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F1EC2-4DDA-A5D1-C788-74681B3C8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452BE-60FE-4B5F-E9A6-3AF537790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77B47-4611-6A90-7A4B-B37B6EB9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CAD6F-A35E-74F1-D6DB-2C6457737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8A92A-E417-54FB-1DC0-4EF079194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0D9E-196F-B9F8-0962-3ED427748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F84D31-F2D8-D8A9-5504-F91497945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CE368-1ECB-9C5D-F970-2E91E2E0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AF033-9DBB-2182-A1A9-C5644B2CD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B2C49-8587-4267-B784-54E31210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3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FD008C-DB82-E66C-CF57-B22ACD776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86029-CE93-3EC2-741A-749C03B32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7A9BB-0DA8-3B80-AB66-32D50BB8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B90EF-5CDA-BE65-D244-249E4D3D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11246-D273-0E95-C7BC-A005D284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3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8A178-E619-B782-E76C-EDAE919CD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62106-7563-AC01-EA40-2EF533FDF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A2030-5543-C047-1E08-66BEB6883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D19E0-4320-CC87-204D-5E2F0DD0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4F474-C1C5-377F-862C-4406B4CC4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0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B096-6B37-6B49-6676-7E490988D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A4183-5D58-390A-46FB-13C4EC337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6BFC5-C663-0805-9808-CCE7819B7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44B0D-600C-951B-E33F-708C925D3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1A4C0-3FDD-4598-41A2-7E75CC7BA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3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366E5-032D-BDD4-E16A-9EDFFC063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449BD-9219-C805-F7A2-8D02230D9D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66ED67-AF3E-144E-8B6E-31B9368F5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A6E09-161E-ED6D-7F8E-C09DC588A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60AD0B-0ABE-C94B-6E69-B0B401CA2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94BE8-A7EB-4418-EB60-B4B42C7EA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76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BACC7-77D5-DBC1-35B8-ED0528275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F9EB4-6227-7F75-9E5A-AC286D1EC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81991B-DAD2-1EDD-0620-CFB7B5C43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9F4D78-118C-E8D0-559B-C49AE4435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13920E-763B-8C4F-9AEA-A2E98768C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5909C-BFD3-8294-921C-47A006621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20B401-361A-A622-B195-6E188194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720487-5A72-137C-8DDE-FA4E8A8E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12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604D6-E58A-33CD-20EF-9E3BA1ACC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4971E9-98B0-3988-914D-F52892787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133C7-9EAB-1860-3824-2F7472E82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4FF1D7-2316-3D9B-0B78-24B248265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8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ECD532-DF4D-3CE4-EB59-896A8A912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C5D038-4C2D-2F41-B847-819CCA430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0F3BB5-875F-8328-CB1E-78D54B55A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4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0AF8-E3EF-B936-6E54-87C73D64E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0E559-8744-DE9E-B283-1DA15C5D0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2B5BE-E3DE-FC81-3EA1-81F51B55A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DA5DE-177C-3E67-1D44-5BCDF3E1E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EB61C-5BCA-120A-1A9F-C376ED40B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53057-0803-E172-6A90-FC9CD194A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4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9F047-148D-CBE0-1C68-43446AEF5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04D092-869C-8C88-F44A-79C696318D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2B63E1-58A2-163A-D0BB-CAECA56433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9CF7E-E07C-4020-C7E4-B9DF82F8B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F9A9E-B860-1A57-093D-A2D734EA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D373F-12BE-4C68-6BD1-995E3B0D6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22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36E9E1-FD6F-AD43-6591-777A3C8CB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16FB3-E0B3-EA3D-096A-DA5832C24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7A4AD-D102-9058-6035-82638BDD9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F68EDB-7096-4A0D-80AA-01DE0B6AD09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5BD13-CBB3-19E3-A99E-BD44EEDCC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52647-5BDC-7462-9267-A0DB95764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78EB4-9C4D-47F0-819A-89DF3ABD2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4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046B79F0-64BD-F90F-8665-D2D6F21979F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17500" y="2825179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8A4C5E95-CD7F-9D7A-12EE-B03DA5669EE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513989" y="2825179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C3826078-497D-863F-1699-67A2384DC19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30411" y="2743200"/>
            <a:ext cx="10541000" cy="381000"/>
          </a:xfrm>
          <a:prstGeom prst="rect">
            <a:avLst/>
          </a:prstGeom>
          <a:gradFill flip="none" rotWithShape="1">
            <a:gsLst>
              <a:gs pos="0">
                <a:srgbClr val="1F497D"/>
              </a:gs>
              <a:gs pos="100000">
                <a:srgbClr val="1F497D"/>
              </a:gs>
            </a:gsLst>
            <a:lin ang="5400000" scaled="1"/>
            <a:tileRect/>
          </a:gra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221AF0C2-3E9E-CF17-9D39-EF755BC463B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30411" y="3048000"/>
            <a:ext cx="77216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C43E0A7A-EC68-11A3-D92B-000271BFE29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487887" y="3124200"/>
            <a:ext cx="114300" cy="12700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95454632-AE48-1D8C-CB89-F9F8B450C4B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8362188" y="3251200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5A11291-CFFC-B860-0D02-FE516BF28D7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81211" y="284067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2F08A615-EE39-DEED-9B8D-3803D51A013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858655" y="2840673"/>
            <a:ext cx="2192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4D39654C-9CB0-C14C-0838-3170D21124A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741509" y="284067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272D15C2-9DF7-1EB9-3504-0E4023F1F55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3718954" y="2840673"/>
            <a:ext cx="21974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E94E4F4E-DC48-F84B-D3F3-FFA7A7F4BF7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664868" y="284067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1AC6A57D-9107-97AD-3AA5-6AA8F4E38ED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642313" y="284067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B83D01A8-26CD-3CE0-AC02-026F6BF3099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6588227" y="284067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B6B95B55-50DC-7CFA-077A-3F4445CC776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7565672" y="284067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A8F9B528-1592-9EA4-26B4-27965C5DBA0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8543117" y="284067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2E6A203A-881C-D824-279D-3795AAFFE1F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489031" y="284067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8" name="OTLSHAPE_TB_00000000000000000000000000000000_TimescaleInterval11">
            <a:extLst>
              <a:ext uri="{FF2B5EF4-FFF2-40B4-BE49-F238E27FC236}">
                <a16:creationId xmlns:a16="http://schemas.microsoft.com/office/drawing/2014/main" id="{55F6A2CF-F801-EBFD-6539-7BC4EC8C109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0466475" y="284067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C78AA919-59E8-C45C-0636-9E8D89AC5A5E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807855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5AA11252-91BF-D952-78A5-55A359074691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2690708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744C2953-8215-BA3C-516E-44A2D456EAB3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668153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1EAA5791-57FA-896F-D888-86B0AAC88A84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4614068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B8A9C506-A2B6-DEC3-AEEA-A91CF9D9E070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5591512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D5DE5CA8-3AAD-6F4D-A82D-8D8347ADAD50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6537427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0DF20C66-9774-15DE-BFF5-52B31617F35F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514872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8D877DE4-9C1D-8D29-6A24-A82AA27DB120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8492316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832F5155-46B9-850A-116D-A01CD1E22EEB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9438230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0">
            <a:extLst>
              <a:ext uri="{FF2B5EF4-FFF2-40B4-BE49-F238E27FC236}">
                <a16:creationId xmlns:a16="http://schemas.microsoft.com/office/drawing/2014/main" id="{3134D84C-8FA6-DE94-F25B-2E1803AFC7EF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0415675" y="2781300"/>
            <a:ext cx="0" cy="30480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OTLSHAPE_T_11a5fd20169a4e5aa0bed048dba08ff2_Shape">
            <a:extLst>
              <a:ext uri="{FF2B5EF4-FFF2-40B4-BE49-F238E27FC236}">
                <a16:creationId xmlns:a16="http://schemas.microsoft.com/office/drawing/2014/main" id="{19E589B5-954C-5CA4-F7EC-846E882E329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208776" y="3500755"/>
            <a:ext cx="1524000" cy="203200"/>
          </a:xfrm>
          <a:prstGeom prst="rect">
            <a:avLst/>
          </a:prstGeom>
          <a:solidFill>
            <a:srgbClr val="9BBB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T_23c152327d314e958e11ca251f33fb49_Shape">
            <a:extLst>
              <a:ext uri="{FF2B5EF4-FFF2-40B4-BE49-F238E27FC236}">
                <a16:creationId xmlns:a16="http://schemas.microsoft.com/office/drawing/2014/main" id="{AFF46407-252F-D0F5-0321-6978E1705BD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839386" y="3830955"/>
            <a:ext cx="1295400" cy="203200"/>
          </a:xfrm>
          <a:prstGeom prst="rect">
            <a:avLst/>
          </a:prstGeom>
          <a:solidFill>
            <a:srgbClr val="C0504D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T_f23e460505c24ee88159b421b810b7e4_Shape">
            <a:extLst>
              <a:ext uri="{FF2B5EF4-FFF2-40B4-BE49-F238E27FC236}">
                <a16:creationId xmlns:a16="http://schemas.microsoft.com/office/drawing/2014/main" id="{F66A1214-CD09-6D2D-F91C-DA5B96F5DA5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100605" y="4161155"/>
            <a:ext cx="1587500" cy="203200"/>
          </a:xfrm>
          <a:prstGeom prst="rect">
            <a:avLst/>
          </a:prstGeom>
          <a:solidFill>
            <a:srgbClr val="F79646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T_82d1b7aae77d41a2be14d69f5e501b1b_Shape">
            <a:extLst>
              <a:ext uri="{FF2B5EF4-FFF2-40B4-BE49-F238E27FC236}">
                <a16:creationId xmlns:a16="http://schemas.microsoft.com/office/drawing/2014/main" id="{9D0C483E-D3BA-4DDE-05DA-22B511A7A4B7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447440" y="4491355"/>
            <a:ext cx="3657600" cy="203200"/>
          </a:xfrm>
          <a:prstGeom prst="rect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TLSHAPE_T_23b42cadd9bc437fb739c68c62737c3a_Shape">
            <a:extLst>
              <a:ext uri="{FF2B5EF4-FFF2-40B4-BE49-F238E27FC236}">
                <a16:creationId xmlns:a16="http://schemas.microsoft.com/office/drawing/2014/main" id="{E47B33C1-FDF3-AF06-284F-E7DCB02F4DAA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987829" y="4821555"/>
            <a:ext cx="825500" cy="203200"/>
          </a:xfrm>
          <a:prstGeom prst="rect">
            <a:avLst/>
          </a:prstGeom>
          <a:solidFill>
            <a:srgbClr val="0072BC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T_fe82a054eb724851a93f6a606432bfac_Shape">
            <a:extLst>
              <a:ext uri="{FF2B5EF4-FFF2-40B4-BE49-F238E27FC236}">
                <a16:creationId xmlns:a16="http://schemas.microsoft.com/office/drawing/2014/main" id="{C5D0B237-3359-D7F8-1B95-EA392C1C98D7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343639" y="5151755"/>
            <a:ext cx="1104900" cy="203200"/>
          </a:xfrm>
          <a:prstGeom prst="homePlate">
            <a:avLst/>
          </a:prstGeom>
          <a:solidFill>
            <a:srgbClr val="9BBB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T_11a5fd20169a4e5aa0bed048dba08ff2_ShapePercentage" hidden="1">
            <a:extLst>
              <a:ext uri="{FF2B5EF4-FFF2-40B4-BE49-F238E27FC236}">
                <a16:creationId xmlns:a16="http://schemas.microsoft.com/office/drawing/2014/main" id="{1475310E-7D46-CDA7-403C-90B50A92B8ED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208776" y="3500755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T_23c152327d314e958e11ca251f33fb49_ShapePercentage">
            <a:extLst>
              <a:ext uri="{FF2B5EF4-FFF2-40B4-BE49-F238E27FC236}">
                <a16:creationId xmlns:a16="http://schemas.microsoft.com/office/drawing/2014/main" id="{014FA282-4687-0BCF-047A-9B9F872AC126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839386" y="3830955"/>
            <a:ext cx="10414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T_f23e460505c24ee88159b421b810b7e4_ShapePercentage">
            <a:extLst>
              <a:ext uri="{FF2B5EF4-FFF2-40B4-BE49-F238E27FC236}">
                <a16:creationId xmlns:a16="http://schemas.microsoft.com/office/drawing/2014/main" id="{F40F75A5-53F9-784B-DFE3-0EE39C287896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100605" y="4161155"/>
            <a:ext cx="9525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T_82d1b7aae77d41a2be14d69f5e501b1b_ShapePercentage">
            <a:extLst>
              <a:ext uri="{FF2B5EF4-FFF2-40B4-BE49-F238E27FC236}">
                <a16:creationId xmlns:a16="http://schemas.microsoft.com/office/drawing/2014/main" id="{6657E5EA-CA1C-B5A9-BCA6-2E31BE8D5E9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447440" y="4491355"/>
            <a:ext cx="36576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T_23b42cadd9bc437fb739c68c62737c3a_ShapePercentage" hidden="1">
            <a:extLst>
              <a:ext uri="{FF2B5EF4-FFF2-40B4-BE49-F238E27FC236}">
                <a16:creationId xmlns:a16="http://schemas.microsoft.com/office/drawing/2014/main" id="{C40F15E1-A6E8-92E1-0863-3C71EF9D00A1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987829" y="4821555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T_fe82a054eb724851a93f6a606432bfac_ShapePercentage" hidden="1">
            <a:extLst>
              <a:ext uri="{FF2B5EF4-FFF2-40B4-BE49-F238E27FC236}">
                <a16:creationId xmlns:a16="http://schemas.microsoft.com/office/drawing/2014/main" id="{2675C364-2FB9-8D4D-82BF-CFE00D30BD67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9343639" y="515175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T_11a5fd20169a4e5aa0bed048dba08ff2_BaselineShape" hidden="1">
            <a:extLst>
              <a:ext uri="{FF2B5EF4-FFF2-40B4-BE49-F238E27FC236}">
                <a16:creationId xmlns:a16="http://schemas.microsoft.com/office/drawing/2014/main" id="{2A3A0BB8-EA73-6DDD-AE46-A40AD6CE4EB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208776" y="3665855"/>
            <a:ext cx="15240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T_23c152327d314e958e11ca251f33fb49_BaselineShape" hidden="1">
            <a:extLst>
              <a:ext uri="{FF2B5EF4-FFF2-40B4-BE49-F238E27FC236}">
                <a16:creationId xmlns:a16="http://schemas.microsoft.com/office/drawing/2014/main" id="{39261A05-503A-3E61-63EC-5A0A196771C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839386" y="3996055"/>
            <a:ext cx="12954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T_f23e460505c24ee88159b421b810b7e4_BaselineShape" hidden="1">
            <a:extLst>
              <a:ext uri="{FF2B5EF4-FFF2-40B4-BE49-F238E27FC236}">
                <a16:creationId xmlns:a16="http://schemas.microsoft.com/office/drawing/2014/main" id="{67F01EC5-BD53-0328-B0F3-82D2E38368D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3100605" y="4326255"/>
            <a:ext cx="15875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T_82d1b7aae77d41a2be14d69f5e501b1b_BaselineShape" hidden="1">
            <a:extLst>
              <a:ext uri="{FF2B5EF4-FFF2-40B4-BE49-F238E27FC236}">
                <a16:creationId xmlns:a16="http://schemas.microsoft.com/office/drawing/2014/main" id="{B978533C-BC9C-8FBB-F9F2-1A851AA7A4CB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3447440" y="4656455"/>
            <a:ext cx="66294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T_23b42cadd9bc437fb739c68c62737c3a_BaselineShape" hidden="1">
            <a:extLst>
              <a:ext uri="{FF2B5EF4-FFF2-40B4-BE49-F238E27FC236}">
                <a16:creationId xmlns:a16="http://schemas.microsoft.com/office/drawing/2014/main" id="{1F06A872-0E47-BB55-4FBB-802B956EED7B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068840" y="4986655"/>
            <a:ext cx="8255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TLSHAPE_T_fe82a054eb724851a93f6a606432bfac_BaselineShape" hidden="1">
            <a:extLst>
              <a:ext uri="{FF2B5EF4-FFF2-40B4-BE49-F238E27FC236}">
                <a16:creationId xmlns:a16="http://schemas.microsoft.com/office/drawing/2014/main" id="{7E8008BA-4BAB-3528-AC05-B96EC7A248D9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888632" y="5316855"/>
            <a:ext cx="11049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T_11a5fd20169a4e5aa0bed048dba08ff2_TextPercentage" hidden="1">
            <a:extLst>
              <a:ext uri="{FF2B5EF4-FFF2-40B4-BE49-F238E27FC236}">
                <a16:creationId xmlns:a16="http://schemas.microsoft.com/office/drawing/2014/main" id="{5DDA48CB-B2BA-8AB3-0B83-F6B64AF49BB6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700" y="-233521"/>
            <a:ext cx="292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63" name="OTLSHAPE_T_11a5fd20169a4e5aa0bed048dba08ff2_StartDate" hidden="1">
            <a:extLst>
              <a:ext uri="{FF2B5EF4-FFF2-40B4-BE49-F238E27FC236}">
                <a16:creationId xmlns:a16="http://schemas.microsoft.com/office/drawing/2014/main" id="{4E787740-DDB6-8B78-4899-D8C74677AFD9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T_11a5fd20169a4e5aa0bed048dba08ff2_EndDate" hidden="1">
            <a:extLst>
              <a:ext uri="{FF2B5EF4-FFF2-40B4-BE49-F238E27FC236}">
                <a16:creationId xmlns:a16="http://schemas.microsoft.com/office/drawing/2014/main" id="{ECBF7249-2C15-E1D4-DE4D-F11AD2FAA93C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OTLSHAPE_T_11a5fd20169a4e5aa0bed048dba08ff2_JoinedDate">
            <a:extLst>
              <a:ext uri="{FF2B5EF4-FFF2-40B4-BE49-F238E27FC236}">
                <a16:creationId xmlns:a16="http://schemas.microsoft.com/office/drawing/2014/main" id="{DDC6439B-FA99-BABD-F18E-19D231C9AE7F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773017" y="3532590"/>
            <a:ext cx="660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Jan 13 - Mar 1</a:t>
            </a:r>
          </a:p>
        </p:txBody>
      </p:sp>
      <p:sp>
        <p:nvSpPr>
          <p:cNvPr id="66" name="OTLSHAPE_T_11a5fd20169a4e5aa0bed048dba08ff2_Duration">
            <a:extLst>
              <a:ext uri="{FF2B5EF4-FFF2-40B4-BE49-F238E27FC236}">
                <a16:creationId xmlns:a16="http://schemas.microsoft.com/office/drawing/2014/main" id="{6A963A8D-70D3-D9AF-F806-43592FB41717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810049" y="3540337"/>
            <a:ext cx="317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lt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67" name="OTLSHAPE_T_11a5fd20169a4e5aa0bed048dba08ff2_Title">
            <a:extLst>
              <a:ext uri="{FF2B5EF4-FFF2-40B4-BE49-F238E27FC236}">
                <a16:creationId xmlns:a16="http://schemas.microsoft.com/office/drawing/2014/main" id="{4244F674-9C9B-AE66-9423-53E9D80B0798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420360" y="3524843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Requirements</a:t>
            </a:r>
          </a:p>
        </p:txBody>
      </p:sp>
      <p:sp>
        <p:nvSpPr>
          <p:cNvPr id="71" name="OTLSHAPE_T_23c152327d314e958e11ca251f33fb49_TextPercentage" hidden="1">
            <a:extLst>
              <a:ext uri="{FF2B5EF4-FFF2-40B4-BE49-F238E27FC236}">
                <a16:creationId xmlns:a16="http://schemas.microsoft.com/office/drawing/2014/main" id="{EDB478F8-BD53-B9BC-E672-70140F02EE27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72" name="OTLSHAPE_T_23c152327d314e958e11ca251f33fb49_StartDate" hidden="1">
            <a:extLst>
              <a:ext uri="{FF2B5EF4-FFF2-40B4-BE49-F238E27FC236}">
                <a16:creationId xmlns:a16="http://schemas.microsoft.com/office/drawing/2014/main" id="{C2DC0B3A-2D59-E7DE-C4DA-A7691846FCBC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TLSHAPE_T_23c152327d314e958e11ca251f33fb49_EndDate" hidden="1">
            <a:extLst>
              <a:ext uri="{FF2B5EF4-FFF2-40B4-BE49-F238E27FC236}">
                <a16:creationId xmlns:a16="http://schemas.microsoft.com/office/drawing/2014/main" id="{9971750D-2716-349F-DAF8-D3396526D54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T_23c152327d314e958e11ca251f33fb49_JoinedDate">
            <a:extLst>
              <a:ext uri="{FF2B5EF4-FFF2-40B4-BE49-F238E27FC236}">
                <a16:creationId xmlns:a16="http://schemas.microsoft.com/office/drawing/2014/main" id="{E4A4A8D1-A957-D218-CA71-9EF970412B7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182913" y="3862790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Feb 2 - Mar 14</a:t>
            </a:r>
          </a:p>
        </p:txBody>
      </p:sp>
      <p:sp>
        <p:nvSpPr>
          <p:cNvPr id="75" name="OTLSHAPE_T_23c152327d314e958e11ca251f33fb49_Duration">
            <a:extLst>
              <a:ext uri="{FF2B5EF4-FFF2-40B4-BE49-F238E27FC236}">
                <a16:creationId xmlns:a16="http://schemas.microsoft.com/office/drawing/2014/main" id="{675BEB9C-26C9-7727-A75A-29B0DB210161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330302" y="3870537"/>
            <a:ext cx="317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lt1"/>
                </a:solidFill>
                <a:latin typeface="Calibri" panose="020F0502020204030204" pitchFamily="34" charset="0"/>
              </a:rPr>
              <a:t>30 days</a:t>
            </a:r>
          </a:p>
        </p:txBody>
      </p:sp>
      <p:sp>
        <p:nvSpPr>
          <p:cNvPr id="76" name="OTLSHAPE_T_23c152327d314e958e11ca251f33fb49_Title">
            <a:extLst>
              <a:ext uri="{FF2B5EF4-FFF2-40B4-BE49-F238E27FC236}">
                <a16:creationId xmlns:a16="http://schemas.microsoft.com/office/drawing/2014/main" id="{A3F98E20-407F-2C46-ABB4-03794A9A2F01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61748" y="3855043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80" name="OTLSHAPE_T_f23e460505c24ee88159b421b810b7e4_TextPercentage" hidden="1">
            <a:extLst>
              <a:ext uri="{FF2B5EF4-FFF2-40B4-BE49-F238E27FC236}">
                <a16:creationId xmlns:a16="http://schemas.microsoft.com/office/drawing/2014/main" id="{2C341670-7A37-89BA-5C50-80AE2DD09E5C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60%</a:t>
            </a:r>
          </a:p>
        </p:txBody>
      </p:sp>
      <p:sp>
        <p:nvSpPr>
          <p:cNvPr id="81" name="OTLSHAPE_T_f23e460505c24ee88159b421b810b7e4_StartDate" hidden="1">
            <a:extLst>
              <a:ext uri="{FF2B5EF4-FFF2-40B4-BE49-F238E27FC236}">
                <a16:creationId xmlns:a16="http://schemas.microsoft.com/office/drawing/2014/main" id="{2C33A4E7-F2DE-480D-AFFD-67C482309AFD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TLSHAPE_T_f23e460505c24ee88159b421b810b7e4_EndDate" hidden="1">
            <a:extLst>
              <a:ext uri="{FF2B5EF4-FFF2-40B4-BE49-F238E27FC236}">
                <a16:creationId xmlns:a16="http://schemas.microsoft.com/office/drawing/2014/main" id="{828BF0C5-A737-8FE1-1688-81588A6F7DDB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T_f23e460505c24ee88159b421b810b7e4_JoinedDate">
            <a:extLst>
              <a:ext uri="{FF2B5EF4-FFF2-40B4-BE49-F238E27FC236}">
                <a16:creationId xmlns:a16="http://schemas.microsoft.com/office/drawing/2014/main" id="{02C90B95-E791-7570-3623-38EA59EB974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4727907" y="4192990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Mar 14 - May 2</a:t>
            </a:r>
          </a:p>
        </p:txBody>
      </p:sp>
      <p:sp>
        <p:nvSpPr>
          <p:cNvPr id="84" name="OTLSHAPE_T_f23e460505c24ee88159b421b810b7e4_Duration">
            <a:extLst>
              <a:ext uri="{FF2B5EF4-FFF2-40B4-BE49-F238E27FC236}">
                <a16:creationId xmlns:a16="http://schemas.microsoft.com/office/drawing/2014/main" id="{CD9FB37F-BC88-1D4F-D010-A5AF8A3C0E0A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733408" y="4200737"/>
            <a:ext cx="317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lt1"/>
                </a:solidFill>
                <a:latin typeface="Calibri" panose="020F0502020204030204" pitchFamily="34" charset="0"/>
              </a:rPr>
              <a:t>36 days</a:t>
            </a:r>
          </a:p>
        </p:txBody>
      </p:sp>
      <p:sp>
        <p:nvSpPr>
          <p:cNvPr id="85" name="OTLSHAPE_T_f23e460505c24ee88159b421b810b7e4_Title">
            <a:extLst>
              <a:ext uri="{FF2B5EF4-FFF2-40B4-BE49-F238E27FC236}">
                <a16:creationId xmlns:a16="http://schemas.microsoft.com/office/drawing/2014/main" id="{9F16F3ED-CC95-3070-E470-47890AD579F6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753895" y="4185243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Specs</a:t>
            </a:r>
          </a:p>
        </p:txBody>
      </p:sp>
      <p:sp>
        <p:nvSpPr>
          <p:cNvPr id="89" name="OTLSHAPE_T_82d1b7aae77d41a2be14d69f5e501b1b_TextPercentage" hidden="1">
            <a:extLst>
              <a:ext uri="{FF2B5EF4-FFF2-40B4-BE49-F238E27FC236}">
                <a16:creationId xmlns:a16="http://schemas.microsoft.com/office/drawing/2014/main" id="{09FAB9FF-3A3C-C365-9FEB-7CB9201CCE4B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90" name="OTLSHAPE_T_82d1b7aae77d41a2be14d69f5e501b1b_StartDate" hidden="1">
            <a:extLst>
              <a:ext uri="{FF2B5EF4-FFF2-40B4-BE49-F238E27FC236}">
                <a16:creationId xmlns:a16="http://schemas.microsoft.com/office/drawing/2014/main" id="{D17B520B-1D9A-5AEC-DFE0-AE354B97B24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T_82d1b7aae77d41a2be14d69f5e501b1b_EndDate" hidden="1">
            <a:extLst>
              <a:ext uri="{FF2B5EF4-FFF2-40B4-BE49-F238E27FC236}">
                <a16:creationId xmlns:a16="http://schemas.microsoft.com/office/drawing/2014/main" id="{ED1D27B4-C47B-EBA4-ABCC-29E9885AD81B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OTLSHAPE_T_82d1b7aae77d41a2be14d69f5e501b1b_JoinedDate">
            <a:extLst>
              <a:ext uri="{FF2B5EF4-FFF2-40B4-BE49-F238E27FC236}">
                <a16:creationId xmlns:a16="http://schemas.microsoft.com/office/drawing/2014/main" id="{AE4A3549-D9E0-9787-9308-F67FBA29055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155753" y="4523190"/>
            <a:ext cx="685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Mar 25 - Jul 18</a:t>
            </a:r>
          </a:p>
        </p:txBody>
      </p:sp>
      <p:sp>
        <p:nvSpPr>
          <p:cNvPr id="93" name="OTLSHAPE_T_82d1b7aae77d41a2be14d69f5e501b1b_Duration">
            <a:extLst>
              <a:ext uri="{FF2B5EF4-FFF2-40B4-BE49-F238E27FC236}">
                <a16:creationId xmlns:a16="http://schemas.microsoft.com/office/drawing/2014/main" id="{6621877F-A180-5A33-ED0C-9B4E6CBF1844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120749" y="4530937"/>
            <a:ext cx="317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1"/>
                </a:solidFill>
                <a:latin typeface="Calibri" panose="020F0502020204030204" pitchFamily="34" charset="0"/>
              </a:rPr>
              <a:t>84 days</a:t>
            </a:r>
            <a:endParaRPr lang="en-US" sz="80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4" name="OTLSHAPE_T_82d1b7aae77d41a2be14d69f5e501b1b_Title">
            <a:extLst>
              <a:ext uri="{FF2B5EF4-FFF2-40B4-BE49-F238E27FC236}">
                <a16:creationId xmlns:a16="http://schemas.microsoft.com/office/drawing/2014/main" id="{C32CA95C-F892-7088-E9E8-E7098E17A8A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2684551" y="4515443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Development</a:t>
            </a:r>
          </a:p>
        </p:txBody>
      </p:sp>
      <p:sp>
        <p:nvSpPr>
          <p:cNvPr id="98" name="OTLSHAPE_T_23b42cadd9bc437fb739c68c62737c3a_TextPercentage" hidden="1">
            <a:extLst>
              <a:ext uri="{FF2B5EF4-FFF2-40B4-BE49-F238E27FC236}">
                <a16:creationId xmlns:a16="http://schemas.microsoft.com/office/drawing/2014/main" id="{43FD9CBC-646B-A2AC-17DF-E6EC663B3F88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99" name="OTLSHAPE_T_23b42cadd9bc437fb739c68c62737c3a_StartDate" hidden="1">
            <a:extLst>
              <a:ext uri="{FF2B5EF4-FFF2-40B4-BE49-F238E27FC236}">
                <a16:creationId xmlns:a16="http://schemas.microsoft.com/office/drawing/2014/main" id="{01521F1B-361E-058D-047D-30A29F498027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" name="OTLSHAPE_T_23b42cadd9bc437fb739c68c62737c3a_EndDate" hidden="1">
            <a:extLst>
              <a:ext uri="{FF2B5EF4-FFF2-40B4-BE49-F238E27FC236}">
                <a16:creationId xmlns:a16="http://schemas.microsoft.com/office/drawing/2014/main" id="{ABB54E51-839E-9E50-2CE6-A9BB7AA3DBF4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OTLSHAPE_T_23b42cadd9bc437fb739c68c62737c3a_JoinedDate">
            <a:extLst>
              <a:ext uri="{FF2B5EF4-FFF2-40B4-BE49-F238E27FC236}">
                <a16:creationId xmlns:a16="http://schemas.microsoft.com/office/drawing/2014/main" id="{A97CC86D-2175-D4FD-4F73-2FA7E20CEA0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858400" y="4853390"/>
            <a:ext cx="723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Aug 16 - Sep 10</a:t>
            </a:r>
          </a:p>
        </p:txBody>
      </p:sp>
      <p:sp>
        <p:nvSpPr>
          <p:cNvPr id="102" name="OTLSHAPE_T_23b42cadd9bc437fb739c68c62737c3a_Duration">
            <a:extLst>
              <a:ext uri="{FF2B5EF4-FFF2-40B4-BE49-F238E27FC236}">
                <a16:creationId xmlns:a16="http://schemas.microsoft.com/office/drawing/2014/main" id="{14737647-D262-D7D9-1192-5D20A5DC22AC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242266" y="4861137"/>
            <a:ext cx="317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1"/>
                </a:solidFill>
                <a:latin typeface="Calibri" panose="020F0502020204030204" pitchFamily="34" charset="0"/>
              </a:rPr>
              <a:t>18 days</a:t>
            </a:r>
            <a:endParaRPr lang="en-US" sz="80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T_23b42cadd9bc437fb739c68c62737c3a_Title">
            <a:extLst>
              <a:ext uri="{FF2B5EF4-FFF2-40B4-BE49-F238E27FC236}">
                <a16:creationId xmlns:a16="http://schemas.microsoft.com/office/drawing/2014/main" id="{8AA641C6-672A-0F50-8A47-CCD57AE2AA62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497694" y="4845643"/>
            <a:ext cx="444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8">
                <a:solidFill>
                  <a:schemeClr val="dk1"/>
                </a:solidFill>
                <a:latin typeface="Calibri" panose="020F0502020204030204" pitchFamily="34" charset="0"/>
              </a:rPr>
              <a:t>Stabilize</a:t>
            </a:r>
          </a:p>
        </p:txBody>
      </p:sp>
      <p:sp>
        <p:nvSpPr>
          <p:cNvPr id="107" name="OTLSHAPE_T_fe82a054eb724851a93f6a606432bfac_TextPercentage" hidden="1">
            <a:extLst>
              <a:ext uri="{FF2B5EF4-FFF2-40B4-BE49-F238E27FC236}">
                <a16:creationId xmlns:a16="http://schemas.microsoft.com/office/drawing/2014/main" id="{0AFF53B2-636C-431E-1379-2BEBC12AD89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8" name="OTLSHAPE_T_fe82a054eb724851a93f6a606432bfac_StartDate" hidden="1">
            <a:extLst>
              <a:ext uri="{FF2B5EF4-FFF2-40B4-BE49-F238E27FC236}">
                <a16:creationId xmlns:a16="http://schemas.microsoft.com/office/drawing/2014/main" id="{63F5E1AF-A4BB-7DBD-CC56-36B43CA77D0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9" name="OTLSHAPE_T_fe82a054eb724851a93f6a606432bfac_EndDate" hidden="1">
            <a:extLst>
              <a:ext uri="{FF2B5EF4-FFF2-40B4-BE49-F238E27FC236}">
                <a16:creationId xmlns:a16="http://schemas.microsoft.com/office/drawing/2014/main" id="{575E2B0C-09F7-15BA-2113-B68C4039BBCC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0" name="OTLSHAPE_T_fe82a054eb724851a93f6a606432bfac_JoinedDate">
            <a:extLst>
              <a:ext uri="{FF2B5EF4-FFF2-40B4-BE49-F238E27FC236}">
                <a16:creationId xmlns:a16="http://schemas.microsoft.com/office/drawing/2014/main" id="{CBEBE081-4ADF-D17A-AC55-17637A2C537D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497984" y="5183590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Sep 28 - Nov 1</a:t>
            </a:r>
          </a:p>
        </p:txBody>
      </p:sp>
      <p:sp>
        <p:nvSpPr>
          <p:cNvPr id="111" name="OTLSHAPE_T_fe82a054eb724851a93f6a606432bfac_Duration">
            <a:extLst>
              <a:ext uri="{FF2B5EF4-FFF2-40B4-BE49-F238E27FC236}">
                <a16:creationId xmlns:a16="http://schemas.microsoft.com/office/drawing/2014/main" id="{56C21370-2E39-4FC6-6B5F-F586E9B61AA2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9739964" y="5191337"/>
            <a:ext cx="317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1"/>
                </a:solidFill>
                <a:latin typeface="Calibri" panose="020F0502020204030204" pitchFamily="34" charset="0"/>
              </a:rPr>
              <a:t>25 days</a:t>
            </a:r>
          </a:p>
        </p:txBody>
      </p:sp>
      <p:sp>
        <p:nvSpPr>
          <p:cNvPr id="112" name="OTLSHAPE_T_fe82a054eb724851a93f6a606432bfac_Title">
            <a:extLst>
              <a:ext uri="{FF2B5EF4-FFF2-40B4-BE49-F238E27FC236}">
                <a16:creationId xmlns:a16="http://schemas.microsoft.com/office/drawing/2014/main" id="{A45A4B80-06AF-E876-5A31-478D61BF796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918825" y="5175843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113" name="OTLSHAPE_M_9b39fefad822441faaec2498033d8bd1_Shape">
            <a:extLst>
              <a:ext uri="{FF2B5EF4-FFF2-40B4-BE49-F238E27FC236}">
                <a16:creationId xmlns:a16="http://schemas.microsoft.com/office/drawing/2014/main" id="{1DAE616F-A0F8-75F1-3CA4-55D90D6ADEB0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 flipV="1">
            <a:off x="2797100" y="2552700"/>
            <a:ext cx="228600" cy="254000"/>
          </a:xfrm>
          <a:prstGeom prst="triangle">
            <a:avLst/>
          </a:prstGeom>
          <a:solidFill>
            <a:srgbClr val="C0504D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M_6ae31c99f6864aae840de110566ea63d_Shape">
            <a:extLst>
              <a:ext uri="{FF2B5EF4-FFF2-40B4-BE49-F238E27FC236}">
                <a16:creationId xmlns:a16="http://schemas.microsoft.com/office/drawing/2014/main" id="{BB8C8D3D-937A-7A9E-3BD4-558CC138B25B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 flipV="1">
            <a:off x="1031394" y="2552700"/>
            <a:ext cx="228600" cy="254000"/>
          </a:xfrm>
          <a:prstGeom prst="triangle">
            <a:avLst/>
          </a:prstGeom>
          <a:solidFill>
            <a:srgbClr val="9BBB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M_04072b436b4048c09d492665495c5db4_Shape">
            <a:extLst>
              <a:ext uri="{FF2B5EF4-FFF2-40B4-BE49-F238E27FC236}">
                <a16:creationId xmlns:a16="http://schemas.microsoft.com/office/drawing/2014/main" id="{A2858975-C82A-97B2-D3CA-341904785DC9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 flipV="1">
            <a:off x="4468215" y="2552700"/>
            <a:ext cx="228600" cy="254000"/>
          </a:xfrm>
          <a:prstGeom prst="triangle">
            <a:avLst/>
          </a:prstGeom>
          <a:solidFill>
            <a:srgbClr val="C0504D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M_6fcd8c49a18c4c5daf2b65fe5a4fd0c5_Shape">
            <a:extLst>
              <a:ext uri="{FF2B5EF4-FFF2-40B4-BE49-F238E27FC236}">
                <a16:creationId xmlns:a16="http://schemas.microsoft.com/office/drawing/2014/main" id="{B7F447A4-0D77-1F8D-CA65-EE10BD51ECC5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 flipV="1">
            <a:off x="6391575" y="2552700"/>
            <a:ext cx="228600" cy="254000"/>
          </a:xfrm>
          <a:prstGeom prst="triangle">
            <a:avLst/>
          </a:prstGeom>
          <a:solidFill>
            <a:srgbClr val="4F81BD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M_46fae9b11a344fd7915b631d9e74babb_Shape">
            <a:extLst>
              <a:ext uri="{FF2B5EF4-FFF2-40B4-BE49-F238E27FC236}">
                <a16:creationId xmlns:a16="http://schemas.microsoft.com/office/drawing/2014/main" id="{D0BF17BC-39DC-E274-BDA4-AFA2030B6556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 flipV="1">
            <a:off x="9954518" y="2552700"/>
            <a:ext cx="228600" cy="254000"/>
          </a:xfrm>
          <a:prstGeom prst="triangle">
            <a:avLst/>
          </a:prstGeom>
          <a:solidFill>
            <a:srgbClr val="9BBB59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M_c4141af3ac38465cb53fcc7f7a4aa9f5_Shape">
            <a:extLst>
              <a:ext uri="{FF2B5EF4-FFF2-40B4-BE49-F238E27FC236}">
                <a16:creationId xmlns:a16="http://schemas.microsoft.com/office/drawing/2014/main" id="{C93DE51F-5772-DC0B-1FD8-5BEAE3B2CFAF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 flipV="1">
            <a:off x="11247268" y="2552700"/>
            <a:ext cx="228600" cy="254000"/>
          </a:xfrm>
          <a:prstGeom prst="triangle">
            <a:avLst/>
          </a:prstGeom>
          <a:solidFill>
            <a:schemeClr val="dk1"/>
          </a:solidFill>
          <a:ln w="1905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M_6ae31c99f6864aae840de110566ea63d_Title">
            <a:extLst>
              <a:ext uri="{FF2B5EF4-FFF2-40B4-BE49-F238E27FC236}">
                <a16:creationId xmlns:a16="http://schemas.microsoft.com/office/drawing/2014/main" id="{8B391DCD-7890-F811-4E73-C00904872F6A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66980" y="2232745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Project Kickoff</a:t>
            </a:r>
          </a:p>
        </p:txBody>
      </p:sp>
      <p:sp>
        <p:nvSpPr>
          <p:cNvPr id="42" name="OTLSHAPE_M_6ae31c99f6864aae840de110566ea63d_Date">
            <a:extLst>
              <a:ext uri="{FF2B5EF4-FFF2-40B4-BE49-F238E27FC236}">
                <a16:creationId xmlns:a16="http://schemas.microsoft.com/office/drawing/2014/main" id="{EBB07841-F8A5-4D70-ED0A-7AB7CBE4D45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999241" y="238776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Jan 10</a:t>
            </a:r>
          </a:p>
        </p:txBody>
      </p:sp>
      <p:sp>
        <p:nvSpPr>
          <p:cNvPr id="44" name="OTLSHAPE_M_9b39fefad822441faaec2498033d8bd1_Title">
            <a:extLst>
              <a:ext uri="{FF2B5EF4-FFF2-40B4-BE49-F238E27FC236}">
                <a16:creationId xmlns:a16="http://schemas.microsoft.com/office/drawing/2014/main" id="{A100CE08-94E7-AA64-7BE7-0EC6B39975B5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2456126" y="2232745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Executive Review</a:t>
            </a:r>
          </a:p>
        </p:txBody>
      </p:sp>
      <p:sp>
        <p:nvSpPr>
          <p:cNvPr id="45" name="OTLSHAPE_M_9b39fefad822441faaec2498033d8bd1_Date">
            <a:extLst>
              <a:ext uri="{FF2B5EF4-FFF2-40B4-BE49-F238E27FC236}">
                <a16:creationId xmlns:a16="http://schemas.microsoft.com/office/drawing/2014/main" id="{5920A750-13E1-A59E-AB39-ED03C57415C6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773394" y="2387769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Mar 7</a:t>
            </a:r>
          </a:p>
        </p:txBody>
      </p:sp>
      <p:sp>
        <p:nvSpPr>
          <p:cNvPr id="47" name="OTLSHAPE_M_04072b436b4048c09d492665495c5db4_Title">
            <a:extLst>
              <a:ext uri="{FF2B5EF4-FFF2-40B4-BE49-F238E27FC236}">
                <a16:creationId xmlns:a16="http://schemas.microsoft.com/office/drawing/2014/main" id="{17BA8612-E328-07BE-E100-4387482AE32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082516" y="2232745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Go No-go Decision </a:t>
            </a:r>
          </a:p>
        </p:txBody>
      </p:sp>
      <p:sp>
        <p:nvSpPr>
          <p:cNvPr id="48" name="OTLSHAPE_M_04072b436b4048c09d492665495c5db4_Date">
            <a:extLst>
              <a:ext uri="{FF2B5EF4-FFF2-40B4-BE49-F238E27FC236}">
                <a16:creationId xmlns:a16="http://schemas.microsoft.com/office/drawing/2014/main" id="{E69DB2B0-B49F-A9A9-000D-C39852C3AC7F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428676" y="2387769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Apr 29</a:t>
            </a:r>
          </a:p>
        </p:txBody>
      </p:sp>
      <p:sp>
        <p:nvSpPr>
          <p:cNvPr id="50" name="OTLSHAPE_M_6fcd8c49a18c4c5daf2b65fe5a4fd0c5_Title">
            <a:extLst>
              <a:ext uri="{FF2B5EF4-FFF2-40B4-BE49-F238E27FC236}">
                <a16:creationId xmlns:a16="http://schemas.microsoft.com/office/drawing/2014/main" id="{2DCDBAA9-0F21-C413-C3CA-68CEABC5DA0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6168647" y="223274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Beta Release</a:t>
            </a:r>
          </a:p>
        </p:txBody>
      </p:sp>
      <p:sp>
        <p:nvSpPr>
          <p:cNvPr id="51" name="OTLSHAPE_M_6fcd8c49a18c4c5daf2b65fe5a4fd0c5_Date">
            <a:extLst>
              <a:ext uri="{FF2B5EF4-FFF2-40B4-BE49-F238E27FC236}">
                <a16:creationId xmlns:a16="http://schemas.microsoft.com/office/drawing/2014/main" id="{352DEC56-D85B-396D-AA62-9C6C60836C6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356755" y="238776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Jun 29</a:t>
            </a:r>
          </a:p>
        </p:txBody>
      </p:sp>
      <p:sp>
        <p:nvSpPr>
          <p:cNvPr id="53" name="OTLSHAPE_M_46fae9b11a344fd7915b631d9e74babb_Title">
            <a:extLst>
              <a:ext uri="{FF2B5EF4-FFF2-40B4-BE49-F238E27FC236}">
                <a16:creationId xmlns:a16="http://schemas.microsoft.com/office/drawing/2014/main" id="{D964C582-EB55-9842-1036-A32B9503DF1C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725706" y="2232745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Final Release</a:t>
            </a:r>
          </a:p>
        </p:txBody>
      </p:sp>
      <p:sp>
        <p:nvSpPr>
          <p:cNvPr id="54" name="OTLSHAPE_M_46fae9b11a344fd7915b631d9e74babb_Date">
            <a:extLst>
              <a:ext uri="{FF2B5EF4-FFF2-40B4-BE49-F238E27FC236}">
                <a16:creationId xmlns:a16="http://schemas.microsoft.com/office/drawing/2014/main" id="{AC25801A-56C5-6B40-754A-A14CB5615919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916842" y="238776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Oct 20</a:t>
            </a:r>
          </a:p>
        </p:txBody>
      </p:sp>
      <p:sp>
        <p:nvSpPr>
          <p:cNvPr id="56" name="OTLSHAPE_M_c4141af3ac38465cb53fcc7f7a4aa9f5_Title">
            <a:extLst>
              <a:ext uri="{FF2B5EF4-FFF2-40B4-BE49-F238E27FC236}">
                <a16:creationId xmlns:a16="http://schemas.microsoft.com/office/drawing/2014/main" id="{F15D653F-0FB0-E54D-64BA-C7511F77D4BF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1020065" y="223274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Project Close</a:t>
            </a:r>
          </a:p>
        </p:txBody>
      </p:sp>
      <p:sp>
        <p:nvSpPr>
          <p:cNvPr id="57" name="OTLSHAPE_M_c4141af3ac38465cb53fcc7f7a4aa9f5_Date">
            <a:extLst>
              <a:ext uri="{FF2B5EF4-FFF2-40B4-BE49-F238E27FC236}">
                <a16:creationId xmlns:a16="http://schemas.microsoft.com/office/drawing/2014/main" id="{1CA616AD-EB31-3E8A-4150-FA6F473A2ED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1198161" y="2387769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Nov 30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60A386E-2869-D1EB-CFE2-3707C1D6C4CD}"/>
              </a:ext>
            </a:extLst>
          </p:cNvPr>
          <p:cNvSpPr txBox="1"/>
          <p:nvPr/>
        </p:nvSpPr>
        <p:spPr>
          <a:xfrm>
            <a:off x="740202" y="304800"/>
            <a:ext cx="6206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PowerPoint Gantt chart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86819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SGFzQmFzZWxpbmVzIjpmYWxzZSwiQ3VsdHVyZUluZm9OYW1lIjoiZW4tVVMiLCJTdHlsZU5hbWUiOm51bGwsIlZlcnNpb24iOnsiJGlkIjoiMiIsIlZlcnNpb24iOiI1LjAuMCIsIk9yaWdpbmFsQXNzZW1ibHlWZXJzaW9uIjoiMTEuMDQuMDAuMDAiLCJFZGl0aW9uIjpudWxsLCJMYXN0U2F2ZWRFZGl0aW9uIjo0LCJJc1BsdXNFZGl0aW9uIjpmYWxzZSwiSXNQcm9FZGl0aW9uIjpmYWxzZX0sIkVmZmVjdCI6MS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Q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7IiRpZCI6IjI0IiwiTGluZUNvbG9yIjpudWxsLCJMaW5lV2VpZ2h0IjowLjAsIkxpbmVUeXBlIjowLCJQYXJlbnRTdHlsZSI6bnVsbH0sIlBhcmVudFN0eWxlIjpudWxsfSwiUGFuZWxzU3BhY2luZ0RlZmluaXRpb24iOnsiJGlkIjoiMjUiLCJTcGFjaW5nQWJvdmVUaW1lYmFuZCI6NSwiU3BhY2luZ0JlbG93VGltZWJhbmQiOjUsIlNwYWNpbmdBYm92ZUJldHdlZW5Td2ltbGFuZXNBbmRUYXNrcyI6NSwiU3BhY2luZ0JlbG93QmV0d2VlblN3aW1sYW5lc0FuZFRhc2tzIjo1fSwiVGltZWJhbmRTdHlsZSI6eyIkaWQiOiIyNiIsIlNjYWxlTWFya2luZyI6MCwiU2hhcGUiOjAsIlNoYXBlU3R5bGUiOnsiJGlkIjoiMjciLCJNYXJnaW4iOnsiJGlkIjoiMjgiLCJUb3AiOjAuMCwiTGVmdCI6MTIuMCwiUmlnaHQiOjEyLjAsIkJvdHRvbSI6MC4wfSwiUGFkZGluZyI6eyIkaWQiOiIyOSIsIlRvcCI6MC4wLCJMZWZ0IjowLjAsIlJpZ2h0IjowLjAsIkJvdHRvbSI6MC4wfSwiQmFja2dyb3VuZCI6eyIkaWQiOiIzMCIsIkNvbG9yIjp7IiRpZCI6IjMxIiwiQSI6MjU1LCJSIjozMSwiRyI6NzMsIkIiOjEyNX19LCJJc1Zpc2libGUiOnRydWUsIldpZHRoIjo4NTguMCwiSGVpZ2h0IjozMC4wLCJCb3JkZXJTdHlsZSI6eyIkaWQiOiIzMiIsIkxpbmVDb2xvciI6eyIkaWQiOiIzMyIsIiR0eXBlIjoiTkxSRS5Db21tb24uRG9tLlNvbGlkQ29sb3JCcnVzaCwgTkxSRS5Db21tb24iLCJDb2xvciI6eyIkaWQiOiIzNCIsIkEiOjI1NSwiUiI6MjU1LCJHIjowLCJCIjowfX0sIkxpbmVXZWlnaHQiOjAuMCwiTGluZVR5cGUiOjAsIlBhcmVudFN0eWxlIjpudWxsfSwiUGFyZW50U3R5bGUiOm51bGx9LCJNaWRkbGVUaWVyU2hhcGVTdHlsZSI6eyIkaWQiOiIzNSIsIk1hcmdpbiI6eyIkaWQiOiIzNiIsIlRvcCI6MC4wLCJMZWZ0IjoxMi4wLCJSaWdodCI6MTIuMCwiQm90dG9tIjowLjB9LCJQYWRkaW5nIjp7IiRpZCI6IjM3IiwiVG9wIjowLjAsIkxlZnQiOjAuMCwiUmlnaHQiOjAuMCwiQm90dG9tIjowLjB9LCJCYWNrZ3JvdW5kIjp7IiRpZCI6IjM4IiwiQ29sb3IiOnsiJGlkIjoiMzkiLCJBIjoyNTUsIlIiOjMxLCJHIjo3MywiQiI6MTI1fX0sIklzVmlzaWJsZSI6dHJ1ZSwiV2lkdGgiOjg1OC4wLCJIZWlnaHQiOjMwLjAsIkJvcmRlclN0eWxlIjp7IiRpZCI6IjQwIiwiTGluZUNvbG9yIjp7IiRpZCI6IjQxIiwiJHR5cGUiOiJOTFJFLkNvbW1vbi5Eb20uU29saWRDb2xvckJydXNoLCBOTFJFLkNvbW1vbiIsIkNvbG9yIjp7IiRpZCI6IjQyIiwiQSI6MjU1LCJSIjoyNTUsIkciOjAsIkIiOjB9fSwiTGluZVdlaWdodCI6MC4wLCJMaW5lVHlwZSI6MCwiUGFyZW50U3R5bGUiOm51bGx9LCJQYXJlbnRTdHlsZSI6bnVsbH0sIkJvdHRvbVRpZXJTaGFwZVN0eWxlIjp7IiRpZCI6IjQzIiwiTWFyZ2luIjp7IiRpZCI6IjQ0IiwiVG9wIjowLjAsIkxlZnQiOjEyLjAsIlJpZ2h0IjoxMi4wLCJCb3R0b20iOjAuMH0sIlBhZGRpbmciOnsiJGlkIjoiNDUiLCJUb3AiOjAuMCwiTGVmdCI6MC4wLCJSaWdodCI6MC4wLCJCb3R0b20iOjAuMH0sIkJhY2tncm91bmQiOnsiJGlkIjoiNDYiLCJDb2xvciI6eyIkaWQiOiI0NyIsIkEiOjI1NSwiUiI6MzEsIkciOjczLCJCIjoxMjV9fSwiSXNWaXNpYmxlIjp0cnVlLCJXaWR0aCI6ODU4LjAsIkhlaWdodCI6MzAuMCwiQm9yZGVyU3R5bGUiOnsiJGlkIjoiNDgiLCJMaW5lQ29sb3IiOnsiJGlkIjoiNDkiLCIkdHlwZSI6Ik5MUkUuQ29tbW9uLkRvbS5Tb2xpZENvbG9yQnJ1c2gsIE5MUkUuQ29tbW9uIiwiQ29sb3IiOnsiJGlkIjoiNTAiLCJBIjoyNTUsIlIiOjI1NSwiRyI6MCwiQiI6MH19LCJMaW5lV2VpZ2h0IjowLjAsIkxpbmVUeXBlIjowLCJQYXJlbnRTdHlsZSI6bnVsbH0sIlBhcmVudFN0eWxlIjpudWxsfSwiUmlnaHRFbmRDYXBzU3R5bGUiOnsiJGlkIjoiNTEiLCJGb250U2V0dGluZ3MiOnsiJGlkIjoiNTIiLCJGb250U2l6ZSI6MTQsIkZvbnROYW1lIjoiQ2FsaWJyaSIsIklzQm9sZCI6dHJ1ZSwiSXNJdGFsaWMiOmZhbHNlLCJJc1VuZGVybGluZWQiOmZhbHNlLCJQYXJlbnRTdHlsZSI6bnVsbH0sIkF1dG9TaXplIjowLCJGb3JlZ3JvdW5kIjp7IiRpZCI6IjUzIiwiQ29sb3IiOnsiJGlkIjoiNT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1IiwiVG9wIjowLjAsIkxlZnQiOjAuMCwiUmlnaHQiOjI1LjAsIkJvdHRvbSI6MC4wfSwiUGFkZGluZyI6eyIkaWQiOiI1NiIsIlRvcCI6MC4wLCJMZWZ0IjowLjAsIlJpZ2h0IjowLjAsIkJvdHRvbSI6MC4wfSwiQmFja2dyb3VuZCI6eyIkaWQiOiI1NyIsIkNvbG9yIjp7IiRpZCI6IjU4IiwiQSI6ODksIlIiOjAsIkciOjAsIkIiOjB9fSwiSXNWaXNpYmxlIjpmYWxzZSwiV2lkdGgiOjAuMCwiSGVpZ2h0IjowLjAsIkJvcmRlclN0eWxlIjp7IiRpZCI6IjU5IiwiTGluZUNvbG9yIjpudWxsLCJMaW5lV2VpZ2h0IjowLjAsIkxpbmVUeXBlIjowLCJQYXJlbnRTdHlsZSI6bnVsbH0sIlBhcmVudFN0eWxlIjpudWxsfSwiTGVmdEVuZENhcHNTdHlsZSI6eyIkaWQiOiI2MCIsIkZvbnRTZXR0aW5ncyI6eyIkaWQiOiI2MSIsIkZvbnRTaXplIjoxNCwiRm9udE5hbWUiOiJDYWxpYnJpIiwiSXNCb2xkIjp0cnVlLCJJc0l0YWxpYyI6ZmFsc2UsIklzVW5kZXJsaW5lZCI6ZmFsc2UsIlBhcmVudFN0eWxlIjpudWxsfSwiQXV0b1NpemUiOjAsIkZvcmVncm91bmQiOnsiJGlkIjoiNjIiLCJDb2xvciI6eyIkaWQiOiI2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jQiLCJUb3AiOjAuMCwiTGVmdCI6MjUuMCwiUmlnaHQiOjAuMCwiQm90dG9tIjowLjB9LCJQYWRkaW5nIjp7IiRpZCI6IjY1IiwiVG9wIjowLjAsIkxlZnQiOjAuMCwiUmlnaHQiOjAuMCwiQm90dG9tIjowLjB9LCJCYWNrZ3JvdW5kIjp7IiRpZCI6IjY2IiwiQ29sb3IiOnsiJGlkIjoiNjciLCJBIjo4OSwiUiI6MCwiRyI6MCwiQiI6MH19LCJJc1Zpc2libGUiOmZhbHNlLCJXaWR0aCI6MC4wLCJIZWlnaHQiOjAuMCwiQm9yZGVyU3R5bGUiOnsiJGlkIjoiNjgiLCJMaW5lQ29sb3IiOm51bGwsIkxpbmVXZWlnaHQiOjAuMCwiTGluZVR5cGUiOjAsIlBhcmVudFN0eWxlIjpudWxsfSwiUGFyZW50U3R5bGUiOm51bGx9LCJUb2RheVRleHRTdHlsZSI6eyIkaWQiOiI2OSIsIkZvbnRTZXR0aW5ncyI6eyIkaWQiOiI3MCIsIkZvbnRTaXplIjoxMiwiRm9udE5hbWUiOiJDYWxpYnJpIiwiSXNCb2xkIjpmYWxzZSwiSXNJdGFsaWMiOmZhbHNlLCJJc1VuZGVybGluZWQiOmZhbHNlLCJQYXJlbnRTdHlsZSI6bnVsbH0sIkF1dG9TaXplIjowLCJGb3JlZ3JvdW5kIjp7IiRpZCI6IjcxIiwiQ29sb3IiOnsiJGlkIjoiN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g5LCJSIjowLCJHIjowLCJCIjowfX0sIklzVmlzaWJsZSI6dHJ1ZSwiV2lkdGgiOjAuMCwiSGVpZ2h0IjowLjAsIkJvcmRlclN0eWxlIjp7IiRpZCI6Ijc3IiwiTGluZUNvbG9yIjpudWxsLCJMaW5lV2VpZ2h0IjowLjAsIkxpbmVUeXBlIjowLCJQYXJlbnRTdHlsZSI6bnVsbH0sIlBhcmVudFN0eWxlIjpudWxsfSwiVG9kYXlNYXJrZXJTdHlsZSI6eyIkaWQiOiI3OCIsIk1hcmdpbiI6eyIkaWQiOiI3OSIsIlRvcCI6MC4wLCJMZWZ0IjowLjAsIlJpZ2h0IjowLjAsIkJvdHRvbSI6MC4wfSwiUGFkZGluZyI6eyIkaWQiOiI4MCIsIlRvcCI6MC4wLCJMZWZ0IjowLjAsIlJpZ2h0IjowLjAsIkJvdHRvbSI6MC4wfSwiQmFja2dyb3VuZCI6eyIkaWQiOiI4MSIsIkNvbG9yIjp7IiRpZCI6IjgyIiwiQSI6MjU1LCJSIjoyNTUsIkciOjAsIkIiOjB9fSwiSXNWaXNpYmxlIjp0cnVlLCJXaWR0aCI6MC4wLCJIZWlnaHQiOjAuMCwiQm9yZGVyU3R5bGUiOm51bGwsIlBhcmVudFN0eWxlIjpudWxsfSwiU2NhbGVTdHlsZSI6eyIkaWQiOiI4MyIsIlNoYXBlIjowLCJTaG93U2VnbWVudFNlcGFyYXRvcnMiOnRydWUsIlNlZ21lbnRTZXBhcmF0b3JPcGFjaXR5IjozMCwiSGFzQmVlblZpc2libGVCZWZvcmUiOnRydWUsIkZvbnRTZXR0aW5ncyI6eyIkaWQiOiI4NCIsIkZvbnRTaXplIjoxMiwiRm9udE5hbWUiOiJDYWxpYnJpIiwiSXNCb2xkIjpmYWxzZSwiSXNJdGFsaWMiOmZhbHNlLCJJc1VuZGVybGluZWQiOmZhbHNlLCJQYXJlbnRTdHlsZSI6bnVsbH0sIkF1dG9TaXplIjowLCJGb3JlZ3JvdW5kIjp7IiRpZCI6Ijg1IiwiQ29sb3IiOnsiJGlkIjoiOD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ciLCJUb3AiOjAuMCwiTGVmdCI6NC4wLCJSaWdodCI6NC4wLCJCb3R0b20iOjAuMH0sIlBhZGRpbmciOnsiJGlkIjoiODgiLCJUb3AiOjAuMCwiTGVmdCI6MC4wLCJSaWdodCI6MC4wLCJCb3R0b20iOjAuMH0sIkJhY2tncm91bmQiOnsiJGlkIjoiODkiLCJDb2xvciI6eyIkaWQiOiI5MCIsIkEiOjg5LCJSIjowLCJHIjowLCJCIjowfX0sIklzVmlzaWJsZSI6dHJ1ZSwiV2lkdGgiOjAuMCwiSGVpZ2h0IjowLjAsIkJvcmRlclN0eWxlIjp7IiRpZCI6IjkxIiwiTGluZUNvbG9yIjpudWxsLCJMaW5lV2VpZ2h0IjowLjAsIkxpbmVUeXBlIjowLCJQYXJlbnRTdHlsZSI6bnVsbH0sIlBhcmVudFN0eWxlIjpudWxsfSwiU2luZ2xlU2NhbGVTaGFwZVN0eWxlIjp7IiRpZCI6IjkyIiwiU2hhcGUiOjAsIkhlaWdodCI6MC4wfSwiTWlkZGxlVGllclNjYWxlU3R5bGUiOnsiJGlkIjoiOTMiLCJTaGFwZSI6MCwiU2hvd1NlZ21lbnRTZXBhcmF0b3JzIjp0cnVlLCJTZWdtZW50U2VwYXJhdG9yT3BhY2l0eSI6MzAsIkhhc0JlZW5WaXNpYmxlQmVmb3JlIjpmYWxzZSwiRm9udFNldHRpbmdzIjp7IiRpZCI6Ijk0IiwiRm9udFNpemUiOjEyLCJGb250TmFtZSI6IkNhbGlicmkiLCJJc0JvbGQiOmZhbHNlLCJJc0l0YWxpYyI6ZmFsc2UsIklzVW5kZXJsaW5lZCI6ZmFsc2UsIlBhcmVudFN0eWxlIjpudWxsfSwiQXV0b1NpemUiOjAsIkZvcmVncm91bmQiOnsiJGlkIjoiOTUiLCJDb2xvciI6eyIkaWQiOiI5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NyIsIlRvcCI6MC4wLCJMZWZ0Ijo0LjAsIlJpZ2h0Ijo0LjAsIkJvdHRvbSI6MC4wfSwiUGFkZGluZyI6eyIkaWQiOiI5OCIsIlRvcCI6MC4wLCJMZWZ0IjowLjAsIlJpZ2h0IjowLjAsIkJvdHRvbSI6MC4wfSwiQmFja2dyb3VuZCI6eyIkaWQiOiI5OSIsIkNvbG9yIjp7IiRpZCI6IjEwMCIsIkEiOjg5LCJSIjowLCJHIjowLCJCIjowfX0sIklzVmlzaWJsZSI6ZmFsc2UsIldpZHRoIjowLjAsIkhlaWdodCI6MC4wLCJCb3JkZXJTdHlsZSI6eyIkaWQiOiIxMDEiLCJMaW5lQ29sb3IiOm51bGwsIkxpbmVXZWlnaHQiOjAuMCwiTGluZVR5cGUiOjAsIlBhcmVudFN0eWxlIjpudWxsfSwiUGFyZW50U3R5bGUiOm51bGx9LCJCb3R0b21UaWVyU2NhbGVTdHlsZSI6eyIkaWQiOiIxMDIiLCJTaGFwZSI6MCwiU2hvd1NlZ21lbnRTZXBhcmF0b3JzIjp0cnVlLCJTZWdtZW50U2VwYXJhdG9yT3BhY2l0eSI6MzAsIkhhc0JlZW5WaXNpYmxlQmVmb3JlIjpmYWxzZSwiRm9udFNldHRpbmdzIjp7IiRpZCI6IjEwMyIsIkZvbnRTaXplIjoxMiwiRm9udE5hbWUiOiJDYWxpYnJpIiwiSXNCb2xkIjpmYWxzZSwiSXNJdGFsaWMiOmZhbHNlLCJJc1VuZGVybGluZWQiOmZhbHNlLCJQYXJlbnRTdHlsZSI6bnVsbH0sIkF1dG9TaXplIjowLCJGb3JlZ3JvdW5kIjp7IiRpZCI6IjEwNCIsIkNvbG9yIjp7IiRpZCI6IjEw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DYiLCJUb3AiOjAuMCwiTGVmdCI6NC4wLCJSaWdodCI6NC4wLCJCb3R0b20iOjAuMH0sIlBhZGRpbmciOnsiJGlkIjoiMTA3IiwiVG9wIjowLjAsIkxlZnQiOjAuMCwiUmlnaHQiOjAuMCwiQm90dG9tIjowLjB9LCJCYWNrZ3JvdW5kIjp7IiRpZCI6IjEwOCIsIkNvbG9yIjp7IiRpZCI6IjEwOSIsIkEiOjg5LCJSIjowLCJHIjowLCJCIjowfX0sIklzVmlzaWJsZSI6ZmFsc2UsIldpZHRoIjowLjAsIkhlaWdodCI6MC4wLCJCb3JkZXJTdHlsZSI6eyIkaWQiOiIxMTAiLCJMaW5lQ29sb3IiOm51bGwsIkxpbmVXZWlnaHQiOjAuMCwiTGluZVR5cGUiOjAsIlBhcmVudFN0eWxlIjpudWxsfSwiUGFyZW50U3R5bGUiOm51bGx9LCJFbGFwc2VkVGltZUJhY2tncm91bmQiOnsiJGlkIjoiMTExIiwiQ29sb3IiOnsiJGlkIjoiMTEyIiwiQSI6MTkxLCJSIjoyNTUsIkciOjAsIkIiOjB9fSwiQXBwZW5kWWVhck9uWWVhckNoYW5nZSI6ZmFsc2UsIkVsYXBzZWRUaW1lRm9ybWF0IjoyLCJUb2RheU1hcmtlclBvc2l0aW9uIjozLCJRdWlja1Bvc2l0aW9uIjozLCJBYnNvbHV0ZVBvc2l0aW9uIjoyMTYuMCwiTWFyZ2luIjp7IiRpZCI6IjExMyIsIlRvcCI6MC4wLCJMZWZ0IjoxMC4wLCJSaWdodCI6MTAuMCwiQm90dG9tIjowLjB9LCJQYWRkaW5nIjp7IiRpZCI6IjExNCIsIlRvcCI6MC4wLCJMZWZ0IjowLjAsIlJpZ2h0IjowLjAsIkJvdHRvbSI6MC4wfSwiQmFja2dyb3VuZCI6eyIkaWQiOiIxMTUiLCJDb2xvciI6eyIkaWQiOiIxMTYiLCJBIjoyNTUsIlIiOjMxLCJHIjo3MywiQiI6MTI1fX0sIklzVmlzaWJsZSI6dHJ1ZSwiV2lkdGgiOjAuMCwiSGVpZ2h0IjowLjAsIkJvcmRlclN0eWxlIjpudWxsLCJQYXJlbnRTdHlsZSI6bnVsbH0sIkRlZmF1bHRNaWxlc3RvbmVTdHlsZSI6eyIkaWQiOiIxMTciLCJTaGFwZSI6MiwiQ29ubmVjdG9yTWFyZ2luIjp7IiRpZCI6IjExOCIsIlRvcCI6MC4wLCJMZWZ0IjoyLjAsIlJpZ2h0IjoyLjAsIkJvdHRvbSI6MC4wfSwiQ29ubmVjdG9yU3R5bGUiOnsiJGlkIjoiMTE5IiwiTGluZUNvbG9yIjp7IiRpZCI6IjEyMCIsIiR0eXBlIjoiTkxSRS5Db21tb24uRG9tLlNvbGlkQ29sb3JCcnVzaCwgTkxSRS5Db21tb24iLCJDb2xvciI6eyIkaWQiOiIxMjEiLCJBIjoxMjcsIlIiOjc5LCJHIjoxMjksIkIiOjE4OX19LCJMaW5lV2VpZ2h0IjoxLjAsIkxpbmVUeXBlIjowLCJQYXJlbnRTdHlsZSI6bnVsbH0sIklzQmVsb3dUaW1lYmFuZCI6ZmFsc2UsIlBvc2l0aW9uT25UYXNrIjowLCJIaWRlRGF0ZSI6ZmFsc2UsIlNoYXBlU2l6ZSI6MSwiU3BhY2luZyI6MC4wLCJQYWRkaW5nIjp7IiRpZCI6IjEyMiIsIlRvcCI6NS4wLCJMZWZ0IjozLjAsIlJpZ2h0IjowLjAsIkJvdHRvbSI6Mi4wfSwiU2hhcGVTdHlsZSI6eyIkaWQiOiIxMjMiLCJNYXJnaW4iOnsiJGlkIjoiMTI0IiwiVG9wIjowLjAsIkxlZnQiOjAuMCwiUmlnaHQiOjAuMCwiQm90dG9tIjowLjB9LCJQYWRkaW5nIjp7IiRpZCI6IjEyNSIsIlRvcCI6MC4wLCJMZWZ0IjowLjAsIlJpZ2h0IjowLjAsIkJvdHRvbSI6MC4wfSwiQmFja2dyb3VuZCI6eyIkaWQiOiIxMjYiLCJDb2xvciI6eyIkaWQiOiIxMjciLCJBIjoyNTUsIlIiOjE1NSwiRyI6MTg3LCJCIjo4OX19LCJJc1Zpc2libGUiOnRydWUsIldpZHRoIjoxOC4wLCJIZWlnaHQiOjIwLjAsIkJvcmRlclN0eWxlIjp7IiRpZCI6IjEyOCIsIkxpbmVDb2xvciI6eyIkaWQiOiIxMjkiLCIkdHlwZSI6Ik5MUkUuQ29tbW9uLkRvbS5Tb2xpZENvbG9yQnJ1c2gsIE5MUkUuQ29tbW9uIiwiQ29sb3IiOnsiJGlkIjoiMTMwIiwiQSI6MjU1LCJSIjoyMzQsIkciOjIyLCJCIjozMH19LCJMaW5lV2VpZ2h0IjowLjAsIkxpbmVUeXBlIjowLCJQYXJlbnRTdHlsZSI6bnVsbH0sIlBhcmVudFN0eWxlIjpudWxsfSwiVGl0bGVTdHlsZSI6eyIkaWQiOiIxMzEiLCJGb250U2V0dGluZ3MiOnsiJGlkIjoiMTMyIiwiRm9udFNpemUiOjEwLCJGb250TmFtZSI6IkNhbGlicmkiLCJJc0JvbGQiOnRydWUsIklzSXRhbGljIjpmYWxzZSwiSXNVbmRlcmxpbmVkIjpmYWxzZSwiUGFyZW50U3R5bGUiOm51bGx9LCJBdXRvU2l6ZSI6MCwiRm9yZWdyb3VuZCI6eyIkaWQiOiIxMzMiLCJDb2xvciI6eyIkaWQiOiIxMz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1IiwiVG9wIjowLjAsIkxlZnQiOjAuMCwiUmlnaHQiOjAuMCwiQm90dG9tIjowLjB9LCJQYWRkaW5nIjp7IiRpZCI6IjEzNiIsIlRvcCI6MC4wLCJMZWZ0IjowLjAsIlJpZ2h0IjowLjAsIkJvdHRvbSI6MC4wfSwiQmFja2dyb3VuZCI6eyIkaWQiOiIxMzciLCJDb2xvciI6eyIkaWQiOiIxMzgiLCJBIjo4OSwiUiI6MCwiRyI6MCwiQiI6MH19LCJJc1Zpc2libGUiOnRydWUsIldpZHRoIjowLjAsIkhlaWdodCI6MC4wLCJCb3JkZXJTdHlsZSI6eyIkaWQiOiIxMzkiLCJMaW5lQ29sb3IiOm51bGwsIkxpbmVXZWlnaHQiOjAuMCwiTGluZVR5cGUiOjAsIlBhcmVudFN0eWxlIjpudWxsfSwiUGFyZW50U3R5bGUiOm51bGx9LCJEYXRlU3R5bGUiOnsiJGlkIjoiMTQwIiwiRm9udFNldHRpbmdzIjp7IiRpZCI6IjE0MSIsIkZvbnRTaXplIjo5LCJGb250TmFtZSI6IkNhbGlicmkiLCJJc0JvbGQiOmZhbHNlLCJJc0l0YWxpYyI6ZmFsc2UsIklzVW5kZXJsaW5lZCI6ZmFsc2UsIlBhcmVudFN0eWxlIjpudWxsfSwiQXV0b1NpemUiOjAsIkZvcmVncm91bmQiOnsiJGlkIjoiMTQyIiwiQ29sb3IiOnsiJGlkIjoiMTQ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QiLCJUb3AiOjAuMCwiTGVmdCI6MC4wLCJSaWdodCI6MC4wLCJCb3R0b20iOjAuMH0sIlBhZGRpbmciOnsiJGlkIjoiMTQ1IiwiVG9wIjowLjAsIkxlZnQiOjAuMCwiUmlnaHQiOjAuMCwiQm90dG9tIjowLjB9LCJCYWNrZ3JvdW5kIjp7IiRpZCI6IjE0NiIsIkNvbG9yIjp7IiRpZCI6IjE0NyIsIkEiOjg5LCJSIjowLCJHIjowLCJCIjowfX0sIklzVmlzaWJsZSI6dHJ1ZSwiV2lkdGgiOjAuMCwiSGVpZ2h0IjowLjAsIkJvcmRlclN0eWxlIjp7IiRpZCI6IjE0OCIsIkxpbmVDb2xvciI6bnVsbCwiTGluZVdlaWdodCI6MC4wLCJMaW5lVHlwZSI6MCwiUGFyZW50U3R5bGUiOm51bGx9LCJQYXJlbnRTdHlsZSI6bnVsbH0sIkRhdGVGb3JtYXQiOnsiJGlkIjoiMT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CIsIkZvcm1hdCI6MCwiSXNWaXNpYmxlIjpmYWxzZSwiTGFzdEtub3duVmlzaWJpbGl0eVN0YXRlIjpmYWxzZX0sIklzVmlzaWJsZSI6dHJ1ZSwiUGFyZW50U3R5bGUiOm51bGx9LCJEZWZhdWx0TW90U3R5bGUiOnsiJGlkIjoiMTUxIiwiU2hhcGUiOjIsIkNvbm5lY3Rvck1hcmdpbiI6eyIkaWQiOiIxNTIiLCJUb3AiOjAuMCwiTGVmdCI6Mi4wLCJSaWdodCI6Mi4wLCJCb3R0b20iOjAuMH0sIkNvbm5lY3RvclN0eWxlIjp7IiRpZCI6IjE1MyIsIkxpbmVDb2xvciI6eyIkaWQiOiIxNTQiLCIkdHlwZSI6Ik5MUkUuQ29tbW9uLkRvbS5Tb2xpZENvbG9yQnJ1c2gsIE5MUkUuQ29tbW9uIiwiQ29sb3IiOnsiJGlkIjoiMTU1IiwiQSI6MTI3LCJSIjo3OSwiRyI6MTI5LCJCIjoxODl9fSwiTGluZVdlaWdodCI6MS4wLCJMaW5lVHlwZSI6MCwiUGFyZW50U3R5bGUiOm51bGx9LCJJc0JlbG93VGltZWJhbmQiOmZhbHNlLCJQb3NpdGlvbk9uVGFzayI6MSwiSGlkZURhdGUiOmZhbHNlLCJTaGFwZVNpemUiOjEsIlNwYWNpbmciOjAuMCwiUGFkZGluZyI6eyIkaWQiOiIxNTYiLCJUb3AiOjUuMCwiTGVmdCI6My4wLCJSaWdodCI6MC4wLCJCb3R0b20iOjIuMH0sIlNoYXBlU3R5bGUiOnsiJGlkIjoiMTU3IiwiTWFyZ2luIjp7IiRpZCI6IjE1OCIsIlRvcCI6MC4wLCJMZWZ0IjowLjAsIlJpZ2h0IjowLjAsIkJvdHRvbSI6MC4wfSwiUGFkZGluZyI6eyIkaWQiOiIxNTkiLCJUb3AiOjAuMCwiTGVmdCI6MC4wLCJSaWdodCI6MC4wLCJCb3R0b20iOjAuMH0sIkJhY2tncm91bmQiOnsiJGlkIjoiMTYwIiwiQ29sb3IiOnsiJGlkIjoiMTYxIiwiQSI6MjU1LCJSIjoxNTUsIkciOjE4NywiQiI6ODl9fSwiSXNWaXNpYmxlIjp0cnVlLCJXaWR0aCI6MTguMCwiSGVpZ2h0IjoyMC4wLCJCb3JkZXJTdHlsZSI6eyIkaWQiOiIxNjIiLCJMaW5lQ29sb3IiOnsiJGlkIjoiMTYzIiwiJHR5cGUiOiJOTFJFLkNvbW1vbi5Eb20uU29saWRDb2xvckJydXNoLCBOTFJFLkNvbW1vbiIsIkNvbG9yIjp7IiRpZCI6IjE2NCIsIkEiOjI1NSwiUiI6MjM0LCJHIjoyMiwiQiI6MzB9fSwiTGluZVdlaWdodCI6MC4wLCJMaW5lVHlwZSI6MCwiUGFyZW50U3R5bGUiOm51bGx9LCJQYXJlbnRTdHlsZSI6bnVsbH0sIlRpdGxlU3R5bGUiOnsiJGlkIjoiMTY1IiwiRm9udFNldHRpbmdzIjp7IiRpZCI6IjE2NiIsIkZvbnRTaXplIjoxMCwiRm9udE5hbWUiOiJDYWxpYnJpIiwiSXNCb2xkIjp0cnVlLCJJc0l0YWxpYyI6ZmFsc2UsIklzVW5kZXJsaW5lZCI6ZmFsc2UsIlBhcmVudFN0eWxlIjpudWxsfSwiQXV0b1NpemUiOjAsIkZvcmVncm91bmQiOnsiJGlkIjoiMTY3IiwiQ29sb3IiOnsiJGlkIjoiMTY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2OSIsIlRvcCI6MC4wLCJMZWZ0IjowLjAsIlJpZ2h0IjowLjAsIkJvdHRvbSI6MC4wfSwiUGFkZGluZyI6eyIkaWQiOiIxNzAiLCJUb3AiOjAuMCwiTGVmdCI6MC4wLCJSaWdodCI6MC4wLCJCb3R0b20iOjAuMH0sIkJhY2tncm91bmQiOnsiJGlkIjoiMTcxIiwiQ29sb3IiOnsiJGlkIjoiMTcyIiwiQSI6ODksIlIiOjAsIkciOjAsIkIiOjB9fSwiSXNWaXNpYmxlIjp0cnVlLCJXaWR0aCI6MC4wLCJIZWlnaHQiOjAuMCwiQm9yZGVyU3R5bGUiOnsiJGlkIjoiMTczIiwiTGluZUNvbG9yIjpudWxsLCJMaW5lV2VpZ2h0IjowLjAsIkxpbmVUeXBlIjowLCJQYXJlbnRTdHlsZSI6bnVsbH0sIlBhcmVudFN0eWxlIjpudWxsfSwiRGF0ZVN0eWxlIjp7IiRpZCI6IjE3NCIsIkZvbnRTZXR0aW5ncyI6eyIkaWQiOiIxNzUiLCJGb250U2l6ZSI6OSwiRm9udE5hbWUiOiJDYWxpYnJpIiwiSXNCb2xkIjpmYWxzZSwiSXNJdGFsaWMiOmZhbHNlLCJJc1VuZGVybGluZWQiOmZhbHNlLCJQYXJlbnRTdHlsZSI6bnVsbH0sIkF1dG9TaXplIjowLCJGb3JlZ3JvdW5kIjp7IiRpZCI6IjE3NiIsIkNvbG9yIjp7IiRpZCI6IjE3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4IiwiVG9wIjowLjAsIkxlZnQiOjAuMCwiUmlnaHQiOjAuMCwiQm90dG9tIjowLjB9LCJQYWRkaW5nIjp7IiRpZCI6IjE3OSIsIlRvcCI6MC4wLCJMZWZ0IjowLjAsIlJpZ2h0IjowLjAsIkJvdHRvbSI6MC4wfSwiQmFja2dyb3VuZCI6eyIkaWQiOiIxODAiLCJDb2xvciI6eyIkaWQiOiIxODEiLCJBIjo4OSwiUiI6MCwiRyI6MCwiQiI6MH19LCJJc1Zpc2libGUiOnRydWUsIldpZHRoIjowLjAsIkhlaWdodCI6MC4wLCJCb3JkZXJTdHlsZSI6eyIkaWQiOiIxODIiLCJMaW5lQ29sb3IiOm51bGwsIkxpbmVXZWlnaHQiOjAuMCwiTGluZVR5cGUiOjAsIlBhcmVudFN0eWxlIjpudWxsfSwiUGFyZW50U3R5bGUiOm51bGx9LCJEYXRlRm9ybWF0Ijp7IiRpZCI6IjE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QiLCJGb3JtYXQiOjAsIklzVmlzaWJsZSI6ZmFsc2UsIkxhc3RLbm93blZpc2liaWxpdHlTdGF0ZSI6ZmFsc2V9LCJJc1Zpc2libGUiOnRydWUsIlBhcmVudFN0eWxlIjpudWxsfSwiRGVmYXVsdFRhc2tTdHlsZSI6eyIkaWQiOiIxODUiLCJTaGFwZSI6MCwiU2hhcGVUaGlja25lc3MiOjEsIkR1cmF0aW9uRm9ybWF0IjowLCJJbmNsdWRlTm9uV29ya2luZ0RheXNJbkR1cmF0aW9uIjpmYWxzZSwiUGVyY2VudGFnZUNvbXBsZXRlU3R5bGUiOnsiJGlkIjoiMTg2IiwiRm9udFNldHRpbmdzIjp7IiRpZCI6IjE4NyIsIkZvbnRTaXplIjoxMCwiRm9udE5hbWUiOiJDYWxpYnJpIiwiSXNCb2xkIjpmYWxzZSwiSXNJdGFsaWMiOmZhbHNlLCJJc1VuZGVybGluZWQiOmZhbHNlLCJQYXJlbnRTdHlsZSI6bnVsbH0sIkF1dG9TaXplIjowLCJGb3JlZ3JvdW5kIjp7IiRpZCI6IjE4OCIsIkNvbG9yIjp7IiRpZCI6IjE4O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OTAiLCJUb3AiOjAuMCwiTGVmdCI6MC4wLCJSaWdodCI6MC4wLCJCb3R0b20iOjAuMH0sIlBhZGRpbmciOnsiJGlkIjoiMTkxIiwiVG9wIjowLjAsIkxlZnQiOjAuMCwiUmlnaHQiOjAuMCwiQm90dG9tIjowLjB9LCJCYWNrZ3JvdW5kIjp7IiRpZCI6IjE5MiIsIkNvbG9yIjp7IiRpZCI6IjE5MyIsIkEiOjg5LCJSIjowLCJHIjowLCJCIjowfX0sIklzVmlzaWJsZSI6dHJ1ZSwiV2lkdGgiOjAuMCwiSGVpZ2h0IjowLjAsIkJvcmRlclN0eWxlIjp7IiRpZCI6IjE5NCIsIkxpbmVDb2xvciI6bnVsbCwiTGluZVdlaWdodCI6MC4wLCJMaW5lVHlwZSI6MCwiUGFyZW50U3R5bGUiOm51bGx9LCJQYXJlbnRTdHlsZSI6bnVsbH0sIkR1cmF0aW9uU3R5bGUiOnsiJGlkIjoiMTk1IiwiRm9udFNldHRpbmdzIjp7IiRpZCI6IjE5NiIsIkZvbnRTaXplIjo4LCJGb250TmFtZSI6IkNhbGlicmkiLCJJc0JvbGQiOmZhbHNlLCJJc0l0YWxpYyI6ZmFsc2UsIklzVW5kZXJsaW5lZCI6ZmFsc2UsIlBhcmVudFN0eWxlIjpudWxsfSwiQXV0b1NpemUiOjAsIkZvcmVncm91bmQiOnsiJGlkIjoiMTk3IiwiQ29sb3IiOnsiJGlkIjoiMTk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OSIsIlRvcCI6MC4wLCJMZWZ0IjowLjAsIlJpZ2h0IjowLjAsIkJvdHRvbSI6MC4wfSwiUGFkZGluZyI6eyIkaWQiOiIyMDAiLCJUb3AiOjAuMCwiTGVmdCI6MC4wLCJSaWdodCI6MC4wLCJCb3R0b20iOjAuMH0sIkJhY2tncm91bmQiOnsiJGlkIjoiMjAxIiwiQ29sb3IiOnsiJGlkIjoiMjAyIiwiQSI6ODksIlIiOjAsIkciOjAsIkIiOjB9fSwiSXNWaXNpYmxlIjp0cnVlLCJXaWR0aCI6MC4wLCJIZWlnaHQiOjAuMCwiQm9yZGVyU3R5bGUiOnsiJGlkIjoiMjAzIiwiTGluZUNvbG9yIjpudWxsLCJMaW5lV2VpZ2h0IjowLjAsIkxpbmVUeXBlIjowLCJQYXJlbnRTdHlsZSI6bnVsbH0sIlBhcmVudFN0eWxlIjpudWxsfSwiSG9yaXpvbnRhbENvbm5lY3RvclN0eWxlIjp7IiRpZCI6IjIwNCIsIkxpbmVDb2xvciI6eyIkaWQiOiIyMDUiLCIkdHlwZSI6Ik5MUkUuQ29tbW9uLkRvbS5Tb2xpZENvbG9yQnJ1c2gsIE5MUkUuQ29tbW9uIiwiQ29sb3IiOnsiJGlkIjoiMjA2IiwiQSI6MjU1LCJSIjoyMDQsIkciOjIwNCwiQiI6MjA0fX0sIkxpbmVXZWlnaHQiOjEuMCwiTGluZVR5cGUiOjAsIlBhcmVudFN0eWxlIjpudWxsfSwiVmVydGljYWxDb25uZWN0b3JTdHlsZSI6eyIkaWQiOiIyMDciLCJMaW5lQ29sb3IiOnsiJGlkIjoiMjA4IiwiJHR5cGUiOiJOTFJFLkNvbW1vbi5Eb20uU29saWRDb2xvckJydXNoLCBOTFJFLkNvbW1vbiIsIkNvbG9yIjp7IiRpZCI6IjIwOSIsIkEiOjI1NSwiUiI6MjA0LCJHIjoyMDQsIkIiOjIwNH19LCJMaW5lV2VpZ2h0IjowLjAsIkxpbmVUeXBlIjowLCJQYXJlbnRTdHlsZSI6bnVsbH0sIk1hcmdpbiI6bnVsbCwiU3RhcnREYXRlUG9zaXRpb24iOjQsIkVuZERhdGVQb3NpdGlvbiI6NCwiRGF0ZUlzVmlzaWJsZSI6dHJ1ZSwiVGl0bGVQb3NpdGlvbiI6NSwiRHVyYXRpb25Qb3NpdGlvbiI6MiwiUGVyY2VudGFnZUNvbXBsZXRlZFBvc2l0aW9uIjoyLCJTcGFjaW5nIjoxMCwiSXNCZWxvd1RpbWViYW5kIjp0cnVlLCJQZXJjZW50YWdlQ29tcGxldGVTaGFwZU9wYWNpdHkiOjM1LCJCYXNlbGluZVN0eWxlIjp7IiRpZCI6IjIxMCIsIlNoYXBlU3R5bGUiOnsiJGlkIjoiMjExIiwiTWFyZ2luIjp7IiRpZCI6IjIxMiIsIlRvcCI6MC4wLCJMZWZ0IjowLjAsIlJpZ2h0IjowLjAsIkJvdHRvbSI6MC4wfSwiUGFkZGluZyI6eyIkaWQiOiIyMTMiLCJUb3AiOjAuMCwiTGVmdCI6MC4wLCJSaWdodCI6MC4wLCJCb3R0b20iOjAuMH0sIkJhY2tncm91bmQiOnsiJGlkIjoiMjE0IiwiQ29sb3IiOnsiJGlkIjoiMjE1IiwiQSI6MTUzLCJSIjowLCJHIjowLCJCIjowfX0sIklzVmlzaWJsZSI6dHJ1ZSwiV2lkdGgiOjAuMCwiSGVpZ2h0IjowLjAsIkJvcmRlclN0eWxlIjp7IiRpZCI6IjIxNiIsIkxpbmVDb2xvciI6eyIkaWQiOiIyMTciLCIkdHlwZSI6Ik5MUkUuQ29tbW9uLkRvbS5Tb2xpZENvbG9yQnJ1c2gsIE5MUkUuQ29tbW9uIiwiQ29sb3IiOnsiJGlkIjoiMjE4IiwiQSI6MjU1LCJSIjoyNTUsIkciOjAsIkIiOjB9fSwiTGluZVdlaWdodCI6MC4wLCJMaW5lVHlwZSI6MCwiUGFyZW50U3R5bGUiOm51bGx9LCJQYXJlbnRTdHlsZSI6bnVsbH0sIk1hcmdpbiI6eyIkaWQiOiIyMTkiLCJUb3AiOjAuMCwiTGVmdCI6MC4wLCJSaWdodCI6MC4wLCJCb3R0b20iOjAuMH0sIlBhZGRpbmciOnsiJGlkIjoiMjIwIiwiVG9wIjowLjAsIkxlZnQiOjAuMCwiUmlnaHQiOjAuMCwiQm90dG9tIjowLjB9LCJCYWNrZ3JvdW5kIjpudWxsLCJJc1Zpc2libGUiOnRydWUsIldpZHRoIjowLjAsIkhlaWdodCI6MC4wLCJCb3JkZXJTdHlsZSI6bnVsbCwiUGFyZW50U3R5bGUiOm51bGx9LCJTaGFwZVN0eWxlIjp7IiRpZCI6IjIyMSIsIk1hcmdpbiI6eyIkaWQiOiIyMjIiLCJUb3AiOjAuMCwiTGVmdCI6NC4wLCJSaWdodCI6NC4wLCJCb3R0b20iOjAuMH0sIlBhZGRpbmciOnsiJGlkIjoiMjIzIiwiVG9wIjowLjAsIkxlZnQiOjAuMCwiUmlnaHQiOjAuMCwiQm90dG9tIjowLjB9LCJCYWNrZ3JvdW5kIjp7IiRpZCI6IjIyNCIsIkNvbG9yIjp7IiRpZCI6IjIyNSIsIkEiOjI1NSwiUiI6MjQ3LCJHIjoxNTAsIkIiOjcwfX0sIklzVmlzaWJsZSI6dHJ1ZSwiV2lkdGgiOjAuMCwiSGVpZ2h0IjoxNi4wLCJCb3JkZXJTdHlsZSI6eyIkaWQiOiIyMjYiLCJMaW5lQ29sb3IiOnsiJGlkIjoiMjI3IiwiJHR5cGUiOiJOTFJFLkNvbW1vbi5Eb20uU29saWRDb2xvckJydXNoLCBOTFJFLkNvbW1vbiIsIkNvbG9yIjp7IiRpZCI6IjIyOCIsIkEiOjI1NSwiUiI6MjM0LCJHIjoyMiwiQiI6MzB9fSwiTGluZVdlaWdodCI6MC4wLCJMaW5lVHlwZSI6MCwiUGFyZW50U3R5bGUiOm51bGx9LCJQYXJlbnRTdHlsZSI6bnVsbH0sIlRpdGxlU3R5bGUiOnsiJGlkIjoiMjI5IiwiRm9udFNldHRpbmdzIjp7IiRpZCI6IjIzMCIsIkZvbnRTaXplIjoxMCwiRm9udE5hbWUiOiJDYWxpYnJpIiwiSXNCb2xkIjp0cnVlLCJJc0l0YWxpYyI6ZmFsc2UsIklzVW5kZXJsaW5lZCI6ZmFsc2UsIlBhcmVudFN0eWxlIjpudWxsfSwiQXV0b1NpemUiOjAsIkZvcmVncm91bmQiOnsiJGlkIjoiMjMxIiwiQ29sb3IiOnsiJGlkIjoiM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zMyIsIlRvcCI6MC4wLCJMZWZ0IjowLjAsIlJpZ2h0IjowLjAsIkJvdHRvbSI6MC4wfSwiUGFkZGluZyI6eyIkaWQiOiIyMzQiLCJUb3AiOjAuMCwiTGVmdCI6MC4wLCJSaWdodCI6MC4wLCJCb3R0b20iOjAuMH0sIkJhY2tncm91bmQiOnsiJGlkIjoiMjM1IiwiQ29sb3IiOnsiJGlkIjoiMjM2IiwiQSI6ODksIlIiOjAsIkciOjAsIkIiOjB9fSwiSXNWaXNpYmxlIjp0cnVlLCJXaWR0aCI6MC4wLCJIZWlnaHQiOjAuMCwiQm9yZGVyU3R5bGUiOnsiJGlkIjoiMjM3IiwiTGluZUNvbG9yIjpudWxsLCJMaW5lV2VpZ2h0IjowLjAsIkxpbmVUeXBlIjowLCJQYXJlbnRTdHlsZSI6bnVsbH0sIlBhcmVudFN0eWxlIjpudWxsfSwiRGF0ZVN0eWxlIjp7IiRpZCI6IjIzOCIsIkZvbnRTZXR0aW5ncyI6eyIkaWQiOiIyMzkiLCJGb250U2l6ZSI6OSwiRm9udE5hbWUiOiJDYWxpYnJpIiwiSXNCb2xkIjpmYWxzZSwiSXNJdGFsaWMiOmZhbHNlLCJJc1VuZGVybGluZWQiOmZhbHNlLCJQYXJlbnRTdHlsZSI6bnVsbH0sIkF1dG9TaXplIjowLCJGb3JlZ3JvdW5kIjp7IiRpZCI6IjI0MCIsIkNvbG9yIjp7IiRpZCI6IjI0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DIiLCJUb3AiOjAuMCwiTGVmdCI6MC4wLCJSaWdodCI6MC4wLCJCb3R0b20iOjAuMH0sIlBhZGRpbmciOnsiJGlkIjoiMjQzIiwiVG9wIjowLjAsIkxlZnQiOjAuMCwiUmlnaHQiOjAuMCwiQm90dG9tIjowLjB9LCJCYWNrZ3JvdW5kIjp7IiRpZCI6IjI0NCIsIkNvbG9yIjp7IiRpZCI6IjI0NSIsIkEiOjg5LCJSIjowLCJHIjowLCJCIjowfX0sIklzVmlzaWJsZSI6dHJ1ZSwiV2lkdGgiOjAuMCwiSGVpZ2h0IjowLjAsIkJvcmRlclN0eWxlIjp7IiRpZCI6IjI0NiIsIkxpbmVDb2xvciI6bnVsbCwiTGluZVdlaWdodCI6MC4wLCJMaW5lVHlwZSI6MCwiUGFyZW50U3R5bGUiOm51bGx9LCJQYXJlbnRTdHlsZSI6bnVsbH0sIkRhdGVGb3JtYXQiOnsiJGlkIjoiMjQ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OCIsIkZvcm1hdCI6MCwiSXNWaXNpYmxlIjpmYWxzZSwiTGFzdEtub3duVmlzaWJpbGl0eVN0YXRlIjpmYWxzZX0sIklzVmlzaWJsZSI6dHJ1ZSwiUGFyZW50U3R5bGUiOm51bGwsIl9leHBsaWNpdGx5U2V0Ijp7IiRpZCI6IjI0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bnVsbCwiR3JpZGxpbmVQYW5lbFN0eWxlIjp7IiRpZCI6IjI1MCIsIkdyaWRsaW5lU3R5bGUiOnsiJGlkIjoiMjUxIiwiTGluZUNvbG9yIjp7IiRpZCI6IjI1MiIsIiR0eXBlIjoiTkxSRS5Db21tb24uRG9tLlNvbGlkQ29sb3JCcnVzaCwgTkxSRS5Db21tb24iLCJDb2xvciI6eyIkaWQiOiIyNTMiLCJBIjozOCwiUiI6OTEsIkciOjE1NSwiQiI6MjEzfX0sIkxpbmVXZWlnaHQiOjEuMCwiTGluZVR5cGUiOjAsIlBhcmVudFN0eWxlIjpudWxsfSwiTWFyZ2luIjp7IiRpZCI6IjI1NCIsIlRvcCI6MC4wLCJMZWZ0IjowLjAsIlJpZ2h0IjowLjAsIkJvdHRvbSI6MC4wfSwiUGFkZGluZyI6eyIkaWQiOiIyNTUiLCJUb3AiOjAuMCwiTGVmdCI6MC4wLCJSaWdodCI6MC4wLCJCb3R0b20iOjAuMH0sIkJhY2tncm91bmQiOm51bGwsIklzVmlzaWJsZSI6dHJ1ZSwiV2lkdGgiOjAuMCwiSGVpZ2h0IjowLjAsIkJvcmRlclN0eWxlIjp7IiRpZCI6IjI1NiIsIkxpbmVDb2xvciI6bnVsbCwiTGluZVdlaWdodCI6MC4wLCJMaW5lVHlwZSI6MCwiUGFyZW50U3R5bGUiOm51bGx9LCJQYXJlbnRTdHlsZSI6bnVsbH0sIkFjdGl2aXR5TGluZVBhbmVsU3R5bGUiOnsiJGlkIjoiMjU3IiwiQWN0aXZpdHlMaW5lU3R5bGUiOnsiJGlkIjoiMjU4IiwiTGluZUNvbG9yIjp7IiRpZCI6IjI1OSIsIiR0eXBlIjoiTkxSRS5Db21tb24uRG9tLlNvbGlkQ29sb3JCcnVzaCwgTkxSRS5Db21tb24iLCJDb2xvciI6eyIkaWQiOiIyNjAiLCJBIjozOCwiUiI6NjgsIkciOjExNCwiQiI6MTk2fX0sIkxpbmVXZWlnaHQiOjEuMCwiTGluZVR5cGUiOjAsIlBhcmVudFN0eWxlIjpudWxsfSwiTWFyZ2luIjp7IiRpZCI6IjI2MSIsIlRvcCI6MC4wLCJMZWZ0IjowLjAsIlJpZ2h0IjowLjAsIkJvdHRvbSI6MC4wfSwiUGFkZGluZyI6eyIkaWQiOiIyNjIiLCJUb3AiOjAuMCwiTGVmdCI6MC4wLCJSaWdodCI6MC4wLCJCb3R0b20iOjAuMH0sIkJhY2tncm91bmQiOm51bGwsIklzVmlzaWJsZSI6dHJ1ZSwiV2lkdGgiOjAuMCwiSGVpZ2h0IjowLjAsIkJvcmRlclN0eWxlIjp7IiRpZCI6IjI2MyIsIkxpbmVDb2xvciI6bnVsbCwiTGluZVdlaWdodCI6MC4wLCJMaW5lVHlwZSI6MCwiUGFyZW50U3R5bGUiOm51bGx9LCJQYXJlbnRTdHlsZSI6bnVsbH0sIl9zZWxlY3RlZFRoZW1lUHJlc2V0Q29sb3JzIjp7IiRpZCI6IjI2NCIsIlRleHRMaWdodCI6eyIkaWQiOiIyNjUiLCJBIjoyNTUsIlIiOjI1NSwiRyI6MjU1LCJCIjoyNTV9LCJUZXh0RGFyayI6eyIkaWQiOiIyNjYiLCJBIjoyNTUsIlIiOjAsIkciOjAsIkIiOjB9LCJBY2NlbnQxIjp7IiRpZCI6IjI2NyIsIkEiOjI1NSwiUiI6MjU1LCJHIjoyNTUsIkIiOjI1NX0sIkFjY2VudDIiOnsiJGlkIjoiMjY4IiwiQSI6MjU1LCJSIjozMSwiRyI6NzMsIkIiOjEyNX0sIkFjY2VudDMiOnsiJGlkIjoiMjY5IiwiQSI6MjU1LCJSIjoyNDcsIkciOjE1MCwiQiI6NzB9LCJBY2NlbnQ0Ijp7IiRpZCI6IjI3MCIsIkEiOjI1NSwiUiI6MjQ3LCJHIjoxNTAsIkIiOjcwfSwiQWNjZW50NSI6eyIkaWQiOiIyNzEiLCJBIjoyNTUsIlIiOjI1LCJHIjoxMDcsIkIiOjM2fSwiQWNjZW50NiI6eyIkaWQiOiIyNzIiLCJBIjoyNTUsIlIiOjE1LCJHIjoxNTgsIkIiOjIxM30sIkFjY2VudDciOnsiJGlkIjoiMjczIiwiQSI6MjU1LCJSIjoxNjAsIkciOjQzLCJCIjoxNDd9LCJBY2NlbnQ4Ijp7IiRpZCI6IjI3NCIsIkEiOjI1NSwiUiI6NzgsIkciOjE2NywiQiI6NDZ9fSwiU2hvd0VsYXBzZWRUaW1lR3JhZGllbnRTdHlsZSI6ZmFsc2UsIlRpbWViYW5kUmVzZXJ2ZWRMZWZ0QXJlYVN0eWxlIjp7IiRpZCI6IjI3NSIsIkFjdGl2aXR5SGVhZGVyV2lkdGgiOjAuMCwiSXNTZXQiOmZhbHNlfSwiRGVmYXVsdFN3aW1sYW5lU3R5bGUiOm51bGwsIkRlZmF1bHRTd2ltbGFuZVYyU3R5bGUiOnsiJGlkIjoiMjc2IiwiU3R5bGVJZCI6IjAwMDAwMDAwLTAwMDAtMDAwMC0wMDAwLTAwMDAwMDAwMDAwMCIsIkhlYWRlclN0eWxlIjp7IiRpZCI6IjI3NyIsIlRleHRJc1ZlcnRpY2FsIjpmYWxzZSwiVGV4dFN0eWxlIjp7IiRpZCI6IjI3OCIsIkZvbnRTZXR0aW5ncyI6eyIkaWQiOiIyNzkiLCJGb250U2l6ZSI6MTIsIkZvbnROYW1lIjoiQ2FsaWJyaSIsIklzQm9sZCI6ZmFsc2UsIklzSXRhbGljIjpmYWxzZSwiSXNVbmRlcmxpbmVkIjpmYWxzZSwiUGFyZW50U3R5bGUiOm51bGx9LCJBdXRvU2l6ZSI6MiwiRm9yZWdyb3VuZCI6eyIkaWQiOiIyODAiLCJDb2xvciI6eyIkaWQiOiIyODEiLCJBIjoyNTUsIlIiOjI1NSwiRyI6MjU1LCJCIjoyNTV9fSwiTWF4V2lkdGgiOiJJbmZpbml0eSIsIk1heEhlaWdodCI6MC4wLCJTbWFydEZvcmVncm91bmRJc0FjdGl2ZSI6ZmFsc2UsIkhvcml6b250YWxBbGlnbm1lbnQiOjAsIlZlcnRpY2FsQWxpZ25tZW50IjowLCJTbWFydEZvcmVncm91bmQiOm51bGwsIkJhY2tncm91bmRGaWxsVHlwZSI6MCwiTWFyZ2luIjp7IiRpZCI6IjI4MiIsIlRvcCI6MC4wLCJMZWZ0IjowLjAsIlJpZ2h0IjowLjAsIkJvdHRvbSI6MC4wfSwiUGFkZGluZyI6eyIkaWQiOiIyODMiLCJUb3AiOjAuMCwiTGVmdCI6MC4wLCJSaWdodCI6MC4wLCJCb3R0b20iOjAuMH0sIkJhY2tncm91bmQiOm51bGwsIklzVmlzaWJsZSI6dHJ1ZSwiV2lkdGgiOjAuMCwiSGVpZ2h0IjowLjAsIkJvcmRlclN0eWxlIjpudWxsLCJQYXJlbnRTdHlsZSI6bnVsbH0sIlJlY3RhbmdsZVN0eWxlIjp7IiRpZCI6IjI4NCIsIk1hcmdpbiI6eyIkaWQiOiIyODUiLCJUb3AiOjAuMCwiTGVmdCI6MC4wLCJSaWdodCI6MC4wLCJCb3R0b20iOjAuMH0sIlBhZGRpbmciOnsiJGlkIjoiMjg2IiwiVG9wIjowLjAsIkxlZnQiOjAuMCwiUmlnaHQiOjAuMCwiQm90dG9tIjowLjB9LCJCYWNrZ3JvdW5kIjp7IiRpZCI6IjI4NyIsIkNvbG9yIjp7IiRpZCI6IjI4OCIsIkEiOjI1NSwiUiI6MjQ3LCJHIjoxNTAsIkIiOjcwfX0sIklzVmlzaWJsZSI6dHJ1ZSwiV2lkdGgiOjAuMCwiSGVpZ2h0IjowLjAsIkJvcmRlclN0eWxlIjp7IiRpZCI6IjI4OSIsIkxpbmVDb2xvciI6eyIkaWQiOiIyOTAiLCIkdHlwZSI6Ik5MUkUuQ29tbW9uLkRvbS5Tb2xpZENvbG9yQnJ1c2gsIE5MUkUuQ29tbW9uIiwiQ29sb3IiOnsiJGlkIjoiMjkxIiwiQSI6MjU1LCJSIjoyNTUsIkciOjAsIkIiOjB9fSwiTGluZVdlaWdodCI6MC4wLCJMaW5lVHlwZSI6MCwiUGFyZW50U3R5bGUiOm51bGx9LCJQYXJlbnRTdHlsZSI6bnVsbH0sIk1hcmdpbiI6eyIkaWQiOiIyOTIiLCJUb3AiOjAuMCwiTGVmdCI6MC4wLCJSaWdodCI6MC4wLCJCb3R0b20iOjAuMH0sIlBhZGRpbmciOnsiJGlkIjoiMjkzIiwiVG9wIjowLjAsIkxlZnQiOjAuMCwiUmlnaHQiOjAuMCwiQm90dG9tIjowLjB9LCJCYWNrZ3JvdW5kIjpudWxsLCJJc1Zpc2libGUiOnRydWUsIldpZHRoIjowLjAsIkhlaWdodCI6MC4wLCJCb3JkZXJTdHlsZSI6bnVsbCwiUGFyZW50U3R5bGUiOm51bGx9LCJCYWNrZ3JvdW5kU3R5bGUiOnsiJGlkIjoiMjk0IiwiTWFyZ2luIjp7IiRpZCI6IjI5NSIsIlRvcCI6MC4wLCJMZWZ0IjowLjAsIlJpZ2h0IjowLjAsIkJvdHRvbSI6MC4wfSwiUGFkZGluZyI6eyIkaWQiOiIyOTYiLCJUb3AiOjAuMCwiTGVmdCI6MC4wLCJSaWdodCI6MC4wLCJCb3R0b20iOjAuMH0sIkJhY2tncm91bmQiOnsiJGlkIjoiMjk3IiwiQ29sb3IiOnsiJGlkIjoiMjk4IiwiQSI6NTEsIlIiOjI0NywiRyI6MTUwLCJCIjo3MH19LCJJc1Zpc2libGUiOnRydWUsIldpZHRoIjowLjAsIkhlaWdodCI6MC4wLCJCb3JkZXJTdHlsZSI6eyIkaWQiOiIyOTkiLCJMaW5lQ29sb3IiOnsiJGlkIjoiMzAwIiwiJHR5cGUiOiJOTFJFLkNvbW1vbi5Eb20uU29saWRDb2xvckJydXNoLCBOTFJFLkNvbW1vbiIsIkNvbG9yIjp7IiRpZCI6IjMwMSIsIkEiOjI1NSwiUiI6MjU1LCJHIjowLCJCIjowfX0sIkxpbmVXZWlnaHQiOjAuMCwiTGluZVR5cGUiOjAsIlBhcmVudFN0eWxlIjpudWxsfSwiUGFyZW50U3R5bGUiOm51bGx9LCJJc0Fib3ZlVGltZWJhbmQiOmZhbHNlLCJTcGFjaW5nIjoyLCJEZWZhdWx0U3dpbWxhbmVUYXNrU3R5bGUiOnsiJGlkIjoiMzAyIiwiJHR5cGUiOiJOTFJFLkNvbW1vbi5Eb20uU3R5bGVzLkV4cGxpY2l0U2V0YWJsZVRhc2tTdHlsZSwgTkxSRS5Db21tb24iLCJTaGFwZSI6MCwiU2hhcGVUaGlja25lc3MiOjEsIkR1cmF0aW9uRm9ybWF0IjowLCJJbmNsdWRlTm9uV29ya2luZ0RheXNJbkR1cmF0aW9uIjpmYWxzZSwiUGVyY2VudGFnZUNvbXBsZXRlU3R5bGUiOnsiJGlkIjoiMzAzIiwiRm9udFNldHRpbmdzIjp7IiRpZCI6IjMwNCIsIkZvbnRTaXplIjoxMCwiRm9udE5hbWUiOiJDYWxpYnJpIiwiSXNCb2xkIjpmYWxzZSwiSXNJdGFsaWMiOmZhbHNlLCJJc1VuZGVybGluZWQiOmZhbHNlLCJQYXJlbnRTdHlsZSI6bnVsbH0sIkF1dG9TaXplIjowLCJGb3JlZ3JvdW5kIjp7IiRpZCI6IjMwNSIsIkNvbG9yIjp7IiRpZCI6IjMw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A3IiwiVG9wIjowLjAsIkxlZnQiOjAuMCwiUmlnaHQiOjAuMCwiQm90dG9tIjowLjB9LCJQYWRkaW5nIjp7IiRpZCI6IjMwOCIsIlRvcCI6MC4wLCJMZWZ0IjowLjAsIlJpZ2h0IjowLjAsIkJvdHRvbSI6MC4wfSwiQmFja2dyb3VuZCI6eyIkaWQiOiIzMDkiLCJDb2xvciI6eyIkaWQiOiIzMTAiLCJBIjo4OSwiUiI6MCwiRyI6MCwiQiI6MH19LCJJc1Zpc2libGUiOnRydWUsIldpZHRoIjowLjAsIkhlaWdodCI6MC4wLCJCb3JkZXJTdHlsZSI6eyIkaWQiOiIzMTEiLCJMaW5lQ29sb3IiOm51bGwsIkxpbmVXZWlnaHQiOjAuMCwiTGluZVR5cGUiOjAsIlBhcmVudFN0eWxlIjpudWxsfSwiUGFyZW50U3R5bGUiOm51bGx9LCJEdXJhdGlvblN0eWxlIjp7IiRpZCI6IjMxMiIsIkZvbnRTZXR0aW5ncyI6eyIkaWQiOiIzMTMiLCJGb250U2l6ZSI6MTAsIkZvbnROYW1lIjoiQ2FsaWJyaSIsIklzQm9sZCI6ZmFsc2UsIklzSXRhbGljIjpmYWxzZSwiSXNVbmRlcmxpbmVkIjpmYWxzZSwiUGFyZW50U3R5bGUiOm51bGx9LCJBdXRvU2l6ZSI6MCwiRm9yZWdyb3VuZCI6eyIkaWQiOiIzMTQiLCJDb2xvciI6eyIkaWQiOiIzMTUiLCJBIjoyNTUsIlIiOjIzNywiRyI6MTI1LCJCIjo0OX19LCJNYXhXaWR0aCI6MjAwLjAsIk1heEhlaWdodCI6IkluZmluaXR5IiwiU21hcnRGb3JlZ3JvdW5kSXNBY3RpdmUiOmZhbHNlLCJIb3Jpem9udGFsQWxpZ25tZW50IjoxLCJWZXJ0aWNhbEFsaWdubWVudCI6MCwiU21hcnRGb3JlZ3JvdW5kIjpudWxsLCJCYWNrZ3JvdW5kRmlsbFR5cGUiOjAsIk1hcmdpbiI6eyIkaWQiOiIzMTYiLCJUb3AiOjAuMCwiTGVmdCI6MC4wLCJSaWdodCI6MC4wLCJCb3R0b20iOjAuMH0sIlBhZGRpbmciOnsiJGlkIjoiMzE3IiwiVG9wIjowLjAsIkxlZnQiOjAuMCwiUmlnaHQiOjAuMCwiQm90dG9tIjowLjB9LCJCYWNrZ3JvdW5kIjp7IiRpZCI6IjMxOCIsIkNvbG9yIjp7IiRpZCI6IjMxOSIsIkEiOjg5LCJSIjowLCJHIjowLCJCIjowfX0sIklzVmlzaWJsZSI6dHJ1ZSwiV2lkdGgiOjAuMCwiSGVpZ2h0IjowLjAsIkJvcmRlclN0eWxlIjp7IiRpZCI6IjMyMCIsIkxpbmVDb2xvciI6bnVsbCwiTGluZVdlaWdodCI6MC4wLCJMaW5lVHlwZSI6MCwiUGFyZW50U3R5bGUiOm51bGx9LCJQYXJlbnRTdHlsZSI6bnVsbH0sIkhvcml6b250YWxDb25uZWN0b3JTdHlsZSI6eyIkaWQiOiIzMjEiLCJMaW5lQ29sb3IiOnsiJGlkIjoiMzIyIiwiJHR5cGUiOiJOTFJFLkNvbW1vbi5Eb20uU29saWRDb2xvckJydXNoLCBOTFJFLkNvbW1vbiIsIkNvbG9yIjp7IiRpZCI6IjMyMyIsIkEiOjI1NSwiUiI6MjA0LCJHIjoyMDQsIkIiOjIwNH19LCJMaW5lV2VpZ2h0IjoxLjAsIkxpbmVUeXBlIjowLCJQYXJlbnRTdHlsZSI6bnVsbH0sIlZlcnRpY2FsQ29ubmVjdG9yU3R5bGUiOnsiJGlkIjoiMzI0IiwiTGluZUNvbG9yIjp7IiRpZCI6IjMyNSIsIiR0eXBlIjoiTkxSRS5Db21tb24uRG9tLlNvbGlkQ29sb3JCcnVzaCwgTkxSRS5Db21tb24iLCJDb2xvciI6eyIkaWQiOiIzMjY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MTAsIklzQmVsb3dUaW1lYmFuZCI6dHJ1ZSwiUGVyY2VudGFnZUNvbXBsZXRlU2hhcGVPcGFjaXR5IjozNSwiQmFzZWxpbmVTdHlsZSI6eyIkaWQiOiIzMjciLCJTaGFwZVN0eWxlIjp7IiRpZCI6IjMyOCIsIk1hcmdpbiI6eyIkaWQiOiIzMjkiLCJUb3AiOjAuMCwiTGVmdCI6MC4wLCJSaWdodCI6MC4wLCJCb3R0b20iOjAuMH0sIlBhZGRpbmciOnsiJGlkIjoiMzMwIiwiVG9wIjowLjAsIkxlZnQiOjAuMCwiUmlnaHQiOjAuMCwiQm90dG9tIjowLjB9LCJCYWNrZ3JvdW5kIjp7IiRpZCI6IjMzMSIsIkNvbG9yIjp7IiRpZCI6IjMzMiIsIkEiOjE1MywiUiI6MCwiRyI6MCwiQiI6MH19LCJJc1Zpc2libGUiOnRydWUsIldpZHRoIjowLjAsIkhlaWdodCI6MC4wLCJCb3JkZXJTdHlsZSI6eyIkaWQiOiIzMzMiLCJMaW5lQ29sb3IiOnsiJGlkIjoiMzM0IiwiJHR5cGUiOiJOTFJFLkNvbW1vbi5Eb20uU29saWRDb2xvckJydXNoLCBOTFJFLkNvbW1vbiIsIkNvbG9yIjp7IiRpZCI6IjMzNSIsIkEiOjI1NSwiUiI6MjU1LCJHIjowLCJCIjowfX0sIkxpbmVXZWlnaHQiOjAuMCwiTGluZVR5cGUiOjAsIlBhcmVudFN0eWxlIjpudWxsfSwiUGFyZW50U3R5bGUiOm51bGx9LCJNYXJnaW4iOnsiJGlkIjoiMzM2IiwiVG9wIjowLjAsIkxlZnQiOjAuMCwiUmlnaHQiOjAuMCwiQm90dG9tIjowLjB9LCJQYWRkaW5nIjp7IiRpZCI6IjMzNyIsIlRvcCI6MC4wLCJMZWZ0IjowLjAsIlJpZ2h0IjowLjAsIkJvdHRvbSI6MC4wfSwiQmFja2dyb3VuZCI6bnVsbCwiSXNWaXNpYmxlIjp0cnVlLCJXaWR0aCI6MC4wLCJIZWlnaHQiOjAuMCwiQm9yZGVyU3R5bGUiOm51bGwsIlBhcmVudFN0eWxlIjpudWxsfSwiU2hhcGVTdHlsZSI6eyIkaWQiOiIzMzgiLCJNYXJnaW4iOnsiJGlkIjoiMzM5IiwiVG9wIjowLjAsIkxlZnQiOjQuMCwiUmlnaHQiOjQuMCwiQm90dG9tIjowLjB9LCJQYWRkaW5nIjp7IiRpZCI6IjM0MCIsIlRvcCI6MC4wLCJMZWZ0IjowLjAsIlJpZ2h0IjowLjAsIkJvdHRvbSI6MC4wfSwiQmFja2dyb3VuZCI6eyIkaWQiOiIzNDEiLCJDb2xvciI6eyIkaWQiOiIzNDIiLCJBIjoyNTUsIlIiOjI0NywiRyI6MTUwLCJCIjo3MH19LCJJc1Zpc2libGUiOnRydWUsIldpZHRoIjowLjAsIkhlaWdodCI6MTYuMCwiQm9yZGVyU3R5bGUiOnsiJGlkIjoiMzQzIiwiTGluZUNvbG9yIjp7IiRpZCI6IjM0NCIsIiR0eXBlIjoiTkxSRS5Db21tb24uRG9tLlNvbGlkQ29sb3JCcnVzaCwgTkxSRS5Db21tb24iLCJDb2xvciI6eyIkaWQiOiIzNDUiLCJBIjoyNTUsIlIiOjI1NSwiRyI6MCwiQiI6MH19LCJMaW5lV2VpZ2h0IjowLjAsIkxpbmVUeXBlIjowLCJQYXJlbnRTdHlsZSI6bnVsbH0sIlBhcmVudFN0eWxlIjpudWxsfSwiVGl0bGVTdHlsZSI6eyIkaWQiOiIzNDYiLCJGb250U2V0dGluZ3MiOnsiJGlkIjoiMzQ3IiwiRm9udFNpemUiOjEwLCJGb250TmFtZSI6IkNhbGlicmkiLCJJc0JvbGQiOnRydWUsIklzSXRhbGljIjpmYWxzZSwiSXNVbmRlcmxpbmVkIjpmYWxzZSwiUGFyZW50U3R5bGUiOm51bGx9LCJBdXRvU2l6ZSI6MCwiRm9yZWdyb3VuZCI6eyIkaWQiOiIzNDgiLCJDb2xvciI6eyIkaWQiOiIzNDk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MzUwIiwiVG9wIjowLjAsIkxlZnQiOjAuMCwiUmlnaHQiOjAuMCwiQm90dG9tIjowLjB9LCJQYWRkaW5nIjp7IiRpZCI6IjM1MSIsIlRvcCI6MC4wLCJMZWZ0IjowLjAsIlJpZ2h0IjowLjAsIkJvdHRvbSI6MC4wfSwiQmFja2dyb3VuZCI6eyIkaWQiOiIzNTIiLCJDb2xvciI6eyIkaWQiOiIzNTMiLCJBIjo4OSwiUiI6MCwiRyI6MCwiQiI6MH19LCJJc1Zpc2libGUiOnRydWUsIldpZHRoIjowLjAsIkhlaWdodCI6MC4wLCJCb3JkZXJTdHlsZSI6eyIkaWQiOiIzNTQiLCJMaW5lQ29sb3IiOm51bGwsIkxpbmVXZWlnaHQiOjAuMCwiTGluZVR5cGUiOjAsIlBhcmVudFN0eWxlIjpudWxsfSwiUGFyZW50U3R5bGUiOm51bGx9LCJEYXRlU3R5bGUiOnsiJGlkIjoiMzU1IiwiRm9udFNldHRpbmdzIjp7IiRpZCI6IjM1NiIsIkZvbnRTaXplIjo5LCJGb250TmFtZSI6IkNhbGlicmkiLCJJc0JvbGQiOmZhbHNlLCJJc0l0YWxpYyI6ZmFsc2UsIklzVW5kZXJsaW5lZCI6ZmFsc2UsIlBhcmVudFN0eWxlIjpudWxsfSwiQXV0b1NpemUiOjAsIkZvcmVncm91bmQiOnsiJGlkIjoiMzU3IiwiQ29sb3IiOnsiJGlkIjoiMzU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1OSIsIlRvcCI6MC4wLCJMZWZ0IjowLjAsIlJpZ2h0IjowLjAsIkJvdHRvbSI6MC4wfSwiUGFkZGluZyI6eyIkaWQiOiIzNjAiLCJUb3AiOjAuMCwiTGVmdCI6MC4wLCJSaWdodCI6MC4wLCJCb3R0b20iOjAuMH0sIkJhY2tncm91bmQiOnsiJGlkIjoiMzYxIiwiQ29sb3IiOnsiJGlkIjoiMzYyIiwiQSI6ODksIlIiOjAsIkciOjAsIkIiOjB9fSwiSXNWaXNpYmxlIjp0cnVlLCJXaWR0aCI6MC4wLCJIZWlnaHQiOjAuMCwiQm9yZGVyU3R5bGUiOnsiJGlkIjoiMzYzIiwiTGluZUNvbG9yIjpudWxsLCJMaW5lV2VpZ2h0IjowLjAsIkxpbmVUeXBlIjowLCJQYXJlbnRTdHlsZSI6bnVsbH0sIlBhcmVudFN0eWxlIjpudWxsfSwiRGF0ZUZvcm1hdCI6eyIkaWQiOiIz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1IiwiRm9ybWF0IjowLCJJc1Zpc2libGUiOmZhbHNlLCJMYXN0S25vd25WaXNpYmlsaXR5U3RhdGUiOmZhbHNlfSwiSXNWaXNpYmxlIjp0cnVlLCJQYXJlbnRTdHlsZSI6bnVsbCwiX2V4cGxpY2l0bHlTZXQiOnsiJGlkIjoiMzY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2NyIsIlNoYXBlIjowLCJDb25uZWN0b3JNYXJnaW4iOnsiJGlkIjoiMzY4IiwiVG9wIjowLjAsIkxlZnQiOjIuMCwiUmlnaHQiOjIuMCwiQm90dG9tIjowLjB9LCJDb25uZWN0b3JTdHlsZSI6eyIkaWQiOiIzNjkiLCJMaW5lQ29sb3IiOnsiJGlkIjoiMzcwIiwiJHR5cGUiOiJOTFJFLkNvbW1vbi5Eb20uU29saWRDb2xvckJydXNoLCBOTFJFLkNvbW1vbiIsIkNvbG9yIjp7IiRpZCI6IjM3MSIsIkEiOjEyNywiUiI6NzksIkciOjEyOSwiQiI6MTg5fX0sIkxpbmVXZWlnaHQiOjEuMCwiTGluZVR5cGUiOjAsIlBhcmVudFN0eWxlIjpudWxsfSwiSXNCZWxvd1RpbWViYW5kIjpmYWxzZSwiUG9zaXRpb25PblRhc2siOjEsIkhpZGVEYXRlIjpmYWxzZSwiU2hhcGVTaXplIjoxLCJTcGFjaW5nIjowLjAsIlBhZGRpbmciOnsiJGlkIjoiMzcyIiwiVG9wIjo1LjAsIkxlZnQiOjMuMCwiUmlnaHQiOjAuMCwiQm90dG9tIjoyLjB9LCJTaGFwZV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I1NSwiUiI6MjQ3LCJHIjoxNTAsIkIiOjcwfX0sIklzVmlzaWJsZSI6dHJ1ZSwiV2lkdGgiOjE4LjAsIkhlaWdodCI6MjAuMCwiQm9yZGVyU3R5bGUiOnsiJGlkIjoiMzc4IiwiTGluZUNvbG9yIjp7IiRpZCI6IjM3OSIsIiR0eXBlIjoiTkxSRS5Db21tb24uRG9tLlNvbGlkQ29sb3JCcnVzaCwgTkxSRS5Db21tb24iLCJDb2xvciI6eyIkaWQiOiIzODAiLCJBIjoyNTUsIlIiOjI1NSwiRyI6MCwiQiI6MH19LCJMaW5lV2VpZ2h0IjowLjAsIkxpbmVUeXBlIjowLCJQYXJlbnRTdHlsZSI6bnVsbH0sIlBhcmVudFN0eWxlIjpudWxsfSwiVGl0bGVTdHlsZSI6eyIkaWQiOiIzODEiLCJGb250U2V0dGluZ3MiOnsiJGlkIjoiMzgyIiwiRm9udFNpemUiOjEwLCJGb250TmFtZSI6IkNhbGlicmkiLCJJc0JvbGQiOnRydWUsIklzSXRhbGljIjpmYWxzZSwiSXNVbmRlcmxpbmVkIjpmYWxzZSwiUGFyZW50U3R5bGUiOm51bGx9LCJBdXRvU2l6ZSI6MCwiRm9yZWdyb3VuZCI6eyIkaWQiOiIzODMiLCJDb2xvciI6eyIkaWQiOiIzO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g1IiwiVG9wIjowLjAsIkxlZnQiOjAuMCwiUmlnaHQiOjAuMCwiQm90dG9tIjowLjB9LCJQYWRkaW5nIjp7IiRpZCI6IjM4NiIsIlRvcCI6MC4wLCJMZWZ0IjowLjAsIlJpZ2h0IjowLjAsIkJvdHRvbSI6MC4wfSwiQmFja2dyb3VuZCI6eyIkaWQiOiIzODciLCJDb2xvciI6eyIkaWQiOiIzODgiLCJBIjo4OSwiUiI6MCwiRyI6MCwiQiI6MH19LCJJc1Zpc2libGUiOnRydWUsIldpZHRoIjowLjAsIkhlaWdodCI6MC4wLCJCb3JkZXJTdHlsZSI6eyIkaWQiOiIzODkiLCJMaW5lQ29sb3IiOm51bGwsIkxpbmVXZWlnaHQiOjAuMCwiTGluZVR5cGUiOjAsIlBhcmVudFN0eWxlIjpudWxsfSwiUGFyZW50U3R5bGUiOm51bGx9LCJEYXRlU3R5bGUiOnsiJGlkIjoiMzkwIiwiRm9udFNldHRpbmdzIjp7IiRpZCI6IjM5MSIsIkZvbnRTaXplIjo5LCJGb250TmFtZSI6IkNhbGlicmkiLCJJc0JvbGQiOmZhbHNlLCJJc0l0YWxpYyI6ZmFsc2UsIklzVW5kZXJsaW5lZCI6ZmFsc2UsIlBhcmVudFN0eWxlIjpudWxsfSwiQXV0b1NpemUiOjAsIkZvcmVncm91bmQiOnsiJGlkIjoiMzkyIiwiQ29sb3IiOnsiJGlkIjoiMzk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QiLCJUb3AiOjAuMCwiTGVmdCI6MC4wLCJSaWdodCI6MC4wLCJCb3R0b20iOjAuMH0sIlBhZGRpbmciOnsiJGlkIjoiMzk1IiwiVG9wIjowLjAsIkxlZnQiOjAuMCwiUmlnaHQiOjAuMCwiQm90dG9tIjowLjB9LCJCYWNrZ3JvdW5kIjp7IiRpZCI6IjM5NiIsIkNvbG9yIjp7IiRpZCI6IjM5NyIsIkEiOjg5LCJSIjowLCJHIjowLCJCIjowfX0sIklzVmlzaWJsZSI6dHJ1ZSwiV2lkdGgiOjAuMCwiSGVpZ2h0IjowLjAsIkJvcmRlclN0eWxlIjp7IiRpZCI6IjM5OCIsIkxpbmVDb2xvciI6bnVsbCwiTGluZVdlaWdodCI6MC4wLCJMaW5lVHlwZSI6MCwiUGFyZW50U3R5bGUiOm51bGx9LCJQYXJlbnRTdHlsZSI6bnVsbH0sIkRhdGVGb3JtYXQiOnsiJGlkIjoiMzk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MCIsIkZvcm1hdCI6MCwiSXNWaXNpYmxlIjpmYWxzZSwiTGFzdEtub3duVmlzaWJpbGl0eVN0YXRlIjpmYWxzZX0sIklzVmlzaWJsZSI6dHJ1ZSwiUGFyZW50U3R5bGUiOm51bGx9LCJEZWZhdWx0U3dpbWxhbmVNaWxlc3RvbmVTdHlsZSI6eyIkaWQiOiI0MDEiLCJUaXRsZVBvc2l0aW9uIjoiUmlnaHQiLCJEYXRlUG9zaXRpb24iOiJMZWZ0IiwiU2hhcGVUeXBlIjowLCJTaGFwZVNpemUiOjEsIlNwYWNpbmciOjUsIlNoYXBlU3R5bGUiOnsiJGlkIjoiNDAyIiwiTWFyZ2luIjp7IiRpZCI6IjQwMyIsIlRvcCI6MC4wLCJMZWZ0IjowLjAsIlJpZ2h0IjowLjAsIkJvdHRvbSI6MC4wfSwiUGFkZGluZyI6eyIkaWQiOiI0MDQiLCJUb3AiOjAuMCwiTGVmdCI6MC4wLCJSaWdodCI6MC4wLCJCb3R0b20iOjAuMH0sIkJhY2tncm91bmQiOnsiJGlkIjoiNDA1IiwiQ29sb3IiOnsiJGlkIjoiNDA2IiwiQSI6MjU1LCJSIjoyNDcsIkciOjE1MCwiQiI6NzB9fSwiSXNWaXNpYmxlIjp0cnVlLCJXaWR0aCI6MTguMCwiSGVpZ2h0IjoyMC4wLCJCb3JkZXJTdHlsZSI6eyIkaWQiOiI0MDciLCJMaW5lQ29sb3IiOnsiJGlkIjoiNDA4IiwiJHR5cGUiOiJOTFJFLkNvbW1vbi5Eb20uU29saWRDb2xvckJydXNoLCBOTFJFLkNvbW1vbiIsIkNvbG9yIjp7IiRpZCI6IjQwOSIsIkEiOjI1NSwiUiI6MjU1LCJHIjowLCJCIjowfX0sIkxpbmVXZWlnaHQiOjAuMCwiTGluZVR5cGUiOjAsIlBhcmVudFN0eWxlIjpudWxsfSwiUGFyZW50U3R5bGUiOm51bGx9LCJUaXRsZVN0eWxlIjp7IiRpZCI6IjQxMCIsIkZvbnRTZXR0aW5ncyI6eyIkaWQiOiI0MTEiLCJGb250U2l6ZSI6MTAsIkZvbnROYW1lIjoiQ2FsaWJyaSIsIklzQm9sZCI6dHJ1ZSwiSXNJdGFsaWMiOmZhbHNlLCJJc1VuZGVybGluZWQiOmZhbHNlLCJQYXJlbnRTdHlsZSI6bnVsbH0sIkF1dG9TaXplIjowLCJGb3JlZ3JvdW5kIjp7IiRpZCI6IjQxMiIsIkNvbG9yIjp7IiRpZCI6IjQx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TQiLCJUb3AiOjAuMCwiTGVmdCI6MC4wLCJSaWdodCI6MC4wLCJCb3R0b20iOjAuMH0sIlBhZGRpbmciOnsiJGlkIjoiNDE1IiwiVG9wIjowLjAsIkxlZnQiOjAuMCwiUmlnaHQiOjAuMCwiQm90dG9tIjowLjB9LCJCYWNrZ3JvdW5kIjp7IiRpZCI6IjQxNiIsIkNvbG9yIjp7IiRpZCI6IjQxNyIsIkEiOjg5LCJSIjowLCJHIjowLCJCIjowfX0sIklzVmlzaWJsZSI6dHJ1ZSwiV2lkdGgiOjAuMCwiSGVpZ2h0IjowLjAsIkJvcmRlclN0eWxlIjp7IiRpZCI6IjQxOCIsIkxpbmVDb2xvciI6bnVsbCwiTGluZVdlaWdodCI6MC4wLCJMaW5lVHlwZSI6MCwiUGFyZW50U3R5bGUiOm51bGx9LCJQYXJlbnRTdHlsZSI6bnVsbH0sIkRhdGVTdHlsZSI6eyIkaWQiOiI0MTkiLCJGb250U2V0dGluZ3MiOnsiJGlkIjoiNDIwIiwiRm9udFNpemUiOjksIkZvbnROYW1lIjoiQ2FsaWJyaSIsIklzQm9sZCI6ZmFsc2UsIklzSXRhbGljIjpmYWxzZSwiSXNVbmRlcmxpbmVkIjpmYWxzZSwiUGFyZW50U3R5bGUiOm51bGx9LCJBdXRvU2l6ZSI6MCwiRm9yZWdyb3VuZCI6eyIkaWQiOiI0MjEiLCJDb2xvciI6eyIkaWQiOiI0Mj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yMyIsIlRvcCI6MC4wLCJMZWZ0IjowLjAsIlJpZ2h0IjowLjAsIkJvdHRvbSI6MC4wfSwiUGFkZGluZyI6eyIkaWQiOiI0MjQiLCJUb3AiOjAuMCwiTGVmdCI6MC4wLCJSaWdodCI6MC4wLCJCb3R0b20iOjAuMH0sIkJhY2tncm91bmQiOnsiJGlkIjoiNDI1IiwiQ29sb3IiOnsiJGlkIjoiNDI2IiwiQSI6ODksIlIiOjAsIkciOjAsIkIiOjB9fSwiSXNWaXNpYmxlIjp0cnVlLCJXaWR0aCI6MC4wLCJIZWlnaHQiOjAuMCwiQm9yZGVyU3R5bGUiOnsiJGlkIjoiNDI3IiwiTGluZUNvbG9yIjpudWxsLCJMaW5lV2VpZ2h0IjowLjAsIkxpbmVUeXBlIjowLCJQYXJlbnRTdHlsZSI6bnVsbH0sIlBhcmVudFN0eWxlIjpudWxsfSwiRGF0ZUZvcm1hdCI6eyIkaWQiOiI0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5IiwiRm9ybWF0IjowLCJJc1Zpc2libGUiOmZhbHNlLCJMYXN0S25vd25WaXNpYmlsaXR5U3RhdGUiOmZhbHNlfSwiSXNWaXNpYmxlIjp0cnVlLCJQYXJlbnRTdHlsZSI6bnVsbH0sIkRlZmF1bHRTd2ltbGFuZUFjdGl2aXR5U3R5bGUiOnsiJGlkIjoiNDMwIiwiSGVhZGVyU3R5bGUiOnsiJGlkIjoiNDMxIiwiVGV4dFN0eWxlIjp7IiRpZCI6IjQzMiIsIkZvbnRTZXR0aW5ncyI6eyIkaWQiOiI0MzMiLCJGb250U2l6ZSI6MTEsIkZvbnROYW1lIjoiQ2FsaWJyaSIsIklzQm9sZCI6ZmFsc2UsIklzSXRhbGljIjpmYWxzZSwiSXNVbmRlcmxpbmVkIjpmYWxzZSwiUGFyZW50U3R5bGUiOm51bGx9LCJBdXRvU2l6ZSI6MiwiRm9yZWdyb3VuZCI6eyIkaWQiOiI0MzQiLCJDb2xvciI6eyIkaWQiOiI0MzUiLCJBIjoyNTUsIlIiOjAsIkciOjAsIkIiOjB9fSwiTWF4V2lkdGgiOiJJbmZpbml0eSIsIk1heEhlaWdodCI6MC4wLCJTbWFydEZvcmVncm91bmRJc0FjdGl2ZSI6ZmFsc2UsIkhvcml6b250YWxBbGlnbm1lbnQiOjAsIlZlcnRpY2FsQWxpZ25tZW50IjowLCJTbWFydEZvcmVncm91bmQiOm51bGwsIkJhY2tncm91bmRGaWxsVHlwZSI6MCwiTWFyZ2luIjp7IiRpZCI6IjQzNiIsIlRvcCI6MC4wLCJMZWZ0IjowLjAsIlJpZ2h0IjowLjAsIkJvdHRvbSI6MC4wfSwiUGFkZGluZyI6eyIkaWQiOiI0MzciLCJUb3AiOjAuMCwiTGVmdCI6MC4wLCJSaWdodCI6MC4wLCJCb3R0b20iOjAuMH0sIkJhY2tncm91bmQiOm51bGwsIklzVmlzaWJsZSI6dHJ1ZSwiV2lkdGgiOjAuMCwiSGVpZ2h0IjowLjAsIkJvcmRlclN0eWxlIjpudWxsLCJQYXJlbnRTdHlsZSI6bnVsbH0sIlJlY3RhbmdsZVN0eWxlIjp7IiRpZCI6IjQzOCIsIk1hcmdpbiI6eyIkaWQiOiI0MzkiLCJUb3AiOjAuMCwiTGVmdCI6MC4wLCJSaWdodCI6MC4wLCJCb3R0b20iOjAuMH0sIlBhZGRpbmciOnsiJGlkIjoiNDQwIiwiVG9wIjowLjAsIkxlZnQiOjAuMCwiUmlnaHQiOjAuMCwiQm90dG9tIjowLjB9LCJCYWNrZ3JvdW5kIjp7IiRpZCI6IjQ0MSIsIkNvbG9yIjp7IiRpZCI6IjQ0MiIsIkEiOjYzLCJSIjoyNDcsIkciOjE1MCwiQiI6NzB9fSwiSXNWaXNpYmxlIjp0cnVlLCJXaWR0aCI6MC4wLCJIZWlnaHQiOjAuMCwiQm9yZGVyU3R5bGUiOnsiJGlkIjoiNDQzIiwiTGluZUNvbG9yIjp7IiRpZCI6IjQ0NCIsIiR0eXBlIjoiTkxSRS5Db21tb24uRG9tLlNvbGlkQ29sb3JCcnVzaCwgTkxSRS5Db21tb24iLCJDb2xvciI6eyIkaWQiOiI0NDUiLCJBIjoyNTUsIlIiOjI1NSwiRyI6MCwiQiI6MH19LCJMaW5lV2VpZ2h0IjowLjAsIkxpbmVUeXBlIjowLCJQYXJlbnRTdHlsZSI6bnVsbH0sIlBhcmVudFN0eWxlIjpudWxsfSwiTWFyZ2luIjp7IiRpZCI6IjQ0NiIsIlRvcCI6MC4wLCJMZWZ0IjowLjAsIlJpZ2h0IjowLjAsIkJvdHRvbSI6MC4wfSwiUGFkZGluZyI6eyIkaWQiOiI0NDciLCJUb3AiOjAuMCwiTGVmdCI6MC4wLCJSaWdodCI6MC4wLCJCb3R0b20iOjAuMH0sIkJhY2tncm91bmQiOm51bGwsIklzVmlzaWJsZSI6dHJ1ZSwiV2lkdGgiOjAuMCwiSGVpZ2h0IjowLjAsIkJvcmRlclN0eWxlIjpudWxsLCJQYXJlbnRTdHlsZSI6bnVsbH0sIkJhY2tncm91bmRTdHlsZSI6eyIkaWQiOiI0NDgiLCJNYXJnaW4iOnsiJGlkIjoiNDQ5IiwiVG9wIjowLjAsIkxlZnQiOjAuMCwiUmlnaHQiOjAuMCwiQm90dG9tIjowLjB9LCJQYWRkaW5nIjp7IiRpZCI6IjQ1MCIsIlRvcCI6MC4wLCJMZWZ0IjowLjAsIlJpZ2h0IjowLjAsIkJvdHRvbSI6MC4wfSwiQmFja2dyb3VuZCI6eyIkaWQiOiI0NTEiLCJDb2xvciI6eyIkaWQiOiI0NTIiLCJBIjo1MSwiUiI6MjQ3LCJHIjoxNTAsIkIiOjcwfX0sIklzVmlzaWJsZSI6dHJ1ZSwiV2lkdGgiOjAuMCwiSGVpZ2h0IjowLjAsIkJvcmRlclN0eWxlIjp7IiRpZCI6IjQ1MyIsIkxpbmVDb2xvciI6eyIkaWQiOiI0NTQiLCIkdHlwZSI6Ik5MUkUuQ29tbW9uLkRvbS5Tb2xpZENvbG9yQnJ1c2gsIE5MUkUuQ29tbW9uIiwiQ29sb3IiOnsiJGlkIjoiNDU1IiwiQSI6MjU1LCJSIjoyNTUsIkciOjAsIkIiOjB9fSwiTGluZVdlaWdodCI6MC4wLCJMaW5lVHlwZSI6MCwiUGFyZW50U3R5bGUiOm51bGx9LCJQYXJlbnRTdHlsZSI6bnVsbH0sIk1hcmdpbiI6eyIkaWQiOiI0NTYiLCJUb3AiOjAuMCwiTGVmdCI6MC4wLCJSaWdodCI6MC4wLCJCb3R0b20iOjAuMH0sIlBhZGRpbmciOnsiJGlkIjoiNDU3IiwiVG9wIjowLjAsIkxlZnQiOjAuMCwiUmlnaHQiOjAuMCwiQm90dG9tIjowLjB9LCJJc1Zpc2libGUiOnRydWUsIldpZHRoIjowLjAsIkhlaWdodCI6MC4wLCJCb3JkZXJTdHlsZSI6eyIkaWQiOiI0NTgiLCJMaW5lQ29sb3IiOm51bGwsIkxpbmVXZWlnaHQiOjAuMCwiTGluZVR5cGUiOjAsIlBhcmVudFN0eWxlIjpudWxsfSwiUGFyZW50U3R5bGUiOm51bGx9LCJNYXJnaW4iOnsiJGlkIjoiNDU5IiwiVG9wIjowLjAsIkxlZnQiOjAuMCwiUmlnaHQiOjAuMCwiQm90dG9tIjowLjB9LCJQYWRkaW5nIjp7IiRpZCI6IjQ2MCIsIlRvcCI6MC4wLCJMZWZ0IjowLjAsIlJpZ2h0IjowLjAsIkJvdHRvbSI6MC4wfSwiSXNWaXNpYmxlIjp0cnVlLCJXaWR0aCI6MC4wLCJIZWlnaHQiOjAuMCwiQm9yZGVyU3R5bGUiOnsiJGlkIjoiNDYxIiwiTGluZUNvbG9yIjpudWxsLCJMaW5lV2VpZ2h0IjowLjAsIkxpbmVUeXBlIjowLCJQYXJlbnRTdHlsZSI6bnVsbH0sIlBhcmVudFN0eWxlIjpudWxsfSwiX2FkZGl0aW9uYWxTd2ltbGFuZVYyU3R5bGVzIjpbXX0sIlNjYWxlIjpudWxsLCJTY2FsZVYyIjp7IiRpZCI6IjQ2MiIsIlN0YXJ0RGF0ZSI6IjIwMTgtMDEtMDVUMDA6MDA6MDBaIiwiRW5kRGF0ZSI6IjIwMjUtMTItMjBUMjM6NTk6MDAiLCJBdXRvRGF0ZVJhbmdlIjp0cnVlLCJXb3JraW5nRGF5cyI6MzEsIkZpc2NhbFllYXIiOnsiJGlkIjoiNDYzIiwiU3RhcnRNb250aCI6MSwiVXNlU3RhcnRpbmdZZWFyRm9yTnVtYmVyaW5nIjp0cnVlLCJTaG93RmlzY2FsWWVhckxhYmVsIjp0cnVlfSwiVG9kYXlNYXJrZXJUZXh0IjoiVG9kYXkiLCJBdXRvU2NhbGVUeXBlIjp0cnVlLCJUaW1lYmFuZFNjYWxlcyI6eyIkaWQiOiI0NjQiLCJUb3BTY2FsZUxheWVyIjp7IiRpZCI6IjQ2NSIsIkZvcm1hdCI6Ik1NTSIsIlR5cGUiOjIsIkdyb3VwaW5nSW50ZXJ2YWxzIjp7IiRpZCI6IjQ2NiIsIklzU2V0IjpmYWxzZSwiR3JvdXBpbmdTdGVwQ291bnQiOjF9fSwiTWlkZGxlU2NhbGVMYXllciI6eyIkaWQiOiI0NjciLCJGb3JtYXQiOm51bGwsIlR5cGUiOjAsIkdyb3VwaW5nSW50ZXJ2YWxzIjp7IiRpZCI6IjQ2OCIsIklzU2V0IjpmYWxzZSwiR3JvdXBpbmdTdGVwQ291bnQiOjF9fSwiQm90dG9tU2NhbGVMYXllciI6eyIkaWQiOiI0NjkiLCJGb3JtYXQiOm51bGwsIlR5cGUiOjAsIkdyb3VwaW5nSW50ZXJ2YWxzIjp7IiRpZCI6IjQ3MCIsIklzU2V0IjpmYWxzZSwiR3JvdXBpbmdTdGVwQ291bnQiOjF9fX19LCJNaWxlc3RvbmVzIjpbeyIkaWQiOiI0NzEiLCJEYXRlIjoiMjAyNS0wMS0xMFQyMzo1OTowMCIsIlN0eWxlIjp7IiRpZCI6IjQ3MiIsIlNoYXBlIjowLCJDb25uZWN0b3JNYXJnaW4iOnsiJGlkIjoiNDczIiwiVG9wIjowLjAsIkxlZnQiOjIuMCwiUmlnaHQiOjIuMCwiQm90dG9tIjowLjB9LCJDb25uZWN0b3JTdHlsZSI6eyIkaWQiOiI0NzQiLCJMaW5lQ29sb3IiOnsiJGlkIjoiNDc1IiwiJHR5cGUiOiJOTFJFLkNvbW1vbi5Eb20uU29saWRDb2xvckJydXNoLCBOTFJFLkNvbW1vbiIsIkNvbG9yIjp7IiRpZCI6IjQ3NiIsIkEiOjEyNywiUiI6NzksIkciOjEyOSwiQiI6MTg5fX0sIkxpbmVXZWlnaHQiOjEuMCwiTGluZVR5cGUiOjAsIlBhcmVudFN0eWxlIjpudWxsfSwiSXNCZWxvd1RpbWViYW5kIjpmYWxzZSwiUG9zaXRpb25PblRhc2siOjAsIkhpZGVEYXRlIjpmYWxzZSwiU2hhcGVTaXplIjoxLCJTcGFjaW5nIjowLjAsIlBhZGRpbmciOnsiJGlkIjoiNDc3IiwiVG9wIjo1LjAsIkxlZnQiOjMuMCwiUmlnaHQiOjAuMCwiQm90dG9tIjoyLjB9LCJTaGFwZVN0eWxlIjp7IiRpZCI6IjQ3OCIsIk1hcmdpbiI6eyIkaWQiOiI0NzkiLCJUb3AiOjAuMCwiTGVmdCI6MC4wLCJSaWdodCI6MC4wLCJCb3R0b20iOjAuMH0sIlBhZGRpbmciOnsiJGlkIjoiNDgwIiwiVG9wIjowLjAsIkxlZnQiOjAuMCwiUmlnaHQiOjAuMCwiQm90dG9tIjowLjB9LCJCYWNrZ3JvdW5kIjp7IiRpZCI6IjQ4MSIsIkNvbG9yIjp7IiRpZCI6IjQ4MiIsIkEiOjI1NSwiUiI6MTU1LCJHIjoxODcsIkIiOjg5fX0sIklzVmlzaWJsZSI6dHJ1ZSwiV2lkdGgiOjE4LjAsIkhlaWdodCI6MjAuMCwiQm9yZGVyU3R5bGUiOnsiJGlkIjoiNDgzIiwiTGluZUNvbG9yIjp7IiRpZCI6IjQ4NCIsIiR0eXBlIjoiTkxSRS5Db21tb24uRG9tLlNvbGlkQ29sb3JCcnVzaCwgTkxSRS5Db21tb24iLCJDb2xvciI6eyIkaWQiOiI0ODUiLCJBIjoyNTUsIlIiOjI1NSwiRyI6MCwiQiI6MH19LCJMaW5lV2VpZ2h0IjowLjAsIkxpbmVUeXBlIjowLCJQYXJlbnRTdHlsZSI6bnVsbH0sIlBhcmVudFN0eWxlIjpudWxsfSwiVGl0bGVTdHlsZSI6eyIkaWQiOiI0ODYiLCJGb250U2V0dGluZ3MiOnsiJGlkIjoiNDg3IiwiRm9udFNpemUiOjEwLCJGb250TmFtZSI6IkNhbGlicmkiLCJJc0JvbGQiOnRydWUsIklzSXRhbGljIjpmYWxzZSwiSXNVbmRlcmxpbmVkIjpmYWxzZSwiUGFyZW50U3R5bGUiOm51bGx9LCJBdXRvU2l6ZSI6MCwiRm9yZWdyb3VuZCI6eyIkaWQiOiI0ODgiLCJDb2xvciI6eyIkaWQiOiI0OD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kwIiwiVG9wIjowLjAsIkxlZnQiOjAuMCwiUmlnaHQiOjAuMCwiQm90dG9tIjowLjB9LCJQYWRkaW5nIjp7IiRpZCI6IjQ5MSIsIlRvcCI6MC4wLCJMZWZ0IjowLjAsIlJpZ2h0IjowLjAsIkJvdHRvbSI6MC4wfSwiQmFja2dyb3VuZCI6eyIkaWQiOiI0OTIiLCJDb2xvciI6eyIkaWQiOiI0OTMiLCJBIjowLCJSIjoyNTUsIkciOjI1NSwiQiI6MjU1fX0sIklzVmlzaWJsZSI6dHJ1ZSwiV2lkdGgiOjAuMCwiSGVpZ2h0IjowLjAsIkJvcmRlclN0eWxlIjp7IiRpZCI6IjQ5NCIsIkxpbmVDb2xvciI6bnVsbCwiTGluZVdlaWdodCI6MC4wLCJMaW5lVHlwZSI6MCwiUGFyZW50U3R5bGUiOm51bGx9LCJQYXJlbnRTdHlsZSI6bnVsbH0sIkRhdGVTdHlsZSI6eyIkaWQiOiI0OTUiLCJGb250U2V0dGluZ3MiOnsiJGlkIjoiNDk2IiwiRm9udFNpemUiOjksIkZvbnROYW1lIjoiQ2FsaWJyaSIsIklzQm9sZCI6ZmFsc2UsIklzSXRhbGljIjpmYWxzZSwiSXNVbmRlcmxpbmVkIjpmYWxzZSwiUGFyZW50U3R5bGUiOm51bGx9LCJBdXRvU2l6ZSI6MCwiRm9yZWdyb3VuZCI6eyIkaWQiOiI0OTciLCJDb2xvciI6eyIkaWQiOiI0OT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5OSIsIlRvcCI6MC4wLCJMZWZ0IjowLjAsIlJpZ2h0IjowLjAsIkJvdHRvbSI6MC4wfSwiUGFkZGluZyI6eyIkaWQiOiI1MDAiLCJUb3AiOjAuMCwiTGVmdCI6MC4wLCJSaWdodCI6MC4wLCJCb3R0b20iOjAuMH0sIkJhY2tncm91bmQiOnsiJGlkIjoiNTAxIiwiQ29sb3IiOnsiJGlkIjoiNTAyIiwiQSI6MCwiUiI6MjU1LCJHIjoyNTUsIkIiOjI1NX19LCJJc1Zpc2libGUiOnRydWUsIldpZHRoIjowLjAsIkhlaWdodCI6MC4wLCJCb3JkZXJTdHlsZSI6eyIkaWQiOiI1MDMiLCJMaW5lQ29sb3IiOm51bGwsIkxpbmVXZWlnaHQiOjAuMCwiTGluZVR5cGUiOjAsIlBhcmVudFN0eWxlIjpudWxsfSwiUGFyZW50U3R5bGUiOm51bGx9LCJEYXRlRm9ybWF0Ijp7IiRpZCI6IjU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UiLCJGb3JtYXQiOjAsIklzVmlzaWJsZSI6ZmFsc2UsIkxhc3RLbm93blZpc2liaWxpdHlTdGF0ZSI6ZmFsc2V9LCJJc1Zpc2libGUiOnRydWUsIlBhcmVudFN0eWxlIjpudWxsfSwiSW5kZXgiOjAsIlBlcmNlbnRhZ2VDb21wbGV0ZSI6MTAwLjAsIlBvc2l0aW9uIjp7IlJhdGlvIjowLjAsIklzQ3VzdG9tIjpmYWxzZX0sIkRhdGVGb3JtYXQiOnsiJHJlZiI6IjUwNCJ9LCJXZWVrTnVtYmVyaW5nIjp7IiRpZCI6IjUwNiIsIkZvcm1hdCI6MCwiSXNWaXNpYmxlIjpmYWxzZSwiTGFzdEtub3duVmlzaWJpbGl0eVN0YXRlIjpmYWxzZX0sIlJlbGF0ZWRUYXNrSWQiOiIwMDAwMDAwMC0wMDAwLTAwMDAtMDAwMC0wMDAwMDAwMDAwMDAiLCJJZCI6IjZhZTMxYzk5LWY2ODYtNGFhZS04NDBkLWUxMTA1NjZlYTYzZCIsIkltcG9ydElkIjpudWxsLCJUaXRsZSI6IlByb2plY3QgS2lja29mZiIsIk5vdGUiOm51bGwsIkh5cGVybGluayI6eyIkaWQiOiI1MDciLCJBZGRyZXNzIjoiIiwiU3ViQWRkcmVzcyI6IiJ9LCJJc0NoYW5nZWQiOmZhbHNlLCJJc05ldyI6ZmFsc2V9LHsiJGlkIjoiNTA4IiwiRGF0ZSI6IjIwMjUtMDMtMDdUMjM6NTk6MDAiLCJTdHlsZSI6eyIkaWQiOiI1MDkiLCJTaGFwZSI6MCwiQ29ubmVjdG9yTWFyZ2luIjp7IiRpZCI6IjUxMCIsIlRvcCI6MC4wLCJMZWZ0IjoyLjAsIlJpZ2h0IjoyLjAsIkJvdHRvbSI6MC4wfSwiQ29ubmVjdG9yU3R5bGUiOnsiJGlkIjoiNTExIiwiTGluZUNvbG9yIjp7IiRpZCI6IjUxMiIsIiR0eXBlIjoiTkxSRS5Db21tb24uRG9tLlNvbGlkQ29sb3JCcnVzaCwgTkxSRS5Db21tb24iLCJDb2xvciI6eyIkaWQiOiI1MTMiLCJBIjoxMjcsIlIiOjc5LCJHIjoxMjksIkIiOjE4OX19LCJMaW5lV2VpZ2h0IjoxLjAsIkxpbmVUeXBlIjowLCJQYXJlbnRTdHlsZSI6bnVsbH0sIklzQmVsb3dUaW1lYmFuZCI6ZmFsc2UsIlBvc2l0aW9uT25UYXNrIjowLCJIaWRlRGF0ZSI6ZmFsc2UsIlNoYXBlU2l6ZSI6MSwiU3BhY2luZyI6MC4wLCJQYWRkaW5nIjp7IiRpZCI6IjUxNCIsIlRvcCI6NS4wLCJMZWZ0IjozLjAsIlJpZ2h0IjowLjAsIkJvdHRvbSI6Mi4wfSwiU2hhcGVTdHlsZSI6eyIkaWQiOiI1MTUiLCJNYXJnaW4iOnsiJGlkIjoiNTE2IiwiVG9wIjowLjAsIkxlZnQiOjAuMCwiUmlnaHQiOjAuMCwiQm90dG9tIjowLjB9LCJQYWRkaW5nIjp7IiRpZCI6IjUxNyIsIlRvcCI6MC4wLCJMZWZ0IjowLjAsIlJpZ2h0IjowLjAsIkJvdHRvbSI6MC4wfSwiQmFja2dyb3VuZCI6eyIkaWQiOiI1MTgiLCJDb2xvciI6eyIkaWQiOiI1MTkiLCJBIjoyNTUsIlIiOjE5MiwiRyI6ODAsIkIiOjc3fX0sIklzVmlzaWJsZSI6dHJ1ZSwiV2lkdGgiOjE4LjAsIkhlaWdodCI6MjAuMCwiQm9yZGVyU3R5bGUiOnsiJGlkIjoiNTIwIiwiTGluZUNvbG9yIjp7IiRpZCI6IjUyMSIsIiR0eXBlIjoiTkxSRS5Db21tb24uRG9tLlNvbGlkQ29sb3JCcnVzaCwgTkxSRS5Db21tb24iLCJDb2xvciI6eyIkaWQiOiI1MjIiLCJBIjoyNTUsIlIiOjI1NSwiRyI6MCwiQiI6MH19LCJMaW5lV2VpZ2h0IjowLjAsIkxpbmVUeXBlIjowLCJQYXJlbnRTdHlsZSI6bnVsbH0sIlBhcmVudFN0eWxlIjpudWxsfSwiVGl0bGVTdHlsZSI6eyIkaWQiOiI1MjMiLCJGb250U2V0dGluZ3MiOnsiJGlkIjoiNTI0IiwiRm9udFNpemUiOjEwLCJGb250TmFtZSI6IkNhbGlicmkiLCJJc0JvbGQiOnRydWUsIklzSXRhbGljIjpmYWxzZSwiSXNVbmRlcmxpbmVkIjpmYWxzZSwiUGFyZW50U3R5bGUiOm51bGx9LCJBdXRvU2l6ZSI6MCwiRm9yZWdyb3VuZCI6eyIkaWQiOiI1MjUiLCJDb2xvciI6eyIkaWQiOiI1Mj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I3IiwiVG9wIjowLjAsIkxlZnQiOjAuMCwiUmlnaHQiOjAuMCwiQm90dG9tIjowLjB9LCJQYWRkaW5nIjp7IiRpZCI6IjUyOCIsIlRvcCI6MC4wLCJMZWZ0IjowLjAsIlJpZ2h0IjowLjAsIkJvdHRvbSI6MC4wfSwiQmFja2dyb3VuZCI6eyIkaWQiOiI1MjkiLCJDb2xvciI6eyIkaWQiOiI1MzAiLCJBIjowLCJSIjoyNTUsIkciOjI1NSwiQiI6MjU1fX0sIklzVmlzaWJsZSI6dHJ1ZSwiV2lkdGgiOjAuMCwiSGVpZ2h0IjowLjAsIkJvcmRlclN0eWxlIjp7IiRpZCI6IjUzMSIsIkxpbmVDb2xvciI6bnVsbCwiTGluZVdlaWdodCI6MC4wLCJMaW5lVHlwZSI6MCwiUGFyZW50U3R5bGUiOm51bGx9LCJQYXJlbnRTdHlsZSI6bnVsbH0sIkRhdGVTdHlsZSI6eyIkaWQiOiI1MzIiLCJGb250U2V0dGluZ3MiOnsiJGlkIjoiNTMzIiwiRm9udFNpemUiOjksIkZvbnROYW1lIjoiQ2FsaWJyaSIsIklzQm9sZCI6ZmFsc2UsIklzSXRhbGljIjpmYWxzZSwiSXNVbmRlcmxpbmVkIjpmYWxzZSwiUGFyZW50U3R5bGUiOm51bGx9LCJBdXRvU2l6ZSI6MCwiRm9yZWdyb3VuZCI6eyIkaWQiOiI1MzQiLCJDb2xvciI6eyIkaWQiOiI1Mz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zNiIsIlRvcCI6MC4wLCJMZWZ0IjowLjAsIlJpZ2h0IjowLjAsIkJvdHRvbSI6MC4wfSwiUGFkZGluZyI6eyIkaWQiOiI1MzciLCJUb3AiOjAuMCwiTGVmdCI6MC4wLCJSaWdodCI6MC4wLCJCb3R0b20iOjAuMH0sIkJhY2tncm91bmQiOnsiJGlkIjoiNTM4IiwiQ29sb3IiOnsiJGlkIjoiNTM5IiwiQSI6MCwiUiI6MjU1LCJHIjoyNTUsIkIiOjI1NX19LCJJc1Zpc2libGUiOnRydWUsIldpZHRoIjowLjAsIkhlaWdodCI6MC4wLCJCb3JkZXJTdHlsZSI6eyIkaWQiOiI1NDAiLCJMaW5lQ29sb3IiOm51bGwsIkxpbmVXZWlnaHQiOjAuMCwiTGluZVR5cGUiOjAsIlBhcmVudFN0eWxlIjpudWxsfSwiUGFyZW50U3R5bGUiOm51bGx9LCJEYXRlRm9ybWF0Ijp7IiRpZCI6IjU0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IiLCJGb3JtYXQiOjAsIklzVmlzaWJsZSI6ZmFsc2UsIkxhc3RLbm93blZpc2liaWxpdHlTdGF0ZSI6ZmFsc2V9LCJJc1Zpc2libGUiOnRydWUsIlBhcmVudFN0eWxlIjpudWxsfSwiSW5kZXgiOjEsIlBlcmNlbnRhZ2VDb21wbGV0ZSI6bnVsbCwiUG9zaXRpb24iOnsiUmF0aW8iOjAuMCwiSXNDdXN0b20iOmZhbHNlfSwiRGF0ZUZvcm1hdCI6eyIkcmVmIjoiNTQxIn0sIldlZWtOdW1iZXJpbmciOnsiJGlkIjoiNTQzIiwiRm9ybWF0IjowLCJJc1Zpc2libGUiOmZhbHNlLCJMYXN0S25vd25WaXNpYmlsaXR5U3RhdGUiOmZhbHNlfSwiUmVsYXRlZFRhc2tJZCI6IjAwMDAwMDAwLTAwMDAtMDAwMC0wMDAwLTAwMDAwMDAwMDAwMCIsIklkIjoiOWIzOWZlZmEtZDgyMi00NDFmLWFhZWMtMjQ5ODAzM2Q4YmQxIiwiSW1wb3J0SWQiOm51bGwsIlRpdGxlIjoiRXhlY3V0aXZlIFJldmlldyIsIk5vdGUiOm51bGwsIkh5cGVybGluayI6eyIkaWQiOiI1NDQiLCJBZGRyZXNzIjoiIiwiU3ViQWRkcmVzcyI6IiJ9LCJJc0NoYW5nZWQiOmZhbHNlLCJJc05ldyI6ZmFsc2V9LHsiJGlkIjoiNTQ1IiwiRGF0ZSI6IjIwMjUtMDQtMjlUMjM6NTk6MDAiLCJTdHlsZSI6eyIkaWQiOiI1NDYiLCJTaGFwZSI6MCwiQ29ubmVjdG9yTWFyZ2luIjp7IiRpZCI6IjU0NyIsIlRvcCI6MC4wLCJMZWZ0IjoyLjAsIlJpZ2h0IjoyLjAsIkJvdHRvbSI6MC4wfSwiQ29ubmVjdG9yU3R5bGUiOnsiJGlkIjoiNTQ4IiwiTGluZUNvbG9yIjp7IiRpZCI6IjU0OSIsIiR0eXBlIjoiTkxSRS5Db21tb24uRG9tLlNvbGlkQ29sb3JCcnVzaCwgTkxSRS5Db21tb24iLCJDb2xvciI6eyIkaWQiOiI1NTAiLCJBIjoxMjcsIlIiOjc5LCJHIjoxMjksIkIiOjE4OX19LCJMaW5lV2VpZ2h0IjoxLjAsIkxpbmVUeXBlIjowLCJQYXJlbnRTdHlsZSI6bnVsbH0sIklzQmVsb3dUaW1lYmFuZCI6ZmFsc2UsIlBvc2l0aW9uT25UYXNrIjowLCJIaWRlRGF0ZSI6ZmFsc2UsIlNoYXBlU2l6ZSI6MSwiU3BhY2luZyI6MC4wLCJQYWRkaW5nIjp7IiRpZCI6IjU1MSIsIlRvcCI6NS4wLCJMZWZ0IjozLjAsIlJpZ2h0IjowLjAsIkJvdHRvbSI6Mi4wfSwiU2hhcGVTdHlsZSI6eyIkaWQiOiI1NTIiLCJNYXJnaW4iOnsiJGlkIjoiNTUzIiwiVG9wIjowLjAsIkxlZnQiOjAuMCwiUmlnaHQiOjAuMCwiQm90dG9tIjowLjB9LCJQYWRkaW5nIjp7IiRpZCI6IjU1NCIsIlRvcCI6MC4wLCJMZWZ0IjowLjAsIlJpZ2h0IjowLjAsIkJvdHRvbSI6MC4wfSwiQmFja2dyb3VuZCI6eyIkaWQiOiI1NTUiLCJDb2xvciI6eyIkaWQiOiI1NTYiLCJBIjoyNTUsIlIiOjE5MiwiRyI6ODAsIkIiOjc3fX0sIklzVmlzaWJsZSI6dHJ1ZSwiV2lkdGgiOjE4LjAsIkhlaWdodCI6MjAuMCwiQm9yZGVyU3R5bGUiOnsiJGlkIjoiNTU3IiwiTGluZUNvbG9yIjp7IiRpZCI6IjU1OCIsIiR0eXBlIjoiTkxSRS5Db21tb24uRG9tLlNvbGlkQ29sb3JCcnVzaCwgTkxSRS5Db21tb24iLCJDb2xvciI6eyIkaWQiOiI1NTkiLCJBIjoyNTUsIlIiOjI1NSwiRyI6MCwiQiI6MH19LCJMaW5lV2VpZ2h0IjowLjAsIkxpbmVUeXBlIjowLCJQYXJlbnRTdHlsZSI6bnVsbH0sIlBhcmVudFN0eWxlIjpudWxsfSwiVGl0bGVTdHlsZSI6eyIkaWQiOiI1NjAiLCJGb250U2V0dGluZ3MiOnsiJGlkIjoiNTYxIiwiRm9udFNpemUiOjEwLCJGb250TmFtZSI6IkNhbGlicmkiLCJJc0JvbGQiOnRydWUsIklzSXRhbGljIjpmYWxzZSwiSXNVbmRlcmxpbmVkIjpmYWxzZSwiUGFyZW50U3R5bGUiOm51bGx9LCJBdXRvU2l6ZSI6MCwiRm9yZWdyb3VuZCI6eyIkaWQiOiI1NjIiLCJDb2xvciI6eyIkaWQiOiI1Nj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Y0IiwiVG9wIjowLjAsIkxlZnQiOjAuMCwiUmlnaHQiOjAuMCwiQm90dG9tIjowLjB9LCJQYWRkaW5nIjp7IiRpZCI6IjU2NSIsIlRvcCI6MC4wLCJMZWZ0IjowLjAsIlJpZ2h0IjowLjAsIkJvdHRvbSI6MC4wfSwiQmFja2dyb3VuZCI6eyIkaWQiOiI1NjYiLCJDb2xvciI6eyIkaWQiOiI1NjciLCJBIjowLCJSIjoyNTUsIkciOjI1NSwiQiI6MjU1fX0sIklzVmlzaWJsZSI6dHJ1ZSwiV2lkdGgiOjAuMCwiSGVpZ2h0IjowLjAsIkJvcmRlclN0eWxlIjp7IiRpZCI6IjU2OCIsIkxpbmVDb2xvciI6bnVsbCwiTGluZVdlaWdodCI6MC4wLCJMaW5lVHlwZSI6MCwiUGFyZW50U3R5bGUiOm51bGx9LCJQYXJlbnRTdHlsZSI6bnVsbH0sIkRhdGVTdHlsZSI6eyIkaWQiOiI1NjkiLCJGb250U2V0dGluZ3MiOnsiJGlkIjoiNTcwIiwiRm9udFNpemUiOjksIkZvbnROYW1lIjoiQ2FsaWJyaSIsIklzQm9sZCI6ZmFsc2UsIklzSXRhbGljIjpmYWxzZSwiSXNVbmRlcmxpbmVkIjpmYWxzZSwiUGFyZW50U3R5bGUiOm51bGx9LCJBdXRvU2l6ZSI6MCwiRm9yZWdyb3VuZCI6eyIkaWQiOiI1NzEiLCJDb2xvciI6eyIkaWQiOiI1Nz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3MyIsIlRvcCI6MC4wLCJMZWZ0IjowLjAsIlJpZ2h0IjowLjAsIkJvdHRvbSI6MC4wfSwiUGFkZGluZyI6eyIkaWQiOiI1NzQiLCJUb3AiOjAuMCwiTGVmdCI6MC4wLCJSaWdodCI6MC4wLCJCb3R0b20iOjAuMH0sIkJhY2tncm91bmQiOnsiJGlkIjoiNTc1IiwiQ29sb3IiOnsiJGlkIjoiNTc2IiwiQSI6MCwiUiI6MjU1LCJHIjoyNTUsIkIiOjI1NX19LCJJc1Zpc2libGUiOnRydWUsIldpZHRoIjowLjAsIkhlaWdodCI6MC4wLCJCb3JkZXJTdHlsZSI6eyIkaWQiOiI1NzciLCJMaW5lQ29sb3IiOm51bGwsIkxpbmVXZWlnaHQiOjAuMCwiTGluZVR5cGUiOjAsIlBhcmVudFN0eWxlIjpudWxsfSwiUGFyZW50U3R5bGUiOm51bGx9LCJEYXRlRm9ybWF0Ijp7IiRpZCI6IjU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zkiLCJGb3JtYXQiOjAsIklzVmlzaWJsZSI6ZmFsc2UsIkxhc3RLbm93blZpc2liaWxpdHlTdGF0ZSI6ZmFsc2V9LCJJc1Zpc2libGUiOnRydWUsIlBhcmVudFN0eWxlIjpudWxsfSwiSW5kZXgiOjIsIlBlcmNlbnRhZ2VDb21wbGV0ZSI6bnVsbCwiUG9zaXRpb24iOnsiUmF0aW8iOjAuMCwiSXNDdXN0b20iOmZhbHNlfSwiRGF0ZUZvcm1hdCI6eyIkcmVmIjoiNTc4In0sIldlZWtOdW1iZXJpbmciOnsiJGlkIjoiNTgwIiwiRm9ybWF0IjowLCJJc1Zpc2libGUiOmZhbHNlLCJMYXN0S25vd25WaXNpYmlsaXR5U3RhdGUiOmZhbHNlfSwiUmVsYXRlZFRhc2tJZCI6IjAwMDAwMDAwLTAwMDAtMDAwMC0wMDAwLTAwMDAwMDAwMDAwMCIsIklkIjoiMDQwNzJiNDMtNmI0MC00OGMwLTlkNDktMjY2NTQ5NWM1ZGI0IiwiSW1wb3J0SWQiOm51bGwsIlRpdGxlIjoiR28gTm8tZ28gRGVjaXNpb24gIiwiTm90ZSI6bnVsbCwiSHlwZXJsaW5rIjp7IiRpZCI6IjU4MSIsIkFkZHJlc3MiOiIiLCJTdWJBZGRyZXNzIjoiIn0sIklzQ2hhbmdlZCI6ZmFsc2UsIklzTmV3IjpmYWxzZX0seyIkaWQiOiI1ODIiLCJEYXRlIjoiMjAyNS0wNi0yOVQyMzo1OTowMCIsIlN0eWxlIjp7IiRpZCI6IjU4MyIsIlNoYXBlIjowLCJDb25uZWN0b3JNYXJnaW4iOnsiJGlkIjoiNTg0IiwiVG9wIjowLjAsIkxlZnQiOjIuMCwiUmlnaHQiOjIuMCwiQm90dG9tIjowLjB9LCJDb25uZWN0b3JTdHlsZSI6eyIkaWQiOiI1ODUiLCJMaW5lQ29sb3IiOnsiJGlkIjoiNTg2IiwiJHR5cGUiOiJOTFJFLkNvbW1vbi5Eb20uU29saWRDb2xvckJydXNoLCBOTFJFLkNvbW1vbiIsIkNvbG9yIjp7IiRpZCI6IjU4NyIsIkEiOjEyNywiUiI6NzksIkciOjEyOSwiQiI6MTg5fX0sIkxpbmVXZWlnaHQiOjEuMCwiTGluZVR5cGUiOjAsIlBhcmVudFN0eWxlIjpudWxsfSwiSXNCZWxvd1RpbWViYW5kIjpmYWxzZSwiUG9zaXRpb25PblRhc2siOjAsIkhpZGVEYXRlIjpmYWxzZSwiU2hhcGVTaXplIjoxLCJTcGFjaW5nIjowLjAsIlBhZGRpbmciOnsiJGlkIjoiNTg4IiwiVG9wIjo1LjAsIkxlZnQiOjMuMCwiUmlnaHQiOjAuMCwiQm90dG9tIjoyLjB9LCJTaGFwZVN0eWxlIjp7IiRpZCI6IjU4OSIsIk1hcmdpbiI6eyIkaWQiOiI1OTAiLCJUb3AiOjAuMCwiTGVmdCI6MC4wLCJSaWdodCI6MC4wLCJCb3R0b20iOjAuMH0sIlBhZGRpbmciOnsiJGlkIjoiNTkxIiwiVG9wIjowLjAsIkxlZnQiOjAuMCwiUmlnaHQiOjAuMCwiQm90dG9tIjowLjB9LCJCYWNrZ3JvdW5kIjp7IiRpZCI6IjU5MiIsIkNvbG9yIjp7IiRpZCI6IjU5MyIsIkEiOjI1NSwiUiI6NzksIkciOjEyOSwiQiI6MTg5fX0sIklzVmlzaWJsZSI6dHJ1ZSwiV2lkdGgiOjE4LjAsIkhlaWdodCI6MjAuMCwiQm9yZGVyU3R5bGUiOnsiJGlkIjoiNTk0IiwiTGluZUNvbG9yIjp7IiRpZCI6IjU5NSIsIiR0eXBlIjoiTkxSRS5Db21tb24uRG9tLlNvbGlkQ29sb3JCcnVzaCwgTkxSRS5Db21tb24iLCJDb2xvciI6eyIkaWQiOiI1OTYiLCJBIjoyNTUsIlIiOjI1NSwiRyI6MCwiQiI6MH19LCJMaW5lV2VpZ2h0IjowLjAsIkxpbmVUeXBlIjowLCJQYXJlbnRTdHlsZSI6bnVsbH0sIlBhcmVudFN0eWxlIjpudWxsfSwiVGl0bGVTdHlsZSI6eyIkaWQiOiI1OTciLCJGb250U2V0dGluZ3MiOnsiJGlkIjoiNTk4IiwiRm9udFNpemUiOjEwLCJGb250TmFtZSI6IkNhbGlicmkiLCJJc0JvbGQiOnRydWUsIklzSXRhbGljIjpmYWxzZSwiSXNVbmRlcmxpbmVkIjpmYWxzZSwiUGFyZW50U3R5bGUiOm51bGx9LCJBdXRvU2l6ZSI6MCwiRm9yZWdyb3VuZCI6eyIkaWQiOiI1OTkiLCJDb2xvciI6eyIkaWQiOiI2MD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AxIiwiVG9wIjowLjAsIkxlZnQiOjAuMCwiUmlnaHQiOjAuMCwiQm90dG9tIjowLjB9LCJQYWRkaW5nIjp7IiRpZCI6IjYwMiIsIlRvcCI6MC4wLCJMZWZ0IjowLjAsIlJpZ2h0IjowLjAsIkJvdHRvbSI6MC4wfSwiQmFja2dyb3VuZCI6eyIkaWQiOiI2MDMiLCJDb2xvciI6eyIkaWQiOiI2MDQiLCJBIjowLCJSIjoyNTUsIkciOjI1NSwiQiI6MjU1fX0sIklzVmlzaWJsZSI6dHJ1ZSwiV2lkdGgiOjAuMCwiSGVpZ2h0IjowLjAsIkJvcmRlclN0eWxlIjp7IiRpZCI6IjYwNSIsIkxpbmVDb2xvciI6bnVsbCwiTGluZVdlaWdodCI6MC4wLCJMaW5lVHlwZSI6MCwiUGFyZW50U3R5bGUiOm51bGx9LCJQYXJlbnRTdHlsZSI6bnVsbH0sIkRhdGVTdHlsZSI6eyIkaWQiOiI2MDYiLCJGb250U2V0dGluZ3MiOnsiJGlkIjoiNjA3IiwiRm9udFNpemUiOjksIkZvbnROYW1lIjoiQ2FsaWJyaSIsIklzQm9sZCI6ZmFsc2UsIklzSXRhbGljIjpmYWxzZSwiSXNVbmRlcmxpbmVkIjpmYWxzZSwiUGFyZW50U3R5bGUiOm51bGx9LCJBdXRvU2l6ZSI6MCwiRm9yZWdyb3VuZCI6eyIkaWQiOiI2MDgiLCJDb2xvciI6eyIkaWQiOiI2M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xMCIsIlRvcCI6MC4wLCJMZWZ0IjowLjAsIlJpZ2h0IjowLjAsIkJvdHRvbSI6MC4wfSwiUGFkZGluZyI6eyIkaWQiOiI2MTEiLCJUb3AiOjAuMCwiTGVmdCI6MC4wLCJSaWdodCI6MC4wLCJCb3R0b20iOjAuMH0sIkJhY2tncm91bmQiOnsiJGlkIjoiNjEyIiwiQ29sb3IiOnsiJGlkIjoiNjEzIiwiQSI6MCwiUiI6MjU1LCJHIjoyNTUsIkIiOjI1NX19LCJJc1Zpc2libGUiOnRydWUsIldpZHRoIjowLjAsIkhlaWdodCI6MC4wLCJCb3JkZXJTdHlsZSI6eyIkaWQiOiI2MTQiLCJMaW5lQ29sb3IiOm51bGwsIkxpbmVXZWlnaHQiOjAuMCwiTGluZVR5cGUiOjAsIlBhcmVudFN0eWxlIjpudWxsfSwiUGFyZW50U3R5bGUiOm51bGx9LCJEYXRlRm9ybWF0Ijp7IiRpZCI6IjYx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TYiLCJGb3JtYXQiOjAsIklzVmlzaWJsZSI6ZmFsc2UsIkxhc3RLbm93blZpc2liaWxpdHlTdGF0ZSI6ZmFsc2V9LCJJc1Zpc2libGUiOnRydWUsIlBhcmVudFN0eWxlIjpudWxsfSwiSW5kZXgiOjMsIlBlcmNlbnRhZ2VDb21wbGV0ZSI6bnVsbCwiUG9zaXRpb24iOnsiUmF0aW8iOjAuMCwiSXNDdXN0b20iOmZhbHNlfSwiRGF0ZUZvcm1hdCI6eyIkcmVmIjoiNjE1In0sIldlZWtOdW1iZXJpbmciOnsiJGlkIjoiNjE3IiwiRm9ybWF0IjowLCJJc1Zpc2libGUiOmZhbHNlLCJMYXN0S25vd25WaXNpYmlsaXR5U3RhdGUiOmZhbHNlfSwiUmVsYXRlZFRhc2tJZCI6IjAwMDAwMDAwLTAwMDAtMDAwMC0wMDAwLTAwMDAwMDAwMDAwMCIsIklkIjoiNmZjZDhjNDktYTE4Yy00YzVkLWFmMmItNjVmZTVhNGZkMGM1IiwiSW1wb3J0SWQiOm51bGwsIlRpdGxlIjoiQmV0YSBSZWxlYXNlIiwiTm90ZSI6bnVsbCwiSHlwZXJsaW5rIjp7IiRpZCI6IjYxOCIsIkFkZHJlc3MiOiIiLCJTdWJBZGRyZXNzIjoiIn0sIklzQ2hhbmdlZCI6ZmFsc2UsIklzTmV3IjpmYWxzZX0seyIkaWQiOiI2MTkiLCJEYXRlIjoiMjAyNS0xMC0yMFQyMzo1OTowMCIsIlN0eWxlIjp7IiRpZCI6IjYyMCIsIlNoYXBlIjowLCJDb25uZWN0b3JNYXJnaW4iOnsiJGlkIjoiNjIxIiwiVG9wIjowLjAsIkxlZnQiOjIuMCwiUmlnaHQiOjIuMCwiQm90dG9tIjowLjB9LCJDb25uZWN0b3JTdHlsZSI6eyIkaWQiOiI2MjIiLCJMaW5lQ29sb3IiOnsiJGlkIjoiNjIzIiwiJHR5cGUiOiJOTFJFLkNvbW1vbi5Eb20uU29saWRDb2xvckJydXNoLCBOTFJFLkNvbW1vbiIsIkNvbG9yIjp7IiRpZCI6IjYyNCIsIkEiOjEyNywiUiI6NzksIkciOjEyOSwiQiI6MTg5fX0sIkxpbmVXZWlnaHQiOjEuMCwiTGluZVR5cGUiOjAsIlBhcmVudFN0eWxlIjpudWxsfSwiSXNCZWxvd1RpbWViYW5kIjpmYWxzZSwiUG9zaXRpb25PblRhc2siOjAsIkhpZGVEYXRlIjpmYWxzZSwiU2hhcGVTaXplIjoxLCJTcGFjaW5nIjowLjAsIlBhZGRpbmciOnsiJGlkIjoiNjI1IiwiVG9wIjo1LjAsIkxlZnQiOjMuMCwiUmlnaHQiOjAuMCwiQm90dG9tIjoyLjB9LCJTaGFwZVN0eWxlIjp7IiRpZCI6IjYyNiIsIk1hcmdpbiI6eyIkaWQiOiI2MjciLCJUb3AiOjAuMCwiTGVmdCI6MC4wLCJSaWdodCI6MC4wLCJCb3R0b20iOjAuMH0sIlBhZGRpbmciOnsiJGlkIjoiNjI4IiwiVG9wIjowLjAsIkxlZnQiOjAuMCwiUmlnaHQiOjAuMCwiQm90dG9tIjowLjB9LCJCYWNrZ3JvdW5kIjp7IiRpZCI6IjYyOSIsIkNvbG9yIjp7IiRpZCI6IjYzMCIsIkEiOjI1NSwiUiI6MTU1LCJHIjoxODcsIkIiOjg5fX0sIklzVmlzaWJsZSI6dHJ1ZSwiV2lkdGgiOjE4LjAsIkhlaWdodCI6MjAuMCwiQm9yZGVyU3R5bGUiOnsiJGlkIjoiNjMxIiwiTGluZUNvbG9yIjp7IiRpZCI6IjYzMiIsIiR0eXBlIjoiTkxSRS5Db21tb24uRG9tLlNvbGlkQ29sb3JCcnVzaCwgTkxSRS5Db21tb24iLCJDb2xvciI6eyIkaWQiOiI2MzMiLCJBIjoyNTUsIlIiOjI1NSwiRyI6MCwiQiI6MH19LCJMaW5lV2VpZ2h0IjowLjAsIkxpbmVUeXBlIjowLCJQYXJlbnRTdHlsZSI6bnVsbH0sIlBhcmVudFN0eWxlIjpudWxsfSwiVGl0bGVTdHlsZSI6eyIkaWQiOiI2MzQiLCJGb250U2V0dGluZ3MiOnsiJGlkIjoiNjM1IiwiRm9udFNpemUiOjEwLCJGb250TmFtZSI6IkNhbGlicmkiLCJJc0JvbGQiOnRydWUsIklzSXRhbGljIjpmYWxzZSwiSXNVbmRlcmxpbmVkIjpmYWxzZSwiUGFyZW50U3R5bGUiOm51bGx9LCJBdXRvU2l6ZSI6MCwiRm9yZWdyb3VuZCI6eyIkaWQiOiI2MzYiLCJDb2xvciI6eyIkaWQiOiI2Mz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M4IiwiVG9wIjowLjAsIkxlZnQiOjAuMCwiUmlnaHQiOjAuMCwiQm90dG9tIjowLjB9LCJQYWRkaW5nIjp7IiRpZCI6IjYzOSIsIlRvcCI6MC4wLCJMZWZ0IjowLjAsIlJpZ2h0IjowLjAsIkJvdHRvbSI6MC4wfSwiQmFja2dyb3VuZCI6eyIkaWQiOiI2NDAiLCJDb2xvciI6eyIkaWQiOiI2NDEiLCJBIjowLCJSIjoyNTUsIkciOjI1NSwiQiI6MjU1fX0sIklzVmlzaWJsZSI6dHJ1ZSwiV2lkdGgiOjAuMCwiSGVpZ2h0IjowLjAsIkJvcmRlclN0eWxlIjp7IiRpZCI6IjY0MiIsIkxpbmVDb2xvciI6bnVsbCwiTGluZVdlaWdodCI6MC4wLCJMaW5lVHlwZSI6MCwiUGFyZW50U3R5bGUiOm51bGx9LCJQYXJlbnRTdHlsZSI6bnVsbH0sIkRhdGVTdHlsZSI6eyIkaWQiOiI2NDMiLCJGb250U2V0dGluZ3MiOnsiJGlkIjoiNjQ0IiwiRm9udFNpemUiOjksIkZvbnROYW1lIjoiQ2FsaWJyaSIsIklzQm9sZCI6ZmFsc2UsIklzSXRhbGljIjpmYWxzZSwiSXNVbmRlcmxpbmVkIjpmYWxzZSwiUGFyZW50U3R5bGUiOm51bGx9LCJBdXRvU2l6ZSI6MCwiRm9yZWdyb3VuZCI6eyIkaWQiOiI2NDUiLCJDb2xvciI6eyIkaWQiOiI2ND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0NyIsIlRvcCI6MC4wLCJMZWZ0IjowLjAsIlJpZ2h0IjowLjAsIkJvdHRvbSI6MC4wfSwiUGFkZGluZyI6eyIkaWQiOiI2NDgiLCJUb3AiOjAuMCwiTGVmdCI6MC4wLCJSaWdodCI6MC4wLCJCb3R0b20iOjAuMH0sIkJhY2tncm91bmQiOnsiJGlkIjoiNjQ5IiwiQ29sb3IiOnsiJGlkIjoiNjUwIiwiQSI6MCwiUiI6MjU1LCJHIjoyNTUsIkIiOjI1NX19LCJJc1Zpc2libGUiOnRydWUsIldpZHRoIjowLjAsIkhlaWdodCI6MC4wLCJCb3JkZXJTdHlsZSI6eyIkaWQiOiI2NTEiLCJMaW5lQ29sb3IiOm51bGwsIkxpbmVXZWlnaHQiOjAuMCwiTGluZVR5cGUiOjAsIlBhcmVudFN0eWxlIjpudWxsfSwiUGFyZW50U3R5bGUiOm51bGx9LCJEYXRlRm9ybWF0Ijp7IiRpZCI6IjY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MiLCJGb3JtYXQiOjAsIklzVmlzaWJsZSI6ZmFsc2UsIkxhc3RLbm93blZpc2liaWxpdHlTdGF0ZSI6ZmFsc2V9LCJJc1Zpc2libGUiOnRydWUsIlBhcmVudFN0eWxlIjpudWxsfSwiSW5kZXgiOjQsIlBlcmNlbnRhZ2VDb21wbGV0ZSI6bnVsbCwiUG9zaXRpb24iOnsiUmF0aW8iOjAuMCwiSXNDdXN0b20iOmZhbHNlfSwiRGF0ZUZvcm1hdCI6eyIkcmVmIjoiNjUyIn0sIldlZWtOdW1iZXJpbmciOnsiJGlkIjoiNjU0IiwiRm9ybWF0IjowLCJJc1Zpc2libGUiOmZhbHNlLCJMYXN0S25vd25WaXNpYmlsaXR5U3RhdGUiOmZhbHNlfSwiUmVsYXRlZFRhc2tJZCI6IjAwMDAwMDAwLTAwMDAtMDAwMC0wMDAwLTAwMDAwMDAwMDAwMCIsIklkIjoiNDZmYWU5YjEtMWEzNC00ZmQ3LTkxNWItNjMxZDllNzRiYWJiIiwiSW1wb3J0SWQiOm51bGwsIlRpdGxlIjoiRmluYWwgUmVsZWFzZSIsIk5vdGUiOm51bGwsIkh5cGVybGluayI6eyIkaWQiOiI2NTUiLCJBZGRyZXNzIjoiIiwiU3ViQWRkcmVzcyI6IiJ9LCJJc0NoYW5nZWQiOmZhbHNlLCJJc05ldyI6ZmFsc2V9LHsiJGlkIjoiNjU2IiwiRGF0ZSI6IjIwMjUtMTEtMzBUMjM6NTk6MDAiLCJTdHlsZSI6eyIkaWQiOiI2NTciLCJTaGFwZSI6MCwiQ29ubmVjdG9yTWFyZ2luIjp7IiRpZCI6IjY1OCIsIlRvcCI6MC4wLCJMZWZ0IjoyLjAsIlJpZ2h0IjoyLjAsIkJvdHRvbSI6MC4wfSwiQ29ubmVjdG9yU3R5bGUiOnsiJGlkIjoiNjU5IiwiTGluZUNvbG9yIjp7IiRpZCI6IjY2MCIsIiR0eXBlIjoiTkxSRS5Db21tb24uRG9tLlNvbGlkQ29sb3JCcnVzaCwgTkxSRS5Db21tb24iLCJDb2xvciI6eyIkaWQiOiI2NjEiLCJBIjoxMjcsIlIiOjc5LCJHIjoxMjksIkIiOjE4OX19LCJMaW5lV2VpZ2h0IjoxLjAsIkxpbmVUeXBlIjowLCJQYXJlbnRTdHlsZSI6bnVsbH0sIklzQmVsb3dUaW1lYmFuZCI6ZmFsc2UsIlBvc2l0aW9uT25UYXNrIjowLCJIaWRlRGF0ZSI6ZmFsc2UsIlNoYXBlU2l6ZSI6MSwiU3BhY2luZyI6MC4wLCJQYWRkaW5nIjp7IiRpZCI6IjY2MiIsIlRvcCI6NS4wLCJMZWZ0IjozLjAsIlJpZ2h0IjowLjAsIkJvdHRvbSI6Mi4wfSwiU2hhcGVTdHlsZSI6eyIkaWQiOiI2NjMiLCJNYXJnaW4iOnsiJGlkIjoiNjY0IiwiVG9wIjowLjAsIkxlZnQiOjAuMCwiUmlnaHQiOjAuMCwiQm90dG9tIjowLjB9LCJQYWRkaW5nIjp7IiRpZCI6IjY2NSIsIlRvcCI6MC4wLCJMZWZ0IjowLjAsIlJpZ2h0IjowLjAsIkJvdHRvbSI6MC4wfSwiQmFja2dyb3VuZCI6eyIkaWQiOiI2NjYiLCJDb2xvciI6eyIkaWQiOiI2NjciLCJBIjoyNTUsIlIiOjAsIkciOjAsIkIiOjB9fSwiSXNWaXNpYmxlIjp0cnVlLCJXaWR0aCI6MTguMCwiSGVpZ2h0IjoyMC4wLCJCb3JkZXJTdHlsZSI6eyIkaWQiOiI2NjgiLCJMaW5lQ29sb3IiOnsiJGlkIjoiNjY5IiwiJHR5cGUiOiJOTFJFLkNvbW1vbi5Eb20uU29saWRDb2xvckJydXNoLCBOTFJFLkNvbW1vbiIsIkNvbG9yIjp7IiRpZCI6IjY3MCIsIkEiOjI1NSwiUiI6MjU1LCJHIjowLCJCIjowfX0sIkxpbmVXZWlnaHQiOjAuMCwiTGluZVR5cGUiOjAsIlBhcmVudFN0eWxlIjpudWxsfSwiUGFyZW50U3R5bGUiOm51bGx9LCJUaXRsZVN0eWxlIjp7IiRpZCI6IjY3MSIsIkZvbnRTZXR0aW5ncyI6eyIkaWQiOiI2NzIiLCJGb250U2l6ZSI6MTAsIkZvbnROYW1lIjoiQ2FsaWJyaSIsIklzQm9sZCI6dHJ1ZSwiSXNJdGFsaWMiOmZhbHNlLCJJc1VuZGVybGluZWQiOmZhbHNlLCJQYXJlbnRTdHlsZSI6bnVsbH0sIkF1dG9TaXplIjowLCJGb3JlZ3JvdW5kIjp7IiRpZCI6IjY3MyIsIkNvbG9yIjp7IiRpZCI6IjY3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NzUiLCJUb3AiOjAuMCwiTGVmdCI6MC4wLCJSaWdodCI6MC4wLCJCb3R0b20iOjAuMH0sIlBhZGRpbmciOnsiJGlkIjoiNjc2IiwiVG9wIjowLjAsIkxlZnQiOjAuMCwiUmlnaHQiOjAuMCwiQm90dG9tIjowLjB9LCJCYWNrZ3JvdW5kIjp7IiRpZCI6IjY3NyIsIkNvbG9yIjp7IiRpZCI6IjY3OCIsIkEiOjAsIlIiOjI1NSwiRyI6MjU1LCJCIjoyNTV9fSwiSXNWaXNpYmxlIjp0cnVlLCJXaWR0aCI6MC4wLCJIZWlnaHQiOjAuMCwiQm9yZGVyU3R5bGUiOnsiJGlkIjoiNjc5IiwiTGluZUNvbG9yIjpudWxsLCJMaW5lV2VpZ2h0IjowLjAsIkxpbmVUeXBlIjowLCJQYXJlbnRTdHlsZSI6bnVsbH0sIlBhcmVudFN0eWxlIjpudWxsfSwiRGF0ZVN0eWxlIjp7IiRpZCI6IjY4MCIsIkZvbnRTZXR0aW5ncyI6eyIkaWQiOiI2ODEiLCJGb250U2l6ZSI6OSwiRm9udE5hbWUiOiJDYWxpYnJpIiwiSXNCb2xkIjpmYWxzZSwiSXNJdGFsaWMiOmZhbHNlLCJJc1VuZGVybGluZWQiOmZhbHNlLCJQYXJlbnRTdHlsZSI6bnVsbH0sIkF1dG9TaXplIjowLCJGb3JlZ3JvdW5kIjp7IiRpZCI6IjY4MiIsIkNvbG9yIjp7IiRpZCI6IjY4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jg0IiwiVG9wIjowLjAsIkxlZnQiOjAuMCwiUmlnaHQiOjAuMCwiQm90dG9tIjowLjB9LCJQYWRkaW5nIjp7IiRpZCI6IjY4NSIsIlRvcCI6MC4wLCJMZWZ0IjowLjAsIlJpZ2h0IjowLjAsIkJvdHRvbSI6MC4wfSwiQmFja2dyb3VuZCI6eyIkaWQiOiI2ODYiLCJDb2xvciI6eyIkaWQiOiI2ODciLCJBIjowLCJSIjoyNTUsIkciOjI1NSwiQiI6MjU1fX0sIklzVmlzaWJsZSI6dHJ1ZSwiV2lkdGgiOjAuMCwiSGVpZ2h0IjowLjAsIkJvcmRlclN0eWxlIjp7IiRpZCI6IjY4OCIsIkxpbmVDb2xvciI6bnVsbCwiTGluZVdlaWdodCI6MC4wLCJMaW5lVHlwZSI6MCwiUGFyZW50U3R5bGUiOm51bGx9LCJQYXJlbnRTdHlsZSI6bnVsbH0sIkRhdGVGb3JtYXQiOnsiJGlkIjoiNj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5MCIsIkZvcm1hdCI6MCwiSXNWaXNpYmxlIjpmYWxzZSwiTGFzdEtub3duVmlzaWJpbGl0eVN0YXRlIjpmYWxzZX0sIklzVmlzaWJsZSI6dHJ1ZSwiUGFyZW50U3R5bGUiOm51bGx9LCJJbmRleCI6NSwiUGVyY2VudGFnZUNvbXBsZXRlIjpudWxsLCJQb3NpdGlvbiI6eyJSYXRpbyI6MC4wLCJJc0N1c3RvbSI6ZmFsc2V9LCJEYXRlRm9ybWF0Ijp7IiRyZWYiOiI2ODkifSwiV2Vla051bWJlcmluZyI6eyIkaWQiOiI2OTEiLCJGb3JtYXQiOjAsIklzVmlzaWJsZSI6ZmFsc2UsIkxhc3RLbm93blZpc2liaWxpdHlTdGF0ZSI6ZmFsc2V9LCJSZWxhdGVkVGFza0lkIjoiMDAwMDAwMDAtMDAwMC0wMDAwLTAwMDAtMDAwMDAwMDAwMDAwIiwiSWQiOiJjNDE0MWFmMy1hYzM4LTQ2NWMtYjUzZi1jYzdmN2E0YWE5ZjUiLCJJbXBvcnRJZCI6bnVsbCwiVGl0bGUiOiJQcm9qZWN0IENsb3NlIiwiTm90ZSI6bnVsbCwiSHlwZXJsaW5rIjp7IiRpZCI6IjY5MiIsIkFkZHJlc3MiOiIiLCJTdWJBZGRyZXNzIjoiIn0sIklzQ2hhbmdlZCI6ZmFsc2UsIklzTmV3IjpmYWxzZX1dLCJUYXNrcyI6W3siJGlkIjoiNjkzIiwiR3JvdXBOYW1lIjpudWxsLCJTdGFydERhdGUiOiIyMDI1LTAxLTEzVDAwOjAwOjAwIiwiRW5kRGF0ZSI6IjIwMjUtMDMtMDFUMjM6NTk6MDAiLCJQZXJjZW50YWdlQ29tcGxldGUiOjEwMC4wLCJTdHlsZSI6eyIkaWQiOiI2OTQiLCJTaGFwZSI6MCwiU2hhcGVUaGlja25lc3MiOjEsIkR1cmF0aW9uRm9ybWF0IjowLCJJbmNsdWRlTm9uV29ya2luZ0RheXNJbkR1cmF0aW9uIjpmYWxzZSwiUGVyY2VudGFnZUNvbXBsZXRlU3R5bGUiOnsiJGlkIjoiNjk1IiwiRm9udFNldHRpbmdzIjp7IiRpZCI6IjY5NiIsIkZvbnRTaXplIjoxMCwiRm9udE5hbWUiOiJDYWxpYnJpIiwiSXNCb2xkIjpmYWxzZSwiSXNJdGFsaWMiOmZhbHNlLCJJc1VuZGVybGluZWQiOmZhbHNlLCJQYXJlbnRTdHlsZSI6bnVsbH0sIkF1dG9TaXplIjowLCJGb3JlZ3JvdW5kIjp7IiRpZCI6IjY5NyIsIkNvbG9yIjp7IiRpZCI6IjY5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jk5IiwiVG9wIjowLjAsIkxlZnQiOjAuMCwiUmlnaHQiOjAuMCwiQm90dG9tIjowLjB9LCJQYWRkaW5nIjp7IiRpZCI6IjcwMCIsIlRvcCI6MC4wLCJMZWZ0IjowLjAsIlJpZ2h0IjowLjAsIkJvdHRvbSI6MC4wfSwiQmFja2dyb3VuZCI6eyIkaWQiOiI3MDEiLCJDb2xvciI6eyIkaWQiOiI3MDIiLCJBIjo4OSwiUiI6MCwiRyI6MCwiQiI6MH19LCJJc1Zpc2libGUiOnRydWUsIldpZHRoIjowLjAsIkhlaWdodCI6MC4wLCJCb3JkZXJTdHlsZSI6eyIkaWQiOiI3MDMiLCJMaW5lQ29sb3IiOm51bGwsIkxpbmVXZWlnaHQiOjAuMCwiTGluZVR5cGUiOjAsIlBhcmVudFN0eWxlIjpudWxsfSwiUGFyZW50U3R5bGUiOm51bGx9LCJEdXJhdGlvblN0eWxlIjp7IiRpZCI6IjcwNCIsIkZvbnRTZXR0aW5ncyI6eyIkaWQiOiI3MDUiLCJGb250U2l6ZSI6OCwiRm9udE5hbWUiOiJDYWxpYnJpIiwiSXNCb2xkIjpmYWxzZSwiSXNJdGFsaWMiOmZhbHNlLCJJc1VuZGVybGluZWQiOmZhbHNlLCJQYXJlbnRTdHlsZSI6bnVsbH0sIkF1dG9TaXplIjowLCJGb3JlZ3JvdW5kIjp7IiRpZCI6IjcwNiIsIkNvbG9yIjp7IiRpZCI6Ijcw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3MDgiLCJUb3AiOjAuMCwiTGVmdCI6MC4wLCJSaWdodCI6MC4wLCJCb3R0b20iOjAuMH0sIlBhZGRpbmciOnsiJGlkIjoiNzA5IiwiVG9wIjowLjAsIkxlZnQiOjAuMCwiUmlnaHQiOjAuMCwiQm90dG9tIjowLjB9LCJCYWNrZ3JvdW5kIjp7IiRpZCI6IjcxMCIsIkNvbG9yIjp7IiRpZCI6IjcxMSIsIkEiOjAsIlIiOjI1NSwiRyI6MjU1LCJCIjoyNTV9fSwiSXNWaXNpYmxlIjp0cnVlLCJXaWR0aCI6MC4wLCJIZWlnaHQiOjAuMCwiQm9yZGVyU3R5bGUiOnsiJGlkIjoiNzEyIiwiTGluZUNvbG9yIjpudWxsLCJMaW5lV2VpZ2h0IjowLjAsIkxpbmVUeXBlIjowLCJQYXJlbnRTdHlsZSI6bnVsbH0sIlBhcmVudFN0eWxlIjpudWxsfSwiSG9yaXpvbnRhbENvbm5lY3RvclN0eWxlIjp7IiRpZCI6IjcxMyIsIkxpbmVDb2xvciI6eyIkaWQiOiI3MTQiLCIkdHlwZSI6Ik5MUkUuQ29tbW9uLkRvbS5Tb2xpZENvbG9yQnJ1c2gsIE5MUkUuQ29tbW9uIiwiQ29sb3IiOnsiJGlkIjoiNzE1IiwiQSI6MjU1LCJSIjoyMDQsIkciOjIwNCwiQiI6MjA0fX0sIkxpbmVXZWlnaHQiOjEuMCwiTGluZVR5cGUiOjAsIlBhcmVudFN0eWxlIjpudWxsfSwiVmVydGljYWxDb25uZWN0b3JTdHlsZSI6eyIkaWQiOiI3MTYiLCJMaW5lQ29sb3IiOnsiJGlkIjoiNzE3IiwiJHR5cGUiOiJOTFJFLkNvbW1vbi5Eb20uU29saWRDb2xvckJydXNoLCBOTFJFLkNvbW1vbiIsIkNvbG9yIjp7IiRpZCI6IjcxOCIsIkEiOjI1NSwiUiI6MjA0LCJHIjoyMDQsIkIiOjIwNH19LCJMaW5lV2VpZ2h0IjowLjAsIkxpbmVUeXBlIjowLCJQYXJlbnRTdHlsZSI6bnVsbH0sIk1hcmdpbiI6bnVsbCwiU3RhcnREYXRlUG9zaXRpb24iOjQsIkVuZERhdGVQb3NpdGlvbiI6NCwiRGF0ZUlzVmlzaWJsZSI6dHJ1ZSwiVGl0bGVQb3NpdGlvbiI6MywiRHVyYXRpb25Qb3NpdGlvbiI6MiwiUGVyY2VudGFnZUNvbXBsZXRlZFBvc2l0aW9uIjo2LCJTcGFjaW5nIjoxMCwiSXNCZWxvd1RpbWViYW5kIjp0cnVlLCJQZXJjZW50YWdlQ29tcGxldGVTaGFwZU9wYWNpdHkiOjM1LCJCYXNlbGluZVN0eWxlIjp7IiRpZCI6IjcxOSIsIlNoYXBlU3R5bGUiOnsiJGlkIjoiNzIwIiwiTWFyZ2luIjp7IiRpZCI6IjcyMSIsIlRvcCI6MC4wLCJMZWZ0IjowLjAsIlJpZ2h0IjowLjAsIkJvdHRvbSI6MC4wfSwiUGFkZGluZyI6eyIkaWQiOiI3MjIiLCJUb3AiOjAuMCwiTGVmdCI6MC4wLCJSaWdodCI6MC4wLCJCb3R0b20iOjAuMH0sIkJhY2tncm91bmQiOnsiJGlkIjoiNzIzIiwiQ29sb3IiOnsiJGlkIjoiNzI0IiwiQSI6MTUzLCJSIjowLCJHIjowLCJCIjowfX0sIklzVmlzaWJsZSI6dHJ1ZSwiV2lkdGgiOjAuMCwiSGVpZ2h0IjowLjAsIkJvcmRlclN0eWxlIjpudWxsLCJQYXJlbnRTdHlsZSI6bnVsbH0sIk1hcmdpbiI6eyIkaWQiOiI3MjUiLCJUb3AiOjAuMCwiTGVmdCI6MC4wLCJSaWdodCI6MC4wLCJCb3R0b20iOjAuMH0sIlBhZGRpbmciOnsiJGlkIjoiNzI2IiwiVG9wIjowLjAsIkxlZnQiOjAuMCwiUmlnaHQiOjAuMCwiQm90dG9tIjowLjB9LCJCYWNrZ3JvdW5kIjpudWxsLCJJc1Zpc2libGUiOnRydWUsIldpZHRoIjowLjAsIkhlaWdodCI6MC4wLCJCb3JkZXJTdHlsZSI6bnVsbCwiUGFyZW50U3R5bGUiOm51bGx9LCJTaGFwZVN0eWxlIjp7IiRpZCI6IjcyNyIsIk1hcmdpbiI6eyIkaWQiOiI3MjgiLCJUb3AiOjAuMCwiTGVmdCI6NC4wLCJSaWdodCI6NC4wLCJCb3R0b20iOjAuMH0sIlBhZGRpbmciOnsiJGlkIjoiNzI5IiwiVG9wIjowLjAsIkxlZnQiOjAuMCwiUmlnaHQiOjAuMCwiQm90dG9tIjowLjB9LCJCYWNrZ3JvdW5kIjp7IiRpZCI6IjczMCIsIkNvbG9yIjp7IiRpZCI6IjczMSIsIkEiOjI1NSwiUiI6MTU1LCJHIjoxODcsIkIiOjg5fX0sIklzVmlzaWJsZSI6dHJ1ZSwiV2lkdGgiOjAuMCwiSGVpZ2h0IjoxNi4wLCJCb3JkZXJTdHlsZSI6eyIkaWQiOiI3MzIiLCJMaW5lQ29sb3IiOnsiJGlkIjoiNzMzIiwiJHR5cGUiOiJOTFJFLkNvbW1vbi5Eb20uU29saWRDb2xvckJydXNoLCBOTFJFLkNvbW1vbiIsIkNvbG9yIjp7IiRpZCI6IjczNCIsIkEiOjI1NSwiUiI6MjU1LCJHIjowLCJCIjowfX0sIkxpbmVXZWlnaHQiOjAuMCwiTGluZVR5cGUiOjAsIlBhcmVudFN0eWxlIjpudWxsfSwiUGFyZW50U3R5bGUiOm51bGx9LCJUaXRsZVN0eWxlIjp7IiRpZCI6IjczNSIsIkZvbnRTZXR0aW5ncyI6eyIkaWQiOiI3MzYiLCJGb250U2l6ZSI6MTAsIkZvbnROYW1lIjoiQ2FsaWJyaSIsIklzQm9sZCI6dHJ1ZSwiSXNJdGFsaWMiOmZhbHNlLCJJc1VuZGVybGluZWQiOmZhbHNlLCJQYXJlbnRTdHlsZSI6bnVsbH0sIkF1dG9TaXplIjowLCJGb3JlZ3JvdW5kIjp7IiRpZCI6IjczNyIsIkNvbG9yIjp7IiRpZCI6IjczOCIsIkEiOjI1NSwiUiI6MCwiRyI6MCwiQiI6MH19LCJNYXhXaWR0aCI6NzIwLjAsIk1heEhlaWdodCI6IkluZmluaXR5IiwiU21hcnRGb3JlZ3JvdW5kSXNBY3RpdmUiOmZhbHNlLCJIb3Jpem9udGFsQWxpZ25tZW50IjoyLCJWZXJ0aWNhbEFsaWdubWVudCI6MCwiU21hcnRGb3JlZ3JvdW5kIjpudWxsLCJCYWNrZ3JvdW5kRmlsbFR5cGUiOjAsIk1hcmdpbiI6eyIkaWQiOiI3MzkiLCJUb3AiOjAuMCwiTGVmdCI6MC4wLCJSaWdodCI6MC4wLCJCb3R0b20iOjAuMH0sIlBhZGRpbmciOnsiJGlkIjoiNzQwIiwiVG9wIjowLjAsIkxlZnQiOjAuMCwiUmlnaHQiOjAuMCwiQm90dG9tIjowLjB9LCJCYWNrZ3JvdW5kIjp7IiRpZCI6Ijc0MSIsIkNvbG9yIjp7IiRpZCI6Ijc0MiIsIkEiOjAsIlIiOjI1NSwiRyI6MjU1LCJCIjoyNTV9fSwiSXNWaXNpYmxlIjp0cnVlLCJXaWR0aCI6MC4wLCJIZWlnaHQiOjAuMCwiQm9yZGVyU3R5bGUiOnsiJGlkIjoiNzQzIiwiTGluZUNvbG9yIjpudWxsLCJMaW5lV2VpZ2h0IjowLjAsIkxpbmVUeXBlIjowLCJQYXJlbnRTdHlsZSI6bnVsbH0sIlBhcmVudFN0eWxlIjpudWxsfSwiRGF0ZVN0eWxlIjp7IiRpZCI6Ijc0NCIsIkZvbnRTZXR0aW5ncyI6eyIkaWQiOiI3NDUiLCJGb250U2l6ZSI6OSwiRm9udE5hbWUiOiJDYWxpYnJpIiwiSXNCb2xkIjpmYWxzZSwiSXNJdGFsaWMiOmZhbHNlLCJJc1VuZGVybGluZWQiOmZhbHNlLCJQYXJlbnRTdHlsZSI6bnVsbH0sIkF1dG9TaXplIjowLCJGb3JlZ3JvdW5kIjp7IiRpZCI6Ijc0NiIsIkNvbG9yIjp7IiRpZCI6Ijc0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DgiLCJUb3AiOjAuMCwiTGVmdCI6MC4wLCJSaWdodCI6MC4wLCJCb3R0b20iOjAuMH0sIlBhZGRpbmciOnsiJGlkIjoiNzQ5IiwiVG9wIjowLjAsIkxlZnQiOjAuMCwiUmlnaHQiOjAuMCwiQm90dG9tIjowLjB9LCJCYWNrZ3JvdW5kIjp7IiRpZCI6Ijc1MCIsIkNvbG9yIjp7IiRpZCI6Ijc1MSIsIkEiOjAsIlIiOjI1NSwiRyI6MjU1LCJCIjoyNTV9fSwiSXNWaXNpYmxlIjp0cnVlLCJXaWR0aCI6MC4wLCJIZWlnaHQiOjAuMCwiQm9yZGVyU3R5bGUiOnsiJGlkIjoiNzUyIiwiTGluZUNvbG9yIjpudWxsLCJMaW5lV2VpZ2h0IjowLjAsIkxpbmVUeXBlIjowLCJQYXJlbnRTdHlsZSI6bnVsbH0sIlBhcmVudFN0eWxlIjpudWxsfSwiRGF0ZUZvcm1hdCI6eyIkaWQiOiI3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U0IiwiRm9ybWF0IjowLCJJc1Zpc2libGUiOmZhbHNlLCJMYXN0S25vd25WaXNpYmlsaXR5U3RhdGUiOmZhbHNlfSwiSXNWaXNpYmxlIjp0cnVlLCJQYXJlbnRTdHlsZSI6bnVsbH0sIkluZGV4Ijo2LCJTbWFydER1cmF0aW9uQWN0aXZhdGVkIjpmYWxzZSwiRGF0ZUZvcm1hdCI6eyIkcmVmIjoiNzUzIn0sIldlZWtOdW1iZXJpbmciOnsiJGlkIjoiNzU1IiwiRm9ybWF0IjowLCJJc1Zpc2libGUiOmZhbHNlLCJMYXN0S25vd25WaXNpYmlsaXR5U3RhdGUiOmZhbHNlfSwiQmFzZWxpbmVEYXRhIjp7IiRpZCI6Ijc1NiIsIlN0YXJ0RGF0ZSI6IjIwMjUtMDEtMTNUMDA6MDA6MDAiLCJFbmREYXRlIjoiMjAyNS0wMy0wMVQyMzo1OTowMCJ9LCJJZCI6IjExYTVmZDIwLTE2OWEtNGU1YS1hMGJlLWQwNDhkYmEwOGZmMiIsIkltcG9ydElkIjpudWxsLCJUaXRsZSI6IlJlcXVpcmVtZW50cyIsIk5vdGUiOm51bGwsIkh5cGVybGluayI6eyIkaWQiOiI3NTciLCJBZGRyZXNzIjoiIiwiU3ViQWRkcmVzcyI6IiJ9LCJJc0NoYW5nZWQiOmZhbHNlLCJJc05ldyI6ZmFsc2V9LHsiJGlkIjoiNzU4IiwiR3JvdXBOYW1lIjpudWxsLCJTdGFydERhdGUiOiIyMDI1LTAyLTAyVDAwOjAwOjAwIiwiRW5kRGF0ZSI6IjIwMjUtMDMtMTRUMjM6NTk6MDAiLCJQZXJjZW50YWdlQ29tcGxldGUiOjgwLjAsIlN0eWxlIjp7IiRpZCI6Ijc1OSIsIlNoYXBlIjowLCJTaGFwZVRoaWNrbmVzcyI6MSwiRHVyYXRpb25Gb3JtYXQiOjAsIkluY2x1ZGVOb25Xb3JraW5nRGF5c0luRHVyYXRpb24iOmZhbHNlLCJQZXJjZW50YWdlQ29tcGxldGVTdHlsZSI6eyIkaWQiOiI3NjAiLCJGb250U2V0dGluZ3MiOnsiJGlkIjoiNzYxIiwiRm9udFNpemUiOjEwLCJGb250TmFtZSI6IkNhbGlicmkiLCJJc0JvbGQiOmZhbHNlLCJJc0l0YWxpYyI6ZmFsc2UsIklzVW5kZXJsaW5lZCI6ZmFsc2UsIlBhcmVudFN0eWxlIjpudWxsfSwiQXV0b1NpemUiOjAsIkZvcmVncm91bmQiOnsiJGlkIjoiNzYyIiwiQ29sb3IiOnsiJGlkIjoiNzYz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3NjQiLCJUb3AiOjAuMCwiTGVmdCI6MC4wLCJSaWdodCI6MC4wLCJCb3R0b20iOjAuMH0sIlBhZGRpbmciOnsiJGlkIjoiNzY1IiwiVG9wIjowLjAsIkxlZnQiOjAuMCwiUmlnaHQiOjAuMCwiQm90dG9tIjowLjB9LCJCYWNrZ3JvdW5kIjp7IiRpZCI6Ijc2NiIsIkNvbG9yIjp7IiRpZCI6Ijc2NyIsIkEiOjg5LCJSIjowLCJHIjowLCJCIjowfX0sIklzVmlzaWJsZSI6dHJ1ZSwiV2lkdGgiOjAuMCwiSGVpZ2h0IjowLjAsIkJvcmRlclN0eWxlIjp7IiRpZCI6Ijc2OCIsIkxpbmVDb2xvciI6bnVsbCwiTGluZVdlaWdodCI6MC4wLCJMaW5lVHlwZSI6MCwiUGFyZW50U3R5bGUiOm51bGx9LCJQYXJlbnRTdHlsZSI6bnVsbH0sIkR1cmF0aW9uU3R5bGUiOnsiJGlkIjoiNzY5IiwiRm9udFNldHRpbmdzIjp7IiRpZCI6Ijc3MCIsIkZvbnRTaXplIjo4LCJGb250TmFtZSI6IkNhbGlicmkiLCJJc0JvbGQiOmZhbHNlLCJJc0l0YWxpYyI6ZmFsc2UsIklzVW5kZXJsaW5lZCI6ZmFsc2UsIlBhcmVudFN0eWxlIjpudWxsfSwiQXV0b1NpemUiOjAsIkZvcmVncm91bmQiOnsiJGlkIjoiNzcxIiwiQ29sb3IiOnsiJGlkIjoiNzc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3MyIsIlRvcCI6MC4wLCJMZWZ0IjowLjAsIlJpZ2h0IjowLjAsIkJvdHRvbSI6MC4wfSwiUGFkZGluZyI6eyIkaWQiOiI3NzQiLCJUb3AiOjAuMCwiTGVmdCI6MC4wLCJSaWdodCI6MC4wLCJCb3R0b20iOjAuMH0sIkJhY2tncm91bmQiOnsiJGlkIjoiNzc1IiwiQ29sb3IiOnsiJGlkIjoiNzc2IiwiQSI6MCwiUiI6MjU1LCJHIjoyNTUsIkIiOjI1NX19LCJJc1Zpc2libGUiOnRydWUsIldpZHRoIjowLjAsIkhlaWdodCI6MC4wLCJCb3JkZXJTdHlsZSI6eyIkaWQiOiI3NzciLCJMaW5lQ29sb3IiOm51bGwsIkxpbmVXZWlnaHQiOjAuMCwiTGluZVR5cGUiOjAsIlBhcmVudFN0eWxlIjpudWxsfSwiUGFyZW50U3R5bGUiOm51bGx9LCJIb3Jpem9udGFsQ29ubmVjdG9yU3R5bGUiOnsiJGlkIjoiNzc4IiwiTGluZUNvbG9yIjp7IiRpZCI6Ijc3OSIsIiR0eXBlIjoiTkxSRS5Db21tb24uRG9tLlNvbGlkQ29sb3JCcnVzaCwgTkxSRS5Db21tb24iLCJDb2xvciI6eyIkaWQiOiI3ODAiLCJBIjoyNTUsIlIiOjIwNCwiRyI6MjA0LCJCIjoyMDR9fSwiTGluZVdlaWdodCI6MS4wLCJMaW5lVHlwZSI6MCwiUGFyZW50U3R5bGUiOm51bGx9LCJWZXJ0aWNhbENvbm5lY3RvclN0eWxlIjp7IiRpZCI6Ijc4MSIsIkxpbmVDb2xvciI6eyIkaWQiOiI3ODIiLCIkdHlwZSI6Ik5MUkUuQ29tbW9uLkRvbS5Tb2xpZENvbG9yQnJ1c2gsIE5MUkUuQ29tbW9uIiwiQ29sb3IiOnsiJGlkIjoiNzgzIiwiQSI6MjU1LCJSIjoyMDQsIkciOjIwNCwiQiI6MjA0fX0sIkxpbmVXZWlnaHQiOjAuMCwiTGluZVR5cGUiOjAsIlBhcmVudFN0eWxlIjpudWxsfSwiTWFyZ2luIjpudWxsLCJTdGFydERhdGVQb3NpdGlvbiI6NCwiRW5kRGF0ZVBvc2l0aW9uIjo0LCJEYXRlSXNWaXNpYmxlIjp0cnVlLCJUaXRsZVBvc2l0aW9uIjozLCJEdXJhdGlvblBvc2l0aW9uIjoyLCJQZXJjZW50YWdlQ29tcGxldGVkUG9zaXRpb24iOjIsIlNwYWNpbmciOjEwLCJJc0JlbG93VGltZWJhbmQiOnRydWUsIlBlcmNlbnRhZ2VDb21wbGV0ZVNoYXBlT3BhY2l0eSI6MzUsIkJhc2VsaW5lU3R5bGUiOnsiJGlkIjoiNzg0IiwiU2hhcGVTdHlsZSI6eyIkaWQiOiI3ODUiLCJNYXJnaW4iOnsiJGlkIjoiNzg2IiwiVG9wIjowLjAsIkxlZnQiOjAuMCwiUmlnaHQiOjAuMCwiQm90dG9tIjowLjB9LCJQYWRkaW5nIjp7IiRpZCI6Ijc4NyIsIlRvcCI6MC4wLCJMZWZ0IjowLjAsIlJpZ2h0IjowLjAsIkJvdHRvbSI6MC4wfSwiQmFja2dyb3VuZCI6eyIkaWQiOiI3ODgiLCJDb2xvciI6eyIkaWQiOiI3ODkiLCJBIjoxNTMsIlIiOjAsIkciOjAsIkIiOjB9fSwiSXNWaXNpYmxlIjp0cnVlLCJXaWR0aCI6MC4wLCJIZWlnaHQiOjAuMCwiQm9yZGVyU3R5bGUiOm51bGwsIlBhcmVudFN0eWxlIjpudWxsfSwiTWFyZ2luIjp7IiRpZCI6Ijc5MCIsIlRvcCI6MC4wLCJMZWZ0IjowLjAsIlJpZ2h0IjowLjAsIkJvdHRvbSI6MC4wfSwiUGFkZGluZyI6eyIkaWQiOiI3OTEiLCJUb3AiOjAuMCwiTGVmdCI6MC4wLCJSaWdodCI6MC4wLCJCb3R0b20iOjAuMH0sIkJhY2tncm91bmQiOm51bGwsIklzVmlzaWJsZSI6dHJ1ZSwiV2lkdGgiOjAuMCwiSGVpZ2h0IjowLjAsIkJvcmRlclN0eWxlIjpudWxsLCJQYXJlbnRTdHlsZSI6bnVsbH0sIlNoYXBlU3R5bGUiOnsiJGlkIjoiNzkyIiwiTWFyZ2luIjp7IiRpZCI6Ijc5MyIsIlRvcCI6MC4wLCJMZWZ0Ijo0LjAsIlJpZ2h0Ijo0LjAsIkJvdHRvbSI6MC4wfSwiUGFkZGluZyI6eyIkaWQiOiI3OTQiLCJUb3AiOjAuMCwiTGVmdCI6MC4wLCJSaWdodCI6MC4wLCJCb3R0b20iOjAuMH0sIkJhY2tncm91bmQiOnsiJGlkIjoiNzk1IiwiQ29sb3IiOnsiJGlkIjoiNzk2IiwiQSI6MjU1LCJSIjoxOTIsIkciOjgwLCJCIjo3N319LCJJc1Zpc2libGUiOnRydWUsIldpZHRoIjowLjAsIkhlaWdodCI6MTYuMCwiQm9yZGVyU3R5bGUiOnsiJGlkIjoiNzk3IiwiTGluZUNvbG9yIjp7IiRpZCI6Ijc5OCIsIiR0eXBlIjoiTkxSRS5Db21tb24uRG9tLlNvbGlkQ29sb3JCcnVzaCwgTkxSRS5Db21tb24iLCJDb2xvciI6eyIkaWQiOiI3OTkiLCJBIjoyNTUsIlIiOjI1NSwiRyI6MCwiQiI6MH19LCJMaW5lV2VpZ2h0IjowLjAsIkxpbmVUeXBlIjowLCJQYXJlbnRTdHlsZSI6bnVsbH0sIlBhcmVudFN0eWxlIjpudWxsfSwiVGl0bGVTdHlsZSI6eyIkaWQiOiI4MDAiLCJGb250U2V0dGluZ3MiOnsiJGlkIjoiODAxIiwiRm9udFNpemUiOjEwLCJGb250TmFtZSI6IkNhbGlicmkiLCJJc0JvbGQiOnRydWUsIklzSXRhbGljIjpmYWxzZSwiSXNVbmRlcmxpbmVkIjpmYWxzZSwiUGFyZW50U3R5bGUiOm51bGx9LCJBdXRvU2l6ZSI6MCwiRm9yZWdyb3VuZCI6eyIkaWQiOiI4MDIiLCJDb2xvciI6eyIkaWQiOiI4MDM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ODA0IiwiVG9wIjowLjAsIkxlZnQiOjAuMCwiUmlnaHQiOjAuMCwiQm90dG9tIjowLjB9LCJQYWRkaW5nIjp7IiRpZCI6IjgwNSIsIlRvcCI6MC4wLCJMZWZ0IjowLjAsIlJpZ2h0IjowLjAsIkJvdHRvbSI6MC4wfSwiQmFja2dyb3VuZCI6eyIkaWQiOiI4MDYiLCJDb2xvciI6eyIkaWQiOiI4MDciLCJBIjowLCJSIjoyNTUsIkciOjI1NSwiQiI6MjU1fX0sIklzVmlzaWJsZSI6dHJ1ZSwiV2lkdGgiOjAuMCwiSGVpZ2h0IjowLjAsIkJvcmRlclN0eWxlIjp7IiRpZCI6IjgwOCIsIkxpbmVDb2xvciI6bnVsbCwiTGluZVdlaWdodCI6MC4wLCJMaW5lVHlwZSI6MCwiUGFyZW50U3R5bGUiOm51bGx9LCJQYXJlbnRTdHlsZSI6bnVsbH0sIkRhdGVTdHlsZSI6eyIkaWQiOiI4MDkiLCJGb250U2V0dGluZ3MiOnsiJGlkIjoiODEwIiwiRm9udFNpemUiOjksIkZvbnROYW1lIjoiQ2FsaWJyaSIsIklzQm9sZCI6ZmFsc2UsIklzSXRhbGljIjpmYWxzZSwiSXNVbmRlcmxpbmVkIjpmYWxzZSwiUGFyZW50U3R5bGUiOm51bGx9LCJBdXRvU2l6ZSI6MCwiRm9yZWdyb3VuZCI6eyIkaWQiOiI4MTEiLCJDb2xvciI6eyIkaWQiOiI4MT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EzIiwiVG9wIjowLjAsIkxlZnQiOjAuMCwiUmlnaHQiOjAuMCwiQm90dG9tIjowLjB9LCJQYWRkaW5nIjp7IiRpZCI6IjgxNCIsIlRvcCI6MC4wLCJMZWZ0IjowLjAsIlJpZ2h0IjowLjAsIkJvdHRvbSI6MC4wfSwiQmFja2dyb3VuZCI6eyIkaWQiOiI4MTUiLCJDb2xvciI6eyIkaWQiOiI4MTYiLCJBIjowLCJSIjoyNTUsIkciOjI1NSwiQiI6MjU1fX0sIklzVmlzaWJsZSI6dHJ1ZSwiV2lkdGgiOjAuMCwiSGVpZ2h0IjowLjAsIkJvcmRlclN0eWxlIjp7IiRpZCI6IjgxNyIsIkxpbmVDb2xvciI6bnVsbCwiTGluZVdlaWdodCI6MC4wLCJMaW5lVHlwZSI6MCwiUGFyZW50U3R5bGUiOm51bGx9LCJQYXJlbnRTdHlsZSI6bnVsbH0sIkRhdGVGb3JtYXQiOnsiJGlkIjoiOD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xOSIsIkZvcm1hdCI6MCwiSXNWaXNpYmxlIjpmYWxzZSwiTGFzdEtub3duVmlzaWJpbGl0eVN0YXRlIjpmYWxzZX0sIklzVmlzaWJsZSI6dHJ1ZSwiUGFyZW50U3R5bGUiOm51bGx9LCJJbmRleCI6NywiU21hcnREdXJhdGlvbkFjdGl2YXRlZCI6ZmFsc2UsIkRhdGVGb3JtYXQiOnsiJHJlZiI6IjgxOCJ9LCJXZWVrTnVtYmVyaW5nIjp7IiRpZCI6IjgyMCIsIkZvcm1hdCI6MCwiSXNWaXNpYmxlIjpmYWxzZSwiTGFzdEtub3duVmlzaWJpbGl0eVN0YXRlIjpmYWxzZX0sIkJhc2VsaW5lRGF0YSI6eyIkaWQiOiI4MjEiLCJTdGFydERhdGUiOiIyMDI1LTAyLTAyVDAwOjAwOjAwIiwiRW5kRGF0ZSI6IjIwMjUtMDMtMTRUMjM6NTk6MDAifSwiSWQiOiIyM2MxNTIzMi03ZDMxLTRlOTUtOGUxMS1jYTI1MWYzM2ZiNDkiLCJJbXBvcnRJZCI6bnVsbCwiVGl0bGUiOiJQcm90b3R5cGUiLCJOb3RlIjpudWxsLCJIeXBlcmxpbmsiOnsiJGlkIjoiODIyIiwiQWRkcmVzcyI6IiIsIlN1YkFkZHJlc3MiOiIifSwiSXNDaGFuZ2VkIjpmYWxzZSwiSXNOZXciOmZhbHNlfSx7IiRpZCI6IjgyMyIsIkdyb3VwTmFtZSI6bnVsbCwiU3RhcnREYXRlIjoiMjAyNS0wMy0xNFQwMDowMDowMCIsIkVuZERhdGUiOiIyMDI1LTA1LTAyVDIzOjU5OjAwIiwiUGVyY2VudGFnZUNvbXBsZXRlIjo2MC4wLCJTdHlsZSI6eyIkaWQiOiI4MjQiLCJTaGFwZSI6MCwiU2hhcGVUaGlja25lc3MiOjEsIkR1cmF0aW9uRm9ybWF0IjowLCJJbmNsdWRlTm9uV29ya2luZ0RheXNJbkR1cmF0aW9uIjpmYWxzZSwiUGVyY2VudGFnZUNvbXBsZXRlU3R5bGUiOnsiJGlkIjoiODI1IiwiRm9udFNldHRpbmdzIjp7IiRpZCI6IjgyNiIsIkZvbnRTaXplIjoxMCwiRm9udE5hbWUiOiJDYWxpYnJpIiwiSXNCb2xkIjpmYWxzZSwiSXNJdGFsaWMiOmZhbHNlLCJJc1VuZGVybGluZWQiOmZhbHNlLCJQYXJlbnRTdHlsZSI6bnVsbH0sIkF1dG9TaXplIjowLCJGb3JlZ3JvdW5kIjp7IiRpZCI6IjgyNyIsIkNvbG9yIjp7IiRpZCI6IjgyO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ODI5IiwiVG9wIjowLjAsIkxlZnQiOjAuMCwiUmlnaHQiOjAuMCwiQm90dG9tIjowLjB9LCJQYWRkaW5nIjp7IiRpZCI6IjgzMCIsIlRvcCI6MC4wLCJMZWZ0IjowLjAsIlJpZ2h0IjowLjAsIkJvdHRvbSI6MC4wfSwiQmFja2dyb3VuZCI6eyIkaWQiOiI4MzEiLCJDb2xvciI6eyIkaWQiOiI4MzIiLCJBIjo4OSwiUiI6MCwiRyI6MCwiQiI6MH19LCJJc1Zpc2libGUiOnRydWUsIldpZHRoIjowLjAsIkhlaWdodCI6MC4wLCJCb3JkZXJTdHlsZSI6eyIkaWQiOiI4MzMiLCJMaW5lQ29sb3IiOm51bGwsIkxpbmVXZWlnaHQiOjAuMCwiTGluZVR5cGUiOjAsIlBhcmVudFN0eWxlIjpudWxsfSwiUGFyZW50U3R5bGUiOm51bGx9LCJEdXJhdGlvblN0eWxlIjp7IiRpZCI6IjgzNCIsIkZvbnRTZXR0aW5ncyI6eyIkaWQiOiI4MzUiLCJGb250U2l6ZSI6OCwiRm9udE5hbWUiOiJDYWxpYnJpIiwiSXNCb2xkIjpmYWxzZSwiSXNJdGFsaWMiOmZhbHNlLCJJc1VuZGVybGluZWQiOmZhbHNlLCJQYXJlbnRTdHlsZSI6bnVsbH0sIkF1dG9TaXplIjowLCJGb3JlZ3JvdW5kIjp7IiRpZCI6IjgzNiIsIkNvbG9yIjp7IiRpZCI6Ijgz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4MzgiLCJUb3AiOjAuMCwiTGVmdCI6MC4wLCJSaWdodCI6MC4wLCJCb3R0b20iOjAuMH0sIlBhZGRpbmciOnsiJGlkIjoiODM5IiwiVG9wIjowLjAsIkxlZnQiOjAuMCwiUmlnaHQiOjAuMCwiQm90dG9tIjowLjB9LCJCYWNrZ3JvdW5kIjp7IiRpZCI6Ijg0MCIsIkNvbG9yIjp7IiRpZCI6Ijg0MSIsIkEiOjAsIlIiOjI1NSwiRyI6MjU1LCJCIjoyNTV9fSwiSXNWaXNpYmxlIjp0cnVlLCJXaWR0aCI6MC4wLCJIZWlnaHQiOjAuMCwiQm9yZGVyU3R5bGUiOnsiJGlkIjoiODQyIiwiTGluZUNvbG9yIjpudWxsLCJMaW5lV2VpZ2h0IjowLjAsIkxpbmVUeXBlIjowLCJQYXJlbnRTdHlsZSI6bnVsbH0sIlBhcmVudFN0eWxlIjpudWxsfSwiSG9yaXpvbnRhbENvbm5lY3RvclN0eWxlIjp7IiRpZCI6Ijg0MyIsIkxpbmVDb2xvciI6eyIkaWQiOiI4NDQiLCIkdHlwZSI6Ik5MUkUuQ29tbW9uLkRvbS5Tb2xpZENvbG9yQnJ1c2gsIE5MUkUuQ29tbW9uIiwiQ29sb3IiOnsiJGlkIjoiODQ1IiwiQSI6MjU1LCJSIjoyMDQsIkciOjIwNCwiQiI6MjA0fX0sIkxpbmVXZWlnaHQiOjEuMCwiTGluZVR5cGUiOjAsIlBhcmVudFN0eWxlIjpudWxsfSwiVmVydGljYWxDb25uZWN0b3JTdHlsZSI6eyIkaWQiOiI4NDYiLCJMaW5lQ29sb3IiOnsiJGlkIjoiODQ3IiwiJHR5cGUiOiJOTFJFLkNvbW1vbi5Eb20uU29saWRDb2xvckJydXNoLCBOTFJFLkNvbW1vbiIsIkNvbG9yIjp7IiRpZCI6Ijg0OCIsIkEiOjI1NSwiUiI6MjA0LCJHIjoyMDQsIkIiOjIwNH19LCJMaW5lV2VpZ2h0IjowLjAsIkxpbmVUeXBlIjowLCJQYXJlbnRTdHlsZSI6bnVsbH0sIk1hcmdpbiI6bnVsbCwiU3RhcnREYXRlUG9zaXRpb24iOjQsIkVuZERhdGVQb3NpdGlvbiI6NCwiRGF0ZUlzVmlzaWJsZSI6dHJ1ZSwiVGl0bGVQb3NpdGlvbiI6MywiRHVyYXRpb25Qb3NpdGlvbiI6MiwiUGVyY2VudGFnZUNvbXBsZXRlZFBvc2l0aW9uIjoyLCJTcGFjaW5nIjoxMCwiSXNCZWxvd1RpbWViYW5kIjp0cnVlLCJQZXJjZW50YWdlQ29tcGxldGVTaGFwZU9wYWNpdHkiOjM1LCJCYXNlbGluZVN0eWxlIjp7IiRpZCI6Ijg0OSIsIlNoYXBlU3R5bGUiOnsiJGlkIjoiODUwIiwiTWFyZ2luIjp7IiRpZCI6Ijg1MSIsIlRvcCI6MC4wLCJMZWZ0IjowLjAsIlJpZ2h0IjowLjAsIkJvdHRvbSI6MC4wfSwiUGFkZGluZyI6eyIkaWQiOiI4NTIiLCJUb3AiOjAuMCwiTGVmdCI6MC4wLCJSaWdodCI6MC4wLCJCb3R0b20iOjAuMH0sIkJhY2tncm91bmQiOnsiJGlkIjoiODUzIiwiQ29sb3IiOnsiJGlkIjoiODU0IiwiQSI6MTUzLCJSIjowLCJHIjowLCJCIjowfX0sIklzVmlzaWJsZSI6dHJ1ZSwiV2lkdGgiOjAuMCwiSGVpZ2h0IjowLjAsIkJvcmRlclN0eWxlIjpudWxsLCJQYXJlbnRTdHlsZSI6bnVsbH0sIk1hcmdpbiI6eyIkaWQiOiI4NTUiLCJUb3AiOjAuMCwiTGVmdCI6MC4wLCJSaWdodCI6MC4wLCJCb3R0b20iOjAuMH0sIlBhZGRpbmciOnsiJGlkIjoiODU2IiwiVG9wIjowLjAsIkxlZnQiOjAuMCwiUmlnaHQiOjAuMCwiQm90dG9tIjowLjB9LCJCYWNrZ3JvdW5kIjpudWxsLCJJc1Zpc2libGUiOnRydWUsIldpZHRoIjowLjAsIkhlaWdodCI6MC4wLCJCb3JkZXJTdHlsZSI6bnVsbCwiUGFyZW50U3R5bGUiOm51bGx9LCJTaGFwZVN0eWxlIjp7IiRpZCI6Ijg1NyIsIk1hcmdpbiI6eyIkaWQiOiI4NTgiLCJUb3AiOjAuMCwiTGVmdCI6NC4wLCJSaWdodCI6NC4wLCJCb3R0b20iOjAuMH0sIlBhZGRpbmciOnsiJGlkIjoiODU5IiwiVG9wIjowLjAsIkxlZnQiOjAuMCwiUmlnaHQiOjAuMCwiQm90dG9tIjowLjB9LCJCYWNrZ3JvdW5kIjp7IiRpZCI6Ijg2MCIsIkNvbG9yIjp7IiRpZCI6Ijg2MSIsIkEiOjI1NSwiUiI6MjQ3LCJHIjoxNTAsIkIiOjcwfX0sIklzVmlzaWJsZSI6dHJ1ZSwiV2lkdGgiOjAuMCwiSGVpZ2h0IjoxNi4wLCJCb3JkZXJTdHlsZSI6eyIkaWQiOiI4NjIiLCJMaW5lQ29sb3IiOnsiJGlkIjoiODYzIiwiJHR5cGUiOiJOTFJFLkNvbW1vbi5Eb20uU29saWRDb2xvckJydXNoLCBOTFJFLkNvbW1vbiIsIkNvbG9yIjp7IiRpZCI6Ijg2NCIsIkEiOjI1NSwiUiI6MjU1LCJHIjowLCJCIjowfX0sIkxpbmVXZWlnaHQiOjAuMCwiTGluZVR5cGUiOjAsIlBhcmVudFN0eWxlIjpudWxsfSwiUGFyZW50U3R5bGUiOm51bGx9LCJUaXRsZVN0eWxlIjp7IiRpZCI6Ijg2NSIsIkZvbnRTZXR0aW5ncyI6eyIkaWQiOiI4NjYiLCJGb250U2l6ZSI6MTAsIkZvbnROYW1lIjoiQ2FsaWJyaSIsIklzQm9sZCI6dHJ1ZSwiSXNJdGFsaWMiOmZhbHNlLCJJc1VuZGVybGluZWQiOmZhbHNlLCJQYXJlbnRTdHlsZSI6bnVsbH0sIkF1dG9TaXplIjowLCJGb3JlZ3JvdW5kIjp7IiRpZCI6Ijg2NyIsIkNvbG9yIjp7IiRpZCI6Ijg2OCIsIkEiOjI1NSwiUiI6MCwiRyI6MCwiQiI6MH19LCJNYXhXaWR0aCI6NzIwLjAsIk1heEhlaWdodCI6IkluZmluaXR5IiwiU21hcnRGb3JlZ3JvdW5kSXNBY3RpdmUiOmZhbHNlLCJIb3Jpem9udGFsQWxpZ25tZW50IjoyLCJWZXJ0aWNhbEFsaWdubWVudCI6MCwiU21hcnRGb3JlZ3JvdW5kIjpudWxsLCJCYWNrZ3JvdW5kRmlsbFR5cGUiOjAsIk1hcmdpbiI6eyIkaWQiOiI4NjkiLCJUb3AiOjAuMCwiTGVmdCI6MC4wLCJSaWdodCI6MC4wLCJCb3R0b20iOjAuMH0sIlBhZGRpbmciOnsiJGlkIjoiODcwIiwiVG9wIjowLjAsIkxlZnQiOjAuMCwiUmlnaHQiOjAuMCwiQm90dG9tIjowLjB9LCJCYWNrZ3JvdW5kIjp7IiRpZCI6Ijg3MSIsIkNvbG9yIjp7IiRpZCI6Ijg3MiIsIkEiOjAsIlIiOjI1NSwiRyI6MjU1LCJCIjoyNTV9fSwiSXNWaXNpYmxlIjp0cnVlLCJXaWR0aCI6MC4wLCJIZWlnaHQiOjAuMCwiQm9yZGVyU3R5bGUiOnsiJGlkIjoiODczIiwiTGluZUNvbG9yIjpudWxsLCJMaW5lV2VpZ2h0IjowLjAsIkxpbmVUeXBlIjowLCJQYXJlbnRTdHlsZSI6bnVsbH0sIlBhcmVudFN0eWxlIjpudWxsfSwiRGF0ZVN0eWxlIjp7IiRpZCI6Ijg3NCIsIkZvbnRTZXR0aW5ncyI6eyIkaWQiOiI4NzUiLCJGb250U2l6ZSI6OSwiRm9udE5hbWUiOiJDYWxpYnJpIiwiSXNCb2xkIjpmYWxzZSwiSXNJdGFsaWMiOmZhbHNlLCJJc1VuZGVybGluZWQiOmZhbHNlLCJQYXJlbnRTdHlsZSI6bnVsbH0sIkF1dG9TaXplIjowLCJGb3JlZ3JvdW5kIjp7IiRpZCI6Ijg3NiIsIkNvbG9yIjp7IiRpZCI6Ijg3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NzgiLCJUb3AiOjAuMCwiTGVmdCI6MC4wLCJSaWdodCI6MC4wLCJCb3R0b20iOjAuMH0sIlBhZGRpbmciOnsiJGlkIjoiODc5IiwiVG9wIjowLjAsIkxlZnQiOjAuMCwiUmlnaHQiOjAuMCwiQm90dG9tIjowLjB9LCJCYWNrZ3JvdW5kIjp7IiRpZCI6Ijg4MCIsIkNvbG9yIjp7IiRpZCI6Ijg4MSIsIkEiOjAsIlIiOjI1NSwiRyI6MjU1LCJCIjoyNTV9fSwiSXNWaXNpYmxlIjp0cnVlLCJXaWR0aCI6MC4wLCJIZWlnaHQiOjAuMCwiQm9yZGVyU3R5bGUiOnsiJGlkIjoiODgyIiwiTGluZUNvbG9yIjpudWxsLCJMaW5lV2VpZ2h0IjowLjAsIkxpbmVUeXBlIjowLCJQYXJlbnRTdHlsZSI6bnVsbH0sIlBhcmVudFN0eWxlIjpudWxsfSwiRGF0ZUZvcm1hdCI6eyIkaWQiOiI4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0IiwiRm9ybWF0IjowLCJJc1Zpc2libGUiOmZhbHNlLCJMYXN0S25vd25WaXNpYmlsaXR5U3RhdGUiOmZhbHNlfSwiSXNWaXNpYmxlIjp0cnVlLCJQYXJlbnRTdHlsZSI6bnVsbH0sIkluZGV4Ijo4LCJTbWFydER1cmF0aW9uQWN0aXZhdGVkIjpmYWxzZSwiRGF0ZUZvcm1hdCI6eyIkcmVmIjoiODgzIn0sIldlZWtOdW1iZXJpbmciOnsiJGlkIjoiODg1IiwiRm9ybWF0IjowLCJJc1Zpc2libGUiOmZhbHNlLCJMYXN0S25vd25WaXNpYmlsaXR5U3RhdGUiOmZhbHNlfSwiQmFzZWxpbmVEYXRhIjp7IiRpZCI6Ijg4NiIsIlN0YXJ0RGF0ZSI6IjIwMjUtMDMtMTRUMDA6MDA6MDAiLCJFbmREYXRlIjoiMjAyNS0wNS0wMlQyMzo1OTowMCJ9LCJJZCI6ImYyM2U0NjA1LTA1YzItNGVlOC04MTU5LWI0MjFiODEwYjdlNCIsIkltcG9ydElkIjpudWxsLCJUaXRsZSI6IlNwZWNzIiwiTm90ZSI6bnVsbCwiSHlwZXJsaW5rIjp7IiRpZCI6Ijg4NyIsIkFkZHJlc3MiOiIiLCJTdWJBZGRyZXNzIjoiIn0sIklzQ2hhbmdlZCI6ZmFsc2UsIklzTmV3IjpmYWxzZX0seyIkaWQiOiI4ODgiLCJHcm91cE5hbWUiOm51bGwsIlN0YXJ0RGF0ZSI6IjIwMjUtMDMtMjVUMDA6MDA6MDAiLCJFbmREYXRlIjoiMjAyNS0wNy0xOFQyMzo1OTowMCIsIlBlcmNlbnRhZ2VDb21wbGV0ZSI6MTAwLjAsIlN0eWxlIjp7IiRpZCI6Ijg4OSIsIlNoYXBlIjowLCJTaGFwZVRoaWNrbmVzcyI6MSwiRHVyYXRpb25Gb3JtYXQiOjAsIkluY2x1ZGVOb25Xb3JraW5nRGF5c0luRHVyYXRpb24iOmZhbHNlLCJQZXJjZW50YWdlQ29tcGxldGVTdHlsZSI6eyIkaWQiOiI4OTAiLCJGb250U2V0dGluZ3MiOnsiJGlkIjoiODkxIiwiRm9udFNpemUiOjEwLCJGb250TmFtZSI6IkNhbGlicmkiLCJJc0JvbGQiOmZhbHNlLCJJc0l0YWxpYyI6ZmFsc2UsIklzVW5kZXJsaW5lZCI6ZmFsc2UsIlBhcmVudFN0eWxlIjpudWxsfSwiQXV0b1NpemUiOjAsIkZvcmVncm91bmQiOnsiJGlkIjoiODkyIiwiQ29sb3IiOnsiJGlkIjoiODkz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4OTQiLCJUb3AiOjAuMCwiTGVmdCI6MC4wLCJSaWdodCI6MC4wLCJCb3R0b20iOjAuMH0sIlBhZGRpbmciOnsiJGlkIjoiODk1IiwiVG9wIjowLjAsIkxlZnQiOjAuMCwiUmlnaHQiOjAuMCwiQm90dG9tIjowLjB9LCJCYWNrZ3JvdW5kIjp7IiRpZCI6Ijg5NiIsIkNvbG9yIjp7IiRpZCI6Ijg5NyIsIkEiOjg5LCJSIjowLCJHIjowLCJCIjowfX0sIklzVmlzaWJsZSI6dHJ1ZSwiV2lkdGgiOjAuMCwiSGVpZ2h0IjowLjAsIkJvcmRlclN0eWxlIjp7IiRpZCI6Ijg5OCIsIkxpbmVDb2xvciI6bnVsbCwiTGluZVdlaWdodCI6MC4wLCJMaW5lVHlwZSI6MCwiUGFyZW50U3R5bGUiOm51bGx9LCJQYXJlbnRTdHlsZSI6bnVsbH0sIkR1cmF0aW9uU3R5bGUiOnsiJGlkIjoiODk5IiwiRm9udFNldHRpbmdzIjp7IiRpZCI6IjkwMCIsIkZvbnRTaXplIjo4LCJGb250TmFtZSI6IkNhbGlicmkiLCJJc0JvbGQiOmZhbHNlLCJJc0l0YWxpYyI6ZmFsc2UsIklzVW5kZXJsaW5lZCI6ZmFsc2UsIlBhcmVudFN0eWxlIjpudWxsfSwiQXV0b1NpemUiOjAsIkZvcmVncm91bmQiOnsiJGlkIjoiOTAxIiwiQ29sb3IiOnsiJGlkIjoiOTA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wMyIsIlRvcCI6MC4wLCJMZWZ0IjowLjAsIlJpZ2h0IjowLjAsIkJvdHRvbSI6MC4wfSwiUGFkZGluZyI6eyIkaWQiOiI5MDQiLCJUb3AiOjAuMCwiTGVmdCI6MC4wLCJSaWdodCI6MC4wLCJCb3R0b20iOjAuMH0sIkJhY2tncm91bmQiOnsiJGlkIjoiOTA1IiwiQ29sb3IiOnsiJGlkIjoiOTA2IiwiQSI6MCwiUiI6MjU1LCJHIjoyNTUsIkIiOjI1NX19LCJJc1Zpc2libGUiOnRydWUsIldpZHRoIjowLjAsIkhlaWdodCI6MC4wLCJCb3JkZXJTdHlsZSI6eyIkaWQiOiI5MDciLCJMaW5lQ29sb3IiOm51bGwsIkxpbmVXZWlnaHQiOjAuMCwiTGluZVR5cGUiOjAsIlBhcmVudFN0eWxlIjpudWxsfSwiUGFyZW50U3R5bGUiOm51bGx9LCJIb3Jpem9udGFsQ29ubmVjdG9yU3R5bGUiOnsiJGlkIjoiOTA4IiwiTGluZUNvbG9yIjp7IiRpZCI6IjkwOSIsIiR0eXBlIjoiTkxSRS5Db21tb24uRG9tLlNvbGlkQ29sb3JCcnVzaCwgTkxSRS5Db21tb24iLCJDb2xvciI6eyIkaWQiOiI5MTAiLCJBIjoyNTUsIlIiOjIwNCwiRyI6MjA0LCJCIjoyMDR9fSwiTGluZVdlaWdodCI6MS4wLCJMaW5lVHlwZSI6MCwiUGFyZW50U3R5bGUiOm51bGx9LCJWZXJ0aWNhbENvbm5lY3RvclN0eWxlIjp7IiRpZCI6IjkxMSIsIkxpbmVDb2xvciI6eyIkaWQiOiI5MTIiLCIkdHlwZSI6Ik5MUkUuQ29tbW9uLkRvbS5Tb2xpZENvbG9yQnJ1c2gsIE5MUkUuQ29tbW9uIiwiQ29sb3IiOnsiJGlkIjoiOTEzIiwiQSI6MjU1LCJSIjoyMDQsIkciOjIwNCwiQiI6MjA0fX0sIkxpbmVXZWlnaHQiOjAuMCwiTGluZVR5cGUiOjAsIlBhcmVudFN0eWxlIjpudWxsfSwiTWFyZ2luIjpudWxsLCJTdGFydERhdGVQb3NpdGlvbiI6NCwiRW5kRGF0ZVBvc2l0aW9uIjo0LCJEYXRlSXNWaXNpYmxlIjp0cnVlLCJUaXRsZVBvc2l0aW9uIjozLCJEdXJhdGlvblBvc2l0aW9uIjoyLCJQZXJjZW50YWdlQ29tcGxldGVkUG9zaXRpb24iOjIsIlNwYWNpbmciOjEwLCJJc0JlbG93VGltZWJhbmQiOnRydWUsIlBlcmNlbnRhZ2VDb21wbGV0ZVNoYXBlT3BhY2l0eSI6MzUsIkJhc2VsaW5lU3R5bGUiOnsiJGlkIjoiOTE0IiwiU2hhcGVTdHlsZSI6eyIkaWQiOiI5MTUiLCJNYXJnaW4iOnsiJGlkIjoiOTE2IiwiVG9wIjowLjAsIkxlZnQiOjAuMCwiUmlnaHQiOjAuMCwiQm90dG9tIjowLjB9LCJQYWRkaW5nIjp7IiRpZCI6IjkxNyIsIlRvcCI6MC4wLCJMZWZ0IjowLjAsIlJpZ2h0IjowLjAsIkJvdHRvbSI6MC4wfSwiQmFja2dyb3VuZCI6eyIkaWQiOiI5MTgiLCJDb2xvciI6eyIkaWQiOiI5MTkiLCJBIjoxNTMsIlIiOjAsIkciOjAsIkIiOjB9fSwiSXNWaXNpYmxlIjp0cnVlLCJXaWR0aCI6MC4wLCJIZWlnaHQiOjAuMCwiQm9yZGVyU3R5bGUiOm51bGwsIlBhcmVudFN0eWxlIjpudWxsfSwiTWFyZ2luIjp7IiRpZCI6IjkyMCIsIlRvcCI6MC4wLCJMZWZ0IjowLjAsIlJpZ2h0IjowLjAsIkJvdHRvbSI6MC4wfSwiUGFkZGluZyI6eyIkaWQiOiI5MjEiLCJUb3AiOjAuMCwiTGVmdCI6MC4wLCJSaWdodCI6MC4wLCJCb3R0b20iOjAuMH0sIkJhY2tncm91bmQiOm51bGwsIklzVmlzaWJsZSI6dHJ1ZSwiV2lkdGgiOjAuMCwiSGVpZ2h0IjowLjAsIkJvcmRlclN0eWxlIjpudWxsLCJQYXJlbnRTdHlsZSI6bnVsbH0sIlNoYXBlU3R5bGUiOnsiJGlkIjoiOTIyIiwiTWFyZ2luIjp7IiRpZCI6IjkyMyIsIlRvcCI6MC4wLCJMZWZ0Ijo0LjAsIlJpZ2h0Ijo0LjAsIkJvdHRvbSI6MC4wfSwiUGFkZGluZyI6eyIkaWQiOiI5MjQiLCJUb3AiOjAuMCwiTGVmdCI6MC4wLCJSaWdodCI6MC4wLCJCb3R0b20iOjAuMH0sIkJhY2tncm91bmQiOnsiJGlkIjoiOTI1IiwiQ29sb3IiOnsiJGlkIjoiOTI2IiwiQSI6MjU1LCJSIjowLCJHIjoxMTQsIkIiOjE4OH19LCJJc1Zpc2libGUiOnRydWUsIldpZHRoIjowLjAsIkhlaWdodCI6MTYuMCwiQm9yZGVyU3R5bGUiOnsiJGlkIjoiOTI3IiwiTGluZUNvbG9yIjp7IiRpZCI6IjkyOCIsIiR0eXBlIjoiTkxSRS5Db21tb24uRG9tLlNvbGlkQ29sb3JCcnVzaCwgTkxSRS5Db21tb24iLCJDb2xvciI6eyIkaWQiOiI5MjkiLCJBIjoyNTUsIlIiOjI1NSwiRyI6MCwiQiI6MH19LCJMaW5lV2VpZ2h0IjowLjAsIkxpbmVUeXBlIjowLCJQYXJlbnRTdHlsZSI6bnVsbH0sIlBhcmVudFN0eWxlIjpudWxsfSwiVGl0bGVTdHlsZSI6eyIkaWQiOiI5MzAiLCJGb250U2V0dGluZ3MiOnsiJGlkIjoiOTMxIiwiRm9udFNpemUiOjEwLCJGb250TmFtZSI6IkNhbGlicmkiLCJJc0JvbGQiOnRydWUsIklzSXRhbGljIjpmYWxzZSwiSXNVbmRlcmxpbmVkIjpmYWxzZSwiUGFyZW50U3R5bGUiOm51bGx9LCJBdXRvU2l6ZSI6MCwiRm9yZWdyb3VuZCI6eyIkaWQiOiI5MzIiLCJDb2xvciI6eyIkaWQiOiI5MzM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OTM0IiwiVG9wIjowLjAsIkxlZnQiOjAuMCwiUmlnaHQiOjAuMCwiQm90dG9tIjowLjB9LCJQYWRkaW5nIjp7IiRpZCI6IjkzNSIsIlRvcCI6MC4wLCJMZWZ0IjowLjAsIlJpZ2h0IjowLjAsIkJvdHRvbSI6MC4wfSwiQmFja2dyb3VuZCI6eyIkaWQiOiI5MzYiLCJDb2xvciI6eyIkaWQiOiI5MzciLCJBIjowLCJSIjoyNTUsIkciOjI1NSwiQiI6MjU1fX0sIklzVmlzaWJsZSI6dHJ1ZSwiV2lkdGgiOjAuMCwiSGVpZ2h0IjowLjAsIkJvcmRlclN0eWxlIjp7IiRpZCI6IjkzOCIsIkxpbmVDb2xvciI6bnVsbCwiTGluZVdlaWdodCI6MC4wLCJMaW5lVHlwZSI6MCwiUGFyZW50U3R5bGUiOm51bGx9LCJQYXJlbnRTdHlsZSI6bnVsbH0sIkRhdGVTdHlsZSI6eyIkaWQiOiI5MzkiLCJGb250U2V0dGluZ3MiOnsiJGlkIjoiOTQwIiwiRm9udFNpemUiOjksIkZvbnROYW1lIjoiQ2FsaWJyaSIsIklzQm9sZCI6ZmFsc2UsIklzSXRhbGljIjpmYWxzZSwiSXNVbmRlcmxpbmVkIjpmYWxzZSwiUGFyZW50U3R5bGUiOm51bGx9LCJBdXRvU2l6ZSI6MCwiRm9yZWdyb3VuZCI6eyIkaWQiOiI5NDEiLCJDb2xvciI6eyIkaWQiOiI5ND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QzIiwiVG9wIjowLjAsIkxlZnQiOjAuMCwiUmlnaHQiOjAuMCwiQm90dG9tIjowLjB9LCJQYWRkaW5nIjp7IiRpZCI6Ijk0NCIsIlRvcCI6MC4wLCJMZWZ0IjowLjAsIlJpZ2h0IjowLjAsIkJvdHRvbSI6MC4wfSwiQmFja2dyb3VuZCI6eyIkaWQiOiI5NDUiLCJDb2xvciI6eyIkaWQiOiI5NDYiLCJBIjowLCJSIjoyNTUsIkciOjI1NSwiQiI6MjU1fX0sIklzVmlzaWJsZSI6dHJ1ZSwiV2lkdGgiOjAuMCwiSGVpZ2h0IjowLjAsIkJvcmRlclN0eWxlIjp7IiRpZCI6Ijk0NyIsIkxpbmVDb2xvciI6bnVsbCwiTGluZVdlaWdodCI6MC4wLCJMaW5lVHlwZSI6MCwiUGFyZW50U3R5bGUiOm51bGx9LCJQYXJlbnRTdHlsZSI6bnVsbH0sIkRhdGVGb3JtYXQiOnsiJGlkIjoiOT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0OSIsIkZvcm1hdCI6MCwiSXNWaXNpYmxlIjpmYWxzZSwiTGFzdEtub3duVmlzaWJpbGl0eVN0YXRlIjpmYWxzZX0sIklzVmlzaWJsZSI6dHJ1ZSwiUGFyZW50U3R5bGUiOm51bGx9LCJJbmRleCI6OSwiU21hcnREdXJhdGlvbkFjdGl2YXRlZCI6ZmFsc2UsIkRhdGVGb3JtYXQiOnsiJHJlZiI6Ijk0OCJ9LCJXZWVrTnVtYmVyaW5nIjp7IiRpZCI6Ijk1MCIsIkZvcm1hdCI6MCwiSXNWaXNpYmxlIjpmYWxzZSwiTGFzdEtub3duVmlzaWJpbGl0eVN0YXRlIjpmYWxzZX0sIkJhc2VsaW5lRGF0YSI6eyIkaWQiOiI5NTEiLCJTdGFydERhdGUiOiIyMDI1LTAzLTI1VDAwOjAwOjAwIiwiRW5kRGF0ZSI6IjIwMjUtMTAtMjBUMjM6NTk6MDAifSwiSWQiOiI4MmQxYjdhYS1lNzdkLTQxYTItYmUxNC1kNjlmNWU1MDFiMWIiLCJJbXBvcnRJZCI6bnVsbCwiVGl0bGUiOiJEZXZlbG9wbWVudCIsIk5vdGUiOm51bGwsIkh5cGVybGluayI6eyIkaWQiOiI5NTIiLCJBZGRyZXNzIjoiIiwiU3ViQWRkcmVzcyI6IiJ9LCJJc0NoYW5nZWQiOmZhbHNlLCJJc05ldyI6ZmFsc2V9LHsiJGlkIjoiOTUzIiwiR3JvdXBOYW1lIjpudWxsLCJTdGFydERhdGUiOiIyMDI1LTA4LTE2VDAwOjAwOjAwIiwiRW5kRGF0ZSI6IjIwMjUtMDktMTBUMjM6NTk6MDAiLCJQZXJjZW50YWdlQ29tcGxldGUiOm51bGwsIlN0eWxlIjp7IiRpZCI6Ijk1NCIsIlNoYXBlIjowLCJTaGFwZVRoaWNrbmVzcyI6MSwiRHVyYXRpb25Gb3JtYXQiOjAsIkluY2x1ZGVOb25Xb3JraW5nRGF5c0luRHVyYXRpb24iOmZhbHNlLCJQZXJjZW50YWdlQ29tcGxldGVTdHlsZSI6eyIkaWQiOiI5NTUiLCJGb250U2V0dGluZ3MiOnsiJGlkIjoiOTU2IiwiRm9udFNpemUiOjEwLCJGb250TmFtZSI6IkNhbGlicmkiLCJJc0JvbGQiOmZhbHNlLCJJc0l0YWxpYyI6ZmFsc2UsIklzVW5kZXJsaW5lZCI6ZmFsc2UsIlBhcmVudFN0eWxlIjpudWxsfSwiQXV0b1NpemUiOjAsIkZvcmVncm91bmQiOnsiJGlkIjoiOTU3IiwiQ29sb3IiOnsiJGlkIjoiOTU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NTkiLCJUb3AiOjAuMCwiTGVmdCI6MC4wLCJSaWdodCI6MC4wLCJCb3R0b20iOjAuMH0sIlBhZGRpbmciOnsiJGlkIjoiOTYwIiwiVG9wIjowLjAsIkxlZnQiOjAuMCwiUmlnaHQiOjAuMCwiQm90dG9tIjowLjB9LCJCYWNrZ3JvdW5kIjp7IiRpZCI6Ijk2MSIsIkNvbG9yIjp7IiRpZCI6Ijk2MiIsIkEiOjg5LCJSIjowLCJHIjowLCJCIjowfX0sIklzVmlzaWJsZSI6dHJ1ZSwiV2lkdGgiOjAuMCwiSGVpZ2h0IjowLjAsIkJvcmRlclN0eWxlIjp7IiRpZCI6Ijk2MyIsIkxpbmVDb2xvciI6bnVsbCwiTGluZVdlaWdodCI6MC4wLCJMaW5lVHlwZSI6MCwiUGFyZW50U3R5bGUiOm51bGx9LCJQYXJlbnRTdHlsZSI6bnVsbH0sIkR1cmF0aW9uU3R5bGUiOnsiJGlkIjoiOTY0IiwiRm9udFNldHRpbmdzIjp7IiRpZCI6Ijk2NSIsIkZvbnRTaXplIjo4LCJGb250TmFtZSI6IkNhbGlicmkiLCJJc0JvbGQiOmZhbHNlLCJJc0l0YWxpYyI6ZmFsc2UsIklzVW5kZXJsaW5lZCI6ZmFsc2UsIlBhcmVudFN0eWxlIjpudWxsfSwiQXV0b1NpemUiOjAsIkZvcmVncm91bmQiOnsiJGlkIjoiOTY2IiwiQ29sb3IiOnsiJGlkIjoiOTY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2OCIsIlRvcCI6MC4wLCJMZWZ0IjowLjAsIlJpZ2h0IjowLjAsIkJvdHRvbSI6MC4wfSwiUGFkZGluZyI6eyIkaWQiOiI5NjkiLCJUb3AiOjAuMCwiTGVmdCI6MC4wLCJSaWdodCI6MC4wLCJCb3R0b20iOjAuMH0sIkJhY2tncm91bmQiOnsiJGlkIjoiOTcwIiwiQ29sb3IiOnsiJGlkIjoiOTcxIiwiQSI6MCwiUiI6MjU1LCJHIjoyNTUsIkIiOjI1NX19LCJJc1Zpc2libGUiOnRydWUsIldpZHRoIjowLjAsIkhlaWdodCI6MC4wLCJCb3JkZXJTdHlsZSI6eyIkaWQiOiI5NzIiLCJMaW5lQ29sb3IiOm51bGwsIkxpbmVXZWlnaHQiOjAuMCwiTGluZVR5cGUiOjAsIlBhcmVudFN0eWxlIjpudWxsfSwiUGFyZW50U3R5bGUiOm51bGx9LCJIb3Jpem9udGFsQ29ubmVjdG9yU3R5bGUiOnsiJGlkIjoiOTczIiwiTGluZUNvbG9yIjp7IiRpZCI6Ijk3NCIsIiR0eXBlIjoiTkxSRS5Db21tb24uRG9tLlNvbGlkQ29sb3JCcnVzaCwgTkxSRS5Db21tb24iLCJDb2xvciI6eyIkaWQiOiI5NzUiLCJBIjoyNTUsIlIiOjIwNCwiRyI6MjA0LCJCIjoyMDR9fSwiTGluZVdlaWdodCI6MS4wLCJMaW5lVHlwZSI6MCwiUGFyZW50U3R5bGUiOm51bGx9LCJWZXJ0aWNhbENvbm5lY3RvclN0eWxlIjp7IiRpZCI6Ijk3NiIsIkxpbmVDb2xvciI6eyIkaWQiOiI5NzciLCIkdHlwZSI6Ik5MUkUuQ29tbW9uLkRvbS5Tb2xpZENvbG9yQnJ1c2gsIE5MUkUuQ29tbW9uIiwiQ29sb3IiOnsiJGlkIjoiOTc4IiwiQSI6MjU1LCJSIjoyMDQsIkciOjIwNCwiQiI6MjA0fX0sIkxpbmVXZWlnaHQiOjAuMCwiTGluZVR5cGUiOjAsIlBhcmVudFN0eWxlIjpudWxsfSwiTWFyZ2luIjpudWxsLCJTdGFydERhdGVQb3NpdGlvbiI6NCwiRW5kRGF0ZVBvc2l0aW9uIjo0LCJEYXRlSXNWaXNpYmxlIjp0cnVlLCJUaXRsZVBvc2l0aW9uIjozLCJEdXJhdGlvblBvc2l0aW9uIjoyLCJQZXJjZW50YWdlQ29tcGxldGVkUG9zaXRpb24iOjYsIlNwYWNpbmciOjEwLCJJc0JlbG93VGltZWJhbmQiOnRydWUsIlBlcmNlbnRhZ2VDb21wbGV0ZVNoYXBlT3BhY2l0eSI6MzUsIkJhc2VsaW5lU3R5bGUiOnsiJGlkIjoiOTc5IiwiU2hhcGVTdHlsZSI6eyIkaWQiOiI5ODAiLCJNYXJnaW4iOnsiJGlkIjoiOTgxIiwiVG9wIjowLjAsIkxlZnQiOjAuMCwiUmlnaHQiOjAuMCwiQm90dG9tIjowLjB9LCJQYWRkaW5nIjp7IiRpZCI6Ijk4MiIsIlRvcCI6MC4wLCJMZWZ0IjowLjAsIlJpZ2h0IjowLjAsIkJvdHRvbSI6MC4wfSwiQmFja2dyb3VuZCI6eyIkaWQiOiI5ODMiLCJDb2xvciI6eyIkaWQiOiI5ODQiLCJBIjoxNTMsIlIiOjAsIkciOjAsIkIiOjB9fSwiSXNWaXNpYmxlIjp0cnVlLCJXaWR0aCI6MC4wLCJIZWlnaHQiOjAuMCwiQm9yZGVyU3R5bGUiOm51bGwsIlBhcmVudFN0eWxlIjpudWxsfSwiTWFyZ2luIjp7IiRpZCI6Ijk4NSIsIlRvcCI6MC4wLCJMZWZ0IjowLjAsIlJpZ2h0IjowLjAsIkJvdHRvbSI6MC4wfSwiUGFkZGluZyI6eyIkaWQiOiI5ODYiLCJUb3AiOjAuMCwiTGVmdCI6MC4wLCJSaWdodCI6MC4wLCJCb3R0b20iOjAuMH0sIkJhY2tncm91bmQiOm51bGwsIklzVmlzaWJsZSI6dHJ1ZSwiV2lkdGgiOjAuMCwiSGVpZ2h0IjowLjAsIkJvcmRlclN0eWxlIjpudWxsLCJQYXJlbnRTdHlsZSI6bnVsbH0sIlNoYXBlU3R5bGUiOnsiJGlkIjoiOTg3IiwiTWFyZ2luIjp7IiRpZCI6Ijk4OCIsIlRvcCI6MC4wLCJMZWZ0Ijo0LjAsIlJpZ2h0Ijo0LjAsIkJvdHRvbSI6MC4wfSwiUGFkZGluZyI6eyIkaWQiOiI5ODkiLCJUb3AiOjAuMCwiTGVmdCI6MC4wLCJSaWdodCI6MC4wLCJCb3R0b20iOjAuMH0sIkJhY2tncm91bmQiOnsiJGlkIjoiOTkwIiwiQ29sb3IiOnsiJGlkIjoiOTkxIiwiQSI6MjU1LCJSIjowLCJHIjoxMTQsIkIiOjE4OH19LCJJc1Zpc2libGUiOnRydWUsIldpZHRoIjowLjAsIkhlaWdodCI6MTYuMCwiQm9yZGVyU3R5bGUiOnsiJGlkIjoiOTkyIiwiTGluZUNvbG9yIjp7IiRpZCI6Ijk5MyIsIiR0eXBlIjoiTkxSRS5Db21tb24uRG9tLlNvbGlkQ29sb3JCcnVzaCwgTkxSRS5Db21tb24iLCJDb2xvciI6eyIkaWQiOiI5OTQiLCJBIjoyNTUsIlIiOjI1NSwiRyI6MCwiQiI6MH19LCJMaW5lV2VpZ2h0IjowLjAsIkxpbmVUeXBlIjowLCJQYXJlbnRTdHlsZSI6bnVsbH0sIlBhcmVudFN0eWxlIjpudWxsfSwiVGl0bGVTdHlsZSI6eyIkaWQiOiI5OTUiLCJGb250U2V0dGluZ3MiOnsiJGlkIjoiOTk2IiwiRm9udFNpemUiOjEwLCJGb250TmFtZSI6IkNhbGlicmkiLCJJc0JvbGQiOnRydWUsIklzSXRhbGljIjpmYWxzZSwiSXNVbmRlcmxpbmVkIjpmYWxzZSwiUGFyZW50U3R5bGUiOm51bGx9LCJBdXRvU2l6ZSI6MCwiRm9yZWdyb3VuZCI6eyIkaWQiOiI5OTciLCJDb2xvciI6eyIkaWQiOiI5OTg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OTk5IiwiVG9wIjowLjAsIkxlZnQiOjAuMCwiUmlnaHQiOjAuMCwiQm90dG9tIjowLjB9LCJQYWRkaW5nIjp7IiRpZCI6IjEwMDAiLCJUb3AiOjAuMCwiTGVmdCI6MC4wLCJSaWdodCI6MC4wLCJCb3R0b20iOjAuMH0sIkJhY2tncm91bmQiOnsiJGlkIjoiMTAwMSIsIkNvbG9yIjp7IiRpZCI6IjEwMDIiLCJBIjowLCJSIjoyNTUsIkciOjI1NSwiQiI6MjU1fX0sIklzVmlzaWJsZSI6dHJ1ZSwiV2lkdGgiOjAuMCwiSGVpZ2h0IjowLjAsIkJvcmRlclN0eWxlIjp7IiRpZCI6IjEwMDMiLCJMaW5lQ29sb3IiOm51bGwsIkxpbmVXZWlnaHQiOjAuMCwiTGluZVR5cGUiOjAsIlBhcmVudFN0eWxlIjpudWxsfSwiUGFyZW50U3R5bGUiOm51bGx9LCJEYXRlU3R5bGUiOnsiJGlkIjoiMTAwNCIsIkZvbnRTZXR0aW5ncyI6eyIkaWQiOiIxMDA1IiwiRm9udFNpemUiOjksIkZvbnROYW1lIjoiQ2FsaWJyaSIsIklzQm9sZCI6ZmFsc2UsIklzSXRhbGljIjpmYWxzZSwiSXNVbmRlcmxpbmVkIjpmYWxzZSwiUGFyZW50U3R5bGUiOm51bGx9LCJBdXRvU2l6ZSI6MCwiRm9yZWdyb3VuZCI6eyIkaWQiOiIxMDA2IiwiQ29sb3IiOnsiJGlkIjoiMTAw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A4IiwiVG9wIjowLjAsIkxlZnQiOjAuMCwiUmlnaHQiOjAuMCwiQm90dG9tIjowLjB9LCJQYWRkaW5nIjp7IiRpZCI6IjEwMDkiLCJUb3AiOjAuMCwiTGVmdCI6MC4wLCJSaWdodCI6MC4wLCJCb3R0b20iOjAuMH0sIkJhY2tncm91bmQiOnsiJGlkIjoiMTAxMCIsIkNvbG9yIjp7IiRpZCI6IjEwMTEiLCJBIjowLCJSIjoyNTUsIkciOjI1NSwiQiI6MjU1fX0sIklzVmlzaWJsZSI6dHJ1ZSwiV2lkdGgiOjAuMCwiSGVpZ2h0IjowLjAsIkJvcmRlclN0eWxlIjp7IiRpZCI6IjEwMTIiLCJMaW5lQ29sb3IiOm51bGwsIkxpbmVXZWlnaHQiOjAuMCwiTGluZVR5cGUiOjAsIlBhcmVudFN0eWxlIjpudWxsfSwiUGFyZW50U3R5bGUiOm51bGx9LCJEYXRlRm9ybWF0Ijp7IiRpZCI6IjEw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xNCIsIkZvcm1hdCI6MCwiSXNWaXNpYmxlIjpmYWxzZSwiTGFzdEtub3duVmlzaWJpbGl0eVN0YXRlIjpmYWxzZX0sIklzVmlzaWJsZSI6dHJ1ZSwiUGFyZW50U3R5bGUiOm51bGx9LCJJbmRleCI6MTAsIlNtYXJ0RHVyYXRpb25BY3RpdmF0ZWQiOmZhbHNlLCJEYXRlRm9ybWF0Ijp7IiRyZWYiOiIxMDEzIn0sIldlZWtOdW1iZXJpbmciOnsiJGlkIjoiMTAxNSIsIkZvcm1hdCI6MCwiSXNWaXNpYmxlIjpmYWxzZSwiTGFzdEtub3duVmlzaWJpbGl0eVN0YXRlIjpmYWxzZX0sIkJhc2VsaW5lRGF0YSI6eyIkaWQiOiIxMDE2IiwiU3RhcnREYXRlIjoiMjAyNS0xMC0yMVQwMDowMDowMCIsIkVuZERhdGUiOiIyMDI1LTExLTE1VDIzOjU5OjAwIn0sIklkIjoiMjNiNDJjYWQtZDliYy00MzdmLWI3MzktYzY4YzYyNzM3YzNhIiwiSW1wb3J0SWQiOm51bGwsIlRpdGxlIjoiU3RhYmlsaXplIiwiTm90ZSI6bnVsbCwiSHlwZXJsaW5rIjp7IiRpZCI6IjEwMTciLCJBZGRyZXNzIjoiIiwiU3ViQWRkcmVzcyI6IiJ9LCJJc0NoYW5nZWQiOmZhbHNlLCJJc05ldyI6ZmFsc2V9LHsiJGlkIjoiMTAxOCIsIkdyb3VwTmFtZSI6bnVsbCwiU3RhcnREYXRlIjoiMjAyNS0wOS0yOFQwMDowMDowMCIsIkVuZERhdGUiOiIyMDI1LTExLTAxVDIzOjU5OjAwIiwiUGVyY2VudGFnZUNvbXBsZXRlIjpudWxsLCJTdHlsZSI6eyIkaWQiOiIxMDE5IiwiU2hhcGUiOjMsIlNoYXBlVGhpY2tuZXNzIjoxLCJEdXJhdGlvbkZvcm1hdCI6MCwiSW5jbHVkZU5vbldvcmtpbmdEYXlzSW5EdXJhdGlvbiI6ZmFsc2UsIlBlcmNlbnRhZ2VDb21wbGV0ZVN0eWxlIjp7IiRpZCI6IjEwMjAiLCJGb250U2V0dGluZ3MiOnsiJGlkIjoiMTAyMSIsIkZvbnRTaXplIjoxMCwiRm9udE5hbWUiOiJDYWxpYnJpIiwiSXNCb2xkIjpmYWxzZSwiSXNJdGFsaWMiOmZhbHNlLCJJc1VuZGVybGluZWQiOmZhbHNlLCJQYXJlbnRTdHlsZSI6bnVsbH0sIkF1dG9TaXplIjowLCJGb3JlZ3JvdW5kIjp7IiRpZCI6IjEwMjIiLCJDb2xvciI6eyIkaWQiOiIxMDI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DI0IiwiVG9wIjowLjAsIkxlZnQiOjAuMCwiUmlnaHQiOjAuMCwiQm90dG9tIjowLjB9LCJQYWRkaW5nIjp7IiRpZCI6IjEwMjUiLCJUb3AiOjAuMCwiTGVmdCI6MC4wLCJSaWdodCI6MC4wLCJCb3R0b20iOjAuMH0sIkJhY2tncm91bmQiOnsiJGlkIjoiMTAyNiIsIkNvbG9yIjp7IiRpZCI6IjEwMjciLCJBIjo4OSwiUiI6MCwiRyI6MCwiQiI6MH19LCJJc1Zpc2libGUiOnRydWUsIldpZHRoIjowLjAsIkhlaWdodCI6MC4wLCJCb3JkZXJTdHlsZSI6eyIkaWQiOiIxMDI4IiwiTGluZUNvbG9yIjpudWxsLCJMaW5lV2VpZ2h0IjowLjAsIkxpbmVUeXBlIjowLCJQYXJlbnRTdHlsZSI6bnVsbH0sIlBhcmVudFN0eWxlIjpudWxsfSwiRHVyYXRpb25TdHlsZSI6eyIkaWQiOiIxMDI5IiwiRm9udFNldHRpbmdzIjp7IiRpZCI6IjEwMzAiLCJGb250U2l6ZSI6OCwiRm9udE5hbWUiOiJDYWxpYnJpIiwiSXNCb2xkIjpmYWxzZSwiSXNJdGFsaWMiOmZhbHNlLCJJc1VuZGVybGluZWQiOmZhbHNlLCJQYXJlbnRTdHlsZSI6bnVsbH0sIkF1dG9TaXplIjowLCJGb3JlZ3JvdW5kIjp7IiRpZCI6IjEwMzEiLCJDb2xvciI6eyIkaWQiOiIxMDM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wMzMiLCJUb3AiOjAuMCwiTGVmdCI6MC4wLCJSaWdodCI6MC4wLCJCb3R0b20iOjAuMH0sIlBhZGRpbmciOnsiJGlkIjoiMTAzNCIsIlRvcCI6MC4wLCJMZWZ0IjowLjAsIlJpZ2h0IjowLjAsIkJvdHRvbSI6MC4wfSwiQmFja2dyb3VuZCI6eyIkaWQiOiIxMDM1IiwiQ29sb3IiOnsiJGlkIjoiMTAzNiIsIkEiOjAsIlIiOjI1NSwiRyI6MjU1LCJCIjoyNTV9fSwiSXNWaXNpYmxlIjp0cnVlLCJXaWR0aCI6MC4wLCJIZWlnaHQiOjAuMCwiQm9yZGVyU3R5bGUiOnsiJGlkIjoiMTAzNyIsIkxpbmVDb2xvciI6bnVsbCwiTGluZVdlaWdodCI6MC4wLCJMaW5lVHlwZSI6MCwiUGFyZW50U3R5bGUiOm51bGx9LCJQYXJlbnRTdHlsZSI6bnVsbH0sIkhvcml6b250YWxDb25uZWN0b3JTdHlsZSI6eyIkaWQiOiIxMDM4IiwiTGluZUNvbG9yIjp7IiRpZCI6IjEwMzkiLCIkdHlwZSI6Ik5MUkUuQ29tbW9uLkRvbS5Tb2xpZENvbG9yQnJ1c2gsIE5MUkUuQ29tbW9uIiwiQ29sb3IiOnsiJGlkIjoiMTA0MCIsIkEiOjI1NSwiUiI6MjA0LCJHIjoyMDQsIkIiOjIwNH19LCJMaW5lV2VpZ2h0IjoxLjAsIkxpbmVUeXBlIjowLCJQYXJlbnRTdHlsZSI6bnVsbH0sIlZlcnRpY2FsQ29ubmVjdG9yU3R5bGUiOnsiJGlkIjoiMTA0MSIsIkxpbmVDb2xvciI6eyIkaWQiOiIxMDQyIiwiJHR5cGUiOiJOTFJFLkNvbW1vbi5Eb20uU29saWRDb2xvckJydXNoLCBOTFJFLkNvbW1vbiIsIkNvbG9yIjp7IiRpZCI6IjEwNDMiLCJBIjoyNTUsIlIiOjIwNCwiRyI6MjA0LCJCIjoyMDR9fSwiTGluZVdlaWdodCI6MC4wLCJMaW5lVHlwZSI6MCwiUGFyZW50U3R5bGUiOm51bGx9LCJNYXJnaW4iOm51bGwsIlN0YXJ0RGF0ZVBvc2l0aW9uIjo0LCJFbmREYXRlUG9zaXRpb24iOjQsIkRhdGVJc1Zpc2libGUiOnRydWUsIlRpdGxlUG9zaXRpb24iOjMsIkR1cmF0aW9uUG9zaXRpb24iOjIsIlBlcmNlbnRhZ2VDb21wbGV0ZWRQb3NpdGlvbiI6NiwiU3BhY2luZyI6MTAsIklzQmVsb3dUaW1lYmFuZCI6dHJ1ZSwiUGVyY2VudGFnZUNvbXBsZXRlU2hhcGVPcGFjaXR5IjozNSwiQmFzZWxpbmVTdHlsZSI6eyIkaWQiOiIxMDQ0IiwiU2hhcGVTdHlsZSI6eyIkaWQiOiIxMDQ1IiwiTWFyZ2luIjp7IiRpZCI6IjEwNDYiLCJUb3AiOjAuMCwiTGVmdCI6MC4wLCJSaWdodCI6MC4wLCJCb3R0b20iOjAuMH0sIlBhZGRpbmciOnsiJGlkIjoiMTA0NyIsIlRvcCI6MC4wLCJMZWZ0IjowLjAsIlJpZ2h0IjowLjAsIkJvdHRvbSI6MC4wfSwiQmFja2dyb3VuZCI6eyIkaWQiOiIxMDQ4IiwiQ29sb3IiOnsiJGlkIjoiMTA0OSIsIkEiOjE1MywiUiI6MCwiRyI6MCwiQiI6MH19LCJJc1Zpc2libGUiOnRydWUsIldpZHRoIjowLjAsIkhlaWdodCI6MC4wLCJCb3JkZXJTdHlsZSI6bnVsbCwiUGFyZW50U3R5bGUiOm51bGx9LCJNYXJnaW4iOnsiJGlkIjoiMTA1MCIsIlRvcCI6MC4wLCJMZWZ0IjowLjAsIlJpZ2h0IjowLjAsIkJvdHRvbSI6MC4wfSwiUGFkZGluZyI6eyIkaWQiOiIxMDUxIiwiVG9wIjowLjAsIkxlZnQiOjAuMCwiUmlnaHQiOjAuMCwiQm90dG9tIjowLjB9LCJCYWNrZ3JvdW5kIjpudWxsLCJJc1Zpc2libGUiOnRydWUsIldpZHRoIjowLjAsIkhlaWdodCI6MC4wLCJCb3JkZXJTdHlsZSI6bnVsbCwiUGFyZW50U3R5bGUiOm51bGx9LCJTaGFwZVN0eWxlIjp7IiRpZCI6IjEwNTIiLCJNYXJnaW4iOnsiJGlkIjoiMTA1MyIsIlRvcCI6MC4wLCJMZWZ0Ijo0LjAsIlJpZ2h0Ijo0LjAsIkJvdHRvbSI6MC4wfSwiUGFkZGluZyI6eyIkaWQiOiIxMDU0IiwiVG9wIjowLjAsIkxlZnQiOjAuMCwiUmlnaHQiOjAuMCwiQm90dG9tIjowLjB9LCJCYWNrZ3JvdW5kIjp7IiRpZCI6IjEwNTUiLCJDb2xvciI6eyIkaWQiOiIxMDU2IiwiQSI6MjU1LCJSIjoxNTUsIkciOjE4NywiQiI6ODl9fSwiSXNWaXNpYmxlIjp0cnVlLCJXaWR0aCI6MC4wLCJIZWlnaHQiOjE2LjAsIkJvcmRlclN0eWxlIjp7IiRpZCI6IjEwNTciLCJMaW5lQ29sb3IiOnsiJGlkIjoiMTA1OCIsIiR0eXBlIjoiTkxSRS5Db21tb24uRG9tLlNvbGlkQ29sb3JCcnVzaCwgTkxSRS5Db21tb24iLCJDb2xvciI6eyIkaWQiOiIxMDU5IiwiQSI6MjU1LCJSIjoyNTUsIkciOjAsIkIiOjB9fSwiTGluZVdlaWdodCI6MC4wLCJMaW5lVHlwZSI6MCwiUGFyZW50U3R5bGUiOm51bGx9LCJQYXJlbnRTdHlsZSI6bnVsbH0sIlRpdGxlU3R5bGUiOnsiJGlkIjoiMTA2MCIsIkZvbnRTZXR0aW5ncyI6eyIkaWQiOiIxMDYxIiwiRm9udFNpemUiOjEwLCJGb250TmFtZSI6IkNhbGlicmkiLCJJc0JvbGQiOnRydWUsIklzSXRhbGljIjpmYWxzZSwiSXNVbmRlcmxpbmVkIjpmYWxzZSwiUGFyZW50U3R5bGUiOm51bGx9LCJBdXRvU2l6ZSI6MCwiRm9yZWdyb3VuZCI6eyIkaWQiOiIxMDYyIiwiQ29sb3IiOnsiJGlkIjoiMTA2MyIsIkEiOjI1NSwiUiI6MCwiRyI6MCwiQiI6MH19LCJNYXhXaWR0aCI6NzIwLjAsIk1heEhlaWdodCI6IkluZmluaXR5IiwiU21hcnRGb3JlZ3JvdW5kSXNBY3RpdmUiOmZhbHNlLCJIb3Jpem9udGFsQWxpZ25tZW50IjoyLCJWZXJ0aWNhbEFsaWdubWVudCI6MCwiU21hcnRGb3JlZ3JvdW5kIjpudWxsLCJCYWNrZ3JvdW5kRmlsbFR5cGUiOjAsIk1hcmdpbiI6eyIkaWQiOiIxMDY0IiwiVG9wIjowLjAsIkxlZnQiOjAuMCwiUmlnaHQiOjAuMCwiQm90dG9tIjowLjB9LCJQYWRkaW5nIjp7IiRpZCI6IjEwNjUiLCJUb3AiOjAuMCwiTGVmdCI6MC4wLCJSaWdodCI6MC4wLCJCb3R0b20iOjAuMH0sIkJhY2tncm91bmQiOnsiJGlkIjoiMTA2NiIsIkNvbG9yIjp7IiRpZCI6IjEwNjciLCJBIjowLCJSIjoyNTUsIkciOjI1NSwiQiI6MjU1fX0sIklzVmlzaWJsZSI6dHJ1ZSwiV2lkdGgiOjAuMCwiSGVpZ2h0IjowLjAsIkJvcmRlclN0eWxlIjp7IiRpZCI6IjEwNjgiLCJMaW5lQ29sb3IiOm51bGwsIkxpbmVXZWlnaHQiOjAuMCwiTGluZVR5cGUiOjAsIlBhcmVudFN0eWxlIjpudWxsfSwiUGFyZW50U3R5bGUiOm51bGx9LCJEYXRlU3R5bGUiOnsiJGlkIjoiMTA2OSIsIkZvbnRTZXR0aW5ncyI6eyIkaWQiOiIxMDcwIiwiRm9udFNpemUiOjksIkZvbnROYW1lIjoiQ2FsaWJyaSIsIklzQm9sZCI6ZmFsc2UsIklzSXRhbGljIjpmYWxzZSwiSXNVbmRlcmxpbmVkIjpmYWxzZSwiUGFyZW50U3R5bGUiOm51bGx9LCJBdXRvU2l6ZSI6MCwiRm9yZWdyb3VuZCI6eyIkaWQiOiIxMDcxIiwiQ29sb3IiOnsiJGlkIjoiMTA3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czIiwiVG9wIjowLjAsIkxlZnQiOjAuMCwiUmlnaHQiOjAuMCwiQm90dG9tIjowLjB9LCJQYWRkaW5nIjp7IiRpZCI6IjEwNzQiLCJUb3AiOjAuMCwiTGVmdCI6MC4wLCJSaWdodCI6MC4wLCJCb3R0b20iOjAuMH0sIkJhY2tncm91bmQiOnsiJGlkIjoiMTA3NSIsIkNvbG9yIjp7IiRpZCI6IjEwNzYiLCJBIjowLCJSIjoyNTUsIkciOjI1NSwiQiI6MjU1fX0sIklzVmlzaWJsZSI6dHJ1ZSwiV2lkdGgiOjAuMCwiSGVpZ2h0IjowLjAsIkJvcmRlclN0eWxlIjp7IiRpZCI6IjEwNzciLCJMaW5lQ29sb3IiOm51bGwsIkxpbmVXZWlnaHQiOjAuMCwiTGluZVR5cGUiOjAsIlBhcmVudFN0eWxlIjpudWxsfSwiUGFyZW50U3R5bGUiOm51bGx9LCJEYXRlRm9ybWF0Ijp7IiRpZCI6IjEw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3OSIsIkZvcm1hdCI6MCwiSXNWaXNpYmxlIjpmYWxzZSwiTGFzdEtub3duVmlzaWJpbGl0eVN0YXRlIjpmYWxzZX0sIklzVmlzaWJsZSI6dHJ1ZSwiUGFyZW50U3R5bGUiOm51bGx9LCJJbmRleCI6MTEsIlNtYXJ0RHVyYXRpb25BY3RpdmF0ZWQiOmZhbHNlLCJEYXRlRm9ybWF0Ijp7IiRyZWYiOiIxMDc4In0sIldlZWtOdW1iZXJpbmciOnsiJGlkIjoiMTA4MCIsIkZvcm1hdCI6MCwiSXNWaXNpYmxlIjpmYWxzZSwiTGFzdEtub3duVmlzaWJpbGl0eVN0YXRlIjpmYWxzZX0sIkJhc2VsaW5lRGF0YSI6eyIkaWQiOiIxMDgxIiwiU3RhcnREYXRlIjoiMjAyNS0xMS0xNlQwMDowMDowMCIsIkVuZERhdGUiOiIyMDI1LTEyLTIwVDIzOjU5OjAwIn0sIklkIjoiZmU4MmEwNTQtZWI3Mi00ODUxLWE5M2YtNmE2MDY0MzJiZmFjIiwiSW1wb3J0SWQiOm51bGwsIlRpdGxlIjoiTGF1bmNoIiwiTm90ZSI6bnVsbCwiSHlwZXJsaW5rIjp7IiRpZCI6IjEwODIiLCJBZGRyZXNzIjoiIiwiU3ViQWRkcmVzcyI6IiJ9LCJJc0NoYW5nZWQiOmZhbHNlLCJJc05ldyI6ZmFsc2V9XSwiU3dpbWxhbmVzIjpbXSwiTXNQcm9qZWN0SXRlbXNUcmVlIjp7IiRpZCI6IjEwODMiLCJSb290Ijp7IkltcG9ydElkIjpudWxsLCJJc0ltcG9ydGVkIjpmYWxzZSwiQ2hpbGRyZW4iOltdfX0sIk1ldGFkYXRhIjp7IiRpZCI6IjEwODQiLCJTb3VyY2VUaGVtZSI6IntcIiRpZFwiOlwiMVwiLFwiSWRcIjpcImY5NTNkMWI1LTU3MzUtNDg2ZC1iZTI1LTg5MWJhMWQ4YTY4NV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0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0cnVlfSxcIkxlZnRFbmRDYXBzU3R5bGVcIjp7XCIkaWRcIjpcIjlcIixcIkZvbnRTZXR0aW5nc1wiOntcIiRpZFwiOlwiMTBcIixcIkZvbnRTaXplXCI6MTQ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dHJ1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w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S4wLFwiTGVmdFwiOjAuMCxcIlJpZ2h0XCI6MC4wLFwiQm90dG9tXCI6NS4wfSxcIkJhY2tncm91bmRcIjp7XCIkaWRcIjpcIjMxXCIsXCJDb2xvclwiOntcIiRpZFwiOlwiMzJcIixcIkFcIjoyNTUsXCJSXCI6MzEsXCJHXCI6NzMsXCJCXCI6MTI1fX0sXCJJc1Zpc2libGVcIjp0cnVlLFwiV2lkdGhcIjo4NTg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E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zMSxcIkdcIjo3MyxcIkJcIjoxMjV9fSxcIklzVmlzaWJsZVwiOmZhbHNlLFwiV2lkdGhcIjowLjAsXCJIZWlnaHRcIjowLjAsXCJCb3JkZXJTdHlsZVwiOm51bGx9LFwiVGFza1N0eWxlXCI6e1wiJGlkXCI6XCI0NFwiLFwiU2hhcGVcIjow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gsXCJGb250TmFtZVwiOlwiQ2FsaWJyaVwiLFwiSXNCb2xkXCI6ZmFsc2UsXCJJc0l0YWxpY1wiOmZhbHNlLFwiSXNVbmRlcmxpbmVkXCI6ZmFsc2V9LFwiRm9yZWdyb3VuZFwiOntcIiRpZFwiOlwiNTRcIixcIkNvbG9yXCI6e1wiJGlkXCI6XCI1NVwiLFwiQVwiOjI1NSxcIlJcIjowLFwiR1wiOjAsXCJCXCI6MH19LFwiSG9yaXpvbnRhbEFsaWdubWVudFwiOjE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NCxcIkVuZERhdGVQb3NpdGlvblwiOjQsXCJUaXRsZVBvc2l0aW9uXCI6NSxcIkR1cmF0aW9uUG9zaXRpb25cIjoyLFwiUGVyY2VudGFnZUNvbXBsZXRlZFBvc2l0aW9uXCI6MCxcIlNwYWNpbmdcIjoxMCxcIklzQmVsb3dUaW1lYmFuZFwiOnRydW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yNDcsXCJHXCI6MTUwLFwiQlwiOjcwfX0sXCJJc1Zpc2libGVcIjp0cnVlLFwiV2lkdGhcIjowLjAsXCJIZWlnaHRcIjoxN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CxcIkZvbnROYW1lXCI6XCJDYWxpYnJpXCIsXCJJc0JvbGRcIjp0cnVlLFwiSXNJdGFsaWNcIjpmYWxzZSxcIklzVW5kZXJsaW5lZFwiOmZhbHNlfSxcIkZvcmVncm91bmRcIjp7XCIkaWRcIjpcIjc2XCIsXCJDb2xvclwiOntcIiRpZFwiOlwiNzdcIixcIkFcIjoyNTUsXCJSXCI6MCxcIkdcIjowLFwiQlwiOjB9fSxcIkhvcml6b250YWxBbGlnbm1lbnRcIjowLFwiSXNWaXNpYmxlXCI6dHJ1ZX0sXCJEYXRlU3R5bGVcIjp7XCIkaWRcIjpcIjc4XCIsXCJGb250U2V0dGluZ3NcIjp7XCIkaWRcIjpcIjc5XCIsXCJGb250U2l6ZVwiOjksXCJGb250TmFtZVwiOlwiQ2FsaWJyaVwiLFwiSXNCb2xkXCI6ZmFsc2UsXCJJc0l0YWxpY1wiOmZhbHNlLFwiSXNVbmRlcmxpbmVkXCI6ZmFsc2V9LFwiRm9yZWdyb3VuZFwiOntcIiRpZFwiOlwiODBcIixcIkNvbG9yXCI6e1wiJGlkXCI6XCI4MVwiLFwiQVwiOjI1NSxcIlJcIjowLFwiR1wiOjAsXCJCXCI6MH19LFwiSG9yaXpvbnRhbEFsaWdubWVudFwiOjA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IsXCJJc0JlbG93VGltZWJhbmRcIjpmYWxzZSxcIlNoYXBlU2l6ZVwiOjEsXCJQYWRkaW5nXCI6e1wiJGlkXCI6XCI4NVwiLFwiVG9wXCI6NS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E1NSxcIkdcIjoxODcsXCJCXCI6ODl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CxcIkZvbnROYW1lXCI6XCJDYWxpYnJpXCIsXCJJc0JvbGRcIjp0cnVlLFwiSXNJdGFsaWNcIjpmYWxzZSxcIklzVW5kZXJsaW5lZFwiOmZhbHNlfSxcIkZvcmVncm91bmRcIjp7XCIkaWRcIjpcIjk3XCIsXCJDb2xvclwiOntcIiRpZFwiOlwiOThcIixcIkFcIjoyNTUsXCJSXCI6MCxcIkdcIjowLFwiQlwiOjB9fSxcIkhvcml6b250YWxBbGlnbm1lbnRcIjowLFwiSXNWaXNpYmxlXCI6dHJ1ZX0sXCJEYXRlU3R5bGVcIjp7XCIkaWRcIjpcIjk5XCIsXCJGb250U2V0dGluZ3NcIjp7XCIkaWRcIjpcIjEwMFwiLFwiRm9udFNpemVcIjo5LFwiRm9udE5hbWVcIjpcIkNhbGlicmlcIixcIklzQm9sZFwiOmZhbHNlLFwiSXNJdGFsaWNcIjpmYWxzZSxcIklzVW5kZXJsaW5lZFwiOmZhbHNlfSxcIkZvcmVncm91bmRcIjp7XCIkaWRcIjpcIjEwMVwiLFwiQ29sb3JcIjp7XCIkaWRcIjpcIjEwMlwiLFwiQVwiOjI1NSxcIlJcIjo2OCxcIkdcIjo4NCxcIkJcIjoxMDZ9fSxcIkhvcml6b250YWxBbGlnbm1lbnRcIjow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yLFwiU2hhcGVTaXplXCI6MSxcIkRldGFpbHNTcGFjaW5nXCI6MC4wLFwiUGFkZGluZ1wiOntcIiRpZFwiOlwiMTA2XCIsXCJUb3BcIjo1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xNTUsXCJHXCI6MTg3LFwiQlwiOjg5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AsXCJGb250TmFtZVwiOlwiQ2FsaWJyaVwiLFwiSXNCb2xkXCI6dHJ1ZSxcIklzSXRhbGljXCI6ZmFsc2UsXCJJc1VuZGVybGluZWRcIjpmYWxzZX0sXCJGb3JlZ3JvdW5kXCI6e1wiJGlkXCI6XCIxMThcIixcIkNvbG9yXCI6e1wiJGlkXCI6XCIxMTlcIixcIkFcIjoyNTUsXCJSXCI6MCxcIkdcIjowLFwiQlwiOjB9fSxcIkhvcml6b250YWxBbGlnbm1lbnRcIjowLFwiSXNWaXNpYmxlXCI6dHJ1ZX0sXCJEYXRlU3R5bGVcIjp7XCIkaWRcIjpcIjEyMFwiLFwiRm9udFNldHRpbmdzXCI6e1wiJGlkXCI6XCIxMjFcIixcIkZvbnRTaXplXCI6OS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xZDYyY2I1Mi01ZDBlLTQ2MGUtYWJjMC1iM2NjM2M1ZGNjOGR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NDcsXCJHXCI6MTUwLFwiQlwiOjcwfX0sXCJJc1Zpc2libGVcIjp0cnVlLFwiV2lkdGhcIjowLjAsXCJIZWlnaHRcIjowLjAsXCJCb3JkZXJTdHlsZVwiOntcIiRpZFwiOlwiMTM3XCIsXCJMaW5lU3R5bGVcIjp7XCIkaWRcIjpcIjEzOFwiLFwiTGluZUNvbG9yXCI6e1wiJGlkXCI6XCIxMzlcIixcIkNvbG9yXCI6e1wiJGlkXCI6XCIxNDBcIixcIkFcIjoyNTUsXCJSXCI6MjU1LFwiR1wiOjAsXCJCXCI6MH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UxLFwiUlwiOjI0NyxcIkdcIjoxNTAsXCJCXCI6NzB9fSxcIklzVmlzaWJsZVwiOnRydWUsXCJXaWR0aFwiOjAuMCxcIkhlaWdodFwiOjAuMCxcIkJvcmRlclN0eWxlXCI6e1wiJGlkXCI6XCIxNDZcIixcIkxpbmVTdHlsZVwiOntcIiRpZFwiOlwiMTQ3XCIsXCJMaW5lQ29sb3JcIjp7XCIkaWRcIjpcIjE0OFwiLFwiQ29sb3JcIjp7XCIkaWRcIjpcIjE0OVwiLFwiQVwiOjI1NSxcIlJcIjoyNTUsXCJHXCI6MCxcIkJcIjowfX0sXCJMaW5lV2VpZ2h0XCI6MC4wLFwiTGluZVR5cGVcIjowfSxcIklzVmlzaWJsZVwiOmZhbHNlfX0sXCJJc0Fib3ZlVGltZWJhbmRcIjpmYWxzZSxcIlNwYWNpbmdcIjoy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yNDcsXCJHXCI6MTUwLFwiQlwiOjcw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I0NyxcIkdcIjoxNTAsXCJCXCI6NzB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C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Q3LFwiR1wiOjE1MCxcIkJcIjo3MH19LFwiSXNWaXNpYmxlXCI6dHJ1ZSxcIldpZHRoXCI6MTguMCxcIkhlaWdodFwiOjIwLjAsXCJCb3JkZXJTdHlsZVwiOntcIiRpZFwiOlwiMTgwXCIsXCJMaW5lU3R5bGVcIjp7XCIkaWRcIjpcIjE4MVwiLFwiTGluZUNvbG9yXCI6e1wiJGlkXCI6XCIxODJcIixcIkNvbG9yXCI6e1wiJGlkXCI6XCIxODNcIixcIkFcIjoyNTUsXCJSXCI6MjU1LFwiR1wiOjAsXCJCXCI6MH19LFwiTGluZVdlaWdodFwiOjIuMCxcIkxpbmVUeXBlXCI6MH0sXCJJc1Zpc2libGVcIjpmYWxzZX19LFwiVGl0bGVTdHlsZVwiOntcIiRpZFwiOlwiMTg0XCIsXCJGb250U2V0dGluZ3NcIjp7XCIkaWRcIjpcIjE4NVwiLFwiRm9udFNpemVcIjoxMCxcIkZvbnROYW1lXCI6XCJDYWxpYnJpXCIsXCJJc0JvbGRcIjp0cnVlLFwiSXNJdGFsaWNcIjpmYWxzZSxcIklzVW5kZXJsaW5lZFwiOmZhbHNlfSxcIkZvcmVncm91bmRcIjp7XCIkaWRcIjpcIjE4NlwiLFwiQ29sb3JcIjp7XCIkaWRcIjpcIjE4N1wiLFwiQVwiOjI1NSxcIlJcIjowLFwiR1wiOjAsXCJCXCI6MH19LFwiSG9yaXpvbnRhbEFsaWdubWVudFwiOjEsXCJJc1Zpc2libGVcIjp0cnVlfSxcIkRhdGVTdHlsZVwiOntcIiRpZFwiOlwiMTg4XCIsXCJGb250U2V0dGluZ3NcIjp7XCIkaWRcIjpcIjE4OVwiLFwiRm9udFNpemVcIjo5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CxcIlNoYXBlVGhpY2tuZXNzXCI6MS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TkyLFwiR1wiOjgwLFwiQlwiOjc3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EsXCJJc1Zpc2libGVcIjpmYWxzZX0sXCJNYXJnaW5cIjp7XCIkaWRcIjpcIjIwNlwiLFwiVG9wXCI6MC4wLFwiTGVmdFwiOjAuMCxcIlJpZ2h0XCI6MC4wLFwiQm90dG9tXCI6MC4wfSxcIlN0YXJ0RGF0ZVBvc2l0aW9uXCI6NCxcIkVuZERhdGVQb3NpdGlvblwiOjQsXCJUaXRsZVBvc2l0aW9uXCI6MyxcIkR1cmF0aW9uUG9zaXRpb25cIjowLFwiUGVyY2VudGFnZUNvbXBsZXRlZFBvc2l0aW9uXCI6MCxcIlNwYWNpbmdcIjoxMC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Q3LFwiR1wiOjE1MCxcIkJcIjo3MH19LFwiSXNWaXNpYmxlXCI6dHJ1ZSxcIldpZHRoXCI6MC4wLFwiSGVpZ2h0XCI6MTYuMCxcIkJvcmRlclN0eWxlXCI6e1wiJGlkXCI6XCIyMTJcIixcIkxpbmVTdHlsZVwiOntcIiRpZFwiOlwiMjEzXCIsXCJMaW5lQ29sb3JcIjp7XCIkaWRcIjpcIjIxNFwiLFwiQ29sb3JcIjp7XCIkaWRcIjpcIjIxNVwiLFwiQVwiOjI1NSxcIlJcIjoyNTUsXCJHXCI6MCxcIkJcIjowfX0sXCJMaW5lV2VpZ2h0XCI6Mi4wLFwiTGluZVR5cGVcIjowfSxcIklzVmlzaWJsZVwiOmZhbHNlfX0sXCJUaXRsZVN0eWxlXCI6e1wiJGlkXCI6XCIyMTZcIixcIkZvbnRTZXR0aW5nc1wiOntcIiRpZFwiOlwiMjE3XCIsXCJGb250U2l6ZVwiOjEwLFwiRm9udE5hbWVcIjpcIkNhbGlicmlcIixcIklzQm9sZFwiOnRydWUsXCJJc0l0YWxpY1wiOmZhbHNlLFwiSXNVbmRlcmxpbmVkXCI6ZmFsc2V9LFwiRm9yZWdyb3VuZFwiOntcIiRpZFwiOlwiMjE4XCIsXCJDb2xvclwiOntcIiRpZFwiOlwiMjE5XCIsXCJBXCI6MjU1LFwiUlwiOjAsXCJHXCI6MCxcIkJcIjowfX0sXCJIb3Jpem9udGFsQWxpZ25tZW50XCI6MixcIklzVmlzaWJsZVwiOnRydWV9LFwiRGF0ZVN0eWxlXCI6e1wiJGlkXCI6XCIyMjBcIixcIkZvbnRTZXR0aW5nc1wiOntcIiRpZFwiOlwiMjIxXCIsXCJGb250U2l6ZVwiOjk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CxcIlNoYXBlU2l6ZVwiOjEsXCJEZXRhaWxzU3BhY2luZ1wiOjAuMCxcIlBhZGRpbmdcIjp7XCIkaWRcIjpcIjIyN1wiLFwiVG9wXCI6NS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jQ3LFwiR1wiOjE1MCxcIkJcIjo3MH19LFwiSXNWaXNpYmxlXCI6dHJ1ZSxcIldpZHRoXCI6MTguMCxcIkhlaWdodFwiOjIw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CxcIkZvbnROYW1lXCI6XCJDYWxpYnJpXCIsXCJJc0JvbGRcIjp0cnV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5LFwiRm9udE5hbWVcIjpcIkNhbGlicml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Y4LFwiR1wiOjExNCxcIkJcIjoxOTZ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NSxcIlNwYWNpbmdCZWxvd1RpbWViYW5kXCI6NSxcIlNwYWNpbmdBYm92ZUJldHdlZW5Td2ltbGFuZXNBbmRUYXNrc1wiOjUsXCJTcGFjaW5nQmVsb3dCZXR3ZWVuU3dpbWxhbmVzQW5kVGFza3NcIjo1fSxcIl9zZWxlY3RlZFRoZW1lUHJlc2V0Q29sb3JzXCI6e1wiJGlkXCI6XCIyNzJcIixcIlRleHRMaWdodFwiOntcIiRpZFwiOlwiMjczXCIsXCJBXCI6MjU1LFwiUlwiOjI1NSxcIkdcIjoyNTUsXCJCXCI6MjU1fSxcIlRleHREYXJrXCI6e1wiJGlkXCI6XCIyNzRcIixcIkFcIjoyNTUsXCJSXCI6MCxcIkdcIjowLFwiQlwiOjB9LFwiQWNjZW50MVwiOntcIiRpZFwiOlwiMjc1XCIsXCJBXCI6MjU1LFwiUlwiOjI1NSxcIkdcIjoyNTUsXCJCXCI6MjU1fSxcIkFjY2VudDJcIjp7XCIkaWRcIjpcIjI3NlwiLFwiQVwiOjI1NSxcIlJcIjozMSxcIkdcIjo3MyxcIkJcIjoxMjV9LFwiQWNjZW50M1wiOntcIiRpZFwiOlwiMjc3XCIsXCJBXCI6MjU1LFwiUlwiOjI0NyxcIkdcIjoxNTAsXCJCXCI6NzB9LFwiQWNjZW50NFwiOntcIiRpZFwiOlwiMjc4XCIsXCJBXCI6MjU1LFwiUlwiOjI0NyxcIkdcIjoxNTAsXCJCXCI6Nz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IsIlJlY2VudENvbG9yc0NvbGxlY3Rpb24iOiJbXCIjRkY5QkJCNTlcIixcIiNGRkMwNTA0RFwiLFwiI0ZGRjc5NjQ2XCIsXCIjRkYwMDcyQkNcIixcIiNGRjRGODFCRFwiLFwiI0ZGMDAwMDAwXCIsXCIjRkY0QkFDQzZcIl0ifSwiU2V0dGluZ3MiOnsiJGlkIjoiMTA4NSIsIkltcGFPcHRpb25zIjp7IiRpZCI6IjEwODY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Dg3IiwiVXNlVGltZSI6ZmFsc2UsIldvcmtEYXlTdGFydCI6IjAwOjAwOjAwIiwiV29ya0RheUVuZCI6IjIzOjU5OjAwIn0sIkxhc3RVc2VkVGVtcGxhdGVJZCI6IjI2MjE0N2NiLTk5NWUtNDY1Mi05Mjk4LTdlYTM1MGZiYzM4YyIsIkxhc3RVc2VkVGhlbWVEZXRhaWxzIjp7IiRpZCI6IjEwODgiLCJJZCI6ImY5NTNkMWI1LTU3MzUtNDg2ZC1iZTI1LTg5MWJhMWQ4YTY4NSIsIlRpdGxlIjoiVW50aXRsZWQgdGhlbWUiLCJDYXRlZ29yeSI6Mn0sIkZpcnN0V2Vla09mWWVhciI6MCwiUGxhY2VNaWxlc3RvbmVBdFRoZUJlZ2lubmluZ09mVGhlRGF5IjpmYWxzZSwiRGVwZW5kZW5jeVNjaGVkdWxpbmdTZXR0aW5ncyI6eyIkaWQiOiIxMDg5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QbGFubmVkTW9kdWxlRW5hYmxlZCI6ZmFsc2UsIk9sZEZpeGVkSW50ZXJ2YWxzUmVuZGVyaW5nU3RyYXRlZ3lVc2VkQmVmb3Jl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1-13T00:00:00.0000000"/>
  <p:tag name="OTLENDDATE" val="2025-03-01T23:59:00.0000000"/>
  <p:tag name="OTLDURATIONFORMAT" val="day"/>
  <p:tag name="OTLSPACING" val="10"/>
  <p:tag name="OTLSHAPETHICKNESSTYPE" val="Regular"/>
  <p:tag name="OTLPERCENTAGE" val="1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2-02T00:00:00.0000000"/>
  <p:tag name="OTLENDDATE" val="2025-03-14T23:59:00.0000000"/>
  <p:tag name="OTLDURATIONFORMAT" val="day"/>
  <p:tag name="OTLSPACING" val="10"/>
  <p:tag name="OTLSHAPETHICKNESSTYPE" val="Regular"/>
  <p:tag name="OTLPERCENTAGE" val="8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3-14T00:00:00.0000000"/>
  <p:tag name="OTLENDDATE" val="2025-05-02T23:59:00.0000000"/>
  <p:tag name="OTLDURATIONFORMAT" val="day"/>
  <p:tag name="OTLSPACING" val="10"/>
  <p:tag name="OTLSHAPETHICKNESSTYPE" val="Regular"/>
  <p:tag name="OTLPERCENTAGE" val="6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3-25T00:00:00.0000000"/>
  <p:tag name="OTLDURATIONFORMAT" val="day"/>
  <p:tag name="OTLSPACING" val="10"/>
  <p:tag name="OTLSHAPETHICKNESSTYPE" val="Regular"/>
  <p:tag name="OTLPERCENTAGE" val="100"/>
  <p:tag name="OTLENDDATE" val="2025-07-18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Regular"/>
  <p:tag name="OTLSTARTDATE" val="2025-08-16T00:00:00.0000000"/>
  <p:tag name="OTLENDDATE" val="2025-09-10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10"/>
  <p:tag name="OTLSHAPETHICKNESSTYPE" val="Regular"/>
  <p:tag name="OTLSTARTDATE" val="2025-09-28T00:00:00.0000000"/>
  <p:tag name="OTLENDDATE" val="2025-11-01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Gel"/>
  <p:tag name="OTLTIMEBANDAUTODATERANGE" val="True"/>
  <p:tag name="OTLTIMEBANDSTARTDATE" val="2018-01-05T00:00:00.0000000Z"/>
  <p:tag name="OTLTIMEBANDENDDATE" val="2025-12-20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xecutive Review"/>
  <p:tag name="OTLDATE" val="2025-03-07T23:59:00.0000000"/>
  <p:tag name="OTLPOSITIONONTASK" val="None"/>
  <p:tag name="OTLRELATEDTASKID" val="00000000-0000-0000-0000-00000000000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Kickoff"/>
  <p:tag name="OTLDATE" val="2025-01-10T23:59:00.0000000"/>
  <p:tag name="OTLPOSITIONONTASK" val="None"/>
  <p:tag name="OTLRELATEDTASKID" val="00000000-0000-0000-0000-00000000000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o No-go Decision "/>
  <p:tag name="OTLPOSITIONONTASK" val="None"/>
  <p:tag name="OTLRELATEDTASKID" val="00000000-0000-0000-0000-000000000000"/>
  <p:tag name="OTLDATE" val="2025-04-29T23:59:00.000000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eta Release"/>
  <p:tag name="OTLDATE" val="2025-06-29T23:59:00.0000000"/>
  <p:tag name="OTLPOSITIONONTASK" val="None"/>
  <p:tag name="OTLRELATEDTASKID" val="00000000-0000-0000-0000-000000000000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Release"/>
  <p:tag name="OTLDATE" val="2025-10-20T23:59:00.0000000"/>
  <p:tag name="OTLPOSITIONONTASK" val="None"/>
  <p:tag name="OTLRELATEDTASKID" val="00000000-0000-0000-0000-000000000000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Close"/>
  <p:tag name="OTLDATE" val="2025-11-30T23:59:00.0000000"/>
  <p:tag name="OTLPOSITIONONTASK" val="None"/>
  <p:tag name="OTLRELATEDTASKID" val="00000000-0000-0000-0000-00000000000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198</Words>
  <Application>Microsoft Office PowerPoint</Application>
  <PresentationFormat>Widescreen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Bogdan Mihai Rusu</dc:creator>
  <cp:lastModifiedBy>Gabriel Bogdan Mihai Rusu</cp:lastModifiedBy>
  <cp:revision>2</cp:revision>
  <dcterms:created xsi:type="dcterms:W3CDTF">2025-09-02T07:38:41Z</dcterms:created>
  <dcterms:modified xsi:type="dcterms:W3CDTF">2025-09-02T11:58:53Z</dcterms:modified>
</cp:coreProperties>
</file>