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1"/>
  </p:sldMasterIdLst>
  <p:sldIdLst>
    <p:sldId id="268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598"/>
    <a:srgbClr val="CC0000"/>
    <a:srgbClr val="95222E"/>
    <a:srgbClr val="92202D"/>
    <a:srgbClr val="2683C6"/>
    <a:srgbClr val="1D6295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201B-ED88-4FDA-9CD3-606A71FF8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8162C5-4ADA-4CCD-A99E-FBC3E5C6C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C9A3-E5A9-415C-B849-E0FCD9FF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CD101-6293-4EE0-922C-E7CEFCEFD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98765-7D1A-4912-8C38-343B35C88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06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BE72-8974-4636-95E4-6C7BB542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4FD7D-B61C-40E9-99F9-9F4E32731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700AD-F1AF-437E-94B8-7D9C59EF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29DF2-BF13-4F90-B095-3D6100D1A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239B-9245-4F71-8DEF-3BBA5572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99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65F41-3490-4CF2-8B41-AAFCD3D46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068E2-26AE-4D28-BEF3-ED6C0F024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5A269-9974-4D43-B3AF-ABFD8C6E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8A4ED-4E61-41E7-A48F-D6088B8E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16931-C77A-438C-A3FC-13A02051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72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D24B-6EC8-442D-9711-584B47D2D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D0494-5814-468F-9833-CB8E5E8A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8281-2126-4B4A-B318-73EE498F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70BB5-F583-4412-8B64-92AAABF2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66B2-641B-46FD-BD02-9CD8FD95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48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5C6A-A365-487D-A04E-B8851CF9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7CC9D7-1023-48A5-AE8D-F427ACF2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7EA60-F1C1-4619-A661-9450432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F4C57-A948-48BF-A14E-C9EE731D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44712-422E-4E4F-9180-3CEE478A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92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32E24-65BA-4994-9003-D0D70FF1B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13C73-52AE-4800-8DEA-511D6CC88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32335-A129-45E0-8BF7-093B3D7DA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80BC8-9AFE-4F22-9ED7-6D275AAA2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38D86-362F-4381-9994-B2E7DDB8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9C5F6-E0B0-4C35-B422-D5B8714FA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11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ECCC-7481-42CF-A197-990667486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4AF09-3ED0-481E-9E6D-D320A518B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4F9DE-D8C9-4564-9AA8-7ABDCE23A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0231D-8023-4833-8F6E-075B5264D9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25E81E-5302-4676-8916-EF1E98EBD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42689-6848-470D-B8E7-CF58C380B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7352AB-8B9B-45F7-99AC-87B28F7A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255EA-8C60-484D-AB49-C5218DB3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83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08F1-3A8B-451C-9456-9CCBF467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1F488-6002-4D6B-8333-0FCA58519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DEB39-FEEE-43D5-AC12-24608AC87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77ECF-8BB6-437B-BD51-B7EA4EAE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47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4D0AB-89A0-4214-BAC7-B480B433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14C2DD-EC85-4E03-BF4F-47BE6819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424E8-4617-4C59-93E1-8EE82A764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4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51721-F2AD-4C0F-8F48-DB9EC21D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B3EDC-7455-497C-82A5-09DC32967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67725-FB0A-4969-8ADA-E34F0E481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BC9A1-12D1-4309-B83D-1CF6C677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435E0-F353-43D9-9A8A-C59223D68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7A1C9-2B7B-4B19-9234-894EDD5F3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1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5B2DB-023D-4C48-BDC7-2AB48E825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92A63-DA87-487C-B81E-02DD7129C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1B7ED-86F9-4022-BD04-AD30910E1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A2579-0511-4214-8AA9-58419326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AA8A1-0C28-4C9C-BA50-588F115A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D68C-6429-4B7D-B642-9A0AA2C1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4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388DA-4501-46CE-881A-50DA2FCF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9C103-5BF9-4CD3-813C-CD92BD19F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F5196-D6FE-4440-8DF5-BB67F4F6D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3D40-B786-4F80-86E0-B0FA15C46F6B}" type="datetimeFigureOut">
              <a:rPr lang="en-GB" smtClean="0"/>
              <a:t>27/06/2022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B8E1-8D46-4062-BD8B-F4663509E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3A3D1-EBB7-41AF-AA6D-6BD521BF6F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0946-17C3-4065-AEF6-B6970A355B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43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26" Type="http://schemas.openxmlformats.org/officeDocument/2006/relationships/tags" Target="../tags/tag22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16" Type="http://schemas.openxmlformats.org/officeDocument/2006/relationships/tags" Target="../tags/tag216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227" Type="http://schemas.openxmlformats.org/officeDocument/2006/relationships/tags" Target="../tags/tag227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217" Type="http://schemas.openxmlformats.org/officeDocument/2006/relationships/tags" Target="../tags/tag217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7" Type="http://schemas.openxmlformats.org/officeDocument/2006/relationships/tags" Target="../tags/tag207.xml"/><Relationship Id="rId228" Type="http://schemas.openxmlformats.org/officeDocument/2006/relationships/tags" Target="../tags/tag228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18" Type="http://schemas.openxmlformats.org/officeDocument/2006/relationships/tags" Target="../tags/tag218.xml"/><Relationship Id="rId24" Type="http://schemas.openxmlformats.org/officeDocument/2006/relationships/tags" Target="../tags/tag24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31" Type="http://schemas.openxmlformats.org/officeDocument/2006/relationships/tags" Target="../tags/tag131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208" Type="http://schemas.openxmlformats.org/officeDocument/2006/relationships/tags" Target="../tags/tag208.xml"/><Relationship Id="rId229" Type="http://schemas.openxmlformats.org/officeDocument/2006/relationships/tags" Target="../tags/tag229.xml"/><Relationship Id="rId14" Type="http://schemas.openxmlformats.org/officeDocument/2006/relationships/tags" Target="../tags/tag14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219" Type="http://schemas.openxmlformats.org/officeDocument/2006/relationships/tags" Target="../tags/tag219.xml"/><Relationship Id="rId230" Type="http://schemas.openxmlformats.org/officeDocument/2006/relationships/tags" Target="../tags/tag230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20" Type="http://schemas.openxmlformats.org/officeDocument/2006/relationships/tags" Target="../tags/tag220.xml"/><Relationship Id="rId225" Type="http://schemas.openxmlformats.org/officeDocument/2006/relationships/tags" Target="../tags/tag225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10" Type="http://schemas.openxmlformats.org/officeDocument/2006/relationships/tags" Target="../tags/tag210.xml"/><Relationship Id="rId215" Type="http://schemas.openxmlformats.org/officeDocument/2006/relationships/tags" Target="../tags/tag215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11" Type="http://schemas.openxmlformats.org/officeDocument/2006/relationships/tags" Target="../tags/tag211.xml"/><Relationship Id="rId232" Type="http://schemas.openxmlformats.org/officeDocument/2006/relationships/tags" Target="../tags/tag232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222" Type="http://schemas.openxmlformats.org/officeDocument/2006/relationships/tags" Target="../tags/tag222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12" Type="http://schemas.openxmlformats.org/officeDocument/2006/relationships/tags" Target="../tags/tag212.xml"/><Relationship Id="rId233" Type="http://schemas.openxmlformats.org/officeDocument/2006/relationships/tags" Target="../tags/tag23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202" Type="http://schemas.openxmlformats.org/officeDocument/2006/relationships/tags" Target="../tags/tag202.xml"/><Relationship Id="rId223" Type="http://schemas.openxmlformats.org/officeDocument/2006/relationships/tags" Target="../tags/tag22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13" Type="http://schemas.openxmlformats.org/officeDocument/2006/relationships/tags" Target="../tags/tag213.xml"/><Relationship Id="rId234" Type="http://schemas.openxmlformats.org/officeDocument/2006/relationships/tags" Target="../tags/tag234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40" Type="http://schemas.openxmlformats.org/officeDocument/2006/relationships/tags" Target="../tags/tag40.xml"/><Relationship Id="rId115" Type="http://schemas.openxmlformats.org/officeDocument/2006/relationships/tags" Target="../tags/tag115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30" Type="http://schemas.openxmlformats.org/officeDocument/2006/relationships/tags" Target="../tags/tag3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14" Type="http://schemas.openxmlformats.org/officeDocument/2006/relationships/tags" Target="../tags/tag214.xml"/><Relationship Id="rId235" Type="http://schemas.openxmlformats.org/officeDocument/2006/relationships/slideLayout" Target="../slideLayouts/slideLayout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OTLSHAPE_SL_0fc77891fc7c4ec287ba36bc2363c7e5_BackgroundRectangle">
            <a:extLst>
              <a:ext uri="{FF2B5EF4-FFF2-40B4-BE49-F238E27FC236}">
                <a16:creationId xmlns:a16="http://schemas.microsoft.com/office/drawing/2014/main" id="{59A896D5-B087-49A7-BC05-6B62EB8BAA8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195743"/>
            <a:ext cx="11264900" cy="1646343"/>
          </a:xfrm>
          <a:prstGeom prst="rect">
            <a:avLst/>
          </a:prstGeom>
          <a:solidFill>
            <a:srgbClr val="9DA9A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3" name="OTLSHAPE_SL_58a0aac4aec34f0b95b8c785bf652a75_BackgroundRectangle">
            <a:extLst>
              <a:ext uri="{FF2B5EF4-FFF2-40B4-BE49-F238E27FC236}">
                <a16:creationId xmlns:a16="http://schemas.microsoft.com/office/drawing/2014/main" id="{6CFF0831-6A81-4AF8-A5BF-687F5BCF80E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905587"/>
            <a:ext cx="11264900" cy="1646343"/>
          </a:xfrm>
          <a:prstGeom prst="rect">
            <a:avLst/>
          </a:prstGeom>
          <a:solidFill>
            <a:srgbClr val="9DA9A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C8D93488-8D5F-4B4B-A15E-F8999FF8CAD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45934" y="1364072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38" normalizeH="0" baseline="0" noProof="0">
                <a:ln>
                  <a:noFill/>
                </a:ln>
                <a:solidFill>
                  <a:srgbClr val="BD3A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3" name="OTLSHAPE_TB_00000000000000000000000000000000_RightEndCaps" hidden="1">
            <a:extLst>
              <a:ext uri="{FF2B5EF4-FFF2-40B4-BE49-F238E27FC236}">
                <a16:creationId xmlns:a16="http://schemas.microsoft.com/office/drawing/2014/main" id="{CB150F39-1CF3-46A2-B19C-83B92575697A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1474534" y="1351241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38" normalizeH="0" baseline="0" noProof="0">
                <a:ln>
                  <a:noFill/>
                </a:ln>
                <a:solidFill>
                  <a:srgbClr val="BD3A3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cxnSp>
        <p:nvCxnSpPr>
          <p:cNvPr id="458" name="OTLSHAPE_SLA_4dce5c1223684d08953a4a462ea1b76c_Connector1">
            <a:extLst>
              <a:ext uri="{FF2B5EF4-FFF2-40B4-BE49-F238E27FC236}">
                <a16:creationId xmlns:a16="http://schemas.microsoft.com/office/drawing/2014/main" id="{A91036E6-AF10-4A8A-B41D-D96905F2A17C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3354362" y="3441065"/>
            <a:ext cx="0" cy="448522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OTLSHAPE_SLA_da97de9db41f41debf3ca8e35f0ef0b0_Connector1">
            <a:extLst>
              <a:ext uri="{FF2B5EF4-FFF2-40B4-BE49-F238E27FC236}">
                <a16:creationId xmlns:a16="http://schemas.microsoft.com/office/drawing/2014/main" id="{F2DDE473-1E54-4021-BE2A-585FFF75E7C7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5924592" y="3447415"/>
            <a:ext cx="0" cy="442172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OTLSHAPE_SLA_c2f71ac1311540508947d12439ad3d9c_Connector1">
            <a:extLst>
              <a:ext uri="{FF2B5EF4-FFF2-40B4-BE49-F238E27FC236}">
                <a16:creationId xmlns:a16="http://schemas.microsoft.com/office/drawing/2014/main" id="{030E70D3-1924-4379-A47D-F803AF64F978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8666171" y="5150908"/>
            <a:ext cx="0" cy="448522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OTLSHAPE_SLA_87864714589d40ac853417c5c3a0f561_Connector1">
            <a:extLst>
              <a:ext uri="{FF2B5EF4-FFF2-40B4-BE49-F238E27FC236}">
                <a16:creationId xmlns:a16="http://schemas.microsoft.com/office/drawing/2014/main" id="{CBA1250B-4A32-4834-BB6B-D2C2E9ED119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236402" y="5150908"/>
            <a:ext cx="0" cy="448522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OTLSHAPE_M_ce2baea0373841e59d64442bfab3fcd0_Connector1">
            <a:extLst>
              <a:ext uri="{FF2B5EF4-FFF2-40B4-BE49-F238E27FC236}">
                <a16:creationId xmlns:a16="http://schemas.microsoft.com/office/drawing/2014/main" id="{A4315722-22B1-478B-9204-92F418FDDA97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5930942" y="1615228"/>
            <a:ext cx="0" cy="442172"/>
          </a:xfrm>
          <a:prstGeom prst="line">
            <a:avLst/>
          </a:prstGeom>
          <a:ln w="9525" cap="flat" cmpd="sng" algn="ctr">
            <a:solidFill>
              <a:srgbClr val="43AA8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OTLSHAPE_M_b3cb0dee30a941b595aaa6af70cd9f04_Connector1">
            <a:extLst>
              <a:ext uri="{FF2B5EF4-FFF2-40B4-BE49-F238E27FC236}">
                <a16:creationId xmlns:a16="http://schemas.microsoft.com/office/drawing/2014/main" id="{125A45A9-8620-4340-91E4-B6F687CE578F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1242752" y="1615228"/>
            <a:ext cx="0" cy="442172"/>
          </a:xfrm>
          <a:prstGeom prst="line">
            <a:avLst/>
          </a:prstGeom>
          <a:ln w="9525" cap="flat" cmpd="sng" algn="ctr">
            <a:solidFill>
              <a:srgbClr val="43AA8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OTLSHAPE_M_6e1bbe3303c84389a6c6927150b74804_Connector1">
            <a:extLst>
              <a:ext uri="{FF2B5EF4-FFF2-40B4-BE49-F238E27FC236}">
                <a16:creationId xmlns:a16="http://schemas.microsoft.com/office/drawing/2014/main" id="{9A60D7B0-8AC7-4089-8136-6E0996C8CDC5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416896" y="1162685"/>
            <a:ext cx="0" cy="894715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OTLSHAPE_M_6dc2965cfa71454c820c588bc9d487de_Connector1">
            <a:extLst>
              <a:ext uri="{FF2B5EF4-FFF2-40B4-BE49-F238E27FC236}">
                <a16:creationId xmlns:a16="http://schemas.microsoft.com/office/drawing/2014/main" id="{6F86383C-7D40-45E6-9FEE-1F3C6A1D6FB4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0471683" y="1162685"/>
            <a:ext cx="0" cy="894715"/>
          </a:xfrm>
          <a:prstGeom prst="line">
            <a:avLst/>
          </a:prstGeom>
          <a:ln w="9525" cap="flat" cmpd="sng" algn="ctr">
            <a:solidFill>
              <a:srgbClr val="B44C41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M_6fb7ee9d9c86477dbb03785e5085955d_Connector1">
            <a:extLst>
              <a:ext uri="{FF2B5EF4-FFF2-40B4-BE49-F238E27FC236}">
                <a16:creationId xmlns:a16="http://schemas.microsoft.com/office/drawing/2014/main" id="{95D0FF4F-812C-4B22-A4D5-ED508DEAD326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961830" y="1544701"/>
            <a:ext cx="0" cy="512699"/>
          </a:xfrm>
          <a:prstGeom prst="line">
            <a:avLst/>
          </a:prstGeom>
          <a:ln w="9525" cap="flat" cmpd="sng" algn="ctr">
            <a:solidFill>
              <a:srgbClr val="EF9A1A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OTLSHAPE_TB_00000000000000000000000000000000_ScaleContainer">
            <a:extLst>
              <a:ext uri="{FF2B5EF4-FFF2-40B4-BE49-F238E27FC236}">
                <a16:creationId xmlns:a16="http://schemas.microsoft.com/office/drawing/2014/main" id="{1DB3E54E-C1B9-45A1-A2CF-F4062875291E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69865" y="2057400"/>
            <a:ext cx="10464800" cy="381000"/>
          </a:xfrm>
          <a:prstGeom prst="rect">
            <a:avLst/>
          </a:prstGeom>
          <a:solidFill>
            <a:srgbClr val="C0CAA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1" name="OTLSHAPE_SL_0fc77891fc7c4ec287ba36bc2363c7e5_HeaderRectangle">
            <a:extLst>
              <a:ext uri="{FF2B5EF4-FFF2-40B4-BE49-F238E27FC236}">
                <a16:creationId xmlns:a16="http://schemas.microsoft.com/office/drawing/2014/main" id="{8FAFF7C4-5C5D-43E4-8CBA-E9B05E39A2D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3195743"/>
            <a:ext cx="685800" cy="1646343"/>
          </a:xfrm>
          <a:prstGeom prst="rect">
            <a:avLst/>
          </a:prstGeom>
          <a:solidFill>
            <a:srgbClr val="9DA9A0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OTLSHAPE_SL_58a0aac4aec34f0b95b8c785bf652a75_HeaderRectangle">
            <a:extLst>
              <a:ext uri="{FF2B5EF4-FFF2-40B4-BE49-F238E27FC236}">
                <a16:creationId xmlns:a16="http://schemas.microsoft.com/office/drawing/2014/main" id="{9E9716FF-5F90-47AA-8B24-DD9A57B4E39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4905587"/>
            <a:ext cx="685800" cy="1646343"/>
          </a:xfrm>
          <a:prstGeom prst="rect">
            <a:avLst/>
          </a:prstGeom>
          <a:solidFill>
            <a:srgbClr val="9DA9A0">
              <a:alpha val="4980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9" name="OTLSHAPE_G_00000000000000000000000000000000_ShapeBelow0">
            <a:extLst>
              <a:ext uri="{FF2B5EF4-FFF2-40B4-BE49-F238E27FC236}">
                <a16:creationId xmlns:a16="http://schemas.microsoft.com/office/drawing/2014/main" id="{25F9DE89-DEE1-42A9-845E-CABB3332C350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3440095" y="2438400"/>
            <a:ext cx="0" cy="411353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G_00000000000000000000000000000000_ShapeBelow1">
            <a:extLst>
              <a:ext uri="{FF2B5EF4-FFF2-40B4-BE49-F238E27FC236}">
                <a16:creationId xmlns:a16="http://schemas.microsoft.com/office/drawing/2014/main" id="{8314E2B5-ACD4-4C59-A0D5-ECEFDA56AEDC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6096000" y="2438400"/>
            <a:ext cx="0" cy="411353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G_00000000000000000000000000000000_ShapeBelow2">
            <a:extLst>
              <a:ext uri="{FF2B5EF4-FFF2-40B4-BE49-F238E27FC236}">
                <a16:creationId xmlns:a16="http://schemas.microsoft.com/office/drawing/2014/main" id="{5F7DAE24-8119-4D5F-9910-28F901661A8E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751905" y="2438400"/>
            <a:ext cx="0" cy="411353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0" name="OTLSHAPE_SLT_08e0bedf0de5468bb66850337b8fdc6a_Shape">
            <a:extLst>
              <a:ext uri="{FF2B5EF4-FFF2-40B4-BE49-F238E27FC236}">
                <a16:creationId xmlns:a16="http://schemas.microsoft.com/office/drawing/2014/main" id="{399A1925-8A27-43AD-8C07-14653799240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69865" y="3889587"/>
            <a:ext cx="2489200" cy="203200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2" name="OTLSHAPE_SLT_1b0e56a2e8c6404a875d0007c4a3b646_Shape">
            <a:extLst>
              <a:ext uri="{FF2B5EF4-FFF2-40B4-BE49-F238E27FC236}">
                <a16:creationId xmlns:a16="http://schemas.microsoft.com/office/drawing/2014/main" id="{D0367A70-8619-43D3-9C5E-59CD910B232C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3440096" y="3889587"/>
            <a:ext cx="2489200" cy="203200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0" name="OTLSHAPE_SLT_6d6be110b01f42148831f9d5e736b478_Shape">
            <a:extLst>
              <a:ext uri="{FF2B5EF4-FFF2-40B4-BE49-F238E27FC236}">
                <a16:creationId xmlns:a16="http://schemas.microsoft.com/office/drawing/2014/main" id="{4105997E-72EF-4B91-AFDB-3570F5BADAA3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69865" y="4575387"/>
            <a:ext cx="5067300" cy="203200"/>
          </a:xfrm>
          <a:prstGeom prst="chevron">
            <a:avLst/>
          </a:prstGeom>
          <a:solidFill>
            <a:srgbClr val="F4B8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4" name="OTLSHAPE_SLT_af1e3d0a3492408f847e4063645d2402_Shape">
            <a:extLst>
              <a:ext uri="{FF2B5EF4-FFF2-40B4-BE49-F238E27FC236}">
                <a16:creationId xmlns:a16="http://schemas.microsoft.com/office/drawing/2014/main" id="{D819F0C8-9B1E-4B65-9715-7A0A37429A9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096000" y="5599430"/>
            <a:ext cx="2578100" cy="203200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6" name="OTLSHAPE_SLT_294fe748a7124b39a3acbcb66a8d913c_Shape">
            <a:extLst>
              <a:ext uri="{FF2B5EF4-FFF2-40B4-BE49-F238E27FC236}">
                <a16:creationId xmlns:a16="http://schemas.microsoft.com/office/drawing/2014/main" id="{BFCFA7F2-678A-4621-B80A-98D600D57B5C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751905" y="5599430"/>
            <a:ext cx="2489200" cy="203200"/>
          </a:xfrm>
          <a:prstGeom prst="rect">
            <a:avLst/>
          </a:prstGeom>
          <a:solidFill>
            <a:srgbClr val="325D59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2" name="OTLSHAPE_SLT_ad9b37afa3564cfa92005eda350aded8_Shape">
            <a:extLst>
              <a:ext uri="{FF2B5EF4-FFF2-40B4-BE49-F238E27FC236}">
                <a16:creationId xmlns:a16="http://schemas.microsoft.com/office/drawing/2014/main" id="{85D919FA-6863-4B25-9417-0E7BC999FFD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096000" y="6285230"/>
            <a:ext cx="5143500" cy="203200"/>
          </a:xfrm>
          <a:prstGeom prst="chevron">
            <a:avLst/>
          </a:prstGeom>
          <a:solidFill>
            <a:srgbClr val="F4B8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8" name="OTLSHAPE_SLT_964dd225bc794dbcb1404edfa86e4dfb_Shape">
            <a:extLst>
              <a:ext uri="{FF2B5EF4-FFF2-40B4-BE49-F238E27FC236}">
                <a16:creationId xmlns:a16="http://schemas.microsoft.com/office/drawing/2014/main" id="{F9EE9A7A-9C83-4DEE-95C2-754D3419DF25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440096" y="4219787"/>
            <a:ext cx="889000" cy="203200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0" name="OTLSHAPE_SLT_b50d9a604bff4bec94209a69119bbc05_Shape">
            <a:extLst>
              <a:ext uri="{FF2B5EF4-FFF2-40B4-BE49-F238E27FC236}">
                <a16:creationId xmlns:a16="http://schemas.microsoft.com/office/drawing/2014/main" id="{D3026AE7-EE0B-4D55-9975-BBEB7E544048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271851" y="4219787"/>
            <a:ext cx="850900" cy="203200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2" name="OTLSHAPE_SLT_18540a1b169243c79c1025e99fb61372_Shape">
            <a:extLst>
              <a:ext uri="{FF2B5EF4-FFF2-40B4-BE49-F238E27FC236}">
                <a16:creationId xmlns:a16="http://schemas.microsoft.com/office/drawing/2014/main" id="{DD2D19BB-8A0F-4973-A64F-F7B4D6A2C84F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069634" y="4219787"/>
            <a:ext cx="863600" cy="203200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4" name="OTLSHAPE_SLT_55f2cbcc513a455d8b16209a6b1b04be_Shape">
            <a:extLst>
              <a:ext uri="{FF2B5EF4-FFF2-40B4-BE49-F238E27FC236}">
                <a16:creationId xmlns:a16="http://schemas.microsoft.com/office/drawing/2014/main" id="{D6C2D8E7-9AF8-4231-ABCC-B4BE5B048796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096000" y="5929630"/>
            <a:ext cx="901700" cy="203200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" name="OTLSHAPE_SLT_b35a27552cbe4f0f872da8baec125766_Shape">
            <a:extLst>
              <a:ext uri="{FF2B5EF4-FFF2-40B4-BE49-F238E27FC236}">
                <a16:creationId xmlns:a16="http://schemas.microsoft.com/office/drawing/2014/main" id="{1A7B979B-895F-4F5E-9578-F08DACA7B866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751905" y="5929630"/>
            <a:ext cx="876300" cy="203200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2" name="OTLSHAPE_SLT_819d9bc8b0984a6cb22f5d2395cf1ac6_Shape">
            <a:extLst>
              <a:ext uri="{FF2B5EF4-FFF2-40B4-BE49-F238E27FC236}">
                <a16:creationId xmlns:a16="http://schemas.microsoft.com/office/drawing/2014/main" id="{AFF11734-DED4-4708-80FB-45566A5156E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563016" y="5929630"/>
            <a:ext cx="876300" cy="203200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6" name="OTLSHAPE_SLT_619e7a35b09e4de7abc305b745fc1c2a_Shape">
            <a:extLst>
              <a:ext uri="{FF2B5EF4-FFF2-40B4-BE49-F238E27FC236}">
                <a16:creationId xmlns:a16="http://schemas.microsoft.com/office/drawing/2014/main" id="{DC6495D4-A4B0-4CD5-A5C9-C3E1F4B3256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938941" y="5929630"/>
            <a:ext cx="914400" cy="203200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4" name="OTLSHAPE_SLT_e5e316d20582456a824fe0c8cafeb5ab_Shape">
            <a:extLst>
              <a:ext uri="{FF2B5EF4-FFF2-40B4-BE49-F238E27FC236}">
                <a16:creationId xmlns:a16="http://schemas.microsoft.com/office/drawing/2014/main" id="{B10024CB-5BD7-4CEF-A60B-CB5852A7DEAF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10374661" y="5929630"/>
            <a:ext cx="863600" cy="203200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8" name="OTLSHAPE_SLT_c780a31ff7244e5db7abb8ca024055fc_Shape">
            <a:extLst>
              <a:ext uri="{FF2B5EF4-FFF2-40B4-BE49-F238E27FC236}">
                <a16:creationId xmlns:a16="http://schemas.microsoft.com/office/drawing/2014/main" id="{82E8227A-262A-43CC-92E3-34B4BB1FA5A6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790746" y="5929630"/>
            <a:ext cx="876300" cy="203200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8" name="OTLSHAPE_SLT_ac44d9f697c54a83972a706bc7447ec1_Shape">
            <a:extLst>
              <a:ext uri="{FF2B5EF4-FFF2-40B4-BE49-F238E27FC236}">
                <a16:creationId xmlns:a16="http://schemas.microsoft.com/office/drawing/2014/main" id="{3DB40FF5-3C65-4862-A9B8-380F55D406EB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869865" y="4219787"/>
            <a:ext cx="850900" cy="203200"/>
          </a:xfrm>
          <a:prstGeom prst="chevron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4" name="OTLSHAPE_SLT_3e70bf38690448959be5b2c025350527_Shape">
            <a:extLst>
              <a:ext uri="{FF2B5EF4-FFF2-40B4-BE49-F238E27FC236}">
                <a16:creationId xmlns:a16="http://schemas.microsoft.com/office/drawing/2014/main" id="{6308EA7B-C134-4995-90EA-B86078CC9AE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652298" y="4219787"/>
            <a:ext cx="901700" cy="203200"/>
          </a:xfrm>
          <a:prstGeom prst="chevron">
            <a:avLst/>
          </a:prstGeom>
          <a:solidFill>
            <a:srgbClr val="3A927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6" name="OTLSHAPE_SLT_07ff7467c4d541e38bf25b21977006a9_Shape">
            <a:extLst>
              <a:ext uri="{FF2B5EF4-FFF2-40B4-BE49-F238E27FC236}">
                <a16:creationId xmlns:a16="http://schemas.microsoft.com/office/drawing/2014/main" id="{5B66D3C4-8FF9-49D2-BE34-5D870C6B411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2487564" y="4219787"/>
            <a:ext cx="876300" cy="203200"/>
          </a:xfrm>
          <a:prstGeom prst="chevron">
            <a:avLst/>
          </a:prstGeom>
          <a:solidFill>
            <a:srgbClr val="2F756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2" name="OTLSHAPE_TB_00000000000000000000000000000000_ElapsedTime" hidden="1">
            <a:extLst>
              <a:ext uri="{FF2B5EF4-FFF2-40B4-BE49-F238E27FC236}">
                <a16:creationId xmlns:a16="http://schemas.microsoft.com/office/drawing/2014/main" id="{CB0971F0-EBC0-42CE-9FDA-ABF755E8C94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1" name="OTLSHAPE_SLT_08e0bedf0de5468bb66850337b8fdc6a_ShapePercentage" hidden="1">
            <a:extLst>
              <a:ext uri="{FF2B5EF4-FFF2-40B4-BE49-F238E27FC236}">
                <a16:creationId xmlns:a16="http://schemas.microsoft.com/office/drawing/2014/main" id="{F28300E3-B9AB-4B4C-B429-59AF8343EDB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69865" y="3889587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3" name="OTLSHAPE_SLT_1b0e56a2e8c6404a875d0007c4a3b646_ShapePercentage" hidden="1">
            <a:extLst>
              <a:ext uri="{FF2B5EF4-FFF2-40B4-BE49-F238E27FC236}">
                <a16:creationId xmlns:a16="http://schemas.microsoft.com/office/drawing/2014/main" id="{1E53362B-E6B4-4EAA-84D3-D2D8D329889F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3440096" y="3889587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1" name="OTLSHAPE_SLT_6d6be110b01f42148831f9d5e736b478_ShapePercentage" hidden="1">
            <a:extLst>
              <a:ext uri="{FF2B5EF4-FFF2-40B4-BE49-F238E27FC236}">
                <a16:creationId xmlns:a16="http://schemas.microsoft.com/office/drawing/2014/main" id="{BEF9893E-E2C3-460A-B877-BAF0F705FDE4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69865" y="45753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5" name="OTLSHAPE_SLT_af1e3d0a3492408f847e4063645d2402_ShapePercentage" hidden="1">
            <a:extLst>
              <a:ext uri="{FF2B5EF4-FFF2-40B4-BE49-F238E27FC236}">
                <a16:creationId xmlns:a16="http://schemas.microsoft.com/office/drawing/2014/main" id="{217E3234-E0E0-41A1-A499-AAED5080888C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096000" y="5599430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7" name="OTLSHAPE_SLT_294fe748a7124b39a3acbcb66a8d913c_ShapePercentage" hidden="1">
            <a:extLst>
              <a:ext uri="{FF2B5EF4-FFF2-40B4-BE49-F238E27FC236}">
                <a16:creationId xmlns:a16="http://schemas.microsoft.com/office/drawing/2014/main" id="{EB973FDA-F8AE-4E12-8FD2-6E4A0EC1CD40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751905" y="5599430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3" name="OTLSHAPE_SLT_ad9b37afa3564cfa92005eda350aded8_ShapePercentage" hidden="1">
            <a:extLst>
              <a:ext uri="{FF2B5EF4-FFF2-40B4-BE49-F238E27FC236}">
                <a16:creationId xmlns:a16="http://schemas.microsoft.com/office/drawing/2014/main" id="{CC486025-B0D5-4F19-AEE6-BBE157AF10FD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096000" y="62852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9" name="OTLSHAPE_SLT_964dd225bc794dbcb1404edfa86e4dfb_ShapePercentage" hidden="1">
            <a:extLst>
              <a:ext uri="{FF2B5EF4-FFF2-40B4-BE49-F238E27FC236}">
                <a16:creationId xmlns:a16="http://schemas.microsoft.com/office/drawing/2014/main" id="{56CABB08-6D61-4BA3-8E6A-881294C7B86F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3440096" y="42197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1" name="OTLSHAPE_SLT_b50d9a604bff4bec94209a69119bbc05_ShapePercentage" hidden="1">
            <a:extLst>
              <a:ext uri="{FF2B5EF4-FFF2-40B4-BE49-F238E27FC236}">
                <a16:creationId xmlns:a16="http://schemas.microsoft.com/office/drawing/2014/main" id="{AFA70E96-405E-468A-882F-F4EBB3AF846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4271851" y="42197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3" name="OTLSHAPE_SLT_18540a1b169243c79c1025e99fb61372_ShapePercentage" hidden="1">
            <a:extLst>
              <a:ext uri="{FF2B5EF4-FFF2-40B4-BE49-F238E27FC236}">
                <a16:creationId xmlns:a16="http://schemas.microsoft.com/office/drawing/2014/main" id="{DEDA2564-127A-4F2D-AC3B-87EB5A87A91D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069634" y="42197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5" name="OTLSHAPE_SLT_55f2cbcc513a455d8b16209a6b1b04be_ShapePercentage" hidden="1">
            <a:extLst>
              <a:ext uri="{FF2B5EF4-FFF2-40B4-BE49-F238E27FC236}">
                <a16:creationId xmlns:a16="http://schemas.microsoft.com/office/drawing/2014/main" id="{F9E8BA00-A205-47F6-8CB1-B1AECA8C549D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6096000" y="59296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1" name="OTLSHAPE_SLT_b35a27552cbe4f0f872da8baec125766_ShapePercentage" hidden="1">
            <a:extLst>
              <a:ext uri="{FF2B5EF4-FFF2-40B4-BE49-F238E27FC236}">
                <a16:creationId xmlns:a16="http://schemas.microsoft.com/office/drawing/2014/main" id="{1432FF7D-144F-44F7-8366-EAFB53D795A9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8751905" y="59296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3" name="OTLSHAPE_SLT_819d9bc8b0984a6cb22f5d2395cf1ac6_ShapePercentage" hidden="1">
            <a:extLst>
              <a:ext uri="{FF2B5EF4-FFF2-40B4-BE49-F238E27FC236}">
                <a16:creationId xmlns:a16="http://schemas.microsoft.com/office/drawing/2014/main" id="{BA3F983E-5837-435F-869A-2444BEFDB7DC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563016" y="59296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7" name="OTLSHAPE_SLT_619e7a35b09e4de7abc305b745fc1c2a_ShapePercentage" hidden="1">
            <a:extLst>
              <a:ext uri="{FF2B5EF4-FFF2-40B4-BE49-F238E27FC236}">
                <a16:creationId xmlns:a16="http://schemas.microsoft.com/office/drawing/2014/main" id="{4B5875E7-E92A-4A6E-8503-7CF097DEEC2A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938941" y="59296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5" name="OTLSHAPE_SLT_e5e316d20582456a824fe0c8cafeb5ab_ShapePercentage" hidden="1">
            <a:extLst>
              <a:ext uri="{FF2B5EF4-FFF2-40B4-BE49-F238E27FC236}">
                <a16:creationId xmlns:a16="http://schemas.microsoft.com/office/drawing/2014/main" id="{C1C7AEB1-A479-402D-8ADB-C565E6BAB18C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374661" y="59296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9" name="OTLSHAPE_SLT_c780a31ff7244e5db7abb8ca024055fc_ShapePercentage" hidden="1">
            <a:extLst>
              <a:ext uri="{FF2B5EF4-FFF2-40B4-BE49-F238E27FC236}">
                <a16:creationId xmlns:a16="http://schemas.microsoft.com/office/drawing/2014/main" id="{F2A78B1F-D0A1-4B3F-A57B-1E495809E26B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7790746" y="5929630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9" name="OTLSHAPE_SLT_ac44d9f697c54a83972a706bc7447ec1_ShapePercentage" hidden="1">
            <a:extLst>
              <a:ext uri="{FF2B5EF4-FFF2-40B4-BE49-F238E27FC236}">
                <a16:creationId xmlns:a16="http://schemas.microsoft.com/office/drawing/2014/main" id="{DE4164C3-2B19-4583-BB99-E0EB3317CF4B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869865" y="42197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5" name="OTLSHAPE_SLT_3e70bf38690448959be5b2c025350527_ShapePercentage" hidden="1">
            <a:extLst>
              <a:ext uri="{FF2B5EF4-FFF2-40B4-BE49-F238E27FC236}">
                <a16:creationId xmlns:a16="http://schemas.microsoft.com/office/drawing/2014/main" id="{E2F9E2BF-7B57-4DA7-8A6F-FBBE5E214301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652298" y="42197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7" name="OTLSHAPE_SLT_07ff7467c4d541e38bf25b21977006a9_ShapePercentage" hidden="1">
            <a:extLst>
              <a:ext uri="{FF2B5EF4-FFF2-40B4-BE49-F238E27FC236}">
                <a16:creationId xmlns:a16="http://schemas.microsoft.com/office/drawing/2014/main" id="{927D67B5-56D3-4946-8D57-71F0CD7A0B1C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2487564" y="4219787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TLSHAPE_SL_0fc77891fc7c4ec287ba36bc2363c7e5_Header">
            <a:extLst>
              <a:ext uri="{FF2B5EF4-FFF2-40B4-BE49-F238E27FC236}">
                <a16:creationId xmlns:a16="http://schemas.microsoft.com/office/drawing/2014/main" id="{D62A49DD-90C6-4D22-BA10-81EBD9495210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500" y="3925888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1C21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1 </a:t>
            </a:r>
          </a:p>
        </p:txBody>
      </p:sp>
      <p:sp>
        <p:nvSpPr>
          <p:cNvPr id="215" name="OTLSHAPE_SL_58a0aac4aec34f0b95b8c785bf652a75_Header">
            <a:extLst>
              <a:ext uri="{FF2B5EF4-FFF2-40B4-BE49-F238E27FC236}">
                <a16:creationId xmlns:a16="http://schemas.microsoft.com/office/drawing/2014/main" id="{003C13D2-3734-4CFD-9035-016DC13B97DC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3500" y="5635731"/>
            <a:ext cx="685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1C211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2</a:t>
            </a:r>
          </a:p>
        </p:txBody>
      </p:sp>
      <p:sp>
        <p:nvSpPr>
          <p:cNvPr id="6" name="OTLSHAPE_TB_00000000000000000000000000000000_TodayMarkerShape" hidden="1">
            <a:extLst>
              <a:ext uri="{FF2B5EF4-FFF2-40B4-BE49-F238E27FC236}">
                <a16:creationId xmlns:a16="http://schemas.microsoft.com/office/drawing/2014/main" id="{2D6B4809-0F12-4A4B-85D3-A52AD883D781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815437" y="24384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 hidden="1">
            <a:extLst>
              <a:ext uri="{FF2B5EF4-FFF2-40B4-BE49-F238E27FC236}">
                <a16:creationId xmlns:a16="http://schemas.microsoft.com/office/drawing/2014/main" id="{44035D79-C341-4F30-9787-3337600EAB4F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-168984" y="58866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231" name="OTLSHAPE_SLT_08e0bedf0de5468bb66850337b8fdc6a_TextPercentage" hidden="1">
            <a:extLst>
              <a:ext uri="{FF2B5EF4-FFF2-40B4-BE49-F238E27FC236}">
                <a16:creationId xmlns:a16="http://schemas.microsoft.com/office/drawing/2014/main" id="{194B449B-EB4F-4552-A598-1BCC4EC4E226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2" name="OTLSHAPE_SLT_08e0bedf0de5468bb66850337b8fdc6a_JoinedDate" hidden="1">
            <a:extLst>
              <a:ext uri="{FF2B5EF4-FFF2-40B4-BE49-F238E27FC236}">
                <a16:creationId xmlns:a16="http://schemas.microsoft.com/office/drawing/2014/main" id="{F4C145A7-C4DC-4F41-9D1F-FCFD2629453A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12700" y="-464353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1 - Jun 29</a:t>
            </a:r>
          </a:p>
        </p:txBody>
      </p:sp>
      <p:sp>
        <p:nvSpPr>
          <p:cNvPr id="233" name="OTLSHAPE_SLT_08e0bedf0de5468bb66850337b8fdc6a_StartDate" hidden="1">
            <a:extLst>
              <a:ext uri="{FF2B5EF4-FFF2-40B4-BE49-F238E27FC236}">
                <a16:creationId xmlns:a16="http://schemas.microsoft.com/office/drawing/2014/main" id="{08EF7FD5-4B11-4FC8-B891-CD58FCB4B44F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4" name="OTLSHAPE_SLT_08e0bedf0de5468bb66850337b8fdc6a_EndDate" hidden="1">
            <a:extLst>
              <a:ext uri="{FF2B5EF4-FFF2-40B4-BE49-F238E27FC236}">
                <a16:creationId xmlns:a16="http://schemas.microsoft.com/office/drawing/2014/main" id="{51C4C233-1402-4C66-94D0-513DA1489E83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9" name="OTLSHAPE_SLT_1b0e56a2e8c6404a875d0007c4a3b646_TextPercentage" hidden="1">
            <a:extLst>
              <a:ext uri="{FF2B5EF4-FFF2-40B4-BE49-F238E27FC236}">
                <a16:creationId xmlns:a16="http://schemas.microsoft.com/office/drawing/2014/main" id="{FBFD9DBA-E71A-4BC0-888B-ED22C4EEDA01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40" name="OTLSHAPE_SLT_1b0e56a2e8c6404a875d0007c4a3b646_JoinedDate" hidden="1">
            <a:extLst>
              <a:ext uri="{FF2B5EF4-FFF2-40B4-BE49-F238E27FC236}">
                <a16:creationId xmlns:a16="http://schemas.microsoft.com/office/drawing/2014/main" id="{5AA26557-42FE-4BEF-88A9-2C1B0CC1FDC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-525909"/>
            <a:ext cx="508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1 - Jul 29</a:t>
            </a:r>
          </a:p>
        </p:txBody>
      </p:sp>
      <p:sp>
        <p:nvSpPr>
          <p:cNvPr id="241" name="OTLSHAPE_SLT_1b0e56a2e8c6404a875d0007c4a3b646_StartDate" hidden="1">
            <a:extLst>
              <a:ext uri="{FF2B5EF4-FFF2-40B4-BE49-F238E27FC236}">
                <a16:creationId xmlns:a16="http://schemas.microsoft.com/office/drawing/2014/main" id="{20D4BB41-07AB-4568-95BD-0DD11D4238E3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42" name="OTLSHAPE_SLT_1b0e56a2e8c6404a875d0007c4a3b646_EndDate" hidden="1">
            <a:extLst>
              <a:ext uri="{FF2B5EF4-FFF2-40B4-BE49-F238E27FC236}">
                <a16:creationId xmlns:a16="http://schemas.microsoft.com/office/drawing/2014/main" id="{A5B22B5B-FBF9-4A0D-8212-8B753FFC004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1" name="OTLSHAPE_SLT_6d6be110b01f42148831f9d5e736b478_TextPercentage" hidden="1">
            <a:extLst>
              <a:ext uri="{FF2B5EF4-FFF2-40B4-BE49-F238E27FC236}">
                <a16:creationId xmlns:a16="http://schemas.microsoft.com/office/drawing/2014/main" id="{5ECBD699-38C5-45F8-8936-574254546F5B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2" name="OTLSHAPE_SLT_6d6be110b01f42148831f9d5e736b478_JoinedDate" hidden="1">
            <a:extLst>
              <a:ext uri="{FF2B5EF4-FFF2-40B4-BE49-F238E27FC236}">
                <a16:creationId xmlns:a16="http://schemas.microsoft.com/office/drawing/2014/main" id="{C866C4B9-EDEE-4D48-BE1F-0020CFC2CC37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-525909"/>
            <a:ext cx="5334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1 - Jul 29</a:t>
            </a:r>
          </a:p>
        </p:txBody>
      </p:sp>
      <p:sp>
        <p:nvSpPr>
          <p:cNvPr id="273" name="OTLSHAPE_SLT_6d6be110b01f42148831f9d5e736b478_StartDate" hidden="1">
            <a:extLst>
              <a:ext uri="{FF2B5EF4-FFF2-40B4-BE49-F238E27FC236}">
                <a16:creationId xmlns:a16="http://schemas.microsoft.com/office/drawing/2014/main" id="{F6EAC7D8-FDF1-4962-A026-D10AC06A5869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4" name="OTLSHAPE_SLT_6d6be110b01f42148831f9d5e736b478_EndDate" hidden="1">
            <a:extLst>
              <a:ext uri="{FF2B5EF4-FFF2-40B4-BE49-F238E27FC236}">
                <a16:creationId xmlns:a16="http://schemas.microsoft.com/office/drawing/2014/main" id="{E3DB410A-845D-43F7-9A15-BA0710C3EBA8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9" name="OTLSHAPE_SLT_af1e3d0a3492408f847e4063645d2402_TextPercentage" hidden="1">
            <a:extLst>
              <a:ext uri="{FF2B5EF4-FFF2-40B4-BE49-F238E27FC236}">
                <a16:creationId xmlns:a16="http://schemas.microsoft.com/office/drawing/2014/main" id="{01DB8793-3259-4630-8582-60AACC14816B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0" name="OTLSHAPE_SLT_af1e3d0a3492408f847e4063645d2402_JoinedDate" hidden="1">
            <a:extLst>
              <a:ext uri="{FF2B5EF4-FFF2-40B4-BE49-F238E27FC236}">
                <a16:creationId xmlns:a16="http://schemas.microsoft.com/office/drawing/2014/main" id="{EDED9F5F-8ABF-41CF-BCBF-8DF3800142FC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00" y="-523965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1 - Aug 30</a:t>
            </a:r>
          </a:p>
        </p:txBody>
      </p:sp>
      <p:sp>
        <p:nvSpPr>
          <p:cNvPr id="281" name="OTLSHAPE_SLT_af1e3d0a3492408f847e4063645d2402_StartDate" hidden="1">
            <a:extLst>
              <a:ext uri="{FF2B5EF4-FFF2-40B4-BE49-F238E27FC236}">
                <a16:creationId xmlns:a16="http://schemas.microsoft.com/office/drawing/2014/main" id="{FA54E615-8C45-40E8-A775-636119570DD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2" name="OTLSHAPE_SLT_af1e3d0a3492408f847e4063645d2402_EndDate" hidden="1">
            <a:extLst>
              <a:ext uri="{FF2B5EF4-FFF2-40B4-BE49-F238E27FC236}">
                <a16:creationId xmlns:a16="http://schemas.microsoft.com/office/drawing/2014/main" id="{9EF48CFF-3E58-4685-A562-38AF090F3227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7" name="OTLSHAPE_SLT_294fe748a7124b39a3acbcb66a8d913c_TextPercentage" hidden="1">
            <a:extLst>
              <a:ext uri="{FF2B5EF4-FFF2-40B4-BE49-F238E27FC236}">
                <a16:creationId xmlns:a16="http://schemas.microsoft.com/office/drawing/2014/main" id="{B670198F-3356-4FA5-8A5D-A771B3C9BB28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8" name="OTLSHAPE_SLT_294fe748a7124b39a3acbcb66a8d913c_JoinedDate" hidden="1">
            <a:extLst>
              <a:ext uri="{FF2B5EF4-FFF2-40B4-BE49-F238E27FC236}">
                <a16:creationId xmlns:a16="http://schemas.microsoft.com/office/drawing/2014/main" id="{7C9A0F94-550D-41A3-9E8D-679C1DCC068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" y="-645129"/>
            <a:ext cx="5842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1 - Sep 29</a:t>
            </a:r>
          </a:p>
        </p:txBody>
      </p:sp>
      <p:sp>
        <p:nvSpPr>
          <p:cNvPr id="289" name="OTLSHAPE_SLT_294fe748a7124b39a3acbcb66a8d913c_StartDate" hidden="1">
            <a:extLst>
              <a:ext uri="{FF2B5EF4-FFF2-40B4-BE49-F238E27FC236}">
                <a16:creationId xmlns:a16="http://schemas.microsoft.com/office/drawing/2014/main" id="{7B770543-0FD6-487E-A5BF-FCA40152DB0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90" name="OTLSHAPE_SLT_294fe748a7124b39a3acbcb66a8d913c_EndDate" hidden="1">
            <a:extLst>
              <a:ext uri="{FF2B5EF4-FFF2-40B4-BE49-F238E27FC236}">
                <a16:creationId xmlns:a16="http://schemas.microsoft.com/office/drawing/2014/main" id="{59D952A7-94AA-43F3-B158-55FAA3D0A8F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9" name="OTLSHAPE_SLT_ad9b37afa3564cfa92005eda350aded8_TextPercentage" hidden="1">
            <a:extLst>
              <a:ext uri="{FF2B5EF4-FFF2-40B4-BE49-F238E27FC236}">
                <a16:creationId xmlns:a16="http://schemas.microsoft.com/office/drawing/2014/main" id="{DBBCD8A7-F3C4-40DA-BFA4-F00E5F3C7951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0" name="OTLSHAPE_SLT_ad9b37afa3564cfa92005eda350aded8_JoinedDate" hidden="1">
            <a:extLst>
              <a:ext uri="{FF2B5EF4-FFF2-40B4-BE49-F238E27FC236}">
                <a16:creationId xmlns:a16="http://schemas.microsoft.com/office/drawing/2014/main" id="{421156DC-02DF-4DED-8627-532D75593738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-585519"/>
            <a:ext cx="5969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1 - Sep 29</a:t>
            </a:r>
          </a:p>
        </p:txBody>
      </p:sp>
      <p:sp>
        <p:nvSpPr>
          <p:cNvPr id="321" name="OTLSHAPE_SLT_ad9b37afa3564cfa92005eda350aded8_StartDate" hidden="1">
            <a:extLst>
              <a:ext uri="{FF2B5EF4-FFF2-40B4-BE49-F238E27FC236}">
                <a16:creationId xmlns:a16="http://schemas.microsoft.com/office/drawing/2014/main" id="{F603846B-10BE-4802-823B-379D57C74DF9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2" name="OTLSHAPE_SLT_ad9b37afa3564cfa92005eda350aded8_EndDate" hidden="1">
            <a:extLst>
              <a:ext uri="{FF2B5EF4-FFF2-40B4-BE49-F238E27FC236}">
                <a16:creationId xmlns:a16="http://schemas.microsoft.com/office/drawing/2014/main" id="{0ABD9A19-F522-4965-8D34-47D24AF6CB3A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" name="OTLSHAPE_SLT_964dd225bc794dbcb1404edfa86e4dfb_Duration" hidden="1">
            <a:extLst>
              <a:ext uri="{FF2B5EF4-FFF2-40B4-BE49-F238E27FC236}">
                <a16:creationId xmlns:a16="http://schemas.microsoft.com/office/drawing/2014/main" id="{8A3C3DD2-1F8F-4542-B4F1-07FD1C4C1CDC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2700" y="-381804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 days</a:t>
            </a:r>
          </a:p>
        </p:txBody>
      </p:sp>
      <p:sp>
        <p:nvSpPr>
          <p:cNvPr id="40" name="OTLSHAPE_SLT_964dd225bc794dbcb1404edfa86e4dfb_TextPercentage" hidden="1">
            <a:extLst>
              <a:ext uri="{FF2B5EF4-FFF2-40B4-BE49-F238E27FC236}">
                <a16:creationId xmlns:a16="http://schemas.microsoft.com/office/drawing/2014/main" id="{A3BFC65F-6C63-4C55-938E-62F409D7844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1" name="OTLSHAPE_SLT_964dd225bc794dbcb1404edfa86e4dfb_JoinedDate" hidden="1">
            <a:extLst>
              <a:ext uri="{FF2B5EF4-FFF2-40B4-BE49-F238E27FC236}">
                <a16:creationId xmlns:a16="http://schemas.microsoft.com/office/drawing/2014/main" id="{B5C96457-03FB-4E65-A9EF-0AD49BD9EED0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2700" y="-464353"/>
            <a:ext cx="508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1 - Jul 11</a:t>
            </a:r>
          </a:p>
        </p:txBody>
      </p:sp>
      <p:sp>
        <p:nvSpPr>
          <p:cNvPr id="42" name="OTLSHAPE_SLT_964dd225bc794dbcb1404edfa86e4dfb_StartDate" hidden="1">
            <a:extLst>
              <a:ext uri="{FF2B5EF4-FFF2-40B4-BE49-F238E27FC236}">
                <a16:creationId xmlns:a16="http://schemas.microsoft.com/office/drawing/2014/main" id="{E5C612BD-4205-496B-8265-AB0989AE3E1A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3" name="OTLSHAPE_SLT_964dd225bc794dbcb1404edfa86e4dfb_EndDate" hidden="1">
            <a:extLst>
              <a:ext uri="{FF2B5EF4-FFF2-40B4-BE49-F238E27FC236}">
                <a16:creationId xmlns:a16="http://schemas.microsoft.com/office/drawing/2014/main" id="{68F1CDC9-E782-4822-B7A3-914DA6ACAD3E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5" name="OTLSHAPE_SLT_b50d9a604bff4bec94209a69119bbc05_Duration" hidden="1">
            <a:extLst>
              <a:ext uri="{FF2B5EF4-FFF2-40B4-BE49-F238E27FC236}">
                <a16:creationId xmlns:a16="http://schemas.microsoft.com/office/drawing/2014/main" id="{7D00B903-EF38-4A01-83B2-86C129F018F3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" y="-441930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6.6 days</a:t>
            </a:r>
          </a:p>
        </p:txBody>
      </p:sp>
      <p:sp>
        <p:nvSpPr>
          <p:cNvPr id="56" name="OTLSHAPE_SLT_b50d9a604bff4bec94209a69119bbc05_TextPercentage" hidden="1">
            <a:extLst>
              <a:ext uri="{FF2B5EF4-FFF2-40B4-BE49-F238E27FC236}">
                <a16:creationId xmlns:a16="http://schemas.microsoft.com/office/drawing/2014/main" id="{F7780FD8-CF63-4E12-8279-38122BA5C3A4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7" name="OTLSHAPE_SLT_b50d9a604bff4bec94209a69119bbc05_JoinedDate" hidden="1">
            <a:extLst>
              <a:ext uri="{FF2B5EF4-FFF2-40B4-BE49-F238E27FC236}">
                <a16:creationId xmlns:a16="http://schemas.microsoft.com/office/drawing/2014/main" id="{AA90F50A-3B1B-4F88-B175-1465FC40C38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-525909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10 - Jul 20</a:t>
            </a:r>
          </a:p>
        </p:txBody>
      </p:sp>
      <p:sp>
        <p:nvSpPr>
          <p:cNvPr id="58" name="OTLSHAPE_SLT_b50d9a604bff4bec94209a69119bbc05_StartDate" hidden="1">
            <a:extLst>
              <a:ext uri="{FF2B5EF4-FFF2-40B4-BE49-F238E27FC236}">
                <a16:creationId xmlns:a16="http://schemas.microsoft.com/office/drawing/2014/main" id="{F2E98B2B-253C-41D7-A636-2F24C6AC0DA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9" name="OTLSHAPE_SLT_b50d9a604bff4bec94209a69119bbc05_EndDate" hidden="1">
            <a:extLst>
              <a:ext uri="{FF2B5EF4-FFF2-40B4-BE49-F238E27FC236}">
                <a16:creationId xmlns:a16="http://schemas.microsoft.com/office/drawing/2014/main" id="{0A9E893E-18B6-4876-9F65-D705A07D373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99" name="OTLSHAPE_SLT_18540a1b169243c79c1025e99fb61372_Duration" hidden="1">
            <a:extLst>
              <a:ext uri="{FF2B5EF4-FFF2-40B4-BE49-F238E27FC236}">
                <a16:creationId xmlns:a16="http://schemas.microsoft.com/office/drawing/2014/main" id="{6A9ECCEC-EA09-43CB-A8B6-B1083B0DE56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-430718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 days</a:t>
            </a:r>
          </a:p>
        </p:txBody>
      </p:sp>
      <p:sp>
        <p:nvSpPr>
          <p:cNvPr id="200" name="OTLSHAPE_SLT_18540a1b169243c79c1025e99fb61372_TextPercentage" hidden="1">
            <a:extLst>
              <a:ext uri="{FF2B5EF4-FFF2-40B4-BE49-F238E27FC236}">
                <a16:creationId xmlns:a16="http://schemas.microsoft.com/office/drawing/2014/main" id="{201B17C6-8333-48CA-8663-84714638597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1" name="OTLSHAPE_SLT_18540a1b169243c79c1025e99fb61372_JoinedDate" hidden="1">
            <a:extLst>
              <a:ext uri="{FF2B5EF4-FFF2-40B4-BE49-F238E27FC236}">
                <a16:creationId xmlns:a16="http://schemas.microsoft.com/office/drawing/2014/main" id="{2CFA0B16-BD19-46CF-AEAB-76ED6E355C26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-525909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20 - Jul 29</a:t>
            </a:r>
          </a:p>
        </p:txBody>
      </p:sp>
      <p:sp>
        <p:nvSpPr>
          <p:cNvPr id="202" name="OTLSHAPE_SLT_18540a1b169243c79c1025e99fb61372_StartDate" hidden="1">
            <a:extLst>
              <a:ext uri="{FF2B5EF4-FFF2-40B4-BE49-F238E27FC236}">
                <a16:creationId xmlns:a16="http://schemas.microsoft.com/office/drawing/2014/main" id="{94DF0148-95AA-42CB-A9D2-30B50D7BC72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3" name="OTLSHAPE_SLT_18540a1b169243c79c1025e99fb61372_EndDate" hidden="1">
            <a:extLst>
              <a:ext uri="{FF2B5EF4-FFF2-40B4-BE49-F238E27FC236}">
                <a16:creationId xmlns:a16="http://schemas.microsoft.com/office/drawing/2014/main" id="{BB7AC048-0A75-47BE-A9DF-5EF2D0F25F84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3" name="OTLSHAPE_SLT_55f2cbcc513a455d8b16209a6b1b04be_Duration" hidden="1">
            <a:extLst>
              <a:ext uri="{FF2B5EF4-FFF2-40B4-BE49-F238E27FC236}">
                <a16:creationId xmlns:a16="http://schemas.microsoft.com/office/drawing/2014/main" id="{392627ED-FC3D-437A-9567-48C96000D356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-453142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7.5 days</a:t>
            </a:r>
          </a:p>
        </p:txBody>
      </p:sp>
      <p:sp>
        <p:nvSpPr>
          <p:cNvPr id="264" name="OTLSHAPE_SLT_55f2cbcc513a455d8b16209a6b1b04be_TextPercentage" hidden="1">
            <a:extLst>
              <a:ext uri="{FF2B5EF4-FFF2-40B4-BE49-F238E27FC236}">
                <a16:creationId xmlns:a16="http://schemas.microsoft.com/office/drawing/2014/main" id="{1568656B-89BE-4417-A361-01B81013DBA2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5" name="OTLSHAPE_SLT_55f2cbcc513a455d8b16209a6b1b04be_JoinedDate" hidden="1">
            <a:extLst>
              <a:ext uri="{FF2B5EF4-FFF2-40B4-BE49-F238E27FC236}">
                <a16:creationId xmlns:a16="http://schemas.microsoft.com/office/drawing/2014/main" id="{2D9380B8-EFCC-4381-B451-DBE1D913977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-585519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1 - Aug 11</a:t>
            </a:r>
          </a:p>
        </p:txBody>
      </p:sp>
      <p:sp>
        <p:nvSpPr>
          <p:cNvPr id="266" name="OTLSHAPE_SLT_55f2cbcc513a455d8b16209a6b1b04be_StartDate" hidden="1">
            <a:extLst>
              <a:ext uri="{FF2B5EF4-FFF2-40B4-BE49-F238E27FC236}">
                <a16:creationId xmlns:a16="http://schemas.microsoft.com/office/drawing/2014/main" id="{E83869E8-860F-4706-A34A-41F1D5A99A97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67" name="OTLSHAPE_SLT_55f2cbcc513a455d8b16209a6b1b04be_EndDate" hidden="1">
            <a:extLst>
              <a:ext uri="{FF2B5EF4-FFF2-40B4-BE49-F238E27FC236}">
                <a16:creationId xmlns:a16="http://schemas.microsoft.com/office/drawing/2014/main" id="{5E15AFB7-1A7E-4FD5-ADE3-991D5B4628F5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03" name="OTLSHAPE_SLT_b35a27552cbe4f0f872da8baec125766_Duration" hidden="1">
            <a:extLst>
              <a:ext uri="{FF2B5EF4-FFF2-40B4-BE49-F238E27FC236}">
                <a16:creationId xmlns:a16="http://schemas.microsoft.com/office/drawing/2014/main" id="{47715BF6-A6F1-487E-ABA4-BE8A9E9D2B93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-524480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 days</a:t>
            </a:r>
          </a:p>
        </p:txBody>
      </p:sp>
      <p:sp>
        <p:nvSpPr>
          <p:cNvPr id="304" name="OTLSHAPE_SLT_b35a27552cbe4f0f872da8baec125766_TextPercentage" hidden="1">
            <a:extLst>
              <a:ext uri="{FF2B5EF4-FFF2-40B4-BE49-F238E27FC236}">
                <a16:creationId xmlns:a16="http://schemas.microsoft.com/office/drawing/2014/main" id="{079C93FC-CCA4-4D4F-8430-6C28E9CE9BA9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05" name="OTLSHAPE_SLT_b35a27552cbe4f0f872da8baec125766_JoinedDate" hidden="1">
            <a:extLst>
              <a:ext uri="{FF2B5EF4-FFF2-40B4-BE49-F238E27FC236}">
                <a16:creationId xmlns:a16="http://schemas.microsoft.com/office/drawing/2014/main" id="{661300F4-0D9E-4AB0-A7D5-61CE51FDB582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-523965"/>
            <a:ext cx="5842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1 - Sep 11</a:t>
            </a:r>
          </a:p>
        </p:txBody>
      </p:sp>
      <p:sp>
        <p:nvSpPr>
          <p:cNvPr id="306" name="OTLSHAPE_SLT_b35a27552cbe4f0f872da8baec125766_StartDate" hidden="1">
            <a:extLst>
              <a:ext uri="{FF2B5EF4-FFF2-40B4-BE49-F238E27FC236}">
                <a16:creationId xmlns:a16="http://schemas.microsoft.com/office/drawing/2014/main" id="{3CF4AB44-6321-40C3-B096-B6317B31AFB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07" name="OTLSHAPE_SLT_b35a27552cbe4f0f872da8baec125766_EndDate" hidden="1">
            <a:extLst>
              <a:ext uri="{FF2B5EF4-FFF2-40B4-BE49-F238E27FC236}">
                <a16:creationId xmlns:a16="http://schemas.microsoft.com/office/drawing/2014/main" id="{37BDCCEF-A807-4FF5-A4B7-549196DA675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1" name="OTLSHAPE_SLT_819d9bc8b0984a6cb22f5d2395cf1ac6_Duration" hidden="1">
            <a:extLst>
              <a:ext uri="{FF2B5EF4-FFF2-40B4-BE49-F238E27FC236}">
                <a16:creationId xmlns:a16="http://schemas.microsoft.com/office/drawing/2014/main" id="{932117F6-8878-467F-9892-98788D0C0E5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-595818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6.2 days</a:t>
            </a:r>
          </a:p>
        </p:txBody>
      </p:sp>
      <p:sp>
        <p:nvSpPr>
          <p:cNvPr id="312" name="OTLSHAPE_SLT_819d9bc8b0984a6cb22f5d2395cf1ac6_TextPercentage" hidden="1">
            <a:extLst>
              <a:ext uri="{FF2B5EF4-FFF2-40B4-BE49-F238E27FC236}">
                <a16:creationId xmlns:a16="http://schemas.microsoft.com/office/drawing/2014/main" id="{E09B08F2-E321-4839-82DF-0B98D3D8BFF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3" name="OTLSHAPE_SLT_819d9bc8b0984a6cb22f5d2395cf1ac6_JoinedDate" hidden="1">
            <a:extLst>
              <a:ext uri="{FF2B5EF4-FFF2-40B4-BE49-F238E27FC236}">
                <a16:creationId xmlns:a16="http://schemas.microsoft.com/office/drawing/2014/main" id="{EE147524-F64E-41D3-B491-21C8C9989C36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-525909"/>
            <a:ext cx="635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10 - Sep 20</a:t>
            </a:r>
          </a:p>
        </p:txBody>
      </p:sp>
      <p:sp>
        <p:nvSpPr>
          <p:cNvPr id="314" name="OTLSHAPE_SLT_819d9bc8b0984a6cb22f5d2395cf1ac6_StartDate" hidden="1">
            <a:extLst>
              <a:ext uri="{FF2B5EF4-FFF2-40B4-BE49-F238E27FC236}">
                <a16:creationId xmlns:a16="http://schemas.microsoft.com/office/drawing/2014/main" id="{C39E318F-A906-4943-A871-0640C985D839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15" name="OTLSHAPE_SLT_819d9bc8b0984a6cb22f5d2395cf1ac6_EndDate" hidden="1">
            <a:extLst>
              <a:ext uri="{FF2B5EF4-FFF2-40B4-BE49-F238E27FC236}">
                <a16:creationId xmlns:a16="http://schemas.microsoft.com/office/drawing/2014/main" id="{8C42C409-E213-45FB-989A-40CECDE720DF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7" name="OTLSHAPE_SLT_619e7a35b09e4de7abc305b745fc1c2a_Duration" hidden="1">
            <a:extLst>
              <a:ext uri="{FF2B5EF4-FFF2-40B4-BE49-F238E27FC236}">
                <a16:creationId xmlns:a16="http://schemas.microsoft.com/office/drawing/2014/main" id="{87A66F62-50C5-4266-893E-EF2DA5EC7995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-530086"/>
            <a:ext cx="431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8.2 days</a:t>
            </a:r>
          </a:p>
        </p:txBody>
      </p:sp>
      <p:sp>
        <p:nvSpPr>
          <p:cNvPr id="328" name="OTLSHAPE_SLT_619e7a35b09e4de7abc305b745fc1c2a_TextPercentage" hidden="1">
            <a:extLst>
              <a:ext uri="{FF2B5EF4-FFF2-40B4-BE49-F238E27FC236}">
                <a16:creationId xmlns:a16="http://schemas.microsoft.com/office/drawing/2014/main" id="{68B47EF4-F8F7-46DC-9A88-5559F859D6D2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9" name="OTLSHAPE_SLT_619e7a35b09e4de7abc305b745fc1c2a_JoinedDate" hidden="1">
            <a:extLst>
              <a:ext uri="{FF2B5EF4-FFF2-40B4-BE49-F238E27FC236}">
                <a16:creationId xmlns:a16="http://schemas.microsoft.com/office/drawing/2014/main" id="{691F742B-D579-4176-98AA-462A11343B7B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-525909"/>
            <a:ext cx="6604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10 - Aug 21</a:t>
            </a:r>
          </a:p>
        </p:txBody>
      </p:sp>
      <p:sp>
        <p:nvSpPr>
          <p:cNvPr id="330" name="OTLSHAPE_SLT_619e7a35b09e4de7abc305b745fc1c2a_StartDate" hidden="1">
            <a:extLst>
              <a:ext uri="{FF2B5EF4-FFF2-40B4-BE49-F238E27FC236}">
                <a16:creationId xmlns:a16="http://schemas.microsoft.com/office/drawing/2014/main" id="{3B523385-8CE7-48D3-889B-713397B17492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1" name="OTLSHAPE_SLT_619e7a35b09e4de7abc305b745fc1c2a_EndDate" hidden="1">
            <a:extLst>
              <a:ext uri="{FF2B5EF4-FFF2-40B4-BE49-F238E27FC236}">
                <a16:creationId xmlns:a16="http://schemas.microsoft.com/office/drawing/2014/main" id="{FBBBFA90-4157-46C4-B4E9-18A72E7A7803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5" name="OTLSHAPE_SLT_e5e316d20582456a824fe0c8cafeb5ab_Duration" hidden="1">
            <a:extLst>
              <a:ext uri="{FF2B5EF4-FFF2-40B4-BE49-F238E27FC236}">
                <a16:creationId xmlns:a16="http://schemas.microsoft.com/office/drawing/2014/main" id="{BA14AF34-A884-4986-A5FA-B2323863DAB2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-453142"/>
            <a:ext cx="3302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 days</a:t>
            </a:r>
          </a:p>
        </p:txBody>
      </p:sp>
      <p:sp>
        <p:nvSpPr>
          <p:cNvPr id="336" name="OTLSHAPE_SLT_e5e316d20582456a824fe0c8cafeb5ab_TextPercentage" hidden="1">
            <a:extLst>
              <a:ext uri="{FF2B5EF4-FFF2-40B4-BE49-F238E27FC236}">
                <a16:creationId xmlns:a16="http://schemas.microsoft.com/office/drawing/2014/main" id="{06188568-2988-4B23-A74C-67CB626EAB89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7" name="OTLSHAPE_SLT_e5e316d20582456a824fe0c8cafeb5ab_JoinedDate" hidden="1">
            <a:extLst>
              <a:ext uri="{FF2B5EF4-FFF2-40B4-BE49-F238E27FC236}">
                <a16:creationId xmlns:a16="http://schemas.microsoft.com/office/drawing/2014/main" id="{72B386D4-CC8F-4CF8-9FBA-CDF43D54FFD9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-585519"/>
            <a:ext cx="6350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19 - Sep 29</a:t>
            </a:r>
          </a:p>
        </p:txBody>
      </p:sp>
      <p:sp>
        <p:nvSpPr>
          <p:cNvPr id="338" name="OTLSHAPE_SLT_e5e316d20582456a824fe0c8cafeb5ab_StartDate" hidden="1">
            <a:extLst>
              <a:ext uri="{FF2B5EF4-FFF2-40B4-BE49-F238E27FC236}">
                <a16:creationId xmlns:a16="http://schemas.microsoft.com/office/drawing/2014/main" id="{C515FB57-30F4-4689-AD40-57C65A476EA5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9" name="OTLSHAPE_SLT_e5e316d20582456a824fe0c8cafeb5ab_EndDate" hidden="1">
            <a:extLst>
              <a:ext uri="{FF2B5EF4-FFF2-40B4-BE49-F238E27FC236}">
                <a16:creationId xmlns:a16="http://schemas.microsoft.com/office/drawing/2014/main" id="{2AD7C92F-AED7-40B3-AD2D-11A2550875A0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3" name="OTLSHAPE_SLT_c780a31ff7244e5db7abb8ca024055fc_Duration" hidden="1">
            <a:extLst>
              <a:ext uri="{FF2B5EF4-FFF2-40B4-BE49-F238E27FC236}">
                <a16:creationId xmlns:a16="http://schemas.microsoft.com/office/drawing/2014/main" id="{F4326CA7-13F2-4FFB-987E-EA3C3D7AD837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-530086"/>
            <a:ext cx="431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6.2 days</a:t>
            </a:r>
          </a:p>
        </p:txBody>
      </p:sp>
      <p:sp>
        <p:nvSpPr>
          <p:cNvPr id="344" name="OTLSHAPE_SLT_c780a31ff7244e5db7abb8ca024055fc_TextPercentage" hidden="1">
            <a:extLst>
              <a:ext uri="{FF2B5EF4-FFF2-40B4-BE49-F238E27FC236}">
                <a16:creationId xmlns:a16="http://schemas.microsoft.com/office/drawing/2014/main" id="{61EFB71A-6E0F-44F3-8308-DAB6996658E0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5" name="OTLSHAPE_SLT_c780a31ff7244e5db7abb8ca024055fc_JoinedDate" hidden="1">
            <a:extLst>
              <a:ext uri="{FF2B5EF4-FFF2-40B4-BE49-F238E27FC236}">
                <a16:creationId xmlns:a16="http://schemas.microsoft.com/office/drawing/2014/main" id="{918831DB-27AD-4A03-8336-AAB1D157D0D0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-525909"/>
            <a:ext cx="6604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20 - Aug 30</a:t>
            </a:r>
          </a:p>
        </p:txBody>
      </p:sp>
      <p:sp>
        <p:nvSpPr>
          <p:cNvPr id="346" name="OTLSHAPE_SLT_c780a31ff7244e5db7abb8ca024055fc_StartDate" hidden="1">
            <a:extLst>
              <a:ext uri="{FF2B5EF4-FFF2-40B4-BE49-F238E27FC236}">
                <a16:creationId xmlns:a16="http://schemas.microsoft.com/office/drawing/2014/main" id="{ADAC54E8-85EF-487D-8BB3-1382494EA01C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7" name="OTLSHAPE_SLT_c780a31ff7244e5db7abb8ca024055fc_EndDate" hidden="1">
            <a:extLst>
              <a:ext uri="{FF2B5EF4-FFF2-40B4-BE49-F238E27FC236}">
                <a16:creationId xmlns:a16="http://schemas.microsoft.com/office/drawing/2014/main" id="{282113B4-F3A0-4852-90E9-F24C2F66B82C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2" name="OTLSHAPE_SLT_ac44d9f697c54a83972a706bc7447ec1_Duration" hidden="1">
            <a:extLst>
              <a:ext uri="{FF2B5EF4-FFF2-40B4-BE49-F238E27FC236}">
                <a16:creationId xmlns:a16="http://schemas.microsoft.com/office/drawing/2014/main" id="{B48B5EE1-8E17-4EA1-A30E-CAEA2F9F4ABF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-453142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7.9 days</a:t>
            </a:r>
          </a:p>
        </p:txBody>
      </p:sp>
      <p:sp>
        <p:nvSpPr>
          <p:cNvPr id="393" name="OTLSHAPE_SLT_ac44d9f697c54a83972a706bc7447ec1_TextPercentage" hidden="1">
            <a:extLst>
              <a:ext uri="{FF2B5EF4-FFF2-40B4-BE49-F238E27FC236}">
                <a16:creationId xmlns:a16="http://schemas.microsoft.com/office/drawing/2014/main" id="{8A4B9E7A-3233-49D2-8961-85BB3D94AA69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4" name="OTLSHAPE_SLT_ac44d9f697c54a83972a706bc7447ec1_JoinedDate" hidden="1">
            <a:extLst>
              <a:ext uri="{FF2B5EF4-FFF2-40B4-BE49-F238E27FC236}">
                <a16:creationId xmlns:a16="http://schemas.microsoft.com/office/drawing/2014/main" id="{6CE867D0-0119-4E70-9733-6FF6E4153F97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-523963"/>
            <a:ext cx="5588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1 - Jun 10</a:t>
            </a:r>
          </a:p>
        </p:txBody>
      </p:sp>
      <p:sp>
        <p:nvSpPr>
          <p:cNvPr id="395" name="OTLSHAPE_SLT_ac44d9f697c54a83972a706bc7447ec1_StartDate" hidden="1">
            <a:extLst>
              <a:ext uri="{FF2B5EF4-FFF2-40B4-BE49-F238E27FC236}">
                <a16:creationId xmlns:a16="http://schemas.microsoft.com/office/drawing/2014/main" id="{82E72DF4-595D-42E7-8EE8-A8F413311A58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6" name="OTLSHAPE_SLT_ac44d9f697c54a83972a706bc7447ec1_EndDate" hidden="1">
            <a:extLst>
              <a:ext uri="{FF2B5EF4-FFF2-40B4-BE49-F238E27FC236}">
                <a16:creationId xmlns:a16="http://schemas.microsoft.com/office/drawing/2014/main" id="{9AF768CE-AABD-4A4A-AA51-CDA27EB7C585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0" name="OTLSHAPE_SLT_3e70bf38690448959be5b2c025350527_Duration" hidden="1">
            <a:extLst>
              <a:ext uri="{FF2B5EF4-FFF2-40B4-BE49-F238E27FC236}">
                <a16:creationId xmlns:a16="http://schemas.microsoft.com/office/drawing/2014/main" id="{C7577617-2EC4-4570-8360-9818AB35DB8D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447536"/>
            <a:ext cx="431800" cy="15388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6.9 days</a:t>
            </a:r>
          </a:p>
        </p:txBody>
      </p:sp>
      <p:sp>
        <p:nvSpPr>
          <p:cNvPr id="401" name="OTLSHAPE_SLT_3e70bf38690448959be5b2c025350527_TextPercentage" hidden="1">
            <a:extLst>
              <a:ext uri="{FF2B5EF4-FFF2-40B4-BE49-F238E27FC236}">
                <a16:creationId xmlns:a16="http://schemas.microsoft.com/office/drawing/2014/main" id="{274ED0C2-CA06-4262-B243-60EE108F5630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2" name="OTLSHAPE_SLT_3e70bf38690448959be5b2c025350527_JoinedDate" hidden="1">
            <a:extLst>
              <a:ext uri="{FF2B5EF4-FFF2-40B4-BE49-F238E27FC236}">
                <a16:creationId xmlns:a16="http://schemas.microsoft.com/office/drawing/2014/main" id="{4B8CD016-8C3F-41B9-83E6-C548650CDC90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-523965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10 - Jun 20</a:t>
            </a:r>
          </a:p>
        </p:txBody>
      </p:sp>
      <p:sp>
        <p:nvSpPr>
          <p:cNvPr id="403" name="OTLSHAPE_SLT_3e70bf38690448959be5b2c025350527_StartDate" hidden="1">
            <a:extLst>
              <a:ext uri="{FF2B5EF4-FFF2-40B4-BE49-F238E27FC236}">
                <a16:creationId xmlns:a16="http://schemas.microsoft.com/office/drawing/2014/main" id="{D415FBFB-4C51-4646-AD6E-5F831FFED5AE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4" name="OTLSHAPE_SLT_3e70bf38690448959be5b2c025350527_EndDate" hidden="1">
            <a:extLst>
              <a:ext uri="{FF2B5EF4-FFF2-40B4-BE49-F238E27FC236}">
                <a16:creationId xmlns:a16="http://schemas.microsoft.com/office/drawing/2014/main" id="{CAB1381E-D21E-4D8E-A55E-6DA78ECEDAEA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8" name="OTLSHAPE_SLT_07ff7467c4d541e38bf25b21977006a9_Duration" hidden="1">
            <a:extLst>
              <a:ext uri="{FF2B5EF4-FFF2-40B4-BE49-F238E27FC236}">
                <a16:creationId xmlns:a16="http://schemas.microsoft.com/office/drawing/2014/main" id="{AF65142E-82A4-4556-83CD-EC28289A2082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-381804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0" normalizeH="0" baseline="0" noProof="0">
                <a:ln>
                  <a:noFill/>
                </a:ln>
                <a:solidFill>
                  <a:srgbClr val="737373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 days</a:t>
            </a:r>
          </a:p>
        </p:txBody>
      </p:sp>
      <p:sp>
        <p:nvSpPr>
          <p:cNvPr id="409" name="OTLSHAPE_SLT_07ff7467c4d541e38bf25b21977006a9_TextPercentage" hidden="1">
            <a:extLst>
              <a:ext uri="{FF2B5EF4-FFF2-40B4-BE49-F238E27FC236}">
                <a16:creationId xmlns:a16="http://schemas.microsoft.com/office/drawing/2014/main" id="{19C1C2B1-0518-4E82-8786-C70051F5A09E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C0504D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10" name="OTLSHAPE_SLT_07ff7467c4d541e38bf25b21977006a9_JoinedDate" hidden="1">
            <a:extLst>
              <a:ext uri="{FF2B5EF4-FFF2-40B4-BE49-F238E27FC236}">
                <a16:creationId xmlns:a16="http://schemas.microsoft.com/office/drawing/2014/main" id="{2A482636-4723-4D48-8B7B-75D6CECAFCCE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-525909"/>
            <a:ext cx="609600" cy="1270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>
                <a:ln>
                  <a:noFill/>
                </a:ln>
                <a:solidFill>
                  <a:srgbClr val="09213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19 - Jun 29</a:t>
            </a:r>
          </a:p>
        </p:txBody>
      </p:sp>
      <p:sp>
        <p:nvSpPr>
          <p:cNvPr id="411" name="OTLSHAPE_SLT_07ff7467c4d541e38bf25b21977006a9_StartDate" hidden="1">
            <a:extLst>
              <a:ext uri="{FF2B5EF4-FFF2-40B4-BE49-F238E27FC236}">
                <a16:creationId xmlns:a16="http://schemas.microsoft.com/office/drawing/2014/main" id="{3EB4418C-CCC3-4A3A-A8E1-32EFEB936D77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12" name="OTLSHAPE_SLT_07ff7467c4d541e38bf25b21977006a9_EndDate" hidden="1">
            <a:extLst>
              <a:ext uri="{FF2B5EF4-FFF2-40B4-BE49-F238E27FC236}">
                <a16:creationId xmlns:a16="http://schemas.microsoft.com/office/drawing/2014/main" id="{3A01B6A6-AC65-4349-B216-101B396E133C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8964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9213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731358F-69C5-48D1-9C16-18940D306AB6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933365" y="2154873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 dirty="0">
                <a:ln>
                  <a:noFill/>
                </a:ln>
                <a:solidFill>
                  <a:srgbClr val="0B0C0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2E7BA9A-5756-4CCA-A08B-0B3E63699898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3503596" y="2154873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>
                <a:ln>
                  <a:noFill/>
                </a:ln>
                <a:solidFill>
                  <a:srgbClr val="0B0C0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CFE396CA-5C0F-43F2-A9C6-D9A8B9F293ED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6159500" y="2154873"/>
            <a:ext cx="24205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20" normalizeH="0" baseline="0" noProof="0">
                <a:ln>
                  <a:noFill/>
                </a:ln>
                <a:solidFill>
                  <a:srgbClr val="0B0C0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931D9177-C2D1-4281-BAD1-78B17716F3C2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8815405" y="2154873"/>
            <a:ext cx="22762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8" normalizeH="0" baseline="0" noProof="0">
                <a:ln>
                  <a:noFill/>
                </a:ln>
                <a:solidFill>
                  <a:srgbClr val="0B0C0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230" name="OTLSHAPE_SLT_08e0bedf0de5468bb66850337b8fdc6a_Duration">
            <a:extLst>
              <a:ext uri="{FF2B5EF4-FFF2-40B4-BE49-F238E27FC236}">
                <a16:creationId xmlns:a16="http://schemas.microsoft.com/office/drawing/2014/main" id="{8A54C924-DF48-4235-AC0B-0152E4239CE4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869865" y="3734562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-6" normalizeH="0" baseline="0" noProof="0" dirty="0">
                <a:ln>
                  <a:noFill/>
                </a:ln>
                <a:solidFill>
                  <a:srgbClr val="4B201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 days</a:t>
            </a:r>
          </a:p>
        </p:txBody>
      </p:sp>
      <p:sp>
        <p:nvSpPr>
          <p:cNvPr id="235" name="OTLSHAPE_SLT_08e0bedf0de5468bb66850337b8fdc6a_Title">
            <a:extLst>
              <a:ext uri="{FF2B5EF4-FFF2-40B4-BE49-F238E27FC236}">
                <a16:creationId xmlns:a16="http://schemas.microsoft.com/office/drawing/2014/main" id="{498B98C0-961E-4259-B13B-CC3999CBCE9B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866940" y="389815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1</a:t>
            </a:r>
          </a:p>
        </p:txBody>
      </p:sp>
      <p:sp>
        <p:nvSpPr>
          <p:cNvPr id="238" name="OTLSHAPE_SLT_1b0e56a2e8c6404a875d0007c4a3b646_Duration">
            <a:extLst>
              <a:ext uri="{FF2B5EF4-FFF2-40B4-BE49-F238E27FC236}">
                <a16:creationId xmlns:a16="http://schemas.microsoft.com/office/drawing/2014/main" id="{245CAAC2-C765-42D9-8175-62ED620D7D59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3440096" y="3734562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-6" normalizeH="0" baseline="0" noProof="0">
                <a:ln>
                  <a:noFill/>
                </a:ln>
                <a:solidFill>
                  <a:srgbClr val="4B201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 days</a:t>
            </a:r>
            <a:endParaRPr kumimoji="0" lang="en-GB" sz="1000" b="0" i="1" u="none" strike="noStrike" kern="1200" cap="none" spc="-6" normalizeH="0" baseline="0" noProof="0" dirty="0">
              <a:ln>
                <a:noFill/>
              </a:ln>
              <a:solidFill>
                <a:srgbClr val="4B201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43" name="OTLSHAPE_SLT_1b0e56a2e8c6404a875d0007c4a3b646_Title">
            <a:extLst>
              <a:ext uri="{FF2B5EF4-FFF2-40B4-BE49-F238E27FC236}">
                <a16:creationId xmlns:a16="http://schemas.microsoft.com/office/drawing/2014/main" id="{73E50C58-0778-43CD-BA20-698D54889CA7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4437171" y="3898159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 dirty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2</a:t>
            </a:r>
          </a:p>
        </p:txBody>
      </p:sp>
      <p:sp>
        <p:nvSpPr>
          <p:cNvPr id="270" name="OTLSHAPE_SLT_6d6be110b01f42148831f9d5e736b478_Duration">
            <a:extLst>
              <a:ext uri="{FF2B5EF4-FFF2-40B4-BE49-F238E27FC236}">
                <a16:creationId xmlns:a16="http://schemas.microsoft.com/office/drawing/2014/main" id="{61E898A5-C892-414C-96E9-8C410A37A3F4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5975392" y="4599474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-6" normalizeH="0" baseline="0" noProof="0" dirty="0">
                <a:ln>
                  <a:noFill/>
                </a:ln>
                <a:solidFill>
                  <a:srgbClr val="4B201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43 days</a:t>
            </a:r>
          </a:p>
        </p:txBody>
      </p:sp>
      <p:sp>
        <p:nvSpPr>
          <p:cNvPr id="275" name="OTLSHAPE_SLT_6d6be110b01f42148831f9d5e736b478_Title">
            <a:extLst>
              <a:ext uri="{FF2B5EF4-FFF2-40B4-BE49-F238E27FC236}">
                <a16:creationId xmlns:a16="http://schemas.microsoft.com/office/drawing/2014/main" id="{0F8F505F-8EC2-4224-8221-C9D65702A068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2870285" y="4583959"/>
            <a:ext cx="1054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8" normalizeH="0" baseline="0" noProof="0" dirty="0">
                <a:ln>
                  <a:noFill/>
                </a:ln>
                <a:solidFill>
                  <a:srgbClr val="4B300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QA + Refinement</a:t>
            </a:r>
          </a:p>
        </p:txBody>
      </p:sp>
      <p:sp>
        <p:nvSpPr>
          <p:cNvPr id="278" name="OTLSHAPE_SLT_af1e3d0a3492408f847e4063645d2402_Duration">
            <a:extLst>
              <a:ext uri="{FF2B5EF4-FFF2-40B4-BE49-F238E27FC236}">
                <a16:creationId xmlns:a16="http://schemas.microsoft.com/office/drawing/2014/main" id="{89A2F7DB-F1EE-4D13-80E7-DF19506EB9B3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6096000" y="5444405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-6" normalizeH="0" baseline="0" noProof="0">
                <a:ln>
                  <a:noFill/>
                </a:ln>
                <a:solidFill>
                  <a:srgbClr val="4B201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 days</a:t>
            </a:r>
          </a:p>
        </p:txBody>
      </p:sp>
      <p:sp>
        <p:nvSpPr>
          <p:cNvPr id="283" name="OTLSHAPE_SLT_af1e3d0a3492408f847e4063645d2402_Title">
            <a:extLst>
              <a:ext uri="{FF2B5EF4-FFF2-40B4-BE49-F238E27FC236}">
                <a16:creationId xmlns:a16="http://schemas.microsoft.com/office/drawing/2014/main" id="{9966DC66-65B4-44BA-B2F4-8CC05CC1CC1A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7135912" y="5608003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3</a:t>
            </a:r>
          </a:p>
        </p:txBody>
      </p:sp>
      <p:sp>
        <p:nvSpPr>
          <p:cNvPr id="286" name="OTLSHAPE_SLT_294fe748a7124b39a3acbcb66a8d913c_Duration">
            <a:extLst>
              <a:ext uri="{FF2B5EF4-FFF2-40B4-BE49-F238E27FC236}">
                <a16:creationId xmlns:a16="http://schemas.microsoft.com/office/drawing/2014/main" id="{05F5E352-3767-4A25-9B85-2734959F239C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8751905" y="5444405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-6" normalizeH="0" baseline="0" noProof="0">
                <a:ln>
                  <a:noFill/>
                </a:ln>
                <a:solidFill>
                  <a:srgbClr val="4B201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21 days</a:t>
            </a:r>
          </a:p>
        </p:txBody>
      </p:sp>
      <p:sp>
        <p:nvSpPr>
          <p:cNvPr id="291" name="OTLSHAPE_SLT_294fe748a7124b39a3acbcb66a8d913c_Title">
            <a:extLst>
              <a:ext uri="{FF2B5EF4-FFF2-40B4-BE49-F238E27FC236}">
                <a16:creationId xmlns:a16="http://schemas.microsoft.com/office/drawing/2014/main" id="{A8DA6985-CDA6-4D74-95B7-40B662E71949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9748980" y="5608003"/>
            <a:ext cx="495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12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Sprint 4</a:t>
            </a:r>
          </a:p>
        </p:txBody>
      </p:sp>
      <p:sp>
        <p:nvSpPr>
          <p:cNvPr id="318" name="OTLSHAPE_SLT_ad9b37afa3564cfa92005eda350aded8_Duration">
            <a:extLst>
              <a:ext uri="{FF2B5EF4-FFF2-40B4-BE49-F238E27FC236}">
                <a16:creationId xmlns:a16="http://schemas.microsoft.com/office/drawing/2014/main" id="{04C6E515-E7FF-45EE-9CC6-5BF12374B5E0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5650950" y="6309318"/>
            <a:ext cx="406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1" u="none" strike="noStrike" kern="1200" cap="none" spc="-6" normalizeH="0" baseline="0" noProof="0">
                <a:ln>
                  <a:noFill/>
                </a:ln>
                <a:solidFill>
                  <a:srgbClr val="4B201B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43 days</a:t>
            </a:r>
            <a:endParaRPr kumimoji="0" lang="en-GB" sz="1000" b="0" i="1" u="none" strike="noStrike" kern="1200" cap="none" spc="-6" normalizeH="0" baseline="0" noProof="0" dirty="0">
              <a:ln>
                <a:noFill/>
              </a:ln>
              <a:solidFill>
                <a:srgbClr val="4B201B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3" name="OTLSHAPE_SLT_ad9b37afa3564cfa92005eda350aded8_Title">
            <a:extLst>
              <a:ext uri="{FF2B5EF4-FFF2-40B4-BE49-F238E27FC236}">
                <a16:creationId xmlns:a16="http://schemas.microsoft.com/office/drawing/2014/main" id="{80D13803-0A09-4997-8923-1B47F8D9A500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8139257" y="6293803"/>
            <a:ext cx="1054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8" normalizeH="0" baseline="0" noProof="0" dirty="0">
                <a:ln>
                  <a:noFill/>
                </a:ln>
                <a:solidFill>
                  <a:srgbClr val="4B300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QA + Refinement</a:t>
            </a:r>
          </a:p>
        </p:txBody>
      </p:sp>
      <p:sp>
        <p:nvSpPr>
          <p:cNvPr id="44" name="OTLSHAPE_SLT_964dd225bc794dbcb1404edfa86e4dfb_Title">
            <a:extLst>
              <a:ext uri="{FF2B5EF4-FFF2-40B4-BE49-F238E27FC236}">
                <a16:creationId xmlns:a16="http://schemas.microsoft.com/office/drawing/2014/main" id="{27A2FD74-67E9-4FC5-8B3E-499554E34B64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3564790" y="4243874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1</a:t>
            </a:r>
            <a:endParaRPr kumimoji="0" lang="en-GB" sz="1000" b="0" i="0" u="none" strike="noStrike" kern="1200" cap="none" spc="-8" normalizeH="0" baseline="0" noProof="0" dirty="0">
              <a:ln>
                <a:noFill/>
              </a:ln>
              <a:solidFill>
                <a:srgbClr val="F2F8F7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0" name="OTLSHAPE_SLT_b50d9a604bff4bec94209a69119bbc05_Title">
            <a:extLst>
              <a:ext uri="{FF2B5EF4-FFF2-40B4-BE49-F238E27FC236}">
                <a16:creationId xmlns:a16="http://schemas.microsoft.com/office/drawing/2014/main" id="{1601DFD9-1954-41DB-A755-747947F8E7A1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4378696" y="4243874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2</a:t>
            </a:r>
          </a:p>
        </p:txBody>
      </p:sp>
      <p:sp>
        <p:nvSpPr>
          <p:cNvPr id="204" name="OTLSHAPE_SLT_18540a1b169243c79c1025e99fb61372_Title">
            <a:extLst>
              <a:ext uri="{FF2B5EF4-FFF2-40B4-BE49-F238E27FC236}">
                <a16:creationId xmlns:a16="http://schemas.microsoft.com/office/drawing/2014/main" id="{F8447417-6383-49D4-856F-A960315A883D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5178978" y="4243874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3</a:t>
            </a:r>
          </a:p>
        </p:txBody>
      </p:sp>
      <p:sp>
        <p:nvSpPr>
          <p:cNvPr id="300" name="OTLSHAPE_SLT_55f2cbcc513a455d8b16209a6b1b04be_Title">
            <a:extLst>
              <a:ext uri="{FF2B5EF4-FFF2-40B4-BE49-F238E27FC236}">
                <a16:creationId xmlns:a16="http://schemas.microsoft.com/office/drawing/2014/main" id="{49540070-C94F-48A4-89AE-8891B017A2FD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6227001" y="5953718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1</a:t>
            </a:r>
          </a:p>
        </p:txBody>
      </p:sp>
      <p:sp>
        <p:nvSpPr>
          <p:cNvPr id="308" name="OTLSHAPE_SLT_b35a27552cbe4f0f872da8baec125766_Title">
            <a:extLst>
              <a:ext uri="{FF2B5EF4-FFF2-40B4-BE49-F238E27FC236}">
                <a16:creationId xmlns:a16="http://schemas.microsoft.com/office/drawing/2014/main" id="{64BD48D5-5499-4EA6-9894-D3BD82C1B916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8866991" y="595371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1</a:t>
            </a:r>
          </a:p>
        </p:txBody>
      </p:sp>
      <p:sp>
        <p:nvSpPr>
          <p:cNvPr id="324" name="OTLSHAPE_SLT_819d9bc8b0984a6cb22f5d2395cf1ac6_Title">
            <a:extLst>
              <a:ext uri="{FF2B5EF4-FFF2-40B4-BE49-F238E27FC236}">
                <a16:creationId xmlns:a16="http://schemas.microsoft.com/office/drawing/2014/main" id="{CA952BD5-3070-41BA-8BB3-8CE5A744BA89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9680153" y="595371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2</a:t>
            </a:r>
          </a:p>
        </p:txBody>
      </p:sp>
      <p:sp>
        <p:nvSpPr>
          <p:cNvPr id="332" name="OTLSHAPE_SLT_619e7a35b09e4de7abc305b745fc1c2a_Title">
            <a:extLst>
              <a:ext uri="{FF2B5EF4-FFF2-40B4-BE49-F238E27FC236}">
                <a16:creationId xmlns:a16="http://schemas.microsoft.com/office/drawing/2014/main" id="{8293984A-187B-4E2A-90D9-5BE52B7EB650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7077557" y="5953718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2</a:t>
            </a:r>
          </a:p>
        </p:txBody>
      </p:sp>
      <p:sp>
        <p:nvSpPr>
          <p:cNvPr id="340" name="OTLSHAPE_SLT_e5e316d20582456a824fe0c8cafeb5ab_Title">
            <a:extLst>
              <a:ext uri="{FF2B5EF4-FFF2-40B4-BE49-F238E27FC236}">
                <a16:creationId xmlns:a16="http://schemas.microsoft.com/office/drawing/2014/main" id="{3CD866F7-D6B5-4BC4-ABC7-DFD8F52F4949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10487396" y="595371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3</a:t>
            </a:r>
          </a:p>
        </p:txBody>
      </p:sp>
      <p:sp>
        <p:nvSpPr>
          <p:cNvPr id="348" name="OTLSHAPE_SLT_c780a31ff7244e5db7abb8ca024055fc_Title">
            <a:extLst>
              <a:ext uri="{FF2B5EF4-FFF2-40B4-BE49-F238E27FC236}">
                <a16:creationId xmlns:a16="http://schemas.microsoft.com/office/drawing/2014/main" id="{50B723ED-7E91-45F6-8ADC-5B095400D6E7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7910324" y="5953718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3</a:t>
            </a:r>
          </a:p>
        </p:txBody>
      </p:sp>
      <p:sp>
        <p:nvSpPr>
          <p:cNvPr id="397" name="OTLSHAPE_SLT_ac44d9f697c54a83972a706bc7447ec1_Title">
            <a:extLst>
              <a:ext uri="{FF2B5EF4-FFF2-40B4-BE49-F238E27FC236}">
                <a16:creationId xmlns:a16="http://schemas.microsoft.com/office/drawing/2014/main" id="{E3896608-65A6-4404-8765-0954697D38D1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976889" y="4243874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1</a:t>
            </a:r>
            <a:endParaRPr kumimoji="0" lang="en-GB" sz="1000" b="0" i="0" u="none" strike="noStrike" kern="1200" cap="none" spc="-8" normalizeH="0" baseline="0" noProof="0" dirty="0">
              <a:ln>
                <a:noFill/>
              </a:ln>
              <a:solidFill>
                <a:srgbClr val="F2F8F7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05" name="OTLSHAPE_SLT_3e70bf38690448959be5b2c025350527_Title">
            <a:extLst>
              <a:ext uri="{FF2B5EF4-FFF2-40B4-BE49-F238E27FC236}">
                <a16:creationId xmlns:a16="http://schemas.microsoft.com/office/drawing/2014/main" id="{63159FDB-8E1E-42B4-9ED6-EB5A9B6F62CD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1783894" y="4243874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2</a:t>
            </a:r>
            <a:endParaRPr kumimoji="0" lang="en-GB" sz="1000" b="0" i="0" u="none" strike="noStrike" kern="1200" cap="none" spc="-8" normalizeH="0" baseline="0" noProof="0" dirty="0">
              <a:ln>
                <a:noFill/>
              </a:ln>
              <a:solidFill>
                <a:srgbClr val="F2F8F7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13" name="OTLSHAPE_SLT_07ff7467c4d541e38bf25b21977006a9_Title">
            <a:extLst>
              <a:ext uri="{FF2B5EF4-FFF2-40B4-BE49-F238E27FC236}">
                <a16:creationId xmlns:a16="http://schemas.microsoft.com/office/drawing/2014/main" id="{D1453D2E-95CD-4194-AA5A-F0E09BE07B0B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2602828" y="4243874"/>
            <a:ext cx="63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8" normalizeH="0" baseline="0" noProof="0">
                <a:ln>
                  <a:noFill/>
                </a:ln>
                <a:solidFill>
                  <a:srgbClr val="F2F8F7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Work Item 3</a:t>
            </a:r>
            <a:endParaRPr kumimoji="0" lang="en-GB" sz="1000" b="0" i="0" u="none" strike="noStrike" kern="1200" cap="none" spc="-8" normalizeH="0" baseline="0" noProof="0" dirty="0">
              <a:ln>
                <a:noFill/>
              </a:ln>
              <a:solidFill>
                <a:srgbClr val="F2F8F7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358" name="OTLSHAPE_TB_00000000000000000000000000000000_Separator1">
            <a:extLst>
              <a:ext uri="{FF2B5EF4-FFF2-40B4-BE49-F238E27FC236}">
                <a16:creationId xmlns:a16="http://schemas.microsoft.com/office/drawing/2014/main" id="{D84D8199-3530-4C5D-AC58-2E7B8E466373}"/>
              </a:ext>
            </a:extLst>
          </p:cNvPr>
          <p:cNvCxnSpPr/>
          <p:nvPr>
            <p:custDataLst>
              <p:tags r:id="rId174"/>
            </p:custDataLst>
          </p:nvPr>
        </p:nvCxnSpPr>
        <p:spPr>
          <a:xfrm>
            <a:off x="3440095" y="2146300"/>
            <a:ext cx="0" cy="203200"/>
          </a:xfrm>
          <a:prstGeom prst="line">
            <a:avLst/>
          </a:prstGeom>
          <a:ln w="9525" cap="flat" cmpd="sng" algn="ctr">
            <a:solidFill>
              <a:srgbClr val="0B0C0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OTLSHAPE_TB_00000000000000000000000000000000_Separator2">
            <a:extLst>
              <a:ext uri="{FF2B5EF4-FFF2-40B4-BE49-F238E27FC236}">
                <a16:creationId xmlns:a16="http://schemas.microsoft.com/office/drawing/2014/main" id="{695B5D12-C3AF-429B-90EB-CC9C5D2FF507}"/>
              </a:ext>
            </a:extLst>
          </p:cNvPr>
          <p:cNvCxnSpPr/>
          <p:nvPr>
            <p:custDataLst>
              <p:tags r:id="rId175"/>
            </p:custDataLst>
          </p:nvPr>
        </p:nvCxnSpPr>
        <p:spPr>
          <a:xfrm>
            <a:off x="6096000" y="2146300"/>
            <a:ext cx="0" cy="203200"/>
          </a:xfrm>
          <a:prstGeom prst="line">
            <a:avLst/>
          </a:prstGeom>
          <a:ln w="9525" cap="flat" cmpd="sng" algn="ctr">
            <a:solidFill>
              <a:srgbClr val="0B0C0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OTLSHAPE_TB_00000000000000000000000000000000_Separator3">
            <a:extLst>
              <a:ext uri="{FF2B5EF4-FFF2-40B4-BE49-F238E27FC236}">
                <a16:creationId xmlns:a16="http://schemas.microsoft.com/office/drawing/2014/main" id="{715603C0-B23D-4BE9-A602-875C0D683380}"/>
              </a:ext>
            </a:extLst>
          </p:cNvPr>
          <p:cNvCxnSpPr/>
          <p:nvPr>
            <p:custDataLst>
              <p:tags r:id="rId176"/>
            </p:custDataLst>
          </p:nvPr>
        </p:nvCxnSpPr>
        <p:spPr>
          <a:xfrm>
            <a:off x="8751905" y="2146300"/>
            <a:ext cx="0" cy="203200"/>
          </a:xfrm>
          <a:prstGeom prst="line">
            <a:avLst/>
          </a:prstGeom>
          <a:ln w="9525" cap="flat" cmpd="sng" algn="ctr">
            <a:solidFill>
              <a:srgbClr val="0B0C08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OTLSHAPE_M_ce2baea0373841e59d64442bfab3fcd0_Shape">
            <a:extLst>
              <a:ext uri="{FF2B5EF4-FFF2-40B4-BE49-F238E27FC236}">
                <a16:creationId xmlns:a16="http://schemas.microsoft.com/office/drawing/2014/main" id="{C5C4CE93-4788-43C4-B5E0-931E1EA33701}"/>
              </a:ext>
            </a:extLst>
          </p:cNvPr>
          <p:cNvSpPr/>
          <p:nvPr>
            <p:custDataLst>
              <p:tags r:id="rId177"/>
            </p:custDataLst>
          </p:nvPr>
        </p:nvSpPr>
        <p:spPr>
          <a:xfrm rot="16200000">
            <a:off x="5956342" y="1615228"/>
            <a:ext cx="165100" cy="165100"/>
          </a:xfrm>
          <a:prstGeom prst="flowChartMerge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1" name="OTLSHAPE_M_b3cb0dee30a941b595aaa6af70cd9f04_Shape">
            <a:extLst>
              <a:ext uri="{FF2B5EF4-FFF2-40B4-BE49-F238E27FC236}">
                <a16:creationId xmlns:a16="http://schemas.microsoft.com/office/drawing/2014/main" id="{35A84654-D27C-459F-9308-88408C074A3C}"/>
              </a:ext>
            </a:extLst>
          </p:cNvPr>
          <p:cNvSpPr/>
          <p:nvPr>
            <p:custDataLst>
              <p:tags r:id="rId178"/>
            </p:custDataLst>
          </p:nvPr>
        </p:nvSpPr>
        <p:spPr>
          <a:xfrm rot="16200000">
            <a:off x="11268152" y="1615228"/>
            <a:ext cx="165100" cy="165100"/>
          </a:xfrm>
          <a:prstGeom prst="flowChartMerge">
            <a:avLst/>
          </a:prstGeom>
          <a:solidFill>
            <a:srgbClr val="43AA8B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2" name="OTLSHAPE_SLA_4dce5c1223684d08953a4a462ea1b76c_Shape">
            <a:extLst>
              <a:ext uri="{FF2B5EF4-FFF2-40B4-BE49-F238E27FC236}">
                <a16:creationId xmlns:a16="http://schemas.microsoft.com/office/drawing/2014/main" id="{8DF8F99F-95DA-4A53-8B5E-A9291C1FDB68}"/>
              </a:ext>
            </a:extLst>
          </p:cNvPr>
          <p:cNvSpPr/>
          <p:nvPr>
            <p:custDataLst>
              <p:tags r:id="rId179"/>
            </p:custDataLst>
          </p:nvPr>
        </p:nvSpPr>
        <p:spPr>
          <a:xfrm rot="5400000">
            <a:off x="3163862" y="344106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3" name="OTLSHAPE_SLA_da97de9db41f41debf3ca8e35f0ef0b0_Shape">
            <a:extLst>
              <a:ext uri="{FF2B5EF4-FFF2-40B4-BE49-F238E27FC236}">
                <a16:creationId xmlns:a16="http://schemas.microsoft.com/office/drawing/2014/main" id="{4F93A6B3-48C3-44F2-9EF9-9BAD9ADB063F}"/>
              </a:ext>
            </a:extLst>
          </p:cNvPr>
          <p:cNvSpPr/>
          <p:nvPr>
            <p:custDataLst>
              <p:tags r:id="rId180"/>
            </p:custDataLst>
          </p:nvPr>
        </p:nvSpPr>
        <p:spPr>
          <a:xfrm rot="5400000">
            <a:off x="5734092" y="344741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4" name="OTLSHAPE_SLA_c2f71ac1311540508947d12439ad3d9c_Shape">
            <a:extLst>
              <a:ext uri="{FF2B5EF4-FFF2-40B4-BE49-F238E27FC236}">
                <a16:creationId xmlns:a16="http://schemas.microsoft.com/office/drawing/2014/main" id="{91B91E65-42D3-493D-8152-B16CE1E3319B}"/>
              </a:ext>
            </a:extLst>
          </p:cNvPr>
          <p:cNvSpPr/>
          <p:nvPr>
            <p:custDataLst>
              <p:tags r:id="rId181"/>
            </p:custDataLst>
          </p:nvPr>
        </p:nvSpPr>
        <p:spPr>
          <a:xfrm rot="5400000">
            <a:off x="8475671" y="5150908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5" name="OTLSHAPE_SLA_87864714589d40ac853417c5c3a0f561_Shape">
            <a:extLst>
              <a:ext uri="{FF2B5EF4-FFF2-40B4-BE49-F238E27FC236}">
                <a16:creationId xmlns:a16="http://schemas.microsoft.com/office/drawing/2014/main" id="{DF30526A-14FC-4533-98D7-06C9DF0A5EF6}"/>
              </a:ext>
            </a:extLst>
          </p:cNvPr>
          <p:cNvSpPr/>
          <p:nvPr>
            <p:custDataLst>
              <p:tags r:id="rId182"/>
            </p:custDataLst>
          </p:nvPr>
        </p:nvSpPr>
        <p:spPr>
          <a:xfrm rot="5400000">
            <a:off x="11045902" y="5150908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2" name="OTLSHAPE_M_8b370620bb764b8e8cc5cc7c274a3175_Shape">
            <a:extLst>
              <a:ext uri="{FF2B5EF4-FFF2-40B4-BE49-F238E27FC236}">
                <a16:creationId xmlns:a16="http://schemas.microsoft.com/office/drawing/2014/main" id="{93DFC95E-3E3D-4C86-947C-E0464E8270D7}"/>
              </a:ext>
            </a:extLst>
          </p:cNvPr>
          <p:cNvSpPr/>
          <p:nvPr>
            <p:custDataLst>
              <p:tags r:id="rId183"/>
            </p:custDataLst>
          </p:nvPr>
        </p:nvSpPr>
        <p:spPr>
          <a:xfrm>
            <a:off x="3325736" y="2374900"/>
            <a:ext cx="228600" cy="254000"/>
          </a:xfrm>
          <a:prstGeom prst="diamond">
            <a:avLst/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4" name="OTLSHAPE_M_380d31cd42614ca689b841b9ae525c0a_Shape">
            <a:extLst>
              <a:ext uri="{FF2B5EF4-FFF2-40B4-BE49-F238E27FC236}">
                <a16:creationId xmlns:a16="http://schemas.microsoft.com/office/drawing/2014/main" id="{3F7E021F-39E2-46EE-9DE1-A0218E475CC3}"/>
              </a:ext>
            </a:extLst>
          </p:cNvPr>
          <p:cNvSpPr/>
          <p:nvPr>
            <p:custDataLst>
              <p:tags r:id="rId184"/>
            </p:custDataLst>
          </p:nvPr>
        </p:nvSpPr>
        <p:spPr>
          <a:xfrm>
            <a:off x="8637546" y="2374900"/>
            <a:ext cx="228600" cy="254000"/>
          </a:xfrm>
          <a:prstGeom prst="diamond">
            <a:avLst/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0" name="OTLSHAPE_M_6e1bbe3303c84389a6c6927150b74804_Shape">
            <a:extLst>
              <a:ext uri="{FF2B5EF4-FFF2-40B4-BE49-F238E27FC236}">
                <a16:creationId xmlns:a16="http://schemas.microsoft.com/office/drawing/2014/main" id="{7BDDEC3C-C6AE-4314-B719-86712BE2F9FD}"/>
              </a:ext>
            </a:extLst>
          </p:cNvPr>
          <p:cNvSpPr/>
          <p:nvPr>
            <p:custDataLst>
              <p:tags r:id="rId185"/>
            </p:custDataLst>
          </p:nvPr>
        </p:nvSpPr>
        <p:spPr>
          <a:xfrm rot="16200000">
            <a:off x="5442296" y="116268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M_6dc2965cfa71454c820c588bc9d487de_Shape">
            <a:extLst>
              <a:ext uri="{FF2B5EF4-FFF2-40B4-BE49-F238E27FC236}">
                <a16:creationId xmlns:a16="http://schemas.microsoft.com/office/drawing/2014/main" id="{EE6B4411-346E-42E5-B35D-47675A07A678}"/>
              </a:ext>
            </a:extLst>
          </p:cNvPr>
          <p:cNvSpPr/>
          <p:nvPr>
            <p:custDataLst>
              <p:tags r:id="rId186"/>
            </p:custDataLst>
          </p:nvPr>
        </p:nvSpPr>
        <p:spPr>
          <a:xfrm rot="16200000">
            <a:off x="10497083" y="1162685"/>
            <a:ext cx="165100" cy="165100"/>
          </a:xfrm>
          <a:prstGeom prst="flowChartMerge">
            <a:avLst/>
          </a:prstGeom>
          <a:solidFill>
            <a:srgbClr val="B44C4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4" name="OTLSHAPE_SLA_0d2dbc1ed30b4f539c4a4b4610d45b4b_Shape">
            <a:extLst>
              <a:ext uri="{FF2B5EF4-FFF2-40B4-BE49-F238E27FC236}">
                <a16:creationId xmlns:a16="http://schemas.microsoft.com/office/drawing/2014/main" id="{D49F86B7-7972-4CBA-B00F-891E8DEF5D6A}"/>
              </a:ext>
            </a:extLst>
          </p:cNvPr>
          <p:cNvSpPr/>
          <p:nvPr>
            <p:custDataLst>
              <p:tags r:id="rId187"/>
            </p:custDataLst>
          </p:nvPr>
        </p:nvSpPr>
        <p:spPr>
          <a:xfrm>
            <a:off x="4610852" y="4549987"/>
            <a:ext cx="228600" cy="254000"/>
          </a:xfrm>
          <a:prstGeom prst="chevron">
            <a:avLst>
              <a:gd name="adj" fmla="val 30000"/>
            </a:avLst>
          </a:prstGeom>
          <a:solidFill>
            <a:srgbClr val="EF9A1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5" name="OTLSHAPE_SLA_b686ecd16cd04193bf72ba62cc8db071_Shape">
            <a:extLst>
              <a:ext uri="{FF2B5EF4-FFF2-40B4-BE49-F238E27FC236}">
                <a16:creationId xmlns:a16="http://schemas.microsoft.com/office/drawing/2014/main" id="{31B8E4E4-1A34-4A1C-95FF-0DCD32AC553B}"/>
              </a:ext>
            </a:extLst>
          </p:cNvPr>
          <p:cNvSpPr/>
          <p:nvPr>
            <p:custDataLst>
              <p:tags r:id="rId188"/>
            </p:custDataLst>
          </p:nvPr>
        </p:nvSpPr>
        <p:spPr>
          <a:xfrm>
            <a:off x="5039223" y="4549987"/>
            <a:ext cx="228600" cy="254000"/>
          </a:xfrm>
          <a:prstGeom prst="chevron">
            <a:avLst>
              <a:gd name="adj" fmla="val 30000"/>
            </a:avLst>
          </a:prstGeom>
          <a:solidFill>
            <a:srgbClr val="D2840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6" name="OTLSHAPE_SLA_e1c8d611e8cd44029d0747333207b65d_Shape">
            <a:extLst>
              <a:ext uri="{FF2B5EF4-FFF2-40B4-BE49-F238E27FC236}">
                <a16:creationId xmlns:a16="http://schemas.microsoft.com/office/drawing/2014/main" id="{80389BF2-0A8C-4645-99D9-B4073D09AFCF}"/>
              </a:ext>
            </a:extLst>
          </p:cNvPr>
          <p:cNvSpPr/>
          <p:nvPr>
            <p:custDataLst>
              <p:tags r:id="rId189"/>
            </p:custDataLst>
          </p:nvPr>
        </p:nvSpPr>
        <p:spPr>
          <a:xfrm>
            <a:off x="5467595" y="4549987"/>
            <a:ext cx="228600" cy="254000"/>
          </a:xfrm>
          <a:prstGeom prst="chevron">
            <a:avLst>
              <a:gd name="adj" fmla="val 30000"/>
            </a:avLst>
          </a:prstGeom>
          <a:solidFill>
            <a:srgbClr val="AC6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7" name="OTLSHAPE_SLA_010f4d795af3404ab449cad7cec02b6c_Shape">
            <a:extLst>
              <a:ext uri="{FF2B5EF4-FFF2-40B4-BE49-F238E27FC236}">
                <a16:creationId xmlns:a16="http://schemas.microsoft.com/office/drawing/2014/main" id="{90F69EC9-96AB-45D6-A338-9F9E7588A87C}"/>
              </a:ext>
            </a:extLst>
          </p:cNvPr>
          <p:cNvSpPr/>
          <p:nvPr>
            <p:custDataLst>
              <p:tags r:id="rId190"/>
            </p:custDataLst>
          </p:nvPr>
        </p:nvSpPr>
        <p:spPr>
          <a:xfrm>
            <a:off x="9922661" y="6259830"/>
            <a:ext cx="228600" cy="254000"/>
          </a:xfrm>
          <a:prstGeom prst="chevron">
            <a:avLst>
              <a:gd name="adj" fmla="val 30000"/>
            </a:avLst>
          </a:prstGeom>
          <a:solidFill>
            <a:srgbClr val="EF9A1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8" name="OTLSHAPE_SLA_fb0d3c051b444fc3bd4f6535d78f46b0_Shape">
            <a:extLst>
              <a:ext uri="{FF2B5EF4-FFF2-40B4-BE49-F238E27FC236}">
                <a16:creationId xmlns:a16="http://schemas.microsoft.com/office/drawing/2014/main" id="{C643B50C-2D49-41DB-85D8-124AA67F9A30}"/>
              </a:ext>
            </a:extLst>
          </p:cNvPr>
          <p:cNvSpPr/>
          <p:nvPr>
            <p:custDataLst>
              <p:tags r:id="rId191"/>
            </p:custDataLst>
          </p:nvPr>
        </p:nvSpPr>
        <p:spPr>
          <a:xfrm>
            <a:off x="10351033" y="6259830"/>
            <a:ext cx="228600" cy="254000"/>
          </a:xfrm>
          <a:prstGeom prst="chevron">
            <a:avLst>
              <a:gd name="adj" fmla="val 30000"/>
            </a:avLst>
          </a:prstGeom>
          <a:solidFill>
            <a:srgbClr val="D2840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9" name="OTLSHAPE_SLA_ff3b76a45a05483abcf7e2177b7e4e67_Shape">
            <a:extLst>
              <a:ext uri="{FF2B5EF4-FFF2-40B4-BE49-F238E27FC236}">
                <a16:creationId xmlns:a16="http://schemas.microsoft.com/office/drawing/2014/main" id="{7E445827-7DDE-42F5-96C6-BC16DAF53F3E}"/>
              </a:ext>
            </a:extLst>
          </p:cNvPr>
          <p:cNvSpPr/>
          <p:nvPr>
            <p:custDataLst>
              <p:tags r:id="rId192"/>
            </p:custDataLst>
          </p:nvPr>
        </p:nvSpPr>
        <p:spPr>
          <a:xfrm>
            <a:off x="10779404" y="6259830"/>
            <a:ext cx="228600" cy="254000"/>
          </a:xfrm>
          <a:prstGeom prst="chevron">
            <a:avLst>
              <a:gd name="adj" fmla="val 30000"/>
            </a:avLst>
          </a:prstGeom>
          <a:solidFill>
            <a:srgbClr val="AC6C0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TLSHAPE_M_6fb7ee9d9c86477dbb03785e5085955d_Shape">
            <a:extLst>
              <a:ext uri="{FF2B5EF4-FFF2-40B4-BE49-F238E27FC236}">
                <a16:creationId xmlns:a16="http://schemas.microsoft.com/office/drawing/2014/main" id="{09846A28-E9A9-4E9D-8232-B4A047A13881}"/>
              </a:ext>
            </a:extLst>
          </p:cNvPr>
          <p:cNvSpPr/>
          <p:nvPr>
            <p:custDataLst>
              <p:tags r:id="rId193"/>
            </p:custDataLst>
          </p:nvPr>
        </p:nvSpPr>
        <p:spPr>
          <a:xfrm rot="16200000">
            <a:off x="987230" y="1544701"/>
            <a:ext cx="228600" cy="228600"/>
          </a:xfrm>
          <a:prstGeom prst="flowChartMerge">
            <a:avLst/>
          </a:prstGeom>
          <a:solidFill>
            <a:srgbClr val="EF9A1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M_ac3778eeb4084cca91c7d624c29f2218_Shape">
            <a:extLst>
              <a:ext uri="{FF2B5EF4-FFF2-40B4-BE49-F238E27FC236}">
                <a16:creationId xmlns:a16="http://schemas.microsoft.com/office/drawing/2014/main" id="{CE8EF39C-B61F-4DCA-AEEC-ECAC48275CF6}"/>
              </a:ext>
            </a:extLst>
          </p:cNvPr>
          <p:cNvSpPr/>
          <p:nvPr>
            <p:custDataLst>
              <p:tags r:id="rId194"/>
            </p:custDataLst>
          </p:nvPr>
        </p:nvSpPr>
        <p:spPr>
          <a:xfrm>
            <a:off x="5810292" y="2374900"/>
            <a:ext cx="228600" cy="254000"/>
          </a:xfrm>
          <a:prstGeom prst="chevron">
            <a:avLst>
              <a:gd name="adj" fmla="val 30000"/>
            </a:avLst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M_b11d0bcfe6014f559de0e23012b499f0_Shape">
            <a:extLst>
              <a:ext uri="{FF2B5EF4-FFF2-40B4-BE49-F238E27FC236}">
                <a16:creationId xmlns:a16="http://schemas.microsoft.com/office/drawing/2014/main" id="{63B907C2-D00A-474B-956F-C127A83E9913}"/>
              </a:ext>
            </a:extLst>
          </p:cNvPr>
          <p:cNvSpPr/>
          <p:nvPr>
            <p:custDataLst>
              <p:tags r:id="rId195"/>
            </p:custDataLst>
          </p:nvPr>
        </p:nvSpPr>
        <p:spPr>
          <a:xfrm>
            <a:off x="11122102" y="2374900"/>
            <a:ext cx="228600" cy="254000"/>
          </a:xfrm>
          <a:prstGeom prst="chevron">
            <a:avLst>
              <a:gd name="adj" fmla="val 30000"/>
            </a:avLst>
          </a:prstGeom>
          <a:solidFill>
            <a:srgbClr val="0B31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2" name="OTLSHAPE_SLA_0d2dbc1ed30b4f539c4a4b4610d45b4b_Title" hidden="1">
            <a:extLst>
              <a:ext uri="{FF2B5EF4-FFF2-40B4-BE49-F238E27FC236}">
                <a16:creationId xmlns:a16="http://schemas.microsoft.com/office/drawing/2014/main" id="{827926EB-A09C-4807-9917-FE691A2FC6CE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4225745" y="3053154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T1</a:t>
            </a:r>
            <a:endParaRPr kumimoji="0" lang="en-GB" sz="1100" b="1" i="0" u="none" strike="noStrike" kern="1200" cap="none" spc="-8" normalizeH="0" baseline="0" noProof="0" dirty="0">
              <a:ln>
                <a:noFill/>
              </a:ln>
              <a:solidFill>
                <a:srgbClr val="22251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3" name="OTLSHAPE_SLA_0d2dbc1ed30b4f539c4a4b4610d45b4b_Date" hidden="1">
            <a:extLst>
              <a:ext uri="{FF2B5EF4-FFF2-40B4-BE49-F238E27FC236}">
                <a16:creationId xmlns:a16="http://schemas.microsoft.com/office/drawing/2014/main" id="{56A69043-2854-4B3B-A3E2-5B372C6ABF4C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4571884" y="263496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15</a:t>
            </a:r>
          </a:p>
        </p:txBody>
      </p:sp>
      <p:sp>
        <p:nvSpPr>
          <p:cNvPr id="495" name="OTLSHAPE_SLA_b686ecd16cd04193bf72ba62cc8db071_Title" hidden="1">
            <a:extLst>
              <a:ext uri="{FF2B5EF4-FFF2-40B4-BE49-F238E27FC236}">
                <a16:creationId xmlns:a16="http://schemas.microsoft.com/office/drawing/2014/main" id="{9FE35EBE-9327-4879-967A-9AD0D5A280A4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4654117" y="3505697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T2</a:t>
            </a:r>
          </a:p>
        </p:txBody>
      </p:sp>
      <p:sp>
        <p:nvSpPr>
          <p:cNvPr id="496" name="OTLSHAPE_SLA_b686ecd16cd04193bf72ba62cc8db071_Date" hidden="1">
            <a:extLst>
              <a:ext uri="{FF2B5EF4-FFF2-40B4-BE49-F238E27FC236}">
                <a16:creationId xmlns:a16="http://schemas.microsoft.com/office/drawing/2014/main" id="{D5B0D2D2-4F79-443E-B7D5-507E251657EA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5000255" y="263496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20</a:t>
            </a:r>
          </a:p>
        </p:txBody>
      </p:sp>
      <p:sp>
        <p:nvSpPr>
          <p:cNvPr id="498" name="OTLSHAPE_SLA_e1c8d611e8cd44029d0747333207b65d_Title" hidden="1">
            <a:extLst>
              <a:ext uri="{FF2B5EF4-FFF2-40B4-BE49-F238E27FC236}">
                <a16:creationId xmlns:a16="http://schemas.microsoft.com/office/drawing/2014/main" id="{BDAA1D1C-1F6F-4D84-AF17-E03CE465AD9F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5082489" y="395824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T3</a:t>
            </a:r>
          </a:p>
        </p:txBody>
      </p:sp>
      <p:sp>
        <p:nvSpPr>
          <p:cNvPr id="499" name="OTLSHAPE_SLA_e1c8d611e8cd44029d0747333207b65d_Date" hidden="1">
            <a:extLst>
              <a:ext uri="{FF2B5EF4-FFF2-40B4-BE49-F238E27FC236}">
                <a16:creationId xmlns:a16="http://schemas.microsoft.com/office/drawing/2014/main" id="{F7666846-2277-4BB6-80D9-425C0A94E7C9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5428627" y="2634968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25</a:t>
            </a:r>
          </a:p>
        </p:txBody>
      </p:sp>
      <p:sp>
        <p:nvSpPr>
          <p:cNvPr id="501" name="OTLSHAPE_SLA_010f4d795af3404ab449cad7cec02b6c_Title" hidden="1">
            <a:extLst>
              <a:ext uri="{FF2B5EF4-FFF2-40B4-BE49-F238E27FC236}">
                <a16:creationId xmlns:a16="http://schemas.microsoft.com/office/drawing/2014/main" id="{5F6F9690-6957-4091-9ED8-59A2D89BA84E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9537554" y="5846476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T1</a:t>
            </a:r>
          </a:p>
        </p:txBody>
      </p:sp>
      <p:sp>
        <p:nvSpPr>
          <p:cNvPr id="502" name="OTLSHAPE_SLA_010f4d795af3404ab449cad7cec02b6c_Date" hidden="1">
            <a:extLst>
              <a:ext uri="{FF2B5EF4-FFF2-40B4-BE49-F238E27FC236}">
                <a16:creationId xmlns:a16="http://schemas.microsoft.com/office/drawing/2014/main" id="{103A817C-3464-4824-805F-3B8A19401751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9857742" y="433998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15</a:t>
            </a:r>
          </a:p>
        </p:txBody>
      </p:sp>
      <p:sp>
        <p:nvSpPr>
          <p:cNvPr id="504" name="OTLSHAPE_SLA_fb0d3c051b444fc3bd4f6535d78f46b0_Title" hidden="1">
            <a:extLst>
              <a:ext uri="{FF2B5EF4-FFF2-40B4-BE49-F238E27FC236}">
                <a16:creationId xmlns:a16="http://schemas.microsoft.com/office/drawing/2014/main" id="{64665EC1-1997-409E-B9B8-66C7D4AF9375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9965927" y="629902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T2</a:t>
            </a:r>
          </a:p>
        </p:txBody>
      </p:sp>
      <p:sp>
        <p:nvSpPr>
          <p:cNvPr id="505" name="OTLSHAPE_SLA_fb0d3c051b444fc3bd4f6535d78f46b0_Date" hidden="1">
            <a:extLst>
              <a:ext uri="{FF2B5EF4-FFF2-40B4-BE49-F238E27FC236}">
                <a16:creationId xmlns:a16="http://schemas.microsoft.com/office/drawing/2014/main" id="{04E7D25E-D6FB-4DDA-8839-3506572CCDF1}"/>
              </a:ext>
            </a:extLst>
          </p:cNvPr>
          <p:cNvSpPr txBox="1"/>
          <p:nvPr>
            <p:custDataLst>
              <p:tags r:id="rId205"/>
            </p:custDataLst>
          </p:nvPr>
        </p:nvSpPr>
        <p:spPr>
          <a:xfrm>
            <a:off x="10286115" y="433998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20</a:t>
            </a:r>
          </a:p>
        </p:txBody>
      </p:sp>
      <p:sp>
        <p:nvSpPr>
          <p:cNvPr id="507" name="OTLSHAPE_SLA_ff3b76a45a05483abcf7e2177b7e4e67_Title" hidden="1">
            <a:extLst>
              <a:ext uri="{FF2B5EF4-FFF2-40B4-BE49-F238E27FC236}">
                <a16:creationId xmlns:a16="http://schemas.microsoft.com/office/drawing/2014/main" id="{735F7160-CCC8-403F-ACA2-03EC90D917F9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10394298" y="6751563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S3</a:t>
            </a:r>
          </a:p>
        </p:txBody>
      </p:sp>
      <p:sp>
        <p:nvSpPr>
          <p:cNvPr id="508" name="OTLSHAPE_SLA_ff3b76a45a05483abcf7e2177b7e4e67_Date" hidden="1">
            <a:extLst>
              <a:ext uri="{FF2B5EF4-FFF2-40B4-BE49-F238E27FC236}">
                <a16:creationId xmlns:a16="http://schemas.microsoft.com/office/drawing/2014/main" id="{F4014663-23B4-4C28-BF26-A93419B184EE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10714486" y="433998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25</a:t>
            </a:r>
          </a:p>
        </p:txBody>
      </p:sp>
      <p:sp>
        <p:nvSpPr>
          <p:cNvPr id="12" name="OTLSHAPE_M_6fb7ee9d9c86477dbb03785e5085955d_Title">
            <a:extLst>
              <a:ext uri="{FF2B5EF4-FFF2-40B4-BE49-F238E27FC236}">
                <a16:creationId xmlns:a16="http://schemas.microsoft.com/office/drawing/2014/main" id="{3AD60F58-BCAA-4BBF-9491-7E2347AD9453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>
            <a:off x="1247580" y="1425702"/>
            <a:ext cx="5842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sng" strike="noStrike" kern="1200" cap="none" spc="-18" normalizeH="0" baseline="0" noProof="0" dirty="0">
                <a:ln>
                  <a:noFill/>
                </a:ln>
                <a:solidFill>
                  <a:srgbClr val="71480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Kick-Off</a:t>
            </a:r>
          </a:p>
        </p:txBody>
      </p:sp>
      <p:sp>
        <p:nvSpPr>
          <p:cNvPr id="13" name="OTLSHAPE_M_6fb7ee9d9c86477dbb03785e5085955d_Date">
            <a:extLst>
              <a:ext uri="{FF2B5EF4-FFF2-40B4-BE49-F238E27FC236}">
                <a16:creationId xmlns:a16="http://schemas.microsoft.com/office/drawing/2014/main" id="{B3A9CB97-7283-47F4-9C0D-975BAF3142BB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1247580" y="1655445"/>
            <a:ext cx="330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-14" normalizeH="0" baseline="0" noProof="0" dirty="0">
                <a:ln>
                  <a:noFill/>
                </a:ln>
                <a:solidFill>
                  <a:srgbClr val="975F0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1</a:t>
            </a:r>
          </a:p>
        </p:txBody>
      </p:sp>
      <p:sp>
        <p:nvSpPr>
          <p:cNvPr id="26" name="OTLSHAPE_M_ce2baea0373841e59d64442bfab3fcd0_Title">
            <a:extLst>
              <a:ext uri="{FF2B5EF4-FFF2-40B4-BE49-F238E27FC236}">
                <a16:creationId xmlns:a16="http://schemas.microsoft.com/office/drawing/2014/main" id="{2A24773E-2949-4E8E-8638-960B7FB8F74B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6153192" y="1503257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1</a:t>
            </a:r>
          </a:p>
        </p:txBody>
      </p:sp>
      <p:sp>
        <p:nvSpPr>
          <p:cNvPr id="27" name="OTLSHAPE_M_ce2baea0373841e59d64442bfab3fcd0_Date">
            <a:extLst>
              <a:ext uri="{FF2B5EF4-FFF2-40B4-BE49-F238E27FC236}">
                <a16:creationId xmlns:a16="http://schemas.microsoft.com/office/drawing/2014/main" id="{7F7117A4-2C6D-4A1D-9F86-DAE8668D8B62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6153192" y="1686475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29</a:t>
            </a:r>
          </a:p>
        </p:txBody>
      </p:sp>
      <p:sp>
        <p:nvSpPr>
          <p:cNvPr id="29" name="OTLSHAPE_M_b3cb0dee30a941b595aaa6af70cd9f04_Title">
            <a:extLst>
              <a:ext uri="{FF2B5EF4-FFF2-40B4-BE49-F238E27FC236}">
                <a16:creationId xmlns:a16="http://schemas.microsoft.com/office/drawing/2014/main" id="{C31E0B2F-F543-4825-9C2D-AF9039BDA06B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11465002" y="1503257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Release 2</a:t>
            </a:r>
          </a:p>
        </p:txBody>
      </p:sp>
      <p:sp>
        <p:nvSpPr>
          <p:cNvPr id="30" name="OTLSHAPE_M_b3cb0dee30a941b595aaa6af70cd9f04_Date">
            <a:extLst>
              <a:ext uri="{FF2B5EF4-FFF2-40B4-BE49-F238E27FC236}">
                <a16:creationId xmlns:a16="http://schemas.microsoft.com/office/drawing/2014/main" id="{5AA3F43C-B8F7-4E7B-A60B-187C1FF2BE69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11465002" y="168647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29</a:t>
            </a:r>
          </a:p>
        </p:txBody>
      </p:sp>
      <p:sp>
        <p:nvSpPr>
          <p:cNvPr id="15" name="OTLSHAPE_M_8b370620bb764b8e8cc5cc7c274a3175_Title">
            <a:extLst>
              <a:ext uri="{FF2B5EF4-FFF2-40B4-BE49-F238E27FC236}">
                <a16:creationId xmlns:a16="http://schemas.microsoft.com/office/drawing/2014/main" id="{46FB75B3-B3EE-4680-8E24-707FD00817A1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2860239" y="282202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Stakeholder Review</a:t>
            </a:r>
            <a:endParaRPr kumimoji="0" lang="en-US" sz="1100" b="1" i="0" u="none" strike="noStrike" kern="1200" cap="none" spc="-8" normalizeH="0" baseline="0" noProof="0" dirty="0">
              <a:ln>
                <a:noFill/>
              </a:ln>
              <a:solidFill>
                <a:srgbClr val="22251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" name="OTLSHAPE_M_8b370620bb764b8e8cc5cc7c274a3175_Date">
            <a:extLst>
              <a:ext uri="{FF2B5EF4-FFF2-40B4-BE49-F238E27FC236}">
                <a16:creationId xmlns:a16="http://schemas.microsoft.com/office/drawing/2014/main" id="{19730C39-E1D8-41F5-B5DE-5A0B88ED6202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3267972" y="2654300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30</a:t>
            </a:r>
          </a:p>
        </p:txBody>
      </p:sp>
      <p:sp>
        <p:nvSpPr>
          <p:cNvPr id="19" name="OTLSHAPE_M_ac3778eeb4084cca91c7d624c29f2218_Title">
            <a:extLst>
              <a:ext uri="{FF2B5EF4-FFF2-40B4-BE49-F238E27FC236}">
                <a16:creationId xmlns:a16="http://schemas.microsoft.com/office/drawing/2014/main" id="{BA642F68-1937-4A4F-AEA9-0D4BF9024B74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5420953" y="282202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Strategy Meeting</a:t>
            </a:r>
          </a:p>
        </p:txBody>
      </p:sp>
      <p:sp>
        <p:nvSpPr>
          <p:cNvPr id="20" name="OTLSHAPE_M_ac3778eeb4084cca91c7d624c29f2218_Date">
            <a:extLst>
              <a:ext uri="{FF2B5EF4-FFF2-40B4-BE49-F238E27FC236}">
                <a16:creationId xmlns:a16="http://schemas.microsoft.com/office/drawing/2014/main" id="{2B23785B-2DEB-4572-8F6D-70732DFB2E4F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5771324" y="2654300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29</a:t>
            </a:r>
          </a:p>
        </p:txBody>
      </p:sp>
      <p:sp>
        <p:nvSpPr>
          <p:cNvPr id="246" name="OTLSHAPE_M_380d31cd42614ca689b841b9ae525c0a_Title">
            <a:extLst>
              <a:ext uri="{FF2B5EF4-FFF2-40B4-BE49-F238E27FC236}">
                <a16:creationId xmlns:a16="http://schemas.microsoft.com/office/drawing/2014/main" id="{AD83B188-A4E0-4F86-A7DD-0AA4CF47F94B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8172048" y="282202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Stakeholder Review</a:t>
            </a:r>
            <a:endParaRPr kumimoji="0" lang="en-US" sz="1100" b="1" i="0" u="none" strike="noStrike" kern="1200" cap="none" spc="-8" normalizeH="0" baseline="0" noProof="0" dirty="0">
              <a:ln>
                <a:noFill/>
              </a:ln>
              <a:solidFill>
                <a:srgbClr val="222518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47" name="OTLSHAPE_M_380d31cd42614ca689b841b9ae525c0a_Date">
            <a:extLst>
              <a:ext uri="{FF2B5EF4-FFF2-40B4-BE49-F238E27FC236}">
                <a16:creationId xmlns:a16="http://schemas.microsoft.com/office/drawing/2014/main" id="{DD610AC1-6845-41DA-A060-6DAEC1F8ED3F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8566765" y="2654300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31</a:t>
            </a:r>
          </a:p>
        </p:txBody>
      </p:sp>
      <p:sp>
        <p:nvSpPr>
          <p:cNvPr id="249" name="OTLSHAPE_M_b11d0bcfe6014f559de0e23012b499f0_Title">
            <a:extLst>
              <a:ext uri="{FF2B5EF4-FFF2-40B4-BE49-F238E27FC236}">
                <a16:creationId xmlns:a16="http://schemas.microsoft.com/office/drawing/2014/main" id="{FBA953D0-6532-4C4C-836B-B09B3E679E10}"/>
              </a:ext>
            </a:extLst>
          </p:cNvPr>
          <p:cNvSpPr txBox="1"/>
          <p:nvPr>
            <p:custDataLst>
              <p:tags r:id="rId220"/>
            </p:custDataLst>
          </p:nvPr>
        </p:nvSpPr>
        <p:spPr>
          <a:xfrm>
            <a:off x="10732762" y="282202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Strategy Meeting</a:t>
            </a:r>
          </a:p>
        </p:txBody>
      </p:sp>
      <p:sp>
        <p:nvSpPr>
          <p:cNvPr id="252" name="OTLSHAPE_M_b11d0bcfe6014f559de0e23012b499f0_Date">
            <a:extLst>
              <a:ext uri="{FF2B5EF4-FFF2-40B4-BE49-F238E27FC236}">
                <a16:creationId xmlns:a16="http://schemas.microsoft.com/office/drawing/2014/main" id="{2AAC010D-F946-4D7A-9507-E38308E90400}"/>
              </a:ext>
            </a:extLst>
          </p:cNvPr>
          <p:cNvSpPr txBox="1"/>
          <p:nvPr>
            <p:custDataLst>
              <p:tags r:id="rId221"/>
            </p:custDataLst>
          </p:nvPr>
        </p:nvSpPr>
        <p:spPr>
          <a:xfrm>
            <a:off x="11057184" y="2654300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29</a:t>
            </a:r>
          </a:p>
        </p:txBody>
      </p:sp>
      <p:sp>
        <p:nvSpPr>
          <p:cNvPr id="206" name="OTLSHAPE_SLA_4dce5c1223684d08953a4a462ea1b76c_Title">
            <a:extLst>
              <a:ext uri="{FF2B5EF4-FFF2-40B4-BE49-F238E27FC236}">
                <a16:creationId xmlns:a16="http://schemas.microsoft.com/office/drawing/2014/main" id="{F1866DDF-8AF0-47AE-8602-E9B1137EE6FF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1657981" y="3322743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 dirty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Agile Project Plan</a:t>
            </a:r>
          </a:p>
        </p:txBody>
      </p:sp>
      <p:sp>
        <p:nvSpPr>
          <p:cNvPr id="207" name="OTLSHAPE_SLA_4dce5c1223684d08953a4a462ea1b76c_Date">
            <a:extLst>
              <a:ext uri="{FF2B5EF4-FFF2-40B4-BE49-F238E27FC236}">
                <a16:creationId xmlns:a16="http://schemas.microsoft.com/office/drawing/2014/main" id="{F59F2436-A91C-4F6C-AB35-ADCB74402171}"/>
              </a:ext>
            </a:extLst>
          </p:cNvPr>
          <p:cNvSpPr txBox="1"/>
          <p:nvPr>
            <p:custDataLst>
              <p:tags r:id="rId223"/>
            </p:custDataLst>
          </p:nvPr>
        </p:nvSpPr>
        <p:spPr>
          <a:xfrm>
            <a:off x="2794334" y="3518662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 dirty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Jun 29</a:t>
            </a:r>
          </a:p>
        </p:txBody>
      </p:sp>
      <p:sp>
        <p:nvSpPr>
          <p:cNvPr id="218" name="OTLSHAPE_SLA_c2f71ac1311540508947d12439ad3d9c_Title">
            <a:extLst>
              <a:ext uri="{FF2B5EF4-FFF2-40B4-BE49-F238E27FC236}">
                <a16:creationId xmlns:a16="http://schemas.microsoft.com/office/drawing/2014/main" id="{838334E8-2820-48D0-9B61-4DE7F2BA3AEA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6969790" y="5032587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Agile Project Plan</a:t>
            </a:r>
          </a:p>
        </p:txBody>
      </p:sp>
      <p:sp>
        <p:nvSpPr>
          <p:cNvPr id="222" name="OTLSHAPE_SLA_c2f71ac1311540508947d12439ad3d9c_Date">
            <a:extLst>
              <a:ext uri="{FF2B5EF4-FFF2-40B4-BE49-F238E27FC236}">
                <a16:creationId xmlns:a16="http://schemas.microsoft.com/office/drawing/2014/main" id="{43A6E34E-D57B-4079-A1A4-F59D3DD28CE8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8080109" y="5228505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Aug 30</a:t>
            </a:r>
          </a:p>
        </p:txBody>
      </p:sp>
      <p:sp>
        <p:nvSpPr>
          <p:cNvPr id="224" name="OTLSHAPE_SLA_87864714589d40ac853417c5c3a0f561_Title">
            <a:extLst>
              <a:ext uri="{FF2B5EF4-FFF2-40B4-BE49-F238E27FC236}">
                <a16:creationId xmlns:a16="http://schemas.microsoft.com/office/drawing/2014/main" id="{BBDC1F50-7787-4CD6-B9ED-EE1E7E2CA203}"/>
              </a:ext>
            </a:extLst>
          </p:cNvPr>
          <p:cNvSpPr txBox="1"/>
          <p:nvPr>
            <p:custDataLst>
              <p:tags r:id="rId226"/>
            </p:custDataLst>
          </p:nvPr>
        </p:nvSpPr>
        <p:spPr>
          <a:xfrm>
            <a:off x="9540021" y="5032587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Agile Project Plan</a:t>
            </a:r>
          </a:p>
        </p:txBody>
      </p:sp>
      <p:sp>
        <p:nvSpPr>
          <p:cNvPr id="225" name="OTLSHAPE_SLA_87864714589d40ac853417c5c3a0f561_Date">
            <a:extLst>
              <a:ext uri="{FF2B5EF4-FFF2-40B4-BE49-F238E27FC236}">
                <a16:creationId xmlns:a16="http://schemas.microsoft.com/office/drawing/2014/main" id="{F6FC2DA2-C1C4-4EE4-A556-E899FCAD0289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10662065" y="5228505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29</a:t>
            </a:r>
          </a:p>
        </p:txBody>
      </p:sp>
      <p:sp>
        <p:nvSpPr>
          <p:cNvPr id="443" name="OTLSHAPE_SLA_da97de9db41f41debf3ca8e35f0ef0b0_Title">
            <a:extLst>
              <a:ext uri="{FF2B5EF4-FFF2-40B4-BE49-F238E27FC236}">
                <a16:creationId xmlns:a16="http://schemas.microsoft.com/office/drawing/2014/main" id="{4594CAB2-AF7B-4AE9-A7BE-7F37C26A81D2}"/>
              </a:ext>
            </a:extLst>
          </p:cNvPr>
          <p:cNvSpPr txBox="1"/>
          <p:nvPr>
            <p:custDataLst>
              <p:tags r:id="rId228"/>
            </p:custDataLst>
          </p:nvPr>
        </p:nvSpPr>
        <p:spPr>
          <a:xfrm>
            <a:off x="4228211" y="3335443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 dirty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Agile Project Plan</a:t>
            </a:r>
          </a:p>
        </p:txBody>
      </p:sp>
      <p:sp>
        <p:nvSpPr>
          <p:cNvPr id="444" name="OTLSHAPE_SLA_da97de9db41f41debf3ca8e35f0ef0b0_Date">
            <a:extLst>
              <a:ext uri="{FF2B5EF4-FFF2-40B4-BE49-F238E27FC236}">
                <a16:creationId xmlns:a16="http://schemas.microsoft.com/office/drawing/2014/main" id="{E8020BD7-F170-42A4-A329-2C7F76D3CB3C}"/>
              </a:ext>
            </a:extLst>
          </p:cNvPr>
          <p:cNvSpPr txBox="1"/>
          <p:nvPr>
            <p:custDataLst>
              <p:tags r:id="rId229"/>
            </p:custDataLst>
          </p:nvPr>
        </p:nvSpPr>
        <p:spPr>
          <a:xfrm>
            <a:off x="5402157" y="3518662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29</a:t>
            </a:r>
          </a:p>
        </p:txBody>
      </p:sp>
      <p:sp>
        <p:nvSpPr>
          <p:cNvPr id="478" name="OTLSHAPE_M_6e1bbe3303c84389a6c6927150b74804_Title">
            <a:extLst>
              <a:ext uri="{FF2B5EF4-FFF2-40B4-BE49-F238E27FC236}">
                <a16:creationId xmlns:a16="http://schemas.microsoft.com/office/drawing/2014/main" id="{A593BACB-3A3C-4870-BEA7-AB5ED1A518B8}"/>
              </a:ext>
            </a:extLst>
          </p:cNvPr>
          <p:cNvSpPr txBox="1"/>
          <p:nvPr>
            <p:custDataLst>
              <p:tags r:id="rId230"/>
            </p:custDataLst>
          </p:nvPr>
        </p:nvSpPr>
        <p:spPr>
          <a:xfrm>
            <a:off x="5639146" y="1050713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 dirty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Staging R1</a:t>
            </a:r>
          </a:p>
        </p:txBody>
      </p:sp>
      <p:sp>
        <p:nvSpPr>
          <p:cNvPr id="479" name="OTLSHAPE_M_6e1bbe3303c84389a6c6927150b74804_Date">
            <a:extLst>
              <a:ext uri="{FF2B5EF4-FFF2-40B4-BE49-F238E27FC236}">
                <a16:creationId xmlns:a16="http://schemas.microsoft.com/office/drawing/2014/main" id="{C2AF4CA2-D759-4F85-A074-F7035469858F}"/>
              </a:ext>
            </a:extLst>
          </p:cNvPr>
          <p:cNvSpPr txBox="1"/>
          <p:nvPr>
            <p:custDataLst>
              <p:tags r:id="rId231"/>
            </p:custDataLst>
          </p:nvPr>
        </p:nvSpPr>
        <p:spPr>
          <a:xfrm>
            <a:off x="5639146" y="1233932"/>
            <a:ext cx="30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 dirty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 23</a:t>
            </a:r>
          </a:p>
        </p:txBody>
      </p:sp>
      <p:sp>
        <p:nvSpPr>
          <p:cNvPr id="481" name="OTLSHAPE_M_6dc2965cfa71454c820c588bc9d487de_Title">
            <a:extLst>
              <a:ext uri="{FF2B5EF4-FFF2-40B4-BE49-F238E27FC236}">
                <a16:creationId xmlns:a16="http://schemas.microsoft.com/office/drawing/2014/main" id="{54BA08DE-C858-4C43-B93A-ED028AA963DE}"/>
              </a:ext>
            </a:extLst>
          </p:cNvPr>
          <p:cNvSpPr txBox="1"/>
          <p:nvPr>
            <p:custDataLst>
              <p:tags r:id="rId232"/>
            </p:custDataLst>
          </p:nvPr>
        </p:nvSpPr>
        <p:spPr>
          <a:xfrm>
            <a:off x="10693933" y="1050713"/>
            <a:ext cx="60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8" normalizeH="0" baseline="0" noProof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Staging R2</a:t>
            </a:r>
          </a:p>
        </p:txBody>
      </p:sp>
      <p:sp>
        <p:nvSpPr>
          <p:cNvPr id="482" name="OTLSHAPE_M_6dc2965cfa71454c820c588bc9d487de_Date">
            <a:extLst>
              <a:ext uri="{FF2B5EF4-FFF2-40B4-BE49-F238E27FC236}">
                <a16:creationId xmlns:a16="http://schemas.microsoft.com/office/drawing/2014/main" id="{C323111F-98A8-4E0A-B1F8-2638D3982F13}"/>
              </a:ext>
            </a:extLst>
          </p:cNvPr>
          <p:cNvSpPr txBox="1"/>
          <p:nvPr>
            <p:custDataLst>
              <p:tags r:id="rId233"/>
            </p:custDataLst>
          </p:nvPr>
        </p:nvSpPr>
        <p:spPr>
          <a:xfrm>
            <a:off x="10693933" y="1233932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6" normalizeH="0" baseline="0" noProof="0">
                <a:ln>
                  <a:noFill/>
                </a:ln>
                <a:solidFill>
                  <a:srgbClr val="43493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 20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395F385B-96D2-462F-B824-F0FC9E4F3C96}"/>
              </a:ext>
            </a:extLst>
          </p:cNvPr>
          <p:cNvSpPr txBox="1"/>
          <p:nvPr>
            <p:custDataLst>
              <p:tags r:id="rId234"/>
            </p:custDataLst>
          </p:nvPr>
        </p:nvSpPr>
        <p:spPr>
          <a:xfrm>
            <a:off x="866668" y="337997"/>
            <a:ext cx="739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222518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Agile Project Plan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1345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7IiRpZCI6IjYiLCJEYXRlIjoiMjAyMS0wNi0yOVQyMzo1OTowMCIsIlN0eWxlIjp7IiRpZCI6IjciLCJTaGFwZSI6MTgsIkNvbm5lY3Rvck1hcmdpbiI6eyIkaWQiOiI4IiwiVG9wIjowLjAsIkxlZnQiOjIuMCwiUmlnaHQiOjIuMCwiQm90dG9tIjowLjB9LCJDb25uZWN0b3JTdHlsZSI6eyIkaWQiOiI5IiwiTGluZUNvbG9yIjp7IiRpZCI6IjEwIiwiJHR5cGUiOiJOTFJFLkNvbW1vbi5Eb20uU29saWRDb2xvckJydXNoLCBOTFJFLkNvbW1vbiIsIkNvbG9yIjp7IiRpZCI6IjExIiwiQSI6MTI3LCJSIjoxODAsIkciOjc2LCJCIjo2NX19LCJMaW5lV2VpZ2h0IjoxLjAsIkxpbmVUeXBlIjowLCJQYXJlbnRTdHlsZSI6bnVsbH0sIklzQmVsb3dUaW1lYmFuZCI6dHJ1ZSwiUG9zaXRpb25PblRhc2siOjEsIkhpZGVEYXRlIjpmYWxzZSwiU2hhcGVTaXplIjox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TgwLCJHIjo3NiwiQiI6NjV9fSwiSXNWaXNpYmxlIjp0cnVlLCJXaWR0aCI6MTMuMCwiSGVpZ2h0IjoxMy4wLCJCb3JkZXJTdHlsZSI6eyIkaWQiOiIxOCIsIkxpbmVDb2xvciI6bnVsbCwiTGluZVdlaWdodCI6MC4wLCJMaW5lVHlwZSI6MCwiUGFyZW50U3R5bGUiOm51bGx9LCJQYXJlbnRTdHlsZSI6bnVsbH0sIlRpdGxlU3R5bGUiOnsiJGlkIjoiMTkiLCJGb250U2V0dGluZ3MiOnsiJGlkIjoiMjAiLCJGb250U2l6ZSI6MTEsIkZvbnROYW1lIjoiQ2FsaWJyaSIsIklzQm9sZCI6dHJ1ZSwiSXNJdGFsaWMiOmZhbHNlLCJJc1VuZGVybGluZWQiOmZhbHNlLCJQYXJlbnRTdHlsZSI6bnVsbH0sIkF1dG9TaXplIjowLCJGb3JlZ3JvdW5kIjp7IiRpZCI6IjIxIiwiQ29sb3IiOnsiJGlkIjoiMjIiLCJBIjoyNTUsIlIiOjM0LCJHIjozNywiQiI6MjR9fSwiTWF4V2lkdGgiOjIwMC4wLCJNYXhIZWlnaHQiOiJJbmZpbml0eSIsIlNtYXJ0Rm9yZWdyb3VuZElzQWN0aXZlIjpmYWxzZSwiSG9yaXpvbnRhbEFsaWdubWVudCI6MiwiVmVydGljYWxBbGlnbm1lbnQiOjAsIlNtYXJ0Rm9yZWdyb3VuZCI6bnVsbCwiQmFja2dyb3VuZEZpbGxUeXBlIjowLCJNYXJnaW4iOnsiJGlkIjoiMjMiLCJUb3AiOjAuMCwiTGVmdCI6MC4wLCJSaWdodCI6MC4wLCJCb3R0b20iOjAuMH0sIlBhZGRpbmciOnsiJGlkIjoiMjQiLCJUb3AiOjAuMCwiTGVmdCI6MC4wLCJSaWdodCI6MC4wLCJCb3R0b20iOjAuMH0sIkJhY2tncm91bmQiOnsiJGlkIjoiMjUiLCJDb2xvciI6eyIkaWQiOiIyNiIsIkEiOjAsIlIiOjI1NSwiRyI6MjU1LCJCIjoyNTV9fSwiSXNWaXNpYmxlIjp0cnVlLCJXaWR0aCI6MC4wLCJIZWlnaHQiOjAuMCwiQm9yZGVyU3R5bGUiOnsiJGlkIjoiMjciLCJMaW5lQ29sb3IiOm51bGwsIkxpbmVXZWlnaHQiOjAuMCwiTGluZVR5cGUiOjAsIlBhcmVudFN0eWxlIjpudWxsfSwiUGFyZW50U3R5bGUiOm51bGx9LCJEYXRlU3R5bGUiOnsiJGlkIjoiMjgiLCJGb250U2V0dGluZ3MiOnsiJGlkIjoiMjkiLCJGb250U2l6ZSI6MTAsIkZvbnROYW1lIjoiQ2FsaWJyaSIsIklzQm9sZCI6ZmFsc2UsIklzSXRhbGljIjpmYWxzZSwiSXNVbmRlcmxpbmVkIjpmYWxzZSwiUGFyZW50U3R5bGUiOm51bGx9LCJBdXRvU2l6ZSI6MCwiRm9yZWdyb3VuZCI6eyIkaWQiOiIzMCIsIkNvbG9yIjp7IiRpZCI6IjMxIiwiQSI6MjU1LCJSIjo2NywiRyI6NzMsIkIiOjQ5fX0sIk1heFdpZHRoIjoyMDAuMCwiTWF4SGVpZ2h0IjoiSW5maW5pdHkiLCJTbWFydEZvcmVncm91bmRJc0FjdGl2ZSI6ZmFsc2UsIkhvcml6b250YWxBbGlnbm1lbnQiOjIsIlZlcnRpY2FsQWxpZ25tZW50IjowLCJTbWFydEZvcmVncm91bmQiOm51bGwsIkJhY2tncm91bmRGaWxsVHlwZSI6MCwiTWFyZ2luIjp7IiRpZCI6IjMyIiwiVG9wIjowLjAsIkxlZnQiOjAuMCwiUmlnaHQiOjAuMCwiQm90dG9tIjowLjB9LCJQYWRkaW5nIjp7IiRpZCI6IjMzIiwiVG9wIjowLjAsIkxlZnQiOjAuMCwiUmlnaHQiOjAuMCwiQm90dG9tIjowLjB9LCJCYWNrZ3JvdW5kIjp7IiRpZCI6IjM0IiwiQ29sb3IiOnsiJGlkIjoiMzUiLCJBIjowLCJSIjoyNTUsIkciOjI1NSwiQiI6MjU1fX0sIklzVmlzaWJsZSI6dHJ1ZSwiV2lkdGgiOjAuMCwiSGVpZ2h0IjowLjAsIkJvcmRlclN0eWxlIjp7IiRpZCI6IjM2IiwiTGluZUNvbG9yIjpudWxsLCJMaW5lV2VpZ2h0IjowLjAsIkxpbmVUeXBlIjowLCJQYXJlbnRTdHlsZSI6bnVsbH0sIlBhcmVudFN0eWxlIjpudWxsfSwiRGF0ZUZvcm1hdCI6eyIkaWQiOiIz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CIsIkZvcm1hdCI6MCwiSXNWaXNpYmxlIjpmYWxzZSwiTGFzdEtub3duVmlzaWJpbGl0eVN0YXRlIjpmYWxzZX0sIklzVmlzaWJsZSI6dHJ1ZSwiUGFyZW50U3R5bGUiOm51bGx9LCJJbmRleCI6MTAsIlBlcmNlbnRhZ2VDb21wbGV0ZSI6bnVsbCwiUG9zaXRpb24iOnsiUmF0aW8iOjAuMCwiSXNDdXN0b20iOmZhbHNlfSwiRGF0ZUZvcm1hdCI6eyIkcmVmIjoiMzcifSwiV2Vla051bWJlcmluZyI6eyIkaWQiOiIzOSIsIkZvcm1hdCI6MCwiSXNWaXNpYmxlIjpmYWxzZSwiTGFzdEtub3duVmlzaWJpbGl0eVN0YXRlIjpmYWxzZX0sIlJlbGF0ZWRUYXNrSWQiOiIwOGUwYmVkZi0wZGU1LTQ2OGItYjY2OC01MDMzN2I4ZmRjNmEiLCJJZCI6IjRkY2U1YzEyLTIzNjgtNGQwOC05NTNhLTRhNDYyZWExYjc2YyIsIkltcG9ydElkIjpudWxsLCJUaXRsZSI6IlJldmlldyBBZ2lsZSBQcm9qZWN0IFBsYW4iLCJOb3RlIjpudWxsLCJIeXBlcmxpbmsiOnsiJGlkIjoiNDAiLCJBZGRyZXNzIjpudWxsLCJTdWJBZGRyZXNzIjpudWxsfSwiSXNDaGFuZ2VkIjpmYWxzZSwiSXNOZXciOmZhbHNlfV0sIlRhc2tEZWZpbml0aW9uIjp7IiRpZCI6IjQxIiwiR3JvdXBOYW1lIjoiOTdmNmI0MTUtYjgzMy00Mzc4LWI1OTEtYmFmNzVkYWVhMzM1IiwiU3RhcnREYXRlIjoiMjAyMS0wNi0wMVQwMDowMDowMFoiLCJFbmREYXRlIjoiMjAyMS0wNi0yOVQyMzo1OTowMFoiLCJQZXJjZW50YWdlQ29tcGxldGUiOm51bGwsIlN0eWxlIjp7IiRpZCI6IjQyIiwiU2hhcGUiOjAsIlNoYXBlVGhpY2tuZXNzIjoxLCJEdXJhdGlvbkZvcm1hdCI6MCwiSW5jbHVkZU5vbldvcmtpbmdEYXlzSW5EdXJhdGlvbiI6ZmFsc2UsIlBlcmNlbnRhZ2VDb21wbGV0ZVN0eWxlIjp7IiRpZCI6IjQzIiwiRm9udFNldHRpbmdzIjp7IiRpZCI6IjQ0IiwiRm9udFNpemUiOjEwLCJGb250TmFtZSI6IkNhbGlicmkiLCJJc0JvbGQiOmZhbHNlLCJJc0l0YWxpYyI6ZmFsc2UsIklzVW5kZXJsaW5lZCI6ZmFsc2UsIlBhcmVudFN0eWxlIjpudWxsfSwiQXV0b1NpemUiOjAsIkZvcmVncm91bmQiOnsiJGlkIjoiNDUiLCJDb2xvciI6eyIkaWQiOiI0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DciLCJUb3AiOjAuMCwiTGVmdCI6MC4wLCJSaWdodCI6MC4wLCJCb3R0b20iOjAuMH0sIlBhZGRpbmciOnsiJGlkIjoiNDgiLCJUb3AiOjAuMCwiTGVmdCI6MC4wLCJSaWdodCI6MC4wLCJCb3R0b20iOjAuMH0sIkJhY2tncm91bmQiOnsiJGlkIjoiNDkiLCJDb2xvciI6eyIkaWQiOiI1MCIsIkEiOjg5LCJSIjowLCJHIjowLCJCIjowfX0sIklzVmlzaWJsZSI6dHJ1ZSwiV2lkdGgiOjAuMCwiSGVpZ2h0IjowLjAsIkJvcmRlclN0eWxlIjp7IiRpZCI6IjUxIiwiTGluZUNvbG9yIjpudWxsLCJMaW5lV2VpZ2h0IjowLjAsIkxpbmVUeXBlIjowLCJQYXJlbnRTdHlsZSI6bnVsbH0sIlBhcmVudFN0eWxlIjpudWxsfSwiRHVyYXRpb25TdHlsZSI6eyIkaWQiOiI1MiIsIkZvbnRTZXR0aW5ncyI6eyIkaWQiOiI1MyIsIkZvbnRTaXplIjoxMCwiRm9udE5hbWUiOiJDYWxpYnJpIiwiSXNCb2xkIjpmYWxzZSwiSXNJdGFsaWMiOnRydWUsIklzVW5kZXJsaW5lZCI6ZmFsc2UsIlBhcmVudFN0eWxlIjpudWxsfSwiQXV0b1NpemUiOjAsIkZvcmVncm91bmQiOnsiJGlkIjoiNTQiLCJDb2xvciI6eyIkaWQiOiI1NSIsIkEiOjI1NSwiUiI6NzUsIkciOjMyLCJCIjoyN319LCJNYXhXaWR0aCI6MjAwLjAsIk1heEhlaWdodCI6IkluZmluaXR5IiwiU21hcnRGb3JlZ3JvdW5kSXNBY3RpdmUiOmZhbHNlLCJIb3Jpem9udGFsQWxpZ25tZW50IjowLCJWZXJ0aWNhbEFsaWdubWVudCI6MCwiU21hcnRGb3JlZ3JvdW5kIjpudWxsLCJCYWNrZ3JvdW5kRmlsbFR5cGUiOjAsIk1hcmdpbiI6eyIkaWQiOiI1NiIsIlRvcCI6MC4wLCJMZWZ0IjowLjAsIlJpZ2h0IjowLjAsIkJvdHRvbSI6MC4wfSwiUGFkZGluZyI6eyIkaWQiOiI1NyIsIlRvcCI6MC4wLCJMZWZ0IjowLjAsIlJpZ2h0IjowLjAsIkJvdHRvbSI6MC4wfSwiQmFja2dyb3VuZCI6eyIkaWQiOiI1OCIsIkNvbG9yIjp7IiRpZCI6IjU5IiwiQSI6MCwiUiI6MjU1LCJHIjoyNTUsIkIiOjI1NX19LCJJc1Zpc2libGUiOnRydWUsIldpZHRoIjowLjAsIkhlaWdodCI6MC4wLCJCb3JkZXJTdHlsZSI6eyIkaWQiOiI2MCIsIkxpbmVDb2xvciI6bnVsbCwiTGluZVdlaWdodCI6MC4wLCJMaW5lVHlwZSI6MCwiUGFyZW50U3R5bGUiOm51bGx9LCJQYXJlbnRTdHlsZSI6bnVsbH0sIkhvcml6b250YWxDb25uZWN0b3JTdHlsZSI6eyIkaWQiOiI2MSIsIkxpbmVDb2xvciI6eyIkaWQiOiI2MiIsIiR0eXBlIjoiTkxSRS5Db21tb24uRG9tLlNvbGlkQ29sb3JCcnVzaCwgTkxSRS5Db21tb24iLCJDb2xvciI6eyIkaWQiOiI2MyIsIkEiOjI1NSwiUiI6MjA0LCJHIjoyMDQsIkIiOjIwNH19LCJMaW5lV2VpZ2h0IjoxLjAsIkxpbmVUeXBlIjowLCJQYXJlbnRTdHlsZSI6bnVsbH0sIlZlcnRpY2FsQ29ubmVjdG9yU3R5bGUiOnsiJGlkIjoiNjQiLCJMaW5lQ29sb3IiOnsiJGlkIjoiNjUiLCIkdHlwZSI6Ik5MUkUuQ29tbW9uLkRvbS5Tb2xpZENvbG9yQnJ1c2gsIE5MUkUuQ29tbW9uIiwiQ29sb3IiOnsiJGlkIjoiNjYiLCJBIjoyNTUsIlIiOjIwNCwiRyI6MjA0LCJCIjoyMDR9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EwLCJJc0JlbG93VGltZWJhbmQiOnRydWUsIlBlcmNlbnRhZ2VDb21wbGV0ZVNoYXBlT3BhY2l0eSI6MzUsIlNoYXBlU3R5bGUiOnsiJGlkIjoiNjciLCJNYXJnaW4iOnsiJGlkIjoiNjgiLCJUb3AiOjAuMCwiTGVmdCI6NC4wLCJSaWdodCI6NC4wLCJCb3R0b20iOjAuMH0sIlBhZGRpbmciOnsiJGlkIjoiNjkiLCJUb3AiOjAuMCwiTGVmdCI6MC4wLCJSaWdodCI6MC4wLCJCb3R0b20iOjAuMH0sIkJhY2tncm91bmQiOnsiJGlkIjoiNzAiLCJDb2xvciI6eyIkaWQiOiI3MSIsIkEiOjI1NSwiUiI6NTAsIkciOjkzLCJCIjo4OX19LCJJc1Zpc2libGUiOnRydWUsIldpZHRoIjowLjAsIkhlaWdodCI6MTYuMCwiQm9yZGVyU3R5bGUiOnsiJGlkIjoiNzIiLCJMaW5lQ29sb3IiOnsiJGlkIjoiNzMiLCIkdHlwZSI6Ik5MUkUuQ29tbW9uLkRvbS5Tb2xpZENvbG9yQnJ1c2gsIE5MUkUuQ29tbW9uIiwiQ29sb3IiOnsiJGlkIjoiNzQiLCJBIjoyNTUsIlIiOjI1NSwiRyI6MCwiQiI6MH19LCJMaW5lV2VpZ2h0IjowLjAsIkxpbmVUeXBlIjowLCJQYXJlbnRTdHlsZSI6bnVsbH0sIlBhcmVudFN0eWxlIjpudWxsfSwiVGl0bGVTdHlsZSI6eyIkaWQiOiI3NSIsIkZvbnRTZXR0aW5ncyI6eyIkaWQiOiI3NiIsIkZvbnRTaXplIjoxMiwiRm9udE5hbWUiOiJDYWxpYnJpIiwiSXNCb2xkIjp0cnVlLCJJc0l0YWxpYyI6ZmFsc2UsIklzVW5kZXJsaW5lZCI6ZmFsc2UsIlBhcmVudFN0eWxlIjpudWxsfSwiQXV0b1NpemUiOjIsIkZvcmVncm91bmQiOnsiJGlkIjoiNzciLCJDb2xvciI6eyIkaWQiOiI3OCIsIkEiOjI1NSwiUiI6MjQyLCJHIjoyNDgsIkIiOjI0N319LCJNYXhXaWR0aCI6MTIwMC4wLCJNYXhIZWlnaHQiOiJJbmZpbml0eSIsIlNtYXJ0Rm9yZWdyb3VuZElzQWN0aXZlIjpmYWxzZSwiSG9yaXpvbnRhbEFsaWdubWVudCI6MSwiVmVydGljYWxBbGlnbm1lbnQiOjAsIlNtYXJ0Rm9yZWdyb3VuZCI6bnVsbCwiQmFja2dyb3VuZEZpbGxUeXBlIjowLCJNYXJnaW4iOnsiJGlkIjoiNzkiLCJUb3AiOjAuMCwiTGVmdCI6MC4wLCJSaWdodCI6MC4wLCJCb3R0b20iOjAuMH0sIlBhZGRpbmciOnsiJGlkIjoiODAiLCJUb3AiOjAuMCwiTGVmdCI6MC4wLCJSaWdodCI6MC4wLCJCb3R0b20iOjAuMH0sIkJhY2tncm91bmQiOnsiJGlkIjoiODEiLCJDb2xvciI6eyIkaWQiOiI4MiIsIkEiOjAsIlIiOjI1NSwiRyI6MjU1LCJCIjoyNTV9fSwiSXNWaXNpYmxlIjp0cnVlLCJXaWR0aCI6MC4wLCJIZWlnaHQiOjAuMCwiQm9yZGVyU3R5bGUiOnsiJGlkIjoiODMiLCJMaW5lQ29sb3IiOm51bGwsIkxpbmVXZWlnaHQiOjAuMCwiTGluZVR5cGUiOjAsIlBhcmVudFN0eWxlIjpudWxsfSwiUGFyZW50U3R5bGUiOm51bGx9LCJEYXRlU3R5bGUiOnsiJGlkIjoiODQiLCJGb250U2V0dGluZ3MiOnsiJGlkIjoiODUiLCJGb250U2l6ZSI6OCwiRm9udE5hbWUiOiJDYWxpYnJpIiwiSXNCb2xkIjpmYWxzZSwiSXNJdGFsaWMiOmZhbHNlLCJJc1VuZGVybGluZWQiOmZhbHNlLCJQYXJlbnRTdHlsZSI6bnVsbH0sIkF1dG9TaXplIjowLCJGb3JlZ3JvdW5kIjp7IiRpZCI6Ijg2IiwiQ29sb3IiOnsiJGlkIjoiODciLCJBIjoyNTUsIlIiOjksIkciOjMzLCJCIjo1OX19LCJNYXhXaWR0aCI6MjAwLjAsIk1heEhlaWdodCI6IkluZmluaXR5IiwiU21hcnRGb3JlZ3JvdW5kSXNBY3RpdmUiOmZhbHNlLCJIb3Jpem9udGFsQWxpZ25tZW50IjowLCJWZXJ0aWNhbEFsaWdubWVudCI6MCwiU21hcnRGb3JlZ3JvdW5kIjpudWxsLCJCYWNrZ3JvdW5kRmlsbFR5cGUiOjAsIk1hcmdpbiI6eyIkaWQiOiI4OCIsIlRvcCI6MC4wLCJMZWZ0IjowLjAsIlJpZ2h0IjowLjAsIkJvdHRvbSI6MC4wfSwiUGFkZGluZyI6eyIkaWQiOiI4OSIsIlRvcCI6MC4wLCJMZWZ0IjowLjAsIlJpZ2h0IjowLjAsIkJvdHRvbSI6MC4wfSwiQmFja2dyb3VuZCI6eyIkaWQiOiI5MCIsIkNvbG9yIjp7IiRyZWYiOiI1MCJ9fSwiSXNWaXNpYmxlIjp0cnVlLCJXaWR0aCI6MC4wLCJIZWlnaHQiOjAuMCwiQm9yZGVyU3R5bGUiOnsiJGlkIjoiOTEiLCJMaW5lQ29sb3IiOm51bGwsIkxpbmVXZWlnaHQiOjAuMCwiTGluZVR5cGUiOjAsIlBhcmVudFN0eWxlIjpudWxsfSwiUGFyZW50U3R5bGUiOm51bGx9LCJEYXRlRm9ybWF0Ijp7IiRpZCI6Ij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zIiwiRm9ybWF0IjowLCJJc1Zpc2libGUiOmZhbHNlLCJMYXN0S25vd25WaXNpYmlsaXR5U3RhdGUiOmZhbHNlfSwiSXNWaXNpYmxlIjp0cnVlLCJQYXJlbnRTdHlsZSI6bnVsbH0sIkluZGV4Ijo5LCJTbWFydER1cmF0aW9uQWN0aXZhdGVkIjpmYWxzZSwiRGF0ZUZvcm1hdCI6eyIkcmVmIjoiOTIifSwiV2Vla051bWJlcmluZyI6eyIkaWQiOiI5NCIsIkZvcm1hdCI6MCwiSXNWaXNpYmxlIjpmYWxzZSwiTGFzdEtub3duVmlzaWJpbGl0eVN0YXRlIjpmYWxzZX0sIklkIjoiMDhlMGJlZGYtMGRlNS00NjhiLWI2NjgtNTAzMzdiOGZkYzZhIiwiSW1wb3J0SWQiOm51bGwsIlRpdGxlIjoiU3ByaW50IDEiLCJOb3RlIjpudWxsLCJIeXBlcmxpbmsiOnsiJGlkIjoiOTUiLCJBZGRyZXNzIjpudWxsLCJTdWJBZGRyZXNzIjpudWxsfSwiSXNDaGFuZ2VkIjpmYWxzZSwiSXNOZXciOmZhbHNlfX0seyIkaWQiOiI5NiIsIl9hdHRhY2hlZE1pbGVzdG9uZXMiOlt7IiRpZCI6Ijk3IiwiRGF0ZSI6IjIwMjEtMDctMjlUMjM6NTk6MDAiLCJTdHlsZSI6eyIkaWQiOiI5OCIsIlNoYXBlIjoxOCwiQ29ubmVjdG9yTWFyZ2luIjp7IiRpZCI6Ijk5IiwiVG9wIjowLjAsIkxlZnQiOjIuMCwiUmlnaHQiOjIuMCwiQm90dG9tIjowLjB9LCJDb25uZWN0b3JTdHlsZSI6eyIkaWQiOiIxMDAiLCJMaW5lQ29sb3IiOnsiJGlkIjoiMTAxIiwiJHR5cGUiOiJOTFJFLkNvbW1vbi5Eb20uU29saWRDb2xvckJydXNoLCBOTFJFLkNvbW1vbiIsIkNvbG9yIjp7IiRpZCI6IjEwMiIsIkEiOjEyNywiUiI6MTgwLCJHIjo3NiwiQiI6NjV9fSwiTGluZVdlaWdodCI6MS4wLCJMaW5lVHlwZSI6MCwiUGFyZW50U3R5bGUiOm51bGx9LCJJc0JlbG93VGltZWJhbmQiOnRydWUsIlBvc2l0aW9uT25UYXNrIjoxLCJIaWRlRGF0ZSI6ZmFsc2UsIlNoYXBlU2l6ZSI6MSwiU3BhY2luZyI6MS4wLCJQYWRkaW5nIjp7IiRpZCI6IjEwMyIsIlRvcCI6Ny4wLCJMZWZ0IjozLjAsIlJpZ2h0IjowLjAsIkJvdHRvbSI6Mi4wfSwiU2hhcGVTdHlsZSI6eyIkaWQiOiIxMDQiLCJNYXJnaW4iOnsiJHJlZiI6IjE0In0sIlBhZGRpbmciOnsiJHJlZiI6IjE1In0sIkJhY2tncm91bmQiOnsiJGlkIjoiMTA1IiwiQ29sb3IiOnsiJGlkIjoiMTA2IiwiQSI6MjU1LCJSIjoxODAsIkciOjc2LCJCIjo2NX19LCJJc1Zpc2libGUiOnRydWUsIldpZHRoIjoxMy4wLCJIZWlnaHQiOjEzLjAsIkJvcmRlclN0eWxlIjp7IiRpZCI6IjEwNyIsIkxpbmVDb2xvciI6bnVsbCwiTGluZVdlaWdodCI6MC4wLCJMaW5lVHlwZSI6MCwiUGFyZW50U3R5bGUiOm51bGx9LCJQYXJlbnRTdHlsZSI6bnVsbH0sIlRpdGxlU3R5bGUiOnsiJGlkIjoiMTA4IiwiRm9udFNldHRpbmdzIjp7IiRpZCI6IjEwOSIsIkZvbnRTaXplIjoxMSwiRm9udE5hbWUiOiJDYWxpYnJpIiwiSXNCb2xkIjp0cnVlLCJJc0l0YWxpYyI6ZmFsc2UsIklzVW5kZXJsaW5lZCI6ZmFsc2UsIlBhcmVudFN0eWxlIjpudWxsfSwiQXV0b1NpemUiOjAsIkZvcmVncm91bmQiOnsiJGlkIjoiMTEwIiwiQ29sb3IiOnsiJGlkIjoiMTExIiwiQSI6MjU1LCJSIjozNCwiRyI6MzcsIkIiOjI0fX0sIk1heFdpZHRoIjoyMDAuMCwiTWF4SGVpZ2h0IjoiSW5maW5pdHkiLCJTbWFydEZvcmVncm91bmRJc0FjdGl2ZSI6ZmFsc2UsIkhvcml6b250YWxBbGlnbm1lbnQiOjIsIlZlcnRpY2FsQWxpZ25tZW50IjowLCJTbWFydEZvcmVncm91bmQiOm51bGwsIkJhY2tncm91bmRGaWxsVHlwZSI6MCwiTWFyZ2luIjp7IiRyZWYiOiIyMyJ9LCJQYWRkaW5nIjp7IiRyZWYiOiIyNCJ9LCJCYWNrZ3JvdW5kIjp7IiRpZCI6IjExMiIsIkNvbG9yIjp7IiRpZCI6IjExMyIsIkEiOjAsIlIiOjI1NSwiRyI6MjU1LCJCIjoyNTV9fSwiSXNWaXNpYmxlIjp0cnVlLCJXaWR0aCI6MC4wLCJIZWlnaHQiOjAuMCwiQm9yZGVyU3R5bGUiOnsiJGlkIjoiMTE0IiwiTGluZUNvbG9yIjpudWxsLCJMaW5lV2VpZ2h0IjowLjAsIkxpbmVUeXBlIjowLCJQYXJlbnRTdHlsZSI6bnVsbH0sIlBhcmVudFN0eWxlIjpudWxsfSwiRGF0ZVN0eWxlIjp7IiRpZCI6IjExNSIsIkZvbnRTZXR0aW5ncyI6eyIkaWQiOiIxMTYiLCJGb250U2l6ZSI6MTAsIkZvbnROYW1lIjoiQ2FsaWJyaSIsIklzQm9sZCI6ZmFsc2UsIklzSXRhbGljIjpmYWxzZSwiSXNVbmRlcmxpbmVkIjpmYWxzZSwiUGFyZW50U3R5bGUiOm51bGx9LCJBdXRvU2l6ZSI6MCwiRm9yZWdyb3VuZCI6eyIkaWQiOiIxMTciLCJDb2xvciI6eyIkaWQiOiIxMTgiLCJBIjoyNTUsIlIiOjY3LCJHIjo3MywiQiI6NDl9fSwiTWF4V2lkdGgiOjIwMC4wLCJNYXhIZWlnaHQiOiJJbmZpbml0eSIsIlNtYXJ0Rm9yZWdyb3VuZElzQWN0aXZlIjpmYWxzZSwiSG9yaXpvbnRhbEFsaWdubWVudCI6MiwiVmVydGljYWxBbGlnbm1lbnQiOjAsIlNtYXJ0Rm9yZWdyb3VuZCI6bnVsbCwiQmFja2dyb3VuZEZpbGxUeXBlIjowLCJNYXJnaW4iOnsiJHJlZiI6IjMyIn0sIlBhZGRpbmciOnsiJHJlZiI6IjMzIn0sIkJhY2tncm91bmQiOnsiJGlkIjoiMTE5IiwiQ29sb3IiOnsiJGlkIjoiMTIwIiwiQSI6MCwiUiI6MjU1LCJHIjoyNTUsIkIiOjI1NX19LCJJc1Zpc2libGUiOnRydWUsIldpZHRoIjowLjAsIkhlaWdodCI6MC4wLCJCb3JkZXJTdHlsZSI6eyIkaWQiOiIxMjEiLCJMaW5lQ29sb3IiOm51bGwsIkxpbmVXZWlnaHQiOjAuMCwiTGluZVR5cGUiOjAsIlBhcmVudFN0eWxlIjpudWxsfSwiUGFyZW50U3R5bGUiOm51bGx9LCJEYXRlRm9ybWF0Ijp7IiRyZWYiOiIzNyJ9LCJXZWVrTnVtYmVyaW5nIjp7IiRpZCI6IjEyMiIsIkZvcm1hdCI6MCwiSXNWaXNpYmxlIjpmYWxzZSwiTGFzdEtub3duVmlzaWJpbGl0eVN0YXRlIjpmYWxzZX0sIklzVmlzaWJsZSI6dHJ1ZSwiUGFyZW50U3R5bGUiOm51bGx9LCJJbmRleCI6MTIsIlBlcmNlbnRhZ2VDb21wbGV0ZSI6bnVsbCwiUG9zaXRpb24iOnsiUmF0aW8iOjAuMCwiSXNDdXN0b20iOmZhbHNlfSwiRGF0ZUZvcm1hdCI6eyIkcmVmIjoiMzcifSwiV2Vla051bWJlcmluZyI6eyIkaWQiOiIxMjMiLCJGb3JtYXQiOjAsIklzVmlzaWJsZSI6ZmFsc2UsIkxhc3RLbm93blZpc2liaWxpdHlTdGF0ZSI6ZmFsc2V9LCJSZWxhdGVkVGFza0lkIjoiMWIwZTU2YTItZThjNi00MDRhLTg3NWQtMDAwN2M0YTNiNjQ2IiwiSWQiOiJkYTk3ZGU5ZC1iNDFmLTQxZGUtYmYzYy1hOGUzNWYwZWYwYjAiLCJJbXBvcnRJZCI6bnVsbCwiVGl0bGUiOiJSZXZpZXcgQWdpbGUgUHJvamVjdCBQbGFuIiwiTm90ZSI6bnVsbCwiSHlwZXJsaW5rIjp7IiRpZCI6IjEyNCIsIkFkZHJlc3MiOiIiLCJTdWJBZGRyZXNzIjoiIn0sIklzQ2hhbmdlZCI6ZmFsc2UsIklzTmV3IjpmYWxzZX1dLCJUYXNrRGVmaW5pdGlvbiI6eyIkaWQiOiIxMjUiLCJHcm91cE5hbWUiOiI5N2Y2YjQxNS1iODMzLTQzNzgtYjU5MS1iYWY3NWRhZWEzMzUiLCJTdGFydERhdGUiOiIyMDIxLTA3LTAxVDAwOjAwOjAwWiIsIkVuZERhdGUiOiIyMDIxLTA3LTI5VDIzOjU5OjAwWiIsIlBlcmNlbnRhZ2VDb21wbGV0ZSI6bnVsbCwiU3R5bGUiOnsiJGlkIjoiMTI2IiwiU2hhcGUiOjAsIlNoYXBlVGhpY2tuZXNzIjoxLCJEdXJhdGlvbkZvcm1hdCI6MCwiSW5jbHVkZU5vbldvcmtpbmdEYXlzSW5EdXJhdGlvbiI6ZmFsc2UsIlBlcmNlbnRhZ2VDb21wbGV0ZVN0eWxlIjp7IiRpZCI6IjEyNyIsIkZvbnRTZXR0aW5ncyI6eyIkaWQiOiIxMjg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GlkIjoiMTI5IiwiVG9wIjowLjAsIkxlZnQiOjAuMCwiUmlnaHQiOjAuMCwiQm90dG9tIjowLjB9LCJQYWRkaW5nIjp7IiRpZCI6IjEzMCIsIlRvcCI6MC4wLCJMZWZ0IjowLjAsIlJpZ2h0IjowLjAsIkJvdHRvbSI6MC4wfSwiQmFja2dyb3VuZCI6eyIkcmVmIjoiNDkifSwiSXNWaXNpYmxlIjp0cnVlLCJXaWR0aCI6MC4wLCJIZWlnaHQiOjAuMCwiQm9yZGVyU3R5bGUiOnsiJGlkIjoiMTMxIiwiTGluZUNvbG9yIjpudWxsLCJMaW5lV2VpZ2h0IjowLjAsIkxpbmVUeXBlIjowLCJQYXJlbnRTdHlsZSI6bnVsbH0sIlBhcmVudFN0eWxlIjpudWxsfSwiRHVyYXRpb25TdHlsZSI6eyIkaWQiOiIxMzIiLCJGb250U2V0dGluZ3MiOnsiJGlkIjoiMTMzIiwiRm9udFNpemUiOjEwLCJGb250TmFtZSI6IkNhbGlicmkiLCJJc0JvbGQiOmZhbHNlLCJJc0l0YWxpYyI6dHJ1ZSwiSXNVbmRlcmxpbmVkIjpmYWxzZSwiUGFyZW50U3R5bGUiOm51bGx9LCJBdXRvU2l6ZSI6MCwiRm9yZWdyb3VuZCI6eyIkaWQiOiIxMzQiLCJDb2xvciI6eyIkaWQiOiIxMzUiLCJBIjoyNTUsIlIiOjc1LCJHIjozMiwiQiI6Mjd9fSwiTWF4V2lkdGgiOjIwMC4wLCJNYXhIZWlnaHQiOiJJbmZpbml0eSIsIlNtYXJ0Rm9yZWdyb3VuZElzQWN0aXZlIjpmYWxzZSwiSG9yaXpvbnRhbEFsaWdubWVudCI6MCwiVmVydGljYWxBbGlnbm1lbnQiOjAsIlNtYXJ0Rm9yZWdyb3VuZCI6bnVsbCwiQmFja2dyb3VuZEZpbGxUeXBlIjowLCJNYXJnaW4iOnsiJGlkIjoiMTM2IiwiVG9wIjowLjAsIkxlZnQiOjAuMCwiUmlnaHQiOjAuMCwiQm90dG9tIjowLjB9LCJQYWRkaW5nIjp7IiRpZCI6IjEzNyIsIlRvcCI6MC4wLCJMZWZ0IjowLjAsIlJpZ2h0IjowLjAsIkJvdHRvbSI6MC4wfSwiQmFja2dyb3VuZCI6eyIkaWQiOiIxMzgiLCJDb2xvciI6eyIkaWQiOiIxMzkiLCJBIjowLCJSIjoyNTUsIkciOjI1NSwiQiI6MjU1fX0sIklzVmlzaWJsZSI6dHJ1ZSwiV2lkdGgiOjAuMCwiSGVpZ2h0IjowLjAsIkJvcmRlclN0eWxlIjp7IiRpZCI6IjE0MCIsIkxpbmVDb2xvciI6bnVsbCwiTGluZVdlaWdodCI6MC4wLCJMaW5lVHlwZSI6MCwiUGFyZW50U3R5bGUiOm51bGx9LCJQYXJlbnRTdHlsZSI6bnVsbH0sIkhvcml6b250YWxDb25uZWN0b3JTdHlsZSI6eyIkaWQiOiIxNDEiLCJMaW5lQ29sb3IiOnsiJHJlZiI6IjYyIn0sIkxpbmVXZWlnaHQiOjEuMCwiTGluZVR5cGUiOjAsIlBhcmVudFN0eWxlIjpudWxsfSwiVmVydGljYWxDb25uZWN0b3JTdHlsZSI6eyIkaWQiOiIxNDIiLCJMaW5lQ29sb3IiOnsiJHJlZiI6IjY1In0sIkxpbmVXZWlnaHQiOjAuMCwiTGluZVR5cGUiOjAsIlBhcmVudFN0eWxlIjpudWxsfSwiTWFyZ2luIjpudWxsLCJTdGFydERhdGVQb3NpdGlvbiI6NiwiRW5kRGF0ZVBvc2l0aW9uIjo2LCJEYXRlSXNWaXNpYmxlIjpmYWxzZSwiVGl0bGVQb3NpdGlvbiI6MiwiRHVyYXRpb25Qb3NpdGlvbiI6MCwiUGVyY2VudGFnZUNvbXBsZXRlZFBvc2l0aW9uIjo2LCJTcGFjaW5nIjozLCJJc0JlbG93VGltZWJhbmQiOnRydWUsIlBlcmNlbnRhZ2VDb21wbGV0ZVNoYXBlT3BhY2l0eSI6MzUsIlNoYXBlU3R5bGUiOnsiJGlkIjoiMTQzIiwiTWFyZ2luIjp7IiRpZCI6IjE0NCIsIlRvcCI6MC4wLCJMZWZ0Ijo0LjAsIlJpZ2h0Ijo0LjAsIkJvdHRvbSI6MC4wfSwiUGFkZGluZyI6eyIkaWQiOiIxNDUiLCJUb3AiOjAuMCwiTGVmdCI6MC4wLCJSaWdodCI6MC4wLCJCb3R0b20iOjAuMH0sIkJhY2tncm91bmQiOnsiJGlkIjoiMTQ2IiwiQ29sb3IiOnsiJGlkIjoiMTQ3IiwiQSI6MjU1LCJSIjo1MCwiRyI6OTMsIkIiOjg5fX0sIklzVmlzaWJsZSI6dHJ1ZSwiV2lkdGgiOjAuMCwiSGVpZ2h0IjoxNi4wLCJCb3JkZXJTdHlsZSI6eyIkaWQiOiIxNDgiLCJMaW5lQ29sb3IiOnsiJHJlZiI6IjczIn0sIkxpbmVXZWlnaHQiOjAuMCwiTGluZVR5cGUiOjAsIlBhcmVudFN0eWxlIjpudWxsfSwiUGFyZW50U3R5bGUiOm51bGx9LCJUaXRsZVN0eWxlIjp7IiRpZCI6IjE0OSIsIkZvbnRTZXR0aW5ncyI6eyIkaWQiOiIxNTAiLCJGb250U2l6ZSI6MTIsIkZvbnROYW1lIjoiQ2FsaWJyaSIsIklzQm9sZCI6dHJ1ZSwiSXNJdGFsaWMiOmZhbHNlLCJJc1VuZGVybGluZWQiOmZhbHNlLCJQYXJlbnRTdHlsZSI6bnVsbH0sIkF1dG9TaXplIjoyLCJGb3JlZ3JvdW5kIjp7IiRpZCI6IjE1MSIsIkNvbG9yIjp7IiRpZCI6IjE1MiIsIkEiOjI1NSwiUiI6MjQyLCJHIjoyNDgsIkIiOjI0N319LCJNYXhXaWR0aCI6MTIwMC4wLCJNYXhIZWlnaHQiOiJJbmZpbml0eSIsIlNtYXJ0Rm9yZWdyb3VuZElzQWN0aXZlIjpmYWxzZSwiSG9yaXpvbnRhbEFsaWdubWVudCI6MSwiVmVydGljYWxBbGlnbm1lbnQiOjAsIlNtYXJ0Rm9yZWdyb3VuZCI6bnVsbCwiQmFja2dyb3VuZEZpbGxUeXBlIjowLCJNYXJnaW4iOnsiJGlkIjoiMTUzIiwiVG9wIjowLjAsIkxlZnQiOjAuMCwiUmlnaHQiOjAuMCwiQm90dG9tIjowLjB9LCJQYWRkaW5nIjp7IiRpZCI6IjE1NCIsIlRvcCI6MC4wLCJMZWZ0IjowLjAsIlJpZ2h0IjowLjAsIkJvdHRvbSI6MC4wfSwiQmFja2dyb3VuZCI6eyIkaWQiOiIxNTUiLCJDb2xvciI6eyIkaWQiOiIxNTYiLCJBIjowLCJSIjoyNTUsIkciOjI1NSwiQiI6MjU1fX0sIklzVmlzaWJsZSI6dHJ1ZSwiV2lkdGgiOjAuMCwiSGVpZ2h0IjowLjAsIkJvcmRlclN0eWxlIjp7IiRpZCI6IjE1NyIsIkxpbmVDb2xvciI6bnVsbCwiTGluZVdlaWdodCI6MC4wLCJMaW5lVHlwZSI6MCwiUGFyZW50U3R5bGUiOm51bGx9LCJQYXJlbnRTdHlsZSI6bnVsbH0sIkRhdGVTdHlsZSI6eyIkaWQiOiIxNTgiLCJGb250U2V0dGluZ3MiOnsiJGlkIjoiMTU5IiwiRm9udFNpemUiOjgsIkZvbnROYW1lIjoiQ2FsaWJyaSIsIklzQm9sZCI6ZmFsc2UsIklzSXRhbGljIjpmYWxzZSwiSXNVbmRlcmxpbmVkIjpmYWxzZSwiUGFyZW50U3R5bGUiOm51bGx9LCJBdXRvU2l6ZSI6MCwiRm9yZWdyb3VuZCI6eyIkaWQiOiIxNjAiLCJDb2xvciI6eyIkcmVmIjoiODcifX0sIk1heFdpZHRoIjoyMDAuMCwiTWF4SGVpZ2h0IjoiSW5maW5pdHkiLCJTbWFydEZvcmVncm91bmRJc0FjdGl2ZSI6ZmFsc2UsIkhvcml6b250YWxBbGlnbm1lbnQiOjAsIlZlcnRpY2FsQWxpZ25tZW50IjowLCJTbWFydEZvcmVncm91bmQiOm51bGwsIkJhY2tncm91bmRGaWxsVHlwZSI6MCwiTWFyZ2luIjp7IiRpZCI6IjE2MSIsIlRvcCI6MC4wLCJMZWZ0IjowLjAsIlJpZ2h0IjowLjAsIkJvdHRvbSI6MC4wfSwiUGFkZGluZyI6eyIkaWQiOiIxNjIiLCJUb3AiOjAuMCwiTGVmdCI6MC4wLCJSaWdodCI6MC4wLCJCb3R0b20iOjAuMH0sIkJhY2tncm91bmQiOnsiJHJlZiI6IjkwIn0sIklzVmlzaWJsZSI6dHJ1ZSwiV2lkdGgiOjAuMCwiSGVpZ2h0IjowLjAsIkJvcmRlclN0eWxlIjp7IiRpZCI6IjE2MyIsIkxpbmVDb2xvciI6bnVsbCwiTGluZVdlaWdodCI6MC4wLCJMaW5lVHlwZSI6MCwiUGFyZW50U3R5bGUiOm51bGx9LCJQYXJlbnRTdHlsZSI6bnVsbH0sIkRhdGVGb3JtYXQiOnsiJGlkIjoiMT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NSIsIkZvcm1hdCI6MCwiSXNWaXNpYmxlIjpmYWxzZSwiTGFzdEtub3duVmlzaWJpbGl0eVN0YXRlIjpmYWxzZX0sIklzVmlzaWJsZSI6dHJ1ZSwiUGFyZW50U3R5bGUiOm51bGx9LCJJbmRleCI6MTEsIlNtYXJ0RHVyYXRpb25BY3RpdmF0ZWQiOmZhbHNlLCJEYXRlRm9ybWF0Ijp7IiRyZWYiOiIxNjQifSwiV2Vla051bWJlcmluZyI6eyIkaWQiOiIxNjYiLCJGb3JtYXQiOjAsIklzVmlzaWJsZSI6ZmFsc2UsIkxhc3RLbm93blZpc2liaWxpdHlTdGF0ZSI6ZmFsc2V9LCJJZCI6IjFiMGU1NmEyLWU4YzYtNDA0YS04NzVkLTAwMDdjNGEzYjY0NiIsIkltcG9ydElkIjpudWxsLCJUaXRsZSI6IlNwcmludCAyIiwiTm90ZSI6bnVsbCwiSHlwZXJsaW5rIjp7IiRpZCI6IjE2NyIsIkFkZHJlc3MiOm51bGwsIlN1YkFkZHJlc3MiOm51bGx9LCJJc0NoYW5nZWQiOmZhbHNlLCJJc05ldyI6ZmFsc2V9fV0sIl9taWxlc3RvbmVzIjpbXSwiSWQiOiI5N2Y2YjQxNS1iODMzLTQzNzgtYjU5MS1iYWY3NWRhZWEzMzUiLCJJc1NpbmdsZUl0ZW1Sb3ciOmZhbHNlfSx7IiRpZCI6IjE2OCIsIl90YXNrcyI6W3siJGlkIjoiMTY5IiwiX2F0dGFjaGVkTWlsZXN0b25lcyI6W10sIlRhc2tEZWZpbml0aW9uIjp7IiRpZCI6IjE3MCIsIkdyb3VwTmFtZSI6IjgxOTA5MWZkLWI0NjctNGRmYi05YzlkLTk1NTMxMjNlMmNkMCIsIlN0YXJ0RGF0ZSI6IjIwMjEtMDYtMDFUMDA6MDA6MDBaIiwiRW5kRGF0ZSI6IjIwMjEtMDYtMTBUMjI6MTI6MDAiLCJQZXJjZW50YWdlQ29tcGxldGUiOm51bGwsIlN0eWxlIjp7IiRpZCI6IjE3MSIsIlNoYXBlIjo0LCJTaGFwZVRoaWNrbmVzcyI6MSwiRHVyYXRpb25Gb3JtYXQiOjAsIkluY2x1ZGVOb25Xb3JraW5nRGF5c0luRHVyYXRpb24iOmZhbHNlLCJQZXJjZW50YWdlQ29tcGxldGVTdHlsZSI6eyIkaWQiOiIxNzIiLCJGb250U2V0dGluZ3MiOnsiJGlkIjoiMTczIiwiRm9udFNpemUiOjEwLCJGb250TmFtZSI6IkNhbGlicmkiLCJJc0JvbGQiOmZhbHNlLCJJc0l0YWxpYyI6ZmFsc2UsIklzVW5kZXJsaW5lZCI6ZmFsc2UsIlBhcmVudFN0eWxlIjpudWxsfSwiQXV0b1NpemUiOjAsIkZvcmVncm91bmQiOnsiJHJlZiI6IjQ1In0sIk1heFdpZHRoIjoyMDAuMCwiTWF4SGVpZ2h0IjoiSW5maW5pdHkiLCJTbWFydEZvcmVncm91bmRJc0FjdGl2ZSI6ZmFsc2UsIkhvcml6b250YWxBbGlnbm1lbnQiOjAsIlZlcnRpY2FsQWxpZ25tZW50IjowLCJTbWFydEZvcmVncm91bmQiOm51bGwsIkJhY2tncm91bmRGaWxsVHlwZSI6MCwiTWFyZ2luIjp7IiRpZCI6IjE3NCIsIlRvcCI6MC4wLCJMZWZ0IjowLjAsIlJpZ2h0IjowLjAsIkJvdHRvbSI6MC4wfSwiUGFkZGluZyI6eyIkaWQiOiIxNzUiLCJUb3AiOjAuMCwiTGVmdCI6MC4wLCJSaWdodCI6MC4wLCJCb3R0b20iOjAuMH0sIkJhY2tncm91bmQiOnsiJHJlZiI6IjQ5In0sIklzVmlzaWJsZSI6dHJ1ZSwiV2lkdGgiOjAuMCwiSGVpZ2h0IjowLjAsIkJvcmRlclN0eWxlIjp7IiRpZCI6IjE3NiIsIkxpbmVDb2xvciI6bnVsbCwiTGluZVdlaWdodCI6MC4wLCJMaW5lVHlwZSI6MCwiUGFyZW50U3R5bGUiOm51bGx9LCJQYXJlbnRTdHlsZSI6bnVsbH0sIkR1cmF0aW9uU3R5bGUiOnsiJGlkIjoiMTc3IiwiRm9udFNldHRpbmdzIjp7IiRpZCI6IjE3OCIsIkZvbnRTaXplIjoxMCwiRm9udE5hbWUiOiJDYWxpYnJpIiwiSXNCb2xkIjpmYWxzZSwiSXNJdGFsaWMiOnRydWUsIklzVW5kZXJsaW5lZCI6ZmFsc2UsIlBhcmVudFN0eWxlIjpudWxsfSwiQXV0b1NpemUiOjAsIkZvcmVncm91bmQiOnsiJGlkIjoiMTc5IiwiQ29sb3IiOnsiJGlkIjoiMTgwIiwiQSI6MjU1LCJSIjoxMTUsIkciOjExNSwiQiI6MTE1fX0sIk1heFdpZHRoIjoyMDAuMCwiTWF4SGVpZ2h0IjoiSW5maW5pdHkiLCJTbWFydEZvcmVncm91bmRJc0FjdGl2ZSI6ZmFsc2UsIkhvcml6b250YWxBbGlnbm1lbnQiOjAsIlZlcnRpY2FsQWxpZ25tZW50IjowLCJTbWFydEZvcmVncm91bmQiOm51bGwsIkJhY2tncm91bmRGaWxsVHlwZSI6MCwiTWFyZ2luIjp7IiRpZCI6IjE4MSIsIlRvcCI6MC4wLCJMZWZ0IjowLjAsIlJpZ2h0IjowLjAsIkJvdHRvbSI6MC4wfSwiUGFkZGluZyI6eyIkaWQiOiIxODIiLCJUb3AiOjAuMCwiTGVmdCI6MC4wLCJSaWdodCI6MC4wLCJCb3R0b20iOjAuMH0sIkJhY2tncm91bmQiOnsiJGlkIjoiMTgzIiwiQ29sb3IiOnsiJHJlZiI6IjUwIn19LCJJc1Zpc2libGUiOnRydWUsIldpZHRoIjowLjAsIkhlaWdodCI6MC4wLCJCb3JkZXJTdHlsZSI6eyIkaWQiOiIxODQiLCJMaW5lQ29sb3IiOm51bGwsIkxpbmVXZWlnaHQiOjAuMCwiTGluZVR5cGUiOjAsIlBhcmVudFN0eWxlIjpudWxsfSwiUGFyZW50U3R5bGUiOm51bGx9LCJIb3Jpem9udGFsQ29ubmVjdG9yU3R5bGUiOnsiJGlkIjoiMTg1IiwiTGluZUNvbG9yIjp7IiRyZWYiOiI2MiJ9LCJMaW5lV2VpZ2h0IjoxLjAsIkxpbmVUeXBlIjowLCJQYXJlbnRTdHlsZSI6bnVsbH0sIlZlcnRpY2FsQ29ubmVjdG9yU3R5bGUiOnsiJGlkIjoiMTg2IiwiTGluZUNvbG9yIjp7IiRyZWYiOiI2N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xODciLCJNYXJnaW4iOnsiJGlkIjoiMTg4IiwiVG9wIjowLjAsIkxlZnQiOjQuMCwiUmlnaHQiOjQuMCwiQm90dG9tIjowLjB9LCJQYWRkaW5nIjp7IiRpZCI6IjE4OSIsIlRvcCI6MC4wLCJMZWZ0IjowLjAsIlJpZ2h0IjowLjAsIkJvdHRvbSI6MC4wfSwiQmFja2dyb3VuZCI6eyIkaWQiOiIxOTAiLCJDb2xvciI6eyIkaWQiOiIxOTEiLCJBIjoyNTUsIlIiOjY3LCJHIjoxNzAsIkIiOjEzOX19LCJJc1Zpc2libGUiOnRydWUsIldpZHRoIjo2Ni4wLCJIZWlnaHQiOjE2LjAsIkJvcmRlclN0eWxlIjp7IiRpZCI6IjE5MiIsIkxpbmVDb2xvciI6eyIkcmVmIjoiNzMifSwiTGluZVdlaWdodCI6MC4wLCJMaW5lVHlwZSI6MCwiUGFyZW50U3R5bGUiOm51bGx9LCJQYXJlbnRTdHlsZSI6bnVsbH0sIlRpdGxlU3R5bGUiOnsiJGlkIjoiMTkzIiwiRm9udFNldHRpbmdzIjp7IiRpZCI6IjE5NCIsIkZvbnRTaXplIjoxMCwiRm9udE5hbWUiOiJDYWxpYnJpIiwiSXNCb2xkIjpmYWxzZSwiSXNJdGFsaWMiOmZhbHNlLCJJc1VuZGVybGluZWQiOmZhbHNlLCJQYXJlbnRTdHlsZSI6bnVsbH0sIkF1dG9TaXplIjoyLCJGb3JlZ3JvdW5kIjp7IiRpZCI6IjE5NSIsIkNvbG9yIjp7IiRpZCI6IjE5NiIsIkEiOjI1NSwiUiI6MjQyLCJHIjoyNDgsIkIiOjI0N319LCJNYXhXaWR0aCI6NTguOTM1NzQxMTIzMjQxOCwiTWF4SGVpZ2h0IjoiSW5maW5pdHkiLCJTbWFydEZvcmVncm91bmRJc0FjdGl2ZSI6ZmFsc2UsIkhvcml6b250YWxBbGlnbm1lbnQiOjEsIlZlcnRpY2FsQWxpZ25tZW50IjowLCJTbWFydEZvcmVncm91bmQiOm51bGwsIkJhY2tncm91bmRGaWxsVHlwZSI6MCwiTWFyZ2luIjp7IiRpZCI6IjE5NyIsIlRvcCI6MC4wLCJMZWZ0IjowLjAsIlJpZ2h0IjowLjAsIkJvdHRvbSI6MC4wfSwiUGFkZGluZyI6eyIkaWQiOiIxOTgiLCJUb3AiOjAuMCwiTGVmdCI6MC4wLCJSaWdodCI6MC4wLCJCb3R0b20iOjAuMH0sIkJhY2tncm91bmQiOnsiJGlkIjoiMTk5IiwiQ29sb3IiOnsiJGlkIjoiMjAwIiwiQSI6MCwiUiI6MjU1LCJHIjoyNTUsIkIiOjI1NX19LCJJc1Zpc2libGUiOnRydWUsIldpZHRoIjowLjAsIkhlaWdodCI6MC4wLCJCb3JkZXJTdHlsZSI6eyIkaWQiOiIyMDEiLCJMaW5lQ29sb3IiOm51bGwsIkxpbmVXZWlnaHQiOjAuMCwiTGluZVR5cGUiOjAsIlBhcmVudFN0eWxlIjpudWxsfSwiUGFyZW50U3R5bGUiOm51bGx9LCJEYXRlU3R5bGUiOnsiJGlkIjoiMjAyIiwiRm9udFNldHRpbmdzIjp7IiRpZCI6IjIwMyIsIkZvbnRTaXplIjo4LCJGb250TmFtZSI6IkNhbGlicmkiLCJJc0JvbGQiOmZhbHNlLCJJc0l0YWxpYyI6ZmFsc2UsIklzVW5kZXJsaW5lZCI6ZmFsc2UsIlBhcmVudFN0eWxlIjpudWxsfSwiQXV0b1NpemUiOjAsIkZvcmVncm91bmQiOnsiJGlkIjoiMjA0IiwiQ29sb3IiOnsiJHJlZiI6Ijg3In19LCJNYXhXaWR0aCI6MjAwLjAsIk1heEhlaWdodCI6IkluZmluaXR5IiwiU21hcnRGb3JlZ3JvdW5kSXNBY3RpdmUiOmZhbHNlLCJIb3Jpem9udGFsQWxpZ25tZW50IjoyLCJWZXJ0aWNhbEFsaWdubWVudCI6MCwiU21hcnRGb3JlZ3JvdW5kIjpudWxsLCJCYWNrZ3JvdW5kRmlsbFR5cGUiOjAsIk1hcmdpbiI6eyIkaWQiOiIyMDUiLCJUb3AiOjAuMCwiTGVmdCI6MC4wLCJSaWdodCI6MC4wLCJCb3R0b20iOjAuMH0sIlBhZGRpbmciOnsiJGlkIjoiMjA2IiwiVG9wIjowLjAsIkxlZnQiOjAuMCwiUmlnaHQiOjAuMCwiQm90dG9tIjowLjB9LCJCYWNrZ3JvdW5kIjp7IiRyZWYiOiI5MCJ9LCJJc1Zpc2libGUiOnRydWUsIldpZHRoIjowLjAsIkhlaWdodCI6MC4wLCJCb3JkZXJTdHlsZSI6eyIkaWQiOiIyMDciLCJMaW5lQ29sb3IiOm51bGwsIkxpbmVXZWlnaHQiOjAuMCwiTGluZVR5cGUiOjAsIlBhcmVudFN0eWxlIjpudWxsfSwiUGFyZW50U3R5bGUiOm51bGx9LCJEYXRlRm9ybWF0Ijp7IiRpZCI6IjIw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kiLCJGb3JtYXQiOjAsIklzVmlzaWJsZSI6ZmFsc2UsIkxhc3RLbm93blZpc2liaWxpdHlTdGF0ZSI6ZmFsc2V9LCJJc1Zpc2libGUiOnRydWUsIlBhcmVudFN0eWxlIjpudWxsfSwiSW5kZXgiOjEzLCJTbWFydER1cmF0aW9uQWN0aXZhdGVkIjpmYWxzZSwiRGF0ZUZvcm1hdCI6eyIkcmVmIjoiMjA4In0sIldlZWtOdW1iZXJpbmciOnsiJGlkIjoiMjEwIiwiRm9ybWF0IjowLCJJc1Zpc2libGUiOmZhbHNlLCJMYXN0S25vd25WaXNpYmlsaXR5U3RhdGUiOmZhbHNlfSwiSWQiOiJhYzQ0ZDlmNi05N2M1LTRhODMtOTcyYS03MDZiYzc0NDdlYzEiLCJJbXBvcnRJZCI6bnVsbCwiVGl0bGUiOiJXb3JrIEl0ZW0gMSIsIk5vdGUiOm51bGwsIkh5cGVybGluayI6eyIkaWQiOiIyMTEiLCJBZGRyZXNzIjpudWxsLCJTdWJBZGRyZXNzIjpudWxsfSwiSXNDaGFuZ2VkIjpmYWxzZSwiSXNOZXciOmZhbHNlfX0seyIkaWQiOiIyMTIiLCJfYXR0YWNoZWRNaWxlc3RvbmVzIjpbXSwiVGFza0RlZmluaXRpb24iOnsiJGlkIjoiMjEzIiwiR3JvdXBOYW1lIjoiODE5MDkxZmQtYjQ2Ny00ZGZiLTljOWQtOTU1MzEyM2UyY2QwIiwiU3RhcnREYXRlIjoiMjAyMS0wNi0xMFQwMzoxMTowMCIsIkVuZERhdGUiOiIyMDIxLTA2LTIwVDE1OjA5OjAwIiwiUGVyY2VudGFnZUNvbXBsZXRlIjpudWxsLCJTdHlsZSI6eyIkaWQiOiIyMTQiLCJTaGFwZSI6NCwiU2hhcGVUaGlja25lc3MiOjEsIkR1cmF0aW9uRm9ybWF0IjowLCJJbmNsdWRlTm9uV29ya2luZ0RheXNJbkR1cmF0aW9uIjpmYWxzZSwiUGVyY2VudGFnZUNvbXBsZXRlU3R5bGUiOnsiJGlkIjoiMjE1IiwiRm9udFNldHRpbmdzIjp7IiRpZCI6IjIxNiIsIkZvbnRTaXplIjoxMCwiRm9udE5hbWUiOiJDYWxpYnJpIiwiSXNCb2xkIjpmYWxzZSwiSXNJdGFsaWMiOmZhbHNlLCJJc1VuZGVybGluZWQiOmZhbHNlLCJQYXJlbnRTdHlsZSI6bnVsbH0sIkF1dG9TaXplIjowLCJGb3JlZ3JvdW5kIjp7IiRyZWYiOiI0NSJ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yZWYiOiI0OSJ9LCJJc1Zpc2libGUiOnRydWUsIldpZHRoIjowLjAsIkhlaWdodCI6MC4wLCJCb3JkZXJTdHlsZSI6eyIkaWQiOiIyMTciLCJMaW5lQ29sb3IiOm51bGwsIkxpbmVXZWlnaHQiOjAuMCwiTGluZVR5cGUiOjAsIlBhcmVudFN0eWxlIjpudWxsfSwiUGFyZW50U3R5bGUiOm51bGx9LCJEdXJhdGlvblN0eWxlIjp7IiRpZCI6IjIxOCIsIkZvbnRTZXR0aW5ncyI6eyIkaWQiOiIyMTkiLCJGb250U2l6ZSI6MTAsIkZvbnROYW1lIjoiQ2FsaWJyaSIsIklzQm9sZCI6ZmFsc2UsIklzSXRhbGljIjp0cnVlLCJJc1VuZGVybGluZWQiOmZhbHNlLCJQYXJlbnRTdHlsZSI6bnVsbH0sIkF1dG9TaXplIjowLCJGb3JlZ3JvdW5kIjp7IiRyZWYiOiIxNzkifSwiTWF4V2lkdGgiOjIwMC4wLCJNYXhIZWlnaHQiOiJJbmZpbml0eSIsIlNtYXJ0Rm9yZWdyb3VuZElzQWN0aXZlIjpmYWxzZSwiSG9yaXpvbnRhbEFsaWdubWVudCI6MCwiVmVydGljYWxBbGlnbm1lbnQiOjAsIlNtYXJ0Rm9yZWdyb3VuZCI6bnVsbCwiQmFja2dyb3VuZEZpbGxUeXBlIjowLCJNYXJnaW4iOnsiJHJlZiI6IjE4MSJ9LCJQYWRkaW5nIjp7IiRyZWYiOiIxODIifSwiQmFja2dyb3VuZCI6eyIkcmVmIjoiMTgzIn0sIklzVmlzaWJsZSI6dHJ1ZSwiV2lkdGgiOjAuMCwiSGVpZ2h0IjowLjAsIkJvcmRlclN0eWxlIjp7IiRpZCI6IjIyMCIsIkxpbmVDb2xvciI6bnVsbCwiTGluZVdlaWdodCI6MC4wLCJMaW5lVHlwZSI6MCwiUGFyZW50U3R5bGUiOm51bGx9LCJQYXJlbnRTdHlsZSI6bnVsbH0sIkhvcml6b250YWxDb25uZWN0b3JTdHlsZSI6eyIkaWQiOiIyMjEiLCJMaW5lQ29sb3IiOnsiJHJlZiI6IjYyIn0sIkxpbmVXZWlnaHQiOjEuMCwiTGluZVR5cGUiOjAsIlBhcmVudFN0eWxlIjpudWxsfSwiVmVydGljYWxDb25uZWN0b3JTdHlsZSI6eyIkaWQiOiIyMjIiLCJMaW5lQ29sb3IiOnsiJHJlZiI6IjY1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IzIiwiTWFyZ2luIjp7IiRyZWYiOiIxODgifSwiUGFkZGluZyI6eyIkcmVmIjoiMTg5In0sIkJhY2tncm91bmQiOnsiJGlkIjoiMjI0IiwiQ29sb3IiOnsiJGlkIjoiMjI1IiwiQSI6MjU1LCJSIjo1OCwiRyI6MTQ2LCJCIjoxMjB9fSwiSXNWaXNpYmxlIjp0cnVlLCJXaWR0aCI6MC4wLCJIZWlnaHQiOjE2LjAsIkJvcmRlclN0eWxlIjp7IiRpZCI6IjIyNiIsIkxpbmVDb2xvciI6eyIkcmVmIjoiNzMifSwiTGluZVdlaWdodCI6MC4wLCJMaW5lVHlwZSI6MCwiUGFyZW50U3R5bGUiOm51bGx9LCJQYXJlbnRTdHlsZSI6bnVsbH0sIlRpdGxlU3R5bGUiOnsiJGlkIjoiMjI3IiwiRm9udFNldHRpbmdzIjp7IiRpZCI6IjIyOCIsIkZvbnRTaXplIjoxMCwiRm9udE5hbWUiOiJDYWxpYnJpIiwiSXNCb2xkIjpmYWxzZSwiSXNJdGFsaWMiOmZhbHNlLCJJc1VuZGVybGluZWQiOmZhbHNlLCJQYXJlbnRTdHlsZSI6bnVsbH0sIkF1dG9TaXplIjowLCJGb3JlZ3JvdW5kIjp7IiRpZCI6IjIyOSIsIkNvbG9yIjp7IiRpZCI6IjIzMCIsIkEiOjI1NSwiUiI6MjQyLCJHIjoyNDgsIkIiOjI0N319LCJNYXhXaWR0aCI6OTYwLjAsIk1heEhlaWdodCI6IkluZmluaXR5IiwiU21hcnRGb3JlZ3JvdW5kSXNBY3RpdmUiOmZhbHNlLCJIb3Jpem9udGFsQWxpZ25tZW50IjoxLCJWZXJ0aWNhbEFsaWdubWVudCI6MCwiU21hcnRGb3JlZ3JvdW5kIjpudWxsLCJCYWNrZ3JvdW5kRmlsbFR5cGUiOjAsIk1hcmdpbiI6eyIkcmVmIjoiMTk3In0sIlBhZGRpbmciOnsiJHJlZiI6IjE5OCJ9LCJCYWNrZ3JvdW5kIjp7IiRpZCI6IjIzMSIsIkNvbG9yIjp7IiRpZCI6IjIzMiIsIkEiOjAsIlIiOjI1NSwiRyI6MjU1LCJCIjoyNTV9fSwiSXNWaXNpYmxlIjp0cnVlLCJXaWR0aCI6MC4wLCJIZWlnaHQiOjAuMCwiQm9yZGVyU3R5bGUiOnsiJGlkIjoiMjMzIiwiTGluZUNvbG9yIjpudWxsLCJMaW5lV2VpZ2h0IjowLjAsIkxpbmVUeXBlIjowLCJQYXJlbnRTdHlsZSI6bnVsbH0sIlBhcmVudFN0eWxlIjpudWxsfSwiRGF0ZVN0eWxlIjp7IiRpZCI6IjIzNCIsIkZvbnRTZXR0aW5ncyI6eyIkaWQiOiIyMzUiLCJGb250U2l6ZSI6OCwiRm9udE5hbWUiOiJDYWxpYnJpIiwiSXNCb2xkIjpmYWxzZSwiSXNJdGFsaWMiOmZhbHNlLCJJc1VuZGVybGluZWQiOmZhbHNlLCJQYXJlbnRTdHlsZSI6bnVsbH0sIkF1dG9TaXplIjowLCJGb3JlZ3JvdW5kIjp7IiRyZWYiOiIyMDQifSwiTWF4V2lkdGgiOjIwMC4wLCJNYXhIZWlnaHQiOiJJbmZpbml0eSIsIlNtYXJ0Rm9yZWdyb3VuZElzQWN0aXZlIjpmYWxzZSwiSG9yaXpvbnRhbEFsaWdubWVudCI6MiwiVmVydGljYWxBbGlnbm1lbnQiOjAsIlNtYXJ0Rm9yZWdyb3VuZCI6bnVsbCwiQmFja2dyb3VuZEZpbGxUeXBlIjowLCJNYXJnaW4iOnsiJHJlZiI6IjIwNSJ9LCJQYWRkaW5nIjp7IiRyZWYiOiIyMDYifSwiQmFja2dyb3VuZCI6eyIkcmVmIjoiOTAifSwiSXNWaXNpYmxlIjp0cnVlLCJXaWR0aCI6MC4wLCJIZWlnaHQiOjAuMCwiQm9yZGVyU3R5bGUiOnsiJGlkIjoiMjM2IiwiTGluZUNvbG9yIjpudWxsLCJMaW5lV2VpZ2h0IjowLjAsIkxpbmVUeXBlIjowLCJQYXJlbnRTdHlsZSI6bnVsbH0sIlBhcmVudFN0eWxlIjpudWxsfSwiRGF0ZUZvcm1hdCI6eyIkcmVmIjoiMjA4In0sIldlZWtOdW1iZXJpbmciOnsiJGlkIjoiMjM3IiwiRm9ybWF0IjowLCJJc1Zpc2libGUiOmZhbHNlLCJMYXN0S25vd25WaXNpYmlsaXR5U3RhdGUiOmZhbHNlfSwiSXNWaXNpYmxlIjp0cnVlLCJQYXJlbnRTdHlsZSI6bnVsbH0sIkluZGV4IjoxNCwiU21hcnREdXJhdGlvbkFjdGl2YXRlZCI6ZmFsc2UsIkRhdGVGb3JtYXQiOnsiJHJlZiI6IjIwOCJ9LCJXZWVrTnVtYmVyaW5nIjp7IiRpZCI6IjIzOCIsIkZvcm1hdCI6MCwiSXNWaXNpYmxlIjpmYWxzZSwiTGFzdEtub3duVmlzaWJpbGl0eVN0YXRlIjpmYWxzZX0sIklkIjoiM2U3MGJmMzgtNjkwNC00ODk1LTliZTUtYjJjMDI1MzUwNTI3IiwiSW1wb3J0SWQiOm51bGwsIlRpdGxlIjoiV29yayBJdGVtIDIiLCJOb3RlIjpudWxsLCJIeXBlcmxpbmsiOnsiJGlkIjoiMjM5IiwiQWRkcmVzcyI6bnVsbCwiU3ViQWRkcmVzcyI6bnVsbH0sIklzQ2hhbmdlZCI6ZmFsc2UsIklzTmV3IjpmYWxzZX19LHsiJGlkIjoiMjQwIiwiX2F0dGFjaGVkTWlsZXN0b25lcyI6W10sIlRhc2tEZWZpbml0aW9uIjp7IiRpZCI6IjI0MSIsIkdyb3VwTmFtZSI6IjgxOTA5MWZkLWI0NjctNGRmYi05YzlkLTk1NTMxMjNlMmNkMCIsIlN0YXJ0RGF0ZSI6IjIwMjEtMDYtMTlUMjE6MTA6MDAiLCJFbmREYXRlIjoiMjAyMS0wNi0yOVQyMzo1OTowMFoiLCJQZXJjZW50YWdlQ29tcGxldGUiOm51bGwsIlN0eWxlIjp7IiRpZCI6IjI0MiIsIlNoYXBlIjo0LCJTaGFwZVRoaWNrbmVzcyI6MSwiRHVyYXRpb25Gb3JtYXQiOjAsIkluY2x1ZGVOb25Xb3JraW5nRGF5c0luRHVyYXRpb24iOmZhbHNlLCJQZXJjZW50YWdlQ29tcGxldGVTdHlsZSI6eyIkaWQiOiIyNDMiLCJGb250U2V0dGluZ3MiOnsiJGlkIjoiMjQ0IiwiRm9udFNpemUiOjEwLCJGb250TmFtZSI6IkNhbGlicmkiLCJJc0JvbGQiOmZhbHNlLCJJc0l0YWxpYyI6ZmFsc2UsIklzVW5kZXJsaW5lZCI6ZmFsc2UsIlBhcmVudFN0eWxlIjpudWxsfSwiQXV0b1NpemUiOjAsIkZvcmVncm91bmQiOnsiJHJlZiI6IjQ1In0sIk1heFdpZHRoIjoyMDAuMCwiTWF4SGVpZ2h0IjoiSW5maW5pdHkiLCJTbWFydEZvcmVncm91bmRJc0FjdGl2ZSI6ZmFsc2UsIkhvcml6b250YWxBbGlnbm1lbnQiOjAsIlZlcnRpY2FsQWxpZ25tZW50IjowLCJTbWFydEZvcmVncm91bmQiOm51bGwsIkJhY2tncm91bmRGaWxsVHlwZSI6MCwiTWFyZ2luIjp7IiRyZWYiOiIxNzQifSwiUGFkZGluZyI6eyIkcmVmIjoiMTc1In0sIkJhY2tncm91bmQiOnsiJHJlZiI6IjQ5In0sIklzVmlzaWJsZSI6dHJ1ZSwiV2lkdGgiOjAuMCwiSGVpZ2h0IjowLjAsIkJvcmRlclN0eWxlIjp7IiRpZCI6IjI0NSIsIkxpbmVDb2xvciI6bnVsbCwiTGluZVdlaWdodCI6MC4wLCJMaW5lVHlwZSI6MCwiUGFyZW50U3R5bGUiOm51bGx9LCJQYXJlbnRTdHlsZSI6bnVsbH0sIkR1cmF0aW9uU3R5bGUiOnsiJGlkIjoiMjQ2IiwiRm9udFNldHRpbmdzIjp7IiRpZCI6IjI0NyIsIkZvbnRTaXplIjoxMCwiRm9udE5hbWUiOiJDYWxpYnJpIiwiSXNCb2xkIjpmYWxzZSwiSXNJdGFsaWMiOnRydWUsIklzVW5kZXJsaW5lZCI6ZmFsc2UsIlBhcmVudFN0eWxlIjpudWxsfSwiQXV0b1NpemUiOjAsIkZvcmVncm91bmQiOnsiJHJlZiI6IjE3OSJ9LCJNYXhXaWR0aCI6MjAwLjA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MjQ4IiwiTGluZUNvbG9yIjpudWxsLCJMaW5lV2VpZ2h0IjowLjAsIkxpbmVUeXBlIjowLCJQYXJlbnRTdHlsZSI6bnVsbH0sIlBhcmVudFN0eWxlIjpudWxsfSwiSG9yaXpvbnRhbENvbm5lY3RvclN0eWxlIjp7IiRpZCI6IjI0OSIsIkxpbmVDb2xvciI6eyIkcmVmIjoiNjIifSwiTGluZVdlaWdodCI6MS4wLCJMaW5lVHlwZSI6MCwiUGFyZW50U3R5bGUiOm51bGx9LCJWZXJ0aWNhbENvbm5lY3RvclN0eWxlIjp7IiRpZCI6IjI1MCIsIkxpbmVDb2xvciI6eyIkcmVmIjoiNjU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yNTEiLCJNYXJnaW4iOnsiJHJlZiI6IjE4OCJ9LCJQYWRkaW5nIjp7IiRyZWYiOiIxODkifSwiQmFja2dyb3VuZCI6eyIkaWQiOiIyNTIiLCJDb2xvciI6eyIkaWQiOiIyNTMiLCJBIjoyNTUsIlIiOjQ3LCJHIjoxMTcsIkIiOjk2fX0sIklzVmlzaWJsZSI6dHJ1ZSwiV2lkdGgiOjAuMCwiSGVpZ2h0IjoxNi4wLCJCb3JkZXJTdHlsZSI6eyIkaWQiOiIyNTQiLCJMaW5lQ29sb3IiOnsiJHJlZiI6IjczIn0sIkxpbmVXZWlnaHQiOjAuMCwiTGluZVR5cGUiOjAsIlBhcmVudFN0eWxlIjpudWxsfSwiUGFyZW50U3R5bGUiOm51bGx9LCJUaXRsZVN0eWxlIjp7IiRpZCI6IjI1NSIsIkZvbnRTZXR0aW5ncyI6eyIkaWQiOiIyNTYiLCJGb250U2l6ZSI6MTAsIkZvbnROYW1lIjoiQ2FsaWJyaSIsIklzQm9sZCI6ZmFsc2UsIklzSXRhbGljIjpmYWxzZSwiSXNVbmRlcmxpbmVkIjpmYWxzZSwiUGFyZW50U3R5bGUiOm51bGx9LCJBdXRvU2l6ZSI6MCwiRm9yZWdyb3VuZCI6eyIkaWQiOiIyNTciLCJDb2xvciI6eyIkaWQiOiIyNTgiLCJBIjoyNTUsIlIiOjI0MiwiRyI6MjQ4LCJCIjoyNDd9fSwiTWF4V2lkdGgiOjk2MC4wLCJNYXhIZWlnaHQiOiJJbmZpbml0eSIsIlNtYXJ0Rm9yZWdyb3VuZElzQWN0aXZlIjpmYWxzZSwiSG9yaXpvbnRhbEFsaWdubWVudCI6MSwiVmVydGljYWxBbGlnbm1lbnQiOjAsIlNtYXJ0Rm9yZWdyb3VuZCI6bnVsbCwiQmFja2dyb3VuZEZpbGxUeXBlIjowLCJNYXJnaW4iOnsiJHJlZiI6IjE5NyJ9LCJQYWRkaW5nIjp7IiRyZWYiOiIxOTgifSwiQmFja2dyb3VuZCI6eyIkaWQiOiIyNTkiLCJDb2xvciI6eyIkaWQiOiIyNjAiLCJBIjowLCJSIjoyNTUsIkciOjI1NSwiQiI6MjU1fX0sIklzVmlzaWJsZSI6dHJ1ZSwiV2lkdGgiOjAuMCwiSGVpZ2h0IjowLjAsIkJvcmRlclN0eWxlIjp7IiRpZCI6IjI2MSIsIkxpbmVDb2xvciI6bnVsbCwiTGluZVdlaWdodCI6MC4wLCJMaW5lVHlwZSI6MCwiUGFyZW50U3R5bGUiOm51bGx9LCJQYXJlbnRTdHlsZSI6bnVsbH0sIkRhdGVTdHlsZSI6eyIkaWQiOiIyNjIiLCJGb250U2V0dGluZ3MiOnsiJGlkIjoiMjYzIiwiRm9udFNpemUiOjgsIkZvbnROYW1lIjoiQ2FsaWJyaSIsIklzQm9sZCI6ZmFsc2UsIklzSXRhbGljIjpmYWxzZSwiSXNVbmRlcmxpbmVkIjpmYWxzZSwiUGFyZW50U3R5bGUiOm51bGx9LCJBdXRvU2l6ZSI6MCwiRm9yZWdyb3VuZCI6eyIkcmVmIjoiMjA0In0sIk1heFdpZHRoIjoyMDAuMCwiTWF4SGVpZ2h0IjoiSW5maW5pdHkiLCJTbWFydEZvcmVncm91bmRJc0FjdGl2ZSI6ZmFsc2UsIkhvcml6b250YWxBbGlnbm1lbnQiOjIsIlZlcnRpY2FsQWxpZ25tZW50IjowLCJTbWFydEZvcmVncm91bmQiOm51bGwsIkJhY2tncm91bmRGaWxsVHlwZSI6MCwiTWFyZ2luIjp7IiRyZWYiOiIyMDUifSwiUGFkZGluZyI6eyIkcmVmIjoiMjA2In0sIkJhY2tncm91bmQiOnsiJHJlZiI6IjkwIn0sIklzVmlzaWJsZSI6dHJ1ZSwiV2lkdGgiOjAuMCwiSGVpZ2h0IjowLjAsIkJvcmRlclN0eWxlIjp7IiRpZCI6IjI2NCIsIkxpbmVDb2xvciI6bnVsbCwiTGluZVdlaWdodCI6MC4wLCJMaW5lVHlwZSI6MCwiUGFyZW50U3R5bGUiOm51bGx9LCJQYXJlbnRTdHlsZSI6bnVsbH0sIkRhdGVGb3JtYXQiOnsiJHJlZiI6IjIwOCJ9LCJXZWVrTnVtYmVyaW5nIjp7IiRpZCI6IjI2NSIsIkZvcm1hdCI6MCwiSXNWaXNpYmxlIjpmYWxzZSwiTGFzdEtub3duVmlzaWJpbGl0eVN0YXRlIjpmYWxzZX0sIklzVmlzaWJsZSI6dHJ1ZSwiUGFyZW50U3R5bGUiOm51bGx9LCJJbmRleCI6MTUsIlNtYXJ0RHVyYXRpb25BY3RpdmF0ZWQiOmZhbHNlLCJEYXRlRm9ybWF0Ijp7IiRyZWYiOiIyMDgifSwiV2Vla051bWJlcmluZyI6eyIkaWQiOiIyNjYiLCJGb3JtYXQiOjAsIklzVmlzaWJsZSI6ZmFsc2UsIkxhc3RLbm93blZpc2liaWxpdHlTdGF0ZSI6ZmFsc2V9LCJJZCI6IjA3ZmY3NDY3LWM0ZDUtNDFlMy04YmYyLTViMjE5NzcwMDZhOSIsIkltcG9ydElkIjpudWxsLCJUaXRsZSI6IldvcmsgSXRlbSAzIiwiTm90ZSI6bnVsbCwiSHlwZXJsaW5rIjp7IiRpZCI6IjI2NyIsIkFkZHJlc3MiOm51bGwsIlN1YkFkZHJlc3MiOm51bGx9LCJJc0NoYW5nZWQiOmZhbHNlLCJJc05ldyI6ZmFsc2V9fSx7IiRpZCI6IjI2OCIsIl9hdHRhY2hlZE1pbGVzdG9uZXMiOltdLCJUYXNrRGVmaW5pdGlvbiI6eyIkaWQiOiIyNjkiLCJHcm91cE5hbWUiOiI4MTkwOTFmZC1iNDY3LTRkZmItOWM5ZC05NTUzMTIzZTJjZDAiLCJTdGFydERhdGUiOiIyMDIxLTA3LTAxVDAwOjAwOjAwWiIsIkVuZERhdGUiOiIyMDIxLTA3LTExVDA4OjA2OjAwIiwiUGVyY2VudGFnZUNvbXBsZXRlIjpudWxsLCJTdHlsZSI6eyIkaWQiOiIyNzAiLCJTaGFwZSI6NCwiU2hhcGVUaGlja25lc3MiOjEsIkR1cmF0aW9uRm9ybWF0IjowLCJJbmNsdWRlTm9uV29ya2luZ0RheXNJbkR1cmF0aW9uIjpmYWxzZSwiUGVyY2VudGFnZUNvbXBsZXRlU3R5bGUiOnsiJGlkIjoiMjcxIiwiRm9udFNldHRpbmdzIjp7IiRpZCI6IjI3MiIsIkZvbnRTaXplIjoxMCwiRm9udE5hbWUiOiJDYWxpYnJpIiwiSXNCb2xkIjpmYWxzZSwiSXNJdGFsaWMiOmZhbHNlLCJJc1VuZGVybGluZWQiOmZhbHNlLCJQYXJlbnRTdHlsZSI6bnVsbH0sIkF1dG9TaXplIjowLCJGb3JlZ3JvdW5kIjp7IiRyZWYiOiI0NSJ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yZWYiOiI0OSJ9LCJJc1Zpc2libGUiOnRydWUsIldpZHRoIjowLjAsIkhlaWdodCI6MC4wLCJCb3JkZXJTdHlsZSI6eyIkaWQiOiIyNzMiLCJMaW5lQ29sb3IiOm51bGwsIkxpbmVXZWlnaHQiOjAuMCwiTGluZVR5cGUiOjAsIlBhcmVudFN0eWxlIjpudWxsfSwiUGFyZW50U3R5bGUiOm51bGx9LCJEdXJhdGlvblN0eWxlIjp7IiRpZCI6IjI3NCIsIkZvbnRTZXR0aW5ncyI6eyIkaWQiOiIyNzUiLCJGb250U2l6ZSI6MTAsIkZvbnROYW1lIjoiQ2FsaWJyaSIsIklzQm9sZCI6ZmFsc2UsIklzSXRhbGljIjp0cnVlLCJJc1VuZGVybGluZWQiOmZhbHNlLCJQYXJlbnRTdHlsZSI6bnVsbH0sIkF1dG9TaXplIjowLCJGb3JlZ3JvdW5kIjp7IiRyZWYiOiIxNzkifSwiTWF4V2lkdGgiOjIwMC4wLCJNYXhIZWlnaHQiOiJJbmZpbml0eSIsIlNtYXJ0Rm9yZWdyb3VuZElzQWN0aXZlIjpmYWxzZSwiSG9yaXpvbnRhbEFsaWdubWVudCI6MCwiVmVydGljYWxBbGlnbm1lbnQiOjAsIlNtYXJ0Rm9yZWdyb3VuZCI6bnVsbCwiQmFja2dyb3VuZEZpbGxUeXBlIjowLCJNYXJnaW4iOnsiJHJlZiI6IjE4MSJ9LCJQYWRkaW5nIjp7IiRyZWYiOiIxODIifSwiQmFja2dyb3VuZCI6eyIkcmVmIjoiMTgzIn0sIklzVmlzaWJsZSI6dHJ1ZSwiV2lkdGgiOjAuMCwiSGVpZ2h0IjowLjAsIkJvcmRlclN0eWxlIjp7IiRpZCI6IjI3NiIsIkxpbmVDb2xvciI6bnVsbCwiTGluZVdlaWdodCI6MC4wLCJMaW5lVHlwZSI6MCwiUGFyZW50U3R5bGUiOm51bGx9LCJQYXJlbnRTdHlsZSI6bnVsbH0sIkhvcml6b250YWxDb25uZWN0b3JTdHlsZSI6eyIkaWQiOiIyNzciLCJMaW5lQ29sb3IiOnsiJHJlZiI6IjYyIn0sIkxpbmVXZWlnaHQiOjEuMCwiTGluZVR5cGUiOjAsIlBhcmVudFN0eWxlIjpudWxsfSwiVmVydGljYWxDb25uZWN0b3JTdHlsZSI6eyIkaWQiOiIyNzgiLCJMaW5lQ29sb3IiOnsiJHJlZiI6IjY1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c5IiwiTWFyZ2luIjp7IiRyZWYiOiIxODgifSwiUGFkZGluZyI6eyIkcmVmIjoiMTg5In0sIkJhY2tncm91bmQiOnsiJGlkIjoiMjgwIiwiQ29sb3IiOnsiJGlkIjoiMjgxIiwiQSI6MjU1LCJSIjo2NywiRyI6MTcwLCJCIjoxMzl9fSwiSXNWaXNpYmxlIjp0cnVlLCJXaWR0aCI6MC4wLCJIZWlnaHQiOjE2LjAsIkJvcmRlclN0eWxlIjp7IiRpZCI6IjI4MiIsIkxpbmVDb2xvciI6eyIkcmVmIjoiNzMifSwiTGluZVdlaWdodCI6MC4wLCJMaW5lVHlwZSI6MCwiUGFyZW50U3R5bGUiOm51bGx9LCJQYXJlbnRTdHlsZSI6bnVsbH0sIlRpdGxlU3R5bGUiOnsiJGlkIjoiMjgzIiwiRm9udFNldHRpbmdzIjp7IiRpZCI6IjI4NCIsIkZvbnRTaXplIjoxMCwiRm9udE5hbWUiOiJDYWxpYnJpIiwiSXNCb2xkIjpmYWxzZSwiSXNJdGFsaWMiOmZhbHNlLCJJc1VuZGVybGluZWQiOmZhbHNlLCJQYXJlbnRTdHlsZSI6bnVsbH0sIkF1dG9TaXplIjowLCJGb3JlZ3JvdW5kIjp7IiRpZCI6IjI4NSIsIkNvbG9yIjp7IiRpZCI6IjI4NiIsIkEiOjI1NSwiUiI6MjQyLCJHIjoyNDgsIkIiOjI0N319LCJNYXhXaWR0aCI6OTYwLjAsIk1heEhlaWdodCI6IkluZmluaXR5IiwiU21hcnRGb3JlZ3JvdW5kSXNBY3RpdmUiOmZhbHNlLCJIb3Jpem9udGFsQWxpZ25tZW50IjoxLCJWZXJ0aWNhbEFsaWdubWVudCI6MCwiU21hcnRGb3JlZ3JvdW5kIjpudWxsLCJCYWNrZ3JvdW5kRmlsbFR5cGUiOjAsIk1hcmdpbiI6eyIkcmVmIjoiMTk3In0sIlBhZGRpbmciOnsiJHJlZiI6IjE5OCJ9LCJCYWNrZ3JvdW5kIjp7IiRpZCI6IjI4NyIsIkNvbG9yIjp7IiRpZCI6IjI4OCIsIkEiOjAsIlIiOjI1NSwiRyI6MjU1LCJCIjoyNTV9fSwiSXNWaXNpYmxlIjp0cnVlLCJXaWR0aCI6MC4wLCJIZWlnaHQiOjAuMCwiQm9yZGVyU3R5bGUiOnsiJGlkIjoiMjg5IiwiTGluZUNvbG9yIjpudWxsLCJMaW5lV2VpZ2h0IjowLjAsIkxpbmVUeXBlIjowLCJQYXJlbnRTdHlsZSI6bnVsbH0sIlBhcmVudFN0eWxlIjpudWxsfSwiRGF0ZVN0eWxlIjp7IiRpZCI6IjI5MCIsIkZvbnRTZXR0aW5ncyI6eyIkaWQiOiIyOTEiLCJGb250U2l6ZSI6OCwiRm9udE5hbWUiOiJDYWxpYnJpIiwiSXNCb2xkIjpmYWxzZSwiSXNJdGFsaWMiOmZhbHNlLCJJc1VuZGVybGluZWQiOmZhbHNlLCJQYXJlbnRTdHlsZSI6bnVsbH0sIkF1dG9TaXplIjowLCJGb3JlZ3JvdW5kIjp7IiRyZWYiOiIyMDQifSwiTWF4V2lkdGgiOjIwMC4wLCJNYXhIZWlnaHQiOiJJbmZpbml0eSIsIlNtYXJ0Rm9yZWdyb3VuZElzQWN0aXZlIjpmYWxzZSwiSG9yaXpvbnRhbEFsaWdubWVudCI6MiwiVmVydGljYWxBbGlnbm1lbnQiOjAsIlNtYXJ0Rm9yZWdyb3VuZCI6bnVsbCwiQmFja2dyb3VuZEZpbGxUeXBlIjowLCJNYXJnaW4iOnsiJHJlZiI6IjIwNSJ9LCJQYWRkaW5nIjp7IiRyZWYiOiIyMDYifSwiQmFja2dyb3VuZCI6eyIkcmVmIjoiOTAifSwiSXNWaXNpYmxlIjp0cnVlLCJXaWR0aCI6MC4wLCJIZWlnaHQiOjAuMCwiQm9yZGVyU3R5bGUiOnsiJGlkIjoiMjkyIiwiTGluZUNvbG9yIjpudWxsLCJMaW5lV2VpZ2h0IjowLjAsIkxpbmVUeXBlIjowLCJQYXJlbnRTdHlsZSI6bnVsbH0sIlBhcmVudFN0eWxlIjpudWxsfSwiRGF0ZUZvcm1hdCI6eyIkcmVmIjoiMTY0In0sIldlZWtOdW1iZXJpbmciOnsiJGlkIjoiMjkzIiwiRm9ybWF0IjowLCJJc1Zpc2libGUiOmZhbHNlLCJMYXN0S25vd25WaXNpYmlsaXR5U3RhdGUiOmZhbHNlfSwiSXNWaXNpYmxlIjp0cnVlLCJQYXJlbnRTdHlsZSI6bnVsbH0sIkluZGV4IjoxNiwiU21hcnREdXJhdGlvbkFjdGl2YXRlZCI6ZmFsc2UsIkRhdGVGb3JtYXQiOnsiJHJlZiI6IjE2NCJ9LCJXZWVrTnVtYmVyaW5nIjp7IiRpZCI6IjI5NCIsIkZvcm1hdCI6MCwiSXNWaXNpYmxlIjpmYWxzZSwiTGFzdEtub3duVmlzaWJpbGl0eVN0YXRlIjpmYWxzZX0sIklkIjoiOTY0ZGQyMjUtYmM3OS00ZGJjLWIxNDAtNGVkZmE4NmU0ZGZiIiwiSW1wb3J0SWQiOm51bGwsIlRpdGxlIjoiV29yayBJdGVtIDEiLCJOb3RlIjpudWxsLCJIeXBlcmxpbmsiOnsiJGlkIjoiMjk1IiwiQWRkcmVzcyI6bnVsbCwiU3ViQWRkcmVzcyI6bnVsbH0sIklzQ2hhbmdlZCI6ZmFsc2UsIklzTmV3IjpmYWxzZX19LHsiJGlkIjoiMjk2IiwiX2F0dGFjaGVkTWlsZXN0b25lcyI6W10sIlRhc2tEZWZpbml0aW9uIjp7IiRpZCI6IjI5NyIsIkdyb3VwTmFtZSI6IjgxOTA5MWZkLWI0NjctNGRmYi05YzlkLTk1NTMxMjNlMmNkMCIsIlN0YXJ0RGF0ZSI6IjIwMjEtMDctMTBUMTc6MDA6MDAiLCJFbmREYXRlIjoiMjAyMS0wNy0yMFQxNTowNjowMCIsIlBlcmNlbnRhZ2VDb21wbGV0ZSI6bnVsbCwiU3R5bGUiOnsiJGlkIjoiMjk4IiwiU2hhcGUiOjQsIlNoYXBlVGhpY2tuZXNzIjoxLCJEdXJhdGlvbkZvcm1hdCI6MCwiSW5jbHVkZU5vbldvcmtpbmdEYXlzSW5EdXJhdGlvbiI6ZmFsc2UsIlBlcmNlbnRhZ2VDb21wbGV0ZVN0eWxlIjp7IiRpZCI6IjI5OSIsIkZvbnRTZXR0aW5ncyI6eyIkaWQiOiIzMDA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cmVmIjoiNDkifSwiSXNWaXNpYmxlIjp0cnVlLCJXaWR0aCI6MC4wLCJIZWlnaHQiOjAuMCwiQm9yZGVyU3R5bGUiOnsiJGlkIjoiMzAxIiwiTGluZUNvbG9yIjpudWxsLCJMaW5lV2VpZ2h0IjowLjAsIkxpbmVUeXBlIjowLCJQYXJlbnRTdHlsZSI6bnVsbH0sIlBhcmVudFN0eWxlIjpudWxsfSwiRHVyYXRpb25TdHlsZSI6eyIkaWQiOiIzMDIiLCJGb250U2V0dGluZ3MiOnsiJGlkIjoiMzAzIiwiRm9udFNpemUiOjEwLCJGb250TmFtZSI6IkNhbGlicmkiLCJJc0JvbGQiOmZhbHNlLCJJc0l0YWxpYyI6dHJ1ZSwiSXNVbmRlcmxpbmVkIjpmYWxzZSwiUGFyZW50U3R5bGUiOm51bGx9LCJBdXRvU2l6ZSI6MCwiRm9yZWdyb3VuZCI6eyIkcmVmIjoiMTc5In0sIk1heFdpZHRoIjoyMDAuMC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zMDQiLCJMaW5lQ29sb3IiOm51bGwsIkxpbmVXZWlnaHQiOjAuMCwiTGluZVR5cGUiOjAsIlBhcmVudFN0eWxlIjpudWxsfSwiUGFyZW50U3R5bGUiOm51bGx9LCJIb3Jpem9udGFsQ29ubmVjdG9yU3R5bGUiOnsiJGlkIjoiMzA1IiwiTGluZUNvbG9yIjp7IiRyZWYiOiI2MiJ9LCJMaW5lV2VpZ2h0IjoxLjAsIkxpbmVUeXBlIjowLCJQYXJlbnRTdHlsZSI6bnVsbH0sIlZlcnRpY2FsQ29ubmVjdG9yU3R5bGUiOnsiJGlkIjoiMzA2IiwiTGluZUNvbG9yIjp7IiRyZWYiOiI2N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wNyIsIk1hcmdpbiI6eyIkcmVmIjoiMTg4In0sIlBhZGRpbmciOnsiJHJlZiI6IjE4OSJ9LCJCYWNrZ3JvdW5kIjp7IiRpZCI6IjMwOCIsIkNvbG9yIjp7IiRpZCI6IjMwOSIsIkEiOjI1NSwiUiI6NTgsIkciOjE0NiwiQiI6MTIwfX0sIklzVmlzaWJsZSI6dHJ1ZSwiV2lkdGgiOjAuMCwiSGVpZ2h0IjoxNi4wLCJCb3JkZXJTdHlsZSI6eyIkaWQiOiIzMTAiLCJMaW5lQ29sb3IiOnsiJHJlZiI6IjczIn0sIkxpbmVXZWlnaHQiOjAuMCwiTGluZVR5cGUiOjAsIlBhcmVudFN0eWxlIjpudWxsfSwiUGFyZW50U3R5bGUiOm51bGx9LCJUaXRsZVN0eWxlIjp7IiRpZCI6IjMxMSIsIkZvbnRTZXR0aW5ncyI6eyIkaWQiOiIzMTIiLCJGb250U2l6ZSI6MTAsIkZvbnROYW1lIjoiQ2FsaWJyaSIsIklzQm9sZCI6ZmFsc2UsIklzSXRhbGljIjpmYWxzZSwiSXNVbmRlcmxpbmVkIjpmYWxzZSwiUGFyZW50U3R5bGUiOm51bGx9LCJBdXRvU2l6ZSI6MiwiRm9yZWdyb3VuZCI6eyIkaWQiOiIzMTMiLCJDb2xvciI6eyIkaWQiOiIzMTQiLCJBIjoyNTUsIlIiOjI0MiwiRyI6MjQ4LCJCIjoyNDd9fSwiTWF4V2lkdGgiOjY2LjQwNDc1ODUzMjUwNzIzLCJNYXhIZWlnaHQiOiJJbmZpbml0eSIsIlNtYXJ0Rm9yZWdyb3VuZElzQWN0aXZlIjpmYWxzZSwiSG9yaXpvbnRhbEFsaWdubWVudCI6MSwiVmVydGljYWxBbGlnbm1lbnQiOjAsIlNtYXJ0Rm9yZWdyb3VuZCI6bnVsbCwiQmFja2dyb3VuZEZpbGxUeXBlIjowLCJNYXJnaW4iOnsiJHJlZiI6IjE5NyJ9LCJQYWRkaW5nIjp7IiRyZWYiOiIxOTgifSwiQmFja2dyb3VuZCI6eyIkaWQiOiIzMTUiLCJDb2xvciI6eyIkaWQiOiIzMTYiLCJBIjowLCJSIjoyNTUsIkciOjI1NSwiQiI6MjU1fX0sIklzVmlzaWJsZSI6dHJ1ZSwiV2lkdGgiOjAuMCwiSGVpZ2h0IjowLjAsIkJvcmRlclN0eWxlIjp7IiRpZCI6IjMxNyIsIkxpbmVDb2xvciI6bnVsbCwiTGluZVdlaWdodCI6MC4wLCJMaW5lVHlwZSI6MCwiUGFyZW50U3R5bGUiOm51bGx9LCJQYXJlbnRTdHlsZSI6bnVsbH0sIkRhdGVTdHlsZSI6eyIkaWQiOiIzMTgiLCJGb250U2V0dGluZ3MiOnsiJGlkIjoiMzE5IiwiRm9udFNpemUiOjgsIkZvbnROYW1lIjoiQ2FsaWJyaSIsIklzQm9sZCI6ZmFsc2UsIklzSXRhbGljIjpmYWxzZSwiSXNVbmRlcmxpbmVkIjpmYWxzZSwiUGFyZW50U3R5bGUiOm51bGx9LCJBdXRvU2l6ZSI6MCwiRm9yZWdyb3VuZCI6eyIkcmVmIjoiMjA0In0sIk1heFdpZHRoIjoyMDAuMCwiTWF4SGVpZ2h0IjoiSW5maW5pdHkiLCJTbWFydEZvcmVncm91bmRJc0FjdGl2ZSI6ZmFsc2UsIkhvcml6b250YWxBbGlnbm1lbnQiOjIsIlZlcnRpY2FsQWxpZ25tZW50IjowLCJTbWFydEZvcmVncm91bmQiOm51bGwsIkJhY2tncm91bmRGaWxsVHlwZSI6MCwiTWFyZ2luIjp7IiRyZWYiOiIyMDUifSwiUGFkZGluZyI6eyIkcmVmIjoiMjA2In0sIkJhY2tncm91bmQiOnsiJHJlZiI6IjkwIn0sIklzVmlzaWJsZSI6dHJ1ZSwiV2lkdGgiOjAuMCwiSGVpZ2h0IjowLjAsIkJvcmRlclN0eWxlIjp7IiRpZCI6IjMyMCIsIkxpbmVDb2xvciI6bnVsbCwiTGluZVdlaWdodCI6MC4wLCJMaW5lVHlwZSI6MCwiUGFyZW50U3R5bGUiOm51bGx9LCJQYXJlbnRTdHlsZSI6bnVsbH0sIkRhdGVGb3JtYXQiOnsiJHJlZiI6IjE2NCJ9LCJXZWVrTnVtYmVyaW5nIjp7IiRpZCI6IjMyMSIsIkZvcm1hdCI6MCwiSXNWaXNpYmxlIjpmYWxzZSwiTGFzdEtub3duVmlzaWJpbGl0eVN0YXRlIjpmYWxzZX0sIklzVmlzaWJsZSI6dHJ1ZSwiUGFyZW50U3R5bGUiOm51bGx9LCJJbmRleCI6MTcsIlNtYXJ0RHVyYXRpb25BY3RpdmF0ZWQiOmZhbHNlLCJEYXRlRm9ybWF0Ijp7IiRyZWYiOiIxNjQifSwiV2Vla051bWJlcmluZyI6eyIkaWQiOiIzMjIiLCJGb3JtYXQiOjAsIklzVmlzaWJsZSI6ZmFsc2UsIkxhc3RLbm93blZpc2liaWxpdHlTdGF0ZSI6ZmFsc2V9LCJJZCI6ImI1MGQ5YTYwLTRiZmYtNGJlYy05NDIwLTlhNjkxMTliYmMwNSIsIkltcG9ydElkIjpudWxsLCJUaXRsZSI6IldvcmsgSXRlbSAyIiwiTm90ZSI6bnVsbCwiSHlwZXJsaW5rIjp7IiRpZCI6IjMyMyIsIkFkZHJlc3MiOm51bGwsIlN1YkFkZHJlc3MiOm51bGx9LCJJc0NoYW5nZWQiOmZhbHNlLCJJc05ldyI6ZmFsc2V9fSx7IiRpZCI6IjMyNCIsIl9hdHRhY2hlZE1pbGVzdG9uZXMiOltdLCJUYXNrRGVmaW5pdGlvbiI6eyIkaWQiOiIzMjUiLCJHcm91cE5hbWUiOiI4MTkwOTFmZC1iNDY3LTRkZmItOWM5ZC05NTUzMTIzZTJjZDAiLCJTdGFydERhdGUiOiIyMDIxLTA3LTIwVDAwOjI5OjAwIiwiRW5kRGF0ZSI6IjIwMjEtMDctMjlUMjM6NTk6MDBaIiwiUGVyY2VudGFnZUNvbXBsZXRlIjpudWxsLCJTdHlsZSI6eyIkaWQiOiIzMjYiLCJTaGFwZSI6NCwiU2hhcGVUaGlja25lc3MiOjEsIkR1cmF0aW9uRm9ybWF0IjowLCJJbmNsdWRlTm9uV29ya2luZ0RheXNJbkR1cmF0aW9uIjpmYWxzZSwiUGVyY2VudGFnZUNvbXBsZXRlU3R5bGUiOnsiJGlkIjoiMzI3IiwiRm9udFNldHRpbmdzIjp7IiRpZCI6IjMyOCIsIkZvbnRTaXplIjoxMCwiRm9udE5hbWUiOiJDYWxpYnJpIiwiSXNCb2xkIjpmYWxzZSwiSXNJdGFsaWMiOmZhbHNlLCJJc1VuZGVybGluZWQiOmZhbHNlLCJQYXJlbnRTdHlsZSI6bnVsbH0sIkF1dG9TaXplIjowLCJGb3JlZ3JvdW5kIjp7IiRyZWYiOiI0NSJ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yZWYiOiI0OSJ9LCJJc1Zpc2libGUiOnRydWUsIldpZHRoIjowLjAsIkhlaWdodCI6MC4wLCJCb3JkZXJTdHlsZSI6eyIkaWQiOiIzMjkiLCJMaW5lQ29sb3IiOm51bGwsIkxpbmVXZWlnaHQiOjAuMCwiTGluZVR5cGUiOjAsIlBhcmVudFN0eWxlIjpudWxsfSwiUGFyZW50U3R5bGUiOm51bGx9LCJEdXJhdGlvblN0eWxlIjp7IiRpZCI6IjMzMCIsIkZvbnRTZXR0aW5ncyI6eyIkaWQiOiIzMzEiLCJGb250U2l6ZSI6MTAsIkZvbnROYW1lIjoiQ2FsaWJyaSIsIklzQm9sZCI6ZmFsc2UsIklzSXRhbGljIjp0cnVlLCJJc1VuZGVybGluZWQiOmZhbHNlLCJQYXJlbnRTdHlsZSI6bnVsbH0sIkF1dG9TaXplIjowLCJGb3JlZ3JvdW5kIjp7IiRyZWYiOiIxNzkifSwiTWF4V2lkdGgiOjIwMC4wLCJNYXhIZWlnaHQiOiJJbmZpbml0eSIsIlNtYXJ0Rm9yZWdyb3VuZElzQWN0aXZlIjpmYWxzZSwiSG9yaXpvbnRhbEFsaWdubWVudCI6MCwiVmVydGljYWxBbGlnbm1lbnQiOjAsIlNtYXJ0Rm9yZWdyb3VuZCI6bnVsbCwiQmFja2dyb3VuZEZpbGxUeXBlIjowLCJNYXJnaW4iOnsiJHJlZiI6IjE4MSJ9LCJQYWRkaW5nIjp7IiRyZWYiOiIxODIifSwiQmFja2dyb3VuZCI6eyIkcmVmIjoiMTgzIn0sIklzVmlzaWJsZSI6dHJ1ZSwiV2lkdGgiOjAuMCwiSGVpZ2h0IjowLjAsIkJvcmRlclN0eWxlIjp7IiRpZCI6IjMzMiIsIkxpbmVDb2xvciI6bnVsbCwiTGluZVdlaWdodCI6MC4wLCJMaW5lVHlwZSI6MCwiUGFyZW50U3R5bGUiOm51bGx9LCJQYXJlbnRTdHlsZSI6bnVsbH0sIkhvcml6b250YWxDb25uZWN0b3JTdHlsZSI6eyIkaWQiOiIzMzMiLCJMaW5lQ29sb3IiOnsiJHJlZiI6IjYyIn0sIkxpbmVXZWlnaHQiOjEuMCwiTGluZVR5cGUiOjAsIlBhcmVudFN0eWxlIjpudWxsfSwiVmVydGljYWxDb25uZWN0b3JTdHlsZSI6eyIkaWQiOiIzMzQiLCJMaW5lQ29sb3IiOnsiJHJlZiI6IjY1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zM1IiwiTWFyZ2luIjp7IiRyZWYiOiIxODgifSwiUGFkZGluZyI6eyIkcmVmIjoiMTg5In0sIkJhY2tncm91bmQiOnsiJGlkIjoiMzM2IiwiQ29sb3IiOnsiJGlkIjoiMzM3IiwiQSI6MjU1LCJSIjo0NywiRyI6MTE3LCJCIjo5Nn19LCJJc1Zpc2libGUiOnRydWUsIldpZHRoIjowLjAsIkhlaWdodCI6MTYuMCwiQm9yZGVyU3R5bGUiOnsiJGlkIjoiMzM4IiwiTGluZUNvbG9yIjp7IiRyZWYiOiI3MyJ9LCJMaW5lV2VpZ2h0IjowLjAsIkxpbmVUeXBlIjowLCJQYXJlbnRTdHlsZSI6bnVsbH0sIlBhcmVudFN0eWxlIjpudWxsfSwiVGl0bGVTdHlsZSI6eyIkaWQiOiIzMzkiLCJGb250U2V0dGluZ3MiOnsiJGlkIjoiMzQwIiwiRm9udFNpemUiOjEwLCJGb250TmFtZSI6IkNhbGlicmkiLCJJc0JvbGQiOmZhbHNlLCJJc0l0YWxpYyI6ZmFsc2UsIklzVW5kZXJsaW5lZCI6ZmFsc2UsIlBhcmVudFN0eWxlIjpudWxsfSwiQXV0b1NpemUiOjAsIkZvcmVncm91bmQiOnsiJGlkIjoiMzQxIiwiQ29sb3IiOnsiJGlkIjoiMzQy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TcifSwiUGFkZGluZyI6eyIkcmVmIjoiMTk4In0sIkJhY2tncm91bmQiOnsiJGlkIjoiMzQzIiwiQ29sb3IiOnsiJGlkIjoiMzQ0IiwiQSI6MCwiUiI6MjU1LCJHIjoyNTUsIkIiOjI1NX19LCJJc1Zpc2libGUiOnRydWUsIldpZHRoIjowLjAsIkhlaWdodCI6MC4wLCJCb3JkZXJTdHlsZSI6eyIkaWQiOiIzNDUiLCJMaW5lQ29sb3IiOm51bGwsIkxpbmVXZWlnaHQiOjAuMCwiTGluZVR5cGUiOjAsIlBhcmVudFN0eWxlIjpudWxsfSwiUGFyZW50U3R5bGUiOm51bGx9LCJEYXRlU3R5bGUiOnsiJGlkIjoiMzQ2IiwiRm9udFNldHRpbmdzIjp7IiRpZCI6IjM0NyIsIkZvbnRTaXplIjo4LCJGb250TmFtZSI6IkNhbGlicmkiLCJJc0JvbGQiOmZhbHNlLCJJc0l0YWxpYyI6ZmFsc2UsIklzVW5kZXJsaW5lZCI6ZmFsc2UsIlBhcmVudFN0eWxlIjpudWxsfSwiQXV0b1NpemUiOjAsIkZvcmVncm91bmQiOnsiJHJlZiI6IjIwNCJ9LCJNYXhXaWR0aCI6MjAwLjAsIk1heEhlaWdodCI6IkluZmluaXR5IiwiU21hcnRGb3JlZ3JvdW5kSXNBY3RpdmUiOmZhbHNlLCJIb3Jpem9udGFsQWxpZ25tZW50IjoyLCJWZXJ0aWNhbEFsaWdubWVudCI6MCwiU21hcnRGb3JlZ3JvdW5kIjpudWxsLCJCYWNrZ3JvdW5kRmlsbFR5cGUiOjAsIk1hcmdpbiI6eyIkcmVmIjoiMjA1In0sIlBhZGRpbmciOnsiJHJlZiI6IjIwNiJ9LCJCYWNrZ3JvdW5kIjp7IiRyZWYiOiI5MCJ9LCJJc1Zpc2libGUiOnRydWUsIldpZHRoIjowLjAsIkhlaWdodCI6MC4wLCJCb3JkZXJTdHlsZSI6eyIkaWQiOiIzNDgiLCJMaW5lQ29sb3IiOm51bGwsIkxpbmVXZWlnaHQiOjAuMCwiTGluZVR5cGUiOjAsIlBhcmVudFN0eWxlIjpudWxsfSwiUGFyZW50U3R5bGUiOm51bGx9LCJEYXRlRm9ybWF0Ijp7IiRyZWYiOiIxNjQifSwiV2Vla051bWJlcmluZyI6eyIkaWQiOiIzNDkiLCJGb3JtYXQiOjAsIklzVmlzaWJsZSI6ZmFsc2UsIkxhc3RLbm93blZpc2liaWxpdHlTdGF0ZSI6ZmFsc2V9LCJJc1Zpc2libGUiOnRydWUsIlBhcmVudFN0eWxlIjpudWxsfSwiSW5kZXgiOjE4LCJTbWFydER1cmF0aW9uQWN0aXZhdGVkIjpmYWxzZSwiRGF0ZUZvcm1hdCI6eyIkcmVmIjoiMTY0In0sIldlZWtOdW1iZXJpbmciOnsiJGlkIjoiMzUwIiwiRm9ybWF0IjowLCJJc1Zpc2libGUiOmZhbHNlLCJMYXN0S25vd25WaXNpYmlsaXR5U3RhdGUiOmZhbHNlfSwiSWQiOiIxODU0MGExYi0xNjkyLTQzYzctOWMxMC0yNWU5OWZiNjEzNzIiLCJJbXBvcnRJZCI6bnVsbCwiVGl0bGUiOiJXb3JrIEl0ZW0gMyIsIk5vdGUiOm51bGwsIkh5cGVybGluayI6eyIkaWQiOiIzNTEiLCJBZGRyZXNzIjpudWxsLCJTdWJBZGRyZXNzIjpudWxsfSwiSXNDaGFuZ2VkIjpmYWxzZSwiSXNOZXciOmZhbHNlfX1dLCJfbWlsZXN0b25lcyI6W10sIklkIjoiODE5MDkxZmQtYjQ2Ny00ZGZiLTljOWQtOTU1MzEyM2UyY2QwIiwiSXNTaW5nbGVJdGVtUm93IjpmYWxzZX0seyIkaWQiOiIzNTIiLCJfdGFza3MiOlt7IiRpZCI6IjM1MyIsIl9hdHRhY2hlZE1pbGVzdG9uZXMiOlt7IiRpZCI6IjM1NCIsIkRhdGUiOiIyMDIxLTA3LTE1VDIzOjU5OjAwIiwiU3R5bGUiOnsiJGlkIjoiMzU1IiwiU2hhcGUiOjcsIkNvbm5lY3Rvck1hcmdpbiI6eyIkaWQiOiIzNTYiLCJUb3AiOjAuMCwiTGVmdCI6Mi4wLCJSaWdodCI6Mi4wLCJCb3R0b20iOjAuMH0sIkNvbm5lY3RvclN0eWxlIjp7IiRpZCI6IjM1NyIsIkxpbmVDb2xvciI6eyIkaWQiOiIzNTgiLCIkdHlwZSI6Ik5MUkUuQ29tbW9uLkRvbS5Tb2xpZENvbG9yQnJ1c2gsIE5MUkUuQ29tbW9uIiwiQ29sb3IiOnsiJGlkIjoiMzU5IiwiQSI6MTI3LCJSIjoyMzksIkciOjE1NCwiQiI6MjZ9fSwiTGluZVdlaWdodCI6MS4wLCJMaW5lVHlwZSI6MCwiUGFyZW50U3R5bGUiOm51bGx9LCJJc0JlbG93VGltZWJhbmQiOnRydWUsIlBvc2l0aW9uT25UYXNrIjozLCJIaWRlRGF0ZSI6ZmFsc2UsIlNoYXBlU2l6ZSI6MSwiU3BhY2luZyI6MS4wLCJQYWRkaW5nIjp7IiRpZCI6IjM2MCIsIlRvcCI6Ny4wLCJMZWZ0IjozLjAsIlJpZ2h0IjowLjAsIkJvdHRvbSI6Mi4wfSwiU2hhcGVTdHlsZSI6eyIkaWQiOiIzNjEiLCJNYXJnaW4iOnsiJGlkIjoiMzYyIiwiVG9wIjowLjAsIkxlZnQiOjAuMCwiUmlnaHQiOjAuMCwiQm90dG9tIjowLjB9LCJQYWRkaW5nIjp7IiRpZCI6IjM2MyIsIlRvcCI6MC4wLCJMZWZ0IjowLjAsIlJpZ2h0IjowLjAsIkJvdHRvbSI6MC4wfSwiQmFja2dyb3VuZCI6eyIkaWQiOiIzNjQiLCJDb2xvciI6eyIkaWQiOiIzNjUiLCJBIjoyNTUsIlIiOjIzOSwiRyI6MTU0LCJCIjoyNn19LCJJc1Zpc2libGUiOnRydWUsIldpZHRoIjoxOC4wLCJIZWlnaHQiOjIwLjAsIkJvcmRlclN0eWxlIjp7IiRpZCI6IjM2NiIsIkxpbmVDb2xvciI6eyIkaWQiOiIzNjciLCIkdHlwZSI6Ik5MUkUuQ29tbW9uLkRvbS5Tb2xpZENvbG9yQnJ1c2gsIE5MUkUuQ29tbW9uIiwiQ29sb3IiOnsiJGlkIjoiMzY4IiwiQSI6MjU1LCJSIjoyNTUsIkciOjAsIkIiOjB9fSwiTGluZVdlaWdodCI6MC4wLCJMaW5lVHlwZSI6MCwiUGFyZW50U3R5bGUiOm51bGx9LCJQYXJlbnRTdHlsZSI6bnVsbH0sIlRpdGxlU3R5bGUiOnsiJGlkIjoiMzY5IiwiRm9udFNldHRpbmdzIjp7IiRpZCI6IjM3MCIsIkZvbnRTaXplIjoxMSwiRm9udE5hbWUiOiJDYWxpYnJpIiwiSXNCb2xkIjp0cnVlLCJJc0l0YWxpYyI6ZmFsc2UsIklzVW5kZXJsaW5lZCI6ZmFsc2UsIlBhcmVudFN0eWxlIjpudWxsfSwiQXV0b1NpemUiOjAsIkZvcmVncm91bmQiOnsiJGlkIjoiMzcxIiwiQ29sb3IiOnsiJGlkIjoiMzcyIiwiQSI6MjU1LCJSIjozNCwiRyI6MzcsIkIiOjI0fX0sIk1heFdpZHRoIjoyMDAuMCwiTWF4SGVpZ2h0IjoiSW5maW5pdHkiLCJTbWFydEZvcmVncm91bmRJc0FjdGl2ZSI6ZmFsc2UsIkhvcml6b250YWxBbGlnbm1lbnQiOjEsIlZlcnRpY2FsQWxpZ25tZW50IjowLCJTbWFydEZvcmVncm91bmQiOm51bGwsIkJhY2tncm91bmRGaWxsVHlwZSI6MCwiTWFyZ2luIjp7IiRpZCI6IjM3MyIsIlRvcCI6MC4wLCJMZWZ0IjowLjAsIlJpZ2h0IjowLjAsIkJvdHRvbSI6MC4wfSwiUGFkZGluZyI6eyIkaWQiOiIzNzQiLCJUb3AiOjAuMCwiTGVmdCI6MC4wLCJSaWdodCI6MC4wLCJCb3R0b20iOjAuMH0sIkJhY2tncm91bmQiOnsiJGlkIjoiMzc1IiwiQ29sb3IiOnsiJGlkIjoiMzc2IiwiQSI6MCwiUiI6MjU1LCJHIjoyNTUsIkIiOjI1NX19LCJJc1Zpc2libGUiOmZhbHNlLCJXaWR0aCI6MC4wLCJIZWlnaHQiOjAuMCwiQm9yZGVyU3R5bGUiOnsiJGlkIjoiMzc3IiwiTGluZUNvbG9yIjpudWxsLCJMaW5lV2VpZ2h0IjowLjAsIkxpbmVUeXBlIjowLCJQYXJlbnRTdHlsZSI6bnVsbH0sIlBhcmVudFN0eWxlIjpudWxsfSwiRGF0ZVN0eWxlIjp7IiRpZCI6IjM3OCIsIkZvbnRTZXR0aW5ncyI6eyIkaWQiOiIzNzkiLCJGb250U2l6ZSI6MTAsIkZvbnROYW1lIjoiQ2FsaWJyaSIsIklzQm9sZCI6ZmFsc2UsIklzSXRhbGljIjpmYWxzZSwiSXNVbmRlcmxpbmVkIjpmYWxzZSwiUGFyZW50U3R5bGUiOm51bGx9LCJBdXRvU2l6ZSI6MCwiRm9yZWdyb3VuZCI6eyIkaWQiOiIzODAiLCJDb2xvciI6eyIkaWQiOiIzODEiLCJBIjoyNTUsIlIiOjY3LCJHIjo3MywiQiI6NDl9fSwiTWF4V2lkdGgiOjIwMC4wLCJNYXhIZWlnaHQiOiJJbmZpbml0eSIsIlNtYXJ0Rm9yZWdyb3VuZElzQWN0aXZlIjpmYWxzZSwiSG9yaXpvbnRhbEFsaWdubWVudCI6MSwiVmVydGljYWxBbGlnbm1lbnQiOjAsIlNtYXJ0Rm9yZWdyb3VuZCI6bnVsbCwiQmFja2dyb3VuZEZpbGxUeXBlIjowLCJNYXJnaW4iOnsiJGlkIjoiMzgyIiwiVG9wIjowLjAsIkxlZnQiOjAuMCwiUmlnaHQiOjAuMCwiQm90dG9tIjowLjB9LCJQYWRkaW5nIjp7IiRpZCI6IjM4MyIsIlRvcCI6MC4wLCJMZWZ0IjowLjAsIlJpZ2h0IjowLjAsIkJvdHRvbSI6MC4wfSwiQmFja2dyb3VuZCI6eyIkaWQiOiIzODQiLCJDb2xvciI6eyIkaWQiOiIzODUiLCJBIjowLCJSIjoyNTUsIkciOjI1NSwiQiI6MjU1fX0sIklzVmlzaWJsZSI6ZmFsc2UsIldpZHRoIjowLjAsIkhlaWdodCI6MC4wLCJCb3JkZXJTdHlsZSI6eyIkaWQiOiIzODYiLCJMaW5lQ29sb3IiOm51bGwsIkxpbmVXZWlnaHQiOjAuMCwiTGluZVR5cGUiOjAsIlBhcmVudFN0eWxlIjpudWxsfSwiUGFyZW50U3R5bGUiOm51bGx9LCJEYXRlRm9ybWF0Ijp7IiRpZCI6IjM4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giLCJGb3JtYXQiOjAsIklzVmlzaWJsZSI6ZmFsc2UsIkxhc3RLbm93blZpc2liaWxpdHlTdGF0ZSI6ZmFsc2V9LCJJc1Zpc2libGUiOnRydWUsIlBhcmVudFN0eWxlIjpudWxsfSwiSW5kZXgiOjIwLCJQZXJjZW50YWdlQ29tcGxldGUiOm51bGwsIlBvc2l0aW9uIjp7IlJhdGlvIjowLjAsIklzQ3VzdG9tIjpmYWxzZX0sIkRhdGVGb3JtYXQiOnsiJHJlZiI6IjM4NyJ9LCJXZWVrTnVtYmVyaW5nIjp7IiRpZCI6IjM4OSIsIkZvcm1hdCI6MCwiSXNWaXNpYmxlIjpmYWxzZSwiTGFzdEtub3duVmlzaWJpbGl0eVN0YXRlIjpmYWxzZX0sIlJlbGF0ZWRUYXNrSWQiOiI2ZDZiZTExMC1iMDFmLTQyMTQtODgzMS1mOWQ1ZTczNmI0NzgiLCJJZCI6IjBkMmRiYzFlLWQzMGItNGY1My05YzRhLTRiNDYxMGQ0NWI0YiIsIkltcG9ydElkIjpudWxsLCJUaXRsZSI6IlQxIiwiTm90ZSI6bnVsbCwiSHlwZXJsaW5rIjp7IiRpZCI6IjM5MCIsIkFkZHJlc3MiOiIiLCJTdWJBZGRyZXNzIjoiIn0sIklzQ2hhbmdlZCI6ZmFsc2UsIklzTmV3IjpmYWxzZX0seyIkaWQiOiIzOTEiLCJEYXRlIjoiMjAyMS0wNy0yMFQyMzo1OTowMCIsIlN0eWxlIjp7IiRpZCI6IjM5MiIsIlNoYXBlIjo3LCJDb25uZWN0b3JNYXJnaW4iOnsiJHJlZiI6IjM1NiJ9LCJDb25uZWN0b3JTdHlsZSI6eyIkaWQiOiIzOTMiLCJMaW5lQ29sb3IiOnsiJGlkIjoiMzk0IiwiJHR5cGUiOiJOTFJFLkNvbW1vbi5Eb20uU29saWRDb2xvckJydXNoLCBOTFJFLkNvbW1vbiIsIkNvbG9yIjp7IiRpZCI6IjM5NSIsIkEiOjEyNywiUiI6MjEwLCJHIjoxMzIsIkIiOjE1fX0sIkxpbmVXZWlnaHQiOjEuMCwiTGluZVR5cGUiOjAsIlBhcmVudFN0eWxlIjpudWxsfSwiSXNCZWxvd1RpbWViYW5kIjp0cnVlLCJQb3NpdGlvbk9uVGFzayI6MywiSGlkZURhdGUiOmZhbHNlLCJTaGFwZVNpemUiOjEsIlNwYWNpbmciOjEuMCwiUGFkZGluZyI6eyIkcmVmIjoiMzYwIn0sIlNoYXBlU3R5bGUiOnsiJGlkIjoiMzk2IiwiTWFyZ2luIjp7IiRyZWYiOiIzNjIifSwiUGFkZGluZyI6eyIkcmVmIjoiMzYzIn0sIkJhY2tncm91bmQiOnsiJGlkIjoiMzk3IiwiQ29sb3IiOnsiJGlkIjoiMzk4IiwiQSI6MjU1LCJSIjoyMTAsIkciOjEzMiwiQiI6MTV9fSwiSXNWaXNpYmxlIjp0cnVlLCJXaWR0aCI6MTguMCwiSGVpZ2h0IjoyMC4wLCJCb3JkZXJTdHlsZSI6eyIkaWQiOiIzOTkiLCJMaW5lQ29sb3IiOnsiJHJlZiI6IjM2NyJ9LCJMaW5lV2VpZ2h0IjowLjAsIkxpbmVUeXBlIjowLCJQYXJlbnRTdHlsZSI6bnVsbH0sIlBhcmVudFN0eWxlIjpudWxsfSwiVGl0bGVTdHlsZSI6eyIkaWQiOiI0MDAiLCJGb250U2V0dGluZ3MiOnsiJGlkIjoiNDAxIiwiRm9udFNpemUiOjExLCJGb250TmFtZSI6IkNhbGlicmkiLCJJc0JvbGQiOnRydWUsIklzSXRhbGljIjpmYWxzZSwiSXNVbmRlcmxpbmVkIjpmYWxzZSwiUGFyZW50U3R5bGUiOm51bGx9LCJBdXRvU2l6ZSI6MCwiRm9yZWdyb3VuZCI6eyIkaWQiOiI0MDIiLCJDb2xvciI6eyIkaWQiOiI0MDMiLCJBIjoyNTUsIlIiOjM0LCJHIjozNywiQiI6MjR9fSwiTWF4V2lkdGgiOjIwMC4wLCJNYXhIZWlnaHQiOiJJbmZpbml0eSIsIlNtYXJ0Rm9yZWdyb3VuZElzQWN0aXZlIjpmYWxzZSwiSG9yaXpvbnRhbEFsaWdubWVudCI6MSwiVmVydGljYWxBbGlnbm1lbnQiOjAsIlNtYXJ0Rm9yZWdyb3VuZCI6bnVsbCwiQmFja2dyb3VuZEZpbGxUeXBlIjowLCJNYXJnaW4iOnsiJHJlZiI6IjM3MyJ9LCJQYWRkaW5nIjp7IiRyZWYiOiIzNzQifSwiQmFja2dyb3VuZCI6eyIkaWQiOiI0MDQiLCJDb2xvciI6eyIkaWQiOiI0MDUiLCJBIjowLCJSIjoyNTUsIkciOjI1NSwiQiI6MjU1fX0sIklzVmlzaWJsZSI6ZmFsc2UsIldpZHRoIjowLjAsIkhlaWdodCI6MC4wLCJCb3JkZXJTdHlsZSI6eyIkaWQiOiI0MDYiLCJMaW5lQ29sb3IiOm51bGwsIkxpbmVXZWlnaHQiOjAuMCwiTGluZVR5cGUiOjAsIlBhcmVudFN0eWxlIjpudWxsfSwiUGFyZW50U3R5bGUiOm51bGx9LCJEYXRlU3R5bGUiOnsiJGlkIjoiNDA3IiwiRm9udFNldHRpbmdzIjp7IiRpZCI6IjQwOCIsIkZvbnRTaXplIjoxMCwiRm9udE5hbWUiOiJDYWxpYnJpIiwiSXNCb2xkIjpmYWxzZSwiSXNJdGFsaWMiOmZhbHNlLCJJc1VuZGVybGluZWQiOmZhbHNlLCJQYXJlbnRTdHlsZSI6bnVsbH0sIkF1dG9TaXplIjowLCJGb3JlZ3JvdW5kIjp7IiRpZCI6IjQwOSIsIkNvbG9yIjp7IiRpZCI6IjQxMCIsIkEiOjI1NSwiUiI6NjcsIkciOjczLCJCIjo0OX19LCJNYXhXaWR0aCI6MjAwLjAsIk1heEhlaWdodCI6IkluZmluaXR5IiwiU21hcnRGb3JlZ3JvdW5kSXNBY3RpdmUiOmZhbHNlLCJIb3Jpem9udGFsQWxpZ25tZW50IjoxLCJWZXJ0aWNhbEFsaWdubWVudCI6MCwiU21hcnRGb3JlZ3JvdW5kIjpudWxsLCJCYWNrZ3JvdW5kRmlsbFR5cGUiOjAsIk1hcmdpbiI6eyIkcmVmIjoiMzgyIn0sIlBhZGRpbmciOnsiJHJlZiI6IjM4MyJ9LCJCYWNrZ3JvdW5kIjp7IiRpZCI6IjQxMSIsIkNvbG9yIjp7IiRpZCI6IjQxMiIsIkEiOjAsIlIiOjI1NSwiRyI6MjU1LCJCIjoyNTV9fSwiSXNWaXNpYmxlIjpmYWxzZSwiV2lkdGgiOjAuMCwiSGVpZ2h0IjowLjAsIkJvcmRlclN0eWxlIjp7IiRpZCI6IjQxMyIsIkxpbmVDb2xvciI6bnVsbCwiTGluZVdlaWdodCI6MC4wLCJMaW5lVHlwZSI6MCwiUGFyZW50U3R5bGUiOm51bGx9LCJQYXJlbnRTdHlsZSI6bnVsbH0sIkRhdGVGb3JtYXQiOnsiJHJlZiI6IjM4NyJ9LCJXZWVrTnVtYmVyaW5nIjp7IiRpZCI6IjQxNCIsIkZvcm1hdCI6MCwiSXNWaXNpYmxlIjpmYWxzZSwiTGFzdEtub3duVmlzaWJpbGl0eVN0YXRlIjpmYWxzZX0sIklzVmlzaWJsZSI6dHJ1ZSwiUGFyZW50U3R5bGUiOm51bGx9LCJJbmRleCI6MjEsIlBlcmNlbnRhZ2VDb21wbGV0ZSI6bnVsbCwiUG9zaXRpb24iOnsiUmF0aW8iOjAuMCwiSXNDdXN0b20iOmZhbHNlfSwiRGF0ZUZvcm1hdCI6eyIkcmVmIjoiMzg3In0sIldlZWtOdW1iZXJpbmciOnsiJGlkIjoiNDE1IiwiRm9ybWF0IjowLCJJc1Zpc2libGUiOmZhbHNlLCJMYXN0S25vd25WaXNpYmlsaXR5U3RhdGUiOmZhbHNlfSwiUmVsYXRlZFRhc2tJZCI6IjZkNmJlMTEwLWIwMWYtNDIxNC04ODMxLWY5ZDVlNzM2YjQ3OCIsIklkIjoiYjY4NmVjZDEtNmNkMC00MTkzLWJmNzItYmE2MmNjOGRiMDcxIiwiSW1wb3J0SWQiOm51bGwsIlRpdGxlIjoiVDIiLCJOb3RlIjpudWxsLCJIeXBlcmxpbmsiOnsiJGlkIjoiNDE2IiwiQWRkcmVzcyI6IiIsIlN1YkFkZHJlc3MiOiIifSwiSXNDaGFuZ2VkIjpmYWxzZSwiSXNOZXciOmZhbHNlfSx7IiRpZCI6IjQxNyIsIkRhdGUiOiIyMDIxLTA3LTI1VDIzOjU5OjAwIiwiU3R5bGUiOnsiJGlkIjoiNDE4IiwiU2hhcGUiOjcsIkNvbm5lY3Rvck1hcmdpbiI6eyIkcmVmIjoiMzU2In0sIkNvbm5lY3RvclN0eWxlIjp7IiRpZCI6IjQxOSIsIkxpbmVDb2xvciI6eyIkaWQiOiI0MjAiLCIkdHlwZSI6Ik5MUkUuQ29tbW9uLkRvbS5Tb2xpZENvbG9yQnJ1c2gsIE5MUkUuQ29tbW9uIiwiQ29sb3IiOnsiJGlkIjoiNDIxIiwiQSI6MTI3LCJSIjoxNzIsIkciOjEwOCwiQiI6MTJ9fSwiTGluZVdlaWdodCI6MS4wLCJMaW5lVHlwZSI6MCwiUGFyZW50U3R5bGUiOm51bGx9LCJJc0JlbG93VGltZWJhbmQiOnRydWUsIlBvc2l0aW9uT25UYXNrIjozLCJIaWRlRGF0ZSI6ZmFsc2UsIlNoYXBlU2l6ZSI6MSwiU3BhY2luZyI6MS4wLCJQYWRkaW5nIjp7IiRyZWYiOiIzNjAifSwiU2hhcGVTdHlsZSI6eyIkaWQiOiI0MjIiLCJNYXJnaW4iOnsiJHJlZiI6IjM2MiJ9LCJQYWRkaW5nIjp7IiRyZWYiOiIzNjMifSwiQmFja2dyb3VuZCI6eyIkaWQiOiI0MjMiLCJDb2xvciI6eyIkaWQiOiI0MjQiLCJBIjoyNTUsIlIiOjE3MiwiRyI6MTA4LCJCIjoxMn19LCJJc1Zpc2libGUiOnRydWUsIldpZHRoIjoxOC4wLCJIZWlnaHQiOjIwLjAsIkJvcmRlclN0eWxlIjp7IiRpZCI6IjQyNSIsIkxpbmVDb2xvciI6eyIkcmVmIjoiMzY3In0sIkxpbmVXZWlnaHQiOjAuMCwiTGluZVR5cGUiOjAsIlBhcmVudFN0eWxlIjpudWxsfSwiUGFyZW50U3R5bGUiOm51bGx9LCJUaXRsZVN0eWxlIjp7IiRpZCI6IjQyNiIsIkZvbnRTZXR0aW5ncyI6eyIkaWQiOiI0MjciLCJGb250U2l6ZSI6MTEsIkZvbnROYW1lIjoiQ2FsaWJyaSIsIklzQm9sZCI6dHJ1ZSwiSXNJdGFsaWMiOmZhbHNlLCJJc1VuZGVybGluZWQiOmZhbHNlLCJQYXJlbnRTdHlsZSI6bnVsbH0sIkF1dG9TaXplIjowLCJGb3JlZ3JvdW5kIjp7IiRpZCI6IjQyOCIsIkNvbG9yIjp7IiRpZCI6IjQyOSIsIkEiOjI1NSwiUiI6MzQsIkciOjM3LCJCIjoyNH19LCJNYXhXaWR0aCI6MjAwLjAsIk1heEhlaWdodCI6IkluZmluaXR5IiwiU21hcnRGb3JlZ3JvdW5kSXNBY3RpdmUiOmZhbHNlLCJIb3Jpem9udGFsQWxpZ25tZW50IjoxLCJWZXJ0aWNhbEFsaWdubWVudCI6MCwiU21hcnRGb3JlZ3JvdW5kIjpudWxsLCJCYWNrZ3JvdW5kRmlsbFR5cGUiOjAsIk1hcmdpbiI6eyIkcmVmIjoiMzczIn0sIlBhZGRpbmciOnsiJHJlZiI6IjM3NCJ9LCJCYWNrZ3JvdW5kIjp7IiRpZCI6IjQzMCIsIkNvbG9yIjp7IiRpZCI6IjQzMSIsIkEiOjAsIlIiOjI1NSwiRyI6MjU1LCJCIjoyNTV9fSwiSXNWaXNpYmxlIjpmYWxzZSwiV2lkdGgiOjAuMCwiSGVpZ2h0IjowLjAsIkJvcmRlclN0eWxlIjp7IiRpZCI6IjQzMiIsIkxpbmVDb2xvciI6bnVsbCwiTGluZVdlaWdodCI6MC4wLCJMaW5lVHlwZSI6MCwiUGFyZW50U3R5bGUiOm51bGx9LCJQYXJlbnRTdHlsZSI6bnVsbH0sIkRhdGVTdHlsZSI6eyIkaWQiOiI0MzMiLCJGb250U2V0dGluZ3MiOnsiJGlkIjoiNDM0IiwiRm9udFNpemUiOjEwLCJGb250TmFtZSI6IkNhbGlicmkiLCJJc0JvbGQiOmZhbHNlLCJJc0l0YWxpYyI6ZmFsc2UsIklzVW5kZXJsaW5lZCI6ZmFsc2UsIlBhcmVudFN0eWxlIjpudWxsfSwiQXV0b1NpemUiOjAsIkZvcmVncm91bmQiOnsiJGlkIjoiNDM1IiwiQ29sb3IiOnsiJGlkIjoiNDM2IiwiQSI6MjU1LCJSIjo2NywiRyI6NzMsIkIiOjQ5fX0sIk1heFdpZHRoIjoyMDAuMCwiTWF4SGVpZ2h0IjoiSW5maW5pdHkiLCJTbWFydEZvcmVncm91bmRJc0FjdGl2ZSI6ZmFsc2UsIkhvcml6b250YWxBbGlnbm1lbnQiOjEsIlZlcnRpY2FsQWxpZ25tZW50IjowLCJTbWFydEZvcmVncm91bmQiOm51bGwsIkJhY2tncm91bmRGaWxsVHlwZSI6MCwiTWFyZ2luIjp7IiRyZWYiOiIzODIifSwiUGFkZGluZyI6eyIkcmVmIjoiMzgzIn0sIkJhY2tncm91bmQiOnsiJGlkIjoiNDM3IiwiQ29sb3IiOnsiJGlkIjoiNDM4IiwiQSI6MCwiUiI6MjU1LCJHIjoyNTUsIkIiOjI1NX19LCJJc1Zpc2libGUiOmZhbHNlLCJXaWR0aCI6MC4wLCJIZWlnaHQiOjAuMCwiQm9yZGVyU3R5bGUiOnsiJGlkIjoiNDM5IiwiTGluZUNvbG9yIjpudWxsLCJMaW5lV2VpZ2h0IjowLjAsIkxpbmVUeXBlIjowLCJQYXJlbnRTdHlsZSI6bnVsbH0sIlBhcmVudFN0eWxlIjpudWxsfSwiRGF0ZUZvcm1hdCI6eyIkcmVmIjoiMzg3In0sIldlZWtOdW1iZXJpbmciOnsiJGlkIjoiNDQwIiwiRm9ybWF0IjowLCJJc1Zpc2libGUiOmZhbHNlLCJMYXN0S25vd25WaXNpYmlsaXR5U3RhdGUiOmZhbHNlfSwiSXNWaXNpYmxlIjp0cnVlLCJQYXJlbnRTdHlsZSI6bnVsbH0sIkluZGV4IjoyMiwiUGVyY2VudGFnZUNvbXBsZXRlIjpudWxsLCJQb3NpdGlvbiI6eyJSYXRpbyI6MC4wLCJJc0N1c3RvbSI6ZmFsc2V9LCJEYXRlRm9ybWF0Ijp7IiRyZWYiOiIzODcifSwiV2Vla051bWJlcmluZyI6eyIkaWQiOiI0NDEiLCJGb3JtYXQiOjAsIklzVmlzaWJsZSI6ZmFsc2UsIkxhc3RLbm93blZpc2liaWxpdHlTdGF0ZSI6ZmFsc2V9LCJSZWxhdGVkVGFza0lkIjoiNmQ2YmUxMTAtYjAxZi00MjE0LTg4MzEtZjlkNWU3MzZiNDc4IiwiSWQiOiJlMWM4ZDYxMS1lOGNkLTQ0MDItOWQwNy00NzMzMzIwN2I2NWQiLCJJbXBvcnRJZCI6bnVsbCwiVGl0bGUiOiJUMyIsIk5vdGUiOm51bGwsIkh5cGVybGluayI6eyIkaWQiOiI0NDIiLCJBZGRyZXNzIjoiIiwiU3ViQWRkcmVzcyI6IiJ9LCJJc0NoYW5nZWQiOmZhbHNlLCJJc05ldyI6ZmFsc2V9XSwiVGFza0RlZmluaXRpb24iOnsiJGlkIjoiNDQzIiwiR3JvdXBOYW1lIjpudWxsLCJTdGFydERhdGUiOiIyMDIxLTA2LTAxVDAwOjAwOjAwWiIsIkVuZERhdGUiOiIyMDIxLTA3LTI5VDIzOjU5OjAwWiIsIlBlcmNlbnRhZ2VDb21wbGV0ZSI6bnVsbCwiU3R5bGUiOnsiJGlkIjoiNDQ0IiwiU2hhcGUiOjQsIlNoYXBlVGhpY2tuZXNzIjoxLCJEdXJhdGlvbkZvcm1hdCI6MCwiSW5jbHVkZU5vbldvcmtpbmdEYXlzSW5EdXJhdGlvbiI6ZmFsc2UsIlBlcmNlbnRhZ2VDb21wbGV0ZVN0eWxlIjp7IiRpZCI6IjQ0NSIsIkZvbnRTZXR0aW5ncyI6eyIkaWQiOiI0NDY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GlkIjoiNDQ3IiwiVG9wIjowLjAsIkxlZnQiOjAuMCwiUmlnaHQiOjAuMCwiQm90dG9tIjowLjB9LCJQYWRkaW5nIjp7IiRpZCI6IjQ0OCIsIlRvcCI6MC4wLCJMZWZ0IjowLjAsIlJpZ2h0IjowLjAsIkJvdHRvbSI6MC4wfSwiQmFja2dyb3VuZCI6eyIkcmVmIjoiNDkifSwiSXNWaXNpYmxlIjp0cnVlLCJXaWR0aCI6MC4wLCJIZWlnaHQiOjAuMCwiQm9yZGVyU3R5bGUiOnsiJGlkIjoiNDQ5IiwiTGluZUNvbG9yIjpudWxsLCJMaW5lV2VpZ2h0IjowLjAsIkxpbmVUeXBlIjowLCJQYXJlbnRTdHlsZSI6bnVsbH0sIlBhcmVudFN0eWxlIjpudWxsfSwiRHVyYXRpb25TdHlsZSI6eyIkaWQiOiI0NTAiLCJGb250U2V0dGluZ3MiOnsiJGlkIjoiNDUxIiwiRm9udFNpemUiOjEwLCJGb250TmFtZSI6IkNhbGlicmkiLCJJc0JvbGQiOmZhbHNlLCJJc0l0YWxpYyI6dHJ1ZSwiSXNVbmRlcmxpbmVkIjpmYWxzZSwiUGFyZW50U3R5bGUiOm51bGx9LCJBdXRvU2l6ZSI6MCwiRm9yZWdyb3VuZCI6eyIkaWQiOiI0NTIiLCJDb2xvciI6eyIkaWQiOiI0NTMiLCJBIjoyNTUsIlIiOjc1LCJHIjozMiwiQiI6Mjd9fSwiTWF4V2lkdGgiOjIwMC4wLCJNYXhIZWlnaHQiOiJJbmZpbml0eSIsIlNtYXJ0Rm9yZWdyb3VuZElzQWN0aXZlIjpmYWxzZSwiSG9yaXpvbnRhbEFsaWdubWVudCI6MCwiVmVydGljYWxBbGlnbm1lbnQiOjAsIlNtYXJ0Rm9yZWdyb3VuZCI6bnVsbCwiQmFja2dyb3VuZEZpbGxUeXBlIjowLCJNYXJnaW4iOnsiJGlkIjoiNDU0IiwiVG9wIjowLjAsIkxlZnQiOjAuMCwiUmlnaHQiOjAuMCwiQm90dG9tIjowLjB9LCJQYWRkaW5nIjp7IiRpZCI6IjQ1NSIsIlRvcCI6MC4wLCJMZWZ0IjowLjAsIlJpZ2h0IjowLjAsIkJvdHRvbSI6MC4wfSwiQmFja2dyb3VuZCI6eyIkaWQiOiI0NTYiLCJDb2xvciI6eyIkaWQiOiI0NTciLCJBIjowLCJSIjoyNTUsIkciOjI1NSwiQiI6MjU1fX0sIklzVmlzaWJsZSI6dHJ1ZSwiV2lkdGgiOjAuMCwiSGVpZ2h0IjowLjAsIkJvcmRlclN0eWxlIjp7IiRpZCI6IjQ1OCIsIkxpbmVDb2xvciI6bnVsbCwiTGluZVdlaWdodCI6MC4wLCJMaW5lVHlwZSI6MCwiUGFyZW50U3R5bGUiOm51bGx9LCJQYXJlbnRTdHlsZSI6bnVsbH0sIkhvcml6b250YWxDb25uZWN0b3JTdHlsZSI6eyIkaWQiOiI0NTkiLCJMaW5lQ29sb3IiOnsiJHJlZiI6IjYyIn0sIkxpbmVXZWlnaHQiOjEuMCwiTGluZVR5cGUiOjAsIlBhcmVudFN0eWxlIjpudWxsfSwiVmVydGljYWxDb25uZWN0b3JTdHlsZSI6eyIkaWQiOiI0NjAiLCJMaW5lQ29sb3IiOnsiJHJlZiI6IjY1In0sIkxpbmVXZWlnaHQiOjAuMCwiTGluZVR5cGUiOjAsIlBhcmVudFN0eWxlIjpudWxsfSwiTWFyZ2luIjpudWxsLCJTdGFydERhdGVQb3NpdGlvbiI6NiwiRW5kRGF0ZVBvc2l0aW9uIjo2LCJEYXRlSXNWaXNpYmxlIjpmYWxzZSwiVGl0bGVQb3NpdGlvbiI6MiwiRHVyYXRpb25Qb3NpdGlvbiI6NCwiUGVyY2VudGFnZUNvbXBsZXRlZFBvc2l0aW9uIjo2LCJTcGFjaW5nIjoxMCwiSXNCZWxvd1RpbWViYW5kIjp0cnVlLCJQZXJjZW50YWdlQ29tcGxldGVTaGFwZU9wYWNpdHkiOjM1LCJTaGFwZVN0eWxlIjp7IiRpZCI6IjQ2MSIsIk1hcmdpbiI6eyIkaWQiOiI0NjIiLCJUb3AiOjAuMCwiTGVmdCI6NC4wLCJSaWdodCI6NC4wLCJCb3R0b20iOjAuMH0sIlBhZGRpbmciOnsiJGlkIjoiNDYzIiwiVG9wIjowLjAsIkxlZnQiOjAuMCwiUmlnaHQiOjAuMCwiQm90dG9tIjowLjB9LCJCYWNrZ3JvdW5kIjp7IiRpZCI6IjQ2NCIsIkNvbG9yIjp7IiRpZCI6IjQ2NSIsIkEiOjI1NSwiUiI6MjQ0LCJHIjoxODQsIkIiOjk2fX0sIklzVmlzaWJsZSI6dHJ1ZSwiV2lkdGgiOjAuMCwiSGVpZ2h0IjoxNi4wLCJCb3JkZXJTdHlsZSI6eyIkaWQiOiI0NjYiLCJMaW5lQ29sb3IiOnsiJHJlZiI6IjczIn0sIkxpbmVXZWlnaHQiOjAuMCwiTGluZVR5cGUiOjAsIlBhcmVudFN0eWxlIjpudWxsfSwiUGFyZW50U3R5bGUiOm51bGx9LCJUaXRsZVN0eWxlIjp7IiRpZCI6IjQ2NyIsIkZvbnRTZXR0aW5ncyI6eyIkaWQiOiI0NjgiLCJGb250U2l6ZSI6MTIsIkZvbnROYW1lIjoiQ2FsaWJyaSIsIklzQm9sZCI6ZmFsc2UsIklzSXRhbGljIjpmYWxzZSwiSXNVbmRlcmxpbmVkIjpmYWxzZSwiUGFyZW50U3R5bGUiOm51bGx9LCJBdXRvU2l6ZSI6MiwiRm9yZWdyb3VuZCI6eyIkaWQiOiI0NjkiLCJDb2xvciI6eyIkaWQiOiI0NzAiLCJBIjoyNTUsIlIiOjc1LCJHIjo0OCwiQiI6Nn19LCJNYXhXaWR0aCI6MTQyLjc5MjUyMDUyMzA3MTI5LCJNYXhIZWlnaHQiOiJJbmZpbml0eSIsIlNtYXJ0Rm9yZWdyb3VuZElzQWN0aXZlIjpmYWxzZSwiSG9yaXpvbnRhbEFsaWdubWVudCI6MSwiVmVydGljYWxBbGlnbm1lbnQiOjAsIlNtYXJ0Rm9yZWdyb3VuZCI6bnVsbCwiQmFja2dyb3VuZEZpbGxUeXBlIjowLCJNYXJnaW4iOnsiJGlkIjoiNDcxIiwiVG9wIjowLjAsIkxlZnQiOjAuMCwiUmlnaHQiOjAuMCwiQm90dG9tIjowLjB9LCJQYWRkaW5nIjp7IiRpZCI6IjQ3MiIsIlRvcCI6MC4wLCJMZWZ0IjowLjAsIlJpZ2h0IjowLjAsIkJvdHRvbSI6MC4wfSwiQmFja2dyb3VuZCI6eyIkaWQiOiI0NzMiLCJDb2xvciI6eyIkaWQiOiI0NzQiLCJBIjowLCJSIjoyNTUsIkciOjI1NSwiQiI6MjU1fX0sIklzVmlzaWJsZSI6dHJ1ZSwiV2lkdGgiOjAuMCwiSGVpZ2h0IjowLjAsIkJvcmRlclN0eWxlIjp7IiRpZCI6IjQ3NSIsIkxpbmVDb2xvciI6bnVsbCwiTGluZVdlaWdodCI6MC4wLCJMaW5lVHlwZSI6MCwiUGFyZW50U3R5bGUiOm51bGx9LCJQYXJlbnRTdHlsZSI6bnVsbH0sIkRhdGVTdHlsZSI6eyIkaWQiOiI0NzYiLCJGb250U2V0dGluZ3MiOnsiJGlkIjoiNDc3IiwiRm9udFNpemUiOjgsIkZvbnROYW1lIjoiQ2FsaWJyaSIsIklzQm9sZCI6ZmFsc2UsIklzSXRhbGljIjpmYWxzZSwiSXNVbmRlcmxpbmVkIjpmYWxzZSwiUGFyZW50U3R5bGUiOm51bGx9LCJBdXRvU2l6ZSI6MCwiRm9yZWdyb3VuZCI6eyIkaWQiOiI0NzgiLCJDb2xvciI6eyIkcmVmIjoiODcifX0sIk1heFdpZHRoIjoyMDAuMCwiTWF4SGVpZ2h0IjoiSW5maW5pdHkiLCJTbWFydEZvcmVncm91bmRJc0FjdGl2ZSI6ZmFsc2UsIkhvcml6b250YWxBbGlnbm1lbnQiOjAsIlZlcnRpY2FsQWxpZ25tZW50IjowLCJTbWFydEZvcmVncm91bmQiOm51bGwsIkJhY2tncm91bmRGaWxsVHlwZSI6MCwiTWFyZ2luIjp7IiRpZCI6IjQ3OSIsIlRvcCI6MC4wLCJMZWZ0IjowLjAsIlJpZ2h0IjowLjAsIkJvdHRvbSI6MC4wfSwiUGFkZGluZyI6eyIkaWQiOiI0ODAiLCJUb3AiOjAuMCwiTGVmdCI6MC4wLCJSaWdodCI6MC4wLCJCb3R0b20iOjAuMH0sIkJhY2tncm91bmQiOnsiJHJlZiI6IjkwIn0sIklzVmlzaWJsZSI6ZmFsc2UsIldpZHRoIjowLjAsIkhlaWdodCI6MC4wLCJCb3JkZXJTdHlsZSI6eyIkaWQiOiI0ODEiLCJMaW5lQ29sb3IiOm51bGwsIkxpbmVXZWlnaHQiOjAuMCwiTGluZVR5cGUiOjAsIlBhcmVudFN0eWxlIjpudWxsfSwiUGFyZW50U3R5bGUiOm51bGx9LCJEYXRlRm9ybWF0Ijp7IiRpZCI6IjQ4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ODMiLCJGb3JtYXQiOjAsIklzVmlzaWJsZSI6ZmFsc2UsIkxhc3RLbm93blZpc2liaWxpdHlTdGF0ZSI6ZmFsc2V9LCJJc1Zpc2libGUiOnRydWUsIlBhcmVudFN0eWxlIjpudWxsfSwiSW5kZXgiOjE5LCJTbWFydER1cmF0aW9uQWN0aXZhdGVkIjpmYWxzZSwiRGF0ZUZvcm1hdCI6eyIkcmVmIjoiNDgyIn0sIldlZWtOdW1iZXJpbmciOnsiJGlkIjoiNDg0IiwiRm9ybWF0IjowLCJJc1Zpc2libGUiOmZhbHNlLCJMYXN0S25vd25WaXNpYmlsaXR5U3RhdGUiOmZhbHNlfSwiSWQiOiI2ZDZiZTExMC1iMDFmLTQyMTQtODgzMS1mOWQ1ZTczNmI0NzgiLCJJbXBvcnRJZCI6bnVsbCwiVGl0bGUiOiJRQSArIFJlZmluZW1lbnQiLCJOb3RlIjpudWxsLCJIeXBlcmxpbmsiOnsiJGlkIjoiNDg1IiwiQWRkcmVzcyI6bnVsbCwiU3ViQWRkcmVzcyI6bnVsbH0sIklzQ2hhbmdlZCI6ZmFsc2UsIklzTmV3IjpmYWxzZX19XSwiX21pbGVzdG9uZXMiOltdLCJJZCI6IjAwMDAwMDAwLTAwMDAtMDAwMC0wMDAwLTAwMDAwMDAwMDAwMCIsIklzU2luZ2xlSXRlbVJvdyI6dHJ1ZX1dLCJJbmRleCI6MCwiSWQiOiI5YjAwZWY2Yy0wN2JlLTRlMmYtOTUyMi1mMWE4OTViMTk3ODUiLCJIZWFkZXJUZXh0IjpudWxsLCJJc0RlZmF1bHQiOnRydWUsIlN0eWxlIjp7IiRpZCI6IjQ4NiIsIkhlYWRlclN0eWxlIjp7IiRpZCI6IjQ4NyIsIlRleHRTdHlsZSI6eyIkaWQiOiI0ODgiLCJGb250U2V0dGluZ3MiOnsiJGlkIjoiNDg5IiwiRm9udFNpemUiOjExLCJGb250TmFtZSI6IkNhbGlicmkiLCJJc0JvbGQiOmZhbHNlLCJJc0l0YWxpYyI6ZmFsc2UsIklzVW5kZXJsaW5lZCI6ZmFsc2UsIlBhcmVudFN0eWxlIjpudWxsfSwiQXV0b1NpemUiOjAsIkZvcmVncm91bmQiOnsiJGlkIjoiNDkwIiwiQ29sb3IiOnsiJGlkIjoiNDk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DkyIiwiVG9wIjowLjAsIkxlZnQiOjAuMCwiUmlnaHQiOjAuMCwiQm90dG9tIjowLjB9LCJQYWRkaW5nIjp7IiRpZCI6IjQ5MyIsIlRvcCI6MC4wLCJMZWZ0IjowLjAsIlJpZ2h0IjowLjAsIkJvdHRvbSI6MC4wfSwiQmFja2dyb3VuZCI6bnVsbCwiSXNWaXNpYmxlIjp0cnVlLCJXaWR0aCI6MC4wLCJIZWlnaHQiOjAuMCwiQm9yZGVyU3R5bGUiOm51bGwsIlBhcmVudFN0eWxlIjpudWxsfSwiUmVjdGFuZ2xlU3R5bGUiOnsiJGlkIjoiNDk0IiwiTWFyZ2luIjp7IiRpZCI6IjQ5NSIsIlRvcCI6MC4wLCJMZWZ0IjowLjAsIlJpZ2h0IjowLjAsIkJvdHRvbSI6MC4wfSwiUGFkZGluZyI6eyIkaWQiOiI0OTYiLCJUb3AiOjAuMCwiTGVmdCI6MC4wLCJSaWdodCI6MC4wLCJCb3R0b20iOjAuMH0sIkJhY2tncm91bmQiOnsiJGlkIjoiNDk3IiwiQ29sb3IiOnsiJGlkIjoiNDk4IiwiQSI6NjMsIlIiOjE1NywiRyI6MTY5LCJCIjoxNjB9fSwiSXNWaXNpYmxlIjp0cnVlLCJXaWR0aCI6MC4wLCJIZWlnaHQiOjAuMCwiQm9yZGVyU3R5bGUiOnsiJGlkIjoiNDk5IiwiTGluZUNvbG9yIjp7IiRpZCI6IjUwMCIsIiR0eXBlIjoiTkxSRS5Db21tb24uRG9tLlNvbGlkQ29sb3JCcnVzaCwgTkxSRS5Db21tb24iLCJDb2xvciI6eyIkaWQiOiI1MDEiLCJBIjoyNTUsIlIiOjI1NSwiRyI6MCwiQiI6MH19LCJMaW5lV2VpZ2h0IjowLjAsIkxpbmVUeXBlIjowLCJQYXJlbnRTdHlsZSI6bnVsbH0sIlBhcmVudFN0eWxlIjpudWxsfSwiTWFyZ2luIjp7IiRpZCI6IjUwMiIsIlRvcCI6MC4wLCJMZWZ0IjowLjAsIlJpZ2h0IjowLjAsIkJvdHRvbSI6MC4wfSwiUGFkZGluZyI6eyIkaWQiOiI1MDMiLCJUb3AiOjAuMCwiTGVmdCI6MC4wLCJSaWdodCI6MC4wLCJCb3R0b20iOjAuMH0sIkJhY2tncm91bmQiOm51bGwsIklzVmlzaWJsZSI6dHJ1ZSwiV2lkdGgiOjAuMCwiSGVpZ2h0IjowLjAsIkJvcmRlclN0eWxlIjpudWxsLCJQYXJlbnRTdHlsZSI6bnVsbH0sIkJhY2tncm91bmRTdHlsZSI6eyIkaWQiOiI1MDQiLCJNYXJnaW4iOnsiJGlkIjoiNTA1IiwiVG9wIjowLjAsIkxlZnQiOjAuMCwiUmlnaHQiOjAuMCwiQm90dG9tIjowLjB9LCJQYWRkaW5nIjp7IiRpZCI6IjUwNiIsIlRvcCI6MC4wLCJMZWZ0IjowLjAsIlJpZ2h0IjowLjAsIkJvdHRvbSI6MC4wfSwiQmFja2dyb3VuZCI6eyIkaWQiOiI1MDciLCJDb2xvciI6eyIkaWQiOiI1MDgiLCJBIjo1MSwiUiI6MTY1LCJHIjoxNjUsIkIiOjE2NX19LCJJc1Zpc2libGUiOnRydWUsIldpZHRoIjowLjAsIkhlaWdodCI6MC4wLCJCb3JkZXJTdHlsZSI6eyIkaWQiOiI1MDkiLCJMaW5lQ29sb3IiOnsiJGlkIjoiNTEwIiwiJHR5cGUiOiJOTFJFLkNvbW1vbi5Eb20uU29saWRDb2xvckJydXNoLCBOTFJFLkNvbW1vbiIsIkNvbG9yIjp7IiRpZCI6IjUxMSIsIkEiOjI1NSwiUiI6MjU1LCJHIjowLCJCIjowfX0sIkxpbmVXZWlnaHQiOjAuMCwiTGluZVR5cGUiOjAsIlBhcmVudFN0eWxlIjpudWxsfSwiUGFyZW50U3R5bGUiOm51bGx9LCJNYXJnaW4iOnsiJGlkIjoiNTEyIiwiVG9wIjowLjAsIkxlZnQiOjAuMCwiUmlnaHQiOjAuMCwiQm90dG9tIjowLjB9LCJQYWRkaW5nIjp7IiRpZCI6IjUxMyIsIlRvcCI6MC4wLCJMZWZ0IjowLjAsIlJpZ2h0IjowLjAsIkJvdHRvbSI6MC4wfSwiSXNWaXNpYmxlIjp0cnVlLCJXaWR0aCI6MC4wLCJIZWlnaHQiOjAuMCwiQm9yZGVyU3R5bGUiOm51bGwsIlBhcmVudFN0eWxlIjpudWxsfX1dLCJJZCI6IjBmYzc3ODkxLWZjN2MtNGVjMi04N2JhLTM2YmMyMzYzYzdlNSIsIkluZGV4IjowLCJIZWFkZXJUZXh0IjoiUmVsZWFzZSAxICIsIlN0eWxlIjp7IiRpZCI6IjUxNCIsIkhlYWRlclN0eWxlIjp7IiRpZCI6IjUxNSIsIlRleHRJc1ZlcnRpY2FsIjpmYWxzZSwiVGV4dFN0eWxlIjp7IiRpZCI6IjUxNiIsIkZvbnRTZXR0aW5ncyI6eyIkaWQiOiI1MTciLCJGb250U2l6ZSI6MTIsIkZvbnROYW1lIjoiQ2FsaWJyaSIsIklzQm9sZCI6dHJ1ZSwiSXNJdGFsaWMiOmZhbHNlLCJJc1VuZGVybGluZWQiOmZhbHNlLCJQYXJlbnRTdHlsZSI6bnVsbH0sIkF1dG9TaXplIjowLCJGb3JlZ3JvdW5kIjp7IiRpZCI6IjUxOCIsIkNvbG9yIjp7IiRpZCI6IjUxOSIsIkEiOjI1NSwiUiI6MjgsIkciOjMzLCJCIjozMH19LCJNYXhXaWR0aCI6MC4wLCJNYXhIZWlnaHQiOjAuMCwiU21hcnRGb3JlZ3JvdW5kSXNBY3RpdmUiOmZhbHNlLCJIb3Jpem9udGFsQWxpZ25tZW50IjowLCJWZXJ0aWNhbEFsaWdubWVudCI6MCwiU21hcnRGb3JlZ3JvdW5kIjpudWxsLCJCYWNrZ3JvdW5kRmlsbFR5cGUiOjAsIk1hcmdpbiI6eyIkaWQiOiI1MjAiLCJUb3AiOjAuMCwiTGVmdCI6MC4wLCJSaWdodCI6MC4wLCJCb3R0b20iOjAuMH0sIlBhZGRpbmciOnsiJGlkIjoiNTIxIiwiVG9wIjowLjAsIkxlZnQiOjAuMCwiUmlnaHQiOjAuMCwiQm90dG9tIjowLjB9LCJCYWNrZ3JvdW5kIjpudWxsLCJJc1Zpc2libGUiOmZhbHNlLCJXaWR0aCI6MC4wLCJIZWlnaHQiOjAuMCwiQm9yZGVyU3R5bGUiOm51bGwsIlBhcmVudFN0eWxlIjpudWxsfSwiUmVjdGFuZ2xlU3R5bGUiOnsiJGlkIjoiNTIyIiwiTWFyZ2luIjp7IiRpZCI6IjUyMyIsIlRvcCI6MC4wLCJMZWZ0IjowLjAsIlJpZ2h0IjowLjAsIkJvdHRvbSI6MC4wfSwiUGFkZGluZyI6eyIkaWQiOiI1MjQiLCJUb3AiOjAuMCwiTGVmdCI6MC4wLCJSaWdodCI6MC4wLCJCb3R0b20iOjAuMH0sIkJhY2tncm91bmQiOnsiJGlkIjoiNTI1IiwiQ29sb3IiOnsiJGlkIjoiNTI2IiwiQSI6MTI3LCJSIjoxNTcsIkciOjE2OSwiQiI6MTYwfX0sIklzVmlzaWJsZSI6ZmFsc2UsIldpZHRoIjowLjAsIkhlaWdodCI6MC4wLCJCb3JkZXJTdHlsZSI6eyIkaWQiOiI1MjciLCJMaW5lQ29sb3IiOnsiJGlkIjoiNTI4IiwiJHR5cGUiOiJOTFJFLkNvbW1vbi5Eb20uU29saWRDb2xvckJydXNoLCBOTFJFLkNvbW1vbiIsIkNvbG9yIjp7IiRpZCI6IjUyOSIsIkEiOjI1NSwiUiI6MjIsIkciOjI4LCJCIjozNX19LCJMaW5lV2VpZ2h0IjowLjAsIkxpbmVUeXBlIjowLCJQYXJlbnRTdHlsZSI6bnVsbH0sIlBhcmVudFN0eWxlIjpudWxsfSwiTWFyZ2luIjp7IiRpZCI6IjUzMCIsIlRvcCI6MC4wLCJMZWZ0IjowLjAsIlJpZ2h0IjowLjAsIkJvdHRvbSI6MC4wfSwiUGFkZGluZyI6eyIkaWQiOiI1MzEiLCJUb3AiOjAuMCwiTGVmdCI6MC4wLCJSaWdodCI6MC4wLCJCb3R0b20iOjAuMH0sIkJhY2tncm91bmQiOm51bGwsIklzVmlzaWJsZSI6dHJ1ZSwiV2lkdGgiOjAuMCwiSGVpZ2h0IjowLjAsIkJvcmRlclN0eWxlIjpudWxsLCJQYXJlbnRTdHlsZSI6bnVsbH0sIkJhY2tncm91bmRTdHlsZSI6eyIkaWQiOiI1MzIiLCJNYXJnaW4iOnsiJGlkIjoiNTMzIiwiVG9wIjowLjAsIkxlZnQiOjAuMCwiUmlnaHQiOjAuMCwiQm90dG9tIjowLjB9LCJQYWRkaW5nIjp7IiRpZCI6IjUzNCIsIlRvcCI6MC4wLCJMZWZ0IjowLjAsIlJpZ2h0IjowLjAsIkJvdHRvbSI6MC4wfSwiQmFja2dyb3VuZCI6eyIkaWQiOiI1MzUiLCJDb2xvciI6eyIkaWQiOiI1MzYiLCJBIjozOCwiUiI6MTU3LCJHIjoxNjksIkIiOjE2MH19LCJJc1Zpc2libGUiOnRydWUsIldpZHRoIjowLjAsIkhlaWdodCI6MC4wLCJCb3JkZXJTdHlsZSI6eyIkaWQiOiI1MzciLCJMaW5lQ29sb3IiOnsiJGlkIjoiNTM4IiwiJHR5cGUiOiJOTFJFLkNvbW1vbi5Eb20uU29saWRDb2xvckJydXNoLCBOTFJFLkNvbW1vbiIsIkNvbG9yIjp7IiRpZCI6IjUzOSIsIkEiOjI1NSwiUiI6MjIsIkciOjI4LCJCIjozNX19LCJMaW5lV2VpZ2h0IjowLjAsIkxpbmVUeXBlIjowLCJQYXJlbnRTdHlsZSI6bnVsbH0sIlBhcmVudFN0eWxlIjpudWxsfSwiSXNBYm92ZVRpbWViYW5kIjpmYWxzZSwiTWFyZ2luIjp7IiRpZCI6IjU0MCIsIlRvcCI6MC4wLCJMZWZ0IjowLjAsIlJpZ2h0IjowLjAsIkJvdHRvbSI6MC4wfSwiUGFkZGluZyI6eyIkaWQiOiI1NDEiLCJUb3AiOjAuMCwiTGVmdCI6MC4wLCJSaWdodCI6MC4wLCJCb3R0b20iOjAuMH0sIklzVmlzaWJsZSI6dHJ1ZSwiV2lkdGgiOjAuMCwiSGVpZ2h0IjowLjAsIkJvcmRlclN0eWxlIjp7IiRpZCI6IjU0MiIsIkxpbmVDb2xvciI6bnVsbCwiTGluZVdlaWdodCI6MC4wLCJMaW5lVHlwZSI6MCwiUGFyZW50U3R5bGUiOm51bGx9LCJQYXJlbnRTdHlsZSI6bnVsbH19LHsiJGlkIjoiNTQzIiwiX2FjdGl2aXRpZXMiOlt7IiRpZCI6IjU0NCIsIl9yb3dzIjpbeyIkaWQiOiI1NDUiLCJfdGFza3MiOlt7IiRpZCI6IjU0NiIsIl9hdHRhY2hlZE1pbGVzdG9uZXMiOlt7IiRpZCI6IjU0NyIsIkRhdGUiOiIyMDIxLTA5LTI5VDIzOjU5OjAwIiwiU3R5bGUiOnsiJGlkIjoiNTQ4IiwiU2hhcGUiOjE4LCJDb25uZWN0b3JNYXJnaW4iOnsiJGlkIjoiNTQ5IiwiVG9wIjowLjAsIkxlZnQiOjIuMCwiUmlnaHQiOjIuMCwiQm90dG9tIjowLjB9LCJDb25uZWN0b3JTdHlsZSI6eyIkaWQiOiI1NTAiLCJMaW5lQ29sb3IiOnsiJGlkIjoiNTUxIiwiJHR5cGUiOiJOTFJFLkNvbW1vbi5Eb20uU29saWRDb2xvckJydXNoLCBOTFJFLkNvbW1vbiIsIkNvbG9yIjp7IiRpZCI6IjU1MiIsIkEiOjEyNywiUiI6MTgwLCJHIjo3NiwiQiI6NjV9fSwiTGluZVdlaWdodCI6MS4wLCJMaW5lVHlwZSI6MCwiUGFyZW50U3R5bGUiOm51bGx9LCJJc0JlbG93VGltZWJhbmQiOnRydWUsIlBvc2l0aW9uT25UYXNrIjoxLCJIaWRlRGF0ZSI6ZmFsc2UsIlNoYXBlU2l6ZSI6MSwiU3BhY2luZyI6Mi4wLCJQYWRkaW5nIjp7IiRyZWYiOiIxMiJ9LCJTaGFwZVN0eWxlIjp7IiRpZCI6IjU1MyIsIk1hcmdpbiI6eyIkcmVmIjoiMTQifSwiUGFkZGluZyI6eyIkcmVmIjoiMTUifSwiQmFja2dyb3VuZCI6eyIkaWQiOiI1NTQiLCJDb2xvciI6eyIkaWQiOiI1NTUiLCJBIjoyNTUsIlIiOjE4MCwiRyI6NzYsIkIiOjY1fX0sIklzVmlzaWJsZSI6dHJ1ZSwiV2lkdGgiOjEzLjAsIkhlaWdodCI6MTMuMCwiQm9yZGVyU3R5bGUiOnsiJGlkIjoiNTU2IiwiTGluZUNvbG9yIjpudWxsLCJMaW5lV2VpZ2h0IjowLjAsIkxpbmVUeXBlIjowLCJQYXJlbnRTdHlsZSI6bnVsbH0sIlBhcmVudFN0eWxlIjpudWxsfSwiVGl0bGVTdHlsZSI6eyIkaWQiOiI1NTciLCJGb250U2V0dGluZ3MiOnsiJGlkIjoiNTU4IiwiRm9udFNpemUiOjExLCJGb250TmFtZSI6IkNhbGlicmkiLCJJc0JvbGQiOnRydWUsIklzSXRhbGljIjpmYWxzZSwiSXNVbmRlcmxpbmVkIjpmYWxzZSwiUGFyZW50U3R5bGUiOm51bGx9LCJBdXRvU2l6ZSI6MCwiRm9yZWdyb3VuZCI6eyIkaWQiOiI1NTkiLCJDb2xvciI6eyIkaWQiOiI1NjAiLCJBIjoyNTUsIlIiOjM0LCJHIjozNywiQiI6MjR9fSwiTWF4V2lkdGgiOjIwMC4wLCJNYXhIZWlnaHQiOiJJbmZpbml0eSIsIlNtYXJ0Rm9yZWdyb3VuZElzQWN0aXZlIjpmYWxzZSwiSG9yaXpvbnRhbEFsaWdubWVudCI6MiwiVmVydGljYWxBbGlnbm1lbnQiOjAsIlNtYXJ0Rm9yZWdyb3VuZCI6bnVsbCwiQmFja2dyb3VuZEZpbGxUeXBlIjowLCJNYXJnaW4iOnsiJHJlZiI6IjIzIn0sIlBhZGRpbmciOnsiJHJlZiI6IjI0In0sIkJhY2tncm91bmQiOnsiJGlkIjoiNTYxIiwiQ29sb3IiOnsiJGlkIjoiNTYyIiwiQSI6MCwiUiI6MjU1LCJHIjoyNTUsIkIiOjI1NX19LCJJc1Zpc2libGUiOnRydWUsIldpZHRoIjowLjAsIkhlaWdodCI6MC4wLCJCb3JkZXJTdHlsZSI6eyIkaWQiOiI1NjMiLCJMaW5lQ29sb3IiOm51bGwsIkxpbmVXZWlnaHQiOjAuMCwiTGluZVR5cGUiOjAsIlBhcmVudFN0eWxlIjpudWxsfSwiUGFyZW50U3R5bGUiOm51bGx9LCJEYXRlU3R5bGUiOnsiJGlkIjoiNTY0IiwiRm9udFNldHRpbmdzIjp7IiRpZCI6IjU2NSIsIkZvbnRTaXplIjoxMCwiRm9udE5hbWUiOiJDYWxpYnJpIiwiSXNCb2xkIjpmYWxzZSwiSXNJdGFsaWMiOmZhbHNlLCJJc1VuZGVybGluZWQiOmZhbHNlLCJQYXJlbnRTdHlsZSI6bnVsbH0sIkF1dG9TaXplIjowLCJGb3JlZ3JvdW5kIjp7IiRpZCI6IjU2NiIsIkNvbG9yIjp7IiRpZCI6IjU2NyIsIkEiOjI1NSwiUiI6NjcsIkciOjczLCJCIjo0OX19LCJNYXhXaWR0aCI6MjAwLjAsIk1heEhlaWdodCI6IkluZmluaXR5IiwiU21hcnRGb3JlZ3JvdW5kSXNBY3RpdmUiOmZhbHNlLCJIb3Jpem9udGFsQWxpZ25tZW50IjoyLCJWZXJ0aWNhbEFsaWdubWVudCI6MCwiU21hcnRGb3JlZ3JvdW5kIjpudWxsLCJCYWNrZ3JvdW5kRmlsbFR5cGUiOjAsIk1hcmdpbiI6eyIkcmVmIjoiMzIifSwiUGFkZGluZyI6eyIkcmVmIjoiMzMifSwiQmFja2dyb3VuZCI6eyIkaWQiOiI1NjgiLCJDb2xvciI6eyIkaWQiOiI1NjkiLCJBIjowLCJSIjoyNTUsIkciOjI1NSwiQiI6MjU1fX0sIklzVmlzaWJsZSI6dHJ1ZSwiV2lkdGgiOjAuMCwiSGVpZ2h0IjowLjAsIkJvcmRlclN0eWxlIjp7IiRpZCI6IjU3MCIsIkxpbmVDb2xvciI6bnVsbCwiTGluZVdlaWdodCI6MC4wLCJMaW5lVHlwZSI6MCwiUGFyZW50U3R5bGUiOm51bGx9LCJQYXJlbnRTdHlsZSI6bnVsbH0sIkRhdGVGb3JtYXQiOnsiJHJlZiI6IjM3In0sIldlZWtOdW1iZXJpbmciOnsiJGlkIjoiNTcxIiwiRm9ybWF0IjowLCJJc1Zpc2libGUiOmZhbHNlLCJMYXN0S25vd25WaXNpYmlsaXR5U3RhdGUiOmZhbHNlfSwiSXNWaXNpYmxlIjp0cnVlLCJQYXJlbnRTdHlsZSI6bnVsbH0sIkluZGV4IjoyNCwiUGVyY2VudGFnZUNvbXBsZXRlIjpudWxsLCJQb3NpdGlvbiI6eyJSYXRpbyI6MC4wLCJJc0N1c3RvbSI6ZmFsc2V9LCJEYXRlRm9ybWF0Ijp7IiRyZWYiOiIzNyJ9LCJXZWVrTnVtYmVyaW5nIjp7IiRpZCI6IjU3MiIsIkZvcm1hdCI6MCwiSXNWaXNpYmxlIjpmYWxzZSwiTGFzdEtub3duVmlzaWJpbGl0eVN0YXRlIjpmYWxzZX0sIlJlbGF0ZWRUYXNrSWQiOiIyOTRmZTc0OC1hNzEyLTRiMzktYTNhYy1iY2I2NmE4ZDkxM2MiLCJJZCI6Ijg3ODY0NzE0LTU4OWQtNDBhYy04NTM0LTE3YzVjM2EwZjU2MSIsIkltcG9ydElkIjpudWxsLCJUaXRsZSI6IlJldmlldyBBZ2lsZSBQcm9qZWN0IFBsYW4iLCJOb3RlIjpudWxsLCJIeXBlcmxpbmsiOnsiJGlkIjoiNTczIiwiQWRkcmVzcyI6IiIsIlN1YkFkZHJlc3MiOiIifSwiSXNDaGFuZ2VkIjpmYWxzZSwiSXNOZXciOmZhbHNlfV0sIlRhc2tEZWZpbml0aW9uIjp7IiRpZCI6IjU3NCIsIkdyb3VwTmFtZSI6ImE5ODExYjE2LTNmYTEtNDJmYy1hMmViLTE0YzZiYWUyMmVmZiIsIlN0YXJ0RGF0ZSI6IjIwMjEtMDktMDFUMDA6MDA6MDAiLCJFbmREYXRlIjoiMjAyMS0wOS0yOVQyMzo1OTowMCIsIlBlcmNlbnRhZ2VDb21wbGV0ZSI6bnVsbCwiU3R5bGUiOnsiJGlkIjoiNTc1IiwiU2hhcGUiOjAsIlNoYXBlVGhpY2tuZXNzIjoxLCJEdXJhdGlvbkZvcm1hdCI6MCwiSW5jbHVkZU5vbldvcmtpbmdEYXlzSW5EdXJhdGlvbiI6ZmFsc2UsIlBlcmNlbnRhZ2VDb21wbGV0ZVN0eWxlIjp7IiRpZCI6IjU3NiIsIkZvbnRTZXR0aW5ncyI6eyIkaWQiOiI1NzciLCJGb250U2l6ZSI6MTAsIkZvbnROYW1lIjoiQ2FsaWJyaSIsIklzQm9sZCI6ZmFsc2UsIklzSXRhbGljIjpmYWxzZSwiSXNVbmRlcmxpbmVkIjpmYWxzZSwiUGFyZW50U3R5bGUiOm51bGx9LCJBdXRvU2l6ZSI6MCwiRm9yZWdyb3VuZCI6eyIkaWQiOiI1NzgiLCJDb2xvciI6eyIkaWQiOiI1NzkiLCJBIjoyNTUsIlIiOjE5MiwiRyI6ODAsIkIiOjc3fX0sIk1heFdpZHRoIjoyMDAuMCwiTWF4SGVpZ2h0IjoiSW5maW5pdHkiLCJTbWFydEZvcmVncm91bmRJc0FjdGl2ZSI6ZmFsc2UsIkhvcml6b250YWxBbGlnbm1lbnQiOjEsIlZlcnRpY2FsQWxpZ25tZW50IjowLCJTbWFydEZvcmVncm91bmQiOm51bGwsIkJhY2tncm91bmRGaWxsVHlwZSI6MCwiTWFyZ2luIjp7IiRpZCI6IjU4MCIsIlRvcCI6MC4wLCJMZWZ0IjowLjAsIlJpZ2h0IjowLjAsIkJvdHRvbSI6MC4wfSwiUGFkZGluZyI6eyIkaWQiOiI1ODEiLCJUb3AiOjAuMCwiTGVmdCI6MC4wLCJSaWdodCI6MC4wLCJCb3R0b20iOjAuMH0sIkJhY2tncm91bmQiOnsiJGlkIjoiNTgyIiwiQ29sb3IiOnsiJGlkIjoiNTgzIiwiQSI6ODksIlIiOjAsIkciOjAsIkIiOjB9fSwiSXNWaXNpYmxlIjp0cnVlLCJXaWR0aCI6MC4wLCJIZWlnaHQiOjAuMCwiQm9yZGVyU3R5bGUiOnsiJGlkIjoiNTg0IiwiTGluZUNvbG9yIjpudWxsLCJMaW5lV2VpZ2h0IjowLjAsIkxpbmVUeXBlIjowLCJQYXJlbnRTdHlsZSI6bnVsbH0sIlBhcmVudFN0eWxlIjpudWxsfSwiRHVyYXRpb25TdHlsZSI6eyIkaWQiOiI1ODUiLCJGb250U2V0dGluZ3MiOnsiJGlkIjoiNTg2IiwiRm9udFNpemUiOjEwLCJGb250TmFtZSI6IkNhbGlicmkiLCJJc0JvbGQiOmZhbHNlLCJJc0l0YWxpYyI6dHJ1ZSwiSXNVbmRlcmxpbmVkIjpmYWxzZSwiUGFyZW50U3R5bGUiOm51bGx9LCJBdXRvU2l6ZSI6MCwiRm9yZWdyb3VuZCI6eyIkaWQiOiI1ODciLCJDb2xvciI6eyIkaWQiOiI1ODgiLCJBIjoyNTUsIlIiOjc1LCJHIjozMiwiQiI6Mjd9fSwiTWF4V2lkdGgiOjIwMC4wLCJNYXhIZWlnaHQiOiJJbmZpbml0eSIsIlNtYXJ0Rm9yZWdyb3VuZElzQWN0aXZlIjpmYWxzZSwiSG9yaXpvbnRhbEFsaWdubWVudCI6MCwiVmVydGljYWxBbGlnbm1lbnQiOjAsIlNtYXJ0Rm9yZWdyb3VuZCI6bnVsbCwiQmFja2dyb3VuZEZpbGxUeXBlIjowLCJNYXJnaW4iOnsiJGlkIjoiNTg5IiwiVG9wIjowLjAsIkxlZnQiOjAuMCwiUmlnaHQiOjAuMCwiQm90dG9tIjowLjB9LCJQYWRkaW5nIjp7IiRpZCI6IjU5MCIsIlRvcCI6MC4wLCJMZWZ0IjowLjAsIlJpZ2h0IjowLjAsIkJvdHRvbSI6MC4wfSwiQmFja2dyb3VuZCI6eyIkaWQiOiI1OTEiLCJDb2xvciI6eyIkaWQiOiI1OTIiLCJBIjowLCJSIjoyNTUsIkciOjI1NSwiQiI6MjU1fX0sIklzVmlzaWJsZSI6dHJ1ZSwiV2lkdGgiOjAuMCwiSGVpZ2h0IjowLjAsIkJvcmRlclN0eWxlIjp7IiRpZCI6IjU5MyIsIkxpbmVDb2xvciI6bnVsbCwiTGluZVdlaWdodCI6MC4wLCJMaW5lVHlwZSI6MCwiUGFyZW50U3R5bGUiOm51bGx9LCJQYXJlbnRTdHlsZSI6bnVsbH0sIkhvcml6b250YWxDb25uZWN0b3JTdHlsZSI6eyIkaWQiOiI1OTQiLCJMaW5lQ29sb3IiOnsiJHJlZiI6IjYyIn0sIkxpbmVXZWlnaHQiOjEuMCwiTGluZVR5cGUiOjAsIlBhcmVudFN0eWxlIjpudWxsfSwiVmVydGljYWxDb25uZWN0b3JTdHlsZSI6eyIkaWQiOiI1OTUiLCJMaW5lQ29sb3IiOnsiJHJlZiI6IjY1In0sIkxpbmVXZWlnaHQiOjAuMCwiTGluZVR5cGUiOjAsIlBhcmVudFN0eWxlIjpudWxsfSwiTWFyZ2luIjpudWxsLCJTdGFydERhdGVQb3NpdGlvbiI6NiwiRW5kRGF0ZVBvc2l0aW9uIjo2LCJEYXRlSXNWaXNpYmxlIjpmYWxzZSwiVGl0bGVQb3NpdGlvbiI6MiwiRHVyYXRpb25Qb3NpdGlvbiI6MCwiUGVyY2VudGFnZUNvbXBsZXRlZFBvc2l0aW9uIjo2LCJTcGFjaW5nIjozLCJJc0JlbG93VGltZWJhbmQiOnRydWUsIlBlcmNlbnRhZ2VDb21wbGV0ZVNoYXBlT3BhY2l0eSI6MzUsIlNoYXBlU3R5bGUiOnsiJGlkIjoiNTk2IiwiTWFyZ2luIjp7IiRpZCI6IjU5NyIsIlRvcCI6MC4wLCJMZWZ0Ijo0LjAsIlJpZ2h0Ijo0LjAsIkJvdHRvbSI6MC4wfSwiUGFkZGluZyI6eyIkaWQiOiI1OTgiLCJUb3AiOjAuMCwiTGVmdCI6MC4wLCJSaWdodCI6MC4wLCJCb3R0b20iOjAuMH0sIkJhY2tncm91bmQiOnsiJGlkIjoiNTk5IiwiQ29sb3IiOnsiJGlkIjoiNjAwIiwiQSI6MjU1LCJSIjo1MCwiRyI6OTMsIkIiOjg5fX0sIklzVmlzaWJsZSI6dHJ1ZSwiV2lkdGgiOjAuMCwiSGVpZ2h0IjoxNi4wLCJCb3JkZXJTdHlsZSI6eyIkaWQiOiI2MDEiLCJMaW5lQ29sb3IiOnsiJHJlZiI6IjczIn0sIkxpbmVXZWlnaHQiOjAuMCwiTGluZVR5cGUiOjAsIlBhcmVudFN0eWxlIjpudWxsfSwiUGFyZW50U3R5bGUiOm51bGx9LCJUaXRsZVN0eWxlIjp7IiRpZCI6IjYwMiIsIkZvbnRTZXR0aW5ncyI6eyIkaWQiOiI2MDMiLCJGb250U2l6ZSI6MTIsIkZvbnROYW1lIjoiQ2FsaWJyaSIsIklzQm9sZCI6dHJ1ZSwiSXNJdGFsaWMiOmZhbHNlLCJJc1VuZGVybGluZWQiOmZhbHNlLCJQYXJlbnRTdHlsZSI6bnVsbH0sIkF1dG9TaXplIjoyLCJGb3JlZ3JvdW5kIjp7IiRpZCI6IjYwNCIsIkNvbG9yIjp7IiRpZCI6IjYwNSIsIkEiOjI1NSwiUiI6MjQyLCJHIjoyNDgsIkIiOjI0N319LCJNYXhXaWR0aCI6OTAwLjAsIk1heEhlaWdodCI6IkluZmluaXR5IiwiU21hcnRGb3JlZ3JvdW5kSXNBY3RpdmUiOmZhbHNlLCJIb3Jpem9udGFsQWxpZ25tZW50IjoxLCJWZXJ0aWNhbEFsaWdubWVudCI6MCwiU21hcnRGb3JlZ3JvdW5kIjpudWxsLCJCYWNrZ3JvdW5kRmlsbFR5cGUiOjAsIk1hcmdpbiI6eyIkaWQiOiI2MDYiLCJUb3AiOjAuMCwiTGVmdCI6MC4wLCJSaWdodCI6MC4wLCJCb3R0b20iOjAuMH0sIlBhZGRpbmciOnsiJGlkIjoiNjA3IiwiVG9wIjowLjAsIkxlZnQiOjAuMCwiUmlnaHQiOjAuMCwiQm90dG9tIjowLjB9LCJCYWNrZ3JvdW5kIjp7IiRpZCI6IjYwOCIsIkNvbG9yIjp7IiRpZCI6IjYwOSIsIkEiOjAsIlIiOjI1NSwiRyI6MjU1LCJCIjoyNTV9fSwiSXNWaXNpYmxlIjp0cnVlLCJXaWR0aCI6MC4wLCJIZWlnaHQiOjAuMCwiQm9yZGVyU3R5bGUiOnsiJGlkIjoiNjEwIiwiTGluZUNvbG9yIjpudWxsLCJMaW5lV2VpZ2h0IjowLjAsIkxpbmVUeXBlIjowLCJQYXJlbnRTdHlsZSI6bnVsbH0sIlBhcmVudFN0eWxlIjpudWxsfSwiRGF0ZVN0eWxlIjp7IiRpZCI6IjYxMSIsIkZvbnRTZXR0aW5ncyI6eyIkaWQiOiI2MTIiLCJGb250U2l6ZSI6OCwiRm9udE5hbWUiOiJDYWxpYnJpIiwiSXNCb2xkIjpmYWxzZSwiSXNJdGFsaWMiOmZhbHNlLCJJc1VuZGVybGluZWQiOmZhbHNlLCJQYXJlbnRTdHlsZSI6bnVsbH0sIkF1dG9TaXplIjowLCJGb3JlZ3JvdW5kIjp7IiRpZCI6IjYxMyIsIkNvbG9yIjp7IiRpZCI6IjYxNCIsIkEiOjI1NSwiUiI6OSwiRyI6MzMsIkIiOjU5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HJlZiI6IjkwIn0sIklzVmlzaWJsZSI6dHJ1ZSwiV2lkdGgiOjAuMCwiSGVpZ2h0IjowLjAsIkJvcmRlclN0eWxlIjp7IiRpZCI6IjYxNyIsIkxpbmVDb2xvciI6bnVsbCwiTGluZVdlaWdodCI6MC4wLCJMaW5lVHlwZSI6MCwiUGFyZW50U3R5bGUiOm51bGx9LCJQYXJlbnRTdHlsZSI6bnVsbH0sIkRhdGVGb3JtYXQiOnsiJGlkIjoiNjE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OSIsIkZvcm1hdCI6MCwiSXNWaXNpYmxlIjpmYWxzZSwiTGFzdEtub3duVmlzaWJpbGl0eVN0YXRlIjpmYWxzZX0sIklzVmlzaWJsZSI6dHJ1ZSwiUGFyZW50U3R5bGUiOm51bGx9LCJJbmRleCI6MjMsIlNtYXJ0RHVyYXRpb25BY3RpdmF0ZWQiOmZhbHNlLCJEYXRlRm9ybWF0Ijp7IiRyZWYiOiI2MTgifSwiV2Vla051bWJlcmluZyI6eyIkaWQiOiI2MjAiLCJGb3JtYXQiOjAsIklzVmlzaWJsZSI6ZmFsc2UsIkxhc3RLbm93blZpc2liaWxpdHlTdGF0ZSI6ZmFsc2V9LCJJZCI6IjI5NGZlNzQ4LWE3MTItNGIzOS1hM2FjLWJjYjY2YThkOTEzYyIsIkltcG9ydElkIjpudWxsLCJUaXRsZSI6IlNwcmludCA0IiwiTm90ZSI6bnVsbCwiSHlwZXJsaW5rIjp7IiRpZCI6IjYyMSIsIkFkZHJlc3MiOm51bGwsIlN1YkFkZHJlc3MiOm51bGx9LCJJc0NoYW5nZWQiOmZhbHNlLCJJc05ldyI6ZmFsc2V9fSx7IiRpZCI6IjYyMiIsIl9hdHRhY2hlZE1pbGVzdG9uZXMiOlt7IiRpZCI6IjYyMyIsIkRhdGUiOiIyMDIxLTA4LTMwVDIzOjU5OjAwIiwiU3R5bGUiOnsiJGlkIjoiNjI0IiwiU2hhcGUiOjE4LCJDb25uZWN0b3JNYXJnaW4iOnsiJGlkIjoiNjI1IiwiVG9wIjowLjAsIkxlZnQiOjIuMCwiUmlnaHQiOjIuMCwiQm90dG9tIjowLjB9LCJDb25uZWN0b3JTdHlsZSI6eyIkaWQiOiI2MjYiLCJMaW5lQ29sb3IiOnsiJGlkIjoiNjI3IiwiJHR5cGUiOiJOTFJFLkNvbW1vbi5Eb20uU29saWRDb2xvckJydXNoLCBOTFJFLkNvbW1vbiIsIkNvbG9yIjp7IiRpZCI6IjYyOCIsIkEiOjEyNywiUiI6MTgwLCJHIjo3NiwiQiI6NjV9fSwiTGluZVdlaWdodCI6MS4wLCJMaW5lVHlwZSI6MCwiUGFyZW50U3R5bGUiOm51bGx9LCJJc0JlbG93VGltZWJhbmQiOnRydWUsIlBvc2l0aW9uT25UYXNrIjoxLCJIaWRlRGF0ZSI6ZmFsc2UsIlNoYXBlU2l6ZSI6MSwiU3BhY2luZyI6Mi4wLCJQYWRkaW5nIjp7IiRyZWYiOiIxMiJ9LCJTaGFwZVN0eWxlIjp7IiRpZCI6IjYyOSIsIk1hcmdpbiI6eyIkcmVmIjoiMTQifSwiUGFkZGluZyI6eyIkcmVmIjoiMTUifSwiQmFja2dyb3VuZCI6eyIkaWQiOiI2MzAiLCJDb2xvciI6eyIkaWQiOiI2MzEiLCJBIjoyNTUsIlIiOjE4MCwiRyI6NzYsIkIiOjY1fX0sIklzVmlzaWJsZSI6dHJ1ZSwiV2lkdGgiOjEzLjAsIkhlaWdodCI6MTMuMCwiQm9yZGVyU3R5bGUiOnsiJGlkIjoiNjMyIiwiTGluZUNvbG9yIjpudWxsLCJMaW5lV2VpZ2h0IjowLjAsIkxpbmVUeXBlIjowLCJQYXJlbnRTdHlsZSI6bnVsbH0sIlBhcmVudFN0eWxlIjpudWxsfSwiVGl0bGVTdHlsZSI6eyIkaWQiOiI2MzMiLCJGb250U2V0dGluZ3MiOnsiJGlkIjoiNjM0IiwiRm9udFNpemUiOjExLCJGb250TmFtZSI6IkNhbGlicmkiLCJJc0JvbGQiOnRydWUsIklzSXRhbGljIjpmYWxzZSwiSXNVbmRlcmxpbmVkIjpmYWxzZSwiUGFyZW50U3R5bGUiOm51bGx9LCJBdXRvU2l6ZSI6MCwiRm9yZWdyb3VuZCI6eyIkaWQiOiI2MzUiLCJDb2xvciI6eyIkaWQiOiI2MzYiLCJBIjoyNTUsIlIiOjM0LCJHIjozNywiQiI6MjR9fSwiTWF4V2lkdGgiOjIwMC4wLCJNYXhIZWlnaHQiOiJJbmZpbml0eSIsIlNtYXJ0Rm9yZWdyb3VuZElzQWN0aXZlIjpmYWxzZSwiSG9yaXpvbnRhbEFsaWdubWVudCI6MiwiVmVydGljYWxBbGlnbm1lbnQiOjAsIlNtYXJ0Rm9yZWdyb3VuZCI6bnVsbCwiQmFja2dyb3VuZEZpbGxUeXBlIjowLCJNYXJnaW4iOnsiJHJlZiI6IjIzIn0sIlBhZGRpbmciOnsiJHJlZiI6IjI0In0sIkJhY2tncm91bmQiOnsiJGlkIjoiNjM3IiwiQ29sb3IiOnsiJGlkIjoiNjM4IiwiQSI6MCwiUiI6MjU1LCJHIjoyNTUsIkIiOjI1NX19LCJJc1Zpc2libGUiOnRydWUsIldpZHRoIjowLjAsIkhlaWdodCI6MC4wLCJCb3JkZXJTdHlsZSI6eyIkaWQiOiI2MzkiLCJMaW5lQ29sb3IiOm51bGwsIkxpbmVXZWlnaHQiOjAuMCwiTGluZVR5cGUiOjAsIlBhcmVudFN0eWxlIjpudWxsfSwiUGFyZW50U3R5bGUiOm51bGx9LCJEYXRlU3R5bGUiOnsiJGlkIjoiNjQwIiwiRm9udFNldHRpbmdzIjp7IiRpZCI6IjY0MSIsIkZvbnRTaXplIjoxMCwiRm9udE5hbWUiOiJDYWxpYnJpIiwiSXNCb2xkIjpmYWxzZSwiSXNJdGFsaWMiOmZhbHNlLCJJc1VuZGVybGluZWQiOmZhbHNlLCJQYXJlbnRTdHlsZSI6bnVsbH0sIkF1dG9TaXplIjowLCJGb3JlZ3JvdW5kIjp7IiRpZCI6IjY0MiIsIkNvbG9yIjp7IiRpZCI6IjY0MyIsIkEiOjI1NSwiUiI6NjcsIkciOjczLCJCIjo0OX19LCJNYXhXaWR0aCI6MjAwLjAsIk1heEhlaWdodCI6IkluZmluaXR5IiwiU21hcnRGb3JlZ3JvdW5kSXNBY3RpdmUiOmZhbHNlLCJIb3Jpem9udGFsQWxpZ25tZW50IjoyLCJWZXJ0aWNhbEFsaWdubWVudCI6MCwiU21hcnRGb3JlZ3JvdW5kIjpudWxsLCJCYWNrZ3JvdW5kRmlsbFR5cGUiOjAsIk1hcmdpbiI6eyIkcmVmIjoiMzIifSwiUGFkZGluZyI6eyIkcmVmIjoiMzMifSwiQmFja2dyb3VuZCI6eyIkaWQiOiI2NDQiLCJDb2xvciI6eyIkaWQiOiI2NDUiLCJBIjowLCJSIjoyNTUsIkciOjI1NSwiQiI6MjU1fX0sIklzVmlzaWJsZSI6dHJ1ZSwiV2lkdGgiOjAuMCwiSGVpZ2h0IjowLjAsIkJvcmRlclN0eWxlIjp7IiRpZCI6IjY0NiIsIkxpbmVDb2xvciI6bnVsbCwiTGluZVdlaWdodCI6MC4wLCJMaW5lVHlwZSI6MCwiUGFyZW50U3R5bGUiOm51bGx9LCJQYXJlbnRTdHlsZSI6bnVsbH0sIkRhdGVGb3JtYXQiOnsiJHJlZiI6IjM3In0sIldlZWtOdW1iZXJpbmciOnsiJGlkIjoiNjQ3IiwiRm9ybWF0IjowLCJJc1Zpc2libGUiOmZhbHNlLCJMYXN0S25vd25WaXNpYmlsaXR5U3RhdGUiOmZhbHNlfSwiSXNWaXNpYmxlIjp0cnVlLCJQYXJlbnRTdHlsZSI6bnVsbH0sIkluZGV4IjoyNiwiUGVyY2VudGFnZUNvbXBsZXRlIjpudWxsLCJQb3NpdGlvbiI6eyJSYXRpbyI6MC4wLCJJc0N1c3RvbSI6ZmFsc2V9LCJEYXRlRm9ybWF0Ijp7IiRyZWYiOiIzNyJ9LCJXZWVrTnVtYmVyaW5nIjp7IiRpZCI6IjY0OCIsIkZvcm1hdCI6MCwiSXNWaXNpYmxlIjpmYWxzZSwiTGFzdEtub3duVmlzaWJpbGl0eVN0YXRlIjpmYWxzZX0sIlJlbGF0ZWRUYXNrSWQiOiJhZjFlM2QwYS0zNDkyLTQwOGYtODQ3ZS00MDYzNjQ1ZDI0MDIiLCJJZCI6ImMyZjcxYWMxLTMxMTUtNDA1MC04OTQ3LWQxMjQzOWFkM2Q5YyIsIkltcG9ydElkIjpudWxsLCJUaXRsZSI6IlJldmlldyBBZ2lsZSBQcm9qZWN0IFBsYW4iLCJOb3RlIjpudWxsLCJIeXBlcmxpbmsiOnsiJGlkIjoiNjQ5IiwiQWRkcmVzcyI6IiIsIlN1YkFkZHJlc3MiOiIifSwiSXNDaGFuZ2VkIjpmYWxzZSwiSXNOZXciOmZhbHNlfV0sIlRhc2tEZWZpbml0aW9uIjp7IiRpZCI6IjY1MCIsIkdyb3VwTmFtZSI6ImE5ODExYjE2LTNmYTEtNDJmYy1hMmViLTE0YzZiYWUyMmVmZiIsIlN0YXJ0RGF0ZSI6IjIwMjEtMDgtMDFUMDA6MDA6MDBaIiwiRW5kRGF0ZSI6IjIwMjEtMDgtMzBUMjM6NTk6MDBaIiwiUGVyY2VudGFnZUNvbXBsZXRlIjpudWxsLCJTdHlsZSI6eyIkaWQiOiI2NTEiLCJTaGFwZSI6MCwiU2hhcGVUaGlja25lc3MiOjEsIkR1cmF0aW9uRm9ybWF0IjowLCJJbmNsdWRlTm9uV29ya2luZ0RheXNJbkR1cmF0aW9uIjpmYWxzZSwiUGVyY2VudGFnZUNvbXBsZXRlU3R5bGUiOnsiJGlkIjoiNjUyIiwiRm9udFNldHRpbmdzIjp7IiRpZCI6IjY1MyIsIkZvbnRTaXplIjoxMCwiRm9udE5hbWUiOiJDYWxpYnJpIiwiSXNCb2xkIjpmYWxzZSwiSXNJdGFsaWMiOmZhbHNlLCJJc1VuZGVybGluZWQiOmZhbHNlLCJQYXJlbnRTdHlsZSI6bnVsbH0sIkF1dG9TaXplIjowLCJGb3JlZ3JvdW5kIjp7IiRpZCI6IjY1NCIsIkNvbG9yIjp7IiRpZCI6IjY1NSIsIkEiOjI1NSwiUiI6MTkyLCJHIjo4MCwiQiI6Nzd9fSwiTWF4V2lkdGgiOjIwMC4wLCJNYXhIZWlnaHQiOiJJbmZpbml0eSIsIlNtYXJ0Rm9yZWdyb3VuZElzQWN0aXZlIjpmYWxzZSwiSG9yaXpvbnRhbEFsaWdubWVudCI6MSwiVmVydGljYWxBbGlnbm1lbnQiOjAsIlNtYXJ0Rm9yZWdyb3VuZCI6bnVsbCwiQmFja2dyb3VuZEZpbGxUeXBlIjowLCJNYXJnaW4iOnsiJGlkIjoiNjU2IiwiVG9wIjowLjAsIkxlZnQiOjAuMCwiUmlnaHQiOjAuMCwiQm90dG9tIjowLjB9LCJQYWRkaW5nIjp7IiRpZCI6IjY1NyIsIlRvcCI6MC4wLCJMZWZ0IjowLjAsIlJpZ2h0IjowLjAsIkJvdHRvbSI6MC4wfSwiQmFja2dyb3VuZCI6eyIkaWQiOiI2NTgiLCJDb2xvciI6eyIkcmVmIjoiNTgzIn19LCJJc1Zpc2libGUiOnRydWUsIldpZHRoIjowLjAsIkhlaWdodCI6MC4wLCJCb3JkZXJTdHlsZSI6eyIkaWQiOiI2NTkiLCJMaW5lQ29sb3IiOm51bGwsIkxpbmVXZWlnaHQiOjAuMCwiTGluZVR5cGUiOjAsIlBhcmVudFN0eWxlIjpudWxsfSwiUGFyZW50U3R5bGUiOm51bGx9LCJEdXJhdGlvblN0eWxlIjp7IiRpZCI6IjY2MCIsIkZvbnRTZXR0aW5ncyI6eyIkaWQiOiI2NjEiLCJGb250U2l6ZSI6MTAsIkZvbnROYW1lIjoiQ2FsaWJyaSIsIklzQm9sZCI6ZmFsc2UsIklzSXRhbGljIjp0cnVlLCJJc1VuZGVybGluZWQiOmZhbHNlLCJQYXJlbnRTdHlsZSI6bnVsbH0sIkF1dG9TaXplIjowLCJGb3JlZ3JvdW5kIjp7IiRpZCI6IjY2MiIsIkNvbG9yIjp7IiRpZCI6IjY2MyIsIkEiOjI1NSwiUiI6NzUsIkciOjMyLCJCIjoyN319LCJNYXhXaWR0aCI6MjAwLjAsIk1heEhlaWdodCI6IkluZmluaXR5IiwiU21hcnRGb3JlZ3JvdW5kSXNBY3RpdmUiOmZhbHNlLCJIb3Jpem9udGFsQWxpZ25tZW50IjowLCJWZXJ0aWNhbEFsaWdubWVudCI6MCwiU21hcnRGb3JlZ3JvdW5kIjpudWxsLCJCYWNrZ3JvdW5kRmlsbFR5cGUiOjAsIk1hcmdpbiI6eyIkaWQiOiI2NjQiLCJUb3AiOjAuMCwiTGVmdCI6MC4wLCJSaWdodCI6MC4wLCJCb3R0b20iOjAuMH0sIlBhZGRpbmciOnsiJGlkIjoiNjY1IiwiVG9wIjowLjAsIkxlZnQiOjAuMCwiUmlnaHQiOjAuMCwiQm90dG9tIjowLjB9LCJCYWNrZ3JvdW5kIjp7IiRpZCI6IjY2NiIsIkNvbG9yIjp7IiRpZCI6IjY2NyIsIkEiOjAsIlIiOjI1NSwiRyI6MjU1LCJCIjoyNTV9fSwiSXNWaXNpYmxlIjp0cnVlLCJXaWR0aCI6MC4wLCJIZWlnaHQiOjAuMCwiQm9yZGVyU3R5bGUiOnsiJGlkIjoiNjY4IiwiTGluZUNvbG9yIjpudWxsLCJMaW5lV2VpZ2h0IjowLjAsIkxpbmVUeXBlIjowLCJQYXJlbnRTdHlsZSI6bnVsbH0sIlBhcmVudFN0eWxlIjpudWxsfSwiSG9yaXpvbnRhbENvbm5lY3RvclN0eWxlIjp7IiRpZCI6IjY2OSIsIkxpbmVDb2xvciI6eyIkcmVmIjoiNjIifSwiTGluZVdlaWdodCI6MS4wLCJMaW5lVHlwZSI6MCwiUGFyZW50U3R5bGUiOm51bGx9LCJWZXJ0aWNhbENvbm5lY3RvclN0eWxlIjp7IiRpZCI6IjY3MCIsIkxpbmVDb2xvciI6eyIkcmVmIjoiNjUifSwiTGluZVdlaWdodCI6MC4wLCJMaW5lVHlwZSI6MCwiUGFyZW50U3R5bGUiOm51bGx9LCJNYXJnaW4iOm51bGwsIlN0YXJ0RGF0ZVBvc2l0aW9uIjo2LCJFbmREYXRlUG9zaXRpb24iOjYsIkRhdGVJc1Zpc2libGUiOmZhbHNlLCJUaXRsZVBvc2l0aW9uIjoyLCJEdXJhdGlvblBvc2l0aW9uIjowLCJQZXJjZW50YWdlQ29tcGxldGVkUG9zaXRpb24iOjYsIlNwYWNpbmciOjEwLCJJc0JlbG93VGltZWJhbmQiOnRydWUsIlBlcmNlbnRhZ2VDb21wbGV0ZVNoYXBlT3BhY2l0eSI6MzUsIlNoYXBlU3R5bGUiOnsiJGlkIjoiNjcxIiwiTWFyZ2luIjp7IiRpZCI6IjY3MiIsIlRvcCI6MC4wLCJMZWZ0Ijo0LjAsIlJpZ2h0Ijo0LjAsIkJvdHRvbSI6MC4wfSwiUGFkZGluZyI6eyIkaWQiOiI2NzMiLCJUb3AiOjAuMCwiTGVmdCI6MC4wLCJSaWdodCI6MC4wLCJCb3R0b20iOjAuMH0sIkJhY2tncm91bmQiOnsiJGlkIjoiNjc0IiwiQ29sb3IiOnsiJGlkIjoiNjc1IiwiQSI6MjU1LCJSIjo1MCwiRyI6OTMsIkIiOjg5fX0sIklzVmlzaWJsZSI6dHJ1ZSwiV2lkdGgiOjAuMCwiSGVpZ2h0IjoxNi4wLCJCb3JkZXJTdHlsZSI6eyIkaWQiOiI2NzYiLCJMaW5lQ29sb3IiOnsiJHJlZiI6IjczIn0sIkxpbmVXZWlnaHQiOjAuMCwiTGluZVR5cGUiOjAsIlBhcmVudFN0eWxlIjpudWxsfSwiUGFyZW50U3R5bGUiOm51bGx9LCJUaXRsZVN0eWxlIjp7IiRpZCI6IjY3NyIsIkZvbnRTZXR0aW5ncyI6eyIkaWQiOiI2NzgiLCJGb250U2l6ZSI6MTIsIkZvbnROYW1lIjoiQ2FsaWJyaSIsIklzQm9sZCI6dHJ1ZSwiSXNJdGFsaWMiOmZhbHNlLCJJc1VuZGVybGluZWQiOmZhbHNlLCJQYXJlbnRTdHlsZSI6bnVsbH0sIkF1dG9TaXplIjoyLCJGb3JlZ3JvdW5kIjp7IiRpZCI6IjY3OSIsIkNvbG9yIjp7IiRpZCI6IjY4MCIsIkEiOjI1NSwiUiI6MjQyLCJHIjoyNDgsIkIiOjI0N319LCJNYXhXaWR0aCI6NTcuNTgyMzY5MTM1MzIzMzksIk1heEhlaWdodCI6IkluZmluaXR5IiwiU21hcnRGb3JlZ3JvdW5kSXNBY3RpdmUiOmZhbHNlLCJIb3Jpem9udGFsQWxpZ25tZW50IjoxLCJWZXJ0aWNhbEFsaWdubWVudCI6MCwiU21hcnRGb3JlZ3JvdW5kIjpudWxsLCJCYWNrZ3JvdW5kRmlsbFR5cGUiOjAsIk1hcmdpbiI6eyIkaWQiOiI2ODEiLCJUb3AiOjAuMCwiTGVmdCI6MC4wLCJSaWdodCI6MC4wLCJCb3R0b20iOjAuMH0sIlBhZGRpbmciOnsiJGlkIjoiNjgyIiwiVG9wIjowLjAsIkxlZnQiOjAuMCwiUmlnaHQiOjAuMCwiQm90dG9tIjowLjB9LCJCYWNrZ3JvdW5kIjp7IiRpZCI6IjY4MyIsIkNvbG9yIjp7IiRpZCI6IjY4NCIsIkEiOjAsIlIiOjI1NSwiRyI6MjU1LCJCIjoyNTV9fSwiSXNWaXNpYmxlIjp0cnVlLCJXaWR0aCI6MC4wLCJIZWlnaHQiOjAuMCwiQm9yZGVyU3R5bGUiOnsiJGlkIjoiNjg1IiwiTGluZUNvbG9yIjpudWxsLCJMaW5lV2VpZ2h0IjowLjAsIkxpbmVUeXBlIjowLCJQYXJlbnRTdHlsZSI6bnVsbH0sIlBhcmVudFN0eWxlIjpudWxsfSwiRGF0ZVN0eWxlIjp7IiRpZCI6IjY4NiIsIkZvbnRTZXR0aW5ncyI6eyIkaWQiOiI2ODciLCJGb250U2l6ZSI6OCwiRm9udE5hbWUiOiJDYWxpYnJpIiwiSXNCb2xkIjpmYWxzZSwiSXNJdGFsaWMiOmZhbHNlLCJJc1VuZGVybGluZWQiOmZhbHNlLCJQYXJlbnRTdHlsZSI6bnVsbH0sIkF1dG9TaXplIjowLCJGb3JlZ3JvdW5kIjp7IiRpZCI6IjY4OCIsIkNvbG9yIjp7IiRyZWYiOiI4NyJ9fSwiTWF4V2lkdGgiOjIwMC4wLCJNYXhIZWlnaHQiOiJJbmZpbml0eSIsIlNtYXJ0Rm9yZWdyb3VuZElzQWN0aXZlIjpmYWxzZSwiSG9yaXpvbnRhbEFsaWdubWVudCI6MCwiVmVydGljYWxBbGlnbm1lbnQiOjAsIlNtYXJ0Rm9yZWdyb3VuZCI6bnVsbCwiQmFja2dyb3VuZEZpbGxUeXBlIjowLCJNYXJnaW4iOnsiJGlkIjoiNjg5IiwiVG9wIjowLjAsIkxlZnQiOjAuMCwiUmlnaHQiOjAuMCwiQm90dG9tIjowLjB9LCJQYWRkaW5nIjp7IiRpZCI6IjY5MCIsIlRvcCI6MC4wLCJMZWZ0IjowLjAsIlJpZ2h0IjowLjAsIkJvdHRvbSI6MC4wfSwiQmFja2dyb3VuZCI6eyIkcmVmIjoiOTAifSwiSXNWaXNpYmxlIjp0cnVlLCJXaWR0aCI6MC4wLCJIZWlnaHQiOjAuMCwiQm9yZGVyU3R5bGUiOnsiJGlkIjoiNjkxIiwiTGluZUNvbG9yIjpudWxsLCJMaW5lV2VpZ2h0IjowLjAsIkxpbmVUeXBlIjowLCJQYXJlbnRTdHlsZSI6bnVsbH0sIlBhcmVudFN0eWxlIjpudWxsfSwiRGF0ZUZvcm1hdCI6eyIkcmVmIjoiMjA4In0sIldlZWtOdW1iZXJpbmciOnsiJGlkIjoiNjkyIiwiRm9ybWF0IjowLCJJc1Zpc2libGUiOmZhbHNlLCJMYXN0S25vd25WaXNpYmlsaXR5U3RhdGUiOmZhbHNlfSwiSXNWaXNpYmxlIjp0cnVlLCJQYXJlbnRTdHlsZSI6bnVsbH0sIkluZGV4IjoyNSwiU21hcnREdXJhdGlvbkFjdGl2YXRlZCI6ZmFsc2UsIkRhdGVGb3JtYXQiOnsiJHJlZiI6IjIwOCJ9LCJXZWVrTnVtYmVyaW5nIjp7IiRpZCI6IjY5MyIsIkZvcm1hdCI6MCwiSXNWaXNpYmxlIjpmYWxzZSwiTGFzdEtub3duVmlzaWJpbGl0eVN0YXRlIjpmYWxzZX0sIklkIjoiYWYxZTNkMGEtMzQ5Mi00MDhmLTg0N2UtNDA2MzY0NWQyNDAyIiwiSW1wb3J0SWQiOm51bGwsIlRpdGxlIjoiU3ByaW50IDMiLCJOb3RlIjpudWxsLCJIeXBlcmxpbmsiOnsiJGlkIjoiNjk0IiwiQWRkcmVzcyI6bnVsbCwiU3ViQWRkcmVzcyI6bnVsbH0sIklzQ2hhbmdlZCI6ZmFsc2UsIklzTmV3IjpmYWxzZX19XSwiX21pbGVzdG9uZXMiOltdLCJJZCI6ImE5ODExYjE2LTNmYTEtNDJmYy1hMmViLTE0YzZiYWUyMmVmZiIsIklzU2luZ2xlSXRlbVJvdyI6ZmFsc2V9LHsiJGlkIjoiNjk1IiwiX3Rhc2tzIjpbeyIkaWQiOiI2OTYiLCJfYXR0YWNoZWRNaWxlc3RvbmVzIjpbXSwiVGFza0RlZmluaXRpb24iOnsiJGlkIjoiNjk3IiwiR3JvdXBOYW1lIjoiOTBkODgxZDMtMDE5ZC00M2U3LWFmMzktYmNkNzk3ZTg4YzhkIiwiU3RhcnREYXRlIjoiMjAyMS0wOC0wMVQwMDowMDowMFoiLCJFbmREYXRlIjoiMjAyMS0wOC0xMVQxMTozODowMCIsIlBlcmNlbnRhZ2VDb21wbGV0ZSI6bnVsbCwiU3R5bGUiOnsiJGlkIjoiNjk4IiwiU2hhcGUiOjQsIlNoYXBlVGhpY2tuZXNzIjoxLCJEdXJhdGlvbkZvcm1hdCI6MCwiSW5jbHVkZU5vbldvcmtpbmdEYXlzSW5EdXJhdGlvbiI6ZmFsc2UsIlBlcmNlbnRhZ2VDb21wbGV0ZVN0eWxlIjp7IiRpZCI6IjY5OSIsIkZvbnRTZXR0aW5ncyI6eyIkaWQiOiI3MDA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cmVmIjoiNDkifSwiSXNWaXNpYmxlIjp0cnVlLCJXaWR0aCI6MC4wLCJIZWlnaHQiOjAuMCwiQm9yZGVyU3R5bGUiOnsiJGlkIjoiNzAxIiwiTGluZUNvbG9yIjpudWxsLCJMaW5lV2VpZ2h0IjowLjAsIkxpbmVUeXBlIjowLCJQYXJlbnRTdHlsZSI6bnVsbH0sIlBhcmVudFN0eWxlIjpudWxsfSwiRHVyYXRpb25TdHlsZSI6eyIkaWQiOiI3MDIiLCJGb250U2V0dGluZ3MiOnsiJGlkIjoiNzAzIiwiRm9udFNpemUiOjEwLCJGb250TmFtZSI6IkNhbGlicmkiLCJJc0JvbGQiOmZhbHNlLCJJc0l0YWxpYyI6dHJ1ZSwiSXNVbmRlcmxpbmVkIjpmYWxzZSwiUGFyZW50U3R5bGUiOm51bGx9LCJBdXRvU2l6ZSI6MCwiRm9yZWdyb3VuZCI6eyIkcmVmIjoiMTc5In0sIk1heFdpZHRoIjoyMDAuMC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3MDQiLCJMaW5lQ29sb3IiOm51bGwsIkxpbmVXZWlnaHQiOjAuMCwiTGluZVR5cGUiOjAsIlBhcmVudFN0eWxlIjpudWxsfSwiUGFyZW50U3R5bGUiOm51bGx9LCJIb3Jpem9udGFsQ29ubmVjdG9yU3R5bGUiOnsiJGlkIjoiNzA1IiwiTGluZUNvbG9yIjp7IiRyZWYiOiI2MiJ9LCJMaW5lV2VpZ2h0IjoxLjAsIkxpbmVUeXBlIjowLCJQYXJlbnRTdHlsZSI6bnVsbH0sIlZlcnRpY2FsQ29ubmVjdG9yU3R5bGUiOnsiJGlkIjoiNzA2IiwiTGluZUNvbG9yIjp7IiRyZWYiOiI2N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3MDciLCJNYXJnaW4iOnsiJHJlZiI6IjE4OCJ9LCJQYWRkaW5nIjp7IiRyZWYiOiIxODkifSwiQmFja2dyb3VuZCI6eyIkaWQiOiI3MDgiLCJDb2xvciI6eyIkaWQiOiI3MDkiLCJBIjoyNTUsIlIiOjY3LCJHIjoxNzAsIkIiOjEzOX19LCJJc1Zpc2libGUiOnRydWUsIldpZHRoIjowLjAsIkhlaWdodCI6MTYuMCwiQm9yZGVyU3R5bGUiOnsiJGlkIjoiNzEwIiwiTGluZUNvbG9yIjp7IiRyZWYiOiI3MyJ9LCJMaW5lV2VpZ2h0IjowLjAsIkxpbmVUeXBlIjowLCJQYXJlbnRTdHlsZSI6bnVsbH0sIlBhcmVudFN0eWxlIjpudWxsfSwiVGl0bGVTdHlsZSI6eyIkaWQiOiI3MTEiLCJGb250U2V0dGluZ3MiOnsiJGlkIjoiNzEyIiwiRm9udFNpemUiOjEwLCJGb250TmFtZSI6IkNhbGlicmkiLCJJc0JvbGQiOmZhbHNlLCJJc0l0YWxpYyI6ZmFsc2UsIklzVW5kZXJsaW5lZCI6ZmFsc2UsIlBhcmVudFN0eWxlIjpudWxsfSwiQXV0b1NpemUiOjAsIkZvcmVncm91bmQiOnsiJGlkIjoiNzEzIiwiQ29sb3IiOnsiJGlkIjoiNzE0IiwiQSI6MjU1LCJSIjoyNDIsIkciOjI0OCwiQiI6MjQ3fX0sIk1heFdpZHRoIjo5NjAuMCwiTWF4SGVpZ2h0IjoiSW5maW5pdHkiLCJTbWFydEZvcmVncm91bmRJc0FjdGl2ZSI6ZmFsc2UsIkhvcml6b250YWxBbGlnbm1lbnQiOjEsIlZlcnRpY2FsQWxpZ25tZW50IjowLCJTbWFydEZvcmVncm91bmQiOm51bGwsIkJhY2tncm91bmRGaWxsVHlwZSI6MCwiTWFyZ2luIjp7IiRyZWYiOiIxOTcifSwiUGFkZGluZyI6eyIkcmVmIjoiMTk4In0sIkJhY2tncm91bmQiOnsiJGlkIjoiNzE1IiwiQ29sb3IiOnsiJGlkIjoiNzE2IiwiQSI6MCwiUiI6MjU1LCJHIjoyNTUsIkIiOjI1NX19LCJJc1Zpc2libGUiOnRydWUsIldpZHRoIjowLjAsIkhlaWdodCI6MC4wLCJCb3JkZXJTdHlsZSI6eyIkaWQiOiI3MTciLCJMaW5lQ29sb3IiOm51bGwsIkxpbmVXZWlnaHQiOjAuMCwiTGluZVR5cGUiOjAsIlBhcmVudFN0eWxlIjpudWxsfSwiUGFyZW50U3R5bGUiOm51bGx9LCJEYXRlU3R5bGUiOnsiJGlkIjoiNzE4IiwiRm9udFNldHRpbmdzIjp7IiRpZCI6IjcxOSIsIkZvbnRTaXplIjo4LCJGb250TmFtZSI6IkNhbGlicmkiLCJJc0JvbGQiOmZhbHNlLCJJc0l0YWxpYyI6ZmFsc2UsIklzVW5kZXJsaW5lZCI6ZmFsc2UsIlBhcmVudFN0eWxlIjpudWxsfSwiQXV0b1NpemUiOjAsIkZvcmVncm91bmQiOnsiJHJlZiI6IjIwNCJ9LCJNYXhXaWR0aCI6MjAwLjAsIk1heEhlaWdodCI6IkluZmluaXR5IiwiU21hcnRGb3JlZ3JvdW5kSXNBY3RpdmUiOmZhbHNlLCJIb3Jpem9udGFsQWxpZ25tZW50IjoyLCJWZXJ0aWNhbEFsaWdubWVudCI6MCwiU21hcnRGb3JlZ3JvdW5kIjpudWxsLCJCYWNrZ3JvdW5kRmlsbFR5cGUiOjAsIk1hcmdpbiI6eyIkcmVmIjoiMjA1In0sIlBhZGRpbmciOnsiJHJlZiI6IjIwNiJ9LCJCYWNrZ3JvdW5kIjp7IiRyZWYiOiI5MCJ9LCJJc1Zpc2libGUiOnRydWUsIldpZHRoIjowLjAsIkhlaWdodCI6MC4wLCJCb3JkZXJTdHlsZSI6eyIkaWQiOiI3MjAiLCJMaW5lQ29sb3IiOm51bGwsIkxpbmVXZWlnaHQiOjAuMCwiTGluZVR5cGUiOjAsIlBhcmVudFN0eWxlIjpudWxsfSwiUGFyZW50U3R5bGUiOm51bGx9LCJEYXRlRm9ybWF0Ijp7IiRyZWYiOiIyMDgifSwiV2Vla051bWJlcmluZyI6eyIkaWQiOiI3MjEiLCJGb3JtYXQiOjAsIklzVmlzaWJsZSI6ZmFsc2UsIkxhc3RLbm93blZpc2liaWxpdHlTdGF0ZSI6ZmFsc2V9LCJJc1Zpc2libGUiOnRydWUsIlBhcmVudFN0eWxlIjpudWxsfSwiSW5kZXgiOjI3LCJTbWFydER1cmF0aW9uQWN0aXZhdGVkIjpmYWxzZSwiRGF0ZUZvcm1hdCI6eyIkcmVmIjoiMjA4In0sIldlZWtOdW1iZXJpbmciOnsiJGlkIjoiNzIyIiwiRm9ybWF0IjowLCJJc1Zpc2libGUiOmZhbHNlLCJMYXN0S25vd25WaXNpYmlsaXR5U3RhdGUiOmZhbHNlfSwiSWQiOiI1NWYyY2JjYy01MTNhLTQ1NWQtOGIxNi0yMDlhNmIxYjA0YmUiLCJJbXBvcnRJZCI6bnVsbCwiVGl0bGUiOiJXb3JrIEl0ZW0gMSIsIk5vdGUiOm51bGwsIkh5cGVybGluayI6eyIkaWQiOiI3MjMiLCJBZGRyZXNzIjpudWxsLCJTdWJBZGRyZXNzIjpudWxsfSwiSXNDaGFuZ2VkIjpmYWxzZSwiSXNOZXciOmZhbHNlfX0seyIkaWQiOiI3MjQiLCJfYXR0YWNoZWRNaWxlc3RvbmVzIjpbXSwiVGFza0RlZmluaXRpb24iOnsiJGlkIjoiNzI1IiwiR3JvdXBOYW1lIjoiOTBkODgxZDMtMDE5ZC00M2U3LWFmMzktYmNkNzk3ZTg4YzhkIiwiU3RhcnREYXRlIjoiMjAyMS0wOC0xMFQyMDowODowMCIsIkVuZERhdGUiOiIyMDIxLTA4LTIxVDEyOjAyOjAwIiwiUGVyY2VudGFnZUNvbXBsZXRlIjpudWxsLCJTdHlsZSI6eyIkaWQiOiI3MjYiLCJTaGFwZSI6NCwiU2hhcGVUaGlja25lc3MiOjEsIkR1cmF0aW9uRm9ybWF0IjowLCJJbmNsdWRlTm9uV29ya2luZ0RheXNJbkR1cmF0aW9uIjpmYWxzZSwiUGVyY2VudGFnZUNvbXBsZXRlU3R5bGUiOnsiJGlkIjoiNzI3IiwiRm9udFNldHRpbmdzIjp7IiRpZCI6IjcyOCIsIkZvbnRTaXplIjoxMCwiRm9udE5hbWUiOiJDYWxpYnJpIiwiSXNCb2xkIjpmYWxzZSwiSXNJdGFsaWMiOmZhbHNlLCJJc1VuZGVybGluZWQiOmZhbHNlLCJQYXJlbnRTdHlsZSI6bnVsbH0sIkF1dG9TaXplIjowLCJGb3JlZ3JvdW5kIjp7IiRyZWYiOiI0NSJ9LCJNYXhXaWR0aCI6MjAwLjAsIk1heEhlaWdodCI6IkluZmluaXR5IiwiU21hcnRGb3JlZ3JvdW5kSXNBY3RpdmUiOmZhbHNlLCJIb3Jpem9udGFsQWxpZ25tZW50IjowLCJWZXJ0aWNhbEFsaWdubWVudCI6MCwiU21hcnRGb3JlZ3JvdW5kIjpudWxsLCJCYWNrZ3JvdW5kRmlsbFR5cGUiOjAsIk1hcmdpbiI6eyIkcmVmIjoiMTc0In0sIlBhZGRpbmciOnsiJHJlZiI6IjE3NSJ9LCJCYWNrZ3JvdW5kIjp7IiRyZWYiOiI0OSJ9LCJJc1Zpc2libGUiOnRydWUsIldpZHRoIjowLjAsIkhlaWdodCI6MC4wLCJCb3JkZXJTdHlsZSI6eyIkaWQiOiI3MjkiLCJMaW5lQ29sb3IiOm51bGwsIkxpbmVXZWlnaHQiOjAuMCwiTGluZVR5cGUiOjAsIlBhcmVudFN0eWxlIjpudWxsfSwiUGFyZW50U3R5bGUiOm51bGx9LCJEdXJhdGlvblN0eWxlIjp7IiRpZCI6IjczMCIsIkZvbnRTZXR0aW5ncyI6eyIkaWQiOiI3MzEiLCJGb250U2l6ZSI6MTAsIkZvbnROYW1lIjoiQ2FsaWJyaSIsIklzQm9sZCI6ZmFsc2UsIklzSXRhbGljIjp0cnVlLCJJc1VuZGVybGluZWQiOmZhbHNlLCJQYXJlbnRTdHlsZSI6bnVsbH0sIkF1dG9TaXplIjowLCJGb3JlZ3JvdW5kIjp7IiRyZWYiOiIxNzkifSwiTWF4V2lkdGgiOjIwMC4wLCJNYXhIZWlnaHQiOiJJbmZpbml0eSIsIlNtYXJ0Rm9yZWdyb3VuZElzQWN0aXZlIjpmYWxzZSwiSG9yaXpvbnRhbEFsaWdubWVudCI6MCwiVmVydGljYWxBbGlnbm1lbnQiOjAsIlNtYXJ0Rm9yZWdyb3VuZCI6bnVsbCwiQmFja2dyb3VuZEZpbGxUeXBlIjowLCJNYXJnaW4iOnsiJHJlZiI6IjE4MSJ9LCJQYWRkaW5nIjp7IiRyZWYiOiIxODIifSwiQmFja2dyb3VuZCI6eyIkcmVmIjoiMTgzIn0sIklzVmlzaWJsZSI6dHJ1ZSwiV2lkdGgiOjAuMCwiSGVpZ2h0IjowLjAsIkJvcmRlclN0eWxlIjp7IiRpZCI6IjczMiIsIkxpbmVDb2xvciI6bnVsbCwiTGluZVdlaWdodCI6MC4wLCJMaW5lVHlwZSI6MCwiUGFyZW50U3R5bGUiOm51bGx9LCJQYXJlbnRTdHlsZSI6bnVsbH0sIkhvcml6b250YWxDb25uZWN0b3JTdHlsZSI6eyIkaWQiOiI3MzMiLCJMaW5lQ29sb3IiOnsiJHJlZiI6IjYyIn0sIkxpbmVXZWlnaHQiOjEuMCwiTGluZVR5cGUiOjAsIlBhcmVudFN0eWxlIjpudWxsfSwiVmVydGljYWxDb25uZWN0b3JTdHlsZSI6eyIkaWQiOiI3MzQiLCJMaW5lQ29sb3IiOnsiJHJlZiI6IjY1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zM1IiwiTWFyZ2luIjp7IiRyZWYiOiIxODgifSwiUGFkZGluZyI6eyIkcmVmIjoiMTg5In0sIkJhY2tncm91bmQiOnsiJGlkIjoiNzM2IiwiQ29sb3IiOnsiJGlkIjoiNzM3IiwiQSI6MjU1LCJSIjo1OCwiRyI6MTQ2LCJCIjoxMjB9fSwiSXNWaXNpYmxlIjp0cnVlLCJXaWR0aCI6MC4wLCJIZWlnaHQiOjE2LjAsIkJvcmRlclN0eWxlIjp7IiRpZCI6IjczOCIsIkxpbmVDb2xvciI6eyIkcmVmIjoiNzMifSwiTGluZVdlaWdodCI6MC4wLCJMaW5lVHlwZSI6MCwiUGFyZW50U3R5bGUiOm51bGx9LCJQYXJlbnRTdHlsZSI6bnVsbH0sIlRpdGxlU3R5bGUiOnsiJGlkIjoiNzM5IiwiRm9udFNldHRpbmdzIjp7IiRpZCI6Ijc0MCIsIkZvbnRTaXplIjoxMCwiRm9udE5hbWUiOiJDYWxpYnJpIiwiSXNCb2xkIjpmYWxzZSwiSXNJdGFsaWMiOmZhbHNlLCJJc1VuZGVybGluZWQiOmZhbHNlLCJQYXJlbnRTdHlsZSI6bnVsbH0sIkF1dG9TaXplIjowLCJGb3JlZ3JvdW5kIjp7IiRpZCI6Ijc0MSIsIkNvbG9yIjp7IiRpZCI6Ijc0MiIsIkEiOjI1NSwiUiI6MjQyLCJHIjoyNDgsIkIiOjI0N319LCJNYXhXaWR0aCI6OTYwLjAsIk1heEhlaWdodCI6IkluZmluaXR5IiwiU21hcnRGb3JlZ3JvdW5kSXNBY3RpdmUiOmZhbHNlLCJIb3Jpem9udGFsQWxpZ25tZW50IjoxLCJWZXJ0aWNhbEFsaWdubWVudCI6MCwiU21hcnRGb3JlZ3JvdW5kIjpudWxsLCJCYWNrZ3JvdW5kRmlsbFR5cGUiOjAsIk1hcmdpbiI6eyIkcmVmIjoiMTk3In0sIlBhZGRpbmciOnsiJHJlZiI6IjE5OCJ9LCJCYWNrZ3JvdW5kIjp7IiRpZCI6Ijc0MyIsIkNvbG9yIjp7IiRpZCI6Ijc0NCIsIkEiOjAsIlIiOjI1NSwiRyI6MjU1LCJCIjoyNTV9fSwiSXNWaXNpYmxlIjp0cnVlLCJXaWR0aCI6MC4wLCJIZWlnaHQiOjAuMCwiQm9yZGVyU3R5bGUiOnsiJGlkIjoiNzQ1IiwiTGluZUNvbG9yIjpudWxsLCJMaW5lV2VpZ2h0IjowLjAsIkxpbmVUeXBlIjowLCJQYXJlbnRTdHlsZSI6bnVsbH0sIlBhcmVudFN0eWxlIjpudWxsfSwiRGF0ZVN0eWxlIjp7IiRpZCI6Ijc0NiIsIkZvbnRTZXR0aW5ncyI6eyIkaWQiOiI3NDciLCJGb250U2l6ZSI6OCwiRm9udE5hbWUiOiJDYWxpYnJpIiwiSXNCb2xkIjpmYWxzZSwiSXNJdGFsaWMiOmZhbHNlLCJJc1VuZGVybGluZWQiOmZhbHNlLCJQYXJlbnRTdHlsZSI6bnVsbH0sIkF1dG9TaXplIjowLCJGb3JlZ3JvdW5kIjp7IiRyZWYiOiIyMDQifSwiTWF4V2lkdGgiOjIwMC4wLCJNYXhIZWlnaHQiOiJJbmZpbml0eSIsIlNtYXJ0Rm9yZWdyb3VuZElzQWN0aXZlIjpmYWxzZSwiSG9yaXpvbnRhbEFsaWdubWVudCI6MiwiVmVydGljYWxBbGlnbm1lbnQiOjAsIlNtYXJ0Rm9yZWdyb3VuZCI6bnVsbCwiQmFja2dyb3VuZEZpbGxUeXBlIjowLCJNYXJnaW4iOnsiJHJlZiI6IjIwNSJ9LCJQYWRkaW5nIjp7IiRyZWYiOiIyMDYifSwiQmFja2dyb3VuZCI6eyIkcmVmIjoiOTAifSwiSXNWaXNpYmxlIjp0cnVlLCJXaWR0aCI6MC4wLCJIZWlnaHQiOjAuMCwiQm9yZGVyU3R5bGUiOnsiJGlkIjoiNzQ4IiwiTGluZUNvbG9yIjpudWxsLCJMaW5lV2VpZ2h0IjowLjAsIkxpbmVUeXBlIjowLCJQYXJlbnRTdHlsZSI6bnVsbH0sIlBhcmVudFN0eWxlIjpudWxsfSwiRGF0ZUZvcm1hdCI6eyIkcmVmIjoiMjA4In0sIldlZWtOdW1iZXJpbmciOnsiJGlkIjoiNzQ5IiwiRm9ybWF0IjowLCJJc1Zpc2libGUiOmZhbHNlLCJMYXN0S25vd25WaXNpYmlsaXR5U3RhdGUiOmZhbHNlfSwiSXNWaXNpYmxlIjp0cnVlLCJQYXJlbnRTdHlsZSI6bnVsbH0sIkluZGV4IjoyOCwiU21hcnREdXJhdGlvbkFjdGl2YXRlZCI6ZmFsc2UsIkRhdGVGb3JtYXQiOnsiJHJlZiI6IjIwOCJ9LCJXZWVrTnVtYmVyaW5nIjp7IiRpZCI6Ijc1MCIsIkZvcm1hdCI6MCwiSXNWaXNpYmxlIjpmYWxzZSwiTGFzdEtub3duVmlzaWJpbGl0eVN0YXRlIjpmYWxzZX0sIklkIjoiNjE5ZTdhMzUtYjA5ZS00ZGU3LWFiYzMtMDViNzQ1ZmMxYzJhIiwiSW1wb3J0SWQiOm51bGwsIlRpdGxlIjoiV29yayBJdGVtIDIiLCJOb3RlIjpudWxsLCJIeXBlcmxpbmsiOnsiJGlkIjoiNzUxIiwiQWRkcmVzcyI6bnVsbCwiU3ViQWRkcmVzcyI6bnVsbH0sIklzQ2hhbmdlZCI6ZmFsc2UsIklzTmV3IjpmYWxzZX19LHsiJGlkIjoiNzUyIiwiX2F0dGFjaGVkTWlsZXN0b25lcyI6W10sIlRhc2tEZWZpbml0aW9uIjp7IiRpZCI6Ijc1MyIsIkdyb3VwTmFtZSI6IjkwZDg4MWQzLTAxOWQtNDNlNy1hZjM5LWJjZDc5N2U4OGM4ZCIsIlN0YXJ0RGF0ZSI6IjIwMjEtMDgtMjBUMTg6NDU6MDAiLCJFbmREYXRlIjoiMjAyMS0wOC0zMFQyMzo1OTowMFoiLCJQZXJjZW50YWdlQ29tcGxldGUiOm51bGwsIlN0eWxlIjp7IiRpZCI6Ijc1NCIsIlNoYXBlIjo0LCJTaGFwZVRoaWNrbmVzcyI6MSwiRHVyYXRpb25Gb3JtYXQiOjAsIkluY2x1ZGVOb25Xb3JraW5nRGF5c0luRHVyYXRpb24iOmZhbHNlLCJQZXJjZW50YWdlQ29tcGxldGVTdHlsZSI6eyIkaWQiOiI3NTUiLCJGb250U2V0dGluZ3MiOnsiJGlkIjoiNzU2IiwiRm9udFNpemUiOjEwLCJGb250TmFtZSI6IkNhbGlicmkiLCJJc0JvbGQiOmZhbHNlLCJJc0l0YWxpYyI6ZmFsc2UsIklzVW5kZXJsaW5lZCI6ZmFsc2UsIlBhcmVudFN0eWxlIjpudWxsfSwiQXV0b1NpemUiOjAsIkZvcmVncm91bmQiOnsiJHJlZiI6IjQ1In0sIk1heFdpZHRoIjoyMDAuMCwiTWF4SGVpZ2h0IjoiSW5maW5pdHkiLCJTbWFydEZvcmVncm91bmRJc0FjdGl2ZSI6ZmFsc2UsIkhvcml6b250YWxBbGlnbm1lbnQiOjAsIlZlcnRpY2FsQWxpZ25tZW50IjowLCJTbWFydEZvcmVncm91bmQiOm51bGwsIkJhY2tncm91bmRGaWxsVHlwZSI6MCwiTWFyZ2luIjp7IiRyZWYiOiIxNzQifSwiUGFkZGluZyI6eyIkcmVmIjoiMTc1In0sIkJhY2tncm91bmQiOnsiJHJlZiI6IjQ5In0sIklzVmlzaWJsZSI6dHJ1ZSwiV2lkdGgiOjAuMCwiSGVpZ2h0IjowLjAsIkJvcmRlclN0eWxlIjp7IiRpZCI6Ijc1NyIsIkxpbmVDb2xvciI6bnVsbCwiTGluZVdlaWdodCI6MC4wLCJMaW5lVHlwZSI6MCwiUGFyZW50U3R5bGUiOm51bGx9LCJQYXJlbnRTdHlsZSI6bnVsbH0sIkR1cmF0aW9uU3R5bGUiOnsiJGlkIjoiNzU4IiwiRm9udFNldHRpbmdzIjp7IiRpZCI6Ijc1OSIsIkZvbnRTaXplIjoxMCwiRm9udE5hbWUiOiJDYWxpYnJpIiwiSXNCb2xkIjpmYWxzZSwiSXNJdGFsaWMiOnRydWUsIklzVW5kZXJsaW5lZCI6ZmFsc2UsIlBhcmVudFN0eWxlIjpudWxsfSwiQXV0b1NpemUiOjAsIkZvcmVncm91bmQiOnsiJHJlZiI6IjE3OSJ9LCJNYXhXaWR0aCI6MjAwLjA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NzYwIiwiTGluZUNvbG9yIjpudWxsLCJMaW5lV2VpZ2h0IjowLjAsIkxpbmVUeXBlIjowLCJQYXJlbnRTdHlsZSI6bnVsbH0sIlBhcmVudFN0eWxlIjpudWxsfSwiSG9yaXpvbnRhbENvbm5lY3RvclN0eWxlIjp7IiRpZCI6Ijc2MSIsIkxpbmVDb2xvciI6eyIkcmVmIjoiNjIifSwiTGluZVdlaWdodCI6MS4wLCJMaW5lVHlwZSI6MCwiUGFyZW50U3R5bGUiOm51bGx9LCJWZXJ0aWNhbENvbm5lY3RvclN0eWxlIjp7IiRpZCI6Ijc2MiIsIkxpbmVDb2xvciI6eyIkcmVmIjoiNjU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NjMiLCJNYXJnaW4iOnsiJHJlZiI6IjE4OCJ9LCJQYWRkaW5nIjp7IiRyZWYiOiIxODkifSwiQmFja2dyb3VuZCI6eyIkaWQiOiI3NjQiLCJDb2xvciI6eyIkaWQiOiI3NjUiLCJBIjoyNTUsIlIiOjQ3LCJHIjoxMTcsIkIiOjk2fX0sIklzVmlzaWJsZSI6dHJ1ZSwiV2lkdGgiOjAuMCwiSGVpZ2h0IjoxNi4wLCJCb3JkZXJTdHlsZSI6eyIkaWQiOiI3NjYiLCJMaW5lQ29sb3IiOnsiJHJlZiI6IjczIn0sIkxpbmVXZWlnaHQiOjAuMCwiTGluZVR5cGUiOjAsIlBhcmVudFN0eWxlIjpudWxsfSwiUGFyZW50U3R5bGUiOm51bGx9LCJUaXRsZVN0eWxlIjp7IiRpZCI6Ijc2NyIsIkZvbnRTZXR0aW5ncyI6eyIkaWQiOiI3NjgiLCJGb250U2l6ZSI6MTAsIkZvbnROYW1lIjoiQ2FsaWJyaSIsIklzQm9sZCI6ZmFsc2UsIklzSXRhbGljIjpmYWxzZSwiSXNVbmRlcmxpbmVkIjpmYWxzZSwiUGFyZW50U3R5bGUiOm51bGx9LCJBdXRvU2l6ZSI6MiwiRm9yZWdyb3VuZCI6eyIkaWQiOiI3NjkiLCJDb2xvciI6eyIkaWQiOiI3NzAiLCJBIjoyNTUsIlIiOjI0MiwiRyI6MjQ4LCJCIjoyNDd9fSwiTWF4V2lkdGgiOjU3LjU4MjM2OTEzNTMyMzM5LCJNYXhIZWlnaHQiOiJJbmZpbml0eSIsIlNtYXJ0Rm9yZWdyb3VuZElzQWN0aXZlIjpmYWxzZSwiSG9yaXpvbnRhbEFsaWdubWVudCI6MSwiVmVydGljYWxBbGlnbm1lbnQiOjAsIlNtYXJ0Rm9yZWdyb3VuZCI6bnVsbCwiQmFja2dyb3VuZEZpbGxUeXBlIjowLCJNYXJnaW4iOnsiJHJlZiI6IjE5NyJ9LCJQYWRkaW5nIjp7IiRyZWYiOiIxOTgifSwiQmFja2dyb3VuZCI6eyIkaWQiOiI3NzEiLCJDb2xvciI6eyIkaWQiOiI3NzIiLCJBIjowLCJSIjoyNTUsIkciOjI1NSwiQiI6MjU1fX0sIklzVmlzaWJsZSI6dHJ1ZSwiV2lkdGgiOjAuMCwiSGVpZ2h0IjowLjAsIkJvcmRlclN0eWxlIjp7IiRpZCI6Ijc3MyIsIkxpbmVDb2xvciI6bnVsbCwiTGluZVdlaWdodCI6MC4wLCJMaW5lVHlwZSI6MCwiUGFyZW50U3R5bGUiOm51bGx9LCJQYXJlbnRTdHlsZSI6bnVsbH0sIkRhdGVTdHlsZSI6eyIkaWQiOiI3NzQiLCJGb250U2V0dGluZ3MiOnsiJGlkIjoiNzc1IiwiRm9udFNpemUiOjgsIkZvbnROYW1lIjoiQ2FsaWJyaSIsIklzQm9sZCI6ZmFsc2UsIklzSXRhbGljIjpmYWxzZSwiSXNVbmRlcmxpbmVkIjpmYWxzZSwiUGFyZW50U3R5bGUiOm51bGx9LCJBdXRvU2l6ZSI6MCwiRm9yZWdyb3VuZCI6eyIkcmVmIjoiMjA0In0sIk1heFdpZHRoIjoyMDAuMCwiTWF4SGVpZ2h0IjoiSW5maW5pdHkiLCJTbWFydEZvcmVncm91bmRJc0FjdGl2ZSI6ZmFsc2UsIkhvcml6b250YWxBbGlnbm1lbnQiOjIsIlZlcnRpY2FsQWxpZ25tZW50IjowLCJTbWFydEZvcmVncm91bmQiOm51bGwsIkJhY2tncm91bmRGaWxsVHlwZSI6MCwiTWFyZ2luIjp7IiRyZWYiOiIyMDUifSwiUGFkZGluZyI6eyIkcmVmIjoiMjA2In0sIkJhY2tncm91bmQiOnsiJHJlZiI6IjkwIn0sIklzVmlzaWJsZSI6dHJ1ZSwiV2lkdGgiOjAuMCwiSGVpZ2h0IjowLjAsIkJvcmRlclN0eWxlIjp7IiRpZCI6Ijc3NiIsIkxpbmVDb2xvciI6bnVsbCwiTGluZVdlaWdodCI6MC4wLCJMaW5lVHlwZSI6MCwiUGFyZW50U3R5bGUiOm51bGx9LCJQYXJlbnRTdHlsZSI6bnVsbH0sIkRhdGVGb3JtYXQiOnsiJHJlZiI6IjIwOCJ9LCJXZWVrTnVtYmVyaW5nIjp7IiRpZCI6Ijc3NyIsIkZvcm1hdCI6MCwiSXNWaXNpYmxlIjpmYWxzZSwiTGFzdEtub3duVmlzaWJpbGl0eVN0YXRlIjpmYWxzZX0sIklzVmlzaWJsZSI6dHJ1ZSwiUGFyZW50U3R5bGUiOm51bGx9LCJJbmRleCI6MjksIlNtYXJ0RHVyYXRpb25BY3RpdmF0ZWQiOmZhbHNlLCJEYXRlRm9ybWF0Ijp7IiRyZWYiOiIyMDgifSwiV2Vla051bWJlcmluZyI6eyIkaWQiOiI3NzgiLCJGb3JtYXQiOjAsIklzVmlzaWJsZSI6ZmFsc2UsIkxhc3RLbm93blZpc2liaWxpdHlTdGF0ZSI6ZmFsc2V9LCJJZCI6ImM3ODBhMzFmLWY3MjQtNGU1ZC1iN2FiLWI4Y2EwMjQwNTVmYyIsIkltcG9ydElkIjpudWxsLCJUaXRsZSI6IldvcmsgSXRlbSAzIiwiTm90ZSI6bnVsbCwiSHlwZXJsaW5rIjp7IiRpZCI6Ijc3OSIsIkFkZHJlc3MiOm51bGwsIlN1YkFkZHJlc3MiOm51bGx9LCJJc0NoYW5nZWQiOmZhbHNlLCJJc05ldyI6ZmFsc2V9fSx7IiRpZCI6Ijc4MCIsIl9hdHRhY2hlZE1pbGVzdG9uZXMiOltdLCJUYXNrRGVmaW5pdGlvbiI6eyIkaWQiOiI3ODEiLCJHcm91cE5hbWUiOiI5MGQ4ODFkMy0wMTlkLTQzZTctYWYzOS1iY2Q3OTdlODhjOGQiLCJTdGFydERhdGUiOiIyMDIxLTA5LTAxVDAwOjAwOjAwIiwiRW5kRGF0ZSI6IjIwMjEtMDktMTFUMDI6NDM6MDAiLCJQZXJjZW50YWdlQ29tcGxldGUiOm51bGwsIlN0eWxlIjp7IiRpZCI6Ijc4MiIsIlNoYXBlIjo0LCJTaGFwZVRoaWNrbmVzcyI6MSwiRHVyYXRpb25Gb3JtYXQiOjAsIkluY2x1ZGVOb25Xb3JraW5nRGF5c0luRHVyYXRpb24iOmZhbHNlLCJQZXJjZW50YWdlQ29tcGxldGVTdHlsZSI6eyIkaWQiOiI3ODMiLCJGb250U2V0dGluZ3MiOnsiJGlkIjoiNzg0IiwiRm9udFNpemUiOjEwLCJGb250TmFtZSI6IkNhbGlicmkiLCJJc0JvbGQiOmZhbHNlLCJJc0l0YWxpYyI6ZmFsc2UsIklzVW5kZXJsaW5lZCI6ZmFsc2UsIlBhcmVudFN0eWxlIjpudWxsfSwiQXV0b1NpemUiOjAsIkZvcmVncm91bmQiOnsiJHJlZiI6IjQ1In0sIk1heFdpZHRoIjoyMDAuMCwiTWF4SGVpZ2h0IjoiSW5maW5pdHkiLCJTbWFydEZvcmVncm91bmRJc0FjdGl2ZSI6ZmFsc2UsIkhvcml6b250YWxBbGlnbm1lbnQiOjAsIlZlcnRpY2FsQWxpZ25tZW50IjowLCJTbWFydEZvcmVncm91bmQiOm51bGwsIkJhY2tncm91bmRGaWxsVHlwZSI6MCwiTWFyZ2luIjp7IiRyZWYiOiIxNzQifSwiUGFkZGluZyI6eyIkcmVmIjoiMTc1In0sIkJhY2tncm91bmQiOnsiJHJlZiI6IjQ5In0sIklzVmlzaWJsZSI6dHJ1ZSwiV2lkdGgiOjAuMCwiSGVpZ2h0IjowLjAsIkJvcmRlclN0eWxlIjp7IiRpZCI6Ijc4NSIsIkxpbmVDb2xvciI6bnVsbCwiTGluZVdlaWdodCI6MC4wLCJMaW5lVHlwZSI6MCwiUGFyZW50U3R5bGUiOm51bGx9LCJQYXJlbnRTdHlsZSI6bnVsbH0sIkR1cmF0aW9uU3R5bGUiOnsiJGlkIjoiNzg2IiwiRm9udFNldHRpbmdzIjp7IiRpZCI6Ijc4NyIsIkZvbnRTaXplIjoxMCwiRm9udE5hbWUiOiJDYWxpYnJpIiwiSXNCb2xkIjpmYWxzZSwiSXNJdGFsaWMiOnRydWUsIklzVW5kZXJsaW5lZCI6ZmFsc2UsIlBhcmVudFN0eWxlIjpudWxsfSwiQXV0b1NpemUiOjAsIkZvcmVncm91bmQiOnsiJHJlZiI6IjE3OSJ9LCJNYXhXaWR0aCI6MjAwLjAsIk1heEhlaWdodCI6IkluZmluaXR5IiwiU21hcnRGb3JlZ3JvdW5kSXNBY3RpdmUiOmZhbHNlLCJIb3Jpem9udGFsQWxpZ25tZW50IjowLCJWZXJ0aWNhbEFsaWdubWVudCI6MCwiU21hcnRGb3JlZ3JvdW5kIjpudWxsLCJCYWNrZ3JvdW5kRmlsbFR5cGUiOjAsIk1hcmdpbiI6eyIkcmVmIjoiMTgxIn0sIlBhZGRpbmciOnsiJHJlZiI6IjE4MiJ9LCJCYWNrZ3JvdW5kIjp7IiRyZWYiOiIxODMifSwiSXNWaXNpYmxlIjp0cnVlLCJXaWR0aCI6MC4wLCJIZWlnaHQiOjAuMCwiQm9yZGVyU3R5bGUiOnsiJGlkIjoiNzg4IiwiTGluZUNvbG9yIjpudWxsLCJMaW5lV2VpZ2h0IjowLjAsIkxpbmVUeXBlIjowLCJQYXJlbnRTdHlsZSI6bnVsbH0sIlBhcmVudFN0eWxlIjpudWxsfSwiSG9yaXpvbnRhbENvbm5lY3RvclN0eWxlIjp7IiRpZCI6Ijc4OSIsIkxpbmVDb2xvciI6eyIkcmVmIjoiNjIifSwiTGluZVdlaWdodCI6MS4wLCJMaW5lVHlwZSI6MCwiUGFyZW50U3R5bGUiOm51bGx9LCJWZXJ0aWNhbENvbm5lY3RvclN0eWxlIjp7IiRpZCI6Ijc5MCIsIkxpbmVDb2xvciI6eyIkcmVmIjoiNjU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3OTEiLCJNYXJnaW4iOnsiJHJlZiI6IjE4OCJ9LCJQYWRkaW5nIjp7IiRyZWYiOiIxODkifSwiQmFja2dyb3VuZCI6eyIkaWQiOiI3OTIiLCJDb2xvciI6eyIkaWQiOiI3OTMiLCJBIjoyNTUsIlIiOjY3LCJHIjoxNzAsIkIiOjEzOX19LCJJc1Zpc2libGUiOnRydWUsIldpZHRoIjowLjAsIkhlaWdodCI6MTYuMCwiQm9yZGVyU3R5bGUiOnsiJGlkIjoiNzk0IiwiTGluZUNvbG9yIjp7IiRyZWYiOiI3MyJ9LCJMaW5lV2VpZ2h0IjowLjAsIkxpbmVUeXBlIjowLCJQYXJlbnRTdHlsZSI6bnVsbH0sIlBhcmVudFN0eWxlIjpudWxsfSwiVGl0bGVTdHlsZSI6eyIkaWQiOiI3OTUiLCJGb250U2V0dGluZ3MiOnsiJGlkIjoiNzk2IiwiRm9udFNpemUiOjEwLCJGb250TmFtZSI6IkNhbGlicmkiLCJJc0JvbGQiOmZhbHNlLCJJc0l0YWxpYyI6ZmFsc2UsIklzVW5kZXJsaW5lZCI6ZmFsc2UsIlBhcmVudFN0eWxlIjpudWxsfSwiQXV0b1NpemUiOjIsIkZvcmVncm91bmQiOnsiJGlkIjoiNzk3IiwiQ29sb3IiOnsiJGlkIjoiNzk4IiwiQSI6MjU1LCJSIjoyNDIsIkciOjI0OCwiQiI6MjQ3fX0sIk1heFdpZHRoIjo2Ny44NTA4MDU1NDczNTkxMTYsIk1heEhlaWdodCI6IkluZmluaXR5IiwiU21hcnRGb3JlZ3JvdW5kSXNBY3RpdmUiOmZhbHNlLCJIb3Jpem9udGFsQWxpZ25tZW50IjoxLCJWZXJ0aWNhbEFsaWdubWVudCI6MCwiU21hcnRGb3JlZ3JvdW5kIjpudWxsLCJCYWNrZ3JvdW5kRmlsbFR5cGUiOjAsIk1hcmdpbiI6eyIkcmVmIjoiMTk3In0sIlBhZGRpbmciOnsiJHJlZiI6IjE5OCJ9LCJCYWNrZ3JvdW5kIjp7IiRpZCI6Ijc5OSIsIkNvbG9yIjp7IiRpZCI6IjgwMCIsIkEiOjAsIlIiOjI1NSwiRyI6MjU1LCJCIjoyNTV9fSwiSXNWaXNpYmxlIjp0cnVlLCJXaWR0aCI6MC4wLCJIZWlnaHQiOjAuMCwiQm9yZGVyU3R5bGUiOnsiJGlkIjoiODAxIiwiTGluZUNvbG9yIjpudWxsLCJMaW5lV2VpZ2h0IjowLjAsIkxpbmVUeXBlIjowLCJQYXJlbnRTdHlsZSI6bnVsbH0sIlBhcmVudFN0eWxlIjpudWxsfSwiRGF0ZVN0eWxlIjp7IiRpZCI6IjgwMiIsIkZvbnRTZXR0aW5ncyI6eyIkaWQiOiI4MDMiLCJGb250U2l6ZSI6OCwiRm9udE5hbWUiOiJDYWxpYnJpIiwiSXNCb2xkIjpmYWxzZSwiSXNJdGFsaWMiOmZhbHNlLCJJc1VuZGVybGluZWQiOmZhbHNlLCJQYXJlbnRTdHlsZSI6bnVsbH0sIkF1dG9TaXplIjowLCJGb3JlZ3JvdW5kIjp7IiRyZWYiOiIyMDQifSwiTWF4V2lkdGgiOjIwMC4wLCJNYXhIZWlnaHQiOiJJbmZpbml0eSIsIlNtYXJ0Rm9yZWdyb3VuZElzQWN0aXZlIjpmYWxzZSwiSG9yaXpvbnRhbEFsaWdubWVudCI6MiwiVmVydGljYWxBbGlnbm1lbnQiOjAsIlNtYXJ0Rm9yZWdyb3VuZCI6bnVsbCwiQmFja2dyb3VuZEZpbGxUeXBlIjowLCJNYXJnaW4iOnsiJHJlZiI6IjIwNSJ9LCJQYWRkaW5nIjp7IiRyZWYiOiIyMDYifSwiQmFja2dyb3VuZCI6eyIkcmVmIjoiOTAifSwiSXNWaXNpYmxlIjp0cnVlLCJXaWR0aCI6MC4wLCJIZWlnaHQiOjAuMCwiQm9yZGVyU3R5bGUiOnsiJGlkIjoiODA0IiwiTGluZUNvbG9yIjpudWxsLCJMaW5lV2VpZ2h0IjowLjAsIkxpbmVUeXBlIjowLCJQYXJlbnRTdHlsZSI6bnVsbH0sIlBhcmVudFN0eWxlIjpudWxsfSwiRGF0ZUZvcm1hdCI6eyIkcmVmIjoiMjA4In0sIldlZWtOdW1iZXJpbmciOnsiJGlkIjoiODA1IiwiRm9ybWF0IjowLCJJc1Zpc2libGUiOmZhbHNlLCJMYXN0S25vd25WaXNpYmlsaXR5U3RhdGUiOmZhbHNlfSwiSXNWaXNpYmxlIjp0cnVlLCJQYXJlbnRTdHlsZSI6bnVsbH0sIkluZGV4IjozMCwiU21hcnREdXJhdGlvbkFjdGl2YXRlZCI6ZmFsc2UsIkRhdGVGb3JtYXQiOnsiJHJlZiI6IjIwOCJ9LCJXZWVrTnVtYmVyaW5nIjp7IiRpZCI6IjgwNiIsIkZvcm1hdCI6MCwiSXNWaXNpYmxlIjpmYWxzZSwiTGFzdEtub3duVmlzaWJpbGl0eVN0YXRlIjpmYWxzZX0sIklkIjoiYjM1YTI3NTUtMmNiZS00ZjBmLTg3MmQtYThiYWVjMTI1NzY2IiwiSW1wb3J0SWQiOm51bGwsIlRpdGxlIjoiV29yayBJdGVtIDEiLCJOb3RlIjpudWxsLCJIeXBlcmxpbmsiOnsiJGlkIjoiODA3IiwiQWRkcmVzcyI6bnVsbCwiU3ViQWRkcmVzcyI6bnVsbH0sIklzQ2hhbmdlZCI6ZmFsc2UsIklzTmV3IjpmYWxzZX19LHsiJGlkIjoiODA4IiwiX2F0dGFjaGVkTWlsZXN0b25lcyI6W10sIlRhc2tEZWZpbml0aW9uIjp7IiRpZCI6IjgwOSIsIkdyb3VwTmFtZSI6IjkwZDg4MWQzLTAxOWQtNDNlNy1hZjM5LWJjZDc5N2U4OGM4ZCIsIlN0YXJ0RGF0ZSI6IjIwMjEtMDktMTBUMTE6MTM6MDAiLCJFbmREYXRlIjoiMjAyMS0wOS0yMFQxNTowNTowMCIsIlBlcmNlbnRhZ2VDb21wbGV0ZSI6bnVsbCwiU3R5bGUiOnsiJGlkIjoiODEwIiwiU2hhcGUiOjQsIlNoYXBlVGhpY2tuZXNzIjoxLCJEdXJhdGlvbkZvcm1hdCI6MCwiSW5jbHVkZU5vbldvcmtpbmdEYXlzSW5EdXJhdGlvbiI6ZmFsc2UsIlBlcmNlbnRhZ2VDb21wbGV0ZVN0eWxlIjp7IiRpZCI6IjgxMSIsIkZvbnRTZXR0aW5ncyI6eyIkaWQiOiI4MTI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cmVmIjoiNDkifSwiSXNWaXNpYmxlIjp0cnVlLCJXaWR0aCI6MC4wLCJIZWlnaHQiOjAuMCwiQm9yZGVyU3R5bGUiOnsiJGlkIjoiODEzIiwiTGluZUNvbG9yIjpudWxsLCJMaW5lV2VpZ2h0IjowLjAsIkxpbmVUeXBlIjowLCJQYXJlbnRTdHlsZSI6bnVsbH0sIlBhcmVudFN0eWxlIjpudWxsfSwiRHVyYXRpb25TdHlsZSI6eyIkaWQiOiI4MTQiLCJGb250U2V0dGluZ3MiOnsiJGlkIjoiODE1IiwiRm9udFNpemUiOjEwLCJGb250TmFtZSI6IkNhbGlicmkiLCJJc0JvbGQiOmZhbHNlLCJJc0l0YWxpYyI6dHJ1ZSwiSXNVbmRlcmxpbmVkIjpmYWxzZSwiUGFyZW50U3R5bGUiOm51bGx9LCJBdXRvU2l6ZSI6MCwiRm9yZWdyb3VuZCI6eyIkcmVmIjoiMTc5In0sIk1heFdpZHRoIjoyMDAuMC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4MTYiLCJMaW5lQ29sb3IiOm51bGwsIkxpbmVXZWlnaHQiOjAuMCwiTGluZVR5cGUiOjAsIlBhcmVudFN0eWxlIjpudWxsfSwiUGFyZW50U3R5bGUiOm51bGx9LCJIb3Jpem9udGFsQ29ubmVjdG9yU3R5bGUiOnsiJGlkIjoiODE3IiwiTGluZUNvbG9yIjp7IiRyZWYiOiI2MiJ9LCJMaW5lV2VpZ2h0IjoxLjAsIkxpbmVUeXBlIjowLCJQYXJlbnRTdHlsZSI6bnVsbH0sIlZlcnRpY2FsQ29ubmVjdG9yU3R5bGUiOnsiJGlkIjoiODE4IiwiTGluZUNvbG9yIjp7IiRyZWYiOiI2N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gxOSIsIk1hcmdpbiI6eyIkcmVmIjoiMTg4In0sIlBhZGRpbmciOnsiJHJlZiI6IjE4OSJ9LCJCYWNrZ3JvdW5kIjp7IiRpZCI6IjgyMCIsIkNvbG9yIjp7IiRpZCI6IjgyMSIsIkEiOjI1NSwiUiI6NTgsIkciOjE0NiwiQiI6MTIwfX0sIklzVmlzaWJsZSI6dHJ1ZSwiV2lkdGgiOjAuMCwiSGVpZ2h0IjoxNi4wLCJCb3JkZXJTdHlsZSI6eyIkaWQiOiI4MjIiLCJMaW5lQ29sb3IiOnsiJHJlZiI6IjczIn0sIkxpbmVXZWlnaHQiOjAuMCwiTGluZVR5cGUiOjAsIlBhcmVudFN0eWxlIjpudWxsfSwiUGFyZW50U3R5bGUiOm51bGx9LCJUaXRsZVN0eWxlIjp7IiRpZCI6IjgyMyIsIkZvbnRTZXR0aW5ncyI6eyIkaWQiOiI4MjQiLCJGb250U2l6ZSI6MTAsIkZvbnROYW1lIjoiQ2FsaWJyaSIsIklzQm9sZCI6ZmFsc2UsIklzSXRhbGljIjpmYWxzZSwiSXNVbmRlcmxpbmVkIjpmYWxzZSwiUGFyZW50U3R5bGUiOm51bGx9LCJBdXRvU2l6ZSI6MiwiRm9yZWdyb3VuZCI6eyIkaWQiOiI4MjUiLCJDb2xvciI6eyIkaWQiOiI4MjYiLCJBIjoyNTUsIlIiOjI0MiwiRyI6MjQ4LCJCIjoyNDd9fSwiTWF4V2lkdGgiOjU4LjE3NDYwNzMwMjc5MDA3OSwiTWF4SGVpZ2h0IjoiSW5maW5pdHkiLCJTbWFydEZvcmVncm91bmRJc0FjdGl2ZSI6ZmFsc2UsIkhvcml6b250YWxBbGlnbm1lbnQiOjEsIlZlcnRpY2FsQWxpZ25tZW50IjowLCJTbWFydEZvcmVncm91bmQiOm51bGwsIkJhY2tncm91bmRGaWxsVHlwZSI6MCwiTWFyZ2luIjp7IiRyZWYiOiIxOTcifSwiUGFkZGluZyI6eyIkcmVmIjoiMTk4In0sIkJhY2tncm91bmQiOnsiJGlkIjoiODI3IiwiQ29sb3IiOnsiJGlkIjoiODI4IiwiQSI6MCwiUiI6MjU1LCJHIjoyNTUsIkIiOjI1NX19LCJJc1Zpc2libGUiOnRydWUsIldpZHRoIjowLjAsIkhlaWdodCI6MC4wLCJCb3JkZXJTdHlsZSI6eyIkaWQiOiI4MjkiLCJMaW5lQ29sb3IiOm51bGwsIkxpbmVXZWlnaHQiOjAuMCwiTGluZVR5cGUiOjAsIlBhcmVudFN0eWxlIjpudWxsfSwiUGFyZW50U3R5bGUiOm51bGx9LCJEYXRlU3R5bGUiOnsiJGlkIjoiODMwIiwiRm9udFNldHRpbmdzIjp7IiRpZCI6IjgzMSIsIkZvbnRTaXplIjo4LCJGb250TmFtZSI6IkNhbGlicmkiLCJJc0JvbGQiOmZhbHNlLCJJc0l0YWxpYyI6ZmFsc2UsIklzVW5kZXJsaW5lZCI6ZmFsc2UsIlBhcmVudFN0eWxlIjpudWxsfSwiQXV0b1NpemUiOjAsIkZvcmVncm91bmQiOnsiJHJlZiI6IjIwNCJ9LCJNYXhXaWR0aCI6MjAwLjAsIk1heEhlaWdodCI6IkluZmluaXR5IiwiU21hcnRGb3JlZ3JvdW5kSXNBY3RpdmUiOmZhbHNlLCJIb3Jpem9udGFsQWxpZ25tZW50IjoyLCJWZXJ0aWNhbEFsaWdubWVudCI6MCwiU21hcnRGb3JlZ3JvdW5kIjpudWxsLCJCYWNrZ3JvdW5kRmlsbFR5cGUiOjAsIk1hcmdpbiI6eyIkcmVmIjoiMjA1In0sIlBhZGRpbmciOnsiJHJlZiI6IjIwNiJ9LCJCYWNrZ3JvdW5kIjp7IiRyZWYiOiI5MCJ9LCJJc1Zpc2libGUiOnRydWUsIldpZHRoIjowLjAsIkhlaWdodCI6MC4wLCJCb3JkZXJTdHlsZSI6eyIkaWQiOiI4MzIiLCJMaW5lQ29sb3IiOm51bGwsIkxpbmVXZWlnaHQiOjAuMCwiTGluZVR5cGUiOjAsIlBhcmVudFN0eWxlIjpudWxsfSwiUGFyZW50U3R5bGUiOm51bGx9LCJEYXRlRm9ybWF0Ijp7IiRyZWYiOiIyMDgifSwiV2Vla051bWJlcmluZyI6eyIkaWQiOiI4MzMiLCJGb3JtYXQiOjAsIklzVmlzaWJsZSI6ZmFsc2UsIkxhc3RLbm93blZpc2liaWxpdHlTdGF0ZSI6ZmFsc2V9LCJJc1Zpc2libGUiOnRydWUsIlBhcmVudFN0eWxlIjpudWxsfSwiSW5kZXgiOjMxLCJTbWFydER1cmF0aW9uQWN0aXZhdGVkIjpmYWxzZSwiRGF0ZUZvcm1hdCI6eyIkcmVmIjoiMjA4In0sIldlZWtOdW1iZXJpbmciOnsiJGlkIjoiODM0IiwiRm9ybWF0IjowLCJJc1Zpc2libGUiOmZhbHNlLCJMYXN0S25vd25WaXNpYmlsaXR5U3RhdGUiOmZhbHNlfSwiSWQiOiI4MTlkOWJjOC1iMDk4LTRhNmMtYjIyZi01ZDIzOTVjZjFhYzYiLCJJbXBvcnRJZCI6bnVsbCwiVGl0bGUiOiJXb3JrIEl0ZW0gMiIsIk5vdGUiOm51bGwsIkh5cGVybGluayI6eyIkaWQiOiI4MzUiLCJBZGRyZXNzIjpudWxsLCJTdWJBZGRyZXNzIjpudWxsfSwiSXNDaGFuZ2VkIjpmYWxzZSwiSXNOZXciOmZhbHNlfX0seyIkaWQiOiI4MzYiLCJfYXR0YWNoZWRNaWxlc3RvbmVzIjpbXSwiVGFza0RlZmluaXRpb24iOnsiJGlkIjoiODM3IiwiR3JvdXBOYW1lIjoiOTBkODgxZDMtMDE5ZC00M2U3LWFmMzktYmNkNzk3ZTg4YzhkIiwiU3RhcnREYXRlIjoiMjAyMS0wOS0xOVQyMjozNTowMCIsIkVuZERhdGUiOiIyMDIxLTA5LTI5VDIzOjU5OjAwWiIsIlBlcmNlbnRhZ2VDb21wbGV0ZSI6bnVsbCwiU3R5bGUiOnsiJGlkIjoiODM4IiwiU2hhcGUiOjQsIlNoYXBlVGhpY2tuZXNzIjoxLCJEdXJhdGlvbkZvcm1hdCI6MCwiSW5jbHVkZU5vbldvcmtpbmdEYXlzSW5EdXJhdGlvbiI6ZmFsc2UsIlBlcmNlbnRhZ2VDb21wbGV0ZVN0eWxlIjp7IiRpZCI6IjgzOSIsIkZvbnRTZXR0aW5ncyI6eyIkaWQiOiI4NDA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HJlZiI6IjE3NCJ9LCJQYWRkaW5nIjp7IiRyZWYiOiIxNzUifSwiQmFja2dyb3VuZCI6eyIkcmVmIjoiNDkifSwiSXNWaXNpYmxlIjp0cnVlLCJXaWR0aCI6MC4wLCJIZWlnaHQiOjAuMCwiQm9yZGVyU3R5bGUiOnsiJGlkIjoiODQxIiwiTGluZUNvbG9yIjpudWxsLCJMaW5lV2VpZ2h0IjowLjAsIkxpbmVUeXBlIjowLCJQYXJlbnRTdHlsZSI6bnVsbH0sIlBhcmVudFN0eWxlIjpudWxsfSwiRHVyYXRpb25TdHlsZSI6eyIkaWQiOiI4NDIiLCJGb250U2V0dGluZ3MiOnsiJGlkIjoiODQzIiwiRm9udFNpemUiOjEwLCJGb250TmFtZSI6IkNhbGlicmkiLCJJc0JvbGQiOmZhbHNlLCJJc0l0YWxpYyI6dHJ1ZSwiSXNVbmRlcmxpbmVkIjpmYWxzZSwiUGFyZW50U3R5bGUiOm51bGx9LCJBdXRvU2l6ZSI6MCwiRm9yZWdyb3VuZCI6eyIkcmVmIjoiMTc5In0sIk1heFdpZHRoIjoyMDAuMCwiTWF4SGVpZ2h0IjoiSW5maW5pdHkiLCJTbWFydEZvcmVncm91bmRJc0FjdGl2ZSI6ZmFsc2UsIkhvcml6b250YWxBbGlnbm1lbnQiOjAsIlZlcnRpY2FsQWxpZ25tZW50IjowLCJTbWFydEZvcmVncm91bmQiOm51bGwsIkJhY2tncm91bmRGaWxsVHlwZSI6MCwiTWFyZ2luIjp7IiRyZWYiOiIxODEifSwiUGFkZGluZyI6eyIkcmVmIjoiMTgyIn0sIkJhY2tncm91bmQiOnsiJHJlZiI6IjE4MyJ9LCJJc1Zpc2libGUiOnRydWUsIldpZHRoIjowLjAsIkhlaWdodCI6MC4wLCJCb3JkZXJTdHlsZSI6eyIkaWQiOiI4NDQiLCJMaW5lQ29sb3IiOm51bGwsIkxpbmVXZWlnaHQiOjAuMCwiTGluZVR5cGUiOjAsIlBhcmVudFN0eWxlIjpudWxsfSwiUGFyZW50U3R5bGUiOm51bGx9LCJIb3Jpem9udGFsQ29ubmVjdG9yU3R5bGUiOnsiJGlkIjoiODQ1IiwiTGluZUNvbG9yIjp7IiRyZWYiOiI2MiJ9LCJMaW5lV2VpZ2h0IjoxLjAsIkxpbmVUeXBlIjowLCJQYXJlbnRTdHlsZSI6bnVsbH0sIlZlcnRpY2FsQ29ubmVjdG9yU3R5bGUiOnsiJGlkIjoiODQ2IiwiTGluZUNvbG9yIjp7IiRyZWYiOiI2NS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TAsIklzQmVsb3dUaW1lYmFuZCI6dHJ1ZSwiUGVyY2VudGFnZUNvbXBsZXRlU2hhcGVPcGFjaXR5IjozNSwiU2hhcGVTdHlsZSI6eyIkaWQiOiI4NDciLCJNYXJnaW4iOnsiJHJlZiI6IjE4OCJ9LCJQYWRkaW5nIjp7IiRyZWYiOiIxODkifSwiQmFja2dyb3VuZCI6eyIkaWQiOiI4NDgiLCJDb2xvciI6eyIkaWQiOiI4NDkiLCJBIjoyNTUsIlIiOjQ3LCJHIjoxMTcsIkIiOjk2fX0sIklzVmlzaWJsZSI6dHJ1ZSwiV2lkdGgiOjAuMCwiSGVpZ2h0IjoxNi4wLCJCb3JkZXJTdHlsZSI6eyIkaWQiOiI4NTAiLCJMaW5lQ29sb3IiOnsiJHJlZiI6IjczIn0sIkxpbmVXZWlnaHQiOjAuMCwiTGluZVR5cGUiOjAsIlBhcmVudFN0eWxlIjpudWxsfSwiUGFyZW50U3R5bGUiOm51bGx9LCJUaXRsZVN0eWxlIjp7IiRpZCI6Ijg1MSIsIkZvbnRTZXR0aW5ncyI6eyIkaWQiOiI4NTIiLCJGb250U2l6ZSI6MTAsIkZvbnROYW1lIjoiQ2FsaWJyaSIsIklzQm9sZCI6ZmFsc2UsIklzSXRhbGljIjpmYWxzZSwiSXNVbmRlcmxpbmVkIjpmYWxzZSwiUGFyZW50U3R5bGUiOm51bGx9LCJBdXRvU2l6ZSI6MCwiRm9yZWdyb3VuZCI6eyIkaWQiOiI4NTMiLCJDb2xvciI6eyIkaWQiOiI4NTQiLCJBIjoyNTUsIlIiOjI0MiwiRyI6MjQ4LCJCIjoyNDd9fSwiTWF4V2lkdGgiOjk2MC4wLCJNYXhIZWlnaHQiOiJJbmZpbml0eSIsIlNtYXJ0Rm9yZWdyb3VuZElzQWN0aXZlIjpmYWxzZSwiSG9yaXpvbnRhbEFsaWdubWVudCI6MSwiVmVydGljYWxBbGlnbm1lbnQiOjAsIlNtYXJ0Rm9yZWdyb3VuZCI6bnVsbCwiQmFja2dyb3VuZEZpbGxUeXBlIjowLCJNYXJnaW4iOnsiJHJlZiI6IjE5NyJ9LCJQYWRkaW5nIjp7IiRyZWYiOiIxOTgifSwiQmFja2dyb3VuZCI6eyIkaWQiOiI4NTUiLCJDb2xvciI6eyIkaWQiOiI4NTYiLCJBIjowLCJSIjoyNTUsIkciOjI1NSwiQiI6MjU1fX0sIklzVmlzaWJsZSI6dHJ1ZSwiV2lkdGgiOjAuMCwiSGVpZ2h0IjowLjAsIkJvcmRlclN0eWxlIjp7IiRpZCI6Ijg1NyIsIkxpbmVDb2xvciI6bnVsbCwiTGluZVdlaWdodCI6MC4wLCJMaW5lVHlwZSI6MCwiUGFyZW50U3R5bGUiOm51bGx9LCJQYXJlbnRTdHlsZSI6bnVsbH0sIkRhdGVTdHlsZSI6eyIkaWQiOiI4NTgiLCJGb250U2V0dGluZ3MiOnsiJGlkIjoiODU5IiwiRm9udFNpemUiOjgsIkZvbnROYW1lIjoiQ2FsaWJyaSIsIklzQm9sZCI6ZmFsc2UsIklzSXRhbGljIjpmYWxzZSwiSXNVbmRlcmxpbmVkIjpmYWxzZSwiUGFyZW50U3R5bGUiOm51bGx9LCJBdXRvU2l6ZSI6MCwiRm9yZWdyb3VuZCI6eyIkcmVmIjoiMjA0In0sIk1heFdpZHRoIjoyMDAuMCwiTWF4SGVpZ2h0IjoiSW5maW5pdHkiLCJTbWFydEZvcmVncm91bmRJc0FjdGl2ZSI6ZmFsc2UsIkhvcml6b250YWxBbGlnbm1lbnQiOjIsIlZlcnRpY2FsQWxpZ25tZW50IjowLCJTbWFydEZvcmVncm91bmQiOm51bGwsIkJhY2tncm91bmRGaWxsVHlwZSI6MCwiTWFyZ2luIjp7IiRyZWYiOiIyMDUifSwiUGFkZGluZyI6eyIkcmVmIjoiMjA2In0sIkJhY2tncm91bmQiOnsiJHJlZiI6IjkwIn0sIklzVmlzaWJsZSI6dHJ1ZSwiV2lkdGgiOjAuMCwiSGVpZ2h0IjowLjAsIkJvcmRlclN0eWxlIjp7IiRpZCI6Ijg2MCIsIkxpbmVDb2xvciI6bnVsbCwiTGluZVdlaWdodCI6MC4wLCJMaW5lVHlwZSI6MCwiUGFyZW50U3R5bGUiOm51bGx9LCJQYXJlbnRTdHlsZSI6bnVsbH0sIkRhdGVGb3JtYXQiOnsiJHJlZiI6IjIwOCJ9LCJXZWVrTnVtYmVyaW5nIjp7IiRpZCI6Ijg2MSIsIkZvcm1hdCI6MCwiSXNWaXNpYmxlIjpmYWxzZSwiTGFzdEtub3duVmlzaWJpbGl0eVN0YXRlIjpmYWxzZX0sIklzVmlzaWJsZSI6dHJ1ZSwiUGFyZW50U3R5bGUiOm51bGx9LCJJbmRleCI6MzIsIlNtYXJ0RHVyYXRpb25BY3RpdmF0ZWQiOmZhbHNlLCJEYXRlRm9ybWF0Ijp7IiRyZWYiOiIyMDgifSwiV2Vla051bWJlcmluZyI6eyIkaWQiOiI4NjIiLCJGb3JtYXQiOjAsIklzVmlzaWJsZSI6ZmFsc2UsIkxhc3RLbm93blZpc2liaWxpdHlTdGF0ZSI6ZmFsc2V9LCJJZCI6ImU1ZTMxNmQyLTA1ODItNDU2YS04MjRmLWUwYzhjYWZlYjVhYiIsIkltcG9ydElkIjpudWxsLCJUaXRsZSI6IldvcmsgSXRlbSAzIiwiTm90ZSI6bnVsbCwiSHlwZXJsaW5rIjp7IiRpZCI6Ijg2MyIsIkFkZHJlc3MiOm51bGwsIlN1YkFkZHJlc3MiOm51bGx9LCJJc0NoYW5nZWQiOmZhbHNlLCJJc05ldyI6ZmFsc2V9fV0sIl9taWxlc3RvbmVzIjpbXSwiSWQiOiI5MGQ4ODFkMy0wMTlkLTQzZTctYWYzOS1iY2Q3OTdlODhjOGQiLCJJc1NpbmdsZUl0ZW1Sb3ciOmZhbHNlfSx7IiRpZCI6Ijg2NCIsIl90YXNrcyI6W3siJGlkIjoiODY1IiwiX2F0dGFjaGVkTWlsZXN0b25lcyI6W3siJGlkIjoiODY2IiwiRGF0ZSI6IjIwMjEtMDktMTVUMjM6NTk6MDAiLCJTdHlsZSI6eyIkaWQiOiI4NjciLCJTaGFwZSI6NywiQ29ubmVjdG9yTWFyZ2luIjp7IiRyZWYiOiIzNTYifSwiQ29ubmVjdG9yU3R5bGUiOnsiJGlkIjoiODY4IiwiTGluZUNvbG9yIjp7IiRpZCI6Ijg2OSIsIiR0eXBlIjoiTkxSRS5Db21tb24uRG9tLlNvbGlkQ29sb3JCcnVzaCwgTkxSRS5Db21tb24iLCJDb2xvciI6eyIkaWQiOiI4NzAiLCJBIjoxMjcsIlIiOjIzOSwiRyI6MTU0LCJCIjoyNn19LCJMaW5lV2VpZ2h0IjoxLjAsIkxpbmVUeXBlIjowLCJQYXJlbnRTdHlsZSI6bnVsbH0sIklzQmVsb3dUaW1lYmFuZCI6dHJ1ZSwiUG9zaXRpb25PblRhc2siOjMsIkhpZGVEYXRlIjpmYWxzZSwiU2hhcGVTaXplIjoxLCJTcGFjaW5nIjoxLjAsIlBhZGRpbmciOnsiJHJlZiI6IjM2MCJ9LCJTaGFwZVN0eWxlIjp7IiRpZCI6Ijg3MSIsIk1hcmdpbiI6eyIkcmVmIjoiMzYyIn0sIlBhZGRpbmciOnsiJHJlZiI6IjM2MyJ9LCJCYWNrZ3JvdW5kIjp7IiRpZCI6Ijg3MiIsIkNvbG9yIjp7IiRpZCI6Ijg3MyIsIkEiOjI1NSwiUiI6MjM5LCJHIjoxNTQsIkIiOjI2fX0sIklzVmlzaWJsZSI6dHJ1ZSwiV2lkdGgiOjE4LjAsIkhlaWdodCI6MjAuMCwiQm9yZGVyU3R5bGUiOnsiJGlkIjoiODc0IiwiTGluZUNvbG9yIjp7IiRyZWYiOiIzNjcifSwiTGluZVdlaWdodCI6MC4wLCJMaW5lVHlwZSI6MCwiUGFyZW50U3R5bGUiOm51bGx9LCJQYXJlbnRTdHlsZSI6bnVsbH0sIlRpdGxlU3R5bGUiOnsiJGlkIjoiODc1IiwiRm9udFNldHRpbmdzIjp7IiRpZCI6Ijg3NiIsIkZvbnRTaXplIjoxMSwiRm9udE5hbWUiOiJDYWxpYnJpIiwiSXNCb2xkIjp0cnVlLCJJc0l0YWxpYyI6ZmFsc2UsIklzVW5kZXJsaW5lZCI6ZmFsc2UsIlBhcmVudFN0eWxlIjpudWxsfSwiQXV0b1NpemUiOjAsIkZvcmVncm91bmQiOnsiJGlkIjoiODc3IiwiQ29sb3IiOnsiJGlkIjoiODc4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zMifSwiUGFkZGluZyI6eyIkcmVmIjoiMzc0In0sIkJhY2tncm91bmQiOnsiJGlkIjoiODc5IiwiQ29sb3IiOnsiJGlkIjoiODgwIiwiQSI6MCwiUiI6MjU1LCJHIjoyNTUsIkIiOjI1NX19LCJJc1Zpc2libGUiOmZhbHNlLCJXaWR0aCI6MC4wLCJIZWlnaHQiOjAuMCwiQm9yZGVyU3R5bGUiOnsiJGlkIjoiODgxIiwiTGluZUNvbG9yIjpudWxsLCJMaW5lV2VpZ2h0IjowLjAsIkxpbmVUeXBlIjowLCJQYXJlbnRTdHlsZSI6bnVsbH0sIlBhcmVudFN0eWxlIjpudWxsfSwiRGF0ZVN0eWxlIjp7IiRpZCI6Ijg4MiIsIkZvbnRTZXR0aW5ncyI6eyIkaWQiOiI4ODMiLCJGb250U2l6ZSI6MTAsIkZvbnROYW1lIjoiQ2FsaWJyaSIsIklzQm9sZCI6ZmFsc2UsIklzSXRhbGljIjpmYWxzZSwiSXNVbmRlcmxpbmVkIjpmYWxzZSwiUGFyZW50U3R5bGUiOm51bGx9LCJBdXRvU2l6ZSI6MCwiRm9yZWdyb3VuZCI6eyIkaWQiOiI4ODQiLCJDb2xvciI6eyIkaWQiOiI4ODUiLCJBIjoyNTUsIlIiOjY3LCJHIjo3MywiQiI6NDl9fSwiTWF4V2lkdGgiOjIwMC4wLCJNYXhIZWlnaHQiOiJJbmZpbml0eSIsIlNtYXJ0Rm9yZWdyb3VuZElzQWN0aXZlIjpmYWxzZSwiSG9yaXpvbnRhbEFsaWdubWVudCI6MSwiVmVydGljYWxBbGlnbm1lbnQiOjAsIlNtYXJ0Rm9yZWdyb3VuZCI6bnVsbCwiQmFja2dyb3VuZEZpbGxUeXBlIjowLCJNYXJnaW4iOnsiJHJlZiI6IjM4MiJ9LCJQYWRkaW5nIjp7IiRyZWYiOiIzODMifSwiQmFja2dyb3VuZCI6eyIkaWQiOiI4ODYiLCJDb2xvciI6eyIkaWQiOiI4ODciLCJBIjowLCJSIjoyNTUsIkciOjI1NSwiQiI6MjU1fX0sIklzVmlzaWJsZSI6ZmFsc2UsIldpZHRoIjowLjAsIkhlaWdodCI6MC4wLCJCb3JkZXJTdHlsZSI6eyIkaWQiOiI4ODgiLCJMaW5lQ29sb3IiOm51bGwsIkxpbmVXZWlnaHQiOjAuMCwiTGluZVR5cGUiOjAsIlBhcmVudFN0eWxlIjpudWxsfSwiUGFyZW50U3R5bGUiOm51bGx9LCJEYXRlRm9ybWF0Ijp7IiRyZWYiOiIzODcifSwiV2Vla051bWJlcmluZyI6eyIkaWQiOiI4ODkiLCJGb3JtYXQiOjAsIklzVmlzaWJsZSI6ZmFsc2UsIkxhc3RLbm93blZpc2liaWxpdHlTdGF0ZSI6ZmFsc2V9LCJJc1Zpc2libGUiOnRydWUsIlBhcmVudFN0eWxlIjpudWxsfSwiSW5kZXgiOjM0LCJQZXJjZW50YWdlQ29tcGxldGUiOm51bGwsIlBvc2l0aW9uIjp7IlJhdGlvIjowLjAsIklzQ3VzdG9tIjpmYWxzZX0sIkRhdGVGb3JtYXQiOnsiJHJlZiI6IjM4NyJ9LCJXZWVrTnVtYmVyaW5nIjp7IiRpZCI6Ijg5MCIsIkZvcm1hdCI6MCwiSXNWaXNpYmxlIjpmYWxzZSwiTGFzdEtub3duVmlzaWJpbGl0eVN0YXRlIjpmYWxzZX0sIlJlbGF0ZWRUYXNrSWQiOiJhZDliMzdhZi1hMzU2LTRjZmEtOTIwMC01ZWRhMzUwYWRlZDgiLCJJZCI6IjAxMGY0ZDc5LTVhZjMtNDA0YS1iNDQ5LWNhZDdjZWMwMmI2YyIsIkltcG9ydElkIjpudWxsLCJUaXRsZSI6IlQxIiwiTm90ZSI6bnVsbCwiSHlwZXJsaW5rIjp7IiRpZCI6Ijg5MSIsIkFkZHJlc3MiOiIiLCJTdWJBZGRyZXNzIjoiIn0sIklzQ2hhbmdlZCI6ZmFsc2UsIklzTmV3IjpmYWxzZX0seyIkaWQiOiI4OTIiLCJEYXRlIjoiMjAyMS0wOS0yMFQyMzo1OTowMCIsIlN0eWxlIjp7IiRpZCI6Ijg5MyIsIlNoYXBlIjo3LCJDb25uZWN0b3JNYXJnaW4iOnsiJHJlZiI6IjM1NiJ9LCJDb25uZWN0b3JTdHlsZSI6eyIkaWQiOiI4OTQiLCJMaW5lQ29sb3IiOnsiJGlkIjoiODk1IiwiJHR5cGUiOiJOTFJFLkNvbW1vbi5Eb20uU29saWRDb2xvckJydXNoLCBOTFJFLkNvbW1vbiIsIkNvbG9yIjp7IiRpZCI6Ijg5NiIsIkEiOjEyNywiUiI6MjEwLCJHIjoxMzIsIkIiOjE1fX0sIkxpbmVXZWlnaHQiOjEuMCwiTGluZVR5cGUiOjAsIlBhcmVudFN0eWxlIjpudWxsfSwiSXNCZWxvd1RpbWViYW5kIjp0cnVlLCJQb3NpdGlvbk9uVGFzayI6MywiSGlkZURhdGUiOmZhbHNlLCJTaGFwZVNpemUiOjEsIlNwYWNpbmciOjEuMCwiUGFkZGluZyI6eyIkcmVmIjoiMzYwIn0sIlNoYXBlU3R5bGUiOnsiJGlkIjoiODk3IiwiTWFyZ2luIjp7IiRyZWYiOiIzNjIifSwiUGFkZGluZyI6eyIkcmVmIjoiMzYzIn0sIkJhY2tncm91bmQiOnsiJGlkIjoiODk4IiwiQ29sb3IiOnsiJGlkIjoiODk5IiwiQSI6MjU1LCJSIjoyMTAsIkciOjEzMiwiQiI6MTV9fSwiSXNWaXNpYmxlIjp0cnVlLCJXaWR0aCI6MTguMCwiSGVpZ2h0IjoyMC4wLCJCb3JkZXJTdHlsZSI6eyIkaWQiOiI5MDAiLCJMaW5lQ29sb3IiOnsiJHJlZiI6IjM2NyJ9LCJMaW5lV2VpZ2h0IjowLjAsIkxpbmVUeXBlIjowLCJQYXJlbnRTdHlsZSI6bnVsbH0sIlBhcmVudFN0eWxlIjpudWxsfSwiVGl0bGVTdHlsZSI6eyIkaWQiOiI5MDEiLCJGb250U2V0dGluZ3MiOnsiJGlkIjoiOTAyIiwiRm9udFNpemUiOjExLCJGb250TmFtZSI6IkNhbGlicmkiLCJJc0JvbGQiOnRydWUsIklzSXRhbGljIjpmYWxzZSwiSXNVbmRlcmxpbmVkIjpmYWxzZSwiUGFyZW50U3R5bGUiOm51bGx9LCJBdXRvU2l6ZSI6MCwiRm9yZWdyb3VuZCI6eyIkaWQiOiI5MDMiLCJDb2xvciI6eyIkaWQiOiI5MDQiLCJBIjoyNTUsIlIiOjM0LCJHIjozNywiQiI6MjR9fSwiTWF4V2lkdGgiOjIwMC4wLCJNYXhIZWlnaHQiOiJJbmZpbml0eSIsIlNtYXJ0Rm9yZWdyb3VuZElzQWN0aXZlIjpmYWxzZSwiSG9yaXpvbnRhbEFsaWdubWVudCI6MSwiVmVydGljYWxBbGlnbm1lbnQiOjAsIlNtYXJ0Rm9yZWdyb3VuZCI6bnVsbCwiQmFja2dyb3VuZEZpbGxUeXBlIjowLCJNYXJnaW4iOnsiJHJlZiI6IjM3MyJ9LCJQYWRkaW5nIjp7IiRyZWYiOiIzNzQifSwiQmFja2dyb3VuZCI6eyIkaWQiOiI5MDUiLCJDb2xvciI6eyIkaWQiOiI5MDYiLCJBIjowLCJSIjoyNTUsIkciOjI1NSwiQiI6MjU1fX0sIklzVmlzaWJsZSI6ZmFsc2UsIldpZHRoIjowLjAsIkhlaWdodCI6MC4wLCJCb3JkZXJTdHlsZSI6eyIkaWQiOiI5MDciLCJMaW5lQ29sb3IiOm51bGwsIkxpbmVXZWlnaHQiOjAuMCwiTGluZVR5cGUiOjAsIlBhcmVudFN0eWxlIjpudWxsfSwiUGFyZW50U3R5bGUiOm51bGx9LCJEYXRlU3R5bGUiOnsiJGlkIjoiOTA4IiwiRm9udFNldHRpbmdzIjp7IiRpZCI6IjkwOSIsIkZvbnRTaXplIjoxMCwiRm9udE5hbWUiOiJDYWxpYnJpIiwiSXNCb2xkIjpmYWxzZSwiSXNJdGFsaWMiOmZhbHNlLCJJc1VuZGVybGluZWQiOmZhbHNlLCJQYXJlbnRTdHlsZSI6bnVsbH0sIkF1dG9TaXplIjowLCJGb3JlZ3JvdW5kIjp7IiRpZCI6IjkxMCIsIkNvbG9yIjp7IiRpZCI6IjkxMSIsIkEiOjI1NSwiUiI6NjcsIkciOjczLCJCIjo0OX19LCJNYXhXaWR0aCI6MjAwLjAsIk1heEhlaWdodCI6IkluZmluaXR5IiwiU21hcnRGb3JlZ3JvdW5kSXNBY3RpdmUiOmZhbHNlLCJIb3Jpem9udGFsQWxpZ25tZW50IjoxLCJWZXJ0aWNhbEFsaWdubWVudCI6MCwiU21hcnRGb3JlZ3JvdW5kIjpudWxsLCJCYWNrZ3JvdW5kRmlsbFR5cGUiOjAsIk1hcmdpbiI6eyIkcmVmIjoiMzgyIn0sIlBhZGRpbmciOnsiJHJlZiI6IjM4MyJ9LCJCYWNrZ3JvdW5kIjp7IiRpZCI6IjkxMiIsIkNvbG9yIjp7IiRpZCI6IjkxMyIsIkEiOjAsIlIiOjI1NSwiRyI6MjU1LCJCIjoyNTV9fSwiSXNWaXNpYmxlIjpmYWxzZSwiV2lkdGgiOjAuMCwiSGVpZ2h0IjowLjAsIkJvcmRlclN0eWxlIjp7IiRpZCI6IjkxNCIsIkxpbmVDb2xvciI6bnVsbCwiTGluZVdlaWdodCI6MC4wLCJMaW5lVHlwZSI6MCwiUGFyZW50U3R5bGUiOm51bGx9LCJQYXJlbnRTdHlsZSI6bnVsbH0sIkRhdGVGb3JtYXQiOnsiJHJlZiI6IjM4NyJ9LCJXZWVrTnVtYmVyaW5nIjp7IiRpZCI6IjkxNSIsIkZvcm1hdCI6MCwiSXNWaXNpYmxlIjpmYWxzZSwiTGFzdEtub3duVmlzaWJpbGl0eVN0YXRlIjpmYWxzZX0sIklzVmlzaWJsZSI6dHJ1ZSwiUGFyZW50U3R5bGUiOm51bGx9LCJJbmRleCI6MzUsIlBlcmNlbnRhZ2VDb21wbGV0ZSI6bnVsbCwiUG9zaXRpb24iOnsiUmF0aW8iOjAuMCwiSXNDdXN0b20iOmZhbHNlfSwiRGF0ZUZvcm1hdCI6eyIkcmVmIjoiMzg3In0sIldlZWtOdW1iZXJpbmciOnsiJGlkIjoiOTE2IiwiRm9ybWF0IjowLCJJc1Zpc2libGUiOmZhbHNlLCJMYXN0S25vd25WaXNpYmlsaXR5U3RhdGUiOmZhbHNlfSwiUmVsYXRlZFRhc2tJZCI6ImFkOWIzN2FmLWEzNTYtNGNmYS05MjAwLTVlZGEzNTBhZGVkOCIsIklkIjoiZmIwZDNjMDUtMWI0NC00ZmMzLWJkNGYtNjUzNWQ3OGY0NmIwIiwiSW1wb3J0SWQiOm51bGwsIlRpdGxlIjoiVDIiLCJOb3RlIjpudWxsLCJIeXBlcmxpbmsiOnsiJGlkIjoiOTE3IiwiQWRkcmVzcyI6IiIsIlN1YkFkZHJlc3MiOiIifSwiSXNDaGFuZ2VkIjpmYWxzZSwiSXNOZXciOmZhbHNlfSx7IiRpZCI6IjkxOCIsIkRhdGUiOiIyMDIxLTA5LTI1VDIzOjU5OjAwIiwiU3R5bGUiOnsiJGlkIjoiOTE5IiwiU2hhcGUiOjcsIkNvbm5lY3Rvck1hcmdpbiI6eyIkcmVmIjoiMzU2In0sIkNvbm5lY3RvclN0eWxlIjp7IiRpZCI6IjkyMCIsIkxpbmVDb2xvciI6eyIkaWQiOiI5MjEiLCIkdHlwZSI6Ik5MUkUuQ29tbW9uLkRvbS5Tb2xpZENvbG9yQnJ1c2gsIE5MUkUuQ29tbW9uIiwiQ29sb3IiOnsiJGlkIjoiOTIyIiwiQSI6MTI3LCJSIjoxNzIsIkciOjEwOCwiQiI6MTJ9fSwiTGluZVdlaWdodCI6MS4wLCJMaW5lVHlwZSI6MCwiUGFyZW50U3R5bGUiOm51bGx9LCJJc0JlbG93VGltZWJhbmQiOnRydWUsIlBvc2l0aW9uT25UYXNrIjozLCJIaWRlRGF0ZSI6ZmFsc2UsIlNoYXBlU2l6ZSI6MSwiU3BhY2luZyI6MS4wLCJQYWRkaW5nIjp7IiRyZWYiOiIzNjAifSwiU2hhcGVTdHlsZSI6eyIkaWQiOiI5MjMiLCJNYXJnaW4iOnsiJHJlZiI6IjM2MiJ9LCJQYWRkaW5nIjp7IiRyZWYiOiIzNjMifSwiQmFja2dyb3VuZCI6eyIkaWQiOiI5MjQiLCJDb2xvciI6eyIkaWQiOiI5MjUiLCJBIjoyNTUsIlIiOjE3MiwiRyI6MTA4LCJCIjoxMn19LCJJc1Zpc2libGUiOnRydWUsIldpZHRoIjoxOC4wLCJIZWlnaHQiOjIwLjAsIkJvcmRlclN0eWxlIjp7IiRpZCI6IjkyNiIsIkxpbmVDb2xvciI6eyIkcmVmIjoiMzY3In0sIkxpbmVXZWlnaHQiOjAuMCwiTGluZVR5cGUiOjAsIlBhcmVudFN0eWxlIjpudWxsfSwiUGFyZW50U3R5bGUiOm51bGx9LCJUaXRsZVN0eWxlIjp7IiRpZCI6IjkyNyIsIkZvbnRTZXR0aW5ncyI6eyIkaWQiOiI5MjgiLCJGb250U2l6ZSI6MTEsIkZvbnROYW1lIjoiQ2FsaWJyaSIsIklzQm9sZCI6dHJ1ZSwiSXNJdGFsaWMiOmZhbHNlLCJJc1VuZGVybGluZWQiOmZhbHNlLCJQYXJlbnRTdHlsZSI6bnVsbH0sIkF1dG9TaXplIjowLCJGb3JlZ3JvdW5kIjp7IiRpZCI6IjkyOSIsIkNvbG9yIjp7IiRpZCI6IjkzMCIsIkEiOjI1NSwiUiI6MzQsIkciOjM3LCJCIjoyNH19LCJNYXhXaWR0aCI6MjAwLjAsIk1heEhlaWdodCI6IkluZmluaXR5IiwiU21hcnRGb3JlZ3JvdW5kSXNBY3RpdmUiOmZhbHNlLCJIb3Jpem9udGFsQWxpZ25tZW50IjoxLCJWZXJ0aWNhbEFsaWdubWVudCI6MCwiU21hcnRGb3JlZ3JvdW5kIjpudWxsLCJCYWNrZ3JvdW5kRmlsbFR5cGUiOjAsIk1hcmdpbiI6eyIkcmVmIjoiMzczIn0sIlBhZGRpbmciOnsiJHJlZiI6IjM3NCJ9LCJCYWNrZ3JvdW5kIjp7IiRpZCI6IjkzMSIsIkNvbG9yIjp7IiRpZCI6IjkzMiIsIkEiOjAsIlIiOjI1NSwiRyI6MjU1LCJCIjoyNTV9fSwiSXNWaXNpYmxlIjpmYWxzZSwiV2lkdGgiOjAuMCwiSGVpZ2h0IjowLjAsIkJvcmRlclN0eWxlIjp7IiRpZCI6IjkzMyIsIkxpbmVDb2xvciI6bnVsbCwiTGluZVdlaWdodCI6MC4wLCJMaW5lVHlwZSI6MCwiUGFyZW50U3R5bGUiOm51bGx9LCJQYXJlbnRTdHlsZSI6bnVsbH0sIkRhdGVTdHlsZSI6eyIkaWQiOiI5MzQiLCJGb250U2V0dGluZ3MiOnsiJGlkIjoiOTM1IiwiRm9udFNpemUiOjEwLCJGb250TmFtZSI6IkNhbGlicmkiLCJJc0JvbGQiOmZhbHNlLCJJc0l0YWxpYyI6ZmFsc2UsIklzVW5kZXJsaW5lZCI6ZmFsc2UsIlBhcmVudFN0eWxlIjpudWxsfSwiQXV0b1NpemUiOjAsIkZvcmVncm91bmQiOnsiJGlkIjoiOTM2IiwiQ29sb3IiOnsiJGlkIjoiOTM3IiwiQSI6MjU1LCJSIjo2NywiRyI6NzMsIkIiOjQ5fX0sIk1heFdpZHRoIjoyMDAuMCwiTWF4SGVpZ2h0IjoiSW5maW5pdHkiLCJTbWFydEZvcmVncm91bmRJc0FjdGl2ZSI6ZmFsc2UsIkhvcml6b250YWxBbGlnbm1lbnQiOjEsIlZlcnRpY2FsQWxpZ25tZW50IjowLCJTbWFydEZvcmVncm91bmQiOm51bGwsIkJhY2tncm91bmRGaWxsVHlwZSI6MCwiTWFyZ2luIjp7IiRyZWYiOiIzODIifSwiUGFkZGluZyI6eyIkcmVmIjoiMzgzIn0sIkJhY2tncm91bmQiOnsiJGlkIjoiOTM4IiwiQ29sb3IiOnsiJGlkIjoiOTM5IiwiQSI6MCwiUiI6MjU1LCJHIjoyNTUsIkIiOjI1NX19LCJJc1Zpc2libGUiOmZhbHNlLCJXaWR0aCI6MC4wLCJIZWlnaHQiOjAuMCwiQm9yZGVyU3R5bGUiOnsiJGlkIjoiOTQwIiwiTGluZUNvbG9yIjpudWxsLCJMaW5lV2VpZ2h0IjowLjAsIkxpbmVUeXBlIjowLCJQYXJlbnRTdHlsZSI6bnVsbH0sIlBhcmVudFN0eWxlIjpudWxsfSwiRGF0ZUZvcm1hdCI6eyIkcmVmIjoiMzg3In0sIldlZWtOdW1iZXJpbmciOnsiJGlkIjoiOTQxIiwiRm9ybWF0IjowLCJJc1Zpc2libGUiOmZhbHNlLCJMYXN0S25vd25WaXNpYmlsaXR5U3RhdGUiOmZhbHNlfSwiSXNWaXNpYmxlIjp0cnVlLCJQYXJlbnRTdHlsZSI6bnVsbH0sIkluZGV4IjozNiwiUGVyY2VudGFnZUNvbXBsZXRlIjpudWxsLCJQb3NpdGlvbiI6eyJSYXRpbyI6MC4wLCJJc0N1c3RvbSI6ZmFsc2V9LCJEYXRlRm9ybWF0Ijp7IiRyZWYiOiIzODcifSwiV2Vla051bWJlcmluZyI6eyIkaWQiOiI5NDIiLCJGb3JtYXQiOjAsIklzVmlzaWJsZSI6ZmFsc2UsIkxhc3RLbm93blZpc2liaWxpdHlTdGF0ZSI6ZmFsc2V9LCJSZWxhdGVkVGFza0lkIjoiYWQ5YjM3YWYtYTM1Ni00Y2ZhLTkyMDAtNWVkYTM1MGFkZWQ4IiwiSWQiOiJmZjNiNzZhNC01YTA1LTQ4M2EtYmNmNy1lMjE3N2I3ZTRlNjciLCJJbXBvcnRJZCI6bnVsbCwiVGl0bGUiOiJTMyIsIk5vdGUiOm51bGwsIkh5cGVybGluayI6eyIkaWQiOiI5NDMiLCJBZGRyZXNzIjoiIiwiU3ViQWRkcmVzcyI6IiJ9LCJJc0NoYW5nZWQiOmZhbHNlLCJJc05ldyI6ZmFsc2V9XSwiVGFza0RlZmluaXRpb24iOnsiJGlkIjoiOTQ0IiwiR3JvdXBOYW1lIjpudWxsLCJTdGFydERhdGUiOiIyMDIxLTA4LTAxVDAwOjAwOjAwWiIsIkVuZERhdGUiOiIyMDIxLTA5LTI5VDIzOjU5OjAwWiIsIlBlcmNlbnRhZ2VDb21wbGV0ZSI6bnVsbCwiU3R5bGUiOnsiJGlkIjoiOTQ1IiwiU2hhcGUiOjQsIlNoYXBlVGhpY2tuZXNzIjoxLCJEdXJhdGlvbkZvcm1hdCI6MCwiSW5jbHVkZU5vbldvcmtpbmdEYXlzSW5EdXJhdGlvbiI6ZmFsc2UsIlBlcmNlbnRhZ2VDb21wbGV0ZVN0eWxlIjp7IiRpZCI6Ijk0NiIsIkZvbnRTZXR0aW5ncyI6eyIkaWQiOiI5NDciLCJGb250U2l6ZSI6MTAsIkZvbnROYW1lIjoiQ2FsaWJyaSIsIklzQm9sZCI6ZmFsc2UsIklzSXRhbGljIjpmYWxzZSwiSXNVbmRlcmxpbmVkIjpmYWxzZSwiUGFyZW50U3R5bGUiOm51bGx9LCJBdXRvU2l6ZSI6MCwiRm9yZWdyb3VuZCI6eyIkcmVmIjoiNDUifSwiTWF4V2lkdGgiOjIwMC4wLCJNYXhIZWlnaHQiOiJJbmZpbml0eSIsIlNtYXJ0Rm9yZWdyb3VuZElzQWN0aXZlIjpmYWxzZSwiSG9yaXpvbnRhbEFsaWdubWVudCI6MCwiVmVydGljYWxBbGlnbm1lbnQiOjAsIlNtYXJ0Rm9yZWdyb3VuZCI6bnVsbCwiQmFja2dyb3VuZEZpbGxUeXBlIjowLCJNYXJnaW4iOnsiJGlkIjoiOTQ4IiwiVG9wIjowLjAsIkxlZnQiOjAuMCwiUmlnaHQiOjAuMCwiQm90dG9tIjowLjB9LCJQYWRkaW5nIjp7IiRpZCI6Ijk0OSIsIlRvcCI6MC4wLCJMZWZ0IjowLjAsIlJpZ2h0IjowLjAsIkJvdHRvbSI6MC4wfSwiQmFja2dyb3VuZCI6eyIkcmVmIjoiNDkifSwiSXNWaXNpYmxlIjp0cnVlLCJXaWR0aCI6MC4wLCJIZWlnaHQiOjAuMCwiQm9yZGVyU3R5bGUiOnsiJGlkIjoiOTUwIiwiTGluZUNvbG9yIjpudWxsLCJMaW5lV2VpZ2h0IjowLjAsIkxpbmVUeXBlIjowLCJQYXJlbnRTdHlsZSI6bnVsbH0sIlBhcmVudFN0eWxlIjpudWxsfSwiRHVyYXRpb25TdHlsZSI6eyIkaWQiOiI5NTEiLCJGb250U2V0dGluZ3MiOnsiJGlkIjoiOTUyIiwiRm9udFNpemUiOjEwLCJGb250TmFtZSI6IkNhbGlicmkiLCJJc0JvbGQiOmZhbHNlLCJJc0l0YWxpYyI6dHJ1ZSwiSXNVbmRlcmxpbmVkIjpmYWxzZSwiUGFyZW50U3R5bGUiOm51bGx9LCJBdXRvU2l6ZSI6MCwiRm9yZWdyb3VuZCI6eyIkaWQiOiI5NTMiLCJDb2xvciI6eyIkaWQiOiI5NTQiLCJBIjoyNTUsIlIiOjc1LCJHIjozMiwiQiI6Mjd9fSwiTWF4V2lkdGgiOjIwMC4wLCJNYXhIZWlnaHQiOiJJbmZpbml0eSIsIlNtYXJ0Rm9yZWdyb3VuZElzQWN0aXZlIjpmYWxzZSwiSG9yaXpvbnRhbEFsaWdubWVudCI6Mi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7IiRpZCI6Ijk1OSIsIkxpbmVDb2xvciI6bnVsbCwiTGluZVdlaWdodCI6MC4wLCJMaW5lVHlwZSI6MCwiUGFyZW50U3R5bGUiOm51bGx9LCJQYXJlbnRTdHlsZSI6bnVsbH0sIkhvcml6b250YWxDb25uZWN0b3JTdHlsZSI6eyIkaWQiOiI5NjAiLCJMaW5lQ29sb3IiOnsiJHJlZiI6IjYyIn0sIkxpbmVXZWlnaHQiOjEuMCwiTGluZVR5cGUiOjAsIlBhcmVudFN0eWxlIjpudWxsfSwiVmVydGljYWxDb25uZWN0b3JTdHlsZSI6eyIkaWQiOiI5NjEiLCJMaW5lQ29sb3IiOnsiJHJlZiI6IjY1In0sIkxpbmVXZWlnaHQiOjAuMCwiTGluZVR5cGUiOjAsIlBhcmVudFN0eWxlIjpudWxsfSwiTWFyZ2luIjpudWxsLCJTdGFydERhdGVQb3NpdGlvbiI6NiwiRW5kRGF0ZVBvc2l0aW9uIjo2LCJEYXRlSXNWaXNpYmxlIjpmYWxzZSwiVGl0bGVQb3NpdGlvbiI6MiwiRHVyYXRpb25Qb3NpdGlvbiI6MywiUGVyY2VudGFnZUNvbXBsZXRlZFBvc2l0aW9uIjo2LCJTcGFjaW5nIjo1LCJJc0JlbG93VGltZWJhbmQiOnRydWUsIlBlcmNlbnRhZ2VDb21wbGV0ZVNoYXBlT3BhY2l0eSI6MzUsIlNoYXBlU3R5bGUiOnsiJGlkIjoiOTYyIiwiTWFyZ2luIjp7IiRpZCI6Ijk2MyIsIlRvcCI6MC4wLCJMZWZ0Ijo0LjAsIlJpZ2h0Ijo0LjAsIkJvdHRvbSI6MC4wfSwiUGFkZGluZyI6eyIkaWQiOiI5NjQiLCJUb3AiOjAuMCwiTGVmdCI6MC4wLCJSaWdodCI6MC4wLCJCb3R0b20iOjAuMH0sIkJhY2tncm91bmQiOnsiJGlkIjoiOTY1IiwiQ29sb3IiOnsiJGlkIjoiOTY2IiwiQSI6MjU1LCJSIjoyNDQsIkciOjE4NCwiQiI6OTZ9fSwiSXNWaXNpYmxlIjp0cnVlLCJXaWR0aCI6NDA2LjczOTIyNzI5NDkyMTg4LCJIZWlnaHQiOjE2LjAsIkJvcmRlclN0eWxlIjp7IiRpZCI6Ijk2NyIsIkxpbmVDb2xvciI6eyIkcmVmIjoiNzMifSwiTGluZVdlaWdodCI6MC4wLCJMaW5lVHlwZSI6MCwiUGFyZW50U3R5bGUiOm51bGx9LCJQYXJlbnRTdHlsZSI6bnVsbH0sIlRpdGxlU3R5bGUiOnsiJGlkIjoiOTY4IiwiRm9udFNldHRpbmdzIjp7IiRpZCI6Ijk2OSIsIkZvbnRTaXplIjoxMiwiRm9udE5hbWUiOiJDYWxpYnJpIiwiSXNCb2xkIjpmYWxzZSwiSXNJdGFsaWMiOmZhbHNlLCJJc1VuZGVybGluZWQiOmZhbHNlLCJQYXJlbnRTdHlsZSI6bnVsbH0sIkF1dG9TaXplIjoyLCJGb3JlZ3JvdW5kIjp7IiRpZCI6Ijk3MCIsIkNvbG9yIjp7IiRpZCI6Ijk3MSIsIkEiOjI1NSwiUiI6NzUsIkciOjQ4LCJCIjo2fX0sIk1heFdpZHRoIjoxNDYuMjcwNDc1Mzg3NTczMjQsIk1heEhlaWdodCI6IkluZmluaXR5IiwiU21hcnRGb3JlZ3JvdW5kSXNBY3RpdmUiOmZhbHNlLCJIb3Jpem9udGFsQWxpZ25tZW50IjoxLCJWZXJ0aWNhbEFsaWdubWVudCI6MCwiU21hcnRGb3JlZ3JvdW5kIjpudWxsLCJCYWNrZ3JvdW5kRmlsbFR5cGUiOjAsIk1hcmdpbiI6eyIkaWQiOiI5NzIiLCJUb3AiOjAuMCwiTGVmdCI6MC4wLCJSaWdodCI6MC4wLCJCb3R0b20iOjAuMH0sIlBhZGRpbmciOnsiJGlkIjoiOTczIiwiVG9wIjowLjAsIkxlZnQiOjAuMCwiUmlnaHQiOjAuMCwiQm90dG9tIjowLjB9LCJCYWNrZ3JvdW5kIjp7IiRpZCI6Ijk3NCIsIkNvbG9yIjp7IiRpZCI6Ijk3NSIsIkEiOjAsIlIiOjI1NSwiRyI6MjU1LCJCIjoyNTV9fSwiSXNWaXNpYmxlIjp0cnVlLCJXaWR0aCI6MC4wLCJIZWlnaHQiOjAuMCwiQm9yZGVyU3R5bGUiOnsiJGlkIjoiOTc2IiwiTGluZUNvbG9yIjpudWxsLCJMaW5lV2VpZ2h0IjowLjAsIkxpbmVUeXBlIjowLCJQYXJlbnRTdHlsZSI6bnVsbH0sIlBhcmVudFN0eWxlIjpudWxsfSwiRGF0ZVN0eWxlIjp7IiRpZCI6Ijk3NyIsIkZvbnRTZXR0aW5ncyI6eyIkaWQiOiI5NzgiLCJGb250U2l6ZSI6OCwiRm9udE5hbWUiOiJDYWxpYnJpIiwiSXNCb2xkIjpmYWxzZSwiSXNJdGFsaWMiOmZhbHNlLCJJc1VuZGVybGluZWQiOmZhbHNlLCJQYXJlbnRTdHlsZSI6bnVsbH0sIkF1dG9TaXplIjowLCJGb3JlZ3JvdW5kIjp7IiRpZCI6Ijk3OSIsIkNvbG9yIjp7IiRyZWYiOiI4NyJ9fSwiTWF4V2lkdGgiOjIwMC4wLCJNYXhIZWlnaHQiOiJJbmZpbml0eSIsIlNtYXJ0Rm9yZWdyb3VuZElzQWN0aXZlIjpmYWxzZSwiSG9yaXpvbnRhbEFsaWdubWVudCI6MCwiVmVydGljYWxBbGlnbm1lbnQiOjAsIlNtYXJ0Rm9yZWdyb3VuZCI6bnVsbCwiQmFja2dyb3VuZEZpbGxUeXBlIjowLCJNYXJnaW4iOnsiJGlkIjoiOTgwIiwiVG9wIjowLjAsIkxlZnQiOjAuMCwiUmlnaHQiOjAuMCwiQm90dG9tIjowLjB9LCJQYWRkaW5nIjp7IiRpZCI6Ijk4MSIsIlRvcCI6MC4wLCJMZWZ0IjowLjAsIlJpZ2h0IjowLjAsIkJvdHRvbSI6MC4wfSwiQmFja2dyb3VuZCI6eyIkcmVmIjoiOTAifSwiSXNWaXNpYmxlIjpmYWxzZSwiV2lkdGgiOjAuMCwiSGVpZ2h0IjowLjAsIkJvcmRlclN0eWxlIjp7IiRpZCI6Ijk4MiIsIkxpbmVDb2xvciI6bnVsbCwiTGluZVdlaWdodCI6MC4wLCJMaW5lVHlwZSI6MCwiUGFyZW50U3R5bGUiOm51bGx9LCJQYXJlbnRTdHlsZSI6bnVsbH0sIkRhdGVGb3JtYXQiOnsiJGlkIjoiOTg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NCIsIkZvcm1hdCI6MCwiSXNWaXNpYmxlIjpmYWxzZSwiTGFzdEtub3duVmlzaWJpbGl0eVN0YXRlIjpmYWxzZX0sIklzVmlzaWJsZSI6dHJ1ZSwiUGFyZW50U3R5bGUiOm51bGx9LCJJbmRleCI6MzMsIlNtYXJ0RHVyYXRpb25BY3RpdmF0ZWQiOmZhbHNlLCJEYXRlRm9ybWF0Ijp7IiRyZWYiOiI5ODMifSwiV2Vla051bWJlcmluZyI6eyIkaWQiOiI5ODUiLCJGb3JtYXQiOjAsIklzVmlzaWJsZSI6ZmFsc2UsIkxhc3RLbm93blZpc2liaWxpdHlTdGF0ZSI6ZmFsc2V9LCJJZCI6ImFkOWIzN2FmLWEzNTYtNGNmYS05MjAwLTVlZGEzNTBhZGVkOCIsIkltcG9ydElkIjpudWxsLCJUaXRsZSI6IlFBICsgUmVmaW5lbWVudCIsIk5vdGUiOm51bGwsIkh5cGVybGluayI6eyIkaWQiOiI5ODYiLCJBZGRyZXNzIjpudWxsLCJTdWJBZGRyZXNzIjpudWxsfSwiSXNDaGFuZ2VkIjpmYWxzZSwiSXNOZXciOmZhbHNlfX1dLCJfbWlsZXN0b25lcyI6W10sIklkIjoiMDAwMDAwMDAtMDAwMC0wMDAwLTAwMDAtMDAwMDAwMDAwMDAwIiwiSXNTaW5nbGVJdGVtUm93Ijp0cnVlfV0sIkluZGV4IjowLCJJZCI6IjQ1OGNkYmQzLTVkYjgtNDdhMi1hNzdmLTMxYzRhMGJlYzQ3OCIsIkhlYWRlclRleHQiOm51bGwsIklzRGVmYXVsdCI6dHJ1ZSwiU3R5bGUiOnsiJGlkIjoiOTg3IiwiSGVhZGVyU3R5bGUiOnsiJGlkIjoiOTg4IiwiVGV4dFN0eWxlIjp7IiRpZCI6Ijk4OSIsIkZvbnRTZXR0aW5ncyI6eyIkaWQiOiI5OTAiLCJGb250U2l6ZSI6MTEsIkZvbnROYW1lIjoiQ2FsaWJyaSIsIklzQm9sZCI6ZmFsc2UsIklzSXRhbGljIjpmYWxzZSwiSXNVbmRlcmxpbmVkIjpmYWxzZSwiUGFyZW50U3R5bGUiOm51bGx9LCJBdXRvU2l6ZSI6MCwiRm9yZWdyb3VuZCI6eyIkaWQiOiI5OTEiLCJDb2xvciI6eyIkaWQiOiI5OT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5OTMiLCJUb3AiOjAuMCwiTGVmdCI6MC4wLCJSaWdodCI6MC4wLCJCb3R0b20iOjAuMH0sIlBhZGRpbmciOnsiJGlkIjoiOTk0IiwiVG9wIjowLjAsIkxlZnQiOjAuMCwiUmlnaHQiOjAuMCwiQm90dG9tIjowLjB9LCJCYWNrZ3JvdW5kIjpudWxsLCJJc1Zpc2libGUiOnRydWUsIldpZHRoIjowLjAsIkhlaWdodCI6MC4wLCJCb3JkZXJTdHlsZSI6bnVsbCwiUGFyZW50U3R5bGUiOm51bGx9LCJSZWN0YW5nbGVTdHlsZSI6eyIkaWQiOiI5OTUiLCJNYXJnaW4iOnsiJGlkIjoiOTk2IiwiVG9wIjowLjAsIkxlZnQiOjAuMCwiUmlnaHQiOjAuMCwiQm90dG9tIjowLjB9LCJQYWRkaW5nIjp7IiRpZCI6Ijk5NyIsIlRvcCI6MC4wLCJMZWZ0IjowLjAsIlJpZ2h0IjowLjAsIkJvdHRvbSI6MC4wfSwiQmFja2dyb3VuZCI6eyIkaWQiOiI5OTgiLCJDb2xvciI6eyIkaWQiOiI5OTkiLCJBIjo2MywiUiI6MTU3LCJHIjoxNjksIkIiOjE2MH19LCJJc1Zpc2libGUiOnRydWUsIldpZHRoIjowLjAsIkhlaWdodCI6MC4wLCJCb3JkZXJTdHlsZSI6eyIkaWQiOiIxMDAwIiwiTGluZUNvbG9yIjp7IiRpZCI6IjEwMDEiLCIkdHlwZSI6Ik5MUkUuQ29tbW9uLkRvbS5Tb2xpZENvbG9yQnJ1c2gsIE5MUkUuQ29tbW9uIiwiQ29sb3IiOnsiJGlkIjoiMTAwMiIsIkEiOjI1NSwiUiI6MjU1LCJHIjowLCJCIjowfX0sIkxpbmVXZWlnaHQiOjAuMCwiTGluZVR5cGUiOjAsIlBhcmVudFN0eWxlIjpudWxsfSwiUGFyZW50U3R5bGUiOm51bGx9LCJNYXJnaW4iOnsiJGlkIjoiMTAwMyIsIlRvcCI6MC4wLCJMZWZ0IjowLjAsIlJpZ2h0IjowLjAsIkJvdHRvbSI6MC4wfSwiUGFkZGluZyI6eyIkaWQiOiIxMDA0IiwiVG9wIjowLjAsIkxlZnQiOjAuMCwiUmlnaHQiOjAuMCwiQm90dG9tIjowLjB9LCJCYWNrZ3JvdW5kIjpudWxsLCJJc1Zpc2libGUiOnRydWUsIldpZHRoIjowLjAsIkhlaWdodCI6MC4wLCJCb3JkZXJTdHlsZSI6bnVsbCwiUGFyZW50U3R5bGUiOm51bGx9LCJCYWNrZ3JvdW5kU3R5bGUiOnsiJGlkIjoiMTAwNSIsIk1hcmdpbiI6eyIkaWQiOiIxMDA2IiwiVG9wIjowLjAsIkxlZnQiOjAuMCwiUmlnaHQiOjAuMCwiQm90dG9tIjowLjB9LCJQYWRkaW5nIjp7IiRpZCI6IjEwMDciLCJUb3AiOjAuMCwiTGVmdCI6MC4wLCJSaWdodCI6MC4wLCJCb3R0b20iOjAuMH0sIkJhY2tncm91bmQiOnsiJGlkIjoiMTAwOCIsIkNvbG9yIjp7IiRpZCI6IjEwMDkiLCJBIjo1MSwiUiI6MTY1LCJHIjoxNjUsIkIiOjE2NX19LCJJc1Zpc2libGUiOnRydWUsIldpZHRoIjowLjAsIkhlaWdodCI6MC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NYXJnaW4iOnsiJGlkIjoiMTAxMyIsIlRvcCI6MC4wLCJMZWZ0IjowLjAsIlJpZ2h0IjowLjAsIkJvdHRvbSI6MC4wfSwiUGFkZGluZyI6eyIkaWQiOiIxMDE0IiwiVG9wIjowLjAsIkxlZnQiOjAuMCwiUmlnaHQiOjAuMCwiQm90dG9tIjowLjB9LCJJc1Zpc2libGUiOnRydWUsIldpZHRoIjowLjAsIkhlaWdodCI6MC4wLCJCb3JkZXJTdHlsZSI6bnVsbCwiUGFyZW50U3R5bGUiOm51bGx9fV0sIklkIjoiNThhMGFhYzQtYWVjMy00ZjBiLTk1YjgtYzc4NWJmNjUyYTc1IiwiSW5kZXgiOjEsIkhlYWRlclRleHQiOiJSZWxlYXNlIDIiLCJTdHlsZSI6eyIkaWQiOiIxMDE1IiwiSGVhZGVyU3R5bGUiOnsiJGlkIjoiMTAxNiIsIlRleHRJc1ZlcnRpY2FsIjpmYWxzZSwiVGV4dFN0eWxlIjp7IiRpZCI6IjEwMTciLCJGb250U2V0dGluZ3MiOnsiJGlkIjoiMTAxOCIsIkZvbnRTaXplIjoxMiwiRm9udE5hbWUiOiJDYWxpYnJpIiwiSXNCb2xkIjp0cnVlLCJJc0l0YWxpYyI6ZmFsc2UsIklzVW5kZXJsaW5lZCI6ZmFsc2UsIlBhcmVudFN0eWxlIjpudWxsfSwiQXV0b1NpemUiOjAsIkZvcmVncm91bmQiOnsiJGlkIjoiMTAxOSIsIkNvbG9yIjp7IiRpZCI6IjEwMjAiLCJBIjoyNTUsIlIiOjI4LCJHIjozMywiQiI6MzB9fSwiTWF4V2lkdGgiOjAuMCwiTWF4SGVpZ2h0IjowLjAsIlNtYXJ0Rm9yZWdyb3VuZElzQWN0aXZlIjpmYWxzZSwiSG9yaXpvbnRhbEFsaWdubWVudCI6MCwiVmVydGljYWxBbGlnbm1lbnQiOjAsIlNtYXJ0Rm9yZWdyb3VuZCI6bnVsbCwiQmFja2dyb3VuZEZpbGxUeXBlIjowLCJNYXJnaW4iOnsiJHJlZiI6IjUyMCJ9LCJQYWRkaW5nIjp7IiRyZWYiOiI1MjEifSwiQmFja2dyb3VuZCI6bnVsbCwiSXNWaXNpYmxlIjpmYWxzZSwiV2lkdGgiOjAuMCwiSGVpZ2h0IjowLjAsIkJvcmRlclN0eWxlIjpudWxsLCJQYXJlbnRTdHlsZSI6bnVsbH0sIlJlY3RhbmdsZVN0eWxlIjp7IiRpZCI6IjEwMjEiLCJNYXJnaW4iOnsiJHJlZiI6IjUyMyJ9LCJQYWRkaW5nIjp7IiRyZWYiOiI1MjQifSwiQmFja2dyb3VuZCI6eyIkaWQiOiIxMDIyIiwiQ29sb3IiOnsiJGlkIjoiMTAyMyIsIkEiOjEyNywiUiI6MTU3LCJHIjoxNjksIkIiOjE2MH19LCJJc1Zpc2libGUiOmZhbHNlLCJXaWR0aCI6MC4wLCJIZWlnaHQiOjAuMCwiQm9yZGVyU3R5bGUiOnsiJGlkIjoiMTAyNCIsIkxpbmVDb2xvciI6eyIkaWQiOiIxMDI1IiwiJHR5cGUiOiJOTFJFLkNvbW1vbi5Eb20uU29saWRDb2xvckJydXNoLCBOTFJFLkNvbW1vbiIsIkNvbG9yIjp7IiRpZCI6IjEwMjYiLCJBIjoyNTUsIlIiOjIxLCJHIjozNywiQiI6NjZ9fSwiTGluZVdlaWdodCI6MC4wLCJMaW5lVHlwZSI6MCwiUGFyZW50U3R5bGUiOm51bGx9LCJQYXJlbnRTdHlsZSI6bnVsbH0sIk1hcmdpbiI6eyIkcmVmIjoiNTMwIn0sIlBhZGRpbmciOnsiJHJlZiI6IjUzMSJ9LCJCYWNrZ3JvdW5kIjpudWxsLCJJc1Zpc2libGUiOnRydWUsIldpZHRoIjowLjAsIkhlaWdodCI6MC4wLCJCb3JkZXJTdHlsZSI6bnVsbCwiUGFyZW50U3R5bGUiOm51bGx9LCJCYWNrZ3JvdW5kU3R5bGUiOnsiJGlkIjoiMTAyNyIsIk1hcmdpbiI6eyIkcmVmIjoiNTMzIn0sIlBhZGRpbmciOnsiJHJlZiI6IjUzNCJ9LCJCYWNrZ3JvdW5kIjp7IiRpZCI6IjEwMjgiLCJDb2xvciI6eyIkaWQiOiIxMDI5IiwiQSI6MzgsIlIiOjE1NywiRyI6MTY5LCJCIjoxNjB9fSwiSXNWaXNpYmxlIjp0cnVlLCJXaWR0aCI6MC4wLCJIZWlnaHQiOjAuMCwiQm9yZGVyU3R5bGUiOnsiJGlkIjoiMTAzMCIsIkxpbmVDb2xvciI6eyIkaWQiOiIxMDMxIiwiJHR5cGUiOiJOTFJFLkNvbW1vbi5Eb20uU29saWRDb2xvckJydXNoLCBOTFJFLkNvbW1vbiIsIkNvbG9yIjp7IiRpZCI6IjEwMzIiLCJBIjoyNTUsIlIiOjIxLCJHIjozNywiQiI6NjZ9fSwiTGluZVdlaWdodCI6MC4wLCJMaW5lVHlwZSI6MCwiUGFyZW50U3R5bGUiOm51bGx9LCJQYXJlbnRTdHlsZSI6bnVsbH0sIklzQWJvdmVUaW1lYmFuZCI6ZmFsc2UsIk1hcmdpbiI6eyIkaWQiOiIxMDMzIiwiVG9wIjowLjAsIkxlZnQiOjAuMCwiUmlnaHQiOjAuMCwiQm90dG9tIjowLjB9LCJQYWRkaW5nIjp7IiRpZCI6IjEwMzQiLCJUb3AiOjAuMCwiTGVmdCI6MC4wLCJSaWdodCI6MC4wLCJCb3R0b20iOjAuMH0sIklzVmlzaWJsZSI6dHJ1ZSwiV2lkdGgiOjAuMCwiSGVpZ2h0IjowLjAsIkJvcmRlclN0eWxlIjp7IiRpZCI6IjEwMzUiLCJMaW5lQ29sb3IiOm51bGwsIkxpbmVXZWlnaHQiOjAuMCwiTGluZVR5cGUiOjAsIlBhcmVudFN0eWxlIjpudWxsfSwiUGFyZW50U3R5bGUiOm51bGx9fV0sIkN1bHR1cmVJbmZvTmFtZSI6ImVuLVVTIiwiU3R5bGVOYW1lIjpudWxsLCJWZXJzaW9uIjp7IiRpZCI6IjEwMzYiLCJWZXJzaW9uIjoiMy42LjEiLCJPcmlnaW5hbEFzc2VtYmx5VmVyc2lvbiI6IjUuMDAuMDEuMDAiLCJFZGl0aW9uIjoiUHJvIiwiTGFzdFNhdmVkRWRpdGlvbiI6MywiSXNQbHVzRWRpdGlvbiI6dHJ1ZSwiSXNQcm9FZGl0aW9uIjp0cnVlfSwiRWZmZWN0IjowLCJTdHlsZSI6eyIkaWQiOiIxMDM3IiwiVGltZWJhbmRTdHlsZSI6eyIkaWQiOiIxMDM4IiwiU2NhbGVNYXJraW5nIjowLCJTaGFwZSI6MCwiU2hhcGVTdHlsZSI6eyIkaWQiOiIxMDM5IiwiTWFyZ2luIjp7IiRpZCI6IjEwNDAiLCJUb3AiOjAuMCwiTGVmdCI6MTIuMCwiUmlnaHQiOjEyLjAsIkJvdHRvbSI6MC4wfSwiUGFkZGluZyI6eyIkaWQiOiIxMDQxIiwiVG9wIjo3LjAsIkxlZnQiOjAuMCwiUmlnaHQiOjAuMCwiQm90dG9tIjo3LjB9LCJCYWNrZ3JvdW5kIjp7IiRpZCI6IjEwNDIiLCJDb2xvciI6eyIkaWQiOiIxMDQzIiwiQSI6MjU1LCJSIjoxOTIsIkciOjIwMiwiQiI6MTczfX0sIklzVmlzaWJsZSI6dHJ1ZSwiV2lkdGgiOjg1OC4wLCJIZWlnaHQiOjMwLjAsIkJvcmRlclN0eWxlIjp7IiRpZCI6IjEwNDQiLCJMaW5lQ29sb3IiOnsiJGlkIjoiMTA0NSIsIiR0eXBlIjoiTkxSRS5Db21tb24uRG9tLlNvbGlkQ29sb3JCcnVzaCwgTkxSRS5Db21tb24iLCJDb2xvciI6eyIkaWQiOiIxMDQ2IiwiQSI6MjU1LCJSIjoyNTUsIkciOjAsIkIiOjB9fSwiTGluZVdlaWdodCI6MC4wLCJMaW5lVHlwZSI6MCwiUGFyZW50U3R5bGUiOm51bGx9LCJQYXJlbnRTdHlsZSI6bnVsbH0sIk1pZGRsZVRpZXJTaGFwZVN0eWxlIjp7IiRpZCI6IjEwNDciLCJNYXJnaW4iOnsiJHJlZiI6IjEwNDAifSwiUGFkZGluZyI6eyIkcmVmIjoiMTA0MSJ9LCJCYWNrZ3JvdW5kIjp7IiRyZWYiOiIxMDQyIn0sIklzVmlzaWJsZSI6dHJ1ZSwiV2lkdGgiOjg1OC4wLCJIZWlnaHQiOjMwLjAsIkJvcmRlclN0eWxlIjpudWxsLCJQYXJlbnRTdHlsZSI6bnVsbH0sIkJvdHRvbVRpZXJTaGFwZVN0eWxlIjp7IiRpZCI6IjEwNDgiLCJNYXJnaW4iOnsiJHJlZiI6IjEwNDAifSwiUGFkZGluZyI6eyIkcmVmIjoiMTA0MSJ9LCJCYWNrZ3JvdW5kIjp7IiRyZWYiOiIxMDQyIn0sIklzVmlzaWJsZSI6dHJ1ZSwiV2lkdGgiOjg1OC4wLCJIZWlnaHQiOjMwLjAsIkJvcmRlclN0eWxlIjpudWxsLCJQYXJlbnRTdHlsZSI6bnVsbH0sIlJpZ2h0RW5kQ2Fwc1N0eWxlIjp7IiRpZCI6IjEwNDkiLCJGb250U2V0dGluZ3MiOnsiJGlkIjoiMTA1MCIsIkZvbnRTaXplIjoxOCwiRm9udE5hbWUiOiJDYWxpYnJpIiwiSXNCb2xkIjp0cnVlLCJJc0l0YWxpYyI6ZmFsc2UsIklzVW5kZXJsaW5lZCI6ZmFsc2UsIlBhcmVudFN0eWxlIjpudWxsfSwiQXV0b1NpemUiOjAsIkZvcmVncm91bmQiOnsiJGlkIjoiMTA1MSIsIkNvbG9yIjp7IiRpZCI6IjEwNTIiLCJBIjoyNTUsIlIiOjE4OSwiRyI6NTgsIkIiOjQ4fX0sIk1heFdpZHRoIjoiSW5maW5pdHkiLCJNYXhIZWlnaHQiOiJJbmZpbml0eSIsIlNtYXJ0Rm9yZWdyb3VuZElzQWN0aXZlIjpmYWxzZSwiSG9yaXpvbnRhbEFsaWdubWVudCI6MCwiVmVydGljYWxBbGlnbm1lbnQiOjAsIlNtYXJ0Rm9yZWdyb3VuZCI6bnVsbCwiQmFja2dyb3VuZEZpbGxUeXBlIjowLCJNYXJnaW4iOnsiJGlkIjoiMTA1MyIsIlRvcCI6MC4wLCJMZWZ0IjowLjAsIlJpZ2h0IjoyMC4wLCJCb3R0b20iOjAuMH0sIlBhZGRpbmciOnsiJGlkIjoiMTA1NCIsIlRvcCI6MC4wLCJMZWZ0IjowLjAsIlJpZ2h0IjowLjAsIkJvdHRvbSI6MC4wfSwiQmFja2dyb3VuZCI6eyIkaWQiOiIxMDU1IiwiQ29sb3IiOnsiJHJlZiI6IjUwIn19LCJJc1Zpc2libGUiOmZhbHNlLCJXaWR0aCI6MC4wLCJIZWlnaHQiOjAuMCwiQm9yZGVyU3R5bGUiOm51bGwsIlBhcmVudFN0eWxlIjpudWxsfSwiTGVmdEVuZENhcHNTdHlsZSI6eyIkaWQiOiIxMDU2IiwiRm9udFNldHRpbmdzIjp7IiRpZCI6IjEwNTciLCJGb250U2l6ZSI6MTgsIkZvbnROYW1lIjoiQ2FsaWJyaSIsIklzQm9sZCI6dHJ1ZSwiSXNJdGFsaWMiOmZhbHNlLCJJc1VuZGVybGluZWQiOmZhbHNlLCJQYXJlbnRTdHlsZSI6bnVsbH0sIkF1dG9TaXplIjowLCJGb3JlZ3JvdW5kIjp7IiRpZCI6IjEwNTgiLCJDb2xvciI6eyIkaWQiOiIxMDU5IiwiQSI6MjU1LCJSIjoxODksIkciOjU4LCJCIjo0OH19LCJNYXhXaWR0aCI6IkluZmluaXR5IiwiTWF4SGVpZ2h0IjoiSW5maW5pdHkiLCJTbWFydEZvcmVncm91bmRJc0FjdGl2ZSI6ZmFsc2UsIkhvcml6b250YWxBbGlnbm1lbnQiOjAsIlZlcnRpY2FsQWxpZ25tZW50IjowLCJTbWFydEZvcmVncm91bmQiOm51bGwsIkJhY2tncm91bmRGaWxsVHlwZSI6MCwiTWFyZ2luIjp7IiRpZCI6IjEwNjAiLCJUb3AiOjAuMCwiTGVmdCI6MjAuMCwiUmlnaHQiOjAuMCwiQm90dG9tIjowLjB9LCJQYWRkaW5nIjp7IiRpZCI6IjEwNjEiLCJUb3AiOjAuMCwiTGVmdCI6MC4wLCJSaWdodCI6MC4wLCJCb3R0b20iOjAuMH0sIkJhY2tncm91bmQiOnsiJGlkIjoiMTA2MiIsIkNvbG9yIjp7IiRyZWYiOiI1MCJ9fSwiSXNWaXNpYmxlIjpmYWxzZSwiV2lkdGgiOjAuMCwiSGVpZ2h0IjowLjAsIkJvcmRlclN0eWxlIjpudWxsLCJQYXJlbnRTdHlsZSI6bnVsbH0sIlRvZGF5VGV4dFN0eWxlIjp7IiRpZCI6IjEwNjMiLCJGb250U2V0dGluZ3MiOnsiJGlkIjoiMTA2NCIsIkZvbnRTaXplIjoxMiwiRm9udE5hbWUiOiJDYWxpYnJpIiwiSXNCb2xkIjpmYWxzZSwiSXNJdGFsaWMiOmZhbHNlLCJJc1VuZGVybGluZWQiOmZhbHNlLCJQYXJlbnRTdHlsZSI6bnVsbH0sIkF1dG9TaXplIjowLCJGb3JlZ3JvdW5kIjp7IiRpZCI6IjEwNjUiLCJDb2xvciI6eyIkaWQiOiIxMDY2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NjciLCJUb3AiOjAuMCwiTGVmdCI6MC4wLCJSaWdodCI6MC4wLCJCb3R0b20iOjAuMH0sIlBhZGRpbmciOnsiJGlkIjoiMTA2OCIsIlRvcCI6MC4wLCJMZWZ0IjowLjAsIlJpZ2h0IjowLjAsIkJvdHRvbSI6MC4wfSwiQmFja2dyb3VuZCI6eyIkaWQiOiIxMDY5IiwiQ29sb3IiOnsiJHJlZiI6IjUwIn19LCJJc1Zpc2libGUiOnRydWUsIldpZHRoIjowLjAsIkhlaWdodCI6MC4wLCJCb3JkZXJTdHlsZSI6bnVsbCwiUGFyZW50U3R5bGUiOm51bGx9LCJUb2RheU1hcmtlclN0eWxlIjp7IiRpZCI6IjEwNzAiLCJNYXJnaW4iOnsiJGlkIjoiMTA3MSIsIlRvcCI6MC4wLCJMZWZ0IjowLjAsIlJpZ2h0IjowLjAsIkJvdHRvbSI6MC4wfSwiUGFkZGluZyI6eyIkaWQiOiIxMDcyIiwiVG9wIjowLjAsIkxlZnQiOjAuMCwiUmlnaHQiOjAuMCwiQm90dG9tIjowLjB9LCJCYWNrZ3JvdW5kIjp7IiRpZCI6IjEwNzMiLCJDb2xvciI6eyIkaWQiOiIxMDc0IiwiQSI6MjU1LCJSIjoyNTUsIkciOjAsIkIiOjB9fSwiSXNWaXNpYmxlIjp0cnVlLCJXaWR0aCI6MC4wLCJIZWlnaHQiOjAuMCwiQm9yZGVyU3R5bGUiOm51bGwsIlBhcmVudFN0eWxlIjpudWxsfSwiU2NhbGVTdHlsZSI6eyIkaWQiOiIxMDc1IiwiU2hhcGUiOjAsIlNob3dTZWdtZW50U2VwYXJhdG9ycyI6dHJ1ZSwiU2VnbWVudFNlcGFyYXRvck9wYWNpdHkiOjMwLCJIYXNCZWVuVmlzaWJsZUJlZm9yZSI6dHJ1ZSwiRm9udFNldHRpbmdzIjp7IiRpZCI6IjEwNzYiLCJGb250U2l6ZSI6MTIsIkZvbnROYW1lIjoiQ2FsaWJyaSIsIklzQm9sZCI6ZmFsc2UsIklzSXRhbGljIjpmYWxzZSwiSXNVbmRlcmxpbmVkIjpmYWxzZSwiUGFyZW50U3R5bGUiOm51bGx9LCJBdXRvU2l6ZSI6MCwiRm9yZWdyb3VuZCI6eyIkaWQiOiIxMDc3IiwiQ29sb3IiOnsiJGlkIjoiMTA3OCIsIkEiOjI1NSwiUiI6MTEsIkciOjEyLCJCIjo4fX0sIk1heFdpZHRoIjoyMDAuMCwiTWF4SGVpZ2h0IjoiSW5maW5pdHkiLCJTbWFydEZvcmVncm91bmRJc0FjdGl2ZSI6ZmFsc2UsIkhvcml6b250YWxBbGlnbm1lbnQiOjAsIlZlcnRpY2FsQWxpZ25tZW50IjoxLCJTbWFydEZvcmVncm91bmQiOm51bGwsIkJhY2tncm91bmRGaWxsVHlwZSI6MCwiTWFyZ2luIjp7IiRpZCI6IjEwNzkiLCJUb3AiOjAuMCwiTGVmdCI6NS4wLCJSaWdodCI6MC4wLCJCb3R0b20iOjAuMH0sIlBhZGRpbmciOnsiJGlkIjoiMTA4MCIsIlRvcCI6MC4wLCJMZWZ0IjowLjAsIlJpZ2h0IjowLjAsIkJvdHRvbSI6MC4wfSwiQmFja2dyb3VuZCI6eyIkaWQiOiIxMDgxIiwiQ29sb3IiOnsiJHJlZiI6IjUwIn19LCJJc1Zpc2libGUiOnRydWUsIldpZHRoIjowLjAsIkhlaWdodCI6MC4wLCJCb3JkZXJTdHlsZSI6bnVsbCwiUGFyZW50U3R5bGUiOm51bGx9LCJTaW5nbGVTY2FsZVNoYXBlU3R5bGUiOnsiJGlkIjoiMTA4MiIsIlNoYXBlIjowLCJIZWlnaHQiOjMwLjB9LCJNaWRkbGVUaWVyU2NhbGVTdHlsZSI6eyIkaWQiOiIxMDgzIiwiU2hhcGUiOjAsIlNob3dTZWdtZW50U2VwYXJhdG9ycyI6dHJ1ZSwiU2VnbWVudFNlcGFyYXRvck9wYWNpdHkiOjMwLCJIYXNCZWVuVmlzaWJsZUJlZm9yZSI6ZmFsc2UsIkZvbnRTZXR0aW5ncyI6eyIkaWQiOiIxMDg0IiwiRm9udFNpemUiOjEyLCJGb250TmFtZSI6IkNhbGlicmkiLCJJc0JvbGQiOmZhbHNlLCJJc0l0YWxpYyI6ZmFsc2UsIklzVW5kZXJsaW5lZCI6ZmFsc2UsIlBhcmVudFN0eWxlIjpudWxsfSwiQXV0b1NpemUiOjAsIkZvcmVncm91bmQiOnsiJHJlZiI6IjEwNzcifSwiTWF4V2lkdGgiOjIwMC4wLCJNYXhIZWlnaHQiOiJJbmZpbml0eSIsIlNtYXJ0Rm9yZWdyb3VuZElzQWN0aXZlIjpmYWxzZSwiSG9yaXpvbnRhbEFsaWdubWVudCI6MCwiVmVydGljYWxBbGlnbm1lbnQiOjEsIlNtYXJ0Rm9yZWdyb3VuZCI6bnVsbCwiQmFja2dyb3VuZEZpbGxUeXBlIjowLCJNYXJnaW4iOnsiJHJlZiI6IjEwNzkifSwiUGFkZGluZyI6eyIkcmVmIjoiMTA4MCJ9LCJCYWNrZ3JvdW5kIjp7IiRyZWYiOiIxMDgxIn0sIklzVmlzaWJsZSI6ZmFsc2UsIldpZHRoIjowLjAsIkhlaWdodCI6MC4wLCJCb3JkZXJTdHlsZSI6bnVsbCwiUGFyZW50U3R5bGUiOm51bGx9LCJCb3R0b21UaWVyU2NhbGVTdHlsZSI6eyIkaWQiOiIxMDg1IiwiU2hhcGUiOjAsIlNob3dTZWdtZW50U2VwYXJhdG9ycyI6dHJ1ZSwiU2VnbWVudFNlcGFyYXRvck9wYWNpdHkiOjMwLCJIYXNCZWVuVmlzaWJsZUJlZm9yZSI6ZmFsc2UsIkZvbnRTZXR0aW5ncyI6eyIkaWQiOiIxMDg2IiwiRm9udFNpemUiOjEyLCJGb250TmFtZSI6IkNhbGlicmkiLCJJc0JvbGQiOmZhbHNlLCJJc0l0YWxpYyI6ZmFsc2UsIklzVW5kZXJsaW5lZCI6ZmFsc2UsIlBhcmVudFN0eWxlIjpudWxsfSwiQXV0b1NpemUiOjAsIkZvcmVncm91bmQiOnsiJHJlZiI6IjEwNzcifSwiTWF4V2lkdGgiOjIwMC4wLCJNYXhIZWlnaHQiOiJJbmZpbml0eSIsIlNtYXJ0Rm9yZWdyb3VuZElzQWN0aXZlIjpmYWxzZSwiSG9yaXpvbnRhbEFsaWdubWVudCI6MCwiVmVydGljYWxBbGlnbm1lbnQiOjEsIlNtYXJ0Rm9yZWdyb3VuZCI6bnVsbCwiQmFja2dyb3VuZEZpbGxUeXBlIjowLCJNYXJnaW4iOnsiJHJlZiI6IjEwNzkifSwiUGFkZGluZyI6eyIkcmVmIjoiMTA4MCJ9LCJCYWNrZ3JvdW5kIjp7IiRyZWYiOiIxMDgxIn0sIklzVmlzaWJsZSI6ZmFsc2UsIldpZHRoIjowLjAsIkhlaWdodCI6MC4wLCJCb3JkZXJTdHlsZSI6bnVsbCwiUGFyZW50U3R5bGUiOm51bGx9LCJFbGFwc2VkVGltZUJhY2tncm91bmQiOnsiJGlkIjoiMTA4NyIsIkNvbG9yIjp7IiRpZCI6IjEwODgiLCJBIjoxOTEsIlIiOjI1NSwiRyI6MCwiQiI6MH19LCJBcHBlbmRZZWFyT25ZZWFyQ2hhbmdlIjp0cnVlLCJFbGFwc2VkVGltZUZvcm1hdCI6MiwiVG9kYXlNYXJrZXJQb3NpdGlvbiI6MywiUXVpY2tQb3NpdGlvbiI6MywiQWJzb2x1dGVQb3NpdGlvbiI6MTYyLjAsIk1hcmdpbiI6eyIkaWQiOiIxMDg5IiwiVG9wIjowLjAsIkxlZnQiOjEwLjAsIlJpZ2h0IjoxMC4wLCJCb3R0b20iOjAuMH0sIlBhZGRpbmciOnsiJGlkIjoiMTA5MCIsIlRvcCI6MC4wLCJMZWZ0IjowLjAsIlJpZ2h0IjowLjAsIkJvdHRvbSI6MC4wfSwiQmFja2dyb3VuZCI6eyIkaWQiOiIxMDkxIiwiQ29sb3IiOnsiJGlkIjoiMTA5MiIsIkEiOjI1NSwiUiI6MTE1LCJHIjoxMTUsIkIiOjExNX19LCJJc1Zpc2libGUiOnRydWUsIldpZHRoIjowLjAsIkhlaWdodCI6MC4wLCJCb3JkZXJTdHlsZSI6bnVsbCwiUGFyZW50U3R5bGUiOm51bGx9LCJEZWZhdWx0TWlsZXN0b25lU3R5bGUiOnsiJGlkIjoiMTA5MyIsIlNoYXBlIjowLCJDb25uZWN0b3JNYXJnaW4iOnsiJHJlZiI6IjM1NiJ9LCJDb25uZWN0b3JTdHlsZSI6eyIkaWQiOiIxMDk0IiwiTGluZUNvbG9yIjp7IiRpZCI6IjEwOTUiLCIkdHlwZSI6Ik5MUkUuQ29tbW9uLkRvbS5Tb2xpZENvbG9yQnJ1c2gsIE5MUkUuQ29tbW9uIiwiQ29sb3IiOnsiJGlkIjoiMTA5NiIsIkEiOjEyNywiUiI6MzEsIkciOjczLCJCIjoxMjZ9fSwiTGluZVdlaWdodCI6MS4wLCJMaW5lVHlwZSI6MCwiUGFyZW50U3R5bGUiOm51bGx9LCJJc0JlbG93VGltZWJhbmQiOmZhbHNlLCJQb3NpdGlvbk9uVGFzayI6MCwiSGlkZURhdGUiOmZhbHNlLCJTaGFwZVNpemUiOjEsIlNwYWNpbmciOjEuMCwiUGFkZGluZyI6eyIkcmVmIjoiMzYwIn0sIlNoYXBlU3R5bGUiOnsiJGlkIjoiMTA5NyIsIk1hcmdpbiI6eyIkcmVmIjoiMzYyIn0sIlBhZGRpbmciOnsiJHJlZiI6IjM2MyJ9LCJCYWNrZ3JvdW5kIjp7IiRpZCI6IjEwOTgiLCJDb2xvciI6eyIkaWQiOiIxMDk5IiwiQSI6MjU1LCJSIjowLCJHIjoxMTQsIkIiOjE4OH19LCJJc1Zpc2libGUiOnRydWUsIldpZHRoIjoxOC4wLCJIZWlnaHQiOjIwLjAsIkJvcmRlclN0eWxlIjp7IiRpZCI6IjExMDAiLCJMaW5lQ29sb3IiOnsiJHJlZiI6IjM2NyJ9LCJMaW5lV2VpZ2h0IjowLjAsIkxpbmVUeXBlIjowLCJQYXJlbnRTdHlsZSI6bnVsbH0sIlBhcmVudFN0eWxlIjpudWxsfSwiVGl0bGVTdHlsZSI6eyIkaWQiOiIxMTAxIiwiRm9udFNldHRpbmdzIjp7IiRpZCI6IjExMDIiLCJGb250U2l6ZSI6MTEsIkZvbnROYW1lIjoiQ2FsaWJyaSIsIklzQm9sZCI6dHJ1ZSwiSXNJdGFsaWMiOmZhbHNlLCJJc1VuZGVybGluZWQiOmZhbHNlLCJQYXJlbnRTdHlsZSI6bnVsbH0sIkF1dG9TaXplIjowLCJGb3JlZ3JvdW5kIjp7IiRpZCI6IjExMDMiLCJDb2xvciI6eyIkaWQiOiIxMTA0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zMifSwiUGFkZGluZyI6eyIkcmVmIjoiMzc0In0sIkJhY2tncm91bmQiOnsiJGlkIjoiMTEwNSIsIkNvbG9yIjp7IiRyZWYiOiI1MCJ9fSwiSXNWaXNpYmxlIjp0cnVlLCJXaWR0aCI6MC4wLCJIZWlnaHQiOjAuMCwiQm9yZGVyU3R5bGUiOm51bGwsIlBhcmVudFN0eWxlIjpudWxsfSwiRGF0ZVN0eWxlIjp7IiRpZCI6IjExMDYiLCJGb250U2V0dGluZ3MiOnsiJGlkIjoiMTEwNyIsIkZvbnRTaXplIjoxMCwiRm9udE5hbWUiOiJDYWxpYnJpIiwiSXNCb2xkIjpmYWxzZSwiSXNJdGFsaWMiOmZhbHNlLCJJc1VuZGVybGluZWQiOmZhbHNlLCJQYXJlbnRTdHlsZSI6bnVsbH0sIkF1dG9TaXplIjowLCJGb3JlZ3JvdW5kIjp7IiRpZCI6IjExMDgiLCJDb2xvciI6eyIkaWQiOiIxMTA5IiwiQSI6MjU1LCJSIjo2NywiRyI6NzMsIkIiOjQ5fX0sIk1heFdpZHRoIjoyMDAuMCwiTWF4SGVpZ2h0IjoiSW5maW5pdHkiLCJTbWFydEZvcmVncm91bmRJc0FjdGl2ZSI6ZmFsc2UsIkhvcml6b250YWxBbGlnbm1lbnQiOjAsIlZlcnRpY2FsQWxpZ25tZW50IjowLCJTbWFydEZvcmVncm91bmQiOm51bGwsIkJhY2tncm91bmRGaWxsVHlwZSI6MCwiTWFyZ2luIjp7IiRyZWYiOiIzODIifSwiUGFkZGluZyI6eyIkcmVmIjoiMzgzIn0sIkJhY2tncm91bmQiOnsiJGlkIjoiMTExMCIsIkNvbG9yIjp7IiRyZWYiOiI1MCJ9fSwiSXNWaXNpYmxlIjp0cnVlLCJXaWR0aCI6MC4wLCJIZWlnaHQiOjAuMCwiQm9yZGVyU3R5bGUiOm51bGwsIlBhcmVudFN0eWxlIjpudWxsfSwiRGF0ZUZvcm1hdCI6eyIkaWQiOiIxMTE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TIiLCJGb3JtYXQiOjAsIklzVmlzaWJsZSI6ZmFsc2UsIkxhc3RLbm93blZpc2liaWxpdHlTdGF0ZSI6ZmFsc2V9LCJJc1Zpc2libGUiOnRydWUsIlBhcmVudFN0eWxlIjpudWxsfSwiRGVmYXVsdFRhc2tTdHlsZSI6eyIkaWQiOiIxMTEzIiwiU2hhcGUiOjAsIlNoYXBlVGhpY2tuZXNzIjowLCJEdXJhdGlvbkZvcm1hdCI6MCwiSW5jbHVkZU5vbldvcmtpbmdEYXlzSW5EdXJhdGlvbiI6ZmFsc2UsIlBlcmNlbnRhZ2VDb21wbGV0ZVN0eWxlIjp7IiRpZCI6IjExMTQiLCJGb250U2V0dGluZ3MiOnsiJGlkIjoiMTExNSIsIkZvbnRTaXplIjoxMCwiRm9udE5hbWUiOiJDYWxpYnJpIiwiSXNCb2xkIjpmYWxzZSwiSXNJdGFsaWMiOmZhbHNlLCJJc1VuZGVybGluZWQiOmZhbHNlLCJQYXJlbnRTdHlsZSI6bnVsbH0sIkF1dG9TaXplIjowLCJGb3JlZ3JvdW5kIjp7IiRyZWYiOiI0NSJ9LCJNYXhXaWR0aCI6MjAwLjAsIk1heEhlaWdodCI6IkluZmluaXR5IiwiU21hcnRGb3JlZ3JvdW5kSXNBY3RpdmUiOmZhbHNlLCJIb3Jpem9udGFsQWxpZ25tZW50IjowLCJWZXJ0aWNhbEFsaWdubWVudCI6MCwiU21hcnRGb3JlZ3JvdW5kIjpudWxsLCJCYWNrZ3JvdW5kRmlsbFR5cGUiOjAsIk1hcmdpbiI6eyIkaWQiOiIxMTE2IiwiVG9wIjowLjAsIkxlZnQiOjAuMCwiUmlnaHQiOjAuMCwiQm90dG9tIjowLjB9LCJQYWRkaW5nIjp7IiRpZCI6IjExMTciLCJUb3AiOjAuMCwiTGVmdCI6MC4wLCJSaWdodCI6MC4wLCJCb3R0b20iOjAuMH0sIkJhY2tncm91bmQiOnsiJHJlZiI6IjQ5In0sIklzVmlzaWJsZSI6dHJ1ZSwiV2lkdGgiOjAuMCwiSGVpZ2h0IjowLjAsIkJvcmRlclN0eWxlIjpudWxsLCJQYXJlbnRTdHlsZSI6bnVsbH0sIkR1cmF0aW9uU3R5bGUiOnsiJGlkIjoiMTExOCIsIkZvbnRTZXR0aW5ncyI6eyIkaWQiOiIxMTE5IiwiRm9udFNpemUiOjEwLCJGb250TmFtZSI6IkNhbGlicmkiLCJJc0JvbGQiOmZhbHNlLCJJc0l0YWxpYyI6dHJ1ZSwiSXNVbmRlcmxpbmVkIjpmYWxzZSwiUGFyZW50U3R5bGUiOm51bGx9LCJBdXRvU2l6ZSI6MCwiRm9yZWdyb3VuZCI6eyIkcmVmIjoiMTc5In0sIk1heFdpZHRoIjoyMDAuMCwiTWF4SGVpZ2h0IjoiSW5maW5pdHkiLCJTbWFydEZvcmVncm91bmRJc0FjdGl2ZSI6ZmFsc2UsIkhvcml6b250YWxBbGlnbm1lbnQiOjEsIlZlcnRpY2FsQWxpZ25tZW50IjowLCJTbWFydEZvcmVncm91bmQiOm51bGwsIkJhY2tncm91bmRGaWxsVHlwZSI6MCwiTWFyZ2luIjp7IiRpZCI6IjExMjAiLCJUb3AiOjAuMCwiTGVmdCI6MC4wLCJSaWdodCI6MC4wLCJCb3R0b20iOjAuMH0sIlBhZGRpbmciOnsiJGlkIjoiMTEyMSIsIlRvcCI6MC4wLCJMZWZ0IjowLjAsIlJpZ2h0IjowLjAsIkJvdHRvbSI6MC4wfSwiQmFja2dyb3VuZCI6eyIkcmVmIjoiMTgzIn0sIklzVmlzaWJsZSI6dHJ1ZSwiV2lkdGgiOjAuMCwiSGVpZ2h0IjowLjAsIkJvcmRlclN0eWxlIjpudWxsLCJQYXJlbnRTdHlsZSI6bnVsbH0sIkhvcml6b250YWxDb25uZWN0b3JTdHlsZSI6eyIkaWQiOiIxMTIyIiwiTGluZUNvbG9yIjp7IiRyZWYiOiI2MiJ9LCJMaW5lV2VpZ2h0IjoxLjAsIkxpbmVUeXBlIjowLCJQYXJlbnRTdHlsZSI6bnVsbH0sIlZlcnRpY2FsQ29ubmVjdG9yU3R5bGUiOnsiJGlkIjoiMTEyMyIsIkxpbmVDb2xvciI6eyIkcmVmIjoiNjUifSwiTGluZVdlaWdodCI6MC4wLCJMaW5lVHlwZSI6MCwiUGFyZW50U3R5bGUiOm51bGx9LCJNYXJnaW4iOm51bGwsIlN0YXJ0RGF0ZVBvc2l0aW9uIjo0LCJFbmREYXRlUG9zaXRpb24iOjQsIkRhdGVJc1Zpc2libGUiOnRydWUsIlRpdGxlUG9zaXRpb24iOjUsIkR1cmF0aW9uUG9zaXRpb24iOjIsIlBlcmNlbnRhZ2VDb21wbGV0ZWRQb3NpdGlvbiI6NiwiU3BhY2luZyI6MywiSXNCZWxvd1RpbWViYW5kIjp0cnVlLCJQZXJjZW50YWdlQ29tcGxldGVTaGFwZU9wYWNpdHkiOjM1LCJTaGFwZVN0eWxlIjp7IiRpZCI6IjExMjQiLCJNYXJnaW4iOnsiJGlkIjoiMTEyNSIsIlRvcCI6MC4wLCJMZWZ0Ijo0LjAsIlJpZ2h0Ijo0LjAsIkJvdHRvbSI6MC4wfSwiUGFkZGluZyI6eyIkaWQiOiIxMTI2IiwiVG9wIjowLjAsIkxlZnQiOjAuMCwiUmlnaHQiOjAuMCwiQm90dG9tIjowLjB9LCJCYWNrZ3JvdW5kIjp7IiRpZCI6IjExMjciLCJDb2xvciI6eyIkaWQiOiIxMTI4IiwiQSI6MjU1LCJSIjowLCJHIjoxMTQsIkIiOjE4OH19LCJJc1Zpc2libGUiOnRydWUsIldpZHRoIjowLjAsIkhlaWdodCI6MTAuMCwiQm9yZGVyU3R5bGUiOnsiJGlkIjoiMTEyOSIsIkxpbmVDb2xvciI6eyIkaWQiOiIxMTMwIiwiJHR5cGUiOiJOTFJFLkNvbW1vbi5Eb20uU29saWRDb2xvckJydXNoLCBOTFJFLkNvbW1vbiIsIkNvbG9yIjp7IiRpZCI6IjExMzEiLCJBIjoyNTUsIlIiOjI1NSwiRyI6MCwiQiI6MH19LCJMaW5lV2VpZ2h0IjowLjAsIkxpbmVUeXBlIjowLCJQYXJlbnRTdHlsZSI6bnVsbH0sIlBhcmVudFN0eWxlIjpudWxsfSwiVGl0bGVTdHlsZSI6eyIkaWQiOiIxMTMyIiwiRm9udFNldHRpbmdzIjp7IiRpZCI6IjExMzMiLCJGb250U2l6ZSI6MTAsIkZvbnROYW1lIjoiQ2FsaWJyaSIsIklzQm9sZCI6dHJ1ZSwiSXNJdGFsaWMiOmZhbHNlLCJJc1VuZGVybGluZWQiOmZhbHNlLCJQYXJlbnRTdHlsZSI6bnVsbH0sIkF1dG9TaXplIjowLCJGb3JlZ3JvdW5kIjp7IiRpZCI6IjExMzQiLCJDb2xvciI6eyIkaWQiOiIxMTM1IiwiQSI6MjU1LCJSIjoyNTUsIkciOjI1NSwiQiI6MjU1fX0sIk1heFdpZHRoIjo5NjAuMCwiTWF4SGVpZ2h0IjoiSW5maW5pdHkiLCJTbWFydEZvcmVncm91bmRJc0FjdGl2ZSI6ZmFsc2UsIkhvcml6b250YWxBbGlnbm1lbnQiOjAsIlZlcnRpY2FsQWxpZ25tZW50IjowLCJTbWFydEZvcmVncm91bmQiOm51bGwsIkJhY2tncm91bmRGaWxsVHlwZSI6MCwiTWFyZ2luIjp7IiRpZCI6IjExMzYiLCJUb3AiOjAuMCwiTGVmdCI6MC4wLCJSaWdodCI6MC4wLCJCb3R0b20iOjAuMH0sIlBhZGRpbmciOnsiJGlkIjoiMTEzNyIsIlRvcCI6MC4wLCJMZWZ0IjowLjAsIlJpZ2h0IjowLjAsIkJvdHRvbSI6MC4wfSwiQmFja2dyb3VuZCI6eyIkaWQiOiIxMTM4IiwiQ29sb3IiOnsiJHJlZiI6IjUwIn19LCJJc1Zpc2libGUiOnRydWUsIldpZHRoIjowLjAsIkhlaWdodCI6MC4wLCJCb3JkZXJTdHlsZSI6bnVsbCwiUGFyZW50U3R5bGUiOm51bGx9LCJEYXRlU3R5bGUiOnsiJGlkIjoiMTEzOSIsIkZvbnRTZXR0aW5ncyI6eyIkaWQiOiIxMTQwIiwiRm9udFNpemUiOjgsIkZvbnROYW1lIjoiQ2FsaWJyaSIsIklzQm9sZCI6ZmFsc2UsIklzSXRhbGljIjpmYWxzZSwiSXNVbmRlcmxpbmVkIjpmYWxzZSwiUGFyZW50U3R5bGUiOm51bGx9LCJBdXRvU2l6ZSI6MCwiRm9yZWdyb3VuZCI6eyIkcmVmIjoiMjA0In0sIk1heFdpZHRoIjoyMDAuMCwiTWF4SGVpZ2h0IjoiSW5maW5pdHkiLCJTbWFydEZvcmVncm91bmRJc0FjdGl2ZSI6ZmFsc2UsIkhvcml6b250YWxBbGlnbm1lbnQiOjAsIlZlcnRpY2FsQWxpZ25tZW50IjowLCJTbWFydEZvcmVncm91bmQiOm51bGwsIkJhY2tncm91bmRGaWxsVHlwZSI6MCwiTWFyZ2luIjp7IiRpZCI6IjExNDEiLCJUb3AiOjAuMCwiTGVmdCI6MC4wLCJSaWdodCI6MC4wLCJCb3R0b20iOjAuMH0sIlBhZGRpbmciOnsiJGlkIjoiMTE0MiIsIlRvcCI6MC4wLCJMZWZ0IjowLjAsIlJpZ2h0IjowLjAsIkJvdHRvbSI6MC4wfSwiQmFja2dyb3VuZCI6eyIkcmVmIjoiOTAifSwiSXNWaXNpYmxlIjp0cnVlLCJXaWR0aCI6MC4wLCJIZWlnaHQiOjAuMCwiQm9yZGVyU3R5bGUiOm51bGwsIlBhcmVudFN0eWxlIjpudWxsfSwiRGF0ZUZvcm1hdCI6eyIkaWQiOiIxMT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DQiLCJGb3JtYXQiOjAsIklzVmlzaWJsZSI6ZmFsc2UsIkxhc3RLbm93blZpc2liaWxpdHlTdGF0ZSI6ZmFsc2V9LCJJc1Zpc2libGUiOnRydWUsIlBhcmVudFN0eWxlIjpudWxsLCJfZXhwbGljaXRseVNldCI6eyIkaWQiOiIxMTQ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TQ2IiwiR3JpZGxpbmVTdHlsZSI6eyIkaWQiOiIxMTQ3IiwiTGluZUNvbG9yIjp7IiRpZCI6IjExNDgiLCIkdHlwZSI6Ik5MUkUuQ29tbW9uLkRvbS5Tb2xpZENvbG9yQnJ1c2gsIE5MUkUuQ29tbW9uIiwiQ29sb3IiOnsiJGlkIjoiMTE0OSIsIkEiOjM4LCJSIjo5MSwiRyI6MTU1LCJCIjoyMTN9fSwiTGluZVdlaWdodCI6MS4wLCJMaW5lVHlwZSI6MCwiUGFyZW50U3R5bGUiOm51bGx9LCJNYXJnaW4iOnsiJGlkIjoiMTE1MCIsIlRvcCI6MC4wLCJMZWZ0IjowLjAsIlJpZ2h0IjowLjAsIkJvdHRvbSI6MC4wfSwiUGFkZGluZyI6eyIkaWQiOiIxMTUxIiwiVG9wIjowLjAsIkxlZnQiOjAuMCwiUmlnaHQiOjAuMCwiQm90dG9tIjowLjB9LCJCYWNrZ3JvdW5kIjpudWxsLCJJc1Zpc2libGUiOnRydWUsIldpZHRoIjowLjAsIkhlaWdodCI6MC4wLCJCb3JkZXJTdHlsZSI6eyIkaWQiOiIxMTUyIiwiTGluZUNvbG9yIjpudWxsLCJMaW5lV2VpZ2h0IjowLjAsIkxpbmVUeXBlIjowLCJQYXJlbnRTdHlsZSI6bnVsbH0sIlBhcmVudFN0eWxlIjpudWxsfSwiQWN0aXZpdHlMaW5lUGFuZWxTdHlsZSI6eyIkaWQiOiIxMTUzIiwiQWN0aXZpdHlMaW5lU3R5bGUiOnsiJGlkIjoiMTE1NCIsIkxpbmVDb2xvciI6eyIkaWQiOiIxMTU1IiwiJHR5cGUiOiJOTFJFLkNvbW1vbi5Eb20uU29saWRDb2xvckJydXNoLCBOTFJFLkNvbW1vbiIsIkNvbG9yIjp7IiRpZCI6IjExNTYiLCJBIjozOCwiUiI6NjgsIkciOjExNCwiQiI6MTk2fX0sIkxpbmVXZWlnaHQiOjEuMCwiTGluZVR5cGUiOjAsIlBhcmVudFN0eWxlIjpudWxsfSwiTWFyZ2luIjp7IiRpZCI6IjExNTciLCJUb3AiOjAuMCwiTGVmdCI6MC4wLCJSaWdodCI6MC4wLCJCb3R0b20iOjAuMH0sIlBhZGRpbmciOnsiJGlkIjoiMTE1OC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xNTkiLCJBY3Rpdml0eUhlYWRlcldpZHRoIjowLjAsIklzU2V0IjpmYWxzZX0sIkRlZmF1bHRTd2ltbGFuZVN0eWxlIjp7IiRpZCI6IjExNjAiLCJIZWFkZXJTdHlsZSI6eyIkaWQiOiIxMTYxIiwiVGV4dFN0eWxlIjp7IiRpZCI6IjExNjIiLCJGb250U2V0dGluZ3MiOnsiJGlkIjoiMTE2MyIsIkZvbnRTaXplIjoxMiwiRm9udE5hbWUiOiJDYWxpYnJpIiwiSXNCb2xkIjpmYWxzZSwiSXNJdGFsaWMiOmZhbHNlLCJJc1VuZGVybGluZWQiOmZhbHNlLCJQYXJlbnRTdHlsZSI6bnVsbH0sIkF1dG9TaXplIjowLCJGb3JlZ3JvdW5kIjp7IiRpZCI6IjExNjQiLCJDb2xvciI6eyIkaWQiOiIxMTY1IiwiQSI6MjU1LCJSIjozMiwiRyI6NTYsIkIiOjEwMH19LCJNYXhXaWR0aCI6MC4wLCJNYXhIZWlnaHQiOjAuMCwiU21hcnRGb3JlZ3JvdW5kSXNBY3RpdmUiOmZhbHNlLCJIb3Jpem9udGFsQWxpZ25tZW50IjowLCJWZXJ0aWNhbEFsaWdubWVudCI6MCwiU21hcnRGb3JlZ3JvdW5kIjpudWxsLCJCYWNrZ3JvdW5kRmlsbFR5cGUiOjAsIk1hcmdpbiI6eyIkaWQiOiIxMTY2IiwiVG9wIjowLjAsIkxlZnQiOjAuMCwiUmlnaHQiOjAuMCwiQm90dG9tIjowLjB9LCJQYWRkaW5nIjp7IiRpZCI6IjExNjciLCJUb3AiOjAuMCwiTGVmdCI6MC4wLCJSaWdodCI6MC4wLCJCb3R0b20iOjAuMH0sIkJhY2tncm91bmQiOm51bGwsIklzVmlzaWJsZSI6ZmFsc2UsIldpZHRoIjowLjAsIkhlaWdodCI6MC4wLCJCb3JkZXJTdHlsZSI6bnVsbCwiUGFyZW50U3R5bGUiOm51bGx9LCJSZWN0YW5nbGVTdHlsZSI6eyIkaWQiOiIxMTY4IiwiTWFyZ2luIjp7IiRpZCI6IjExNjkiLCJUb3AiOjAuMCwiTGVmdCI6MC4wLCJSaWdodCI6MC4wLCJCb3R0b20iOjAuMH0sIlBhZGRpbmciOnsiJGlkIjoiMTE3MCIsIlRvcCI6MC4wLCJMZWZ0IjowLjAsIlJpZ2h0IjowLjAsIkJvdHRvbSI6MC4wfSwiQmFja2dyb3VuZCI6eyIkaWQiOiIxMTcxIiwiQ29sb3IiOnsiJGlkIjoiMTE3MiIsIkEiOjEyNywiUiI6OTEsIkciOjE1NSwiQiI6MjEzfX0sIklzVmlzaWJsZSI6ZmFsc2UsIldpZHRoIjowLjAsIkhlaWdodCI6MC4wLCJCb3JkZXJTdHlsZSI6eyIkaWQiOiIxMTczIiwiTGluZUNvbG9yIjp7IiRpZCI6IjExNzQiLCIkdHlwZSI6Ik5MUkUuQ29tbW9uLkRvbS5Tb2xpZENvbG9yQnJ1c2gsIE5MUkUuQ29tbW9uIiwiQ29sb3IiOnsiJGlkIjoiMTE3NSIsIkEiOjI1NSwiUiI6MjU1LCJHIjowLCJCIjowfX0sIkxpbmVXZWlnaHQiOjAuMCwiTGluZVR5cGUiOjAsIlBhcmVudFN0eWxlIjpudWxsfSwiUGFyZW50U3R5bGUiOm51bGx9LCJNYXJnaW4iOnsiJGlkIjoiMTE3NiIsIlRvcCI6MC4wLCJMZWZ0IjowLjAsIlJpZ2h0IjowLjAsIkJvdHRvbSI6MC4wfSwiUGFkZGluZyI6eyIkaWQiOiIxMTc3IiwiVG9wIjowLjAsIkxlZnQiOjAuMCwiUmlnaHQiOjAuMCwiQm90dG9tIjowLjB9LCJCYWNrZ3JvdW5kIjpudWxsLCJJc1Zpc2libGUiOnRydWUsIldpZHRoIjowLjAsIkhlaWdodCI6MC4wLCJCb3JkZXJTdHlsZSI6bnVsbCwiUGFyZW50U3R5bGUiOm51bGx9LCJCYWNrZ3JvdW5kU3R5bGUiOnsiJGlkIjoiMTE3OCIsIk1hcmdpbiI6eyIkaWQiOiIxMTc5IiwiVG9wIjowLjAsIkxlZnQiOjAuMCwiUmlnaHQiOjAuMCwiQm90dG9tIjowLjB9LCJQYWRkaW5nIjp7IiRpZCI6IjExODAiLCJUb3AiOjAuMCwiTGVmdCI6MC4wLCJSaWdodCI6MC4wLCJCb3R0b20iOjAuMH0sIkJhY2tncm91bmQiOnsiJGlkIjoiMTE4MSIsIkNvbG9yIjp7IiRpZCI6IjExODIiLCJBIjozOCwiUiI6OTEsIkciOjE1NSwiQiI6MjEzfX0sIklzVmlzaWJsZSI6dHJ1ZSwiV2lkdGgiOjAuMCwiSGVpZ2h0IjowLjAsIkJvcmRlclN0eWxlIjp7IiRpZCI6IjExODMiLCJMaW5lQ29sb3IiOnsiJGlkIjoiMTE4NCIsIiR0eXBlIjoiTkxSRS5Db21tb24uRG9tLlNvbGlkQ29sb3JCcnVzaCwgTkxSRS5Db21tb24iLCJDb2xvciI6eyIkaWQiOiIxMTg1IiwiQSI6MjU1LCJSIjoyNTUsIkciOjAsIkIiOjB9fSwiTGluZVdlaWdodCI6MC4wLCJMaW5lVHlwZSI6MCwiUGFyZW50U3R5bGUiOm51bGx9LCJQYXJlbnRTdHlsZSI6bnVsbH0sIklzQWJvdmVUaW1lYmFuZCI6ZmFsc2UsIk1hcmdpbiI6eyIkaWQiOiIxMTg2IiwiVG9wIjowLjAsIkxlZnQiOjAuMCwiUmlnaHQiOjAuMCwiQm90dG9tIjowLjB9LCJQYWRkaW5nIjp7IiRpZCI6IjExODciLCJUb3AiOjAuMCwiTGVmdCI6MC4wLCJSaWdodCI6MC4wLCJCb3R0b20iOjAuMH0sIklzVmlzaWJsZSI6dHJ1ZSwiV2lkdGgiOjAuMCwiSGVpZ2h0IjowLjAsIkJvcmRlclN0eWxlIjpudWxsLCJQYXJlbnRTdHlsZSI6bnVsbH19LCJTY2FsZSI6eyIkaWQiOiIxMTg4IiwiU3RhcnREYXRlIjoiMjAxNi0wNS0yM1QwMDowMDowMFoiLCJFbmREYXRlIjoiMjAyMS0wOS0zMFQyMzo1OTowMCIsIkZvcm1hdCI6Ik1NTSIsIlR5cGUiOjIsIkF1dG9EYXRlUmFuZ2UiOnRydWUsIldvcmtpbmdEYXlzIjozMSwiRmlzY2FsWWVhciI6eyIkaWQiOiIxMTg5IiwiU3RhcnRNb250aCI6MSwiVXNlU3RhcnRpbmdZZWFyRm9yTnVtYmVyaW5nIjp0cnVlLCJTaG93RmlzY2FsWWVhckxhYmVsIjp0cnVlfSwiVG9kYXlNYXJrZXJUZXh0IjoiVG9kYXkiLCJBdXRvU2NhbGVUeXBlIjpmYWxzZX0sIlNjYWxlVjIiOnsiJGlkIjoiMTE5MCIsIlN0YXJ0RGF0ZSI6IjIwMTYtMDUtMjNUMDA6MDA6MDBaIiwiRW5kRGF0ZSI6IjIwMjEtMDktMzBUMjM6NTk6MDAiLCJBdXRvRGF0ZVJhbmdlIjp0cnVlLCJXb3JraW5nRGF5cyI6MzEsIkZpc2NhbFllYXIiOnsiJHJlZiI6IjExODkifSwiVG9kYXlNYXJrZXJUZXh0IjoiVG9kYXkiLCJBdXRvU2NhbGVUeXBlIjpmYWxzZSwiVGltZWJhbmRTY2FsZXMiOnsiJGlkIjoiMTE5MSIsIlRvcFNjYWxlTGF5ZXIiOnsiJGlkIjoiMTE5MiIsIkZvcm1hdCI6Ik1NTSIsIlR5cGUiOjJ9LCJNaWRkbGVTY2FsZUxheWVyIjp7IiRpZCI6IjExOTMiLCJGb3JtYXQiOm51bGwsIlR5cGUiOjB9LCJCb3R0b21TY2FsZUxheWVyIjp7IiRpZCI6IjExOTQiLCJGb3JtYXQiOm51bGwsIlR5cGUiOjB9fX0sIk1pbGVzdG9uZXMiOlt7IiRpZCI6IjExOTUiLCJEYXRlIjoiMjAyMS0wNi0wMVQyMzo1OTowMCIsIlN0eWxlIjp7IiRpZCI6IjExOTYiLCJTaGFwZSI6MiwiQ29ubmVjdG9yTWFyZ2luIjp7IiRyZWYiOiIzNTYifSwiQ29ubmVjdG9yU3R5bGUiOnsiJGlkIjoiMTE5NyIsIkxpbmVDb2xvciI6eyIkaWQiOiIxMTk4IiwiJHR5cGUiOiJOTFJFLkNvbW1vbi5Eb20uU29saWRDb2xvckJydXNoLCBOTFJFLkNvbW1vbiIsIkNvbG9yIjp7IiRpZCI6IjExOTkiLCJBIjoxMjcsIlIiOjIzOSwiRyI6MTU0LCJCIjoyNn19LCJMaW5lV2VpZ2h0IjoxLjAsIkxpbmVUeXBlIjowLCJQYXJlbnRTdHlsZSI6bnVsbH0sIklzQmVsb3dUaW1lYmFuZCI6ZmFsc2UsIlBvc2l0aW9uT25UYXNrIjowLCJIaWRlRGF0ZSI6ZmFsc2UsIlNoYXBlU2l6ZSI6MiwiU3BhY2luZyI6MS4wLCJQYWRkaW5nIjp7IiRyZWYiOiIzNjAifSwiU2hhcGVTdHlsZSI6eyIkaWQiOiIxMjAwIiwiTWFyZ2luIjp7IiRyZWYiOiIzNjIifSwiUGFkZGluZyI6eyIkcmVmIjoiMzYzIn0sIkJhY2tncm91bmQiOnsiJGlkIjoiMTIwMSIsIkNvbG9yIjp7IiRpZCI6IjEyMDIiLCJBIjoyNTUsIlIiOjIzOSwiRyI6MTU0LCJCIjoyNn19LCJJc1Zpc2libGUiOnRydWUsIldpZHRoIjoxOC4wLCJIZWlnaHQiOjE4LjAsIkJvcmRlclN0eWxlIjp7IiRpZCI6IjEyMDMiLCJMaW5lQ29sb3IiOnsiJHJlZiI6IjM2NyJ9LCJMaW5lV2VpZ2h0IjowLjAsIkxpbmVUeXBlIjowLCJQYXJlbnRTdHlsZSI6bnVsbH0sIlBhcmVudFN0eWxlIjpudWxsfSwiVGl0bGVTdHlsZSI6eyIkaWQiOiIxMjA0IiwiRm9udFNldHRpbmdzIjp7IiRpZCI6IjEyMDUiLCJGb250U2l6ZSI6MTQsIkZvbnROYW1lIjoiQ2FsaWJyaSIsIklzQm9sZCI6dHJ1ZSwiSXNJdGFsaWMiOmZhbHNlLCJJc1VuZGVybGluZWQiOnRydWUsIlBhcmVudFN0eWxlIjpudWxsfSwiQXV0b1NpemUiOjAsIkZvcmVncm91bmQiOnsiJGlkIjoiMTIwNiIsIkNvbG9yIjp7IiRpZCI6IjEyMDciLCJBIjoyNTUsIlIiOjExMywiRyI6NzIsIkIiOjl9fSwiTWF4V2lkdGgiOjg2LjcxMDIzNTU5NTcwMzEyNSwiTWF4SGVpZ2h0IjoiSW5maW5pdHkiLCJTbWFydEZvcmVncm91bmRJc0FjdGl2ZSI6ZmFsc2UsIkhvcml6b250YWxBbGlnbm1lbnQiOjAsIlZlcnRpY2FsQWxpZ25tZW50IjowLCJTbWFydEZvcmVncm91bmQiOm51bGwsIkJhY2tncm91bmRGaWxsVHlwZSI6MCwiTWFyZ2luIjp7IiRyZWYiOiIzNzMifSwiUGFkZGluZyI6eyIkcmVmIjoiMzc0In0sIkJhY2tncm91bmQiOnsiJGlkIjoiMTIwOCIsIkNvbG9yIjp7IiRpZCI6IjEyMDkiLCJBIjowLCJSIjoyNTUsIkciOjI1NSwiQiI6MjU1fX0sIklzVmlzaWJsZSI6dHJ1ZSwiV2lkdGgiOjAuMCwiSGVpZ2h0IjowLjAsIkJvcmRlclN0eWxlIjp7IiRpZCI6IjEyMTAiLCJMaW5lQ29sb3IiOm51bGwsIkxpbmVXZWlnaHQiOjAuMCwiTGluZVR5cGUiOjAsIlBhcmVudFN0eWxlIjpudWxsfSwiUGFyZW50U3R5bGUiOm51bGx9LCJEYXRlU3R5bGUiOnsiJGlkIjoiMTIxMSIsIkZvbnRTZXR0aW5ncyI6eyIkaWQiOiIxMjEyIiwiRm9udFNpemUiOjEyLCJGb250TmFtZSI6IkNhbGlicmkiLCJJc0JvbGQiOmZhbHNlLCJJc0l0YWxpYyI6ZmFsc2UsIklzVW5kZXJsaW5lZCI6ZmFsc2UsIlBhcmVudFN0eWxlIjpudWxsfSwiQXV0b1NpemUiOjAsIkZvcmVncm91bmQiOnsiJGlkIjoiMTIxMyIsIkNvbG9yIjp7IiRpZCI6IjEyMTQiLCJBIjoyNTUsIlIiOjE1MSwiRyI6OTUsIkIiOjEyfX0sIk1heFdpZHRoIjoyMDAuMCwiTWF4SGVpZ2h0IjoiSW5maW5pdHkiLCJTbWFydEZvcmVncm91bmRJc0FjdGl2ZSI6ZmFsc2UsIkhvcml6b250YWxBbGlnbm1lbnQiOjAsIlZlcnRpY2FsQWxpZ25tZW50IjowLCJTbWFydEZvcmVncm91bmQiOm51bGwsIkJhY2tncm91bmRGaWxsVHlwZSI6MCwiTWFyZ2luIjp7IiRyZWYiOiIzODIifSwiUGFkZGluZyI6eyIkcmVmIjoiMzgzIn0sIkJhY2tncm91bmQiOnsiJGlkIjoiMTIxNSIsIkNvbG9yIjp7IiRpZCI6IjEyMTYiLCJBIjowLCJSIjoyNTUsIkciOjI1NSwiQiI6MjU1fX0sIklzVmlzaWJsZSI6dHJ1ZSwiV2lkdGgiOjAuMCwiSGVpZ2h0IjowLjAsIkJvcmRlclN0eWxlIjp7IiRpZCI6IjEyMTciLCJMaW5lQ29sb3IiOm51bGwsIkxpbmVXZWlnaHQiOjAuMCwiTGluZVR5cGUiOjAsIlBhcmVudFN0eWxlIjpudWxsfSwiUGFyZW50U3R5bGUiOm51bGx9LCJEYXRlRm9ybWF0Ijp7IiRyZWYiOiIzODcifSwiV2Vla051bWJlcmluZyI6eyIkaWQiOiIxMjE4IiwiRm9ybWF0IjowLCJJc1Zpc2libGUiOmZhbHNlLCJMYXN0S25vd25WaXNpYmlsaXR5U3RhdGUiOmZhbHNlfSwiSXNWaXNpYmxlIjp0cnVlLCJQYXJlbnRTdHlsZSI6bnVsbH0sIkluZGV4IjowLCJQZXJjZW50YWdlQ29tcGxldGUiOm51bGwsIlBvc2l0aW9uIjp7IlJhdGlvIjowLjEyMjc2MjQ2ODEyNjA4NTA3LCJJc0N1c3RvbSI6ZmFsc2V9LCJEYXRlRm9ybWF0Ijp7IiRyZWYiOiIzODcifSwiV2Vla051bWJlcmluZyI6eyIkaWQiOiIxMjE5IiwiRm9ybWF0IjowLCJJc1Zpc2libGUiOmZhbHNlLCJMYXN0S25vd25WaXNpYmlsaXR5U3RhdGUiOmZhbHNlfSwiUmVsYXRlZFRhc2tJZCI6IjAwMDAwMDAwLTAwMDAtMDAwMC0wMDAwLTAwMDAwMDAwMDAwMCIsIklkIjoiNmZiN2VlOWQtOWM4Ni00NzdkLWJiMDMtNzg1ZTUwODU5NTVkIiwiSW1wb3J0SWQiOm51bGwsIlRpdGxlIjoiS2ljay1PZmYiLCJOb3RlIjpudWxsLCJIeXBlcmxpbmsiOnsiJGlkIjoiMTIyMCIsIkFkZHJlc3MiOm51bGwsIlN1YkFkZHJlc3MiOm51bGx9LCJJc0NoYW5nZWQiOmZhbHNlLCJJc05ldyI6ZmFsc2V9LHsiJGlkIjoiMTIyMSIsIkRhdGUiOiIyMDIxLTA3LTIzVDIzOjU5OjAwIiwiU3R5bGUiOnsiJGlkIjoiMTIyMiIsIlNoYXBlIjoyLCJDb25uZWN0b3JNYXJnaW4iOnsiJHJlZiI6IjM1NiJ9LCJDb25uZWN0b3JTdHlsZSI6eyIkaWQiOiIxMjIzIiwiTGluZUNvbG9yIjp7IiRpZCI6IjEyMjQiLCIkdHlwZSI6Ik5MUkUuQ29tbW9uLkRvbS5Tb2xpZENvbG9yQnJ1c2gsIE5MUkUuQ29tbW9uIiwiQ29sb3IiOnsiJGlkIjoiMTIyNSIsIkEiOjEyNywiUiI6MTgwLCJHIjo3NiwiQiI6NjV9fSwiTGluZVdlaWdodCI6MS4wLCJMaW5lVHlwZSI6MCwiUGFyZW50U3R5bGUiOm51bGx9LCJJc0JlbG93VGltZWJhbmQiOmZhbHNlLCJQb3NpdGlvbk9uVGFzayI6MCwiSGlkZURhdGUiOmZhbHNlLCJTaGFwZVNpemUiOjEsIlNwYWNpbmciOjEuMCwiUGFkZGluZyI6eyIkcmVmIjoiMzYwIn0sIlNoYXBlU3R5bGUiOnsiJGlkIjoiMTIyNiIsIk1hcmdpbiI6eyIkcmVmIjoiMzYyIn0sIlBhZGRpbmciOnsiJHJlZiI6IjM2MyJ9LCJCYWNrZ3JvdW5kIjp7IiRpZCI6IjEyMjciLCJDb2xvciI6eyIkaWQiOiIxMjI4IiwiQSI6MjU1LCJSIjoxODAsIkciOjc2LCJCIjo2NX19LCJJc1Zpc2libGUiOnRydWUsIldpZHRoIjoxMy4wLCJIZWlnaHQiOjEzLjAsIkJvcmRlclN0eWxlIjp7IiRpZCI6IjEyMjkiLCJMaW5lQ29sb3IiOnsiJHJlZiI6IjM2NyJ9LCJMaW5lV2VpZ2h0IjowLjAsIkxpbmVUeXBlIjowLCJQYXJlbnRTdHlsZSI6bnVsbH0sIlBhcmVudFN0eWxlIjpudWxsfSwiVGl0bGVTdHlsZSI6eyIkaWQiOiIxMjMwIiwiRm9udFNldHRpbmdzIjp7IiRpZCI6IjEyMzEiLCJGb250U2l6ZSI6MTEsIkZvbnROYW1lIjoiQ2FsaWJyaSIsIklzQm9sZCI6dHJ1ZSwiSXNJdGFsaWMiOmZhbHNlLCJJc1VuZGVybGluZWQiOmZhbHNlLCJQYXJlbnRTdHlsZSI6bnVsbH0sIkF1dG9TaXplIjowLCJGb3JlZ3JvdW5kIjp7IiRpZCI6IjEyMzIiLCJDb2xvciI6eyIkaWQiOiIxMjMzIiwiQSI6MjU1LCJSIjozNCwiRyI6MzcsIkIiOjI0fX0sIk1heFdpZHRoIjoyMDAuMCwiTWF4SGVpZ2h0IjoiSW5maW5pdHkiLCJTbWFydEZvcmVncm91bmRJc0FjdGl2ZSI6ZmFsc2UsIkhvcml6b250YWxBbGlnbm1lbnQiOjAsIlZlcnRpY2FsQWxpZ25tZW50IjowLCJTbWFydEZvcmVncm91bmQiOm51bGwsIkJhY2tncm91bmRGaWxsVHlwZSI6MCwiTWFyZ2luIjp7IiRyZWYiOiIzNzMifSwiUGFkZGluZyI6eyIkcmVmIjoiMzc0In0sIkJhY2tncm91bmQiOnsiJGlkIjoiMTIzNCIsIkNvbG9yIjp7IiRpZCI6IjEyMzUiLCJBIjowLCJSIjoyNTUsIkciOjI1NSwiQiI6MjU1fX0sIklzVmlzaWJsZSI6dHJ1ZSwiV2lkdGgiOjAuMCwiSGVpZ2h0IjowLjAsIkJvcmRlclN0eWxlIjp7IiRpZCI6IjEyMzYiLCJMaW5lQ29sb3IiOm51bGwsIkxpbmVXZWlnaHQiOjAuMCwiTGluZVR5cGUiOjAsIlBhcmVudFN0eWxlIjpudWxsfSwiUGFyZW50U3R5bGUiOm51bGx9LCJEYXRlU3R5bGUiOnsiJGlkIjoiMTIzNyIsIkZvbnRTZXR0aW5ncyI6eyIkaWQiOiIxMjM4IiwiRm9udFNpemUiOjEwLCJGb250TmFtZSI6IkNhbGlicmkiLCJJc0JvbGQiOmZhbHNlLCJJc0l0YWxpYyI6ZmFsc2UsIklzVW5kZXJsaW5lZCI6ZmFsc2UsIlBhcmVudFN0eWxlIjpudWxsfSwiQXV0b1NpemUiOjAsIkZvcmVncm91bmQiOnsiJGlkIjoiMTIzOSIsIkNvbG9yIjp7IiRpZCI6IjEyNDAiLCJBIjoyNTUsIlIiOjY3LCJHIjo3MywiQiI6NDl9fSwiTWF4V2lkdGgiOjIwMC4wLCJNYXhIZWlnaHQiOiJJbmZpbml0eSIsIlNtYXJ0Rm9yZWdyb3VuZElzQWN0aXZlIjpmYWxzZSwiSG9yaXpvbnRhbEFsaWdubWVudCI6MCwiVmVydGljYWxBbGlnbm1lbnQiOjAsIlNtYXJ0Rm9yZWdyb3VuZCI6bnVsbCwiQmFja2dyb3VuZEZpbGxUeXBlIjowLCJNYXJnaW4iOnsiJHJlZiI6IjM4MiJ9LCJQYWRkaW5nIjp7IiRyZWYiOiIzODMifSwiQmFja2dyb3VuZCI6eyIkaWQiOiIxMjQxIiwiQ29sb3IiOnsiJGlkIjoiMTI0MiIsIkEiOjAsIlIiOjI1NSwiRyI6MjU1LCJCIjoyNTV9fSwiSXNWaXNpYmxlIjp0cnVlLCJXaWR0aCI6MC4wLCJIZWlnaHQiOjAuMCwiQm9yZGVyU3R5bGUiOnsiJGlkIjoiMTI0MyIsIkxpbmVDb2xvciI6bnVsbCwiTGluZVdlaWdodCI6MC4wLCJMaW5lVHlwZSI6MCwiUGFyZW50U3R5bGUiOm51bGx9LCJQYXJlbnRTdHlsZSI6bnVsbH0sIkRhdGVGb3JtYXQiOnsiJHJlZiI6IjM4NyJ9LCJXZWVrTnVtYmVyaW5nIjp7IiRpZCI6IjEyNDQiLCJGb3JtYXQiOjAsIklzVmlzaWJsZSI6ZmFsc2UsIkxhc3RLbm93blZpc2liaWxpdHlTdGF0ZSI6ZmFsc2V9LCJJc1Zpc2libGUiOnRydWUsIlBhcmVudFN0eWxlIjpudWxsfSwiSW5kZXgiOjEsIlBlcmNlbnRhZ2VDb21wbGV0ZSI6bnVsbCwiUG9zaXRpb24iOnsiUmF0aW8iOjAuMCwiSXNDdXN0b20iOmZhbHNlfSwiRGF0ZUZvcm1hdCI6eyIkcmVmIjoiMzg3In0sIldlZWtOdW1iZXJpbmciOnsiJGlkIjoiMTI0NSIsIkZvcm1hdCI6MCwiSXNWaXNpYmxlIjpmYWxzZSwiTGFzdEtub3duVmlzaWJpbGl0eVN0YXRlIjpmYWxzZX0sIlJlbGF0ZWRUYXNrSWQiOiIwMDAwMDAwMC0wMDAwLTAwMDAtMDAwMC0wMDAwMDAwMDAwMDAiLCJJZCI6IjZlMWJiZTMzLTAzYzgtNDM4OS1hNmM2LTkyNzE1MGI3NDgwNCIsIkltcG9ydElkIjpudWxsLCJUaXRsZSI6IlN0YWdpbmcgUjEiLCJOb3RlIjpudWxsLCJIeXBlcmxpbmsiOnsiJGlkIjoiMTI0NiIsIkFkZHJlc3MiOiIiLCJTdWJBZGRyZXNzIjoiIn0sIklzQ2hhbmdlZCI6ZmFsc2UsIklzTmV3IjpmYWxzZX0seyIkaWQiOiIxMjQ3IiwiRGF0ZSI6IjIwMjEtMDktMjBUMjM6NTk6MDAiLCJTdHlsZSI6eyIkaWQiOiIxMjQ4IiwiU2hhcGUiOjIsIkNvbm5lY3Rvck1hcmdpbiI6eyIkcmVmIjoiMzU2In0sIkNvbm5lY3RvclN0eWxlIjp7IiRpZCI6IjEyNDkiLCJMaW5lQ29sb3IiOnsiJGlkIjoiMTI1MCIsIiR0eXBlIjoiTkxSRS5Db21tb24uRG9tLlNvbGlkQ29sb3JCcnVzaCwgTkxSRS5Db21tb24iLCJDb2xvciI6eyIkaWQiOiIxMjUxIiwiQSI6MTI3LCJSIjoxODAsIkciOjc2LCJCIjo2NX19LCJMaW5lV2VpZ2h0IjoxLjAsIkxpbmVUeXBlIjowLCJQYXJlbnRTdHlsZSI6bnVsbH0sIklzQmVsb3dUaW1lYmFuZCI6ZmFsc2UsIlBvc2l0aW9uT25UYXNrIjowLCJIaWRlRGF0ZSI6ZmFsc2UsIlNoYXBlU2l6ZSI6MSwiU3BhY2luZyI6MS4wLCJQYWRkaW5nIjp7IiRyZWYiOiIzNjAifSwiU2hhcGVTdHlsZSI6eyIkaWQiOiIxMjUyIiwiTWFyZ2luIjp7IiRyZWYiOiIzNjIifSwiUGFkZGluZyI6eyIkcmVmIjoiMzYzIn0sIkJhY2tncm91bmQiOnsiJGlkIjoiMTI1MyIsIkNvbG9yIjp7IiRpZCI6IjEyNTQiLCJBIjoyNTUsIlIiOjE4MCwiRyI6NzYsIkIiOjY1fX0sIklzVmlzaWJsZSI6dHJ1ZSwiV2lkdGgiOjEzLjAsIkhlaWdodCI6MTMuMCwiQm9yZGVyU3R5bGUiOnsiJGlkIjoiMTI1NSIsIkxpbmVDb2xvciI6eyIkcmVmIjoiMzY3In0sIkxpbmVXZWlnaHQiOjAuMCwiTGluZVR5cGUiOjAsIlBhcmVudFN0eWxlIjpudWxsfSwiUGFyZW50U3R5bGUiOm51bGx9LCJUaXRsZVN0eWxlIjp7IiRpZCI6IjEyNTYiLCJGb250U2V0dGluZ3MiOnsiJGlkIjoiMTI1NyIsIkZvbnRTaXplIjoxMSwiRm9udE5hbWUiOiJDYWxpYnJpIiwiSXNCb2xkIjp0cnVlLCJJc0l0YWxpYyI6ZmFsc2UsIklzVW5kZXJsaW5lZCI6ZmFsc2UsIlBhcmVudFN0eWxlIjpudWxsfSwiQXV0b1NpemUiOjAsIkZvcmVncm91bmQiOnsiJGlkIjoiMTI1OCIsIkNvbG9yIjp7IiRpZCI6IjEyNTkiLCJBIjoyNTUsIlIiOjM0LCJHIjozNywiQiI6MjR9fSwiTWF4V2lkdGgiOjIwMC4wLCJNYXhIZWlnaHQiOiJJbmZpbml0eSIsIlNtYXJ0Rm9yZWdyb3VuZElzQWN0aXZlIjpmYWxzZSwiSG9yaXpvbnRhbEFsaWdubWVudCI6MCwiVmVydGljYWxBbGlnbm1lbnQiOjAsIlNtYXJ0Rm9yZWdyb3VuZCI6bnVsbCwiQmFja2dyb3VuZEZpbGxUeXBlIjowLCJNYXJnaW4iOnsiJHJlZiI6IjM3MyJ9LCJQYWRkaW5nIjp7IiRyZWYiOiIzNzQifSwiQmFja2dyb3VuZCI6eyIkaWQiOiIxMjYwIiwiQ29sb3IiOnsiJGlkIjoiMTI2MSIsIkEiOjAsIlIiOjI1NSwiRyI6MjU1LCJCIjoyNTV9fSwiSXNWaXNpYmxlIjp0cnVlLCJXaWR0aCI6MC4wLCJIZWlnaHQiOjAuMCwiQm9yZGVyU3R5bGUiOnsiJGlkIjoiMTI2MiIsIkxpbmVDb2xvciI6bnVsbCwiTGluZVdlaWdodCI6MC4wLCJMaW5lVHlwZSI6MCwiUGFyZW50U3R5bGUiOm51bGx9LCJQYXJlbnRTdHlsZSI6bnVsbH0sIkRhdGVTdHlsZSI6eyIkaWQiOiIxMjYzIiwiRm9udFNldHRpbmdzIjp7IiRpZCI6IjEyNjQiLCJGb250U2l6ZSI6MTAsIkZvbnROYW1lIjoiQ2FsaWJyaSIsIklzQm9sZCI6ZmFsc2UsIklzSXRhbGljIjpmYWxzZSwiSXNVbmRlcmxpbmVkIjpmYWxzZSwiUGFyZW50U3R5bGUiOm51bGx9LCJBdXRvU2l6ZSI6MCwiRm9yZWdyb3VuZCI6eyIkaWQiOiIxMjY1IiwiQ29sb3IiOnsiJGlkIjoiMTI2NiIsIkEiOjI1NSwiUiI6NjcsIkciOjczLCJCIjo0OX19LCJNYXhXaWR0aCI6MjAwLjAsIk1heEhlaWdodCI6IkluZmluaXR5IiwiU21hcnRGb3JlZ3JvdW5kSXNBY3RpdmUiOmZhbHNlLCJIb3Jpem9udGFsQWxpZ25tZW50IjowLCJWZXJ0aWNhbEFsaWdubWVudCI6MCwiU21hcnRGb3JlZ3JvdW5kIjpudWxsLCJCYWNrZ3JvdW5kRmlsbFR5cGUiOjAsIk1hcmdpbiI6eyIkcmVmIjoiMzgyIn0sIlBhZGRpbmciOnsiJHJlZiI6IjM4MyJ9LCJCYWNrZ3JvdW5kIjp7IiRpZCI6IjEyNjciLCJDb2xvciI6eyIkaWQiOiIxMjY4IiwiQSI6MCwiUiI6MjU1LCJHIjoyNTUsIkIiOjI1NX19LCJJc1Zpc2libGUiOnRydWUsIldpZHRoIjowLjAsIkhlaWdodCI6MC4wLCJCb3JkZXJTdHlsZSI6eyIkaWQiOiIxMjY5IiwiTGluZUNvbG9yIjpudWxsLCJMaW5lV2VpZ2h0IjowLjAsIkxpbmVUeXBlIjowLCJQYXJlbnRTdHlsZSI6bnVsbH0sIlBhcmVudFN0eWxlIjpudWxsfSwiRGF0ZUZvcm1hdCI6eyIkcmVmIjoiMzg3In0sIldlZWtOdW1iZXJpbmciOnsiJGlkIjoiMTI3MCIsIkZvcm1hdCI6MCwiSXNWaXNpYmxlIjpmYWxzZSwiTGFzdEtub3duVmlzaWJpbGl0eVN0YXRlIjpmYWxzZX0sIklzVmlzaWJsZSI6dHJ1ZSwiUGFyZW50U3R5bGUiOm51bGx9LCJJbmRleCI6MiwiUGVyY2VudGFnZUNvbXBsZXRlIjpudWxsLCJQb3NpdGlvbiI6eyJSYXRpbyI6MC4wLCJJc0N1c3RvbSI6ZmFsc2V9LCJEYXRlRm9ybWF0Ijp7IiRyZWYiOiIzODcifSwiV2Vla051bWJlcmluZyI6eyIkaWQiOiIxMjcxIiwiRm9ybWF0IjowLCJJc1Zpc2libGUiOmZhbHNlLCJMYXN0S25vd25WaXNpYmlsaXR5U3RhdGUiOmZhbHNlfSwiUmVsYXRlZFRhc2tJZCI6IjAwMDAwMDAwLTAwMDAtMDAwMC0wMDAwLTAwMDAwMDAwMDAwMCIsIklkIjoiNmRjMjk2NWMtZmE3MS00NTRjLTgyMGMtNTg4YmM5ZDQ4N2RlIiwiSW1wb3J0SWQiOm51bGwsIlRpdGxlIjoiU3RhZ2luZyBSMiIsIk5vdGUiOm51bGwsIkh5cGVybGluayI6eyIkaWQiOiIxMjcyIiwiQWRkcmVzcyI6IiIsIlN1YkFkZHJlc3MiOiIifSwiSXNDaGFuZ2VkIjpmYWxzZSwiSXNOZXciOmZhbHNlfSx7IiRpZCI6IjEyNzMiLCJEYXRlIjoiMjAyMS0wNy0yOVQyMzo1OTowMCIsIlN0eWxlIjp7IiRpZCI6IjEyNzQiLCJTaGFwZSI6MiwiQ29ubmVjdG9yTWFyZ2luIjp7IiRyZWYiOiIzNTYifSwiQ29ubmVjdG9yU3R5bGUiOnsiJGlkIjoiMTI3NSIsIkxpbmVDb2xvciI6eyIkaWQiOiIxMjc2IiwiJHR5cGUiOiJOTFJFLkNvbW1vbi5Eb20uU29saWRDb2xvckJydXNoLCBOTFJFLkNvbW1vbiIsIkNvbG9yIjp7IiRpZCI6IjEyNzciLCJBIjoxMjcsIlIiOjY3LCJHIjoxNzAsIkIiOjEzOX19LCJMaW5lV2VpZ2h0IjoxLjAsIkxpbmVUeXBlIjowLCJQYXJlbnRTdHlsZSI6bnVsbH0sIklzQmVsb3dUaW1lYmFuZCI6ZmFsc2UsIlBvc2l0aW9uT25UYXNrIjowLCJIaWRlRGF0ZSI6ZmFsc2UsIlNoYXBlU2l6ZSI6MSwiU3BhY2luZyI6MS4wLCJQYWRkaW5nIjp7IiRyZWYiOiIzNjAifSwiU2hhcGVTdHlsZSI6eyIkaWQiOiIxMjc4IiwiTWFyZ2luIjp7IiRyZWYiOiIzNjIifSwiUGFkZGluZyI6eyIkcmVmIjoiMzYzIn0sIkJhY2tncm91bmQiOnsiJGlkIjoiMTI3OSIsIkNvbG9yIjp7IiRpZCI6IjEyODAiLCJBIjoyNTUsIlIiOjY3LCJHIjoxNzAsIkIiOjEzOX19LCJJc1Zpc2libGUiOnRydWUsIldpZHRoIjoxMy4wLCJIZWlnaHQiOjEzLjAsIkJvcmRlclN0eWxlIjp7IiRpZCI6IjEyODEiLCJMaW5lQ29sb3IiOnsiJHJlZiI6IjM2NyJ9LCJMaW5lV2VpZ2h0IjowLjAsIkxpbmVUeXBlIjowLCJQYXJlbnRTdHlsZSI6bnVsbH0sIlBhcmVudFN0eWxlIjpudWxsfSwiVGl0bGVTdHlsZSI6eyIkaWQiOiIxMjgyIiwiRm9udFNldHRpbmdzIjp7IiRpZCI6IjEyODMiLCJGb250U2l6ZSI6MTEsIkZvbnROYW1lIjoiQ2FsaWJyaSIsIklzQm9sZCI6dHJ1ZSwiSXNJdGFsaWMiOmZhbHNlLCJJc1VuZGVybGluZWQiOmZhbHNlLCJQYXJlbnRTdHlsZSI6bnVsbH0sIkF1dG9TaXplIjowLCJGb3JlZ3JvdW5kIjp7IiRpZCI6IjEyODQiLCJDb2xvciI6eyIkaWQiOiIxMjg1IiwiQSI6MjU1LCJSIjozNCwiRyI6MzcsIkIiOjI0fX0sIk1heFdpZHRoIjo4Ni43MTAyMzU1OTU3MDMxMjUsIk1heEhlaWdodCI6IkluZmluaXR5IiwiU21hcnRGb3JlZ3JvdW5kSXNBY3RpdmUiOmZhbHNlLCJIb3Jpem9udGFsQWxpZ25tZW50IjowLCJWZXJ0aWNhbEFsaWdubWVudCI6MCwiU21hcnRGb3JlZ3JvdW5kIjpudWxsLCJCYWNrZ3JvdW5kRmlsbFR5cGUiOjAsIk1hcmdpbiI6eyIkcmVmIjoiMzczIn0sIlBhZGRpbmciOnsiJHJlZiI6IjM3NCJ9LCJCYWNrZ3JvdW5kIjp7IiRpZCI6IjEyODYiLCJDb2xvciI6eyIkaWQiOiIxMjg3IiwiQSI6MCwiUiI6MjU1LCJHIjoyNTUsIkIiOjI1NX19LCJJc1Zpc2libGUiOnRydWUsIldpZHRoIjowLjAsIkhlaWdodCI6MC4wLCJCb3JkZXJTdHlsZSI6eyIkaWQiOiIxMjg4IiwiTGluZUNvbG9yIjpudWxsLCJMaW5lV2VpZ2h0IjowLjAsIkxpbmVUeXBlIjowLCJQYXJlbnRTdHlsZSI6bnVsbH0sIlBhcmVudFN0eWxlIjpudWxsfSwiRGF0ZVN0eWxlIjp7IiRpZCI6IjEyODkiLCJGb250U2V0dGluZ3MiOnsiJGlkIjoiMTI5MCIsIkZvbnRTaXplIjoxMCwiRm9udE5hbWUiOiJDYWxpYnJpIiwiSXNCb2xkIjpmYWxzZSwiSXNJdGFsaWMiOmZhbHNlLCJJc1VuZGVybGluZWQiOmZhbHNlLCJQYXJlbnRTdHlsZSI6bnVsbH0sIkF1dG9TaXplIjowLCJGb3JlZ3JvdW5kIjp7IiRpZCI6IjEyOTEiLCJDb2xvciI6eyIkaWQiOiIxMjkyIiwiQSI6MjU1LCJSIjo2NywiRyI6NzMsIkIiOjQ5fX0sIk1heFdpZHRoIjoyMDAuMCwiTWF4SGVpZ2h0IjoiSW5maW5pdHkiLCJTbWFydEZvcmVncm91bmRJc0FjdGl2ZSI6ZmFsc2UsIkhvcml6b250YWxBbGlnbm1lbnQiOjAsIlZlcnRpY2FsQWxpZ25tZW50IjowLCJTbWFydEZvcmVncm91bmQiOm51bGwsIkJhY2tncm91bmRGaWxsVHlwZSI6MCwiTWFyZ2luIjp7IiRyZWYiOiIzODIifSwiUGFkZGluZyI6eyIkcmVmIjoiMzgzIn0sIkJhY2tncm91bmQiOnsiJGlkIjoiMTI5MyIsIkNvbG9yIjp7IiRpZCI6IjEyOTQiLCJBIjowLCJSIjoyNTUsIkciOjI1NSwiQiI6MjU1fX0sIklzVmlzaWJsZSI6dHJ1ZSwiV2lkdGgiOjAuMCwiSGVpZ2h0IjowLjAsIkJvcmRlclN0eWxlIjp7IiRpZCI6IjEyOTUiLCJMaW5lQ29sb3IiOm51bGwsIkxpbmVXZWlnaHQiOjAuMCwiTGluZVR5cGUiOjAsIlBhcmVudFN0eWxlIjpudWxsfSwiUGFyZW50U3R5bGUiOm51bGx9LCJEYXRlRm9ybWF0Ijp7IiRyZWYiOiIzODcifSwiV2Vla051bWJlcmluZyI6eyIkaWQiOiIxMjk2IiwiRm9ybWF0IjowLCJJc1Zpc2libGUiOmZhbHNlLCJMYXN0S25vd25WaXNpYmlsaXR5U3RhdGUiOmZhbHNlfSwiSXNWaXNpYmxlIjp0cnVlLCJQYXJlbnRTdHlsZSI6bnVsbH0sIkluZGV4IjozLCJQZXJjZW50YWdlQ29tcGxldGUiOm51bGwsIlBvc2l0aW9uIjp7IlJhdGlvIjowLjAsIklzQ3VzdG9tIjpmYWxzZX0sIkRhdGVGb3JtYXQiOnsiJHJlZiI6IjM4NyJ9LCJXZWVrTnVtYmVyaW5nIjp7IiRpZCI6IjEyOTciLCJGb3JtYXQiOjAsIklzVmlzaWJsZSI6ZmFsc2UsIkxhc3RLbm93blZpc2liaWxpdHlTdGF0ZSI6ZmFsc2V9LCJSZWxhdGVkVGFza0lkIjoiMDAwMDAwMDAtMDAwMC0wMDAwLTAwMDAtMDAwMDAwMDAwMDAwIiwiSWQiOiJjZTJiYWVhMC0zNzM4LTQxZTUtOWQ2NC00NDJiZmFiM2ZjZDAiLCJJbXBvcnRJZCI6bnVsbCwiVGl0bGUiOiJSZWxlYXNlIDEiLCJOb3RlIjpudWxsLCJIeXBlcmxpbmsiOnsiJGlkIjoiMTI5OCIsIkFkZHJlc3MiOiIiLCJTdWJBZGRyZXNzIjoiIn0sIklzQ2hhbmdlZCI6ZmFsc2UsIklzTmV3IjpmYWxzZX0seyIkaWQiOiIxMjk5IiwiRGF0ZSI6IjIwMjEtMDYtMzBUMjM6NTk6MDAiLCJTdHlsZSI6eyIkaWQiOiIxMzAwIiwiU2hhcGUiOjEsIkNvbm5lY3Rvck1hcmdpbiI6eyIkcmVmIjoiMzU2In0sIkNvbm5lY3RvclN0eWxlIjp7IiRpZCI6IjEzMDEiLCJMaW5lQ29sb3IiOnsiJGlkIjoiMTMwMiIsIiR0eXBlIjoiTkxSRS5Db21tb24uRG9tLlNvbGlkQ29sb3JCcnVzaCwgTkxSRS5Db21tb24iLCJDb2xvciI6eyIkaWQiOiIxMzAzIiwiQSI6MTI3LCJSIjoxOTIsIkciOjIwMiwiQiI6MTczfX0sIkxpbmVXZWlnaHQiOjEuMCwiTGluZVR5cGUiOjAsIlBhcmVudFN0eWxlIjpudWxsfSwiSXNCZWxvd1RpbWViYW5kIjp0cnVlLCJQb3NpdGlvbk9uVGFzayI6MCwiSGlkZURhdGUiOmZhbHNlLCJTaGFwZVNpemUiOjEsIlNwYWNpbmciOjEuMCwiUGFkZGluZyI6eyIkcmVmIjoiMzYwIn0sIlNoYXBlU3R5bGUiOnsiJGlkIjoiMTMwNCIsIk1hcmdpbiI6eyIkcmVmIjoiMzYyIn0sIlBhZGRpbmciOnsiJHJlZiI6IjM2MyJ9LCJCYWNrZ3JvdW5kIjp7IiRpZCI6IjEzMDUiLCJDb2xvciI6eyIkaWQiOiIxMzA2IiwiQSI6MjU1LCJSIjoxMSwiRyI6NDksIkIiOjY2fX0sIklzVmlzaWJsZSI6dHJ1ZSwiV2lkdGgiOjE4LjAsIkhlaWdodCI6MjAuMCwiQm9yZGVyU3R5bGUiOnsiJGlkIjoiMTMwNyIsIkxpbmVDb2xvciI6eyIkcmVmIjoiMzY3In0sIkxpbmVXZWlnaHQiOjAuMCwiTGluZVR5cGUiOjAsIlBhcmVudFN0eWxlIjpudWxsfSwiUGFyZW50U3R5bGUiOm51bGx9LCJUaXRsZVN0eWxlIjp7IiRpZCI6IjEzMDgiLCJGb250U2V0dGluZ3MiOnsiJGlkIjoiMTMwOSIsIkZvbnRTaXplIjoxMSwiRm9udE5hbWUiOiJDYWxpYnJpIiwiSXNCb2xkIjp0cnVlLCJJc0l0YWxpYyI6ZmFsc2UsIklzVW5kZXJsaW5lZCI6ZmFsc2UsIlBhcmVudFN0eWxlIjpudWxsfSwiQXV0b1NpemUiOjAsIkZvcmVncm91bmQiOnsiJGlkIjoiMTMxMCIsIkNvbG9yIjp7IiRpZCI6IjEzMTEiLCJBIjoyNTUsIlIiOjM0LCJHIjozNywiQiI6MjR9fSwiTWF4V2lkdGgiOjIwMC4wLCJNYXhIZWlnaHQiOiJJbmZpbml0eSIsIlNtYXJ0Rm9yZWdyb3VuZElzQWN0aXZlIjpmYWxzZSwiSG9yaXpvbnRhbEFsaWdubWVudCI6MSwiVmVydGljYWxBbGlnbm1lbnQiOjAsIlNtYXJ0Rm9yZWdyb3VuZCI6bnVsbCwiQmFja2dyb3VuZEZpbGxUeXBlIjowLCJNYXJnaW4iOnsiJHJlZiI6IjM3MyJ9LCJQYWRkaW5nIjp7IiRyZWYiOiIzNzQifSwiQmFja2dyb3VuZCI6eyIkaWQiOiIxMzEyIiwiQ29sb3IiOnsiJGlkIjoiMTMxMyIsIkEiOjAsIlIiOjI1NSwiRyI6MjU1LCJCIjoyNTV9fSwiSXNWaXNpYmxlIjp0cnVlLCJXaWR0aCI6MC4wLCJIZWlnaHQiOjAuMCwiQm9yZGVyU3R5bGUiOnsiJGlkIjoiMTMxNCIsIkxpbmVDb2xvciI6bnVsbCwiTGluZVdlaWdodCI6MC4wLCJMaW5lVHlwZSI6MCwiUGFyZW50U3R5bGUiOm51bGx9LCJQYXJlbnRTdHlsZSI6bnVsbH0sIkRhdGVTdHlsZSI6eyIkaWQiOiIxMzE1IiwiRm9udFNldHRpbmdzIjp7IiRpZCI6IjEzMTYiLCJGb250U2l6ZSI6MTAsIkZvbnROYW1lIjoiQ2FsaWJyaSIsIklzQm9sZCI6ZmFsc2UsIklzSXRhbGljIjpmYWxzZSwiSXNVbmRlcmxpbmVkIjpmYWxzZSwiUGFyZW50U3R5bGUiOm51bGx9LCJBdXRvU2l6ZSI6MCwiRm9yZWdyb3VuZCI6eyIkaWQiOiIxMzE3IiwiQ29sb3IiOnsiJGlkIjoiMTMxOCIsIkEiOjI1NSwiUiI6NjcsIkciOjczLCJCIjo0OX19LCJNYXhXaWR0aCI6MjAwLjAsIk1heEhlaWdodCI6IkluZmluaXR5IiwiU21hcnRGb3JlZ3JvdW5kSXNBY3RpdmUiOmZhbHNlLCJIb3Jpem9udGFsQWxpZ25tZW50IjoxLCJWZXJ0aWNhbEFsaWdubWVudCI6MCwiU21hcnRGb3JlZ3JvdW5kIjpudWxsLCJCYWNrZ3JvdW5kRmlsbFR5cGUiOjAsIk1hcmdpbiI6eyIkcmVmIjoiMzgyIn0sIlBhZGRpbmciOnsiJHJlZiI6IjM4MyJ9LCJCYWNrZ3JvdW5kIjp7IiRpZCI6IjEzMTkiLCJDb2xvciI6eyIkaWQiOiIxMzIwIiwiQSI6MCwiUiI6MjU1LCJHIjoyNTUsIkIiOjI1NX19LCJJc1Zpc2libGUiOnRydWUsIldpZHRoIjowLjAsIkhlaWdodCI6MC4wLCJCb3JkZXJTdHlsZSI6eyIkaWQiOiIxMzIxIiwiTGluZUNvbG9yIjpudWxsLCJMaW5lV2VpZ2h0IjowLjAsIkxpbmVUeXBlIjowLCJQYXJlbnRTdHlsZSI6bnVsbH0sIlBhcmVudFN0eWxlIjpudWxsfSwiRGF0ZUZvcm1hdCI6eyIkcmVmIjoiMzg3In0sIldlZWtOdW1iZXJpbmciOnsiJGlkIjoiMTMyMiIsIkZvcm1hdCI6MCwiSXNWaXNpYmxlIjpmYWxzZSwiTGFzdEtub3duVmlzaWJpbGl0eVN0YXRlIjpmYWxzZX0sIklzVmlzaWJsZSI6dHJ1ZSwiUGFyZW50U3R5bGUiOm51bGx9LCJJbmRleCI6NCwiUGVyY2VudGFnZUNvbXBsZXRlIjpudWxsLCJQb3NpdGlvbiI6eyJSYXRpbyI6MC4wLCJJc0N1c3RvbSI6ZmFsc2V9LCJEYXRlRm9ybWF0Ijp7IiRyZWYiOiIzODcifSwiV2Vla051bWJlcmluZyI6eyIkaWQiOiIxMzIzIiwiRm9ybWF0IjowLCJJc1Zpc2libGUiOmZhbHNlLCJMYXN0S25vd25WaXNpYmlsaXR5U3RhdGUiOmZhbHNlfSwiUmVsYXRlZFRhc2tJZCI6IjAwMDAwMDAwLTAwMDAtMDAwMC0wMDAwLTAwMDAwMDAwMDAwMCIsIklkIjoiOGIzNzA2MjAtYmI3Ni00YjhlLThjYzUtY2M3YzI3NGEzMTc1IiwiSW1wb3J0SWQiOm51bGwsIlRpdGxlIjoiU3Rha2Vob2xkZXIgUmV2aWV3IiwiTm90ZSI6bnVsbCwiSHlwZXJsaW5rIjp7IiRpZCI6IjEzMjQiLCJBZGRyZXNzIjoiIiwiU3ViQWRkcmVzcyI6IiJ9LCJJc0NoYW5nZWQiOmZhbHNlLCJJc05ldyI6ZmFsc2V9LHsiJGlkIjoiMTMyNSIsIkRhdGUiOiIyMDIxLTA3LTI5VDIzOjU5OjAwIiwiU3R5bGUiOnsiJGlkIjoiMTMyNiIsIlNoYXBlIjo3LCJDb25uZWN0b3JNYXJnaW4iOnsiJHJlZiI6IjM1NiJ9LCJDb25uZWN0b3JTdHlsZSI6eyIkaWQiOiIxMzI3IiwiTGluZUNvbG9yIjp7IiRpZCI6IjEzMjgiLCIkdHlwZSI6Ik5MUkUuQ29tbW9uLkRvbS5Tb2xpZENvbG9yQnJ1c2gsIE5MUkUuQ29tbW9uIiwiQ29sb3IiOnsiJGlkIjoiMTMyOSIsIkEiOjEyNywiUiI6MTkyLCJHIjoyMDIsIkIiOjE3M319LCJMaW5lV2VpZ2h0IjoxLjAsIkxpbmVUeXBlIjowLCJQYXJlbnRTdHlsZSI6bnVsbH0sIklzQmVsb3dUaW1lYmFuZCI6dHJ1ZSwiUG9zaXRpb25PblRhc2siOjAsIkhpZGVEYXRlIjpmYWxzZSwiU2hhcGVTaXplIjoxLCJTcGFjaW5nIjoxLjAsIlBhZGRpbmciOnsiJHJlZiI6IjM2MCJ9LCJTaGFwZVN0eWxlIjp7IiRpZCI6IjEzMzAiLCJNYXJnaW4iOnsiJHJlZiI6IjM2MiJ9LCJQYWRkaW5nIjp7IiRyZWYiOiIzNjMifSwiQmFja2dyb3VuZCI6eyIkaWQiOiIxMzMxIiwiQ29sb3IiOnsiJGlkIjoiMTMzMiIsIkEiOjI1NSwiUiI6MTEsIkciOjQ5LCJCIjo2Nn19LCJJc1Zpc2libGUiOnRydWUsIldpZHRoIjoxOC4wLCJIZWlnaHQiOjIwLjAsIkJvcmRlclN0eWxlIjp7IiRpZCI6IjEzMzMiLCJMaW5lQ29sb3IiOnsiJHJlZiI6IjM2NyJ9LCJMaW5lV2VpZ2h0IjowLjAsIkxpbmVUeXBlIjowLCJQYXJlbnRTdHlsZSI6bnVsbH0sIlBhcmVudFN0eWxlIjpudWxsfSwiVGl0bGVTdHlsZSI6eyIkaWQiOiIxMzM0IiwiRm9udFNldHRpbmdzIjp7IiRpZCI6IjEzMzUiLCJGb250U2l6ZSI6MTEsIkZvbnROYW1lIjoiQ2FsaWJyaSIsIklzQm9sZCI6dHJ1ZSwiSXNJdGFsaWMiOmZhbHNlLCJJc1VuZGVybGluZWQiOmZhbHNlLCJQYXJlbnRTdHlsZSI6bnVsbH0sIkF1dG9TaXplIjowLCJGb3JlZ3JvdW5kIjp7IiRpZCI6IjEzMzYiLCJDb2xvciI6eyIkaWQiOiIxMzM3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zMifSwiUGFkZGluZyI6eyIkcmVmIjoiMzc0In0sIkJhY2tncm91bmQiOnsiJGlkIjoiMTMzOCIsIkNvbG9yIjp7IiRpZCI6IjEzMzkiLCJBIjowLCJSIjoyNTUsIkciOjI1NSwiQiI6MjU1fX0sIklzVmlzaWJsZSI6dHJ1ZSwiV2lkdGgiOjAuMCwiSGVpZ2h0IjowLjAsIkJvcmRlclN0eWxlIjp7IiRpZCI6IjEzNDAiLCJMaW5lQ29sb3IiOm51bGwsIkxpbmVXZWlnaHQiOjAuMCwiTGluZVR5cGUiOjAsIlBhcmVudFN0eWxlIjpudWxsfSwiUGFyZW50U3R5bGUiOm51bGx9LCJEYXRlU3R5bGUiOnsiJGlkIjoiMTM0MSIsIkZvbnRTZXR0aW5ncyI6eyIkaWQiOiIxMzQyIiwiRm9udFNpemUiOjEwLCJGb250TmFtZSI6IkNhbGlicmkiLCJJc0JvbGQiOmZhbHNlLCJJc0l0YWxpYyI6ZmFsc2UsIklzVW5kZXJsaW5lZCI6ZmFsc2UsIlBhcmVudFN0eWxlIjpudWxsfSwiQXV0b1NpemUiOjAsIkZvcmVncm91bmQiOnsiJGlkIjoiMTM0MyIsIkNvbG9yIjp7IiRpZCI6IjEzNDQiLCJBIjoyNTUsIlIiOjY3LCJHIjo3MywiQiI6NDl9fSwiTWF4V2lkdGgiOjIwMC4wLCJNYXhIZWlnaHQiOiJJbmZpbml0eSIsIlNtYXJ0Rm9yZWdyb3VuZElzQWN0aXZlIjpmYWxzZSwiSG9yaXpvbnRhbEFsaWdubWVudCI6MSwiVmVydGljYWxBbGlnbm1lbnQiOjAsIlNtYXJ0Rm9yZWdyb3VuZCI6bnVsbCwiQmFja2dyb3VuZEZpbGxUeXBlIjowLCJNYXJnaW4iOnsiJHJlZiI6IjM4MiJ9LCJQYWRkaW5nIjp7IiRyZWYiOiIzODMifSwiQmFja2dyb3VuZCI6eyIkaWQiOiIxMzQ1IiwiQ29sb3IiOnsiJGlkIjoiMTM0NiIsIkEiOjAsIlIiOjI1NSwiRyI6MjU1LCJCIjoyNTV9fSwiSXNWaXNpYmxlIjp0cnVlLCJXaWR0aCI6MC4wLCJIZWlnaHQiOjAuMCwiQm9yZGVyU3R5bGUiOnsiJGlkIjoiMTM0NyIsIkxpbmVDb2xvciI6bnVsbCwiTGluZVdlaWdodCI6MC4wLCJMaW5lVHlwZSI6MCwiUGFyZW50U3R5bGUiOm51bGx9LCJQYXJlbnRTdHlsZSI6bnVsbH0sIkRhdGVGb3JtYXQiOnsiJHJlZiI6IjM4NyJ9LCJXZWVrTnVtYmVyaW5nIjp7IiRpZCI6IjEzNDgiLCJGb3JtYXQiOjAsIklzVmlzaWJsZSI6ZmFsc2UsIkxhc3RLbm93blZpc2liaWxpdHlTdGF0ZSI6ZmFsc2V9LCJJc1Zpc2libGUiOnRydWUsIlBhcmVudFN0eWxlIjpudWxsfSwiSW5kZXgiOjUsIlBlcmNlbnRhZ2VDb21wbGV0ZSI6bnVsbCwiUG9zaXRpb24iOnsiUmF0aW8iOjAuMCwiSXNDdXN0b20iOmZhbHNlfSwiRGF0ZUZvcm1hdCI6eyIkcmVmIjoiMzg3In0sIldlZWtOdW1iZXJpbmciOnsiJGlkIjoiMTM0OSIsIkZvcm1hdCI6MCwiSXNWaXNpYmxlIjpmYWxzZSwiTGFzdEtub3duVmlzaWJpbGl0eVN0YXRlIjpmYWxzZX0sIlJlbGF0ZWRUYXNrSWQiOiIwMDAwMDAwMC0wMDAwLTAwMDAtMDAwMC0wMDAwMDAwMDAwMDAiLCJJZCI6ImFjMzc3OGVlLWI0MDgtNGNjYS05MWM3LWQ2MjRjMjlmMjIxOCIsIkltcG9ydElkIjpudWxsLCJUaXRsZSI6IlN0cmF0ZWd5IE1lZXRpbmciLCJOb3RlIjpudWxsLCJIeXBlcmxpbmsiOnsiJGlkIjoiMTM1MCIsIkFkZHJlc3MiOiIiLCJTdWJBZGRyZXNzIjoiIn0sIklzQ2hhbmdlZCI6ZmFsc2UsIklzTmV3IjpmYWxzZX0seyIkaWQiOiIxMzUxIiwiRGF0ZSI6IjIwMjEtMDgtMzFUMjM6NTk6MDAiLCJTdHlsZSI6eyIkaWQiOiIxMzUyIiwiU2hhcGUiOjEsIkNvbm5lY3Rvck1hcmdpbiI6eyIkcmVmIjoiMzU2In0sIkNvbm5lY3RvclN0eWxlIjp7IiRpZCI6IjEzNTMiLCJMaW5lQ29sb3IiOnsiJGlkIjoiMTM1NCIsIiR0eXBlIjoiTkxSRS5Db21tb24uRG9tLlNvbGlkQ29sb3JCcnVzaCwgTkxSRS5Db21tb24iLCJDb2xvciI6eyIkaWQiOiIxMzU1IiwiQSI6MTI3LCJSIjoxOTIsIkciOjIwMiwiQiI6MTczfX0sIkxpbmVXZWlnaHQiOjEuMCwiTGluZVR5cGUiOjAsIlBhcmVudFN0eWxlIjpudWxsfSwiSXNCZWxvd1RpbWViYW5kIjp0cnVlLCJQb3NpdGlvbk9uVGFzayI6MCwiSGlkZURhdGUiOmZhbHNlLCJTaGFwZVNpemUiOjEsIlNwYWNpbmciOjEuMCwiUGFkZGluZyI6eyIkcmVmIjoiMzYwIn0sIlNoYXBlU3R5bGUiOnsiJGlkIjoiMTM1NiIsIk1hcmdpbiI6eyIkcmVmIjoiMzYyIn0sIlBhZGRpbmciOnsiJHJlZiI6IjM2MyJ9LCJCYWNrZ3JvdW5kIjp7IiRpZCI6IjEzNTciLCJDb2xvciI6eyIkaWQiOiIxMzU4IiwiQSI6MjU1LCJSIjoxMSwiRyI6NDksIkIiOjY2fX0sIklzVmlzaWJsZSI6dHJ1ZSwiV2lkdGgiOjE4LjAsIkhlaWdodCI6MjAuMCwiQm9yZGVyU3R5bGUiOnsiJGlkIjoiMTM1OSIsIkxpbmVDb2xvciI6eyIkcmVmIjoiMzY3In0sIkxpbmVXZWlnaHQiOjAuMCwiTGluZVR5cGUiOjAsIlBhcmVudFN0eWxlIjpudWxsfSwiUGFyZW50U3R5bGUiOm51bGx9LCJUaXRsZVN0eWxlIjp7IiRpZCI6IjEzNjAiLCJGb250U2V0dGluZ3MiOnsiJGlkIjoiMTM2MSIsIkZvbnRTaXplIjoxMSwiRm9udE5hbWUiOiJDYWxpYnJpIiwiSXNCb2xkIjp0cnVlLCJJc0l0YWxpYyI6ZmFsc2UsIklzVW5kZXJsaW5lZCI6ZmFsc2UsIlBhcmVudFN0eWxlIjpudWxsfSwiQXV0b1NpemUiOjAsIkZvcmVncm91bmQiOnsiJGlkIjoiMTM2MiIsIkNvbG9yIjp7IiRpZCI6IjEzNjMiLCJBIjoyNTUsIlIiOjM0LCJHIjozNywiQiI6MjR9fSwiTWF4V2lkdGgiOjIwMC4wLCJNYXhIZWlnaHQiOiJJbmZpbml0eSIsIlNtYXJ0Rm9yZWdyb3VuZElzQWN0aXZlIjpmYWxzZSwiSG9yaXpvbnRhbEFsaWdubWVudCI6MSwiVmVydGljYWxBbGlnbm1lbnQiOjAsIlNtYXJ0Rm9yZWdyb3VuZCI6bnVsbCwiQmFja2dyb3VuZEZpbGxUeXBlIjowLCJNYXJnaW4iOnsiJHJlZiI6IjM3MyJ9LCJQYWRkaW5nIjp7IiRyZWYiOiIzNzQifSwiQmFja2dyb3VuZCI6eyIkaWQiOiIxMzY0IiwiQ29sb3IiOnsiJGlkIjoiMTM2NSIsIkEiOjAsIlIiOjI1NSwiRyI6MjU1LCJCIjoyNTV9fSwiSXNWaXNpYmxlIjp0cnVlLCJXaWR0aCI6MC4wLCJIZWlnaHQiOjAuMCwiQm9yZGVyU3R5bGUiOnsiJGlkIjoiMTM2NiIsIkxpbmVDb2xvciI6bnVsbCwiTGluZVdlaWdodCI6MC4wLCJMaW5lVHlwZSI6MCwiUGFyZW50U3R5bGUiOm51bGx9LCJQYXJlbnRTdHlsZSI6bnVsbH0sIkRhdGVTdHlsZSI6eyIkaWQiOiIxMzY3IiwiRm9udFNldHRpbmdzIjp7IiRpZCI6IjEzNjgiLCJGb250U2l6ZSI6MTAsIkZvbnROYW1lIjoiQ2FsaWJyaSIsIklzQm9sZCI6ZmFsc2UsIklzSXRhbGljIjpmYWxzZSwiSXNVbmRlcmxpbmVkIjpmYWxzZSwiUGFyZW50U3R5bGUiOm51bGx9LCJBdXRvU2l6ZSI6MCwiRm9yZWdyb3VuZCI6eyIkaWQiOiIxMzY5IiwiQ29sb3IiOnsiJGlkIjoiMTM3MCIsIkEiOjI1NSwiUiI6NjcsIkciOjczLCJCIjo0OX19LCJNYXhXaWR0aCI6MjAwLjAsIk1heEhlaWdodCI6IkluZmluaXR5IiwiU21hcnRGb3JlZ3JvdW5kSXNBY3RpdmUiOmZhbHNlLCJIb3Jpem9udGFsQWxpZ25tZW50IjoxLCJWZXJ0aWNhbEFsaWdubWVudCI6MCwiU21hcnRGb3JlZ3JvdW5kIjpudWxsLCJCYWNrZ3JvdW5kRmlsbFR5cGUiOjAsIk1hcmdpbiI6eyIkcmVmIjoiMzgyIn0sIlBhZGRpbmciOnsiJHJlZiI6IjM4MyJ9LCJCYWNrZ3JvdW5kIjp7IiRpZCI6IjEzNzEiLCJDb2xvciI6eyIkaWQiOiIxMzcyIiwiQSI6MCwiUiI6MjU1LCJHIjoyNTUsIkIiOjI1NX19LCJJc1Zpc2libGUiOnRydWUsIldpZHRoIjowLjAsIkhlaWdodCI6MC4wLCJCb3JkZXJTdHlsZSI6eyIkaWQiOiIxMzczIiwiTGluZUNvbG9yIjpudWxsLCJMaW5lV2VpZ2h0IjowLjAsIkxpbmVUeXBlIjowLCJQYXJlbnRTdHlsZSI6bnVsbH0sIlBhcmVudFN0eWxlIjpudWxsfSwiRGF0ZUZvcm1hdCI6eyIkcmVmIjoiMzg3In0sIldlZWtOdW1iZXJpbmciOnsiJGlkIjoiMTM3NCIsIkZvcm1hdCI6MCwiSXNWaXNpYmxlIjpmYWxzZSwiTGFzdEtub3duVmlzaWJpbGl0eVN0YXRlIjpmYWxzZX0sIklzVmlzaWJsZSI6dHJ1ZSwiUGFyZW50U3R5bGUiOm51bGx9LCJJbmRleCI6NiwiUGVyY2VudGFnZUNvbXBsZXRlIjpudWxsLCJQb3NpdGlvbiI6eyJSYXRpbyI6MC4wLCJJc0N1c3RvbSI6ZmFsc2V9LCJEYXRlRm9ybWF0Ijp7IiRyZWYiOiIzODcifSwiV2Vla051bWJlcmluZyI6eyIkaWQiOiIxMzc1IiwiRm9ybWF0IjowLCJJc1Zpc2libGUiOmZhbHNlLCJMYXN0S25vd25WaXNpYmlsaXR5U3RhdGUiOmZhbHNlfSwiUmVsYXRlZFRhc2tJZCI6IjAwMDAwMDAwLTAwMDAtMDAwMC0wMDAwLTAwMDAwMDAwMDAwMCIsIklkIjoiMzgwZDMxY2QtNDI2MS00Y2E2LTg5YjgtNDFiOWFlNTI1YzBhIiwiSW1wb3J0SWQiOm51bGwsIlRpdGxlIjoiU3Rha2Vob2xkZXIgUmV2aWV3IiwiTm90ZSI6bnVsbCwiSHlwZXJsaW5rIjp7IiRpZCI6IjEzNzYiLCJBZGRyZXNzIjoiIiwiU3ViQWRkcmVzcyI6IiJ9LCJJc0NoYW5nZWQiOmZhbHNlLCJJc05ldyI6ZmFsc2V9LHsiJGlkIjoiMTM3NyIsIkRhdGUiOiIyMDIxLTA5LTI5VDIzOjU5OjAwIiwiU3R5bGUiOnsiJGlkIjoiMTM3OCIsIlNoYXBlIjo3LCJDb25uZWN0b3JNYXJnaW4iOnsiJHJlZiI6IjM1NiJ9LCJDb25uZWN0b3JTdHlsZSI6eyIkaWQiOiIxMzc5IiwiTGluZUNvbG9yIjp7IiRpZCI6IjEzODAiLCIkdHlwZSI6Ik5MUkUuQ29tbW9uLkRvbS5Tb2xpZENvbG9yQnJ1c2gsIE5MUkUuQ29tbW9uIiwiQ29sb3IiOnsiJGlkIjoiMTM4MSIsIkEiOjEyNywiUiI6MTkyLCJHIjoyMDIsIkIiOjE3M319LCJMaW5lV2VpZ2h0IjoxLjAsIkxpbmVUeXBlIjowLCJQYXJlbnRTdHlsZSI6bnVsbH0sIklzQmVsb3dUaW1lYmFuZCI6dHJ1ZSwiUG9zaXRpb25PblRhc2siOjAsIkhpZGVEYXRlIjpmYWxzZSwiU2hhcGVTaXplIjoxLCJTcGFjaW5nIjoxLjAsIlBhZGRpbmciOnsiJHJlZiI6IjM2MCJ9LCJTaGFwZVN0eWxlIjp7IiRpZCI6IjEzODIiLCJNYXJnaW4iOnsiJHJlZiI6IjM2MiJ9LCJQYWRkaW5nIjp7IiRyZWYiOiIzNjMifSwiQmFja2dyb3VuZCI6eyIkaWQiOiIxMzgzIiwiQ29sb3IiOnsiJGlkIjoiMTM4NCIsIkEiOjI1NSwiUiI6MTEsIkciOjQ5LCJCIjo2Nn19LCJJc1Zpc2libGUiOnRydWUsIldpZHRoIjoxOC4wLCJIZWlnaHQiOjIwLjAsIkJvcmRlclN0eWxlIjp7IiRpZCI6IjEzODUiLCJMaW5lQ29sb3IiOnsiJHJlZiI6IjM2NyJ9LCJMaW5lV2VpZ2h0IjowLjAsIkxpbmVUeXBlIjowLCJQYXJlbnRTdHlsZSI6bnVsbH0sIlBhcmVudFN0eWxlIjpudWxsfSwiVGl0bGVTdHlsZSI6eyIkaWQiOiIxMzg2IiwiRm9udFNldHRpbmdzIjp7IiRpZCI6IjEzODciLCJGb250U2l6ZSI6MTEsIkZvbnROYW1lIjoiQ2FsaWJyaSIsIklzQm9sZCI6dHJ1ZSwiSXNJdGFsaWMiOmZhbHNlLCJJc1VuZGVybGluZWQiOmZhbHNlLCJQYXJlbnRTdHlsZSI6bnVsbH0sIkF1dG9TaXplIjowLCJGb3JlZ3JvdW5kIjp7IiRpZCI6IjEzODgiLCJDb2xvciI6eyIkaWQiOiIxMzg5IiwiQSI6MjU1LCJSIjozNCwiRyI6MzcsIkIiOjI0fX0sIk1heFdpZHRoIjoyMDAuMCwiTWF4SGVpZ2h0IjoiSW5maW5pdHkiLCJTbWFydEZvcmVncm91bmRJc0FjdGl2ZSI6ZmFsc2UsIkhvcml6b250YWxBbGlnbm1lbnQiOjEsIlZlcnRpY2FsQWxpZ25tZW50IjowLCJTbWFydEZvcmVncm91bmQiOm51bGwsIkJhY2tncm91bmRGaWxsVHlwZSI6MCwiTWFyZ2luIjp7IiRyZWYiOiIzNzMifSwiUGFkZGluZyI6eyIkcmVmIjoiMzc0In0sIkJhY2tncm91bmQiOnsiJGlkIjoiMTM5MCIsIkNvbG9yIjp7IiRpZCI6IjEzOTEiLCJBIjowLCJSIjoyNTUsIkciOjI1NSwiQiI6MjU1fX0sIklzVmlzaWJsZSI6dHJ1ZSwiV2lkdGgiOjAuMCwiSGVpZ2h0IjowLjAsIkJvcmRlclN0eWxlIjp7IiRpZCI6IjEzOTIiLCJMaW5lQ29sb3IiOm51bGwsIkxpbmVXZWlnaHQiOjAuMCwiTGluZVR5cGUiOjAsIlBhcmVudFN0eWxlIjpudWxsfSwiUGFyZW50U3R5bGUiOm51bGx9LCJEYXRlU3R5bGUiOnsiJGlkIjoiMTM5MyIsIkZvbnRTZXR0aW5ncyI6eyIkaWQiOiIxMzk0IiwiRm9udFNpemUiOjEwLCJGb250TmFtZSI6IkNhbGlicmkiLCJJc0JvbGQiOmZhbHNlLCJJc0l0YWxpYyI6ZmFsc2UsIklzVW5kZXJsaW5lZCI6ZmFsc2UsIlBhcmVudFN0eWxlIjpudWxsfSwiQXV0b1NpemUiOjAsIkZvcmVncm91bmQiOnsiJGlkIjoiMTM5NSIsIkNvbG9yIjp7IiRpZCI6IjEzOTYiLCJBIjoyNTUsIlIiOjY3LCJHIjo3MywiQiI6NDl9fSwiTWF4V2lkdGgiOjIwMC4wLCJNYXhIZWlnaHQiOiJJbmZpbml0eSIsIlNtYXJ0Rm9yZWdyb3VuZElzQWN0aXZlIjpmYWxzZSwiSG9yaXpvbnRhbEFsaWdubWVudCI6MSwiVmVydGljYWxBbGlnbm1lbnQiOjAsIlNtYXJ0Rm9yZWdyb3VuZCI6bnVsbCwiQmFja2dyb3VuZEZpbGxUeXBlIjowLCJNYXJnaW4iOnsiJHJlZiI6IjM4MiJ9LCJQYWRkaW5nIjp7IiRyZWYiOiIzODMifSwiQmFja2dyb3VuZCI6eyIkaWQiOiIxMzk3IiwiQ29sb3IiOnsiJGlkIjoiMTM5OCIsIkEiOjAsIlIiOjI1NSwiRyI6MjU1LCJCIjoyNTV9fSwiSXNWaXNpYmxlIjp0cnVlLCJXaWR0aCI6MC4wLCJIZWlnaHQiOjAuMCwiQm9yZGVyU3R5bGUiOnsiJGlkIjoiMTM5OSIsIkxpbmVDb2xvciI6bnVsbCwiTGluZVdlaWdodCI6MC4wLCJMaW5lVHlwZSI6MCwiUGFyZW50U3R5bGUiOm51bGx9LCJQYXJlbnRTdHlsZSI6bnVsbH0sIkRhdGVGb3JtYXQiOnsiJHJlZiI6IjM4NyJ9LCJXZWVrTnVtYmVyaW5nIjp7IiRpZCI6IjE0MDAiLCJGb3JtYXQiOjAsIklzVmlzaWJsZSI6ZmFsc2UsIkxhc3RLbm93blZpc2liaWxpdHlTdGF0ZSI6ZmFsc2V9LCJJc1Zpc2libGUiOnRydWUsIlBhcmVudFN0eWxlIjpudWxsfSwiSW5kZXgiOjcsIlBlcmNlbnRhZ2VDb21wbGV0ZSI6bnVsbCwiUG9zaXRpb24iOnsiUmF0aW8iOjAuMCwiSXNDdXN0b20iOmZhbHNlfSwiRGF0ZUZvcm1hdCI6eyIkcmVmIjoiMzg3In0sIldlZWtOdW1iZXJpbmciOnsiJGlkIjoiMTQwMSIsIkZvcm1hdCI6MCwiSXNWaXNpYmxlIjpmYWxzZSwiTGFzdEtub3duVmlzaWJpbGl0eVN0YXRlIjpmYWxzZX0sIlJlbGF0ZWRUYXNrSWQiOiIwMDAwMDAwMC0wMDAwLTAwMDAtMDAwMC0wMDAwMDAwMDAwMDAiLCJJZCI6ImIxMWQwYmNmLWU2MDEtNGY1NS05ZGUwLWUyMzAxMmI0OTlmMCIsIkltcG9ydElkIjpudWxsLCJUaXRsZSI6IlN0cmF0ZWd5IE1lZXRpbmciLCJOb3RlIjpudWxsLCJIeXBlcmxpbmsiOnsiJGlkIjoiMTQwMiIsIkFkZHJlc3MiOiIiLCJTdWJBZGRyZXNzIjoiIn0sIklzQ2hhbmdlZCI6ZmFsc2UsIklzTmV3IjpmYWxzZX0seyIkaWQiOiIxNDAzIiwiRGF0ZSI6IjIwMjEtMDktMjlUMjM6NTk6MDAiLCJTdHlsZSI6eyIkaWQiOiIxNDA0IiwiU2hhcGUiOjIsIkNvbm5lY3Rvck1hcmdpbiI6eyIkcmVmIjoiMzU2In0sIkNvbm5lY3RvclN0eWxlIjp7IiRpZCI6IjE0MDUiLCJMaW5lQ29sb3IiOnsiJGlkIjoiMTQwNiIsIiR0eXBlIjoiTkxSRS5Db21tb24uRG9tLlNvbGlkQ29sb3JCcnVzaCwgTkxSRS5Db21tb24iLCJDb2xvciI6eyIkaWQiOiIxNDA3IiwiQSI6MTI3LCJSIjo2NywiRyI6MTcwLCJCIjoxMzl9fSwiTGluZVdlaWdodCI6MS4wLCJMaW5lVHlwZSI6MCwiUGFyZW50U3R5bGUiOm51bGx9LCJJc0JlbG93VGltZWJhbmQiOmZhbHNlLCJQb3NpdGlvbk9uVGFzayI6MCwiSGlkZURhdGUiOmZhbHNlLCJTaGFwZVNpemUiOjEsIlNwYWNpbmciOjEuMCwiUGFkZGluZyI6eyIkcmVmIjoiMzYwIn0sIlNoYXBlU3R5bGUiOnsiJGlkIjoiMTQwOCIsIk1hcmdpbiI6eyIkcmVmIjoiMzYyIn0sIlBhZGRpbmciOnsiJHJlZiI6IjM2MyJ9LCJCYWNrZ3JvdW5kIjp7IiRpZCI6IjE0MDkiLCJDb2xvciI6eyIkaWQiOiIxNDEwIiwiQSI6MjU1LCJSIjo2NywiRyI6MTcwLCJCIjoxMzl9fSwiSXNWaXNpYmxlIjp0cnVlLCJXaWR0aCI6MTMuMCwiSGVpZ2h0IjoxMy4wLCJCb3JkZXJTdHlsZSI6eyIkaWQiOiIxNDExIiwiTGluZUNvbG9yIjp7IiRyZWYiOiIzNjcifSwiTGluZVdlaWdodCI6MC4wLCJMaW5lVHlwZSI6MCwiUGFyZW50U3R5bGUiOm51bGx9LCJQYXJlbnRTdHlsZSI6bnVsbH0sIlRpdGxlU3R5bGUiOnsiJGlkIjoiMTQxMiIsIkZvbnRTZXR0aW5ncyI6eyIkaWQiOiIxNDEzIiwiRm9udFNpemUiOjExLCJGb250TmFtZSI6IkNhbGlicmkiLCJJc0JvbGQiOnRydWUsIklzSXRhbGljIjpmYWxzZSwiSXNVbmRlcmxpbmVkIjpmYWxzZSwiUGFyZW50U3R5bGUiOm51bGx9LCJBdXRvU2l6ZSI6MCwiRm9yZWdyb3VuZCI6eyIkaWQiOiIxNDE0IiwiQ29sb3IiOnsiJGlkIjoiMTQxNSIsIkEiOjI1NSwiUiI6MzQsIkciOjM3LCJCIjoyNH19LCJNYXhXaWR0aCI6ODYuNzEwMjM1NTk1NzAzMTI1LCJNYXhIZWlnaHQiOiJJbmZpbml0eSIsIlNtYXJ0Rm9yZWdyb3VuZElzQWN0aXZlIjpmYWxzZSwiSG9yaXpvbnRhbEFsaWdubWVudCI6MCwiVmVydGljYWxBbGlnbm1lbnQiOjAsIlNtYXJ0Rm9yZWdyb3VuZCI6bnVsbCwiQmFja2dyb3VuZEZpbGxUeXBlIjowLCJNYXJnaW4iOnsiJHJlZiI6IjM3MyJ9LCJQYWRkaW5nIjp7IiRyZWYiOiIzNzQifSwiQmFja2dyb3VuZCI6eyIkaWQiOiIxNDE2IiwiQ29sb3IiOnsiJGlkIjoiMTQxNyIsIkEiOjAsIlIiOjI1NSwiRyI6MjU1LCJCIjoyNTV9fSwiSXNWaXNpYmxlIjp0cnVlLCJXaWR0aCI6MC4wLCJIZWlnaHQiOjAuMCwiQm9yZGVyU3R5bGUiOnsiJGlkIjoiMTQxOCIsIkxpbmVDb2xvciI6bnVsbCwiTGluZVdlaWdodCI6MC4wLCJMaW5lVHlwZSI6MCwiUGFyZW50U3R5bGUiOm51bGx9LCJQYXJlbnRTdHlsZSI6bnVsbH0sIkRhdGVTdHlsZSI6eyIkaWQiOiIxNDE5IiwiRm9udFNldHRpbmdzIjp7IiRpZCI6IjE0MjAiLCJGb250U2l6ZSI6MTAsIkZvbnROYW1lIjoiQ2FsaWJyaSIsIklzQm9sZCI6ZmFsc2UsIklzSXRhbGljIjpmYWxzZSwiSXNVbmRlcmxpbmVkIjpmYWxzZSwiUGFyZW50U3R5bGUiOm51bGx9LCJBdXRvU2l6ZSI6MCwiRm9yZWdyb3VuZCI6eyIkaWQiOiIxNDIxIiwiQ29sb3IiOnsiJGlkIjoiMTQyMiIsIkEiOjI1NSwiUiI6NjcsIkciOjczLCJCIjo0OX19LCJNYXhXaWR0aCI6MjAwLjAsIk1heEhlaWdodCI6IkluZmluaXR5IiwiU21hcnRGb3JlZ3JvdW5kSXNBY3RpdmUiOmZhbHNlLCJIb3Jpem9udGFsQWxpZ25tZW50IjowLCJWZXJ0aWNhbEFsaWdubWVudCI6MCwiU21hcnRGb3JlZ3JvdW5kIjpudWxsLCJCYWNrZ3JvdW5kRmlsbFR5cGUiOjAsIk1hcmdpbiI6eyIkcmVmIjoiMzgyIn0sIlBhZGRpbmciOnsiJHJlZiI6IjM4MyJ9LCJCYWNrZ3JvdW5kIjp7IiRpZCI6IjE0MjMiLCJDb2xvciI6eyIkaWQiOiIxNDI0IiwiQSI6MCwiUiI6MjU1LCJHIjoyNTUsIkIiOjI1NX19LCJJc1Zpc2libGUiOnRydWUsIldpZHRoIjowLjAsIkhlaWdodCI6MC4wLCJCb3JkZXJTdHlsZSI6eyIkaWQiOiIxNDI1IiwiTGluZUNvbG9yIjpudWxsLCJMaW5lV2VpZ2h0IjowLjAsIkxpbmVUeXBlIjowLCJQYXJlbnRTdHlsZSI6bnVsbH0sIlBhcmVudFN0eWxlIjpudWxsfSwiRGF0ZUZvcm1hdCI6eyIkcmVmIjoiMzg3In0sIldlZWtOdW1iZXJpbmciOnsiJGlkIjoiMTQyNiIsIkZvcm1hdCI6MCwiSXNWaXNpYmxlIjpmYWxzZSwiTGFzdEtub3duVmlzaWJpbGl0eVN0YXRlIjpmYWxzZX0sIklzVmlzaWJsZSI6dHJ1ZSwiUGFyZW50U3R5bGUiOm51bGx9LCJJbmRleCI6OCwiUGVyY2VudGFnZUNvbXBsZXRlIjpudWxsLCJQb3NpdGlvbiI6eyJSYXRpbyI6MC4wLCJJc0N1c3RvbSI6ZmFsc2V9LCJEYXRlRm9ybWF0Ijp7IiRyZWYiOiIzODcifSwiV2Vla051bWJlcmluZyI6eyIkaWQiOiIxNDI3IiwiRm9ybWF0IjowLCJJc1Zpc2libGUiOmZhbHNlLCJMYXN0S25vd25WaXNpYmlsaXR5U3RhdGUiOmZhbHNlfSwiUmVsYXRlZFRhc2tJZCI6IjAwMDAwMDAwLTAwMDAtMDAwMC0wMDAwLTAwMDAwMDAwMDAwMCIsIklkIjoiYjNjYjBkZWUtMzBhOS00MWI1LTk1YWEtYTZhZjcwY2Q5ZjA0IiwiSW1wb3J0SWQiOm51bGwsIlRpdGxlIjoiUmVsZWFzZSAyIiwiTm90ZSI6bnVsbCwiSHlwZXJsaW5rIjp7IiRpZCI6IjE0MjgiLCJBZGRyZXNzIjoiIiwiU3ViQWRkcmVzcyI6IiJ9LCJJc0NoYW5nZWQiOmZhbHNlLCJJc05ldyI6ZmFsc2V9XSwiVGFza3MiOltdLCJTd2ltbGFuZXMiOltdLCJNc1Byb2plY3RJdGVtc1RyZWUiOnsiJGlkIjoiMTQyOSIsIlJvb3QiOnsiSW1wb3J0SWQiOm51bGwsIklzSW1wb3J0ZWQiOmZhbHNlLCJDaGlsZHJlbiI6W119fSwiTWV0YWRhdGEiOnsiJGlkIjoiMTQzMCIsIlJlY2VudENvbG9yc0NvbGxlY3Rpb24iOiJbXCIjRkY1QjlCRDVcIixcIiNGRkVEN0QzMVwiLFwiI0ZGNTk1OTU5XCIsXCIjRkY5NkQ2NDJcIl0ifSwiU2V0dGluZ3MiOnsiJGlkIjoiMTQzMSIsIkltcGFPcHRpb25zIjp7IiRpZCI6IjE0MzI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MzIiwiVXNlVGltZSI6dHJ1ZSwiV29ya0RheVN0YXJ0IjoiMDA6MDA6MDAiLCJXb3JrRGF5RW5kIjoiMjM6NTk6MDAifSwiTGFzdFVzZWRUZW1wbGF0ZUlkIjoiYjg5ZmFmODAtMDQ4ZS00NTljLWI2NmUtMDgxYWY2ZTQ4NTc3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CULTUREINFO" val="en-US"/>
  <p:tag name="OTLTIMEBANDQUICKPOSITION" val="Custom"/>
  <p:tag name="OTLTIMEBANDTHREEDEFFECTS" val="None"/>
  <p:tag name="OTLTIMEBANDAUTODATERANGE" val="True"/>
  <p:tag name="OTLTIMEBANDSTARTDATE" val="2016-05-23T00:00:00.0000000Z"/>
  <p:tag name="OTLTIMEBANDENDDATE" val="2021-09-30T23:59:00.0000000"/>
  <p:tag name="OTLTIMEBANDWORKINGDAYS" val="Standard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RectangleTimeband"/>
  <p:tag name="OTLTIMEBANDSHAPEHEIGHT" val="3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1"/>
  <p:tag name="OTLDATE" val="2021-07-2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lease 2"/>
  <p:tag name="OTLDATE" val="2021-09-2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view Agile Project Plan"/>
  <p:tag name="OTLDATE" val="2021-06-29T23:59:00.0000000"/>
  <p:tag name="OTLPOSITIONONTASK" val="Above"/>
  <p:tag name="OTLRELATEDTASKID" val="08e0bedf-0de5-468b-b668-50337b8fdc6a"/>
  <p:tag name="OTLWEEKNUMBERINGFORMAT" val="WNFormat1"/>
  <p:tag name="OTLWEEKNUMBERINGISVISIBL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view Agile Project Plan"/>
  <p:tag name="OTLDATE" val="2021-07-29T23:59:00.0000000"/>
  <p:tag name="OTLPOSITIONONTASK" val="Above"/>
  <p:tag name="OTLRELATEDTASKID" val="1b0e56a2-e8c6-404a-875d-0007c4a3b646"/>
  <p:tag name="OTLWEEKNUMBERINGFORMAT" val="WNFormat1"/>
  <p:tag name="OTLWEEKNUMBERINGISVISIBLE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view Agile Project Plan"/>
  <p:tag name="OTLDATE" val="2021-08-30T23:59:00.0000000"/>
  <p:tag name="OTLPOSITIONONTASK" val="Above"/>
  <p:tag name="OTLRELATEDTASKID" val="af1e3d0a-3492-408f-847e-4063645d2402"/>
  <p:tag name="OTLWEEKNUMBERINGFORMAT" val="WNFormat1"/>
  <p:tag name="OTLWEEKNUMBERINGISVISIBLE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Review Agile Project Plan"/>
  <p:tag name="OTLDATE" val="2021-09-29T23:59:00.0000000"/>
  <p:tag name="OTLPOSITIONONTASK" val="Above"/>
  <p:tag name="OTLRELATEDTASKID" val="294fe748-a712-4b39-a3ac-bcb66a8d913c"/>
  <p:tag name="OTLWEEKNUMBERINGFORMAT" val="WNFormat1"/>
  <p:tag name="OTLWEEKNUMBERINGISVISIBLE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keholder Review"/>
  <p:tag name="OTLDATE" val="2021-06-3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keholder Review"/>
  <p:tag name="OTLDATE" val="2021-08-3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ging R1"/>
  <p:tag name="OTLDATE" val="2021-07-23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ging R2"/>
  <p:tag name="OTLDATE" val="2021-09-20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1"/>
  <p:tag name="OTLDATE" val="2021-07-15T23:59:00.0000000"/>
  <p:tag name="OTLPOSITIONONTASK" val="Center"/>
  <p:tag name="OTLRELATEDTASKID" val="6d6be110-b01f-4214-8831-f9d5e736b478"/>
  <p:tag name="OTLWEEKNUMBERINGFORMAT" val="WNFormat1"/>
  <p:tag name="OTLWEEKNUMBERINGISVISIBLE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2"/>
  <p:tag name="OTLDATE" val="2021-07-20T23:59:00.0000000"/>
  <p:tag name="OTLPOSITIONONTASK" val="Center"/>
  <p:tag name="OTLRELATEDTASKID" val="6d6be110-b01f-4214-8831-f9d5e736b478"/>
  <p:tag name="OTLWEEKNUMBERINGFORMAT" val="WNFormat1"/>
  <p:tag name="OTLWEEKNUMBERINGISVISIBLE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3"/>
  <p:tag name="OTLDATE" val="2021-07-25T23:59:00.0000000"/>
  <p:tag name="OTLPOSITIONONTASK" val="Center"/>
  <p:tag name="OTLRELATEDTASKID" val="6d6be110-b01f-4214-8831-f9d5e736b478"/>
  <p:tag name="OTLWEEKNUMBERINGFORMAT" val="WNFormat1"/>
  <p:tag name="OTLWEEKNUMBERINGISVISIBL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1"/>
  <p:tag name="OTLDATE" val="2021-09-15T23:59:00.0000000"/>
  <p:tag name="OTLPOSITIONONTASK" val="Center"/>
  <p:tag name="OTLRELATEDTASKID" val="ad9b37af-a356-4cfa-9200-5eda350aded8"/>
  <p:tag name="OTLWEEKNUMBERINGFORMAT" val="WNFormat1"/>
  <p:tag name="OTLWEEKNUMBERINGISVISIBLE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2"/>
  <p:tag name="OTLDATE" val="2021-09-20T23:59:00.0000000"/>
  <p:tag name="OTLPOSITIONONTASK" val="Center"/>
  <p:tag name="OTLRELATEDTASKID" val="ad9b37af-a356-4cfa-9200-5eda350aded8"/>
  <p:tag name="OTLWEEKNUMBERINGFORMAT" val="WNFormat1"/>
  <p:tag name="OTLWEEKNUMBERINGISVISIBLE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3"/>
  <p:tag name="OTLDATE" val="2021-09-25T23:59:00.0000000"/>
  <p:tag name="OTLPOSITIONONTASK" val="Center"/>
  <p:tag name="OTLRELATEDTASKID" val="ad9b37af-a356-4cfa-9200-5eda350aded8"/>
  <p:tag name="OTLWEEKNUMBERINGFORMAT" val="WNFormat1"/>
  <p:tag name="OTLWEEKNUMBERINGISVISIBLE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Kick-Off"/>
  <p:tag name="OTLDATE" val="2021-06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rategy Meeting"/>
  <p:tag name="OTLDATE" val="2021-07-2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rategy Meeting"/>
  <p:tag name="OTLDATE" val="2021-09-29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1T00:00:00.0000000Z"/>
  <p:tag name="OTLENDDATE" val="2021-06-29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01T00:00:00.0000000Z"/>
  <p:tag name="OTLENDDATE" val="2021-07-29T23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1T00:00:00.0000000Z"/>
  <p:tag name="OTLENDDATE" val="2021-07-29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1T00:00:00.0000000Z"/>
  <p:tag name="OTLENDDATE" val="2021-08-30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1T00:00:00.0000000"/>
  <p:tag name="OTLENDDATE" val="2021-09-29T23:5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1T00:00:00.0000000Z"/>
  <p:tag name="OTLENDDATE" val="2021-09-29T23:59:00.0000000Z"/>
  <p:tag name="OTLDURATIONFORMAT" val="day"/>
  <p:tag name="OTLSPACING" val="5"/>
  <p:tag name="OTLSHAPETHICKNESSTYPE" val="Regular"/>
  <p:tag name="OTLWEEKNUMBERINGFORMAT" val="WNFormat1"/>
  <p:tag name="OTLWEEKNUMBERINGISVISIBL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01T00:00:00.0000000Z"/>
  <p:tag name="OTLENDDATE" val="2021-07-11T08:06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0T17:00:00.0000000"/>
  <p:tag name="OTLENDDATE" val="2021-07-20T15:06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20T00:29:00.0000000"/>
  <p:tag name="OTLENDDATE" val="2021-07-29T23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01T00:00:00.0000000Z"/>
  <p:tag name="OTLENDDATE" val="2021-08-11T11:38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01T00:00:00.0000000"/>
  <p:tag name="OTLENDDATE" val="2021-09-11T02:43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10T11:13:00.0000000"/>
  <p:tag name="OTLENDDATE" val="2021-09-20T15:05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10T20:08:00.0000000"/>
  <p:tag name="OTLENDDATE" val="2021-08-21T12:02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9-19T22:35:00.0000000"/>
  <p:tag name="OTLENDDATE" val="2021-09-29T23:59:00.0000000Z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8-20T18:45:00.0000000"/>
  <p:tag name="OTLENDDATE" val="2021-08-30T23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01T00:00:00.0000000Z"/>
  <p:tag name="OTLENDDATE" val="2021-06-10T22:12:00.0000000"/>
  <p:tag name="OTLDURATIONFORMAT" val="day"/>
  <p:tag name="OTLSPACING" val="10"/>
  <p:tag name="OTLSHAPETHICKNESSTYPE" val="Regular"/>
  <p:tag name="OTLWEEKNUMBERINGFORMAT" val="WNFormat1"/>
  <p:tag name="OTLWEEKNUMBERINGISVISIBL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10T03:11:00.0000000"/>
  <p:tag name="OTLENDDATE" val="2021-06-20T15:09:00.0000000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6-19T21:10:00.0000000"/>
  <p:tag name="OTLENDDATE" val="2021-06-29T23:59:00.0000000Z"/>
  <p:tag name="OTLDURATIONFORMAT" val="day"/>
  <p:tag name="OTLSPACING" val="3"/>
  <p:tag name="OTLSHAPETHICKNESSTYPE" val="Regular"/>
  <p:tag name="OTLWEEKNUMBERINGFORMAT" val="WNFormat1"/>
  <p:tag name="OTLWEEKNUMBERINGISVISIBL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367</Words>
  <Application>Microsoft Office PowerPoint</Application>
  <PresentationFormat>Widescreen</PresentationFormat>
  <Paragraphs>111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2014-09-18T01:03:12Z</dcterms:created>
  <dcterms:modified xsi:type="dcterms:W3CDTF">2022-06-27T14:14:10Z</dcterms:modified>
</cp:coreProperties>
</file>