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3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498" y="108"/>
      </p:cViewPr>
      <p:guideLst>
        <p:guide orient="horz" pos="2160"/>
        <p:guide pos="7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1B836-D37A-4FFF-ABD8-38CC357DF7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8A67A8-8ED7-4E6C-979E-7F01CB831A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D64C1-980F-4550-831B-40C82C1FA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C19D0-3A40-4309-AA32-9C003011D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FE424-76A7-47DD-BFF9-D82241788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748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A0791-AA1D-4C1F-A929-DD90B8E8E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EA81AC-F160-4F5D-A7E4-6FF00D1CB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0BCBFA-11B0-441C-A3EF-3C3F1FE56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950FF9-5135-412C-8077-54FB5ABEF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16F4B-E0B0-4BDB-8630-704CADFF2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79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A34BB1-EACE-4DAA-9BC0-83C222355F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D94DB1-F74D-48F4-A9F7-C736E5691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00E9D-7D3F-4491-A353-DE8AC7CAF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A5C87C-5BC5-4EBB-918D-A602BDC6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FADE5-FA21-4EE7-9339-9BD59599C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003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6EE20-17FA-45F7-AE7D-388B66CDE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3FFC0-26AD-4784-9801-B37E33888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223B5-F8EA-4B1D-810C-7FD7E6F1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CBE77-5420-4DA9-B3B4-68775AD54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53071-8697-46E6-B60A-3A33C210D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301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B66CD-024B-4E79-8FD2-5739707D5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E34A77-6918-45DA-9CF9-028FF75376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68834-B42C-41CF-8717-04206789F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E7C8E-E92E-4DEC-A206-653DE2EF9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EEBE9-58DB-49AE-8AC1-D37DFF417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668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1DFF5-BDED-486D-8B6E-7A1F3D167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65F9A-6AAE-4F9B-AAC6-B2E4690504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408A2C-11E6-4402-8EF6-3D364A5842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779035-0D1E-4913-B283-28E5C646C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57708B-0D92-4286-9C28-23186084D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328E4-6ACB-476F-974F-E24A25486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29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05516-2F35-470D-9350-32D54E012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5C842B-D91F-4241-97F7-D8534F10D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C6C98F-A7E4-42DF-BE13-A48D339CB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691EAF-964D-4B15-A281-E1BDABF836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0FB209-D536-405B-8C60-67278E2D92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C3B43F-DF28-48DB-8B05-4FDE5BC09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211EAA-6AA7-4EDE-800C-26729572C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4386D5-3F76-4BE2-A8E2-AB009EE9B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8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6F305-EAF7-4FE4-A605-8F7A0025F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CA9903-1AEB-4EA0-AD13-ED466403D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2C5269-6488-46A3-AA78-72ECA53C7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4FE804-04F1-4760-8406-EC3B560D4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0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1F7A2E-C1B5-4C49-A09F-8FEEE75B3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3F78BA-9651-4B40-9FBE-FA449177B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FCFEE9-71F5-4E8E-B7D4-779D861E2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15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7B6BD-F688-4166-8D47-5C23F7CBE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AB0E1-F9F5-4451-8C72-7234A3452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F98DD0-B74C-404F-AC32-2F3D998E17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E50B8-4697-4BC7-BA7A-9BA8B34DA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14E57E-160E-44B6-9E4D-5EB8A3432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1FCC67-A367-41E5-BF11-3FC2CB5C4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737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8D001-6A6C-4BB3-B808-F312D24D0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02432C-CAD8-4F1D-9393-ECA1F8BCD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FC189C-B96D-423A-A586-38C813014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5952AD-E6BD-4523-87E6-5C361A724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FC31B-E38E-4A31-8E4A-7FE8C9DD5A4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8223F9-5D86-4E08-954D-5830BFFB1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9D73A2-85EE-4304-B1B1-38C8F708B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87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D70DE1-184D-413B-A7BD-7CBC1CE9B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CBFD30-35F9-4823-9135-BAD1381C54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4A223-5DCC-4840-B9D7-5EEF5C0F36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FC31B-E38E-4A31-8E4A-7FE8C9DD5A43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2FB1B-1FE0-42E9-A192-45B93E00E1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8CDAC-6652-4A69-9053-DF223E93E1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FA14E-BE31-4E2F-8931-539592A1A8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8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72" Type="http://schemas.openxmlformats.org/officeDocument/2006/relationships/tags" Target="../tags/tag172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6" Type="http://schemas.openxmlformats.org/officeDocument/2006/relationships/tags" Target="../tags/tag16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" Type="http://schemas.openxmlformats.org/officeDocument/2006/relationships/tags" Target="../tags/tag1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TLSHAPE_SL_66314c1dbed543a092166f3b23d31a84_BackgroundRectangle">
            <a:extLst>
              <a:ext uri="{FF2B5EF4-FFF2-40B4-BE49-F238E27FC236}">
                <a16:creationId xmlns:a16="http://schemas.microsoft.com/office/drawing/2014/main" id="{F772E1AA-EED7-42CF-8B1E-BE34CF18352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411813"/>
            <a:ext cx="11290300" cy="1079500"/>
          </a:xfrm>
          <a:prstGeom prst="rect">
            <a:avLst/>
          </a:prstGeom>
          <a:solidFill>
            <a:srgbClr val="B20E12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TLSHAPE_SL_417e0d5bf04c4aef99a00dd3535e9e50_BackgroundRectangle">
            <a:extLst>
              <a:ext uri="{FF2B5EF4-FFF2-40B4-BE49-F238E27FC236}">
                <a16:creationId xmlns:a16="http://schemas.microsoft.com/office/drawing/2014/main" id="{D3814E93-C528-471C-8B22-B3A2984AA9D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554813"/>
            <a:ext cx="11290300" cy="5461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SL_991314aad4714c0a99406d59c2624784_BackgroundRectangle">
            <a:extLst>
              <a:ext uri="{FF2B5EF4-FFF2-40B4-BE49-F238E27FC236}">
                <a16:creationId xmlns:a16="http://schemas.microsoft.com/office/drawing/2014/main" id="{869E648D-2337-4A75-A8C6-3C00A002CE8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164413"/>
            <a:ext cx="11290300" cy="812800"/>
          </a:xfrm>
          <a:prstGeom prst="rect">
            <a:avLst/>
          </a:prstGeom>
          <a:solidFill>
            <a:srgbClr val="6F3198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8" name="OTLSHAPE_TB_00000000000000000000000000000000_ScaleContainer">
            <a:extLst>
              <a:ext uri="{FF2B5EF4-FFF2-40B4-BE49-F238E27FC236}">
                <a16:creationId xmlns:a16="http://schemas.microsoft.com/office/drawing/2014/main" id="{D5D9B308-222A-46F4-99D6-E19579E5FC8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092200" y="2263140"/>
            <a:ext cx="10261600" cy="182880"/>
          </a:xfrm>
          <a:prstGeom prst="round2Same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SL_66314c1dbed543a092166f3b23d31a84_HeaderRectangle">
            <a:extLst>
              <a:ext uri="{FF2B5EF4-FFF2-40B4-BE49-F238E27FC236}">
                <a16:creationId xmlns:a16="http://schemas.microsoft.com/office/drawing/2014/main" id="{AE002074-722B-487E-9CDB-D6A6146EF41C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3411813"/>
            <a:ext cx="914400" cy="10795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_417e0d5bf04c4aef99a00dd3535e9e50_HeaderRectangle">
            <a:extLst>
              <a:ext uri="{FF2B5EF4-FFF2-40B4-BE49-F238E27FC236}">
                <a16:creationId xmlns:a16="http://schemas.microsoft.com/office/drawing/2014/main" id="{9C7877D6-D0D2-464D-8FD3-56D942CAC027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4554813"/>
            <a:ext cx="914400" cy="5461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_991314aad4714c0a99406d59c2624784_HeaderRectangle">
            <a:extLst>
              <a:ext uri="{FF2B5EF4-FFF2-40B4-BE49-F238E27FC236}">
                <a16:creationId xmlns:a16="http://schemas.microsoft.com/office/drawing/2014/main" id="{0EDB40E8-D31E-464F-829D-5C5046920228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5164413"/>
            <a:ext cx="914400" cy="812800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" name="OTLSHAPE_TB_00000000000000000000000000000000_MiddleScaleContainer">
            <a:extLst>
              <a:ext uri="{FF2B5EF4-FFF2-40B4-BE49-F238E27FC236}">
                <a16:creationId xmlns:a16="http://schemas.microsoft.com/office/drawing/2014/main" id="{F801A29C-C5D2-4289-AB6C-395BF34EABB6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092200" y="2455164"/>
            <a:ext cx="10261600" cy="18288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OTLSHAPE_G_00000000000000000000000000000000_ShapeBelow0">
            <a:extLst>
              <a:ext uri="{FF2B5EF4-FFF2-40B4-BE49-F238E27FC236}">
                <a16:creationId xmlns:a16="http://schemas.microsoft.com/office/drawing/2014/main" id="{D56DA427-B5C6-4E1C-8CB4-505F2D6A74F6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946810" y="264718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OTLSHAPE_G_00000000000000000000000000000000_ShapeBelow1">
            <a:extLst>
              <a:ext uri="{FF2B5EF4-FFF2-40B4-BE49-F238E27FC236}">
                <a16:creationId xmlns:a16="http://schemas.microsoft.com/office/drawing/2014/main" id="{8066E778-DC6A-43AC-8916-59913E3D8436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2801421" y="264718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OTLSHAPE_G_00000000000000000000000000000000_ShapeBelow2">
            <a:extLst>
              <a:ext uri="{FF2B5EF4-FFF2-40B4-BE49-F238E27FC236}">
                <a16:creationId xmlns:a16="http://schemas.microsoft.com/office/drawing/2014/main" id="{A4AB8F9C-AEA8-45EE-8EB4-1C8390933871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656033" y="264718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5" name="OTLSHAPE_G_00000000000000000000000000000000_ShapeBelow3">
            <a:extLst>
              <a:ext uri="{FF2B5EF4-FFF2-40B4-BE49-F238E27FC236}">
                <a16:creationId xmlns:a16="http://schemas.microsoft.com/office/drawing/2014/main" id="{D325D486-96EC-4790-947F-0A158DD68A4B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4510644" y="264718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" name="OTLSHAPE_G_00000000000000000000000000000000_ShapeBelow4">
            <a:extLst>
              <a:ext uri="{FF2B5EF4-FFF2-40B4-BE49-F238E27FC236}">
                <a16:creationId xmlns:a16="http://schemas.microsoft.com/office/drawing/2014/main" id="{75FAD8FC-3CE7-4CF7-982A-D561015B6762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365255" y="264718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" name="OTLSHAPE_G_00000000000000000000000000000000_ShapeBelow5">
            <a:extLst>
              <a:ext uri="{FF2B5EF4-FFF2-40B4-BE49-F238E27FC236}">
                <a16:creationId xmlns:a16="http://schemas.microsoft.com/office/drawing/2014/main" id="{ACEE7758-190D-4FC5-93B0-13204BF7F7F6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219866" y="264718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8" name="OTLSHAPE_G_00000000000000000000000000000000_ShapeBelow6">
            <a:extLst>
              <a:ext uri="{FF2B5EF4-FFF2-40B4-BE49-F238E27FC236}">
                <a16:creationId xmlns:a16="http://schemas.microsoft.com/office/drawing/2014/main" id="{926C08DC-ED33-4CB2-9237-CEDFA247C35E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7074478" y="264718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9" name="OTLSHAPE_G_00000000000000000000000000000000_ShapeBelow7">
            <a:extLst>
              <a:ext uri="{FF2B5EF4-FFF2-40B4-BE49-F238E27FC236}">
                <a16:creationId xmlns:a16="http://schemas.microsoft.com/office/drawing/2014/main" id="{CA694AC1-3C3D-4564-B1D7-3B1916D0DEA8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7929090" y="264718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" name="OTLSHAPE_G_00000000000000000000000000000000_ShapeBelow8">
            <a:extLst>
              <a:ext uri="{FF2B5EF4-FFF2-40B4-BE49-F238E27FC236}">
                <a16:creationId xmlns:a16="http://schemas.microsoft.com/office/drawing/2014/main" id="{42FB8231-902C-4E0D-A910-8086BAFA803F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8783700" y="264718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1" name="OTLSHAPE_G_00000000000000000000000000000000_ShapeBelow9">
            <a:extLst>
              <a:ext uri="{FF2B5EF4-FFF2-40B4-BE49-F238E27FC236}">
                <a16:creationId xmlns:a16="http://schemas.microsoft.com/office/drawing/2014/main" id="{1C8E2A96-CCD6-4159-AB80-0CD62EB0AA2F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9638312" y="264718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OTLSHAPE_G_00000000000000000000000000000000_ShapeBelow10">
            <a:extLst>
              <a:ext uri="{FF2B5EF4-FFF2-40B4-BE49-F238E27FC236}">
                <a16:creationId xmlns:a16="http://schemas.microsoft.com/office/drawing/2014/main" id="{0C1552D7-9CA8-444C-8CBF-A27EF163F7AA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0492923" y="2647188"/>
            <a:ext cx="0" cy="3330025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1" name="OTLSHAPE_SLT_3db93b9ebbfe4454b003946e1e963fc1_Shape">
            <a:extLst>
              <a:ext uri="{FF2B5EF4-FFF2-40B4-BE49-F238E27FC236}">
                <a16:creationId xmlns:a16="http://schemas.microsoft.com/office/drawing/2014/main" id="{D533B412-E310-46BF-943F-6CBBD36EE8D4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4632733" y="3449913"/>
            <a:ext cx="31750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7" name="OTLSHAPE_SLT_4074ec2853c24c93af3a09e192d053f7_Shape">
            <a:extLst>
              <a:ext uri="{FF2B5EF4-FFF2-40B4-BE49-F238E27FC236}">
                <a16:creationId xmlns:a16="http://schemas.microsoft.com/office/drawing/2014/main" id="{646B2750-C09B-4B3D-B3F4-0B756D607735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214287" y="3716613"/>
            <a:ext cx="31750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" name="OTLSHAPE_SLT_1f1a9424224f4fd697afe9f835c7795d_Shape">
            <a:extLst>
              <a:ext uri="{FF2B5EF4-FFF2-40B4-BE49-F238E27FC236}">
                <a16:creationId xmlns:a16="http://schemas.microsoft.com/office/drawing/2014/main" id="{1C95F6C8-9532-4E38-8B93-E250CF59A921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214287" y="398331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1" name="OTLSHAPE_SLT_03b2a064d0b5498f9c2d9834693ff1cd_Shape">
            <a:extLst>
              <a:ext uri="{FF2B5EF4-FFF2-40B4-BE49-F238E27FC236}">
                <a16:creationId xmlns:a16="http://schemas.microsoft.com/office/drawing/2014/main" id="{2073B086-0868-40AF-9B39-DF4430F390DA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214287" y="4859613"/>
            <a:ext cx="14732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1" name="OTLSHAPE_SLT_93a6b46f7fd74c72a7d6fb08f11caf0e_Shape">
            <a:extLst>
              <a:ext uri="{FF2B5EF4-FFF2-40B4-BE49-F238E27FC236}">
                <a16:creationId xmlns:a16="http://schemas.microsoft.com/office/drawing/2014/main" id="{098D8B10-3B84-4C17-8557-876F94896763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2923510" y="398331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9" name="OTLSHAPE_SLT_d2d342222dfa4078ad509f6de52e7b51_Shape">
            <a:extLst>
              <a:ext uri="{FF2B5EF4-FFF2-40B4-BE49-F238E27FC236}">
                <a16:creationId xmlns:a16="http://schemas.microsoft.com/office/drawing/2014/main" id="{136C1C68-7F21-4F47-9928-48E5694C5671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2923510" y="425001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9" name="OTLSHAPE_SLT_1374e4ebdb5c4718b321bdedbf820b31_Shape">
            <a:extLst>
              <a:ext uri="{FF2B5EF4-FFF2-40B4-BE49-F238E27FC236}">
                <a16:creationId xmlns:a16="http://schemas.microsoft.com/office/drawing/2014/main" id="{0E33AF44-C86E-4897-AD67-E9DC62406C8D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214287" y="3449913"/>
            <a:ext cx="31750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3" name="OTLSHAPE_SLT_876df1ac24a3479384ad383199add988_Shape">
            <a:extLst>
              <a:ext uri="{FF2B5EF4-FFF2-40B4-BE49-F238E27FC236}">
                <a16:creationId xmlns:a16="http://schemas.microsoft.com/office/drawing/2014/main" id="{B8E94611-32AE-489E-986E-33DDA34EEAD1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8051178" y="3449913"/>
            <a:ext cx="31750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9" name="OTLSHAPE_SLT_7e55a593e4b64cefaa39407b881e3dc5_Shape">
            <a:extLst>
              <a:ext uri="{FF2B5EF4-FFF2-40B4-BE49-F238E27FC236}">
                <a16:creationId xmlns:a16="http://schemas.microsoft.com/office/drawing/2014/main" id="{7066AF9A-008B-47AF-A70C-26EA0E23B91B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8051178" y="3716613"/>
            <a:ext cx="31750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5" name="OTLSHAPE_SLT_1e75be650bb54fb9b2b4de8219cdbb48_Shape">
            <a:extLst>
              <a:ext uri="{FF2B5EF4-FFF2-40B4-BE49-F238E27FC236}">
                <a16:creationId xmlns:a16="http://schemas.microsoft.com/office/drawing/2014/main" id="{C80B8181-635F-4197-967C-66B6F599543D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6341956" y="371661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1" name="OTLSHAPE_SLT_d1df109b2455414783d6f835d915ef9d_Shape">
            <a:extLst>
              <a:ext uri="{FF2B5EF4-FFF2-40B4-BE49-F238E27FC236}">
                <a16:creationId xmlns:a16="http://schemas.microsoft.com/office/drawing/2014/main" id="{D7EC245B-C925-4AAC-B8D7-DA0092DB9292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4632733" y="371661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" name="OTLSHAPE_SLT_30c892f470d1448d8b37186d910f395c_Shape">
            <a:extLst>
              <a:ext uri="{FF2B5EF4-FFF2-40B4-BE49-F238E27FC236}">
                <a16:creationId xmlns:a16="http://schemas.microsoft.com/office/drawing/2014/main" id="{2E38A3BE-F21C-4409-865E-B7EEC487DA43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6341956" y="398331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3" name="OTLSHAPE_SLT_a97292b235554a30adb2542b8015377b_Shape">
            <a:extLst>
              <a:ext uri="{FF2B5EF4-FFF2-40B4-BE49-F238E27FC236}">
                <a16:creationId xmlns:a16="http://schemas.microsoft.com/office/drawing/2014/main" id="{89BE678F-1487-4E6F-8BE7-3AA80ED39AA1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8051178" y="398331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9" name="OTLSHAPE_SLT_642b03c849ab4f8f875e67110d4172d7_Shape">
            <a:extLst>
              <a:ext uri="{FF2B5EF4-FFF2-40B4-BE49-F238E27FC236}">
                <a16:creationId xmlns:a16="http://schemas.microsoft.com/office/drawing/2014/main" id="{9C91563F-E113-4FB0-8BC3-75DD779D0A65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4632733" y="398331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7" name="OTLSHAPE_SLT_6006a34742bf4e08ad4707e332f9e8aa_Shape">
            <a:extLst>
              <a:ext uri="{FF2B5EF4-FFF2-40B4-BE49-F238E27FC236}">
                <a16:creationId xmlns:a16="http://schemas.microsoft.com/office/drawing/2014/main" id="{798A28A6-DA45-4C44-95B8-D4A0E3007A87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9760400" y="398331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7" name="OTLSHAPE_SLT_95256093dbe64c639b348593d118f312_Shape">
            <a:extLst>
              <a:ext uri="{FF2B5EF4-FFF2-40B4-BE49-F238E27FC236}">
                <a16:creationId xmlns:a16="http://schemas.microsoft.com/office/drawing/2014/main" id="{CC3CDBDF-EEC0-40A5-A04C-42A7E02EA404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214287" y="425001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5" name="OTLSHAPE_SLT_22733da525584cefadc4b986b421ee9a_Shape">
            <a:extLst>
              <a:ext uri="{FF2B5EF4-FFF2-40B4-BE49-F238E27FC236}">
                <a16:creationId xmlns:a16="http://schemas.microsoft.com/office/drawing/2014/main" id="{22423A24-F3B6-4402-AB0D-F0FF4E98F5B3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8051178" y="425001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5" name="OTLSHAPE_SLT_9b59298f04ae415fb936d34dc82ad9fc_Shape">
            <a:extLst>
              <a:ext uri="{FF2B5EF4-FFF2-40B4-BE49-F238E27FC236}">
                <a16:creationId xmlns:a16="http://schemas.microsoft.com/office/drawing/2014/main" id="{0572EA05-4889-4172-B503-7757C135FBF6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214287" y="459291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1" name="OTLSHAPE_SLT_4680be3e999c49f5bdea0d3c08a0989b_Shape">
            <a:extLst>
              <a:ext uri="{FF2B5EF4-FFF2-40B4-BE49-F238E27FC236}">
                <a16:creationId xmlns:a16="http://schemas.microsoft.com/office/drawing/2014/main" id="{19956077-249F-454D-9897-749A45D9F984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2923510" y="459291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3" name="OTLSHAPE_SLT_86aefbd7c1674b9c8e3552e8acd4356c_Shape">
            <a:extLst>
              <a:ext uri="{FF2B5EF4-FFF2-40B4-BE49-F238E27FC236}">
                <a16:creationId xmlns:a16="http://schemas.microsoft.com/office/drawing/2014/main" id="{100C762E-25E8-45AA-8C9E-9148BC279755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4632733" y="459291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9" name="OTLSHAPE_SLT_cbb1eb6a7605411fbb9da77b82fc43ed_Shape">
            <a:extLst>
              <a:ext uri="{FF2B5EF4-FFF2-40B4-BE49-F238E27FC236}">
                <a16:creationId xmlns:a16="http://schemas.microsoft.com/office/drawing/2014/main" id="{D7FCD986-7372-4BDB-AE20-829097BA72FD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6341956" y="459291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7" name="OTLSHAPE_SLT_a9c2b136123e42fd9569a31977463758_Shape">
            <a:extLst>
              <a:ext uri="{FF2B5EF4-FFF2-40B4-BE49-F238E27FC236}">
                <a16:creationId xmlns:a16="http://schemas.microsoft.com/office/drawing/2014/main" id="{8F6296CA-BB9E-4631-A817-9DF8D6E3AE2E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8051178" y="4592913"/>
            <a:ext cx="31750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5" name="OTLSHAPE_SLT_6723c2f1c69644118c5a9e9a95d8dd4d_Shape">
            <a:extLst>
              <a:ext uri="{FF2B5EF4-FFF2-40B4-BE49-F238E27FC236}">
                <a16:creationId xmlns:a16="http://schemas.microsoft.com/office/drawing/2014/main" id="{54032334-D7C9-403E-979F-B35E9CDECE44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2923510" y="4859613"/>
            <a:ext cx="14732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7" name="OTLSHAPE_SLT_c1a9ec3d70044a8ea4ddfb6e27326dfb_Shape">
            <a:extLst>
              <a:ext uri="{FF2B5EF4-FFF2-40B4-BE49-F238E27FC236}">
                <a16:creationId xmlns:a16="http://schemas.microsoft.com/office/drawing/2014/main" id="{B15A6B42-F170-4493-8F8C-F1741DC8899D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4632733" y="485961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9" name="OTLSHAPE_SLT_c6a8da97d949449891b46d8121ad9aad_Shape">
            <a:extLst>
              <a:ext uri="{FF2B5EF4-FFF2-40B4-BE49-F238E27FC236}">
                <a16:creationId xmlns:a16="http://schemas.microsoft.com/office/drawing/2014/main" id="{3AD0FFFF-D6DC-4ABD-A94B-A4C6F3069E21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341956" y="485961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3" name="OTLSHAPE_SLT_392b5b64f47c465eb301a0dff8f4776e_Shape">
            <a:extLst>
              <a:ext uri="{FF2B5EF4-FFF2-40B4-BE49-F238E27FC236}">
                <a16:creationId xmlns:a16="http://schemas.microsoft.com/office/drawing/2014/main" id="{7F39C044-187B-4E01-9BB4-0EAA9BAE9794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8051178" y="4859613"/>
            <a:ext cx="14097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5" name="OTLSHAPE_SLT_6b1e04eab69443da90cbb08c0fcb4585_Shape">
            <a:extLst>
              <a:ext uri="{FF2B5EF4-FFF2-40B4-BE49-F238E27FC236}">
                <a16:creationId xmlns:a16="http://schemas.microsoft.com/office/drawing/2014/main" id="{3C29863E-EDD2-4301-8553-E9E83969A95A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214287" y="5202513"/>
            <a:ext cx="31750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3" name="OTLSHAPE_SLT_66fd1387bfb141cdb3c5b82d142e7262_Shape">
            <a:extLst>
              <a:ext uri="{FF2B5EF4-FFF2-40B4-BE49-F238E27FC236}">
                <a16:creationId xmlns:a16="http://schemas.microsoft.com/office/drawing/2014/main" id="{1A9B629F-BBF6-490E-A959-650A38A28863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632733" y="5202513"/>
            <a:ext cx="31750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" name="OTLSHAPE_SLT_330b0957de1848209f429acdcb3abcdb_Shape">
            <a:extLst>
              <a:ext uri="{FF2B5EF4-FFF2-40B4-BE49-F238E27FC236}">
                <a16:creationId xmlns:a16="http://schemas.microsoft.com/office/drawing/2014/main" id="{CD2A6A76-101F-49A6-A10B-F7B206D85D81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8051178" y="5202513"/>
            <a:ext cx="31750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1" name="OTLSHAPE_SLT_72bd91d5e9da424d85e718e7e486a346_Shape">
            <a:extLst>
              <a:ext uri="{FF2B5EF4-FFF2-40B4-BE49-F238E27FC236}">
                <a16:creationId xmlns:a16="http://schemas.microsoft.com/office/drawing/2014/main" id="{E47A5348-8455-4868-97D0-82C033C0626F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214287" y="5469213"/>
            <a:ext cx="14732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7" name="OTLSHAPE_SLT_55c8bc22823a4f5c9ca384181a347af2_Shape">
            <a:extLst>
              <a:ext uri="{FF2B5EF4-FFF2-40B4-BE49-F238E27FC236}">
                <a16:creationId xmlns:a16="http://schemas.microsoft.com/office/drawing/2014/main" id="{04EDE849-2122-4189-94BE-26D050690A9C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2923510" y="5469213"/>
            <a:ext cx="14732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" name="OTLSHAPE_SLT_a795eb1fc2a343cead22cbf95e46657c_Shape">
            <a:extLst>
              <a:ext uri="{FF2B5EF4-FFF2-40B4-BE49-F238E27FC236}">
                <a16:creationId xmlns:a16="http://schemas.microsoft.com/office/drawing/2014/main" id="{A6161425-4549-4E6B-8DD3-9CD003A39ABD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4632733" y="5469213"/>
            <a:ext cx="14732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5" name="OTLSHAPE_SLT_d22116605b224a158028095226a5e95d_Shape">
            <a:extLst>
              <a:ext uri="{FF2B5EF4-FFF2-40B4-BE49-F238E27FC236}">
                <a16:creationId xmlns:a16="http://schemas.microsoft.com/office/drawing/2014/main" id="{368728D5-0AB8-4594-B26C-CCDD12012318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6341956" y="546921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" name="OTLSHAPE_SLT_5e6c73a92f164646bc2e6a922c799e96_Shape">
            <a:extLst>
              <a:ext uri="{FF2B5EF4-FFF2-40B4-BE49-F238E27FC236}">
                <a16:creationId xmlns:a16="http://schemas.microsoft.com/office/drawing/2014/main" id="{0122EA0A-DB16-4BBB-A9D4-582BE20C7867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8051178" y="546921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7" name="OTLSHAPE_SLT_f25080f8a4e040258f890a1bb4124476_Shape">
            <a:extLst>
              <a:ext uri="{FF2B5EF4-FFF2-40B4-BE49-F238E27FC236}">
                <a16:creationId xmlns:a16="http://schemas.microsoft.com/office/drawing/2014/main" id="{A929477E-B438-4521-8650-A1174380430C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9760400" y="5469213"/>
            <a:ext cx="147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1" name="OTLSHAPE_SLT_23b03986cde5406389ed246fa17cafd3_Shape">
            <a:extLst>
              <a:ext uri="{FF2B5EF4-FFF2-40B4-BE49-F238E27FC236}">
                <a16:creationId xmlns:a16="http://schemas.microsoft.com/office/drawing/2014/main" id="{FB7F374E-51EA-4702-A52B-F2AA826A8C8D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1214287" y="573591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9" name="OTLSHAPE_SLT_01991838afe84fe485a92c870df6d001_Shape">
            <a:extLst>
              <a:ext uri="{FF2B5EF4-FFF2-40B4-BE49-F238E27FC236}">
                <a16:creationId xmlns:a16="http://schemas.microsoft.com/office/drawing/2014/main" id="{71588E37-15F2-4F45-83BF-A2C44D23DAE3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2923510" y="573591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3" name="OTLSHAPE_SLT_2c21cd35795f4acf990cd94fc17afe48_Shape">
            <a:extLst>
              <a:ext uri="{FF2B5EF4-FFF2-40B4-BE49-F238E27FC236}">
                <a16:creationId xmlns:a16="http://schemas.microsoft.com/office/drawing/2014/main" id="{A1E79669-7273-44DD-B17A-CFBFA14A9422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4632733" y="5735913"/>
            <a:ext cx="14732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5" name="OTLSHAPE_SLT_970b68d49c674023a0dd2454efb1dc77_Shape">
            <a:extLst>
              <a:ext uri="{FF2B5EF4-FFF2-40B4-BE49-F238E27FC236}">
                <a16:creationId xmlns:a16="http://schemas.microsoft.com/office/drawing/2014/main" id="{591A7892-AF8E-45C3-BD97-C2EBF2738BCF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6341956" y="5735913"/>
            <a:ext cx="14732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2" name="OTLSHAPE_SLT_3db93b9ebbfe4454b003946e1e963fc1_ShapePercentage">
            <a:extLst>
              <a:ext uri="{FF2B5EF4-FFF2-40B4-BE49-F238E27FC236}">
                <a16:creationId xmlns:a16="http://schemas.microsoft.com/office/drawing/2014/main" id="{1E72EEFC-5D95-4D62-8D89-33E4D86DC3CF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4632733" y="3449913"/>
            <a:ext cx="19050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8" name="OTLSHAPE_SLT_4074ec2853c24c93af3a09e192d053f7_ShapePercentage">
            <a:extLst>
              <a:ext uri="{FF2B5EF4-FFF2-40B4-BE49-F238E27FC236}">
                <a16:creationId xmlns:a16="http://schemas.microsoft.com/office/drawing/2014/main" id="{8DEB1F39-4886-4545-8A08-9B5B50E6888C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1214287" y="3716613"/>
            <a:ext cx="12700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" name="OTLSHAPE_SLT_1f1a9424224f4fd697afe9f835c7795d_ShapePercentage">
            <a:extLst>
              <a:ext uri="{FF2B5EF4-FFF2-40B4-BE49-F238E27FC236}">
                <a16:creationId xmlns:a16="http://schemas.microsoft.com/office/drawing/2014/main" id="{3B71D057-5F6E-45C7-942F-F693F9E4AE48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1214287" y="3983313"/>
            <a:ext cx="5207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2" name="OTLSHAPE_SLT_03b2a064d0b5498f9c2d9834693ff1cd_ShapePercentage">
            <a:extLst>
              <a:ext uri="{FF2B5EF4-FFF2-40B4-BE49-F238E27FC236}">
                <a16:creationId xmlns:a16="http://schemas.microsoft.com/office/drawing/2014/main" id="{A004C716-9B0D-40EB-BAB1-D76F0EAF05DB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1214287" y="4859613"/>
            <a:ext cx="11811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2" name="OTLSHAPE_SLT_93a6b46f7fd74c72a7d6fb08f11caf0e_ShapePercentage">
            <a:extLst>
              <a:ext uri="{FF2B5EF4-FFF2-40B4-BE49-F238E27FC236}">
                <a16:creationId xmlns:a16="http://schemas.microsoft.com/office/drawing/2014/main" id="{80CD0500-5128-4221-92EA-656E86F4DC37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2923510" y="3983313"/>
            <a:ext cx="5207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0" name="OTLSHAPE_SLT_d2d342222dfa4078ad509f6de52e7b51_ShapePercentage">
            <a:extLst>
              <a:ext uri="{FF2B5EF4-FFF2-40B4-BE49-F238E27FC236}">
                <a16:creationId xmlns:a16="http://schemas.microsoft.com/office/drawing/2014/main" id="{F5728B4D-5785-41FD-813B-5F12105B374C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2923510" y="4250013"/>
            <a:ext cx="14732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0" name="OTLSHAPE_SLT_1374e4ebdb5c4718b321bdedbf820b31_ShapePercentage">
            <a:extLst>
              <a:ext uri="{FF2B5EF4-FFF2-40B4-BE49-F238E27FC236}">
                <a16:creationId xmlns:a16="http://schemas.microsoft.com/office/drawing/2014/main" id="{F3D1CA6D-A234-490A-9B96-C0516F705BAC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1214287" y="3449913"/>
            <a:ext cx="31750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4" name="OTLSHAPE_SLT_876df1ac24a3479384ad383199add988_ShapePercentage">
            <a:extLst>
              <a:ext uri="{FF2B5EF4-FFF2-40B4-BE49-F238E27FC236}">
                <a16:creationId xmlns:a16="http://schemas.microsoft.com/office/drawing/2014/main" id="{6A7D6D77-9B98-41D3-9BD9-F625B579F124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8051178" y="34499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0" name="OTLSHAPE_SLT_7e55a593e4b64cefaa39407b881e3dc5_ShapePercentage">
            <a:extLst>
              <a:ext uri="{FF2B5EF4-FFF2-40B4-BE49-F238E27FC236}">
                <a16:creationId xmlns:a16="http://schemas.microsoft.com/office/drawing/2014/main" id="{254C5BA7-36CB-42C0-884E-F124B7AEAE54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8051178" y="37166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6" name="OTLSHAPE_SLT_1e75be650bb54fb9b2b4de8219cdbb48_ShapePercentage">
            <a:extLst>
              <a:ext uri="{FF2B5EF4-FFF2-40B4-BE49-F238E27FC236}">
                <a16:creationId xmlns:a16="http://schemas.microsoft.com/office/drawing/2014/main" id="{0EF1DBEC-6D6E-47F7-AD05-ACA70CD53FA2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6341956" y="37166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OTLSHAPE_SLT_d1df109b2455414783d6f835d915ef9d_ShapePercentage">
            <a:extLst>
              <a:ext uri="{FF2B5EF4-FFF2-40B4-BE49-F238E27FC236}">
                <a16:creationId xmlns:a16="http://schemas.microsoft.com/office/drawing/2014/main" id="{359B2EAC-05B7-4EFC-B51A-B01F32B0172D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4632733" y="37166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" name="OTLSHAPE_SLT_30c892f470d1448d8b37186d910f395c_ShapePercentage">
            <a:extLst>
              <a:ext uri="{FF2B5EF4-FFF2-40B4-BE49-F238E27FC236}">
                <a16:creationId xmlns:a16="http://schemas.microsoft.com/office/drawing/2014/main" id="{92D73515-66F3-40D1-980B-D77B37BD9F24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6341956" y="39833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4" name="OTLSHAPE_SLT_a97292b235554a30adb2542b8015377b_ShapePercentage">
            <a:extLst>
              <a:ext uri="{FF2B5EF4-FFF2-40B4-BE49-F238E27FC236}">
                <a16:creationId xmlns:a16="http://schemas.microsoft.com/office/drawing/2014/main" id="{63AD89D1-96E1-4E62-AF14-1FD19277D90C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8051178" y="39833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" name="OTLSHAPE_SLT_642b03c849ab4f8f875e67110d4172d7_ShapePercentage">
            <a:extLst>
              <a:ext uri="{FF2B5EF4-FFF2-40B4-BE49-F238E27FC236}">
                <a16:creationId xmlns:a16="http://schemas.microsoft.com/office/drawing/2014/main" id="{88C9270A-0D04-47D0-A168-F7499ED3A271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4632733" y="39833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" name="OTLSHAPE_SLT_6006a34742bf4e08ad4707e332f9e8aa_ShapePercentage">
            <a:extLst>
              <a:ext uri="{FF2B5EF4-FFF2-40B4-BE49-F238E27FC236}">
                <a16:creationId xmlns:a16="http://schemas.microsoft.com/office/drawing/2014/main" id="{AE8696CD-DD21-483C-AD8E-84B3ADFE82EB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9760400" y="39833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8" name="OTLSHAPE_SLT_95256093dbe64c639b348593d118f312_ShapePercentage">
            <a:extLst>
              <a:ext uri="{FF2B5EF4-FFF2-40B4-BE49-F238E27FC236}">
                <a16:creationId xmlns:a16="http://schemas.microsoft.com/office/drawing/2014/main" id="{21750DDA-FD05-497F-B9DC-F0AC0ACBD730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1214287" y="4250013"/>
            <a:ext cx="14732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6" name="OTLSHAPE_SLT_22733da525584cefadc4b986b421ee9a_ShapePercentage">
            <a:extLst>
              <a:ext uri="{FF2B5EF4-FFF2-40B4-BE49-F238E27FC236}">
                <a16:creationId xmlns:a16="http://schemas.microsoft.com/office/drawing/2014/main" id="{20FFF353-7EFF-4C63-938E-86C546DB5FE2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8051178" y="42500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6" name="OTLSHAPE_SLT_9b59298f04ae415fb936d34dc82ad9fc_ShapePercentage">
            <a:extLst>
              <a:ext uri="{FF2B5EF4-FFF2-40B4-BE49-F238E27FC236}">
                <a16:creationId xmlns:a16="http://schemas.microsoft.com/office/drawing/2014/main" id="{9BFCF2AA-DB9D-498B-8C6D-5875DFF6A7E6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1214287" y="4592913"/>
            <a:ext cx="14732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2" name="OTLSHAPE_SLT_4680be3e999c49f5bdea0d3c08a0989b_ShapePercentage">
            <a:extLst>
              <a:ext uri="{FF2B5EF4-FFF2-40B4-BE49-F238E27FC236}">
                <a16:creationId xmlns:a16="http://schemas.microsoft.com/office/drawing/2014/main" id="{1F4DA1C6-7896-4194-A822-7768D7C28C23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2923510" y="4592913"/>
            <a:ext cx="11811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4" name="OTLSHAPE_SLT_86aefbd7c1674b9c8e3552e8acd4356c_ShapePercentage">
            <a:extLst>
              <a:ext uri="{FF2B5EF4-FFF2-40B4-BE49-F238E27FC236}">
                <a16:creationId xmlns:a16="http://schemas.microsoft.com/office/drawing/2014/main" id="{BAEC2F99-63ED-463A-B938-CE0853EB14D7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4632733" y="4592913"/>
            <a:ext cx="1524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0" name="OTLSHAPE_SLT_cbb1eb6a7605411fbb9da77b82fc43ed_ShapePercentage">
            <a:extLst>
              <a:ext uri="{FF2B5EF4-FFF2-40B4-BE49-F238E27FC236}">
                <a16:creationId xmlns:a16="http://schemas.microsoft.com/office/drawing/2014/main" id="{E00664A6-E8CC-4FFA-A322-F31592C211CC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6341956" y="45929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8" name="OTLSHAPE_SLT_a9c2b136123e42fd9569a31977463758_ShapePercentage">
            <a:extLst>
              <a:ext uri="{FF2B5EF4-FFF2-40B4-BE49-F238E27FC236}">
                <a16:creationId xmlns:a16="http://schemas.microsoft.com/office/drawing/2014/main" id="{42195B0E-D5A5-4476-A380-378C2E5FA831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8051178" y="45929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6" name="OTLSHAPE_SLT_6723c2f1c69644118c5a9e9a95d8dd4d_ShapePercentage">
            <a:extLst>
              <a:ext uri="{FF2B5EF4-FFF2-40B4-BE49-F238E27FC236}">
                <a16:creationId xmlns:a16="http://schemas.microsoft.com/office/drawing/2014/main" id="{D6E059E2-369E-4384-AB42-7584B1A3B0BC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2923510" y="4859613"/>
            <a:ext cx="12573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8" name="OTLSHAPE_SLT_c1a9ec3d70044a8ea4ddfb6e27326dfb_ShapePercentage">
            <a:extLst>
              <a:ext uri="{FF2B5EF4-FFF2-40B4-BE49-F238E27FC236}">
                <a16:creationId xmlns:a16="http://schemas.microsoft.com/office/drawing/2014/main" id="{85C99307-4764-4AC9-A301-623F6A5D6E51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4632733" y="4859613"/>
            <a:ext cx="5969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0" name="OTLSHAPE_SLT_c6a8da97d949449891b46d8121ad9aad_ShapePercentage">
            <a:extLst>
              <a:ext uri="{FF2B5EF4-FFF2-40B4-BE49-F238E27FC236}">
                <a16:creationId xmlns:a16="http://schemas.microsoft.com/office/drawing/2014/main" id="{E0851500-D6C5-42B0-A833-BED51C3DDAB6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6341956" y="48596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4" name="OTLSHAPE_SLT_392b5b64f47c465eb301a0dff8f4776e_ShapePercentage">
            <a:extLst>
              <a:ext uri="{FF2B5EF4-FFF2-40B4-BE49-F238E27FC236}">
                <a16:creationId xmlns:a16="http://schemas.microsoft.com/office/drawing/2014/main" id="{D15B74DA-FCDC-401D-B740-FA6B19AE4FAD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8051178" y="48596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6" name="OTLSHAPE_SLT_6b1e04eab69443da90cbb08c0fcb4585_ShapePercentage">
            <a:extLst>
              <a:ext uri="{FF2B5EF4-FFF2-40B4-BE49-F238E27FC236}">
                <a16:creationId xmlns:a16="http://schemas.microsoft.com/office/drawing/2014/main" id="{479C018B-24C8-4998-8655-FC430999B9F6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1214287" y="5202513"/>
            <a:ext cx="25400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4" name="OTLSHAPE_SLT_66fd1387bfb141cdb3c5b82d142e7262_ShapePercentage">
            <a:extLst>
              <a:ext uri="{FF2B5EF4-FFF2-40B4-BE49-F238E27FC236}">
                <a16:creationId xmlns:a16="http://schemas.microsoft.com/office/drawing/2014/main" id="{D4401706-02AD-40FC-842B-3CA7AEF11BAA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4632733" y="5202513"/>
            <a:ext cx="6350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2" name="OTLSHAPE_SLT_330b0957de1848209f429acdcb3abcdb_ShapePercentage">
            <a:extLst>
              <a:ext uri="{FF2B5EF4-FFF2-40B4-BE49-F238E27FC236}">
                <a16:creationId xmlns:a16="http://schemas.microsoft.com/office/drawing/2014/main" id="{3C022490-D1DF-41E3-8904-6CC539EAFA40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8051178" y="52025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2" name="OTLSHAPE_SLT_72bd91d5e9da424d85e718e7e486a346_ShapePercentage">
            <a:extLst>
              <a:ext uri="{FF2B5EF4-FFF2-40B4-BE49-F238E27FC236}">
                <a16:creationId xmlns:a16="http://schemas.microsoft.com/office/drawing/2014/main" id="{1AD5EACA-F84F-49A1-8828-10D3ADF1DDF7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1214287" y="5469213"/>
            <a:ext cx="4445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8" name="OTLSHAPE_SLT_55c8bc22823a4f5c9ca384181a347af2_ShapePercentage">
            <a:extLst>
              <a:ext uri="{FF2B5EF4-FFF2-40B4-BE49-F238E27FC236}">
                <a16:creationId xmlns:a16="http://schemas.microsoft.com/office/drawing/2014/main" id="{E0CF15B9-E3E9-4260-91E3-6DC27FA39CBB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2923510" y="5469213"/>
            <a:ext cx="139700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4" name="OTLSHAPE_SLT_a795eb1fc2a343cead22cbf95e46657c_ShapePercentage">
            <a:extLst>
              <a:ext uri="{FF2B5EF4-FFF2-40B4-BE49-F238E27FC236}">
                <a16:creationId xmlns:a16="http://schemas.microsoft.com/office/drawing/2014/main" id="{1BF27ADF-E539-488D-8199-73FFB54C38A1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4632733" y="54692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6" name="OTLSHAPE_SLT_d22116605b224a158028095226a5e95d_ShapePercentage">
            <a:extLst>
              <a:ext uri="{FF2B5EF4-FFF2-40B4-BE49-F238E27FC236}">
                <a16:creationId xmlns:a16="http://schemas.microsoft.com/office/drawing/2014/main" id="{9CA2BF9D-F306-4391-AACF-AE324202A81A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6341956" y="54692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" name="OTLSHAPE_SLT_5e6c73a92f164646bc2e6a922c799e96_ShapePercentage">
            <a:extLst>
              <a:ext uri="{FF2B5EF4-FFF2-40B4-BE49-F238E27FC236}">
                <a16:creationId xmlns:a16="http://schemas.microsoft.com/office/drawing/2014/main" id="{EA5325CB-4D81-4A61-8469-A3805D6A6CB3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8051178" y="54692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8" name="OTLSHAPE_SLT_f25080f8a4e040258f890a1bb4124476_ShapePercentage">
            <a:extLst>
              <a:ext uri="{FF2B5EF4-FFF2-40B4-BE49-F238E27FC236}">
                <a16:creationId xmlns:a16="http://schemas.microsoft.com/office/drawing/2014/main" id="{270C21C2-261C-448F-9F27-900E2D75E5A8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9760400" y="54692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2" name="OTLSHAPE_SLT_23b03986cde5406389ed246fa17cafd3_ShapePercentage">
            <a:extLst>
              <a:ext uri="{FF2B5EF4-FFF2-40B4-BE49-F238E27FC236}">
                <a16:creationId xmlns:a16="http://schemas.microsoft.com/office/drawing/2014/main" id="{4551B9FB-B232-4E8C-9760-481FBA021493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1214287" y="57359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0" name="OTLSHAPE_SLT_01991838afe84fe485a92c870df6d001_ShapePercentage">
            <a:extLst>
              <a:ext uri="{FF2B5EF4-FFF2-40B4-BE49-F238E27FC236}">
                <a16:creationId xmlns:a16="http://schemas.microsoft.com/office/drawing/2014/main" id="{63F4BD00-48B9-4281-BB73-31E968D68171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2923510" y="57359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4" name="OTLSHAPE_SLT_2c21cd35795f4acf990cd94fc17afe48_ShapePercentage">
            <a:extLst>
              <a:ext uri="{FF2B5EF4-FFF2-40B4-BE49-F238E27FC236}">
                <a16:creationId xmlns:a16="http://schemas.microsoft.com/office/drawing/2014/main" id="{1236ACAE-2EAA-47A1-8613-F67D74C93E8D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4632733" y="57359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6" name="OTLSHAPE_SLT_970b68d49c674023a0dd2454efb1dc77_ShapePercentage">
            <a:extLst>
              <a:ext uri="{FF2B5EF4-FFF2-40B4-BE49-F238E27FC236}">
                <a16:creationId xmlns:a16="http://schemas.microsoft.com/office/drawing/2014/main" id="{6E294ED1-A174-44DD-82D6-5D16231F5DD7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6341956" y="5735913"/>
            <a:ext cx="0" cy="2032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SL_66314c1dbed543a092166f3b23d31a84_Header">
            <a:extLst>
              <a:ext uri="{FF2B5EF4-FFF2-40B4-BE49-F238E27FC236}">
                <a16:creationId xmlns:a16="http://schemas.microsoft.com/office/drawing/2014/main" id="{FF67D5CE-0A01-4694-961C-978BB7A17781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3500" y="3765508"/>
            <a:ext cx="901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Team </a:t>
            </a:r>
            <a:b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</a:br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Red</a:t>
            </a:r>
          </a:p>
        </p:txBody>
      </p:sp>
      <p:sp>
        <p:nvSpPr>
          <p:cNvPr id="51" name="OTLSHAPE_SL_417e0d5bf04c4aef99a00dd3535e9e50_Header">
            <a:extLst>
              <a:ext uri="{FF2B5EF4-FFF2-40B4-BE49-F238E27FC236}">
                <a16:creationId xmlns:a16="http://schemas.microsoft.com/office/drawing/2014/main" id="{9C2E9B1A-751C-4553-98F6-9440C4E8235A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63500" y="4641808"/>
            <a:ext cx="901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Team </a:t>
            </a:r>
            <a:b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</a:br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Yellow</a:t>
            </a:r>
          </a:p>
        </p:txBody>
      </p:sp>
      <p:sp>
        <p:nvSpPr>
          <p:cNvPr id="54" name="OTLSHAPE_SL_991314aad4714c0a99406d59c2624784_Header">
            <a:extLst>
              <a:ext uri="{FF2B5EF4-FFF2-40B4-BE49-F238E27FC236}">
                <a16:creationId xmlns:a16="http://schemas.microsoft.com/office/drawing/2014/main" id="{26893DDA-6132-45D6-BFD1-06475422D075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3500" y="5384758"/>
            <a:ext cx="901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Team </a:t>
            </a:r>
            <a:b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</a:br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Purple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1CA1256D-EA5C-4328-BEA2-719BE3F89E63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155700" y="2261553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EE6007DB-63E0-4FD2-A7A7-CF5632CA8CFB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4818320" y="2261553"/>
            <a:ext cx="225383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68" name="OTLSHAPE_SLT_3db93b9ebbfe4454b003946e1e963fc1_Title">
            <a:extLst>
              <a:ext uri="{FF2B5EF4-FFF2-40B4-BE49-F238E27FC236}">
                <a16:creationId xmlns:a16="http://schemas.microsoft.com/office/drawing/2014/main" id="{E0FFBE6F-DA66-4FF8-8473-59FE95F2F83F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5973001" y="3474000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>
                <a:solidFill>
                  <a:schemeClr val="lt1"/>
                </a:solidFill>
                <a:latin typeface="Calibri" panose="020F0502020204030204" pitchFamily="34" charset="0"/>
              </a:rPr>
              <a:t>Demo v.1</a:t>
            </a:r>
          </a:p>
        </p:txBody>
      </p:sp>
      <p:sp>
        <p:nvSpPr>
          <p:cNvPr id="76" name="OTLSHAPE_SLT_4074ec2853c24c93af3a09e192d053f7_Title">
            <a:extLst>
              <a:ext uri="{FF2B5EF4-FFF2-40B4-BE49-F238E27FC236}">
                <a16:creationId xmlns:a16="http://schemas.microsoft.com/office/drawing/2014/main" id="{CAADC74F-C59F-4CB9-9A0A-77D448B9A44A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2431323" y="3740700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chemeClr val="lt1"/>
                </a:solidFill>
                <a:latin typeface="Calibri" panose="020F0502020204030204" pitchFamily="34" charset="0"/>
              </a:rPr>
              <a:t>Shopping Cart</a:t>
            </a:r>
          </a:p>
        </p:txBody>
      </p:sp>
      <p:sp>
        <p:nvSpPr>
          <p:cNvPr id="84" name="OTLSHAPE_SLT_1f1a9424224f4fd697afe9f835c7795d_Title">
            <a:extLst>
              <a:ext uri="{FF2B5EF4-FFF2-40B4-BE49-F238E27FC236}">
                <a16:creationId xmlns:a16="http://schemas.microsoft.com/office/drawing/2014/main" id="{F9A5124D-320E-467C-A73A-D57984D0AEF8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588523" y="4007400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Functionality </a:t>
            </a:r>
          </a:p>
        </p:txBody>
      </p:sp>
      <p:sp>
        <p:nvSpPr>
          <p:cNvPr id="92" name="OTLSHAPE_SLT_03b2a064d0b5498f9c2d9834693ff1cd_Title">
            <a:extLst>
              <a:ext uri="{FF2B5EF4-FFF2-40B4-BE49-F238E27FC236}">
                <a16:creationId xmlns:a16="http://schemas.microsoft.com/office/drawing/2014/main" id="{FEE885E5-00BB-40DD-A952-DFB0D259CA29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508958" y="4883700"/>
            <a:ext cx="876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Ticketing System</a:t>
            </a:r>
          </a:p>
        </p:txBody>
      </p:sp>
      <p:sp>
        <p:nvSpPr>
          <p:cNvPr id="100" name="OTLSHAPE_SLT_93a6b46f7fd74c72a7d6fb08f11caf0e_Title">
            <a:extLst>
              <a:ext uri="{FF2B5EF4-FFF2-40B4-BE49-F238E27FC236}">
                <a16:creationId xmlns:a16="http://schemas.microsoft.com/office/drawing/2014/main" id="{8D08BC29-304D-4FAD-82A6-1214536640C7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3197564" y="4007400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Checkout Process</a:t>
            </a:r>
          </a:p>
        </p:txBody>
      </p:sp>
      <p:sp>
        <p:nvSpPr>
          <p:cNvPr id="108" name="OTLSHAPE_SLT_d2d342222dfa4078ad509f6de52e7b51_Title">
            <a:extLst>
              <a:ext uri="{FF2B5EF4-FFF2-40B4-BE49-F238E27FC236}">
                <a16:creationId xmlns:a16="http://schemas.microsoft.com/office/drawing/2014/main" id="{796B2E9A-F3A4-44FD-8A47-16890823E99C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3291227" y="4274100"/>
            <a:ext cx="736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Demo Staging</a:t>
            </a:r>
          </a:p>
        </p:txBody>
      </p:sp>
      <p:sp>
        <p:nvSpPr>
          <p:cNvPr id="115" name="OTLSHAPE_TB_00000000000000000000000000000000_TimescaleInterval3">
            <a:extLst>
              <a:ext uri="{FF2B5EF4-FFF2-40B4-BE49-F238E27FC236}">
                <a16:creationId xmlns:a16="http://schemas.microsoft.com/office/drawing/2014/main" id="{4FC93435-DA7E-4F2D-82EA-31D3DAF17317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8236765" y="2261553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67" name="OTLSHAPE_SLT_1374e4ebdb5c4718b321bdedbf820b31_Title">
            <a:extLst>
              <a:ext uri="{FF2B5EF4-FFF2-40B4-BE49-F238E27FC236}">
                <a16:creationId xmlns:a16="http://schemas.microsoft.com/office/drawing/2014/main" id="{1D3AA1E9-B6CD-4B72-9710-431269FEC7D5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2256720" y="3474000"/>
            <a:ext cx="1092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Customer Interviews</a:t>
            </a:r>
          </a:p>
        </p:txBody>
      </p:sp>
      <p:sp>
        <p:nvSpPr>
          <p:cNvPr id="175" name="OTLSHAPE_SLT_876df1ac24a3479384ad383199add988_Title">
            <a:extLst>
              <a:ext uri="{FF2B5EF4-FFF2-40B4-BE49-F238E27FC236}">
                <a16:creationId xmlns:a16="http://schemas.microsoft.com/office/drawing/2014/main" id="{D60CCE7E-7B53-4EFC-B475-B9EEA8B0B81F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9391446" y="3474000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>
                <a:solidFill>
                  <a:schemeClr val="lt1"/>
                </a:solidFill>
                <a:latin typeface="Calibri" panose="020F0502020204030204" pitchFamily="34" charset="0"/>
              </a:rPr>
              <a:t>Demo v.2</a:t>
            </a:r>
          </a:p>
        </p:txBody>
      </p:sp>
      <p:sp>
        <p:nvSpPr>
          <p:cNvPr id="183" name="OTLSHAPE_SLT_7e55a593e4b64cefaa39407b881e3dc5_Title">
            <a:extLst>
              <a:ext uri="{FF2B5EF4-FFF2-40B4-BE49-F238E27FC236}">
                <a16:creationId xmlns:a16="http://schemas.microsoft.com/office/drawing/2014/main" id="{5E2ACC8D-874C-4A10-A07E-05E6CD98DB1C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9079174" y="3740700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Data Logging Module</a:t>
            </a:r>
          </a:p>
        </p:txBody>
      </p:sp>
      <p:sp>
        <p:nvSpPr>
          <p:cNvPr id="191" name="OTLSHAPE_SLT_1e75be650bb54fb9b2b4de8219cdbb48_Title">
            <a:extLst>
              <a:ext uri="{FF2B5EF4-FFF2-40B4-BE49-F238E27FC236}">
                <a16:creationId xmlns:a16="http://schemas.microsoft.com/office/drawing/2014/main" id="{A47EEF2F-A2AA-4EBA-8B32-31779CA4A496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6621766" y="3740700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Onboarding Flow</a:t>
            </a:r>
          </a:p>
        </p:txBody>
      </p:sp>
      <p:sp>
        <p:nvSpPr>
          <p:cNvPr id="199" name="OTLSHAPE_SLT_d1df109b2455414783d6f835d915ef9d_Title">
            <a:extLst>
              <a:ext uri="{FF2B5EF4-FFF2-40B4-BE49-F238E27FC236}">
                <a16:creationId xmlns:a16="http://schemas.microsoft.com/office/drawing/2014/main" id="{5940003B-F3FC-47E3-BD86-0C207E7B4463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4849171" y="3740700"/>
            <a:ext cx="1041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8">
                <a:solidFill>
                  <a:schemeClr val="lt1"/>
                </a:solidFill>
                <a:latin typeface="Calibri" panose="020F0502020204030204" pitchFamily="34" charset="0"/>
              </a:rPr>
              <a:t>Tech Support Portal</a:t>
            </a:r>
          </a:p>
        </p:txBody>
      </p:sp>
      <p:sp>
        <p:nvSpPr>
          <p:cNvPr id="207" name="OTLSHAPE_SLT_30c892f470d1448d8b37186d910f395c_Title">
            <a:extLst>
              <a:ext uri="{FF2B5EF4-FFF2-40B4-BE49-F238E27FC236}">
                <a16:creationId xmlns:a16="http://schemas.microsoft.com/office/drawing/2014/main" id="{9C05D844-5FBA-4575-9558-577C9CC43636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6583476" y="4007400"/>
            <a:ext cx="990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Update Navigation</a:t>
            </a:r>
          </a:p>
        </p:txBody>
      </p:sp>
      <p:sp>
        <p:nvSpPr>
          <p:cNvPr id="215" name="OTLSHAPE_SLT_a97292b235554a30adb2542b8015377b_Title">
            <a:extLst>
              <a:ext uri="{FF2B5EF4-FFF2-40B4-BE49-F238E27FC236}">
                <a16:creationId xmlns:a16="http://schemas.microsoft.com/office/drawing/2014/main" id="{223485E0-FF31-423D-BDB5-479C568F81F2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8380244" y="4007400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Sensor Support</a:t>
            </a:r>
          </a:p>
        </p:txBody>
      </p:sp>
      <p:sp>
        <p:nvSpPr>
          <p:cNvPr id="223" name="OTLSHAPE_SLT_642b03c849ab4f8f875e67110d4172d7_Title">
            <a:extLst>
              <a:ext uri="{FF2B5EF4-FFF2-40B4-BE49-F238E27FC236}">
                <a16:creationId xmlns:a16="http://schemas.microsoft.com/office/drawing/2014/main" id="{7E34C81D-1885-49D9-9441-C1E5B69CDB8D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4884138" y="4007400"/>
            <a:ext cx="965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chemeClr val="lt1"/>
                </a:solidFill>
                <a:latin typeface="Calibri" panose="020F0502020204030204" pitchFamily="34" charset="0"/>
              </a:rPr>
              <a:t>Back-End Upgrade</a:t>
            </a:r>
          </a:p>
        </p:txBody>
      </p:sp>
      <p:sp>
        <p:nvSpPr>
          <p:cNvPr id="231" name="OTLSHAPE_SLT_6006a34742bf4e08ad4707e332f9e8aa_Title">
            <a:extLst>
              <a:ext uri="{FF2B5EF4-FFF2-40B4-BE49-F238E27FC236}">
                <a16:creationId xmlns:a16="http://schemas.microsoft.com/office/drawing/2014/main" id="{7960875B-A75B-403A-A0A0-92A8E13EF548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0044720" y="4007400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DB Configuration</a:t>
            </a:r>
          </a:p>
        </p:txBody>
      </p:sp>
      <p:sp>
        <p:nvSpPr>
          <p:cNvPr id="239" name="OTLSHAPE_SLT_95256093dbe64c639b348593d118f312_Title">
            <a:extLst>
              <a:ext uri="{FF2B5EF4-FFF2-40B4-BE49-F238E27FC236}">
                <a16:creationId xmlns:a16="http://schemas.microsoft.com/office/drawing/2014/main" id="{7ADA8ACA-4497-4F8F-A614-168E2B4690B3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407146" y="4274100"/>
            <a:ext cx="1079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Import Functionality</a:t>
            </a:r>
          </a:p>
        </p:txBody>
      </p:sp>
      <p:sp>
        <p:nvSpPr>
          <p:cNvPr id="247" name="OTLSHAPE_SLT_22733da525584cefadc4b986b421ee9a_Title">
            <a:extLst>
              <a:ext uri="{FF2B5EF4-FFF2-40B4-BE49-F238E27FC236}">
                <a16:creationId xmlns:a16="http://schemas.microsoft.com/office/drawing/2014/main" id="{21460CA9-7027-45BC-8C68-F13E9D228126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8537449" y="4274100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Archiving</a:t>
            </a:r>
          </a:p>
        </p:txBody>
      </p:sp>
      <p:sp>
        <p:nvSpPr>
          <p:cNvPr id="255" name="OTLSHAPE_SLT_9b59298f04ae415fb936d34dc82ad9fc_Title">
            <a:extLst>
              <a:ext uri="{FF2B5EF4-FFF2-40B4-BE49-F238E27FC236}">
                <a16:creationId xmlns:a16="http://schemas.microsoft.com/office/drawing/2014/main" id="{C4D65B17-42F5-4346-ABE6-5B2BE0BFEAF3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607531" y="4617000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Code Review</a:t>
            </a:r>
          </a:p>
        </p:txBody>
      </p:sp>
      <p:sp>
        <p:nvSpPr>
          <p:cNvPr id="263" name="OTLSHAPE_SLT_4680be3e999c49f5bdea0d3c08a0989b_Title">
            <a:extLst>
              <a:ext uri="{FF2B5EF4-FFF2-40B4-BE49-F238E27FC236}">
                <a16:creationId xmlns:a16="http://schemas.microsoft.com/office/drawing/2014/main" id="{E5EED30C-30AC-4C5E-9805-D5A4D1D68B57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3258884" y="4617000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Admin Console</a:t>
            </a:r>
          </a:p>
        </p:txBody>
      </p:sp>
      <p:sp>
        <p:nvSpPr>
          <p:cNvPr id="271" name="OTLSHAPE_SLT_86aefbd7c1674b9c8e3552e8acd4356c_Title">
            <a:extLst>
              <a:ext uri="{FF2B5EF4-FFF2-40B4-BE49-F238E27FC236}">
                <a16:creationId xmlns:a16="http://schemas.microsoft.com/office/drawing/2014/main" id="{7E7ED152-2E6C-406A-A81E-00999ED256C5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4794074" y="4617000"/>
            <a:ext cx="1143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Auto Renewal System</a:t>
            </a:r>
          </a:p>
        </p:txBody>
      </p:sp>
      <p:sp>
        <p:nvSpPr>
          <p:cNvPr id="279" name="OTLSHAPE_SLT_cbb1eb6a7605411fbb9da77b82fc43ed_Title">
            <a:extLst>
              <a:ext uri="{FF2B5EF4-FFF2-40B4-BE49-F238E27FC236}">
                <a16:creationId xmlns:a16="http://schemas.microsoft.com/office/drawing/2014/main" id="{E9FF9101-0129-4717-9431-A1E39BD61AB5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6550181" y="4617000"/>
            <a:ext cx="1054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Integrations Update</a:t>
            </a:r>
          </a:p>
        </p:txBody>
      </p:sp>
      <p:sp>
        <p:nvSpPr>
          <p:cNvPr id="287" name="OTLSHAPE_SLT_a9c2b136123e42fd9569a31977463758_Title">
            <a:extLst>
              <a:ext uri="{FF2B5EF4-FFF2-40B4-BE49-F238E27FC236}">
                <a16:creationId xmlns:a16="http://schemas.microsoft.com/office/drawing/2014/main" id="{79E6E533-BF0C-44FA-AB4E-0A04A6146533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9549054" y="4617000"/>
            <a:ext cx="203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API</a:t>
            </a:r>
          </a:p>
        </p:txBody>
      </p:sp>
      <p:sp>
        <p:nvSpPr>
          <p:cNvPr id="295" name="OTLSHAPE_SLT_6723c2f1c69644118c5a9e9a95d8dd4d_Title">
            <a:extLst>
              <a:ext uri="{FF2B5EF4-FFF2-40B4-BE49-F238E27FC236}">
                <a16:creationId xmlns:a16="http://schemas.microsoft.com/office/drawing/2014/main" id="{C5668528-C37A-4562-8192-E87B08B7D4E4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3283839" y="4883700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Cloud support</a:t>
            </a:r>
          </a:p>
        </p:txBody>
      </p:sp>
      <p:sp>
        <p:nvSpPr>
          <p:cNvPr id="303" name="OTLSHAPE_SLT_c1a9ec3d70044a8ea4ddfb6e27326dfb_Title">
            <a:extLst>
              <a:ext uri="{FF2B5EF4-FFF2-40B4-BE49-F238E27FC236}">
                <a16:creationId xmlns:a16="http://schemas.microsoft.com/office/drawing/2014/main" id="{26CC8E80-E654-4643-AB42-1F0B981BC9CD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4953015" y="4883700"/>
            <a:ext cx="825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Mobile Support</a:t>
            </a:r>
          </a:p>
        </p:txBody>
      </p:sp>
      <p:sp>
        <p:nvSpPr>
          <p:cNvPr id="311" name="OTLSHAPE_SLT_c6a8da97d949449891b46d8121ad9aad_Title">
            <a:extLst>
              <a:ext uri="{FF2B5EF4-FFF2-40B4-BE49-F238E27FC236}">
                <a16:creationId xmlns:a16="http://schemas.microsoft.com/office/drawing/2014/main" id="{7F43BD20-8A7E-4525-8165-B8326FEFC394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6701903" y="4883700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Update Colors</a:t>
            </a:r>
          </a:p>
        </p:txBody>
      </p:sp>
      <p:sp>
        <p:nvSpPr>
          <p:cNvPr id="319" name="OTLSHAPE_SLT_392b5b64f47c465eb301a0dff8f4776e_Title">
            <a:extLst>
              <a:ext uri="{FF2B5EF4-FFF2-40B4-BE49-F238E27FC236}">
                <a16:creationId xmlns:a16="http://schemas.microsoft.com/office/drawing/2014/main" id="{B57E382C-3F78-4ED0-85AE-3A9E64D6E741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8189723" y="4883700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Mobile Enhancement</a:t>
            </a:r>
          </a:p>
        </p:txBody>
      </p:sp>
      <p:sp>
        <p:nvSpPr>
          <p:cNvPr id="327" name="OTLSHAPE_SLT_6b1e04eab69443da90cbb08c0fcb4585_Title">
            <a:extLst>
              <a:ext uri="{FF2B5EF4-FFF2-40B4-BE49-F238E27FC236}">
                <a16:creationId xmlns:a16="http://schemas.microsoft.com/office/drawing/2014/main" id="{1AF332FF-3592-4A54-90AE-98ADA2AC54B0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2303731" y="5226600"/>
            <a:ext cx="1003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Bootstrap Upgrade</a:t>
            </a:r>
          </a:p>
        </p:txBody>
      </p:sp>
      <p:sp>
        <p:nvSpPr>
          <p:cNvPr id="335" name="OTLSHAPE_SLT_66fd1387bfb141cdb3c5b82d142e7262_Title">
            <a:extLst>
              <a:ext uri="{FF2B5EF4-FFF2-40B4-BE49-F238E27FC236}">
                <a16:creationId xmlns:a16="http://schemas.microsoft.com/office/drawing/2014/main" id="{6EE3C48A-5192-4489-99EF-2414E7BCCB2F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5759832" y="5226600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React Framework</a:t>
            </a:r>
          </a:p>
        </p:txBody>
      </p:sp>
      <p:sp>
        <p:nvSpPr>
          <p:cNvPr id="343" name="OTLSHAPE_SLT_330b0957de1848209f429acdcb3abcdb_Title">
            <a:extLst>
              <a:ext uri="{FF2B5EF4-FFF2-40B4-BE49-F238E27FC236}">
                <a16:creationId xmlns:a16="http://schemas.microsoft.com/office/drawing/2014/main" id="{C9CD70B4-2673-4D65-AF43-BF035EE93C0E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9219383" y="5226600"/>
            <a:ext cx="838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Design Iteration</a:t>
            </a:r>
          </a:p>
        </p:txBody>
      </p:sp>
      <p:sp>
        <p:nvSpPr>
          <p:cNvPr id="351" name="OTLSHAPE_SLT_72bd91d5e9da424d85e718e7e486a346_Title">
            <a:extLst>
              <a:ext uri="{FF2B5EF4-FFF2-40B4-BE49-F238E27FC236}">
                <a16:creationId xmlns:a16="http://schemas.microsoft.com/office/drawing/2014/main" id="{6A1D6696-544E-4C20-88F7-17DE47B9C241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514207" y="5493300"/>
            <a:ext cx="876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Chrome Support</a:t>
            </a:r>
          </a:p>
        </p:txBody>
      </p:sp>
      <p:sp>
        <p:nvSpPr>
          <p:cNvPr id="359" name="OTLSHAPE_SLT_55c8bc22823a4f5c9ca384181a347af2_Title">
            <a:extLst>
              <a:ext uri="{FF2B5EF4-FFF2-40B4-BE49-F238E27FC236}">
                <a16:creationId xmlns:a16="http://schemas.microsoft.com/office/drawing/2014/main" id="{4465C200-E3B5-44AC-AF40-F5D75194C70D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3382772" y="5493300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IE Support</a:t>
            </a:r>
          </a:p>
        </p:txBody>
      </p:sp>
      <p:sp>
        <p:nvSpPr>
          <p:cNvPr id="367" name="OTLSHAPE_SLT_a795eb1fc2a343cead22cbf95e46657c_Title">
            <a:extLst>
              <a:ext uri="{FF2B5EF4-FFF2-40B4-BE49-F238E27FC236}">
                <a16:creationId xmlns:a16="http://schemas.microsoft.com/office/drawing/2014/main" id="{96469FE4-67E6-4E2A-BF07-1CAD3BD74FDD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4923212" y="5493300"/>
            <a:ext cx="889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>
                <a:solidFill>
                  <a:schemeClr val="lt1"/>
                </a:solidFill>
                <a:latin typeface="Calibri" panose="020F0502020204030204" pitchFamily="34" charset="0"/>
              </a:rPr>
              <a:t>Automated Tests</a:t>
            </a:r>
          </a:p>
        </p:txBody>
      </p:sp>
      <p:sp>
        <p:nvSpPr>
          <p:cNvPr id="375" name="OTLSHAPE_SLT_d22116605b224a158028095226a5e95d_Title">
            <a:extLst>
              <a:ext uri="{FF2B5EF4-FFF2-40B4-BE49-F238E27FC236}">
                <a16:creationId xmlns:a16="http://schemas.microsoft.com/office/drawing/2014/main" id="{F5F872EE-BE76-496B-A8C8-D4C9A7F14B8C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6702940" y="5493300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Status Update</a:t>
            </a:r>
          </a:p>
        </p:txBody>
      </p:sp>
      <p:sp>
        <p:nvSpPr>
          <p:cNvPr id="383" name="OTLSHAPE_SLT_5e6c73a92f164646bc2e6a922c799e96_Title">
            <a:extLst>
              <a:ext uri="{FF2B5EF4-FFF2-40B4-BE49-F238E27FC236}">
                <a16:creationId xmlns:a16="http://schemas.microsoft.com/office/drawing/2014/main" id="{E0D40CED-B544-426A-88F8-817641EB0504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8249751" y="5493300"/>
            <a:ext cx="1079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Error Enhancements</a:t>
            </a:r>
          </a:p>
        </p:txBody>
      </p:sp>
      <p:sp>
        <p:nvSpPr>
          <p:cNvPr id="391" name="OTLSHAPE_SLT_f25080f8a4e040258f890a1bb4124476_Title">
            <a:extLst>
              <a:ext uri="{FF2B5EF4-FFF2-40B4-BE49-F238E27FC236}">
                <a16:creationId xmlns:a16="http://schemas.microsoft.com/office/drawing/2014/main" id="{1D54DEF5-C862-4EB5-9D06-56C9A6E7683F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9994174" y="5493300"/>
            <a:ext cx="1003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Web App Overhaul</a:t>
            </a:r>
          </a:p>
        </p:txBody>
      </p:sp>
      <p:sp>
        <p:nvSpPr>
          <p:cNvPr id="399" name="OTLSHAPE_SLT_23b03986cde5406389ed246fa17cafd3_Title">
            <a:extLst>
              <a:ext uri="{FF2B5EF4-FFF2-40B4-BE49-F238E27FC236}">
                <a16:creationId xmlns:a16="http://schemas.microsoft.com/office/drawing/2014/main" id="{4C9B7887-DCCB-4C27-B8B4-810006B077C2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672618" y="5760000"/>
            <a:ext cx="558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User Story</a:t>
            </a:r>
          </a:p>
        </p:txBody>
      </p:sp>
      <p:sp>
        <p:nvSpPr>
          <p:cNvPr id="407" name="OTLSHAPE_SLT_01991838afe84fe485a92c870df6d001_Title">
            <a:extLst>
              <a:ext uri="{FF2B5EF4-FFF2-40B4-BE49-F238E27FC236}">
                <a16:creationId xmlns:a16="http://schemas.microsoft.com/office/drawing/2014/main" id="{D1E62ED1-859F-4A73-B661-3C44D1007C59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3335296" y="5760000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User Story 2</a:t>
            </a:r>
          </a:p>
        </p:txBody>
      </p:sp>
      <p:sp>
        <p:nvSpPr>
          <p:cNvPr id="415" name="OTLSHAPE_SLT_2c21cd35795f4acf990cd94fc17afe48_Title">
            <a:extLst>
              <a:ext uri="{FF2B5EF4-FFF2-40B4-BE49-F238E27FC236}">
                <a16:creationId xmlns:a16="http://schemas.microsoft.com/office/drawing/2014/main" id="{111CE6DB-3279-48E3-A92A-EAF6D9AAC69D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5044518" y="5760000"/>
            <a:ext cx="647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User Story 3</a:t>
            </a:r>
          </a:p>
        </p:txBody>
      </p:sp>
      <p:sp>
        <p:nvSpPr>
          <p:cNvPr id="423" name="OTLSHAPE_SLT_970b68d49c674023a0dd2454efb1dc77_Title">
            <a:extLst>
              <a:ext uri="{FF2B5EF4-FFF2-40B4-BE49-F238E27FC236}">
                <a16:creationId xmlns:a16="http://schemas.microsoft.com/office/drawing/2014/main" id="{79183BA2-6E15-4A19-B0AB-57D3704059E9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6715492" y="5760000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Undo Feature</a:t>
            </a:r>
          </a:p>
        </p:txBody>
      </p:sp>
      <p:sp>
        <p:nvSpPr>
          <p:cNvPr id="451" name="OTLSHAPE_TB_00000000000000000000000000000000_MiddleTimescaleInterval1">
            <a:extLst>
              <a:ext uri="{FF2B5EF4-FFF2-40B4-BE49-F238E27FC236}">
                <a16:creationId xmlns:a16="http://schemas.microsoft.com/office/drawing/2014/main" id="{3E53C138-7AB4-495B-96AF-67CFAEF74D39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155700" y="2453577"/>
            <a:ext cx="4699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Calibri" panose="020F0502020204030204" pitchFamily="34" charset="0"/>
              </a:rPr>
              <a:t>Week 1</a:t>
            </a:r>
          </a:p>
        </p:txBody>
      </p:sp>
      <p:sp>
        <p:nvSpPr>
          <p:cNvPr id="452" name="OTLSHAPE_TB_00000000000000000000000000000000_MiddleTimescaleInterval2">
            <a:extLst>
              <a:ext uri="{FF2B5EF4-FFF2-40B4-BE49-F238E27FC236}">
                <a16:creationId xmlns:a16="http://schemas.microsoft.com/office/drawing/2014/main" id="{8F232495-0263-4E26-96BB-4B9D8B5A6C75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2010311" y="2453577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453" name="OTLSHAPE_TB_00000000000000000000000000000000_MiddleTimescaleInterval3">
            <a:extLst>
              <a:ext uri="{FF2B5EF4-FFF2-40B4-BE49-F238E27FC236}">
                <a16:creationId xmlns:a16="http://schemas.microsoft.com/office/drawing/2014/main" id="{925E3043-E9D4-450D-AD41-190C42CCEBDE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2864923" y="2453577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454" name="OTLSHAPE_TB_00000000000000000000000000000000_MiddleTimescaleInterval4">
            <a:extLst>
              <a:ext uri="{FF2B5EF4-FFF2-40B4-BE49-F238E27FC236}">
                <a16:creationId xmlns:a16="http://schemas.microsoft.com/office/drawing/2014/main" id="{AFA82C55-3023-47A7-91C7-E387A6800A7F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3719534" y="2453577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455" name="OTLSHAPE_TB_00000000000000000000000000000000_MiddleTimescaleInterval5">
            <a:extLst>
              <a:ext uri="{FF2B5EF4-FFF2-40B4-BE49-F238E27FC236}">
                <a16:creationId xmlns:a16="http://schemas.microsoft.com/office/drawing/2014/main" id="{610E15FA-CF36-499D-8214-01650D267BF8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4574145" y="2453577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456" name="OTLSHAPE_TB_00000000000000000000000000000000_MiddleTimescaleInterval6">
            <a:extLst>
              <a:ext uri="{FF2B5EF4-FFF2-40B4-BE49-F238E27FC236}">
                <a16:creationId xmlns:a16="http://schemas.microsoft.com/office/drawing/2014/main" id="{697BDC3D-2228-47DA-860A-91B8A0600404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5428757" y="2453577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6</a:t>
            </a:r>
          </a:p>
        </p:txBody>
      </p:sp>
      <p:sp>
        <p:nvSpPr>
          <p:cNvPr id="457" name="OTLSHAPE_TB_00000000000000000000000000000000_MiddleTimescaleInterval7">
            <a:extLst>
              <a:ext uri="{FF2B5EF4-FFF2-40B4-BE49-F238E27FC236}">
                <a16:creationId xmlns:a16="http://schemas.microsoft.com/office/drawing/2014/main" id="{ADB8AC34-E588-4375-8B9B-2637CC15B6E1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6283368" y="2453577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458" name="OTLSHAPE_TB_00000000000000000000000000000000_MiddleTimescaleInterval8">
            <a:extLst>
              <a:ext uri="{FF2B5EF4-FFF2-40B4-BE49-F238E27FC236}">
                <a16:creationId xmlns:a16="http://schemas.microsoft.com/office/drawing/2014/main" id="{2DD697DA-6047-4499-BC68-018BCD37F45B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7137979" y="2453577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8</a:t>
            </a:r>
          </a:p>
        </p:txBody>
      </p:sp>
      <p:sp>
        <p:nvSpPr>
          <p:cNvPr id="459" name="OTLSHAPE_TB_00000000000000000000000000000000_MiddleTimescaleInterval9">
            <a:extLst>
              <a:ext uri="{FF2B5EF4-FFF2-40B4-BE49-F238E27FC236}">
                <a16:creationId xmlns:a16="http://schemas.microsoft.com/office/drawing/2014/main" id="{4F8A81B8-6097-4923-9412-32A0E81A4EDE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7992590" y="2453577"/>
            <a:ext cx="7547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40">
                <a:solidFill>
                  <a:schemeClr val="lt1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460" name="OTLSHAPE_TB_00000000000000000000000000000000_MiddleTimescaleInterval10">
            <a:extLst>
              <a:ext uri="{FF2B5EF4-FFF2-40B4-BE49-F238E27FC236}">
                <a16:creationId xmlns:a16="http://schemas.microsoft.com/office/drawing/2014/main" id="{8F60E3F9-9ACF-4B8D-94D4-E307E1928F69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8847202" y="2453577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10</a:t>
            </a:r>
          </a:p>
        </p:txBody>
      </p:sp>
      <p:sp>
        <p:nvSpPr>
          <p:cNvPr id="461" name="OTLSHAPE_TB_00000000000000000000000000000000_MiddleTimescaleInterval11">
            <a:extLst>
              <a:ext uri="{FF2B5EF4-FFF2-40B4-BE49-F238E27FC236}">
                <a16:creationId xmlns:a16="http://schemas.microsoft.com/office/drawing/2014/main" id="{02BD39AE-912E-41DC-B0F9-48D74865D4FA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9701813" y="2453577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462" name="OTLSHAPE_TB_00000000000000000000000000000000_MiddleTimescaleInterval12">
            <a:extLst>
              <a:ext uri="{FF2B5EF4-FFF2-40B4-BE49-F238E27FC236}">
                <a16:creationId xmlns:a16="http://schemas.microsoft.com/office/drawing/2014/main" id="{6BEBF9DE-1AC2-4621-8A3C-F99CC3B99B99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0556425" y="2453577"/>
            <a:ext cx="15093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Calibri" panose="020F0502020204030204" pitchFamily="34" charset="0"/>
              </a:rPr>
              <a:t>12</a:t>
            </a:r>
          </a:p>
        </p:txBody>
      </p:sp>
      <p:sp>
        <p:nvSpPr>
          <p:cNvPr id="485" name="OTLSHAPE_T_bb7b938a88314537aadfa6523c82f596_Shape">
            <a:extLst>
              <a:ext uri="{FF2B5EF4-FFF2-40B4-BE49-F238E27FC236}">
                <a16:creationId xmlns:a16="http://schemas.microsoft.com/office/drawing/2014/main" id="{A96D52A8-FC74-4831-AE52-75CD9F6A0FAF}"/>
              </a:ext>
            </a:extLst>
          </p:cNvPr>
          <p:cNvSpPr/>
          <p:nvPr>
            <p:custDataLst>
              <p:tags r:id="rId156"/>
            </p:custDataLst>
          </p:nvPr>
        </p:nvSpPr>
        <p:spPr>
          <a:xfrm>
            <a:off x="1214287" y="3005413"/>
            <a:ext cx="14732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7" name="OTLSHAPE_T_282db746397045cd8293a6a57263be29_Shape">
            <a:extLst>
              <a:ext uri="{FF2B5EF4-FFF2-40B4-BE49-F238E27FC236}">
                <a16:creationId xmlns:a16="http://schemas.microsoft.com/office/drawing/2014/main" id="{40716A17-6745-451D-9A16-DD2489652560}"/>
              </a:ext>
            </a:extLst>
          </p:cNvPr>
          <p:cNvSpPr/>
          <p:nvPr>
            <p:custDataLst>
              <p:tags r:id="rId157"/>
            </p:custDataLst>
          </p:nvPr>
        </p:nvSpPr>
        <p:spPr>
          <a:xfrm>
            <a:off x="2923510" y="3005413"/>
            <a:ext cx="14732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9" name="OTLSHAPE_T_809e29d7f855498a847627686815128b_Shape">
            <a:extLst>
              <a:ext uri="{FF2B5EF4-FFF2-40B4-BE49-F238E27FC236}">
                <a16:creationId xmlns:a16="http://schemas.microsoft.com/office/drawing/2014/main" id="{5E4A2F64-6AE2-4C6A-AA92-B6313AE249A2}"/>
              </a:ext>
            </a:extLst>
          </p:cNvPr>
          <p:cNvSpPr/>
          <p:nvPr>
            <p:custDataLst>
              <p:tags r:id="rId158"/>
            </p:custDataLst>
          </p:nvPr>
        </p:nvSpPr>
        <p:spPr>
          <a:xfrm>
            <a:off x="4632733" y="3005413"/>
            <a:ext cx="14732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1" name="OTLSHAPE_T_10a452ccbcc24330b319472f19db961e_Shape">
            <a:extLst>
              <a:ext uri="{FF2B5EF4-FFF2-40B4-BE49-F238E27FC236}">
                <a16:creationId xmlns:a16="http://schemas.microsoft.com/office/drawing/2014/main" id="{8757B623-ACA5-42AD-B05B-BB1678F37513}"/>
              </a:ext>
            </a:extLst>
          </p:cNvPr>
          <p:cNvSpPr/>
          <p:nvPr>
            <p:custDataLst>
              <p:tags r:id="rId159"/>
            </p:custDataLst>
          </p:nvPr>
        </p:nvSpPr>
        <p:spPr>
          <a:xfrm>
            <a:off x="6341956" y="3005413"/>
            <a:ext cx="14732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3" name="OTLSHAPE_T_113493e4d8ae41faa72444fc2abdd544_Shape">
            <a:extLst>
              <a:ext uri="{FF2B5EF4-FFF2-40B4-BE49-F238E27FC236}">
                <a16:creationId xmlns:a16="http://schemas.microsoft.com/office/drawing/2014/main" id="{02291550-2038-4F99-9D35-6880F384489A}"/>
              </a:ext>
            </a:extLst>
          </p:cNvPr>
          <p:cNvSpPr/>
          <p:nvPr>
            <p:custDataLst>
              <p:tags r:id="rId160"/>
            </p:custDataLst>
          </p:nvPr>
        </p:nvSpPr>
        <p:spPr>
          <a:xfrm>
            <a:off x="8051178" y="3005413"/>
            <a:ext cx="14732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5" name="OTLSHAPE_T_8e1e2e39c4644256b03fc979bb28e35f_Shape">
            <a:extLst>
              <a:ext uri="{FF2B5EF4-FFF2-40B4-BE49-F238E27FC236}">
                <a16:creationId xmlns:a16="http://schemas.microsoft.com/office/drawing/2014/main" id="{4B6D56AA-6ED2-480C-B6B4-12A1C6C973FC}"/>
              </a:ext>
            </a:extLst>
          </p:cNvPr>
          <p:cNvSpPr/>
          <p:nvPr>
            <p:custDataLst>
              <p:tags r:id="rId161"/>
            </p:custDataLst>
          </p:nvPr>
        </p:nvSpPr>
        <p:spPr>
          <a:xfrm>
            <a:off x="9760400" y="3005413"/>
            <a:ext cx="1473200" cy="2032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T_bb7b938a88314537aadfa6523c82f596_JoinedDate">
            <a:extLst>
              <a:ext uri="{FF2B5EF4-FFF2-40B4-BE49-F238E27FC236}">
                <a16:creationId xmlns:a16="http://schemas.microsoft.com/office/drawing/2014/main" id="{F29199A7-AE88-479B-BB26-046A422F62E3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14287" y="2850388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 dirty="0">
                <a:solidFill>
                  <a:schemeClr val="dk2"/>
                </a:solidFill>
                <a:latin typeface="Calibri" panose="020F0502020204030204" pitchFamily="34" charset="0"/>
              </a:rPr>
              <a:t>Jan 3 - Jan 14</a:t>
            </a:r>
          </a:p>
        </p:txBody>
      </p:sp>
      <p:sp>
        <p:nvSpPr>
          <p:cNvPr id="21" name="OTLSHAPE_T_bb7b938a88314537aadfa6523c82f596_Title">
            <a:extLst>
              <a:ext uri="{FF2B5EF4-FFF2-40B4-BE49-F238E27FC236}">
                <a16:creationId xmlns:a16="http://schemas.microsoft.com/office/drawing/2014/main" id="{D8EBA23B-4924-4C2D-8277-22D7A65F957C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742468" y="3029501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Sprint 1</a:t>
            </a:r>
          </a:p>
        </p:txBody>
      </p:sp>
      <p:sp>
        <p:nvSpPr>
          <p:cNvPr id="28" name="OTLSHAPE_T_282db746397045cd8293a6a57263be29_JoinedDate">
            <a:extLst>
              <a:ext uri="{FF2B5EF4-FFF2-40B4-BE49-F238E27FC236}">
                <a16:creationId xmlns:a16="http://schemas.microsoft.com/office/drawing/2014/main" id="{5B4ED71F-F1BE-4465-9ACC-D02A7F59A74F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2923510" y="2850388"/>
            <a:ext cx="749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 dirty="0">
                <a:solidFill>
                  <a:schemeClr val="dk2"/>
                </a:solidFill>
                <a:latin typeface="Calibri" panose="020F0502020204030204" pitchFamily="34" charset="0"/>
              </a:rPr>
              <a:t>Jan 17 - Jan 28</a:t>
            </a:r>
          </a:p>
        </p:txBody>
      </p:sp>
      <p:sp>
        <p:nvSpPr>
          <p:cNvPr id="29" name="OTLSHAPE_T_282db746397045cd8293a6a57263be29_Title">
            <a:extLst>
              <a:ext uri="{FF2B5EF4-FFF2-40B4-BE49-F238E27FC236}">
                <a16:creationId xmlns:a16="http://schemas.microsoft.com/office/drawing/2014/main" id="{13E93EF1-1723-4152-84D6-9AE0D59A620D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3451691" y="3029501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Sprint 2</a:t>
            </a:r>
          </a:p>
        </p:txBody>
      </p:sp>
      <p:sp>
        <p:nvSpPr>
          <p:cNvPr id="36" name="OTLSHAPE_T_809e29d7f855498a847627686815128b_JoinedDate">
            <a:extLst>
              <a:ext uri="{FF2B5EF4-FFF2-40B4-BE49-F238E27FC236}">
                <a16:creationId xmlns:a16="http://schemas.microsoft.com/office/drawing/2014/main" id="{ADADE5E2-8D53-47BD-BF62-02493CFE8BD0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4632733" y="2850388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Jan 31 - Feb 11</a:t>
            </a:r>
          </a:p>
        </p:txBody>
      </p:sp>
      <p:sp>
        <p:nvSpPr>
          <p:cNvPr id="37" name="OTLSHAPE_T_809e29d7f855498a847627686815128b_Title">
            <a:extLst>
              <a:ext uri="{FF2B5EF4-FFF2-40B4-BE49-F238E27FC236}">
                <a16:creationId xmlns:a16="http://schemas.microsoft.com/office/drawing/2014/main" id="{68C4C133-704C-4EF3-96A5-0F0AC83C3956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5160914" y="3029501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Sprint 3</a:t>
            </a:r>
          </a:p>
        </p:txBody>
      </p:sp>
      <p:sp>
        <p:nvSpPr>
          <p:cNvPr id="44" name="OTLSHAPE_T_10a452ccbcc24330b319472f19db961e_JoinedDate">
            <a:extLst>
              <a:ext uri="{FF2B5EF4-FFF2-40B4-BE49-F238E27FC236}">
                <a16:creationId xmlns:a16="http://schemas.microsoft.com/office/drawing/2014/main" id="{5419512F-678C-4FF8-9315-0C9F63554220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6341956" y="2850388"/>
            <a:ext cx="78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 dirty="0">
                <a:solidFill>
                  <a:schemeClr val="dk2"/>
                </a:solidFill>
                <a:latin typeface="Calibri" panose="020F0502020204030204" pitchFamily="34" charset="0"/>
              </a:rPr>
              <a:t>Feb 14 - Feb 25</a:t>
            </a:r>
          </a:p>
        </p:txBody>
      </p:sp>
      <p:sp>
        <p:nvSpPr>
          <p:cNvPr id="45" name="OTLSHAPE_T_10a452ccbcc24330b319472f19db961e_Title">
            <a:extLst>
              <a:ext uri="{FF2B5EF4-FFF2-40B4-BE49-F238E27FC236}">
                <a16:creationId xmlns:a16="http://schemas.microsoft.com/office/drawing/2014/main" id="{F60AAE85-6163-4C5F-A83D-FCB6A9EF88E1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6870136" y="3029501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Sprint 4</a:t>
            </a:r>
          </a:p>
        </p:txBody>
      </p:sp>
      <p:sp>
        <p:nvSpPr>
          <p:cNvPr id="123" name="OTLSHAPE_T_113493e4d8ae41faa72444fc2abdd544_JoinedDate">
            <a:extLst>
              <a:ext uri="{FF2B5EF4-FFF2-40B4-BE49-F238E27FC236}">
                <a16:creationId xmlns:a16="http://schemas.microsoft.com/office/drawing/2014/main" id="{8EF8FA7A-C2CA-4146-ACC2-A3840F682A0F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8051178" y="2850388"/>
            <a:ext cx="812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Feb 28 - Mar 11</a:t>
            </a:r>
          </a:p>
        </p:txBody>
      </p:sp>
      <p:sp>
        <p:nvSpPr>
          <p:cNvPr id="124" name="OTLSHAPE_T_113493e4d8ae41faa72444fc2abdd544_Title">
            <a:extLst>
              <a:ext uri="{FF2B5EF4-FFF2-40B4-BE49-F238E27FC236}">
                <a16:creationId xmlns:a16="http://schemas.microsoft.com/office/drawing/2014/main" id="{8E89E253-EEBD-4CD6-952E-2AD45DB6719B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8579359" y="3029501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Sprint 5</a:t>
            </a:r>
          </a:p>
        </p:txBody>
      </p:sp>
      <p:sp>
        <p:nvSpPr>
          <p:cNvPr id="131" name="OTLSHAPE_T_8e1e2e39c4644256b03fc979bb28e35f_JoinedDate">
            <a:extLst>
              <a:ext uri="{FF2B5EF4-FFF2-40B4-BE49-F238E27FC236}">
                <a16:creationId xmlns:a16="http://schemas.microsoft.com/office/drawing/2014/main" id="{82C23536-17B4-4A10-B659-64E66F455BE2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9760400" y="2850388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2">
                <a:solidFill>
                  <a:schemeClr val="dk2"/>
                </a:solidFill>
                <a:latin typeface="Calibri" panose="020F0502020204030204" pitchFamily="34" charset="0"/>
              </a:rPr>
              <a:t>Mar 14 - Mar 25</a:t>
            </a:r>
          </a:p>
        </p:txBody>
      </p:sp>
      <p:sp>
        <p:nvSpPr>
          <p:cNvPr id="132" name="OTLSHAPE_T_8e1e2e39c4644256b03fc979bb28e35f_Title">
            <a:extLst>
              <a:ext uri="{FF2B5EF4-FFF2-40B4-BE49-F238E27FC236}">
                <a16:creationId xmlns:a16="http://schemas.microsoft.com/office/drawing/2014/main" id="{0B1C4B41-8E5E-477B-BCB8-0ACF28DDE655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0288581" y="3029501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Sprint 6</a:t>
            </a:r>
          </a:p>
        </p:txBody>
      </p:sp>
      <p:sp>
        <p:nvSpPr>
          <p:cNvPr id="151" name="OTLSHAPE_M_30a2be5ed0f24081b00d74cc6e797645_Title">
            <a:extLst>
              <a:ext uri="{FF2B5EF4-FFF2-40B4-BE49-F238E27FC236}">
                <a16:creationId xmlns:a16="http://schemas.microsoft.com/office/drawing/2014/main" id="{14EB7584-738B-475A-987A-635296A520E1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4165207" y="1708997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Release</a:t>
            </a:r>
          </a:p>
        </p:txBody>
      </p:sp>
      <p:sp>
        <p:nvSpPr>
          <p:cNvPr id="152" name="OTLSHAPE_M_30a2be5ed0f24081b00d74cc6e797645_Date">
            <a:extLst>
              <a:ext uri="{FF2B5EF4-FFF2-40B4-BE49-F238E27FC236}">
                <a16:creationId xmlns:a16="http://schemas.microsoft.com/office/drawing/2014/main" id="{217DD05D-BFB4-460D-B1E6-180454368F23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4225702" y="1892216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chemeClr val="dk2"/>
                </a:solidFill>
                <a:latin typeface="Calibri" panose="020F0502020204030204" pitchFamily="34" charset="0"/>
              </a:rPr>
              <a:t>Jan 28</a:t>
            </a:r>
          </a:p>
        </p:txBody>
      </p:sp>
      <p:sp>
        <p:nvSpPr>
          <p:cNvPr id="154" name="OTLSHAPE_M_39690379708e40c6a41f9aa91853063c_Title">
            <a:extLst>
              <a:ext uri="{FF2B5EF4-FFF2-40B4-BE49-F238E27FC236}">
                <a16:creationId xmlns:a16="http://schemas.microsoft.com/office/drawing/2014/main" id="{B6C7DEBC-820B-48F4-94B8-7112BFDCB284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7583653" y="1708997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Release</a:t>
            </a:r>
          </a:p>
        </p:txBody>
      </p:sp>
      <p:sp>
        <p:nvSpPr>
          <p:cNvPr id="155" name="OTLSHAPE_M_39690379708e40c6a41f9aa91853063c_Date">
            <a:extLst>
              <a:ext uri="{FF2B5EF4-FFF2-40B4-BE49-F238E27FC236}">
                <a16:creationId xmlns:a16="http://schemas.microsoft.com/office/drawing/2014/main" id="{02C69CD7-3D03-41C5-81DF-791AB2EAD6A7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7634982" y="1892216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chemeClr val="dk2"/>
                </a:solidFill>
                <a:latin typeface="Calibri" panose="020F0502020204030204" pitchFamily="34" charset="0"/>
              </a:rPr>
              <a:t>Feb 25</a:t>
            </a:r>
          </a:p>
        </p:txBody>
      </p:sp>
      <p:sp>
        <p:nvSpPr>
          <p:cNvPr id="157" name="OTLSHAPE_M_1e7d5d3c56224c26aaa769d27d148ad5_Title">
            <a:extLst>
              <a:ext uri="{FF2B5EF4-FFF2-40B4-BE49-F238E27FC236}">
                <a16:creationId xmlns:a16="http://schemas.microsoft.com/office/drawing/2014/main" id="{6DAF79F6-A22C-4E69-892C-FCE40A8A8DA8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0828425" y="1538478"/>
            <a:ext cx="8001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Quarterly </a:t>
            </a:r>
          </a:p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Retrospective</a:t>
            </a:r>
          </a:p>
        </p:txBody>
      </p:sp>
      <p:sp>
        <p:nvSpPr>
          <p:cNvPr id="158" name="OTLSHAPE_M_1e7d5d3c56224c26aaa769d27d148ad5_Date">
            <a:extLst>
              <a:ext uri="{FF2B5EF4-FFF2-40B4-BE49-F238E27FC236}">
                <a16:creationId xmlns:a16="http://schemas.microsoft.com/office/drawing/2014/main" id="{BD0B69E5-5FB4-41E5-96BE-6600E7388FEA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1039775" y="1892216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dk2"/>
                </a:solidFill>
                <a:latin typeface="Calibri" panose="020F0502020204030204" pitchFamily="34" charset="0"/>
              </a:rPr>
              <a:t>Mar 25</a:t>
            </a:r>
          </a:p>
        </p:txBody>
      </p:sp>
      <p:sp>
        <p:nvSpPr>
          <p:cNvPr id="56" name="OTLSHAPE_M_30a2be5ed0f24081b00d74cc6e797645_Shape">
            <a:extLst>
              <a:ext uri="{FF2B5EF4-FFF2-40B4-BE49-F238E27FC236}">
                <a16:creationId xmlns:a16="http://schemas.microsoft.com/office/drawing/2014/main" id="{5B5E2EE5-AF47-462A-95A5-6C47CEC95AE1}"/>
              </a:ext>
            </a:extLst>
          </p:cNvPr>
          <p:cNvSpPr/>
          <p:nvPr>
            <p:custDataLst>
              <p:tags r:id="rId180"/>
            </p:custDataLst>
          </p:nvPr>
        </p:nvSpPr>
        <p:spPr>
          <a:xfrm flipV="1">
            <a:off x="4274173" y="2072640"/>
            <a:ext cx="228600" cy="2540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M_39690379708e40c6a41f9aa91853063c_Shape">
            <a:extLst>
              <a:ext uri="{FF2B5EF4-FFF2-40B4-BE49-F238E27FC236}">
                <a16:creationId xmlns:a16="http://schemas.microsoft.com/office/drawing/2014/main" id="{444EFCB5-E651-46AF-8468-D0E0CD1FBFC5}"/>
              </a:ext>
            </a:extLst>
          </p:cNvPr>
          <p:cNvSpPr/>
          <p:nvPr>
            <p:custDataLst>
              <p:tags r:id="rId181"/>
            </p:custDataLst>
          </p:nvPr>
        </p:nvSpPr>
        <p:spPr>
          <a:xfrm flipV="1">
            <a:off x="7692619" y="2072640"/>
            <a:ext cx="228600" cy="2540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M_1e7d5d3c56224c26aaa769d27d148ad5_Shape">
            <a:extLst>
              <a:ext uri="{FF2B5EF4-FFF2-40B4-BE49-F238E27FC236}">
                <a16:creationId xmlns:a16="http://schemas.microsoft.com/office/drawing/2014/main" id="{5BA79C98-945C-4240-9401-E8EF14FCD191}"/>
              </a:ext>
            </a:extLst>
          </p:cNvPr>
          <p:cNvSpPr/>
          <p:nvPr>
            <p:custDataLst>
              <p:tags r:id="rId182"/>
            </p:custDataLst>
          </p:nvPr>
        </p:nvSpPr>
        <p:spPr>
          <a:xfrm flipV="1">
            <a:off x="11111064" y="2072640"/>
            <a:ext cx="228600" cy="25400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0C1726-EA0A-4773-A7EA-9FAC7F3217B8}"/>
              </a:ext>
            </a:extLst>
          </p:cNvPr>
          <p:cNvSpPr txBox="1"/>
          <p:nvPr/>
        </p:nvSpPr>
        <p:spPr>
          <a:xfrm>
            <a:off x="1092200" y="542900"/>
            <a:ext cx="89653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Segoe UI "/>
              </a:rPr>
              <a:t>Agile roadmap template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371D1F6-FF42-45FF-85CF-50D955069385}"/>
              </a:ext>
            </a:extLst>
          </p:cNvPr>
          <p:cNvGrpSpPr/>
          <p:nvPr/>
        </p:nvGrpSpPr>
        <p:grpSpPr>
          <a:xfrm>
            <a:off x="10397797" y="391404"/>
            <a:ext cx="1344473" cy="875548"/>
            <a:chOff x="10078293" y="5610098"/>
            <a:chExt cx="1344473" cy="875548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F30CCCD-6679-4922-8D1D-D71A14287CB5}"/>
                </a:ext>
              </a:extLst>
            </p:cNvPr>
            <p:cNvSpPr txBox="1"/>
            <p:nvPr/>
          </p:nvSpPr>
          <p:spPr>
            <a:xfrm>
              <a:off x="10313571" y="5825190"/>
              <a:ext cx="11072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User Acquisition</a:t>
              </a:r>
            </a:p>
          </p:txBody>
        </p:sp>
        <p:sp>
          <p:nvSpPr>
            <p:cNvPr id="425" name="TextBox 424">
              <a:extLst>
                <a:ext uri="{FF2B5EF4-FFF2-40B4-BE49-F238E27FC236}">
                  <a16:creationId xmlns:a16="http://schemas.microsoft.com/office/drawing/2014/main" id="{79017A01-8A1A-4066-8527-60D5BF439064}"/>
                </a:ext>
              </a:extLst>
            </p:cNvPr>
            <p:cNvSpPr txBox="1"/>
            <p:nvPr/>
          </p:nvSpPr>
          <p:spPr>
            <a:xfrm>
              <a:off x="10313571" y="6032307"/>
              <a:ext cx="11072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Customer Delight</a:t>
              </a:r>
            </a:p>
          </p:txBody>
        </p:sp>
        <p:sp>
          <p:nvSpPr>
            <p:cNvPr id="426" name="TextBox 425">
              <a:extLst>
                <a:ext uri="{FF2B5EF4-FFF2-40B4-BE49-F238E27FC236}">
                  <a16:creationId xmlns:a16="http://schemas.microsoft.com/office/drawing/2014/main" id="{0935CC38-6496-4596-BA0E-64890AEA00EC}"/>
                </a:ext>
              </a:extLst>
            </p:cNvPr>
            <p:cNvSpPr txBox="1"/>
            <p:nvPr/>
          </p:nvSpPr>
          <p:spPr>
            <a:xfrm>
              <a:off x="10315565" y="6239425"/>
              <a:ext cx="110720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Adoption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0EC61FC-835F-4F0F-BCAA-EF2642DC6D7B}"/>
                </a:ext>
              </a:extLst>
            </p:cNvPr>
            <p:cNvSpPr/>
            <p:nvPr/>
          </p:nvSpPr>
          <p:spPr>
            <a:xfrm>
              <a:off x="10175378" y="5867296"/>
              <a:ext cx="162008" cy="16200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9" name="Rectangle 428">
              <a:extLst>
                <a:ext uri="{FF2B5EF4-FFF2-40B4-BE49-F238E27FC236}">
                  <a16:creationId xmlns:a16="http://schemas.microsoft.com/office/drawing/2014/main" id="{44F60F78-83CA-4A95-895A-10D9F3EFB686}"/>
                </a:ext>
              </a:extLst>
            </p:cNvPr>
            <p:cNvSpPr/>
            <p:nvPr/>
          </p:nvSpPr>
          <p:spPr>
            <a:xfrm>
              <a:off x="10175378" y="6068795"/>
              <a:ext cx="162008" cy="1620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0" name="Rectangle 429">
              <a:extLst>
                <a:ext uri="{FF2B5EF4-FFF2-40B4-BE49-F238E27FC236}">
                  <a16:creationId xmlns:a16="http://schemas.microsoft.com/office/drawing/2014/main" id="{451AB2DA-5259-48BE-A630-6660B99AA964}"/>
                </a:ext>
              </a:extLst>
            </p:cNvPr>
            <p:cNvSpPr/>
            <p:nvPr/>
          </p:nvSpPr>
          <p:spPr>
            <a:xfrm>
              <a:off x="10175378" y="6270294"/>
              <a:ext cx="162008" cy="162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1" name="TextBox 430">
              <a:extLst>
                <a:ext uri="{FF2B5EF4-FFF2-40B4-BE49-F238E27FC236}">
                  <a16:creationId xmlns:a16="http://schemas.microsoft.com/office/drawing/2014/main" id="{8D6EF04A-0E4D-4DFF-A8AA-D7C06919EF73}"/>
                </a:ext>
              </a:extLst>
            </p:cNvPr>
            <p:cNvSpPr txBox="1"/>
            <p:nvPr/>
          </p:nvSpPr>
          <p:spPr>
            <a:xfrm>
              <a:off x="10078293" y="5610098"/>
              <a:ext cx="1107201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b="1" dirty="0"/>
                <a:t>Strategic Goals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7271370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yLTAxLTAzVDAwOjAwOjAwWiIsIkVuZERhdGUiOiIyMDIyLTAxLTI4VDIzOjU5OjAwWiIsIlBlcmNlbnRhZ2VDb21wbGV0ZSI6MTAwLjAsIlN0eWxlIjp7IiRpZCI6IjciLCJTaGFwZSI6MCwiU2hhcGVUaGlja25lc3MiOjEsIkR1cmF0aW9uRm9ybWF0Ijow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AsIkciOjAsIkIiOjB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4OSwiUiI6MCwiRyI6MCwiQiI6MH19LCJJc1Zpc2libGUiOnRydWUsIldpZHRoIjowLjAsIkhlaWdodCI6MC4wLCJCb3JkZXJTdHlsZSI6eyIkaWQiOiIyNSIsIkxpbmVDb2xvciI6bnVsbCwiTGluZVdlaWdodCI6MC4wLCJMaW5lVHlwZSI6MCwiUGFyZW50U3R5bGUiOm51bGx9LCJQYXJlbnRTdHlsZSI6bnVsbH0sIkhvcml6b250YWxDb25uZWN0b3JTdHlsZSI6eyIkaWQiOiIyNiIsIkxpbmVDb2xvciI6eyIkaWQiOiIyNyIsIiR0eXBlIjoiTkxSRS5Db21tb24uRG9tLlNvbGlkQ29sb3JCcnVzaCwgTkxSRS5Db21tb24iLCJDb2xvciI6eyIkaWQiOiIyOCIsIkEiOjI1NSwiUiI6MjA0LCJHIjoyMDQsIkIiOjIwNH19LCJMaW5lV2VpZ2h0IjoxLjAsIkxpbmVUeXBlIjowLCJQYXJlbnRTdHlsZSI6bnVsbH0sIlZlcnRpY2FsQ29ubmVjdG9yU3R5bGUiOnsiJGlkIjoiMjkiLCJMaW5lQ29sb3IiOnsiJGlkIjoiMzAiLCIkdHlwZSI6Ik5MUkUuQ29tbW9uLkRvbS5Tb2xpZENvbG9yQnJ1c2gsIE5MUkUuQ29tbW9uIiwiQ29sb3IiOnsiJGlkIjoiMz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zMiIsIk1hcmdpbiI6eyIkaWQiOiIzMyIsIlRvcCI6MC4wLCJMZWZ0Ijo0LjAsIlJpZ2h0Ijo0LjAsIkJvdHRvbSI6MC4wfSwiUGFkZGluZyI6eyIkaWQiOiIzNCIsIlRvcCI6MC4wLCJMZWZ0IjowLjAsIlJpZ2h0IjowLjAsIkJvdHRvbSI6MC4wfSwiQmFja2dyb3VuZCI6eyIkaWQiOiIzNSIsIkNvbG9yIjp7IiRpZCI6IjM2IiwiQSI6MjU1LCJSIjo2OCwiRyI6MTE0LCJCIjoxOTZ9fSwiSXNWaXNpYmxlIjp0cnVlLCJXaWR0aCI6MC4wLCJIZWlnaHQiOjE2LjAsIkJvcmRlclN0eWxlIjp7IiRpZCI6IjM3IiwiTGluZUNvbG9yIjp7IiRpZCI6IjM4IiwiJHR5cGUiOiJOTFJFLkNvbW1vbi5Eb20uU29saWRDb2xvckJydXNoLCBOTFJFLkNvbW1vbiIsIkNvbG9yIjp7IiRpZCI6IjM5IiwiQSI6MjU1LCJSIjoyNTUsIkciOjAsIkIiOjB9fSwiTGluZVdlaWdodCI6MC4wLCJMaW5lVHlwZSI6MCwiUGFyZW50U3R5bGUiOm51bGx9LCJQYXJlbnRTdHlsZSI6bnVsbH0sIlRpdGxlU3R5bGUiOnsiJGlkIjoiNDAiLCJGb250U2V0dGluZ3MiOnsiJGlkIjoiNDEiLCJGb250U2l6ZSI6MTAsIkZvbnROYW1lIjoiQ2FsaWJyaSIsIklzQm9sZCI6dHJ1ZSwiSXNJdGFsaWMiOmZhbHNlLCJJc1VuZGVybGluZWQiOmZhbHNlLCJQYXJlbnRTdHlsZSI6bnVsbH0sIkF1dG9TaXplIjowLCJGb3JlZ3JvdW5kIjp7IiRpZCI6IjQyIiwiQ29sb3IiOnsiJGlkIjoiNDM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NDQiLCJUb3AiOjAuMCwiTGVmdCI6MC4wLCJSaWdodCI6MC4wLCJCb3R0b20iOjAuMH0sIlBhZGRpbmciOnsiJGlkIjoiNDUiLCJUb3AiOjAuMCwiTGVmdCI6MC4wLCJSaWdodCI6MC4wLCJCb3R0b20iOjAuMH0sIkJhY2tncm91bmQiOnsiJGlkIjoiNDYiLCJDb2xvciI6eyIkaWQiOiI0NyIsIkEiOjAsIlIiOjI1NSwiRyI6MjU1LCJCIjoyNTV9fSwiSXNWaXNpYmxlIjp0cnVlLCJXaWR0aCI6MC4wLCJIZWlnaHQiOjAuMCwiQm9yZGVyU3R5bGUiOnsiJGlkIjoiNDgiLCJMaW5lQ29sb3IiOm51bGwsIkxpbmVXZWlnaHQiOjAuMCwiTGluZVR5cGUiOjAsIlBhcmVudFN0eWxlIjpudWxsfSwiUGFyZW50U3R5bGUiOm51bGx9LCJEYXRlU3R5bGUiOnsiJGlkIjoiNDkiLCJGb250U2V0dGluZ3MiOnsiJGlkIjoiNTAiLCJGb250U2l6ZSI6MTAsIkZvbnROYW1lIjoiQ2FsaWJyaSIsIklzQm9sZCI6ZmFsc2UsIklzSXRhbGljIjpmYWxzZSwiSXNVbmRlcmxpbmVkIjpmYWxzZSwiUGFyZW50U3R5bGUiOm51bGx9LCJBdXRvU2l6ZSI6MCwiRm9yZWdyb3VuZCI6eyIkaWQiOiI1MSIsIkNvbG9yIjp7IiRpZCI6IjU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yZWYiOiIyNCJ9fSwiSXNWaXNpYmxlIjp0cnVlLCJXaWR0aCI6MC4wLCJIZWlnaHQiOjAuMCwiQm9yZGVyU3R5bGUiOnsiJGlkIjoiNTYiLCJMaW5lQ29sb3IiOm51bGwsIkxpbmVXZWlnaHQiOjAuMCwiTGluZVR5cGUiOjAsIlBhcmVudFN0eWxlIjpudWxsfSwiUGFyZW50U3R5bGUiOm51bGx9LCJEYXRlRm9ybWF0Ijp7IiRpZCI6IjU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4IiwiRm9ybWF0IjowLCJJc1Zpc2libGUiOmZhbHNlLCJMYXN0S25vd25WaXNpYmlsaXR5U3RhdGUiOmZhbHNlfSwiSXNWaXNpYmxlIjp0cnVlLCJQYXJlbnRTdHlsZSI6bnVsbH0sIkluZGV4IjowLCJTbWFydER1cmF0aW9uQWN0aXZhdGVkIjpmYWxzZSwiRGF0ZUZvcm1hdCI6eyIkcmVmIjoiNTcifSwiV2Vla051bWJlcmluZyI6eyIkaWQiOiI1OSIsIkZvcm1hdCI6MCwiSXNWaXNpYmxlIjpmYWxzZSwiTGFzdEtub3duVmlzaWJpbGl0eVN0YXRlIjpmYWxzZX0sIklkIjoiMTM3NGU0ZWItZGI1Yy00NzE4LWIzMjEtYmRlZGJmODIwYjMxIiwiSW1wb3J0SWQiOm51bGwsIlRpdGxlIjoiQ3VzdG9tZXIgSW50ZXJ2aWV3cyIsIk5vdGUiOm51bGwsIkh5cGVybGluayI6eyIkaWQiOiI2MCIsIkFkZHJlc3MiOm51bGwsIlN1YkFkZHJlc3MiOm51bGx9LCJJc0NoYW5nZWQiOmZhbHNlLCJJc05ldyI6ZmFsc2V9fSx7IiRpZCI6IjYxIiwiX2F0dGFjaGVkTWlsZXN0b25lcyI6W10sIlRhc2tEZWZpbml0aW9uIjp7IiRpZCI6IjYyIiwiR3JvdXBOYW1lIjpudWxsLCJTdGFydERhdGUiOiIyMDIyLTAxLTMxVDAwOjAwOjAwWiIsIkVuZERhdGUiOiIyMDIyLTAyLTI1VDIzOjU5OjAwWiIsIlBlcmNlbnRhZ2VDb21wbGV0ZSI6NjAuMCwiU3R5bGUiOnsiJGlkIjoiNjMiLCJTaGFwZSI6MCwiU2hhcGVUaGlja25lc3MiOjEsIkR1cmF0aW9uRm9ybWF0IjowLCJJbmNsdWRlTm9uV29ya2luZ0RheXNJbkR1cmF0aW9uIjpmYWxzZSwiUGVyY2VudGFnZUNvbXBsZXRlU3R5bGUiOnsiJGlkIjoiNjQiLCJGb250U2V0dGluZ3MiOnsiJGlkIjoiNjUiLCJGb250U2l6ZSI6MTAsIkZvbnROYW1lIjoiQ2FsaWJyaSIsIklzQm9sZCI6ZmFsc2UsIklzSXRhbGljIjpmYWxzZSwiSXNVbmRlcmxpbmVkIjpmYWxzZSwiUGFyZW50U3R5bGUiOm51bGx9LCJBdXRvU2l6ZSI6MCwiRm9yZWdyb3VuZCI6eyIkaWQiOiI2NiIsIkNvbG9yIjp7IiRpZCI6IjY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Y4IiwiVG9wIjowLjAsIkxlZnQiOjAuMCwiUmlnaHQiOjAuMCwiQm90dG9tIjowLjB9LCJQYWRkaW5nIjp7IiRpZCI6IjY5IiwiVG9wIjowLjAsIkxlZnQiOjAuMCwiUmlnaHQiOjAuMCwiQm90dG9tIjowLjB9LCJCYWNrZ3JvdW5kIjp7IiRpZCI6IjcwIiwiQ29sb3IiOnsiJGlkIjoiNzEiLCJBIjo4OSwiUiI6MCwiRyI6MCwiQiI6MH19LCJJc1Zpc2libGUiOnRydWUsIldpZHRoIjowLjAsIkhlaWdodCI6MC4wLCJCb3JkZXJTdHlsZSI6eyIkaWQiOiI3MiIsIkxpbmVDb2xvciI6bnVsbCwiTGluZVdlaWdodCI6MC4wLCJMaW5lVHlwZSI6MCwiUGFyZW50U3R5bGUiOm51bGx9LCJQYXJlbnRTdHlsZSI6bnVsbH0sIkR1cmF0aW9uU3R5bGUiOnsiJGlkIjoiNzMiLCJGb250U2V0dGluZ3MiOnsiJGlkIjoiNzQiLCJGb250U2l6ZSI6MTAsIkZvbnROYW1lIjoiQ2FsaWJyaSIsIklzQm9sZCI6ZmFsc2UsIklzSXRhbGljIjpmYWxzZSwiSXNVbmRlcmxpbmVkIjpmYWxzZSwiUGFyZW50U3R5bGUiOm51bGx9LCJBdXRvU2l6ZSI6MCwiRm9yZWdyb3VuZCI6eyIkaWQiOiI3NSIsIkNvbG9yIjp7IiRpZCI6Ijc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ciLCJUb3AiOjAuMCwiTGVmdCI6MC4wLCJSaWdodCI6MC4wLCJCb3R0b20iOjAuMH0sIlBhZGRpbmciOnsiJGlkIjoiNzgiLCJUb3AiOjAuMCwiTGVmdCI6MC4wLCJSaWdodCI6MC4wLCJCb3R0b20iOjAuMH0sIkJhY2tncm91bmQiOnsiJGlkIjoiNzkiLCJDb2xvciI6eyIkaWQiOiI4MCIsIkEiOjg5LCJSIjowLCJHIjowLCJCIjowfX0sIklzVmlzaWJsZSI6dHJ1ZSwiV2lkdGgiOjAuMCwiSGVpZ2h0IjowLjAsIkJvcmRlclN0eWxlIjp7IiRpZCI6IjgxIiwiTGluZUNvbG9yIjpudWxsLCJMaW5lV2VpZ2h0IjowLjAsIkxpbmVUeXBlIjowLCJQYXJlbnRTdHlsZSI6bnVsbH0sIlBhcmVudFN0eWxlIjpudWxsfSwiSG9yaXpvbnRhbENvbm5lY3RvclN0eWxlIjp7IiRpZCI6IjgyIiwiTGluZUNvbG9yIjp7IiRpZCI6IjgzIiwiJHR5cGUiOiJOTFJFLkNvbW1vbi5Eb20uU29saWRDb2xvckJydXNoLCBOTFJFLkNvbW1vbiIsIkNvbG9yIjp7IiRpZCI6Ijg0IiwiQSI6MjU1LCJSIjoyMDQsIkciOjIwNCwiQiI6MjA0fX0sIkxpbmVXZWlnaHQiOjEuMCwiTGluZVR5cGUiOjAsIlBhcmVudFN0eWxlIjpudWxsfSwiVmVydGljYWxDb25uZWN0b3JTdHlsZSI6eyIkaWQiOiI4NSIsIkxpbmVDb2xvciI6eyIkaWQiOiI4NiIsIiR0eXBlIjoiTkxSRS5Db21tb24uRG9tLlNvbGlkQ29sb3JCcnVzaCwgTkxSRS5Db21tb24iLCJDb2xvciI6eyIkaWQiOiI4N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g4IiwiTWFyZ2luIjp7IiRpZCI6Ijg5IiwiVG9wIjowLjAsIkxlZnQiOjQuMCwiUmlnaHQiOjQuMCwiQm90dG9tIjowLjB9LCJQYWRkaW5nIjp7IiRpZCI6IjkwIiwiVG9wIjowLjAsIkxlZnQiOjAuMCwiUmlnaHQiOjAuMCwiQm90dG9tIjowLjB9LCJCYWNrZ3JvdW5kIjp7IiRpZCI6IjkxIiwiQ29sb3IiOnsiJGlkIjoiOTIiLCJBIjoyNTUsIlIiOjY4LCJHIjoxMTQsIkIiOjE5Nn19LCJJc1Zpc2libGUiOnRydWUsIldpZHRoIjowLjAsIkhlaWdodCI6MTYuMCwiQm9yZGVyU3R5bGUiOnsiJGlkIjoiOTMiLCJMaW5lQ29sb3IiOnsiJGlkIjoiOTQiLCIkdHlwZSI6Ik5MUkUuQ29tbW9uLkRvbS5Tb2xpZENvbG9yQnJ1c2gsIE5MUkUuQ29tbW9uIiwiQ29sb3IiOnsiJGlkIjoiOTUiLCJBIjoyNTUsIlIiOjI1NSwiRyI6MCwiQiI6MH19LCJMaW5lV2VpZ2h0IjowLjAsIkxpbmVUeXBlIjowLCJQYXJlbnRTdHlsZSI6bnVsbH0sIlBhcmVudFN0eWxlIjpudWxsfSwiVGl0bGVTdHlsZSI6eyIkaWQiOiI5NiIsIkZvbnRTZXR0aW5ncyI6eyIkaWQiOiI5NyIsIkZvbnRTaXplIjoxMCwiRm9udE5hbWUiOiJDYWxpYnJpIiwiSXNCb2xkIjp0cnVlLCJJc0l0YWxpYyI6ZmFsc2UsIklzVW5kZXJsaW5lZCI6ZmFsc2UsIlBhcmVudFN0eWxlIjpudWxsfSwiQXV0b1NpemUiOjAsIkZvcmVncm91bmQiOnsiJGlkIjoiOTgiLCJDb2xvciI6eyIkaWQiOiI5OS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MDAiLCJUb3AiOjAuMCwiTGVmdCI6MC4wLCJSaWdodCI6MC4wLCJCb3R0b20iOjAuMH0sIlBhZGRpbmciOnsiJGlkIjoiMTAxIiwiVG9wIjowLjAsIkxlZnQiOjAuMCwiUmlnaHQiOjAuMCwiQm90dG9tIjowLjB9LCJCYWNrZ3JvdW5kIjp7IiRpZCI6IjEwMiIsIkNvbG9yIjp7IiRpZCI6IjEwMyIsIkEiOjAsIlIiOjI1NSwiRyI6MjU1LCJCIjoyNTV9fSwiSXNWaXNpYmxlIjp0cnVlLCJXaWR0aCI6MC4wLCJIZWlnaHQiOjAuMCwiQm9yZGVyU3R5bGUiOnsiJGlkIjoiMTA0IiwiTGluZUNvbG9yIjpudWxsLCJMaW5lV2VpZ2h0IjowLjAsIkxpbmVUeXBlIjowLCJQYXJlbnRTdHlsZSI6bnVsbH0sIlBhcmVudFN0eWxlIjpudWxsfSwiRGF0ZVN0eWxlIjp7IiRpZCI6IjEwNSIsIkZvbnRTZXR0aW5ncyI6eyIkaWQiOiIxMDYiLCJGb250U2l6ZSI6MTAsIkZvbnROYW1lIjoiQ2FsaWJyaSIsIklzQm9sZCI6ZmFsc2UsIklzSXRhbGljIjpmYWxzZSwiSXNVbmRlcmxpbmVkIjpmYWxzZSwiUGFyZW50U3R5bGUiOm51bGx9LCJBdXRvU2l6ZSI6MCwiRm9yZWdyb3VuZCI6eyIkaWQiOiIxMDciLCJDb2xvciI6eyIkaWQiOiIxM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OSIsIlRvcCI6MC4wLCJMZWZ0IjowLjAsIlJpZ2h0IjowLjAsIkJvdHRvbSI6MC4wfSwiUGFkZGluZyI6eyIkaWQiOiIxMTAiLCJUb3AiOjAuMCwiTGVmdCI6MC4wLCJSaWdodCI6MC4wLCJCb3R0b20iOjAuMH0sIkJhY2tncm91bmQiOnsiJGlkIjoiMTExIiwiQ29sb3IiOnsiJHJlZiI6IjgwIn19LCJJc1Zpc2libGUiOnRydWUsIldpZHRoIjowLjAsIkhlaWdodCI6MC4wLCJCb3JkZXJTdHlsZSI6eyIkaWQiOiIxMTIiLCJMaW5lQ29sb3IiOm51bGwsIkxpbmVXZWlnaHQiOjAuMCwiTGluZVR5cGUiOjAsIlBhcmVudFN0eWxlIjpudWxsfSwiUGFyZW50U3R5bGUiOm51bGx9LCJEYXRlRm9ybWF0Ijp7IiRpZCI6IjEx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QiLCJGb3JtYXQiOjAsIklzVmlzaWJsZSI6ZmFsc2UsIkxhc3RLbm93blZpc2liaWxpdHlTdGF0ZSI6ZmFsc2V9LCJJc1Zpc2libGUiOnRydWUsIlBhcmVudFN0eWxlIjpudWxsfSwiSW5kZXgiOjEsIlNtYXJ0RHVyYXRpb25BY3RpdmF0ZWQiOmZhbHNlLCJEYXRlRm9ybWF0Ijp7IiRyZWYiOiIxMTMifSwiV2Vla051bWJlcmluZyI6eyIkaWQiOiIxMTUiLCJGb3JtYXQiOjAsIklzVmlzaWJsZSI6ZmFsc2UsIkxhc3RLbm93blZpc2liaWxpdHlTdGF0ZSI6ZmFsc2V9LCJJZCI6IjNkYjkzYjllLWJiZmUtNDQ1NC1iMDAzLTk0NmUxZTk2M2ZjMSIsIkltcG9ydElkIjpudWxsLCJUaXRsZSI6IkRlbW8gdi4xIiwiTm90ZSI6bnVsbCwiSHlwZXJsaW5rIjp7IiRpZCI6IjExNiIsIkFkZHJlc3MiOm51bGwsIlN1YkFkZHJlc3MiOm51bGx9LCJJc0NoYW5nZWQiOmZhbHNlLCJJc05ldyI6ZmFsc2V9fSx7IiRpZCI6IjExNyIsIl9hdHRhY2hlZE1pbGVzdG9uZXMiOltdLCJUYXNrRGVmaW5pdGlvbiI6eyIkaWQiOiIxMTgiLCJHcm91cE5hbWUiOm51bGwsIlN0YXJ0RGF0ZSI6IjIwMjItMDItMjhUMDA6MDA6MDBaIiwiRW5kRGF0ZSI6IjIwMjItMDMtMjVUMjM6NTk6MDBaIiwiUGVyY2VudGFnZUNvbXBsZXRlIjowLjAsIlN0eWxlIjp7IiRpZCI6IjExOSIsIlNoYXBlIjowLCJTaGFwZVRoaWNrbmVzcyI6MSwiRHVyYXRpb25Gb3JtYXQiOjAsIkluY2x1ZGVOb25Xb3JraW5nRGF5c0luRHVyYXRpb24iOmZhbHNlLCJQZXJjZW50YWdlQ29tcGxldGVTdHlsZSI6eyIkaWQiOiIxMjAiLCJGb250U2V0dGluZ3MiOnsiJGlkIjoiMTIxIiwiRm9udFNpemUiOjEwLCJGb250TmFtZSI6IkNhbGlicmkiLCJJc0JvbGQiOmZhbHNlLCJJc0l0YWxpYyI6ZmFsc2UsIklzVW5kZXJsaW5lZCI6ZmFsc2UsIlBhcmVudFN0eWxlIjpudWxsfSwiQXV0b1NpemUiOjAsIkZvcmVncm91bmQiOnsiJGlkIjoiMTIyIiwiQ29sb3IiOnsiJGlkIjoiMTIz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yNCIsIlRvcCI6MC4wLCJMZWZ0IjowLjAsIlJpZ2h0IjowLjAsIkJvdHRvbSI6MC4wfSwiUGFkZGluZyI6eyIkaWQiOiIxMjUiLCJUb3AiOjAuMCwiTGVmdCI6MC4wLCJSaWdodCI6MC4wLCJCb3R0b20iOjAuMH0sIkJhY2tncm91bmQiOnsiJGlkIjoiMTI2IiwiQ29sb3IiOnsiJGlkIjoiMTI3IiwiQSI6ODksIlIiOjAsIkciOjAsIkIiOjB9fSwiSXNWaXNpYmxlIjp0cnVlLCJXaWR0aCI6MC4wLCJIZWlnaHQiOjAuMCwiQm9yZGVyU3R5bGUiOnsiJGlkIjoiMTI4IiwiTGluZUNvbG9yIjpudWxsLCJMaW5lV2VpZ2h0IjowLjAsIkxpbmVUeXBlIjowLCJQYXJlbnRTdHlsZSI6bnVsbH0sIlBhcmVudFN0eWxlIjpudWxsfSwiRHVyYXRpb25TdHlsZSI6eyIkaWQiOiIxMjkiLCJGb250U2V0dGluZ3MiOnsiJGlkIjoiMTMwIiwiRm9udFNpemUiOjEwLCJGb250TmFtZSI6IkNhbGlicmkiLCJJc0JvbGQiOmZhbHNlLCJJc0l0YWxpYyI6ZmFsc2UsIklzVW5kZXJsaW5lZCI6ZmFsc2UsIlBhcmVudFN0eWxlIjpudWxsfSwiQXV0b1NpemUiOjAsIkZvcmVncm91bmQiOnsiJGlkIjoiMTMxIiwiQ29sb3IiOnsiJGlkIjoiMTM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zIiwiVG9wIjowLjAsIkxlZnQiOjAuMCwiUmlnaHQiOjAuMCwiQm90dG9tIjowLjB9LCJQYWRkaW5nIjp7IiRpZCI6IjEzNCIsIlRvcCI6MC4wLCJMZWZ0IjowLjAsIlJpZ2h0IjowLjAsIkJvdHRvbSI6MC4wfSwiQmFja2dyb3VuZCI6eyIkaWQiOiIxMzUiLCJDb2xvciI6eyIkaWQiOiIxMzYiLCJBIjo4OSwiUiI6MCwiRyI6MCwiQiI6MH19LCJJc1Zpc2libGUiOnRydWUsIldpZHRoIjowLjAsIkhlaWdodCI6MC4wLCJCb3JkZXJTdHlsZSI6eyIkaWQiOiIxMzciLCJMaW5lQ29sb3IiOm51bGwsIkxpbmVXZWlnaHQiOjAuMCwiTGluZVR5cGUiOjAsIlBhcmVudFN0eWxlIjpudWxsfSwiUGFyZW50U3R5bGUiOm51bGx9LCJIb3Jpem9udGFsQ29ubmVjdG9yU3R5bGUiOnsiJGlkIjoiMTM4IiwiTGluZUNvbG9yIjp7IiRpZCI6IjEzOSIsIiR0eXBlIjoiTkxSRS5Db21tb24uRG9tLlNvbGlkQ29sb3JCcnVzaCwgTkxSRS5Db21tb24iLCJDb2xvciI6eyIkaWQiOiIxNDAiLCJBIjoyNTUsIlIiOjIwNCwiRyI6MjA0LCJCIjoyMDR9fSwiTGluZVdlaWdodCI6MS4wLCJMaW5lVHlwZSI6MCwiUGFyZW50U3R5bGUiOm51bGx9LCJWZXJ0aWNhbENvbm5lY3RvclN0eWxlIjp7IiRpZCI6IjE0MSIsIkxpbmVDb2xvciI6eyIkaWQiOiIxNDIiLCIkdHlwZSI6Ik5MUkUuQ29tbW9uLkRvbS5Tb2xpZENvbG9yQnJ1c2gsIE5MUkUuQ29tbW9uIiwiQ29sb3IiOnsiJGlkIjoiMTQ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Q0IiwiTWFyZ2luIjp7IiRpZCI6IjE0NSIsIlRvcCI6MC4wLCJMZWZ0Ijo0LjAsIlJpZ2h0Ijo0LjAsIkJvdHRvbSI6MC4wfSwiUGFkZGluZyI6eyIkaWQiOiIxNDYiLCJUb3AiOjAuMCwiTGVmdCI6MC4wLCJSaWdodCI6MC4wLCJCb3R0b20iOjAuMH0sIkJhY2tncm91bmQiOnsiJGlkIjoiMTQ3IiwiQ29sb3IiOnsiJGlkIjoiMTQ4IiwiQSI6MjU1LCJSIjo2OCwiRyI6MTE0LCJCIjoxOTZ9fSwiSXNWaXNpYmxlIjp0cnVlLCJXaWR0aCI6MC4wLCJIZWlnaHQiOjE2LjAsIkJvcmRlclN0eWxlIjp7IiRpZCI6IjE0OSIsIkxpbmVDb2xvciI6eyIkaWQiOiIxNTAiLCIkdHlwZSI6Ik5MUkUuQ29tbW9uLkRvbS5Tb2xpZENvbG9yQnJ1c2gsIE5MUkUuQ29tbW9uIiwiQ29sb3IiOnsiJGlkIjoiMTUxIiwiQSI6MjU1LCJSIjoyNTUsIkciOjAsIkIiOjB9fSwiTGluZVdlaWdodCI6MC4wLCJMaW5lVHlwZSI6MCwiUGFyZW50U3R5bGUiOm51bGx9LCJQYXJlbnRTdHlsZSI6bnVsbH0sIlRpdGxlU3R5bGUiOnsiJGlkIjoiMTUyIiwiRm9udFNldHRpbmdzIjp7IiRpZCI6IjE1MyIsIkZvbnRTaXplIjoxMCwiRm9udE5hbWUiOiJDYWxpYnJpIiwiSXNCb2xkIjp0cnVlLCJJc0l0YWxpYyI6ZmFsc2UsIklzVW5kZXJsaW5lZCI6ZmFsc2UsIlBhcmVudFN0eWxlIjpudWxsfSwiQXV0b1NpemUiOjAsIkZvcmVncm91bmQiOnsiJGlkIjoiMTU0IiwiQ29sb3IiOnsiJGlkIjoiMTU1IiwiQSI6MjU1LCJSIjoyNTUsIkciOjI1NSwiQiI6MjU1fX0sIk1heFdpZHRoIjo2MDAuMCwiTWF4SGVpZ2h0IjoiSW5maW5pdHkiLCJTbWFydEZvcmVncm91bmRJc0FjdGl2ZSI6ZmFsc2UsIkhvcml6b250YWxBbGlnbm1lbnQiOjEsIlZlcnRpY2FsQWxpZ25tZW50IjowLCJTbWFydEZvcmVncm91bmQiOm51bGwsIkJhY2tncm91bmRGaWxsVHlwZSI6MCwiTWFyZ2luIjp7IiRpZCI6IjE1NiIsIlRvcCI6MC4wLCJMZWZ0IjowLjAsIlJpZ2h0IjowLjAsIkJvdHRvbSI6MC4wfSwiUGFkZGluZyI6eyIkaWQiOiIxNTciLCJUb3AiOjAuMCwiTGVmdCI6MC4wLCJSaWdodCI6MC4wLCJCb3R0b20iOjAuMH0sIkJhY2tncm91bmQiOnsiJGlkIjoiMTU4IiwiQ29sb3IiOnsiJGlkIjoiMTU5IiwiQSI6MCwiUiI6MjU1LCJHIjoyNTUsIkIiOjI1NX19LCJJc1Zpc2libGUiOnRydWUsIldpZHRoIjowLjAsIkhlaWdodCI6MC4wLCJCb3JkZXJTdHlsZSI6eyIkaWQiOiIxNjAiLCJMaW5lQ29sb3IiOm51bGwsIkxpbmVXZWlnaHQiOjAuMCwiTGluZVR5cGUiOjAsIlBhcmVudFN0eWxlIjpudWxsfSwiUGFyZW50U3R5bGUiOm51bGx9LCJEYXRlU3R5bGUiOnsiJGlkIjoiMTYxIiwiRm9udFNldHRpbmdzIjp7IiRpZCI6IjE2MiIsIkZvbnRTaXplIjoxMCwiRm9udE5hbWUiOiJDYWxpYnJpIiwiSXNCb2xkIjpmYWxzZSwiSXNJdGFsaWMiOmZhbHNlLCJJc1VuZGVybGluZWQiOmZhbHNlLCJQYXJlbnRTdHlsZSI6bnVsbH0sIkF1dG9TaXplIjowLCJGb3JlZ3JvdW5kIjp7IiRpZCI6IjE2MyIsIkNvbG9yIjp7IiRpZCI6IjE2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1IiwiVG9wIjowLjAsIkxlZnQiOjAuMCwiUmlnaHQiOjAuMCwiQm90dG9tIjowLjB9LCJQYWRkaW5nIjp7IiRpZCI6IjE2NiIsIlRvcCI6MC4wLCJMZWZ0IjowLjAsIlJpZ2h0IjowLjAsIkJvdHRvbSI6MC4wfSwiQmFja2dyb3VuZCI6eyIkaWQiOiIxNjciLCJDb2xvciI6eyIkcmVmIjoiMTM2In19LCJJc1Zpc2libGUiOnRydWUsIldpZHRoIjowLjAsIkhlaWdodCI6MC4wLCJCb3JkZXJTdHlsZSI6eyIkaWQiOiIxNjgiLCJMaW5lQ29sb3IiOm51bGwsIkxpbmVXZWlnaHQiOjAuMCwiTGluZVR5cGUiOjAsIlBhcmVudFN0eWxlIjpudWxsfSwiUGFyZW50U3R5bGUiOm51bGx9LCJEYXRlRm9ybWF0Ijp7IiRpZCI6IjE2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AiLCJGb3JtYXQiOjAsIklzVmlzaWJsZSI6ZmFsc2UsIkxhc3RLbm93blZpc2liaWxpdHlTdGF0ZSI6ZmFsc2V9LCJJc1Zpc2libGUiOnRydWUsIlBhcmVudFN0eWxlIjpudWxsfSwiSW5kZXgiOjIsIlNtYXJ0RHVyYXRpb25BY3RpdmF0ZWQiOmZhbHNlLCJEYXRlRm9ybWF0Ijp7IiRyZWYiOiIxNjkifSwiV2Vla051bWJlcmluZyI6eyIkaWQiOiIxNzEiLCJGb3JtYXQiOjAsIklzVmlzaWJsZSI6ZmFsc2UsIkxhc3RLbm93blZpc2liaWxpdHlTdGF0ZSI6ZmFsc2V9LCJJZCI6Ijg3NmRmMWFjLTI0YTMtNDc5My04NGFkLTM4MzE5OWFkZDk4OCIsIkltcG9ydElkIjpudWxsLCJUaXRsZSI6IkRlbW8gdi4yIiwiTm90ZSI6bnVsbCwiSHlwZXJsaW5rIjp7IiRpZCI6IjE3MiIsIkFkZHJlc3MiOm51bGwsIlN1YkFkZHJlc3MiOm51bGx9LCJJc0NoYW5nZWQiOmZhbHNlLCJJc05ldyI6ZmFsc2V9fV0sIl9taWxlc3RvbmVzIjpbXSwiSWQiOiI2OGExYjkyMS1iZTU2LTRhMjEtYjBjMS0zMjFiMWRmYjg2YTIiLCJJc1NpbmdsZUl0ZW1Sb3ciOmZhbHNlfSx7IiRpZCI6IjE3MyIsIl90YXNrcyI6W3siJGlkIjoiMTc0IiwiX2F0dGFjaGVkTWlsZXN0b25lcyI6W10sIlRhc2tEZWZpbml0aW9uIjp7IiRpZCI6IjE3NSIsIkdyb3VwTmFtZSI6bnVsbCwiU3RhcnREYXRlIjoiMjAyMi0wMi0xNFQwMDowMDowMFoiLCJFbmREYXRlIjoiMjAyMi0wMi0yNVQyMzo1OTowMFoiLCJQZXJjZW50YWdlQ29tcGxldGUiOjAuMCwiU3R5bGUiOnsiJGlkIjoiMTc2IiwiU2hhcGUiOjAsIlNoYXBlVGhpY2tuZXNzIjoxLCJEdXJhdGlvbkZvcm1hdCI6MCwiSW5jbHVkZU5vbldvcmtpbmdEYXlzSW5EdXJhdGlvbiI6ZmFsc2UsIlBlcmNlbnRhZ2VDb21wbGV0ZVN0eWxlIjp7IiRpZCI6IjE3NyIsIkZvbnRTZXR0aW5ncyI6eyIkaWQiOiIxNzgiLCJGb250U2l6ZSI6MTAsIkZvbnROYW1lIjoiQ2FsaWJyaSIsIklzQm9sZCI6ZmFsc2UsIklzSXRhbGljIjpmYWxzZSwiSXNVbmRlcmxpbmVkIjpmYWxzZSwiUGFyZW50U3R5bGUiOm51bGx9LCJBdXRvU2l6ZSI6MCwiRm9yZWdyb3VuZCI6eyIkaWQiOiIxNzkiLCJDb2xvciI6eyIkaWQiOiIxODA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gxIiwiVG9wIjowLjAsIkxlZnQiOjAuMCwiUmlnaHQiOjAuMCwiQm90dG9tIjowLjB9LCJQYWRkaW5nIjp7IiRpZCI6IjE4MiIsIlRvcCI6MC4wLCJMZWZ0IjowLjAsIlJpZ2h0IjowLjAsIkJvdHRvbSI6MC4wfSwiQmFja2dyb3VuZCI6eyIkaWQiOiIxODMiLCJDb2xvciI6eyIkaWQiOiIxODQiLCJBIjo4OSwiUiI6MCwiRyI6MCwiQiI6MH19LCJJc1Zpc2libGUiOnRydWUsIldpZHRoIjowLjAsIkhlaWdodCI6MC4wLCJCb3JkZXJTdHlsZSI6eyIkaWQiOiIxODUiLCJMaW5lQ29sb3IiOm51bGwsIkxpbmVXZWlnaHQiOjAuMCwiTGluZVR5cGUiOjAsIlBhcmVudFN0eWxlIjpudWxsfSwiUGFyZW50U3R5bGUiOm51bGx9LCJEdXJhdGlvblN0eWxlIjp7IiRpZCI6IjE4NiIsIkZvbnRTZXR0aW5ncyI6eyIkaWQiOiIxODciLCJGb250U2l6ZSI6MTAsIkZvbnROYW1lIjoiQ2FsaWJyaSIsIklzQm9sZCI6ZmFsc2UsIklzSXRhbGljIjpmYWxzZSwiSXNVbmRlcmxpbmVkIjpmYWxzZSwiUGFyZW50U3R5bGUiOm51bGx9LCJBdXRvU2l6ZSI6MCwiRm9yZWdyb3VuZCI6eyIkaWQiOiIxODgiLCJDb2xvciI6eyIkaWQiOiIxOD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AiLCJUb3AiOjAuMCwiTGVmdCI6MC4wLCJSaWdodCI6MC4wLCJCb3R0b20iOjAuMH0sIlBhZGRpbmciOnsiJGlkIjoiMTkxIiwiVG9wIjowLjAsIkxlZnQiOjAuMCwiUmlnaHQiOjAuMCwiQm90dG9tIjowLjB9LCJCYWNrZ3JvdW5kIjp7IiRpZCI6IjE5MiIsIkNvbG9yIjp7IiRpZCI6IjE5MyIsIkEiOjg5LCJSIjowLCJHIjowLCJCIjowfX0sIklzVmlzaWJsZSI6dHJ1ZSwiV2lkdGgiOjAuMCwiSGVpZ2h0IjowLjAsIkJvcmRlclN0eWxlIjp7IiRpZCI6IjE5NCIsIkxpbmVDb2xvciI6bnVsbCwiTGluZVdlaWdodCI6MC4wLCJMaW5lVHlwZSI6MCwiUGFyZW50U3R5bGUiOm51bGx9LCJQYXJlbnRTdHlsZSI6bnVsbH0sIkhvcml6b250YWxDb25uZWN0b3JTdHlsZSI6eyIkaWQiOiIxOTUiLCJMaW5lQ29sb3IiOnsiJGlkIjoiMTk2IiwiJHR5cGUiOiJOTFJFLkNvbW1vbi5Eb20uU29saWRDb2xvckJydXNoLCBOTFJFLkNvbW1vbiIsIkNvbG9yIjp7IiRpZCI6IjE5NyIsIkEiOjI1NSwiUiI6MjA0LCJHIjoyMDQsIkIiOjIwNH19LCJMaW5lV2VpZ2h0IjoxLjAsIkxpbmVUeXBlIjowLCJQYXJlbnRTdHlsZSI6bnVsbH0sIlZlcnRpY2FsQ29ubmVjdG9yU3R5bGUiOnsiJGlkIjoiMTk4IiwiTGluZUNvbG9yIjp7IiRpZCI6IjE5OSIsIiR0eXBlIjoiTkxSRS5Db21tb24uRG9tLlNvbGlkQ29sb3JCcnVzaCwgTkxSRS5Db21tb24iLCJDb2xvciI6eyIkaWQiOiIyMDA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yMDEiLCJNYXJnaW4iOnsiJGlkIjoiMjAyIiwiVG9wIjowLjAsIkxlZnQiOjQuMCwiUmlnaHQiOjQuMCwiQm90dG9tIjowLjB9LCJQYWRkaW5nIjp7IiRpZCI6IjIwMyIsIlRvcCI6MC4wLCJMZWZ0IjowLjAsIlJpZ2h0IjowLjAsIkJvdHRvbSI6MC4wfSwiQmFja2dyb3VuZCI6eyIkaWQiOiIyMDQiLCJDb2xvciI6eyIkaWQiOiIyMDUiLCJBIjoyNTUsIlIiOjY4LCJHIjoxMTQsIkIiOjE5Nn19LCJJc1Zpc2libGUiOnRydWUsIldpZHRoIjowLjAsIkhlaWdodCI6MTYuMCwiQm9yZGVyU3R5bGUiOnsiJGlkIjoiMjA2IiwiTGluZUNvbG9yIjp7IiRpZCI6IjIwNyIsIiR0eXBlIjoiTkxSRS5Db21tb24uRG9tLlNvbGlkQ29sb3JCcnVzaCwgTkxSRS5Db21tb24iLCJDb2xvciI6eyIkaWQiOiIyMDgiLCJBIjoyNTUsIlIiOjI1NSwiRyI6MCwiQiI6MH19LCJMaW5lV2VpZ2h0IjowLjAsIkxpbmVUeXBlIjowLCJQYXJlbnRTdHlsZSI6bnVsbH0sIlBhcmVudFN0eWxlIjpudWxsfSwiVGl0bGVTdHlsZSI6eyIkaWQiOiIyMDkiLCJGb250U2V0dGluZ3MiOnsiJGlkIjoiMjEwIiwiRm9udFNpemUiOjEwLCJGb250TmFtZSI6IkNhbGlicmkiLCJJc0JvbGQiOnRydWUsIklzSXRhbGljIjpmYWxzZSwiSXNVbmRlcmxpbmVkIjpmYWxzZSwiUGFyZW50U3R5bGUiOm51bGx9LCJBdXRvU2l6ZSI6MCwiRm9yZWdyb3VuZCI6eyIkaWQiOiIyMTEiLCJDb2xvciI6eyIkaWQiOiIyMTI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jEzIiwiVG9wIjowLjAsIkxlZnQiOjAuMCwiUmlnaHQiOjAuMCwiQm90dG9tIjowLjB9LCJQYWRkaW5nIjp7IiRpZCI6IjIxNCIsIlRvcCI6MC4wLCJMZWZ0IjowLjAsIlJpZ2h0IjowLjAsIkJvdHRvbSI6MC4wfSwiQmFja2dyb3VuZCI6eyIkaWQiOiIyMTUiLCJDb2xvciI6eyIkaWQiOiIyMTYiLCJBIjowLCJSIjoyNTUsIkciOjI1NSwiQiI6MjU1fX0sIklzVmlzaWJsZSI6dHJ1ZSwiV2lkdGgiOjAuMCwiSGVpZ2h0IjowLjAsIkJvcmRlclN0eWxlIjp7IiRpZCI6IjIxNyIsIkxpbmVDb2xvciI6bnVsbCwiTGluZVdlaWdodCI6MC4wLCJMaW5lVHlwZSI6MCwiUGFyZW50U3R5bGUiOm51bGx9LCJQYXJlbnRTdHlsZSI6bnVsbH0sIkRhdGVTdHlsZSI6eyIkaWQiOiIyMTgiLCJGb250U2V0dGluZ3MiOnsiJGlkIjoiMjE5IiwiRm9udFNpemUiOjEwLCJGb250TmFtZSI6IkNhbGlicmkiLCJJc0JvbGQiOmZhbHNlLCJJc0l0YWxpYyI6ZmFsc2UsIklzVW5kZXJsaW5lZCI6ZmFsc2UsIlBhcmVudFN0eWxlIjpudWxsfSwiQXV0b1NpemUiOjAsIkZvcmVncm91bmQiOnsiJGlkIjoiMjIwIiwiQ29sb3IiOnsiJGlkIjoiMjI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IiLCJUb3AiOjAuMCwiTGVmdCI6MC4wLCJSaWdodCI6MC4wLCJCb3R0b20iOjAuMH0sIlBhZGRpbmciOnsiJGlkIjoiMjIzIiwiVG9wIjowLjAsIkxlZnQiOjAuMCwiUmlnaHQiOjAuMCwiQm90dG9tIjowLjB9LCJCYWNrZ3JvdW5kIjp7IiRpZCI6IjIyNCIsIkNvbG9yIjp7IiRyZWYiOiIxOTMifX0sIklzVmlzaWJsZSI6dHJ1ZSwiV2lkdGgiOjAuMCwiSGVpZ2h0IjowLjAsIkJvcmRlclN0eWxlIjp7IiRpZCI6IjIyNSIsIkxpbmVDb2xvciI6bnVsbCwiTGluZVdlaWdodCI6MC4wLCJMaW5lVHlwZSI6MCwiUGFyZW50U3R5bGUiOm51bGx9LCJQYXJlbnRTdHlsZSI6bnVsbH0sIkRhdGVGb3JtYXQiOnsiJGlkIjoiMjI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yIsIkZvcm1hdCI6MCwiSXNWaXNpYmxlIjpmYWxzZSwiTGFzdEtub3duVmlzaWJpbGl0eVN0YXRlIjpmYWxzZX0sIklzVmlzaWJsZSI6dHJ1ZSwiUGFyZW50U3R5bGUiOm51bGx9LCJJbmRleCI6NSwiU21hcnREdXJhdGlvbkFjdGl2YXRlZCI6ZmFsc2UsIkRhdGVGb3JtYXQiOnsiJHJlZiI6IjIyNiJ9LCJXZWVrTnVtYmVyaW5nIjp7IiRpZCI6IjIyOCIsIkZvcm1hdCI6MCwiSXNWaXNpYmxlIjpmYWxzZSwiTGFzdEtub3duVmlzaWJpbGl0eVN0YXRlIjpmYWxzZX0sIklkIjoiMWU3NWJlNjUtMGJiNS00ZmI5LWIyYjQtZGU4MjE5Y2RiYjQ4IiwiSW1wb3J0SWQiOm51bGwsIlRpdGxlIjoiT25ib2FyZGluZyBGbG93IiwiTm90ZSI6bnVsbCwiSHlwZXJsaW5rIjp7IiRpZCI6IjIyOSIsIkFkZHJlc3MiOm51bGwsIlN1YkFkZHJlc3MiOm51bGx9LCJJc0NoYW5nZWQiOmZhbHNlLCJJc05ldyI6ZmFsc2V9fSx7IiRpZCI6IjIzMCIsIl9hdHRhY2hlZE1pbGVzdG9uZXMiOltdLCJUYXNrRGVmaW5pdGlvbiI6eyIkaWQiOiIyMzEiLCJHcm91cE5hbWUiOm51bGwsIlN0YXJ0RGF0ZSI6IjIwMjItMDEtMDNUMDA6MDA6MDBaIiwiRW5kRGF0ZSI6IjIwMjItMDEtMjhUMjM6NTk6MDBaIiwiUGVyY2VudGFnZUNvbXBsZXRlIjo0MC4wLCJTdHlsZSI6eyIkaWQiOiIyMzIiLCJTaGFwZSI6MCwiU2hhcGVUaGlja25lc3MiOjEsIkR1cmF0aW9uRm9ybWF0IjowLCJJbmNsdWRlTm9uV29ya2luZ0RheXNJbkR1cmF0aW9uIjpmYWxzZSwiUGVyY2VudGFnZUNvbXBsZXRlU3R5bGUiOnsiJGlkIjoiMjMzIiwiRm9udFNldHRpbmdzIjp7IiRpZCI6IjIzNCIsIkZvbnRTaXplIjoxMCwiRm9udE5hbWUiOiJDYWxpYnJpIiwiSXNCb2xkIjpmYWxzZSwiSXNJdGFsaWMiOmZhbHNlLCJJc1VuZGVybGluZWQiOmZhbHNlLCJQYXJlbnRTdHlsZSI6bnVsbH0sIkF1dG9TaXplIjowLCJGb3JlZ3JvdW5kIjp7IiRpZCI6IjIzNSIsIkNvbG9yIjp7IiRpZCI6IjIzN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MzciLCJUb3AiOjAuMCwiTGVmdCI6MC4wLCJSaWdodCI6MC4wLCJCb3R0b20iOjAuMH0sIlBhZGRpbmciOnsiJGlkIjoiMjM4IiwiVG9wIjowLjAsIkxlZnQiOjAuMCwiUmlnaHQiOjAuMCwiQm90dG9tIjowLjB9LCJCYWNrZ3JvdW5kIjp7IiRpZCI6IjIzOSIsIkNvbG9yIjp7IiRpZCI6IjI0MCIsIkEiOjg5LCJSIjowLCJHIjowLCJCIjowfX0sIklzVmlzaWJsZSI6dHJ1ZSwiV2lkdGgiOjAuMCwiSGVpZ2h0IjowLjAsIkJvcmRlclN0eWxlIjp7IiRpZCI6IjI0MSIsIkxpbmVDb2xvciI6bnVsbCwiTGluZVdlaWdodCI6MC4wLCJMaW5lVHlwZSI6MCwiUGFyZW50U3R5bGUiOm51bGx9LCJQYXJlbnRTdHlsZSI6bnVsbH0sIkR1cmF0aW9uU3R5bGUiOnsiJGlkIjoiMjQyIiwiRm9udFNldHRpbmdzIjp7IiRpZCI6IjI0MyIsIkZvbnRTaXplIjoxMCwiRm9udE5hbWUiOiJDYWxpYnJpIiwiSXNCb2xkIjpmYWxzZSwiSXNJdGFsaWMiOmZhbHNlLCJJc1VuZGVybGluZWQiOmZhbHNlLCJQYXJlbnRTdHlsZSI6bnVsbH0sIkF1dG9TaXplIjowLCJGb3JlZ3JvdW5kIjp7IiRpZCI6IjI0NCIsIkNvbG9yIjp7IiRpZCI6IjI0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0NiIsIlRvcCI6MC4wLCJMZWZ0IjowLjAsIlJpZ2h0IjowLjAsIkJvdHRvbSI6MC4wfSwiUGFkZGluZyI6eyIkaWQiOiIyNDciLCJUb3AiOjAuMCwiTGVmdCI6MC4wLCJSaWdodCI6MC4wLCJCb3R0b20iOjAuMH0sIkJhY2tncm91bmQiOnsiJGlkIjoiMjQ4IiwiQ29sb3IiOnsiJGlkIjoiMjQ5IiwiQSI6ODksIlIiOjAsIkciOjAsIkIiOjB9fSwiSXNWaXNpYmxlIjp0cnVlLCJXaWR0aCI6MC4wLCJIZWlnaHQiOjAuMCwiQm9yZGVyU3R5bGUiOnsiJGlkIjoiMjUwIiwiTGluZUNvbG9yIjpudWxsLCJMaW5lV2VpZ2h0IjowLjAsIkxpbmVUeXBlIjowLCJQYXJlbnRTdHlsZSI6bnVsbH0sIlBhcmVudFN0eWxlIjpudWxsfSwiSG9yaXpvbnRhbENvbm5lY3RvclN0eWxlIjp7IiRpZCI6IjI1MSIsIkxpbmVDb2xvciI6eyIkaWQiOiIyNTIiLCIkdHlwZSI6Ik5MUkUuQ29tbW9uLkRvbS5Tb2xpZENvbG9yQnJ1c2gsIE5MUkUuQ29tbW9uIiwiQ29sb3IiOnsiJGlkIjoiMjUzIiwiQSI6MjU1LCJSIjoyMDQsIkciOjIwNCwiQiI6MjA0fX0sIkxpbmVXZWlnaHQiOjEuMCwiTGluZVR5cGUiOjAsIlBhcmVudFN0eWxlIjpudWxsfSwiVmVydGljYWxDb25uZWN0b3JTdHlsZSI6eyIkaWQiOiIyNTQiLCJMaW5lQ29sb3IiOnsiJGlkIjoiMjU1IiwiJHR5cGUiOiJOTFJFLkNvbW1vbi5Eb20uU29saWRDb2xvckJydXNoLCBOTFJFLkNvbW1vbiIsIkNvbG9yIjp7IiRpZCI6IjI1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I1NyIsIk1hcmdpbiI6eyIkaWQiOiIyNTgiLCJUb3AiOjAuMCwiTGVmdCI6NC4wLCJSaWdodCI6NC4wLCJCb3R0b20iOjAuMH0sIlBhZGRpbmciOnsiJGlkIjoiMjU5IiwiVG9wIjowLjAsIkxlZnQiOjAuMCwiUmlnaHQiOjAuMCwiQm90dG9tIjowLjB9LCJCYWNrZ3JvdW5kIjp7IiRpZCI6IjI2MCIsIkNvbG9yIjp7IiRpZCI6IjI2MSIsIkEiOjI1NSwiUiI6MjM3LCJHIjoxMjUsIkIiOjQ5fX0sIklzVmlzaWJsZSI6dHJ1ZSwiV2lkdGgiOjAuMCwiSGVpZ2h0IjoxNi4wLCJCb3JkZXJTdHlsZSI6eyIkaWQiOiIyNjIiLCJMaW5lQ29sb3IiOnsiJGlkIjoiMjYzIiwiJHR5cGUiOiJOTFJFLkNvbW1vbi5Eb20uU29saWRDb2xvckJydXNoLCBOTFJFLkNvbW1vbiIsIkNvbG9yIjp7IiRpZCI6IjI2NCIsIkEiOjI1NSwiUiI6MjU1LCJHIjoyNTUsIkIiOjI1NX19LCJMaW5lV2VpZ2h0IjowLjAsIkxpbmVUeXBlIjowLCJQYXJlbnRTdHlsZSI6bnVsbH0sIlBhcmVudFN0eWxlIjpudWxsfSwiVGl0bGVTdHlsZSI6eyIkaWQiOiIyNjUiLCJGb250U2V0dGluZ3MiOnsiJGlkIjoiMjY2IiwiRm9udFNpemUiOjEwLCJGb250TmFtZSI6IkNhbGlicmkiLCJJc0JvbGQiOnRydWUsIklzSXRhbGljIjpmYWxzZSwiSXNVbmRlcmxpbmVkIjpmYWxzZSwiUGFyZW50U3R5bGUiOm51bGx9LCJBdXRvU2l6ZSI6MCwiRm9yZWdyb3VuZCI6eyIkaWQiOiIyNjciLCJDb2xvciI6eyIkaWQiOiIyNjg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jY5IiwiVG9wIjowLjAsIkxlZnQiOjAuMCwiUmlnaHQiOjAuMCwiQm90dG9tIjowLjB9LCJQYWRkaW5nIjp7IiRpZCI6IjI3MCIsIlRvcCI6MC4wLCJMZWZ0IjowLjAsIlJpZ2h0IjowLjAsIkJvdHRvbSI6MC4wfSwiQmFja2dyb3VuZCI6eyIkaWQiOiIyNzEiLCJDb2xvciI6eyIkaWQiOiIyNzIiLCJBIjowLCJSIjoyNTUsIkciOjI1NSwiQiI6MjU1fX0sIklzVmlzaWJsZSI6dHJ1ZSwiV2lkdGgiOjAuMCwiSGVpZ2h0IjowLjAsIkJvcmRlclN0eWxlIjp7IiRpZCI6IjI3MyIsIkxpbmVDb2xvciI6bnVsbCwiTGluZVdlaWdodCI6MC4wLCJMaW5lVHlwZSI6MCwiUGFyZW50U3R5bGUiOm51bGx9LCJQYXJlbnRTdHlsZSI6bnVsbH0sIkRhdGVTdHlsZSI6eyIkaWQiOiIyNzQiLCJGb250U2V0dGluZ3MiOnsiJGlkIjoiMjc1IiwiRm9udFNpemUiOjEwLCJGb250TmFtZSI6IkNhbGlicmkiLCJJc0JvbGQiOmZhbHNlLCJJc0l0YWxpYyI6ZmFsc2UsIklzVW5kZXJsaW5lZCI6ZmFsc2UsIlBhcmVudFN0eWxlIjpudWxsfSwiQXV0b1NpemUiOjAsIkZvcmVncm91bmQiOnsiJGlkIjoiMjc2IiwiQ29sb3IiOnsiJGlkIjoiMjc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zgiLCJUb3AiOjAuMCwiTGVmdCI6MC4wLCJSaWdodCI6MC4wLCJCb3R0b20iOjAuMH0sIlBhZGRpbmciOnsiJGlkIjoiMjc5IiwiVG9wIjowLjAsIkxlZnQiOjAuMCwiUmlnaHQiOjAuMCwiQm90dG9tIjowLjB9LCJCYWNrZ3JvdW5kIjp7IiRpZCI6IjI4MCIsIkNvbG9yIjp7IiRyZWYiOiIyNDkifX0sIklzVmlzaWJsZSI6dHJ1ZSwiV2lkdGgiOjAuMCwiSGVpZ2h0IjowLjAsIkJvcmRlclN0eWxlIjp7IiRpZCI6IjI4MSIsIkxpbmVDb2xvciI6bnVsbCwiTGluZVdlaWdodCI6MC4wLCJMaW5lVHlwZSI6MCwiUGFyZW50U3R5bGUiOm51bGx9LCJQYXJlbnRTdHlsZSI6bnVsbH0sIkRhdGVGb3JtYXQiOnsiJGlkIjoiMjg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MyIsIkZvcm1hdCI6MCwiSXNWaXNpYmxlIjpmYWxzZSwiTGFzdEtub3duVmlzaWJpbGl0eVN0YXRlIjpmYWxzZX0sIklzVmlzaWJsZSI6dHJ1ZSwiUGFyZW50U3R5bGUiOm51bGx9LCJJbmRleCI6MywiU21hcnREdXJhdGlvbkFjdGl2YXRlZCI6ZmFsc2UsIkRhdGVGb3JtYXQiOnsiJHJlZiI6IjI4MiJ9LCJXZWVrTnVtYmVyaW5nIjp7IiRpZCI6IjI4NCIsIkZvcm1hdCI6MCwiSXNWaXNpYmxlIjpmYWxzZSwiTGFzdEtub3duVmlzaWJpbGl0eVN0YXRlIjpmYWxzZX0sIklkIjoiNDA3NGVjMjgtNTNjMi00YzkzLWFmM2EtMDllMTkyZDA1M2Y3IiwiSW1wb3J0SWQiOm51bGwsIlRpdGxlIjoiU2hvcHBpbmcgQ2FydCIsIk5vdGUiOm51bGwsIkh5cGVybGluayI6eyIkaWQiOiIyODUiLCJBZGRyZXNzIjpudWxsLCJTdWJBZGRyZXNzIjpudWxsfSwiSXNDaGFuZ2VkIjpmYWxzZSwiSXNOZXciOmZhbHNlfX0seyIkaWQiOiIyODYiLCJfYXR0YWNoZWRNaWxlc3RvbmVzIjpbXSwiVGFza0RlZmluaXRpb24iOnsiJGlkIjoiMjg3IiwiR3JvdXBOYW1lIjpudWxsLCJTdGFydERhdGUiOiIyMDIyLTAyLTI4VDAwOjAwOjAwWiIsIkVuZERhdGUiOiIyMDIyLTAzLTI1VDIzOjU5OjAwWiIsIlBlcmNlbnRhZ2VDb21wbGV0ZSI6MC4wLCJTdHlsZSI6eyIkaWQiOiIyODgiLCJTaGFwZSI6MCwiU2hhcGVUaGlja25lc3MiOjEsIkR1cmF0aW9uRm9ybWF0IjowLCJJbmNsdWRlTm9uV29ya2luZ0RheXNJbkR1cmF0aW9uIjpmYWxzZSwiUGVyY2VudGFnZUNvbXBsZXRlU3R5bGUiOnsiJGlkIjoiMjg5IiwiRm9udFNldHRpbmdzIjp7IiRpZCI6IjI5MCIsIkZvbnRTaXplIjoxMCwiRm9udE5hbWUiOiJDYWxpYnJpIiwiSXNCb2xkIjpmYWxzZSwiSXNJdGFsaWMiOmZhbHNlLCJJc1VuZGVybGluZWQiOmZhbHNlLCJQYXJlbnRTdHlsZSI6bnVsbH0sIkF1dG9TaXplIjowLCJGb3JlZ3JvdW5kIjp7IiRpZCI6IjI5MSIsIkNvbG9yIjp7IiRpZCI6IjI5M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OTMiLCJUb3AiOjAuMCwiTGVmdCI6MC4wLCJSaWdodCI6MC4wLCJCb3R0b20iOjAuMH0sIlBhZGRpbmciOnsiJGlkIjoiMjk0IiwiVG9wIjowLjAsIkxlZnQiOjAuMCwiUmlnaHQiOjAuMCwiQm90dG9tIjowLjB9LCJCYWNrZ3JvdW5kIjp7IiRpZCI6IjI5NSIsIkNvbG9yIjp7IiRpZCI6IjI5NiIsIkEiOjg5LCJSIjowLCJHIjowLCJCIjowfX0sIklzVmlzaWJsZSI6dHJ1ZSwiV2lkdGgiOjAuMCwiSGVpZ2h0IjowLjAsIkJvcmRlclN0eWxlIjp7IiRpZCI6IjI5NyIsIkxpbmVDb2xvciI6bnVsbCwiTGluZVdlaWdodCI6MC4wLCJMaW5lVHlwZSI6MCwiUGFyZW50U3R5bGUiOm51bGx9LCJQYXJlbnRTdHlsZSI6bnVsbH0sIkR1cmF0aW9uU3R5bGUiOnsiJGlkIjoiMjk4IiwiRm9udFNldHRpbmdzIjp7IiRpZCI6IjI5OSIsIkZvbnRTaXplIjoxMCwiRm9udE5hbWUiOiJDYWxpYnJpIiwiSXNCb2xkIjpmYWxzZSwiSXNJdGFsaWMiOmZhbHNlLCJJc1VuZGVybGluZWQiOmZhbHNlLCJQYXJlbnRTdHlsZSI6bnVsbH0sIkF1dG9TaXplIjowLCJGb3JlZ3JvdW5kIjp7IiRpZCI6IjMwMCIsIkNvbG9yIjp7IiRpZCI6IjMw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wMiIsIlRvcCI6MC4wLCJMZWZ0IjowLjAsIlJpZ2h0IjowLjAsIkJvdHRvbSI6MC4wfSwiUGFkZGluZyI6eyIkaWQiOiIzMDMiLCJUb3AiOjAuMCwiTGVmdCI6MC4wLCJSaWdodCI6MC4wLCJCb3R0b20iOjAuMH0sIkJhY2tncm91bmQiOnsiJGlkIjoiMzA0IiwiQ29sb3IiOnsiJGlkIjoiMzA1IiwiQSI6ODksIlIiOjAsIkciOjAsIkIiOjB9fSwiSXNWaXNpYmxlIjp0cnVlLCJXaWR0aCI6MC4wLCJIZWlnaHQiOjAuMCwiQm9yZGVyU3R5bGUiOnsiJGlkIjoiMzA2IiwiTGluZUNvbG9yIjpudWxsLCJMaW5lV2VpZ2h0IjowLjAsIkxpbmVUeXBlIjowLCJQYXJlbnRTdHlsZSI6bnVsbH0sIlBhcmVudFN0eWxlIjpudWxsfSwiSG9yaXpvbnRhbENvbm5lY3RvclN0eWxlIjp7IiRpZCI6IjMwNyIsIkxpbmVDb2xvciI6eyIkaWQiOiIzMDgiLCIkdHlwZSI6Ik5MUkUuQ29tbW9uLkRvbS5Tb2xpZENvbG9yQnJ1c2gsIE5MUkUuQ29tbW9uIiwiQ29sb3IiOnsiJGlkIjoiMzA5IiwiQSI6MjU1LCJSIjoyMDQsIkciOjIwNCwiQiI6MjA0fX0sIkxpbmVXZWlnaHQiOjEuMCwiTGluZVR5cGUiOjAsIlBhcmVudFN0eWxlIjpudWxsfSwiVmVydGljYWxDb25uZWN0b3JTdHlsZSI6eyIkaWQiOiIzMTAiLCJMaW5lQ29sb3IiOnsiJGlkIjoiMzExIiwiJHR5cGUiOiJOTFJFLkNvbW1vbi5Eb20uU29saWRDb2xvckJydXNoLCBOTFJFLkNvbW1vbiIsIkNvbG9yIjp7IiRpZCI6IjMx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MxMyIsIk1hcmdpbiI6eyIkaWQiOiIzMTQiLCJUb3AiOjAuMCwiTGVmdCI6NC4wLCJSaWdodCI6NC4wLCJCb3R0b20iOjAuMH0sIlBhZGRpbmciOnsiJGlkIjoiMzE1IiwiVG9wIjowLjAsIkxlZnQiOjAuMCwiUmlnaHQiOjAuMCwiQm90dG9tIjowLjB9LCJCYWNrZ3JvdW5kIjp7IiRpZCI6IjMxNiIsIkNvbG9yIjp7IiRpZCI6IjMxNyIsIkEiOjI1NSwiUiI6MjM3LCJHIjoxMjUsIkIiOjQ5fX0sIklzVmlzaWJsZSI6dHJ1ZSwiV2lkdGgiOjAuMCwiSGVpZ2h0IjoxNi4wLCJCb3JkZXJTdHlsZSI6eyIkaWQiOiIzMTgiLCJMaW5lQ29sb3IiOnsiJGlkIjoiMzE5IiwiJHR5cGUiOiJOTFJFLkNvbW1vbi5Eb20uU29saWRDb2xvckJydXNoLCBOTFJFLkNvbW1vbiIsIkNvbG9yIjp7IiRpZCI6IjMyMCIsIkEiOjI1NSwiUiI6MjU1LCJHIjoyNTUsIkIiOjI1NX19LCJMaW5lV2VpZ2h0IjowLjAsIkxpbmVUeXBlIjowLCJQYXJlbnRTdHlsZSI6bnVsbH0sIlBhcmVudFN0eWxlIjpudWxsfSwiVGl0bGVTdHlsZSI6eyIkaWQiOiIzMjEiLCJGb250U2V0dGluZ3MiOnsiJGlkIjoiMzIyIiwiRm9udFNpemUiOjEwLCJGb250TmFtZSI6IkNhbGlicmkiLCJJc0JvbGQiOnRydWUsIklzSXRhbGljIjpmYWxzZSwiSXNVbmRlcmxpbmVkIjpmYWxzZSwiUGFyZW50U3R5bGUiOm51bGx9LCJBdXRvU2l6ZSI6MCwiRm9yZWdyb3VuZCI6eyIkaWQiOiIzMjMiLCJDb2xvciI6eyIkaWQiOiIzMjQ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zI1IiwiVG9wIjowLjAsIkxlZnQiOjAuMCwiUmlnaHQiOjAuMCwiQm90dG9tIjowLjB9LCJQYWRkaW5nIjp7IiRpZCI6IjMyNiIsIlRvcCI6MC4wLCJMZWZ0IjowLjAsIlJpZ2h0IjowLjAsIkJvdHRvbSI6MC4wfSwiQmFja2dyb3VuZCI6eyIkaWQiOiIzMjciLCJDb2xvciI6eyIkaWQiOiIzMjgiLCJBIjowLCJSIjoyNTUsIkciOjI1NSwiQiI6MjU1fX0sIklzVmlzaWJsZSI6dHJ1ZSwiV2lkdGgiOjAuMCwiSGVpZ2h0IjowLjAsIkJvcmRlclN0eWxlIjp7IiRpZCI6IjMyOSIsIkxpbmVDb2xvciI6bnVsbCwiTGluZVdlaWdodCI6MC4wLCJMaW5lVHlwZSI6MCwiUGFyZW50U3R5bGUiOm51bGx9LCJQYXJlbnRTdHlsZSI6bnVsbH0sIkRhdGVTdHlsZSI6eyIkaWQiOiIzMzAiLCJGb250U2V0dGluZ3MiOnsiJGlkIjoiMzMxIiwiRm9udFNpemUiOjEwLCJGb250TmFtZSI6IkNhbGlicmkiLCJJc0JvbGQiOmZhbHNlLCJJc0l0YWxpYyI6ZmFsc2UsIklzVW5kZXJsaW5lZCI6ZmFsc2UsIlBhcmVudFN0eWxlIjpudWxsfSwiQXV0b1NpemUiOjAsIkZvcmVncm91bmQiOnsiJGlkIjoiMzMyIiwiQ29sb3IiOnsiJGlkIjoiMzM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zQiLCJUb3AiOjAuMCwiTGVmdCI6MC4wLCJSaWdodCI6MC4wLCJCb3R0b20iOjAuMH0sIlBhZGRpbmciOnsiJGlkIjoiMzM1IiwiVG9wIjowLjAsIkxlZnQiOjAuMCwiUmlnaHQiOjAuMCwiQm90dG9tIjowLjB9LCJCYWNrZ3JvdW5kIjp7IiRpZCI6IjMzNiIsIkNvbG9yIjp7IiRyZWYiOiIzMDUifX0sIklzVmlzaWJsZSI6dHJ1ZSwiV2lkdGgiOjAuMCwiSGVpZ2h0IjowLjAsIkJvcmRlclN0eWxlIjp7IiRpZCI6IjMzNyIsIkxpbmVDb2xvciI6bnVsbCwiTGluZVdlaWdodCI6MC4wLCJMaW5lVHlwZSI6MCwiUGFyZW50U3R5bGUiOm51bGx9LCJQYXJlbnRTdHlsZSI6bnVsbH0sIkRhdGVGb3JtYXQiOnsiJGlkIjoiMz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zOSIsIkZvcm1hdCI6MCwiSXNWaXNpYmxlIjpmYWxzZSwiTGFzdEtub3duVmlzaWJpbGl0eVN0YXRlIjpmYWxzZX0sIklzVmlzaWJsZSI6dHJ1ZSwiUGFyZW50U3R5bGUiOm51bGx9LCJJbmRleCI6NiwiU21hcnREdXJhdGlvbkFjdGl2YXRlZCI6ZmFsc2UsIkRhdGVGb3JtYXQiOnsiJHJlZiI6IjMzOCJ9LCJXZWVrTnVtYmVyaW5nIjp7IiRpZCI6IjM0MCIsIkZvcm1hdCI6MCwiSXNWaXNpYmxlIjpmYWxzZSwiTGFzdEtub3duVmlzaWJpbGl0eVN0YXRlIjpmYWxzZX0sIklkIjoiN2U1NWE1OTMtZTRiNi00Y2VmLWFhMzktNDA3Yjg4MWUzZGM1IiwiSW1wb3J0SWQiOm51bGwsIlRpdGxlIjoiRGF0YSBMb2dnaW5nIE1vZHVsZSIsIk5vdGUiOm51bGwsIkh5cGVybGluayI6eyIkaWQiOiIzNDEiLCJBZGRyZXNzIjpudWxsLCJTdWJBZGRyZXNzIjpudWxsfSwiSXNDaGFuZ2VkIjpmYWxzZSwiSXNOZXciOmZhbHNlfX0seyIkaWQiOiIzNDIiLCJfYXR0YWNoZWRNaWxlc3RvbmVzIjpbXSwiVGFza0RlZmluaXRpb24iOnsiJGlkIjoiMzQzIiwiR3JvdXBOYW1lIjpudWxsLCJTdGFydERhdGUiOiIyMDIyLTAxLTMxVDAwOjAwOjAwWiIsIkVuZERhdGUiOiIyMDIyLTAyLTExVDIzOjU5OjAwWiIsIlBlcmNlbnRhZ2VDb21wbGV0ZSI6MC4wLCJTdHlsZSI6eyIkaWQiOiIzNDQiLCJTaGFwZSI6MCwiU2hhcGVUaGlja25lc3MiOjEsIkR1cmF0aW9uRm9ybWF0IjowLCJJbmNsdWRlTm9uV29ya2luZ0RheXNJbkR1cmF0aW9uIjpmYWxzZSwiUGVyY2VudGFnZUNvbXBsZXRlU3R5bGUiOnsiJGlkIjoiMzQ1IiwiRm9udFNldHRpbmdzIjp7IiRpZCI6IjM0NiIsIkZvbnRTaXplIjoxMCwiRm9udE5hbWUiOiJDYWxpYnJpIiwiSXNCb2xkIjpmYWxzZSwiSXNJdGFsaWMiOmZhbHNlLCJJc1VuZGVybGluZWQiOmZhbHNlLCJQYXJlbnRTdHlsZSI6bnVsbH0sIkF1dG9TaXplIjowLCJGb3JlZ3JvdW5kIjp7IiRpZCI6IjM0NyIsIkNvbG9yIjp7IiRpZCI6IjM0O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zNDkiLCJUb3AiOjAuMCwiTGVmdCI6MC4wLCJSaWdodCI6MC4wLCJCb3R0b20iOjAuMH0sIlBhZGRpbmciOnsiJGlkIjoiMzUwIiwiVG9wIjowLjAsIkxlZnQiOjAuMCwiUmlnaHQiOjAuMCwiQm90dG9tIjowLjB9LCJCYWNrZ3JvdW5kIjp7IiRpZCI6IjM1MSIsIkNvbG9yIjp7IiRpZCI6IjM1MiIsIkEiOjg5LCJSIjowLCJHIjowLCJCIjowfX0sIklzVmlzaWJsZSI6dHJ1ZSwiV2lkdGgiOjAuMCwiSGVpZ2h0IjowLjAsIkJvcmRlclN0eWxlIjp7IiRpZCI6IjM1MyIsIkxpbmVDb2xvciI6bnVsbCwiTGluZVdlaWdodCI6MC4wLCJMaW5lVHlwZSI6MCwiUGFyZW50U3R5bGUiOm51bGx9LCJQYXJlbnRTdHlsZSI6bnVsbH0sIkR1cmF0aW9uU3R5bGUiOnsiJGlkIjoiMzU0IiwiRm9udFNldHRpbmdzIjp7IiRpZCI6IjM1NSIsIkZvbnRTaXplIjoxMCwiRm9udE5hbWUiOiJDYWxpYnJpIiwiSXNCb2xkIjpmYWxzZSwiSXNJdGFsaWMiOmZhbHNlLCJJc1VuZGVybGluZWQiOmZhbHNlLCJQYXJlbnRTdHlsZSI6bnVsbH0sIkF1dG9TaXplIjowLCJGb3JlZ3JvdW5kIjp7IiRpZCI6IjM1NiIsIkNvbG9yIjp7IiRpZCI6IjM1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1OCIsIlRvcCI6MC4wLCJMZWZ0IjowLjAsIlJpZ2h0IjowLjAsIkJvdHRvbSI6MC4wfSwiUGFkZGluZyI6eyIkaWQiOiIzNTkiLCJUb3AiOjAuMCwiTGVmdCI6MC4wLCJSaWdodCI6MC4wLCJCb3R0b20iOjAuMH0sIkJhY2tncm91bmQiOnsiJGlkIjoiMzYwIiwiQ29sb3IiOnsiJGlkIjoiMzYxIiwiQSI6ODksIlIiOjAsIkciOjAsIkIiOjB9fSwiSXNWaXNpYmxlIjp0cnVlLCJXaWR0aCI6MC4wLCJIZWlnaHQiOjAuMCwiQm9yZGVyU3R5bGUiOnsiJGlkIjoiMzYyIiwiTGluZUNvbG9yIjpudWxsLCJMaW5lV2VpZ2h0IjowLjAsIkxpbmVUeXBlIjowLCJQYXJlbnRTdHlsZSI6bnVsbH0sIlBhcmVudFN0eWxlIjpudWxsfSwiSG9yaXpvbnRhbENvbm5lY3RvclN0eWxlIjp7IiRpZCI6IjM2MyIsIkxpbmVDb2xvciI6eyIkaWQiOiIzNjQiLCIkdHlwZSI6Ik5MUkUuQ29tbW9uLkRvbS5Tb2xpZENvbG9yQnJ1c2gsIE5MUkUuQ29tbW9uIiwiQ29sb3IiOnsiJGlkIjoiMzY1IiwiQSI6MjU1LCJSIjoyMDQsIkciOjIwNCwiQiI6MjA0fX0sIkxpbmVXZWlnaHQiOjEuMCwiTGluZVR5cGUiOjAsIlBhcmVudFN0eWxlIjpudWxsfSwiVmVydGljYWxDb25uZWN0b3JTdHlsZSI6eyIkaWQiOiIzNjYiLCJMaW5lQ29sb3IiOnsiJGlkIjoiMzY3IiwiJHR5cGUiOiJOTFJFLkNvbW1vbi5Eb20uU29saWRDb2xvckJydXNoLCBOTFJFLkNvbW1vbiIsIkNvbG9yIjp7IiRpZCI6IjM2O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M2OSIsIk1hcmdpbiI6eyIkaWQiOiIzNzAiLCJUb3AiOjAuMCwiTGVmdCI6NC4wLCJSaWdodCI6NC4wLCJCb3R0b20iOjAuMH0sIlBhZGRpbmciOnsiJGlkIjoiMzcxIiwiVG9wIjowLjAsIkxlZnQiOjAuMCwiUmlnaHQiOjAuMCwiQm90dG9tIjowLjB9LCJCYWNrZ3JvdW5kIjp7IiRpZCI6IjM3MiIsIkNvbG9yIjp7IiRpZCI6IjM3MyIsIkEiOjI1NSwiUiI6MjYsIkciOjE3MCwiQiI6NjZ9fSwiSXNWaXNpYmxlIjp0cnVlLCJXaWR0aCI6MC4wLCJIZWlnaHQiOjE2LjAsIkJvcmRlclN0eWxlIjp7IiRpZCI6IjM3NCIsIkxpbmVDb2xvciI6eyIkaWQiOiIzNzUiLCIkdHlwZSI6Ik5MUkUuQ29tbW9uLkRvbS5Tb2xpZENvbG9yQnJ1c2gsIE5MUkUuQ29tbW9uIiwiQ29sb3IiOnsiJGlkIjoiMzc2IiwiQSI6MjU1LCJSIjoyNTUsIkciOjI1NSwiQiI6MjU1fX0sIkxpbmVXZWlnaHQiOjAuMCwiTGluZVR5cGUiOjAsIlBhcmVudFN0eWxlIjpudWxsfSwiUGFyZW50U3R5bGUiOm51bGx9LCJUaXRsZVN0eWxlIjp7IiRpZCI6IjM3NyIsIkZvbnRTZXR0aW5ncyI6eyIkaWQiOiIzNzgiLCJGb250U2l6ZSI6MTAsIkZvbnROYW1lIjoiQ2FsaWJyaSIsIklzQm9sZCI6dHJ1ZSwiSXNJdGFsaWMiOmZhbHNlLCJJc1VuZGVybGluZWQiOmZhbHNlLCJQYXJlbnRTdHlsZSI6bnVsbH0sIkF1dG9TaXplIjowLCJGb3JlZ3JvdW5kIjp7IiRpZCI6IjM3OSIsIkNvbG9yIjp7IiRpZCI6IjM4MC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zODEiLCJUb3AiOjAuMCwiTGVmdCI6MC4wLCJSaWdodCI6MC4wLCJCb3R0b20iOjAuMH0sIlBhZGRpbmciOnsiJGlkIjoiMzgyIiwiVG9wIjowLjAsIkxlZnQiOjAuMCwiUmlnaHQiOjAuMCwiQm90dG9tIjowLjB9LCJCYWNrZ3JvdW5kIjp7IiRpZCI6IjM4MyIsIkNvbG9yIjp7IiRpZCI6IjM4NCIsIkEiOjAsIlIiOjI1NSwiRyI6MjU1LCJCIjoyNTV9fSwiSXNWaXNpYmxlIjp0cnVlLCJXaWR0aCI6MC4wLCJIZWlnaHQiOjAuMCwiQm9yZGVyU3R5bGUiOnsiJGlkIjoiMzg1IiwiTGluZUNvbG9yIjpudWxsLCJMaW5lV2VpZ2h0IjowLjAsIkxpbmVUeXBlIjowLCJQYXJlbnRTdHlsZSI6bnVsbH0sIlBhcmVudFN0eWxlIjpudWxsfSwiRGF0ZVN0eWxlIjp7IiRpZCI6IjM4NiIsIkZvbnRTZXR0aW5ncyI6eyIkaWQiOiIzODciLCJGb250U2l6ZSI6MTAsIkZvbnROYW1lIjoiQ2FsaWJyaSIsIklzQm9sZCI6ZmFsc2UsIklzSXRhbGljIjpmYWxzZSwiSXNVbmRlcmxpbmVkIjpmYWxzZSwiUGFyZW50U3R5bGUiOm51bGx9LCJBdXRvU2l6ZSI6MCwiRm9yZWdyb3VuZCI6eyIkaWQiOiIzODgiLCJDb2xvciI6eyIkaWQiOiIzO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5MCIsIlRvcCI6MC4wLCJMZWZ0IjowLjAsIlJpZ2h0IjowLjAsIkJvdHRvbSI6MC4wfSwiUGFkZGluZyI6eyIkaWQiOiIzOTEiLCJUb3AiOjAuMCwiTGVmdCI6MC4wLCJSaWdodCI6MC4wLCJCb3R0b20iOjAuMH0sIkJhY2tncm91bmQiOnsiJGlkIjoiMzkyIiwiQ29sb3IiOnsiJHJlZiI6IjM2MSJ9fSwiSXNWaXNpYmxlIjp0cnVlLCJXaWR0aCI6MC4wLCJIZWlnaHQiOjAuMCwiQm9yZGVyU3R5bGUiOnsiJGlkIjoiMzkzIiwiTGluZUNvbG9yIjpudWxsLCJMaW5lV2VpZ2h0IjowLjAsIkxpbmVUeXBlIjowLCJQYXJlbnRTdHlsZSI6bnVsbH0sIlBhcmVudFN0eWxlIjpudWxsfSwiRGF0ZUZvcm1hdCI6eyIkaWQiOiIzO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k1IiwiRm9ybWF0IjowLCJJc1Zpc2libGUiOmZhbHNlLCJMYXN0S25vd25WaXNpYmlsaXR5U3RhdGUiOmZhbHNlfSwiSXNWaXNpYmxlIjp0cnVlLCJQYXJlbnRTdHlsZSI6bnVsbH0sIkluZGV4Ijo0LCJTbWFydER1cmF0aW9uQWN0aXZhdGVkIjpmYWxzZSwiRGF0ZUZvcm1hdCI6eyIkcmVmIjoiMzk0In0sIldlZWtOdW1iZXJpbmciOnsiJGlkIjoiMzk2IiwiRm9ybWF0IjowLCJJc1Zpc2libGUiOmZhbHNlLCJMYXN0S25vd25WaXNpYmlsaXR5U3RhdGUiOmZhbHNlfSwiSWQiOiJkMWRmMTA5Yi0yNDU1LTQxNDctODNkNi1mODM1ZDkxNWVmOWQiLCJJbXBvcnRJZCI6bnVsbCwiVGl0bGUiOiJUZWNoIFN1cHBvcnQgUG9ydGFsIiwiTm90ZSI6bnVsbCwiSHlwZXJsaW5rIjp7IiRpZCI6IjM5NyIsIkFkZHJlc3MiOm51bGwsIlN1YkFkZHJlc3MiOm51bGx9LCJJc0NoYW5nZWQiOmZhbHNlLCJJc05ldyI6ZmFsc2V9fV0sIl9taWxlc3RvbmVzIjpbXSwiSWQiOiIyNjNjOWU5NC1jNDQzLTQ0NjctYWJlYi1iY2E1MDJkZmEzOWYiLCJJc1NpbmdsZUl0ZW1Sb3ciOmZhbHNlfSx7IiRpZCI6IjM5OCIsIl90YXNrcyI6W3siJGlkIjoiMzk5IiwiX2F0dGFjaGVkTWlsZXN0b25lcyI6W10sIlRhc2tEZWZpbml0aW9uIjp7IiRpZCI6IjQwMCIsIkdyb3VwTmFtZSI6bnVsbCwiU3RhcnREYXRlIjoiMjAyMi0wMS0wM1QwMDowMDowMFoiLCJFbmREYXRlIjoiMjAyMi0wMS0xNFQyMzo1OTowMFoiLCJQZXJjZW50YWdlQ29tcGxldGUiOjM1LjAsIlN0eWxlIjp7IiRpZCI6IjQwMSIsIlNoYXBlIjowLCJTaGFwZVRoaWNrbmVzcyI6MSwiRHVyYXRpb25Gb3JtYXQiOjAsIkluY2x1ZGVOb25Xb3JraW5nRGF5c0luRHVyYXRpb24iOmZhbHNlLCJQZXJjZW50YWdlQ29tcGxldGVTdHlsZSI6eyIkaWQiOiI0MDIiLCJGb250U2V0dGluZ3MiOnsiJGlkIjoiNDAzIiwiRm9udFNpemUiOjEwLCJGb250TmFtZSI6IkNhbGlicmkiLCJJc0JvbGQiOmZhbHNlLCJJc0l0YWxpYyI6ZmFsc2UsIklzVW5kZXJsaW5lZCI6ZmFsc2UsIlBhcmVudFN0eWxlIjpudWxsfSwiQXV0b1NpemUiOjAsIkZvcmVncm91bmQiOnsiJGlkIjoiNDA0IiwiQ29sb3IiOnsiJGlkIjoiNDA1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QwNiIsIlRvcCI6MC4wLCJMZWZ0IjowLjAsIlJpZ2h0IjowLjAsIkJvdHRvbSI6MC4wfSwiUGFkZGluZyI6eyIkaWQiOiI0MDciLCJUb3AiOjAuMCwiTGVmdCI6MC4wLCJSaWdodCI6MC4wLCJCb3R0b20iOjAuMH0sIkJhY2tncm91bmQiOnsiJGlkIjoiNDA4IiwiQ29sb3IiOnsiJGlkIjoiNDA5IiwiQSI6ODksIlIiOjAsIkciOjAsIkIiOjB9fSwiSXNWaXNpYmxlIjp0cnVlLCJXaWR0aCI6MC4wLCJIZWlnaHQiOjAuMCwiQm9yZGVyU3R5bGUiOnsiJGlkIjoiNDEwIiwiTGluZUNvbG9yIjpudWxsLCJMaW5lV2VpZ2h0IjowLjAsIkxpbmVUeXBlIjowLCJQYXJlbnRTdHlsZSI6bnVsbH0sIlBhcmVudFN0eWxlIjpudWxsfSwiRHVyYXRpb25TdHlsZSI6eyIkaWQiOiI0MTEiLCJGb250U2V0dGluZ3MiOnsiJGlkIjoiNDEyIiwiRm9udFNpemUiOjEwLCJGb250TmFtZSI6IkNhbGlicmkiLCJJc0JvbGQiOmZhbHNlLCJJc0l0YWxpYyI6ZmFsc2UsIklzVW5kZXJsaW5lZCI6ZmFsc2UsIlBhcmVudFN0eWxlIjpudWxsfSwiQXV0b1NpemUiOjAsIkZvcmVncm91bmQiOnsiJGlkIjoiNDEzIiwiQ29sb3IiOnsiJGlkIjoiNDE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E1IiwiVG9wIjowLjAsIkxlZnQiOjAuMCwiUmlnaHQiOjAuMCwiQm90dG9tIjowLjB9LCJQYWRkaW5nIjp7IiRpZCI6IjQxNiIsIlRvcCI6MC4wLCJMZWZ0IjowLjAsIlJpZ2h0IjowLjAsIkJvdHRvbSI6MC4wfSwiQmFja2dyb3VuZCI6eyIkaWQiOiI0MTciLCJDb2xvciI6eyIkaWQiOiI0MTgiLCJBIjo4OSwiUiI6MCwiRyI6MCwiQiI6MH19LCJJc1Zpc2libGUiOnRydWUsIldpZHRoIjowLjAsIkhlaWdodCI6MC4wLCJCb3JkZXJTdHlsZSI6eyIkaWQiOiI0MTkiLCJMaW5lQ29sb3IiOm51bGwsIkxpbmVXZWlnaHQiOjAuMCwiTGluZVR5cGUiOjAsIlBhcmVudFN0eWxlIjpudWxsfSwiUGFyZW50U3R5bGUiOm51bGx9LCJIb3Jpem9udGFsQ29ubmVjdG9yU3R5bGUiOnsiJGlkIjoiNDIwIiwiTGluZUNvbG9yIjp7IiRpZCI6IjQyMSIsIiR0eXBlIjoiTkxSRS5Db21tb24uRG9tLlNvbGlkQ29sb3JCcnVzaCwgTkxSRS5Db21tb24iLCJDb2xvciI6eyIkaWQiOiI0MjIiLCJBIjoyNTUsIlIiOjIwNCwiRyI6MjA0LCJCIjoyMDR9fSwiTGluZVdlaWdodCI6MS4wLCJMaW5lVHlwZSI6MCwiUGFyZW50U3R5bGUiOm51bGx9LCJWZXJ0aWNhbENvbm5lY3RvclN0eWxlIjp7IiRpZCI6IjQyMyIsIkxpbmVDb2xvciI6eyIkaWQiOiI0MjQiLCIkdHlwZSI6Ik5MUkUuQ29tbW9uLkRvbS5Tb2xpZENvbG9yQnJ1c2gsIE5MUkUuQ29tbW9uIiwiQ29sb3IiOnsiJGlkIjoiNDI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NDI2IiwiTWFyZ2luIjp7IiRpZCI6IjQyNyIsIlRvcCI6MC4wLCJMZWZ0Ijo0LjAsIlJpZ2h0Ijo0LjAsIkJvdHRvbSI6MC4wfSwiUGFkZGluZyI6eyIkaWQiOiI0MjgiLCJUb3AiOjAuMCwiTGVmdCI6MC4wLCJSaWdodCI6MC4wLCJCb3R0b20iOjAuMH0sIkJhY2tncm91bmQiOnsiJGlkIjoiNDI5IiwiQ29sb3IiOnsiJGlkIjoiNDMwIiwiQSI6MjU1LCJSIjo2OCwiRyI6MTE0LCJCIjoxOTZ9fSwiSXNWaXNpYmxlIjp0cnVlLCJXaWR0aCI6MC4wLCJIZWlnaHQiOjE2LjAsIkJvcmRlclN0eWxlIjp7IiRpZCI6IjQzMSIsIkxpbmVDb2xvciI6eyIkaWQiOiI0MzIiLCIkdHlwZSI6Ik5MUkUuQ29tbW9uLkRvbS5Tb2xpZENvbG9yQnJ1c2gsIE5MUkUuQ29tbW9uIiwiQ29sb3IiOnsiJGlkIjoiNDMzIiwiQSI6MjU1LCJSIjoyNTUsIkciOjAsIkIiOjB9fSwiTGluZVdlaWdodCI6MC4wLCJMaW5lVHlwZSI6MCwiUGFyZW50U3R5bGUiOm51bGx9LCJQYXJlbnRTdHlsZSI6bnVsbH0sIlRpdGxlU3R5bGUiOnsiJGlkIjoiNDM0IiwiRm9udFNldHRpbmdzIjp7IiRpZCI6IjQzNSIsIkZvbnRTaXplIjoxMCwiRm9udE5hbWUiOiJDYWxpYnJpIiwiSXNCb2xkIjp0cnVlLCJJc0l0YWxpYyI6ZmFsc2UsIklzVW5kZXJsaW5lZCI6ZmFsc2UsIlBhcmVudFN0eWxlIjpudWxsfSwiQXV0b1NpemUiOjAsIkZvcmVncm91bmQiOnsiJGlkIjoiNDM2IiwiQ29sb3IiOnsiJGlkIjoiNDM3IiwiQSI6MjU1LCJSIjoyNTUsIkciOjI1NSwiQiI6MjU1fX0sIk1heFdpZHRoIjo4MDAuMCwiTWF4SGVpZ2h0IjoiSW5maW5pdHkiLCJTbWFydEZvcmVncm91bmRJc0FjdGl2ZSI6ZmFsc2UsIkhvcml6b250YWxBbGlnbm1lbnQiOjEsIlZlcnRpY2FsQWxpZ25tZW50IjowLCJTbWFydEZvcmVncm91bmQiOm51bGwsIkJhY2tncm91bmRGaWxsVHlwZSI6MCwiTWFyZ2luIjp7IiRpZCI6IjQzOCIsIlRvcCI6MC4wLCJMZWZ0IjowLjAsIlJpZ2h0IjowLjAsIkJvdHRvbSI6MC4wfSwiUGFkZGluZyI6eyIkaWQiOiI0MzkiLCJUb3AiOjAuMCwiTGVmdCI6MC4wLCJSaWdodCI6MC4wLCJCb3R0b20iOjAuMH0sIkJhY2tncm91bmQiOnsiJGlkIjoiNDQwIiwiQ29sb3IiOnsiJGlkIjoiNDQxIiwiQSI6MCwiUiI6MjU1LCJHIjoyNTUsIkIiOjI1NX19LCJJc1Zpc2libGUiOnRydWUsIldpZHRoIjowLjAsIkhlaWdodCI6MC4wLCJCb3JkZXJTdHlsZSI6eyIkaWQiOiI0NDIiLCJMaW5lQ29sb3IiOm51bGwsIkxpbmVXZWlnaHQiOjAuMCwiTGluZVR5cGUiOjAsIlBhcmVudFN0eWxlIjpudWxsfSwiUGFyZW50U3R5bGUiOm51bGx9LCJEYXRlU3R5bGUiOnsiJGlkIjoiNDQzIiwiRm9udFNldHRpbmdzIjp7IiRpZCI6IjQ0NCIsIkZvbnRTaXplIjoxMCwiRm9udE5hbWUiOiJDYWxpYnJpIiwiSXNCb2xkIjpmYWxzZSwiSXNJdGFsaWMiOmZhbHNlLCJJc1VuZGVybGluZWQiOmZhbHNlLCJQYXJlbnRTdHlsZSI6bnVsbH0sIkF1dG9TaXplIjowLCJGb3JlZ3JvdW5kIjp7IiRpZCI6IjQ0NSIsIkNvbG9yIjp7IiRpZCI6IjQ0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Q3IiwiVG9wIjowLjAsIkxlZnQiOjAuMCwiUmlnaHQiOjAuMCwiQm90dG9tIjowLjB9LCJQYWRkaW5nIjp7IiRpZCI6IjQ0OCIsIlRvcCI6MC4wLCJMZWZ0IjowLjAsIlJpZ2h0IjowLjAsIkJvdHRvbSI6MC4wfSwiQmFja2dyb3VuZCI6eyIkaWQiOiI0NDkiLCJDb2xvciI6eyIkcmVmIjoiNDE4In19LCJJc1Zpc2libGUiOnRydWUsIldpZHRoIjowLjAsIkhlaWdodCI6MC4wLCJCb3JkZXJTdHlsZSI6eyIkaWQiOiI0NTAiLCJMaW5lQ29sb3IiOm51bGwsIkxpbmVXZWlnaHQiOjAuMCwiTGluZVR5cGUiOjAsIlBhcmVudFN0eWxlIjpudWxsfSwiUGFyZW50U3R5bGUiOm51bGx9LCJEYXRlRm9ybWF0Ijp7IiRpZCI6IjQ1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TIiLCJGb3JtYXQiOjAsIklzVmlzaWJsZSI6ZmFsc2UsIkxhc3RLbm93blZpc2liaWxpdHlTdGF0ZSI6ZmFsc2V9LCJJc1Zpc2libGUiOnRydWUsIlBhcmVudFN0eWxlIjpudWxsfSwiSW5kZXgiOjcsIlNtYXJ0RHVyYXRpb25BY3RpdmF0ZWQiOmZhbHNlLCJEYXRlRm9ybWF0Ijp7IiRyZWYiOiI0NTEifSwiV2Vla051bWJlcmluZyI6eyIkaWQiOiI0NTMiLCJGb3JtYXQiOjAsIklzVmlzaWJsZSI6ZmFsc2UsIkxhc3RLbm93blZpc2liaWxpdHlTdGF0ZSI6ZmFsc2V9LCJJZCI6IjFmMWE5NDI0LTIyNGYtNGZkNi05N2FmLWU5ZjgzNWM3Nzk1ZCIsIkltcG9ydElkIjpudWxsLCJUaXRsZSI6IkZ1bmN0aW9uYWxpdHkgIiwiTm90ZSI6bnVsbCwiSHlwZXJsaW5rIjp7IiRpZCI6IjQ1NCIsIkFkZHJlc3MiOm51bGwsIlN1YkFkZHJlc3MiOm51bGx9LCJJc0NoYW5nZWQiOmZhbHNlLCJJc05ldyI6ZmFsc2V9fSx7IiRpZCI6IjQ1NSIsIl9hdHRhY2hlZE1pbGVzdG9uZXMiOltdLCJUYXNrRGVmaW5pdGlvbiI6eyIkaWQiOiI0NTYiLCJHcm91cE5hbWUiOm51bGwsIlN0YXJ0RGF0ZSI6IjIwMjItMDItMTRUMDA6MDA6MDBaIiwiRW5kRGF0ZSI6IjIwMjItMDItMjVUMjM6NTk6MDBaIiwiUGVyY2VudGFnZUNvbXBsZXRlIjowLjAsIlN0eWxlIjp7IiRpZCI6IjQ1NyIsIlNoYXBlIjowLCJTaGFwZVRoaWNrbmVzcyI6MSwiRHVyYXRpb25Gb3JtYXQiOjAsIkluY2x1ZGVOb25Xb3JraW5nRGF5c0luRHVyYXRpb24iOmZhbHNlLCJQZXJjZW50YWdlQ29tcGxldGVTdHlsZSI6eyIkaWQiOiI0NTgiLCJGb250U2V0dGluZ3MiOnsiJGlkIjoiNDU5IiwiRm9udFNpemUiOjEwLCJGb250TmFtZSI6IkNhbGlicmkiLCJJc0JvbGQiOmZhbHNlLCJJc0l0YWxpYyI6ZmFsc2UsIklzVW5kZXJsaW5lZCI6ZmFsc2UsIlBhcmVudFN0eWxlIjpudWxsfSwiQXV0b1NpemUiOjAsIkZvcmVncm91bmQiOnsiJGlkIjoiNDYwIiwiQ29sb3IiOnsiJGlkIjoiNDYx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Q2MiIsIlRvcCI6MC4wLCJMZWZ0IjowLjAsIlJpZ2h0IjowLjAsIkJvdHRvbSI6MC4wfSwiUGFkZGluZyI6eyIkaWQiOiI0NjMiLCJUb3AiOjAuMCwiTGVmdCI6MC4wLCJSaWdodCI6MC4wLCJCb3R0b20iOjAuMH0sIkJhY2tncm91bmQiOnsiJGlkIjoiNDY0IiwiQ29sb3IiOnsiJGlkIjoiNDY1IiwiQSI6ODksIlIiOjAsIkciOjAsIkIiOjB9fSwiSXNWaXNpYmxlIjp0cnVlLCJXaWR0aCI6MC4wLCJIZWlnaHQiOjAuMCwiQm9yZGVyU3R5bGUiOnsiJGlkIjoiNDY2IiwiTGluZUNvbG9yIjpudWxsLCJMaW5lV2VpZ2h0IjowLjAsIkxpbmVUeXBlIjowLCJQYXJlbnRTdHlsZSI6bnVsbH0sIlBhcmVudFN0eWxlIjpudWxsfSwiRHVyYXRpb25TdHlsZSI6eyIkaWQiOiI0NjciLCJGb250U2V0dGluZ3MiOnsiJGlkIjoiNDY4IiwiRm9udFNpemUiOjEwLCJGb250TmFtZSI6IkNhbGlicmkiLCJJc0JvbGQiOmZhbHNlLCJJc0l0YWxpYyI6ZmFsc2UsIklzVW5kZXJsaW5lZCI6ZmFsc2UsIlBhcmVudFN0eWxlIjpudWxsfSwiQXV0b1NpemUiOjAsIkZvcmVncm91bmQiOnsiJGlkIjoiNDY5IiwiQ29sb3IiOnsiJGlkIjoiNDc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cxIiwiVG9wIjowLjAsIkxlZnQiOjAuMCwiUmlnaHQiOjAuMCwiQm90dG9tIjowLjB9LCJQYWRkaW5nIjp7IiRpZCI6IjQ3MiIsIlRvcCI6MC4wLCJMZWZ0IjowLjAsIlJpZ2h0IjowLjAsIkJvdHRvbSI6MC4wfSwiQmFja2dyb3VuZCI6eyIkaWQiOiI0NzMiLCJDb2xvciI6eyIkaWQiOiI0NzQiLCJBIjo4OSwiUiI6MCwiRyI6MCwiQiI6MH19LCJJc1Zpc2libGUiOnRydWUsIldpZHRoIjowLjAsIkhlaWdodCI6MC4wLCJCb3JkZXJTdHlsZSI6eyIkaWQiOiI0NzUiLCJMaW5lQ29sb3IiOm51bGwsIkxpbmVXZWlnaHQiOjAuMCwiTGluZVR5cGUiOjAsIlBhcmVudFN0eWxlIjpudWxsfSwiUGFyZW50U3R5bGUiOm51bGx9LCJIb3Jpem9udGFsQ29ubmVjdG9yU3R5bGUiOnsiJGlkIjoiNDc2IiwiTGluZUNvbG9yIjp7IiRpZCI6IjQ3NyIsIiR0eXBlIjoiTkxSRS5Db21tb24uRG9tLlNvbGlkQ29sb3JCcnVzaCwgTkxSRS5Db21tb24iLCJDb2xvciI6eyIkaWQiOiI0NzgiLCJBIjoyNTUsIlIiOjIwNCwiRyI6MjA0LCJCIjoyMDR9fSwiTGluZVdlaWdodCI6MS4wLCJMaW5lVHlwZSI6MCwiUGFyZW50U3R5bGUiOm51bGx9LCJWZXJ0aWNhbENvbm5lY3RvclN0eWxlIjp7IiRpZCI6IjQ3OSIsIkxpbmVDb2xvciI6eyIkaWQiOiI0ODAiLCIkdHlwZSI6Ik5MUkUuQ29tbW9uLkRvbS5Tb2xpZENvbG9yQnJ1c2gsIE5MUkUuQ29tbW9uIiwiQ29sb3IiOnsiJGlkIjoiNDg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NDgyIiwiTWFyZ2luIjp7IiRpZCI6IjQ4MyIsIlRvcCI6MC4wLCJMZWZ0Ijo0LjAsIlJpZ2h0Ijo0LjAsIkJvdHRvbSI6MC4wfSwiUGFkZGluZyI6eyIkaWQiOiI0ODQiLCJUb3AiOjAuMCwiTGVmdCI6MC4wLCJSaWdodCI6MC4wLCJCb3R0b20iOjAuMH0sIkJhY2tncm91bmQiOnsiJGlkIjoiNDg1IiwiQ29sb3IiOnsiJGlkIjoiNDg2IiwiQSI6MjU1LCJSIjoyNiwiRyI6MTcwLCJCIjo2Nn19LCJJc1Zpc2libGUiOnRydWUsIldpZHRoIjowLjAsIkhlaWdodCI6MTYuMCwiQm9yZGVyU3R5bGUiOnsiJGlkIjoiNDg3IiwiTGluZUNvbG9yIjp7IiRpZCI6IjQ4OCIsIiR0eXBlIjoiTkxSRS5Db21tb24uRG9tLlNvbGlkQ29sb3JCcnVzaCwgTkxSRS5Db21tb24iLCJDb2xvciI6eyIkaWQiOiI0ODkiLCJBIjoyNTUsIlIiOjI1NSwiRyI6MjU1LCJCIjoyNTV9fSwiTGluZVdlaWdodCI6MC4wLCJMaW5lVHlwZSI6MCwiUGFyZW50U3R5bGUiOm51bGx9LCJQYXJlbnRTdHlsZSI6bnVsbH0sIlRpdGxlU3R5bGUiOnsiJGlkIjoiNDkwIiwiRm9udFNldHRpbmdzIjp7IiRpZCI6IjQ5MSIsIkZvbnRTaXplIjoxMCwiRm9udE5hbWUiOiJDYWxpYnJpIiwiSXNCb2xkIjp0cnVlLCJJc0l0YWxpYyI6ZmFsc2UsIklzVW5kZXJsaW5lZCI6ZmFsc2UsIlBhcmVudFN0eWxlIjpudWxsfSwiQXV0b1NpemUiOjAsIkZvcmVncm91bmQiOnsiJGlkIjoiNDkyIiwiQ29sb3IiOnsiJGlkIjoiNDkzIiwiQSI6MjU1LCJSIjoyNTUsIkciOjI1NSwiQiI6MjU1fX0sIk1heFdpZHRoIjo4MDAuMCwiTWF4SGVpZ2h0IjoiSW5maW5pdHkiLCJTbWFydEZvcmVncm91bmRJc0FjdGl2ZSI6ZmFsc2UsIkhvcml6b250YWxBbGlnbm1lbnQiOjEsIlZlcnRpY2FsQWxpZ25tZW50IjowLCJTbWFydEZvcmVncm91bmQiOm51bGwsIkJhY2tncm91bmRGaWxsVHlwZSI6MCwiTWFyZ2luIjp7IiRpZCI6IjQ5NCIsIlRvcCI6MC4wLCJMZWZ0IjowLjAsIlJpZ2h0IjowLjAsIkJvdHRvbSI6MC4wfSwiUGFkZGluZyI6eyIkaWQiOiI0OTUiLCJUb3AiOjAuMCwiTGVmdCI6MC4wLCJSaWdodCI6MC4wLCJCb3R0b20iOjAuMH0sIkJhY2tncm91bmQiOnsiJGlkIjoiNDk2IiwiQ29sb3IiOnsiJGlkIjoiNDk3IiwiQSI6MCwiUiI6MjU1LCJHIjoyNTUsIkIiOjI1NX19LCJJc1Zpc2libGUiOnRydWUsIldpZHRoIjowLjAsIkhlaWdodCI6MC4wLCJCb3JkZXJTdHlsZSI6eyIkaWQiOiI0OTgiLCJMaW5lQ29sb3IiOm51bGwsIkxpbmVXZWlnaHQiOjAuMCwiTGluZVR5cGUiOjAsIlBhcmVudFN0eWxlIjpudWxsfSwiUGFyZW50U3R5bGUiOm51bGx9LCJEYXRlU3R5bGUiOnsiJGlkIjoiNDk5IiwiRm9udFNldHRpbmdzIjp7IiRpZCI6IjUwMCIsIkZvbnRTaXplIjoxMCwiRm9udE5hbWUiOiJDYWxpYnJpIiwiSXNCb2xkIjpmYWxzZSwiSXNJdGFsaWMiOmZhbHNlLCJJc1VuZGVybGluZWQiOmZhbHNlLCJQYXJlbnRTdHlsZSI6bnVsbH0sIkF1dG9TaXplIjowLCJGb3JlZ3JvdW5kIjp7IiRpZCI6IjUwMSIsIkNvbG9yIjp7IiRpZCI6IjUw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AzIiwiVG9wIjowLjAsIkxlZnQiOjAuMCwiUmlnaHQiOjAuMCwiQm90dG9tIjowLjB9LCJQYWRkaW5nIjp7IiRpZCI6IjUwNCIsIlRvcCI6MC4wLCJMZWZ0IjowLjAsIlJpZ2h0IjowLjAsIkJvdHRvbSI6MC4wfSwiQmFja2dyb3VuZCI6eyIkaWQiOiI1MDUiLCJDb2xvciI6eyIkcmVmIjoiNDc0In19LCJJc1Zpc2libGUiOnRydWUsIldpZHRoIjowLjAsIkhlaWdodCI6MC4wLCJCb3JkZXJTdHlsZSI6eyIkaWQiOiI1MDYiLCJMaW5lQ29sb3IiOm51bGwsIkxpbmVXZWlnaHQiOjAuMCwiTGluZVR5cGUiOjAsIlBhcmVudFN0eWxlIjpudWxsfSwiUGFyZW50U3R5bGUiOm51bGx9LCJEYXRlRm9ybWF0Ijp7IiRpZCI6IjUw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DgiLCJGb3JtYXQiOjAsIklzVmlzaWJsZSI6ZmFsc2UsIkxhc3RLbm93blZpc2liaWxpdHlTdGF0ZSI6ZmFsc2V9LCJJc1Zpc2libGUiOnRydWUsIlBhcmVudFN0eWxlIjpudWxsfSwiSW5kZXgiOjEwLCJTbWFydER1cmF0aW9uQWN0aXZhdGVkIjpmYWxzZSwiRGF0ZUZvcm1hdCI6eyIkcmVmIjoiNTA3In0sIldlZWtOdW1iZXJpbmciOnsiJGlkIjoiNTA5IiwiRm9ybWF0IjowLCJJc1Zpc2libGUiOmZhbHNlLCJMYXN0S25vd25WaXNpYmlsaXR5U3RhdGUiOmZhbHNlfSwiSWQiOiIzMGM4OTJmNC03MGQxLTQ0OGQtOGIzNy0xODZkOTEwZjM5NWMiLCJJbXBvcnRJZCI6bnVsbCwiVGl0bGUiOiJVcGRhdGUgTmF2aWdhdGlvbiIsIk5vdGUiOm51bGwsIkh5cGVybGluayI6eyIkaWQiOiI1MTAiLCJBZGRyZXNzIjpudWxsLCJTdWJBZGRyZXNzIjpudWxsfSwiSXNDaGFuZ2VkIjpmYWxzZSwiSXNOZXciOmZhbHNlfX0seyIkaWQiOiI1MTEiLCJfYXR0YWNoZWRNaWxlc3RvbmVzIjpbXSwiVGFza0RlZmluaXRpb24iOnsiJGlkIjoiNTEyIiwiR3JvdXBOYW1lIjpudWxsLCJTdGFydERhdGUiOiIyMDIyLTAzLTE0VDAwOjAwOjAwWiIsIkVuZERhdGUiOiIyMDIyLTAzLTI1VDIzOjU5OjAwWiIsIlBlcmNlbnRhZ2VDb21wbGV0ZSI6MC4wLCJTdHlsZSI6eyIkaWQiOiI1MTMiLCJTaGFwZSI6MCwiU2hhcGVUaGlja25lc3MiOjEsIkR1cmF0aW9uRm9ybWF0IjowLCJJbmNsdWRlTm9uV29ya2luZ0RheXNJbkR1cmF0aW9uIjpmYWxzZSwiUGVyY2VudGFnZUNvbXBsZXRlU3R5bGUiOnsiJGlkIjoiNTE0IiwiRm9udFNldHRpbmdzIjp7IiRpZCI6IjUxNSIsIkZvbnRTaXplIjoxMCwiRm9udE5hbWUiOiJDYWxpYnJpIiwiSXNCb2xkIjpmYWxzZSwiSXNJdGFsaWMiOmZhbHNlLCJJc1VuZGVybGluZWQiOmZhbHNlLCJQYXJlbnRTdHlsZSI6bnVsbH0sIkF1dG9TaXplIjowLCJGb3JlZ3JvdW5kIjp7IiRpZCI6IjUxNiIsIkNvbG9yIjp7IiRpZCI6IjUxN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1MTgiLCJUb3AiOjAuMCwiTGVmdCI6MC4wLCJSaWdodCI6MC4wLCJCb3R0b20iOjAuMH0sIlBhZGRpbmciOnsiJGlkIjoiNTE5IiwiVG9wIjowLjAsIkxlZnQiOjAuMCwiUmlnaHQiOjAuMCwiQm90dG9tIjowLjB9LCJCYWNrZ3JvdW5kIjp7IiRpZCI6IjUyMCIsIkNvbG9yIjp7IiRpZCI6IjUyMSIsIkEiOjg5LCJSIjowLCJHIjowLCJCIjowfX0sIklzVmlzaWJsZSI6dHJ1ZSwiV2lkdGgiOjAuMCwiSGVpZ2h0IjowLjAsIkJvcmRlclN0eWxlIjp7IiRpZCI6IjUyMiIsIkxpbmVDb2xvciI6bnVsbCwiTGluZVdlaWdodCI6MC4wLCJMaW5lVHlwZSI6MCwiUGFyZW50U3R5bGUiOm51bGx9LCJQYXJlbnRTdHlsZSI6bnVsbH0sIkR1cmF0aW9uU3R5bGUiOnsiJGlkIjoiNTIzIiwiRm9udFNldHRpbmdzIjp7IiRpZCI6IjUyNCIsIkZvbnRTaXplIjoxMCwiRm9udE5hbWUiOiJDYWxpYnJpIiwiSXNCb2xkIjpmYWxzZSwiSXNJdGFsaWMiOmZhbHNlLCJJc1VuZGVybGluZWQiOmZhbHNlLCJQYXJlbnRTdHlsZSI6bnVsbH0sIkF1dG9TaXplIjowLCJGb3JlZ3JvdW5kIjp7IiRpZCI6IjUyNSIsIkNvbG9yIjp7IiRpZCI6IjUy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yNyIsIlRvcCI6MC4wLCJMZWZ0IjowLjAsIlJpZ2h0IjowLjAsIkJvdHRvbSI6MC4wfSwiUGFkZGluZyI6eyIkaWQiOiI1MjgiLCJUb3AiOjAuMCwiTGVmdCI6MC4wLCJSaWdodCI6MC4wLCJCb3R0b20iOjAuMH0sIkJhY2tncm91bmQiOnsiJGlkIjoiNTI5IiwiQ29sb3IiOnsiJGlkIjoiNTMwIiwiQSI6ODksIlIiOjAsIkciOjAsIkIiOjB9fSwiSXNWaXNpYmxlIjp0cnVlLCJXaWR0aCI6MC4wLCJIZWlnaHQiOjAuMCwiQm9yZGVyU3R5bGUiOnsiJGlkIjoiNTMxIiwiTGluZUNvbG9yIjpudWxsLCJMaW5lV2VpZ2h0IjowLjAsIkxpbmVUeXBlIjowLCJQYXJlbnRTdHlsZSI6bnVsbH0sIlBhcmVudFN0eWxlIjpudWxsfSwiSG9yaXpvbnRhbENvbm5lY3RvclN0eWxlIjp7IiRpZCI6IjUzMiIsIkxpbmVDb2xvciI6eyIkaWQiOiI1MzMiLCIkdHlwZSI6Ik5MUkUuQ29tbW9uLkRvbS5Tb2xpZENvbG9yQnJ1c2gsIE5MUkUuQ29tbW9uIiwiQ29sb3IiOnsiJGlkIjoiNTM0IiwiQSI6MjU1LCJSIjoyMDQsIkciOjIwNCwiQiI6MjA0fX0sIkxpbmVXZWlnaHQiOjEuMCwiTGluZVR5cGUiOjAsIlBhcmVudFN0eWxlIjpudWxsfSwiVmVydGljYWxDb25uZWN0b3JTdHlsZSI6eyIkaWQiOiI1MzUiLCJMaW5lQ29sb3IiOnsiJGlkIjoiNTM2IiwiJHR5cGUiOiJOTFJFLkNvbW1vbi5Eb20uU29saWRDb2xvckJydXNoLCBOTFJFLkNvbW1vbiIsIkNvbG9yIjp7IiRpZCI6IjUzN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UzOCIsIk1hcmdpbiI6eyIkaWQiOiI1MzkiLCJUb3AiOjAuMCwiTGVmdCI6NC4wLCJSaWdodCI6NC4wLCJCb3R0b20iOjAuMH0sIlBhZGRpbmciOnsiJGlkIjoiNTQwIiwiVG9wIjowLjAsIkxlZnQiOjAuMCwiUmlnaHQiOjAuMCwiQm90dG9tIjowLjB9LCJCYWNrZ3JvdW5kIjp7IiRpZCI6IjU0MSIsIkNvbG9yIjp7IiRpZCI6IjU0MiIsIkEiOjI1NSwiUiI6NjgsIkciOjExNCwiQiI6MTk2fX0sIklzVmlzaWJsZSI6dHJ1ZSwiV2lkdGgiOjAuMCwiSGVpZ2h0IjoxNi4wLCJCb3JkZXJTdHlsZSI6eyIkaWQiOiI1NDMiLCJMaW5lQ29sb3IiOnsiJGlkIjoiNTQ0IiwiJHR5cGUiOiJOTFJFLkNvbW1vbi5Eb20uU29saWRDb2xvckJydXNoLCBOTFJFLkNvbW1vbiIsIkNvbG9yIjp7IiRpZCI6IjU0NSIsIkEiOjI1NSwiUiI6MjU1LCJHIjowLCJCIjowfX0sIkxpbmVXZWlnaHQiOjAuMCwiTGluZVR5cGUiOjAsIlBhcmVudFN0eWxlIjpudWxsfSwiUGFyZW50U3R5bGUiOm51bGx9LCJUaXRsZVN0eWxlIjp7IiRpZCI6IjU0NiIsIkZvbnRTZXR0aW5ncyI6eyIkaWQiOiI1NDciLCJGb250U2l6ZSI6MTAsIkZvbnROYW1lIjoiQ2FsaWJyaSIsIklzQm9sZCI6dHJ1ZSwiSXNJdGFsaWMiOmZhbHNlLCJJc1VuZGVybGluZWQiOmZhbHNlLCJQYXJlbnRTdHlsZSI6bnVsbH0sIkF1dG9TaXplIjowLCJGb3JlZ3JvdW5kIjp7IiRpZCI6IjU0OCIsIkNvbG9yIjp7IiRpZCI6IjU0OS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1NTAiLCJUb3AiOjAuMCwiTGVmdCI6MC4wLCJSaWdodCI6MC4wLCJCb3R0b20iOjAuMH0sIlBhZGRpbmciOnsiJGlkIjoiNTUxIiwiVG9wIjowLjAsIkxlZnQiOjAuMCwiUmlnaHQiOjAuMCwiQm90dG9tIjowLjB9LCJCYWNrZ3JvdW5kIjp7IiRpZCI6IjU1MiIsIkNvbG9yIjp7IiRpZCI6IjU1MyIsIkEiOjAsIlIiOjI1NSwiRyI6MjU1LCJCIjoyNTV9fSwiSXNWaXNpYmxlIjp0cnVlLCJXaWR0aCI6MC4wLCJIZWlnaHQiOjAuMCwiQm9yZGVyU3R5bGUiOnsiJGlkIjoiNTU0IiwiTGluZUNvbG9yIjpudWxsLCJMaW5lV2VpZ2h0IjowLjAsIkxpbmVUeXBlIjowLCJQYXJlbnRTdHlsZSI6bnVsbH0sIlBhcmVudFN0eWxlIjpudWxsfSwiRGF0ZVN0eWxlIjp7IiRpZCI6IjU1NSIsIkZvbnRTZXR0aW5ncyI6eyIkaWQiOiI1NTYiLCJGb250U2l6ZSI6MTAsIkZvbnROYW1lIjoiQ2FsaWJyaSIsIklzQm9sZCI6ZmFsc2UsIklzSXRhbGljIjpmYWxzZSwiSXNVbmRlcmxpbmVkIjpmYWxzZSwiUGFyZW50U3R5bGUiOm51bGx9LCJBdXRvU2l6ZSI6MCwiRm9yZWdyb3VuZCI6eyIkaWQiOiI1NTciLCJDb2xvciI6eyIkaWQiOiI1NT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1OSIsIlRvcCI6MC4wLCJMZWZ0IjowLjAsIlJpZ2h0IjowLjAsIkJvdHRvbSI6MC4wfSwiUGFkZGluZyI6eyIkaWQiOiI1NjAiLCJUb3AiOjAuMCwiTGVmdCI6MC4wLCJSaWdodCI6MC4wLCJCb3R0b20iOjAuMH0sIkJhY2tncm91bmQiOnsiJGlkIjoiNTYxIiwiQ29sb3IiOnsiJHJlZiI6IjUzMCJ9fSwiSXNWaXNpYmxlIjp0cnVlLCJXaWR0aCI6MC4wLCJIZWlnaHQiOjAuMCwiQm9yZGVyU3R5bGUiOnsiJGlkIjoiNTYyIiwiTGluZUNvbG9yIjpudWxsLCJMaW5lV2VpZ2h0IjowLjAsIkxpbmVUeXBlIjowLCJQYXJlbnRTdHlsZSI6bnVsbH0sIlBhcmVudFN0eWxlIjpudWxsfSwiRGF0ZUZvcm1hdCI6eyIkaWQiOiI1Nj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Y0IiwiRm9ybWF0IjowLCJJc1Zpc2libGUiOmZhbHNlLCJMYXN0S25vd25WaXNpYmlsaXR5U3RhdGUiOmZhbHNlfSwiSXNWaXNpYmxlIjp0cnVlLCJQYXJlbnRTdHlsZSI6bnVsbH0sIkluZGV4IjoxMiwiU21hcnREdXJhdGlvbkFjdGl2YXRlZCI6ZmFsc2UsIkRhdGVGb3JtYXQiOnsiJHJlZiI6IjU2MyJ9LCJXZWVrTnVtYmVyaW5nIjp7IiRpZCI6IjU2NSIsIkZvcm1hdCI6MCwiSXNWaXNpYmxlIjpmYWxzZSwiTGFzdEtub3duVmlzaWJpbGl0eVN0YXRlIjpmYWxzZX0sIklkIjoiNjAwNmEzNDctNDJiZi00ZTA4LWFkNDctMDdlMzMyZjllOGFhIiwiSW1wb3J0SWQiOm51bGwsIlRpdGxlIjoiREIgQ29uZmlndXJhdGlvbiIsIk5vdGUiOm51bGwsIkh5cGVybGluayI6eyIkaWQiOiI1NjYiLCJBZGRyZXNzIjpudWxsLCJTdWJBZGRyZXNzIjpudWxsfSwiSXNDaGFuZ2VkIjpmYWxzZSwiSXNOZXciOmZhbHNlfX0seyIkaWQiOiI1NjciLCJfYXR0YWNoZWRNaWxlc3RvbmVzIjpbXSwiVGFza0RlZmluaXRpb24iOnsiJGlkIjoiNTY4IiwiR3JvdXBOYW1lIjpudWxsLCJTdGFydERhdGUiOiIyMDIyLTAxLTMxVDAwOjAwOjAwWiIsIkVuZERhdGUiOiIyMDIyLTAyLTExVDIzOjU5OjAwWiIsIlBlcmNlbnRhZ2VDb21wbGV0ZSI6MC4wLCJTdHlsZSI6eyIkaWQiOiI1NjkiLCJTaGFwZSI6MCwiU2hhcGVUaGlja25lc3MiOjEsIkR1cmF0aW9uRm9ybWF0IjowLCJJbmNsdWRlTm9uV29ya2luZ0RheXNJbkR1cmF0aW9uIjpmYWxzZSwiUGVyY2VudGFnZUNvbXBsZXRlU3R5bGUiOnsiJGlkIjoiNTcwIiwiRm9udFNldHRpbmdzIjp7IiRpZCI6IjU3MSIsIkZvbnRTaXplIjoxMCwiRm9udE5hbWUiOiJDYWxpYnJpIiwiSXNCb2xkIjpmYWxzZSwiSXNJdGFsaWMiOmZhbHNlLCJJc1VuZGVybGluZWQiOmZhbHNlLCJQYXJlbnRTdHlsZSI6bnVsbH0sIkF1dG9TaXplIjowLCJGb3JlZ3JvdW5kIjp7IiRpZCI6IjU3MiIsIkNvbG9yIjp7IiRpZCI6IjU3M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1NzQiLCJUb3AiOjAuMCwiTGVmdCI6MC4wLCJSaWdodCI6MC4wLCJCb3R0b20iOjAuMH0sIlBhZGRpbmciOnsiJGlkIjoiNTc1IiwiVG9wIjowLjAsIkxlZnQiOjAuMCwiUmlnaHQiOjAuMCwiQm90dG9tIjowLjB9LCJCYWNrZ3JvdW5kIjp7IiRpZCI6IjU3NiIsIkNvbG9yIjp7IiRpZCI6IjU3NyIsIkEiOjg5LCJSIjowLCJHIjowLCJCIjowfX0sIklzVmlzaWJsZSI6dHJ1ZSwiV2lkdGgiOjAuMCwiSGVpZ2h0IjowLjAsIkJvcmRlclN0eWxlIjp7IiRpZCI6IjU3OCIsIkxpbmVDb2xvciI6bnVsbCwiTGluZVdlaWdodCI6MC4wLCJMaW5lVHlwZSI6MCwiUGFyZW50U3R5bGUiOm51bGx9LCJQYXJlbnRTdHlsZSI6bnVsbH0sIkR1cmF0aW9uU3R5bGUiOnsiJGlkIjoiNTc5IiwiRm9udFNldHRpbmdzIjp7IiRpZCI6IjU4MCIsIkZvbnRTaXplIjoxMCwiRm9udE5hbWUiOiJDYWxpYnJpIiwiSXNCb2xkIjpmYWxzZSwiSXNJdGFsaWMiOmZhbHNlLCJJc1VuZGVybGluZWQiOmZhbHNlLCJQYXJlbnRTdHlsZSI6bnVsbH0sIkF1dG9TaXplIjowLCJGb3JlZ3JvdW5kIjp7IiRpZCI6IjU4MSIsIkNvbG9yIjp7IiRpZCI6IjU4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4MyIsIlRvcCI6MC4wLCJMZWZ0IjowLjAsIlJpZ2h0IjowLjAsIkJvdHRvbSI6MC4wfSwiUGFkZGluZyI6eyIkaWQiOiI1ODQiLCJUb3AiOjAuMCwiTGVmdCI6MC4wLCJSaWdodCI6MC4wLCJCb3R0b20iOjAuMH0sIkJhY2tncm91bmQiOnsiJGlkIjoiNTg1IiwiQ29sb3IiOnsiJGlkIjoiNTg2IiwiQSI6ODksIlIiOjAsIkciOjAsIkIiOjB9fSwiSXNWaXNpYmxlIjp0cnVlLCJXaWR0aCI6MC4wLCJIZWlnaHQiOjAuMCwiQm9yZGVyU3R5bGUiOnsiJGlkIjoiNTg3IiwiTGluZUNvbG9yIjpudWxsLCJMaW5lV2VpZ2h0IjowLjAsIkxpbmVUeXBlIjowLCJQYXJlbnRTdHlsZSI6bnVsbH0sIlBhcmVudFN0eWxlIjpudWxsfSwiSG9yaXpvbnRhbENvbm5lY3RvclN0eWxlIjp7IiRpZCI6IjU4OCIsIkxpbmVDb2xvciI6eyIkaWQiOiI1ODkiLCIkdHlwZSI6Ik5MUkUuQ29tbW9uLkRvbS5Tb2xpZENvbG9yQnJ1c2gsIE5MUkUuQ29tbW9uIiwiQ29sb3IiOnsiJGlkIjoiNTkwIiwiQSI6MjU1LCJSIjoyMDQsIkciOjIwNCwiQiI6MjA0fX0sIkxpbmVXZWlnaHQiOjEuMCwiTGluZVR5cGUiOjAsIlBhcmVudFN0eWxlIjpudWxsfSwiVmVydGljYWxDb25uZWN0b3JTdHlsZSI6eyIkaWQiOiI1OTEiLCJMaW5lQ29sb3IiOnsiJGlkIjoiNTkyIiwiJHR5cGUiOiJOTFJFLkNvbW1vbi5Eb20uU29saWRDb2xvckJydXNoLCBOTFJFLkNvbW1vbiIsIkNvbG9yIjp7IiRpZCI6IjU5M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U5NCIsIk1hcmdpbiI6eyIkaWQiOiI1OTUiLCJUb3AiOjAuMCwiTGVmdCI6NC4wLCJSaWdodCI6NC4wLCJCb3R0b20iOjAuMH0sIlBhZGRpbmciOnsiJGlkIjoiNTk2IiwiVG9wIjowLjAsIkxlZnQiOjAuMCwiUmlnaHQiOjAuMCwiQm90dG9tIjowLjB9LCJCYWNrZ3JvdW5kIjp7IiRpZCI6IjU5NyIsIkNvbG9yIjp7IiRpZCI6IjU5OCIsIkEiOjI1NSwiUiI6NjgsIkciOjExNCwiQiI6MTk2fX0sIklzVmlzaWJsZSI6dHJ1ZSwiV2lkdGgiOjAuMCwiSGVpZ2h0IjoxNi4wLCJCb3JkZXJTdHlsZSI6eyIkaWQiOiI1OTkiLCJMaW5lQ29sb3IiOnsiJGlkIjoiNjAwIiwiJHR5cGUiOiJOTFJFLkNvbW1vbi5Eb20uU29saWRDb2xvckJydXNoLCBOTFJFLkNvbW1vbiIsIkNvbG9yIjp7IiRpZCI6IjYwMSIsIkEiOjI1NSwiUiI6MjU1LCJHIjowLCJCIjowfX0sIkxpbmVXZWlnaHQiOjAuMCwiTGluZVR5cGUiOjAsIlBhcmVudFN0eWxlIjpudWxsfSwiUGFyZW50U3R5bGUiOm51bGx9LCJUaXRsZVN0eWxlIjp7IiRpZCI6IjYwMiIsIkZvbnRTZXR0aW5ncyI6eyIkaWQiOiI2MDMiLCJGb250U2l6ZSI6MTAsIkZvbnROYW1lIjoiQ2FsaWJyaSIsIklzQm9sZCI6dHJ1ZSwiSXNJdGFsaWMiOmZhbHNlLCJJc1VuZGVybGluZWQiOmZhbHNlLCJQYXJlbnRTdHlsZSI6bnVsbH0sIkF1dG9TaXplIjowLCJGb3JlZ3JvdW5kIjp7IiRpZCI6IjYwNCIsIkNvbG9yIjp7IiRpZCI6IjYwNS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2MDYiLCJUb3AiOjAuMCwiTGVmdCI6MC4wLCJSaWdodCI6MC4wLCJCb3R0b20iOjAuMH0sIlBhZGRpbmciOnsiJGlkIjoiNjA3IiwiVG9wIjowLjAsIkxlZnQiOjAuMCwiUmlnaHQiOjAuMCwiQm90dG9tIjowLjB9LCJCYWNrZ3JvdW5kIjp7IiRpZCI6IjYwOCIsIkNvbG9yIjp7IiRpZCI6IjYwOSIsIkEiOjAsIlIiOjI1NSwiRyI6MjU1LCJCIjoyNTV9fSwiSXNWaXNpYmxlIjp0cnVlLCJXaWR0aCI6MC4wLCJIZWlnaHQiOjAuMCwiQm9yZGVyU3R5bGUiOnsiJGlkIjoiNjEwIiwiTGluZUNvbG9yIjpudWxsLCJMaW5lV2VpZ2h0IjowLjAsIkxpbmVUeXBlIjowLCJQYXJlbnRTdHlsZSI6bnVsbH0sIlBhcmVudFN0eWxlIjpudWxsfSwiRGF0ZVN0eWxlIjp7IiRpZCI6IjYxMSIsIkZvbnRTZXR0aW5ncyI6eyIkaWQiOiI2MTIiLCJGb250U2l6ZSI6MTAsIkZvbnROYW1lIjoiQ2FsaWJyaSIsIklzQm9sZCI6ZmFsc2UsIklzSXRhbGljIjpmYWxzZSwiSXNVbmRlcmxpbmVkIjpmYWxzZSwiUGFyZW50U3R5bGUiOm51bGx9LCJBdXRvU2l6ZSI6MCwiRm9yZWdyb3VuZCI6eyIkaWQiOiI2MTMiLCJDb2xvciI6eyIkaWQiOiI2MT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xNSIsIlRvcCI6MC4wLCJMZWZ0IjowLjAsIlJpZ2h0IjowLjAsIkJvdHRvbSI6MC4wfSwiUGFkZGluZyI6eyIkaWQiOiI2MTYiLCJUb3AiOjAuMCwiTGVmdCI6MC4wLCJSaWdodCI6MC4wLCJCb3R0b20iOjAuMH0sIkJhY2tncm91bmQiOnsiJGlkIjoiNjE3IiwiQ29sb3IiOnsiJHJlZiI6IjU4NiJ9fSwiSXNWaXNpYmxlIjp0cnVlLCJXaWR0aCI6MC4wLCJIZWlnaHQiOjAuMCwiQm9yZGVyU3R5bGUiOnsiJGlkIjoiNjE4IiwiTGluZUNvbG9yIjpudWxsLCJMaW5lV2VpZ2h0IjowLjAsIkxpbmVUeXBlIjowLCJQYXJlbnRTdHlsZSI6bnVsbH0sIlBhcmVudFN0eWxlIjpudWxsfSwiRGF0ZUZvcm1hdCI6eyIkaWQiOiI2M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IwIiwiRm9ybWF0IjowLCJJc1Zpc2libGUiOmZhbHNlLCJMYXN0S25vd25WaXNpYmlsaXR5U3RhdGUiOmZhbHNlfSwiSXNWaXNpYmxlIjp0cnVlLCJQYXJlbnRTdHlsZSI6bnVsbH0sIkluZGV4Ijo5LCJTbWFydER1cmF0aW9uQWN0aXZhdGVkIjpmYWxzZSwiRGF0ZUZvcm1hdCI6eyIkcmVmIjoiNjE5In0sIldlZWtOdW1iZXJpbmciOnsiJGlkIjoiNjIxIiwiRm9ybWF0IjowLCJJc1Zpc2libGUiOmZhbHNlLCJMYXN0S25vd25WaXNpYmlsaXR5U3RhdGUiOmZhbHNlfSwiSWQiOiI2NDJiMDNjOC00OWFiLTRmOGYtODc1ZS02NzExMGQ0MTcyZDciLCJJbXBvcnRJZCI6bnVsbCwiVGl0bGUiOiJCYWNrLUVuZCBVcGdyYWRlIiwiTm90ZSI6bnVsbCwiSHlwZXJsaW5rIjp7IiRpZCI6IjYyMiIsIkFkZHJlc3MiOm51bGwsIlN1YkFkZHJlc3MiOm51bGx9LCJJc0NoYW5nZWQiOmZhbHNlLCJJc05ldyI6ZmFsc2V9fSx7IiRpZCI6IjYyMyIsIl9hdHRhY2hlZE1pbGVzdG9uZXMiOltdLCJUYXNrRGVmaW5pdGlvbiI6eyIkaWQiOiI2MjQiLCJHcm91cE5hbWUiOm51bGwsIlN0YXJ0RGF0ZSI6IjIwMjItMDEtMTdUMDA6MDA6MDBaIiwiRW5kRGF0ZSI6IjIwMjItMDEtMjhUMjM6NTk6MDBaIiwiUGVyY2VudGFnZUNvbXBsZXRlIjozNS4wLCJTdHlsZSI6eyIkaWQiOiI2MjUiLCJTaGFwZSI6MCwiU2hhcGVUaGlja25lc3MiOjEsIkR1cmF0aW9uRm9ybWF0IjowLCJJbmNsdWRlTm9uV29ya2luZ0RheXNJbkR1cmF0aW9uIjpmYWxzZSwiUGVyY2VudGFnZUNvbXBsZXRlU3R5bGUiOnsiJGlkIjoiNjI2IiwiRm9udFNldHRpbmdzIjp7IiRpZCI6IjYyNyIsIkZvbnRTaXplIjoxMCwiRm9udE5hbWUiOiJDYWxpYnJpIiwiSXNCb2xkIjpmYWxzZSwiSXNJdGFsaWMiOmZhbHNlLCJJc1VuZGVybGluZWQiOmZhbHNlLCJQYXJlbnRTdHlsZSI6bnVsbH0sIkF1dG9TaXplIjowLCJGb3JlZ3JvdW5kIjp7IiRpZCI6IjYyOCIsIkNvbG9yIjp7IiRpZCI6IjYyO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2MzAiLCJUb3AiOjAuMCwiTGVmdCI6MC4wLCJSaWdodCI6MC4wLCJCb3R0b20iOjAuMH0sIlBhZGRpbmciOnsiJGlkIjoiNjMxIiwiVG9wIjowLjAsIkxlZnQiOjAuMCwiUmlnaHQiOjAuMCwiQm90dG9tIjowLjB9LCJCYWNrZ3JvdW5kIjp7IiRpZCI6IjYzMiIsIkNvbG9yIjp7IiRpZCI6IjYzMyIsIkEiOjg5LCJSIjowLCJHIjowLCJCIjowfX0sIklzVmlzaWJsZSI6dHJ1ZSwiV2lkdGgiOjAuMCwiSGVpZ2h0IjowLjAsIkJvcmRlclN0eWxlIjp7IiRpZCI6IjYzNCIsIkxpbmVDb2xvciI6bnVsbCwiTGluZVdlaWdodCI6MC4wLCJMaW5lVHlwZSI6MCwiUGFyZW50U3R5bGUiOm51bGx9LCJQYXJlbnRTdHlsZSI6bnVsbH0sIkR1cmF0aW9uU3R5bGUiOnsiJGlkIjoiNjM1IiwiRm9udFNldHRpbmdzIjp7IiRpZCI6IjYzNiIsIkZvbnRTaXplIjoxMCwiRm9udE5hbWUiOiJDYWxpYnJpIiwiSXNCb2xkIjpmYWxzZSwiSXNJdGFsaWMiOmZhbHNlLCJJc1VuZGVybGluZWQiOmZhbHNlLCJQYXJlbnRTdHlsZSI6bnVsbH0sIkF1dG9TaXplIjowLCJGb3JlZ3JvdW5kIjp7IiRpZCI6IjYzNyIsIkNvbG9yIjp7IiRpZCI6IjYz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zOSIsIlRvcCI6MC4wLCJMZWZ0IjowLjAsIlJpZ2h0IjowLjAsIkJvdHRvbSI6MC4wfSwiUGFkZGluZyI6eyIkaWQiOiI2NDAiLCJUb3AiOjAuMCwiTGVmdCI6MC4wLCJSaWdodCI6MC4wLCJCb3R0b20iOjAuMH0sIkJhY2tncm91bmQiOnsiJGlkIjoiNjQxIiwiQ29sb3IiOnsiJGlkIjoiNjQyIiwiQSI6ODksIlIiOjAsIkciOjAsIkIiOjB9fSwiSXNWaXNpYmxlIjp0cnVlLCJXaWR0aCI6MC4wLCJIZWlnaHQiOjAuMCwiQm9yZGVyU3R5bGUiOnsiJGlkIjoiNjQzIiwiTGluZUNvbG9yIjpudWxsLCJMaW5lV2VpZ2h0IjowLjAsIkxpbmVUeXBlIjowLCJQYXJlbnRTdHlsZSI6bnVsbH0sIlBhcmVudFN0eWxlIjpudWxsfSwiSG9yaXpvbnRhbENvbm5lY3RvclN0eWxlIjp7IiRpZCI6IjY0NCIsIkxpbmVDb2xvciI6eyIkaWQiOiI2NDUiLCIkdHlwZSI6Ik5MUkUuQ29tbW9uLkRvbS5Tb2xpZENvbG9yQnJ1c2gsIE5MUkUuQ29tbW9uIiwiQ29sb3IiOnsiJGlkIjoiNjQ2IiwiQSI6MjU1LCJSIjoyMDQsIkciOjIwNCwiQiI6MjA0fX0sIkxpbmVXZWlnaHQiOjEuMCwiTGluZVR5cGUiOjAsIlBhcmVudFN0eWxlIjpudWxsfSwiVmVydGljYWxDb25uZWN0b3JTdHlsZSI6eyIkaWQiOiI2NDciLCJMaW5lQ29sb3IiOnsiJGlkIjoiNjQ4IiwiJHR5cGUiOiJOTFJFLkNvbW1vbi5Eb20uU29saWRDb2xvckJydXNoLCBOTFJFLkNvbW1vbiIsIkNvbG9yIjp7IiRpZCI6IjY0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Y1MCIsIk1hcmdpbiI6eyIkaWQiOiI2NTEiLCJUb3AiOjAuMCwiTGVmdCI6NC4wLCJSaWdodCI6NC4wLCJCb3R0b20iOjAuMH0sIlBhZGRpbmciOnsiJGlkIjoiNjUyIiwiVG9wIjowLjAsIkxlZnQiOjAuMCwiUmlnaHQiOjAuMCwiQm90dG9tIjowLjB9LCJCYWNrZ3JvdW5kIjp7IiRpZCI6IjY1MyIsIkNvbG9yIjp7IiRpZCI6IjY1NCIsIkEiOjI1NSwiUiI6MjYsIkciOjE3MCwiQiI6NjZ9fSwiSXNWaXNpYmxlIjp0cnVlLCJXaWR0aCI6MC4wLCJIZWlnaHQiOjE2LjAsIkJvcmRlclN0eWxlIjp7IiRpZCI6IjY1NSIsIkxpbmVDb2xvciI6eyIkaWQiOiI2NTYiLCIkdHlwZSI6Ik5MUkUuQ29tbW9uLkRvbS5Tb2xpZENvbG9yQnJ1c2gsIE5MUkUuQ29tbW9uIiwiQ29sb3IiOnsiJGlkIjoiNjU3IiwiQSI6MjU1LCJSIjoyNTUsIkciOjI1NSwiQiI6MjU1fX0sIkxpbmVXZWlnaHQiOjAuMCwiTGluZVR5cGUiOjAsIlBhcmVudFN0eWxlIjpudWxsfSwiUGFyZW50U3R5bGUiOm51bGx9LCJUaXRsZVN0eWxlIjp7IiRpZCI6IjY1OCIsIkZvbnRTZXR0aW5ncyI6eyIkaWQiOiI2NTkiLCJGb250U2l6ZSI6MTAsIkZvbnROYW1lIjoiQ2FsaWJyaSIsIklzQm9sZCI6dHJ1ZSwiSXNJdGFsaWMiOmZhbHNlLCJJc1VuZGVybGluZWQiOmZhbHNlLCJQYXJlbnRTdHlsZSI6bnVsbH0sIkF1dG9TaXplIjowLCJGb3JlZ3JvdW5kIjp7IiRpZCI6IjY2MCIsIkNvbG9yIjp7IiRpZCI6IjY2MS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2NjIiLCJUb3AiOjAuMCwiTGVmdCI6MC4wLCJSaWdodCI6MC4wLCJCb3R0b20iOjAuMH0sIlBhZGRpbmciOnsiJGlkIjoiNjYzIiwiVG9wIjowLjAsIkxlZnQiOjAuMCwiUmlnaHQiOjAuMCwiQm90dG9tIjowLjB9LCJCYWNrZ3JvdW5kIjp7IiRpZCI6IjY2NCIsIkNvbG9yIjp7IiRpZCI6IjY2NSIsIkEiOjAsIlIiOjI1NSwiRyI6MjU1LCJCIjoyNTV9fSwiSXNWaXNpYmxlIjp0cnVlLCJXaWR0aCI6MC4wLCJIZWlnaHQiOjAuMCwiQm9yZGVyU3R5bGUiOnsiJGlkIjoiNjY2IiwiTGluZUNvbG9yIjpudWxsLCJMaW5lV2VpZ2h0IjowLjAsIkxpbmVUeXBlIjowLCJQYXJlbnRTdHlsZSI6bnVsbH0sIlBhcmVudFN0eWxlIjpudWxsfSwiRGF0ZVN0eWxlIjp7IiRpZCI6IjY2NyIsIkZvbnRTZXR0aW5ncyI6eyIkaWQiOiI2NjgiLCJGb250U2l6ZSI6MTAsIkZvbnROYW1lIjoiQ2FsaWJyaSIsIklzQm9sZCI6ZmFsc2UsIklzSXRhbGljIjpmYWxzZSwiSXNVbmRlcmxpbmVkIjpmYWxzZSwiUGFyZW50U3R5bGUiOm51bGx9LCJBdXRvU2l6ZSI6MCwiRm9yZWdyb3VuZCI6eyIkaWQiOiI2NjkiLCJDb2xvciI6eyIkaWQiOiI2Nz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3MSIsIlRvcCI6MC4wLCJMZWZ0IjowLjAsIlJpZ2h0IjowLjAsIkJvdHRvbSI6MC4wfSwiUGFkZGluZyI6eyIkaWQiOiI2NzIiLCJUb3AiOjAuMCwiTGVmdCI6MC4wLCJSaWdodCI6MC4wLCJCb3R0b20iOjAuMH0sIkJhY2tncm91bmQiOnsiJGlkIjoiNjczIiwiQ29sb3IiOnsiJHJlZiI6IjY0MiJ9fSwiSXNWaXNpYmxlIjp0cnVlLCJXaWR0aCI6MC4wLCJIZWlnaHQiOjAuMCwiQm9yZGVyU3R5bGUiOnsiJGlkIjoiNjc0IiwiTGluZUNvbG9yIjpudWxsLCJMaW5lV2VpZ2h0IjowLjAsIkxpbmVUeXBlIjowLCJQYXJlbnRTdHlsZSI6bnVsbH0sIlBhcmVudFN0eWxlIjpudWxsfSwiRGF0ZUZvcm1hdCI6eyIkaWQiOiI2Nz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c2IiwiRm9ybWF0IjowLCJJc1Zpc2libGUiOmZhbHNlLCJMYXN0S25vd25WaXNpYmlsaXR5U3RhdGUiOmZhbHNlfSwiSXNWaXNpYmxlIjp0cnVlLCJQYXJlbnRTdHlsZSI6bnVsbH0sIkluZGV4Ijo4LCJTbWFydER1cmF0aW9uQWN0aXZhdGVkIjpmYWxzZSwiRGF0ZUZvcm1hdCI6eyIkcmVmIjoiNjc1In0sIldlZWtOdW1iZXJpbmciOnsiJGlkIjoiNjc3IiwiRm9ybWF0IjowLCJJc1Zpc2libGUiOmZhbHNlLCJMYXN0S25vd25WaXNpYmlsaXR5U3RhdGUiOmZhbHNlfSwiSWQiOiI5M2E2YjQ2Zi03ZmQ3LTRjNzItYTdkNi1mYjA4ZjExY2FmMGUiLCJJbXBvcnRJZCI6bnVsbCwiVGl0bGUiOiJDaGVja291dCBQcm9jZXNzIiwiTm90ZSI6bnVsbCwiSHlwZXJsaW5rIjp7IiRpZCI6IjY3OCIsIkFkZHJlc3MiOm51bGwsIlN1YkFkZHJlc3MiOm51bGx9LCJJc0NoYW5nZWQiOmZhbHNlLCJJc05ldyI6ZmFsc2V9fSx7IiRpZCI6IjY3OSIsIl9hdHRhY2hlZE1pbGVzdG9uZXMiOltdLCJUYXNrRGVmaW5pdGlvbiI6eyIkaWQiOiI2ODAiLCJHcm91cE5hbWUiOm51bGwsIlN0YXJ0RGF0ZSI6IjIwMjItMDItMjhUMDA6MDA6MDBaIiwiRW5kRGF0ZSI6IjIwMjItMDMtMTFUMjM6NTk6MDBaIiwiUGVyY2VudGFnZUNvbXBsZXRlIjowLjAsIlN0eWxlIjp7IiRpZCI6IjY4MSIsIlNoYXBlIjowLCJTaGFwZVRoaWNrbmVzcyI6MSwiRHVyYXRpb25Gb3JtYXQiOjAsIkluY2x1ZGVOb25Xb3JraW5nRGF5c0luRHVyYXRpb24iOmZhbHNlLCJQZXJjZW50YWdlQ29tcGxldGVTdHlsZSI6eyIkaWQiOiI2ODIiLCJGb250U2V0dGluZ3MiOnsiJGlkIjoiNjgzIiwiRm9udFNpemUiOjEwLCJGb250TmFtZSI6IkNhbGlicmkiLCJJc0JvbGQiOmZhbHNlLCJJc0l0YWxpYyI6ZmFsc2UsIklzVW5kZXJsaW5lZCI6ZmFsc2UsIlBhcmVudFN0eWxlIjpudWxsfSwiQXV0b1NpemUiOjAsIkZvcmVncm91bmQiOnsiJGlkIjoiNjg0IiwiQ29sb3IiOnsiJGlkIjoiNjg1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Y4NiIsIlRvcCI6MC4wLCJMZWZ0IjowLjAsIlJpZ2h0IjowLjAsIkJvdHRvbSI6MC4wfSwiUGFkZGluZyI6eyIkaWQiOiI2ODciLCJUb3AiOjAuMCwiTGVmdCI6MC4wLCJSaWdodCI6MC4wLCJCb3R0b20iOjAuMH0sIkJhY2tncm91bmQiOnsiJGlkIjoiNjg4IiwiQ29sb3IiOnsiJGlkIjoiNjg5IiwiQSI6ODksIlIiOjAsIkciOjAsIkIiOjB9fSwiSXNWaXNpYmxlIjp0cnVlLCJXaWR0aCI6MC4wLCJIZWlnaHQiOjAuMCwiQm9yZGVyU3R5bGUiOnsiJGlkIjoiNjkwIiwiTGluZUNvbG9yIjpudWxsLCJMaW5lV2VpZ2h0IjowLjAsIkxpbmVUeXBlIjowLCJQYXJlbnRTdHlsZSI6bnVsbH0sIlBhcmVudFN0eWxlIjpudWxsfSwiRHVyYXRpb25TdHlsZSI6eyIkaWQiOiI2OTEiLCJGb250U2V0dGluZ3MiOnsiJGlkIjoiNjkyIiwiRm9udFNpemUiOjEwLCJGb250TmFtZSI6IkNhbGlicmkiLCJJc0JvbGQiOmZhbHNlLCJJc0l0YWxpYyI6ZmFsc2UsIklzVW5kZXJsaW5lZCI6ZmFsc2UsIlBhcmVudFN0eWxlIjpudWxsfSwiQXV0b1NpemUiOjAsIkZvcmVncm91bmQiOnsiJGlkIjoiNjkzIiwiQ29sb3IiOnsiJGlkIjoiNjk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k1IiwiVG9wIjowLjAsIkxlZnQiOjAuMCwiUmlnaHQiOjAuMCwiQm90dG9tIjowLjB9LCJQYWRkaW5nIjp7IiRpZCI6IjY5NiIsIlRvcCI6MC4wLCJMZWZ0IjowLjAsIlJpZ2h0IjowLjAsIkJvdHRvbSI6MC4wfSwiQmFja2dyb3VuZCI6eyIkaWQiOiI2OTciLCJDb2xvciI6eyIkaWQiOiI2OTgiLCJBIjo4OSwiUiI6MCwiRyI6MCwiQiI6MH19LCJJc1Zpc2libGUiOnRydWUsIldpZHRoIjowLjAsIkhlaWdodCI6MC4wLCJCb3JkZXJTdHlsZSI6eyIkaWQiOiI2OTkiLCJMaW5lQ29sb3IiOm51bGwsIkxpbmVXZWlnaHQiOjAuMCwiTGluZVR5cGUiOjAsIlBhcmVudFN0eWxlIjpudWxsfSwiUGFyZW50U3R5bGUiOm51bGx9LCJIb3Jpem9udGFsQ29ubmVjdG9yU3R5bGUiOnsiJGlkIjoiNzAwIiwiTGluZUNvbG9yIjp7IiRpZCI6IjcwMSIsIiR0eXBlIjoiTkxSRS5Db21tb24uRG9tLlNvbGlkQ29sb3JCcnVzaCwgTkxSRS5Db21tb24iLCJDb2xvciI6eyIkaWQiOiI3MDIiLCJBIjoyNTUsIlIiOjIwNCwiRyI6MjA0LCJCIjoyMDR9fSwiTGluZVdlaWdodCI6MS4wLCJMaW5lVHlwZSI6MCwiUGFyZW50U3R5bGUiOm51bGx9LCJWZXJ0aWNhbENvbm5lY3RvclN0eWxlIjp7IiRpZCI6IjcwMyIsIkxpbmVDb2xvciI6eyIkaWQiOiI3MDQiLCIkdHlwZSI6Ik5MUkUuQ29tbW9uLkRvbS5Tb2xpZENvbG9yQnJ1c2gsIE5MUkUuQ29tbW9uIiwiQ29sb3IiOnsiJGlkIjoiNzA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NzA2IiwiTWFyZ2luIjp7IiRpZCI6IjcwNyIsIlRvcCI6MC4wLCJMZWZ0Ijo0LjAsIlJpZ2h0Ijo0LjAsIkJvdHRvbSI6MC4wfSwiUGFkZGluZyI6eyIkaWQiOiI3MDgiLCJUb3AiOjAuMCwiTGVmdCI6MC4wLCJSaWdodCI6MC4wLCJCb3R0b20iOjAuMH0sIkJhY2tncm91bmQiOnsiJGlkIjoiNzA5IiwiQ29sb3IiOnsiJGlkIjoiNzEwIiwiQSI6MjU1LCJSIjo2OCwiRyI6MTE0LCJCIjoxOTZ9fSwiSXNWaXNpYmxlIjp0cnVlLCJXaWR0aCI6MC4wLCJIZWlnaHQiOjE2LjAsIkJvcmRlclN0eWxlIjp7IiRpZCI6IjcxMSIsIkxpbmVDb2xvciI6eyIkaWQiOiI3MTIiLCIkdHlwZSI6Ik5MUkUuQ29tbW9uLkRvbS5Tb2xpZENvbG9yQnJ1c2gsIE5MUkUuQ29tbW9uIiwiQ29sb3IiOnsiJGlkIjoiNzEzIiwiQSI6MjU1LCJSIjoyNTUsIkciOjAsIkIiOjB9fSwiTGluZVdlaWdodCI6MC4wLCJMaW5lVHlwZSI6MCwiUGFyZW50U3R5bGUiOm51bGx9LCJQYXJlbnRTdHlsZSI6bnVsbH0sIlRpdGxlU3R5bGUiOnsiJGlkIjoiNzE0IiwiRm9udFNldHRpbmdzIjp7IiRpZCI6IjcxNSIsIkZvbnRTaXplIjoxMCwiRm9udE5hbWUiOiJDYWxpYnJpIiwiSXNCb2xkIjp0cnVlLCJJc0l0YWxpYyI6ZmFsc2UsIklzVW5kZXJsaW5lZCI6ZmFsc2UsIlBhcmVudFN0eWxlIjpudWxsfSwiQXV0b1NpemUiOjAsIkZvcmVncm91bmQiOnsiJGlkIjoiNzE2IiwiQ29sb3IiOnsiJGlkIjoiNzE3IiwiQSI6MjU1LCJSIjoyNTUsIkciOjI1NSwiQiI6MjU1fX0sIk1heFdpZHRoIjo4MDAuMCwiTWF4SGVpZ2h0IjoiSW5maW5pdHkiLCJTbWFydEZvcmVncm91bmRJc0FjdGl2ZSI6ZmFsc2UsIkhvcml6b250YWxBbGlnbm1lbnQiOjEsIlZlcnRpY2FsQWxpZ25tZW50IjowLCJTbWFydEZvcmVncm91bmQiOm51bGwsIkJhY2tncm91bmRGaWxsVHlwZSI6MCwiTWFyZ2luIjp7IiRpZCI6IjcxOCIsIlRvcCI6MC4wLCJMZWZ0IjowLjAsIlJpZ2h0IjowLjAsIkJvdHRvbSI6MC4wfSwiUGFkZGluZyI6eyIkaWQiOiI3MTkiLCJUb3AiOjAuMCwiTGVmdCI6MC4wLCJSaWdodCI6MC4wLCJCb3R0b20iOjAuMH0sIkJhY2tncm91bmQiOnsiJGlkIjoiNzIwIiwiQ29sb3IiOnsiJGlkIjoiNzIxIiwiQSI6MCwiUiI6MjU1LCJHIjoyNTUsIkIiOjI1NX19LCJJc1Zpc2libGUiOnRydWUsIldpZHRoIjowLjAsIkhlaWdodCI6MC4wLCJCb3JkZXJTdHlsZSI6eyIkaWQiOiI3MjIiLCJMaW5lQ29sb3IiOm51bGwsIkxpbmVXZWlnaHQiOjAuMCwiTGluZVR5cGUiOjAsIlBhcmVudFN0eWxlIjpudWxsfSwiUGFyZW50U3R5bGUiOm51bGx9LCJEYXRlU3R5bGUiOnsiJGlkIjoiNzIzIiwiRm9udFNldHRpbmdzIjp7IiRpZCI6IjcyNCIsIkZvbnRTaXplIjoxMCwiRm9udE5hbWUiOiJDYWxpYnJpIiwiSXNCb2xkIjpmYWxzZSwiSXNJdGFsaWMiOmZhbHNlLCJJc1VuZGVybGluZWQiOmZhbHNlLCJQYXJlbnRTdHlsZSI6bnVsbH0sIkF1dG9TaXplIjowLCJGb3JlZ3JvdW5kIjp7IiRpZCI6IjcyNSIsIkNvbG9yIjp7IiRpZCI6Ijcy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I3IiwiVG9wIjowLjAsIkxlZnQiOjAuMCwiUmlnaHQiOjAuMCwiQm90dG9tIjowLjB9LCJQYWRkaW5nIjp7IiRpZCI6IjcyOCIsIlRvcCI6MC4wLCJMZWZ0IjowLjAsIlJpZ2h0IjowLjAsIkJvdHRvbSI6MC4wfSwiQmFja2dyb3VuZCI6eyIkaWQiOiI3MjkiLCJDb2xvciI6eyIkcmVmIjoiNjk4In19LCJJc1Zpc2libGUiOnRydWUsIldpZHRoIjowLjAsIkhlaWdodCI6MC4wLCJCb3JkZXJTdHlsZSI6eyIkaWQiOiI3MzAiLCJMaW5lQ29sb3IiOm51bGwsIkxpbmVXZWlnaHQiOjAuMCwiTGluZVR5cGUiOjAsIlBhcmVudFN0eWxlIjpudWxsfSwiUGFyZW50U3R5bGUiOm51bGx9LCJEYXRlRm9ybWF0Ijp7IiRpZCI6Ijcz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zIiLCJGb3JtYXQiOjAsIklzVmlzaWJsZSI6ZmFsc2UsIkxhc3RLbm93blZpc2liaWxpdHlTdGF0ZSI6ZmFsc2V9LCJJc1Zpc2libGUiOnRydWUsIlBhcmVudFN0eWxlIjpudWxsfSwiSW5kZXgiOjExLCJTbWFydER1cmF0aW9uQWN0aXZhdGVkIjpmYWxzZSwiRGF0ZUZvcm1hdCI6eyIkcmVmIjoiNzMxIn0sIldlZWtOdW1iZXJpbmciOnsiJGlkIjoiNzMzIiwiRm9ybWF0IjowLCJJc1Zpc2libGUiOmZhbHNlLCJMYXN0S25vd25WaXNpYmlsaXR5U3RhdGUiOmZhbHNlfSwiSWQiOiJhOTcyOTJiMi0zNTU1LTRhMzAtYWRiMi01NDJiODAxNTM3N2IiLCJJbXBvcnRJZCI6bnVsbCwiVGl0bGUiOiJTZW5zb3IgU3VwcG9ydCIsIk5vdGUiOm51bGwsIkh5cGVybGluayI6eyIkaWQiOiI3MzQiLCJBZGRyZXNzIjpudWxsLCJTdWJBZGRyZXNzIjpudWxsfSwiSXNDaGFuZ2VkIjpmYWxzZSwiSXNOZXciOmZhbHNlfX1dLCJfbWlsZXN0b25lcyI6W10sIklkIjoiNWVmYjA4ZmQtNTMxYy00ZWYwLWEyNWUtYTc2MzgyNTViM2MzIiwiSXNTaW5nbGVJdGVtUm93IjpmYWxzZX0seyIkaWQiOiI3MzUiLCJfdGFza3MiOlt7IiRpZCI6IjczNiIsIl9hdHRhY2hlZE1pbGVzdG9uZXMiOltdLCJUYXNrRGVmaW5pdGlvbiI6eyIkaWQiOiI3MzciLCJHcm91cE5hbWUiOm51bGwsIlN0YXJ0RGF0ZSI6IjIwMjItMDItMjhUMDA6MDA6MDBaIiwiRW5kRGF0ZSI6IjIwMjItMDMtMTFUMjM6NTk6MDBaIiwiUGVyY2VudGFnZUNvbXBsZXRlIjowLjAsIlN0eWxlIjp7IiRpZCI6IjczOCIsIlNoYXBlIjowLCJTaGFwZVRoaWNrbmVzcyI6MSwiRHVyYXRpb25Gb3JtYXQiOjAsIkluY2x1ZGVOb25Xb3JraW5nRGF5c0luRHVyYXRpb24iOmZhbHNlLCJQZXJjZW50YWdlQ29tcGxldGVTdHlsZSI6eyIkaWQiOiI3MzkiLCJGb250U2V0dGluZ3MiOnsiJGlkIjoiNzQwIiwiRm9udFNpemUiOjEwLCJGb250TmFtZSI6IkNhbGlicmkiLCJJc0JvbGQiOmZhbHNlLCJJc0l0YWxpYyI6ZmFsc2UsIklzVW5kZXJsaW5lZCI6ZmFsc2UsIlBhcmVudFN0eWxlIjpudWxsfSwiQXV0b1NpemUiOjAsIkZvcmVncm91bmQiOnsiJGlkIjoiNzQxIiwiQ29sb3IiOnsiJGlkIjoiNzQy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c0MyIsIlRvcCI6MC4wLCJMZWZ0IjowLjAsIlJpZ2h0IjowLjAsIkJvdHRvbSI6MC4wfSwiUGFkZGluZyI6eyIkaWQiOiI3NDQiLCJUb3AiOjAuMCwiTGVmdCI6MC4wLCJSaWdodCI6MC4wLCJCb3R0b20iOjAuMH0sIkJhY2tncm91bmQiOnsiJGlkIjoiNzQ1IiwiQ29sb3IiOnsiJGlkIjoiNzQ2IiwiQSI6ODksIlIiOjAsIkciOjAsIkIiOjB9fSwiSXNWaXNpYmxlIjp0cnVlLCJXaWR0aCI6MC4wLCJIZWlnaHQiOjAuMCwiQm9yZGVyU3R5bGUiOnsiJGlkIjoiNzQ3IiwiTGluZUNvbG9yIjpudWxsLCJMaW5lV2VpZ2h0IjowLjAsIkxpbmVUeXBlIjowLCJQYXJlbnRTdHlsZSI6bnVsbH0sIlBhcmVudFN0eWxlIjpudWxsfSwiRHVyYXRpb25TdHlsZSI6eyIkaWQiOiI3NDgiLCJGb250U2V0dGluZ3MiOnsiJGlkIjoiNzQ5IiwiRm9udFNpemUiOjEwLCJGb250TmFtZSI6IkNhbGlicmkiLCJJc0JvbGQiOmZhbHNlLCJJc0l0YWxpYyI6ZmFsc2UsIklzVW5kZXJsaW5lZCI6ZmFsc2UsIlBhcmVudFN0eWxlIjpudWxsfSwiQXV0b1NpemUiOjAsIkZvcmVncm91bmQiOnsiJGlkIjoiNzUwIiwiQ29sb3IiOnsiJGlkIjoiNzU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UyIiwiVG9wIjowLjAsIkxlZnQiOjAuMCwiUmlnaHQiOjAuMCwiQm90dG9tIjowLjB9LCJQYWRkaW5nIjp7IiRpZCI6Ijc1MyIsIlRvcCI6MC4wLCJMZWZ0IjowLjAsIlJpZ2h0IjowLjAsIkJvdHRvbSI6MC4wfSwiQmFja2dyb3VuZCI6eyIkaWQiOiI3NTQiLCJDb2xvciI6eyIkaWQiOiI3NTUiLCJBIjo4OSwiUiI6MCwiRyI6MCwiQiI6MH19LCJJc1Zpc2libGUiOnRydWUsIldpZHRoIjowLjAsIkhlaWdodCI6MC4wLCJCb3JkZXJTdHlsZSI6eyIkaWQiOiI3NTYiLCJMaW5lQ29sb3IiOm51bGwsIkxpbmVXZWlnaHQiOjAuMCwiTGluZVR5cGUiOjAsIlBhcmVudFN0eWxlIjpudWxsfSwiUGFyZW50U3R5bGUiOm51bGx9LCJIb3Jpem9udGFsQ29ubmVjdG9yU3R5bGUiOnsiJGlkIjoiNzU3IiwiTGluZUNvbG9yIjp7IiRpZCI6Ijc1OCIsIiR0eXBlIjoiTkxSRS5Db21tb24uRG9tLlNvbGlkQ29sb3JCcnVzaCwgTkxSRS5Db21tb24iLCJDb2xvciI6eyIkaWQiOiI3NTkiLCJBIjoyNTUsIlIiOjIwNCwiRyI6MjA0LCJCIjoyMDR9fSwiTGluZVdlaWdodCI6MS4wLCJMaW5lVHlwZSI6MCwiUGFyZW50U3R5bGUiOm51bGx9LCJWZXJ0aWNhbENvbm5lY3RvclN0eWxlIjp7IiRpZCI6Ijc2MCIsIkxpbmVDb2xvciI6eyIkaWQiOiI3NjEiLCIkdHlwZSI6Ik5MUkUuQ29tbW9uLkRvbS5Tb2xpZENvbG9yQnJ1c2gsIE5MUkUuQ29tbW9uIiwiQ29sb3IiOnsiJGlkIjoiNzY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NzYzIiwiTWFyZ2luIjp7IiRpZCI6Ijc2NCIsIlRvcCI6MC4wLCJMZWZ0Ijo0LjAsIlJpZ2h0Ijo0LjAsIkJvdHRvbSI6MC4wfSwiUGFkZGluZyI6eyIkaWQiOiI3NjUiLCJUb3AiOjAuMCwiTGVmdCI6MC4wLCJSaWdodCI6MC4wLCJCb3R0b20iOjAuMH0sIkJhY2tncm91bmQiOnsiJGlkIjoiNzY2IiwiQ29sb3IiOnsiJGlkIjoiNzY3IiwiQSI6MjU1LCJSIjoyNiwiRyI6MTcwLCJCIjo2Nn19LCJJc1Zpc2libGUiOnRydWUsIldpZHRoIjowLjAsIkhlaWdodCI6MTYuMCwiQm9yZGVyU3R5bGUiOnsiJGlkIjoiNzY4IiwiTGluZUNvbG9yIjp7IiRpZCI6Ijc2OSIsIiR0eXBlIjoiTkxSRS5Db21tb24uRG9tLlNvbGlkQ29sb3JCcnVzaCwgTkxSRS5Db21tb24iLCJDb2xvciI6eyIkaWQiOiI3NzAiLCJBIjoyNTUsIlIiOjI1NSwiRyI6MjU1LCJCIjoyNTV9fSwiTGluZVdlaWdodCI6MC4wLCJMaW5lVHlwZSI6MCwiUGFyZW50U3R5bGUiOm51bGx9LCJQYXJlbnRTdHlsZSI6bnVsbH0sIlRpdGxlU3R5bGUiOnsiJGlkIjoiNzcxIiwiRm9udFNldHRpbmdzIjp7IiRpZCI6Ijc3MiIsIkZvbnRTaXplIjoxMCwiRm9udE5hbWUiOiJDYWxpYnJpIiwiSXNCb2xkIjp0cnVlLCJJc0l0YWxpYyI6ZmFsc2UsIklzVW5kZXJsaW5lZCI6ZmFsc2UsIlBhcmVudFN0eWxlIjpudWxsfSwiQXV0b1NpemUiOjAsIkZvcmVncm91bmQiOnsiJGlkIjoiNzczIiwiQ29sb3IiOnsiJGlkIjoiNzc0IiwiQSI6MjU1LCJSIjoyNTUsIkciOjI1NSwiQiI6MjU1fX0sIk1heFdpZHRoIjo4MDAuMCwiTWF4SGVpZ2h0IjoiSW5maW5pdHkiLCJTbWFydEZvcmVncm91bmRJc0FjdGl2ZSI6ZmFsc2UsIkhvcml6b250YWxBbGlnbm1lbnQiOjEsIlZlcnRpY2FsQWxpZ25tZW50IjowLCJTbWFydEZvcmVncm91bmQiOm51bGwsIkJhY2tncm91bmRGaWxsVHlwZSI6MCwiTWFyZ2luIjp7IiRpZCI6Ijc3NSIsIlRvcCI6MC4wLCJMZWZ0IjowLjAsIlJpZ2h0IjowLjAsIkJvdHRvbSI6MC4wfSwiUGFkZGluZyI6eyIkaWQiOiI3NzYiLCJUb3AiOjAuMCwiTGVmdCI6MC4wLCJSaWdodCI6MC4wLCJCb3R0b20iOjAuMH0sIkJhY2tncm91bmQiOnsiJGlkIjoiNzc3IiwiQ29sb3IiOnsiJGlkIjoiNzc4IiwiQSI6MCwiUiI6MjU1LCJHIjoyNTUsIkIiOjI1NX19LCJJc1Zpc2libGUiOnRydWUsIldpZHRoIjowLjAsIkhlaWdodCI6MC4wLCJCb3JkZXJTdHlsZSI6eyIkaWQiOiI3NzkiLCJMaW5lQ29sb3IiOm51bGwsIkxpbmVXZWlnaHQiOjAuMCwiTGluZVR5cGUiOjAsIlBhcmVudFN0eWxlIjpudWxsfSwiUGFyZW50U3R5bGUiOm51bGx9LCJEYXRlU3R5bGUiOnsiJGlkIjoiNzgwIiwiRm9udFNldHRpbmdzIjp7IiRpZCI6Ijc4MSIsIkZvbnRTaXplIjoxMCwiRm9udE5hbWUiOiJDYWxpYnJpIiwiSXNCb2xkIjpmYWxzZSwiSXNJdGFsaWMiOmZhbHNlLCJJc1VuZGVybGluZWQiOmZhbHNlLCJQYXJlbnRTdHlsZSI6bnVsbH0sIkF1dG9TaXplIjowLCJGb3JlZ3JvdW5kIjp7IiRpZCI6Ijc4MiIsIkNvbG9yIjp7IiRpZCI6Ijc4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g0IiwiVG9wIjowLjAsIkxlZnQiOjAuMCwiUmlnaHQiOjAuMCwiQm90dG9tIjowLjB9LCJQYWRkaW5nIjp7IiRpZCI6Ijc4NSIsIlRvcCI6MC4wLCJMZWZ0IjowLjAsIlJpZ2h0IjowLjAsIkJvdHRvbSI6MC4wfSwiQmFja2dyb3VuZCI6eyIkaWQiOiI3ODYiLCJDb2xvciI6eyIkcmVmIjoiNzU1In19LCJJc1Zpc2libGUiOnRydWUsIldpZHRoIjowLjAsIkhlaWdodCI6MC4wLCJCb3JkZXJTdHlsZSI6eyIkaWQiOiI3ODciLCJMaW5lQ29sb3IiOm51bGwsIkxpbmVXZWlnaHQiOjAuMCwiTGluZVR5cGUiOjAsIlBhcmVudFN0eWxlIjpudWxsfSwiUGFyZW50U3R5bGUiOm51bGx9LCJEYXRlRm9ybWF0Ijp7IiRpZCI6Ijc4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ODkiLCJGb3JtYXQiOjAsIklzVmlzaWJsZSI6ZmFsc2UsIkxhc3RLbm93blZpc2liaWxpdHlTdGF0ZSI6ZmFsc2V9LCJJc1Zpc2libGUiOnRydWUsIlBhcmVudFN0eWxlIjpudWxsfSwiSW5kZXgiOjE1LCJTbWFydER1cmF0aW9uQWN0aXZhdGVkIjpmYWxzZSwiRGF0ZUZvcm1hdCI6eyIkcmVmIjoiNzg4In0sIldlZWtOdW1iZXJpbmciOnsiJGlkIjoiNzkwIiwiRm9ybWF0IjowLCJJc1Zpc2libGUiOmZhbHNlLCJMYXN0S25vd25WaXNpYmlsaXR5U3RhdGUiOmZhbHNlfSwiSWQiOiIyMjczM2RhNS0yNTU4LTRjZWYtYWRjNC1iOTg2YjQyMWVlOWEiLCJJbXBvcnRJZCI6bnVsbCwiVGl0bGUiOiJBcmNoaXZpbmciLCJOb3RlIjpudWxsLCJIeXBlcmxpbmsiOnsiJGlkIjoiNzkxIiwiQWRkcmVzcyI6bnVsbCwiU3ViQWRkcmVzcyI6bnVsbH0sIklzQ2hhbmdlZCI6ZmFsc2UsIklzTmV3IjpmYWxzZX19LHsiJGlkIjoiNzkyIiwiX2F0dGFjaGVkTWlsZXN0b25lcyI6W10sIlRhc2tEZWZpbml0aW9uIjp7IiRpZCI6Ijc5MyIsIkdyb3VwTmFtZSI6bnVsbCwiU3RhcnREYXRlIjoiMjAyMi0wMS0wM1QwMDowMDowMFoiLCJFbmREYXRlIjoiMjAyMi0wMS0xNFQyMzo1OTowMFoiLCJQZXJjZW50YWdlQ29tcGxldGUiOjEwMC4wLCJTdHlsZSI6eyIkaWQiOiI3OTQiLCJTaGFwZSI6MCwiU2hhcGVUaGlja25lc3MiOjEsIkR1cmF0aW9uRm9ybWF0IjowLCJJbmNsdWRlTm9uV29ya2luZ0RheXNJbkR1cmF0aW9uIjpmYWxzZSwiUGVyY2VudGFnZUNvbXBsZXRlU3R5bGUiOnsiJGlkIjoiNzk1IiwiRm9udFNldHRpbmdzIjp7IiRpZCI6Ijc5NiIsIkZvbnRTaXplIjoxMCwiRm9udE5hbWUiOiJDYWxpYnJpIiwiSXNCb2xkIjpmYWxzZSwiSXNJdGFsaWMiOmZhbHNlLCJJc1VuZGVybGluZWQiOmZhbHNlLCJQYXJlbnRTdHlsZSI6bnVsbH0sIkF1dG9TaXplIjowLCJGb3JlZ3JvdW5kIjp7IiRpZCI6Ijc5NyIsIkNvbG9yIjp7IiRpZCI6Ijc5O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3OTkiLCJUb3AiOjAuMCwiTGVmdCI6MC4wLCJSaWdodCI6MC4wLCJCb3R0b20iOjAuMH0sIlBhZGRpbmciOnsiJGlkIjoiODAwIiwiVG9wIjowLjAsIkxlZnQiOjAuMCwiUmlnaHQiOjAuMCwiQm90dG9tIjowLjB9LCJCYWNrZ3JvdW5kIjp7IiRpZCI6IjgwMSIsIkNvbG9yIjp7IiRpZCI6IjgwMiIsIkEiOjg5LCJSIjowLCJHIjowLCJCIjowfX0sIklzVmlzaWJsZSI6dHJ1ZSwiV2lkdGgiOjAuMCwiSGVpZ2h0IjowLjAsIkJvcmRlclN0eWxlIjp7IiRpZCI6IjgwMyIsIkxpbmVDb2xvciI6bnVsbCwiTGluZVdlaWdodCI6MC4wLCJMaW5lVHlwZSI6MCwiUGFyZW50U3R5bGUiOm51bGx9LCJQYXJlbnRTdHlsZSI6bnVsbH0sIkR1cmF0aW9uU3R5bGUiOnsiJGlkIjoiODA0IiwiRm9udFNldHRpbmdzIjp7IiRpZCI6IjgwNSIsIkZvbnRTaXplIjoxMCwiRm9udE5hbWUiOiJDYWxpYnJpIiwiSXNCb2xkIjpmYWxzZSwiSXNJdGFsaWMiOmZhbHNlLCJJc1VuZGVybGluZWQiOmZhbHNlLCJQYXJlbnRTdHlsZSI6bnVsbH0sIkF1dG9TaXplIjowLCJGb3JlZ3JvdW5kIjp7IiRpZCI6IjgwNiIsIkNvbG9yIjp7IiRpZCI6Ijgw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wOCIsIlRvcCI6MC4wLCJMZWZ0IjowLjAsIlJpZ2h0IjowLjAsIkJvdHRvbSI6MC4wfSwiUGFkZGluZyI6eyIkaWQiOiI4MDkiLCJUb3AiOjAuMCwiTGVmdCI6MC4wLCJSaWdodCI6MC4wLCJCb3R0b20iOjAuMH0sIkJhY2tncm91bmQiOnsiJGlkIjoiODEwIiwiQ29sb3IiOnsiJGlkIjoiODExIiwiQSI6ODksIlIiOjAsIkciOjAsIkIiOjB9fSwiSXNWaXNpYmxlIjp0cnVlLCJXaWR0aCI6MC4wLCJIZWlnaHQiOjAuMCwiQm9yZGVyU3R5bGUiOnsiJGlkIjoiODEyIiwiTGluZUNvbG9yIjpudWxsLCJMaW5lV2VpZ2h0IjowLjAsIkxpbmVUeXBlIjowLCJQYXJlbnRTdHlsZSI6bnVsbH0sIlBhcmVudFN0eWxlIjpudWxsfSwiSG9yaXpvbnRhbENvbm5lY3RvclN0eWxlIjp7IiRpZCI6IjgxMyIsIkxpbmVDb2xvciI6eyIkaWQiOiI4MTQiLCIkdHlwZSI6Ik5MUkUuQ29tbW9uLkRvbS5Tb2xpZENvbG9yQnJ1c2gsIE5MUkUuQ29tbW9uIiwiQ29sb3IiOnsiJGlkIjoiODE1IiwiQSI6MjU1LCJSIjoyMDQsIkciOjIwNCwiQiI6MjA0fX0sIkxpbmVXZWlnaHQiOjEuMCwiTGluZVR5cGUiOjAsIlBhcmVudFN0eWxlIjpudWxsfSwiVmVydGljYWxDb25uZWN0b3JTdHlsZSI6eyIkaWQiOiI4MTYiLCJMaW5lQ29sb3IiOnsiJGlkIjoiODE3IiwiJHR5cGUiOiJOTFJFLkNvbW1vbi5Eb20uU29saWRDb2xvckJydXNoLCBOTFJFLkNvbW1vbiIsIkNvbG9yIjp7IiRpZCI6IjgxO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gxOSIsIk1hcmdpbiI6eyIkaWQiOiI4MjAiLCJUb3AiOjAuMCwiTGVmdCI6NC4wLCJSaWdodCI6NC4wLCJCb3R0b20iOjAuMH0sIlBhZGRpbmciOnsiJGlkIjoiODIxIiwiVG9wIjowLjAsIkxlZnQiOjAuMCwiUmlnaHQiOjAuMCwiQm90dG9tIjowLjB9LCJCYWNrZ3JvdW5kIjp7IiRpZCI6IjgyMiIsIkNvbG9yIjp7IiRpZCI6IjgyMyIsIkEiOjI1NSwiUiI6NjgsIkciOjExNCwiQiI6MTk2fX0sIklzVmlzaWJsZSI6dHJ1ZSwiV2lkdGgiOjAuMCwiSGVpZ2h0IjoxNi4wLCJCb3JkZXJTdHlsZSI6eyIkaWQiOiI4MjQiLCJMaW5lQ29sb3IiOnsiJGlkIjoiODI1IiwiJHR5cGUiOiJOTFJFLkNvbW1vbi5Eb20uU29saWRDb2xvckJydXNoLCBOTFJFLkNvbW1vbiIsIkNvbG9yIjp7IiRpZCI6IjgyNiIsIkEiOjI1NSwiUiI6MjU1LCJHIjowLCJCIjowfX0sIkxpbmVXZWlnaHQiOjAuMCwiTGluZVR5cGUiOjAsIlBhcmVudFN0eWxlIjpudWxsfSwiUGFyZW50U3R5bGUiOm51bGx9LCJUaXRsZVN0eWxlIjp7IiRpZCI6IjgyNyIsIkZvbnRTZXR0aW5ncyI6eyIkaWQiOiI4MjgiLCJGb250U2l6ZSI6MTAsIkZvbnROYW1lIjoiQ2FsaWJyaSIsIklzQm9sZCI6dHJ1ZSwiSXNJdGFsaWMiOmZhbHNlLCJJc1VuZGVybGluZWQiOmZhbHNlLCJQYXJlbnRTdHlsZSI6bnVsbH0sIkF1dG9TaXplIjowLCJGb3JlZ3JvdW5kIjp7IiRpZCI6IjgyOSIsIkNvbG9yIjp7IiRpZCI6IjgzMC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4MzEiLCJUb3AiOjAuMCwiTGVmdCI6MC4wLCJSaWdodCI6MC4wLCJCb3R0b20iOjAuMH0sIlBhZGRpbmciOnsiJGlkIjoiODMyIiwiVG9wIjowLjAsIkxlZnQiOjAuMCwiUmlnaHQiOjAuMCwiQm90dG9tIjowLjB9LCJCYWNrZ3JvdW5kIjp7IiRpZCI6IjgzMyIsIkNvbG9yIjp7IiRpZCI6IjgzNCIsIkEiOjAsIlIiOjI1NSwiRyI6MjU1LCJCIjoyNTV9fSwiSXNWaXNpYmxlIjp0cnVlLCJXaWR0aCI6MC4wLCJIZWlnaHQiOjAuMCwiQm9yZGVyU3R5bGUiOnsiJGlkIjoiODM1IiwiTGluZUNvbG9yIjpudWxsLCJMaW5lV2VpZ2h0IjowLjAsIkxpbmVUeXBlIjowLCJQYXJlbnRTdHlsZSI6bnVsbH0sIlBhcmVudFN0eWxlIjpudWxsfSwiRGF0ZVN0eWxlIjp7IiRpZCI6IjgzNiIsIkZvbnRTZXR0aW5ncyI6eyIkaWQiOiI4MzciLCJGb250U2l6ZSI6MTAsIkZvbnROYW1lIjoiQ2FsaWJyaSIsIklzQm9sZCI6ZmFsc2UsIklzSXRhbGljIjpmYWxzZSwiSXNVbmRlcmxpbmVkIjpmYWxzZSwiUGFyZW50U3R5bGUiOm51bGx9LCJBdXRvU2l6ZSI6MCwiRm9yZWdyb3VuZCI6eyIkaWQiOiI4MzgiLCJDb2xvciI6eyIkaWQiOiI4Mz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0MCIsIlRvcCI6MC4wLCJMZWZ0IjowLjAsIlJpZ2h0IjowLjAsIkJvdHRvbSI6MC4wfSwiUGFkZGluZyI6eyIkaWQiOiI4NDEiLCJUb3AiOjAuMCwiTGVmdCI6MC4wLCJSaWdodCI6MC4wLCJCb3R0b20iOjAuMH0sIkJhY2tncm91bmQiOnsiJGlkIjoiODQyIiwiQ29sb3IiOnsiJHJlZiI6IjgxMSJ9fSwiSXNWaXNpYmxlIjp0cnVlLCJXaWR0aCI6MC4wLCJIZWlnaHQiOjAuMCwiQm9yZGVyU3R5bGUiOnsiJGlkIjoiODQzIiwiTGluZUNvbG9yIjpudWxsLCJMaW5lV2VpZ2h0IjowLjAsIkxpbmVUeXBlIjowLCJQYXJlbnRTdHlsZSI6bnVsbH0sIlBhcmVudFN0eWxlIjpudWxsfSwiRGF0ZUZvcm1hdCI6eyIkaWQiOiI4N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Q1IiwiRm9ybWF0IjowLCJJc1Zpc2libGUiOmZhbHNlLCJMYXN0S25vd25WaXNpYmlsaXR5U3RhdGUiOmZhbHNlfSwiSXNWaXNpYmxlIjp0cnVlLCJQYXJlbnRTdHlsZSI6bnVsbH0sIkluZGV4IjoxMywiU21hcnREdXJhdGlvbkFjdGl2YXRlZCI6ZmFsc2UsIkRhdGVGb3JtYXQiOnsiJHJlZiI6Ijg0NCJ9LCJXZWVrTnVtYmVyaW5nIjp7IiRpZCI6Ijg0NiIsIkZvcm1hdCI6MCwiSXNWaXNpYmxlIjpmYWxzZSwiTGFzdEtub3duVmlzaWJpbGl0eVN0YXRlIjpmYWxzZX0sIklkIjoiOTUyNTYwOTMtZGJlNi00YzYzLTliMzQtODU5M2QxMThmMzEyIiwiSW1wb3J0SWQiOm51bGwsIlRpdGxlIjoiSW1wb3J0IEZ1bmN0aW9uYWxpdHkiLCJOb3RlIjpudWxsLCJIeXBlcmxpbmsiOnsiJGlkIjoiODQ3IiwiQWRkcmVzcyI6bnVsbCwiU3ViQWRkcmVzcyI6bnVsbH0sIklzQ2hhbmdlZCI6ZmFsc2UsIklzTmV3IjpmYWxzZX19LHsiJGlkIjoiODQ4IiwiX2F0dGFjaGVkTWlsZXN0b25lcyI6W10sIlRhc2tEZWZpbml0aW9uIjp7IiRpZCI6Ijg0OSIsIkdyb3VwTmFtZSI6bnVsbCwiU3RhcnREYXRlIjoiMjAyMi0wMS0xN1QwMDowMDowMFoiLCJFbmREYXRlIjoiMjAyMi0wMS0yOFQyMzo1OTowMFoiLCJQZXJjZW50YWdlQ29tcGxldGUiOjEwMC4wLCJTdHlsZSI6eyIkaWQiOiI4NTAiLCJTaGFwZSI6MCwiU2hhcGVUaGlja25lc3MiOjEsIkR1cmF0aW9uRm9ybWF0IjowLCJJbmNsdWRlTm9uV29ya2luZ0RheXNJbkR1cmF0aW9uIjpmYWxzZSwiUGVyY2VudGFnZUNvbXBsZXRlU3R5bGUiOnsiJGlkIjoiODUxIiwiRm9udFNldHRpbmdzIjp7IiRpZCI6Ijg1MiIsIkZvbnRTaXplIjoxMCwiRm9udE5hbWUiOiJDYWxpYnJpIiwiSXNCb2xkIjpmYWxzZSwiSXNJdGFsaWMiOmZhbHNlLCJJc1VuZGVybGluZWQiOmZhbHNlLCJQYXJlbnRTdHlsZSI6bnVsbH0sIkF1dG9TaXplIjowLCJGb3JlZ3JvdW5kIjp7IiRpZCI6Ijg1MyIsIkNvbG9yIjp7IiRpZCI6Ijg1N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4NTUiLCJUb3AiOjAuMCwiTGVmdCI6MC4wLCJSaWdodCI6MC4wLCJCb3R0b20iOjAuMH0sIlBhZGRpbmciOnsiJGlkIjoiODU2IiwiVG9wIjowLjAsIkxlZnQiOjAuMCwiUmlnaHQiOjAuMCwiQm90dG9tIjowLjB9LCJCYWNrZ3JvdW5kIjp7IiRpZCI6Ijg1NyIsIkNvbG9yIjp7IiRpZCI6Ijg1OCIsIkEiOjg5LCJSIjowLCJHIjowLCJCIjowfX0sIklzVmlzaWJsZSI6dHJ1ZSwiV2lkdGgiOjAuMCwiSGVpZ2h0IjowLjAsIkJvcmRlclN0eWxlIjp7IiRpZCI6Ijg1OSIsIkxpbmVDb2xvciI6bnVsbCwiTGluZVdlaWdodCI6MC4wLCJMaW5lVHlwZSI6MCwiUGFyZW50U3R5bGUiOm51bGx9LCJQYXJlbnRTdHlsZSI6bnVsbH0sIkR1cmF0aW9uU3R5bGUiOnsiJGlkIjoiODYwIiwiRm9udFNldHRpbmdzIjp7IiRpZCI6Ijg2MSIsIkZvbnRTaXplIjoxMCwiRm9udE5hbWUiOiJDYWxpYnJpIiwiSXNCb2xkIjpmYWxzZSwiSXNJdGFsaWMiOmZhbHNlLCJJc1VuZGVybGluZWQiOmZhbHNlLCJQYXJlbnRTdHlsZSI6bnVsbH0sIkF1dG9TaXplIjowLCJGb3JlZ3JvdW5kIjp7IiRpZCI6Ijg2MiIsIkNvbG9yIjp7IiRpZCI6Ijg2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2NCIsIlRvcCI6MC4wLCJMZWZ0IjowLjAsIlJpZ2h0IjowLjAsIkJvdHRvbSI6MC4wfSwiUGFkZGluZyI6eyIkaWQiOiI4NjUiLCJUb3AiOjAuMCwiTGVmdCI6MC4wLCJSaWdodCI6MC4wLCJCb3R0b20iOjAuMH0sIkJhY2tncm91bmQiOnsiJGlkIjoiODY2IiwiQ29sb3IiOnsiJGlkIjoiODY3IiwiQSI6ODksIlIiOjAsIkciOjAsIkIiOjB9fSwiSXNWaXNpYmxlIjp0cnVlLCJXaWR0aCI6MC4wLCJIZWlnaHQiOjAuMCwiQm9yZGVyU3R5bGUiOnsiJGlkIjoiODY4IiwiTGluZUNvbG9yIjpudWxsLCJMaW5lV2VpZ2h0IjowLjAsIkxpbmVUeXBlIjowLCJQYXJlbnRTdHlsZSI6bnVsbH0sIlBhcmVudFN0eWxlIjpudWxsfSwiSG9yaXpvbnRhbENvbm5lY3RvclN0eWxlIjp7IiRpZCI6Ijg2OSIsIkxpbmVDb2xvciI6eyIkaWQiOiI4NzAiLCIkdHlwZSI6Ik5MUkUuQ29tbW9uLkRvbS5Tb2xpZENvbG9yQnJ1c2gsIE5MUkUuQ29tbW9uIiwiQ29sb3IiOnsiJGlkIjoiODcxIiwiQSI6MjU1LCJSIjoyMDQsIkciOjIwNCwiQiI6MjA0fX0sIkxpbmVXZWlnaHQiOjEuMCwiTGluZVR5cGUiOjAsIlBhcmVudFN0eWxlIjpudWxsfSwiVmVydGljYWxDb25uZWN0b3JTdHlsZSI6eyIkaWQiOiI4NzIiLCJMaW5lQ29sb3IiOnsiJGlkIjoiODczIiwiJHR5cGUiOiJOTFJFLkNvbW1vbi5Eb20uU29saWRDb2xvckJydXNoLCBOTFJFLkNvbW1vbiIsIkNvbG9yIjp7IiRpZCI6Ijg3N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g3NSIsIk1hcmdpbiI6eyIkaWQiOiI4NzYiLCJUb3AiOjAuMCwiTGVmdCI6NC4wLCJSaWdodCI6NC4wLCJCb3R0b20iOjAuMH0sIlBhZGRpbmciOnsiJGlkIjoiODc3IiwiVG9wIjowLjAsIkxlZnQiOjAuMCwiUmlnaHQiOjAuMCwiQm90dG9tIjowLjB9LCJCYWNrZ3JvdW5kIjp7IiRpZCI6Ijg3OCIsIkNvbG9yIjp7IiRpZCI6Ijg3OSIsIkEiOjI1NSwiUiI6MjYsIkciOjE3MCwiQiI6NjZ9fSwiSXNWaXNpYmxlIjp0cnVlLCJXaWR0aCI6MC4wLCJIZWlnaHQiOjE2LjAsIkJvcmRlclN0eWxlIjp7IiRpZCI6Ijg4MCIsIkxpbmVDb2xvciI6eyIkaWQiOiI4ODEiLCIkdHlwZSI6Ik5MUkUuQ29tbW9uLkRvbS5Tb2xpZENvbG9yQnJ1c2gsIE5MUkUuQ29tbW9uIiwiQ29sb3IiOnsiJGlkIjoiODgyIiwiQSI6MjU1LCJSIjoyNTUsIkciOjI1NSwiQiI6MjU1fX0sIkxpbmVXZWlnaHQiOjAuMCwiTGluZVR5cGUiOjAsIlBhcmVudFN0eWxlIjpudWxsfSwiUGFyZW50U3R5bGUiOm51bGx9LCJUaXRsZVN0eWxlIjp7IiRpZCI6Ijg4MyIsIkZvbnRTZXR0aW5ncyI6eyIkaWQiOiI4ODQiLCJGb250U2l6ZSI6MTAsIkZvbnROYW1lIjoiQ2FsaWJyaSIsIklzQm9sZCI6dHJ1ZSwiSXNJdGFsaWMiOmZhbHNlLCJJc1VuZGVybGluZWQiOmZhbHNlLCJQYXJlbnRTdHlsZSI6bnVsbH0sIkF1dG9TaXplIjowLCJGb3JlZ3JvdW5kIjp7IiRpZCI6Ijg4NSIsIkNvbG9yIjp7IiRpZCI6Ijg4Ni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4ODciLCJUb3AiOjAuMCwiTGVmdCI6MC4wLCJSaWdodCI6MC4wLCJCb3R0b20iOjAuMH0sIlBhZGRpbmciOnsiJGlkIjoiODg4IiwiVG9wIjowLjAsIkxlZnQiOjAuMCwiUmlnaHQiOjAuMCwiQm90dG9tIjowLjB9LCJCYWNrZ3JvdW5kIjp7IiRpZCI6Ijg4OSIsIkNvbG9yIjp7IiRpZCI6Ijg5MCIsIkEiOjAsIlIiOjI1NSwiRyI6MjU1LCJCIjoyNTV9fSwiSXNWaXNpYmxlIjp0cnVlLCJXaWR0aCI6MC4wLCJIZWlnaHQiOjAuMCwiQm9yZGVyU3R5bGUiOnsiJGlkIjoiODkxIiwiTGluZUNvbG9yIjpudWxsLCJMaW5lV2VpZ2h0IjowLjAsIkxpbmVUeXBlIjowLCJQYXJlbnRTdHlsZSI6bnVsbH0sIlBhcmVudFN0eWxlIjpudWxsfSwiRGF0ZVN0eWxlIjp7IiRpZCI6Ijg5MiIsIkZvbnRTZXR0aW5ncyI6eyIkaWQiOiI4OTMiLCJGb250U2l6ZSI6MTAsIkZvbnROYW1lIjoiQ2FsaWJyaSIsIklzQm9sZCI6ZmFsc2UsIklzSXRhbGljIjpmYWxzZSwiSXNVbmRlcmxpbmVkIjpmYWxzZSwiUGFyZW50U3R5bGUiOm51bGx9LCJBdXRvU2l6ZSI6MCwiRm9yZWdyb3VuZCI6eyIkaWQiOiI4OTQiLCJDb2xvciI6eyIkaWQiOiI4O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5NiIsIlRvcCI6MC4wLCJMZWZ0IjowLjAsIlJpZ2h0IjowLjAsIkJvdHRvbSI6MC4wfSwiUGFkZGluZyI6eyIkaWQiOiI4OTciLCJUb3AiOjAuMCwiTGVmdCI6MC4wLCJSaWdodCI6MC4wLCJCb3R0b20iOjAuMH0sIkJhY2tncm91bmQiOnsiJGlkIjoiODk4IiwiQ29sb3IiOnsiJHJlZiI6Ijg2NyJ9fSwiSXNWaXNpYmxlIjp0cnVlLCJXaWR0aCI6MC4wLCJIZWlnaHQiOjAuMCwiQm9yZGVyU3R5bGUiOnsiJGlkIjoiODk5IiwiTGluZUNvbG9yIjpudWxsLCJMaW5lV2VpZ2h0IjowLjAsIkxpbmVUeXBlIjowLCJQYXJlbnRTdHlsZSI6bnVsbH0sIlBhcmVudFN0eWxlIjpudWxsfSwiRGF0ZUZvcm1hdCI6eyIkaWQiOiI5M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AxIiwiRm9ybWF0IjowLCJJc1Zpc2libGUiOmZhbHNlLCJMYXN0S25vd25WaXNpYmlsaXR5U3RhdGUiOmZhbHNlfSwiSXNWaXNpYmxlIjp0cnVlLCJQYXJlbnRTdHlsZSI6bnVsbH0sIkluZGV4IjoxNCwiU21hcnREdXJhdGlvbkFjdGl2YXRlZCI6ZmFsc2UsIkRhdGVGb3JtYXQiOnsiJHJlZiI6IjkwMCJ9LCJXZWVrTnVtYmVyaW5nIjp7IiRpZCI6IjkwMiIsIkZvcm1hdCI6MCwiSXNWaXNpYmxlIjpmYWxzZSwiTGFzdEtub3duVmlzaWJpbGl0eVN0YXRlIjpmYWxzZX0sIklkIjoiZDJkMzQyMjItMmRmYS00MDc4LWFkNTAtOWY2ZGU1MmU3YjUxIiwiSW1wb3J0SWQiOm51bGwsIlRpdGxlIjoiRGVtbyBTdGFnaW5nIiwiTm90ZSI6bnVsbCwiSHlwZXJsaW5rIjp7IiRpZCI6IjkwMyIsIkFkZHJlc3MiOm51bGwsIlN1YkFkZHJlc3MiOm51bGx9LCJJc0NoYW5nZWQiOmZhbHNlLCJJc05ldyI6ZmFsc2V9fV0sIl9taWxlc3RvbmVzIjpbXSwiSWQiOiI4MGUzZjBhYi0yOWJkLTQ1YWQtYmU4ZC00ZDFjNmNmY2QxNmIiLCJJc1NpbmdsZUl0ZW1Sb3ciOmZhbHNlfV0sIkluZGV4IjowLCJJZCI6IjQ4MzI2YmEzLWM2ODctNDFiNS05NDEwLWQxODE3N2NmNGIxMCIsIkhlYWRlclRleHQiOm51bGwsIklzRGVmYXVsdCI6dHJ1ZSwiU3R5bGUiOnsiJGlkIjoiOTA0IiwiSGVhZGVyU3R5bGUiOnsiJGlkIjoiOTA1IiwiVGV4dFN0eWxlIjp7IiRpZCI6IjkwNiIsIkZvbnRTZXR0aW5ncyI6eyIkaWQiOiI5MDciLCJGb250U2l6ZSI6MTEsIkZvbnROYW1lIjoiQ2FsaWJyaSIsIklzQm9sZCI6ZmFsc2UsIklzSXRhbGljIjpmYWxzZSwiSXNVbmRlcmxpbmVkIjpmYWxzZSwiUGFyZW50U3R5bGUiOm51bGx9LCJBdXRvU2l6ZSI6MiwiRm9yZWdyb3VuZCI6eyIkaWQiOiI5MDgiLCJDb2xvciI6eyIkaWQiOiI5MDkiLCJBIjoyNTUsIlIiOjAsIkciOjAsIkIiOjB9fSwiTWF4V2lkdGgiOjAuMCwiTWF4SGVpZ2h0IjowLjAsIlNtYXJ0Rm9yZWdyb3VuZElzQWN0aXZlIjpmYWxzZSwiSG9yaXpvbnRhbEFsaWdubWVudCI6MCwiVmVydGljYWxBbGlnbm1lbnQiOjAsIlNtYXJ0Rm9yZWdyb3VuZCI6bnVsbCwiQmFja2dyb3VuZEZpbGxUeXBlIjowLCJNYXJnaW4iOnsiJGlkIjoiOTEwIiwiVG9wIjowLjAsIkxlZnQiOjAuMCwiUmlnaHQiOjAuMCwiQm90dG9tIjowLjB9LCJQYWRkaW5nIjp7IiRpZCI6IjkxMSIsIlRvcCI6MC4wLCJMZWZ0IjowLjAsIlJpZ2h0IjowLjAsIkJvdHRvbSI6MC4wfSwiQmFja2dyb3VuZCI6bnVsbCwiSXNWaXNpYmxlIjp0cnVlLCJXaWR0aCI6MC4wLCJIZWlnaHQiOjAuMCwiQm9yZGVyU3R5bGUiOm51bGwsIlBhcmVudFN0eWxlIjpudWxsfSwiUmVjdGFuZ2xlU3R5bGUiOnsiJGlkIjoiOTEyIiwiTWFyZ2luIjp7IiRpZCI6IjkxMyIsIlRvcCI6MC4wLCJMZWZ0IjowLjAsIlJpZ2h0IjowLjAsIkJvdHRvbSI6MC4wfSwiUGFkZGluZyI6eyIkaWQiOiI5MTQiLCJUb3AiOjAuMCwiTGVmdCI6MC4wLCJSaWdodCI6MC4wLCJCb3R0b20iOjAuMH0sIkJhY2tncm91bmQiOnsiJGlkIjoiOTE1IiwiQ29sb3IiOnsiJGlkIjoiOTE2IiwiQSI6NjMsIlIiOjY4LCJHIjoxMTQsIkIiOjE5Nn19LCJJc1Zpc2libGUiOnRydWUsIldpZHRoIjowLjAsIkhlaWdodCI6MC4wLCJCb3JkZXJTdHlsZSI6eyIkaWQiOiI5MTciLCJMaW5lQ29sb3IiOnsiJGlkIjoiOTE4IiwiJHR5cGUiOiJOTFJFLkNvbW1vbi5Eb20uU29saWRDb2xvckJydXNoLCBOTFJFLkNvbW1vbiIsIkNvbG9yIjp7IiRpZCI6IjkxOSIsIkEiOjI1NSwiUiI6MjU1LCJHIjowLCJCIjowfX0sIkxpbmVXZWlnaHQiOjAuMCwiTGluZVR5cGUiOjAsIlBhcmVudFN0eWxlIjpudWxsfSwiUGFyZW50U3R5bGUiOm51bGx9LCJNYXJnaW4iOnsiJGlkIjoiOTIwIiwiVG9wIjowLjAsIkxlZnQiOjAuMCwiUmlnaHQiOjAuMCwiQm90dG9tIjowLjB9LCJQYWRkaW5nIjp7IiRpZCI6IjkyMSIsIlRvcCI6MC4wLCJMZWZ0IjowLjAsIlJpZ2h0IjowLjAsIkJvdHRvbSI6MC4wfSwiQmFja2dyb3VuZCI6bnVsbCwiSXNWaXNpYmxlIjp0cnVlLCJXaWR0aCI6MC4wLCJIZWlnaHQiOjAuMCwiQm9yZGVyU3R5bGUiOm51bGwsIlBhcmVudFN0eWxlIjpudWxsfSwiQmFja2dyb3VuZFN0eWxlIjp7IiRpZCI6IjkyMiIsIk1hcmdpbiI6eyIkaWQiOiI5MjMiLCJUb3AiOjAuMCwiTGVmdCI6MC4wLCJSaWdodCI6MC4wLCJCb3R0b20iOjAuMH0sIlBhZGRpbmciOnsiJGlkIjoiOTI0IiwiVG9wIjowLjAsIkxlZnQiOjAuMCwiUmlnaHQiOjAuMCwiQm90dG9tIjowLjB9LCJCYWNrZ3JvdW5kIjp7IiRpZCI6IjkyNSIsIkNvbG9yIjp7IiRpZCI6IjkyNiIsIkEiOjUxLCJSIjoxNjUsIkciOjE2NSwiQiI6MTY1fX0sIklzVmlzaWJsZSI6dHJ1ZSwiV2lkdGgiOjAuMCwiSGVpZ2h0IjowLjAsIkJvcmRlclN0eWxlIjp7IiRpZCI6IjkyNyIsIkxpbmVDb2xvciI6eyIkaWQiOiI5MjgiLCIkdHlwZSI6Ik5MUkUuQ29tbW9uLkRvbS5Tb2xpZENvbG9yQnJ1c2gsIE5MUkUuQ29tbW9uIiwiQ29sb3IiOnsiJGlkIjoiOTI5IiwiQSI6MjU1LCJSIjoyNTUsIkciOjAsIkIiOjB9fSwiTGluZVdlaWdodCI6MC4wLCJMaW5lVHlwZSI6MCwiUGFyZW50U3R5bGUiOm51bGx9LCJQYXJlbnRTdHlsZSI6bnVsbH0sIk1hcmdpbiI6eyIkaWQiOiI5MzAiLCJUb3AiOjAuMCwiTGVmdCI6MC4wLCJSaWdodCI6MC4wLCJCb3R0b20iOjAuMH0sIlBhZGRpbmciOnsiJGlkIjoiOTMxIiwiVG9wIjowLjAsIkxlZnQiOjAuMCwiUmlnaHQiOjAuMCwiQm90dG9tIjowLjB9LCJJc1Zpc2libGUiOmZhbHNlLCJXaWR0aCI6MC4wLCJIZWlnaHQiOjAuMCwiQm9yZGVyU3R5bGUiOm51bGwsIlBhcmVudFN0eWxlIjpudWxsfX1dLCJJZCI6IjY2MzE0YzFkLWJlZDUtNDNhMC05MjE2LTZmM2IyM2QzMWE4NCIsIkluZGV4IjowLCJIZWFkZXJUZXh0IjoiVGVhbSBcdTAwMGJSZWQiLCJTdHlsZSI6eyIkaWQiOiI5MzIiLCJIZWFkZXJTdHlsZSI6eyIkaWQiOiI5MzMiLCJUZXh0SXNWZXJ0aWNhbCI6ZmFsc2UsIlRleHRTdHlsZSI6eyIkaWQiOiI5MzQiLCJGb250U2V0dGluZ3MiOnsiJGlkIjoiOTM1IiwiRm9udFNpemUiOjEyLCJGb250TmFtZSI6IkNhbGlicmkiLCJJc0JvbGQiOnRydWUsIklzSXRhbGljIjpmYWxzZSwiSXNVbmRlcmxpbmVkIjpmYWxzZSwiUGFyZW50U3R5bGUiOm51bGx9LCJBdXRvU2l6ZSI6MiwiRm9yZWdyb3VuZCI6eyIkaWQiOiI5MzYiLCJDb2xvciI6eyIkaWQiOiI5MzciLCJBIjoyNTUsIlIiOjI1NSwiRyI6MjU1LCJCIjoyNTV9fSwiTWF4V2lkdGgiOjcxLjAwMDAwMDAwMDAwMDAyOCwiTWF4SGVpZ2h0IjowLjAsIlNtYXJ0Rm9yZWdyb3VuZElzQWN0aXZlIjpmYWxzZSwiSG9yaXpvbnRhbEFsaWdubWVudCI6MCwiVmVydGljYWxBbGlnbm1lbnQiOjAsIlNtYXJ0Rm9yZWdyb3VuZCI6bnVsbCwiQmFja2dyb3VuZEZpbGxUeXBlIjowLCJNYXJnaW4iOnsiJGlkIjoiOTM4IiwiVG9wIjowLjAsIkxlZnQiOjAuMCwiUmlnaHQiOjAuMCwiQm90dG9tIjowLjB9LCJQYWRkaW5nIjp7IiRpZCI6IjkzOSIsIlRvcCI6MC4wLCJMZWZ0IjowLjAsIlJpZ2h0IjowLjAsIkJvdHRvbSI6MC4wfSwiQmFja2dyb3VuZCI6bnVsbCwiSXNWaXNpYmxlIjp0cnVlLCJXaWR0aCI6MC4wLCJIZWlnaHQiOjAuMCwiQm9yZGVyU3R5bGUiOm51bGwsIlBhcmVudFN0eWxlIjpudWxsfSwiUmVjdGFuZ2xlU3R5bGUiOnsiJGlkIjoiOTQwIiwiTWFyZ2luIjp7IiRpZCI6Ijk0MSIsIlRvcCI6MC4wLCJMZWZ0IjowLjAsIlJpZ2h0IjowLjAsIkJvdHRvbSI6MC4wfSwiUGFkZGluZyI6eyIkaWQiOiI5NDIiLCJUb3AiOjAuMCwiTGVmdCI6MC4wLCJSaWdodCI6MC4wLCJCb3R0b20iOjAuMH0sIkJhY2tncm91bmQiOnsiJGlkIjoiOTQzIiwiQ29sb3IiOnsiJGlkIjoiOTQ0IiwiQSI6MjU1LCJSIjoxNzgsIkciOjE0LCJCIjoxOH19LCJJc1Zpc2libGUiOnRydWUsIldpZHRoIjowLjAsIkhlaWdodCI6MC4wLCJCb3JkZXJTdHlsZSI6eyIkaWQiOiI5NDUiLCJMaW5lQ29sb3IiOnsiJGlkIjoiOTQ2IiwiJHR5cGUiOiJOTFJFLkNvbW1vbi5Eb20uU29saWRDb2xvckJydXNoLCBOTFJFLkNvbW1vbiIsIkNvbG9yIjp7IiRpZCI6Ijk0NyIsIkEiOjI1NSwiUiI6NDcsIkciOjgyLCJCIjoxNDN9fSwiTGluZVdlaWdodCI6MC4wLCJMaW5lVHlwZSI6MCwiUGFyZW50U3R5bGUiOm51bGx9LCJQYXJlbnRTdHlsZSI6bnVsbH0sIk1hcmdpbiI6eyIkaWQiOiI5NDgiLCJUb3AiOjAuMCwiTGVmdCI6MC4wLCJSaWdodCI6MC4wLCJCb3R0b20iOjAuMH0sIlBhZGRpbmciOnsiJGlkIjoiOTQ5IiwiVG9wIjowLjAsIkxlZnQiOjAuMCwiUmlnaHQiOjAuMCwiQm90dG9tIjowLjB9LCJCYWNrZ3JvdW5kIjpudWxsLCJJc1Zpc2libGUiOnRydWUsIldpZHRoIjowLjAsIkhlaWdodCI6MC4wLCJCb3JkZXJTdHlsZSI6bnVsbCwiUGFyZW50U3R5bGUiOm51bGx9LCJCYWNrZ3JvdW5kU3R5bGUiOnsiJGlkIjoiOTUwIiwiTWFyZ2luIjp7IiRpZCI6Ijk1MSIsIlRvcCI6MC4wLCJMZWZ0IjowLjAsIlJpZ2h0IjowLjAsIkJvdHRvbSI6MC4wfSwiUGFkZGluZyI6eyIkaWQiOiI5NTIiLCJUb3AiOjAuMCwiTGVmdCI6MC4wLCJSaWdodCI6MC4wLCJCb3R0b20iOjAuMH0sIkJhY2tncm91bmQiOnsiJGlkIjoiOTUzIiwiQ29sb3IiOnsiJGlkIjoiOTU0IiwiQSI6NTEsIlIiOjE3OCwiRyI6MTQsIkIiOjE4fX0sIklzVmlzaWJsZSI6dHJ1ZSwiV2lkdGgiOjAuMCwiSGVpZ2h0IjowLjAsIkJvcmRlclN0eWxlIjp7IiRpZCI6Ijk1NSIsIkxpbmVDb2xvciI6eyIkaWQiOiI5NTYiLCIkdHlwZSI6Ik5MUkUuQ29tbW9uLkRvbS5Tb2xpZENvbG9yQnJ1c2gsIE5MUkUuQ29tbW9uIiwiQ29sb3IiOnsiJGlkIjoiOTU3IiwiQSI6MjU1LCJSIjoyMSwiRyI6MzcsIkIiOjY2fX0sIkxpbmVXZWlnaHQiOjAuMCwiTGluZVR5cGUiOjAsIlBhcmVudFN0eWxlIjpudWxsfSwiUGFyZW50U3R5bGUiOm51bGx9LCJJc0Fib3ZlVGltZWJhbmQiOmZhbHNlLCJNYXJnaW4iOnsiJGlkIjoiOTU4IiwiVG9wIjowLjAsIkxlZnQiOjAuMCwiUmlnaHQiOjAuMCwiQm90dG9tIjowLjB9LCJQYWRkaW5nIjp7IiRpZCI6Ijk1OSIsIlRvcCI6MC4wLCJMZWZ0IjowLjAsIlJpZ2h0IjowLjAsIkJvdHRvbSI6MC4wfSwiSXNWaXNpYmxlIjp0cnVlLCJXaWR0aCI6MC4wLCJIZWlnaHQiOjAuMCwiQm9yZGVyU3R5bGUiOnsiJGlkIjoiOTYwIiwiTGluZUNvbG9yIjpudWxsLCJMaW5lV2VpZ2h0IjowLjAsIkxpbmVUeXBlIjowLCJQYXJlbnRTdHlsZSI6bnVsbH0sIlBhcmVudFN0eWxlIjpudWxsfX0seyIkaWQiOiI5NjEiLCJfYWN0aXZpdGllcyI6W3siJGlkIjoiOTYyIiwiX3Jvd3MiOlt7IiRpZCI6Ijk2MyIsIl90YXNrcyI6W3siJGlkIjoiOTY0IiwiX2F0dGFjaGVkTWlsZXN0b25lcyI6W10sIlRhc2tEZWZpbml0aW9uIjp7IiRpZCI6Ijk2NSIsIkdyb3VwTmFtZSI6bnVsbCwiU3RhcnREYXRlIjoiMjAyMi0wMS0xN1QwMDowMDowMFoiLCJFbmREYXRlIjoiMjAyMi0wMS0yOFQyMzo1OTowMFoiLCJQZXJjZW50YWdlQ29tcGxldGUiOjgwLjAsIlN0eWxlIjp7IiRpZCI6Ijk2NiIsIlNoYXBlIjowLCJTaGFwZVRoaWNrbmVzcyI6MSwiRHVyYXRpb25Gb3JtYXQiOjAsIkluY2x1ZGVOb25Xb3JraW5nRGF5c0luRHVyYXRpb24iOmZhbHNlLCJQZXJjZW50YWdlQ29tcGxldGVTdHlsZSI6eyIkaWQiOiI5NjciLCJGb250U2V0dGluZ3MiOnsiJGlkIjoiOTY4IiwiRm9udFNpemUiOjEwLCJGb250TmFtZSI6IkNhbGlicmkiLCJJc0JvbGQiOmZhbHNlLCJJc0l0YWxpYyI6ZmFsc2UsIklzVW5kZXJsaW5lZCI6ZmFsc2UsIlBhcmVudFN0eWxlIjpudWxsfSwiQXV0b1NpemUiOjAsIkZvcmVncm91bmQiOnsiJGlkIjoiOTY5IiwiQ29sb3IiOnsiJGlkIjoiOTcw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k3MSIsIlRvcCI6MC4wLCJMZWZ0IjowLjAsIlJpZ2h0IjowLjAsIkJvdHRvbSI6MC4wfSwiUGFkZGluZyI6eyIkaWQiOiI5NzIiLCJUb3AiOjAuMCwiTGVmdCI6MC4wLCJSaWdodCI6MC4wLCJCb3R0b20iOjAuMH0sIkJhY2tncm91bmQiOnsiJGlkIjoiOTczIiwiQ29sb3IiOnsiJGlkIjoiOTc0IiwiQSI6ODksIlIiOjAsIkciOjAsIkIiOjB9fSwiSXNWaXNpYmxlIjp0cnVlLCJXaWR0aCI6MC4wLCJIZWlnaHQiOjAuMCwiQm9yZGVyU3R5bGUiOnsiJGlkIjoiOTc1IiwiTGluZUNvbG9yIjpudWxsLCJMaW5lV2VpZ2h0IjowLjAsIkxpbmVUeXBlIjowLCJQYXJlbnRTdHlsZSI6bnVsbH0sIlBhcmVudFN0eWxlIjpudWxsfSwiRHVyYXRpb25TdHlsZSI6eyIkaWQiOiI5NzYiLCJGb250U2V0dGluZ3MiOnsiJGlkIjoiOTc3IiwiRm9udFNpemUiOjEwLCJGb250TmFtZSI6IkNhbGlicmkiLCJJc0JvbGQiOmZhbHNlLCJJc0l0YWxpYyI6ZmFsc2UsIklzVW5kZXJsaW5lZCI6ZmFsc2UsIlBhcmVudFN0eWxlIjpudWxsfSwiQXV0b1NpemUiOjAsIkZvcmVncm91bmQiOnsiJGlkIjoiOTc4IiwiQ29sb3IiOnsiJGlkIjoiOTc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gwIiwiVG9wIjowLjAsIkxlZnQiOjAuMCwiUmlnaHQiOjAuMCwiQm90dG9tIjowLjB9LCJQYWRkaW5nIjp7IiRpZCI6Ijk4MSIsIlRvcCI6MC4wLCJMZWZ0IjowLjAsIlJpZ2h0IjowLjAsIkJvdHRvbSI6MC4wfSwiQmFja2dyb3VuZCI6eyIkaWQiOiI5ODIiLCJDb2xvciI6eyIkaWQiOiI5ODMiLCJBIjo4OSwiUiI6MCwiRyI6MCwiQiI6MH19LCJJc1Zpc2libGUiOnRydWUsIldpZHRoIjowLjAsIkhlaWdodCI6MC4wLCJCb3JkZXJTdHlsZSI6eyIkaWQiOiI5ODQiLCJMaW5lQ29sb3IiOm51bGwsIkxpbmVXZWlnaHQiOjAuMCwiTGluZVR5cGUiOjAsIlBhcmVudFN0eWxlIjpudWxsfSwiUGFyZW50U3R5bGUiOm51bGx9LCJIb3Jpem9udGFsQ29ubmVjdG9yU3R5bGUiOnsiJGlkIjoiOTg1IiwiTGluZUNvbG9yIjp7IiRpZCI6Ijk4NiIsIiR0eXBlIjoiTkxSRS5Db21tb24uRG9tLlNvbGlkQ29sb3JCcnVzaCwgTkxSRS5Db21tb24iLCJDb2xvciI6eyIkaWQiOiI5ODciLCJBIjoyNTUsIlIiOjIwNCwiRyI6MjA0LCJCIjoyMDR9fSwiTGluZVdlaWdodCI6MS4wLCJMaW5lVHlwZSI6MCwiUGFyZW50U3R5bGUiOm51bGx9LCJWZXJ0aWNhbENvbm5lY3RvclN0eWxlIjp7IiRpZCI6Ijk4OCIsIkxpbmVDb2xvciI6eyIkaWQiOiI5ODkiLCIkdHlwZSI6Ik5MUkUuQ29tbW9uLkRvbS5Tb2xpZENvbG9yQnJ1c2gsIE5MUkUuQ29tbW9uIiwiQ29sb3IiOnsiJGlkIjoiOTk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OTkxIiwiTWFyZ2luIjp7IiRpZCI6Ijk5MiIsIlRvcCI6MC4wLCJMZWZ0Ijo0LjAsIlJpZ2h0Ijo0LjAsIkJvdHRvbSI6MC4wfSwiUGFkZGluZyI6eyIkaWQiOiI5OTMiLCJUb3AiOjAuMCwiTGVmdCI6MC4wLCJSaWdodCI6MC4wLCJCb3R0b20iOjAuMH0sIkJhY2tncm91bmQiOnsiJGlkIjoiOTk0IiwiQ29sb3IiOnsiJGlkIjoiOTk1IiwiQSI6MjU1LCJSIjo2OCwiRyI6MTE0LCJCIjoxOTZ9fSwiSXNWaXNpYmxlIjp0cnVlLCJXaWR0aCI6MC4wLCJIZWlnaHQiOjE2LjAsIkJvcmRlclN0eWxlIjp7IiRpZCI6Ijk5NiIsIkxpbmVDb2xvciI6eyIkaWQiOiI5OTciLCIkdHlwZSI6Ik5MUkUuQ29tbW9uLkRvbS5Tb2xpZENvbG9yQnJ1c2gsIE5MUkUuQ29tbW9uIiwiQ29sb3IiOnsiJGlkIjoiOTk4IiwiQSI6MjU1LCJSIjoyNTUsIkciOjI1NSwiQiI6MjU1fX0sIkxpbmVXZWlnaHQiOjAuMCwiTGluZVR5cGUiOjAsIlBhcmVudFN0eWxlIjpudWxsfSwiUGFyZW50U3R5bGUiOm51bGx9LCJUaXRsZVN0eWxlIjp7IiRpZCI6Ijk5OSIsIkZvbnRTZXR0aW5ncyI6eyIkaWQiOiIxMDAwIiwiRm9udFNpemUiOjEwLCJGb250TmFtZSI6IkNhbGlicmkiLCJJc0JvbGQiOnRydWUsIklzSXRhbGljIjpmYWxzZSwiSXNVbmRlcmxpbmVkIjpmYWxzZSwiUGFyZW50U3R5bGUiOm51bGx9LCJBdXRvU2l6ZSI6MCwiRm9yZWdyb3VuZCI6eyIkaWQiOiIxMDAxIiwiQ29sb3IiOnsiJGlkIjoiMTAwMi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MDAzIiwiVG9wIjowLjAsIkxlZnQiOjAuMCwiUmlnaHQiOjAuMCwiQm90dG9tIjowLjB9LCJQYWRkaW5nIjp7IiRpZCI6IjEwMDQiLCJUb3AiOjAuMCwiTGVmdCI6MC4wLCJSaWdodCI6MC4wLCJCb3R0b20iOjAuMH0sIkJhY2tncm91bmQiOnsiJGlkIjoiMTAwNSIsIkNvbG9yIjp7IiRpZCI6IjEwMDYiLCJBIjowLCJSIjoyNTUsIkciOjI1NSwiQiI6MjU1fX0sIklzVmlzaWJsZSI6dHJ1ZSwiV2lkdGgiOjAuMCwiSGVpZ2h0IjowLjAsIkJvcmRlclN0eWxlIjp7IiRpZCI6IjEwMDciLCJMaW5lQ29sb3IiOm51bGwsIkxpbmVXZWlnaHQiOjAuMCwiTGluZVR5cGUiOjAsIlBhcmVudFN0eWxlIjpudWxsfSwiUGFyZW50U3R5bGUiOm51bGx9LCJEYXRlU3R5bGUiOnsiJGlkIjoiMTAwOCIsIkZvbnRTZXR0aW5ncyI6eyIkaWQiOiIxMDA5IiwiRm9udFNpemUiOjEwLCJGb250TmFtZSI6IkNhbGlicmkiLCJJc0JvbGQiOmZhbHNlLCJJc0l0YWxpYyI6ZmFsc2UsIklzVW5kZXJsaW5lZCI6ZmFsc2UsIlBhcmVudFN0eWxlIjpudWxsfSwiQXV0b1NpemUiOjAsIkZvcmVncm91bmQiOnsiJGlkIjoiMTAxMCIsIkNvbG9yIjp7IiRpZCI6IjEwM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MTIiLCJUb3AiOjAuMCwiTGVmdCI6MC4wLCJSaWdodCI6MC4wLCJCb3R0b20iOjAuMH0sIlBhZGRpbmciOnsiJGlkIjoiMTAxMyIsIlRvcCI6MC4wLCJMZWZ0IjowLjAsIlJpZ2h0IjowLjAsIkJvdHRvbSI6MC4wfSwiQmFja2dyb3VuZCI6eyIkaWQiOiIxMDE0IiwiQ29sb3IiOnsiJHJlZiI6Ijk4MyJ9fSwiSXNWaXNpYmxlIjp0cnVlLCJXaWR0aCI6MC4wLCJIZWlnaHQiOjAuMCwiQm9yZGVyU3R5bGUiOnsiJGlkIjoiMTAxNSIsIkxpbmVDb2xvciI6bnVsbCwiTGluZVdlaWdodCI6MC4wLCJMaW5lVHlwZSI6MCwiUGFyZW50U3R5bGUiOm51bGx9LCJQYXJlbnRTdHlsZSI6bnVsbH0sIkRhdGVGb3JtYXQiOnsiJGlkIjoiMTAx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E3IiwiRm9ybWF0IjowLCJJc1Zpc2libGUiOmZhbHNlLCJMYXN0S25vd25WaXNpYmlsaXR5U3RhdGUiOmZhbHNlfSwiSXNWaXNpYmxlIjp0cnVlLCJQYXJlbnRTdHlsZSI6bnVsbH0sIkluZGV4IjoxLCJTbWFydER1cmF0aW9uQWN0aXZhdGVkIjpmYWxzZSwiRGF0ZUZvcm1hdCI6eyIkcmVmIjoiMTAxNiJ9LCJXZWVrTnVtYmVyaW5nIjp7IiRpZCI6IjEwMTgiLCJGb3JtYXQiOjAsIklzVmlzaWJsZSI6ZmFsc2UsIkxhc3RLbm93blZpc2liaWxpdHlTdGF0ZSI6ZmFsc2V9LCJJZCI6IjQ2ODBiZTNlLTk5OWMtNDlmNS1iZGVhLTBkM2MwOGEwOTg5YiIsIkltcG9ydElkIjpudWxsLCJUaXRsZSI6IkFkbWluIENvbnNvbGUiLCJOb3RlIjpudWxsLCJIeXBlcmxpbmsiOnsiJGlkIjoiMTAxOSIsIkFkZHJlc3MiOm51bGwsIlN1YkFkZHJlc3MiOm51bGx9LCJJc0NoYW5nZWQiOmZhbHNlLCJJc05ldyI6ZmFsc2V9fSx7IiRpZCI6IjEwMjAiLCJfYXR0YWNoZWRNaWxlc3RvbmVzIjpbXSwiVGFza0RlZmluaXRpb24iOnsiJGlkIjoiMTAyMSIsIkdyb3VwTmFtZSI6bnVsbCwiU3RhcnREYXRlIjoiMjAyMi0wMS0zMVQwMDowMDowMFoiLCJFbmREYXRlIjoiMjAyMi0wMi0xMVQyMzo1OTowMFoiLCJQZXJjZW50YWdlQ29tcGxldGUiOjEwLjAsIlN0eWxlIjp7IiRpZCI6IjEwMjIiLCJTaGFwZSI6MCwiU2hhcGVUaGlja25lc3MiOjEsIkR1cmF0aW9uRm9ybWF0IjowLCJJbmNsdWRlTm9uV29ya2luZ0RheXNJbkR1cmF0aW9uIjpmYWxzZSwiUGVyY2VudGFnZUNvbXBsZXRlU3R5bGUiOnsiJGlkIjoiMTAyMyIsIkZvbnRTZXR0aW5ncyI6eyIkaWQiOiIxMDI0IiwiRm9udFNpemUiOjEwLCJGb250TmFtZSI6IkNhbGlicmkiLCJJc0JvbGQiOmZhbHNlLCJJc0l0YWxpYyI6ZmFsc2UsIklzVW5kZXJsaW5lZCI6ZmFsc2UsIlBhcmVudFN0eWxlIjpudWxsfSwiQXV0b1NpemUiOjAsIkZvcmVncm91bmQiOnsiJGlkIjoiMTAyNSIsIkNvbG9yIjp7IiRpZCI6IjEwMjY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AyNyIsIlRvcCI6MC4wLCJMZWZ0IjowLjAsIlJpZ2h0IjowLjAsIkJvdHRvbSI6MC4wfSwiUGFkZGluZyI6eyIkaWQiOiIxMDI4IiwiVG9wIjowLjAsIkxlZnQiOjAuMCwiUmlnaHQiOjAuMCwiQm90dG9tIjowLjB9LCJCYWNrZ3JvdW5kIjp7IiRpZCI6IjEwMjkiLCJDb2xvciI6eyIkaWQiOiIxMDMwIiwiQSI6ODksIlIiOjAsIkciOjAsIkIiOjB9fSwiSXNWaXNpYmxlIjp0cnVlLCJXaWR0aCI6MC4wLCJIZWlnaHQiOjAuMCwiQm9yZGVyU3R5bGUiOnsiJGlkIjoiMTAzMSIsIkxpbmVDb2xvciI6bnVsbCwiTGluZVdlaWdodCI6MC4wLCJMaW5lVHlwZSI6MCwiUGFyZW50U3R5bGUiOm51bGx9LCJQYXJlbnRTdHlsZSI6bnVsbH0sIkR1cmF0aW9uU3R5bGUiOnsiJGlkIjoiMTAzMiIsIkZvbnRTZXR0aW5ncyI6eyIkaWQiOiIxMDMzIiwiRm9udFNpemUiOjEwLCJGb250TmFtZSI6IkNhbGlicmkiLCJJc0JvbGQiOmZhbHNlLCJJc0l0YWxpYyI6ZmFsc2UsIklzVW5kZXJsaW5lZCI6ZmFsc2UsIlBhcmVudFN0eWxlIjpudWxsfSwiQXV0b1NpemUiOjAsIkZvcmVncm91bmQiOnsiJGlkIjoiMTAzNCIsIkNvbG9yIjp7IiRpZCI6IjEwMz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M2IiwiVG9wIjowLjAsIkxlZnQiOjAuMCwiUmlnaHQiOjAuMCwiQm90dG9tIjowLjB9LCJQYWRkaW5nIjp7IiRpZCI6IjEwMzciLCJUb3AiOjAuMCwiTGVmdCI6MC4wLCJSaWdodCI6MC4wLCJCb3R0b20iOjAuMH0sIkJhY2tncm91bmQiOnsiJGlkIjoiMTAzOCIsIkNvbG9yIjp7IiRpZCI6IjEwMzkiLCJBIjo4OSwiUiI6MCwiRyI6MCwiQiI6MH19LCJJc1Zpc2libGUiOnRydWUsIldpZHRoIjowLjAsIkhlaWdodCI6MC4wLCJCb3JkZXJTdHlsZSI6eyIkaWQiOiIxMDQwIiwiTGluZUNvbG9yIjpudWxsLCJMaW5lV2VpZ2h0IjowLjAsIkxpbmVUeXBlIjowLCJQYXJlbnRTdHlsZSI6bnVsbH0sIlBhcmVudFN0eWxlIjpudWxsfSwiSG9yaXpvbnRhbENvbm5lY3RvclN0eWxlIjp7IiRpZCI6IjEwNDEiLCJMaW5lQ29sb3IiOnsiJGlkIjoiMTA0MiIsIiR0eXBlIjoiTkxSRS5Db21tb24uRG9tLlNvbGlkQ29sb3JCcnVzaCwgTkxSRS5Db21tb24iLCJDb2xvciI6eyIkaWQiOiIxMDQzIiwiQSI6MjU1LCJSIjoyMDQsIkciOjIwNCwiQiI6MjA0fX0sIkxpbmVXZWlnaHQiOjEuMCwiTGluZVR5cGUiOjAsIlBhcmVudFN0eWxlIjpudWxsfSwiVmVydGljYWxDb25uZWN0b3JTdHlsZSI6eyIkaWQiOiIxMDQ0IiwiTGluZUNvbG9yIjp7IiRpZCI6IjEwNDUiLCIkdHlwZSI6Ik5MUkUuQ29tbW9uLkRvbS5Tb2xpZENvbG9yQnJ1c2gsIE5MUkUuQ29tbW9uIiwiQ29sb3IiOnsiJGlkIjoiMTA0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wNDciLCJNYXJnaW4iOnsiJGlkIjoiMTA0OCIsIlRvcCI6MC4wLCJMZWZ0Ijo0LjAsIlJpZ2h0Ijo0LjAsIkJvdHRvbSI6MC4wfSwiUGFkZGluZyI6eyIkaWQiOiIxMDQ5IiwiVG9wIjowLjAsIkxlZnQiOjAuMCwiUmlnaHQiOjAuMCwiQm90dG9tIjowLjB9LCJCYWNrZ3JvdW5kIjp7IiRpZCI6IjEwNTAiLCJDb2xvciI6eyIkaWQiOiIxMDUxIiwiQSI6MjU1LCJSIjoyNiwiRyI6MTcwLCJCIjo2Nn19LCJJc1Zpc2libGUiOnRydWUsIldpZHRoIjowLjAsIkhlaWdodCI6MTYuMCwiQm9yZGVyU3R5bGUiOnsiJGlkIjoiMTA1MiIsIkxpbmVDb2xvciI6eyIkaWQiOiIxMDUzIiwiJHR5cGUiOiJOTFJFLkNvbW1vbi5Eb20uU29saWRDb2xvckJydXNoLCBOTFJFLkNvbW1vbiIsIkNvbG9yIjp7IiRpZCI6IjEwNTQiLCJBIjoyNTUsIlIiOjI1NSwiRyI6MjU1LCJCIjoyNTV9fSwiTGluZVdlaWdodCI6MC4wLCJMaW5lVHlwZSI6MCwiUGFyZW50U3R5bGUiOm51bGx9LCJQYXJlbnRTdHlsZSI6bnVsbH0sIlRpdGxlU3R5bGUiOnsiJGlkIjoiMTA1NSIsIkZvbnRTZXR0aW5ncyI6eyIkaWQiOiIxMDU2IiwiRm9udFNpemUiOjEwLCJGb250TmFtZSI6IkNhbGlicmkiLCJJc0JvbGQiOnRydWUsIklzSXRhbGljIjpmYWxzZSwiSXNVbmRlcmxpbmVkIjpmYWxzZSwiUGFyZW50U3R5bGUiOm51bGx9LCJBdXRvU2l6ZSI6MCwiRm9yZWdyb3VuZCI6eyIkaWQiOiIxMDU3IiwiQ29sb3IiOnsiJGlkIjoiMTA1OC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MDU5IiwiVG9wIjowLjAsIkxlZnQiOjAuMCwiUmlnaHQiOjAuMCwiQm90dG9tIjowLjB9LCJQYWRkaW5nIjp7IiRpZCI6IjEwNjAiLCJUb3AiOjAuMCwiTGVmdCI6MC4wLCJSaWdodCI6MC4wLCJCb3R0b20iOjAuMH0sIkJhY2tncm91bmQiOnsiJGlkIjoiMTA2MSIsIkNvbG9yIjp7IiRpZCI6IjEwNjIiLCJBIjowLCJSIjoyNTUsIkciOjI1NSwiQiI6MjU1fX0sIklzVmlzaWJsZSI6dHJ1ZSwiV2lkdGgiOjAuMCwiSGVpZ2h0IjowLjAsIkJvcmRlclN0eWxlIjp7IiRpZCI6IjEwNjMiLCJMaW5lQ29sb3IiOm51bGwsIkxpbmVXZWlnaHQiOjAuMCwiTGluZVR5cGUiOjAsIlBhcmVudFN0eWxlIjpudWxsfSwiUGFyZW50U3R5bGUiOm51bGx9LCJEYXRlU3R5bGUiOnsiJGlkIjoiMTA2NCIsIkZvbnRTZXR0aW5ncyI6eyIkaWQiOiIxMDY1IiwiRm9udFNpemUiOjEwLCJGb250TmFtZSI6IkNhbGlicmkiLCJJc0JvbGQiOmZhbHNlLCJJc0l0YWxpYyI6ZmFsc2UsIklzVW5kZXJsaW5lZCI6ZmFsc2UsIlBhcmVudFN0eWxlIjpudWxsfSwiQXV0b1NpemUiOjAsIkZvcmVncm91bmQiOnsiJGlkIjoiMTA2NiIsIkNvbG9yIjp7IiRpZCI6IjEwNj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NjgiLCJUb3AiOjAuMCwiTGVmdCI6MC4wLCJSaWdodCI6MC4wLCJCb3R0b20iOjAuMH0sIlBhZGRpbmciOnsiJGlkIjoiMTA2OSIsIlRvcCI6MC4wLCJMZWZ0IjowLjAsIlJpZ2h0IjowLjAsIkJvdHRvbSI6MC4wfSwiQmFja2dyb3VuZCI6eyIkaWQiOiIxMDcwIiwiQ29sb3IiOnsiJHJlZiI6IjEwMzkifX0sIklzVmlzaWJsZSI6dHJ1ZSwiV2lkdGgiOjAuMCwiSGVpZ2h0IjowLjAsIkJvcmRlclN0eWxlIjp7IiRpZCI6IjEwNzEiLCJMaW5lQ29sb3IiOm51bGwsIkxpbmVXZWlnaHQiOjAuMCwiTGluZVR5cGUiOjAsIlBhcmVudFN0eWxlIjpudWxsfSwiUGFyZW50U3R5bGUiOm51bGx9LCJEYXRlRm9ybWF0Ijp7IiRpZCI6IjEwN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3MyIsIkZvcm1hdCI6MCwiSXNWaXNpYmxlIjpmYWxzZSwiTGFzdEtub3duVmlzaWJpbGl0eVN0YXRlIjpmYWxzZX0sIklzVmlzaWJsZSI6dHJ1ZSwiUGFyZW50U3R5bGUiOm51bGx9LCJJbmRleCI6MiwiU21hcnREdXJhdGlvbkFjdGl2YXRlZCI6ZmFsc2UsIkRhdGVGb3JtYXQiOnsiJHJlZiI6IjEwNzIifSwiV2Vla051bWJlcmluZyI6eyIkaWQiOiIxMDc0IiwiRm9ybWF0IjowLCJJc1Zpc2libGUiOmZhbHNlLCJMYXN0S25vd25WaXNpYmlsaXR5U3RhdGUiOmZhbHNlfSwiSWQiOiI4NmFlZmJkNy1jMTY3LTRiOWMtOGUzNS01MmU4YWNkNDM1NmMiLCJJbXBvcnRJZCI6bnVsbCwiVGl0bGUiOiJBdXRvIFJlbmV3YWwgU3lzdGVtIiwiTm90ZSI6bnVsbCwiSHlwZXJsaW5rIjp7IiRpZCI6IjEwNzUiLCJBZGRyZXNzIjpudWxsLCJTdWJBZGRyZXNzIjpudWxsfSwiSXNDaGFuZ2VkIjpmYWxzZSwiSXNOZXciOmZhbHNlfX0seyIkaWQiOiIxMDc2IiwiX2F0dGFjaGVkTWlsZXN0b25lcyI6W10sIlRhc2tEZWZpbml0aW9uIjp7IiRpZCI6IjEwNzciLCJHcm91cE5hbWUiOm51bGwsIlN0YXJ0RGF0ZSI6IjIwMjItMDEtMDNUMDA6MDA6MDBaIiwiRW5kRGF0ZSI6IjIwMjItMDEtMTRUMjM6NTk6MDBaIiwiUGVyY2VudGFnZUNvbXBsZXRlIjoxMDAuMCwiU3R5bGUiOnsiJGlkIjoiMTA3OCIsIlNoYXBlIjowLCJTaGFwZVRoaWNrbmVzcyI6MSwiRHVyYXRpb25Gb3JtYXQiOjAsIkluY2x1ZGVOb25Xb3JraW5nRGF5c0luRHVyYXRpb24iOmZhbHNlLCJQZXJjZW50YWdlQ29tcGxldGVTdHlsZSI6eyIkaWQiOiIxMDc5IiwiRm9udFNldHRpbmdzIjp7IiRpZCI6IjEwODAiLCJGb250U2l6ZSI6MTAsIkZvbnROYW1lIjoiQ2FsaWJyaSIsIklzQm9sZCI6ZmFsc2UsIklzSXRhbGljIjpmYWxzZSwiSXNVbmRlcmxpbmVkIjpmYWxzZSwiUGFyZW50U3R5bGUiOm51bGx9LCJBdXRvU2l6ZSI6MCwiRm9yZWdyb3VuZCI6eyIkaWQiOiIxMDgxIiwiQ29sb3IiOnsiJGlkIjoiMTA4M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MDgzIiwiVG9wIjowLjAsIkxlZnQiOjAuMCwiUmlnaHQiOjAuMCwiQm90dG9tIjowLjB9LCJQYWRkaW5nIjp7IiRpZCI6IjEwODQiLCJUb3AiOjAuMCwiTGVmdCI6MC4wLCJSaWdodCI6MC4wLCJCb3R0b20iOjAuMH0sIkJhY2tncm91bmQiOnsiJGlkIjoiMTA4NSIsIkNvbG9yIjp7IiRpZCI6IjEwODYiLCJBIjo4OSwiUiI6MCwiRyI6MCwiQiI6MH19LCJJc1Zpc2libGUiOnRydWUsIldpZHRoIjowLjAsIkhlaWdodCI6MC4wLCJCb3JkZXJTdHlsZSI6eyIkaWQiOiIxMDg3IiwiTGluZUNvbG9yIjpudWxsLCJMaW5lV2VpZ2h0IjowLjAsIkxpbmVUeXBlIjowLCJQYXJlbnRTdHlsZSI6bnVsbH0sIlBhcmVudFN0eWxlIjpudWxsfSwiRHVyYXRpb25TdHlsZSI6eyIkaWQiOiIxMDg4IiwiRm9udFNldHRpbmdzIjp7IiRpZCI6IjEwODkiLCJGb250U2l6ZSI6MTAsIkZvbnROYW1lIjoiQ2FsaWJyaSIsIklzQm9sZCI6ZmFsc2UsIklzSXRhbGljIjpmYWxzZSwiSXNVbmRlcmxpbmVkIjpmYWxzZSwiUGFyZW50U3R5bGUiOm51bGx9LCJBdXRvU2l6ZSI6MCwiRm9yZWdyb3VuZCI6eyIkaWQiOiIxMDkwIiwiQ29sb3IiOnsiJGlkIjoiMTA5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OTIiLCJUb3AiOjAuMCwiTGVmdCI6MC4wLCJSaWdodCI6MC4wLCJCb3R0b20iOjAuMH0sIlBhZGRpbmciOnsiJGlkIjoiMTA5MyIsIlRvcCI6MC4wLCJMZWZ0IjowLjAsIlJpZ2h0IjowLjAsIkJvdHRvbSI6MC4wfSwiQmFja2dyb3VuZCI6eyIkaWQiOiIxMDk0IiwiQ29sb3IiOnsiJGlkIjoiMTA5NSIsIkEiOjg5LCJSIjowLCJHIjowLCJCIjowfX0sIklzVmlzaWJsZSI6dHJ1ZSwiV2lkdGgiOjAuMCwiSGVpZ2h0IjowLjAsIkJvcmRlclN0eWxlIjp7IiRpZCI6IjEwOTYiLCJMaW5lQ29sb3IiOm51bGwsIkxpbmVXZWlnaHQiOjAuMCwiTGluZVR5cGUiOjAsIlBhcmVudFN0eWxlIjpudWxsfSwiUGFyZW50U3R5bGUiOm51bGx9LCJIb3Jpem9udGFsQ29ubmVjdG9yU3R5bGUiOnsiJGlkIjoiMTA5NyIsIkxpbmVDb2xvciI6eyIkaWQiOiIxMDk4IiwiJHR5cGUiOiJOTFJFLkNvbW1vbi5Eb20uU29saWRDb2xvckJydXNoLCBOTFJFLkNvbW1vbiIsIkNvbG9yIjp7IiRpZCI6IjEwOTkiLCJBIjoyNTUsIlIiOjIwNCwiRyI6MjA0LCJCIjoyMDR9fSwiTGluZVdlaWdodCI6MS4wLCJMaW5lVHlwZSI6MCwiUGFyZW50U3R5bGUiOm51bGx9LCJWZXJ0aWNhbENvbm5lY3RvclN0eWxlIjp7IiRpZCI6IjExMDAiLCJMaW5lQ29sb3IiOnsiJGlkIjoiMTEwMSIsIiR0eXBlIjoiTkxSRS5Db21tb24uRG9tLlNvbGlkQ29sb3JCcnVzaCwgTkxSRS5Db21tb24iLCJDb2xvciI6eyIkaWQiOiIxMTA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EwMyIsIk1hcmdpbiI6eyIkaWQiOiIxMTA0IiwiVG9wIjowLjAsIkxlZnQiOjQuMCwiUmlnaHQiOjQuMCwiQm90dG9tIjowLjB9LCJQYWRkaW5nIjp7IiRpZCI6IjExMDUiLCJUb3AiOjAuMCwiTGVmdCI6MC4wLCJSaWdodCI6MC4wLCJCb3R0b20iOjAuMH0sIkJhY2tncm91bmQiOnsiJGlkIjoiMTEwNiIsIkNvbG9yIjp7IiRpZCI6IjExMDciLCJBIjoyNTUsIlIiOjY4LCJHIjoxMTQsIkIiOjE5Nn19LCJJc1Zpc2libGUiOnRydWUsIldpZHRoIjowLjAsIkhlaWdodCI6MTYuMCwiQm9yZGVyU3R5bGUiOnsiJGlkIjoiMTEwOCIsIkxpbmVDb2xvciI6eyIkaWQiOiIxMTA5IiwiJHR5cGUiOiJOTFJFLkNvbW1vbi5Eb20uU29saWRDb2xvckJydXNoLCBOTFJFLkNvbW1vbiIsIkNvbG9yIjp7IiRpZCI6IjExMTAiLCJBIjoyNTUsIlIiOjI1NSwiRyI6MjU1LCJCIjoyNTV9fSwiTGluZVdlaWdodCI6MC4wLCJMaW5lVHlwZSI6MCwiUGFyZW50U3R5bGUiOm51bGx9LCJQYXJlbnRTdHlsZSI6bnVsbH0sIlRpdGxlU3R5bGUiOnsiJGlkIjoiMTExMSIsIkZvbnRTZXR0aW5ncyI6eyIkaWQiOiIxMTEyIiwiRm9udFNpemUiOjEwLCJGb250TmFtZSI6IkNhbGlicmkiLCJJc0JvbGQiOnRydWUsIklzSXRhbGljIjpmYWxzZSwiSXNVbmRlcmxpbmVkIjpmYWxzZSwiUGFyZW50U3R5bGUiOm51bGx9LCJBdXRvU2l6ZSI6MCwiRm9yZWdyb3VuZCI6eyIkaWQiOiIxMTEzIiwiQ29sb3IiOnsiJGlkIjoiMTExNC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MTE1IiwiVG9wIjowLjAsIkxlZnQiOjAuMCwiUmlnaHQiOjAuMCwiQm90dG9tIjowLjB9LCJQYWRkaW5nIjp7IiRpZCI6IjExMTYiLCJUb3AiOjAuMCwiTGVmdCI6MC4wLCJSaWdodCI6MC4wLCJCb3R0b20iOjAuMH0sIkJhY2tncm91bmQiOnsiJGlkIjoiMTExNyIsIkNvbG9yIjp7IiRpZCI6IjExMTgiLCJBIjowLCJSIjoyNTUsIkciOjI1NSwiQiI6MjU1fX0sIklzVmlzaWJsZSI6dHJ1ZSwiV2lkdGgiOjAuMCwiSGVpZ2h0IjowLjAsIkJvcmRlclN0eWxlIjp7IiRpZCI6IjExMTkiLCJMaW5lQ29sb3IiOm51bGwsIkxpbmVXZWlnaHQiOjAuMCwiTGluZVR5cGUiOjAsIlBhcmVudFN0eWxlIjpudWxsfSwiUGFyZW50U3R5bGUiOm51bGx9LCJEYXRlU3R5bGUiOnsiJGlkIjoiMTEyMCIsIkZvbnRTZXR0aW5ncyI6eyIkaWQiOiIxMTIxIiwiRm9udFNpemUiOjEwLCJGb250TmFtZSI6IkNhbGlicmkiLCJJc0JvbGQiOmZhbHNlLCJJc0l0YWxpYyI6ZmFsc2UsIklzVW5kZXJsaW5lZCI6ZmFsc2UsIlBhcmVudFN0eWxlIjpudWxsfSwiQXV0b1NpemUiOjAsIkZvcmVncm91bmQiOnsiJGlkIjoiMTEyMiIsIkNvbG9yIjp7IiRpZCI6IjExM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MjQiLCJUb3AiOjAuMCwiTGVmdCI6MC4wLCJSaWdodCI6MC4wLCJCb3R0b20iOjAuMH0sIlBhZGRpbmciOnsiJGlkIjoiMTEyNSIsIlRvcCI6MC4wLCJMZWZ0IjowLjAsIlJpZ2h0IjowLjAsIkJvdHRvbSI6MC4wfSwiQmFja2dyb3VuZCI6eyIkaWQiOiIxMTI2IiwiQ29sb3IiOnsiJHJlZiI6IjEwOTUifX0sIklzVmlzaWJsZSI6dHJ1ZSwiV2lkdGgiOjAuMCwiSGVpZ2h0IjowLjAsIkJvcmRlclN0eWxlIjp7IiRpZCI6IjExMjciLCJMaW5lQ29sb3IiOm51bGwsIkxpbmVXZWlnaHQiOjAuMCwiTGluZVR5cGUiOjAsIlBhcmVudFN0eWxlIjpudWxsfSwiUGFyZW50U3R5bGUiOm51bGx9LCJEYXRlRm9ybWF0Ijp7IiRpZCI6IjEx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yOSIsIkZvcm1hdCI6MCwiSXNWaXNpYmxlIjpmYWxzZSwiTGFzdEtub3duVmlzaWJpbGl0eVN0YXRlIjpmYWxzZX0sIklzVmlzaWJsZSI6dHJ1ZSwiUGFyZW50U3R5bGUiOm51bGx9LCJJbmRleCI6MCwiU21hcnREdXJhdGlvbkFjdGl2YXRlZCI6ZmFsc2UsIkRhdGVGb3JtYXQiOnsiJHJlZiI6IjExMjgifSwiV2Vla051bWJlcmluZyI6eyIkaWQiOiIxMTMwIiwiRm9ybWF0IjowLCJJc1Zpc2libGUiOmZhbHNlLCJMYXN0S25vd25WaXNpYmlsaXR5U3RhdGUiOmZhbHNlfSwiSWQiOiI5YjU5Mjk4Zi0wNGFlLTQxNWYtYjkzNi1kMzRkYzgyYWQ5ZmMiLCJJbXBvcnRJZCI6bnVsbCwiVGl0bGUiOiJDb2RlIFJldmlldyIsIk5vdGUiOm51bGwsIkh5cGVybGluayI6eyIkaWQiOiIxMTMxIiwiQWRkcmVzcyI6bnVsbCwiU3ViQWRkcmVzcyI6bnVsbH0sIklzQ2hhbmdlZCI6ZmFsc2UsIklzTmV3IjpmYWxzZX19LHsiJGlkIjoiMTEzMiIsIl9hdHRhY2hlZE1pbGVzdG9uZXMiOltdLCJUYXNrRGVmaW5pdGlvbiI6eyIkaWQiOiIxMTMzIiwiR3JvdXBOYW1lIjpudWxsLCJTdGFydERhdGUiOiIyMDIyLTAyLTI4VDAwOjAwOjAwWiIsIkVuZERhdGUiOiIyMDIyLTAzLTI1VDIzOjU5OjAwWiIsIlBlcmNlbnRhZ2VDb21wbGV0ZSI6MC4wLCJTdHlsZSI6eyIkaWQiOiIxMTM0IiwiU2hhcGUiOjAsIlNoYXBlVGhpY2tuZXNzIjoxLCJEdXJhdGlvbkZvcm1hdCI6MCwiSW5jbHVkZU5vbldvcmtpbmdEYXlzSW5EdXJhdGlvbiI6ZmFsc2UsIlBlcmNlbnRhZ2VDb21wbGV0ZVN0eWxlIjp7IiRpZCI6IjExMzUiLCJGb250U2V0dGluZ3MiOnsiJGlkIjoiMTEzNiIsIkZvbnRTaXplIjoxMCwiRm9udE5hbWUiOiJDYWxpYnJpIiwiSXNCb2xkIjpmYWxzZSwiSXNJdGFsaWMiOmZhbHNlLCJJc1VuZGVybGluZWQiOmZhbHNlLCJQYXJlbnRTdHlsZSI6bnVsbH0sIkF1dG9TaXplIjowLCJGb3JlZ3JvdW5kIjp7IiRpZCI6IjExMzciLCJDb2xvciI6eyIkaWQiOiIxMTM4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xMzkiLCJUb3AiOjAuMCwiTGVmdCI6MC4wLCJSaWdodCI6MC4wLCJCb3R0b20iOjAuMH0sIlBhZGRpbmciOnsiJGlkIjoiMTE0MCIsIlRvcCI6MC4wLCJMZWZ0IjowLjAsIlJpZ2h0IjowLjAsIkJvdHRvbSI6MC4wfSwiQmFja2dyb3VuZCI6eyIkaWQiOiIxMTQxIiwiQ29sb3IiOnsiJGlkIjoiMTE0MiIsIkEiOjg5LCJSIjowLCJHIjowLCJCIjowfX0sIklzVmlzaWJsZSI6dHJ1ZSwiV2lkdGgiOjAuMCwiSGVpZ2h0IjowLjAsIkJvcmRlclN0eWxlIjp7IiRpZCI6IjExNDMiLCJMaW5lQ29sb3IiOm51bGwsIkxpbmVXZWlnaHQiOjAuMCwiTGluZVR5cGUiOjAsIlBhcmVudFN0eWxlIjpudWxsfSwiUGFyZW50U3R5bGUiOm51bGx9LCJEdXJhdGlvblN0eWxlIjp7IiRpZCI6IjExNDQiLCJGb250U2V0dGluZ3MiOnsiJGlkIjoiMTE0NSIsIkZvbnRTaXplIjoxMCwiRm9udE5hbWUiOiJDYWxpYnJpIiwiSXNCb2xkIjpmYWxzZSwiSXNJdGFsaWMiOmZhbHNlLCJJc1VuZGVybGluZWQiOmZhbHNlLCJQYXJlbnRTdHlsZSI6bnVsbH0sIkF1dG9TaXplIjowLCJGb3JlZ3JvdW5kIjp7IiRpZCI6IjExNDYiLCJDb2xvciI6eyIkaWQiOiIxMTQ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0OCIsIlRvcCI6MC4wLCJMZWZ0IjowLjAsIlJpZ2h0IjowLjAsIkJvdHRvbSI6MC4wfSwiUGFkZGluZyI6eyIkaWQiOiIxMTQ5IiwiVG9wIjowLjAsIkxlZnQiOjAuMCwiUmlnaHQiOjAuMCwiQm90dG9tIjowLjB9LCJCYWNrZ3JvdW5kIjp7IiRpZCI6IjExNTAiLCJDb2xvciI6eyIkaWQiOiIxMTUxIiwiQSI6ODksIlIiOjAsIkciOjAsIkIiOjB9fSwiSXNWaXNpYmxlIjp0cnVlLCJXaWR0aCI6MC4wLCJIZWlnaHQiOjAuMCwiQm9yZGVyU3R5bGUiOnsiJGlkIjoiMTE1MiIsIkxpbmVDb2xvciI6bnVsbCwiTGluZVdlaWdodCI6MC4wLCJMaW5lVHlwZSI6MCwiUGFyZW50U3R5bGUiOm51bGx9LCJQYXJlbnRTdHlsZSI6bnVsbH0sIkhvcml6b250YWxDb25uZWN0b3JTdHlsZSI6eyIkaWQiOiIxMTUzIiwiTGluZUNvbG9yIjp7IiRpZCI6IjExNTQiLCIkdHlwZSI6Ik5MUkUuQ29tbW9uLkRvbS5Tb2xpZENvbG9yQnJ1c2gsIE5MUkUuQ29tbW9uIiwiQ29sb3IiOnsiJGlkIjoiMTE1NSIsIkEiOjI1NSwiUiI6MjA0LCJHIjoyMDQsIkIiOjIwNH19LCJMaW5lV2VpZ2h0IjoxLjAsIkxpbmVUeXBlIjowLCJQYXJlbnRTdHlsZSI6bnVsbH0sIlZlcnRpY2FsQ29ubmVjdG9yU3R5bGUiOnsiJGlkIjoiMTE1NiIsIkxpbmVDb2xvciI6eyIkaWQiOiIxMTU3IiwiJHR5cGUiOiJOTFJFLkNvbW1vbi5Eb20uU29saWRDb2xvckJydXNoLCBOTFJFLkNvbW1vbiIsIkNvbG9yIjp7IiRpZCI6IjExNTg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MTU5IiwiTWFyZ2luIjp7IiRpZCI6IjExNjAiLCJUb3AiOjAuMCwiTGVmdCI6NC4wLCJSaWdodCI6NC4wLCJCb3R0b20iOjAuMH0sIlBhZGRpbmciOnsiJGlkIjoiMTE2MSIsIlRvcCI6MC4wLCJMZWZ0IjowLjAsIlJpZ2h0IjowLjAsIkJvdHRvbSI6MC4wfSwiQmFja2dyb3VuZCI6eyIkaWQiOiIxMTYyIiwiQ29sb3IiOnsiJGlkIjoiMTE2MyIsIkEiOjI1NSwiUiI6NjgsIkciOjExNCwiQiI6MTk2fX0sIklzVmlzaWJsZSI6dHJ1ZSwiV2lkdGgiOjAuMCwiSGVpZ2h0IjoxNi4wLCJCb3JkZXJTdHlsZSI6eyIkaWQiOiIxMTY0IiwiTGluZUNvbG9yIjp7IiRpZCI6IjExNjUiLCIkdHlwZSI6Ik5MUkUuQ29tbW9uLkRvbS5Tb2xpZENvbG9yQnJ1c2gsIE5MUkUuQ29tbW9uIiwiQ29sb3IiOnsiJGlkIjoiMTE2NiIsIkEiOjI1NSwiUiI6MjU1LCJHIjoyNTUsIkIiOjI1NX19LCJMaW5lV2VpZ2h0IjowLjAsIkxpbmVUeXBlIjowLCJQYXJlbnRTdHlsZSI6bnVsbH0sIlBhcmVudFN0eWxlIjpudWxsfSwiVGl0bGVTdHlsZSI6eyIkaWQiOiIxMTY3IiwiRm9udFNldHRpbmdzIjp7IiRpZCI6IjExNjgiLCJGb250U2l6ZSI6MTAsIkZvbnROYW1lIjoiQ2FsaWJyaSIsIklzQm9sZCI6dHJ1ZSwiSXNJdGFsaWMiOmZhbHNlLCJJc1VuZGVybGluZWQiOmZhbHNlLCJQYXJlbnRTdHlsZSI6bnVsbH0sIkF1dG9TaXplIjowLCJGb3JlZ3JvdW5kIjp7IiRpZCI6IjExNjkiLCJDb2xvciI6eyIkaWQiOiIxMTcwIiwiQSI6MjU1LCJSIjoyNTUsIkciOjI1NSwiQiI6MjU1fX0sIk1heFdpZHRoIjo4MDAuMCwiTWF4SGVpZ2h0IjoiSW5maW5pdHkiLCJTbWFydEZvcmVncm91bmRJc0FjdGl2ZSI6ZmFsc2UsIkhvcml6b250YWxBbGlnbm1lbnQiOjEsIlZlcnRpY2FsQWxpZ25tZW50IjowLCJTbWFydEZvcmVncm91bmQiOm51bGwsIkJhY2tncm91bmRGaWxsVHlwZSI6MCwiTWFyZ2luIjp7IiRpZCI6IjExNzEiLCJUb3AiOjAuMCwiTGVmdCI6MC4wLCJSaWdodCI6MC4wLCJCb3R0b20iOjAuMH0sIlBhZGRpbmciOnsiJGlkIjoiMTE3MiIsIlRvcCI6MC4wLCJMZWZ0IjowLjAsIlJpZ2h0IjowLjAsIkJvdHRvbSI6MC4wfSwiQmFja2dyb3VuZCI6eyIkaWQiOiIxMTczIiwiQ29sb3IiOnsiJGlkIjoiMTE3NCIsIkEiOjAsIlIiOjI1NSwiRyI6MjU1LCJCIjoyNTV9fSwiSXNWaXNpYmxlIjp0cnVlLCJXaWR0aCI6MC4wLCJIZWlnaHQiOjAuMCwiQm9yZGVyU3R5bGUiOnsiJGlkIjoiMTE3NSIsIkxpbmVDb2xvciI6bnVsbCwiTGluZVdlaWdodCI6MC4wLCJMaW5lVHlwZSI6MCwiUGFyZW50U3R5bGUiOm51bGx9LCJQYXJlbnRTdHlsZSI6bnVsbH0sIkRhdGVTdHlsZSI6eyIkaWQiOiIxMTc2IiwiRm9udFNldHRpbmdzIjp7IiRpZCI6IjExNzciLCJGb250U2l6ZSI6MTAsIkZvbnROYW1lIjoiQ2FsaWJyaSIsIklzQm9sZCI6ZmFsc2UsIklzSXRhbGljIjpmYWxzZSwiSXNVbmRlcmxpbmVkIjpmYWxzZSwiUGFyZW50U3R5bGUiOm51bGx9LCJBdXRvU2l6ZSI6MCwiRm9yZWdyb3VuZCI6eyIkaWQiOiIxMTc4IiwiQ29sb3IiOnsiJGlkIjoiMTE3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4MCIsIlRvcCI6MC4wLCJMZWZ0IjowLjAsIlJpZ2h0IjowLjAsIkJvdHRvbSI6MC4wfSwiUGFkZGluZyI6eyIkaWQiOiIxMTgxIiwiVG9wIjowLjAsIkxlZnQiOjAuMCwiUmlnaHQiOjAuMCwiQm90dG9tIjowLjB9LCJCYWNrZ3JvdW5kIjp7IiRpZCI6IjExODIiLCJDb2xvciI6eyIkcmVmIjoiMTE1MSJ9fSwiSXNWaXNpYmxlIjp0cnVlLCJXaWR0aCI6MC4wLCJIZWlnaHQiOjAuMCwiQm9yZGVyU3R5bGUiOnsiJGlkIjoiMTE4MyIsIkxpbmVDb2xvciI6bnVsbCwiTGluZVdlaWdodCI6MC4wLCJMaW5lVHlwZSI6MCwiUGFyZW50U3R5bGUiOm51bGx9LCJQYXJlbnRTdHlsZSI6bnVsbH0sIkRhdGVGb3JtYXQiOnsiJGlkIjoiMTE4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g1IiwiRm9ybWF0IjowLCJJc1Zpc2libGUiOmZhbHNlLCJMYXN0S25vd25WaXNpYmlsaXR5U3RhdGUiOmZhbHNlfSwiSXNWaXNpYmxlIjp0cnVlLCJQYXJlbnRTdHlsZSI6bnVsbH0sIkluZGV4Ijo0LCJTbWFydER1cmF0aW9uQWN0aXZhdGVkIjpmYWxzZSwiRGF0ZUZvcm1hdCI6eyIkcmVmIjoiMTE4NCJ9LCJXZWVrTnVtYmVyaW5nIjp7IiRpZCI6IjExODYiLCJGb3JtYXQiOjAsIklzVmlzaWJsZSI6ZmFsc2UsIkxhc3RLbm93blZpc2liaWxpdHlTdGF0ZSI6ZmFsc2V9LCJJZCI6ImE5YzJiMTM2LTEyM2UtNDJmZC05NTY5LWEzMTk3NzQ2Mzc1OCIsIkltcG9ydElkIjpudWxsLCJUaXRsZSI6IkFQSSIsIk5vdGUiOm51bGwsIkh5cGVybGluayI6eyIkaWQiOiIxMTg3IiwiQWRkcmVzcyI6bnVsbCwiU3ViQWRkcmVzcyI6bnVsbH0sIklzQ2hhbmdlZCI6ZmFsc2UsIklzTmV3IjpmYWxzZX19LHsiJGlkIjoiMTE4OCIsIl9hdHRhY2hlZE1pbGVzdG9uZXMiOltdLCJUYXNrRGVmaW5pdGlvbiI6eyIkaWQiOiIxMTg5IiwiR3JvdXBOYW1lIjpudWxsLCJTdGFydERhdGUiOiIyMDIyLTAyLTE0VDAwOjAwOjAwWiIsIkVuZERhdGUiOiIyMDIyLTAyLTI1VDIzOjU5OjAwWiIsIlBlcmNlbnRhZ2VDb21wbGV0ZSI6MC4wLCJTdHlsZSI6eyIkaWQiOiIxMTkwIiwiU2hhcGUiOjAsIlNoYXBlVGhpY2tuZXNzIjoxLCJEdXJhdGlvbkZvcm1hdCI6MCwiSW5jbHVkZU5vbldvcmtpbmdEYXlzSW5EdXJhdGlvbiI6ZmFsc2UsIlBlcmNlbnRhZ2VDb21wbGV0ZVN0eWxlIjp7IiRpZCI6IjExOTEiLCJGb250U2V0dGluZ3MiOnsiJGlkIjoiMTE5MiIsIkZvbnRTaXplIjoxMCwiRm9udE5hbWUiOiJDYWxpYnJpIiwiSXNCb2xkIjpmYWxzZSwiSXNJdGFsaWMiOmZhbHNlLCJJc1VuZGVybGluZWQiOmZhbHNlLCJQYXJlbnRTdHlsZSI6bnVsbH0sIkF1dG9TaXplIjowLCJGb3JlZ3JvdW5kIjp7IiRpZCI6IjExOTMiLCJDb2xvciI6eyIkaWQiOiIxMTk0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xOTUiLCJUb3AiOjAuMCwiTGVmdCI6MC4wLCJSaWdodCI6MC4wLCJCb3R0b20iOjAuMH0sIlBhZGRpbmciOnsiJGlkIjoiMTE5NiIsIlRvcCI6MC4wLCJMZWZ0IjowLjAsIlJpZ2h0IjowLjAsIkJvdHRvbSI6MC4wfSwiQmFja2dyb3VuZCI6eyIkaWQiOiIxMTk3IiwiQ29sb3IiOnsiJGlkIjoiMTE5OCIsIkEiOjg5LCJSIjowLCJHIjowLCJCIjowfX0sIklzVmlzaWJsZSI6dHJ1ZSwiV2lkdGgiOjAuMCwiSGVpZ2h0IjowLjAsIkJvcmRlclN0eWxlIjp7IiRpZCI6IjExOTkiLCJMaW5lQ29sb3IiOm51bGwsIkxpbmVXZWlnaHQiOjAuMCwiTGluZVR5cGUiOjAsIlBhcmVudFN0eWxlIjpudWxsfSwiUGFyZW50U3R5bGUiOm51bGx9LCJEdXJhdGlvblN0eWxlIjp7IiRpZCI6IjEyMDAiLCJGb250U2V0dGluZ3MiOnsiJGlkIjoiMTIwMSIsIkZvbnRTaXplIjoxMCwiRm9udE5hbWUiOiJDYWxpYnJpIiwiSXNCb2xkIjpmYWxzZSwiSXNJdGFsaWMiOmZhbHNlLCJJc1VuZGVybGluZWQiOmZhbHNlLCJQYXJlbnRTdHlsZSI6bnVsbH0sIkF1dG9TaXplIjowLCJGb3JlZ3JvdW5kIjp7IiRpZCI6IjEyMDIiLCJDb2xvciI6eyIkaWQiOiIxMjA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wNCIsIlRvcCI6MC4wLCJMZWZ0IjowLjAsIlJpZ2h0IjowLjAsIkJvdHRvbSI6MC4wfSwiUGFkZGluZyI6eyIkaWQiOiIxMjA1IiwiVG9wIjowLjAsIkxlZnQiOjAuMCwiUmlnaHQiOjAuMCwiQm90dG9tIjowLjB9LCJCYWNrZ3JvdW5kIjp7IiRpZCI6IjEyMDYiLCJDb2xvciI6eyIkaWQiOiIxMjA3IiwiQSI6ODksIlIiOjAsIkciOjAsIkIiOjB9fSwiSXNWaXNpYmxlIjp0cnVlLCJXaWR0aCI6MC4wLCJIZWlnaHQiOjAuMCwiQm9yZGVyU3R5bGUiOnsiJGlkIjoiMTIwOCIsIkxpbmVDb2xvciI6bnVsbCwiTGluZVdlaWdodCI6MC4wLCJMaW5lVHlwZSI6MCwiUGFyZW50U3R5bGUiOm51bGx9LCJQYXJlbnRTdHlsZSI6bnVsbH0sIkhvcml6b250YWxDb25uZWN0b3JTdHlsZSI6eyIkaWQiOiIxMjA5IiwiTGluZUNvbG9yIjp7IiRpZCI6IjEyMTAiLCIkdHlwZSI6Ik5MUkUuQ29tbW9uLkRvbS5Tb2xpZENvbG9yQnJ1c2gsIE5MUkUuQ29tbW9uIiwiQ29sb3IiOnsiJGlkIjoiMTIxMSIsIkEiOjI1NSwiUiI6MjA0LCJHIjoyMDQsIkIiOjIwNH19LCJMaW5lV2VpZ2h0IjoxLjAsIkxpbmVUeXBlIjowLCJQYXJlbnRTdHlsZSI6bnVsbH0sIlZlcnRpY2FsQ29ubmVjdG9yU3R5bGUiOnsiJGlkIjoiMTIxMiIsIkxpbmVDb2xvciI6eyIkaWQiOiIxMjEzIiwiJHR5cGUiOiJOTFJFLkNvbW1vbi5Eb20uU29saWRDb2xvckJydXNoLCBOTFJFLkNvbW1vbiIsIkNvbG9yIjp7IiRpZCI6IjEyMTQ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MjE1IiwiTWFyZ2luIjp7IiRpZCI6IjEyMTYiLCJUb3AiOjAuMCwiTGVmdCI6NC4wLCJSaWdodCI6NC4wLCJCb3R0b20iOjAuMH0sIlBhZGRpbmciOnsiJGlkIjoiMTIxNyIsIlRvcCI6MC4wLCJMZWZ0IjowLjAsIlJpZ2h0IjowLjAsIkJvdHRvbSI6MC4wfSwiQmFja2dyb3VuZCI6eyIkaWQiOiIxMjE4IiwiQ29sb3IiOnsiJGlkIjoiMTIxOSIsIkEiOjI1NSwiUiI6NjgsIkciOjExNCwiQiI6MTk2fX0sIklzVmlzaWJsZSI6dHJ1ZSwiV2lkdGgiOjAuMCwiSGVpZ2h0IjoxNi4wLCJCb3JkZXJTdHlsZSI6eyIkaWQiOiIxMjIwIiwiTGluZUNvbG9yIjp7IiRpZCI6IjEyMjEiLCIkdHlwZSI6Ik5MUkUuQ29tbW9uLkRvbS5Tb2xpZENvbG9yQnJ1c2gsIE5MUkUuQ29tbW9uIiwiQ29sb3IiOnsiJGlkIjoiMTIyMiIsIkEiOjI1NSwiUiI6MjU1LCJHIjoyNTUsIkIiOjI1NX19LCJMaW5lV2VpZ2h0IjowLjAsIkxpbmVUeXBlIjowLCJQYXJlbnRTdHlsZSI6bnVsbH0sIlBhcmVudFN0eWxlIjpudWxsfSwiVGl0bGVTdHlsZSI6eyIkaWQiOiIxMjIzIiwiRm9udFNldHRpbmdzIjp7IiRpZCI6IjEyMjQiLCJGb250U2l6ZSI6MTAsIkZvbnROYW1lIjoiQ2FsaWJyaSIsIklzQm9sZCI6dHJ1ZSwiSXNJdGFsaWMiOmZhbHNlLCJJc1VuZGVybGluZWQiOmZhbHNlLCJQYXJlbnRTdHlsZSI6bnVsbH0sIkF1dG9TaXplIjowLCJGb3JlZ3JvdW5kIjp7IiRpZCI6IjEyMjUiLCJDb2xvciI6eyIkaWQiOiIxMjI2IiwiQSI6MjU1LCJSIjoyNTUsIkciOjI1NSwiQiI6MjU1fX0sIk1heFdpZHRoIjo4MDAuMCwiTWF4SGVpZ2h0IjoiSW5maW5pdHkiLCJTbWFydEZvcmVncm91bmRJc0FjdGl2ZSI6ZmFsc2UsIkhvcml6b250YWxBbGlnbm1lbnQiOjEsIlZlcnRpY2FsQWxpZ25tZW50IjowLCJTbWFydEZvcmVncm91bmQiOm51bGwsIkJhY2tncm91bmRGaWxsVHlwZSI6MCwiTWFyZ2luIjp7IiRpZCI6IjEyMjciLCJUb3AiOjAuMCwiTGVmdCI6MC4wLCJSaWdodCI6MC4wLCJCb3R0b20iOjAuMH0sIlBhZGRpbmciOnsiJGlkIjoiMTIyOCIsIlRvcCI6MC4wLCJMZWZ0IjowLjAsIlJpZ2h0IjowLjAsIkJvdHRvbSI6MC4wfSwiQmFja2dyb3VuZCI6eyIkaWQiOiIxMjI5IiwiQ29sb3IiOnsiJGlkIjoiMTIzMCIsIkEiOjAsIlIiOjI1NSwiRyI6MjU1LCJCIjoyNTV9fSwiSXNWaXNpYmxlIjp0cnVlLCJXaWR0aCI6MC4wLCJIZWlnaHQiOjAuMCwiQm9yZGVyU3R5bGUiOnsiJGlkIjoiMTIzMSIsIkxpbmVDb2xvciI6bnVsbCwiTGluZVdlaWdodCI6MC4wLCJMaW5lVHlwZSI6MCwiUGFyZW50U3R5bGUiOm51bGx9LCJQYXJlbnRTdHlsZSI6bnVsbH0sIkRhdGVTdHlsZSI6eyIkaWQiOiIxMjMyIiwiRm9udFNldHRpbmdzIjp7IiRpZCI6IjEyMzMiLCJGb250U2l6ZSI6MTAsIkZvbnROYW1lIjoiQ2FsaWJyaSIsIklzQm9sZCI6ZmFsc2UsIklzSXRhbGljIjpmYWxzZSwiSXNVbmRlcmxpbmVkIjpmYWxzZSwiUGFyZW50U3R5bGUiOm51bGx9LCJBdXRvU2l6ZSI6MCwiRm9yZWdyb3VuZCI6eyIkaWQiOiIxMjM0IiwiQ29sb3IiOnsiJGlkIjoiMTIz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zNiIsIlRvcCI6MC4wLCJMZWZ0IjowLjAsIlJpZ2h0IjowLjAsIkJvdHRvbSI6MC4wfSwiUGFkZGluZyI6eyIkaWQiOiIxMjM3IiwiVG9wIjowLjAsIkxlZnQiOjAuMCwiUmlnaHQiOjAuMCwiQm90dG9tIjowLjB9LCJCYWNrZ3JvdW5kIjp7IiRpZCI6IjEyMzgiLCJDb2xvciI6eyIkcmVmIjoiMTIwNyJ9fSwiSXNWaXNpYmxlIjp0cnVlLCJXaWR0aCI6MC4wLCJIZWlnaHQiOjAuMCwiQm9yZGVyU3R5bGUiOnsiJGlkIjoiMTIzOSIsIkxpbmVDb2xvciI6bnVsbCwiTGluZVdlaWdodCI6MC4wLCJMaW5lVHlwZSI6MCwiUGFyZW50U3R5bGUiOm51bGx9LCJQYXJlbnRTdHlsZSI6bnVsbH0sIkRhdGVGb3JtYXQiOnsiJGlkIjoiMTI0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QxIiwiRm9ybWF0IjowLCJJc1Zpc2libGUiOmZhbHNlLCJMYXN0S25vd25WaXNpYmlsaXR5U3RhdGUiOmZhbHNlfSwiSXNWaXNpYmxlIjp0cnVlLCJQYXJlbnRTdHlsZSI6bnVsbH0sIkluZGV4IjozLCJTbWFydER1cmF0aW9uQWN0aXZhdGVkIjpmYWxzZSwiRGF0ZUZvcm1hdCI6eyIkcmVmIjoiMTI0MCJ9LCJXZWVrTnVtYmVyaW5nIjp7IiRpZCI6IjEyNDIiLCJGb3JtYXQiOjAsIklzVmlzaWJsZSI6ZmFsc2UsIkxhc3RLbm93blZpc2liaWxpdHlTdGF0ZSI6ZmFsc2V9LCJJZCI6ImNiYjFlYjZhLTc2MDUtNDExZi1iYjlkLWE3N2I4MmZjNDNlZCIsIkltcG9ydElkIjpudWxsLCJUaXRsZSI6IkludGVncmF0aW9ucyBVcGRhdGUiLCJOb3RlIjpudWxsLCJIeXBlcmxpbmsiOnsiJGlkIjoiMTI0MyIsIkFkZHJlc3MiOm51bGwsIlN1YkFkZHJlc3MiOm51bGx9LCJJc0NoYW5nZWQiOmZhbHNlLCJJc05ldyI6ZmFsc2V9fV0sIl9taWxlc3RvbmVzIjpbXSwiSWQiOiJmNzY4ODAxYy01MzE1LTRiZjktOWVhZi0wODg2YmFlMWJkMjkiLCJJc1NpbmdsZUl0ZW1Sb3ciOmZhbHNlfSx7IiRpZCI6IjEyNDQiLCJfdGFza3MiOlt7IiRpZCI6IjEyNDUiLCJfYXR0YWNoZWRNaWxlc3RvbmVzIjpbXSwiVGFza0RlZmluaXRpb24iOnsiJGlkIjoiMTI0NiIsIkdyb3VwTmFtZSI6bnVsbCwiU3RhcnREYXRlIjoiMjAyMi0wMS0wM1QwMDowMDowMFoiLCJFbmREYXRlIjoiMjAyMi0wMS0xNFQyMzo1OTowMFoiLCJQZXJjZW50YWdlQ29tcGxldGUiOjgwLjAsIlN0eWxlIjp7IiRpZCI6IjEyNDciLCJTaGFwZSI6MCwiU2hhcGVUaGlja25lc3MiOjEsIkR1cmF0aW9uRm9ybWF0IjowLCJJbmNsdWRlTm9uV29ya2luZ0RheXNJbkR1cmF0aW9uIjpmYWxzZSwiUGVyY2VudGFnZUNvbXBsZXRlU3R5bGUiOnsiJGlkIjoiMTI0OCIsIkZvbnRTZXR0aW5ncyI6eyIkaWQiOiIxMjQ5IiwiRm9udFNpemUiOjEwLCJGb250TmFtZSI6IkNhbGlicmkiLCJJc0JvbGQiOmZhbHNlLCJJc0l0YWxpYyI6ZmFsc2UsIklzVW5kZXJsaW5lZCI6ZmFsc2UsIlBhcmVudFN0eWxlIjpudWxsfSwiQXV0b1NpemUiOjAsIkZvcmVncm91bmQiOnsiJGlkIjoiMTI1MCIsIkNvbG9yIjp7IiRpZCI6IjEyNT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I1MiIsIlRvcCI6MC4wLCJMZWZ0IjowLjAsIlJpZ2h0IjowLjAsIkJvdHRvbSI6MC4wfSwiUGFkZGluZyI6eyIkaWQiOiIxMjUzIiwiVG9wIjowLjAsIkxlZnQiOjAuMCwiUmlnaHQiOjAuMCwiQm90dG9tIjowLjB9LCJCYWNrZ3JvdW5kIjp7IiRpZCI6IjEyNTQiLCJDb2xvciI6eyIkaWQiOiIxMjU1IiwiQSI6ODksIlIiOjAsIkciOjAsIkIiOjB9fSwiSXNWaXNpYmxlIjp0cnVlLCJXaWR0aCI6MC4wLCJIZWlnaHQiOjAuMCwiQm9yZGVyU3R5bGUiOnsiJGlkIjoiMTI1NiIsIkxpbmVDb2xvciI6bnVsbCwiTGluZVdlaWdodCI6MC4wLCJMaW5lVHlwZSI6MCwiUGFyZW50U3R5bGUiOm51bGx9LCJQYXJlbnRTdHlsZSI6bnVsbH0sIkR1cmF0aW9uU3R5bGUiOnsiJGlkIjoiMTI1NyIsIkZvbnRTZXR0aW5ncyI6eyIkaWQiOiIxMjU4IiwiRm9udFNpemUiOjEwLCJGb250TmFtZSI6IkNhbGlicmkiLCJJc0JvbGQiOmZhbHNlLCJJc0l0YWxpYyI6ZmFsc2UsIklzVW5kZXJsaW5lZCI6ZmFsc2UsIlBhcmVudFN0eWxlIjpudWxsfSwiQXV0b1NpemUiOjAsIkZvcmVncm91bmQiOnsiJGlkIjoiMTI1OSIsIkNvbG9yIjp7IiRpZCI6IjEyNj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YxIiwiVG9wIjowLjAsIkxlZnQiOjAuMCwiUmlnaHQiOjAuMCwiQm90dG9tIjowLjB9LCJQYWRkaW5nIjp7IiRpZCI6IjEyNjIiLCJUb3AiOjAuMCwiTGVmdCI6MC4wLCJSaWdodCI6MC4wLCJCb3R0b20iOjAuMH0sIkJhY2tncm91bmQiOnsiJGlkIjoiMTI2MyIsIkNvbG9yIjp7IiRpZCI6IjEyNjQiLCJBIjo4OSwiUiI6MCwiRyI6MCwiQiI6MH19LCJJc1Zpc2libGUiOnRydWUsIldpZHRoIjowLjAsIkhlaWdodCI6MC4wLCJCb3JkZXJTdHlsZSI6eyIkaWQiOiIxMjY1IiwiTGluZUNvbG9yIjpudWxsLCJMaW5lV2VpZ2h0IjowLjAsIkxpbmVUeXBlIjowLCJQYXJlbnRTdHlsZSI6bnVsbH0sIlBhcmVudFN0eWxlIjpudWxsfSwiSG9yaXpvbnRhbENvbm5lY3RvclN0eWxlIjp7IiRpZCI6IjEyNjYiLCJMaW5lQ29sb3IiOnsiJGlkIjoiMTI2NyIsIiR0eXBlIjoiTkxSRS5Db21tb24uRG9tLlNvbGlkQ29sb3JCcnVzaCwgTkxSRS5Db21tb24iLCJDb2xvciI6eyIkaWQiOiIxMjY4IiwiQSI6MjU1LCJSIjoyMDQsIkciOjIwNCwiQiI6MjA0fX0sIkxpbmVXZWlnaHQiOjEuMCwiTGluZVR5cGUiOjAsIlBhcmVudFN0eWxlIjpudWxsfSwiVmVydGljYWxDb25uZWN0b3JTdHlsZSI6eyIkaWQiOiIxMjY5IiwiTGluZUNvbG9yIjp7IiRpZCI6IjEyNzAiLCIkdHlwZSI6Ik5MUkUuQ29tbW9uLkRvbS5Tb2xpZENvbG9yQnJ1c2gsIE5MUkUuQ29tbW9uIiwiQ29sb3IiOnsiJGlkIjoiMTI3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yNzIiLCJNYXJnaW4iOnsiJGlkIjoiMTI3MyIsIlRvcCI6MC4wLCJMZWZ0Ijo0LjAsIlJpZ2h0Ijo0LjAsIkJvdHRvbSI6MC4wfSwiUGFkZGluZyI6eyIkaWQiOiIxMjc0IiwiVG9wIjowLjAsIkxlZnQiOjAuMCwiUmlnaHQiOjAuMCwiQm90dG9tIjowLjB9LCJCYWNrZ3JvdW5kIjp7IiRpZCI6IjEyNzUiLCJDb2xvciI6eyIkaWQiOiIxMjc2IiwiQSI6MjU1LCJSIjoyMzcsIkciOjEyNSwiQiI6NDl9fSwiSXNWaXNpYmxlIjp0cnVlLCJXaWR0aCI6MC4wLCJIZWlnaHQiOjE2LjAsIkJvcmRlclN0eWxlIjp7IiRpZCI6IjEyNzciLCJMaW5lQ29sb3IiOnsiJGlkIjoiMTI3OCIsIiR0eXBlIjoiTkxSRS5Db21tb24uRG9tLlNvbGlkQ29sb3JCcnVzaCwgTkxSRS5Db21tb24iLCJDb2xvciI6eyIkaWQiOiIxMjc5IiwiQSI6MjU1LCJSIjoyNTUsIkciOjI1NSwiQiI6MjU1fX0sIkxpbmVXZWlnaHQiOjAuMCwiTGluZVR5cGUiOjAsIlBhcmVudFN0eWxlIjpudWxsfSwiUGFyZW50U3R5bGUiOm51bGx9LCJUaXRsZVN0eWxlIjp7IiRpZCI6IjEyODAiLCJGb250U2V0dGluZ3MiOnsiJGlkIjoiMTI4MSIsIkZvbnRTaXplIjoxMCwiRm9udE5hbWUiOiJDYWxpYnJpIiwiSXNCb2xkIjp0cnVlLCJJc0l0YWxpYyI6ZmFsc2UsIklzVW5kZXJsaW5lZCI6ZmFsc2UsIlBhcmVudFN0eWxlIjpudWxsfSwiQXV0b1NpemUiOjAsIkZvcmVncm91bmQiOnsiJGlkIjoiMTI4MiIsIkNvbG9yIjp7IiRpZCI6IjEyODM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TI4NCIsIlRvcCI6MC4wLCJMZWZ0IjowLjAsIlJpZ2h0IjowLjAsIkJvdHRvbSI6MC4wfSwiUGFkZGluZyI6eyIkaWQiOiIxMjg1IiwiVG9wIjowLjAsIkxlZnQiOjAuMCwiUmlnaHQiOjAuMCwiQm90dG9tIjowLjB9LCJCYWNrZ3JvdW5kIjp7IiRpZCI6IjEyODYiLCJDb2xvciI6eyIkaWQiOiIxMjg3IiwiQSI6MCwiUiI6MjU1LCJHIjoyNTUsIkIiOjI1NX19LCJJc1Zpc2libGUiOnRydWUsIldpZHRoIjowLjAsIkhlaWdodCI6MC4wLCJCb3JkZXJTdHlsZSI6eyIkaWQiOiIxMjg4IiwiTGluZUNvbG9yIjpudWxsLCJMaW5lV2VpZ2h0IjowLjAsIkxpbmVUeXBlIjowLCJQYXJlbnRTdHlsZSI6bnVsbH0sIlBhcmVudFN0eWxlIjpudWxsfSwiRGF0ZVN0eWxlIjp7IiRpZCI6IjEyODkiLCJGb250U2V0dGluZ3MiOnsiJGlkIjoiMTI5MCIsIkZvbnRTaXplIjoxMCwiRm9udE5hbWUiOiJDYWxpYnJpIiwiSXNCb2xkIjpmYWxzZSwiSXNJdGFsaWMiOmZhbHNlLCJJc1VuZGVybGluZWQiOmZhbHNlLCJQYXJlbnRTdHlsZSI6bnVsbH0sIkF1dG9TaXplIjowLCJGb3JlZ3JvdW5kIjp7IiRpZCI6IjEyOTEiLCJDb2xvciI6eyIkaWQiOiIxMjk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kzIiwiVG9wIjowLjAsIkxlZnQiOjAuMCwiUmlnaHQiOjAuMCwiQm90dG9tIjowLjB9LCJQYWRkaW5nIjp7IiRpZCI6IjEyOTQiLCJUb3AiOjAuMCwiTGVmdCI6MC4wLCJSaWdodCI6MC4wLCJCb3R0b20iOjAuMH0sIkJhY2tncm91bmQiOnsiJGlkIjoiMTI5NSIsIkNvbG9yIjp7IiRyZWYiOiIxMjY0In19LCJJc1Zpc2libGUiOnRydWUsIldpZHRoIjowLjAsIkhlaWdodCI6MC4wLCJCb3JkZXJTdHlsZSI6eyIkaWQiOiIxMjk2IiwiTGluZUNvbG9yIjpudWxsLCJMaW5lV2VpZ2h0IjowLjAsIkxpbmVUeXBlIjowLCJQYXJlbnRTdHlsZSI6bnVsbH0sIlBhcmVudFN0eWxlIjpudWxsfSwiRGF0ZUZvcm1hdCI6eyIkaWQiOiIxMjk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OTgiLCJGb3JtYXQiOjAsIklzVmlzaWJsZSI6ZmFsc2UsIkxhc3RLbm93blZpc2liaWxpdHlTdGF0ZSI6ZmFsc2V9LCJJc1Zpc2libGUiOnRydWUsIlBhcmVudFN0eWxlIjpudWxsfSwiSW5kZXgiOjUsIlNtYXJ0RHVyYXRpb25BY3RpdmF0ZWQiOmZhbHNlLCJEYXRlRm9ybWF0Ijp7IiRyZWYiOiIxMjk3In0sIldlZWtOdW1iZXJpbmciOnsiJGlkIjoiMTI5OSIsIkZvcm1hdCI6MCwiSXNWaXNpYmxlIjpmYWxzZSwiTGFzdEtub3duVmlzaWJpbGl0eVN0YXRlIjpmYWxzZX0sIklkIjoiMDNiMmEwNjQtZDBiNS00OThmLTljMmQtOTgzNDY5M2ZmMWNkIiwiSW1wb3J0SWQiOm51bGwsIlRpdGxlIjoiVGlja2V0aW5nIFN5c3RlbSIsIk5vdGUiOm51bGwsIkh5cGVybGluayI6eyIkaWQiOiIxMzAwIiwiQWRkcmVzcyI6bnVsbCwiU3ViQWRkcmVzcyI6bnVsbH0sIklzQ2hhbmdlZCI6ZmFsc2UsIklzTmV3IjpmYWxzZX19LHsiJGlkIjoiMTMwMSIsIl9hdHRhY2hlZE1pbGVzdG9uZXMiOltdLCJUYXNrRGVmaW5pdGlvbiI6eyIkaWQiOiIxMzAyIiwiR3JvdXBOYW1lIjpudWxsLCJTdGFydERhdGUiOiIyMDIyLTAyLTI4VDAwOjAwOjAwWiIsIkVuZERhdGUiOiIyMDIyLTAzLTExVDExOjU5OjAwWiIsIlBlcmNlbnRhZ2VDb21wbGV0ZSI6MC4wLCJTdHlsZSI6eyIkaWQiOiIxMzAzIiwiU2hhcGUiOjAsIlNoYXBlVGhpY2tuZXNzIjoxLCJEdXJhdGlvbkZvcm1hdCI6MCwiSW5jbHVkZU5vbldvcmtpbmdEYXlzSW5EdXJhdGlvbiI6ZmFsc2UsIlBlcmNlbnRhZ2VDb21wbGV0ZVN0eWxlIjp7IiRpZCI6IjEzMDQiLCJGb250U2V0dGluZ3MiOnsiJGlkIjoiMTMwNSIsIkZvbnRTaXplIjoxMCwiRm9udE5hbWUiOiJDYWxpYnJpIiwiSXNCb2xkIjpmYWxzZSwiSXNJdGFsaWMiOmZhbHNlLCJJc1VuZGVybGluZWQiOmZhbHNlLCJQYXJlbnRTdHlsZSI6bnVsbH0sIkF1dG9TaXplIjowLCJGb3JlZ3JvdW5kIjp7IiRpZCI6IjEzMDYiLCJDb2xvciI6eyIkaWQiOiIxMzA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zMDgiLCJUb3AiOjAuMCwiTGVmdCI6MC4wLCJSaWdodCI6MC4wLCJCb3R0b20iOjAuMH0sIlBhZGRpbmciOnsiJGlkIjoiMTMwOSIsIlRvcCI6MC4wLCJMZWZ0IjowLjAsIlJpZ2h0IjowLjAsIkJvdHRvbSI6MC4wfSwiQmFja2dyb3VuZCI6eyIkaWQiOiIxMzEwIiwiQ29sb3IiOnsiJGlkIjoiMTMxMSIsIkEiOjg5LCJSIjowLCJHIjowLCJCIjowfX0sIklzVmlzaWJsZSI6dHJ1ZSwiV2lkdGgiOjAuMCwiSGVpZ2h0IjowLjAsIkJvcmRlclN0eWxlIjp7IiRpZCI6IjEzMTIiLCJMaW5lQ29sb3IiOm51bGwsIkxpbmVXZWlnaHQiOjAuMCwiTGluZVR5cGUiOjAsIlBhcmVudFN0eWxlIjpudWxsfSwiUGFyZW50U3R5bGUiOm51bGx9LCJEdXJhdGlvblN0eWxlIjp7IiRpZCI6IjEzMTMiLCJGb250U2V0dGluZ3MiOnsiJGlkIjoiMTMxNCIsIkZvbnRTaXplIjoxMCwiRm9udE5hbWUiOiJDYWxpYnJpIiwiSXNCb2xkIjpmYWxzZSwiSXNJdGFsaWMiOmZhbHNlLCJJc1VuZGVybGluZWQiOmZhbHNlLCJQYXJlbnRTdHlsZSI6bnVsbH0sIkF1dG9TaXplIjowLCJGb3JlZ3JvdW5kIjp7IiRpZCI6IjEzMTUiLCJDb2xvciI6eyIkaWQiOiIxMzE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xNyIsIlRvcCI6MC4wLCJMZWZ0IjowLjAsIlJpZ2h0IjowLjAsIkJvdHRvbSI6MC4wfSwiUGFkZGluZyI6eyIkaWQiOiIxMzE4IiwiVG9wIjowLjAsIkxlZnQiOjAuMCwiUmlnaHQiOjAuMCwiQm90dG9tIjowLjB9LCJCYWNrZ3JvdW5kIjp7IiRpZCI6IjEzMTkiLCJDb2xvciI6eyIkaWQiOiIxMzIwIiwiQSI6ODksIlIiOjAsIkciOjAsIkIiOjB9fSwiSXNWaXNpYmxlIjp0cnVlLCJXaWR0aCI6MC4wLCJIZWlnaHQiOjAuMCwiQm9yZGVyU3R5bGUiOnsiJGlkIjoiMTMyMSIsIkxpbmVDb2xvciI6bnVsbCwiTGluZVdlaWdodCI6MC4wLCJMaW5lVHlwZSI6MCwiUGFyZW50U3R5bGUiOm51bGx9LCJQYXJlbnRTdHlsZSI6bnVsbH0sIkhvcml6b250YWxDb25uZWN0b3JTdHlsZSI6eyIkaWQiOiIxMzIyIiwiTGluZUNvbG9yIjp7IiRpZCI6IjEzMjMiLCIkdHlwZSI6Ik5MUkUuQ29tbW9uLkRvbS5Tb2xpZENvbG9yQnJ1c2gsIE5MUkUuQ29tbW9uIiwiQ29sb3IiOnsiJGlkIjoiMTMyNCIsIkEiOjI1NSwiUiI6MjA0LCJHIjoyMDQsIkIiOjIwNH19LCJMaW5lV2VpZ2h0IjoxLjAsIkxpbmVUeXBlIjowLCJQYXJlbnRTdHlsZSI6bnVsbH0sIlZlcnRpY2FsQ29ubmVjdG9yU3R5bGUiOnsiJGlkIjoiMTMyNSIsIkxpbmVDb2xvciI6eyIkaWQiOiIxMzI2IiwiJHR5cGUiOiJOTFJFLkNvbW1vbi5Eb20uU29saWRDb2xvckJydXNoLCBOTFJFLkNvbW1vbiIsIkNvbG9yIjp7IiRpZCI6IjEzMj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MzI4IiwiTWFyZ2luIjp7IiRpZCI6IjEzMjkiLCJUb3AiOjAuMCwiTGVmdCI6NC4wLCJSaWdodCI6NC4wLCJCb3R0b20iOjAuMH0sIlBhZGRpbmciOnsiJGlkIjoiMTMzMCIsIlRvcCI6MC4wLCJMZWZ0IjowLjAsIlJpZ2h0IjowLjAsIkJvdHRvbSI6MC4wfSwiQmFja2dyb3VuZCI6eyIkaWQiOiIxMzMxIiwiQ29sb3IiOnsiJGlkIjoiMTMzMiIsIkEiOjI1NSwiUiI6NjgsIkciOjExNCwiQiI6MTk2fX0sIklzVmlzaWJsZSI6dHJ1ZSwiV2lkdGgiOjAuMCwiSGVpZ2h0IjoxNi4wLCJCb3JkZXJTdHlsZSI6eyIkaWQiOiIxMzMzIiwiTGluZUNvbG9yIjp7IiRpZCI6IjEzMzQiLCIkdHlwZSI6Ik5MUkUuQ29tbW9uLkRvbS5Tb2xpZENvbG9yQnJ1c2gsIE5MUkUuQ29tbW9uIiwiQ29sb3IiOnsiJGlkIjoiMTMzNSIsIkEiOjI1NSwiUiI6MjU1LCJHIjoyNTUsIkIiOjI1NX19LCJMaW5lV2VpZ2h0IjowLjAsIkxpbmVUeXBlIjowLCJQYXJlbnRTdHlsZSI6bnVsbH0sIlBhcmVudFN0eWxlIjpudWxsfSwiVGl0bGVTdHlsZSI6eyIkaWQiOiIxMzM2IiwiRm9udFNldHRpbmdzIjp7IiRpZCI6IjEzMzciLCJGb250U2l6ZSI6MTAsIkZvbnROYW1lIjoiQ2FsaWJyaSIsIklzQm9sZCI6dHJ1ZSwiSXNJdGFsaWMiOmZhbHNlLCJJc1VuZGVybGluZWQiOmZhbHNlLCJQYXJlbnRTdHlsZSI6bnVsbH0sIkF1dG9TaXplIjowLCJGb3JlZ3JvdW5kIjp7IiRpZCI6IjEzMzgiLCJDb2xvciI6eyIkaWQiOiIxMzM5IiwiQSI6MjU1LCJSIjoyNTUsIkciOjI1NSwiQiI6MjU1fX0sIk1heFdpZHRoIjo4MDAuMCwiTWF4SGVpZ2h0IjoiSW5maW5pdHkiLCJTbWFydEZvcmVncm91bmRJc0FjdGl2ZSI6ZmFsc2UsIkhvcml6b250YWxBbGlnbm1lbnQiOjEsIlZlcnRpY2FsQWxpZ25tZW50IjowLCJTbWFydEZvcmVncm91bmQiOm51bGwsIkJhY2tncm91bmRGaWxsVHlwZSI6MCwiTWFyZ2luIjp7IiRpZCI6IjEzNDAiLCJUb3AiOjAuMCwiTGVmdCI6MC4wLCJSaWdodCI6MC4wLCJCb3R0b20iOjAuMH0sIlBhZGRpbmciOnsiJGlkIjoiMTM0MSIsIlRvcCI6MC4wLCJMZWZ0IjowLjAsIlJpZ2h0IjowLjAsIkJvdHRvbSI6MC4wfSwiQmFja2dyb3VuZCI6eyIkaWQiOiIxMzQyIiwiQ29sb3IiOnsiJGlkIjoiMTM0MyIsIkEiOjAsIlIiOjI1NSwiRyI6MjU1LCJCIjoyNTV9fSwiSXNWaXNpYmxlIjp0cnVlLCJXaWR0aCI6MC4wLCJIZWlnaHQiOjAuMCwiQm9yZGVyU3R5bGUiOnsiJGlkIjoiMTM0NCIsIkxpbmVDb2xvciI6bnVsbCwiTGluZVdlaWdodCI6MC4wLCJMaW5lVHlwZSI6MCwiUGFyZW50U3R5bGUiOm51bGx9LCJQYXJlbnRTdHlsZSI6bnVsbH0sIkRhdGVTdHlsZSI6eyIkaWQiOiIxMzQ1IiwiRm9udFNldHRpbmdzIjp7IiRpZCI6IjEzNDYiLCJGb250U2l6ZSI6MTAsIkZvbnROYW1lIjoiQ2FsaWJyaSIsIklzQm9sZCI6ZmFsc2UsIklzSXRhbGljIjpmYWxzZSwiSXNVbmRlcmxpbmVkIjpmYWxzZSwiUGFyZW50U3R5bGUiOm51bGx9LCJBdXRvU2l6ZSI6MCwiRm9yZWdyb3VuZCI6eyIkaWQiOiIxMzQ3IiwiQ29sb3IiOnsiJGlkIjoiMTM0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0OSIsIlRvcCI6MC4wLCJMZWZ0IjowLjAsIlJpZ2h0IjowLjAsIkJvdHRvbSI6MC4wfSwiUGFkZGluZyI6eyIkaWQiOiIxMzUwIiwiVG9wIjowLjAsIkxlZnQiOjAuMCwiUmlnaHQiOjAuMCwiQm90dG9tIjowLjB9LCJCYWNrZ3JvdW5kIjp7IiRpZCI6IjEzNTEiLCJDb2xvciI6eyIkcmVmIjoiMTMyMCJ9fSwiSXNWaXNpYmxlIjp0cnVlLCJXaWR0aCI6MC4wLCJIZWlnaHQiOjAuMCwiQm9yZGVyU3R5bGUiOnsiJGlkIjoiMTM1MiIsIkxpbmVDb2xvciI6bnVsbCwiTGluZVdlaWdodCI6MC4wLCJMaW5lVHlwZSI6MCwiUGFyZW50U3R5bGUiOm51bGx9LCJQYXJlbnRTdHlsZSI6bnVsbH0sIkRhdGVGb3JtYXQiOnsiJGlkIjoiMTM1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U0IiwiRm9ybWF0IjowLCJJc1Zpc2libGUiOmZhbHNlLCJMYXN0S25vd25WaXNpYmlsaXR5U3RhdGUiOmZhbHNlfSwiSXNWaXNpYmxlIjp0cnVlLCJQYXJlbnRTdHlsZSI6bnVsbH0sIkluZGV4Ijo5LCJTbWFydER1cmF0aW9uQWN0aXZhdGVkIjpmYWxzZSwiRGF0ZUZvcm1hdCI6eyIkcmVmIjoiMTM1MyJ9LCJXZWVrTnVtYmVyaW5nIjp7IiRpZCI6IjEzNTUiLCJGb3JtYXQiOjAsIklzVmlzaWJsZSI6ZmFsc2UsIkxhc3RLbm93blZpc2liaWxpdHlTdGF0ZSI6ZmFsc2V9LCJJZCI6IjM5MmI1YjY0LWY0N2MtNDY1ZS1iMzAxLWEwZGZmOGY0Nzc2ZSIsIkltcG9ydElkIjpudWxsLCJUaXRsZSI6Ik1vYmlsZSBFbmhhbmNlbWVudCIsIk5vdGUiOm51bGwsIkh5cGVybGluayI6eyIkaWQiOiIxMzU2IiwiQWRkcmVzcyI6bnVsbCwiU3ViQWRkcmVzcyI6bnVsbH0sIklzQ2hhbmdlZCI6ZmFsc2UsIklzTmV3IjpmYWxzZX19LHsiJGlkIjoiMTM1NyIsIl9hdHRhY2hlZE1pbGVzdG9uZXMiOltdLCJUYXNrRGVmaW5pdGlvbiI6eyIkaWQiOiIxMzU4IiwiR3JvdXBOYW1lIjpudWxsLCJTdGFydERhdGUiOiIyMDIyLTAxLTE3VDAwOjAwOjAwWiIsIkVuZERhdGUiOiIyMDIyLTAxLTI4VDIzOjU5OjAwWiIsIlBlcmNlbnRhZ2VDb21wbGV0ZSI6ODUuMCwiU3R5bGUiOnsiJGlkIjoiMTM1OSIsIlNoYXBlIjowLCJTaGFwZVRoaWNrbmVzcyI6MSwiRHVyYXRpb25Gb3JtYXQiOjAsIkluY2x1ZGVOb25Xb3JraW5nRGF5c0luRHVyYXRpb24iOmZhbHNlLCJQZXJjZW50YWdlQ29tcGxldGVTdHlsZSI6eyIkaWQiOiIxMzYwIiwiRm9udFNldHRpbmdzIjp7IiRpZCI6IjEzNjEiLCJGb250U2l6ZSI6MTAsIkZvbnROYW1lIjoiQ2FsaWJyaSIsIklzQm9sZCI6ZmFsc2UsIklzSXRhbGljIjpmYWxzZSwiSXNVbmRlcmxpbmVkIjpmYWxzZSwiUGFyZW50U3R5bGUiOm51bGx9LCJBdXRvU2l6ZSI6MCwiRm9yZWdyb3VuZCI6eyIkaWQiOiIxMzYyIiwiQ29sb3IiOnsiJGlkIjoiMTM2M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MzY0IiwiVG9wIjowLjAsIkxlZnQiOjAuMCwiUmlnaHQiOjAuMCwiQm90dG9tIjowLjB9LCJQYWRkaW5nIjp7IiRpZCI6IjEzNjUiLCJUb3AiOjAuMCwiTGVmdCI6MC4wLCJSaWdodCI6MC4wLCJCb3R0b20iOjAuMH0sIkJhY2tncm91bmQiOnsiJGlkIjoiMTM2NiIsIkNvbG9yIjp7IiRpZCI6IjEzNjciLCJBIjo4OSwiUiI6MCwiRyI6MCwiQiI6MH19LCJJc1Zpc2libGUiOnRydWUsIldpZHRoIjowLjAsIkhlaWdodCI6MC4wLCJCb3JkZXJTdHlsZSI6eyIkaWQiOiIxMzY4IiwiTGluZUNvbG9yIjpudWxsLCJMaW5lV2VpZ2h0IjowLjAsIkxpbmVUeXBlIjowLCJQYXJlbnRTdHlsZSI6bnVsbH0sIlBhcmVudFN0eWxlIjpudWxsfSwiRHVyYXRpb25TdHlsZSI6eyIkaWQiOiIxMzY5IiwiRm9udFNldHRpbmdzIjp7IiRpZCI6IjEzNzAiLCJGb250U2l6ZSI6MTAsIkZvbnROYW1lIjoiQ2FsaWJyaSIsIklzQm9sZCI6ZmFsc2UsIklzSXRhbGljIjpmYWxzZSwiSXNVbmRlcmxpbmVkIjpmYWxzZSwiUGFyZW50U3R5bGUiOm51bGx9LCJBdXRvU2l6ZSI6MCwiRm9yZWdyb3VuZCI6eyIkaWQiOiIxMzcxIiwiQ29sb3IiOnsiJGlkIjoiMTM3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NzMiLCJUb3AiOjAuMCwiTGVmdCI6MC4wLCJSaWdodCI6MC4wLCJCb3R0b20iOjAuMH0sIlBhZGRpbmciOnsiJGlkIjoiMTM3NCIsIlRvcCI6MC4wLCJMZWZ0IjowLjAsIlJpZ2h0IjowLjAsIkJvdHRvbSI6MC4wfSwiQmFja2dyb3VuZCI6eyIkaWQiOiIxMzc1IiwiQ29sb3IiOnsiJGlkIjoiMTM3NiIsIkEiOjg5LCJSIjowLCJHIjowLCJCIjowfX0sIklzVmlzaWJsZSI6dHJ1ZSwiV2lkdGgiOjAuMCwiSGVpZ2h0IjowLjAsIkJvcmRlclN0eWxlIjp7IiRpZCI6IjEzNzciLCJMaW5lQ29sb3IiOm51bGwsIkxpbmVXZWlnaHQiOjAuMCwiTGluZVR5cGUiOjAsIlBhcmVudFN0eWxlIjpudWxsfSwiUGFyZW50U3R5bGUiOm51bGx9LCJIb3Jpem9udGFsQ29ubmVjdG9yU3R5bGUiOnsiJGlkIjoiMTM3OCIsIkxpbmVDb2xvciI6eyIkaWQiOiIxMzc5IiwiJHR5cGUiOiJOTFJFLkNvbW1vbi5Eb20uU29saWRDb2xvckJydXNoLCBOTFJFLkNvbW1vbiIsIkNvbG9yIjp7IiRpZCI6IjEzODAiLCJBIjoyNTUsIlIiOjIwNCwiRyI6MjA0LCJCIjoyMDR9fSwiTGluZVdlaWdodCI6MS4wLCJMaW5lVHlwZSI6MCwiUGFyZW50U3R5bGUiOm51bGx9LCJWZXJ0aWNhbENvbm5lY3RvclN0eWxlIjp7IiRpZCI6IjEzODEiLCJMaW5lQ29sb3IiOnsiJGlkIjoiMTM4MiIsIiR0eXBlIjoiTkxSRS5Db21tb24uRG9tLlNvbGlkQ29sb3JCcnVzaCwgTkxSRS5Db21tb24iLCJDb2xvciI6eyIkaWQiOiIxMzg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M4NCIsIk1hcmdpbiI6eyIkaWQiOiIxMzg1IiwiVG9wIjowLjAsIkxlZnQiOjQuMCwiUmlnaHQiOjQuMCwiQm90dG9tIjowLjB9LCJQYWRkaW5nIjp7IiRpZCI6IjEzODYiLCJUb3AiOjAuMCwiTGVmdCI6MC4wLCJSaWdodCI6MC4wLCJCb3R0b20iOjAuMH0sIkJhY2tncm91bmQiOnsiJGlkIjoiMTM4NyIsIkNvbG9yIjp7IiRpZCI6IjEzODgiLCJBIjoyNTUsIlIiOjIzNywiRyI6MTI1LCJCIjo0OX19LCJJc1Zpc2libGUiOnRydWUsIldpZHRoIjowLjAsIkhlaWdodCI6MTYuMCwiQm9yZGVyU3R5bGUiOnsiJGlkIjoiMTM4OSIsIkxpbmVDb2xvciI6eyIkaWQiOiIxMzkwIiwiJHR5cGUiOiJOTFJFLkNvbW1vbi5Eb20uU29saWRDb2xvckJydXNoLCBOTFJFLkNvbW1vbiIsIkNvbG9yIjp7IiRpZCI6IjEzOTEiLCJBIjoyNTUsIlIiOjI1NSwiRyI6MjU1LCJCIjoyNTV9fSwiTGluZVdlaWdodCI6MC4wLCJMaW5lVHlwZSI6MCwiUGFyZW50U3R5bGUiOm51bGx9LCJQYXJlbnRTdHlsZSI6bnVsbH0sIlRpdGxlU3R5bGUiOnsiJGlkIjoiMTM5MiIsIkZvbnRTZXR0aW5ncyI6eyIkaWQiOiIxMzkzIiwiRm9udFNpemUiOjEwLCJGb250TmFtZSI6IkNhbGlicmkiLCJJc0JvbGQiOnRydWUsIklzSXRhbGljIjpmYWxzZSwiSXNVbmRlcmxpbmVkIjpmYWxzZSwiUGFyZW50U3R5bGUiOm51bGx9LCJBdXRvU2l6ZSI6MCwiRm9yZWdyb3VuZCI6eyIkaWQiOiIxMzk0IiwiQ29sb3IiOnsiJGlkIjoiMTM5NS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Mzk2IiwiVG9wIjowLjAsIkxlZnQiOjAuMCwiUmlnaHQiOjAuMCwiQm90dG9tIjowLjB9LCJQYWRkaW5nIjp7IiRpZCI6IjEzOTciLCJUb3AiOjAuMCwiTGVmdCI6MC4wLCJSaWdodCI6MC4wLCJCb3R0b20iOjAuMH0sIkJhY2tncm91bmQiOnsiJGlkIjoiMTM5OCIsIkNvbG9yIjp7IiRpZCI6IjEzOTkiLCJBIjowLCJSIjoyNTUsIkciOjI1NSwiQiI6MjU1fX0sIklzVmlzaWJsZSI6dHJ1ZSwiV2lkdGgiOjAuMCwiSGVpZ2h0IjowLjAsIkJvcmRlclN0eWxlIjp7IiRpZCI6IjE0MDAiLCJMaW5lQ29sb3IiOm51bGwsIkxpbmVXZWlnaHQiOjAuMCwiTGluZVR5cGUiOjAsIlBhcmVudFN0eWxlIjpudWxsfSwiUGFyZW50U3R5bGUiOm51bGx9LCJEYXRlU3R5bGUiOnsiJGlkIjoiMTQwMSIsIkZvbnRTZXR0aW5ncyI6eyIkaWQiOiIxNDAyIiwiRm9udFNpemUiOjEwLCJGb250TmFtZSI6IkNhbGlicmkiLCJJc0JvbGQiOmZhbHNlLCJJc0l0YWxpYyI6ZmFsc2UsIklzVW5kZXJsaW5lZCI6ZmFsc2UsIlBhcmVudFN0eWxlIjpudWxsfSwiQXV0b1NpemUiOjAsIkZvcmVncm91bmQiOnsiJGlkIjoiMTQwMyIsIkNvbG9yIjp7IiRpZCI6IjE0M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0MDUiLCJUb3AiOjAuMCwiTGVmdCI6MC4wLCJSaWdodCI6MC4wLCJCb3R0b20iOjAuMH0sIlBhZGRpbmciOnsiJGlkIjoiMTQwNiIsIlRvcCI6MC4wLCJMZWZ0IjowLjAsIlJpZ2h0IjowLjAsIkJvdHRvbSI6MC4wfSwiQmFja2dyb3VuZCI6eyIkaWQiOiIxNDA3IiwiQ29sb3IiOnsiJHJlZiI6IjEzNzYifX0sIklzVmlzaWJsZSI6dHJ1ZSwiV2lkdGgiOjAuMCwiSGVpZ2h0IjowLjAsIkJvcmRlclN0eWxlIjp7IiRpZCI6IjE0MDgiLCJMaW5lQ29sb3IiOm51bGwsIkxpbmVXZWlnaHQiOjAuMCwiTGluZVR5cGUiOjAsIlBhcmVudFN0eWxlIjpudWxsfSwiUGFyZW50U3R5bGUiOm51bGx9LCJEYXRlRm9ybWF0Ijp7IiRpZCI6IjE0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QxMCIsIkZvcm1hdCI6MCwiSXNWaXNpYmxlIjpmYWxzZSwiTGFzdEtub3duVmlzaWJpbGl0eVN0YXRlIjpmYWxzZX0sIklzVmlzaWJsZSI6dHJ1ZSwiUGFyZW50U3R5bGUiOm51bGx9LCJJbmRleCI6NiwiU21hcnREdXJhdGlvbkFjdGl2YXRlZCI6ZmFsc2UsIkRhdGVGb3JtYXQiOnsiJHJlZiI6IjE0MDkifSwiV2Vla051bWJlcmluZyI6eyIkaWQiOiIxNDExIiwiRm9ybWF0IjowLCJJc1Zpc2libGUiOmZhbHNlLCJMYXN0S25vd25WaXNpYmlsaXR5U3RhdGUiOmZhbHNlfSwiSWQiOiI2NzIzYzJmMS1jNjk2LTQ0MTEtOGM1YS05ZTlhOTVkOGRkNGQiLCJJbXBvcnRJZCI6bnVsbCwiVGl0bGUiOiJDbG91ZCBzdXBwb3J0IiwiTm90ZSI6bnVsbCwiSHlwZXJsaW5rIjp7IiRpZCI6IjE0MTIiLCJBZGRyZXNzIjpudWxsLCJTdWJBZGRyZXNzIjpudWxsfSwiSXNDaGFuZ2VkIjpmYWxzZSwiSXNOZXciOmZhbHNlfX0seyIkaWQiOiIxNDEzIiwiX2F0dGFjaGVkTWlsZXN0b25lcyI6W10sIlRhc2tEZWZpbml0aW9uIjp7IiRpZCI6IjE0MTQiLCJHcm91cE5hbWUiOm51bGwsIlN0YXJ0RGF0ZSI6IjIwMjItMDEtMzFUMDA6MDA6MDBaIiwiRW5kRGF0ZSI6IjIwMjItMDItMTFUMjM6NTk6MDBaIiwiUGVyY2VudGFnZUNvbXBsZXRlIjo0MC4wLCJTdHlsZSI6eyIkaWQiOiIxNDE1IiwiU2hhcGUiOjAsIlNoYXBlVGhpY2tuZXNzIjoxLCJEdXJhdGlvbkZvcm1hdCI6MCwiSW5jbHVkZU5vbldvcmtpbmdEYXlzSW5EdXJhdGlvbiI6ZmFsc2UsIlBlcmNlbnRhZ2VDb21wbGV0ZVN0eWxlIjp7IiRpZCI6IjE0MTYiLCJGb250U2V0dGluZ3MiOnsiJGlkIjoiMTQxNyIsIkZvbnRTaXplIjoxMCwiRm9udE5hbWUiOiJDYWxpYnJpIiwiSXNCb2xkIjpmYWxzZSwiSXNJdGFsaWMiOmZhbHNlLCJJc1VuZGVybGluZWQiOmZhbHNlLCJQYXJlbnRTdHlsZSI6bnVsbH0sIkF1dG9TaXplIjowLCJGb3JlZ3JvdW5kIjp7IiRpZCI6IjE0MTgiLCJDb2xvciI6eyIkaWQiOiIxNDE5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0MjAiLCJUb3AiOjAuMCwiTGVmdCI6MC4wLCJSaWdodCI6MC4wLCJCb3R0b20iOjAuMH0sIlBhZGRpbmciOnsiJGlkIjoiMTQyMSIsIlRvcCI6MC4wLCJMZWZ0IjowLjAsIlJpZ2h0IjowLjAsIkJvdHRvbSI6MC4wfSwiQmFja2dyb3VuZCI6eyIkaWQiOiIxNDIyIiwiQ29sb3IiOnsiJGlkIjoiMTQyMyIsIkEiOjg5LCJSIjowLCJHIjowLCJCIjowfX0sIklzVmlzaWJsZSI6dHJ1ZSwiV2lkdGgiOjAuMCwiSGVpZ2h0IjowLjAsIkJvcmRlclN0eWxlIjp7IiRpZCI6IjE0MjQiLCJMaW5lQ29sb3IiOm51bGwsIkxpbmVXZWlnaHQiOjAuMCwiTGluZVR5cGUiOjAsIlBhcmVudFN0eWxlIjpudWxsfSwiUGFyZW50U3R5bGUiOm51bGx9LCJEdXJhdGlvblN0eWxlIjp7IiRpZCI6IjE0MjUiLCJGb250U2V0dGluZ3MiOnsiJGlkIjoiMTQyNiIsIkZvbnRTaXplIjoxMCwiRm9udE5hbWUiOiJDYWxpYnJpIiwiSXNCb2xkIjpmYWxzZSwiSXNJdGFsaWMiOmZhbHNlLCJJc1VuZGVybGluZWQiOmZhbHNlLCJQYXJlbnRTdHlsZSI6bnVsbH0sIkF1dG9TaXplIjowLCJGb3JlZ3JvdW5kIjp7IiRpZCI6IjE0MjciLCJDb2xvciI6eyIkaWQiOiIxNDI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QyOSIsIlRvcCI6MC4wLCJMZWZ0IjowLjAsIlJpZ2h0IjowLjAsIkJvdHRvbSI6MC4wfSwiUGFkZGluZyI6eyIkaWQiOiIxNDMwIiwiVG9wIjowLjAsIkxlZnQiOjAuMCwiUmlnaHQiOjAuMCwiQm90dG9tIjowLjB9LCJCYWNrZ3JvdW5kIjp7IiRpZCI6IjE0MzEiLCJDb2xvciI6eyIkaWQiOiIxNDMyIiwiQSI6ODksIlIiOjAsIkciOjAsIkIiOjB9fSwiSXNWaXNpYmxlIjp0cnVlLCJXaWR0aCI6MC4wLCJIZWlnaHQiOjAuMCwiQm9yZGVyU3R5bGUiOnsiJGlkIjoiMTQzMyIsIkxpbmVDb2xvciI6bnVsbCwiTGluZVdlaWdodCI6MC4wLCJMaW5lVHlwZSI6MCwiUGFyZW50U3R5bGUiOm51bGx9LCJQYXJlbnRTdHlsZSI6bnVsbH0sIkhvcml6b250YWxDb25uZWN0b3JTdHlsZSI6eyIkaWQiOiIxNDM0IiwiTGluZUNvbG9yIjp7IiRpZCI6IjE0MzUiLCIkdHlwZSI6Ik5MUkUuQ29tbW9uLkRvbS5Tb2xpZENvbG9yQnJ1c2gsIE5MUkUuQ29tbW9uIiwiQ29sb3IiOnsiJGlkIjoiMTQzNiIsIkEiOjI1NSwiUiI6MjA0LCJHIjoyMDQsIkIiOjIwNH19LCJMaW5lV2VpZ2h0IjoxLjAsIkxpbmVUeXBlIjowLCJQYXJlbnRTdHlsZSI6bnVsbH0sIlZlcnRpY2FsQ29ubmVjdG9yU3R5bGUiOnsiJGlkIjoiMTQzNyIsIkxpbmVDb2xvciI6eyIkaWQiOiIxNDM4IiwiJHR5cGUiOiJOTFJFLkNvbW1vbi5Eb20uU29saWRDb2xvckJydXNoLCBOTFJFLkNvbW1vbiIsIkNvbG9yIjp7IiRpZCI6IjE0Mz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NDQwIiwiTWFyZ2luIjp7IiRpZCI6IjE0NDEiLCJUb3AiOjAuMCwiTGVmdCI6NC4wLCJSaWdodCI6NC4wLCJCb3R0b20iOjAuMH0sIlBhZGRpbmciOnsiJGlkIjoiMTQ0MiIsIlRvcCI6MC4wLCJMZWZ0IjowLjAsIlJpZ2h0IjowLjAsIkJvdHRvbSI6MC4wfSwiQmFja2dyb3VuZCI6eyIkaWQiOiIxNDQzIiwiQ29sb3IiOnsiJGlkIjoiMTQ0NCIsIkEiOjI1NSwiUiI6MjYsIkciOjE3MCwiQiI6NjZ9fSwiSXNWaXNpYmxlIjp0cnVlLCJXaWR0aCI6MC4wLCJIZWlnaHQiOjE2LjAsIkJvcmRlclN0eWxlIjp7IiRpZCI6IjE0NDUiLCJMaW5lQ29sb3IiOnsiJGlkIjoiMTQ0NiIsIiR0eXBlIjoiTkxSRS5Db21tb24uRG9tLlNvbGlkQ29sb3JCcnVzaCwgTkxSRS5Db21tb24iLCJDb2xvciI6eyIkaWQiOiIxNDQ3IiwiQSI6MjU1LCJSIjoyNTUsIkciOjI1NSwiQiI6MjU1fX0sIkxpbmVXZWlnaHQiOjAuMCwiTGluZVR5cGUiOjAsIlBhcmVudFN0eWxlIjpudWxsfSwiUGFyZW50U3R5bGUiOm51bGx9LCJUaXRsZVN0eWxlIjp7IiRpZCI6IjE0NDgiLCJGb250U2V0dGluZ3MiOnsiJGlkIjoiMTQ0OSIsIkZvbnRTaXplIjoxMCwiRm9udE5hbWUiOiJDYWxpYnJpIiwiSXNCb2xkIjp0cnVlLCJJc0l0YWxpYyI6ZmFsc2UsIklzVW5kZXJsaW5lZCI6ZmFsc2UsIlBhcmVudFN0eWxlIjpudWxsfSwiQXV0b1NpemUiOjAsIkZvcmVncm91bmQiOnsiJGlkIjoiMTQ1MCIsIkNvbG9yIjp7IiRpZCI6IjE0NTE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TQ1MiIsIlRvcCI6MC4wLCJMZWZ0IjowLjAsIlJpZ2h0IjowLjAsIkJvdHRvbSI6MC4wfSwiUGFkZGluZyI6eyIkaWQiOiIxNDUzIiwiVG9wIjowLjAsIkxlZnQiOjAuMCwiUmlnaHQiOjAuMCwiQm90dG9tIjowLjB9LCJCYWNrZ3JvdW5kIjp7IiRpZCI6IjE0NTQiLCJDb2xvciI6eyIkaWQiOiIxNDU1IiwiQSI6MCwiUiI6MjU1LCJHIjoyNTUsIkIiOjI1NX19LCJJc1Zpc2libGUiOnRydWUsIldpZHRoIjowLjAsIkhlaWdodCI6MC4wLCJCb3JkZXJTdHlsZSI6eyIkaWQiOiIxNDU2IiwiTGluZUNvbG9yIjpudWxsLCJMaW5lV2VpZ2h0IjowLjAsIkxpbmVUeXBlIjowLCJQYXJlbnRTdHlsZSI6bnVsbH0sIlBhcmVudFN0eWxlIjpudWxsfSwiRGF0ZVN0eWxlIjp7IiRpZCI6IjE0NTciLCJGb250U2V0dGluZ3MiOnsiJGlkIjoiMTQ1OCIsIkZvbnRTaXplIjoxMCwiRm9udE5hbWUiOiJDYWxpYnJpIiwiSXNCb2xkIjpmYWxzZSwiSXNJdGFsaWMiOmZhbHNlLCJJc1VuZGVybGluZWQiOmZhbHNlLCJQYXJlbnRTdHlsZSI6bnVsbH0sIkF1dG9TaXplIjowLCJGb3JlZ3JvdW5kIjp7IiRpZCI6IjE0NTkiLCJDb2xvciI6eyIkaWQiOiIxNDY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DYxIiwiVG9wIjowLjAsIkxlZnQiOjAuMCwiUmlnaHQiOjAuMCwiQm90dG9tIjowLjB9LCJQYWRkaW5nIjp7IiRpZCI6IjE0NjIiLCJUb3AiOjAuMCwiTGVmdCI6MC4wLCJSaWdodCI6MC4wLCJCb3R0b20iOjAuMH0sIkJhY2tncm91bmQiOnsiJGlkIjoiMTQ2MyIsIkNvbG9yIjp7IiRyZWYiOiIxNDMyIn19LCJJc1Zpc2libGUiOnRydWUsIldpZHRoIjowLjAsIkhlaWdodCI6MC4wLCJCb3JkZXJTdHlsZSI6eyIkaWQiOiIxNDY0IiwiTGluZUNvbG9yIjpudWxsLCJMaW5lV2VpZ2h0IjowLjAsIkxpbmVUeXBlIjowLCJQYXJlbnRTdHlsZSI6bnVsbH0sIlBhcmVudFN0eWxlIjpudWxsfSwiRGF0ZUZvcm1hdCI6eyIkaWQiOiIxNDY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jYiLCJGb3JtYXQiOjAsIklzVmlzaWJsZSI6ZmFsc2UsIkxhc3RLbm93blZpc2liaWxpdHlTdGF0ZSI6ZmFsc2V9LCJJc1Zpc2libGUiOnRydWUsIlBhcmVudFN0eWxlIjpudWxsfSwiSW5kZXgiOjcsIlNtYXJ0RHVyYXRpb25BY3RpdmF0ZWQiOmZhbHNlLCJEYXRlRm9ybWF0Ijp7IiRyZWYiOiIxNDY1In0sIldlZWtOdW1iZXJpbmciOnsiJGlkIjoiMTQ2NyIsIkZvcm1hdCI6MCwiSXNWaXNpYmxlIjpmYWxzZSwiTGFzdEtub3duVmlzaWJpbGl0eVN0YXRlIjpmYWxzZX0sIklkIjoiYzFhOWVjM2QtNzAwNC00YThlLWE0ZGQtZmI2ZTI3MzI2ZGZiIiwiSW1wb3J0SWQiOm51bGwsIlRpdGxlIjoiTW9iaWxlIFN1cHBvcnQiLCJOb3RlIjpudWxsLCJIeXBlcmxpbmsiOnsiJGlkIjoiMTQ2OCIsIkFkZHJlc3MiOm51bGwsIlN1YkFkZHJlc3MiOm51bGx9LCJJc0NoYW5nZWQiOmZhbHNlLCJJc05ldyI6ZmFsc2V9fSx7IiRpZCI6IjE0NjkiLCJfYXR0YWNoZWRNaWxlc3RvbmVzIjpbXSwiVGFza0RlZmluaXRpb24iOnsiJGlkIjoiMTQ3MCIsIkdyb3VwTmFtZSI6bnVsbCwiU3RhcnREYXRlIjoiMjAyMi0wMi0xNFQwMDowMDowMFoiLCJFbmREYXRlIjoiMjAyMi0wMi0yNVQyMzo1OTowMFoiLCJQZXJjZW50YWdlQ29tcGxldGUiOjAuMCwiU3R5bGUiOnsiJGlkIjoiMTQ3MSIsIlNoYXBlIjowLCJTaGFwZVRoaWNrbmVzcyI6MSwiRHVyYXRpb25Gb3JtYXQiOjAsIkluY2x1ZGVOb25Xb3JraW5nRGF5c0luRHVyYXRpb24iOmZhbHNlLCJQZXJjZW50YWdlQ29tcGxldGVTdHlsZSI6eyIkaWQiOiIxNDcyIiwiRm9udFNldHRpbmdzIjp7IiRpZCI6IjE0NzMiLCJGb250U2l6ZSI6MTAsIkZvbnROYW1lIjoiQ2FsaWJyaSIsIklzQm9sZCI6ZmFsc2UsIklzSXRhbGljIjpmYWxzZSwiSXNVbmRlcmxpbmVkIjpmYWxzZSwiUGFyZW50U3R5bGUiOm51bGx9LCJBdXRvU2l6ZSI6MCwiRm9yZWdyb3VuZCI6eyIkaWQiOiIxNDc0IiwiQ29sb3IiOnsiJGlkIjoiMTQ3N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NDc2IiwiVG9wIjowLjAsIkxlZnQiOjAuMCwiUmlnaHQiOjAuMCwiQm90dG9tIjowLjB9LCJQYWRkaW5nIjp7IiRpZCI6IjE0NzciLCJUb3AiOjAuMCwiTGVmdCI6MC4wLCJSaWdodCI6MC4wLCJCb3R0b20iOjAuMH0sIkJhY2tncm91bmQiOnsiJGlkIjoiMTQ3OCIsIkNvbG9yIjp7IiRpZCI6IjE0NzkiLCJBIjo4OSwiUiI6MCwiRyI6MCwiQiI6MH19LCJJc1Zpc2libGUiOnRydWUsIldpZHRoIjowLjAsIkhlaWdodCI6MC4wLCJCb3JkZXJTdHlsZSI6eyIkaWQiOiIxNDgwIiwiTGluZUNvbG9yIjpudWxsLCJMaW5lV2VpZ2h0IjowLjAsIkxpbmVUeXBlIjowLCJQYXJlbnRTdHlsZSI6bnVsbH0sIlBhcmVudFN0eWxlIjpudWxsfSwiRHVyYXRpb25TdHlsZSI6eyIkaWQiOiIxNDgxIiwiRm9udFNldHRpbmdzIjp7IiRpZCI6IjE0ODIiLCJGb250U2l6ZSI6MTAsIkZvbnROYW1lIjoiQ2FsaWJyaSIsIklzQm9sZCI6ZmFsc2UsIklzSXRhbGljIjpmYWxzZSwiSXNVbmRlcmxpbmVkIjpmYWxzZSwiUGFyZW50U3R5bGUiOm51bGx9LCJBdXRvU2l6ZSI6MCwiRm9yZWdyb3VuZCI6eyIkaWQiOiIxNDgzIiwiQ29sb3IiOnsiJGlkIjoiMTQ4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ODUiLCJUb3AiOjAuMCwiTGVmdCI6MC4wLCJSaWdodCI6MC4wLCJCb3R0b20iOjAuMH0sIlBhZGRpbmciOnsiJGlkIjoiMTQ4NiIsIlRvcCI6MC4wLCJMZWZ0IjowLjAsIlJpZ2h0IjowLjAsIkJvdHRvbSI6MC4wfSwiQmFja2dyb3VuZCI6eyIkaWQiOiIxNDg3IiwiQ29sb3IiOnsiJGlkIjoiMTQ4OCIsIkEiOjg5LCJSIjowLCJHIjowLCJCIjowfX0sIklzVmlzaWJsZSI6dHJ1ZSwiV2lkdGgiOjAuMCwiSGVpZ2h0IjowLjAsIkJvcmRlclN0eWxlIjp7IiRpZCI6IjE0ODkiLCJMaW5lQ29sb3IiOm51bGwsIkxpbmVXZWlnaHQiOjAuMCwiTGluZVR5cGUiOjAsIlBhcmVudFN0eWxlIjpudWxsfSwiUGFyZW50U3R5bGUiOm51bGx9LCJIb3Jpem9udGFsQ29ubmVjdG9yU3R5bGUiOnsiJGlkIjoiMTQ5MCIsIkxpbmVDb2xvciI6eyIkaWQiOiIxNDkxIiwiJHR5cGUiOiJOTFJFLkNvbW1vbi5Eb20uU29saWRDb2xvckJydXNoLCBOTFJFLkNvbW1vbiIsIkNvbG9yIjp7IiRpZCI6IjE0OTIiLCJBIjoyNTUsIlIiOjIwNCwiRyI6MjA0LCJCIjoyMDR9fSwiTGluZVdlaWdodCI6MS4wLCJMaW5lVHlwZSI6MCwiUGFyZW50U3R5bGUiOm51bGx9LCJWZXJ0aWNhbENvbm5lY3RvclN0eWxlIjp7IiRpZCI6IjE0OTMiLCJMaW5lQ29sb3IiOnsiJGlkIjoiMTQ5NCIsIiR0eXBlIjoiTkxSRS5Db21tb24uRG9tLlNvbGlkQ29sb3JCcnVzaCwgTkxSRS5Db21tb24iLCJDb2xvciI6eyIkaWQiOiIxNDk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Q5NiIsIk1hcmdpbiI6eyIkaWQiOiIxNDk3IiwiVG9wIjowLjAsIkxlZnQiOjQuMCwiUmlnaHQiOjQuMCwiQm90dG9tIjowLjB9LCJQYWRkaW5nIjp7IiRpZCI6IjE0OTgiLCJUb3AiOjAuMCwiTGVmdCI6MC4wLCJSaWdodCI6MC4wLCJCb3R0b20iOjAuMH0sIkJhY2tncm91bmQiOnsiJGlkIjoiMTQ5OSIsIkNvbG9yIjp7IiRpZCI6IjE1MDAiLCJBIjoyNTUsIlIiOjY4LCJHIjoxMTQsIkIiOjE5Nn19LCJJc1Zpc2libGUiOnRydWUsIldpZHRoIjowLjAsIkhlaWdodCI6MTYuMCwiQm9yZGVyU3R5bGUiOnsiJGlkIjoiMTUwMSIsIkxpbmVDb2xvciI6eyIkaWQiOiIxNTAyIiwiJHR5cGUiOiJOTFJFLkNvbW1vbi5Eb20uU29saWRDb2xvckJydXNoLCBOTFJFLkNvbW1vbiIsIkNvbG9yIjp7IiRpZCI6IjE1MDMiLCJBIjoyNTUsIlIiOjI1NSwiRyI6MjU1LCJCIjoyNTV9fSwiTGluZVdlaWdodCI6MC4wLCJMaW5lVHlwZSI6MCwiUGFyZW50U3R5bGUiOm51bGx9LCJQYXJlbnRTdHlsZSI6bnVsbH0sIlRpdGxlU3R5bGUiOnsiJGlkIjoiMTUwNCIsIkZvbnRTZXR0aW5ncyI6eyIkaWQiOiIxNTA1IiwiRm9udFNpemUiOjEwLCJGb250TmFtZSI6IkNhbGlicmkiLCJJc0JvbGQiOnRydWUsIklzSXRhbGljIjpmYWxzZSwiSXNVbmRlcmxpbmVkIjpmYWxzZSwiUGFyZW50U3R5bGUiOm51bGx9LCJBdXRvU2l6ZSI6MCwiRm9yZWdyb3VuZCI6eyIkaWQiOiIxNTA2IiwiQ29sb3IiOnsiJGlkIjoiMTUwNy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NTA4IiwiVG9wIjowLjAsIkxlZnQiOjAuMCwiUmlnaHQiOjAuMCwiQm90dG9tIjowLjB9LCJQYWRkaW5nIjp7IiRpZCI6IjE1MDkiLCJUb3AiOjAuMCwiTGVmdCI6MC4wLCJSaWdodCI6MC4wLCJCb3R0b20iOjAuMH0sIkJhY2tncm91bmQiOnsiJGlkIjoiMTUxMCIsIkNvbG9yIjp7IiRpZCI6IjE1MTEiLCJBIjowLCJSIjoyNTUsIkciOjI1NSwiQiI6MjU1fX0sIklzVmlzaWJsZSI6dHJ1ZSwiV2lkdGgiOjAuMCwiSGVpZ2h0IjowLjAsIkJvcmRlclN0eWxlIjp7IiRpZCI6IjE1MTIiLCJMaW5lQ29sb3IiOm51bGwsIkxpbmVXZWlnaHQiOjAuMCwiTGluZVR5cGUiOjAsIlBhcmVudFN0eWxlIjpudWxsfSwiUGFyZW50U3R5bGUiOm51bGx9LCJEYXRlU3R5bGUiOnsiJGlkIjoiMTUxMyIsIkZvbnRTZXR0aW5ncyI6eyIkaWQiOiIxNTE0IiwiRm9udFNpemUiOjEwLCJGb250TmFtZSI6IkNhbGlicmkiLCJJc0JvbGQiOmZhbHNlLCJJc0l0YWxpYyI6ZmFsc2UsIklzVW5kZXJsaW5lZCI6ZmFsc2UsIlBhcmVudFN0eWxlIjpudWxsfSwiQXV0b1NpemUiOjAsIkZvcmVncm91bmQiOnsiJGlkIjoiMTUxNSIsIkNvbG9yIjp7IiRpZCI6IjE1M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1MTciLCJUb3AiOjAuMCwiTGVmdCI6MC4wLCJSaWdodCI6MC4wLCJCb3R0b20iOjAuMH0sIlBhZGRpbmciOnsiJGlkIjoiMTUxOCIsIlRvcCI6MC4wLCJMZWZ0IjowLjAsIlJpZ2h0IjowLjAsIkJvdHRvbSI6MC4wfSwiQmFja2dyb3VuZCI6eyIkaWQiOiIxNTE5IiwiQ29sb3IiOnsiJHJlZiI6IjE0ODgifX0sIklzVmlzaWJsZSI6dHJ1ZSwiV2lkdGgiOjAuMCwiSGVpZ2h0IjowLjAsIkJvcmRlclN0eWxlIjp7IiRpZCI6IjE1MjAiLCJMaW5lQ29sb3IiOm51bGwsIkxpbmVXZWlnaHQiOjAuMCwiTGluZVR5cGUiOjAsIlBhcmVudFN0eWxlIjpudWxsfSwiUGFyZW50U3R5bGUiOm51bGx9LCJEYXRlRm9ybWF0Ijp7IiRpZCI6IjE1M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UyMiIsIkZvcm1hdCI6MCwiSXNWaXNpYmxlIjpmYWxzZSwiTGFzdEtub3duVmlzaWJpbGl0eVN0YXRlIjpmYWxzZX0sIklzVmlzaWJsZSI6dHJ1ZSwiUGFyZW50U3R5bGUiOm51bGx9LCJJbmRleCI6OCwiU21hcnREdXJhdGlvbkFjdGl2YXRlZCI6ZmFsc2UsIkRhdGVGb3JtYXQiOnsiJHJlZiI6IjE1MjEifSwiV2Vla051bWJlcmluZyI6eyIkaWQiOiIxNTIzIiwiRm9ybWF0IjowLCJJc1Zpc2libGUiOmZhbHNlLCJMYXN0S25vd25WaXNpYmlsaXR5U3RhdGUiOmZhbHNlfSwiSWQiOiJjNmE4ZGE5Ny1kOTQ5LTQ0OTgtOTFiNC02ZDgxMjFhZDlhYWQiLCJJbXBvcnRJZCI6bnVsbCwiVGl0bGUiOiJVcGRhdGUgQ29sb3JzIiwiTm90ZSI6bnVsbCwiSHlwZXJsaW5rIjp7IiRpZCI6IjE1MjQiLCJBZGRyZXNzIjpudWxsLCJTdWJBZGRyZXNzIjpudWxsfSwiSXNDaGFuZ2VkIjpmYWxzZSwiSXNOZXciOmZhbHNlfX1dLCJfbWlsZXN0b25lcyI6W10sIklkIjoiZjBiYTMyNDgtYzdjNi00ODMyLWFiNjgtODUyZjk5MTM2ODkxIiwiSXNTaW5nbGVJdGVtUm93IjpmYWxzZX1dLCJJbmRleCI6MSwiSWQiOiJmY2RlYzQ3ZS04MjJlLTRiNzAtOGE0MC1hZjcyODFkMjJhYzQiLCJIZWFkZXJUZXh0IjpudWxsLCJJc0RlZmF1bHQiOnRydWUsIlN0eWxlIjp7IiRpZCI6IjE1MjUiLCJIZWFkZXJTdHlsZSI6eyIkaWQiOiIxNTI2IiwiVGV4dFN0eWxlIjp7IiRpZCI6IjE1MjciLCJGb250U2V0dGluZ3MiOnsiJGlkIjoiMTUyOCIsIkZvbnRTaXplIjoxMSwiRm9udE5hbWUiOiJDYWxpYnJpIiwiSXNCb2xkIjpmYWxzZSwiSXNJdGFsaWMiOmZhbHNlLCJJc1VuZGVybGluZWQiOmZhbHNlLCJQYXJlbnRTdHlsZSI6bnVsbH0sIkF1dG9TaXplIjoyLCJGb3JlZ3JvdW5kIjp7IiRpZCI6IjE1MjkiLCJDb2xvciI6eyIkaWQiOiIxNTMwIiwiQSI6MjU1LCJSIjowLCJHIjowLCJCIjowfX0sIk1heFdpZHRoIjowLjAsIk1heEhlaWdodCI6MC4wLCJTbWFydEZvcmVncm91bmRJc0FjdGl2ZSI6ZmFsc2UsIkhvcml6b250YWxBbGlnbm1lbnQiOjAsIlZlcnRpY2FsQWxpZ25tZW50IjowLCJTbWFydEZvcmVncm91bmQiOm51bGwsIkJhY2tncm91bmRGaWxsVHlwZSI6MCwiTWFyZ2luIjp7IiRpZCI6IjE1MzEiLCJUb3AiOjAuMCwiTGVmdCI6MC4wLCJSaWdodCI6MC4wLCJCb3R0b20iOjAuMH0sIlBhZGRpbmciOnsiJGlkIjoiMTUzMiIsIlRvcCI6MC4wLCJMZWZ0IjowLjAsIlJpZ2h0IjowLjAsIkJvdHRvbSI6MC4wfSwiQmFja2dyb3VuZCI6bnVsbCwiSXNWaXNpYmxlIjp0cnVlLCJXaWR0aCI6MC4wLCJIZWlnaHQiOjAuMCwiQm9yZGVyU3R5bGUiOm51bGwsIlBhcmVudFN0eWxlIjpudWxsfSwiUmVjdGFuZ2xlU3R5bGUiOnsiJGlkIjoiMTUzMyIsIk1hcmdpbiI6eyIkaWQiOiIxNTM0IiwiVG9wIjowLjAsIkxlZnQiOjAuMCwiUmlnaHQiOjAuMCwiQm90dG9tIjowLjB9LCJQYWRkaW5nIjp7IiRpZCI6IjE1MzUiLCJUb3AiOjAuMCwiTGVmdCI6MC4wLCJSaWdodCI6MC4wLCJCb3R0b20iOjAuMH0sIkJhY2tncm91bmQiOnsiJGlkIjoiMTUzNiIsIkNvbG9yIjp7IiRpZCI6IjE1MzciLCJBIjo2MywiUiI6NjgsIkciOjExNCwiQiI6MTk2fX0sIklzVmlzaWJsZSI6dHJ1ZSwiV2lkdGgiOjAuMCwiSGVpZ2h0IjowLjAsIkJvcmRlclN0eWxlIjp7IiRpZCI6IjE1MzgiLCJMaW5lQ29sb3IiOnsiJGlkIjoiMTUzOSIsIiR0eXBlIjoiTkxSRS5Db21tb24uRG9tLlNvbGlkQ29sb3JCcnVzaCwgTkxSRS5Db21tb24iLCJDb2xvciI6eyIkaWQiOiIxNTQwIiwiQSI6MjU1LCJSIjoyNTUsIkciOjAsIkIiOjB9fSwiTGluZVdlaWdodCI6MC4wLCJMaW5lVHlwZSI6MCwiUGFyZW50U3R5bGUiOm51bGx9LCJQYXJlbnRTdHlsZSI6bnVsbH0sIk1hcmdpbiI6eyIkaWQiOiIxNTQxIiwiVG9wIjowLjAsIkxlZnQiOjAuMCwiUmlnaHQiOjAuMCwiQm90dG9tIjowLjB9LCJQYWRkaW5nIjp7IiRpZCI6IjE1NDIiLCJUb3AiOjAuMCwiTGVmdCI6MC4wLCJSaWdodCI6MC4wLCJCb3R0b20iOjAuMH0sIkJhY2tncm91bmQiOm51bGwsIklzVmlzaWJsZSI6dHJ1ZSwiV2lkdGgiOjAuMCwiSGVpZ2h0IjowLjAsIkJvcmRlclN0eWxlIjpudWxsLCJQYXJlbnRTdHlsZSI6bnVsbH0sIkJhY2tncm91bmRTdHlsZSI6eyIkaWQiOiIxNTQzIiwiTWFyZ2luIjp7IiRpZCI6IjE1NDQiLCJUb3AiOjAuMCwiTGVmdCI6MC4wLCJSaWdodCI6MC4wLCJCb3R0b20iOjAuMH0sIlBhZGRpbmciOnsiJGlkIjoiMTU0NSIsIlRvcCI6MC4wLCJMZWZ0IjowLjAsIlJpZ2h0IjowLjAsIkJvdHRvbSI6MC4wfSwiQmFja2dyb3VuZCI6eyIkaWQiOiIxNTQ2IiwiQ29sb3IiOnsiJGlkIjoiMTU0NyIsIkEiOjUxLCJSIjoxNjUsIkciOjE2NSwiQiI6MTY1fX0sIklzVmlzaWJsZSI6dHJ1ZSwiV2lkdGgiOjAuMCwiSGVpZ2h0IjowLjAsIkJvcmRlclN0eWxlIjp7IiRpZCI6IjE1NDgiLCJMaW5lQ29sb3IiOnsiJGlkIjoiMTU0OSIsIiR0eXBlIjoiTkxSRS5Db21tb24uRG9tLlNvbGlkQ29sb3JCcnVzaCwgTkxSRS5Db21tb24iLCJDb2xvciI6eyIkaWQiOiIxNTUwIiwiQSI6MjU1LCJSIjoyNTUsIkciOjAsIkIiOjB9fSwiTGluZVdlaWdodCI6MC4wLCJMaW5lVHlwZSI6MCwiUGFyZW50U3R5bGUiOm51bGx9LCJQYXJlbnRTdHlsZSI6bnVsbH0sIk1hcmdpbiI6eyIkaWQiOiIxNTUxIiwiVG9wIjowLjAsIkxlZnQiOjAuMCwiUmlnaHQiOjAuMCwiQm90dG9tIjowLjB9LCJQYWRkaW5nIjp7IiRpZCI6IjE1NTIiLCJUb3AiOjAuMCwiTGVmdCI6MC4wLCJSaWdodCI6MC4wLCJCb3R0b20iOjAuMH0sIklzVmlzaWJsZSI6ZmFsc2UsIldpZHRoIjowLjAsIkhlaWdodCI6MC4wLCJCb3JkZXJTdHlsZSI6bnVsbCwiUGFyZW50U3R5bGUiOm51bGx9fV0sIklkIjoiNDE3ZTBkNWItZjA0Yy00YWVmLTk5YTAtMGRkMzUzNWU5ZTUwIiwiSW5kZXgiOjEsIkhlYWRlclRleHQiOiJUZWFtIFx1MDAwYlllbGxvdyIsIlN0eWxlIjp7IiRpZCI6IjE1NTMiLCJIZWFkZXJTdHlsZSI6eyIkaWQiOiIxNTU0IiwiVGV4dElzVmVydGljYWwiOmZhbHNlLCJUZXh0U3R5bGUiOnsiJGlkIjoiMTU1NSIsIkZvbnRTZXR0aW5ncyI6eyIkaWQiOiIxNTU2IiwiRm9udFNpemUiOjEyLCJGb250TmFtZSI6IkNhbGlicmkiLCJJc0JvbGQiOnRydWUsIklzSXRhbGljIjpmYWxzZSwiSXNVbmRlcmxpbmVkIjpmYWxzZSwiUGFyZW50U3R5bGUiOm51bGx9LCJBdXRvU2l6ZSI6MiwiRm9yZWdyb3VuZCI6eyIkaWQiOiIxNTU3IiwiQ29sb3IiOnsiJGlkIjoiMTU1OCIsIkEiOjI1NSwiUiI6MCwiRyI6MCwiQiI6MH19LCJNYXhXaWR0aCI6NzEuMDAwMDAwMDAwMDAwMDI4LCJNYXhIZWlnaHQiOjAuMCwiU21hcnRGb3JlZ3JvdW5kSXNBY3RpdmUiOmZhbHNlLCJIb3Jpem9udGFsQWxpZ25tZW50IjowLCJWZXJ0aWNhbEFsaWdubWVudCI6MCwiU21hcnRGb3JlZ3JvdW5kIjpudWxsLCJCYWNrZ3JvdW5kRmlsbFR5cGUiOjAsIk1hcmdpbiI6eyIkaWQiOiIxNTU5IiwiVG9wIjowLjAsIkxlZnQiOjAuMCwiUmlnaHQiOjAuMCwiQm90dG9tIjowLjB9LCJQYWRkaW5nIjp7IiRpZCI6IjE1NjAiLCJUb3AiOjAuMCwiTGVmdCI6MC4wLCJSaWdodCI6MC4wLCJCb3R0b20iOjAuMH0sIkJhY2tncm91bmQiOm51bGwsIklzVmlzaWJsZSI6dHJ1ZSwiV2lkdGgiOjAuMCwiSGVpZ2h0IjowLjAsIkJvcmRlclN0eWxlIjpudWxsLCJQYXJlbnRTdHlsZSI6bnVsbH0sIlJlY3RhbmdsZVN0eWxlIjp7IiRpZCI6IjE1NjEiLCJNYXJnaW4iOnsiJGlkIjoiMTU2MiIsIlRvcCI6MC4wLCJMZWZ0IjowLjAsIlJpZ2h0IjowLjAsIkJvdHRvbSI6MC4wfSwiUGFkZGluZyI6eyIkaWQiOiIxNTYzIiwiVG9wIjowLjAsIkxlZnQiOjAuMCwiUmlnaHQiOjAuMCwiQm90dG9tIjowLjB9LCJCYWNrZ3JvdW5kIjp7IiRpZCI6IjE1NjQiLCJDb2xvciI6eyIkaWQiOiIxNTY1IiwiQSI6MjU1LCJSIjoyNTUsIkciOjE5MiwiQiI6MH19LCJJc1Zpc2libGUiOnRydWUsIldpZHRoIjowLjAsIkhlaWdodCI6MC4wLCJCb3JkZXJTdHlsZSI6eyIkaWQiOiIxNTY2IiwiTGluZUNvbG9yIjp7IiRpZCI6IjE1NjciLCIkdHlwZSI6Ik5MUkUuQ29tbW9uLkRvbS5Tb2xpZENvbG9yQnJ1c2gsIE5MUkUuQ29tbW9uIiwiQ29sb3IiOnsiJGlkIjoiMTU2OCIsIkEiOjI1NSwiUiI6ODgsIkciOjM5LCJCIjo3fX0sIkxpbmVXZWlnaHQiOjAuMCwiTGluZVR5cGUiOjAsIlBhcmVudFN0eWxlIjpudWxsfSwiUGFyZW50U3R5bGUiOm51bGx9LCJNYXJnaW4iOnsiJGlkIjoiMTU2OSIsIlRvcCI6MC4wLCJMZWZ0IjowLjAsIlJpZ2h0IjowLjAsIkJvdHRvbSI6MC4wfSwiUGFkZGluZyI6eyIkaWQiOiIxNTcwIiwiVG9wIjowLjAsIkxlZnQiOjAuMCwiUmlnaHQiOjAuMCwiQm90dG9tIjowLjB9LCJCYWNrZ3JvdW5kIjpudWxsLCJJc1Zpc2libGUiOnRydWUsIldpZHRoIjowLjAsIkhlaWdodCI6MC4wLCJCb3JkZXJTdHlsZSI6bnVsbCwiUGFyZW50U3R5bGUiOm51bGx9LCJCYWNrZ3JvdW5kU3R5bGUiOnsiJGlkIjoiMTU3MSIsIk1hcmdpbiI6eyIkaWQiOiIxNTcyIiwiVG9wIjowLjAsIkxlZnQiOjAuMCwiUmlnaHQiOjAuMCwiQm90dG9tIjowLjB9LCJQYWRkaW5nIjp7IiRpZCI6IjE1NzMiLCJUb3AiOjAuMCwiTGVmdCI6MC4wLCJSaWdodCI6MC4wLCJCb3R0b20iOjAuMH0sIkJhY2tncm91bmQiOnsiJGlkIjoiMTU3NCIsIkNvbG9yIjp7IiRpZCI6IjE1NzUiLCJBIjo1MSwiUiI6MjU1LCJHIjoxOTIsIkIiOjB9fSwiSXNWaXNpYmxlIjp0cnVlLCJXaWR0aCI6MC4wLCJIZWlnaHQiOjAuMCwiQm9yZGVyU3R5bGUiOnsiJGlkIjoiMTU3NiIsIkxpbmVDb2xvciI6eyIkaWQiOiIxNTc3IiwiJHR5cGUiOiJOTFJFLkNvbW1vbi5Eb20uU29saWRDb2xvckJydXNoLCBOTFJFLkNvbW1vbiIsIkNvbG9yIjp7IiRpZCI6IjE1NzgiLCJBIjoyNTUsIlIiOjg4LCJHIjozOSwiQiI6N319LCJMaW5lV2VpZ2h0IjowLjAsIkxpbmVUeXBlIjowLCJQYXJlbnRTdHlsZSI6bnVsbH0sIlBhcmVudFN0eWxlIjpudWxsfSwiSXNBYm92ZVRpbWViYW5kIjpmYWxzZSwiTWFyZ2luIjp7IiRpZCI6IjE1NzkiLCJUb3AiOjAuMCwiTGVmdCI6MC4wLCJSaWdodCI6MC4wLCJCb3R0b20iOjAuMH0sIlBhZGRpbmciOnsiJGlkIjoiMTU4MCIsIlRvcCI6MC4wLCJMZWZ0IjowLjAsIlJpZ2h0IjowLjAsIkJvdHRvbSI6MC4wfSwiSXNWaXNpYmxlIjp0cnVlLCJXaWR0aCI6MC4wLCJIZWlnaHQiOjAuMCwiQm9yZGVyU3R5bGUiOnsiJGlkIjoiMTU4MSIsIkxpbmVDb2xvciI6bnVsbCwiTGluZVdlaWdodCI6MC4wLCJMaW5lVHlwZSI6MCwiUGFyZW50U3R5bGUiOm51bGx9LCJQYXJlbnRTdHlsZSI6bnVsbH19LHsiJGlkIjoiMTU4MiIsIl9hY3Rpdml0aWVzIjpbeyIkaWQiOiIxNTgzIiwiX3Jvd3MiOlt7IiRpZCI6IjE1ODQiLCJfdGFza3MiOlt7IiRpZCI6IjE1ODUiLCJfYXR0YWNoZWRNaWxlc3RvbmVzIjpbXSwiVGFza0RlZmluaXRpb24iOnsiJGlkIjoiMTU4NiIsIkdyb3VwTmFtZSI6bnVsbCwiU3RhcnREYXRlIjoiMjAyMi0wMi0yOFQwMDowMDowMFoiLCJFbmREYXRlIjoiMjAyMi0wMy0yNVQyMzo1OTowMFoiLCJQZXJjZW50YWdlQ29tcGxldGUiOjAuMCwiU3R5bGUiOnsiJGlkIjoiMTU4NyIsIlNoYXBlIjowLCJTaGFwZVRoaWNrbmVzcyI6MSwiRHVyYXRpb25Gb3JtYXQiOjAsIkluY2x1ZGVOb25Xb3JraW5nRGF5c0luRHVyYXRpb24iOmZhbHNlLCJQZXJjZW50YWdlQ29tcGxldGVTdHlsZSI6eyIkaWQiOiIxNTg4IiwiRm9udFNldHRpbmdzIjp7IiRpZCI6IjE1ODkiLCJGb250U2l6ZSI6MTAsIkZvbnROYW1lIjoiQ2FsaWJyaSIsIklzQm9sZCI6ZmFsc2UsIklzSXRhbGljIjpmYWxzZSwiSXNVbmRlcmxpbmVkIjpmYWxzZSwiUGFyZW50U3R5bGUiOm51bGx9LCJBdXRvU2l6ZSI6MCwiRm9yZWdyb3VuZCI6eyIkaWQiOiIxNTkwIiwiQ29sb3IiOnsiJGlkIjoiMTU5M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NTkyIiwiVG9wIjowLjAsIkxlZnQiOjAuMCwiUmlnaHQiOjAuMCwiQm90dG9tIjowLjB9LCJQYWRkaW5nIjp7IiRpZCI6IjE1OTMiLCJUb3AiOjAuMCwiTGVmdCI6MC4wLCJSaWdodCI6MC4wLCJCb3R0b20iOjAuMH0sIkJhY2tncm91bmQiOnsiJGlkIjoiMTU5NCIsIkNvbG9yIjp7IiRpZCI6IjE1OTUiLCJBIjo4OSwiUiI6MCwiRyI6MCwiQiI6MH19LCJJc1Zpc2libGUiOnRydWUsIldpZHRoIjowLjAsIkhlaWdodCI6MC4wLCJCb3JkZXJTdHlsZSI6eyIkaWQiOiIxNTk2IiwiTGluZUNvbG9yIjpudWxsLCJMaW5lV2VpZ2h0IjowLjAsIkxpbmVUeXBlIjowLCJQYXJlbnRTdHlsZSI6bnVsbH0sIlBhcmVudFN0eWxlIjpudWxsfSwiRHVyYXRpb25TdHlsZSI6eyIkaWQiOiIxNTk3IiwiRm9udFNldHRpbmdzIjp7IiRpZCI6IjE1OTgiLCJGb250U2l6ZSI6MTAsIkZvbnROYW1lIjoiQ2FsaWJyaSIsIklzQm9sZCI6ZmFsc2UsIklzSXRhbGljIjpmYWxzZSwiSXNVbmRlcmxpbmVkIjpmYWxzZSwiUGFyZW50U3R5bGUiOm51bGx9LCJBdXRvU2l6ZSI6MCwiRm9yZWdyb3VuZCI6eyIkaWQiOiIxNTk5IiwiQ29sb3IiOnsiJGlkIjoiMTYw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2MDEiLCJUb3AiOjAuMCwiTGVmdCI6MC4wLCJSaWdodCI6MC4wLCJCb3R0b20iOjAuMH0sIlBhZGRpbmciOnsiJGlkIjoiMTYwMiIsIlRvcCI6MC4wLCJMZWZ0IjowLjAsIlJpZ2h0IjowLjAsIkJvdHRvbSI6MC4wfSwiQmFja2dyb3VuZCI6eyIkaWQiOiIxNjAzIiwiQ29sb3IiOnsiJGlkIjoiMTYwNCIsIkEiOjg5LCJSIjowLCJHIjowLCJCIjowfX0sIklzVmlzaWJsZSI6dHJ1ZSwiV2lkdGgiOjAuMCwiSGVpZ2h0IjowLjAsIkJvcmRlclN0eWxlIjp7IiRpZCI6IjE2MDUiLCJMaW5lQ29sb3IiOm51bGwsIkxpbmVXZWlnaHQiOjAuMCwiTGluZVR5cGUiOjAsIlBhcmVudFN0eWxlIjpudWxsfSwiUGFyZW50U3R5bGUiOm51bGx9LCJIb3Jpem9udGFsQ29ubmVjdG9yU3R5bGUiOnsiJGlkIjoiMTYwNiIsIkxpbmVDb2xvciI6eyIkaWQiOiIxNjA3IiwiJHR5cGUiOiJOTFJFLkNvbW1vbi5Eb20uU29saWRDb2xvckJydXNoLCBOTFJFLkNvbW1vbiIsIkNvbG9yIjp7IiRpZCI6IjE2MDgiLCJBIjoyNTUsIlIiOjIwNCwiRyI6MjA0LCJCIjoyMDR9fSwiTGluZVdlaWdodCI6MS4wLCJMaW5lVHlwZSI6MCwiUGFyZW50U3R5bGUiOm51bGx9LCJWZXJ0aWNhbENvbm5lY3RvclN0eWxlIjp7IiRpZCI6IjE2MDkiLCJMaW5lQ29sb3IiOnsiJGlkIjoiMTYxMCIsIiR0eXBlIjoiTkxSRS5Db21tb24uRG9tLlNvbGlkQ29sb3JCcnVzaCwgTkxSRS5Db21tb24iLCJDb2xvciI6eyIkaWQiOiIxNjEx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YxMiIsIk1hcmdpbiI6eyIkaWQiOiIxNjEzIiwiVG9wIjowLjAsIkxlZnQiOjQuMCwiUmlnaHQiOjQuMCwiQm90dG9tIjowLjB9LCJQYWRkaW5nIjp7IiRpZCI6IjE2MTQiLCJUb3AiOjAuMCwiTGVmdCI6MC4wLCJSaWdodCI6MC4wLCJCb3R0b20iOjAuMH0sIkJhY2tncm91bmQiOnsiJGlkIjoiMTYxNSIsIkNvbG9yIjp7IiRpZCI6IjE2MTYiLCJBIjoyNTUsIlIiOjY4LCJHIjoxMTQsIkIiOjE5Nn19LCJJc1Zpc2libGUiOnRydWUsIldpZHRoIjowLjAsIkhlaWdodCI6MTYuMCwiQm9yZGVyU3R5bGUiOnsiJGlkIjoiMTYxNyIsIkxpbmVDb2xvciI6eyIkaWQiOiIxNjE4IiwiJHR5cGUiOiJOTFJFLkNvbW1vbi5Eb20uU29saWRDb2xvckJydXNoLCBOTFJFLkNvbW1vbiIsIkNvbG9yIjp7IiRpZCI6IjE2MTkiLCJBIjoyNTUsIlIiOjI1NSwiRyI6MjU1LCJCIjoyNTV9fSwiTGluZVdlaWdodCI6MC4wLCJMaW5lVHlwZSI6MCwiUGFyZW50U3R5bGUiOm51bGx9LCJQYXJlbnRTdHlsZSI6bnVsbH0sIlRpdGxlU3R5bGUiOnsiJGlkIjoiMTYyMCIsIkZvbnRTZXR0aW5ncyI6eyIkaWQiOiIxNjIxIiwiRm9udFNpemUiOjEwLCJGb250TmFtZSI6IkNhbGlicmkiLCJJc0JvbGQiOnRydWUsIklzSXRhbGljIjpmYWxzZSwiSXNVbmRlcmxpbmVkIjpmYWxzZSwiUGFyZW50U3R5bGUiOm51bGx9LCJBdXRvU2l6ZSI6MCwiRm9yZWdyb3VuZCI6eyIkaWQiOiIxNjIyIiwiQ29sb3IiOnsiJGlkIjoiMTYyMy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NjI0IiwiVG9wIjowLjAsIkxlZnQiOjAuMCwiUmlnaHQiOjAuMCwiQm90dG9tIjowLjB9LCJQYWRkaW5nIjp7IiRpZCI6IjE2MjUiLCJUb3AiOjAuMCwiTGVmdCI6MC4wLCJSaWdodCI6MC4wLCJCb3R0b20iOjAuMH0sIkJhY2tncm91bmQiOnsiJGlkIjoiMTYyNiIsIkNvbG9yIjp7IiRpZCI6IjE2MjciLCJBIjowLCJSIjoyNTUsIkciOjI1NSwiQiI6MjU1fX0sIklzVmlzaWJsZSI6dHJ1ZSwiV2lkdGgiOjAuMCwiSGVpZ2h0IjowLjAsIkJvcmRlclN0eWxlIjp7IiRpZCI6IjE2MjgiLCJMaW5lQ29sb3IiOm51bGwsIkxpbmVXZWlnaHQiOjAuMCwiTGluZVR5cGUiOjAsIlBhcmVudFN0eWxlIjpudWxsfSwiUGFyZW50U3R5bGUiOm51bGx9LCJEYXRlU3R5bGUiOnsiJGlkIjoiMTYyOSIsIkZvbnRTZXR0aW5ncyI6eyIkaWQiOiIxNjMwIiwiRm9udFNpemUiOjEwLCJGb250TmFtZSI6IkNhbGlicmkiLCJJc0JvbGQiOmZhbHNlLCJJc0l0YWxpYyI6ZmFsc2UsIklzVW5kZXJsaW5lZCI6ZmFsc2UsIlBhcmVudFN0eWxlIjpudWxsfSwiQXV0b1NpemUiOjAsIkZvcmVncm91bmQiOnsiJGlkIjoiMTYzMSIsIkNvbG9yIjp7IiRpZCI6IjE2Mz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2MzMiLCJUb3AiOjAuMCwiTGVmdCI6MC4wLCJSaWdodCI6MC4wLCJCb3R0b20iOjAuMH0sIlBhZGRpbmciOnsiJGlkIjoiMTYzNCIsIlRvcCI6MC4wLCJMZWZ0IjowLjAsIlJpZ2h0IjowLjAsIkJvdHRvbSI6MC4wfSwiQmFja2dyb3VuZCI6eyIkaWQiOiIxNjM1IiwiQ29sb3IiOnsiJHJlZiI6IjE2MDQifX0sIklzVmlzaWJsZSI6dHJ1ZSwiV2lkdGgiOjAuMCwiSGVpZ2h0IjowLjAsIkJvcmRlclN0eWxlIjp7IiRpZCI6IjE2MzYiLCJMaW5lQ29sb3IiOm51bGwsIkxpbmVXZWlnaHQiOjAuMCwiTGluZVR5cGUiOjAsIlBhcmVudFN0eWxlIjpudWxsfSwiUGFyZW50U3R5bGUiOm51bGx9LCJEYXRlRm9ybWF0Ijp7IiRpZCI6IjE2M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zOCIsIkZvcm1hdCI6MCwiSXNWaXNpYmxlIjpmYWxzZSwiTGFzdEtub3duVmlzaWJpbGl0eVN0YXRlIjpmYWxzZX0sIklzVmlzaWJsZSI6dHJ1ZSwiUGFyZW50U3R5bGUiOm51bGx9LCJJbmRleCI6MiwiU21hcnREdXJhdGlvbkFjdGl2YXRlZCI6ZmFsc2UsIkRhdGVGb3JtYXQiOnsiJHJlZiI6IjE2MzcifSwiV2Vla051bWJlcmluZyI6eyIkaWQiOiIxNjM5IiwiRm9ybWF0IjowLCJJc1Zpc2libGUiOmZhbHNlLCJMYXN0S25vd25WaXNpYmlsaXR5U3RhdGUiOmZhbHNlfSwiSWQiOiIzMzBiMDk1Ny1kZTE4LTQ4MjAtOWY0Mi05YWNkY2IzYWJjZGIiLCJJbXBvcnRJZCI6bnVsbCwiVGl0bGUiOiJEZXNpZ24gSXRlcmF0aW9uIiwiTm90ZSI6bnVsbCwiSHlwZXJsaW5rIjp7IiRpZCI6IjE2NDAiLCJBZGRyZXNzIjpudWxsLCJTdWJBZGRyZXNzIjpudWxsfSwiSXNDaGFuZ2VkIjpmYWxzZSwiSXNOZXciOmZhbHNlfX0seyIkaWQiOiIxNjQxIiwiX2F0dGFjaGVkTWlsZXN0b25lcyI6W10sIlRhc2tEZWZpbml0aW9uIjp7IiRpZCI6IjE2NDIiLCJHcm91cE5hbWUiOm51bGwsIlN0YXJ0RGF0ZSI6IjIwMjItMDEtMzFUMDA6MDA6MDBaIiwiRW5kRGF0ZSI6IjIwMjItMDItMjVUMjM6NTk6MDBaIiwiUGVyY2VudGFnZUNvbXBsZXRlIjoyMC4wLCJTdHlsZSI6eyIkaWQiOiIxNjQzIiwiU2hhcGUiOjAsIlNoYXBlVGhpY2tuZXNzIjoxLCJEdXJhdGlvbkZvcm1hdCI6MCwiSW5jbHVkZU5vbldvcmtpbmdEYXlzSW5EdXJhdGlvbiI6ZmFsc2UsIlBlcmNlbnRhZ2VDb21wbGV0ZVN0eWxlIjp7IiRpZCI6IjE2NDQiLCJGb250U2V0dGluZ3MiOnsiJGlkIjoiMTY0NSIsIkZvbnRTaXplIjoxMCwiRm9udE5hbWUiOiJDYWxpYnJpIiwiSXNCb2xkIjpmYWxzZSwiSXNJdGFsaWMiOmZhbHNlLCJJc1VuZGVybGluZWQiOmZhbHNlLCJQYXJlbnRTdHlsZSI6bnVsbH0sIkF1dG9TaXplIjowLCJGb3JlZ3JvdW5kIjp7IiRpZCI6IjE2NDYiLCJDb2xvciI6eyIkaWQiOiIxNjQ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2NDgiLCJUb3AiOjAuMCwiTGVmdCI6MC4wLCJSaWdodCI6MC4wLCJCb3R0b20iOjAuMH0sIlBhZGRpbmciOnsiJGlkIjoiMTY0OSIsIlRvcCI6MC4wLCJMZWZ0IjowLjAsIlJpZ2h0IjowLjAsIkJvdHRvbSI6MC4wfSwiQmFja2dyb3VuZCI6eyIkaWQiOiIxNjUwIiwiQ29sb3IiOnsiJGlkIjoiMTY1MSIsIkEiOjg5LCJSIjowLCJHIjowLCJCIjowfX0sIklzVmlzaWJsZSI6dHJ1ZSwiV2lkdGgiOjAuMCwiSGVpZ2h0IjowLjAsIkJvcmRlclN0eWxlIjp7IiRpZCI6IjE2NTIiLCJMaW5lQ29sb3IiOm51bGwsIkxpbmVXZWlnaHQiOjAuMCwiTGluZVR5cGUiOjAsIlBhcmVudFN0eWxlIjpudWxsfSwiUGFyZW50U3R5bGUiOm51bGx9LCJEdXJhdGlvblN0eWxlIjp7IiRpZCI6IjE2NTMiLCJGb250U2V0dGluZ3MiOnsiJGlkIjoiMTY1NCIsIkZvbnRTaXplIjoxMCwiRm9udE5hbWUiOiJDYWxpYnJpIiwiSXNCb2xkIjpmYWxzZSwiSXNJdGFsaWMiOmZhbHNlLCJJc1VuZGVybGluZWQiOmZhbHNlLCJQYXJlbnRTdHlsZSI6bnVsbH0sIkF1dG9TaXplIjowLCJGb3JlZ3JvdW5kIjp7IiRpZCI6IjE2NTUiLCJDb2xvciI6eyIkaWQiOiIxNjU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1NyIsIlRvcCI6MC4wLCJMZWZ0IjowLjAsIlJpZ2h0IjowLjAsIkJvdHRvbSI6MC4wfSwiUGFkZGluZyI6eyIkaWQiOiIxNjU4IiwiVG9wIjowLjAsIkxlZnQiOjAuMCwiUmlnaHQiOjAuMCwiQm90dG9tIjowLjB9LCJCYWNrZ3JvdW5kIjp7IiRpZCI6IjE2NTkiLCJDb2xvciI6eyIkaWQiOiIxNjYwIiwiQSI6ODksIlIiOjAsIkciOjAsIkIiOjB9fSwiSXNWaXNpYmxlIjp0cnVlLCJXaWR0aCI6MC4wLCJIZWlnaHQiOjAuMCwiQm9yZGVyU3R5bGUiOnsiJGlkIjoiMTY2MSIsIkxpbmVDb2xvciI6bnVsbCwiTGluZVdlaWdodCI6MC4wLCJMaW5lVHlwZSI6MCwiUGFyZW50U3R5bGUiOm51bGx9LCJQYXJlbnRTdHlsZSI6bnVsbH0sIkhvcml6b250YWxDb25uZWN0b3JTdHlsZSI6eyIkaWQiOiIxNjYyIiwiTGluZUNvbG9yIjp7IiRpZCI6IjE2NjMiLCIkdHlwZSI6Ik5MUkUuQ29tbW9uLkRvbS5Tb2xpZENvbG9yQnJ1c2gsIE5MUkUuQ29tbW9uIiwiQ29sb3IiOnsiJGlkIjoiMTY2NCIsIkEiOjI1NSwiUiI6MjA0LCJHIjoyMDQsIkIiOjIwNH19LCJMaW5lV2VpZ2h0IjoxLjAsIkxpbmVUeXBlIjowLCJQYXJlbnRTdHlsZSI6bnVsbH0sIlZlcnRpY2FsQ29ubmVjdG9yU3R5bGUiOnsiJGlkIjoiMTY2NSIsIkxpbmVDb2xvciI6eyIkaWQiOiIxNjY2IiwiJHR5cGUiOiJOTFJFLkNvbW1vbi5Eb20uU29saWRDb2xvckJydXNoLCBOTFJFLkNvbW1vbiIsIkNvbG9yIjp7IiRpZCI6IjE2Nj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NjY4IiwiTWFyZ2luIjp7IiRpZCI6IjE2NjkiLCJUb3AiOjAuMCwiTGVmdCI6NC4wLCJSaWdodCI6NC4wLCJCb3R0b20iOjAuMH0sIlBhZGRpbmciOnsiJGlkIjoiMTY3MCIsIlRvcCI6MC4wLCJMZWZ0IjowLjAsIlJpZ2h0IjowLjAsIkJvdHRvbSI6MC4wfSwiQmFja2dyb3VuZCI6eyIkaWQiOiIxNjcxIiwiQ29sb3IiOnsiJGlkIjoiMTY3MiIsIkEiOjI1NSwiUiI6NjgsIkciOjExNCwiQiI6MTk2fX0sIklzVmlzaWJsZSI6dHJ1ZSwiV2lkdGgiOjAuMCwiSGVpZ2h0IjoxNi4wLCJCb3JkZXJTdHlsZSI6eyIkaWQiOiIxNjczIiwiTGluZUNvbG9yIjp7IiRpZCI6IjE2NzQiLCIkdHlwZSI6Ik5MUkUuQ29tbW9uLkRvbS5Tb2xpZENvbG9yQnJ1c2gsIE5MUkUuQ29tbW9uIiwiQ29sb3IiOnsiJGlkIjoiMTY3NSIsIkEiOjI1NSwiUiI6MjU1LCJHIjoyNTUsIkIiOjI1NX19LCJMaW5lV2VpZ2h0IjowLjAsIkxpbmVUeXBlIjowLCJQYXJlbnRTdHlsZSI6bnVsbH0sIlBhcmVudFN0eWxlIjpudWxsfSwiVGl0bGVTdHlsZSI6eyIkaWQiOiIxNjc2IiwiRm9udFNldHRpbmdzIjp7IiRpZCI6IjE2NzciLCJGb250U2l6ZSI6MTAsIkZvbnROYW1lIjoiQ2FsaWJyaSIsIklzQm9sZCI6dHJ1ZSwiSXNJdGFsaWMiOmZhbHNlLCJJc1VuZGVybGluZWQiOmZhbHNlLCJQYXJlbnRTdHlsZSI6bnVsbH0sIkF1dG9TaXplIjowLCJGb3JlZ3JvdW5kIjp7IiRpZCI6IjE2NzgiLCJDb2xvciI6eyIkaWQiOiIxNjc5IiwiQSI6MjU1LCJSIjoyNTUsIkciOjI1NSwiQiI6MjU1fX0sIk1heFdpZHRoIjo4MDAuMCwiTWF4SGVpZ2h0IjoiSW5maW5pdHkiLCJTbWFydEZvcmVncm91bmRJc0FjdGl2ZSI6ZmFsc2UsIkhvcml6b250YWxBbGlnbm1lbnQiOjEsIlZlcnRpY2FsQWxpZ25tZW50IjowLCJTbWFydEZvcmVncm91bmQiOm51bGwsIkJhY2tncm91bmRGaWxsVHlwZSI6MCwiTWFyZ2luIjp7IiRpZCI6IjE2ODAiLCJUb3AiOjAuMCwiTGVmdCI6MC4wLCJSaWdodCI6MC4wLCJCb3R0b20iOjAuMH0sIlBhZGRpbmciOnsiJGlkIjoiMTY4MSIsIlRvcCI6MC4wLCJMZWZ0IjowLjAsIlJpZ2h0IjowLjAsIkJvdHRvbSI6MC4wfSwiQmFja2dyb3VuZCI6eyIkaWQiOiIxNjgyIiwiQ29sb3IiOnsiJGlkIjoiMTY4MyIsIkEiOjAsIlIiOjI1NSwiRyI6MjU1LCJCIjoyNTV9fSwiSXNWaXNpYmxlIjp0cnVlLCJXaWR0aCI6MC4wLCJIZWlnaHQiOjAuMCwiQm9yZGVyU3R5bGUiOnsiJGlkIjoiMTY4NCIsIkxpbmVDb2xvciI6bnVsbCwiTGluZVdlaWdodCI6MC4wLCJMaW5lVHlwZSI6MCwiUGFyZW50U3R5bGUiOm51bGx9LCJQYXJlbnRTdHlsZSI6bnVsbH0sIkRhdGVTdHlsZSI6eyIkaWQiOiIxNjg1IiwiRm9udFNldHRpbmdzIjp7IiRpZCI6IjE2ODYiLCJGb250U2l6ZSI6MTAsIkZvbnROYW1lIjoiQ2FsaWJyaSIsIklzQm9sZCI6ZmFsc2UsIklzSXRhbGljIjpmYWxzZSwiSXNVbmRlcmxpbmVkIjpmYWxzZSwiUGFyZW50U3R5bGUiOm51bGx9LCJBdXRvU2l6ZSI6MCwiRm9yZWdyb3VuZCI6eyIkaWQiOiIxNjg3IiwiQ29sb3IiOnsiJGlkIjoiMTY4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4OSIsIlRvcCI6MC4wLCJMZWZ0IjowLjAsIlJpZ2h0IjowLjAsIkJvdHRvbSI6MC4wfSwiUGFkZGluZyI6eyIkaWQiOiIxNjkwIiwiVG9wIjowLjAsIkxlZnQiOjAuMCwiUmlnaHQiOjAuMCwiQm90dG9tIjowLjB9LCJCYWNrZ3JvdW5kIjp7IiRpZCI6IjE2OTEiLCJDb2xvciI6eyIkcmVmIjoiMTY2MCJ9fSwiSXNWaXNpYmxlIjp0cnVlLCJXaWR0aCI6MC4wLCJIZWlnaHQiOjAuMCwiQm9yZGVyU3R5bGUiOnsiJGlkIjoiMTY5MiIsIkxpbmVDb2xvciI6bnVsbCwiTGluZVdlaWdodCI6MC4wLCJMaW5lVHlwZSI6MCwiUGFyZW50U3R5bGUiOm51bGx9LCJQYXJlbnRTdHlsZSI6bnVsbH0sIkRhdGVGb3JtYXQiOnsiJGlkIjoiMTY5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jk0IiwiRm9ybWF0IjowLCJJc1Zpc2libGUiOmZhbHNlLCJMYXN0S25vd25WaXNpYmlsaXR5U3RhdGUiOmZhbHNlfSwiSXNWaXNpYmxlIjp0cnVlLCJQYXJlbnRTdHlsZSI6bnVsbH0sIkluZGV4IjoxLCJTbWFydER1cmF0aW9uQWN0aXZhdGVkIjpmYWxzZSwiRGF0ZUZvcm1hdCI6eyIkcmVmIjoiMTY5MyJ9LCJXZWVrTnVtYmVyaW5nIjp7IiRpZCI6IjE2OTUiLCJGb3JtYXQiOjAsIklzVmlzaWJsZSI6ZmFsc2UsIkxhc3RLbm93blZpc2liaWxpdHlTdGF0ZSI6ZmFsc2V9LCJJZCI6IjY2ZmQxMzg3LWJmYjEtNDFjZC1iM2M1LWI4MmQxNDJlNzI2MiIsIkltcG9ydElkIjpudWxsLCJUaXRsZSI6IlJlYWN0IEZyYW1ld29yayIsIk5vdGUiOm51bGwsIkh5cGVybGluayI6eyIkaWQiOiIxNjk2IiwiQWRkcmVzcyI6bnVsbCwiU3ViQWRkcmVzcyI6bnVsbH0sIklzQ2hhbmdlZCI6ZmFsc2UsIklzTmV3IjpmYWxzZX19LHsiJGlkIjoiMTY5NyIsIl9hdHRhY2hlZE1pbGVzdG9uZXMiOltdLCJUYXNrRGVmaW5pdGlvbiI6eyIkaWQiOiIxNjk4IiwiR3JvdXBOYW1lIjpudWxsLCJTdGFydERhdGUiOiIyMDIyLTAxLTAzVDAwOjAwOjAwWiIsIkVuZERhdGUiOiIyMDIyLTAxLTI4VDIzOjU5OjAwWiIsIlBlcmNlbnRhZ2VDb21wbGV0ZSI6ODAuMCwiU3R5bGUiOnsiJGlkIjoiMTY5OSIsIlNoYXBlIjowLCJTaGFwZVRoaWNrbmVzcyI6MSwiRHVyYXRpb25Gb3JtYXQiOjAsIkluY2x1ZGVOb25Xb3JraW5nRGF5c0luRHVyYXRpb24iOmZhbHNlLCJQZXJjZW50YWdlQ29tcGxldGVTdHlsZSI6eyIkaWQiOiIxNzAwIiwiRm9udFNldHRpbmdzIjp7IiRpZCI6IjE3MDEiLCJGb250U2l6ZSI6MTAsIkZvbnROYW1lIjoiQ2FsaWJyaSIsIklzQm9sZCI6ZmFsc2UsIklzSXRhbGljIjpmYWxzZSwiSXNVbmRlcmxpbmVkIjpmYWxzZSwiUGFyZW50U3R5bGUiOm51bGx9LCJBdXRvU2l6ZSI6MCwiRm9yZWdyb3VuZCI6eyIkaWQiOiIxNzAyIiwiQ29sb3IiOnsiJGlkIjoiMTcwM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NzA0IiwiVG9wIjowLjAsIkxlZnQiOjAuMCwiUmlnaHQiOjAuMCwiQm90dG9tIjowLjB9LCJQYWRkaW5nIjp7IiRpZCI6IjE3MDUiLCJUb3AiOjAuMCwiTGVmdCI6MC4wLCJSaWdodCI6MC4wLCJCb3R0b20iOjAuMH0sIkJhY2tncm91bmQiOnsiJGlkIjoiMTcwNiIsIkNvbG9yIjp7IiRpZCI6IjE3MDciLCJBIjo4OSwiUiI6MCwiRyI6MCwiQiI6MH19LCJJc1Zpc2libGUiOnRydWUsIldpZHRoIjowLjAsIkhlaWdodCI6MC4wLCJCb3JkZXJTdHlsZSI6eyIkaWQiOiIxNzA4IiwiTGluZUNvbG9yIjpudWxsLCJMaW5lV2VpZ2h0IjowLjAsIkxpbmVUeXBlIjowLCJQYXJlbnRTdHlsZSI6bnVsbH0sIlBhcmVudFN0eWxlIjpudWxsfSwiRHVyYXRpb25TdHlsZSI6eyIkaWQiOiIxNzA5IiwiRm9udFNldHRpbmdzIjp7IiRpZCI6IjE3MTAiLCJGb250U2l6ZSI6MTAsIkZvbnROYW1lIjoiQ2FsaWJyaSIsIklzQm9sZCI6ZmFsc2UsIklzSXRhbGljIjpmYWxzZSwiSXNVbmRlcmxpbmVkIjpmYWxzZSwiUGFyZW50U3R5bGUiOm51bGx9LCJBdXRvU2l6ZSI6MCwiRm9yZWdyb3VuZCI6eyIkaWQiOiIxNzExIiwiQ29sb3IiOnsiJGlkIjoiMTcx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MTMiLCJUb3AiOjAuMCwiTGVmdCI6MC4wLCJSaWdodCI6MC4wLCJCb3R0b20iOjAuMH0sIlBhZGRpbmciOnsiJGlkIjoiMTcxNCIsIlRvcCI6MC4wLCJMZWZ0IjowLjAsIlJpZ2h0IjowLjAsIkJvdHRvbSI6MC4wfSwiQmFja2dyb3VuZCI6eyIkaWQiOiIxNzE1IiwiQ29sb3IiOnsiJGlkIjoiMTcxNiIsIkEiOjg5LCJSIjowLCJHIjowLCJCIjowfX0sIklzVmlzaWJsZSI6dHJ1ZSwiV2lkdGgiOjAuMCwiSGVpZ2h0IjowLjAsIkJvcmRlclN0eWxlIjp7IiRpZCI6IjE3MTciLCJMaW5lQ29sb3IiOm51bGwsIkxpbmVXZWlnaHQiOjAuMCwiTGluZVR5cGUiOjAsIlBhcmVudFN0eWxlIjpudWxsfSwiUGFyZW50U3R5bGUiOm51bGx9LCJIb3Jpem9udGFsQ29ubmVjdG9yU3R5bGUiOnsiJGlkIjoiMTcxOCIsIkxpbmVDb2xvciI6eyIkaWQiOiIxNzE5IiwiJHR5cGUiOiJOTFJFLkNvbW1vbi5Eb20uU29saWRDb2xvckJydXNoLCBOTFJFLkNvbW1vbiIsIkNvbG9yIjp7IiRpZCI6IjE3MjAiLCJBIjoyNTUsIlIiOjIwNCwiRyI6MjA0LCJCIjoyMDR9fSwiTGluZVdlaWdodCI6MS4wLCJMaW5lVHlwZSI6MCwiUGFyZW50U3R5bGUiOm51bGx9LCJWZXJ0aWNhbENvbm5lY3RvclN0eWxlIjp7IiRpZCI6IjE3MjEiLCJMaW5lQ29sb3IiOnsiJGlkIjoiMTcyMiIsIiR0eXBlIjoiTkxSRS5Db21tb24uRG9tLlNvbGlkQ29sb3JCcnVzaCwgTkxSRS5Db21tb24iLCJDb2xvciI6eyIkaWQiOiIxNzIz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cyNCIsIk1hcmdpbiI6eyIkaWQiOiIxNzI1IiwiVG9wIjowLjAsIkxlZnQiOjQuMCwiUmlnaHQiOjQuMCwiQm90dG9tIjowLjB9LCJQYWRkaW5nIjp7IiRpZCI6IjE3MjYiLCJUb3AiOjAuMCwiTGVmdCI6MC4wLCJSaWdodCI6MC4wLCJCb3R0b20iOjAuMH0sIkJhY2tncm91bmQiOnsiJGlkIjoiMTcyNyIsIkNvbG9yIjp7IiRpZCI6IjE3MjgiLCJBIjoyNTUsIlIiOjY4LCJHIjoxMTQsIkIiOjE5Nn19LCJJc1Zpc2libGUiOnRydWUsIldpZHRoIjowLjAsIkhlaWdodCI6MTYuMCwiQm9yZGVyU3R5bGUiOnsiJGlkIjoiMTcyOSIsIkxpbmVDb2xvciI6eyIkaWQiOiIxNzMwIiwiJHR5cGUiOiJOTFJFLkNvbW1vbi5Eb20uU29saWRDb2xvckJydXNoLCBOTFJFLkNvbW1vbiIsIkNvbG9yIjp7IiRpZCI6IjE3MzEiLCJBIjoyNTUsIlIiOjI1NSwiRyI6MjU1LCJCIjoyNTV9fSwiTGluZVdlaWdodCI6MC4wLCJMaW5lVHlwZSI6MCwiUGFyZW50U3R5bGUiOm51bGx9LCJQYXJlbnRTdHlsZSI6bnVsbH0sIlRpdGxlU3R5bGUiOnsiJGlkIjoiMTczMiIsIkZvbnRTZXR0aW5ncyI6eyIkaWQiOiIxNzMzIiwiRm9udFNpemUiOjEwLCJGb250TmFtZSI6IkNhbGlicmkiLCJJc0JvbGQiOnRydWUsIklzSXRhbGljIjpmYWxzZSwiSXNVbmRlcmxpbmVkIjpmYWxzZSwiUGFyZW50U3R5bGUiOm51bGx9LCJBdXRvU2l6ZSI6MCwiRm9yZWdyb3VuZCI6eyIkaWQiOiIxNzM0IiwiQ29sb3IiOnsiJGlkIjoiMTczNS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NzM2IiwiVG9wIjowLjAsIkxlZnQiOjAuMCwiUmlnaHQiOjAuMCwiQm90dG9tIjowLjB9LCJQYWRkaW5nIjp7IiRpZCI6IjE3MzciLCJUb3AiOjAuMCwiTGVmdCI6MC4wLCJSaWdodCI6MC4wLCJCb3R0b20iOjAuMH0sIkJhY2tncm91bmQiOnsiJGlkIjoiMTczOCIsIkNvbG9yIjp7IiRpZCI6IjE3MzkiLCJBIjowLCJSIjoyNTUsIkciOjI1NSwiQiI6MjU1fX0sIklzVmlzaWJsZSI6dHJ1ZSwiV2lkdGgiOjAuMCwiSGVpZ2h0IjowLjAsIkJvcmRlclN0eWxlIjp7IiRpZCI6IjE3NDAiLCJMaW5lQ29sb3IiOm51bGwsIkxpbmVXZWlnaHQiOjAuMCwiTGluZVR5cGUiOjAsIlBhcmVudFN0eWxlIjpudWxsfSwiUGFyZW50U3R5bGUiOm51bGx9LCJEYXRlU3R5bGUiOnsiJGlkIjoiMTc0MSIsIkZvbnRTZXR0aW5ncyI6eyIkaWQiOiIxNzQyIiwiRm9udFNpemUiOjEwLCJGb250TmFtZSI6IkNhbGlicmkiLCJJc0JvbGQiOmZhbHNlLCJJc0l0YWxpYyI6ZmFsc2UsIklzVW5kZXJsaW5lZCI6ZmFsc2UsIlBhcmVudFN0eWxlIjpudWxsfSwiQXV0b1NpemUiOjAsIkZvcmVncm91bmQiOnsiJGlkIjoiMTc0MyIsIkNvbG9yIjp7IiRpZCI6IjE3N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3NDUiLCJUb3AiOjAuMCwiTGVmdCI6MC4wLCJSaWdodCI6MC4wLCJCb3R0b20iOjAuMH0sIlBhZGRpbmciOnsiJGlkIjoiMTc0NiIsIlRvcCI6MC4wLCJMZWZ0IjowLjAsIlJpZ2h0IjowLjAsIkJvdHRvbSI6MC4wfSwiQmFja2dyb3VuZCI6eyIkaWQiOiIxNzQ3IiwiQ29sb3IiOnsiJHJlZiI6IjE3MTYifX0sIklzVmlzaWJsZSI6dHJ1ZSwiV2lkdGgiOjAuMCwiSGVpZ2h0IjowLjAsIkJvcmRlclN0eWxlIjp7IiRpZCI6IjE3NDgiLCJMaW5lQ29sb3IiOm51bGwsIkxpbmVXZWlnaHQiOjAuMCwiTGluZVR5cGUiOjAsIlBhcmVudFN0eWxlIjpudWxsfSwiUGFyZW50U3R5bGUiOm51bGx9LCJEYXRlRm9ybWF0Ijp7IiRpZCI6IjE3N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1MCIsIkZvcm1hdCI6MCwiSXNWaXNpYmxlIjpmYWxzZSwiTGFzdEtub3duVmlzaWJpbGl0eVN0YXRlIjpmYWxzZX0sIklzVmlzaWJsZSI6dHJ1ZSwiUGFyZW50U3R5bGUiOm51bGx9LCJJbmRleCI6MCwiU21hcnREdXJhdGlvbkFjdGl2YXRlZCI6ZmFsc2UsIkRhdGVGb3JtYXQiOnsiJHJlZiI6IjE3NDkifSwiV2Vla051bWJlcmluZyI6eyIkaWQiOiIxNzUxIiwiRm9ybWF0IjowLCJJc1Zpc2libGUiOmZhbHNlLCJMYXN0S25vd25WaXNpYmlsaXR5U3RhdGUiOmZhbHNlfSwiSWQiOiI2YjFlMDRlYS1iNjk0LTQzZGEtOTBjYi1iMDhjMGZjYjQ1ODUiLCJJbXBvcnRJZCI6bnVsbCwiVGl0bGUiOiJCb290c3RyYXAgVXBncmFkZSIsIk5vdGUiOm51bGwsIkh5cGVybGluayI6eyIkaWQiOiIxNzUyIiwiQWRkcmVzcyI6bnVsbCwiU3ViQWRkcmVzcyI6bnVsbH0sIklzQ2hhbmdlZCI6ZmFsc2UsIklzTmV3IjpmYWxzZX19XSwiX21pbGVzdG9uZXMiOltdLCJJZCI6IjBhNzg1M2U0LTkyNDMtNDc4NS04NTQ0LTE2OGFlMjIxNTA1ZCIsIklzU2luZ2xlSXRlbVJvdyI6ZmFsc2V9LHsiJGlkIjoiMTc1MyIsIl90YXNrcyI6W3siJGlkIjoiMTc1NCIsIl9hdHRhY2hlZE1pbGVzdG9uZXMiOltdLCJUYXNrRGVmaW5pdGlvbiI6eyIkaWQiOiIxNzU1IiwiR3JvdXBOYW1lIjpudWxsLCJTdGFydERhdGUiOiIyMDIyLTAxLTE3VDAwOjAwOjAwWiIsIkVuZERhdGUiOiIyMDIyLTAxLTI4VDIzOjU5OjAwWiIsIlBlcmNlbnRhZ2VDb21wbGV0ZSI6OTUuMCwiU3R5bGUiOnsiJGlkIjoiMTc1NiIsIlNoYXBlIjowLCJTaGFwZVRoaWNrbmVzcyI6MSwiRHVyYXRpb25Gb3JtYXQiOjAsIkluY2x1ZGVOb25Xb3JraW5nRGF5c0luRHVyYXRpb24iOmZhbHNlLCJQZXJjZW50YWdlQ29tcGxldGVTdHlsZSI6eyIkaWQiOiIxNzU3IiwiRm9udFNldHRpbmdzIjp7IiRpZCI6IjE3NTgiLCJGb250U2l6ZSI6MTAsIkZvbnROYW1lIjoiQ2FsaWJyaSIsIklzQm9sZCI6ZmFsc2UsIklzSXRhbGljIjpmYWxzZSwiSXNVbmRlcmxpbmVkIjpmYWxzZSwiUGFyZW50U3R5bGUiOm51bGx9LCJBdXRvU2l6ZSI6MCwiRm9yZWdyb3VuZCI6eyIkaWQiOiIxNzU5IiwiQ29sb3IiOnsiJGlkIjoiMTc2M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NzYxIiwiVG9wIjowLjAsIkxlZnQiOjAuMCwiUmlnaHQiOjAuMCwiQm90dG9tIjowLjB9LCJQYWRkaW5nIjp7IiRpZCI6IjE3NjIiLCJUb3AiOjAuMCwiTGVmdCI6MC4wLCJSaWdodCI6MC4wLCJCb3R0b20iOjAuMH0sIkJhY2tncm91bmQiOnsiJGlkIjoiMTc2MyIsIkNvbG9yIjp7IiRpZCI6IjE3NjQiLCJBIjo4OSwiUiI6MCwiRyI6MCwiQiI6MH19LCJJc1Zpc2libGUiOnRydWUsIldpZHRoIjowLjAsIkhlaWdodCI6MC4wLCJCb3JkZXJTdHlsZSI6eyIkaWQiOiIxNzY1IiwiTGluZUNvbG9yIjpudWxsLCJMaW5lV2VpZ2h0IjowLjAsIkxpbmVUeXBlIjowLCJQYXJlbnRTdHlsZSI6bnVsbH0sIlBhcmVudFN0eWxlIjpudWxsfSwiRHVyYXRpb25TdHlsZSI6eyIkaWQiOiIxNzY2IiwiRm9udFNldHRpbmdzIjp7IiRpZCI6IjE3NjciLCJGb250U2l6ZSI6MTAsIkZvbnROYW1lIjoiQ2FsaWJyaSIsIklzQm9sZCI6ZmFsc2UsIklzSXRhbGljIjpmYWxzZSwiSXNVbmRlcmxpbmVkIjpmYWxzZSwiUGFyZW50U3R5bGUiOm51bGx9LCJBdXRvU2l6ZSI6MCwiRm9yZWdyb3VuZCI6eyIkaWQiOiIxNzY4IiwiQ29sb3IiOnsiJGlkIjoiMTc2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3NzAiLCJUb3AiOjAuMCwiTGVmdCI6MC4wLCJSaWdodCI6MC4wLCJCb3R0b20iOjAuMH0sIlBhZGRpbmciOnsiJGlkIjoiMTc3MSIsIlRvcCI6MC4wLCJMZWZ0IjowLjAsIlJpZ2h0IjowLjAsIkJvdHRvbSI6MC4wfSwiQmFja2dyb3VuZCI6eyIkaWQiOiIxNzcyIiwiQ29sb3IiOnsiJGlkIjoiMTc3MyIsIkEiOjg5LCJSIjowLCJHIjowLCJCIjowfX0sIklzVmlzaWJsZSI6dHJ1ZSwiV2lkdGgiOjAuMCwiSGVpZ2h0IjowLjAsIkJvcmRlclN0eWxlIjp7IiRpZCI6IjE3NzQiLCJMaW5lQ29sb3IiOm51bGwsIkxpbmVXZWlnaHQiOjAuMCwiTGluZVR5cGUiOjAsIlBhcmVudFN0eWxlIjpudWxsfSwiUGFyZW50U3R5bGUiOm51bGx9LCJIb3Jpem9udGFsQ29ubmVjdG9yU3R5bGUiOnsiJGlkIjoiMTc3NSIsIkxpbmVDb2xvciI6eyIkaWQiOiIxNzc2IiwiJHR5cGUiOiJOTFJFLkNvbW1vbi5Eb20uU29saWRDb2xvckJydXNoLCBOTFJFLkNvbW1vbiIsIkNvbG9yIjp7IiRpZCI6IjE3NzciLCJBIjoyNTUsIlIiOjIwNCwiRyI6MjA0LCJCIjoyMDR9fSwiTGluZVdlaWdodCI6MS4wLCJMaW5lVHlwZSI6MCwiUGFyZW50U3R5bGUiOm51bGx9LCJWZXJ0aWNhbENvbm5lY3RvclN0eWxlIjp7IiRpZCI6IjE3NzgiLCJMaW5lQ29sb3IiOnsiJGlkIjoiMTc3OSIsIiR0eXBlIjoiTkxSRS5Db21tb24uRG9tLlNvbGlkQ29sb3JCcnVzaCwgTkxSRS5Db21tb24iLCJDb2xvciI6eyIkaWQiOiIxNzg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c4MSIsIk1hcmdpbiI6eyIkaWQiOiIxNzgyIiwiVG9wIjowLjAsIkxlZnQiOjQuMCwiUmlnaHQiOjQuMCwiQm90dG9tIjowLjB9LCJQYWRkaW5nIjp7IiRpZCI6IjE3ODMiLCJUb3AiOjAuMCwiTGVmdCI6MC4wLCJSaWdodCI6MC4wLCJCb3R0b20iOjAuMH0sIkJhY2tncm91bmQiOnsiJGlkIjoiMTc4NCIsIkNvbG9yIjp7IiRpZCI6IjE3ODUiLCJBIjoyNTUsIlIiOjIzNywiRyI6MTI1LCJCIjo0OX19LCJJc1Zpc2libGUiOnRydWUsIldpZHRoIjowLjAsIkhlaWdodCI6MTYuMCwiQm9yZGVyU3R5bGUiOnsiJGlkIjoiMTc4NiIsIkxpbmVDb2xvciI6eyIkaWQiOiIxNzg3IiwiJHR5cGUiOiJOTFJFLkNvbW1vbi5Eb20uU29saWRDb2xvckJydXNoLCBOTFJFLkNvbW1vbiIsIkNvbG9yIjp7IiRpZCI6IjE3ODgiLCJBIjoyNTUsIlIiOjI1NSwiRyI6MjU1LCJCIjoyNTV9fSwiTGluZVdlaWdodCI6MC4wLCJMaW5lVHlwZSI6MCwiUGFyZW50U3R5bGUiOm51bGx9LCJQYXJlbnRTdHlsZSI6bnVsbH0sIlRpdGxlU3R5bGUiOnsiJGlkIjoiMTc4OSIsIkZvbnRTZXR0aW5ncyI6eyIkaWQiOiIxNzkwIiwiRm9udFNpemUiOjEwLCJGb250TmFtZSI6IkNhbGlicmkiLCJJc0JvbGQiOnRydWUsIklzSXRhbGljIjpmYWxzZSwiSXNVbmRlcmxpbmVkIjpmYWxzZSwiUGFyZW50U3R5bGUiOm51bGx9LCJBdXRvU2l6ZSI6MCwiRm9yZWdyb3VuZCI6eyIkaWQiOiIxNzkxIiwiQ29sb3IiOnsiJGlkIjoiMTc5Mi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NzkzIiwiVG9wIjowLjAsIkxlZnQiOjAuMCwiUmlnaHQiOjAuMCwiQm90dG9tIjowLjB9LCJQYWRkaW5nIjp7IiRpZCI6IjE3OTQiLCJUb3AiOjAuMCwiTGVmdCI6MC4wLCJSaWdodCI6MC4wLCJCb3R0b20iOjAuMH0sIkJhY2tncm91bmQiOnsiJGlkIjoiMTc5NSIsIkNvbG9yIjp7IiRpZCI6IjE3OTYiLCJBIjowLCJSIjoyNTUsIkciOjI1NSwiQiI6MjU1fX0sIklzVmlzaWJsZSI6dHJ1ZSwiV2lkdGgiOjAuMCwiSGVpZ2h0IjowLjAsIkJvcmRlclN0eWxlIjp7IiRpZCI6IjE3OTciLCJMaW5lQ29sb3IiOm51bGwsIkxpbmVXZWlnaHQiOjAuMCwiTGluZVR5cGUiOjAsIlBhcmVudFN0eWxlIjpudWxsfSwiUGFyZW50U3R5bGUiOm51bGx9LCJEYXRlU3R5bGUiOnsiJGlkIjoiMTc5OCIsIkZvbnRTZXR0aW5ncyI6eyIkaWQiOiIxNzk5IiwiRm9udFNpemUiOjEwLCJGb250TmFtZSI6IkNhbGlicmkiLCJJc0JvbGQiOmZhbHNlLCJJc0l0YWxpYyI6ZmFsc2UsIklzVW5kZXJsaW5lZCI6ZmFsc2UsIlBhcmVudFN0eWxlIjpudWxsfSwiQXV0b1NpemUiOjAsIkZvcmVncm91bmQiOnsiJGlkIjoiMTgwMCIsIkNvbG9yIjp7IiRpZCI6IjE4M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4MDIiLCJUb3AiOjAuMCwiTGVmdCI6MC4wLCJSaWdodCI6MC4wLCJCb3R0b20iOjAuMH0sIlBhZGRpbmciOnsiJGlkIjoiMTgwMyIsIlRvcCI6MC4wLCJMZWZ0IjowLjAsIlJpZ2h0IjowLjAsIkJvdHRvbSI6MC4wfSwiQmFja2dyb3VuZCI6eyIkaWQiOiIxODA0IiwiQ29sb3IiOnsiJHJlZiI6IjE3NzMifX0sIklzVmlzaWJsZSI6dHJ1ZSwiV2lkdGgiOjAuMCwiSGVpZ2h0IjowLjAsIkJvcmRlclN0eWxlIjp7IiRpZCI6IjE4MDUiLCJMaW5lQ29sb3IiOm51bGwsIkxpbmVXZWlnaHQiOjAuMCwiTGluZVR5cGUiOjAsIlBhcmVudFN0eWxlIjpudWxsfSwiUGFyZW50U3R5bGUiOm51bGx9LCJEYXRlRm9ybWF0Ijp7IiRpZCI6IjE4M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wNyIsIkZvcm1hdCI6MCwiSXNWaXNpYmxlIjpmYWxzZSwiTGFzdEtub3duVmlzaWJpbGl0eVN0YXRlIjpmYWxzZX0sIklzVmlzaWJsZSI6dHJ1ZSwiUGFyZW50U3R5bGUiOm51bGx9LCJJbmRleCI6NCwiU21hcnREdXJhdGlvbkFjdGl2YXRlZCI6ZmFsc2UsIkRhdGVGb3JtYXQiOnsiJHJlZiI6IjE4MDYifSwiV2Vla051bWJlcmluZyI6eyIkaWQiOiIxODA4IiwiRm9ybWF0IjowLCJJc1Zpc2libGUiOmZhbHNlLCJMYXN0S25vd25WaXNpYmlsaXR5U3RhdGUiOmZhbHNlfSwiSWQiOiI1NWM4YmMyMi04MjNhLTRmNWMtOWNhMy04NDE4MWEzNDdhZjIiLCJJbXBvcnRJZCI6bnVsbCwiVGl0bGUiOiJJRSBTdXBwb3J0IiwiTm90ZSI6bnVsbCwiSHlwZXJsaW5rIjp7IiRpZCI6IjE4MDkiLCJBZGRyZXNzIjpudWxsLCJTdWJBZGRyZXNzIjpudWxsfSwiSXNDaGFuZ2VkIjpmYWxzZSwiSXNOZXciOmZhbHNlfX0seyIkaWQiOiIxODEwIiwiX2F0dGFjaGVkTWlsZXN0b25lcyI6W10sIlRhc2tEZWZpbml0aW9uIjp7IiRpZCI6IjE4MTEiLCJHcm91cE5hbWUiOm51bGwsIlN0YXJ0RGF0ZSI6IjIwMjItMDItMjhUMDA6MDA6MDBaIiwiRW5kRGF0ZSI6IjIwMjItMDMtMTFUMjM6NTk6MDBaIiwiUGVyY2VudGFnZUNvbXBsZXRlIjowLjAsIlN0eWxlIjp7IiRpZCI6IjE4MTIiLCJTaGFwZSI6MCwiU2hhcGVUaGlja25lc3MiOjEsIkR1cmF0aW9uRm9ybWF0IjowLCJJbmNsdWRlTm9uV29ya2luZ0RheXNJbkR1cmF0aW9uIjpmYWxzZSwiUGVyY2VudGFnZUNvbXBsZXRlU3R5bGUiOnsiJGlkIjoiMTgxMyIsIkZvbnRTZXR0aW5ncyI6eyIkaWQiOiIxODE0IiwiRm9udFNpemUiOjEwLCJGb250TmFtZSI6IkNhbGlicmkiLCJJc0JvbGQiOmZhbHNlLCJJc0l0YWxpYyI6ZmFsc2UsIklzVW5kZXJsaW5lZCI6ZmFsc2UsIlBhcmVudFN0eWxlIjpudWxsfSwiQXV0b1NpemUiOjAsIkZvcmVncm91bmQiOnsiJGlkIjoiMTgxNSIsIkNvbG9yIjp7IiRpZCI6IjE4MTY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gxNyIsIlRvcCI6MC4wLCJMZWZ0IjowLjAsIlJpZ2h0IjowLjAsIkJvdHRvbSI6MC4wfSwiUGFkZGluZyI6eyIkaWQiOiIxODE4IiwiVG9wIjowLjAsIkxlZnQiOjAuMCwiUmlnaHQiOjAuMCwiQm90dG9tIjowLjB9LCJCYWNrZ3JvdW5kIjp7IiRpZCI6IjE4MTkiLCJDb2xvciI6eyIkaWQiOiIxODIwIiwiQSI6ODksIlIiOjAsIkciOjAsIkIiOjB9fSwiSXNWaXNpYmxlIjp0cnVlLCJXaWR0aCI6MC4wLCJIZWlnaHQiOjAuMCwiQm9yZGVyU3R5bGUiOnsiJGlkIjoiMTgyMSIsIkxpbmVDb2xvciI6bnVsbCwiTGluZVdlaWdodCI6MC4wLCJMaW5lVHlwZSI6MCwiUGFyZW50U3R5bGUiOm51bGx9LCJQYXJlbnRTdHlsZSI6bnVsbH0sIkR1cmF0aW9uU3R5bGUiOnsiJGlkIjoiMTgyMiIsIkZvbnRTZXR0aW5ncyI6eyIkaWQiOiIxODIzIiwiRm9udFNpemUiOjEwLCJGb250TmFtZSI6IkNhbGlicmkiLCJJc0JvbGQiOmZhbHNlLCJJc0l0YWxpYyI6ZmFsc2UsIklzVW5kZXJsaW5lZCI6ZmFsc2UsIlBhcmVudFN0eWxlIjpudWxsfSwiQXV0b1NpemUiOjAsIkZvcmVncm91bmQiOnsiJGlkIjoiMTgyNCIsIkNvbG9yIjp7IiRpZCI6IjE4Mj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DI2IiwiVG9wIjowLjAsIkxlZnQiOjAuMCwiUmlnaHQiOjAuMCwiQm90dG9tIjowLjB9LCJQYWRkaW5nIjp7IiRpZCI6IjE4MjciLCJUb3AiOjAuMCwiTGVmdCI6MC4wLCJSaWdodCI6MC4wLCJCb3R0b20iOjAuMH0sIkJhY2tncm91bmQiOnsiJGlkIjoiMTgyOCIsIkNvbG9yIjp7IiRpZCI6IjE4MjkiLCJBIjo4OSwiUiI6MCwiRyI6MCwiQiI6MH19LCJJc1Zpc2libGUiOnRydWUsIldpZHRoIjowLjAsIkhlaWdodCI6MC4wLCJCb3JkZXJTdHlsZSI6eyIkaWQiOiIxODMwIiwiTGluZUNvbG9yIjpudWxsLCJMaW5lV2VpZ2h0IjowLjAsIkxpbmVUeXBlIjowLCJQYXJlbnRTdHlsZSI6bnVsbH0sIlBhcmVudFN0eWxlIjpudWxsfSwiSG9yaXpvbnRhbENvbm5lY3RvclN0eWxlIjp7IiRpZCI6IjE4MzEiLCJMaW5lQ29sb3IiOnsiJGlkIjoiMTgzMiIsIiR0eXBlIjoiTkxSRS5Db21tb24uRG9tLlNvbGlkQ29sb3JCcnVzaCwgTkxSRS5Db21tb24iLCJDb2xvciI6eyIkaWQiOiIxODMzIiwiQSI6MjU1LCJSIjoyMDQsIkciOjIwNCwiQiI6MjA0fX0sIkxpbmVXZWlnaHQiOjEuMCwiTGluZVR5cGUiOjAsIlBhcmVudFN0eWxlIjpudWxsfSwiVmVydGljYWxDb25uZWN0b3JTdHlsZSI6eyIkaWQiOiIxODM0IiwiTGluZUNvbG9yIjp7IiRpZCI6IjE4MzUiLCIkdHlwZSI6Ik5MUkUuQ29tbW9uLkRvbS5Tb2xpZENvbG9yQnJ1c2gsIE5MUkUuQ29tbW9uIiwiQ29sb3IiOnsiJGlkIjoiMTgz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4MzciLCJNYXJnaW4iOnsiJGlkIjoiMTgzOCIsIlRvcCI6MC4wLCJMZWZ0Ijo0LjAsIlJpZ2h0Ijo0LjAsIkJvdHRvbSI6MC4wfSwiUGFkZGluZyI6eyIkaWQiOiIxODM5IiwiVG9wIjowLjAsIkxlZnQiOjAuMCwiUmlnaHQiOjAuMCwiQm90dG9tIjowLjB9LCJCYWNrZ3JvdW5kIjp7IiRpZCI6IjE4NDAiLCJDb2xvciI6eyIkaWQiOiIxODQxIiwiQSI6MjU1LCJSIjoyNiwiRyI6MTcwLCJCIjo2Nn19LCJJc1Zpc2libGUiOnRydWUsIldpZHRoIjowLjAsIkhlaWdodCI6MTYuMCwiQm9yZGVyU3R5bGUiOnsiJGlkIjoiMTg0MiIsIkxpbmVDb2xvciI6eyIkaWQiOiIxODQzIiwiJHR5cGUiOiJOTFJFLkNvbW1vbi5Eb20uU29saWRDb2xvckJydXNoLCBOTFJFLkNvbW1vbiIsIkNvbG9yIjp7IiRpZCI6IjE4NDQiLCJBIjoyNTUsIlIiOjI1NSwiRyI6MjU1LCJCIjoyNTV9fSwiTGluZVdlaWdodCI6MC4wLCJMaW5lVHlwZSI6MCwiUGFyZW50U3R5bGUiOm51bGx9LCJQYXJlbnRTdHlsZSI6bnVsbH0sIlRpdGxlU3R5bGUiOnsiJGlkIjoiMTg0NSIsIkZvbnRTZXR0aW5ncyI6eyIkaWQiOiIxODQ2IiwiRm9udFNpemUiOjEwLCJGb250TmFtZSI6IkNhbGlicmkiLCJJc0JvbGQiOnRydWUsIklzSXRhbGljIjpmYWxzZSwiSXNVbmRlcmxpbmVkIjpmYWxzZSwiUGFyZW50U3R5bGUiOm51bGx9LCJBdXRvU2l6ZSI6MCwiRm9yZWdyb3VuZCI6eyIkaWQiOiIxODQ3IiwiQ29sb3IiOnsiJGlkIjoiMTg0OC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ODQ5IiwiVG9wIjowLjAsIkxlZnQiOjAuMCwiUmlnaHQiOjAuMCwiQm90dG9tIjowLjB9LCJQYWRkaW5nIjp7IiRpZCI6IjE4NTAiLCJUb3AiOjAuMCwiTGVmdCI6MC4wLCJSaWdodCI6MC4wLCJCb3R0b20iOjAuMH0sIkJhY2tncm91bmQiOnsiJGlkIjoiMTg1MSIsIkNvbG9yIjp7IiRpZCI6IjE4NTIiLCJBIjowLCJSIjoyNTUsIkciOjI1NSwiQiI6MjU1fX0sIklzVmlzaWJsZSI6dHJ1ZSwiV2lkdGgiOjAuMCwiSGVpZ2h0IjowLjAsIkJvcmRlclN0eWxlIjp7IiRpZCI6IjE4NTMiLCJMaW5lQ29sb3IiOm51bGwsIkxpbmVXZWlnaHQiOjAuMCwiTGluZVR5cGUiOjAsIlBhcmVudFN0eWxlIjpudWxsfSwiUGFyZW50U3R5bGUiOm51bGx9LCJEYXRlU3R5bGUiOnsiJGlkIjoiMTg1NCIsIkZvbnRTZXR0aW5ncyI6eyIkaWQiOiIxODU1IiwiRm9udFNpemUiOjEwLCJGb250TmFtZSI6IkNhbGlicmkiLCJJc0JvbGQiOmZhbHNlLCJJc0l0YWxpYyI6ZmFsc2UsIklzVW5kZXJsaW5lZCI6ZmFsc2UsIlBhcmVudFN0eWxlIjpudWxsfSwiQXV0b1NpemUiOjAsIkZvcmVncm91bmQiOnsiJGlkIjoiMTg1NiIsIkNvbG9yIjp7IiRpZCI6IjE4N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4NTgiLCJUb3AiOjAuMCwiTGVmdCI6MC4wLCJSaWdodCI6MC4wLCJCb3R0b20iOjAuMH0sIlBhZGRpbmciOnsiJGlkIjoiMTg1OSIsIlRvcCI6MC4wLCJMZWZ0IjowLjAsIlJpZ2h0IjowLjAsIkJvdHRvbSI6MC4wfSwiQmFja2dyb3VuZCI6eyIkaWQiOiIxODYwIiwiQ29sb3IiOnsiJHJlZiI6IjE4MjkifX0sIklzVmlzaWJsZSI6dHJ1ZSwiV2lkdGgiOjAuMCwiSGVpZ2h0IjowLjAsIkJvcmRlclN0eWxlIjp7IiRpZCI6IjE4NjEiLCJMaW5lQ29sb3IiOm51bGwsIkxpbmVXZWlnaHQiOjAuMCwiTGluZVR5cGUiOjAsIlBhcmVudFN0eWxlIjpudWxsfSwiUGFyZW50U3R5bGUiOm51bGx9LCJEYXRlRm9ybWF0Ijp7IiRpZCI6IjE4N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2MyIsIkZvcm1hdCI6MCwiSXNWaXNpYmxlIjpmYWxzZSwiTGFzdEtub3duVmlzaWJpbGl0eVN0YXRlIjpmYWxzZX0sIklzVmlzaWJsZSI6dHJ1ZSwiUGFyZW50U3R5bGUiOm51bGx9LCJJbmRleCI6NywiU21hcnREdXJhdGlvbkFjdGl2YXRlZCI6ZmFsc2UsIkRhdGVGb3JtYXQiOnsiJHJlZiI6IjE4NjIifSwiV2Vla051bWJlcmluZyI6eyIkaWQiOiIxODY0IiwiRm9ybWF0IjowLCJJc1Zpc2libGUiOmZhbHNlLCJMYXN0S25vd25WaXNpYmlsaXR5U3RhdGUiOmZhbHNlfSwiSWQiOiI1ZTZjNzNhOS0yZjE2LTQ2NDYtYmMyZS02YTkyMmM3OTllOTYiLCJJbXBvcnRJZCI6bnVsbCwiVGl0bGUiOiJFcnJvciBFbmhhbmNlbWVudHMiLCJOb3RlIjpudWxsLCJIeXBlcmxpbmsiOnsiJGlkIjoiMTg2NSIsIkFkZHJlc3MiOm51bGwsIlN1YkFkZHJlc3MiOm51bGx9LCJJc0NoYW5nZWQiOmZhbHNlLCJJc05ldyI6ZmFsc2V9fSx7IiRpZCI6IjE4NjYiLCJfYXR0YWNoZWRNaWxlc3RvbmVzIjpbXSwiVGFza0RlZmluaXRpb24iOnsiJGlkIjoiMTg2NyIsIkdyb3VwTmFtZSI6bnVsbCwiU3RhcnREYXRlIjoiMjAyMi0wMS0wM1QwMDowMDowMFoiLCJFbmREYXRlIjoiMjAyMi0wMS0xNFQyMzo1OTowMFoiLCJQZXJjZW50YWdlQ29tcGxldGUiOjMwLjAsIlN0eWxlIjp7IiRpZCI6IjE4NjgiLCJTaGFwZSI6MCwiU2hhcGVUaGlja25lc3MiOjEsIkR1cmF0aW9uRm9ybWF0IjowLCJJbmNsdWRlTm9uV29ya2luZ0RheXNJbkR1cmF0aW9uIjpmYWxzZSwiUGVyY2VudGFnZUNvbXBsZXRlU3R5bGUiOnsiJGlkIjoiMTg2OSIsIkZvbnRTZXR0aW5ncyI6eyIkaWQiOiIxODcwIiwiRm9udFNpemUiOjEwLCJGb250TmFtZSI6IkNhbGlicmkiLCJJc0JvbGQiOmZhbHNlLCJJc0l0YWxpYyI6ZmFsc2UsIklzVW5kZXJsaW5lZCI6ZmFsc2UsIlBhcmVudFN0eWxlIjpudWxsfSwiQXV0b1NpemUiOjAsIkZvcmVncm91bmQiOnsiJGlkIjoiMTg3MSIsIkNvbG9yIjp7IiRpZCI6IjE4NzI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g3MyIsIlRvcCI6MC4wLCJMZWZ0IjowLjAsIlJpZ2h0IjowLjAsIkJvdHRvbSI6MC4wfSwiUGFkZGluZyI6eyIkaWQiOiIxODc0IiwiVG9wIjowLjAsIkxlZnQiOjAuMCwiUmlnaHQiOjAuMCwiQm90dG9tIjowLjB9LCJCYWNrZ3JvdW5kIjp7IiRpZCI6IjE4NzUiLCJDb2xvciI6eyIkaWQiOiIxODc2IiwiQSI6ODksIlIiOjAsIkciOjAsIkIiOjB9fSwiSXNWaXNpYmxlIjp0cnVlLCJXaWR0aCI6MC4wLCJIZWlnaHQiOjAuMCwiQm9yZGVyU3R5bGUiOnsiJGlkIjoiMTg3NyIsIkxpbmVDb2xvciI6bnVsbCwiTGluZVdlaWdodCI6MC4wLCJMaW5lVHlwZSI6MCwiUGFyZW50U3R5bGUiOm51bGx9LCJQYXJlbnRTdHlsZSI6bnVsbH0sIkR1cmF0aW9uU3R5bGUiOnsiJGlkIjoiMTg3OCIsIkZvbnRTZXR0aW5ncyI6eyIkaWQiOiIxODc5IiwiRm9udFNpemUiOjEwLCJGb250TmFtZSI6IkNhbGlicmkiLCJJc0JvbGQiOmZhbHNlLCJJc0l0YWxpYyI6ZmFsc2UsIklzVW5kZXJsaW5lZCI6ZmFsc2UsIlBhcmVudFN0eWxlIjpudWxsfSwiQXV0b1NpemUiOjAsIkZvcmVncm91bmQiOnsiJGlkIjoiMTg4MCIsIkNvbG9yIjp7IiRpZCI6IjE4OD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DgyIiwiVG9wIjowLjAsIkxlZnQiOjAuMCwiUmlnaHQiOjAuMCwiQm90dG9tIjowLjB9LCJQYWRkaW5nIjp7IiRpZCI6IjE4ODMiLCJUb3AiOjAuMCwiTGVmdCI6MC4wLCJSaWdodCI6MC4wLCJCb3R0b20iOjAuMH0sIkJhY2tncm91bmQiOnsiJGlkIjoiMTg4NCIsIkNvbG9yIjp7IiRpZCI6IjE4ODUiLCJBIjo4OSwiUiI6MCwiRyI6MCwiQiI6MH19LCJJc1Zpc2libGUiOnRydWUsIldpZHRoIjowLjAsIkhlaWdodCI6MC4wLCJCb3JkZXJTdHlsZSI6eyIkaWQiOiIxODg2IiwiTGluZUNvbG9yIjpudWxsLCJMaW5lV2VpZ2h0IjowLjAsIkxpbmVUeXBlIjowLCJQYXJlbnRTdHlsZSI6bnVsbH0sIlBhcmVudFN0eWxlIjpudWxsfSwiSG9yaXpvbnRhbENvbm5lY3RvclN0eWxlIjp7IiRpZCI6IjE4ODciLCJMaW5lQ29sb3IiOnsiJGlkIjoiMTg4OCIsIiR0eXBlIjoiTkxSRS5Db21tb24uRG9tLlNvbGlkQ29sb3JCcnVzaCwgTkxSRS5Db21tb24iLCJDb2xvciI6eyIkaWQiOiIxODg5IiwiQSI6MjU1LCJSIjoyMDQsIkciOjIwNCwiQiI6MjA0fX0sIkxpbmVXZWlnaHQiOjEuMCwiTGluZVR5cGUiOjAsIlBhcmVudFN0eWxlIjpudWxsfSwiVmVydGljYWxDb25uZWN0b3JTdHlsZSI6eyIkaWQiOiIxODkwIiwiTGluZUNvbG9yIjp7IiRpZCI6IjE4OTEiLCIkdHlwZSI6Ik5MUkUuQ29tbW9uLkRvbS5Tb2xpZENvbG9yQnJ1c2gsIE5MUkUuQ29tbW9uIiwiQ29sb3IiOnsiJGlkIjoiMTg5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4OTMiLCJNYXJnaW4iOnsiJGlkIjoiMTg5NCIsIlRvcCI6MC4wLCJMZWZ0Ijo0LjAsIlJpZ2h0Ijo0LjAsIkJvdHRvbSI6MC4wfSwiUGFkZGluZyI6eyIkaWQiOiIxODk1IiwiVG9wIjowLjAsIkxlZnQiOjAuMCwiUmlnaHQiOjAuMCwiQm90dG9tIjowLjB9LCJCYWNrZ3JvdW5kIjp7IiRpZCI6IjE4OTYiLCJDb2xvciI6eyIkaWQiOiIxODk3IiwiQSI6MjU1LCJSIjoyMzcsIkciOjEyNSwiQiI6NDl9fSwiSXNWaXNpYmxlIjp0cnVlLCJXaWR0aCI6MC4wLCJIZWlnaHQiOjE2LjAsIkJvcmRlclN0eWxlIjp7IiRpZCI6IjE4OTgiLCJMaW5lQ29sb3IiOnsiJGlkIjoiMTg5OSIsIiR0eXBlIjoiTkxSRS5Db21tb24uRG9tLlNvbGlkQ29sb3JCcnVzaCwgTkxSRS5Db21tb24iLCJDb2xvciI6eyIkaWQiOiIxOTAwIiwiQSI6MjU1LCJSIjoyNTUsIkciOjI1NSwiQiI6MjU1fX0sIkxpbmVXZWlnaHQiOjAuMCwiTGluZVR5cGUiOjAsIlBhcmVudFN0eWxlIjpudWxsfSwiUGFyZW50U3R5bGUiOm51bGx9LCJUaXRsZVN0eWxlIjp7IiRpZCI6IjE5MDEiLCJGb250U2V0dGluZ3MiOnsiJGlkIjoiMTkwMiIsIkZvbnRTaXplIjoxMCwiRm9udE5hbWUiOiJDYWxpYnJpIiwiSXNCb2xkIjp0cnVlLCJJc0l0YWxpYyI6ZmFsc2UsIklzVW5kZXJsaW5lZCI6ZmFsc2UsIlBhcmVudFN0eWxlIjpudWxsfSwiQXV0b1NpemUiOjAsIkZvcmVncm91bmQiOnsiJGlkIjoiMTkwMyIsIkNvbG9yIjp7IiRpZCI6IjE5MDQ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TkwNSIsIlRvcCI6MC4wLCJMZWZ0IjowLjAsIlJpZ2h0IjowLjAsIkJvdHRvbSI6MC4wfSwiUGFkZGluZyI6eyIkaWQiOiIxOTA2IiwiVG9wIjowLjAsIkxlZnQiOjAuMCwiUmlnaHQiOjAuMCwiQm90dG9tIjowLjB9LCJCYWNrZ3JvdW5kIjp7IiRpZCI6IjE5MDciLCJDb2xvciI6eyIkaWQiOiIxOTA4IiwiQSI6MCwiUiI6MjU1LCJHIjoyNTUsIkIiOjI1NX19LCJJc1Zpc2libGUiOnRydWUsIldpZHRoIjowLjAsIkhlaWdodCI6MC4wLCJCb3JkZXJTdHlsZSI6eyIkaWQiOiIxOTA5IiwiTGluZUNvbG9yIjpudWxsLCJMaW5lV2VpZ2h0IjowLjAsIkxpbmVUeXBlIjowLCJQYXJlbnRTdHlsZSI6bnVsbH0sIlBhcmVudFN0eWxlIjpudWxsfSwiRGF0ZVN0eWxlIjp7IiRpZCI6IjE5MTAiLCJGb250U2V0dGluZ3MiOnsiJGlkIjoiMTkxMSIsIkZvbnRTaXplIjoxMCwiRm9udE5hbWUiOiJDYWxpYnJpIiwiSXNCb2xkIjpmYWxzZSwiSXNJdGFsaWMiOmZhbHNlLCJJc1VuZGVybGluZWQiOmZhbHNlLCJQYXJlbnRTdHlsZSI6bnVsbH0sIkF1dG9TaXplIjowLCJGb3JlZ3JvdW5kIjp7IiRpZCI6IjE5MTIiLCJDb2xvciI6eyIkaWQiOiIxOTE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E0IiwiVG9wIjowLjAsIkxlZnQiOjAuMCwiUmlnaHQiOjAuMCwiQm90dG9tIjowLjB9LCJQYWRkaW5nIjp7IiRpZCI6IjE5MTUiLCJUb3AiOjAuMCwiTGVmdCI6MC4wLCJSaWdodCI6MC4wLCJCb3R0b20iOjAuMH0sIkJhY2tncm91bmQiOnsiJGlkIjoiMTkxNiIsIkNvbG9yIjp7IiRyZWYiOiIxODg1In19LCJJc1Zpc2libGUiOnRydWUsIldpZHRoIjowLjAsIkhlaWdodCI6MC4wLCJCb3JkZXJTdHlsZSI6eyIkaWQiOiIxOTE3IiwiTGluZUNvbG9yIjpudWxsLCJMaW5lV2VpZ2h0IjowLjAsIkxpbmVUeXBlIjowLCJQYXJlbnRTdHlsZSI6bnVsbH0sIlBhcmVudFN0eWxlIjpudWxsfSwiRGF0ZUZvcm1hdCI6eyIkaWQiOiIxOTE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5MTkiLCJGb3JtYXQiOjAsIklzVmlzaWJsZSI6ZmFsc2UsIkxhc3RLbm93blZpc2liaWxpdHlTdGF0ZSI6ZmFsc2V9LCJJc1Zpc2libGUiOnRydWUsIlBhcmVudFN0eWxlIjpudWxsfSwiSW5kZXgiOjMsIlNtYXJ0RHVyYXRpb25BY3RpdmF0ZWQiOmZhbHNlLCJEYXRlRm9ybWF0Ijp7IiRyZWYiOiIxOTE4In0sIldlZWtOdW1iZXJpbmciOnsiJGlkIjoiMTkyMCIsIkZvcm1hdCI6MCwiSXNWaXNpYmxlIjpmYWxzZSwiTGFzdEtub3duVmlzaWJpbGl0eVN0YXRlIjpmYWxzZX0sIklkIjoiNzJiZDkxZDUtZTlkYS00MjRkLTg1ZTctMThlN2U0ODZhMzQ2IiwiSW1wb3J0SWQiOm51bGwsIlRpdGxlIjoiQ2hyb21lIFN1cHBvcnQiLCJOb3RlIjpudWxsLCJIeXBlcmxpbmsiOnsiJGlkIjoiMTkyMSIsIkFkZHJlc3MiOm51bGwsIlN1YkFkZHJlc3MiOm51bGx9LCJJc0NoYW5nZWQiOmZhbHNlLCJJc05ldyI6ZmFsc2V9fSx7IiRpZCI6IjE5MjIiLCJfYXR0YWNoZWRNaWxlc3RvbmVzIjpbXSwiVGFza0RlZmluaXRpb24iOnsiJGlkIjoiMTkyMyIsIkdyb3VwTmFtZSI6bnVsbCwiU3RhcnREYXRlIjoiMjAyMi0wMS0zMVQwMDowMDowMFoiLCJFbmREYXRlIjoiMjAyMi0wMi0xMVQyMzo1OTowMFoiLCJQZXJjZW50YWdlQ29tcGxldGUiOjAuMCwiU3R5bGUiOnsiJGlkIjoiMTkyNCIsIlNoYXBlIjowLCJTaGFwZVRoaWNrbmVzcyI6MSwiRHVyYXRpb25Gb3JtYXQiOjAsIkluY2x1ZGVOb25Xb3JraW5nRGF5c0luRHVyYXRpb24iOmZhbHNlLCJQZXJjZW50YWdlQ29tcGxldGVTdHlsZSI6eyIkaWQiOiIxOTI1IiwiRm9udFNldHRpbmdzIjp7IiRpZCI6IjE5MjYiLCJGb250U2l6ZSI6MTAsIkZvbnROYW1lIjoiQ2FsaWJyaSIsIklzQm9sZCI6ZmFsc2UsIklzSXRhbGljIjpmYWxzZSwiSXNVbmRlcmxpbmVkIjpmYWxzZSwiUGFyZW50U3R5bGUiOm51bGx9LCJBdXRvU2l6ZSI6MCwiRm9yZWdyb3VuZCI6eyIkaWQiOiIxOTI3IiwiQ29sb3IiOnsiJGlkIjoiMTkyO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OTI5IiwiVG9wIjowLjAsIkxlZnQiOjAuMCwiUmlnaHQiOjAuMCwiQm90dG9tIjowLjB9LCJQYWRkaW5nIjp7IiRpZCI6IjE5MzAiLCJUb3AiOjAuMCwiTGVmdCI6MC4wLCJSaWdodCI6MC4wLCJCb3R0b20iOjAuMH0sIkJhY2tncm91bmQiOnsiJGlkIjoiMTkzMSIsIkNvbG9yIjp7IiRpZCI6IjE5MzIiLCJBIjo4OSwiUiI6MCwiRyI6MCwiQiI6MH19LCJJc1Zpc2libGUiOnRydWUsIldpZHRoIjowLjAsIkhlaWdodCI6MC4wLCJCb3JkZXJTdHlsZSI6eyIkaWQiOiIxOTMzIiwiTGluZUNvbG9yIjpudWxsLCJMaW5lV2VpZ2h0IjowLjAsIkxpbmVUeXBlIjowLCJQYXJlbnRTdHlsZSI6bnVsbH0sIlBhcmVudFN0eWxlIjpudWxsfSwiRHVyYXRpb25TdHlsZSI6eyIkaWQiOiIxOTM0IiwiRm9udFNldHRpbmdzIjp7IiRpZCI6IjE5MzUiLCJGb250U2l6ZSI6MTAsIkZvbnROYW1lIjoiQ2FsaWJyaSIsIklzQm9sZCI6ZmFsc2UsIklzSXRhbGljIjpmYWxzZSwiSXNVbmRlcmxpbmVkIjpmYWxzZSwiUGFyZW50U3R5bGUiOm51bGx9LCJBdXRvU2l6ZSI6MCwiRm9yZWdyb3VuZCI6eyIkaWQiOiIxOTM2IiwiQ29sb3IiOnsiJGlkIjoiMTkz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5MzgiLCJUb3AiOjAuMCwiTGVmdCI6MC4wLCJSaWdodCI6MC4wLCJCb3R0b20iOjAuMH0sIlBhZGRpbmciOnsiJGlkIjoiMTkzOSIsIlRvcCI6MC4wLCJMZWZ0IjowLjAsIlJpZ2h0IjowLjAsIkJvdHRvbSI6MC4wfSwiQmFja2dyb3VuZCI6eyIkaWQiOiIxOTQwIiwiQ29sb3IiOnsiJGlkIjoiMTk0MSIsIkEiOjg5LCJSIjowLCJHIjowLCJCIjowfX0sIklzVmlzaWJsZSI6dHJ1ZSwiV2lkdGgiOjAuMCwiSGVpZ2h0IjowLjAsIkJvcmRlclN0eWxlIjp7IiRpZCI6IjE5NDIiLCJMaW5lQ29sb3IiOm51bGwsIkxpbmVXZWlnaHQiOjAuMCwiTGluZVR5cGUiOjAsIlBhcmVudFN0eWxlIjpudWxsfSwiUGFyZW50U3R5bGUiOm51bGx9LCJIb3Jpem9udGFsQ29ubmVjdG9yU3R5bGUiOnsiJGlkIjoiMTk0MyIsIkxpbmVDb2xvciI6eyIkaWQiOiIxOTQ0IiwiJHR5cGUiOiJOTFJFLkNvbW1vbi5Eb20uU29saWRDb2xvckJydXNoLCBOTFJFLkNvbW1vbiIsIkNvbG9yIjp7IiRpZCI6IjE5NDUiLCJBIjoyNTUsIlIiOjIwNCwiRyI6MjA0LCJCIjoyMDR9fSwiTGluZVdlaWdodCI6MS4wLCJMaW5lVHlwZSI6MCwiUGFyZW50U3R5bGUiOm51bGx9LCJWZXJ0aWNhbENvbm5lY3RvclN0eWxlIjp7IiRpZCI6IjE5NDYiLCJMaW5lQ29sb3IiOnsiJGlkIjoiMTk0NyIsIiR0eXBlIjoiTkxSRS5Db21tb24uRG9tLlNvbGlkQ29sb3JCcnVzaCwgTkxSRS5Db21tb24iLCJDb2xvciI6eyIkaWQiOiIxOTQ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k0OSIsIk1hcmdpbiI6eyIkaWQiOiIxOTUwIiwiVG9wIjowLjAsIkxlZnQiOjQuMCwiUmlnaHQiOjQuMCwiQm90dG9tIjowLjB9LCJQYWRkaW5nIjp7IiRpZCI6IjE5NTEiLCJUb3AiOjAuMCwiTGVmdCI6MC4wLCJSaWdodCI6MC4wLCJCb3R0b20iOjAuMH0sIkJhY2tncm91bmQiOnsiJGlkIjoiMTk1MiIsIkNvbG9yIjp7IiRpZCI6IjE5NTMiLCJBIjoyNTUsIlIiOjIzNywiRyI6MTI1LCJCIjo0OX19LCJJc1Zpc2libGUiOnRydWUsIldpZHRoIjowLjAsIkhlaWdodCI6MTYuMCwiQm9yZGVyU3R5bGUiOnsiJGlkIjoiMTk1NCIsIkxpbmVDb2xvciI6eyIkaWQiOiIxOTU1IiwiJHR5cGUiOiJOTFJFLkNvbW1vbi5Eb20uU29saWRDb2xvckJydXNoLCBOTFJFLkNvbW1vbiIsIkNvbG9yIjp7IiRpZCI6IjE5NTYiLCJBIjoyNTUsIlIiOjI1NSwiRyI6MjU1LCJCIjoyNTV9fSwiTGluZVdlaWdodCI6MC4wLCJMaW5lVHlwZSI6MCwiUGFyZW50U3R5bGUiOm51bGx9LCJQYXJlbnRTdHlsZSI6bnVsbH0sIlRpdGxlU3R5bGUiOnsiJGlkIjoiMTk1NyIsIkZvbnRTZXR0aW5ncyI6eyIkaWQiOiIxOTU4IiwiRm9udFNpemUiOjEwLCJGb250TmFtZSI6IkNhbGlicmkiLCJJc0JvbGQiOnRydWUsIklzSXRhbGljIjpmYWxzZSwiSXNVbmRlcmxpbmVkIjpmYWxzZSwiUGFyZW50U3R5bGUiOm51bGx9LCJBdXRvU2l6ZSI6MCwiRm9yZWdyb3VuZCI6eyIkaWQiOiIxOTU5IiwiQ29sb3IiOnsiJGlkIjoiMTk2MC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xOTYxIiwiVG9wIjowLjAsIkxlZnQiOjAuMCwiUmlnaHQiOjAuMCwiQm90dG9tIjowLjB9LCJQYWRkaW5nIjp7IiRpZCI6IjE5NjIiLCJUb3AiOjAuMCwiTGVmdCI6MC4wLCJSaWdodCI6MC4wLCJCb3R0b20iOjAuMH0sIkJhY2tncm91bmQiOnsiJGlkIjoiMTk2MyIsIkNvbG9yIjp7IiRpZCI6IjE5NjQiLCJBIjowLCJSIjoyNTUsIkciOjI1NSwiQiI6MjU1fX0sIklzVmlzaWJsZSI6dHJ1ZSwiV2lkdGgiOjAuMCwiSGVpZ2h0IjowLjAsIkJvcmRlclN0eWxlIjp7IiRpZCI6IjE5NjUiLCJMaW5lQ29sb3IiOm51bGwsIkxpbmVXZWlnaHQiOjAuMCwiTGluZVR5cGUiOjAsIlBhcmVudFN0eWxlIjpudWxsfSwiUGFyZW50U3R5bGUiOm51bGx9LCJEYXRlU3R5bGUiOnsiJGlkIjoiMTk2NiIsIkZvbnRTZXR0aW5ncyI6eyIkaWQiOiIxOTY3IiwiRm9udFNpemUiOjEwLCJGb250TmFtZSI6IkNhbGlicmkiLCJJc0JvbGQiOmZhbHNlLCJJc0l0YWxpYyI6ZmFsc2UsIklzVW5kZXJsaW5lZCI6ZmFsc2UsIlBhcmVudFN0eWxlIjpudWxsfSwiQXV0b1NpemUiOjAsIkZvcmVncm91bmQiOnsiJGlkIjoiMTk2OCIsIkNvbG9yIjp7IiRpZCI6IjE5Nj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5NzAiLCJUb3AiOjAuMCwiTGVmdCI6MC4wLCJSaWdodCI6MC4wLCJCb3R0b20iOjAuMH0sIlBhZGRpbmciOnsiJGlkIjoiMTk3MSIsIlRvcCI6MC4wLCJMZWZ0IjowLjAsIlJpZ2h0IjowLjAsIkJvdHRvbSI6MC4wfSwiQmFja2dyb3VuZCI6eyIkaWQiOiIxOTcyIiwiQ29sb3IiOnsiJHJlZiI6IjE5NDEifX0sIklzVmlzaWJsZSI6dHJ1ZSwiV2lkdGgiOjAuMCwiSGVpZ2h0IjowLjAsIkJvcmRlclN0eWxlIjp7IiRpZCI6IjE5NzMiLCJMaW5lQ29sb3IiOm51bGwsIkxpbmVXZWlnaHQiOjAuMCwiTGluZVR5cGUiOjAsIlBhcmVudFN0eWxlIjpudWxsfSwiUGFyZW50U3R5bGUiOm51bGx9LCJEYXRlRm9ybWF0Ijp7IiRpZCI6IjE5N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3NSIsIkZvcm1hdCI6MCwiSXNWaXNpYmxlIjpmYWxzZSwiTGFzdEtub3duVmlzaWJpbGl0eVN0YXRlIjpmYWxzZX0sIklzVmlzaWJsZSI6dHJ1ZSwiUGFyZW50U3R5bGUiOm51bGx9LCJJbmRleCI6NSwiU21hcnREdXJhdGlvbkFjdGl2YXRlZCI6ZmFsc2UsIkRhdGVGb3JtYXQiOnsiJHJlZiI6IjE5NzQifSwiV2Vla051bWJlcmluZyI6eyIkaWQiOiIxOTc2IiwiRm9ybWF0IjowLCJJc1Zpc2libGUiOmZhbHNlLCJMYXN0S25vd25WaXNpYmlsaXR5U3RhdGUiOmZhbHNlfSwiSWQiOiJhNzk1ZWIxZi1jMmEzLTQzY2UtYWQyMi1jYmY5NWU0NjY1N2MiLCJJbXBvcnRJZCI6bnVsbCwiVGl0bGUiOiJBdXRvbWF0ZWQgVGVzdHMiLCJOb3RlIjpudWxsLCJIeXBlcmxpbmsiOnsiJGlkIjoiMTk3NyIsIkFkZHJlc3MiOm51bGwsIlN1YkFkZHJlc3MiOm51bGx9LCJJc0NoYW5nZWQiOmZhbHNlLCJJc05ldyI6ZmFsc2V9fSx7IiRpZCI6IjE5NzgiLCJfYXR0YWNoZWRNaWxlc3RvbmVzIjpbXSwiVGFza0RlZmluaXRpb24iOnsiJGlkIjoiMTk3OSIsIkdyb3VwTmFtZSI6bnVsbCwiU3RhcnREYXRlIjoiMjAyMi0wMi0xNFQwMDowMDowMFoiLCJFbmREYXRlIjoiMjAyMi0wMi0yNVQyMzo1OTowMFoiLCJQZXJjZW50YWdlQ29tcGxldGUiOjAuMCwiU3R5bGUiOnsiJGlkIjoiMTk4MCIsIlNoYXBlIjowLCJTaGFwZVRoaWNrbmVzcyI6MSwiRHVyYXRpb25Gb3JtYXQiOjAsIkluY2x1ZGVOb25Xb3JraW5nRGF5c0luRHVyYXRpb24iOmZhbHNlLCJQZXJjZW50YWdlQ29tcGxldGVTdHlsZSI6eyIkaWQiOiIxOTgxIiwiRm9udFNldHRpbmdzIjp7IiRpZCI6IjE5ODIiLCJGb250U2l6ZSI6MTAsIkZvbnROYW1lIjoiQ2FsaWJyaSIsIklzQm9sZCI6ZmFsc2UsIklzSXRhbGljIjpmYWxzZSwiSXNVbmRlcmxpbmVkIjpmYWxzZSwiUGFyZW50U3R5bGUiOm51bGx9LCJBdXRvU2l6ZSI6MCwiRm9yZWdyb3VuZCI6eyIkaWQiOiIxOTgzIiwiQ29sb3IiOnsiJGlkIjoiMTk4N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xOTg1IiwiVG9wIjowLjAsIkxlZnQiOjAuMCwiUmlnaHQiOjAuMCwiQm90dG9tIjowLjB9LCJQYWRkaW5nIjp7IiRpZCI6IjE5ODYiLCJUb3AiOjAuMCwiTGVmdCI6MC4wLCJSaWdodCI6MC4wLCJCb3R0b20iOjAuMH0sIkJhY2tncm91bmQiOnsiJGlkIjoiMTk4NyIsIkNvbG9yIjp7IiRpZCI6IjE5ODgiLCJBIjo4OSwiUiI6MCwiRyI6MCwiQiI6MH19LCJJc1Zpc2libGUiOnRydWUsIldpZHRoIjowLjAsIkhlaWdodCI6MC4wLCJCb3JkZXJTdHlsZSI6eyIkaWQiOiIxOTg5IiwiTGluZUNvbG9yIjpudWxsLCJMaW5lV2VpZ2h0IjowLjAsIkxpbmVUeXBlIjowLCJQYXJlbnRTdHlsZSI6bnVsbH0sIlBhcmVudFN0eWxlIjpudWxsfSwiRHVyYXRpb25TdHlsZSI6eyIkaWQiOiIxOTkwIiwiRm9udFNldHRpbmdzIjp7IiRpZCI6IjE5OTEiLCJGb250U2l6ZSI6MTAsIkZvbnROYW1lIjoiQ2FsaWJyaSIsIklzQm9sZCI6ZmFsc2UsIklzSXRhbGljIjpmYWxzZSwiSXNVbmRlcmxpbmVkIjpmYWxzZSwiUGFyZW50U3R5bGUiOm51bGx9LCJBdXRvU2l6ZSI6MCwiRm9yZWdyb3VuZCI6eyIkaWQiOiIxOTkyIiwiQ29sb3IiOnsiJGlkIjoiMTk5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5OTQiLCJUb3AiOjAuMCwiTGVmdCI6MC4wLCJSaWdodCI6MC4wLCJCb3R0b20iOjAuMH0sIlBhZGRpbmciOnsiJGlkIjoiMTk5NSIsIlRvcCI6MC4wLCJMZWZ0IjowLjAsIlJpZ2h0IjowLjAsIkJvdHRvbSI6MC4wfSwiQmFja2dyb3VuZCI6eyIkaWQiOiIxOTk2IiwiQ29sb3IiOnsiJGlkIjoiMTk5NyIsIkEiOjg5LCJSIjowLCJHIjowLCJCIjowfX0sIklzVmlzaWJsZSI6dHJ1ZSwiV2lkdGgiOjAuMCwiSGVpZ2h0IjowLjAsIkJvcmRlclN0eWxlIjp7IiRpZCI6IjE5OTgiLCJMaW5lQ29sb3IiOm51bGwsIkxpbmVXZWlnaHQiOjAuMCwiTGluZVR5cGUiOjAsIlBhcmVudFN0eWxlIjpudWxsfSwiUGFyZW50U3R5bGUiOm51bGx9LCJIb3Jpem9udGFsQ29ubmVjdG9yU3R5bGUiOnsiJGlkIjoiMTk5OSIsIkxpbmVDb2xvciI6eyIkaWQiOiIyMDAwIiwiJHR5cGUiOiJOTFJFLkNvbW1vbi5Eb20uU29saWRDb2xvckJydXNoLCBOTFJFLkNvbW1vbiIsIkNvbG9yIjp7IiRpZCI6IjIwMDEiLCJBIjoyNTUsIlIiOjIwNCwiRyI6MjA0LCJCIjoyMDR9fSwiTGluZVdlaWdodCI6MS4wLCJMaW5lVHlwZSI6MCwiUGFyZW50U3R5bGUiOm51bGx9LCJWZXJ0aWNhbENvbm5lY3RvclN0eWxlIjp7IiRpZCI6IjIwMDIiLCJMaW5lQ29sb3IiOnsiJGlkIjoiMjAwMyIsIiR0eXBlIjoiTkxSRS5Db21tb24uRG9tLlNvbGlkQ29sb3JCcnVzaCwgTkxSRS5Db21tb24iLCJDb2xvciI6eyIkaWQiOiIyMDA0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jAwNSIsIk1hcmdpbiI6eyIkaWQiOiIyMDA2IiwiVG9wIjowLjAsIkxlZnQiOjQuMCwiUmlnaHQiOjQuMCwiQm90dG9tIjowLjB9LCJQYWRkaW5nIjp7IiRpZCI6IjIwMDciLCJUb3AiOjAuMCwiTGVmdCI6MC4wLCJSaWdodCI6MC4wLCJCb3R0b20iOjAuMH0sIkJhY2tncm91bmQiOnsiJGlkIjoiMjAwOCIsIkNvbG9yIjp7IiRpZCI6IjIwMDkiLCJBIjoyNTUsIlIiOjY4LCJHIjoxMTQsIkIiOjE5Nn19LCJJc1Zpc2libGUiOnRydWUsIldpZHRoIjowLjAsIkhlaWdodCI6MTYuMCwiQm9yZGVyU3R5bGUiOnsiJGlkIjoiMjAxMCIsIkxpbmVDb2xvciI6eyIkaWQiOiIyMDExIiwiJHR5cGUiOiJOTFJFLkNvbW1vbi5Eb20uU29saWRDb2xvckJydXNoLCBOTFJFLkNvbW1vbiIsIkNvbG9yIjp7IiRpZCI6IjIwMTIiLCJBIjoyNTUsIlIiOjI1NSwiRyI6MjU1LCJCIjoyNTV9fSwiTGluZVdlaWdodCI6MC4wLCJMaW5lVHlwZSI6MCwiUGFyZW50U3R5bGUiOm51bGx9LCJQYXJlbnRTdHlsZSI6bnVsbH0sIlRpdGxlU3R5bGUiOnsiJGlkIjoiMjAxMyIsIkZvbnRTZXR0aW5ncyI6eyIkaWQiOiIyMDE0IiwiRm9udFNpemUiOjEwLCJGb250TmFtZSI6IkNhbGlicmkiLCJJc0JvbGQiOnRydWUsIklzSXRhbGljIjpmYWxzZSwiSXNVbmRlcmxpbmVkIjpmYWxzZSwiUGFyZW50U3R5bGUiOm51bGx9LCJBdXRvU2l6ZSI6MCwiRm9yZWdyb3VuZCI6eyIkaWQiOiIyMDE1IiwiQ29sb3IiOnsiJGlkIjoiMjAxNiIsIkEiOjI1NSwiUiI6MjU1LCJHIjoyNTUsIkIiOjI1NX19LCJNYXhXaWR0aCI6ODAwLjAsIk1heEhlaWdodCI6IkluZmluaXR5IiwiU21hcnRGb3JlZ3JvdW5kSXNBY3RpdmUiOmZhbHNlLCJIb3Jpem9udGFsQWxpZ25tZW50IjoxLCJWZXJ0aWNhbEFsaWdubWVudCI6MCwiU21hcnRGb3JlZ3JvdW5kIjpudWxsLCJCYWNrZ3JvdW5kRmlsbFR5cGUiOjAsIk1hcmdpbiI6eyIkaWQiOiIyMDE3IiwiVG9wIjowLjAsIkxlZnQiOjAuMCwiUmlnaHQiOjAuMCwiQm90dG9tIjowLjB9LCJQYWRkaW5nIjp7IiRpZCI6IjIwMTgiLCJUb3AiOjAuMCwiTGVmdCI6MC4wLCJSaWdodCI6MC4wLCJCb3R0b20iOjAuMH0sIkJhY2tncm91bmQiOnsiJGlkIjoiMjAxOSIsIkNvbG9yIjp7IiRpZCI6IjIwMjAiLCJBIjowLCJSIjoyNTUsIkciOjI1NSwiQiI6MjU1fX0sIklzVmlzaWJsZSI6dHJ1ZSwiV2lkdGgiOjAuMCwiSGVpZ2h0IjowLjAsIkJvcmRlclN0eWxlIjp7IiRpZCI6IjIwMjEiLCJMaW5lQ29sb3IiOm51bGwsIkxpbmVXZWlnaHQiOjAuMCwiTGluZVR5cGUiOjAsIlBhcmVudFN0eWxlIjpudWxsfSwiUGFyZW50U3R5bGUiOm51bGx9LCJEYXRlU3R5bGUiOnsiJGlkIjoiMjAyMiIsIkZvbnRTZXR0aW5ncyI6eyIkaWQiOiIyMDIzIiwiRm9udFNpemUiOjEwLCJGb250TmFtZSI6IkNhbGlicmkiLCJJc0JvbGQiOmZhbHNlLCJJc0l0YWxpYyI6ZmFsc2UsIklzVW5kZXJsaW5lZCI6ZmFsc2UsIlBhcmVudFN0eWxlIjpudWxsfSwiQXV0b1NpemUiOjAsIkZvcmVncm91bmQiOnsiJGlkIjoiMjAyNCIsIkNvbG9yIjp7IiRpZCI6IjIwM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wMjYiLCJUb3AiOjAuMCwiTGVmdCI6MC4wLCJSaWdodCI6MC4wLCJCb3R0b20iOjAuMH0sIlBhZGRpbmciOnsiJGlkIjoiMjAyNyIsIlRvcCI6MC4wLCJMZWZ0IjowLjAsIlJpZ2h0IjowLjAsIkJvdHRvbSI6MC4wfSwiQmFja2dyb3VuZCI6eyIkaWQiOiIyMDI4IiwiQ29sb3IiOnsiJHJlZiI6IjE5OTcifX0sIklzVmlzaWJsZSI6dHJ1ZSwiV2lkdGgiOjAuMCwiSGVpZ2h0IjowLjAsIkJvcmRlclN0eWxlIjp7IiRpZCI6IjIwMjkiLCJMaW5lQ29sb3IiOm51bGwsIkxpbmVXZWlnaHQiOjAuMCwiTGluZVR5cGUiOjAsIlBhcmVudFN0eWxlIjpudWxsfSwiUGFyZW50U3R5bGUiOm51bGx9LCJEYXRlRm9ybWF0Ijp7IiRpZCI6IjIwM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zMSIsIkZvcm1hdCI6MCwiSXNWaXNpYmxlIjpmYWxzZSwiTGFzdEtub3duVmlzaWJpbGl0eVN0YXRlIjpmYWxzZX0sIklzVmlzaWJsZSI6dHJ1ZSwiUGFyZW50U3R5bGUiOm51bGx9LCJJbmRleCI6NiwiU21hcnREdXJhdGlvbkFjdGl2YXRlZCI6ZmFsc2UsIkRhdGVGb3JtYXQiOnsiJHJlZiI6IjIwMzAifSwiV2Vla051bWJlcmluZyI6eyIkaWQiOiIyMDMyIiwiRm9ybWF0IjowLCJJc1Zpc2libGUiOmZhbHNlLCJMYXN0S25vd25WaXNpYmlsaXR5U3RhdGUiOmZhbHNlfSwiSWQiOiJkMjIxMTY2MC01YjIyLTRhMTUtODAyOC0wOTUyMjZhNWU5NWQiLCJJbXBvcnRJZCI6bnVsbCwiVGl0bGUiOiJTdGF0dXMgVXBkYXRlIiwiTm90ZSI6bnVsbCwiSHlwZXJsaW5rIjp7IiRpZCI6IjIwMzMiLCJBZGRyZXNzIjpudWxsLCJTdWJBZGRyZXNzIjpudWxsfSwiSXNDaGFuZ2VkIjpmYWxzZSwiSXNOZXciOmZhbHNlfX0seyIkaWQiOiIyMDM0IiwiX2F0dGFjaGVkTWlsZXN0b25lcyI6W10sIlRhc2tEZWZpbml0aW9uIjp7IiRpZCI6IjIwMzUiLCJHcm91cE5hbWUiOm51bGwsIlN0YXJ0RGF0ZSI6IjIwMjItMDMtMTRUMDA6MDA6MDBaIiwiRW5kRGF0ZSI6IjIwMjItMDMtMjVUMjM6NTk6MDBaIiwiUGVyY2VudGFnZUNvbXBsZXRlIjowLjAsIlN0eWxlIjp7IiRpZCI6IjIwMzYiLCJTaGFwZSI6MCwiU2hhcGVUaGlja25lc3MiOjEsIkR1cmF0aW9uRm9ybWF0IjowLCJJbmNsdWRlTm9uV29ya2luZ0RheXNJbkR1cmF0aW9uIjpmYWxzZSwiUGVyY2VudGFnZUNvbXBsZXRlU3R5bGUiOnsiJGlkIjoiMjAzNyIsIkZvbnRTZXR0aW5ncyI6eyIkaWQiOiIyMDM4IiwiRm9udFNpemUiOjEwLCJGb250TmFtZSI6IkNhbGlicmkiLCJJc0JvbGQiOmZhbHNlLCJJc0l0YWxpYyI6ZmFsc2UsIklzVW5kZXJsaW5lZCI6ZmFsc2UsIlBhcmVudFN0eWxlIjpudWxsfSwiQXV0b1NpemUiOjAsIkZvcmVncm91bmQiOnsiJGlkIjoiMjAzOSIsIkNvbG9yIjp7IiRpZCI6IjIwNDA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jA0MSIsIlRvcCI6MC4wLCJMZWZ0IjowLjAsIlJpZ2h0IjowLjAsIkJvdHRvbSI6MC4wfSwiUGFkZGluZyI6eyIkaWQiOiIyMDQyIiwiVG9wIjowLjAsIkxlZnQiOjAuMCwiUmlnaHQiOjAuMCwiQm90dG9tIjowLjB9LCJCYWNrZ3JvdW5kIjp7IiRpZCI6IjIwNDMiLCJDb2xvciI6eyIkaWQiOiIyMDQ0IiwiQSI6ODksIlIiOjAsIkciOjAsIkIiOjB9fSwiSXNWaXNpYmxlIjp0cnVlLCJXaWR0aCI6MC4wLCJIZWlnaHQiOjAuMCwiQm9yZGVyU3R5bGUiOnsiJGlkIjoiMjA0NSIsIkxpbmVDb2xvciI6bnVsbCwiTGluZVdlaWdodCI6MC4wLCJMaW5lVHlwZSI6MCwiUGFyZW50U3R5bGUiOm51bGx9LCJQYXJlbnRTdHlsZSI6bnVsbH0sIkR1cmF0aW9uU3R5bGUiOnsiJGlkIjoiMjA0NiIsIkZvbnRTZXR0aW5ncyI6eyIkaWQiOiIyMDQ3IiwiRm9udFNpemUiOjEwLCJGb250TmFtZSI6IkNhbGlicmkiLCJJc0JvbGQiOmZhbHNlLCJJc0l0YWxpYyI6ZmFsc2UsIklzVW5kZXJsaW5lZCI6ZmFsc2UsIlBhcmVudFN0eWxlIjpudWxsfSwiQXV0b1NpemUiOjAsIkZvcmVncm91bmQiOnsiJGlkIjoiMjA0OCIsIkNvbG9yIjp7IiRpZCI6IjIwND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DUwIiwiVG9wIjowLjAsIkxlZnQiOjAuMCwiUmlnaHQiOjAuMCwiQm90dG9tIjowLjB9LCJQYWRkaW5nIjp7IiRpZCI6IjIwNTEiLCJUb3AiOjAuMCwiTGVmdCI6MC4wLCJSaWdodCI6MC4wLCJCb3R0b20iOjAuMH0sIkJhY2tncm91bmQiOnsiJGlkIjoiMjA1MiIsIkNvbG9yIjp7IiRpZCI6IjIwNTMiLCJBIjo4OSwiUiI6MCwiRyI6MCwiQiI6MH19LCJJc1Zpc2libGUiOnRydWUsIldpZHRoIjowLjAsIkhlaWdodCI6MC4wLCJCb3JkZXJTdHlsZSI6eyIkaWQiOiIyMDU0IiwiTGluZUNvbG9yIjpudWxsLCJMaW5lV2VpZ2h0IjowLjAsIkxpbmVUeXBlIjowLCJQYXJlbnRTdHlsZSI6bnVsbH0sIlBhcmVudFN0eWxlIjpudWxsfSwiSG9yaXpvbnRhbENvbm5lY3RvclN0eWxlIjp7IiRpZCI6IjIwNTUiLCJMaW5lQ29sb3IiOnsiJGlkIjoiMjA1NiIsIiR0eXBlIjoiTkxSRS5Db21tb24uRG9tLlNvbGlkQ29sb3JCcnVzaCwgTkxSRS5Db21tb24iLCJDb2xvciI6eyIkaWQiOiIyMDU3IiwiQSI6MjU1LCJSIjoyMDQsIkciOjIwNCwiQiI6MjA0fX0sIkxpbmVXZWlnaHQiOjEuMCwiTGluZVR5cGUiOjAsIlBhcmVudFN0eWxlIjpudWxsfSwiVmVydGljYWxDb25uZWN0b3JTdHlsZSI6eyIkaWQiOiIyMDU4IiwiTGluZUNvbG9yIjp7IiRpZCI6IjIwNTkiLCIkdHlwZSI6Ik5MUkUuQ29tbW9uLkRvbS5Tb2xpZENvbG9yQnJ1c2gsIE5MUkUuQ29tbW9uIiwiQ29sb3IiOnsiJGlkIjoiMjA2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IwNjEiLCJNYXJnaW4iOnsiJGlkIjoiMjA2MiIsIlRvcCI6MC4wLCJMZWZ0Ijo0LjAsIlJpZ2h0Ijo0LjAsIkJvdHRvbSI6MC4wfSwiUGFkZGluZyI6eyIkaWQiOiIyMDYzIiwiVG9wIjowLjAsIkxlZnQiOjAuMCwiUmlnaHQiOjAuMCwiQm90dG9tIjowLjB9LCJCYWNrZ3JvdW5kIjp7IiRpZCI6IjIwNjQiLCJDb2xvciI6eyIkaWQiOiIyMDY1IiwiQSI6MjU1LCJSIjo2OCwiRyI6MTE0LCJCIjoxOTZ9fSwiSXNWaXNpYmxlIjp0cnVlLCJXaWR0aCI6MC4wLCJIZWlnaHQiOjE2LjAsIkJvcmRlclN0eWxlIjp7IiRpZCI6IjIwNjYiLCJMaW5lQ29sb3IiOnsiJGlkIjoiMjA2NyIsIiR0eXBlIjoiTkxSRS5Db21tb24uRG9tLlNvbGlkQ29sb3JCcnVzaCwgTkxSRS5Db21tb24iLCJDb2xvciI6eyIkaWQiOiIyMDY4IiwiQSI6MjU1LCJSIjoyNTUsIkciOjI1NSwiQiI6MjU1fX0sIkxpbmVXZWlnaHQiOjAuMCwiTGluZVR5cGUiOjAsIlBhcmVudFN0eWxlIjpudWxsfSwiUGFyZW50U3R5bGUiOm51bGx9LCJUaXRsZVN0eWxlIjp7IiRpZCI6IjIwNjkiLCJGb250U2V0dGluZ3MiOnsiJGlkIjoiMjA3MCIsIkZvbnRTaXplIjoxMCwiRm9udE5hbWUiOiJDYWxpYnJpIiwiSXNCb2xkIjp0cnVlLCJJc0l0YWxpYyI6ZmFsc2UsIklzVW5kZXJsaW5lZCI6ZmFsc2UsIlBhcmVudFN0eWxlIjpudWxsfSwiQXV0b1NpemUiOjAsIkZvcmVncm91bmQiOnsiJGlkIjoiMjA3MSIsIkNvbG9yIjp7IiRpZCI6IjIwNzI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jA3MyIsIlRvcCI6MC4wLCJMZWZ0IjowLjAsIlJpZ2h0IjowLjAsIkJvdHRvbSI6MC4wfSwiUGFkZGluZyI6eyIkaWQiOiIyMDc0IiwiVG9wIjowLjAsIkxlZnQiOjAuMCwiUmlnaHQiOjAuMCwiQm90dG9tIjowLjB9LCJCYWNrZ3JvdW5kIjp7IiRpZCI6IjIwNzUiLCJDb2xvciI6eyIkaWQiOiIyMDc2IiwiQSI6MCwiUiI6MjU1LCJHIjoyNTUsIkIiOjI1NX19LCJJc1Zpc2libGUiOnRydWUsIldpZHRoIjowLjAsIkhlaWdodCI6MC4wLCJCb3JkZXJTdHlsZSI6eyIkaWQiOiIyMDc3IiwiTGluZUNvbG9yIjpudWxsLCJMaW5lV2VpZ2h0IjowLjAsIkxpbmVUeXBlIjowLCJQYXJlbnRTdHlsZSI6bnVsbH0sIlBhcmVudFN0eWxlIjpudWxsfSwiRGF0ZVN0eWxlIjp7IiRpZCI6IjIwNzgiLCJGb250U2V0dGluZ3MiOnsiJGlkIjoiMjA3OSIsIkZvbnRTaXplIjoxMCwiRm9udE5hbWUiOiJDYWxpYnJpIiwiSXNCb2xkIjpmYWxzZSwiSXNJdGFsaWMiOmZhbHNlLCJJc1VuZGVybGluZWQiOmZhbHNlLCJQYXJlbnRTdHlsZSI6bnVsbH0sIkF1dG9TaXplIjowLCJGb3JlZ3JvdW5kIjp7IiRpZCI6IjIwODAiLCJDb2xvciI6eyIkaWQiOiIyMDg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DgyIiwiVG9wIjowLjAsIkxlZnQiOjAuMCwiUmlnaHQiOjAuMCwiQm90dG9tIjowLjB9LCJQYWRkaW5nIjp7IiRpZCI6IjIwODMiLCJUb3AiOjAuMCwiTGVmdCI6MC4wLCJSaWdodCI6MC4wLCJCb3R0b20iOjAuMH0sIkJhY2tncm91bmQiOnsiJGlkIjoiMjA4NCIsIkNvbG9yIjp7IiRyZWYiOiIyMDUzIn19LCJJc1Zpc2libGUiOnRydWUsIldpZHRoIjowLjAsIkhlaWdodCI6MC4wLCJCb3JkZXJTdHlsZSI6eyIkaWQiOiIyMDg1IiwiTGluZUNvbG9yIjpudWxsLCJMaW5lV2VpZ2h0IjowLjAsIkxpbmVUeXBlIjowLCJQYXJlbnRTdHlsZSI6bnVsbH0sIlBhcmVudFN0eWxlIjpudWxsfSwiRGF0ZUZvcm1hdCI6eyIkaWQiOiIyMDg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wODciLCJGb3JtYXQiOjAsIklzVmlzaWJsZSI6ZmFsc2UsIkxhc3RLbm93blZpc2liaWxpdHlTdGF0ZSI6ZmFsc2V9LCJJc1Zpc2libGUiOnRydWUsIlBhcmVudFN0eWxlIjpudWxsfSwiSW5kZXgiOjgsIlNtYXJ0RHVyYXRpb25BY3RpdmF0ZWQiOmZhbHNlLCJEYXRlRm9ybWF0Ijp7IiRyZWYiOiIyMDg2In0sIldlZWtOdW1iZXJpbmciOnsiJGlkIjoiMjA4OCIsIkZvcm1hdCI6MCwiSXNWaXNpYmxlIjpmYWxzZSwiTGFzdEtub3duVmlzaWJpbGl0eVN0YXRlIjpmYWxzZX0sIklkIjoiZjI1MDgwZjgtYTRlMC00MDI1LThmODktMGExYmI0MTI0NDc2IiwiSW1wb3J0SWQiOm51bGwsIlRpdGxlIjoiV2ViIEFwcCBPdmVyaGF1bCIsIk5vdGUiOm51bGwsIkh5cGVybGluayI6eyIkaWQiOiIyMDg5IiwiQWRkcmVzcyI6bnVsbCwiU3ViQWRkcmVzcyI6bnVsbH0sIklzQ2hhbmdlZCI6ZmFsc2UsIklzTmV3IjpmYWxzZX19XSwiX21pbGVzdG9uZXMiOltdLCJJZCI6Ijk3NzI3MTU2LWQ3ZGEtNDkzOC04YjMzLTVkZWIwZDU2MDg2OSIsIklzU2luZ2xlSXRlbVJvdyI6ZmFsc2V9LHsiJGlkIjoiMjA5MCIsIl90YXNrcyI6W3siJGlkIjoiMjA5MSIsIl9hdHRhY2hlZE1pbGVzdG9uZXMiOltdLCJUYXNrRGVmaW5pdGlvbiI6eyIkaWQiOiIyMDkyIiwiR3JvdXBOYW1lIjpudWxsLCJTdGFydERhdGUiOiIyMDIyLTAxLTE3VDAwOjAwOjAwWiIsIkVuZERhdGUiOiIyMDIyLTAxLTI4VDIzOjU5OjAwWiIsIlBlcmNlbnRhZ2VDb21wbGV0ZSI6MC4wLCJTdHlsZSI6eyIkaWQiOiIyMDkzIiwiU2hhcGUiOjAsIlNoYXBlVGhpY2tuZXNzIjoxLCJEdXJhdGlvbkZvcm1hdCI6MCwiSW5jbHVkZU5vbldvcmtpbmdEYXlzSW5EdXJhdGlvbiI6ZmFsc2UsIlBlcmNlbnRhZ2VDb21wbGV0ZVN0eWxlIjp7IiRpZCI6IjIwOTQiLCJGb250U2V0dGluZ3MiOnsiJGlkIjoiMjA5NSIsIkZvbnRTaXplIjoxMCwiRm9udE5hbWUiOiJDYWxpYnJpIiwiSXNCb2xkIjpmYWxzZSwiSXNJdGFsaWMiOmZhbHNlLCJJc1VuZGVybGluZWQiOmZhbHNlLCJQYXJlbnRTdHlsZSI6bnVsbH0sIkF1dG9TaXplIjowLCJGb3JlZ3JvdW5kIjp7IiRpZCI6IjIwOTYiLCJDb2xvciI6eyIkaWQiOiIyMDk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IwOTgiLCJUb3AiOjAuMCwiTGVmdCI6MC4wLCJSaWdodCI6MC4wLCJCb3R0b20iOjAuMH0sIlBhZGRpbmciOnsiJGlkIjoiMjA5OSIsIlRvcCI6MC4wLCJMZWZ0IjowLjAsIlJpZ2h0IjowLjAsIkJvdHRvbSI6MC4wfSwiQmFja2dyb3VuZCI6eyIkaWQiOiIyMTAwIiwiQ29sb3IiOnsiJGlkIjoiMjEwMSIsIkEiOjg5LCJSIjowLCJHIjowLCJCIjowfX0sIklzVmlzaWJsZSI6dHJ1ZSwiV2lkdGgiOjAuMCwiSGVpZ2h0IjowLjAsIkJvcmRlclN0eWxlIjp7IiRpZCI6IjIxMDIiLCJMaW5lQ29sb3IiOm51bGwsIkxpbmVXZWlnaHQiOjAuMCwiTGluZVR5cGUiOjAsIlBhcmVudFN0eWxlIjpudWxsfSwiUGFyZW50U3R5bGUiOm51bGx9LCJEdXJhdGlvblN0eWxlIjp7IiRpZCI6IjIxMDMiLCJGb250U2V0dGluZ3MiOnsiJGlkIjoiMjEwNCIsIkZvbnRTaXplIjoxMCwiRm9udE5hbWUiOiJDYWxpYnJpIiwiSXNCb2xkIjpmYWxzZSwiSXNJdGFsaWMiOmZhbHNlLCJJc1VuZGVybGluZWQiOmZhbHNlLCJQYXJlbnRTdHlsZSI6bnVsbH0sIkF1dG9TaXplIjowLCJGb3JlZ3JvdW5kIjp7IiRpZCI6IjIxMDUiLCJDb2xvciI6eyIkaWQiOiIyMTA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wNyIsIlRvcCI6MC4wLCJMZWZ0IjowLjAsIlJpZ2h0IjowLjAsIkJvdHRvbSI6MC4wfSwiUGFkZGluZyI6eyIkaWQiOiIyMTA4IiwiVG9wIjowLjAsIkxlZnQiOjAuMCwiUmlnaHQiOjAuMCwiQm90dG9tIjowLjB9LCJCYWNrZ3JvdW5kIjp7IiRpZCI6IjIxMDkiLCJDb2xvciI6eyIkaWQiOiIyMTEwIiwiQSI6ODksIlIiOjAsIkciOjAsIkIiOjB9fSwiSXNWaXNpYmxlIjp0cnVlLCJXaWR0aCI6MC4wLCJIZWlnaHQiOjAuMCwiQm9yZGVyU3R5bGUiOnsiJGlkIjoiMjExMSIsIkxpbmVDb2xvciI6bnVsbCwiTGluZVdlaWdodCI6MC4wLCJMaW5lVHlwZSI6MCwiUGFyZW50U3R5bGUiOm51bGx9LCJQYXJlbnRTdHlsZSI6bnVsbH0sIkhvcml6b250YWxDb25uZWN0b3JTdHlsZSI6eyIkaWQiOiIyMTEyIiwiTGluZUNvbG9yIjp7IiRpZCI6IjIxMTMiLCIkdHlwZSI6Ik5MUkUuQ29tbW9uLkRvbS5Tb2xpZENvbG9yQnJ1c2gsIE5MUkUuQ29tbW9uIiwiQ29sb3IiOnsiJGlkIjoiMjExNCIsIkEiOjI1NSwiUiI6MjA0LCJHIjoyMDQsIkIiOjIwNH19LCJMaW5lV2VpZ2h0IjoxLjAsIkxpbmVUeXBlIjowLCJQYXJlbnRTdHlsZSI6bnVsbH0sIlZlcnRpY2FsQ29ubmVjdG9yU3R5bGUiOnsiJGlkIjoiMjExNSIsIkxpbmVDb2xvciI6eyIkaWQiOiIyMTE2IiwiJHR5cGUiOiJOTFJFLkNvbW1vbi5Eb20uU29saWRDb2xvckJydXNoLCBOTFJFLkNvbW1vbiIsIkNvbG9yIjp7IiRpZCI6IjIxMT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yMTE4IiwiTWFyZ2luIjp7IiRpZCI6IjIxMTkiLCJUb3AiOjAuMCwiTGVmdCI6NC4wLCJSaWdodCI6NC4wLCJCb3R0b20iOjAuMH0sIlBhZGRpbmciOnsiJGlkIjoiMjEyMCIsIlRvcCI6MC4wLCJMZWZ0IjowLjAsIlJpZ2h0IjowLjAsIkJvdHRvbSI6MC4wfSwiQmFja2dyb3VuZCI6eyIkaWQiOiIyMTIxIiwiQ29sb3IiOnsiJGlkIjoiMjEyMiIsIkEiOjI1NSwiUiI6MjYsIkciOjE3MCwiQiI6NjZ9fSwiSXNWaXNpYmxlIjp0cnVlLCJXaWR0aCI6MC4wLCJIZWlnaHQiOjE2LjAsIkJvcmRlclN0eWxlIjp7IiRpZCI6IjIxMjMiLCJMaW5lQ29sb3IiOnsiJGlkIjoiMjEyNCIsIiR0eXBlIjoiTkxSRS5Db21tb24uRG9tLlNvbGlkQ29sb3JCcnVzaCwgTkxSRS5Db21tb24iLCJDb2xvciI6eyIkaWQiOiIyMTI1IiwiQSI6MjU1LCJSIjoyNTUsIkciOjI1NSwiQiI6MjU1fX0sIkxpbmVXZWlnaHQiOjAuMCwiTGluZVR5cGUiOjAsIlBhcmVudFN0eWxlIjpudWxsfSwiUGFyZW50U3R5bGUiOm51bGx9LCJUaXRsZVN0eWxlIjp7IiRpZCI6IjIxMjYiLCJGb250U2V0dGluZ3MiOnsiJGlkIjoiMjEyNyIsIkZvbnRTaXplIjoxMCwiRm9udE5hbWUiOiJDYWxpYnJpIiwiSXNCb2xkIjp0cnVlLCJJc0l0YWxpYyI6ZmFsc2UsIklzVW5kZXJsaW5lZCI6ZmFsc2UsIlBhcmVudFN0eWxlIjpudWxsfSwiQXV0b1NpemUiOjAsIkZvcmVncm91bmQiOnsiJGlkIjoiMjEyOCIsIkNvbG9yIjp7IiRpZCI6IjIxMjk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jEzMCIsIlRvcCI6MC4wLCJMZWZ0IjowLjAsIlJpZ2h0IjowLjAsIkJvdHRvbSI6MC4wfSwiUGFkZGluZyI6eyIkaWQiOiIyMTMxIiwiVG9wIjowLjAsIkxlZnQiOjAuMCwiUmlnaHQiOjAuMCwiQm90dG9tIjowLjB9LCJCYWNrZ3JvdW5kIjp7IiRpZCI6IjIxMzIiLCJDb2xvciI6eyIkaWQiOiIyMTMzIiwiQSI6MCwiUiI6MjU1LCJHIjoyNTUsIkIiOjI1NX19LCJJc1Zpc2libGUiOnRydWUsIldpZHRoIjowLjAsIkhlaWdodCI6MC4wLCJCb3JkZXJTdHlsZSI6eyIkaWQiOiIyMTM0IiwiTGluZUNvbG9yIjpudWxsLCJMaW5lV2VpZ2h0IjowLjAsIkxpbmVUeXBlIjowLCJQYXJlbnRTdHlsZSI6bnVsbH0sIlBhcmVudFN0eWxlIjpudWxsfSwiRGF0ZVN0eWxlIjp7IiRpZCI6IjIxMzUiLCJGb250U2V0dGluZ3MiOnsiJGlkIjoiMjEzNiIsIkZvbnRTaXplIjoxMCwiRm9udE5hbWUiOiJDYWxpYnJpIiwiSXNCb2xkIjpmYWxzZSwiSXNJdGFsaWMiOmZhbHNlLCJJc1VuZGVybGluZWQiOmZhbHNlLCJQYXJlbnRTdHlsZSI6bnVsbH0sIkF1dG9TaXplIjowLCJGb3JlZ3JvdW5kIjp7IiRpZCI6IjIxMzciLCJDb2xvciI6eyIkaWQiOiIyMTM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TM5IiwiVG9wIjowLjAsIkxlZnQiOjAuMCwiUmlnaHQiOjAuMCwiQm90dG9tIjowLjB9LCJQYWRkaW5nIjp7IiRpZCI6IjIxNDAiLCJUb3AiOjAuMCwiTGVmdCI6MC4wLCJSaWdodCI6MC4wLCJCb3R0b20iOjAuMH0sIkJhY2tncm91bmQiOnsiJGlkIjoiMjE0MSIsIkNvbG9yIjp7IiRyZWYiOiIyMTEwIn19LCJJc1Zpc2libGUiOnRydWUsIldpZHRoIjowLjAsIkhlaWdodCI6MC4wLCJCb3JkZXJTdHlsZSI6eyIkaWQiOiIyMTQyIiwiTGluZUNvbG9yIjpudWxsLCJMaW5lV2VpZ2h0IjowLjAsIkxpbmVUeXBlIjowLCJQYXJlbnRTdHlsZSI6bnVsbH0sIlBhcmVudFN0eWxlIjpudWxsfSwiRGF0ZUZvcm1hdCI6eyIkaWQiOiIyMTQ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NDQiLCJGb3JtYXQiOjAsIklzVmlzaWJsZSI6ZmFsc2UsIkxhc3RLbm93blZpc2liaWxpdHlTdGF0ZSI6ZmFsc2V9LCJJc1Zpc2libGUiOnRydWUsIlBhcmVudFN0eWxlIjpudWxsfSwiSW5kZXgiOjEwLCJTbWFydER1cmF0aW9uQWN0aXZhdGVkIjpmYWxzZSwiRGF0ZUZvcm1hdCI6eyIkcmVmIjoiMjE0MyJ9LCJXZWVrTnVtYmVyaW5nIjp7IiRpZCI6IjIxNDUiLCJGb3JtYXQiOjAsIklzVmlzaWJsZSI6ZmFsc2UsIkxhc3RLbm93blZpc2liaWxpdHlTdGF0ZSI6ZmFsc2V9LCJJZCI6IjAxOTkxODM4LWFmZTgtNGZlNC04NWE5LTJjODcwZGY2ZDAwMSIsIkltcG9ydElkIjpudWxsLCJUaXRsZSI6IlVzZXIgU3RvcnkgMiIsIk5vdGUiOm51bGwsIkh5cGVybGluayI6eyIkaWQiOiIyMTQ2IiwiQWRkcmVzcyI6bnVsbCwiU3ViQWRkcmVzcyI6bnVsbH0sIklzQ2hhbmdlZCI6ZmFsc2UsIklzTmV3IjpmYWxzZX19LHsiJGlkIjoiMjE0NyIsIl9hdHRhY2hlZE1pbGVzdG9uZXMiOltdLCJUYXNrRGVmaW5pdGlvbiI6eyIkaWQiOiIyMTQ4IiwiR3JvdXBOYW1lIjpudWxsLCJTdGFydERhdGUiOiIyMDIyLTAxLTAzVDAwOjAwOjAwWiIsIkVuZERhdGUiOiIyMDIyLTAxLTE0VDIzOjU5OjAwWiIsIlBlcmNlbnRhZ2VDb21wbGV0ZSI6MC4wLCJTdHlsZSI6eyIkaWQiOiIyMTQ5IiwiU2hhcGUiOjAsIlNoYXBlVGhpY2tuZXNzIjoxLCJEdXJhdGlvbkZvcm1hdCI6MCwiSW5jbHVkZU5vbldvcmtpbmdEYXlzSW5EdXJhdGlvbiI6ZmFsc2UsIlBlcmNlbnRhZ2VDb21wbGV0ZVN0eWxlIjp7IiRpZCI6IjIxNTAiLCJGb250U2V0dGluZ3MiOnsiJGlkIjoiMjE1MSIsIkZvbnRTaXplIjoxMCwiRm9udE5hbWUiOiJDYWxpYnJpIiwiSXNCb2xkIjpmYWxzZSwiSXNJdGFsaWMiOmZhbHNlLCJJc1VuZGVybGluZWQiOmZhbHNlLCJQYXJlbnRTdHlsZSI6bnVsbH0sIkF1dG9TaXplIjowLCJGb3JlZ3JvdW5kIjp7IiRpZCI6IjIxNTIiLCJDb2xvciI6eyIkaWQiOiIyMTUz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IxNTQiLCJUb3AiOjAuMCwiTGVmdCI6MC4wLCJSaWdodCI6MC4wLCJCb3R0b20iOjAuMH0sIlBhZGRpbmciOnsiJGlkIjoiMjE1NSIsIlRvcCI6MC4wLCJMZWZ0IjowLjAsIlJpZ2h0IjowLjAsIkJvdHRvbSI6MC4wfSwiQmFja2dyb3VuZCI6eyIkaWQiOiIyMTU2IiwiQ29sb3IiOnsiJGlkIjoiMjE1NyIsIkEiOjg5LCJSIjowLCJHIjowLCJCIjowfX0sIklzVmlzaWJsZSI6dHJ1ZSwiV2lkdGgiOjAuMCwiSGVpZ2h0IjowLjAsIkJvcmRlclN0eWxlIjp7IiRpZCI6IjIxNTgiLCJMaW5lQ29sb3IiOm51bGwsIkxpbmVXZWlnaHQiOjAuMCwiTGluZVR5cGUiOjAsIlBhcmVudFN0eWxlIjpudWxsfSwiUGFyZW50U3R5bGUiOm51bGx9LCJEdXJhdGlvblN0eWxlIjp7IiRpZCI6IjIxNTkiLCJGb250U2V0dGluZ3MiOnsiJGlkIjoiMjE2MCIsIkZvbnRTaXplIjoxMCwiRm9udE5hbWUiOiJDYWxpYnJpIiwiSXNCb2xkIjpmYWxzZSwiSXNJdGFsaWMiOmZhbHNlLCJJc1VuZGVybGluZWQiOmZhbHNlLCJQYXJlbnRTdHlsZSI6bnVsbH0sIkF1dG9TaXplIjowLCJGb3JlZ3JvdW5kIjp7IiRpZCI6IjIxNjEiLCJDb2xvciI6eyIkaWQiOiIyMTY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2MyIsIlRvcCI6MC4wLCJMZWZ0IjowLjAsIlJpZ2h0IjowLjAsIkJvdHRvbSI6MC4wfSwiUGFkZGluZyI6eyIkaWQiOiIyMTY0IiwiVG9wIjowLjAsIkxlZnQiOjAuMCwiUmlnaHQiOjAuMCwiQm90dG9tIjowLjB9LCJCYWNrZ3JvdW5kIjp7IiRpZCI6IjIxNjUiLCJDb2xvciI6eyIkaWQiOiIyMTY2IiwiQSI6ODksIlIiOjAsIkciOjAsIkIiOjB9fSwiSXNWaXNpYmxlIjp0cnVlLCJXaWR0aCI6MC4wLCJIZWlnaHQiOjAuMCwiQm9yZGVyU3R5bGUiOnsiJGlkIjoiMjE2NyIsIkxpbmVDb2xvciI6bnVsbCwiTGluZVdlaWdodCI6MC4wLCJMaW5lVHlwZSI6MCwiUGFyZW50U3R5bGUiOm51bGx9LCJQYXJlbnRTdHlsZSI6bnVsbH0sIkhvcml6b250YWxDb25uZWN0b3JTdHlsZSI6eyIkaWQiOiIyMTY4IiwiTGluZUNvbG9yIjp7IiRpZCI6IjIxNjkiLCIkdHlwZSI6Ik5MUkUuQ29tbW9uLkRvbS5Tb2xpZENvbG9yQnJ1c2gsIE5MUkUuQ29tbW9uIiwiQ29sb3IiOnsiJGlkIjoiMjE3MCIsIkEiOjI1NSwiUiI6MjA0LCJHIjoyMDQsIkIiOjIwNH19LCJMaW5lV2VpZ2h0IjoxLjAsIkxpbmVUeXBlIjowLCJQYXJlbnRTdHlsZSI6bnVsbH0sIlZlcnRpY2FsQ29ubmVjdG9yU3R5bGUiOnsiJGlkIjoiMjE3MSIsIkxpbmVDb2xvciI6eyIkaWQiOiIyMTcyIiwiJHR5cGUiOiJOTFJFLkNvbW1vbi5Eb20uU29saWRDb2xvckJydXNoLCBOTFJFLkNvbW1vbiIsIkNvbG9yIjp7IiRpZCI6IjIxNzM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yMTc0IiwiTWFyZ2luIjp7IiRpZCI6IjIxNzUiLCJUb3AiOjAuMCwiTGVmdCI6NC4wLCJSaWdodCI6NC4wLCJCb3R0b20iOjAuMH0sIlBhZGRpbmciOnsiJGlkIjoiMjE3NiIsIlRvcCI6MC4wLCJMZWZ0IjowLjAsIlJpZ2h0IjowLjAsIkJvdHRvbSI6MC4wfSwiQmFja2dyb3VuZCI6eyIkaWQiOiIyMTc3IiwiQ29sb3IiOnsiJGlkIjoiMjE3OCIsIkEiOjI1NSwiUiI6MjYsIkciOjE3MCwiQiI6NjZ9fSwiSXNWaXNpYmxlIjp0cnVlLCJXaWR0aCI6MC4wLCJIZWlnaHQiOjE2LjAsIkJvcmRlclN0eWxlIjp7IiRpZCI6IjIxNzkiLCJMaW5lQ29sb3IiOnsiJGlkIjoiMjE4MCIsIiR0eXBlIjoiTkxSRS5Db21tb24uRG9tLlNvbGlkQ29sb3JCcnVzaCwgTkxSRS5Db21tb24iLCJDb2xvciI6eyIkaWQiOiIyMTgxIiwiQSI6MjU1LCJSIjoyNTUsIkciOjI1NSwiQiI6MjU1fX0sIkxpbmVXZWlnaHQiOjAuMCwiTGluZVR5cGUiOjAsIlBhcmVudFN0eWxlIjpudWxsfSwiUGFyZW50U3R5bGUiOm51bGx9LCJUaXRsZVN0eWxlIjp7IiRpZCI6IjIxODIiLCJGb250U2V0dGluZ3MiOnsiJGlkIjoiMjE4MyIsIkZvbnRTaXplIjoxMCwiRm9udE5hbWUiOiJDYWxpYnJpIiwiSXNCb2xkIjp0cnVlLCJJc0l0YWxpYyI6ZmFsc2UsIklzVW5kZXJsaW5lZCI6ZmFsc2UsIlBhcmVudFN0eWxlIjpudWxsfSwiQXV0b1NpemUiOjAsIkZvcmVncm91bmQiOnsiJGlkIjoiMjE4NCIsIkNvbG9yIjp7IiRpZCI6IjIxODU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jE4NiIsIlRvcCI6MC4wLCJMZWZ0IjowLjAsIlJpZ2h0IjowLjAsIkJvdHRvbSI6MC4wfSwiUGFkZGluZyI6eyIkaWQiOiIyMTg3IiwiVG9wIjowLjAsIkxlZnQiOjAuMCwiUmlnaHQiOjAuMCwiQm90dG9tIjowLjB9LCJCYWNrZ3JvdW5kIjp7IiRpZCI6IjIxODgiLCJDb2xvciI6eyIkaWQiOiIyMTg5IiwiQSI6MCwiUiI6MjU1LCJHIjoyNTUsIkIiOjI1NX19LCJJc1Zpc2libGUiOnRydWUsIldpZHRoIjowLjAsIkhlaWdodCI6MC4wLCJCb3JkZXJTdHlsZSI6eyIkaWQiOiIyMTkwIiwiTGluZUNvbG9yIjpudWxsLCJMaW5lV2VpZ2h0IjowLjAsIkxpbmVUeXBlIjowLCJQYXJlbnRTdHlsZSI6bnVsbH0sIlBhcmVudFN0eWxlIjpudWxsfSwiRGF0ZVN0eWxlIjp7IiRpZCI6IjIxOTEiLCJGb250U2V0dGluZ3MiOnsiJGlkIjoiMjE5MiIsIkZvbnRTaXplIjoxMCwiRm9udE5hbWUiOiJDYWxpYnJpIiwiSXNCb2xkIjpmYWxzZSwiSXNJdGFsaWMiOmZhbHNlLCJJc1VuZGVybGluZWQiOmZhbHNlLCJQYXJlbnRTdHlsZSI6bnVsbH0sIkF1dG9TaXplIjowLCJGb3JlZ3JvdW5kIjp7IiRpZCI6IjIxOTMiLCJDb2xvciI6eyIkaWQiOiIyMTk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Tk1IiwiVG9wIjowLjAsIkxlZnQiOjAuMCwiUmlnaHQiOjAuMCwiQm90dG9tIjowLjB9LCJQYWRkaW5nIjp7IiRpZCI6IjIxOTYiLCJUb3AiOjAuMCwiTGVmdCI6MC4wLCJSaWdodCI6MC4wLCJCb3R0b20iOjAuMH0sIkJhY2tncm91bmQiOnsiJGlkIjoiMjE5NyIsIkNvbG9yIjp7IiRyZWYiOiIyMTY2In19LCJJc1Zpc2libGUiOnRydWUsIldpZHRoIjowLjAsIkhlaWdodCI6MC4wLCJCb3JkZXJTdHlsZSI6eyIkaWQiOiIyMTk4IiwiTGluZUNvbG9yIjpudWxsLCJMaW5lV2VpZ2h0IjowLjAsIkxpbmVUeXBlIjowLCJQYXJlbnRTdHlsZSI6bnVsbH0sIlBhcmVudFN0eWxlIjpudWxsfSwiRGF0ZUZvcm1hdCI6eyIkaWQiOiIyMTk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MDAiLCJGb3JtYXQiOjAsIklzVmlzaWJsZSI6ZmFsc2UsIkxhc3RLbm93blZpc2liaWxpdHlTdGF0ZSI6ZmFsc2V9LCJJc1Zpc2libGUiOnRydWUsIlBhcmVudFN0eWxlIjpudWxsfSwiSW5kZXgiOjksIlNtYXJ0RHVyYXRpb25BY3RpdmF0ZWQiOmZhbHNlLCJEYXRlRm9ybWF0Ijp7IiRyZWYiOiIyMTk5In0sIldlZWtOdW1iZXJpbmciOnsiJGlkIjoiMjIwMSIsIkZvcm1hdCI6MCwiSXNWaXNpYmxlIjpmYWxzZSwiTGFzdEtub3duVmlzaWJpbGl0eVN0YXRlIjpmYWxzZX0sIklkIjoiMjNiMDM5ODYtY2RlNS00MDYzLTg5ZWQtMjQ2ZmExN2NhZmQzIiwiSW1wb3J0SWQiOm51bGwsIlRpdGxlIjoiVXNlciBTdG9yeSIsIk5vdGUiOm51bGwsIkh5cGVybGluayI6eyIkaWQiOiIyMjAyIiwiQWRkcmVzcyI6bnVsbCwiU3ViQWRkcmVzcyI6bnVsbH0sIklzQ2hhbmdlZCI6ZmFsc2UsIklzTmV3IjpmYWxzZX19LHsiJGlkIjoiMjIwMyIsIl9hdHRhY2hlZE1pbGVzdG9uZXMiOltdLCJUYXNrRGVmaW5pdGlvbiI6eyIkaWQiOiIyMjA0IiwiR3JvdXBOYW1lIjpudWxsLCJTdGFydERhdGUiOiIyMDIyLTAxLTMxVDAwOjAwOjAwWiIsIkVuZERhdGUiOiIyMDIyLTAyLTExVDIzOjU5OjAwWiIsIlBlcmNlbnRhZ2VDb21wbGV0ZSI6MC4wLCJTdHlsZSI6eyIkaWQiOiIyMjA1IiwiU2hhcGUiOjAsIlNoYXBlVGhpY2tuZXNzIjoxLCJEdXJhdGlvbkZvcm1hdCI6MCwiSW5jbHVkZU5vbldvcmtpbmdEYXlzSW5EdXJhdGlvbiI6ZmFsc2UsIlBlcmNlbnRhZ2VDb21wbGV0ZVN0eWxlIjp7IiRpZCI6IjIyMDYiLCJGb250U2V0dGluZ3MiOnsiJGlkIjoiMjIwNyIsIkZvbnRTaXplIjoxMCwiRm9udE5hbWUiOiJDYWxpYnJpIiwiSXNCb2xkIjpmYWxzZSwiSXNJdGFsaWMiOmZhbHNlLCJJc1VuZGVybGluZWQiOmZhbHNlLCJQYXJlbnRTdHlsZSI6bnVsbH0sIkF1dG9TaXplIjowLCJGb3JlZ3JvdW5kIjp7IiRpZCI6IjIyMDgiLCJDb2xvciI6eyIkaWQiOiIyMjA5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IyMTAiLCJUb3AiOjAuMCwiTGVmdCI6MC4wLCJSaWdodCI6MC4wLCJCb3R0b20iOjAuMH0sIlBhZGRpbmciOnsiJGlkIjoiMjIxMSIsIlRvcCI6MC4wLCJMZWZ0IjowLjAsIlJpZ2h0IjowLjAsIkJvdHRvbSI6MC4wfSwiQmFja2dyb3VuZCI6eyIkaWQiOiIyMjEyIiwiQ29sb3IiOnsiJGlkIjoiMjIxMyIsIkEiOjg5LCJSIjowLCJHIjowLCJCIjowfX0sIklzVmlzaWJsZSI6dHJ1ZSwiV2lkdGgiOjAuMCwiSGVpZ2h0IjowLjAsIkJvcmRlclN0eWxlIjp7IiRpZCI6IjIyMTQiLCJMaW5lQ29sb3IiOm51bGwsIkxpbmVXZWlnaHQiOjAuMCwiTGluZVR5cGUiOjAsIlBhcmVudFN0eWxlIjpudWxsfSwiUGFyZW50U3R5bGUiOm51bGx9LCJEdXJhdGlvblN0eWxlIjp7IiRpZCI6IjIyMTUiLCJGb250U2V0dGluZ3MiOnsiJGlkIjoiMjIxNiIsIkZvbnRTaXplIjoxMCwiRm9udE5hbWUiOiJDYWxpYnJpIiwiSXNCb2xkIjpmYWxzZSwiSXNJdGFsaWMiOmZhbHNlLCJJc1VuZGVybGluZWQiOmZhbHNlLCJQYXJlbnRTdHlsZSI6bnVsbH0sIkF1dG9TaXplIjowLCJGb3JlZ3JvdW5kIjp7IiRpZCI6IjIyMTciLCJDb2xvciI6eyIkaWQiOiIyMjE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IxOSIsIlRvcCI6MC4wLCJMZWZ0IjowLjAsIlJpZ2h0IjowLjAsIkJvdHRvbSI6MC4wfSwiUGFkZGluZyI6eyIkaWQiOiIyMjIwIiwiVG9wIjowLjAsIkxlZnQiOjAuMCwiUmlnaHQiOjAuMCwiQm90dG9tIjowLjB9LCJCYWNrZ3JvdW5kIjp7IiRpZCI6IjIyMjEiLCJDb2xvciI6eyIkaWQiOiIyMjIyIiwiQSI6ODksIlIiOjAsIkciOjAsIkIiOjB9fSwiSXNWaXNpYmxlIjp0cnVlLCJXaWR0aCI6MC4wLCJIZWlnaHQiOjAuMCwiQm9yZGVyU3R5bGUiOnsiJGlkIjoiMjIyMyIsIkxpbmVDb2xvciI6bnVsbCwiTGluZVdlaWdodCI6MC4wLCJMaW5lVHlwZSI6MCwiUGFyZW50U3R5bGUiOm51bGx9LCJQYXJlbnRTdHlsZSI6bnVsbH0sIkhvcml6b250YWxDb25uZWN0b3JTdHlsZSI6eyIkaWQiOiIyMjI0IiwiTGluZUNvbG9yIjp7IiRpZCI6IjIyMjUiLCIkdHlwZSI6Ik5MUkUuQ29tbW9uLkRvbS5Tb2xpZENvbG9yQnJ1c2gsIE5MUkUuQ29tbW9uIiwiQ29sb3IiOnsiJGlkIjoiMjIyNiIsIkEiOjI1NSwiUiI6MjA0LCJHIjoyMDQsIkIiOjIwNH19LCJMaW5lV2VpZ2h0IjoxLjAsIkxpbmVUeXBlIjowLCJQYXJlbnRTdHlsZSI6bnVsbH0sIlZlcnRpY2FsQ29ubmVjdG9yU3R5bGUiOnsiJGlkIjoiMjIyNyIsIkxpbmVDb2xvciI6eyIkaWQiOiIyMjI4IiwiJHR5cGUiOiJOTFJFLkNvbW1vbi5Eb20uU29saWRDb2xvckJydXNoLCBOTFJFLkNvbW1vbiIsIkNvbG9yIjp7IiRpZCI6IjIyMj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yMjMwIiwiTWFyZ2luIjp7IiRpZCI6IjIyMzEiLCJUb3AiOjAuMCwiTGVmdCI6NC4wLCJSaWdodCI6NC4wLCJCb3R0b20iOjAuMH0sIlBhZGRpbmciOnsiJGlkIjoiMjIzMiIsIlRvcCI6MC4wLCJMZWZ0IjowLjAsIlJpZ2h0IjowLjAsIkJvdHRvbSI6MC4wfSwiQmFja2dyb3VuZCI6eyIkaWQiOiIyMjMzIiwiQ29sb3IiOnsiJGlkIjoiMjIzNCIsIkEiOjI1NSwiUiI6MjYsIkciOjE3MCwiQiI6NjZ9fSwiSXNWaXNpYmxlIjp0cnVlLCJXaWR0aCI6MC4wLCJIZWlnaHQiOjE2LjAsIkJvcmRlclN0eWxlIjp7IiRpZCI6IjIyMzUiLCJMaW5lQ29sb3IiOnsiJGlkIjoiMjIzNiIsIiR0eXBlIjoiTkxSRS5Db21tb24uRG9tLlNvbGlkQ29sb3JCcnVzaCwgTkxSRS5Db21tb24iLCJDb2xvciI6eyIkaWQiOiIyMjM3IiwiQSI6MjU1LCJSIjoyNTUsIkciOjI1NSwiQiI6MjU1fX0sIkxpbmVXZWlnaHQiOjAuMCwiTGluZVR5cGUiOjAsIlBhcmVudFN0eWxlIjpudWxsfSwiUGFyZW50U3R5bGUiOm51bGx9LCJUaXRsZVN0eWxlIjp7IiRpZCI6IjIyMzgiLCJGb250U2V0dGluZ3MiOnsiJGlkIjoiMjIzOSIsIkZvbnRTaXplIjoxMCwiRm9udE5hbWUiOiJDYWxpYnJpIiwiSXNCb2xkIjp0cnVlLCJJc0l0YWxpYyI6ZmFsc2UsIklzVW5kZXJsaW5lZCI6ZmFsc2UsIlBhcmVudFN0eWxlIjpudWxsfSwiQXV0b1NpemUiOjAsIkZvcmVncm91bmQiOnsiJGlkIjoiMjI0MCIsIkNvbG9yIjp7IiRpZCI6IjIyNDEiLCJBIjoyNTUsIlIiOjI1NSwiRyI6MjU1LCJCIjoyNTV9fSwiTWF4V2lkdGgiOjgwMC4wLCJNYXhIZWlnaHQiOiJJbmZpbml0eSIsIlNtYXJ0Rm9yZWdyb3VuZElzQWN0aXZlIjpmYWxzZSwiSG9yaXpvbnRhbEFsaWdubWVudCI6MSwiVmVydGljYWxBbGlnbm1lbnQiOjAsIlNtYXJ0Rm9yZWdyb3VuZCI6bnVsbCwiQmFja2dyb3VuZEZpbGxUeXBlIjowLCJNYXJnaW4iOnsiJGlkIjoiMjI0MiIsIlRvcCI6MC4wLCJMZWZ0IjowLjAsIlJpZ2h0IjowLjAsIkJvdHRvbSI6MC4wfSwiUGFkZGluZyI6eyIkaWQiOiIyMjQzIiwiVG9wIjowLjAsIkxlZnQiOjAuMCwiUmlnaHQiOjAuMCwiQm90dG9tIjowLjB9LCJCYWNrZ3JvdW5kIjp7IiRpZCI6IjIyNDQiLCJDb2xvciI6eyIkaWQiOiIyMjQ1IiwiQSI6MCwiUiI6MjU1LCJHIjoyNTUsIkIiOjI1NX19LCJJc1Zpc2libGUiOnRydWUsIldpZHRoIjowLjAsIkhlaWdodCI6MC4wLCJCb3JkZXJTdHlsZSI6eyIkaWQiOiIyMjQ2IiwiTGluZUNvbG9yIjpudWxsLCJMaW5lV2VpZ2h0IjowLjAsIkxpbmVUeXBlIjowLCJQYXJlbnRTdHlsZSI6bnVsbH0sIlBhcmVudFN0eWxlIjpudWxsfSwiRGF0ZVN0eWxlIjp7IiRpZCI6IjIyNDciLCJGb250U2V0dGluZ3MiOnsiJGlkIjoiMjI0OCIsIkZvbnRTaXplIjoxMCwiRm9udE5hbWUiOiJDYWxpYnJpIiwiSXNCb2xkIjpmYWxzZSwiSXNJdGFsaWMiOmZhbHNlLCJJc1VuZGVybGluZWQiOmZhbHNlLCJQYXJlbnRTdHlsZSI6bnVsbH0sIkF1dG9TaXplIjowLCJGb3JlZ3JvdW5kIjp7IiRpZCI6IjIyNDkiLCJDb2xvciI6eyIkaWQiOiIyMjU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UxIiwiVG9wIjowLjAsIkxlZnQiOjAuMCwiUmlnaHQiOjAuMCwiQm90dG9tIjowLjB9LCJQYWRkaW5nIjp7IiRpZCI6IjIyNTIiLCJUb3AiOjAuMCwiTGVmdCI6MC4wLCJSaWdodCI6MC4wLCJCb3R0b20iOjAuMH0sIkJhY2tncm91bmQiOnsiJGlkIjoiMjI1MyIsIkNvbG9yIjp7IiRyZWYiOiIyMjIyIn19LCJJc1Zpc2libGUiOnRydWUsIldpZHRoIjowLjAsIkhlaWdodCI6MC4wLCJCb3JkZXJTdHlsZSI6eyIkaWQiOiIyMjU0IiwiTGluZUNvbG9yIjpudWxsLCJMaW5lV2VpZ2h0IjowLjAsIkxpbmVUeXBlIjowLCJQYXJlbnRTdHlsZSI6bnVsbH0sIlBhcmVudFN0eWxlIjpudWxsfSwiRGF0ZUZvcm1hdCI6eyIkaWQiOiIyMjU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TYiLCJGb3JtYXQiOjAsIklzVmlzaWJsZSI6ZmFsc2UsIkxhc3RLbm93blZpc2liaWxpdHlTdGF0ZSI6ZmFsc2V9LCJJc1Zpc2libGUiOnRydWUsIlBhcmVudFN0eWxlIjpudWxsfSwiSW5kZXgiOjExLCJTbWFydER1cmF0aW9uQWN0aXZhdGVkIjpmYWxzZSwiRGF0ZUZvcm1hdCI6eyIkcmVmIjoiMjI1NSJ9LCJXZWVrTnVtYmVyaW5nIjp7IiRpZCI6IjIyNTciLCJGb3JtYXQiOjAsIklzVmlzaWJsZSI6ZmFsc2UsIkxhc3RLbm93blZpc2liaWxpdHlTdGF0ZSI6ZmFsc2V9LCJJZCI6IjJjMjFjZDM1LTc5NWYtNGFjZi05OTBjLWQ5NGZjMTdhZmU0OCIsIkltcG9ydElkIjpudWxsLCJUaXRsZSI6IlVzZXIgU3RvcnkgMyIsIk5vdGUiOm51bGwsIkh5cGVybGluayI6eyIkaWQiOiIyMjU4IiwiQWRkcmVzcyI6bnVsbCwiU3ViQWRkcmVzcyI6bnVsbH0sIklzQ2hhbmdlZCI6ZmFsc2UsIklzTmV3IjpmYWxzZX19LHsiJGlkIjoiMjI1OSIsIl9hdHRhY2hlZE1pbGVzdG9uZXMiOltdLCJUYXNrRGVmaW5pdGlvbiI6eyIkaWQiOiIyMjYwIiwiR3JvdXBOYW1lIjpudWxsLCJTdGFydERhdGUiOiIyMDIyLTAyLTE0VDAwOjAwOjAwWiIsIkVuZERhdGUiOiIyMDIyLTAyLTI1VDIzOjU5OjAwWiIsIlBlcmNlbnRhZ2VDb21wbGV0ZSI6MC4wLCJTdHlsZSI6eyIkaWQiOiIyMjYxIiwiU2hhcGUiOjAsIlNoYXBlVGhpY2tuZXNzIjoxLCJEdXJhdGlvbkZvcm1hdCI6MCwiSW5jbHVkZU5vbldvcmtpbmdEYXlzSW5EdXJhdGlvbiI6ZmFsc2UsIlBlcmNlbnRhZ2VDb21wbGV0ZVN0eWxlIjp7IiRpZCI6IjIyNjIiLCJGb250U2V0dGluZ3MiOnsiJGlkIjoiMjI2MyIsIkZvbnRTaXplIjoxMCwiRm9udE5hbWUiOiJDYWxpYnJpIiwiSXNCb2xkIjpmYWxzZSwiSXNJdGFsaWMiOmZhbHNlLCJJc1VuZGVybGluZWQiOmZhbHNlLCJQYXJlbnRTdHlsZSI6bnVsbH0sIkF1dG9TaXplIjowLCJGb3JlZ3JvdW5kIjp7IiRpZCI6IjIyNjQiLCJDb2xvciI6eyIkaWQiOiIyMjY1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IyNjYiLCJUb3AiOjAuMCwiTGVmdCI6MC4wLCJSaWdodCI6MC4wLCJCb3R0b20iOjAuMH0sIlBhZGRpbmciOnsiJGlkIjoiMjI2NyIsIlRvcCI6MC4wLCJMZWZ0IjowLjAsIlJpZ2h0IjowLjAsIkJvdHRvbSI6MC4wfSwiQmFja2dyb3VuZCI6eyIkaWQiOiIyMjY4IiwiQ29sb3IiOnsiJGlkIjoiMjI2OSIsIkEiOjg5LCJSIjowLCJHIjowLCJCIjowfX0sIklzVmlzaWJsZSI6dHJ1ZSwiV2lkdGgiOjAuMCwiSGVpZ2h0IjowLjAsIkJvcmRlclN0eWxlIjp7IiRpZCI6IjIyNzAiLCJMaW5lQ29sb3IiOm51bGwsIkxpbmVXZWlnaHQiOjAuMCwiTGluZVR5cGUiOjAsIlBhcmVudFN0eWxlIjpudWxsfSwiUGFyZW50U3R5bGUiOm51bGx9LCJEdXJhdGlvblN0eWxlIjp7IiRpZCI6IjIyNzEiLCJGb250U2V0dGluZ3MiOnsiJGlkIjoiMjI3MiIsIkZvbnRTaXplIjoxMCwiRm9udE5hbWUiOiJDYWxpYnJpIiwiSXNCb2xkIjpmYWxzZSwiSXNJdGFsaWMiOmZhbHNlLCJJc1VuZGVybGluZWQiOmZhbHNlLCJQYXJlbnRTdHlsZSI6bnVsbH0sIkF1dG9TaXplIjowLCJGb3JlZ3JvdW5kIjp7IiRpZCI6IjIyNzMiLCJDb2xvciI6eyIkaWQiOiIyMjc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I3NSIsIlRvcCI6MC4wLCJMZWZ0IjowLjAsIlJpZ2h0IjowLjAsIkJvdHRvbSI6MC4wfSwiUGFkZGluZyI6eyIkaWQiOiIyMjc2IiwiVG9wIjowLjAsIkxlZnQiOjAuMCwiUmlnaHQiOjAuMCwiQm90dG9tIjowLjB9LCJCYWNrZ3JvdW5kIjp7IiRpZCI6IjIyNzciLCJDb2xvciI6eyIkaWQiOiIyMjc4IiwiQSI6ODksIlIiOjAsIkciOjAsIkIiOjB9fSwiSXNWaXNpYmxlIjp0cnVlLCJXaWR0aCI6MC4wLCJIZWlnaHQiOjAuMCwiQm9yZGVyU3R5bGUiOnsiJGlkIjoiMjI3OSIsIkxpbmVDb2xvciI6bnVsbCwiTGluZVdlaWdodCI6MC4wLCJMaW5lVHlwZSI6MCwiUGFyZW50U3R5bGUiOm51bGx9LCJQYXJlbnRTdHlsZSI6bnVsbH0sIkhvcml6b250YWxDb25uZWN0b3JTdHlsZSI6eyIkaWQiOiIyMjgwIiwiTGluZUNvbG9yIjp7IiRpZCI6IjIyODEiLCIkdHlwZSI6Ik5MUkUuQ29tbW9uLkRvbS5Tb2xpZENvbG9yQnJ1c2gsIE5MUkUuQ29tbW9uIiwiQ29sb3IiOnsiJGlkIjoiMjI4MiIsIkEiOjI1NSwiUiI6MjA0LCJHIjoyMDQsIkIiOjIwNH19LCJMaW5lV2VpZ2h0IjoxLjAsIkxpbmVUeXBlIjowLCJQYXJlbnRTdHlsZSI6bnVsbH0sIlZlcnRpY2FsQ29ubmVjdG9yU3R5bGUiOnsiJGlkIjoiMjI4MyIsIkxpbmVDb2xvciI6eyIkaWQiOiIyMjg0IiwiJHR5cGUiOiJOTFJFLkNvbW1vbi5Eb20uU29saWRDb2xvckJydXNoLCBOTFJFLkNvbW1vbiIsIkNvbG9yIjp7IiRpZCI6IjIyODU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yMjg2IiwiTWFyZ2luIjp7IiRpZCI6IjIyODciLCJUb3AiOjAuMCwiTGVmdCI6NC4wLCJSaWdodCI6NC4wLCJCb3R0b20iOjAuMH0sIlBhZGRpbmciOnsiJGlkIjoiMjI4OCIsIlRvcCI6MC4wLCJMZWZ0IjowLjAsIlJpZ2h0IjowLjAsIkJvdHRvbSI6MC4wfSwiQmFja2dyb3VuZCI6eyIkaWQiOiIyMjg5IiwiQ29sb3IiOnsiJGlkIjoiMjI5MCIsIkEiOjI1NSwiUiI6MjM3LCJHIjoxMjUsIkIiOjQ5fX0sIklzVmlzaWJsZSI6dHJ1ZSwiV2lkdGgiOjAuMCwiSGVpZ2h0IjoxNi4wLCJCb3JkZXJTdHlsZSI6eyIkaWQiOiIyMjkxIiwiTGluZUNvbG9yIjp7IiRpZCI6IjIyOTIiLCIkdHlwZSI6Ik5MUkUuQ29tbW9uLkRvbS5Tb2xpZENvbG9yQnJ1c2gsIE5MUkUuQ29tbW9uIiwiQ29sb3IiOnsiJGlkIjoiMjI5MyIsIkEiOjI1NSwiUiI6MjU1LCJHIjoyNTUsIkIiOjI1NX19LCJMaW5lV2VpZ2h0IjowLjAsIkxpbmVUeXBlIjowLCJQYXJlbnRTdHlsZSI6bnVsbH0sIlBhcmVudFN0eWxlIjpudWxsfSwiVGl0bGVTdHlsZSI6eyIkaWQiOiIyMjk0IiwiRm9udFNldHRpbmdzIjp7IiRpZCI6IjIyOTUiLCJGb250U2l6ZSI6MTAsIkZvbnROYW1lIjoiQ2FsaWJyaSIsIklzQm9sZCI6dHJ1ZSwiSXNJdGFsaWMiOmZhbHNlLCJJc1VuZGVybGluZWQiOmZhbHNlLCJQYXJlbnRTdHlsZSI6bnVsbH0sIkF1dG9TaXplIjowLCJGb3JlZ3JvdW5kIjp7IiRpZCI6IjIyOTYiLCJDb2xvciI6eyIkaWQiOiIyMjk3IiwiQSI6MjU1LCJSIjoyNTUsIkciOjI1NSwiQiI6MjU1fX0sIk1heFdpZHRoIjo4MDAuMCwiTWF4SGVpZ2h0IjoiSW5maW5pdHkiLCJTbWFydEZvcmVncm91bmRJc0FjdGl2ZSI6ZmFsc2UsIkhvcml6b250YWxBbGlnbm1lbnQiOjEsIlZlcnRpY2FsQWxpZ25tZW50IjowLCJTbWFydEZvcmVncm91bmQiOm51bGwsIkJhY2tncm91bmRGaWxsVHlwZSI6MCwiTWFyZ2luIjp7IiRpZCI6IjIyOTgiLCJUb3AiOjAuMCwiTGVmdCI6MC4wLCJSaWdodCI6MC4wLCJCb3R0b20iOjAuMH0sIlBhZGRpbmciOnsiJGlkIjoiMjI5OSIsIlRvcCI6MC4wLCJMZWZ0IjowLjAsIlJpZ2h0IjowLjAsIkJvdHRvbSI6MC4wfSwiQmFja2dyb3VuZCI6eyIkaWQiOiIyMzAwIiwiQ29sb3IiOnsiJGlkIjoiMjMwMSIsIkEiOjAsIlIiOjI1NSwiRyI6MjU1LCJCIjoyNTV9fSwiSXNWaXNpYmxlIjp0cnVlLCJXaWR0aCI6MC4wLCJIZWlnaHQiOjAuMCwiQm9yZGVyU3R5bGUiOnsiJGlkIjoiMjMwMiIsIkxpbmVDb2xvciI6bnVsbCwiTGluZVdlaWdodCI6MC4wLCJMaW5lVHlwZSI6MCwiUGFyZW50U3R5bGUiOm51bGx9LCJQYXJlbnRTdHlsZSI6bnVsbH0sIkRhdGVTdHlsZSI6eyIkaWQiOiIyMzAzIiwiRm9udFNldHRpbmdzIjp7IiRpZCI6IjIzMDQiLCJGb250U2l6ZSI6MTAsIkZvbnROYW1lIjoiQ2FsaWJyaSIsIklzQm9sZCI6ZmFsc2UsIklzSXRhbGljIjpmYWxzZSwiSXNVbmRlcmxpbmVkIjpmYWxzZSwiUGFyZW50U3R5bGUiOm51bGx9LCJBdXRvU2l6ZSI6MCwiRm9yZWdyb3VuZCI6eyIkaWQiOiIyMzA1IiwiQ29sb3IiOnsiJGlkIjoiMjMw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MwNyIsIlRvcCI6MC4wLCJMZWZ0IjowLjAsIlJpZ2h0IjowLjAsIkJvdHRvbSI6MC4wfSwiUGFkZGluZyI6eyIkaWQiOiIyMzA4IiwiVG9wIjowLjAsIkxlZnQiOjAuMCwiUmlnaHQiOjAuMCwiQm90dG9tIjowLjB9LCJCYWNrZ3JvdW5kIjp7IiRpZCI6IjIzMDkiLCJDb2xvciI6eyIkcmVmIjoiMjI3OCJ9fSwiSXNWaXNpYmxlIjp0cnVlLCJXaWR0aCI6MC4wLCJIZWlnaHQiOjAuMCwiQm9yZGVyU3R5bGUiOnsiJGlkIjoiMjMxMCIsIkxpbmVDb2xvciI6bnVsbCwiTGluZVdlaWdodCI6MC4wLCJMaW5lVHlwZSI6MCwiUGFyZW50U3R5bGUiOm51bGx9LCJQYXJlbnRTdHlsZSI6bnVsbH0sIkRhdGVGb3JtYXQiOnsiJGlkIjoiMjMx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zEyIiwiRm9ybWF0IjowLCJJc1Zpc2libGUiOmZhbHNlLCJMYXN0S25vd25WaXNpYmlsaXR5U3RhdGUiOmZhbHNlfSwiSXNWaXNpYmxlIjp0cnVlLCJQYXJlbnRTdHlsZSI6bnVsbH0sIkluZGV4IjoxMiwiU21hcnREdXJhdGlvbkFjdGl2YXRlZCI6ZmFsc2UsIkRhdGVGb3JtYXQiOnsiJHJlZiI6IjIzMTEifSwiV2Vla051bWJlcmluZyI6eyIkaWQiOiIyMzEzIiwiRm9ybWF0IjowLCJJc1Zpc2libGUiOmZhbHNlLCJMYXN0S25vd25WaXNpYmlsaXR5U3RhdGUiOmZhbHNlfSwiSWQiOiI5NzBiNjhkNC05YzY3LTQwMjMtYTBkZC0yNDU0ZWZiMWRjNzciLCJJbXBvcnRJZCI6bnVsbCwiVGl0bGUiOiJVbmRvIEZlYXR1cmUiLCJOb3RlIjpudWxsLCJIeXBlcmxpbmsiOnsiJGlkIjoiMjMxNCIsIkFkZHJlc3MiOm51bGwsIlN1YkFkZHJlc3MiOm51bGx9LCJJc0NoYW5nZWQiOmZhbHNlLCJJc05ldyI6ZmFsc2V9fV0sIl9taWxlc3RvbmVzIjpbXSwiSWQiOiI5NjY1ZDQ2Yi04Y2FlLTQ0NGUtOWQ0OC02NTY5MTA4NGRkOTYiLCJJc1NpbmdsZUl0ZW1Sb3ciOmZhbHNlfV0sIkluZGV4IjoyLCJJZCI6IjdkYmJmNTdkLWYyNGUtNDc5MC1hNDlmLTQ5YTEwZTUyZWEyMCIsIkhlYWRlclRleHQiOm51bGwsIklzRGVmYXVsdCI6dHJ1ZSwiU3R5bGUiOnsiJGlkIjoiMjMxNSIsIkhlYWRlclN0eWxlIjp7IiRpZCI6IjIzMTYiLCJUZXh0U3R5bGUiOnsiJGlkIjoiMjMxNyIsIkZvbnRTZXR0aW5ncyI6eyIkaWQiOiIyMzE4IiwiRm9udFNpemUiOjExLCJGb250TmFtZSI6IkNhbGlicmkiLCJJc0JvbGQiOmZhbHNlLCJJc0l0YWxpYyI6ZmFsc2UsIklzVW5kZXJsaW5lZCI6ZmFsc2UsIlBhcmVudFN0eWxlIjpudWxsfSwiQXV0b1NpemUiOjIsIkZvcmVncm91bmQiOnsiJGlkIjoiMjMxOSIsIkNvbG9yIjp7IiRpZCI6IjIzMjAiLCJBIjoyNTUsIlIiOjAsIkciOjAsIkIiOjB9fSwiTWF4V2lkdGgiOjAuMCwiTWF4SGVpZ2h0IjowLjAsIlNtYXJ0Rm9yZWdyb3VuZElzQWN0aXZlIjpmYWxzZSwiSG9yaXpvbnRhbEFsaWdubWVudCI6MCwiVmVydGljYWxBbGlnbm1lbnQiOjAsIlNtYXJ0Rm9yZWdyb3VuZCI6bnVsbCwiQmFja2dyb3VuZEZpbGxUeXBlIjowLCJNYXJnaW4iOnsiJGlkIjoiMjMyMSIsIlRvcCI6MC4wLCJMZWZ0IjowLjAsIlJpZ2h0IjowLjAsIkJvdHRvbSI6MC4wfSwiUGFkZGluZyI6eyIkaWQiOiIyMzIyIiwiVG9wIjowLjAsIkxlZnQiOjAuMCwiUmlnaHQiOjAuMCwiQm90dG9tIjowLjB9LCJCYWNrZ3JvdW5kIjpudWxsLCJJc1Zpc2libGUiOnRydWUsIldpZHRoIjowLjAsIkhlaWdodCI6MC4wLCJCb3JkZXJTdHlsZSI6bnVsbCwiUGFyZW50U3R5bGUiOm51bGx9LCJSZWN0YW5nbGVTdHlsZSI6eyIkaWQiOiIyMzIzIiwiTWFyZ2luIjp7IiRpZCI6IjIzMjQiLCJUb3AiOjAuMCwiTGVmdCI6MC4wLCJSaWdodCI6MC4wLCJCb3R0b20iOjAuMH0sIlBhZGRpbmciOnsiJGlkIjoiMjMyNSIsIlRvcCI6MC4wLCJMZWZ0IjowLjAsIlJpZ2h0IjowLjAsIkJvdHRvbSI6MC4wfSwiQmFja2dyb3VuZCI6eyIkaWQiOiIyMzI2IiwiQ29sb3IiOnsiJGlkIjoiMjMyNyIsIkEiOjYzLCJSIjo2OCwiRyI6MTE0LCJCIjoxOTZ9fSwiSXNWaXNpYmxlIjp0cnVlLCJXaWR0aCI6MC4wLCJIZWlnaHQiOjAuMCwiQm9yZGVyU3R5bGUiOnsiJGlkIjoiMjMyOCIsIkxpbmVDb2xvciI6eyIkaWQiOiIyMzI5IiwiJHR5cGUiOiJOTFJFLkNvbW1vbi5Eb20uU29saWRDb2xvckJydXNoLCBOTFJFLkNvbW1vbiIsIkNvbG9yIjp7IiRpZCI6IjIzMzAiLCJBIjoyNTUsIlIiOjI1NSwiRyI6MCwiQiI6MH19LCJMaW5lV2VpZ2h0IjowLjAsIkxpbmVUeXBlIjowLCJQYXJlbnRTdHlsZSI6bnVsbH0sIlBhcmVudFN0eWxlIjpudWxsfSwiTWFyZ2luIjp7IiRpZCI6IjIzMzEiLCJUb3AiOjAuMCwiTGVmdCI6MC4wLCJSaWdodCI6MC4wLCJCb3R0b20iOjAuMH0sIlBhZGRpbmciOnsiJGlkIjoiMjMzMiIsIlRvcCI6MC4wLCJMZWZ0IjowLjAsIlJpZ2h0IjowLjAsIkJvdHRvbSI6MC4wfSwiQmFja2dyb3VuZCI6bnVsbCwiSXNWaXNpYmxlIjp0cnVlLCJXaWR0aCI6MC4wLCJIZWlnaHQiOjAuMCwiQm9yZGVyU3R5bGUiOm51bGwsIlBhcmVudFN0eWxlIjpudWxsfSwiQmFja2dyb3VuZFN0eWxlIjp7IiRpZCI6IjIzMzMiLCJNYXJnaW4iOnsiJGlkIjoiMjMzNCIsIlRvcCI6MC4wLCJMZWZ0IjowLjAsIlJpZ2h0IjowLjAsIkJvdHRvbSI6MC4wfSwiUGFkZGluZyI6eyIkaWQiOiIyMzM1IiwiVG9wIjowLjAsIkxlZnQiOjAuMCwiUmlnaHQiOjAuMCwiQm90dG9tIjowLjB9LCJCYWNrZ3JvdW5kIjp7IiRpZCI6IjIzMzYiLCJDb2xvciI6eyIkaWQiOiIyMzM3IiwiQSI6NTEsIlIiOjE2NSwiRyI6MTY1LCJCIjoxNjV9fSwiSXNWaXNpYmxlIjp0cnVlLCJXaWR0aCI6MC4wLCJIZWlnaHQiOjAuMCwiQm9yZGVyU3R5bGUiOnsiJGlkIjoiMjMzOCIsIkxpbmVDb2xvciI6eyIkaWQiOiIyMzM5IiwiJHR5cGUiOiJOTFJFLkNvbW1vbi5Eb20uU29saWRDb2xvckJydXNoLCBOTFJFLkNvbW1vbiIsIkNvbG9yIjp7IiRpZCI6IjIzNDAiLCJBIjoyNTUsIlIiOjI1NSwiRyI6MCwiQiI6MH19LCJMaW5lV2VpZ2h0IjowLjAsIkxpbmVUeXBlIjowLCJQYXJlbnRTdHlsZSI6bnVsbH0sIlBhcmVudFN0eWxlIjpudWxsfSwiTWFyZ2luIjp7IiRpZCI6IjIzNDEiLCJUb3AiOjAuMCwiTGVmdCI6MC4wLCJSaWdodCI6MC4wLCJCb3R0b20iOjAuMH0sIlBhZGRpbmciOnsiJGlkIjoiMjM0MiIsIlRvcCI6MC4wLCJMZWZ0IjowLjAsIlJpZ2h0IjowLjAsIkJvdHRvbSI6MC4wfSwiSXNWaXNpYmxlIjpmYWxzZSwiV2lkdGgiOjAuMCwiSGVpZ2h0IjowLjAsIkJvcmRlclN0eWxlIjpudWxsLCJQYXJlbnRTdHlsZSI6bnVsbH19XSwiSWQiOiI5OTEzMTRhYS1kNDcxLTRjMGEtOTk0MC02ZDU5YzI2MjQ3ODQiLCJJbmRleCI6MiwiSGVhZGVyVGV4dCI6IlRlYW0gXHUwMDBiUHVycGxlIiwiU3R5bGUiOnsiJGlkIjoiMjM0MyIsIkhlYWRlclN0eWxlIjp7IiRpZCI6IjIzNDQiLCJUZXh0SXNWZXJ0aWNhbCI6ZmFsc2UsIlRleHRTdHlsZSI6eyIkaWQiOiIyMzQ1IiwiRm9udFNldHRpbmdzIjp7IiRpZCI6IjIzNDYiLCJGb250U2l6ZSI6MTIsIkZvbnROYW1lIjoiQ2FsaWJyaSIsIklzQm9sZCI6dHJ1ZSwiSXNJdGFsaWMiOmZhbHNlLCJJc1VuZGVybGluZWQiOmZhbHNlLCJQYXJlbnRTdHlsZSI6bnVsbH0sIkF1dG9TaXplIjoyLCJGb3JlZ3JvdW5kIjp7IiRpZCI6IjIzNDciLCJDb2xvciI6eyIkaWQiOiIyMzQ4IiwiQSI6MjU1LCJSIjoyNTUsIkciOjI1NSwiQiI6MjU1fX0sIk1heFdpZHRoIjo3MS4wMDAwMDAwMDAwMDAwMjgsIk1heEhlaWdodCI6MC4wLCJTbWFydEZvcmVncm91bmRJc0FjdGl2ZSI6ZmFsc2UsIkhvcml6b250YWxBbGlnbm1lbnQiOjAsIlZlcnRpY2FsQWxpZ25tZW50IjowLCJTbWFydEZvcmVncm91bmQiOm51bGwsIkJhY2tncm91bmRGaWxsVHlwZSI6MCwiTWFyZ2luIjp7IiRpZCI6IjIzNDkiLCJUb3AiOjAuMCwiTGVmdCI6MC4wLCJSaWdodCI6MC4wLCJCb3R0b20iOjAuMH0sIlBhZGRpbmciOnsiJGlkIjoiMjM1MCIsIlRvcCI6MC4wLCJMZWZ0IjowLjAsIlJpZ2h0IjowLjAsIkJvdHRvbSI6MC4wfSwiQmFja2dyb3VuZCI6bnVsbCwiSXNWaXNpYmxlIjp0cnVlLCJXaWR0aCI6MC4wLCJIZWlnaHQiOjAuMCwiQm9yZGVyU3R5bGUiOm51bGwsIlBhcmVudFN0eWxlIjpudWxsfSwiUmVjdGFuZ2xlU3R5bGUiOnsiJGlkIjoiMjM1MSIsIk1hcmdpbiI6eyIkaWQiOiIyMzUyIiwiVG9wIjowLjAsIkxlZnQiOjAuMCwiUmlnaHQiOjAuMCwiQm90dG9tIjowLjB9LCJQYWRkaW5nIjp7IiRpZCI6IjIzNTMiLCJUb3AiOjAuMCwiTGVmdCI6MC4wLCJSaWdodCI6MC4wLCJCb3R0b20iOjAuMH0sIkJhY2tncm91bmQiOnsiJGlkIjoiMjM1NCIsIkNvbG9yIjp7IiRpZCI6IjIzNTUiLCJBIjoyNTUsIlIiOjExMSwiRyI6NDksIkIiOjE1Mn19LCJJc1Zpc2libGUiOnRydWUsIldpZHRoIjowLjAsIkhlaWdodCI6MC4wLCJCb3JkZXJTdHlsZSI6eyIkaWQiOiIyMzU2IiwiTGluZUNvbG9yIjp7IiRpZCI6IjIzNTciLCIkdHlwZSI6Ik5MUkUuQ29tbW9uLkRvbS5Tb2xpZENvbG9yQnJ1c2gsIE5MUkUuQ29tbW9uIiwiQ29sb3IiOnsiJGlkIjoiMjM1OCIsIkEiOjI1NSwiUiI6NTUsIkciOjU1LCJCIjo1NX19LCJMaW5lV2VpZ2h0IjowLjAsIkxpbmVUeXBlIjowLCJQYXJlbnRTdHlsZSI6bnVsbH0sIlBhcmVudFN0eWxlIjpudWxsfSwiTWFyZ2luIjp7IiRpZCI6IjIzNTkiLCJUb3AiOjAuMCwiTGVmdCI6MC4wLCJSaWdodCI6MC4wLCJCb3R0b20iOjAuMH0sIlBhZGRpbmciOnsiJGlkIjoiMjM2MCIsIlRvcCI6MC4wLCJMZWZ0IjowLjAsIlJpZ2h0IjowLjAsIkJvdHRvbSI6MC4wfSwiQmFja2dyb3VuZCI6bnVsbCwiSXNWaXNpYmxlIjp0cnVlLCJXaWR0aCI6MC4wLCJIZWlnaHQiOjAuMCwiQm9yZGVyU3R5bGUiOm51bGwsIlBhcmVudFN0eWxlIjpudWxsfSwiQmFja2dyb3VuZFN0eWxlIjp7IiRpZCI6IjIzNjEiLCJNYXJnaW4iOnsiJGlkIjoiMjM2MiIsIlRvcCI6MC4wLCJMZWZ0IjowLjAsIlJpZ2h0IjowLjAsIkJvdHRvbSI6MC4wfSwiUGFkZGluZyI6eyIkaWQiOiIyMzYzIiwiVG9wIjowLjAsIkxlZnQiOjAuMCwiUmlnaHQiOjAuMCwiQm90dG9tIjowLjB9LCJCYWNrZ3JvdW5kIjp7IiRpZCI6IjIzNjQiLCJDb2xvciI6eyIkaWQiOiIyMzY1IiwiQSI6NTEsIlIiOjExMSwiRyI6NDksIkIiOjE1Mn19LCJJc1Zpc2libGUiOnRydWUsIldpZHRoIjowLjAsIkhlaWdodCI6MC4wLCJCb3JkZXJTdHlsZSI6eyIkaWQiOiIyMzY2IiwiTGluZUNvbG9yIjp7IiRpZCI6IjIzNjciLCIkdHlwZSI6Ik5MUkUuQ29tbW9uLkRvbS5Tb2xpZENvbG9yQnJ1c2gsIE5MUkUuQ29tbW9uIiwiQ29sb3IiOnsiJGlkIjoiMjM2OCIsIkEiOjI1NSwiUiI6NTUsIkciOjU1LCJCIjo1NX19LCJMaW5lV2VpZ2h0IjowLjAsIkxpbmVUeXBlIjowLCJQYXJlbnRTdHlsZSI6bnVsbH0sIlBhcmVudFN0eWxlIjpudWxsfSwiSXNBYm92ZVRpbWViYW5kIjpmYWxzZSwiTWFyZ2luIjp7IiRpZCI6IjIzNjkiLCJUb3AiOjAuMCwiTGVmdCI6MC4wLCJSaWdodCI6MC4wLCJCb3R0b20iOjAuMH0sIlBhZGRpbmciOnsiJGlkIjoiMjM3MCIsIlRvcCI6MC4wLCJMZWZ0IjowLjAsIlJpZ2h0IjowLjAsIkJvdHRvbSI6MC4wfSwiSXNWaXNpYmxlIjp0cnVlLCJXaWR0aCI6MC4wLCJIZWlnaHQiOjAuMCwiQm9yZGVyU3R5bGUiOnsiJGlkIjoiMjM3MSIsIkxpbmVDb2xvciI6bnVsbCwiTGluZVdlaWdodCI6MC4wLCJMaW5lVHlwZSI6MCwiUGFyZW50U3R5bGUiOm51bGx9LCJQYXJlbnRTdHlsZSI6bnVsbH19XSwiQ3VsdHVyZUluZm9OYW1lIjoiZW4tVVMiLCJTdHlsZU5hbWUiOm51bGwsIlZlcnNpb24iOnsiJGlkIjoiMjM3MiIsIlZlcnNpb24iOiIzLjYuMSIsIk9yaWdpbmFsQXNzZW1ibHlWZXJzaW9uIjoiNi4wMy4wMC4wMCIsIkVkaXRpb24iOm51bGwsIkxhc3RTYXZlZEVkaXRpb24iOjMsIklzUGx1c0VkaXRpb24iOmZhbHNlLCJJc1Byb0VkaXRpb24iOmZhbHNlfSwiRWZmZWN0IjowLCJTdHlsZSI6eyIkaWQiOiIyMzczIiwiVGltZWJhbmRTdHlsZSI6eyIkaWQiOiIyMzc0IiwiU2NhbGVNYXJraW5nIjoxLCJTaGFwZSI6MCwiU2hhcGVTdHlsZSI6eyIkaWQiOiIyMzc1IiwiTWFyZ2luIjp7IiRpZCI6IjIzNzYiLCJUb3AiOjAuMCwiTGVmdCI6MTAuMCwiUmlnaHQiOjEwLjAsIkJvdHRvbSI6MC4wfSwiUGFkZGluZyI6eyIkaWQiOiIyMzc3IiwiVG9wIjozLjAsIkxlZnQiOjAuMCwiUmlnaHQiOjAuMCwiQm90dG9tIjozLjB9LCJCYWNrZ3JvdW5kIjp7IiRpZCI6IjIzNzgiLCJDb2xvciI6eyIkaWQiOiIyMzc5IiwiQSI6MjU1LCJSIjo2OCwiRyI6ODQsIkIiOjEwNn19LCJJc1Zpc2libGUiOnRydWUsIldpZHRoIjo4NTguMCwiSGVpZ2h0IjoxNC4zOTk5OTk2MTg1MzAyNzMsIkJvcmRlclN0eWxlIjp7IiRpZCI6IjIzODAiLCJMaW5lQ29sb3IiOnsiJGlkIjoiMjM4MSIsIiR0eXBlIjoiTkxSRS5Db21tb24uRG9tLlNvbGlkQ29sb3JCcnVzaCwgTkxSRS5Db21tb24iLCJDb2xvciI6eyIkaWQiOiIyMzgyIiwiQSI6MjU1LCJSIjoyNTUsIkciOjAsIkIiOjB9fSwiTGluZVdlaWdodCI6MC4wLCJMaW5lVHlwZSI6MCwiUGFyZW50U3R5bGUiOm51bGx9LCJQYXJlbnRTdHlsZSI6bnVsbH0sIk1pZGRsZVRpZXJTaGFwZVN0eWxlIjp7IiRpZCI6IjIzODMiLCJNYXJnaW4iOnsiJGlkIjoiMjM4NCIsIlRvcCI6MC4wLCJMZWZ0IjoxMC4wLCJSaWdodCI6MTAuMCwiQm90dG9tIjowLjB9LCJQYWRkaW5nIjp7IiRpZCI6IjIzODUiLCJUb3AiOjMuMCwiTGVmdCI6MC4wLCJSaWdodCI6MC4wLCJCb3R0b20iOjMuMH0sIkJhY2tncm91bmQiOnsiJGlkIjoiMjM4NiIsIkNvbG9yIjp7IiRpZCI6IjIzODciLCJBIjoyNTUsIlIiOjY4LCJHIjo4NCwiQiI6MTA2fX0sIklzVmlzaWJsZSI6dHJ1ZSwiV2lkdGgiOjg1OC4wLCJIZWlnaHQiOjE0LjM5OTk5OTYxODUzMDI3MywiQm9yZGVyU3R5bGUiOnsiJGlkIjoiMjM4OCIsIkxpbmVDb2xvciI6eyIkaWQiOiIyMzg5IiwiJHR5cGUiOiJOTFJFLkNvbW1vbi5Eb20uU29saWRDb2xvckJydXNoLCBOTFJFLkNvbW1vbiIsIkNvbG9yIjp7IiRpZCI6IjIzOTAiLCJBIjoyNTUsIlIiOjI1NSwiRyI6MCwiQiI6MH19LCJMaW5lV2VpZ2h0IjowLjAsIkxpbmVUeXBlIjowLCJQYXJlbnRTdHlsZSI6bnVsbH0sIlBhcmVudFN0eWxlIjpudWxsfSwiQm90dG9tVGllclNoYXBlU3R5bGUiOnsiJGlkIjoiMjM5MSIsIk1hcmdpbiI6eyIkaWQiOiIyMzkyIiwiVG9wIjowLjAsIkxlZnQiOjEwLjAsIlJpZ2h0IjoxMC4wLCJCb3R0b20iOjAuMH0sIlBhZGRpbmciOnsiJGlkIjoiMjM5MyIsIlRvcCI6My4wLCJMZWZ0IjowLjAsIlJpZ2h0IjowLjAsIkJvdHRvbSI6My4wfSwiQmFja2dyb3VuZCI6eyIkaWQiOiIyMzk0IiwiQ29sb3IiOnsiJGlkIjoiMjM5NSIsIkEiOjI1NSwiUiI6NjgsIkciOjg0LCJCIjoxMDZ9fSwiSXNWaXNpYmxlIjp0cnVlLCJXaWR0aCI6ODU4LjAsIkhlaWdodCI6MTQuMzk5OTk5NjE4NTMwMjczLCJCb3JkZXJTdHlsZSI6eyIkaWQiOiIyMzk2IiwiTGluZUNvbG9yIjp7IiRpZCI6IjIzOTciLCIkdHlwZSI6Ik5MUkUuQ29tbW9uLkRvbS5Tb2xpZENvbG9yQnJ1c2gsIE5MUkUuQ29tbW9uIiwiQ29sb3IiOnsiJGlkIjoiMjM5OCIsIkEiOjI1NSwiUiI6MjU1LCJHIjowLCJCIjowfX0sIkxpbmVXZWlnaHQiOjAuMCwiTGluZVR5cGUiOjAsIlBhcmVudFN0eWxlIjpudWxsfSwiUGFyZW50U3R5bGUiOm51bGx9LCJSaWdodEVuZENhcHNTdHlsZSI6eyIkaWQiOiIyMzk5IiwiRm9udFNldHRpbmdzIjp7IiRpZCI6IjI0MDAiLCJGb250U2l6ZSI6MTgsIkZvbnROYW1lIjoiQ2FsaWJyaSIsIklzQm9sZCI6dHJ1ZSwiSXNJdGFsaWMiOmZhbHNlLCJJc1VuZGVybGluZWQiOmZhbHNlLCJQYXJlbnRTdHlsZSI6bnVsbH0sIkF1dG9TaXplIjowLCJGb3JlZ3JvdW5kIjp7IiRpZCI6IjI0MDEiLCJDb2xvciI6eyIkaWQiOiIyNDA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yNDAzIiwiVG9wIjowLjAsIkxlZnQiOjAuMCwiUmlnaHQiOjIwLjAsIkJvdHRvbSI6MC4wfSwiUGFkZGluZyI6eyIkaWQiOiIyNDA0IiwiVG9wIjowLjAsIkxlZnQiOjAuMCwiUmlnaHQiOjAuMCwiQm90dG9tIjowLjB9LCJCYWNrZ3JvdW5kIjp7IiRpZCI6IjI0MDUiLCJDb2xvciI6eyIkaWQiOiIyNDA2IiwiQSI6ODksIlIiOjAsIkciOjAsIkIiOjB9fSwiSXNWaXNpYmxlIjpmYWxzZSwiV2lkdGgiOjAuMCwiSGVpZ2h0IjowLjAsIkJvcmRlclN0eWxlIjpudWxsLCJQYXJlbnRTdHlsZSI6bnVsbH0sIkxlZnRFbmRDYXBzU3R5bGUiOnsiJGlkIjoiMjQwNyIsIkZvbnRTZXR0aW5ncyI6eyIkaWQiOiIyNDA4IiwiRm9udFNpemUiOjE4LCJGb250TmFtZSI6IkNhbGlicmkiLCJJc0JvbGQiOnRydWUsIklzSXRhbGljIjpmYWxzZSwiSXNVbmRlcmxpbmVkIjpmYWxzZSwiUGFyZW50U3R5bGUiOm51bGx9LCJBdXRvU2l6ZSI6MCwiRm9yZWdyb3VuZCI6eyIkaWQiOiIyNDA5IiwiQ29sb3IiOnsiJGlkIjoiMjQxM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QxMSIsIlRvcCI6MC4wLCJMZWZ0IjozOS41MDY2NjY2NjY2NjY3LCJSaWdodCI6MC4wLCJCb3R0b20iOjAuMH0sIlBhZGRpbmciOnsiJGlkIjoiMjQxMiIsIlRvcCI6MC4wLCJMZWZ0IjowLjAsIlJpZ2h0IjowLjAsIkJvdHRvbSI6MC4wfSwiQmFja2dyb3VuZCI6eyIkaWQiOiIyNDEzIiwiQ29sb3IiOnsiJHJlZiI6IjI0MDYifX0sIklzVmlzaWJsZSI6ZmFsc2UsIldpZHRoIjowLjAsIkhlaWdodCI6MC4wLCJCb3JkZXJTdHlsZSI6bnVsbCwiUGFyZW50U3R5bGUiOm51bGx9LCJUb2RheVRleHRTdHlsZSI6eyIkaWQiOiIyNDE0IiwiRm9udFNldHRpbmdzIjp7IiRpZCI6IjI0MTUiLCJGb250U2l6ZSI6MTIsIkZvbnROYW1lIjoiQ2FsaWJyaSIsIklzQm9sZCI6ZmFsc2UsIklzSXRhbGljIjpmYWxzZSwiSXNVbmRlcmxpbmVkIjpmYWxzZSwiUGFyZW50U3R5bGUiOm51bGx9LCJBdXRvU2l6ZSI6MCwiRm9yZWdyb3VuZCI6eyIkaWQiOiIyNDE2IiwiQ29sb3IiOnsiJGlkIjoiMjQx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DE4IiwiVG9wIjowLjAsIkxlZnQiOjAuMCwiUmlnaHQiOjAuMCwiQm90dG9tIjowLjB9LCJQYWRkaW5nIjp7IiRpZCI6IjI0MTkiLCJUb3AiOjAuMCwiTGVmdCI6MC4wLCJSaWdodCI6MC4wLCJCb3R0b20iOjAuMH0sIkJhY2tncm91bmQiOnsiJGlkIjoiMjQyMCIsIkNvbG9yIjp7IiRyZWYiOiIyNDA2In19LCJJc1Zpc2libGUiOnRydWUsIldpZHRoIjowLjAsIkhlaWdodCI6MC4wLCJCb3JkZXJTdHlsZSI6bnVsbCwiUGFyZW50U3R5bGUiOm51bGx9LCJUb2RheU1hcmtlclN0eWxlIjp7IiRpZCI6IjI0MjEiLCJNYXJnaW4iOnsiJGlkIjoiMjQyMiIsIlRvcCI6MC4wLCJMZWZ0IjowLjAsIlJpZ2h0IjowLjAsIkJvdHRvbSI6MC4wfSwiUGFkZGluZyI6eyIkaWQiOiIyNDIzIiwiVG9wIjowLjAsIkxlZnQiOjAuMCwiUmlnaHQiOjAuMCwiQm90dG9tIjowLjB9LCJCYWNrZ3JvdW5kIjp7IiRpZCI6IjI0MjQiLCJDb2xvciI6eyIkaWQiOiIyNDI1IiwiQSI6MjU1LCJSIjoyNTUsIkciOjAsIkIiOjB9fSwiSXNWaXNpYmxlIjp0cnVlLCJXaWR0aCI6MC4wLCJIZWlnaHQiOjAuMCwiQm9yZGVyU3R5bGUiOm51bGwsIlBhcmVudFN0eWxlIjpudWxsfSwiU2NhbGVTdHlsZSI6eyIkaWQiOiIyNDI2IiwiU2hhcGUiOjAsIlNob3dTZWdtZW50U2VwYXJhdG9ycyI6ZmFsc2UsIlNlZ21lbnRTZXBhcmF0b3JPcGFjaXR5IjozMCwiSGFzQmVlblZpc2libGVCZWZvcmUiOnRydWUsIkZvbnRTZXR0aW5ncyI6eyIkaWQiOiIyNDI3IiwiRm9udFNpemUiOjEyLCJGb250TmFtZSI6IkNhbGlicmkiLCJJc0JvbGQiOmZhbHNlLCJJc0l0YWxpYyI6ZmFsc2UsIklzVW5kZXJsaW5lZCI6ZmFsc2UsIlBhcmVudFN0eWxlIjpudWxsfSwiQXV0b1NpemUiOjAsIkZvcmVncm91bmQiOnsiJGlkIjoiMjQyOCIsIkNvbG9yIjp7IiRpZCI6IjI0Mjk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jQzMCIsIlRvcCI6MC4wLCJMZWZ0Ijo1LjAsIlJpZ2h0IjowLjAsIkJvdHRvbSI6MC4wfSwiUGFkZGluZyI6eyIkaWQiOiIyNDMxIiwiVG9wIjowLjAsIkxlZnQiOjAuMCwiUmlnaHQiOjAuMCwiQm90dG9tIjowLjB9LCJCYWNrZ3JvdW5kIjp7IiRpZCI6IjI0MzIiLCJDb2xvciI6eyIkcmVmIjoiMjQwNiJ9fSwiSXNWaXNpYmxlIjp0cnVlLCJXaWR0aCI6MC4wLCJIZWlnaHQiOjAuMCwiQm9yZGVyU3R5bGUiOm51bGwsIlBhcmVudFN0eWxlIjpudWxsfSwiU2luZ2xlU2NhbGVTaGFwZVN0eWxlIjp7IiRpZCI6IjI0MzMiLCJTaGFwZSI6MywiSGVpZ2h0IjoyMC4wfSwiTWlkZGxlVGllclNjYWxlU3R5bGUiOnsiJGlkIjoiMjQzNCIsIlNoYXBlIjowLCJTaG93U2VnbWVudFNlcGFyYXRvcnMiOmZhbHNlLCJTZWdtZW50U2VwYXJhdG9yT3BhY2l0eSI6MzAsIkhhc0JlZW5WaXNpYmxlQmVmb3JlIjp0cnVlLCJGb250U2V0dGluZ3MiOnsiJGlkIjoiMjQzNSIsIkZvbnRTaXplIjoxMiwiRm9udE5hbWUiOiJDYWxpYnJpIiwiSXNCb2xkIjpmYWxzZSwiSXNJdGFsaWMiOmZhbHNlLCJJc1VuZGVybGluZWQiOmZhbHNlLCJQYXJlbnRTdHlsZSI6bnVsbH0sIkF1dG9TaXplIjowLCJGb3JlZ3JvdW5kIjp7IiRyZWYiOiIyNDI4In0sIk1heFdpZHRoIjoyMDAuMCwiTWF4SGVpZ2h0IjoiSW5maW5pdHkiLCJTbWFydEZvcmVncm91bmRJc0FjdGl2ZSI6ZmFsc2UsIkhvcml6b250YWxBbGlnbm1lbnQiOjAsIlZlcnRpY2FsQWxpZ25tZW50IjoxLCJTbWFydEZvcmVncm91bmQiOm51bGwsIkJhY2tncm91bmRGaWxsVHlwZSI6MCwiTWFyZ2luIjp7IiRpZCI6IjI0MzYiLCJUb3AiOjAuMCwiTGVmdCI6NS4wLCJSaWdodCI6MC4wLCJCb3R0b20iOjAuMH0sIlBhZGRpbmciOnsiJGlkIjoiMjQzNyIsIlRvcCI6MC4wLCJMZWZ0IjowLjAsIlJpZ2h0IjowLjAsIkJvdHRvbSI6MC4wfSwiQmFja2dyb3VuZCI6eyIkaWQiOiIyNDM4IiwiQ29sb3IiOnsiJGlkIjoiMjQzOSIsIkEiOjg5LCJSIjowLCJHIjowLCJCIjowfX0sIklzVmlzaWJsZSI6dHJ1ZSwiV2lkdGgiOjAuMCwiSGVpZ2h0IjowLjAsIkJvcmRlclN0eWxlIjpudWxsLCJQYXJlbnRTdHlsZSI6bnVsbH0sIkJvdHRvbVRpZXJTY2FsZVN0eWxlIjp7IiRpZCI6IjI0NDAiLCJTaGFwZSI6MCwiU2hvd1NlZ21lbnRTZXBhcmF0b3JzIjpmYWxzZSwiU2VnbWVudFNlcGFyYXRvck9wYWNpdHkiOjMwLCJIYXNCZWVuVmlzaWJsZUJlZm9yZSI6ZmFsc2UsIkZvbnRTZXR0aW5ncyI6eyIkaWQiOiIyNDQxIiwiRm9udFNpemUiOjEyLCJGb250TmFtZSI6IkNhbGlicmkiLCJJc0JvbGQiOmZhbHNlLCJJc0l0YWxpYyI6ZmFsc2UsIklzVW5kZXJsaW5lZCI6ZmFsc2UsIlBhcmVudFN0eWxlIjpudWxsfSwiQXV0b1NpemUiOjAsIkZvcmVncm91bmQiOnsiJGlkIjoiMjQ0MiIsIkNvbG9yIjp7IiRpZCI6IjI0NDM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jQ0NCIsIlRvcCI6MC4wLCJMZWZ0Ijo1LjAsIlJpZ2h0IjowLjAsIkJvdHRvbSI6MC4wfSwiUGFkZGluZyI6eyIkaWQiOiIyNDQ1IiwiVG9wIjowLjAsIkxlZnQiOjAuMCwiUmlnaHQiOjAuMCwiQm90dG9tIjowLjB9LCJCYWNrZ3JvdW5kIjp7IiRpZCI6IjI0NDYiLCJDb2xvciI6eyIkaWQiOiIyNDQ3IiwiQSI6ODksIlIiOjAsIkciOjAsIkIiOjB9fSwiSXNWaXNpYmxlIjpmYWxzZSwiV2lkdGgiOjAuMCwiSGVpZ2h0IjowLjAsIkJvcmRlclN0eWxlIjpudWxsLCJQYXJlbnRTdHlsZSI6bnVsbH0sIkVsYXBzZWRUaW1lQmFja2dyb3VuZCI6eyIkaWQiOiIyNDQ4IiwiQ29sb3IiOnsiJGlkIjoiMjQ0OSIsIkEiOjE5MSwiUiI6MjU1LCJHIjowLCJCIjowfX0sIkFwcGVuZFllYXJPblllYXJDaGFuZ2UiOmZhbHNlLCJFbGFwc2VkVGltZUZvcm1hdCI6MiwiVG9kYXlNYXJrZXJQb3NpdGlvbiI6MywiUXVpY2tQb3NpdGlvbiI6MywiQWJzb2x1dGVQb3NpdGlvbiI6MTc4LjIwMDAxMiwiTWFyZ2luIjp7IiRpZCI6IjI0NTAiLCJUb3AiOjAuMCwiTGVmdCI6MTAuMCwiUmlnaHQiOjEwLjAsIkJvdHRvbSI6MC4wfSwiUGFkZGluZyI6eyIkaWQiOiIyNDUxIiwiVG9wIjowLjAsIkxlZnQiOjAuMCwiUmlnaHQiOjAuMCwiQm90dG9tIjowLjB9LCJCYWNrZ3JvdW5kIjp7IiRpZCI6IjI0NTIiLCJDb2xvciI6eyIkaWQiOiIyNDUzIiwiQSI6MjU1LCJSIjo0NywiRyI6NTQsIkIiOjE1M319LCJJc1Zpc2libGUiOnRydWUsIldpZHRoIjowLjAsIkhlaWdodCI6MC4wLCJCb3JkZXJTdHlsZSI6bnVsbCwiUGFyZW50U3R5bGUiOm51bGx9LCJEZWZhdWx0TWlsZXN0b25lU3R5bGUiOnsiJGlkIjoiMjQ1NCIsIlNoYXBlIjowLCJDb25uZWN0b3JNYXJnaW4iOnsiJGlkIjoiMjQ1NSIsIlRvcCI6MC4wLCJMZWZ0IjoyLjAsIlJpZ2h0IjoyLjAsIkJvdHRvbSI6MC4wfSwiQ29ubmVjdG9yU3R5bGUiOnsiJGlkIjoiMjQ1NiIsIkxpbmVDb2xvciI6eyIkaWQiOiIyNDU3IiwiJHR5cGUiOiJOTFJFLkNvbW1vbi5Eb20uU29saWRDb2xvckJydXNoLCBOTFJFLkNvbW1vbiIsIkNvbG9yIjp7IiRpZCI6IjI0NTgiLCJBIjoxMjcsIlIiOjE5MSwiRyI6MTkxLCJCIjoxOTF9fSwiTGluZVdlaWdodCI6MC44LCJMaW5lVHlwZSI6MCwiUGFyZW50U3R5bGUiOm51bGx9LCJJc0JlbG93VGltZWJhbmQiOmZhbHNlLCJQb3NpdGlvbk9uVGFzayI6MCwiSGlkZURhdGUiOmZhbHNlLCJTaGFwZVNpemUiOjEsIlNwYWNpbmciOjEuMCwiUGFkZGluZyI6eyIkaWQiOiIyNDU5IiwiVG9wIjo3LjAsIkxlZnQiOjMuMCwiUmlnaHQiOjAuMCwiQm90dG9tIjoyLjB9LCJTaGFwZVN0eWxlIjp7IiRpZCI6IjI0NjAiLCJNYXJnaW4iOnsiJGlkIjoiMjQ2MSIsIlRvcCI6NS4wLCJMZWZ0IjowLjAsIlJpZ2h0IjowLjAsIkJvdHRvbSI6MC4wfSwiUGFkZGluZyI6eyIkaWQiOiIyNDYyIiwiVG9wIjowLjAsIkxlZnQiOjAuMCwiUmlnaHQiOjAuMCwiQm90dG9tIjowLjB9LCJCYWNrZ3JvdW5kIjp7IiRpZCI6IjI0NjMiLCJDb2xvciI6eyIkaWQiOiIyNDY0IiwiQSI6MjU1LCJSIjowLCJHIjoxMTQsIkIiOjE4OH19LCJJc1Zpc2libGUiOnRydWUsIldpZHRoIjoxOC4wLCJIZWlnaHQiOjIwLjAsIkJvcmRlclN0eWxlIjp7IiRpZCI6IjI0NjUiLCJMaW5lQ29sb3IiOnsiJGlkIjoiMjQ2NiIsIiR0eXBlIjoiTkxSRS5Db21tb24uRG9tLlNvbGlkQ29sb3JCcnVzaCwgTkxSRS5Db21tb24iLCJDb2xvciI6eyIkaWQiOiIyNDY3IiwiQSI6MjU1LCJSIjoyNTUsIkciOjAsIkIiOjB9fSwiTGluZVdlaWdodCI6MC4wLCJMaW5lVHlwZSI6MCwiUGFyZW50U3R5bGUiOm51bGx9LCJQYXJlbnRTdHlsZSI6bnVsbH0sIlRpdGxlU3R5bGUiOnsiJGlkIjoiMjQ2OCIsIkZvbnRTZXR0aW5ncyI6eyIkaWQiOiIyNDY5IiwiRm9udFNpemUiOjExLCJGb250TmFtZSI6IkNhbGlicmkiLCJJc0JvbGQiOnRydWUsIklzSXRhbGljIjpmYWxzZSwiSXNVbmRlcmxpbmVkIjpmYWxzZSwiUGFyZW50U3R5bGUiOm51bGx9LCJBdXRvU2l6ZSI6MCwiRm9yZWdyb3VuZCI6eyIkaWQiOiIyNDcwIiwiQ29sb3IiOnsiJGlkIjoiMjQ3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DcyIiwiVG9wIjowLjAsIkxlZnQiOjAuMCwiUmlnaHQiOjAuMCwiQm90dG9tIjowLjB9LCJQYWRkaW5nIjp7IiRpZCI6IjI0NzMiLCJUb3AiOjAuMCwiTGVmdCI6MC4wLCJSaWdodCI6MC4wLCJCb3R0b20iOjAuMH0sIkJhY2tncm91bmQiOnsiJGlkIjoiMjQ3NCIsIkNvbG9yIjp7IiRpZCI6IjI0NzUiLCJBIjo4OSwiUiI6MCwiRyI6MCwiQiI6MH19LCJJc1Zpc2libGUiOnRydWUsIldpZHRoIjowLjAsIkhlaWdodCI6MC4wLCJCb3JkZXJTdHlsZSI6bnVsbCwiUGFyZW50U3R5bGUiOm51bGx9LCJEYXRlU3R5bGUiOnsiJGlkIjoiMjQ3NiIsIkZvbnRTZXR0aW5ncyI6eyIkaWQiOiIyNDc3IiwiRm9udFNpemUiOjEwLCJGb250TmFtZSI6IkNhbGlicmkiLCJJc0JvbGQiOmZhbHNlLCJJc0l0YWxpYyI6ZmFsc2UsIklzVW5kZXJsaW5lZCI6ZmFsc2UsIlBhcmVudFN0eWxlIjpudWxsfSwiQXV0b1NpemUiOjAsIkZvcmVncm91bmQiOnsiJGlkIjoiMjQ3OCIsIkNvbG9yIjp7IiRpZCI6IjI0NzkiLCJBIjoyNTUsIlIiOjkxLCJHIjoxNTUsIkIiOjIxM319LCJNYXhXaWR0aCI6MjAwLjAsIk1heEhlaWdodCI6IkluZmluaXR5IiwiU21hcnRGb3JlZ3JvdW5kSXNBY3RpdmUiOmZhbHNlLCJIb3Jpem9udGFsQWxpZ25tZW50IjowLCJWZXJ0aWNhbEFsaWdubWVudCI6MCwiU21hcnRGb3JlZ3JvdW5kIjpudWxsLCJCYWNrZ3JvdW5kRmlsbFR5cGUiOjAsIk1hcmdpbiI6eyIkaWQiOiIyNDgwIiwiVG9wIjowLjAsIkxlZnQiOjAuMCwiUmlnaHQiOjAuMCwiQm90dG9tIjowLjB9LCJQYWRkaW5nIjp7IiRpZCI6IjI0ODEiLCJUb3AiOjAuMCwiTGVmdCI6MC4wLCJSaWdodCI6MC4wLCJCb3R0b20iOjAuMH0sIkJhY2tncm91bmQiOnsiJGlkIjoiMjQ4MiIsIkNvbG9yIjp7IiRyZWYiOiIyNDc1In19LCJJc1Zpc2libGUiOnRydWUsIldpZHRoIjowLjAsIkhlaWdodCI6MC4wLCJCb3JkZXJTdHlsZSI6bnVsbCwiUGFyZW50U3R5bGUiOm51bGx9LCJEYXRlRm9ybWF0Ijp7IiRpZCI6IjI0OD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Q4NCIsIkZvcm1hdCI6MCwiSXNWaXNpYmxlIjpmYWxzZSwiTGFzdEtub3duVmlzaWJpbGl0eVN0YXRlIjpmYWxzZX0sIklzVmlzaWJsZSI6dHJ1ZSwiUGFyZW50U3R5bGUiOm51bGx9LCJEZWZhdWx0VGFza1N0eWxlIjp7IiRpZCI6IjI0ODUiLCJTaGFwZSI6MCwiU2hhcGVUaGlja25lc3MiOjEsIkR1cmF0aW9uRm9ybWF0IjowLCJJbmNsdWRlTm9uV29ya2luZ0RheXNJbkR1cmF0aW9uIjpmYWxzZSwiUGVyY2VudGFnZUNvbXBsZXRlU3R5bGUiOnsiJGlkIjoiMjQ4NiIsIkZvbnRTZXR0aW5ncyI6eyIkaWQiOiIyNDg3IiwiRm9udFNpemUiOjEwLCJGb250TmFtZSI6IkNhbGlicmkiLCJJc0JvbGQiOmZhbHNlLCJJc0l0YWxpYyI6ZmFsc2UsIklzVW5kZXJsaW5lZCI6ZmFsc2UsIlBhcmVudFN0eWxlIjpudWxsfSwiQXV0b1NpemUiOjAsIkZvcmVncm91bmQiOnsiJGlkIjoiMjQ4OCIsIkNvbG9yIjp7IiRpZCI6IjI0ODk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jQ5MCIsIlRvcCI6MC4wLCJMZWZ0IjowLjAsIlJpZ2h0IjowLjAsIkJvdHRvbSI6MC4wfSwiUGFkZGluZyI6eyIkaWQiOiIyNDkxIiwiVG9wIjowLjAsIkxlZnQiOjAuMCwiUmlnaHQiOjAuMCwiQm90dG9tIjowLjB9LCJCYWNrZ3JvdW5kIjp7IiRpZCI6IjI0OTIiLCJDb2xvciI6eyIkcmVmIjoiMjQ3NSJ9fSwiSXNWaXNpYmxlIjp0cnVlLCJXaWR0aCI6MC4wLCJIZWlnaHQiOjAuMCwiQm9yZGVyU3R5bGUiOm51bGwsIlBhcmVudFN0eWxlIjpudWxsfSwiRHVyYXRpb25TdHlsZSI6eyIkaWQiOiIyNDkzIiwiRm9udFNldHRpbmdzIjp7IiRpZCI6IjI0OTQiLCJGb250U2l6ZSI6MTAsIkZvbnROYW1lIjoiQ2FsaWJyaSIsIklzQm9sZCI6ZmFsc2UsIklzSXRhbGljIjpmYWxzZSwiSXNVbmRlcmxpbmVkIjpmYWxzZSwiUGFyZW50U3R5bGUiOm51bGx9LCJBdXRvU2l6ZSI6MCwiRm9yZWdyb3VuZCI6eyIkaWQiOiIyNDk1IiwiQ29sb3IiOnsiJGlkIjoiMjQ5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0OTciLCJUb3AiOjAuMCwiTGVmdCI6MC4wLCJSaWdodCI6MC4wLCJCb3R0b20iOjAuMH0sIlBhZGRpbmciOnsiJGlkIjoiMjQ5OCIsIlRvcCI6MC4wLCJMZWZ0IjowLjAsIlJpZ2h0IjowLjAsIkJvdHRvbSI6MC4wfSwiQmFja2dyb3VuZCI6eyIkaWQiOiIyNDk5IiwiQ29sb3IiOnsiJHJlZiI6IjI0NzUifX0sIklzVmlzaWJsZSI6dHJ1ZSwiV2lkdGgiOjAuMCwiSGVpZ2h0IjowLjAsIkJvcmRlclN0eWxlIjpudWxsLCJQYXJlbnRTdHlsZSI6bnVsbH0sIkhvcml6b250YWxDb25uZWN0b3JTdHlsZSI6eyIkaWQiOiIyNTAwIiwiTGluZUNvbG9yIjp7IiRpZCI6IjI1MDEiLCIkdHlwZSI6Ik5MUkUuQ29tbW9uLkRvbS5Tb2xpZENvbG9yQnJ1c2gsIE5MUkUuQ29tbW9uIiwiQ29sb3IiOnsiJGlkIjoiMjUwMiIsIkEiOjI1NSwiUiI6MjA0LCJHIjoyMDQsIkIiOjIwNH19LCJMaW5lV2VpZ2h0IjoxLjAsIkxpbmVUeXBlIjowLCJQYXJlbnRTdHlsZSI6bnVsbH0sIlZlcnRpY2FsQ29ubmVjdG9yU3R5bGUiOnsiJGlkIjoiMjUwMyIsIkxpbmVDb2xvciI6eyIkaWQiOiIyNTA0IiwiJHR5cGUiOiJOTFJFLkNvbW1vbi5Eb20uU29saWRDb2xvckJydXNoLCBOTFJFLkNvbW1vbiIsIkNvbG9yIjp7IiRpZCI6IjI1MDUiLCJBIjoyNTUsIlIiOjIwNCwiRyI6MjA0LCJCIjoyMDR9fSwiTGluZVdlaWdodCI6MC4wLCJMaW5lVHlwZSI6MCwiUGFyZW50U3R5bGUiOm51bGx9LCJNYXJnaW4iOm51bGwsIlN0YXJ0RGF0ZVBvc2l0aW9uIjowLCJFbmREYXRlUG9zaXRpb24iOjAsIkRhdGVJc1Zpc2libGUiOnRydWUsIlRpdGxlUG9zaXRpb24iOjIsIkR1cmF0aW9uUG9zaXRpb24iOjYsIlBlcmNlbnRhZ2VDb21wbGV0ZWRQb3NpdGlvbiI6MiwiU3BhY2luZyI6NSwiSXNCZWxvd1RpbWViYW5kIjpmYWxzZSwiUGVyY2VudGFnZUNvbXBsZXRlU2hhcGVPcGFjaXR5IjozNSwiU2hhcGVTdHlsZSI6eyIkaWQiOiIyNTA2IiwiTWFyZ2luIjp7IiRpZCI6IjI1MDciLCJUb3AiOjAuMCwiTGVmdCI6NC4wLCJSaWdodCI6NC4wLCJCb3R0b20iOjAuMH0sIlBhZGRpbmciOnsiJGlkIjoiMjUwOCIsIlRvcCI6MC4wLCJMZWZ0IjowLjAsIlJpZ2h0IjowLjAsIkJvdHRvbSI6MC4wfSwiQmFja2dyb3VuZCI6eyIkaWQiOiIyNTA5IiwiQ29sb3IiOnsiJGlkIjoiMjUxMCIsIkEiOjI1NSwiUiI6MCwiRyI6MTE0LCJCIjoxODh9fSwiSXNWaXNpYmxlIjp0cnVlLCJXaWR0aCI6MC4wLCJIZWlnaHQiOjE2LjAsIkJvcmRlclN0eWxlIjp7IiRpZCI6IjI1MTEiLCJMaW5lQ29sb3IiOnsiJGlkIjoiMjUxMiIsIiR0eXBlIjoiTkxSRS5Db21tb24uRG9tLlNvbGlkQ29sb3JCcnVzaCwgTkxSRS5Db21tb24iLCJDb2xvciI6eyIkaWQiOiIyNTEzIiwiQSI6MjU1LCJSIjoyNTUsIkciOjAsIkIiOjB9fSwiTGluZVdlaWdodCI6MC4wLCJMaW5lVHlwZSI6MCwiUGFyZW50U3R5bGUiOm51bGx9LCJQYXJlbnRTdHlsZSI6bnVsbH0sIlRpdGxlU3R5bGUiOnsiJGlkIjoiMjUxNCIsIkZvbnRTZXR0aW5ncyI6eyIkaWQiOiIyNTE1IiwiRm9udFNpemUiOjEwLCJGb250TmFtZSI6IkNhbGlicmkiLCJJc0JvbGQiOnRydWUsIklzSXRhbGljIjpmYWxzZSwiSXNVbmRlcmxpbmVkIjpmYWxzZSwiUGFyZW50U3R5bGUiOm51bGx9LCJBdXRvU2l6ZSI6MCwiRm9yZWdyb3VuZCI6eyIkaWQiOiIyNTE2IiwiQ29sb3IiOnsiJGlkIjoiMjUxNy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yNTE4IiwiVG9wIjowLjAsIkxlZnQiOjAuMCwiUmlnaHQiOjAuMCwiQm90dG9tIjowLjB9LCJQYWRkaW5nIjp7IiRpZCI6IjI1MTkiLCJUb3AiOjAuMCwiTGVmdCI6MC4wLCJSaWdodCI6MC4wLCJCb3R0b20iOjAuMH0sIkJhY2tncm91bmQiOnsiJGlkIjoiMjUyMCIsIkNvbG9yIjp7IiRyZWYiOiIyNDc1In19LCJJc1Zpc2libGUiOnRydWUsIldpZHRoIjowLjAsIkhlaWdodCI6MC4wLCJCb3JkZXJTdHlsZSI6bnVsbCwiUGFyZW50U3R5bGUiOm51bGx9LCJEYXRlU3R5bGUiOnsiJGlkIjoiMjUyMSIsIkZvbnRTZXR0aW5ncyI6eyIkaWQiOiIyNTIyIiwiRm9udFNpemUiOjEwLCJGb250TmFtZSI6IkNhbGlicmkiLCJJc0JvbGQiOmZhbHNlLCJJc0l0YWxpYyI6ZmFsc2UsIklzVW5kZXJsaW5lZCI6ZmFsc2UsIlBhcmVudFN0eWxlIjpudWxsfSwiQXV0b1NpemUiOjAsIkZvcmVncm91bmQiOnsiJGlkIjoiMjUyMyIsIkNvbG9yIjp7IiRpZCI6IjI1Mj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1MjUiLCJUb3AiOjAuMCwiTGVmdCI6MC4wLCJSaWdodCI6MC4wLCJCb3R0b20iOjAuMH0sIlBhZGRpbmciOnsiJGlkIjoiMjUyNiIsIlRvcCI6MC4wLCJMZWZ0IjowLjAsIlJpZ2h0IjowLjAsIkJvdHRvbSI6MC4wfSwiQmFja2dyb3VuZCI6eyIkaWQiOiIyNTI3IiwiQ29sb3IiOnsiJHJlZiI6IjI0NzUifX0sIklzVmlzaWJsZSI6dHJ1ZSwiV2lkdGgiOjAuMCwiSGVpZ2h0IjowLjAsIkJvcmRlclN0eWxlIjpudWxsLCJQYXJlbnRTdHlsZSI6bnVsbH0sIkRhdGVGb3JtYXQiOnsiJGlkIjoiMjU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I5IiwiRm9ybWF0IjowLCJJc1Zpc2libGUiOmZhbHNlLCJMYXN0S25vd25WaXNpYmlsaXR5U3RhdGUiOmZhbHNlfSwiSXNWaXNpYmxlIjp0cnVlLCJQYXJlbnRTdHlsZSI6bnVsbCwiX2V4cGxpY2l0bHlTZXQiOnsiJGlkIjoiMjUz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jUzMSIsIkdyaWRsaW5lU3R5bGUiOnsiJGlkIjoiMjUzMiIsIkxpbmVDb2xvciI6eyIkaWQiOiIyNTMzIiwiJHR5cGUiOiJOTFJFLkNvbW1vbi5Eb20uU29saWRDb2xvckJydXNoLCBOTFJFLkNvbW1vbiIsIkNvbG9yIjp7IiRpZCI6IjI1MzQiLCJBIjozOCwiUiI6MTE1LCJHIjoxMTUsIkIiOjExNX19LCJMaW5lV2VpZ2h0IjoxLjAsIkxpbmVUeXBlIjowLCJQYXJlbnRTdHlsZSI6bnVsbH0sIk1hcmdpbiI6eyIkaWQiOiIyNTM1IiwiVG9wIjowLjAsIkxlZnQiOjAuMCwiUmlnaHQiOjAuMCwiQm90dG9tIjowLjB9LCJQYWRkaW5nIjp7IiRpZCI6IjI1MzYiLCJUb3AiOjAuMCwiTGVmdCI6MC4wLCJSaWdodCI6MC4wLCJCb3R0b20iOjAuMH0sIkJhY2tncm91bmQiOm51bGwsIklzVmlzaWJsZSI6dHJ1ZSwiV2lkdGgiOjAuMCwiSGVpZ2h0IjowLjAsIkJvcmRlclN0eWxlIjp7IiRpZCI6IjI1MzciLCJMaW5lQ29sb3IiOm51bGwsIkxpbmVXZWlnaHQiOjAuMCwiTGluZVR5cGUiOjAsIlBhcmVudFN0eWxlIjpudWxsfSwiUGFyZW50U3R5bGUiOm51bGx9LCJBY3Rpdml0eUxpbmVQYW5lbFN0eWxlIjp7IiRpZCI6IjI1MzgiLCJBY3Rpdml0eUxpbmVTdHlsZSI6eyIkaWQiOiIyNTM5IiwiTGluZUNvbG9yIjp7IiRpZCI6IjI1NDAiLCIkdHlwZSI6Ik5MUkUuQ29tbW9uLkRvbS5Tb2xpZENvbG9yQnJ1c2gsIE5MUkUuQ29tbW9uIiwiQ29sb3IiOnsiJGlkIjoiMjU0MSIsIkEiOjM4LCJSIjo2OCwiRyI6MTE0LCJCIjoxOTZ9fSwiTGluZVdlaWdodCI6MS4wLCJMaW5lVHlwZSI6MCwiUGFyZW50U3R5bGUiOm51bGx9LCJNYXJnaW4iOnsiJGlkIjoiMjU0MiIsIlRvcCI6MC4wLCJMZWZ0IjowLjAsIlJpZ2h0IjowLjAsIkJvdHRvbSI6MC4wfSwiUGFkZGluZyI6eyIkaWQiOiIyNTQzIiwiVG9wIjowLjAsIkxlZnQiOjAuMCwiUmlnaHQiOjAuMCwiQm90dG9tIjowLjB9LCJCYWNrZ3JvdW5kIjpudWxsLCJJc1Zpc2libGUiOnRydWUsIldpZHRoIjowLjAsIkhlaWdodCI6MC4wLCJCb3JkZXJTdHlsZSI6eyIkaWQiOiIyNTQ0IiwiTGluZUNvbG9yIjpudWxsLCJMaW5lV2VpZ2h0IjowLjAsIkxpbmVUeXBlIjowLCJQYXJlbnRTdHlsZSI6bnVsbH0sIlBhcmVudFN0eWxlIjpudWxsfSwiU2hvd0VsYXBzZWRUaW1lR3JhZGllbnRTdHlsZSI6ZmFsc2UsIlRpbWViYW5kUmVzZXJ2ZWRMZWZ0QXJlYVN0eWxlIjp7IiRpZCI6IjI1NDUiLCJBY3Rpdml0eUhlYWRlcldpZHRoIjowLjAsIklzU2V0IjpmYWxzZX0sIkRlZmF1bHRTd2ltbGFuZVN0eWxlIjpudWxsfSwiU2NhbGUiOm51bGwsIlNjYWxlVjIiOnsiJGlkIjoiMjU0NiIsIlN0YXJ0RGF0ZSI6IjAwMDEtMDEtMDFUMDA6MDA6MDAiLCJFbmREYXRlIjoiMjAyMi0wNC0yMlQyMzo1OTowMCIsIkF1dG9EYXRlUmFuZ2UiOnRydWUsIldvcmtpbmdEYXlzIjozMSwiRmlzY2FsWWVhciI6eyIkaWQiOiIyNTQ3IiwiU3RhcnRNb250aCI6MSwiVXNlU3RhcnRpbmdZZWFyRm9yTnVtYmVyaW5nIjp0cnVlLCJTaG93RmlzY2FsWWVhckxhYmVsIjp0cnVlfSwiVG9kYXlNYXJrZXJUZXh0IjoiVG9kYXkiLCJBdXRvU2NhbGVUeXBlIjpmYWxzZSwiVGltZWJhbmRTY2FsZXMiOnsiJGlkIjoiMjU0OCIsIlRvcFNjYWxlTGF5ZXIiOnsiJGlkIjoiMjU0OSIsIkZvcm1hdCI6Ik1NTSIsIlR5cGUiOjJ9LCJNaWRkbGVTY2FsZUxheWVyIjp7IiRpZCI6IjI1NTAiLCJGb3JtYXQiOiJ3IiwiVHlwZSI6MX0sIkJvdHRvbVNjYWxlTGF5ZXIiOnsiJGlkIjoiMjU1MSIsIkZvcm1hdCI6bnVsbCwiVHlwZSI6MH19fSwiTWlsZXN0b25lcyI6W3siJGlkIjoiMjU1MiIsIkRhdGUiOiIyMDIyLTAxLTI4VDIzOjU5OjAwWiIsIlN0eWxlIjp7IiRpZCI6IjI1NTMiLCJTaGFwZSI6MCwiQ29ubmVjdG9yTWFyZ2luIjp7IiRpZCI6IjI1NTQiLCJUb3AiOjAuMCwiTGVmdCI6Mi4wLCJSaWdodCI6Mi4wLCJCb3R0b20iOjAuMH0sIkNvbm5lY3RvclN0eWxlIjp7IiRpZCI6IjI1NTUiLCJMaW5lQ29sb3IiOnsiJGlkIjoiMjU1NiIsIiR0eXBlIjoiTkxSRS5Db21tb24uRG9tLlNvbGlkQ29sb3JCcnVzaCwgTkxSRS5Db21tb24iLCJDb2xvciI6eyIkaWQiOiIyNTU3IiwiQSI6MTI3LCJSIjoxOTEsIkciOjE5MSwiQiI6MTkxfX0sIkxpbmVXZWlnaHQiOjAuOCwiTGluZVR5cGUiOjAsIlBhcmVudFN0eWxlIjpudWxsfSwiSXNCZWxvd1RpbWViYW5kIjpmYWxzZSwiUG9zaXRpb25PblRhc2siOjMsIkhpZGVEYXRlIjpmYWxzZSwiU2hhcGVTaXplIjoxLCJTcGFjaW5nIjoxLjAsIlBhZGRpbmciOnsiJGlkIjoiMjU1OCIsIlRvcCI6Ny4wLCJMZWZ0IjozLjAsIlJpZ2h0IjowLjAsIkJvdHRvbSI6Mi4wfSwiU2hhcGVTdHlsZSI6eyIkaWQiOiIyNTU5IiwiTWFyZ2luIjp7IiRpZCI6IjI1NjAiLCJUb3AiOjUuMCwiTGVmdCI6MC4wLCJSaWdodCI6MC4wLCJCb3R0b20iOjAuMH0sIlBhZGRpbmciOnsiJGlkIjoiMjU2MSIsIlRvcCI6MC4wLCJMZWZ0IjowLjAsIlJpZ2h0IjowLjAsIkJvdHRvbSI6MC4wfSwiQmFja2dyb3VuZCI6eyIkaWQiOiIyNTYyIiwiQ29sb3IiOnsiJGlkIjoiMjU2MyIsIkEiOjI1NSwiUiI6MTE1LCJHIjoxMTUsIkIiOjExNX19LCJJc1Zpc2libGUiOnRydWUsIldpZHRoIjoxOC4wLCJIZWlnaHQiOjIwLjAsIkJvcmRlclN0eWxlIjp7IiRpZCI6IjI1NjQiLCJMaW5lQ29sb3IiOnsiJGlkIjoiMjU2NSIsIiR0eXBlIjoiTkxSRS5Db21tb24uRG9tLlNvbGlkQ29sb3JCcnVzaCwgTkxSRS5Db21tb24iLCJDb2xvciI6eyIkaWQiOiIyNTY2IiwiQSI6MjU1LCJSIjo0NywiRyI6ODIsIkIiOjE0M319LCJMaW5lV2VpZ2h0IjowLjAsIkxpbmVUeXBlIjowLCJQYXJlbnRTdHlsZSI6bnVsbH0sIlBhcmVudFN0eWxlIjpudWxsfSwiVGl0bGVTdHlsZSI6eyIkaWQiOiIyNTY3IiwiRm9udFNldHRpbmdzIjp7IiRpZCI6IjI1NjgiLCJGb250U2l6ZSI6MTEsIkZvbnROYW1lIjoiQ2FsaWJyaSIsIklzQm9sZCI6dHJ1ZSwiSXNJdGFsaWMiOmZhbHNlLCJJc1VuZGVybGluZWQiOmZhbHNlLCJQYXJlbnRTdHlsZSI6bnVsbH0sIkF1dG9TaXplIjowLCJGb3JlZ3JvdW5kIjp7IiRpZCI6IjI1NjkiLCJDb2xvciI6eyIkaWQiOiIyNTc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NzEiLCJUb3AiOjAuMCwiTGVmdCI6MC4wLCJSaWdodCI6MC4wLCJCb3R0b20iOjAuMH0sIlBhZGRpbmciOnsiJGlkIjoiMjU3MiIsIlRvcCI6MC4wLCJMZWZ0IjowLjAsIlJpZ2h0IjowLjAsIkJvdHRvbSI6MC4wfSwiQmFja2dyb3VuZCI6eyIkaWQiOiIyNTczIiwiQ29sb3IiOnsiJGlkIjoiMjU3NCIsIkEiOjAsIlIiOjI1NSwiRyI6MjU1LCJCIjoyNTV9fSwiSXNWaXNpYmxlIjp0cnVlLCJXaWR0aCI6MC4wLCJIZWlnaHQiOjAuMCwiQm9yZGVyU3R5bGUiOnsiJGlkIjoiMjU3NSIsIkxpbmVDb2xvciI6bnVsbCwiTGluZVdlaWdodCI6MC4wLCJMaW5lVHlwZSI6MCwiUGFyZW50U3R5bGUiOm51bGx9LCJQYXJlbnRTdHlsZSI6bnVsbH0sIkRhdGVTdHlsZSI6eyIkaWQiOiIyNTc2IiwiRm9udFNldHRpbmdzIjp7IiRpZCI6IjI1NzciLCJGb250U2l6ZSI6MTAsIkZvbnROYW1lIjoiQ2FsaWJyaSIsIklzQm9sZCI6ZmFsc2UsIklzSXRhbGljIjpmYWxzZSwiSXNVbmRlcmxpbmVkIjpmYWxzZSwiUGFyZW50U3R5bGUiOm51bGx9LCJBdXRvU2l6ZSI6MCwiRm9yZWdyb3VuZCI6eyIkaWQiOiIyNTc4IiwiQ29sb3IiOnsiJGlkIjoiMjU3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jU4MCIsIlRvcCI6MC4wLCJMZWZ0IjowLjAsIlJpZ2h0IjowLjAsIkJvdHRvbSI6MC4wfSwiUGFkZGluZyI6eyIkaWQiOiIyNTgxIiwiVG9wIjowLjAsIkxlZnQiOjAuMCwiUmlnaHQiOjAuMCwiQm90dG9tIjowLjB9LCJCYWNrZ3JvdW5kIjp7IiRpZCI6IjI1ODIiLCJDb2xvciI6eyIkaWQiOiIyNTgzIiwiQSI6MCwiUiI6MjU1LCJHIjoyNTUsIkIiOjI1NX19LCJJc1Zpc2libGUiOnRydWUsIldpZHRoIjowLjAsIkhlaWdodCI6MC4wLCJCb3JkZXJTdHlsZSI6eyIkaWQiOiIyNTg0IiwiTGluZUNvbG9yIjpudWxsLCJMaW5lV2VpZ2h0IjowLjAsIkxpbmVUeXBlIjowLCJQYXJlbnRTdHlsZSI6bnVsbH0sIlBhcmVudFN0eWxlIjpudWxsfSwiRGF0ZUZvcm1hdCI6eyIkaWQiOiIyNTg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ODYiLCJGb3JtYXQiOjAsIklzVmlzaWJsZSI6ZmFsc2UsIkxhc3RLbm93blZpc2liaWxpdHlTdGF0ZSI6ZmFsc2V9LCJJc1Zpc2libGUiOnRydWUsIlBhcmVudFN0eWxlIjpudWxsfSwiSW5kZXgiOjEsIlBlcmNlbnRhZ2VDb21wbGV0ZSI6bnVsbCwiUG9zaXRpb24iOnsiUmF0aW8iOjAuMCwiSXNDdXN0b20iOmZhbHNlfSwiRGF0ZUZvcm1hdCI6eyIkcmVmIjoiMjU4NSJ9LCJXZWVrTnVtYmVyaW5nIjp7IiRpZCI6IjI1ODciLCJGb3JtYXQiOjAsIklzVmlzaWJsZSI6ZmFsc2UsIkxhc3RLbm93blZpc2liaWxpdHlTdGF0ZSI6ZmFsc2V9LCJSZWxhdGVkVGFza0lkIjoiMDAwMDAwMDAtMDAwMC0wMDAwLTAwMDAtMDAwMDAwMDAwMDAwIiwiSWQiOiIzMGEyYmU1ZS1kMGYyLTQwODEtYjAwZC03NGNjNmU3OTc2NDUiLCJJbXBvcnRJZCI6bnVsbCwiVGl0bGUiOiJSZWxlYXNlIiwiTm90ZSI6bnVsbCwiSHlwZXJsaW5rIjp7IiRpZCI6IjI1ODgiLCJBZGRyZXNzIjpudWxsLCJTdWJBZGRyZXNzIjpudWxsfSwiSXNDaGFuZ2VkIjpmYWxzZSwiSXNOZXciOmZhbHNlfSx7IiRpZCI6IjI1ODkiLCJEYXRlIjoiMjAyMi0wMi0yNVQyMzo1OTowMFoiLCJTdHlsZSI6eyIkaWQiOiIyNTkwIiwiU2hhcGUiOjAsIkNvbm5lY3Rvck1hcmdpbiI6eyIkaWQiOiIyNTkxIiwiVG9wIjowLjAsIkxlZnQiOjIuMCwiUmlnaHQiOjIuMCwiQm90dG9tIjowLjB9LCJDb25uZWN0b3JTdHlsZSI6eyIkaWQiOiIyNTkyIiwiTGluZUNvbG9yIjp7IiRpZCI6IjI1OTMiLCIkdHlwZSI6Ik5MUkUuQ29tbW9uLkRvbS5Tb2xpZENvbG9yQnJ1c2gsIE5MUkUuQ29tbW9uIiwiQ29sb3IiOnsiJGlkIjoiMjU5NCIsIkEiOjEyNywiUiI6MTkxLCJHIjoxOTEsIkIiOjE5MX19LCJMaW5lV2VpZ2h0IjowLjgsIkxpbmVUeXBlIjowLCJQYXJlbnRTdHlsZSI6bnVsbH0sIklzQmVsb3dUaW1lYmFuZCI6ZmFsc2UsIlBvc2l0aW9uT25UYXNrIjozLCJIaWRlRGF0ZSI6ZmFsc2UsIlNoYXBlU2l6ZSI6MSwiU3BhY2luZyI6MS4wLCJQYWRkaW5nIjp7IiRpZCI6IjI1OTUiLCJUb3AiOjcuMCwiTGVmdCI6My4wLCJSaWdodCI6MC4wLCJCb3R0b20iOjIuMH0sIlNoYXBlU3R5bGUiOnsiJGlkIjoiMjU5NiIsIk1hcmdpbiI6eyIkaWQiOiIyNTk3IiwiVG9wIjo1LjAsIkxlZnQiOjAuMCwiUmlnaHQiOjAuMCwiQm90dG9tIjowLjB9LCJQYWRkaW5nIjp7IiRpZCI6IjI1OTgiLCJUb3AiOjAuMCwiTGVmdCI6MC4wLCJSaWdodCI6MC4wLCJCb3R0b20iOjAuMH0sIkJhY2tncm91bmQiOnsiJGlkIjoiMjU5OSIsIkNvbG9yIjp7IiRpZCI6IjI2MDAiLCJBIjoyNTUsIlIiOjExNSwiRyI6MTE1LCJCIjoxMTV9fSwiSXNWaXNpYmxlIjp0cnVlLCJXaWR0aCI6MTguMCwiSGVpZ2h0IjoyMC4wLCJCb3JkZXJTdHlsZSI6eyIkaWQiOiIyNjAxIiwiTGluZUNvbG9yIjp7IiRpZCI6IjI2MDIiLCIkdHlwZSI6Ik5MUkUuQ29tbW9uLkRvbS5Tb2xpZENvbG9yQnJ1c2gsIE5MUkUuQ29tbW9uIiwiQ29sb3IiOnsiJGlkIjoiMjYwMyIsIkEiOjI1NSwiUiI6MjU1LCJHIjowLCJCIjowfX0sIkxpbmVXZWlnaHQiOjAuMCwiTGluZVR5cGUiOjAsIlBhcmVudFN0eWxlIjpudWxsfSwiUGFyZW50U3R5bGUiOm51bGx9LCJUaXRsZVN0eWxlIjp7IiRpZCI6IjI2MDQiLCJGb250U2V0dGluZ3MiOnsiJGlkIjoiMjYwNSIsIkZvbnRTaXplIjoxMSwiRm9udE5hbWUiOiJDYWxpYnJpIiwiSXNCb2xkIjp0cnVlLCJJc0l0YWxpYyI6ZmFsc2UsIklzVW5kZXJsaW5lZCI6ZmFsc2UsIlBhcmVudFN0eWxlIjpudWxsfSwiQXV0b1NpemUiOjAsIkZvcmVncm91bmQiOnsiJGlkIjoiMjYwNiIsIkNvbG9yIjp7IiRpZCI6IjI2M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YwOCIsIlRvcCI6MC4wLCJMZWZ0IjowLjAsIlJpZ2h0IjowLjAsIkJvdHRvbSI6MC4wfSwiUGFkZGluZyI6eyIkaWQiOiIyNjA5IiwiVG9wIjowLjAsIkxlZnQiOjAuMCwiUmlnaHQiOjAuMCwiQm90dG9tIjowLjB9LCJCYWNrZ3JvdW5kIjp7IiRpZCI6IjI2MTAiLCJDb2xvciI6eyIkaWQiOiIyNjExIiwiQSI6MCwiUiI6MjU1LCJHIjoyNTUsIkIiOjI1NX19LCJJc1Zpc2libGUiOnRydWUsIldpZHRoIjowLjAsIkhlaWdodCI6MC4wLCJCb3JkZXJTdHlsZSI6eyIkaWQiOiIyNjEyIiwiTGluZUNvbG9yIjpudWxsLCJMaW5lV2VpZ2h0IjowLjAsIkxpbmVUeXBlIjowLCJQYXJlbnRTdHlsZSI6bnVsbH0sIlBhcmVudFN0eWxlIjpudWxsfSwiRGF0ZVN0eWxlIjp7IiRpZCI6IjI2MTMiLCJGb250U2V0dGluZ3MiOnsiJGlkIjoiMjYxNCIsIkZvbnRTaXplIjoxMCwiRm9udE5hbWUiOiJDYWxpYnJpIiwiSXNCb2xkIjpmYWxzZSwiSXNJdGFsaWMiOmZhbHNlLCJJc1VuZGVybGluZWQiOmZhbHNlLCJQYXJlbnRTdHlsZSI6bnVsbH0sIkF1dG9TaXplIjowLCJGb3JlZ3JvdW5kIjp7IiRpZCI6IjI2MTUiLCJDb2xvciI6eyIkaWQiOiIyNjE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NjE3IiwiVG9wIjowLjAsIkxlZnQiOjAuMCwiUmlnaHQiOjAuMCwiQm90dG9tIjowLjB9LCJQYWRkaW5nIjp7IiRpZCI6IjI2MTgiLCJUb3AiOjAuMCwiTGVmdCI6MC4wLCJSaWdodCI6MC4wLCJCb3R0b20iOjAuMH0sIkJhY2tncm91bmQiOnsiJGlkIjoiMjYxOSIsIkNvbG9yIjp7IiRpZCI6IjI2MjAiLCJBIjowLCJSIjoyNTUsIkciOjI1NSwiQiI6MjU1fX0sIklzVmlzaWJsZSI6dHJ1ZSwiV2lkdGgiOjAuMCwiSGVpZ2h0IjowLjAsIkJvcmRlclN0eWxlIjp7IiRpZCI6IjI2MjEiLCJMaW5lQ29sb3IiOm51bGwsIkxpbmVXZWlnaHQiOjAuMCwiTGluZVR5cGUiOjAsIlBhcmVudFN0eWxlIjpudWxsfSwiUGFyZW50U3R5bGUiOm51bGx9LCJEYXRlRm9ybWF0Ijp7IiRpZCI6IjI2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yMyIsIkZvcm1hdCI6MCwiSXNWaXNpYmxlIjpmYWxzZSwiTGFzdEtub3duVmlzaWJpbGl0eVN0YXRlIjpmYWxzZX0sIklzVmlzaWJsZSI6dHJ1ZSwiUGFyZW50U3R5bGUiOm51bGx9LCJJbmRleCI6MiwiUGVyY2VudGFnZUNvbXBsZXRlIjpudWxsLCJQb3NpdGlvbiI6eyJSYXRpbyI6MC4wLCJJc0N1c3RvbSI6ZmFsc2V9LCJEYXRlRm9ybWF0Ijp7IiRyZWYiOiIyNjIyIn0sIldlZWtOdW1iZXJpbmciOnsiJGlkIjoiMjYyNCIsIkZvcm1hdCI6MCwiSXNWaXNpYmxlIjpmYWxzZSwiTGFzdEtub3duVmlzaWJpbGl0eVN0YXRlIjpmYWxzZX0sIlJlbGF0ZWRUYXNrSWQiOiIwMDAwMDAwMC0wMDAwLTAwMDAtMDAwMC0wMDAwMDAwMDAwMDAiLCJJZCI6IjM5NjkwMzc5LTcwOGUtNDBjNi1hNDFmLTlhYTkxODUzMDYzYyIsIkltcG9ydElkIjpudWxsLCJUaXRsZSI6IlJlbGVhc2UiLCJOb3RlIjpudWxsLCJIeXBlcmxpbmsiOnsiJGlkIjoiMjYyNSIsIkFkZHJlc3MiOm51bGwsIlN1YkFkZHJlc3MiOm51bGx9LCJJc0NoYW5nZWQiOmZhbHNlLCJJc05ldyI6ZmFsc2V9LHsiJGlkIjoiMjYyNiIsIkRhdGUiOiIyMDIyLTAzLTI1VDIzOjU5OjAwWiIsIlN0eWxlIjp7IiRpZCI6IjI2MjciLCJTaGFwZSI6MCwiQ29ubmVjdG9yTWFyZ2luIjp7IiRpZCI6IjI2MjgiLCJUb3AiOjAuMCwiTGVmdCI6Mi4wLCJSaWdodCI6Mi4wLCJCb3R0b20iOjAuMH0sIkNvbm5lY3RvclN0eWxlIjp7IiRpZCI6IjI2MjkiLCJMaW5lQ29sb3IiOnsiJGlkIjoiMjYzMCIsIiR0eXBlIjoiTkxSRS5Db21tb24uRG9tLlNvbGlkQ29sb3JCcnVzaCwgTkxSRS5Db21tb24iLCJDb2xvciI6eyIkaWQiOiIyNjMxIiwiQSI6MTI3LCJSIjoxOTEsIkciOjE5MSwiQiI6MTkxfX0sIkxpbmVXZWlnaHQiOjAuOCwiTGluZVR5cGUiOjAsIlBhcmVudFN0eWxlIjpudWxsfSwiSXNCZWxvd1RpbWViYW5kIjpmYWxzZSwiUG9zaXRpb25PblRhc2siOjMsIkhpZGVEYXRlIjpmYWxzZSwiU2hhcGVTaXplIjoxLCJTcGFjaW5nIjoxLjAsIlBhZGRpbmciOnsiJGlkIjoiMjYzMiIsIlRvcCI6Ny4wLCJMZWZ0IjozLjAsIlJpZ2h0IjowLjAsIkJvdHRvbSI6Mi4wfSwiU2hhcGVTdHlsZSI6eyIkaWQiOiIyNjMzIiwiTWFyZ2luIjp7IiRpZCI6IjI2MzQiLCJUb3AiOjUuMCwiTGVmdCI6MC4wLCJSaWdodCI6MC4wLCJCb3R0b20iOjAuMH0sIlBhZGRpbmciOnsiJGlkIjoiMjYzNSIsIlRvcCI6MC4wLCJMZWZ0IjowLjAsIlJpZ2h0IjowLjAsIkJvdHRvbSI6MC4wfSwiQmFja2dyb3VuZCI6eyIkaWQiOiIyNjM2IiwiQ29sb3IiOnsiJGlkIjoiMjYzNyIsIkEiOjI1NSwiUiI6MTE1LCJHIjoxMTUsIkIiOjExNX19LCJJc1Zpc2libGUiOnRydWUsIldpZHRoIjoxOC4wLCJIZWlnaHQiOjIwLjAsIkJvcmRlclN0eWxlIjp7IiRpZCI6IjI2MzgiLCJMaW5lQ29sb3IiOnsiJGlkIjoiMjYzOSIsIiR0eXBlIjoiTkxSRS5Db21tb24uRG9tLlNvbGlkQ29sb3JCcnVzaCwgTkxSRS5Db21tb24iLCJDb2xvciI6eyIkaWQiOiIyNjQwIiwiQSI6MjU1LCJSIjoyNTUsIkciOjAsIkIiOjB9fSwiTGluZVdlaWdodCI6MC4wLCJMaW5lVHlwZSI6MCwiUGFyZW50U3R5bGUiOm51bGx9LCJQYXJlbnRTdHlsZSI6bnVsbH0sIlRpdGxlU3R5bGUiOnsiJGlkIjoiMjY0MSIsIkZvbnRTZXR0aW5ncyI6eyIkaWQiOiIyNjQyIiwiRm9udFNpemUiOjExLCJGb250TmFtZSI6IkNhbGlicmkiLCJJc0JvbGQiOnRydWUsIklzSXRhbGljIjpmYWxzZSwiSXNVbmRlcmxpbmVkIjpmYWxzZSwiUGFyZW50U3R5bGUiOm51bGx9LCJBdXRvU2l6ZSI6MCwiRm9yZWdyb3VuZCI6eyIkaWQiOiIyNjQzIiwiQ29sb3IiOnsiJGlkIjoiMjY0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jQ1IiwiVG9wIjowLjAsIkxlZnQiOjAuMCwiUmlnaHQiOjAuMCwiQm90dG9tIjowLjB9LCJQYWRkaW5nIjp7IiRpZCI6IjI2NDYiLCJUb3AiOjAuMCwiTGVmdCI6MC4wLCJSaWdodCI6MC4wLCJCb3R0b20iOjAuMH0sIkJhY2tncm91bmQiOnsiJGlkIjoiMjY0NyIsIkNvbG9yIjp7IiRpZCI6IjI2NDgiLCJBIjowLCJSIjoyNTUsIkciOjI1NSwiQiI6MjU1fX0sIklzVmlzaWJsZSI6dHJ1ZSwiV2lkdGgiOjAuMCwiSGVpZ2h0IjowLjAsIkJvcmRlclN0eWxlIjp7IiRpZCI6IjI2NDkiLCJMaW5lQ29sb3IiOm51bGwsIkxpbmVXZWlnaHQiOjAuMCwiTGluZVR5cGUiOjAsIlBhcmVudFN0eWxlIjpudWxsfSwiUGFyZW50U3R5bGUiOm51bGx9LCJEYXRlU3R5bGUiOnsiJGlkIjoiMjY1MCIsIkZvbnRTZXR0aW5ncyI6eyIkaWQiOiIyNjUxIiwiRm9udFNpemUiOjEwLCJGb250TmFtZSI6IkNhbGlicmkiLCJJc0JvbGQiOmZhbHNlLCJJc0l0YWxpYyI6ZmFsc2UsIklzVW5kZXJsaW5lZCI6ZmFsc2UsIlBhcmVudFN0eWxlIjpudWxsfSwiQXV0b1NpemUiOjAsIkZvcmVncm91bmQiOnsiJGlkIjoiMjY1MiIsIkNvbG9yIjp7IiRpZCI6IjI2NT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2NTQiLCJUb3AiOjAuMCwiTGVmdCI6MC4wLCJSaWdodCI6MC4wLCJCb3R0b20iOjAuMH0sIlBhZGRpbmciOnsiJGlkIjoiMjY1NSIsIlRvcCI6MC4wLCJMZWZ0IjowLjAsIlJpZ2h0IjowLjAsIkJvdHRvbSI6MC4wfSwiQmFja2dyb3VuZCI6eyIkaWQiOiIyNjU2IiwiQ29sb3IiOnsiJGlkIjoiMjY1NyIsIkEiOjAsIlIiOjI1NSwiRyI6MjU1LCJCIjoyNTV9fSwiSXNWaXNpYmxlIjp0cnVlLCJXaWR0aCI6MC4wLCJIZWlnaHQiOjAuMCwiQm9yZGVyU3R5bGUiOnsiJGlkIjoiMjY1OCIsIkxpbmVDb2xvciI6bnVsbCwiTGluZVdlaWdodCI6MC4wLCJMaW5lVHlwZSI6MCwiUGFyZW50U3R5bGUiOm51bGx9LCJQYXJlbnRTdHlsZSI6bnVsbH0sIkRhdGVGb3JtYXQiOnsiJGlkIjoiMjY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YwIiwiRm9ybWF0IjowLCJJc1Zpc2libGUiOmZhbHNlLCJMYXN0S25vd25WaXNpYmlsaXR5U3RhdGUiOmZhbHNlfSwiSXNWaXNpYmxlIjp0cnVlLCJQYXJlbnRTdHlsZSI6bnVsbH0sIkluZGV4IjozLCJQZXJjZW50YWdlQ29tcGxldGUiOm51bGwsIlBvc2l0aW9uIjp7IlJhdGlvIjowLjAsIklzQ3VzdG9tIjpmYWxzZX0sIkRhdGVGb3JtYXQiOnsiJHJlZiI6IjI2NTkifSwiV2Vla051bWJlcmluZyI6eyIkaWQiOiIyNjYxIiwiRm9ybWF0IjowLCJJc1Zpc2libGUiOmZhbHNlLCJMYXN0S25vd25WaXNpYmlsaXR5U3RhdGUiOmZhbHNlfSwiUmVsYXRlZFRhc2tJZCI6IjAwMDAwMDAwLTAwMDAtMDAwMC0wMDAwLTAwMDAwMDAwMDAwMCIsIklkIjoiMWU3ZDVkM2MtNTYyMi00YzI2LWFhYTctNjlkMjdkMTQ4YWQ1IiwiSW1wb3J0SWQiOm51bGwsIlRpdGxlIjoiUXVhcnRlcmx5IFxyUmV0cm9zcGVjdGl2ZSIsIk5vdGUiOm51bGwsIkh5cGVybGluayI6eyIkaWQiOiIyNjYyIiwiQWRkcmVzcyI6bnVsbCwiU3ViQWRkcmVzcyI6bnVsbH0sIklzQ2hhbmdlZCI6ZmFsc2UsIklzTmV3IjpmYWxzZX1dLCJUYXNrcyI6W3siJGlkIjoiMjY2MyIsIkdyb3VwTmFtZSI6IjIwYTlhMDhhLWU1N2ItNGYwOS1iNzIwLWE2YzA4OWRmNTgwOCIsIlN0YXJ0RGF0ZSI6IjIwMjItMDEtMDNUMDA6MDA6MDBaIiwiRW5kRGF0ZSI6IjIwMjItMDEtMTRUMjM6NTk6MDBaIiwiUGVyY2VudGFnZUNvbXBsZXRlIjpudWxsLCJTdHlsZSI6eyIkaWQiOiIyNjY0IiwiU2hhcGUiOjAsIlNoYXBlVGhpY2tuZXNzIjoxLCJEdXJhdGlvbkZvcm1hdCI6MCwiSW5jbHVkZU5vbldvcmtpbmdEYXlzSW5EdXJhdGlvbiI6ZmFsc2UsIlBlcmNlbnRhZ2VDb21wbGV0ZVN0eWxlIjp7IiRpZCI6IjI2NjUiLCJGb250U2V0dGluZ3MiOnsiJGlkIjoiMjY2NiIsIkZvbnRTaXplIjoxMCwiRm9udE5hbWUiOiJDYWxpYnJpIiwiSXNCb2xkIjpmYWxzZSwiSXNJdGFsaWMiOmZhbHNlLCJJc1VuZGVybGluZWQiOmZhbHNlLCJQYXJlbnRTdHlsZSI6bnVsbH0sIkF1dG9TaXplIjowLCJGb3JlZ3JvdW5kIjp7IiRpZCI6IjI2NjciLCJDb2xvciI6eyIkaWQiOiIyNjY4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I2NjkiLCJUb3AiOjAuMCwiTGVmdCI6MC4wLCJSaWdodCI6MC4wLCJCb3R0b20iOjAuMH0sIlBhZGRpbmciOnsiJGlkIjoiMjY3MCIsIlRvcCI6MC4wLCJMZWZ0IjowLjAsIlJpZ2h0IjowLjAsIkJvdHRvbSI6MC4wfSwiQmFja2dyb3VuZCI6eyIkaWQiOiIyNjcxIiwiQ29sb3IiOnsiJGlkIjoiMjY3MiIsIkEiOjg5LCJSIjowLCJHIjowLCJCIjowfX0sIklzVmlzaWJsZSI6dHJ1ZSwiV2lkdGgiOjAuMCwiSGVpZ2h0IjowLjAsIkJvcmRlclN0eWxlIjp7IiRpZCI6IjI2NzMiLCJMaW5lQ29sb3IiOm51bGwsIkxpbmVXZWlnaHQiOjAuMCwiTGluZVR5cGUiOjAsIlBhcmVudFN0eWxlIjpudWxsfSwiUGFyZW50U3R5bGUiOm51bGx9LCJEdXJhdGlvblN0eWxlIjp7IiRpZCI6IjI2NzQiLCJGb250U2V0dGluZ3MiOnsiJGlkIjoiMjY3NSIsIkZvbnRTaXplIjoxMCwiRm9udE5hbWUiOiJDYWxpYnJpIiwiSXNCb2xkIjpmYWxzZSwiSXNJdGFsaWMiOmZhbHNlLCJJc1VuZGVybGluZWQiOmZhbHNlLCJQYXJlbnRTdHlsZSI6bnVsbH0sIkF1dG9TaXplIjowLCJGb3JlZ3JvdW5kIjp7IiRpZCI6IjI2NzYiLCJDb2xvciI6eyIkcmVmIjoiMjQ5NiJ9fSwiTWF4V2lkdGgiOjIwMC4wLCJNYXhIZWlnaHQiOiJJbmZpbml0eSIsIlNtYXJ0Rm9yZWdyb3VuZElzQWN0aXZlIjpmYWxzZSwiSG9yaXpvbnRhbEFsaWdubWVudCI6MCwiVmVydGljYWxBbGlnbm1lbnQiOjAsIlNtYXJ0Rm9yZWdyb3VuZCI6bnVsbCwiQmFja2dyb3VuZEZpbGxUeXBlIjowLCJNYXJnaW4iOnsiJGlkIjoiMjY3NyIsIlRvcCI6MC4wLCJMZWZ0IjowLjAsIlJpZ2h0IjowLjAsIkJvdHRvbSI6MC4wfSwiUGFkZGluZyI6eyIkaWQiOiIyNjc4IiwiVG9wIjowLjAsIkxlZnQiOjAuMCwiUmlnaHQiOjAuMCwiQm90dG9tIjowLjB9LCJCYWNrZ3JvdW5kIjp7IiRyZWYiOiIyNDk5In0sIklzVmlzaWJsZSI6dHJ1ZSwiV2lkdGgiOjAuMCwiSGVpZ2h0IjowLjAsIkJvcmRlclN0eWxlIjp7IiRpZCI6IjI2NzkiLCJMaW5lQ29sb3IiOm51bGwsIkxpbmVXZWlnaHQiOjAuMCwiTGluZVR5cGUiOjAsIlBhcmVudFN0eWxlIjpudWxsfSwiUGFyZW50U3R5bGUiOm51bGx9LCJIb3Jpem9udGFsQ29ubmVjdG9yU3R5bGUiOnsiJGlkIjoiMjY4MCIsIkxpbmVDb2xvciI6eyIkcmVmIjoiMjUwMSJ9LCJMaW5lV2VpZ2h0IjowLjgsIkxpbmVUeXBlIjowLCJQYXJlbnRTdHlsZSI6bnVsbH0sIlZlcnRpY2FsQ29ubmVjdG9yU3R5bGUiOnsiJGlkIjoiMjY4MSIsIkxpbmVDb2xvciI6eyIkcmVmIjoiMjUwNCJ9LCJMaW5lV2VpZ2h0IjowLjAsIkxpbmVUeXBlIjowLCJQYXJlbnRTdHlsZSI6bnVsbH0sIk1hcmdpbiI6bnVsbCwiU3RhcnREYXRlUG9zaXRpb24iOjAsIkVuZERhdGVQb3NpdGlvbiI6MCwiRGF0ZUlzVmlzaWJsZSI6dHJ1ZSwiVGl0bGVQb3NpdGlvbiI6MiwiRHVyYXRpb25Qb3NpdGlvbiI6NiwiUGVyY2VudGFnZUNvbXBsZXRlZFBvc2l0aW9uIjoyLCJTcGFjaW5nIjo1LCJJc0JlbG93VGltZWJhbmQiOnRydWUsIlBlcmNlbnRhZ2VDb21wbGV0ZVNoYXBlT3BhY2l0eSI6MzUsIlNoYXBlU3R5bGUiOnsiJGlkIjoiMjY4MiIsIk1hcmdpbiI6eyIkaWQiOiIyNjgzIiwiVG9wIjowLjAsIkxlZnQiOjQuMCwiUmlnaHQiOjQuMCwiQm90dG9tIjowLjB9LCJQYWRkaW5nIjp7IiRpZCI6IjI2ODQiLCJUb3AiOjAuMCwiTGVmdCI6MC4wLCJSaWdodCI6MC4wLCJCb3R0b20iOjAuMH0sIkJhY2tncm91bmQiOnsiJGlkIjoiMjY4NSIsIkNvbG9yIjp7IiRpZCI6IjI2ODYiLCJBIjoyNTUsIlIiOjE2NSwiRyI6MTY1LCJCIjoxNjV9fSwiSXNWaXNpYmxlIjp0cnVlLCJXaWR0aCI6MC4wLCJIZWlnaHQiOjE2LjAsIkJvcmRlclN0eWxlIjp7IiRpZCI6IjI2ODciLCJMaW5lQ29sb3IiOnsiJGlkIjoiMjY4OCIsIiR0eXBlIjoiTkxSRS5Db21tb24uRG9tLlNvbGlkQ29sb3JCcnVzaCwgTkxSRS5Db21tb24iLCJDb2xvciI6eyIkaWQiOiIyNjg5IiwiQSI6MjU1LCJSIjoyNTUsIkciOjI1NSwiQiI6MjU1fX0sIkxpbmVXZWlnaHQiOjAuMCwiTGluZVR5cGUiOjAsIlBhcmVudFN0eWxlIjpudWxsfSwiUGFyZW50U3R5bGUiOm51bGx9LCJUaXRsZVN0eWxlIjp7IiRpZCI6IjI2OTAiLCJGb250U2V0dGluZ3MiOnsiJGlkIjoiMjY5MSIsIkZvbnRTaXplIjoxMCwiRm9udE5hbWUiOiJDYWxpYnJpIiwiSXNCb2xkIjp0cnVlLCJJc0l0YWxpYyI6ZmFsc2UsIklzVW5kZXJsaW5lZCI6ZmFsc2UsIlBhcmVudFN0eWxlIjpudWxsfSwiQXV0b1NpemUiOjAsIkZvcmVncm91bmQiOnsiJGlkIjoiMjY5MiIsIkNvbG9yIjp7IiRpZCI6IjI2OTMiLCJBIjoyNTUsIlIiOjAsIkciOjAsIkIiOjB9fSwiTWF4V2lkdGgiOjgwMC4wLCJNYXhIZWlnaHQiOiJJbmZpbml0eSIsIlNtYXJ0Rm9yZWdyb3VuZElzQWN0aXZlIjpmYWxzZSwiSG9yaXpvbnRhbEFsaWdubWVudCI6MSwiVmVydGljYWxBbGlnbm1lbnQiOjAsIlNtYXJ0Rm9yZWdyb3VuZCI6bnVsbCwiQmFja2dyb3VuZEZpbGxUeXBlIjowLCJNYXJnaW4iOnsiJGlkIjoiMjY5NCIsIlRvcCI6MC4wLCJMZWZ0IjowLjAsIlJpZ2h0IjowLjAsIkJvdHRvbSI6MC4wfSwiUGFkZGluZyI6eyIkaWQiOiIyNjk1IiwiVG9wIjowLjAsIkxlZnQiOjAuMCwiUmlnaHQiOjAuMCwiQm90dG9tIjowLjB9LCJCYWNrZ3JvdW5kIjp7IiRpZCI6IjI2OTYiLCJDb2xvciI6eyIkaWQiOiIyNjk3IiwiQSI6MCwiUiI6MjU1LCJHIjoyNTUsIkIiOjI1NX19LCJJc1Zpc2libGUiOnRydWUsIldpZHRoIjowLjAsIkhlaWdodCI6MC4wLCJCb3JkZXJTdHlsZSI6eyIkaWQiOiIyNjk4IiwiTGluZUNvbG9yIjpudWxsLCJMaW5lV2VpZ2h0IjowLjAsIkxpbmVUeXBlIjowLCJQYXJlbnRTdHlsZSI6bnVsbH0sIlBhcmVudFN0eWxlIjpudWxsfSwiRGF0ZVN0eWxlIjp7IiRpZCI6IjI2OTkiLCJGb250U2V0dGluZ3MiOnsiJGlkIjoiMjcwMCIsIkZvbnRTaXplIjoxMCwiRm9udE5hbWUiOiJDYWxpYnJpIiwiSXNCb2xkIjpmYWxzZSwiSXNJdGFsaWMiOmZhbHNlLCJJc1VuZGVybGluZWQiOmZhbHNlLCJQYXJlbnRTdHlsZSI6bnVsbH0sIkF1dG9TaXplIjowLCJGb3JlZ3JvdW5kIjp7IiRpZCI6IjI3MDEiLCJDb2xvciI6eyIkaWQiOiIyNzA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zAzIiwiVG9wIjowLjAsIkxlZnQiOjAuMCwiUmlnaHQiOjAuMCwiQm90dG9tIjowLjB9LCJQYWRkaW5nIjp7IiRpZCI6IjI3MDQiLCJUb3AiOjAuMCwiTGVmdCI6MC4wLCJSaWdodCI6MC4wLCJCb3R0b20iOjAuMH0sIkJhY2tncm91bmQiOnsiJGlkIjoiMjcwNSIsIkNvbG9yIjp7IiRpZCI6IjI3MDYiLCJBIjowLCJSIjoyNTUsIkciOjI1NSwiQiI6MjU1fX0sIklzVmlzaWJsZSI6dHJ1ZSwiV2lkdGgiOjAuMCwiSGVpZ2h0IjowLjAsIkJvcmRlclN0eWxlIjp7IiRpZCI6IjI3MDciLCJMaW5lQ29sb3IiOm51bGwsIkxpbmVXZWlnaHQiOjAuMCwiTGluZVR5cGUiOjAsIlBhcmVudFN0eWxlIjpudWxsfSwiUGFyZW50U3R5bGUiOm51bGx9LCJEYXRlRm9ybWF0Ijp7IiRpZCI6IjI3M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wOSIsIkZvcm1hdCI6MCwiSXNWaXNpYmxlIjpmYWxzZSwiTGFzdEtub3duVmlzaWJpbGl0eVN0YXRlIjpmYWxzZX0sIklzVmlzaWJsZSI6dHJ1ZSwiUGFyZW50U3R5bGUiOm51bGx9LCJJbmRleCI6MCwiU21hcnREdXJhdGlvbkFjdGl2YXRlZCI6ZmFsc2UsIkRhdGVGb3JtYXQiOnsiJHJlZiI6IjI3MDgifSwiV2Vla051bWJlcmluZyI6eyIkaWQiOiIyNzEwIiwiRm9ybWF0IjowLCJJc1Zpc2libGUiOmZhbHNlLCJMYXN0S25vd25WaXNpYmlsaXR5U3RhdGUiOmZhbHNlfSwiSWQiOiJiYjdiOTM4YS04ODMxLTQ1MzctYWFkZi1hNjUyM2M4MmY1OTYiLCJJbXBvcnRJZCI6bnVsbCwiVGl0bGUiOiJTcHJpbnQgMSIsIk5vdGUiOm51bGwsIkh5cGVybGluayI6eyIkaWQiOiIyNzExIiwiQWRkcmVzcyI6bnVsbCwiU3ViQWRkcmVzcyI6bnVsbH0sIklzQ2hhbmdlZCI6ZmFsc2UsIklzTmV3IjpmYWxzZX0seyIkaWQiOiIyNzEyIiwiR3JvdXBOYW1lIjoiMjBhOWEwOGEtZTU3Yi00ZjA5LWI3MjAtYTZjMDg5ZGY1ODA4IiwiU3RhcnREYXRlIjoiMjAyMi0wMS0xN1QwMDowMDowMFoiLCJFbmREYXRlIjoiMjAyMi0wMS0yOFQyMzo1OTowMFoiLCJQZXJjZW50YWdlQ29tcGxldGUiOm51bGwsIlN0eWxlIjp7IiRpZCI6IjI3MTMiLCJTaGFwZSI6MCwiU2hhcGVUaGlja25lc3MiOjEsIkR1cmF0aW9uRm9ybWF0IjowLCJJbmNsdWRlTm9uV29ya2luZ0RheXNJbkR1cmF0aW9uIjpmYWxzZSwiUGVyY2VudGFnZUNvbXBsZXRlU3R5bGUiOnsiJGlkIjoiMjcxNCIsIkZvbnRTZXR0aW5ncyI6eyIkaWQiOiIyNzE1IiwiRm9udFNpemUiOjEwLCJGb250TmFtZSI6IkNhbGlicmkiLCJJc0JvbGQiOmZhbHNlLCJJc0l0YWxpYyI6ZmFsc2UsIklzVW5kZXJsaW5lZCI6ZmFsc2UsIlBhcmVudFN0eWxlIjpudWxsfSwiQXV0b1NpemUiOjAsIkZvcmVncm91bmQiOnsiJGlkIjoiMjcxNiIsIkNvbG9yIjp7IiRpZCI6IjI3MTc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jcxOCIsIlRvcCI6MC4wLCJMZWZ0IjowLjAsIlJpZ2h0IjowLjAsIkJvdHRvbSI6MC4wfSwiUGFkZGluZyI6eyIkaWQiOiIyNzE5IiwiVG9wIjowLjAsIkxlZnQiOjAuMCwiUmlnaHQiOjAuMCwiQm90dG9tIjowLjB9LCJCYWNrZ3JvdW5kIjp7IiRpZCI6IjI3MjAiLCJDb2xvciI6eyIkcmVmIjoiMjY3MiJ9fSwiSXNWaXNpYmxlIjp0cnVlLCJXaWR0aCI6MC4wLCJIZWlnaHQiOjAuMCwiQm9yZGVyU3R5bGUiOnsiJGlkIjoiMjcyMSIsIkxpbmVDb2xvciI6bnVsbCwiTGluZVdlaWdodCI6MC4wLCJMaW5lVHlwZSI6MCwiUGFyZW50U3R5bGUiOm51bGx9LCJQYXJlbnRTdHlsZSI6bnVsbH0sIkR1cmF0aW9uU3R5bGUiOnsiJGlkIjoiMjcyMiIsIkZvbnRTZXR0aW5ncyI6eyIkaWQiOiIyNzIzIiwiRm9udFNpemUiOjEwLCJGb250TmFtZSI6IkNhbGlicmkiLCJJc0JvbGQiOmZhbHNlLCJJc0l0YWxpYyI6ZmFsc2UsIklzVW5kZXJsaW5lZCI6ZmFsc2UsIlBhcmVudFN0eWxlIjpudWxsfSwiQXV0b1NpemUiOjAsIkZvcmVncm91bmQiOnsiJGlkIjoiMjcyNCIsIkNvbG9yIjp7IiRyZWYiOiIyNDk2In19LCJNYXhXaWR0aCI6MjAwLjAsIk1heEhlaWdodCI6IkluZmluaXR5IiwiU21hcnRGb3JlZ3JvdW5kSXNBY3RpdmUiOmZhbHNlLCJIb3Jpem9udGFsQWxpZ25tZW50IjowLCJWZXJ0aWNhbEFsaWdubWVudCI6MCwiU21hcnRGb3JlZ3JvdW5kIjpudWxsLCJCYWNrZ3JvdW5kRmlsbFR5cGUiOjAsIk1hcmdpbiI6eyIkaWQiOiIyNzI1IiwiVG9wIjowLjAsIkxlZnQiOjAuMCwiUmlnaHQiOjAuMCwiQm90dG9tIjowLjB9LCJQYWRkaW5nIjp7IiRpZCI6IjI3MjYiLCJUb3AiOjAuMCwiTGVmdCI6MC4wLCJSaWdodCI6MC4wLCJCb3R0b20iOjAuMH0sIkJhY2tncm91bmQiOnsiJHJlZiI6IjI0OTkifSwiSXNWaXNpYmxlIjp0cnVlLCJXaWR0aCI6MC4wLCJIZWlnaHQiOjAuMCwiQm9yZGVyU3R5bGUiOnsiJGlkIjoiMjcyNyIsIkxpbmVDb2xvciI6bnVsbCwiTGluZVdlaWdodCI6MC4wLCJMaW5lVHlwZSI6MCwiUGFyZW50U3R5bGUiOm51bGx9LCJQYXJlbnRTdHlsZSI6bnVsbH0sIkhvcml6b250YWxDb25uZWN0b3JTdHlsZSI6eyIkaWQiOiIyNzI4IiwiTGluZUNvbG9yIjp7IiRyZWYiOiIyNTAxIn0sIkxpbmVXZWlnaHQiOjAuOCwiTGluZVR5cGUiOjAsIlBhcmVudFN0eWxlIjpudWxsfSwiVmVydGljYWxDb25uZWN0b3JTdHlsZSI6eyIkaWQiOiIyNzI5IiwiTGluZUNvbG9yIjp7IiRyZWYiOiIyNTA0In0sIkxpbmVXZWlnaHQiOjAuMCwiTGluZVR5cGUiOjAsIlBhcmVudFN0eWxlIjpudWxsfSwiTWFyZ2luIjpudWxsLCJTdGFydERhdGVQb3NpdGlvbiI6MCwiRW5kRGF0ZVBvc2l0aW9uIjowLCJEYXRlSXNWaXNpYmxlIjp0cnVlLCJUaXRsZVBvc2l0aW9uIjoyLCJEdXJhdGlvblBvc2l0aW9uIjo2LCJQZXJjZW50YWdlQ29tcGxldGVkUG9zaXRpb24iOjIsIlNwYWNpbmciOjUsIklzQmVsb3dUaW1lYmFuZCI6dHJ1ZSwiUGVyY2VudGFnZUNvbXBsZXRlU2hhcGVPcGFjaXR5IjozNSwiU2hhcGVTdHlsZSI6eyIkaWQiOiIyNzMwIiwiTWFyZ2luIjp7IiRpZCI6IjI3MzEiLCJUb3AiOjAuMCwiTGVmdCI6NC4wLCJSaWdodCI6NC4wLCJCb3R0b20iOjAuMH0sIlBhZGRpbmciOnsiJGlkIjoiMjczMiIsIlRvcCI6MC4wLCJMZWZ0IjowLjAsIlJpZ2h0IjowLjAsIkJvdHRvbSI6MC4wfSwiQmFja2dyb3VuZCI6eyIkaWQiOiIyNzMzIiwiQ29sb3IiOnsiJGlkIjoiMjczNCIsIkEiOjI1NSwiUiI6MTY1LCJHIjoxNjUsIkIiOjE2NX19LCJJc1Zpc2libGUiOnRydWUsIldpZHRoIjowLjAsIkhlaWdodCI6MTYuMCwiQm9yZGVyU3R5bGUiOnsiJGlkIjoiMjczNSIsIkxpbmVDb2xvciI6eyIkaWQiOiIyNzM2IiwiJHR5cGUiOiJOTFJFLkNvbW1vbi5Eb20uU29saWRDb2xvckJydXNoLCBOTFJFLkNvbW1vbiIsIkNvbG9yIjp7IiRpZCI6IjI3MzciLCJBIjoyNTUsIlIiOjI1NSwiRyI6MjU1LCJCIjoyNTV9fSwiTGluZVdlaWdodCI6MC4wLCJMaW5lVHlwZSI6MCwiUGFyZW50U3R5bGUiOm51bGx9LCJQYXJlbnRTdHlsZSI6bnVsbH0sIlRpdGxlU3R5bGUiOnsiJGlkIjoiMjczOCIsIkZvbnRTZXR0aW5ncyI6eyIkaWQiOiIyNzM5IiwiRm9udFNpemUiOjEwLCJGb250TmFtZSI6IkNhbGlicmkiLCJJc0JvbGQiOnRydWUsIklzSXRhbGljIjpmYWxzZSwiSXNVbmRlcmxpbmVkIjpmYWxzZSwiUGFyZW50U3R5bGUiOm51bGx9LCJBdXRvU2l6ZSI6MCwiRm9yZWdyb3VuZCI6eyIkaWQiOiIyNzQwIiwiQ29sb3IiOnsiJGlkIjoiMjc0MSIsIkEiOjI1NSwiUiI6MCwiRyI6MCwiQiI6MH19LCJNYXhXaWR0aCI6ODAwLjAsIk1heEhlaWdodCI6IkluZmluaXR5IiwiU21hcnRGb3JlZ3JvdW5kSXNBY3RpdmUiOmZhbHNlLCJIb3Jpem9udGFsQWxpZ25tZW50IjoxLCJWZXJ0aWNhbEFsaWdubWVudCI6MCwiU21hcnRGb3JlZ3JvdW5kIjpudWxsLCJCYWNrZ3JvdW5kRmlsbFR5cGUiOjAsIk1hcmdpbiI6eyIkaWQiOiIyNzQyIiwiVG9wIjowLjAsIkxlZnQiOjAuMCwiUmlnaHQiOjAuMCwiQm90dG9tIjowLjB9LCJQYWRkaW5nIjp7IiRpZCI6IjI3NDMiLCJUb3AiOjAuMCwiTGVmdCI6MC4wLCJSaWdodCI6MC4wLCJCb3R0b20iOjAuMH0sIkJhY2tncm91bmQiOnsiJGlkIjoiMjc0NCIsIkNvbG9yIjp7IiRpZCI6IjI3NDUiLCJBIjowLCJSIjoyNTUsIkciOjI1NSwiQiI6MjU1fX0sIklzVmlzaWJsZSI6dHJ1ZSwiV2lkdGgiOjAuMCwiSGVpZ2h0IjowLjAsIkJvcmRlclN0eWxlIjp7IiRpZCI6IjI3NDYiLCJMaW5lQ29sb3IiOm51bGwsIkxpbmVXZWlnaHQiOjAuMCwiTGluZVR5cGUiOjAsIlBhcmVudFN0eWxlIjpudWxsfSwiUGFyZW50U3R5bGUiOm51bGx9LCJEYXRlU3R5bGUiOnsiJGlkIjoiMjc0NyIsIkZvbnRTZXR0aW5ncyI6eyIkaWQiOiIyNzQ4IiwiRm9udFNpemUiOjEwLCJGb250TmFtZSI6IkNhbGlicmkiLCJJc0JvbGQiOmZhbHNlLCJJc0l0YWxpYyI6ZmFsc2UsIklzVW5kZXJsaW5lZCI6ZmFsc2UsIlBhcmVudFN0eWxlIjpudWxsfSwiQXV0b1NpemUiOjAsIkZvcmVncm91bmQiOnsiJGlkIjoiMjc0OSIsIkNvbG9yIjp7IiRpZCI6IjI3NT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3NTEiLCJUb3AiOjAuMCwiTGVmdCI6MC4wLCJSaWdodCI6MC4wLCJCb3R0b20iOjAuMH0sIlBhZGRpbmciOnsiJGlkIjoiMjc1MiIsIlRvcCI6MC4wLCJMZWZ0IjowLjAsIlJpZ2h0IjowLjAsIkJvdHRvbSI6MC4wfSwiQmFja2dyb3VuZCI6eyIkaWQiOiIyNzUzIiwiQ29sb3IiOnsiJGlkIjoiMjc1NCIsIkEiOjAsIlIiOjI1NSwiRyI6MjU1LCJCIjoyNTV9fSwiSXNWaXNpYmxlIjp0cnVlLCJXaWR0aCI6MC4wLCJIZWlnaHQiOjAuMCwiQm9yZGVyU3R5bGUiOnsiJGlkIjoiMjc1NSIsIkxpbmVDb2xvciI6bnVsbCwiTGluZVdlaWdodCI6MC4wLCJMaW5lVHlwZSI6MCwiUGFyZW50U3R5bGUiOm51bGx9LCJQYXJlbnRTdHlsZSI6bnVsbH0sIkRhdGVGb3JtYXQiOnsiJGlkIjoiMjc1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U3IiwiRm9ybWF0IjowLCJJc1Zpc2libGUiOmZhbHNlLCJMYXN0S25vd25WaXNpYmlsaXR5U3RhdGUiOmZhbHNlfSwiSXNWaXNpYmxlIjp0cnVlLCJQYXJlbnRTdHlsZSI6bnVsbH0sIkluZGV4Ijo0LCJTbWFydER1cmF0aW9uQWN0aXZhdGVkIjpmYWxzZSwiRGF0ZUZvcm1hdCI6eyIkcmVmIjoiMjc1NiJ9LCJXZWVrTnVtYmVyaW5nIjp7IiRpZCI6IjI3NTgiLCJGb3JtYXQiOjAsIklzVmlzaWJsZSI6ZmFsc2UsIkxhc3RLbm93blZpc2liaWxpdHlTdGF0ZSI6ZmFsc2V9LCJJZCI6IjI4MmRiNzQ2LTM5NzAtNDVjZC04MjkzLWE2YTU3MjYzYmUyOSIsIkltcG9ydElkIjpudWxsLCJUaXRsZSI6IlNwcmludCAyIiwiTm90ZSI6bnVsbCwiSHlwZXJsaW5rIjp7IiRpZCI6IjI3NTkiLCJBZGRyZXNzIjpudWxsLCJTdWJBZGRyZXNzIjpudWxsfSwiSXNDaGFuZ2VkIjpmYWxzZSwiSXNOZXciOmZhbHNlfSx7IiRpZCI6IjI3NjAiLCJHcm91cE5hbWUiOiIyMGE5YTA4YS1lNTdiLTRmMDktYjcyMC1hNmMwODlkZjU4MDgiLCJTdGFydERhdGUiOiIyMDIyLTAxLTMxVDAwOjAwOjAwWiIsIkVuZERhdGUiOiIyMDIyLTAyLTExVDIzOjU5OjAwWiIsIlBlcmNlbnRhZ2VDb21wbGV0ZSI6bnVsbCwiU3R5bGUiOnsiJGlkIjoiMjc2MSIsIlNoYXBlIjowLCJTaGFwZVRoaWNrbmVzcyI6MSwiRHVyYXRpb25Gb3JtYXQiOjAsIkluY2x1ZGVOb25Xb3JraW5nRGF5c0luRHVyYXRpb24iOmZhbHNlLCJQZXJjZW50YWdlQ29tcGxldGVTdHlsZSI6eyIkaWQiOiIyNzYyIiwiRm9udFNldHRpbmdzIjp7IiRpZCI6IjI3NjMiLCJGb250U2l6ZSI6MTAsIkZvbnROYW1lIjoiQ2FsaWJyaSIsIklzQm9sZCI6ZmFsc2UsIklzSXRhbGljIjpmYWxzZSwiSXNVbmRlcmxpbmVkIjpmYWxzZSwiUGFyZW50U3R5bGUiOm51bGx9LCJBdXRvU2l6ZSI6MCwiRm9yZWdyb3VuZCI6eyIkaWQiOiIyNzY0IiwiQ29sb3IiOnsiJGlkIjoiMjc2N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NzY2IiwiVG9wIjowLjAsIkxlZnQiOjAuMCwiUmlnaHQiOjAuMCwiQm90dG9tIjowLjB9LCJQYWRkaW5nIjp7IiRpZCI6IjI3NjciLCJUb3AiOjAuMCwiTGVmdCI6MC4wLCJSaWdodCI6MC4wLCJCb3R0b20iOjAuMH0sIkJhY2tncm91bmQiOnsiJGlkIjoiMjc2OCIsIkNvbG9yIjp7IiRyZWYiOiIyNjcyIn19LCJJc1Zpc2libGUiOnRydWUsIldpZHRoIjowLjAsIkhlaWdodCI6MC4wLCJCb3JkZXJTdHlsZSI6eyIkaWQiOiIyNzY5IiwiTGluZUNvbG9yIjpudWxsLCJMaW5lV2VpZ2h0IjowLjAsIkxpbmVUeXBlIjowLCJQYXJlbnRTdHlsZSI6bnVsbH0sIlBhcmVudFN0eWxlIjpudWxsfSwiRHVyYXRpb25TdHlsZSI6eyIkaWQiOiIyNzcwIiwiRm9udFNldHRpbmdzIjp7IiRpZCI6IjI3NzEiLCJGb250U2l6ZSI6MTAsIkZvbnROYW1lIjoiQ2FsaWJyaSIsIklzQm9sZCI6ZmFsc2UsIklzSXRhbGljIjpmYWxzZSwiSXNVbmRlcmxpbmVkIjpmYWxzZSwiUGFyZW50U3R5bGUiOm51bGx9LCJBdXRvU2l6ZSI6MCwiRm9yZWdyb3VuZCI6eyIkaWQiOiIyNzcyIiwiQ29sb3IiOnsiJHJlZiI6IjI0OTYifX0sIk1heFdpZHRoIjoyMDAuMCwiTWF4SGVpZ2h0IjoiSW5maW5pdHkiLCJTbWFydEZvcmVncm91bmRJc0FjdGl2ZSI6ZmFsc2UsIkhvcml6b250YWxBbGlnbm1lbnQiOjAsIlZlcnRpY2FsQWxpZ25tZW50IjowLCJTbWFydEZvcmVncm91bmQiOm51bGwsIkJhY2tncm91bmRGaWxsVHlwZSI6MCwiTWFyZ2luIjp7IiRpZCI6IjI3NzMiLCJUb3AiOjAuMCwiTGVmdCI6MC4wLCJSaWdodCI6MC4wLCJCb3R0b20iOjAuMH0sIlBhZGRpbmciOnsiJGlkIjoiMjc3NCIsIlRvcCI6MC4wLCJMZWZ0IjowLjAsIlJpZ2h0IjowLjAsIkJvdHRvbSI6MC4wfSwiQmFja2dyb3VuZCI6eyIkcmVmIjoiMjQ5OSJ9LCJJc1Zpc2libGUiOnRydWUsIldpZHRoIjowLjAsIkhlaWdodCI6MC4wLCJCb3JkZXJTdHlsZSI6eyIkaWQiOiIyNzc1IiwiTGluZUNvbG9yIjpudWxsLCJMaW5lV2VpZ2h0IjowLjAsIkxpbmVUeXBlIjowLCJQYXJlbnRTdHlsZSI6bnVsbH0sIlBhcmVudFN0eWxlIjpudWxsfSwiSG9yaXpvbnRhbENvbm5lY3RvclN0eWxlIjp7IiRpZCI6IjI3NzYiLCJMaW5lQ29sb3IiOnsiJHJlZiI6IjI1MDEifSwiTGluZVdlaWdodCI6MC44LCJMaW5lVHlwZSI6MCwiUGFyZW50U3R5bGUiOm51bGx9LCJWZXJ0aWNhbENvbm5lY3RvclN0eWxlIjp7IiRpZCI6IjI3NzciLCJMaW5lQ29sb3IiOnsiJHJlZiI6IjI1MDQifSwiTGluZVdlaWdodCI6MC4wLCJMaW5lVHlwZSI6MCwiUGFyZW50U3R5bGUiOm51bGx9LCJNYXJnaW4iOm51bGwsIlN0YXJ0RGF0ZVBvc2l0aW9uIjowLCJFbmREYXRlUG9zaXRpb24iOjAsIkRhdGVJc1Zpc2libGUiOnRydWUsIlRpdGxlUG9zaXRpb24iOjIsIkR1cmF0aW9uUG9zaXRpb24iOjYsIlBlcmNlbnRhZ2VDb21wbGV0ZWRQb3NpdGlvbiI6MiwiU3BhY2luZyI6NSwiSXNCZWxvd1RpbWViYW5kIjp0cnVlLCJQZXJjZW50YWdlQ29tcGxldGVTaGFwZU9wYWNpdHkiOjM1LCJTaGFwZVN0eWxlIjp7IiRpZCI6IjI3NzgiLCJNYXJnaW4iOnsiJGlkIjoiMjc3OSIsIlRvcCI6MC4wLCJMZWZ0Ijo0LjAsIlJpZ2h0Ijo0LjAsIkJvdHRvbSI6MC4wfSwiUGFkZGluZyI6eyIkaWQiOiIyNzgwIiwiVG9wIjowLjAsIkxlZnQiOjAuMCwiUmlnaHQiOjAuMCwiQm90dG9tIjowLjB9LCJCYWNrZ3JvdW5kIjp7IiRpZCI6IjI3ODEiLCJDb2xvciI6eyIkaWQiOiIyNzgyIiwiQSI6MjU1LCJSIjoxNjUsIkciOjE2NSwiQiI6MTY1fX0sIklzVmlzaWJsZSI6dHJ1ZSwiV2lkdGgiOjAuMCwiSGVpZ2h0IjoxNi4wLCJCb3JkZXJTdHlsZSI6eyIkaWQiOiIyNzgzIiwiTGluZUNvbG9yIjp7IiRpZCI6IjI3ODQiLCIkdHlwZSI6Ik5MUkUuQ29tbW9uLkRvbS5Tb2xpZENvbG9yQnJ1c2gsIE5MUkUuQ29tbW9uIiwiQ29sb3IiOnsiJGlkIjoiMjc4NSIsIkEiOjI1NSwiUiI6MjU1LCJHIjoyNTUsIkIiOjI1NX19LCJMaW5lV2VpZ2h0IjowLjAsIkxpbmVUeXBlIjowLCJQYXJlbnRTdHlsZSI6bnVsbH0sIlBhcmVudFN0eWxlIjpudWxsfSwiVGl0bGVTdHlsZSI6eyIkaWQiOiIyNzg2IiwiRm9udFNldHRpbmdzIjp7IiRpZCI6IjI3ODciLCJGb250U2l6ZSI6MTAsIkZvbnROYW1lIjoiQ2FsaWJyaSIsIklzQm9sZCI6dHJ1ZSwiSXNJdGFsaWMiOmZhbHNlLCJJc1VuZGVybGluZWQiOmZhbHNlLCJQYXJlbnRTdHlsZSI6bnVsbH0sIkF1dG9TaXplIjowLCJGb3JlZ3JvdW5kIjp7IiRpZCI6IjI3ODgiLCJDb2xvciI6eyIkaWQiOiIyNzg5IiwiQSI6MjU1LCJSIjowLCJHIjowLCJCIjowfX0sIk1heFdpZHRoIjo4MDAuMCwiTWF4SGVpZ2h0IjoiSW5maW5pdHkiLCJTbWFydEZvcmVncm91bmRJc0FjdGl2ZSI6ZmFsc2UsIkhvcml6b250YWxBbGlnbm1lbnQiOjEsIlZlcnRpY2FsQWxpZ25tZW50IjowLCJTbWFydEZvcmVncm91bmQiOm51bGwsIkJhY2tncm91bmRGaWxsVHlwZSI6MCwiTWFyZ2luIjp7IiRpZCI6IjI3OTAiLCJUb3AiOjAuMCwiTGVmdCI6MC4wLCJSaWdodCI6MC4wLCJCb3R0b20iOjAuMH0sIlBhZGRpbmciOnsiJGlkIjoiMjc5MSIsIlRvcCI6MC4wLCJMZWZ0IjowLjAsIlJpZ2h0IjowLjAsIkJvdHRvbSI6MC4wfSwiQmFja2dyb3VuZCI6eyIkaWQiOiIyNzkyIiwiQ29sb3IiOnsiJGlkIjoiMjc5MyIsIkEiOjAsIlIiOjI1NSwiRyI6MjU1LCJCIjoyNTV9fSwiSXNWaXNpYmxlIjp0cnVlLCJXaWR0aCI6MC4wLCJIZWlnaHQiOjAuMCwiQm9yZGVyU3R5bGUiOnsiJGlkIjoiMjc5NCIsIkxpbmVDb2xvciI6bnVsbCwiTGluZVdlaWdodCI6MC4wLCJMaW5lVHlwZSI6MCwiUGFyZW50U3R5bGUiOm51bGx9LCJQYXJlbnRTdHlsZSI6bnVsbH0sIkRhdGVTdHlsZSI6eyIkaWQiOiIyNzk1IiwiRm9udFNldHRpbmdzIjp7IiRpZCI6IjI3OTYiLCJGb250U2l6ZSI6MTAsIkZvbnROYW1lIjoiQ2FsaWJyaSIsIklzQm9sZCI6ZmFsc2UsIklzSXRhbGljIjpmYWxzZSwiSXNVbmRlcmxpbmVkIjpmYWxzZSwiUGFyZW50U3R5bGUiOm51bGx9LCJBdXRvU2l6ZSI6MCwiRm9yZWdyb3VuZCI6eyIkaWQiOiIyNzk3IiwiQ29sb3IiOnsiJGlkIjoiMjc5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c5OSIsIlRvcCI6MC4wLCJMZWZ0IjowLjAsIlJpZ2h0IjowLjAsIkJvdHRvbSI6MC4wfSwiUGFkZGluZyI6eyIkaWQiOiIyODAwIiwiVG9wIjowLjAsIkxlZnQiOjAuMCwiUmlnaHQiOjAuMCwiQm90dG9tIjowLjB9LCJCYWNrZ3JvdW5kIjp7IiRpZCI6IjI4MDEiLCJDb2xvciI6eyIkaWQiOiIyODAyIiwiQSI6MCwiUiI6MjU1LCJHIjoyNTUsIkIiOjI1NX19LCJJc1Zpc2libGUiOnRydWUsIldpZHRoIjowLjAsIkhlaWdodCI6MC4wLCJCb3JkZXJTdHlsZSI6eyIkaWQiOiIyODAzIiwiTGluZUNvbG9yIjpudWxsLCJMaW5lV2VpZ2h0IjowLjAsIkxpbmVUeXBlIjowLCJQYXJlbnRTdHlsZSI6bnVsbH0sIlBhcmVudFN0eWxlIjpudWxsfSwiRGF0ZUZvcm1hdCI6eyIkaWQiOiIyODA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MDUiLCJGb3JtYXQiOjAsIklzVmlzaWJsZSI6ZmFsc2UsIkxhc3RLbm93blZpc2liaWxpdHlTdGF0ZSI6ZmFsc2V9LCJJc1Zpc2libGUiOnRydWUsIlBhcmVudFN0eWxlIjpudWxsfSwiSW5kZXgiOjUsIlNtYXJ0RHVyYXRpb25BY3RpdmF0ZWQiOmZhbHNlLCJEYXRlRm9ybWF0Ijp7IiRyZWYiOiIyODA0In0sIldlZWtOdW1iZXJpbmciOnsiJGlkIjoiMjgwNiIsIkZvcm1hdCI6MCwiSXNWaXNpYmxlIjpmYWxzZSwiTGFzdEtub3duVmlzaWJpbGl0eVN0YXRlIjpmYWxzZX0sIklkIjoiODA5ZTI5ZDctZjg1NS00OThhLTg0NzYtMjc2ODY4MTUxMjhiIiwiSW1wb3J0SWQiOm51bGwsIlRpdGxlIjoiU3ByaW50IDMiLCJOb3RlIjpudWxsLCJIeXBlcmxpbmsiOnsiJGlkIjoiMjgwNyIsIkFkZHJlc3MiOm51bGwsIlN1YkFkZHJlc3MiOm51bGx9LCJJc0NoYW5nZWQiOmZhbHNlLCJJc05ldyI6ZmFsc2V9LHsiJGlkIjoiMjgwOCIsIkdyb3VwTmFtZSI6IjIwYTlhMDhhLWU1N2ItNGYwOS1iNzIwLWE2YzA4OWRmNTgwOCIsIlN0YXJ0RGF0ZSI6IjIwMjItMDItMTRUMDA6MDA6MDBaIiwiRW5kRGF0ZSI6IjIwMjItMDItMjVUMjM6NTk6MDBaIiwiUGVyY2VudGFnZUNvbXBsZXRlIjpudWxsLCJTdHlsZSI6eyIkaWQiOiIyODA5IiwiU2hhcGUiOjAsIlNoYXBlVGhpY2tuZXNzIjoxLCJEdXJhdGlvbkZvcm1hdCI6MCwiSW5jbHVkZU5vbldvcmtpbmdEYXlzSW5EdXJhdGlvbiI6ZmFsc2UsIlBlcmNlbnRhZ2VDb21wbGV0ZVN0eWxlIjp7IiRpZCI6IjI4MTAiLCJGb250U2V0dGluZ3MiOnsiJGlkIjoiMjgxMSIsIkZvbnRTaXplIjoxMCwiRm9udE5hbWUiOiJDYWxpYnJpIiwiSXNCb2xkIjpmYWxzZSwiSXNJdGFsaWMiOmZhbHNlLCJJc1VuZGVybGluZWQiOmZhbHNlLCJQYXJlbnRTdHlsZSI6bnVsbH0sIkF1dG9TaXplIjowLCJGb3JlZ3JvdW5kIjp7IiRpZCI6IjI4MTIiLCJDb2xvciI6eyIkaWQiOiIyODEz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I4MTQiLCJUb3AiOjAuMCwiTGVmdCI6MC4wLCJSaWdodCI6MC4wLCJCb3R0b20iOjAuMH0sIlBhZGRpbmciOnsiJGlkIjoiMjgxNSIsIlRvcCI6MC4wLCJMZWZ0IjowLjAsIlJpZ2h0IjowLjAsIkJvdHRvbSI6MC4wfSwiQmFja2dyb3VuZCI6eyIkaWQiOiIyODE2IiwiQ29sb3IiOnsiJHJlZiI6IjI2NzIifX0sIklzVmlzaWJsZSI6dHJ1ZSwiV2lkdGgiOjAuMCwiSGVpZ2h0IjowLjAsIkJvcmRlclN0eWxlIjp7IiRpZCI6IjI4MTciLCJMaW5lQ29sb3IiOm51bGwsIkxpbmVXZWlnaHQiOjAuMCwiTGluZVR5cGUiOjAsIlBhcmVudFN0eWxlIjpudWxsfSwiUGFyZW50U3R5bGUiOm51bGx9LCJEdXJhdGlvblN0eWxlIjp7IiRpZCI6IjI4MTgiLCJGb250U2V0dGluZ3MiOnsiJGlkIjoiMjgxOSIsIkZvbnRTaXplIjoxMCwiRm9udE5hbWUiOiJDYWxpYnJpIiwiSXNCb2xkIjpmYWxzZSwiSXNJdGFsaWMiOmZhbHNlLCJJc1VuZGVybGluZWQiOmZhbHNlLCJQYXJlbnRTdHlsZSI6bnVsbH0sIkF1dG9TaXplIjowLCJGb3JlZ3JvdW5kIjp7IiRpZCI6IjI4MjAiLCJDb2xvciI6eyIkcmVmIjoiMjQ5NiJ9fSwiTWF4V2lkdGgiOjIwMC4wLCJNYXhIZWlnaHQiOiJJbmZpbml0eSIsIlNtYXJ0Rm9yZWdyb3VuZElzQWN0aXZlIjpmYWxzZSwiSG9yaXpvbnRhbEFsaWdubWVudCI6MCwiVmVydGljYWxBbGlnbm1lbnQiOjAsIlNtYXJ0Rm9yZWdyb3VuZCI6bnVsbCwiQmFja2dyb3VuZEZpbGxUeXBlIjowLCJNYXJnaW4iOnsiJGlkIjoiMjgyMSIsIlRvcCI6MC4wLCJMZWZ0IjowLjAsIlJpZ2h0IjowLjAsIkJvdHRvbSI6MC4wfSwiUGFkZGluZyI6eyIkaWQiOiIyODIyIiwiVG9wIjowLjAsIkxlZnQiOjAuMCwiUmlnaHQiOjAuMCwiQm90dG9tIjowLjB9LCJCYWNrZ3JvdW5kIjp7IiRyZWYiOiIyNDk5In0sIklzVmlzaWJsZSI6dHJ1ZSwiV2lkdGgiOjAuMCwiSGVpZ2h0IjowLjAsIkJvcmRlclN0eWxlIjp7IiRpZCI6IjI4MjMiLCJMaW5lQ29sb3IiOm51bGwsIkxpbmVXZWlnaHQiOjAuMCwiTGluZVR5cGUiOjAsIlBhcmVudFN0eWxlIjpudWxsfSwiUGFyZW50U3R5bGUiOm51bGx9LCJIb3Jpem9udGFsQ29ubmVjdG9yU3R5bGUiOnsiJGlkIjoiMjgyNCIsIkxpbmVDb2xvciI6eyIkcmVmIjoiMjUwMSJ9LCJMaW5lV2VpZ2h0IjowLjgsIkxpbmVUeXBlIjowLCJQYXJlbnRTdHlsZSI6bnVsbH0sIlZlcnRpY2FsQ29ubmVjdG9yU3R5bGUiOnsiJGlkIjoiMjgyNSIsIkxpbmVDb2xvciI6eyIkcmVmIjoiMjUwNCJ9LCJMaW5lV2VpZ2h0IjowLjAsIkxpbmVUeXBlIjowLCJQYXJlbnRTdHlsZSI6bnVsbH0sIk1hcmdpbiI6bnVsbCwiU3RhcnREYXRlUG9zaXRpb24iOjAsIkVuZERhdGVQb3NpdGlvbiI6MCwiRGF0ZUlzVmlzaWJsZSI6dHJ1ZSwiVGl0bGVQb3NpdGlvbiI6MiwiRHVyYXRpb25Qb3NpdGlvbiI6NiwiUGVyY2VudGFnZUNvbXBsZXRlZFBvc2l0aW9uIjoyLCJTcGFjaW5nIjo1LCJJc0JlbG93VGltZWJhbmQiOnRydWUsIlBlcmNlbnRhZ2VDb21wbGV0ZVNoYXBlT3BhY2l0eSI6MzUsIlNoYXBlU3R5bGUiOnsiJGlkIjoiMjgyNiIsIk1hcmdpbiI6eyIkaWQiOiIyODI3IiwiVG9wIjowLjAsIkxlZnQiOjQuMCwiUmlnaHQiOjQuMCwiQm90dG9tIjowLjB9LCJQYWRkaW5nIjp7IiRpZCI6IjI4MjgiLCJUb3AiOjAuMCwiTGVmdCI6MC4wLCJSaWdodCI6MC4wLCJCb3R0b20iOjAuMH0sIkJhY2tncm91bmQiOnsiJGlkIjoiMjgyOSIsIkNvbG9yIjp7IiRpZCI6IjI4MzAiLCJBIjoyNTUsIlIiOjE2NSwiRyI6MTY1LCJCIjoxNjV9fSwiSXNWaXNpYmxlIjp0cnVlLCJXaWR0aCI6MC4wLCJIZWlnaHQiOjE2LjAsIkJvcmRlclN0eWxlIjp7IiRpZCI6IjI4MzEiLCJMaW5lQ29sb3IiOnsiJGlkIjoiMjgzMiIsIiR0eXBlIjoiTkxSRS5Db21tb24uRG9tLlNvbGlkQ29sb3JCcnVzaCwgTkxSRS5Db21tb24iLCJDb2xvciI6eyIkaWQiOiIyODMzIiwiQSI6MjU1LCJSIjoyNTUsIkciOjI1NSwiQiI6MjU1fX0sIkxpbmVXZWlnaHQiOjAuMCwiTGluZVR5cGUiOjAsIlBhcmVudFN0eWxlIjpudWxsfSwiUGFyZW50U3R5bGUiOm51bGx9LCJUaXRsZVN0eWxlIjp7IiRpZCI6IjI4MzQiLCJGb250U2V0dGluZ3MiOnsiJGlkIjoiMjgzNSIsIkZvbnRTaXplIjoxMCwiRm9udE5hbWUiOiJDYWxpYnJpIiwiSXNCb2xkIjp0cnVlLCJJc0l0YWxpYyI6ZmFsc2UsIklzVW5kZXJsaW5lZCI6ZmFsc2UsIlBhcmVudFN0eWxlIjpudWxsfSwiQXV0b1NpemUiOjAsIkZvcmVncm91bmQiOnsiJGlkIjoiMjgzNiIsIkNvbG9yIjp7IiRpZCI6IjI4MzciLCJBIjoyNTUsIlIiOjAsIkciOjAsIkIiOjB9fSwiTWF4V2lkdGgiOjgwMC4wLCJNYXhIZWlnaHQiOiJJbmZpbml0eSIsIlNtYXJ0Rm9yZWdyb3VuZElzQWN0aXZlIjpmYWxzZSwiSG9yaXpvbnRhbEFsaWdubWVudCI6MSwiVmVydGljYWxBbGlnbm1lbnQiOjAsIlNtYXJ0Rm9yZWdyb3VuZCI6bnVsbCwiQmFja2dyb3VuZEZpbGxUeXBlIjowLCJNYXJnaW4iOnsiJGlkIjoiMjgzOCIsIlRvcCI6MC4wLCJMZWZ0IjowLjAsIlJpZ2h0IjowLjAsIkJvdHRvbSI6MC4wfSwiUGFkZGluZyI6eyIkaWQiOiIyODM5IiwiVG9wIjowLjAsIkxlZnQiOjAuMCwiUmlnaHQiOjAuMCwiQm90dG9tIjowLjB9LCJCYWNrZ3JvdW5kIjp7IiRpZCI6IjI4NDAiLCJDb2xvciI6eyIkaWQiOiIyODQxIiwiQSI6MCwiUiI6MjU1LCJHIjoyNTUsIkIiOjI1NX19LCJJc1Zpc2libGUiOnRydWUsIldpZHRoIjowLjAsIkhlaWdodCI6MC4wLCJCb3JkZXJTdHlsZSI6eyIkaWQiOiIyODQyIiwiTGluZUNvbG9yIjpudWxsLCJMaW5lV2VpZ2h0IjowLjAsIkxpbmVUeXBlIjowLCJQYXJlbnRTdHlsZSI6bnVsbH0sIlBhcmVudFN0eWxlIjpudWxsfSwiRGF0ZVN0eWxlIjp7IiRpZCI6IjI4NDMiLCJGb250U2V0dGluZ3MiOnsiJGlkIjoiMjg0NCIsIkZvbnRTaXplIjoxMCwiRm9udE5hbWUiOiJDYWxpYnJpIiwiSXNCb2xkIjpmYWxzZSwiSXNJdGFsaWMiOmZhbHNlLCJJc1VuZGVybGluZWQiOmZhbHNlLCJQYXJlbnRTdHlsZSI6bnVsbH0sIkF1dG9TaXplIjowLCJGb3JlZ3JvdW5kIjp7IiRpZCI6IjI4NDUiLCJDb2xvciI6eyIkaWQiOiIyODQ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ODQ3IiwiVG9wIjowLjAsIkxlZnQiOjAuMCwiUmlnaHQiOjAuMCwiQm90dG9tIjowLjB9LCJQYWRkaW5nIjp7IiRpZCI6IjI4NDgiLCJUb3AiOjAuMCwiTGVmdCI6MC4wLCJSaWdodCI6MC4wLCJCb3R0b20iOjAuMH0sIkJhY2tncm91bmQiOnsiJGlkIjoiMjg0OSIsIkNvbG9yIjp7IiRpZCI6IjI4NTAiLCJBIjowLCJSIjoyNTUsIkciOjI1NSwiQiI6MjU1fX0sIklzVmlzaWJsZSI6dHJ1ZSwiV2lkdGgiOjAuMCwiSGVpZ2h0IjowLjAsIkJvcmRlclN0eWxlIjp7IiRpZCI6IjI4NTEiLCJMaW5lQ29sb3IiOm51bGwsIkxpbmVXZWlnaHQiOjAuMCwiTGluZVR5cGUiOjAsIlBhcmVudFN0eWxlIjpudWxsfSwiUGFyZW50U3R5bGUiOm51bGx9LCJEYXRlRm9ybWF0Ijp7IiRpZCI6IjI4N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1MyIsIkZvcm1hdCI6MCwiSXNWaXNpYmxlIjpmYWxzZSwiTGFzdEtub3duVmlzaWJpbGl0eVN0YXRlIjpmYWxzZX0sIklzVmlzaWJsZSI6dHJ1ZSwiUGFyZW50U3R5bGUiOm51bGx9LCJJbmRleCI6NiwiU21hcnREdXJhdGlvbkFjdGl2YXRlZCI6ZmFsc2UsIkRhdGVGb3JtYXQiOnsiJHJlZiI6IjI4NTIifSwiV2Vla051bWJlcmluZyI6eyIkaWQiOiIyODU0IiwiRm9ybWF0IjowLCJJc1Zpc2libGUiOmZhbHNlLCJMYXN0S25vd25WaXNpYmlsaXR5U3RhdGUiOmZhbHNlfSwiSWQiOiIxMGE0NTJjYy1iY2MyLTQzMzAtYjMxOS00NzJmMTlkYjk2MWUiLCJJbXBvcnRJZCI6bnVsbCwiVGl0bGUiOiJTcHJpbnQgNCIsIk5vdGUiOm51bGwsIkh5cGVybGluayI6eyIkaWQiOiIyODU1IiwiQWRkcmVzcyI6bnVsbCwiU3ViQWRkcmVzcyI6bnVsbH0sIklzQ2hhbmdlZCI6ZmFsc2UsIklzTmV3IjpmYWxzZX0seyIkaWQiOiIyODU2IiwiR3JvdXBOYW1lIjoiMjBhOWEwOGEtZTU3Yi00ZjA5LWI3MjAtYTZjMDg5ZGY1ODA4IiwiU3RhcnREYXRlIjoiMjAyMi0wMi0yOFQwMDowMDowMFoiLCJFbmREYXRlIjoiMjAyMi0wMy0xMVQyMzo1OTowMFoiLCJQZXJjZW50YWdlQ29tcGxldGUiOm51bGwsIlN0eWxlIjp7IiRpZCI6IjI4NTciLCJTaGFwZSI6MCwiU2hhcGVUaGlja25lc3MiOjEsIkR1cmF0aW9uRm9ybWF0IjowLCJJbmNsdWRlTm9uV29ya2luZ0RheXNJbkR1cmF0aW9uIjpmYWxzZSwiUGVyY2VudGFnZUNvbXBsZXRlU3R5bGUiOnsiJGlkIjoiMjg1OCIsIkZvbnRTZXR0aW5ncyI6eyIkaWQiOiIyODU5IiwiRm9udFNpemUiOjEwLCJGb250TmFtZSI6IkNhbGlicmkiLCJJc0JvbGQiOmZhbHNlLCJJc0l0YWxpYyI6ZmFsc2UsIklzVW5kZXJsaW5lZCI6ZmFsc2UsIlBhcmVudFN0eWxlIjpudWxsfSwiQXV0b1NpemUiOjAsIkZvcmVncm91bmQiOnsiJGlkIjoiMjg2MCIsIkNvbG9yIjp7IiRpZCI6IjI4Nj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jg2MiIsIlRvcCI6MC4wLCJMZWZ0IjowLjAsIlJpZ2h0IjowLjAsIkJvdHRvbSI6MC4wfSwiUGFkZGluZyI6eyIkaWQiOiIyODYzIiwiVG9wIjowLjAsIkxlZnQiOjAuMCwiUmlnaHQiOjAuMCwiQm90dG9tIjowLjB9LCJCYWNrZ3JvdW5kIjp7IiRpZCI6IjI4NjQiLCJDb2xvciI6eyIkcmVmIjoiMjY3MiJ9fSwiSXNWaXNpYmxlIjp0cnVlLCJXaWR0aCI6MC4wLCJIZWlnaHQiOjAuMCwiQm9yZGVyU3R5bGUiOnsiJGlkIjoiMjg2NSIsIkxpbmVDb2xvciI6bnVsbCwiTGluZVdlaWdodCI6MC4wLCJMaW5lVHlwZSI6MCwiUGFyZW50U3R5bGUiOm51bGx9LCJQYXJlbnRTdHlsZSI6bnVsbH0sIkR1cmF0aW9uU3R5bGUiOnsiJGlkIjoiMjg2NiIsIkZvbnRTZXR0aW5ncyI6eyIkaWQiOiIyODY3IiwiRm9udFNpemUiOjEwLCJGb250TmFtZSI6IkNhbGlicmkiLCJJc0JvbGQiOmZhbHNlLCJJc0l0YWxpYyI6ZmFsc2UsIklzVW5kZXJsaW5lZCI6ZmFsc2UsIlBhcmVudFN0eWxlIjpudWxsfSwiQXV0b1NpemUiOjAsIkZvcmVncm91bmQiOnsiJGlkIjoiMjg2OCIsIkNvbG9yIjp7IiRyZWYiOiIyNDk2In19LCJNYXhXaWR0aCI6MjAwLjAsIk1heEhlaWdodCI6IkluZmluaXR5IiwiU21hcnRGb3JlZ3JvdW5kSXNBY3RpdmUiOmZhbHNlLCJIb3Jpem9udGFsQWxpZ25tZW50IjowLCJWZXJ0aWNhbEFsaWdubWVudCI6MCwiU21hcnRGb3JlZ3JvdW5kIjpudWxsLCJCYWNrZ3JvdW5kRmlsbFR5cGUiOjAsIk1hcmdpbiI6eyIkaWQiOiIyODY5IiwiVG9wIjowLjAsIkxlZnQiOjAuMCwiUmlnaHQiOjAuMCwiQm90dG9tIjowLjB9LCJQYWRkaW5nIjp7IiRpZCI6IjI4NzAiLCJUb3AiOjAuMCwiTGVmdCI6MC4wLCJSaWdodCI6MC4wLCJCb3R0b20iOjAuMH0sIkJhY2tncm91bmQiOnsiJHJlZiI6IjI0OTkifSwiSXNWaXNpYmxlIjp0cnVlLCJXaWR0aCI6MC4wLCJIZWlnaHQiOjAuMCwiQm9yZGVyU3R5bGUiOnsiJGlkIjoiMjg3MSIsIkxpbmVDb2xvciI6bnVsbCwiTGluZVdlaWdodCI6MC4wLCJMaW5lVHlwZSI6MCwiUGFyZW50U3R5bGUiOm51bGx9LCJQYXJlbnRTdHlsZSI6bnVsbH0sIkhvcml6b250YWxDb25uZWN0b3JTdHlsZSI6eyIkaWQiOiIyODcyIiwiTGluZUNvbG9yIjp7IiRyZWYiOiIyNTAxIn0sIkxpbmVXZWlnaHQiOjAuOCwiTGluZVR5cGUiOjAsIlBhcmVudFN0eWxlIjpudWxsfSwiVmVydGljYWxDb25uZWN0b3JTdHlsZSI6eyIkaWQiOiIyODczIiwiTGluZUNvbG9yIjp7IiRyZWYiOiIyNTA0In0sIkxpbmVXZWlnaHQiOjAuMCwiTGluZVR5cGUiOjAsIlBhcmVudFN0eWxlIjpudWxsfSwiTWFyZ2luIjpudWxsLCJTdGFydERhdGVQb3NpdGlvbiI6MCwiRW5kRGF0ZVBvc2l0aW9uIjowLCJEYXRlSXNWaXNpYmxlIjp0cnVlLCJUaXRsZVBvc2l0aW9uIjoyLCJEdXJhdGlvblBvc2l0aW9uIjo2LCJQZXJjZW50YWdlQ29tcGxldGVkUG9zaXRpb24iOjIsIlNwYWNpbmciOjUsIklzQmVsb3dUaW1lYmFuZCI6dHJ1ZSwiUGVyY2VudGFnZUNvbXBsZXRlU2hhcGVPcGFjaXR5IjozNSwiU2hhcGVTdHlsZSI6eyIkaWQiOiIyODc0IiwiTWFyZ2luIjp7IiRpZCI6IjI4NzUiLCJUb3AiOjAuMCwiTGVmdCI6NC4wLCJSaWdodCI6NC4wLCJCb3R0b20iOjAuMH0sIlBhZGRpbmciOnsiJGlkIjoiMjg3NiIsIlRvcCI6MC4wLCJMZWZ0IjowLjAsIlJpZ2h0IjowLjAsIkJvdHRvbSI6MC4wfSwiQmFja2dyb3VuZCI6eyIkaWQiOiIyODc3IiwiQ29sb3IiOnsiJGlkIjoiMjg3OCIsIkEiOjI1NSwiUiI6MTY1LCJHIjoxNjUsIkIiOjE2NX19LCJJc1Zpc2libGUiOnRydWUsIldpZHRoIjowLjAsIkhlaWdodCI6MTYuMCwiQm9yZGVyU3R5bGUiOnsiJGlkIjoiMjg3OSIsIkxpbmVDb2xvciI6eyIkaWQiOiIyODgwIiwiJHR5cGUiOiJOTFJFLkNvbW1vbi5Eb20uU29saWRDb2xvckJydXNoLCBOTFJFLkNvbW1vbiIsIkNvbG9yIjp7IiRpZCI6IjI4ODEiLCJBIjoyNTUsIlIiOjI1NSwiRyI6MjU1LCJCIjoyNTV9fSwiTGluZVdlaWdodCI6MC4wLCJMaW5lVHlwZSI6MCwiUGFyZW50U3R5bGUiOm51bGx9LCJQYXJlbnRTdHlsZSI6bnVsbH0sIlRpdGxlU3R5bGUiOnsiJGlkIjoiMjg4MiIsIkZvbnRTZXR0aW5ncyI6eyIkaWQiOiIyODgzIiwiRm9udFNpemUiOjEwLCJGb250TmFtZSI6IkNhbGlicmkiLCJJc0JvbGQiOnRydWUsIklzSXRhbGljIjpmYWxzZSwiSXNVbmRlcmxpbmVkIjpmYWxzZSwiUGFyZW50U3R5bGUiOm51bGx9LCJBdXRvU2l6ZSI6MCwiRm9yZWdyb3VuZCI6eyIkaWQiOiIyODg0IiwiQ29sb3IiOnsiJGlkIjoiMjg4NSIsIkEiOjI1NSwiUiI6MCwiRyI6MCwiQiI6MH19LCJNYXhXaWR0aCI6ODAwLjAsIk1heEhlaWdodCI6IkluZmluaXR5IiwiU21hcnRGb3JlZ3JvdW5kSXNBY3RpdmUiOmZhbHNlLCJIb3Jpem9udGFsQWxpZ25tZW50IjoxLCJWZXJ0aWNhbEFsaWdubWVudCI6MCwiU21hcnRGb3JlZ3JvdW5kIjpudWxsLCJCYWNrZ3JvdW5kRmlsbFR5cGUiOjAsIk1hcmdpbiI6eyIkaWQiOiIyODg2IiwiVG9wIjowLjAsIkxlZnQiOjAuMCwiUmlnaHQiOjAuMCwiQm90dG9tIjowLjB9LCJQYWRkaW5nIjp7IiRpZCI6IjI4ODciLCJUb3AiOjAuMCwiTGVmdCI6MC4wLCJSaWdodCI6MC4wLCJCb3R0b20iOjAuMH0sIkJhY2tncm91bmQiOnsiJGlkIjoiMjg4OCIsIkNvbG9yIjp7IiRpZCI6IjI4ODkiLCJBIjowLCJSIjoyNTUsIkciOjI1NSwiQiI6MjU1fX0sIklzVmlzaWJsZSI6dHJ1ZSwiV2lkdGgiOjAuMCwiSGVpZ2h0IjowLjAsIkJvcmRlclN0eWxlIjp7IiRpZCI6IjI4OTAiLCJMaW5lQ29sb3IiOm51bGwsIkxpbmVXZWlnaHQiOjAuMCwiTGluZVR5cGUiOjAsIlBhcmVudFN0eWxlIjpudWxsfSwiUGFyZW50U3R5bGUiOm51bGx9LCJEYXRlU3R5bGUiOnsiJGlkIjoiMjg5MSIsIkZvbnRTZXR0aW5ncyI6eyIkaWQiOiIyODkyIiwiRm9udFNpemUiOjEwLCJGb250TmFtZSI6IkNhbGlicmkiLCJJc0JvbGQiOmZhbHNlLCJJc0l0YWxpYyI6ZmFsc2UsIklzVW5kZXJsaW5lZCI6ZmFsc2UsIlBhcmVudFN0eWxlIjpudWxsfSwiQXV0b1NpemUiOjAsIkZvcmVncm91bmQiOnsiJGlkIjoiMjg5MyIsIkNvbG9yIjp7IiRpZCI6IjI4OT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4OTUiLCJUb3AiOjAuMCwiTGVmdCI6MC4wLCJSaWdodCI6MC4wLCJCb3R0b20iOjAuMH0sIlBhZGRpbmciOnsiJGlkIjoiMjg5NiIsIlRvcCI6MC4wLCJMZWZ0IjowLjAsIlJpZ2h0IjowLjAsIkJvdHRvbSI6MC4wfSwiQmFja2dyb3VuZCI6eyIkaWQiOiIyODk3IiwiQ29sb3IiOnsiJGlkIjoiMjg5OCIsIkEiOjAsIlIiOjI1NSwiRyI6MjU1LCJCIjoyNTV9fSwiSXNWaXNpYmxlIjp0cnVlLCJXaWR0aCI6MC4wLCJIZWlnaHQiOjAuMCwiQm9yZGVyU3R5bGUiOnsiJGlkIjoiMjg5OSIsIkxpbmVDb2xvciI6bnVsbCwiTGluZVdlaWdodCI6MC4wLCJMaW5lVHlwZSI6MCwiUGFyZW50U3R5bGUiOm51bGx9LCJQYXJlbnRTdHlsZSI6bnVsbH0sIkRhdGVGb3JtYXQiOnsiJGlkIjoiMjkw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AxIiwiRm9ybWF0IjowLCJJc1Zpc2libGUiOmZhbHNlLCJMYXN0S25vd25WaXNpYmlsaXR5U3RhdGUiOmZhbHNlfSwiSXNWaXNpYmxlIjp0cnVlLCJQYXJlbnRTdHlsZSI6bnVsbH0sIkluZGV4Ijo3LCJTbWFydER1cmF0aW9uQWN0aXZhdGVkIjpmYWxzZSwiRGF0ZUZvcm1hdCI6eyIkcmVmIjoiMjkwMCJ9LCJXZWVrTnVtYmVyaW5nIjp7IiRpZCI6IjI5MDIiLCJGb3JtYXQiOjAsIklzVmlzaWJsZSI6ZmFsc2UsIkxhc3RLbm93blZpc2liaWxpdHlTdGF0ZSI6ZmFsc2V9LCJJZCI6IjExMzQ5M2U0LWQ4YWUtNDFmYS1hNzI0LTQ0ZmMyYWJkZDU0NCIsIkltcG9ydElkIjpudWxsLCJUaXRsZSI6IlNwcmludCA1IiwiTm90ZSI6bnVsbCwiSHlwZXJsaW5rIjp7IiRpZCI6IjI5MDMiLCJBZGRyZXNzIjpudWxsLCJTdWJBZGRyZXNzIjpudWxsfSwiSXNDaGFuZ2VkIjpmYWxzZSwiSXNOZXciOmZhbHNlfSx7IiRpZCI6IjI5MDQiLCJHcm91cE5hbWUiOiIyMGE5YTA4YS1lNTdiLTRmMDktYjcyMC1hNmMwODlkZjU4MDgiLCJTdGFydERhdGUiOiIyMDIyLTAzLTE0VDAwOjAwOjAwWiIsIkVuZERhdGUiOiIyMDIyLTAzLTI1VDIzOjU5OjAwWiIsIlBlcmNlbnRhZ2VDb21wbGV0ZSI6bnVsbCwiU3R5bGUiOnsiJGlkIjoiMjkwNSIsIlNoYXBlIjowLCJTaGFwZVRoaWNrbmVzcyI6MSwiRHVyYXRpb25Gb3JtYXQiOjAsIkluY2x1ZGVOb25Xb3JraW5nRGF5c0luRHVyYXRpb24iOmZhbHNlLCJQZXJjZW50YWdlQ29tcGxldGVTdHlsZSI6eyIkaWQiOiIyOTA2IiwiRm9udFNldHRpbmdzIjp7IiRpZCI6IjI5MDciLCJGb250U2l6ZSI6MTAsIkZvbnROYW1lIjoiQ2FsaWJyaSIsIklzQm9sZCI6ZmFsc2UsIklzSXRhbGljIjpmYWxzZSwiSXNVbmRlcmxpbmVkIjpmYWxzZSwiUGFyZW50U3R5bGUiOm51bGx9LCJBdXRvU2l6ZSI6MCwiRm9yZWdyb3VuZCI6eyIkaWQiOiIyOTA4IiwiQ29sb3IiOnsiJGlkIjoiMjkwO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OTEwIiwiVG9wIjowLjAsIkxlZnQiOjAuMCwiUmlnaHQiOjAuMCwiQm90dG9tIjowLjB9LCJQYWRkaW5nIjp7IiRpZCI6IjI5MTEiLCJUb3AiOjAuMCwiTGVmdCI6MC4wLCJSaWdodCI6MC4wLCJCb3R0b20iOjAuMH0sIkJhY2tncm91bmQiOnsiJGlkIjoiMjkxMiIsIkNvbG9yIjp7IiRyZWYiOiIyNjcyIn19LCJJc1Zpc2libGUiOnRydWUsIldpZHRoIjowLjAsIkhlaWdodCI6MC4wLCJCb3JkZXJTdHlsZSI6eyIkaWQiOiIyOTEzIiwiTGluZUNvbG9yIjpudWxsLCJMaW5lV2VpZ2h0IjowLjAsIkxpbmVUeXBlIjowLCJQYXJlbnRTdHlsZSI6bnVsbH0sIlBhcmVudFN0eWxlIjpudWxsfSwiRHVyYXRpb25TdHlsZSI6eyIkaWQiOiIyOTE0IiwiRm9udFNldHRpbmdzIjp7IiRpZCI6IjI5MTUiLCJGb250U2l6ZSI6MTAsIkZvbnROYW1lIjoiQ2FsaWJyaSIsIklzQm9sZCI6ZmFsc2UsIklzSXRhbGljIjpmYWxzZSwiSXNVbmRlcmxpbmVkIjpmYWxzZSwiUGFyZW50U3R5bGUiOm51bGx9LCJBdXRvU2l6ZSI6MCwiRm9yZWdyb3VuZCI6eyIkaWQiOiIyOTE2IiwiQ29sb3IiOnsiJHJlZiI6IjI0OTYifX0sIk1heFdpZHRoIjoyMDAuMCwiTWF4SGVpZ2h0IjoiSW5maW5pdHkiLCJTbWFydEZvcmVncm91bmRJc0FjdGl2ZSI6ZmFsc2UsIkhvcml6b250YWxBbGlnbm1lbnQiOjAsIlZlcnRpY2FsQWxpZ25tZW50IjowLCJTbWFydEZvcmVncm91bmQiOm51bGwsIkJhY2tncm91bmRGaWxsVHlwZSI6MCwiTWFyZ2luIjp7IiRpZCI6IjI5MTciLCJUb3AiOjAuMCwiTGVmdCI6MC4wLCJSaWdodCI6MC4wLCJCb3R0b20iOjAuMH0sIlBhZGRpbmciOnsiJGlkIjoiMjkxOCIsIlRvcCI6MC4wLCJMZWZ0IjowLjAsIlJpZ2h0IjowLjAsIkJvdHRvbSI6MC4wfSwiQmFja2dyb3VuZCI6eyIkcmVmIjoiMjQ5OSJ9LCJJc1Zpc2libGUiOnRydWUsIldpZHRoIjowLjAsIkhlaWdodCI6MC4wLCJCb3JkZXJTdHlsZSI6eyIkaWQiOiIyOTE5IiwiTGluZUNvbG9yIjpudWxsLCJMaW5lV2VpZ2h0IjowLjAsIkxpbmVUeXBlIjowLCJQYXJlbnRTdHlsZSI6bnVsbH0sIlBhcmVudFN0eWxlIjpudWxsfSwiSG9yaXpvbnRhbENvbm5lY3RvclN0eWxlIjp7IiRpZCI6IjI5MjAiLCJMaW5lQ29sb3IiOnsiJHJlZiI6IjI1MDEifSwiTGluZVdlaWdodCI6MC44LCJMaW5lVHlwZSI6MCwiUGFyZW50U3R5bGUiOm51bGx9LCJWZXJ0aWNhbENvbm5lY3RvclN0eWxlIjp7IiRpZCI6IjI5MjEiLCJMaW5lQ29sb3IiOnsiJHJlZiI6IjI1MDQifSwiTGluZVdlaWdodCI6MC4wLCJMaW5lVHlwZSI6MCwiUGFyZW50U3R5bGUiOm51bGx9LCJNYXJnaW4iOm51bGwsIlN0YXJ0RGF0ZVBvc2l0aW9uIjowLCJFbmREYXRlUG9zaXRpb24iOjAsIkRhdGVJc1Zpc2libGUiOnRydWUsIlRpdGxlUG9zaXRpb24iOjIsIkR1cmF0aW9uUG9zaXRpb24iOjYsIlBlcmNlbnRhZ2VDb21wbGV0ZWRQb3NpdGlvbiI6MiwiU3BhY2luZyI6NSwiSXNCZWxvd1RpbWViYW5kIjp0cnVlLCJQZXJjZW50YWdlQ29tcGxldGVTaGFwZU9wYWNpdHkiOjM1LCJTaGFwZVN0eWxlIjp7IiRpZCI6IjI5MjIiLCJNYXJnaW4iOnsiJGlkIjoiMjkyMyIsIlRvcCI6MC4wLCJMZWZ0Ijo0LjAsIlJpZ2h0Ijo0LjAsIkJvdHRvbSI6MC4wfSwiUGFkZGluZyI6eyIkaWQiOiIyOTI0IiwiVG9wIjowLjAsIkxlZnQiOjAuMCwiUmlnaHQiOjAuMCwiQm90dG9tIjowLjB9LCJCYWNrZ3JvdW5kIjp7IiRpZCI6IjI5MjUiLCJDb2xvciI6eyIkaWQiOiIyOTI2IiwiQSI6MjU1LCJSIjoxNjUsIkciOjE2NSwiQiI6MTY1fX0sIklzVmlzaWJsZSI6dHJ1ZSwiV2lkdGgiOjAuMCwiSGVpZ2h0IjoxNi4wLCJCb3JkZXJTdHlsZSI6eyIkaWQiOiIyOTI3IiwiTGluZUNvbG9yIjp7IiRpZCI6IjI5MjgiLCIkdHlwZSI6Ik5MUkUuQ29tbW9uLkRvbS5Tb2xpZENvbG9yQnJ1c2gsIE5MUkUuQ29tbW9uIiwiQ29sb3IiOnsiJGlkIjoiMjkyOSIsIkEiOjI1NSwiUiI6MjU1LCJHIjoyNTUsIkIiOjI1NX19LCJMaW5lV2VpZ2h0IjowLjAsIkxpbmVUeXBlIjowLCJQYXJlbnRTdHlsZSI6bnVsbH0sIlBhcmVudFN0eWxlIjpudWxsfSwiVGl0bGVTdHlsZSI6eyIkaWQiOiIyOTMwIiwiRm9udFNldHRpbmdzIjp7IiRpZCI6IjI5MzEiLCJGb250U2l6ZSI6MTAsIkZvbnROYW1lIjoiQ2FsaWJyaSIsIklzQm9sZCI6dHJ1ZSwiSXNJdGFsaWMiOmZhbHNlLCJJc1VuZGVybGluZWQiOmZhbHNlLCJQYXJlbnRTdHlsZSI6bnVsbH0sIkF1dG9TaXplIjowLCJGb3JlZ3JvdW5kIjp7IiRpZCI6IjI5MzIiLCJDb2xvciI6eyIkaWQiOiIyOTMzIiwiQSI6MjU1LCJSIjowLCJHIjowLCJCIjowfX0sIk1heFdpZHRoIjo4MDAuMCwiTWF4SGVpZ2h0IjoiSW5maW5pdHkiLCJTbWFydEZvcmVncm91bmRJc0FjdGl2ZSI6ZmFsc2UsIkhvcml6b250YWxBbGlnbm1lbnQiOjEsIlZlcnRpY2FsQWxpZ25tZW50IjowLCJTbWFydEZvcmVncm91bmQiOm51bGwsIkJhY2tncm91bmRGaWxsVHlwZSI6MCwiTWFyZ2luIjp7IiRpZCI6IjI5MzQiLCJUb3AiOjAuMCwiTGVmdCI6MC4wLCJSaWdodCI6MC4wLCJCb3R0b20iOjAuMH0sIlBhZGRpbmciOnsiJGlkIjoiMjkzNSIsIlRvcCI6MC4wLCJMZWZ0IjowLjAsIlJpZ2h0IjowLjAsIkJvdHRvbSI6MC4wfSwiQmFja2dyb3VuZCI6eyIkaWQiOiIyOTM2IiwiQ29sb3IiOnsiJGlkIjoiMjkzNyIsIkEiOjAsIlIiOjI1NSwiRyI6MjU1LCJCIjoyNTV9fSwiSXNWaXNpYmxlIjp0cnVlLCJXaWR0aCI6MC4wLCJIZWlnaHQiOjAuMCwiQm9yZGVyU3R5bGUiOnsiJGlkIjoiMjkzOCIsIkxpbmVDb2xvciI6bnVsbCwiTGluZVdlaWdodCI6MC4wLCJMaW5lVHlwZSI6MCwiUGFyZW50U3R5bGUiOm51bGx9LCJQYXJlbnRTdHlsZSI6bnVsbH0sIkRhdGVTdHlsZSI6eyIkaWQiOiIyOTM5IiwiRm9udFNldHRpbmdzIjp7IiRpZCI6IjI5NDAiLCJGb250U2l6ZSI6MTAsIkZvbnROYW1lIjoiQ2FsaWJyaSIsIklzQm9sZCI6ZmFsc2UsIklzSXRhbGljIjpmYWxzZSwiSXNVbmRlcmxpbmVkIjpmYWxzZSwiUGFyZW50U3R5bGUiOm51bGx9LCJBdXRvU2l6ZSI6MCwiRm9yZWdyb3VuZCI6eyIkaWQiOiIyOTQxIiwiQ29sb3IiOnsiJGlkIjoiMjk0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k0MyIsIlRvcCI6MC4wLCJMZWZ0IjowLjAsIlJpZ2h0IjowLjAsIkJvdHRvbSI6MC4wfSwiUGFkZGluZyI6eyIkaWQiOiIyOTQ0IiwiVG9wIjowLjAsIkxlZnQiOjAuMCwiUmlnaHQiOjAuMCwiQm90dG9tIjowLjB9LCJCYWNrZ3JvdW5kIjp7IiRpZCI6IjI5NDUiLCJDb2xvciI6eyIkaWQiOiIyOTQ2IiwiQSI6MCwiUiI6MjU1LCJHIjoyNTUsIkIiOjI1NX19LCJJc1Zpc2libGUiOnRydWUsIldpZHRoIjowLjAsIkhlaWdodCI6MC4wLCJCb3JkZXJTdHlsZSI6eyIkaWQiOiIyOTQ3IiwiTGluZUNvbG9yIjpudWxsLCJMaW5lV2VpZ2h0IjowLjAsIkxpbmVUeXBlIjowLCJQYXJlbnRTdHlsZSI6bnVsbH0sIlBhcmVudFN0eWxlIjpudWxsfSwiRGF0ZUZvcm1hdCI6eyIkaWQiOiIyOT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5NDkiLCJGb3JtYXQiOjAsIklzVmlzaWJsZSI6ZmFsc2UsIkxhc3RLbm93blZpc2liaWxpdHlTdGF0ZSI6ZmFsc2V9LCJJc1Zpc2libGUiOnRydWUsIlBhcmVudFN0eWxlIjpudWxsfSwiSW5kZXgiOjgsIlNtYXJ0RHVyYXRpb25BY3RpdmF0ZWQiOmZhbHNlLCJEYXRlRm9ybWF0Ijp7IiRyZWYiOiIyOTQ4In0sIldlZWtOdW1iZXJpbmciOnsiJGlkIjoiMjk1MCIsIkZvcm1hdCI6MCwiSXNWaXNpYmxlIjpmYWxzZSwiTGFzdEtub3duVmlzaWJpbGl0eVN0YXRlIjpmYWxzZX0sIklkIjoiOGUxZTJlMzktYzQ2NC00MjU2LWIwM2YtYzk3OWJiMjhlMzVmIiwiSW1wb3J0SWQiOm51bGwsIlRpdGxlIjoiU3ByaW50IDYiLCJOb3RlIjpudWxsLCJIeXBlcmxpbmsiOnsiJGlkIjoiMjk1MSIsIkFkZHJlc3MiOm51bGwsIlN1YkFkZHJlc3MiOm51bGx9LCJJc0NoYW5nZWQiOmZhbHNlLCJJc05ldyI6ZmFsc2V9XSwiU3dpbWxhbmVzIjpbXSwiTXNQcm9qZWN0SXRlbXNUcmVlIjp7IiRpZCI6IjI5NTIiLCJSb290Ijp7IkltcG9ydElkIjpudWxsLCJJc0ltcG9ydGVkIjpmYWxzZSwiQ2hpbGRyZW4iOltdfX0sIk1ldGFkYXRhIjp7IiRpZCI6IjI5NTMiLCJSZWNlbnRDb2xvcnNDb2xsZWN0aW9uIjoiW10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n0sIlNldHRpbmdzIjp7IiRpZCI6IjI5NTQiLCJJbXBhT3B0aW9ucyI6eyIkaWQiOiIyOTU1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jk1NiIsIlVzZVRpbWUiOmZhbHNlLCJXb3JrRGF5U3RhcnQiOiIwMDowMDowMCIsIldvcmtEYXlFbmQiOiIyMzo1OTowMCJ9LCJMYXN0VXNlZFRlbXBsYXRlSWQiOiJhMDdhNzc2ZS1mNzQ1LTQyN2QtOWJhOC1hNjY0N2ZiODc4YTQ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3T00:00:00.0000000Z"/>
  <p:tag name="OTLENDDATE" val="2022-01-14T23:59:00.0000000Z"/>
  <p:tag name="OTLDURATIONFORMAT" val="day"/>
  <p:tag name="OTLSPACING" val="5"/>
  <p:tag name="OTLSHAPETHICKNESSTYPE" val="Regular"/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7T00:00:00.0000000Z"/>
  <p:tag name="OTLENDDATE" val="2022-01-28T23:59:00.0000000Z"/>
  <p:tag name="OTLDURATIONFORMAT" val="day"/>
  <p:tag name="OTLSPACING" val="5"/>
  <p:tag name="OTLSHAPETHICKNESSTYPE" val="Regular"/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31T00:00:00.0000000Z"/>
  <p:tag name="OTLENDDATE" val="2022-02-11T23:59:00.0000000Z"/>
  <p:tag name="OTLDURATIONFORMAT" val="day"/>
  <p:tag name="OTLSPACING" val="5"/>
  <p:tag name="OTLSHAPETHICKNESSTYPE" val="Regular"/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14T00:00:00.0000000Z"/>
  <p:tag name="OTLENDDATE" val="2022-02-25T23:59:00.0000000Z"/>
  <p:tag name="OTLDURATIONFORMAT" val="day"/>
  <p:tag name="OTLSPACING" val="5"/>
  <p:tag name="OTLSHAPETHICKNESSTYPE" val="Regular"/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28T00:00:00.0000000Z"/>
  <p:tag name="OTLENDDATE" val="2022-03-11T23:59:00.0000000Z"/>
  <p:tag name="OTLDURATIONFORMAT" val="day"/>
  <p:tag name="OTLSPACING" val="5"/>
  <p:tag name="OTLSHAPETHICKNESSTYPE" val="Regular"/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14T00:00:00.0000000Z"/>
  <p:tag name="OTLENDDATE" val="2022-03-25T23:59:00.0000000Z"/>
  <p:tag name="OTLDURATIONFORMAT" val="day"/>
  <p:tag name="OTLSPACING" val="5"/>
  <p:tag name="OTLSHAPETHICKNESSTYPE" val="Regular"/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lease"/>
  <p:tag name="OTLDATE" val="2022-01-28T23:59:00.0000000Z"/>
  <p:tag name="OTLPOSITIONONTASK" val="Center"/>
  <p:tag name="OTLRELATEDTASKID" val="00000000-0000-0000-0000-000000000000"/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lease"/>
  <p:tag name="OTLDATE" val="2022-02-25T23:59:00.0000000Z"/>
  <p:tag name="OTLPOSITIONONTASK" val="Center"/>
  <p:tag name="OTLRELATEDTASKID" val="00000000-0000-0000-0000-000000000000"/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03-25T23:59:00.0000000Z"/>
  <p:tag name="OTLPOSITIONONTASK" val="Center"/>
  <p:tag name="OTLRELATEDTASKID" val="00000000-0000-0000-0000-000000000000"/>
  <p:tag name="OTLMTITLE" val="Quarterly &#10;Retrospective"/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31T00:00:00.0000000Z"/>
  <p:tag name="OTLENDDATE" val="2022-02-25T23:59:00.0000000Z"/>
  <p:tag name="OTLDURATIONFORMAT" val="day"/>
  <p:tag name="OTLSPACING" val="5"/>
  <p:tag name="OTLSHAPETHICKNESSTYPE" val="Regular"/>
  <p:tag name="OTLPERCENTAGE" val="60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3T00:00:00.0000000Z"/>
  <p:tag name="OTLENDDATE" val="2022-01-28T23:59:00.0000000Z"/>
  <p:tag name="OTLDURATIONFORMAT" val="day"/>
  <p:tag name="OTLSPACING" val="5"/>
  <p:tag name="OTLSHAPETHICKNESSTYPE" val="Regular"/>
  <p:tag name="OTLPERCENTAGE" val="40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3T00:00:00.0000000Z"/>
  <p:tag name="OTLENDDATE" val="2022-01-14T23:59:00.0000000Z"/>
  <p:tag name="OTLDURATIONFORMAT" val="day"/>
  <p:tag name="OTLSPACING" val="5"/>
  <p:tag name="OTLSHAPETHICKNESSTYPE" val="Regular"/>
  <p:tag name="OTLPERCENTAGE" val="35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3T00:00:00.0000000Z"/>
  <p:tag name="OTLENDDATE" val="2022-01-14T23:59:00.0000000Z"/>
  <p:tag name="OTLDURATIONFORMAT" val="day"/>
  <p:tag name="OTLSPACING" val="5"/>
  <p:tag name="OTLSHAPETHICKNESSTYPE" val="Regular"/>
  <p:tag name="OTLPERCENTAGE" val="80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7T00:00:00.0000000Z"/>
  <p:tag name="OTLENDDATE" val="2022-01-28T23:59:00.0000000Z"/>
  <p:tag name="OTLDURATIONFORMAT" val="day"/>
  <p:tag name="OTLSPACING" val="5"/>
  <p:tag name="OTLSHAPETHICKNESSTYPE" val="Regular"/>
  <p:tag name="OTLPERCENTAGE" val="35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7T00:00:00.0000000Z"/>
  <p:tag name="OTLENDDATE" val="2022-01-28T23:59:00.0000000Z"/>
  <p:tag name="OTLDURATIONFORMAT" val="day"/>
  <p:tag name="OTLSPACING" val="5"/>
  <p:tag name="OTLSHAPETHICKNESSTYPE" val="Regular"/>
  <p:tag name="OTLPERCENTAGE" val="100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3T00:00:00.0000000Z"/>
  <p:tag name="OTLENDDATE" val="2022-01-28T23:59:00.0000000Z"/>
  <p:tag name="OTLDURATIONFORMAT" val="day"/>
  <p:tag name="OTLSPACING" val="5"/>
  <p:tag name="OTLSHAPETHICKNESSTYPE" val="Regular"/>
  <p:tag name="OTLPERCENTAGE" val="100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28T00:00:00.0000000Z"/>
  <p:tag name="OTLENDDATE" val="2022-03-25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28T00:00:00.0000000Z"/>
  <p:tag name="OTLENDDATE" val="2022-03-25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14T00:00:00.0000000Z"/>
  <p:tag name="OTLENDDATE" val="2022-02-25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31T00:00:00.0000000Z"/>
  <p:tag name="OTLENDDATE" val="2022-02-11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14T00:00:00.0000000Z"/>
  <p:tag name="OTLENDDATE" val="2022-02-25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28T00:00:00.0000000Z"/>
  <p:tag name="OTLENDDATE" val="2022-03-11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31T00:00:00.0000000Z"/>
  <p:tag name="OTLENDDATE" val="2022-02-11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14T00:00:00.0000000Z"/>
  <p:tag name="OTLENDDATE" val="2022-03-25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3T00:00:00.0000000Z"/>
  <p:tag name="OTLENDDATE" val="2022-01-14T23:59:00.0000000Z"/>
  <p:tag name="OTLDURATIONFORMAT" val="day"/>
  <p:tag name="OTLSPACING" val="5"/>
  <p:tag name="OTLSHAPETHICKNESSTYPE" val="Regular"/>
  <p:tag name="OTLPERCENTAGE" val="100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28T00:00:00.0000000Z"/>
  <p:tag name="OTLENDDATE" val="2022-03-11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3T00:00:00.0000000Z"/>
  <p:tag name="OTLENDDATE" val="2022-01-14T23:59:00.0000000Z"/>
  <p:tag name="OTLDURATIONFORMAT" val="day"/>
  <p:tag name="OTLSPACING" val="5"/>
  <p:tag name="OTLSHAPETHICKNESSTYPE" val="Regular"/>
  <p:tag name="OTLPERCENTAGE" val="100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7T00:00:00.0000000Z"/>
  <p:tag name="OTLENDDATE" val="2022-01-28T23:59:00.0000000Z"/>
  <p:tag name="OTLDURATIONFORMAT" val="day"/>
  <p:tag name="OTLSPACING" val="5"/>
  <p:tag name="OTLSHAPETHICKNESSTYPE" val="Regular"/>
  <p:tag name="OTLPERCENTAGE" val="80"/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31T00:00:00.0000000Z"/>
  <p:tag name="OTLENDDATE" val="2022-02-11T23:59:00.0000000Z"/>
  <p:tag name="OTLDURATIONFORMAT" val="day"/>
  <p:tag name="OTLSPACING" val="5"/>
  <p:tag name="OTLSHAPETHICKNESSTYPE" val="Regular"/>
  <p:tag name="OTLPERCENTAGE" val="10"/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14T00:00:00.0000000Z"/>
  <p:tag name="OTLENDDATE" val="2022-02-25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28T00:00:00.0000000Z"/>
  <p:tag name="OTLENDDATE" val="2022-03-25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7T00:00:00.0000000Z"/>
  <p:tag name="OTLENDDATE" val="2022-01-28T23:59:00.0000000Z"/>
  <p:tag name="OTLDURATIONFORMAT" val="day"/>
  <p:tag name="OTLSPACING" val="5"/>
  <p:tag name="OTLSHAPETHICKNESSTYPE" val="Regular"/>
  <p:tag name="OTLPERCENTAGE" val="85"/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31T00:00:00.0000000Z"/>
  <p:tag name="OTLENDDATE" val="2022-02-11T23:59:00.0000000Z"/>
  <p:tag name="OTLDURATIONFORMAT" val="day"/>
  <p:tag name="OTLSPACING" val="5"/>
  <p:tag name="OTLSHAPETHICKNESSTYPE" val="Regular"/>
  <p:tag name="OTLPERCENTAGE" val="40"/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14T00:00:00.0000000Z"/>
  <p:tag name="OTLENDDATE" val="2022-02-25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28T00:00:00.0000000Z"/>
  <p:tag name="OTLENDDATE" val="2022-03-11T11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3T00:00:00.0000000Z"/>
  <p:tag name="OTLENDDATE" val="2022-01-28T23:59:00.0000000Z"/>
  <p:tag name="OTLDURATIONFORMAT" val="day"/>
  <p:tag name="OTLSPACING" val="5"/>
  <p:tag name="OTLSHAPETHICKNESSTYPE" val="Regular"/>
  <p:tag name="OTLPERCENTAGE" val="80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31T00:00:00.0000000Z"/>
  <p:tag name="OTLENDDATE" val="2022-02-25T23:59:00.0000000Z"/>
  <p:tag name="OTLDURATIONFORMAT" val="day"/>
  <p:tag name="OTLSPACING" val="5"/>
  <p:tag name="OTLSHAPETHICKNESSTYPE" val="Regular"/>
  <p:tag name="OTLPERCENTAGE" val="20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28T00:00:00.0000000Z"/>
  <p:tag name="OTLENDDATE" val="2022-03-25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04-22T23:59:00.0000000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USETIME" val="False"/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3T00:00:00.0000000Z"/>
  <p:tag name="OTLENDDATE" val="2022-01-14T23:59:00.0000000Z"/>
  <p:tag name="OTLDURATIONFORMAT" val="day"/>
  <p:tag name="OTLSPACING" val="5"/>
  <p:tag name="OTLSHAPETHICKNESSTYPE" val="Regular"/>
  <p:tag name="OTLPERCENTAGE" val="30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7T00:00:00.0000000Z"/>
  <p:tag name="OTLENDDATE" val="2022-01-28T23:59:00.0000000Z"/>
  <p:tag name="OTLDURATIONFORMAT" val="day"/>
  <p:tag name="OTLSPACING" val="5"/>
  <p:tag name="OTLSHAPETHICKNESSTYPE" val="Regular"/>
  <p:tag name="OTLPERCENTAGE" val="95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31T00:00:00.0000000Z"/>
  <p:tag name="OTLENDDATE" val="2022-02-11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14T00:00:00.0000000Z"/>
  <p:tag name="OTLENDDATE" val="2022-02-25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28T00:00:00.0000000Z"/>
  <p:tag name="OTLENDDATE" val="2022-03-11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14T00:00:00.0000000Z"/>
  <p:tag name="OTLENDDATE" val="2022-03-25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3T00:00:00.0000000Z"/>
  <p:tag name="OTLENDDATE" val="2022-01-14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7T00:00:00.0000000Z"/>
  <p:tag name="OTLENDDATE" val="2022-01-28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31T00:00:00.0000000Z"/>
  <p:tag name="OTLENDDATE" val="2022-02-11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14T00:00:00.0000000Z"/>
  <p:tag name="OTLENDDATE" val="2022-02-25T23:59:00.0000000Z"/>
  <p:tag name="OTLDURATIONFORMAT" val="day"/>
  <p:tag name="OTLSPACING" val="5"/>
  <p:tag name="OTLSHAPETHICKNESSTYPE" val="Regular"/>
  <p:tag name="OTLPERCENTAGE" val="0"/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Weeks"/>
  <p:tag name="OTLTIMEBANDSCALEFORMAT" val="w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04-22T23:59:00.0000000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USETIME" val="False"/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Office PowerPoint</Application>
  <PresentationFormat>Widescreen</PresentationFormat>
  <Paragraphs>90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Segoe UI 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2021-12-09T15:07:11Z</dcterms:created>
  <dcterms:modified xsi:type="dcterms:W3CDTF">2022-06-28T08:36:41Z</dcterms:modified>
</cp:coreProperties>
</file>