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  <p:sldMasterId id="2147483744" r:id="rId2"/>
  </p:sldMasterIdLst>
  <p:sldIdLst>
    <p:sldId id="268" r:id="rId3"/>
    <p:sldId id="27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598"/>
    <a:srgbClr val="CC0000"/>
    <a:srgbClr val="95222E"/>
    <a:srgbClr val="92202D"/>
    <a:srgbClr val="2683C6"/>
    <a:srgbClr val="1D6295"/>
    <a:srgbClr val="FF5B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7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88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550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0201B-ED88-4FDA-9CD3-606A71FF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8162C5-4ADA-4CCD-A99E-FBC3E5C6C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3C9A3-E5A9-415C-B849-E0FCD9FF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CD101-6293-4EE0-922C-E7CEFCEFD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98765-7D1A-4912-8C38-343B35C88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42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D24B-6EC8-442D-9711-584B47D2D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D0494-5814-468F-9833-CB8E5E8AF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F8281-2126-4B4A-B318-73EE498F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70BB5-F583-4412-8B64-92AAABF2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B66B2-641B-46FD-BD02-9CD8FD95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40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B5C6A-A365-487D-A04E-B8851CF9E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7CC9D7-1023-48A5-AE8D-F427ACF24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7EA60-F1C1-4619-A661-94504323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F4C57-A948-48BF-A14E-C9EE731D8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4712-422E-4E4F-9180-3CEE478AE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319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32E24-65BA-4994-9003-D0D70FF1B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13C73-52AE-4800-8DEA-511D6CC88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32335-A129-45E0-8BF7-093B3D7DA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80BC8-9AFE-4F22-9ED7-6D275AAA2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238D86-362F-4381-9994-B2E7DDB8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9C5F6-E0B0-4C35-B422-D5B8714F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164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ECCC-7481-42CF-A197-99066748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4AF09-3ED0-481E-9E6D-D320A518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E4F9DE-D8C9-4564-9AA8-7ABDCE23A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60231D-8023-4833-8F6E-075B5264D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5E81E-5302-4676-8916-EF1E98EBD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342689-6848-470D-B8E7-CF58C380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7352AB-8B9B-45F7-99AC-87B28F7A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255EA-8C60-484D-AB49-C5218DB3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858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408F1-3A8B-451C-9456-9CCBF4673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C1F488-6002-4D6B-8333-0FCA585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DEB39-FEEE-43D5-AC12-24608AC87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77ECF-8BB6-437B-BD51-B7EA4EAE7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69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24D0AB-89A0-4214-BAC7-B480B433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14C2DD-EC85-4E03-BF4F-47BE68198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424E8-4617-4C59-93E1-8EE82A76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26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51721-F2AD-4C0F-8F48-DB9EC21D7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B3EDC-7455-497C-82A5-09DC32967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967725-FB0A-4969-8ADA-E34F0E481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BC9A1-12D1-4309-B83D-1CF6C6775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435E0-F353-43D9-9A8A-C59223D68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17A1C9-2B7B-4B19-9234-894EDD5F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24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0699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5B2DB-023D-4C48-BDC7-2AB48E82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992A63-DA87-487C-B81E-02DD7129C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51B7ED-86F9-4022-BD04-AD30910E1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A2579-0511-4214-8AA9-58419326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BAA8A1-0C28-4C9C-BA50-588F115AE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DFD68C-6429-4B7D-B642-9A0AA2C1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715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E72-8974-4636-95E4-6C7BB54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4FD7D-B61C-40E9-99F9-9F4E3273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700AD-F1AF-437E-94B8-7D9C59EFA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29DF2-BF13-4F90-B095-3D6100D1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7239B-9245-4F71-8DEF-3BBA5572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364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765F41-3490-4CF2-8B41-AAFCD3D46A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068E2-26AE-4D28-BEF3-ED6C0F024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5A269-9974-4D43-B3AF-ABFD8C6E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8A4ED-4E61-41E7-A48F-D6088B8E0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16931-C77A-438C-A3FC-13A020513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04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63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18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16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562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09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07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58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57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5388DA-4501-46CE-881A-50DA2FCF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9C103-5BF9-4CD3-813C-CD92BD19F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F5196-D6FE-4440-8DF5-BB67F4F6DF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3D40-B786-4F80-86E0-B0FA15C46F6B}" type="datetimeFigureOut">
              <a:rPr lang="en-GB" smtClean="0"/>
              <a:t>29/06/2022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7B8E1-8D46-4062-BD8B-F4663509E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3A3D1-EBB7-41AF-AA6D-6BD521BF6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0946-17C3-4065-AEF6-B6970A355B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71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slideLayout" Target="../slideLayouts/slideLayout6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31" name="OTLSHAPE_T_452ffbff643449bf898b842030269d79_HorizontalConnector1"/>
          <p:cNvCxnSpPr/>
          <p:nvPr>
            <p:custDataLst>
              <p:tags r:id="rId2"/>
            </p:custDataLst>
          </p:nvPr>
        </p:nvCxnSpPr>
        <p:spPr>
          <a:xfrm>
            <a:off x="1119167" y="5423958"/>
            <a:ext cx="8186107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30" name="OTLSHAPE_T_2f8fa4073845497c985961879fe02bd9_HorizontalConnector1"/>
          <p:cNvCxnSpPr/>
          <p:nvPr>
            <p:custDataLst>
              <p:tags r:id="rId3"/>
            </p:custDataLst>
          </p:nvPr>
        </p:nvCxnSpPr>
        <p:spPr>
          <a:xfrm>
            <a:off x="1509691" y="5189940"/>
            <a:ext cx="7795582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9" name="OTLSHAPE_T_d480600ded4042c48ee5e80e5b71a336_HorizontalConnector1"/>
          <p:cNvCxnSpPr/>
          <p:nvPr>
            <p:custDataLst>
              <p:tags r:id="rId4"/>
            </p:custDataLst>
          </p:nvPr>
        </p:nvCxnSpPr>
        <p:spPr>
          <a:xfrm>
            <a:off x="1408599" y="4955921"/>
            <a:ext cx="7021419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8" name="OTLSHAPE_T_b0ce345f5e2e422f9154b35d4c1d61d1_HorizontalConnector1"/>
          <p:cNvCxnSpPr/>
          <p:nvPr>
            <p:custDataLst>
              <p:tags r:id="rId5"/>
            </p:custDataLst>
          </p:nvPr>
        </p:nvCxnSpPr>
        <p:spPr>
          <a:xfrm>
            <a:off x="1727242" y="4721902"/>
            <a:ext cx="4952263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7" name="OTLSHAPE_T_57f5429952d14bf49102a5a5faf30e1a_HorizontalConnector1"/>
          <p:cNvCxnSpPr/>
          <p:nvPr>
            <p:custDataLst>
              <p:tags r:id="rId6"/>
            </p:custDataLst>
          </p:nvPr>
        </p:nvCxnSpPr>
        <p:spPr>
          <a:xfrm>
            <a:off x="695537" y="4464622"/>
            <a:ext cx="5983969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6" name="OTLSHAPE_T_836c357db4084b50807ddd27b87cbdc3_HorizontalConnector1"/>
          <p:cNvCxnSpPr/>
          <p:nvPr>
            <p:custDataLst>
              <p:tags r:id="rId7"/>
            </p:custDataLst>
          </p:nvPr>
        </p:nvCxnSpPr>
        <p:spPr>
          <a:xfrm>
            <a:off x="860171" y="2900257"/>
            <a:ext cx="5152552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5" name="OTLSHAPE_T_78be7d9108184754b05589e65c41c421_HorizontalConnector1"/>
          <p:cNvCxnSpPr/>
          <p:nvPr>
            <p:custDataLst>
              <p:tags r:id="rId8"/>
            </p:custDataLst>
          </p:nvPr>
        </p:nvCxnSpPr>
        <p:spPr>
          <a:xfrm>
            <a:off x="1549231" y="2649897"/>
            <a:ext cx="2796259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4" name="OTLSHAPE_T_59ca60aa1ba948a79516fa0118865308_HorizontalConnector1"/>
          <p:cNvCxnSpPr/>
          <p:nvPr>
            <p:custDataLst>
              <p:tags r:id="rId9"/>
            </p:custDataLst>
          </p:nvPr>
        </p:nvCxnSpPr>
        <p:spPr>
          <a:xfrm>
            <a:off x="1441027" y="2415879"/>
            <a:ext cx="1445703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3" name="OTLSHAPE_T_48541c08b8264880b5f5e24c9c19489c_HorizontalConnector1"/>
          <p:cNvCxnSpPr/>
          <p:nvPr>
            <p:custDataLst>
              <p:tags r:id="rId10"/>
            </p:custDataLst>
          </p:nvPr>
        </p:nvCxnSpPr>
        <p:spPr>
          <a:xfrm>
            <a:off x="1194096" y="2181860"/>
            <a:ext cx="1109129" cy="0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2" name="OTLSHAPE_T_3a68715404b5435ab4a487ba7219617a_HorizontalConnector1"/>
          <p:cNvCxnSpPr/>
          <p:nvPr>
            <p:custDataLst>
              <p:tags r:id="rId11"/>
            </p:custDataLst>
          </p:nvPr>
        </p:nvCxnSpPr>
        <p:spPr>
          <a:xfrm>
            <a:off x="695537" y="1924579"/>
            <a:ext cx="1607689" cy="0"/>
          </a:xfrm>
          <a:prstGeom prst="line">
            <a:avLst/>
          </a:prstGeom>
          <a:ln w="9525" cap="flat" cmpd="sng" algn="ctr">
            <a:solidFill>
              <a:srgbClr val="EA161E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1" name="OTLSHAPE_M_26c928c3e36b4a2d836f0b5f31ef08d2_Connector1"/>
          <p:cNvCxnSpPr/>
          <p:nvPr>
            <p:custDataLst>
              <p:tags r:id="rId12"/>
            </p:custDataLst>
          </p:nvPr>
        </p:nvCxnSpPr>
        <p:spPr>
          <a:xfrm>
            <a:off x="2892877" y="3329728"/>
            <a:ext cx="0" cy="442172"/>
          </a:xfrm>
          <a:prstGeom prst="line">
            <a:avLst/>
          </a:prstGeom>
          <a:ln w="9525" cap="flat" cmpd="sng" algn="ctr">
            <a:solidFill>
              <a:srgbClr val="96D6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20" name="OTLSHAPE_M_ccd9ec8f2afa4259a768f5e413e3b544_Connector1"/>
          <p:cNvCxnSpPr/>
          <p:nvPr>
            <p:custDataLst>
              <p:tags r:id="rId13"/>
            </p:custDataLst>
          </p:nvPr>
        </p:nvCxnSpPr>
        <p:spPr>
          <a:xfrm>
            <a:off x="1142365" y="3330350"/>
            <a:ext cx="0" cy="441550"/>
          </a:xfrm>
          <a:prstGeom prst="line">
            <a:avLst/>
          </a:prstGeom>
          <a:ln w="9525" cap="flat" cmpd="sng" algn="ctr">
            <a:solidFill>
              <a:srgbClr val="96D6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91" name="OTLSHAPE_TB_00000000000000000000000000000000_LeftEndCaps" hidden="1"/>
          <p:cNvSpPr txBox="1"/>
          <p:nvPr>
            <p:custDataLst>
              <p:tags r:id="rId14"/>
            </p:custDataLst>
          </p:nvPr>
        </p:nvSpPr>
        <p:spPr>
          <a:xfrm>
            <a:off x="254000" y="38228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1492" name="OTLSHAPE_TB_00000000000000000000000000000000_RightEndCaps" hidden="1"/>
          <p:cNvSpPr txBox="1"/>
          <p:nvPr>
            <p:custDataLst>
              <p:tags r:id="rId15"/>
            </p:custDataLst>
          </p:nvPr>
        </p:nvSpPr>
        <p:spPr>
          <a:xfrm>
            <a:off x="11474534" y="382286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1493" name="OTLSHAPE_TB_00000000000000000000000000000000_ScaleContainer"/>
          <p:cNvSpPr/>
          <p:nvPr>
            <p:custDataLst>
              <p:tags r:id="rId16"/>
            </p:custDataLst>
          </p:nvPr>
        </p:nvSpPr>
        <p:spPr>
          <a:xfrm>
            <a:off x="844465" y="3771900"/>
            <a:ext cx="105156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0">
                <a:srgbClr val="1F497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4" name="OTLSHAPE_TB_00000000000000000000000000000000_ElapsedTim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5" name="OTLSHAPE_TB_00000000000000000000000000000000_TodayMarkerShape" hidden="1"/>
          <p:cNvSpPr/>
          <p:nvPr>
            <p:custDataLst>
              <p:tags r:id="rId18"/>
            </p:custDataLst>
          </p:nvPr>
        </p:nvSpPr>
        <p:spPr>
          <a:xfrm>
            <a:off x="790037" y="41529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96" name="OTLSHAPE_TB_00000000000000000000000000000000_TodayMarkerText" hidden="1"/>
          <p:cNvSpPr txBox="1"/>
          <p:nvPr>
            <p:custDataLst>
              <p:tags r:id="rId19"/>
            </p:custDataLst>
          </p:nvPr>
        </p:nvSpPr>
        <p:spPr>
          <a:xfrm>
            <a:off x="844465" y="42799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11497" name="OTLSHAPE_TB_00000000000000000000000000000000_TimescaleInterval1"/>
          <p:cNvSpPr txBox="1"/>
          <p:nvPr>
            <p:custDataLst>
              <p:tags r:id="rId20"/>
            </p:custDataLst>
          </p:nvPr>
        </p:nvSpPr>
        <p:spPr>
          <a:xfrm>
            <a:off x="907965" y="3869372"/>
            <a:ext cx="34176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cxnSp>
        <p:nvCxnSpPr>
          <p:cNvPr id="11498" name="OTLSHAPE_TB_00000000000000000000000000000000_Separator1"/>
          <p:cNvCxnSpPr/>
          <p:nvPr>
            <p:custDataLst>
              <p:tags r:id="rId21"/>
            </p:custDataLst>
          </p:nvPr>
        </p:nvCxnSpPr>
        <p:spPr>
          <a:xfrm>
            <a:off x="1719718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99" name="OTLSHAPE_TB_00000000000000000000000000000000_TimescaleInterval2"/>
          <p:cNvSpPr txBox="1"/>
          <p:nvPr>
            <p:custDataLst>
              <p:tags r:id="rId22"/>
            </p:custDataLst>
          </p:nvPr>
        </p:nvSpPr>
        <p:spPr>
          <a:xfrm>
            <a:off x="1783221" y="38693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cxnSp>
        <p:nvCxnSpPr>
          <p:cNvPr id="11500" name="OTLSHAPE_TB_00000000000000000000000000000000_Separator2"/>
          <p:cNvCxnSpPr/>
          <p:nvPr>
            <p:custDataLst>
              <p:tags r:id="rId23"/>
            </p:custDataLst>
          </p:nvPr>
        </p:nvCxnSpPr>
        <p:spPr>
          <a:xfrm>
            <a:off x="2594974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1" name="OTLSHAPE_TB_00000000000000000000000000000000_TimescaleInterval3"/>
          <p:cNvSpPr txBox="1"/>
          <p:nvPr>
            <p:custDataLst>
              <p:tags r:id="rId24"/>
            </p:custDataLst>
          </p:nvPr>
        </p:nvSpPr>
        <p:spPr>
          <a:xfrm>
            <a:off x="2658477" y="3869372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cxnSp>
        <p:nvCxnSpPr>
          <p:cNvPr id="11502" name="OTLSHAPE_TB_00000000000000000000000000000000_Separator3"/>
          <p:cNvCxnSpPr/>
          <p:nvPr>
            <p:custDataLst>
              <p:tags r:id="rId25"/>
            </p:custDataLst>
          </p:nvPr>
        </p:nvCxnSpPr>
        <p:spPr>
          <a:xfrm>
            <a:off x="3470230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3" name="OTLSHAPE_TB_00000000000000000000000000000000_TimescaleInterval4"/>
          <p:cNvSpPr txBox="1"/>
          <p:nvPr>
            <p:custDataLst>
              <p:tags r:id="rId26"/>
            </p:custDataLst>
          </p:nvPr>
        </p:nvSpPr>
        <p:spPr>
          <a:xfrm>
            <a:off x="3533734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cxnSp>
        <p:nvCxnSpPr>
          <p:cNvPr id="11504" name="OTLSHAPE_TB_00000000000000000000000000000000_Separator4"/>
          <p:cNvCxnSpPr/>
          <p:nvPr>
            <p:custDataLst>
              <p:tags r:id="rId27"/>
            </p:custDataLst>
          </p:nvPr>
        </p:nvCxnSpPr>
        <p:spPr>
          <a:xfrm>
            <a:off x="4345486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5" name="OTLSHAPE_TB_00000000000000000000000000000000_TimescaleInterval5"/>
          <p:cNvSpPr txBox="1"/>
          <p:nvPr>
            <p:custDataLst>
              <p:tags r:id="rId28"/>
            </p:custDataLst>
          </p:nvPr>
        </p:nvSpPr>
        <p:spPr>
          <a:xfrm>
            <a:off x="4408989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cxnSp>
        <p:nvCxnSpPr>
          <p:cNvPr id="11506" name="OTLSHAPE_TB_00000000000000000000000000000000_Separator5"/>
          <p:cNvCxnSpPr/>
          <p:nvPr>
            <p:custDataLst>
              <p:tags r:id="rId29"/>
            </p:custDataLst>
          </p:nvPr>
        </p:nvCxnSpPr>
        <p:spPr>
          <a:xfrm>
            <a:off x="5220742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7" name="OTLSHAPE_TB_00000000000000000000000000000000_TimescaleInterval6"/>
          <p:cNvSpPr txBox="1"/>
          <p:nvPr>
            <p:custDataLst>
              <p:tags r:id="rId30"/>
            </p:custDataLst>
          </p:nvPr>
        </p:nvSpPr>
        <p:spPr>
          <a:xfrm>
            <a:off x="5284246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16</a:t>
            </a:r>
          </a:p>
        </p:txBody>
      </p:sp>
      <p:cxnSp>
        <p:nvCxnSpPr>
          <p:cNvPr id="11508" name="OTLSHAPE_TB_00000000000000000000000000000000_Separator6"/>
          <p:cNvCxnSpPr/>
          <p:nvPr>
            <p:custDataLst>
              <p:tags r:id="rId31"/>
            </p:custDataLst>
          </p:nvPr>
        </p:nvCxnSpPr>
        <p:spPr>
          <a:xfrm>
            <a:off x="6095998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09" name="OTLSHAPE_TB_00000000000000000000000000000000_TimescaleInterval7"/>
          <p:cNvSpPr txBox="1"/>
          <p:nvPr>
            <p:custDataLst>
              <p:tags r:id="rId32"/>
            </p:custDataLst>
          </p:nvPr>
        </p:nvSpPr>
        <p:spPr>
          <a:xfrm>
            <a:off x="6159502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cxnSp>
        <p:nvCxnSpPr>
          <p:cNvPr id="11510" name="OTLSHAPE_TB_00000000000000000000000000000000_Separator7"/>
          <p:cNvCxnSpPr/>
          <p:nvPr>
            <p:custDataLst>
              <p:tags r:id="rId33"/>
            </p:custDataLst>
          </p:nvPr>
        </p:nvCxnSpPr>
        <p:spPr>
          <a:xfrm>
            <a:off x="6971254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1" name="OTLSHAPE_TB_00000000000000000000000000000000_TimescaleInterval8"/>
          <p:cNvSpPr txBox="1"/>
          <p:nvPr>
            <p:custDataLst>
              <p:tags r:id="rId34"/>
            </p:custDataLst>
          </p:nvPr>
        </p:nvSpPr>
        <p:spPr>
          <a:xfrm>
            <a:off x="7034757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22</a:t>
            </a:r>
          </a:p>
        </p:txBody>
      </p:sp>
      <p:cxnSp>
        <p:nvCxnSpPr>
          <p:cNvPr id="11512" name="OTLSHAPE_TB_00000000000000000000000000000000_Separator8"/>
          <p:cNvCxnSpPr/>
          <p:nvPr>
            <p:custDataLst>
              <p:tags r:id="rId35"/>
            </p:custDataLst>
          </p:nvPr>
        </p:nvCxnSpPr>
        <p:spPr>
          <a:xfrm>
            <a:off x="7846510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3" name="OTLSHAPE_TB_00000000000000000000000000000000_TimescaleInterval9"/>
          <p:cNvSpPr txBox="1"/>
          <p:nvPr>
            <p:custDataLst>
              <p:tags r:id="rId36"/>
            </p:custDataLst>
          </p:nvPr>
        </p:nvSpPr>
        <p:spPr>
          <a:xfrm>
            <a:off x="7910014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25</a:t>
            </a:r>
          </a:p>
        </p:txBody>
      </p:sp>
      <p:cxnSp>
        <p:nvCxnSpPr>
          <p:cNvPr id="11514" name="OTLSHAPE_TB_00000000000000000000000000000000_Separator9"/>
          <p:cNvCxnSpPr/>
          <p:nvPr>
            <p:custDataLst>
              <p:tags r:id="rId37"/>
            </p:custDataLst>
          </p:nvPr>
        </p:nvCxnSpPr>
        <p:spPr>
          <a:xfrm>
            <a:off x="8721767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5" name="OTLSHAPE_TB_00000000000000000000000000000000_TimescaleInterval10"/>
          <p:cNvSpPr txBox="1"/>
          <p:nvPr>
            <p:custDataLst>
              <p:tags r:id="rId38"/>
            </p:custDataLst>
          </p:nvPr>
        </p:nvSpPr>
        <p:spPr>
          <a:xfrm>
            <a:off x="8785270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28</a:t>
            </a:r>
          </a:p>
        </p:txBody>
      </p:sp>
      <p:cxnSp>
        <p:nvCxnSpPr>
          <p:cNvPr id="11516" name="OTLSHAPE_TB_00000000000000000000000000000000_Separator10"/>
          <p:cNvCxnSpPr/>
          <p:nvPr>
            <p:custDataLst>
              <p:tags r:id="rId39"/>
            </p:custDataLst>
          </p:nvPr>
        </p:nvCxnSpPr>
        <p:spPr>
          <a:xfrm>
            <a:off x="9597023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7" name="OTLSHAPE_TB_00000000000000000000000000000000_TimescaleInterval11"/>
          <p:cNvSpPr txBox="1"/>
          <p:nvPr>
            <p:custDataLst>
              <p:tags r:id="rId40"/>
            </p:custDataLst>
          </p:nvPr>
        </p:nvSpPr>
        <p:spPr>
          <a:xfrm>
            <a:off x="9660526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31</a:t>
            </a:r>
          </a:p>
        </p:txBody>
      </p:sp>
      <p:cxnSp>
        <p:nvCxnSpPr>
          <p:cNvPr id="11518" name="OTLSHAPE_TB_00000000000000000000000000000000_Separator11"/>
          <p:cNvCxnSpPr/>
          <p:nvPr>
            <p:custDataLst>
              <p:tags r:id="rId41"/>
            </p:custDataLst>
          </p:nvPr>
        </p:nvCxnSpPr>
        <p:spPr>
          <a:xfrm>
            <a:off x="10472279" y="3810000"/>
            <a:ext cx="0" cy="3048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19" name="OTLSHAPE_TB_00000000000000000000000000000000_TimescaleInterval12"/>
          <p:cNvSpPr txBox="1"/>
          <p:nvPr>
            <p:custDataLst>
              <p:tags r:id="rId42"/>
            </p:custDataLst>
          </p:nvPr>
        </p:nvSpPr>
        <p:spPr>
          <a:xfrm>
            <a:off x="10535782" y="3869372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11532" name="OTLSHAPE_M_ccd9ec8f2afa4259a768f5e413e3b544_Title"/>
          <p:cNvSpPr txBox="1"/>
          <p:nvPr>
            <p:custDataLst>
              <p:tags r:id="rId43"/>
            </p:custDataLst>
          </p:nvPr>
        </p:nvSpPr>
        <p:spPr>
          <a:xfrm>
            <a:off x="1364615" y="3243778"/>
            <a:ext cx="1308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Task Planning Meeting</a:t>
            </a:r>
          </a:p>
        </p:txBody>
      </p:sp>
      <p:sp>
        <p:nvSpPr>
          <p:cNvPr id="11533" name="OTLSHAPE_M_ccd9ec8f2afa4259a768f5e413e3b544_Date"/>
          <p:cNvSpPr txBox="1"/>
          <p:nvPr>
            <p:custDataLst>
              <p:tags r:id="rId44"/>
            </p:custDataLst>
          </p:nvPr>
        </p:nvSpPr>
        <p:spPr>
          <a:xfrm>
            <a:off x="1364615" y="3426997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29</a:t>
            </a:r>
          </a:p>
        </p:txBody>
      </p:sp>
      <p:sp>
        <p:nvSpPr>
          <p:cNvPr id="11534" name="OTLSHAPE_M_ccd9ec8f2afa4259a768f5e413e3b544_Shape"/>
          <p:cNvSpPr/>
          <p:nvPr>
            <p:custDataLst>
              <p:tags r:id="rId45"/>
            </p:custDataLst>
          </p:nvPr>
        </p:nvSpPr>
        <p:spPr>
          <a:xfrm rot="16200000">
            <a:off x="1167765" y="3330350"/>
            <a:ext cx="165100" cy="165100"/>
          </a:xfrm>
          <a:prstGeom prst="flowChartMerg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35" name="OTLSHAPE_M_26c928c3e36b4a2d836f0b5f31ef08d2_Title"/>
          <p:cNvSpPr txBox="1"/>
          <p:nvPr>
            <p:custDataLst>
              <p:tags r:id="rId46"/>
            </p:custDataLst>
          </p:nvPr>
        </p:nvSpPr>
        <p:spPr>
          <a:xfrm>
            <a:off x="3115127" y="324315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Review Backlog</a:t>
            </a:r>
          </a:p>
        </p:txBody>
      </p:sp>
      <p:sp>
        <p:nvSpPr>
          <p:cNvPr id="11536" name="OTLSHAPE_M_26c928c3e36b4a2d836f0b5f31ef08d2_Date"/>
          <p:cNvSpPr txBox="1"/>
          <p:nvPr>
            <p:custDataLst>
              <p:tags r:id="rId47"/>
            </p:custDataLst>
          </p:nvPr>
        </p:nvSpPr>
        <p:spPr>
          <a:xfrm>
            <a:off x="3115127" y="342637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4</a:t>
            </a:r>
          </a:p>
        </p:txBody>
      </p:sp>
      <p:sp>
        <p:nvSpPr>
          <p:cNvPr id="11537" name="OTLSHAPE_M_26c928c3e36b4a2d836f0b5f31ef08d2_Shape"/>
          <p:cNvSpPr/>
          <p:nvPr>
            <p:custDataLst>
              <p:tags r:id="rId48"/>
            </p:custDataLst>
          </p:nvPr>
        </p:nvSpPr>
        <p:spPr>
          <a:xfrm rot="16200000">
            <a:off x="2918277" y="3329728"/>
            <a:ext cx="165100" cy="165100"/>
          </a:xfrm>
          <a:prstGeom prst="flowChartMerge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38" name="OTLSHAPE_M_e58fe382ac9c4fba9888eb94f5ce08f8_Title"/>
          <p:cNvSpPr txBox="1"/>
          <p:nvPr>
            <p:custDataLst>
              <p:tags r:id="rId49"/>
            </p:custDataLst>
          </p:nvPr>
        </p:nvSpPr>
        <p:spPr>
          <a:xfrm>
            <a:off x="4237243" y="3243157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Client Review</a:t>
            </a:r>
          </a:p>
        </p:txBody>
      </p:sp>
      <p:sp>
        <p:nvSpPr>
          <p:cNvPr id="11539" name="OTLSHAPE_M_e58fe382ac9c4fba9888eb94f5ce08f8_Date"/>
          <p:cNvSpPr txBox="1"/>
          <p:nvPr>
            <p:custDataLst>
              <p:tags r:id="rId50"/>
            </p:custDataLst>
          </p:nvPr>
        </p:nvSpPr>
        <p:spPr>
          <a:xfrm>
            <a:off x="4457821" y="34263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11540" name="OTLSHAPE_M_e58fe382ac9c4fba9888eb94f5ce08f8_Shape"/>
          <p:cNvSpPr/>
          <p:nvPr>
            <p:custDataLst>
              <p:tags r:id="rId51"/>
            </p:custDataLst>
          </p:nvPr>
        </p:nvSpPr>
        <p:spPr>
          <a:xfrm>
            <a:off x="4522739" y="3581400"/>
            <a:ext cx="228600" cy="254000"/>
          </a:xfrm>
          <a:prstGeom prst="downArrow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1" name="OTLSHAPE_M_5aa040aafb6e411192439c8d00bcd6df_Title"/>
          <p:cNvSpPr txBox="1"/>
          <p:nvPr>
            <p:custDataLst>
              <p:tags r:id="rId52"/>
            </p:custDataLst>
          </p:nvPr>
        </p:nvSpPr>
        <p:spPr>
          <a:xfrm>
            <a:off x="6209754" y="3243779"/>
            <a:ext cx="1511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Task Management Review</a:t>
            </a:r>
          </a:p>
        </p:txBody>
      </p:sp>
      <p:sp>
        <p:nvSpPr>
          <p:cNvPr id="11542" name="OTLSHAPE_M_5aa040aafb6e411192439c8d00bcd6df_Date"/>
          <p:cNvSpPr txBox="1"/>
          <p:nvPr>
            <p:custDataLst>
              <p:tags r:id="rId53"/>
            </p:custDataLst>
          </p:nvPr>
        </p:nvSpPr>
        <p:spPr>
          <a:xfrm>
            <a:off x="6791837" y="3426998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Sep 18</a:t>
            </a:r>
          </a:p>
        </p:txBody>
      </p:sp>
      <p:sp>
        <p:nvSpPr>
          <p:cNvPr id="11543" name="OTLSHAPE_M_5aa040aafb6e411192439c8d00bcd6df_Shape"/>
          <p:cNvSpPr/>
          <p:nvPr>
            <p:custDataLst>
              <p:tags r:id="rId54"/>
            </p:custDataLst>
          </p:nvPr>
        </p:nvSpPr>
        <p:spPr>
          <a:xfrm>
            <a:off x="6856755" y="3581400"/>
            <a:ext cx="228600" cy="254000"/>
          </a:xfrm>
          <a:prstGeom prst="downArrow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4" name="OTLSHAPE_M_deee0f4a173645f180acd79a9a375677_Title"/>
          <p:cNvSpPr txBox="1"/>
          <p:nvPr>
            <p:custDataLst>
              <p:tags r:id="rId55"/>
            </p:custDataLst>
          </p:nvPr>
        </p:nvSpPr>
        <p:spPr>
          <a:xfrm>
            <a:off x="11117719" y="32431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Release</a:t>
            </a:r>
          </a:p>
        </p:txBody>
      </p:sp>
      <p:sp>
        <p:nvSpPr>
          <p:cNvPr id="11545" name="OTLSHAPE_M_deee0f4a173645f180acd79a9a375677_Date"/>
          <p:cNvSpPr txBox="1"/>
          <p:nvPr>
            <p:custDataLst>
              <p:tags r:id="rId56"/>
            </p:custDataLst>
          </p:nvPr>
        </p:nvSpPr>
        <p:spPr>
          <a:xfrm>
            <a:off x="11204270" y="3426375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Oct 3</a:t>
            </a:r>
          </a:p>
        </p:txBody>
      </p:sp>
      <p:sp>
        <p:nvSpPr>
          <p:cNvPr id="11546" name="OTLSHAPE_M_deee0f4a173645f180acd79a9a375677_Shape"/>
          <p:cNvSpPr/>
          <p:nvPr>
            <p:custDataLst>
              <p:tags r:id="rId57"/>
            </p:custDataLst>
          </p:nvPr>
        </p:nvSpPr>
        <p:spPr>
          <a:xfrm>
            <a:off x="11233035" y="358140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7" name="OTLSHAPE_T_3a68715404b5435ab4a487ba7219617a_Shape"/>
          <p:cNvSpPr/>
          <p:nvPr>
            <p:custDataLst>
              <p:tags r:id="rId58"/>
            </p:custDataLst>
          </p:nvPr>
        </p:nvSpPr>
        <p:spPr>
          <a:xfrm>
            <a:off x="2303225" y="1822979"/>
            <a:ext cx="43815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95222E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8" name="OTLSHAPE_T_3a68715404b5435ab4a487ba7219617a_ShapePercentage" hidden="1"/>
          <p:cNvSpPr/>
          <p:nvPr>
            <p:custDataLst>
              <p:tags r:id="rId59"/>
            </p:custDataLst>
          </p:nvPr>
        </p:nvSpPr>
        <p:spPr>
          <a:xfrm>
            <a:off x="2303225" y="1822979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49" name="OTLSHAPE_T_3a68715404b5435ab4a487ba7219617a_TextPercentage" hidden="1"/>
          <p:cNvSpPr txBox="1"/>
          <p:nvPr>
            <p:custDataLst>
              <p:tags r:id="rId60"/>
            </p:custDataLst>
          </p:nvPr>
        </p:nvSpPr>
        <p:spPr>
          <a:xfrm>
            <a:off x="0" y="181605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50" name="OTLSHAPE_T_3a68715404b5435ab4a487ba7219617a_JoinedDate" hidden="1"/>
          <p:cNvSpPr txBox="1"/>
          <p:nvPr>
            <p:custDataLst>
              <p:tags r:id="rId61"/>
            </p:custDataLst>
          </p:nvPr>
        </p:nvSpPr>
        <p:spPr>
          <a:xfrm>
            <a:off x="0" y="1816058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9/3 - 9/17</a:t>
            </a:r>
          </a:p>
        </p:txBody>
      </p:sp>
      <p:sp>
        <p:nvSpPr>
          <p:cNvPr id="11551" name="OTLSHAPE_T_3a68715404b5435ab4a487ba7219617a_StartDate" hidden="1"/>
          <p:cNvSpPr txBox="1"/>
          <p:nvPr>
            <p:custDataLst>
              <p:tags r:id="rId62"/>
            </p:custDataLst>
          </p:nvPr>
        </p:nvSpPr>
        <p:spPr>
          <a:xfrm>
            <a:off x="0" y="19710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52" name="OTLSHAPE_T_3a68715404b5435ab4a487ba7219617a_EndDate" hidden="1"/>
          <p:cNvSpPr txBox="1"/>
          <p:nvPr>
            <p:custDataLst>
              <p:tags r:id="rId63"/>
            </p:custDataLst>
          </p:nvPr>
        </p:nvSpPr>
        <p:spPr>
          <a:xfrm>
            <a:off x="0" y="197108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53" name="OTLSHAPE_T_3a68715404b5435ab4a487ba7219617a_Duration"/>
          <p:cNvSpPr txBox="1"/>
          <p:nvPr>
            <p:custDataLst>
              <p:tags r:id="rId64"/>
            </p:custDataLst>
          </p:nvPr>
        </p:nvSpPr>
        <p:spPr>
          <a:xfrm>
            <a:off x="4238640" y="1823805"/>
            <a:ext cx="508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6">
                <a:solidFill>
                  <a:schemeClr val="lt1"/>
                </a:solidFill>
                <a:latin typeface="Calibri" panose="020F0502020204030204" pitchFamily="34" charset="0"/>
              </a:rPr>
              <a:t>10 days</a:t>
            </a:r>
          </a:p>
        </p:txBody>
      </p:sp>
      <p:sp>
        <p:nvSpPr>
          <p:cNvPr id="11554" name="OTLSHAPE_T_3a68715404b5435ab4a487ba7219617a_Title"/>
          <p:cNvSpPr txBox="1"/>
          <p:nvPr>
            <p:custDataLst>
              <p:tags r:id="rId65"/>
            </p:custDataLst>
          </p:nvPr>
        </p:nvSpPr>
        <p:spPr>
          <a:xfrm>
            <a:off x="127000" y="1816058"/>
            <a:ext cx="571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14">
                <a:solidFill>
                  <a:srgbClr val="B20E12"/>
                </a:solidFill>
                <a:latin typeface="Calibri" panose="020F0502020204030204" pitchFamily="34" charset="0"/>
              </a:rPr>
              <a:t>Phase 1</a:t>
            </a:r>
          </a:p>
        </p:txBody>
      </p:sp>
      <p:sp>
        <p:nvSpPr>
          <p:cNvPr id="11555" name="OTLSHAPE_T_48541c08b8264880b5f5e24c9c19489c_Shape"/>
          <p:cNvSpPr/>
          <p:nvPr>
            <p:custDataLst>
              <p:tags r:id="rId66"/>
            </p:custDataLst>
          </p:nvPr>
        </p:nvSpPr>
        <p:spPr>
          <a:xfrm>
            <a:off x="2303225" y="2112095"/>
            <a:ext cx="584200" cy="139531"/>
          </a:xfrm>
          <a:prstGeom prst="homePlate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56" name="OTLSHAPE_T_48541c08b8264880b5f5e24c9c19489c_ShapePercentage" hidden="1"/>
          <p:cNvSpPr/>
          <p:nvPr>
            <p:custDataLst>
              <p:tags r:id="rId67"/>
            </p:custDataLst>
          </p:nvPr>
        </p:nvSpPr>
        <p:spPr>
          <a:xfrm>
            <a:off x="2303225" y="2112095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57" name="OTLSHAPE_T_48541c08b8264880b5f5e24c9c19489c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209660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58" name="OTLSHAPE_T_48541c08b8264880b5f5e24c9c19489c_JoinedDate" hidden="1"/>
          <p:cNvSpPr txBox="1"/>
          <p:nvPr>
            <p:custDataLst>
              <p:tags r:id="rId69"/>
            </p:custDataLst>
          </p:nvPr>
        </p:nvSpPr>
        <p:spPr>
          <a:xfrm>
            <a:off x="0" y="2096601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9/3 - 9/4</a:t>
            </a:r>
          </a:p>
        </p:txBody>
      </p:sp>
      <p:sp>
        <p:nvSpPr>
          <p:cNvPr id="11559" name="OTLSHAPE_T_48541c08b8264880b5f5e24c9c19489c_StartDate" hidden="1"/>
          <p:cNvSpPr txBox="1"/>
          <p:nvPr>
            <p:custDataLst>
              <p:tags r:id="rId70"/>
            </p:custDataLst>
          </p:nvPr>
        </p:nvSpPr>
        <p:spPr>
          <a:xfrm>
            <a:off x="0" y="22516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60" name="OTLSHAPE_T_48541c08b8264880b5f5e24c9c19489c_EndDate" hidden="1"/>
          <p:cNvSpPr txBox="1"/>
          <p:nvPr>
            <p:custDataLst>
              <p:tags r:id="rId71"/>
            </p:custDataLst>
          </p:nvPr>
        </p:nvSpPr>
        <p:spPr>
          <a:xfrm>
            <a:off x="0" y="22516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61" name="OTLSHAPE_T_48541c08b8264880b5f5e24c9c19489c_Duration"/>
          <p:cNvSpPr txBox="1"/>
          <p:nvPr>
            <p:custDataLst>
              <p:tags r:id="rId72"/>
            </p:custDataLst>
          </p:nvPr>
        </p:nvSpPr>
        <p:spPr>
          <a:xfrm>
            <a:off x="2470797" y="2112095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chemeClr val="lt1"/>
                </a:solidFill>
                <a:latin typeface="Calibri" panose="020F0502020204030204" pitchFamily="34" charset="0"/>
              </a:rPr>
              <a:t>1 day</a:t>
            </a:r>
          </a:p>
        </p:txBody>
      </p:sp>
      <p:sp>
        <p:nvSpPr>
          <p:cNvPr id="11562" name="OTLSHAPE_T_48541c08b8264880b5f5e24c9c19489c_Title"/>
          <p:cNvSpPr txBox="1"/>
          <p:nvPr>
            <p:custDataLst>
              <p:tags r:id="rId73"/>
            </p:custDataLst>
          </p:nvPr>
        </p:nvSpPr>
        <p:spPr>
          <a:xfrm>
            <a:off x="127000" y="209660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rgbClr val="B20E12"/>
                </a:solidFill>
                <a:latin typeface="Calibri" panose="020F0502020204030204" pitchFamily="34" charset="0"/>
              </a:rPr>
              <a:t>Generate Analytics</a:t>
            </a:r>
          </a:p>
        </p:txBody>
      </p:sp>
      <p:sp>
        <p:nvSpPr>
          <p:cNvPr id="11563" name="OTLSHAPE_T_59ca60aa1ba948a79516fa0118865308_Shape"/>
          <p:cNvSpPr/>
          <p:nvPr>
            <p:custDataLst>
              <p:tags r:id="rId74"/>
            </p:custDataLst>
          </p:nvPr>
        </p:nvSpPr>
        <p:spPr>
          <a:xfrm>
            <a:off x="2886729" y="2338366"/>
            <a:ext cx="1460500" cy="155025"/>
          </a:xfrm>
          <a:prstGeom prst="homePlate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64" name="OTLSHAPE_T_59ca60aa1ba948a79516fa0118865308_ShapePercentage" hidden="1"/>
          <p:cNvSpPr/>
          <p:nvPr>
            <p:custDataLst>
              <p:tags r:id="rId75"/>
            </p:custDataLst>
          </p:nvPr>
        </p:nvSpPr>
        <p:spPr>
          <a:xfrm>
            <a:off x="2886729" y="2338366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65" name="OTLSHAPE_T_59ca60aa1ba948a79516fa0118865308_TextPercentage" hidden="1"/>
          <p:cNvSpPr txBox="1"/>
          <p:nvPr>
            <p:custDataLst>
              <p:tags r:id="rId76"/>
            </p:custDataLst>
          </p:nvPr>
        </p:nvSpPr>
        <p:spPr>
          <a:xfrm>
            <a:off x="0" y="233061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66" name="OTLSHAPE_T_59ca60aa1ba948a79516fa0118865308_JoinedDate" hidden="1"/>
          <p:cNvSpPr txBox="1"/>
          <p:nvPr>
            <p:custDataLst>
              <p:tags r:id="rId77"/>
            </p:custDataLst>
          </p:nvPr>
        </p:nvSpPr>
        <p:spPr>
          <a:xfrm>
            <a:off x="0" y="2330619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9/5 - 9/9</a:t>
            </a:r>
          </a:p>
        </p:txBody>
      </p:sp>
      <p:sp>
        <p:nvSpPr>
          <p:cNvPr id="11567" name="OTLSHAPE_T_59ca60aa1ba948a79516fa0118865308_StartDate" hidden="1"/>
          <p:cNvSpPr txBox="1"/>
          <p:nvPr>
            <p:custDataLst>
              <p:tags r:id="rId78"/>
            </p:custDataLst>
          </p:nvPr>
        </p:nvSpPr>
        <p:spPr>
          <a:xfrm>
            <a:off x="0" y="248564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68" name="OTLSHAPE_T_59ca60aa1ba948a79516fa0118865308_EndDate" hidden="1"/>
          <p:cNvSpPr txBox="1"/>
          <p:nvPr>
            <p:custDataLst>
              <p:tags r:id="rId79"/>
            </p:custDataLst>
          </p:nvPr>
        </p:nvSpPr>
        <p:spPr>
          <a:xfrm>
            <a:off x="0" y="248564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69" name="OTLSHAPE_T_59ca60aa1ba948a79516fa0118865308_Duration"/>
          <p:cNvSpPr txBox="1"/>
          <p:nvPr>
            <p:custDataLst>
              <p:tags r:id="rId80"/>
            </p:custDataLst>
          </p:nvPr>
        </p:nvSpPr>
        <p:spPr>
          <a:xfrm>
            <a:off x="3453893" y="2338366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1570" name="OTLSHAPE_T_59ca60aa1ba948a79516fa0118865308_Title"/>
          <p:cNvSpPr txBox="1"/>
          <p:nvPr>
            <p:custDataLst>
              <p:tags r:id="rId81"/>
            </p:custDataLst>
          </p:nvPr>
        </p:nvSpPr>
        <p:spPr>
          <a:xfrm>
            <a:off x="127000" y="2330619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rgbClr val="B20E12"/>
                </a:solidFill>
                <a:latin typeface="Calibri" panose="020F0502020204030204" pitchFamily="34" charset="0"/>
              </a:rPr>
              <a:t>Security Improvements</a:t>
            </a:r>
          </a:p>
        </p:txBody>
      </p:sp>
      <p:sp>
        <p:nvSpPr>
          <p:cNvPr id="11571" name="OTLSHAPE_T_78be7d9108184754b05589e65c41c421_Shape"/>
          <p:cNvSpPr/>
          <p:nvPr>
            <p:custDataLst>
              <p:tags r:id="rId82"/>
            </p:custDataLst>
          </p:nvPr>
        </p:nvSpPr>
        <p:spPr>
          <a:xfrm>
            <a:off x="4345489" y="2572385"/>
            <a:ext cx="2044700" cy="155025"/>
          </a:xfrm>
          <a:prstGeom prst="chevron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72" name="OTLSHAPE_T_78be7d9108184754b05589e65c41c421_ShapePercentage" hidden="1"/>
          <p:cNvSpPr/>
          <p:nvPr>
            <p:custDataLst>
              <p:tags r:id="rId83"/>
            </p:custDataLst>
          </p:nvPr>
        </p:nvSpPr>
        <p:spPr>
          <a:xfrm>
            <a:off x="4345489" y="2572385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73" name="OTLSHAPE_T_78be7d9108184754b05589e65c41c421_TextPercentage" hidden="1"/>
          <p:cNvSpPr txBox="1"/>
          <p:nvPr>
            <p:custDataLst>
              <p:tags r:id="rId84"/>
            </p:custDataLst>
          </p:nvPr>
        </p:nvSpPr>
        <p:spPr>
          <a:xfrm>
            <a:off x="0" y="256463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74" name="OTLSHAPE_T_78be7d9108184754b05589e65c41c421_JoinedDate" hidden="1"/>
          <p:cNvSpPr txBox="1"/>
          <p:nvPr>
            <p:custDataLst>
              <p:tags r:id="rId85"/>
            </p:custDataLst>
          </p:nvPr>
        </p:nvSpPr>
        <p:spPr>
          <a:xfrm>
            <a:off x="0" y="25646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9/10 - 9/16</a:t>
            </a:r>
          </a:p>
        </p:txBody>
      </p:sp>
      <p:sp>
        <p:nvSpPr>
          <p:cNvPr id="11575" name="OTLSHAPE_T_78be7d9108184754b05589e65c41c421_StartDate" hidden="1"/>
          <p:cNvSpPr txBox="1"/>
          <p:nvPr>
            <p:custDataLst>
              <p:tags r:id="rId86"/>
            </p:custDataLst>
          </p:nvPr>
        </p:nvSpPr>
        <p:spPr>
          <a:xfrm>
            <a:off x="0" y="27196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76" name="OTLSHAPE_T_78be7d9108184754b05589e65c41c421_EndDate" hidden="1"/>
          <p:cNvSpPr txBox="1"/>
          <p:nvPr>
            <p:custDataLst>
              <p:tags r:id="rId87"/>
            </p:custDataLst>
          </p:nvPr>
        </p:nvSpPr>
        <p:spPr>
          <a:xfrm>
            <a:off x="0" y="271966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77" name="OTLSHAPE_T_78be7d9108184754b05589e65c41c421_Duration"/>
          <p:cNvSpPr txBox="1"/>
          <p:nvPr>
            <p:custDataLst>
              <p:tags r:id="rId88"/>
            </p:custDataLst>
          </p:nvPr>
        </p:nvSpPr>
        <p:spPr>
          <a:xfrm>
            <a:off x="5204405" y="257238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11578" name="OTLSHAPE_T_78be7d9108184754b05589e65c41c421_Title"/>
          <p:cNvSpPr txBox="1"/>
          <p:nvPr>
            <p:custDataLst>
              <p:tags r:id="rId89"/>
            </p:custDataLst>
          </p:nvPr>
        </p:nvSpPr>
        <p:spPr>
          <a:xfrm>
            <a:off x="127000" y="2564638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rgbClr val="C00000"/>
                </a:solidFill>
                <a:latin typeface="Calibri" panose="020F0502020204030204" pitchFamily="34" charset="0"/>
              </a:rPr>
              <a:t>Review Storage Solutions</a:t>
            </a:r>
          </a:p>
        </p:txBody>
      </p:sp>
      <p:sp>
        <p:nvSpPr>
          <p:cNvPr id="11579" name="OTLSHAPE_T_836c357db4084b50807ddd27b87cbdc3_Shape"/>
          <p:cNvSpPr/>
          <p:nvPr>
            <p:custDataLst>
              <p:tags r:id="rId90"/>
            </p:custDataLst>
          </p:nvPr>
        </p:nvSpPr>
        <p:spPr>
          <a:xfrm>
            <a:off x="6387754" y="2798657"/>
            <a:ext cx="292100" cy="203200"/>
          </a:xfrm>
          <a:prstGeom prst="rightArrow">
            <a:avLst>
              <a:gd name="adj1" fmla="val 75000"/>
              <a:gd name="adj2" fmla="val 50000"/>
            </a:avLst>
          </a:prstGeom>
          <a:solidFill>
            <a:srgbClr val="CC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0" name="OTLSHAPE_T_836c357db4084b50807ddd27b87cbdc3_ShapePercentage" hidden="1"/>
          <p:cNvSpPr/>
          <p:nvPr>
            <p:custDataLst>
              <p:tags r:id="rId91"/>
            </p:custDataLst>
          </p:nvPr>
        </p:nvSpPr>
        <p:spPr>
          <a:xfrm>
            <a:off x="6387754" y="2798657"/>
            <a:ext cx="0" cy="0"/>
          </a:xfrm>
          <a:prstGeom prst="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1" name="OTLSHAPE_T_836c357db4084b50807ddd27b87cbdc3_TextPercentage" hidden="1"/>
          <p:cNvSpPr txBox="1"/>
          <p:nvPr>
            <p:custDataLst>
              <p:tags r:id="rId92"/>
            </p:custDataLst>
          </p:nvPr>
        </p:nvSpPr>
        <p:spPr>
          <a:xfrm>
            <a:off x="0" y="2798657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82" name="OTLSHAPE_T_836c357db4084b50807ddd27b87cbdc3_JoinedDate" hidden="1"/>
          <p:cNvSpPr txBox="1"/>
          <p:nvPr>
            <p:custDataLst>
              <p:tags r:id="rId93"/>
            </p:custDataLst>
          </p:nvPr>
        </p:nvSpPr>
        <p:spPr>
          <a:xfrm>
            <a:off x="0" y="2798657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9/17</a:t>
            </a:r>
          </a:p>
        </p:txBody>
      </p:sp>
      <p:sp>
        <p:nvSpPr>
          <p:cNvPr id="11583" name="OTLSHAPE_T_836c357db4084b50807ddd27b87cbdc3_StartDate" hidden="1"/>
          <p:cNvSpPr txBox="1"/>
          <p:nvPr>
            <p:custDataLst>
              <p:tags r:id="rId94"/>
            </p:custDataLst>
          </p:nvPr>
        </p:nvSpPr>
        <p:spPr>
          <a:xfrm>
            <a:off x="0" y="29536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84" name="OTLSHAPE_T_836c357db4084b50807ddd27b87cbdc3_EndDate" hidden="1"/>
          <p:cNvSpPr txBox="1"/>
          <p:nvPr>
            <p:custDataLst>
              <p:tags r:id="rId95"/>
            </p:custDataLst>
          </p:nvPr>
        </p:nvSpPr>
        <p:spPr>
          <a:xfrm>
            <a:off x="0" y="2953681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85" name="OTLSHAPE_T_836c357db4084b50807ddd27b87cbdc3_Duration"/>
          <p:cNvSpPr txBox="1"/>
          <p:nvPr>
            <p:custDataLst>
              <p:tags r:id="rId96"/>
            </p:custDataLst>
          </p:nvPr>
        </p:nvSpPr>
        <p:spPr>
          <a:xfrm>
            <a:off x="6012723" y="282274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rgbClr val="B20E12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11586" name="OTLSHAPE_T_836c357db4084b50807ddd27b87cbdc3_Title"/>
          <p:cNvSpPr txBox="1"/>
          <p:nvPr>
            <p:custDataLst>
              <p:tags r:id="rId97"/>
            </p:custDataLst>
          </p:nvPr>
        </p:nvSpPr>
        <p:spPr>
          <a:xfrm>
            <a:off x="127000" y="281499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8">
                <a:solidFill>
                  <a:srgbClr val="C00000"/>
                </a:solidFill>
                <a:latin typeface="Calibri" panose="020F0502020204030204" pitchFamily="34" charset="0"/>
              </a:rPr>
              <a:t>Migrate CMS</a:t>
            </a:r>
          </a:p>
        </p:txBody>
      </p:sp>
      <p:sp>
        <p:nvSpPr>
          <p:cNvPr id="11587" name="OTLSHAPE_T_57f5429952d14bf49102a5a5faf30e1a_Shape"/>
          <p:cNvSpPr/>
          <p:nvPr>
            <p:custDataLst>
              <p:tags r:id="rId98"/>
            </p:custDataLst>
          </p:nvPr>
        </p:nvSpPr>
        <p:spPr>
          <a:xfrm>
            <a:off x="6679505" y="4363022"/>
            <a:ext cx="4673600" cy="2032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rgbClr val="1E659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8" name="OTLSHAPE_T_57f5429952d14bf49102a5a5faf30e1a_ShapePercentage" hidden="1"/>
          <p:cNvSpPr/>
          <p:nvPr>
            <p:custDataLst>
              <p:tags r:id="rId99"/>
            </p:custDataLst>
          </p:nvPr>
        </p:nvSpPr>
        <p:spPr>
          <a:xfrm>
            <a:off x="6679505" y="4363022"/>
            <a:ext cx="0" cy="0"/>
          </a:xfrm>
          <a:prstGeom prst="leftRightArrow">
            <a:avLst>
              <a:gd name="adj1" fmla="val 7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89" name="OTLSHAPE_T_57f5429952d14bf49102a5a5faf30e1a_TextPercentage" hidden="1"/>
          <p:cNvSpPr txBox="1"/>
          <p:nvPr>
            <p:custDataLst>
              <p:tags r:id="rId100"/>
            </p:custDataLst>
          </p:nvPr>
        </p:nvSpPr>
        <p:spPr>
          <a:xfrm>
            <a:off x="0" y="435610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90" name="OTLSHAPE_T_57f5429952d14bf49102a5a5faf30e1a_JoinedDate" hidden="1"/>
          <p:cNvSpPr txBox="1"/>
          <p:nvPr>
            <p:custDataLst>
              <p:tags r:id="rId101"/>
            </p:custDataLst>
          </p:nvPr>
        </p:nvSpPr>
        <p:spPr>
          <a:xfrm>
            <a:off x="0" y="4356100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9/18 - 10/3</a:t>
            </a:r>
          </a:p>
        </p:txBody>
      </p:sp>
      <p:sp>
        <p:nvSpPr>
          <p:cNvPr id="11591" name="OTLSHAPE_T_57f5429952d14bf49102a5a5faf30e1a_StartDate" hidden="1"/>
          <p:cNvSpPr txBox="1"/>
          <p:nvPr>
            <p:custDataLst>
              <p:tags r:id="rId102"/>
            </p:custDataLst>
          </p:nvPr>
        </p:nvSpPr>
        <p:spPr>
          <a:xfrm>
            <a:off x="0" y="45111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92" name="OTLSHAPE_T_57f5429952d14bf49102a5a5faf30e1a_EndDate" hidden="1"/>
          <p:cNvSpPr txBox="1"/>
          <p:nvPr>
            <p:custDataLst>
              <p:tags r:id="rId103"/>
            </p:custDataLst>
          </p:nvPr>
        </p:nvSpPr>
        <p:spPr>
          <a:xfrm>
            <a:off x="0" y="451112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593" name="OTLSHAPE_T_57f5429952d14bf49102a5a5faf30e1a_Duration"/>
          <p:cNvSpPr txBox="1"/>
          <p:nvPr>
            <p:custDataLst>
              <p:tags r:id="rId104"/>
            </p:custDataLst>
          </p:nvPr>
        </p:nvSpPr>
        <p:spPr>
          <a:xfrm>
            <a:off x="8760796" y="4363847"/>
            <a:ext cx="508000" cy="2015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300" spc="-16">
                <a:solidFill>
                  <a:schemeClr val="lt1"/>
                </a:solidFill>
                <a:latin typeface="Calibri" panose="020F0502020204030204" pitchFamily="34" charset="0"/>
              </a:rPr>
              <a:t>12 days</a:t>
            </a:r>
          </a:p>
        </p:txBody>
      </p:sp>
      <p:sp>
        <p:nvSpPr>
          <p:cNvPr id="11594" name="OTLSHAPE_T_57f5429952d14bf49102a5a5faf30e1a_Title"/>
          <p:cNvSpPr txBox="1"/>
          <p:nvPr>
            <p:custDataLst>
              <p:tags r:id="rId105"/>
            </p:custDataLst>
          </p:nvPr>
        </p:nvSpPr>
        <p:spPr>
          <a:xfrm>
            <a:off x="127000" y="4356100"/>
            <a:ext cx="5715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400" b="1" spc="-14">
                <a:solidFill>
                  <a:srgbClr val="1E6598"/>
                </a:solidFill>
                <a:latin typeface="Calibri" panose="020F0502020204030204" pitchFamily="34" charset="0"/>
              </a:rPr>
              <a:t>Phase 2</a:t>
            </a:r>
          </a:p>
        </p:txBody>
      </p:sp>
      <p:sp>
        <p:nvSpPr>
          <p:cNvPr id="11595" name="OTLSHAPE_T_b0ce345f5e2e422f9154b35d4c1d61d1_Shape"/>
          <p:cNvSpPr/>
          <p:nvPr>
            <p:custDataLst>
              <p:tags r:id="rId106"/>
            </p:custDataLst>
          </p:nvPr>
        </p:nvSpPr>
        <p:spPr>
          <a:xfrm>
            <a:off x="6679505" y="4644390"/>
            <a:ext cx="1752600" cy="155025"/>
          </a:xfrm>
          <a:prstGeom prst="chevron">
            <a:avLst/>
          </a:prstGeom>
          <a:solidFill>
            <a:srgbClr val="2683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96" name="OTLSHAPE_T_b0ce345f5e2e422f9154b35d4c1d61d1_ShapePercentage" hidden="1"/>
          <p:cNvSpPr/>
          <p:nvPr>
            <p:custDataLst>
              <p:tags r:id="rId107"/>
            </p:custDataLst>
          </p:nvPr>
        </p:nvSpPr>
        <p:spPr>
          <a:xfrm>
            <a:off x="6679505" y="4644390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97" name="OTLSHAPE_T_b0ce345f5e2e422f9154b35d4c1d61d1_TextPercentage" hidden="1"/>
          <p:cNvSpPr txBox="1"/>
          <p:nvPr>
            <p:custDataLst>
              <p:tags r:id="rId108"/>
            </p:custDataLst>
          </p:nvPr>
        </p:nvSpPr>
        <p:spPr>
          <a:xfrm>
            <a:off x="0" y="4636643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598" name="OTLSHAPE_T_b0ce345f5e2e422f9154b35d4c1d61d1_JoinedDate" hidden="1"/>
          <p:cNvSpPr txBox="1"/>
          <p:nvPr>
            <p:custDataLst>
              <p:tags r:id="rId109"/>
            </p:custDataLst>
          </p:nvPr>
        </p:nvSpPr>
        <p:spPr>
          <a:xfrm>
            <a:off x="0" y="4636643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9/18 - 9/23</a:t>
            </a:r>
          </a:p>
        </p:txBody>
      </p:sp>
      <p:sp>
        <p:nvSpPr>
          <p:cNvPr id="11599" name="OTLSHAPE_T_b0ce345f5e2e422f9154b35d4c1d61d1_StartDate" hidden="1"/>
          <p:cNvSpPr txBox="1"/>
          <p:nvPr>
            <p:custDataLst>
              <p:tags r:id="rId110"/>
            </p:custDataLst>
          </p:nvPr>
        </p:nvSpPr>
        <p:spPr>
          <a:xfrm>
            <a:off x="0" y="479166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00" name="OTLSHAPE_T_b0ce345f5e2e422f9154b35d4c1d61d1_EndDate" hidden="1"/>
          <p:cNvSpPr txBox="1"/>
          <p:nvPr>
            <p:custDataLst>
              <p:tags r:id="rId111"/>
            </p:custDataLst>
          </p:nvPr>
        </p:nvSpPr>
        <p:spPr>
          <a:xfrm>
            <a:off x="0" y="4791668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01" name="OTLSHAPE_T_b0ce345f5e2e422f9154b35d4c1d61d1_Duration"/>
          <p:cNvSpPr txBox="1"/>
          <p:nvPr>
            <p:custDataLst>
              <p:tags r:id="rId112"/>
            </p:custDataLst>
          </p:nvPr>
        </p:nvSpPr>
        <p:spPr>
          <a:xfrm>
            <a:off x="7392545" y="4644390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11602" name="OTLSHAPE_T_b0ce345f5e2e422f9154b35d4c1d61d1_Title"/>
          <p:cNvSpPr txBox="1"/>
          <p:nvPr>
            <p:custDataLst>
              <p:tags r:id="rId113"/>
            </p:custDataLst>
          </p:nvPr>
        </p:nvSpPr>
        <p:spPr>
          <a:xfrm>
            <a:off x="127000" y="4636643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rgbClr val="0070C0"/>
                </a:solidFill>
                <a:latin typeface="Calibri" panose="020F0502020204030204" pitchFamily="34" charset="0"/>
              </a:rPr>
              <a:t>Performance Enhancements</a:t>
            </a:r>
          </a:p>
        </p:txBody>
      </p:sp>
      <p:sp>
        <p:nvSpPr>
          <p:cNvPr id="11603" name="OTLSHAPE_T_d480600ded4042c48ee5e80e5b71a336_Shape"/>
          <p:cNvSpPr/>
          <p:nvPr>
            <p:custDataLst>
              <p:tags r:id="rId114"/>
            </p:custDataLst>
          </p:nvPr>
        </p:nvSpPr>
        <p:spPr>
          <a:xfrm>
            <a:off x="8430018" y="4878409"/>
            <a:ext cx="876300" cy="155025"/>
          </a:xfrm>
          <a:prstGeom prst="homePlate">
            <a:avLst/>
          </a:prstGeom>
          <a:solidFill>
            <a:srgbClr val="2683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04" name="OTLSHAPE_T_d480600ded4042c48ee5e80e5b71a336_ShapePercentage" hidden="1"/>
          <p:cNvSpPr/>
          <p:nvPr>
            <p:custDataLst>
              <p:tags r:id="rId115"/>
            </p:custDataLst>
          </p:nvPr>
        </p:nvSpPr>
        <p:spPr>
          <a:xfrm>
            <a:off x="8430018" y="487840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05" name="OTLSHAPE_T_d480600ded4042c48ee5e80e5b71a336_TextPercentage" hidden="1"/>
          <p:cNvSpPr txBox="1"/>
          <p:nvPr>
            <p:custDataLst>
              <p:tags r:id="rId116"/>
            </p:custDataLst>
          </p:nvPr>
        </p:nvSpPr>
        <p:spPr>
          <a:xfrm>
            <a:off x="0" y="4870662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606" name="OTLSHAPE_T_d480600ded4042c48ee5e80e5b71a336_JoinedDate" hidden="1"/>
          <p:cNvSpPr txBox="1"/>
          <p:nvPr>
            <p:custDataLst>
              <p:tags r:id="rId117"/>
            </p:custDataLst>
          </p:nvPr>
        </p:nvSpPr>
        <p:spPr>
          <a:xfrm>
            <a:off x="0" y="4870662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9/24 - 9/26</a:t>
            </a:r>
          </a:p>
        </p:txBody>
      </p:sp>
      <p:sp>
        <p:nvSpPr>
          <p:cNvPr id="11607" name="OTLSHAPE_T_d480600ded4042c48ee5e80e5b71a336_StartDate" hidden="1"/>
          <p:cNvSpPr txBox="1"/>
          <p:nvPr>
            <p:custDataLst>
              <p:tags r:id="rId118"/>
            </p:custDataLst>
          </p:nvPr>
        </p:nvSpPr>
        <p:spPr>
          <a:xfrm>
            <a:off x="0" y="502568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08" name="OTLSHAPE_T_d480600ded4042c48ee5e80e5b71a336_EndDate" hidden="1"/>
          <p:cNvSpPr txBox="1"/>
          <p:nvPr>
            <p:custDataLst>
              <p:tags r:id="rId119"/>
            </p:custDataLst>
          </p:nvPr>
        </p:nvSpPr>
        <p:spPr>
          <a:xfrm>
            <a:off x="0" y="5025686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09" name="OTLSHAPE_T_d480600ded4042c48ee5e80e5b71a336_Duration"/>
          <p:cNvSpPr txBox="1"/>
          <p:nvPr>
            <p:custDataLst>
              <p:tags r:id="rId120"/>
            </p:custDataLst>
          </p:nvPr>
        </p:nvSpPr>
        <p:spPr>
          <a:xfrm>
            <a:off x="8705429" y="4878409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11610" name="OTLSHAPE_T_d480600ded4042c48ee5e80e5b71a336_Title"/>
          <p:cNvSpPr txBox="1"/>
          <p:nvPr>
            <p:custDataLst>
              <p:tags r:id="rId121"/>
            </p:custDataLst>
          </p:nvPr>
        </p:nvSpPr>
        <p:spPr>
          <a:xfrm>
            <a:off x="127000" y="4870662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rgbClr val="0070C0"/>
                </a:solidFill>
                <a:latin typeface="Calibri" panose="020F0502020204030204" pitchFamily="34" charset="0"/>
              </a:rPr>
              <a:t>Resource Optimization</a:t>
            </a:r>
          </a:p>
        </p:txBody>
      </p:sp>
      <p:sp>
        <p:nvSpPr>
          <p:cNvPr id="11611" name="OTLSHAPE_T_2f8fa4073845497c985961879fe02bd9_Shape"/>
          <p:cNvSpPr/>
          <p:nvPr>
            <p:custDataLst>
              <p:tags r:id="rId122"/>
            </p:custDataLst>
          </p:nvPr>
        </p:nvSpPr>
        <p:spPr>
          <a:xfrm>
            <a:off x="9305274" y="5112427"/>
            <a:ext cx="2044700" cy="155025"/>
          </a:xfrm>
          <a:prstGeom prst="chevron">
            <a:avLst/>
          </a:prstGeom>
          <a:solidFill>
            <a:srgbClr val="2683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12" name="OTLSHAPE_T_2f8fa4073845497c985961879fe02bd9_ShapePercentage" hidden="1"/>
          <p:cNvSpPr/>
          <p:nvPr>
            <p:custDataLst>
              <p:tags r:id="rId123"/>
            </p:custDataLst>
          </p:nvPr>
        </p:nvSpPr>
        <p:spPr>
          <a:xfrm>
            <a:off x="9305274" y="5112427"/>
            <a:ext cx="0" cy="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13" name="OTLSHAPE_T_2f8fa4073845497c985961879fe02bd9_TextPercentage" hidden="1"/>
          <p:cNvSpPr txBox="1"/>
          <p:nvPr>
            <p:custDataLst>
              <p:tags r:id="rId124"/>
            </p:custDataLst>
          </p:nvPr>
        </p:nvSpPr>
        <p:spPr>
          <a:xfrm>
            <a:off x="0" y="5104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614" name="OTLSHAPE_T_2f8fa4073845497c985961879fe02bd9_JoinedDate" hidden="1"/>
          <p:cNvSpPr txBox="1"/>
          <p:nvPr>
            <p:custDataLst>
              <p:tags r:id="rId125"/>
            </p:custDataLst>
          </p:nvPr>
        </p:nvSpPr>
        <p:spPr>
          <a:xfrm>
            <a:off x="0" y="5104680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9/27 - 10/3</a:t>
            </a:r>
          </a:p>
        </p:txBody>
      </p:sp>
      <p:sp>
        <p:nvSpPr>
          <p:cNvPr id="11615" name="OTLSHAPE_T_2f8fa4073845497c985961879fe02bd9_StartDate" hidden="1"/>
          <p:cNvSpPr txBox="1"/>
          <p:nvPr>
            <p:custDataLst>
              <p:tags r:id="rId126"/>
            </p:custDataLst>
          </p:nvPr>
        </p:nvSpPr>
        <p:spPr>
          <a:xfrm>
            <a:off x="0" y="525970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16" name="OTLSHAPE_T_2f8fa4073845497c985961879fe02bd9_EndDate" hidden="1"/>
          <p:cNvSpPr txBox="1"/>
          <p:nvPr>
            <p:custDataLst>
              <p:tags r:id="rId127"/>
            </p:custDataLst>
          </p:nvPr>
        </p:nvSpPr>
        <p:spPr>
          <a:xfrm>
            <a:off x="0" y="5259705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17" name="OTLSHAPE_T_2f8fa4073845497c985961879fe02bd9_Duration"/>
          <p:cNvSpPr txBox="1"/>
          <p:nvPr>
            <p:custDataLst>
              <p:tags r:id="rId128"/>
            </p:custDataLst>
          </p:nvPr>
        </p:nvSpPr>
        <p:spPr>
          <a:xfrm>
            <a:off x="10164189" y="5112427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5 days</a:t>
            </a:r>
          </a:p>
        </p:txBody>
      </p:sp>
      <p:sp>
        <p:nvSpPr>
          <p:cNvPr id="11618" name="OTLSHAPE_T_2f8fa4073845497c985961879fe02bd9_Title"/>
          <p:cNvSpPr txBox="1"/>
          <p:nvPr>
            <p:custDataLst>
              <p:tags r:id="rId129"/>
            </p:custDataLst>
          </p:nvPr>
        </p:nvSpPr>
        <p:spPr>
          <a:xfrm>
            <a:off x="127000" y="5104680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rgbClr val="0070C0"/>
                </a:solidFill>
                <a:latin typeface="Calibri" panose="020F0502020204030204" pitchFamily="34" charset="0"/>
              </a:rPr>
              <a:t>Website Responsiveness</a:t>
            </a:r>
          </a:p>
        </p:txBody>
      </p:sp>
      <p:sp>
        <p:nvSpPr>
          <p:cNvPr id="11619" name="OTLSHAPE_T_452ffbff643449bf898b842030269d79_Shape"/>
          <p:cNvSpPr/>
          <p:nvPr>
            <p:custDataLst>
              <p:tags r:id="rId130"/>
            </p:custDataLst>
          </p:nvPr>
        </p:nvSpPr>
        <p:spPr>
          <a:xfrm>
            <a:off x="9305274" y="5346446"/>
            <a:ext cx="1752600" cy="155025"/>
          </a:xfrm>
          <a:prstGeom prst="homePlate">
            <a:avLst/>
          </a:prstGeom>
          <a:solidFill>
            <a:srgbClr val="2683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20" name="OTLSHAPE_T_452ffbff643449bf898b842030269d79_ShapePercentage" hidden="1"/>
          <p:cNvSpPr/>
          <p:nvPr>
            <p:custDataLst>
              <p:tags r:id="rId131"/>
            </p:custDataLst>
          </p:nvPr>
        </p:nvSpPr>
        <p:spPr>
          <a:xfrm>
            <a:off x="9305274" y="5346446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21" name="OTLSHAPE_T_452ffbff643449bf898b842030269d79_TextPercentage" hidden="1"/>
          <p:cNvSpPr txBox="1"/>
          <p:nvPr>
            <p:custDataLst>
              <p:tags r:id="rId132"/>
            </p:custDataLst>
          </p:nvPr>
        </p:nvSpPr>
        <p:spPr>
          <a:xfrm>
            <a:off x="0" y="5338699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622" name="OTLSHAPE_T_452ffbff643449bf898b842030269d79_JoinedDate" hidden="1"/>
          <p:cNvSpPr txBox="1"/>
          <p:nvPr>
            <p:custDataLst>
              <p:tags r:id="rId133"/>
            </p:custDataLst>
          </p:nvPr>
        </p:nvSpPr>
        <p:spPr>
          <a:xfrm>
            <a:off x="0" y="5338699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chemeClr val="dk2"/>
                </a:solidFill>
                <a:latin typeface="Calibri" panose="020F0502020204030204" pitchFamily="34" charset="0"/>
              </a:rPr>
              <a:t>9/27 - 10/2</a:t>
            </a:r>
          </a:p>
        </p:txBody>
      </p:sp>
      <p:sp>
        <p:nvSpPr>
          <p:cNvPr id="11623" name="OTLSHAPE_T_452ffbff643449bf898b842030269d79_StartDate" hidden="1"/>
          <p:cNvSpPr txBox="1"/>
          <p:nvPr>
            <p:custDataLst>
              <p:tags r:id="rId134"/>
            </p:custDataLst>
          </p:nvPr>
        </p:nvSpPr>
        <p:spPr>
          <a:xfrm>
            <a:off x="0" y="54937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24" name="OTLSHAPE_T_452ffbff643449bf898b842030269d79_EndDate" hidden="1"/>
          <p:cNvSpPr txBox="1"/>
          <p:nvPr>
            <p:custDataLst>
              <p:tags r:id="rId135"/>
            </p:custDataLst>
          </p:nvPr>
        </p:nvSpPr>
        <p:spPr>
          <a:xfrm>
            <a:off x="0" y="5493724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1625" name="OTLSHAPE_T_452ffbff643449bf898b842030269d79_Duration"/>
          <p:cNvSpPr txBox="1"/>
          <p:nvPr>
            <p:custDataLst>
              <p:tags r:id="rId136"/>
            </p:custDataLst>
          </p:nvPr>
        </p:nvSpPr>
        <p:spPr>
          <a:xfrm>
            <a:off x="10018313" y="5346446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1626" name="OTLSHAPE_T_452ffbff643449bf898b842030269d79_Title"/>
          <p:cNvSpPr txBox="1"/>
          <p:nvPr>
            <p:custDataLst>
              <p:tags r:id="rId137"/>
            </p:custDataLst>
          </p:nvPr>
        </p:nvSpPr>
        <p:spPr>
          <a:xfrm>
            <a:off x="127000" y="5338699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>
                <a:solidFill>
                  <a:srgbClr val="0070C0"/>
                </a:solidFill>
                <a:latin typeface="Calibri" panose="020F0502020204030204" pitchFamily="34" charset="0"/>
              </a:rPr>
              <a:t>Automate Testing</a:t>
            </a:r>
          </a:p>
        </p:txBody>
      </p:sp>
      <p:sp>
        <p:nvSpPr>
          <p:cNvPr id="138" name="Title 1"/>
          <p:cNvSpPr txBox="1">
            <a:spLocks/>
          </p:cNvSpPr>
          <p:nvPr/>
        </p:nvSpPr>
        <p:spPr>
          <a:xfrm>
            <a:off x="1111547" y="355072"/>
            <a:ext cx="7318471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tx2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Agile Task Management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2571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RIGINALOTLDOMUPGRADED" val="{&quot;$id&quot;:&quot;1&quot;,&quot;RenderingOptions&quot;:{&quot;$id&quot;:&quot;2&quot;,&quot;MilestonesOverlappingHandlingOptions&quot;:2,&quot;TasksWithTitlesLongerThanTheTaskShapeDetected&quot;:false},&quot;RenderingMap&quot;:{&quot;$id&quot;:&quot;3&quot;,&quot;Milestones&quot;:[{&quot;$id&quot;:&quot;4&quot;,&quot;MilestoneId&quot;:&quot;deee0f4a-1736-45f1-80ac-d79a9a375677&quot;,&quot;TitleShapeName&quot;:&quot;TextBox 9308&quot;,&quot;DateShapeName&quot;:&quot;TextBox 9312&quot;,&quot;MarkerShapeName&quot;:&quot;5-Point Star 9305&quot;,&quot;ConnectorShapeName&quot;:&quot;Straight Connector 9316&quot;},{&quot;$id&quot;:&quot;5&quot;,&quot;MilestoneId&quot;:&quot;5aa040aa-fb6e-4111-9243-9c8d00bcd6df&quot;,&quot;TitleShapeName&quot;:&quot;TextBox 9323&quot;,&quot;DateShapeName&quot;:&quot;TextBox 9327&quot;,&quot;MarkerShapeName&quot;:&quot;Down Arrow 9320&quot;,&quot;ConnectorShapeName&quot;:&quot;Straight Connector 9331&quot;},{&quot;$id&quot;:&quot;6&quot;,&quot;MilestoneId&quot;:&quot;e58fe382-ac9c-4fba-9888-eb94f5ce08f8&quot;,&quot;TitleShapeName&quot;:&quot;TextBox 9338&quot;,&quot;DateShapeName&quot;:&quot;TextBox 9341&quot;,&quot;MarkerShapeName&quot;:&quot;Down Arrow 9334&quot;,&quot;ConnectorShapeName&quot;:&quot;Straight Connector 9344&quot;},{&quot;$id&quot;:&quot;7&quot;,&quot;MilestoneId&quot;:&quot;26c928c3-e36b-4a2d-836f-0b5f31ef08d2&quot;,&quot;TitleShapeName&quot;:&quot;TextBox 9358&quot;,&quot;DateShapeName&quot;:&quot;TextBox 9361&quot;,&quot;MarkerShapeName&quot;:&quot;Flowchart: Merge 9354&quot;,&quot;ConnectorShapeName&quot;:&quot;Straight Connector 9365&quot;},{&quot;$id&quot;:&quot;8&quot;,&quot;MilestoneId&quot;:&quot;ccd9ec8f-2afa-4259-a768-f5e413e3b544&quot;,&quot;TitleShapeName&quot;:&quot;TextBox 9376&quot;,&quot;DateShapeName&quot;:&quot;TextBox 9379&quot;,&quot;MarkerShapeName&quot;:&quot;Flowchart: Merge 9372&quot;,&quot;ConnectorShapeName&quot;:&quot;Straight Connector 9382&quot;}],&quot;Tasks&quot;:[{&quot;$id&quot;:&quot;9&quot;,&quot;TaskId&quot;:&quot;3a687154-04b5-435a-b4a4-87ba7219617a&quot;,&quot;TitleShapeName&quot;:&quot;TextBox 9401&quot;,&quot;DurationTextShapeName&quot;:&quot;TextBox 9428&quot;,&quot;SegmentShapeName&quot;:&quot;Left-Right Arrow 9395&quot;,&quot;VerticalLeftConnectorShapeName&quot;:&quot;Straight Connector 9443&quot;,&quot;VerticalRightConnectorShapeName&quot;:&quot;Straight Connector 9445&quot;,&quot;HorizontalConnectorShapeName&quot;:&quot;Straight Connector 9441&quot;,&quot;LeftDateShapeName&quot;:&quot;TextBox 9433&quot;,&quot;RightDateShapeName&quot;:&quot;TextBox 9437&quot;,&quot;OutsidePercentageShapeName&quot;:null,&quot;InsidePercentageShapeName&quot;:null},{&quot;$id&quot;:&quot;10&quot;,&quot;TaskId&quot;:&quot;48541c08-b826-4880-b5f5-e24c9c19489c&quot;,&quot;TitleShapeName&quot;:&quot;TextBox 9455&quot;,&quot;DurationTextShapeName&quot;:&quot;TextBox 9470&quot;,&quot;SegmentShapeName&quot;:&quot;Pentagon 9452&quot;,&quot;VerticalLeftConnectorShapeName&quot;:&quot;Straight Connector 9007&quot;,&quot;VerticalRightConnectorShapeName&quot;:&quot;Straight Connector 9013&quot;,&quot;HorizontalConnectorShapeName&quot;:&quot;Straight Connector 9001&quot;,&quot;LeftDateShapeName&quot;:&quot;TextBox 8993&quot;,&quot;RightDateShapeName&quot;:&quot;TextBox 8996&quot;,&quot;OutsidePercentageShapeName&quot;:null,&quot;InsidePercentageShapeName&quot;:null},{&quot;$id&quot;:&quot;11&quot;,&quot;TaskId&quot;:&quot;59ca60aa-1ba9-48a7-9516-fa0118865308&quot;,&quot;TitleShapeName&quot;:&quot;TextBox 9040&quot;,&quot;DurationTextShapeName&quot;:&quot;TextBox 9067&quot;,&quot;SegmentShapeName&quot;:&quot;Pentagon 9033&quot;,&quot;VerticalLeftConnectorShapeName&quot;:&quot;Straight Connector 9082&quot;,&quot;VerticalRightConnectorShapeName&quot;:&quot;Straight Connector 9086&quot;,&quot;HorizontalConnectorShapeName&quot;:&quot;Straight Connector 9079&quot;,&quot;LeftDateShapeName&quot;:&quot;TextBox 9072&quot;,&quot;RightDateShapeName&quot;:&quot;TextBox 9075&quot;,&quot;OutsidePercentageShapeName&quot;:null,&quot;InsidePercentageShapeName&quot;:null},{&quot;$id&quot;:&quot;12&quot;,&quot;TaskId&quot;:&quot;78be7d91-0818-4754-b055-89e65c41c421&quot;,&quot;TitleShapeName&quot;:&quot;TextBox 9104&quot;,&quot;DurationTextShapeName&quot;:&quot;TextBox 9130&quot;,&quot;SegmentShapeName&quot;:&quot;Chevron 9098&quot;,&quot;VerticalLeftConnectorShapeName&quot;:&quot;Straight Connector 9147&quot;,&quot;VerticalRightConnectorShapeName&quot;:&quot;Straight Connector 9151&quot;,&quot;HorizontalConnectorShapeName&quot;:&quot;Straight Connector 9143&quot;,&quot;LeftDateShapeName&quot;:&quot;TextBox 9136&quot;,&quot;RightDateShapeName&quot;:&quot;TextBox 9140&quot;,&quot;OutsidePercentageShapeName&quot;:null,&quot;InsidePercentageShapeName&quot;:null},{&quot;$id&quot;:&quot;13&quot;,&quot;TaskId&quot;:&quot;836c357d-b408-4b50-807d-dd27b87cbdc3&quot;,&quot;TitleShapeName&quot;:&quot;TextBox 9168&quot;,&quot;DurationTextShapeName&quot;:&quot;TextBox 9202&quot;,&quot;SegmentShapeName&quot;:&quot;Right Arrow 9163&quot;,&quot;VerticalLeftConnectorShapeName&quot;:&quot;Straight Connector 9212&quot;,&quot;VerticalRightConnectorShapeName&quot;:&quot;Straight Connector 9215&quot;,&quot;HorizontalConnectorShapeName&quot;:&quot;Straight Connector 9208&quot;,&quot;LeftDateShapeName&quot;:&quot;TextBox 9196&quot;,&quot;RightDateShapeName&quot;:&quot;TextBox 9199&quot;,&quot;OutsidePercentageShapeName&quot;:null,&quot;InsidePercentageShapeName&quot;:null},{&quot;$id&quot;:&quot;14&quot;,&quot;TaskId&quot;:&quot;57f54299-52d1-4bf4-9102-a5a5faf30e1a&quot;,&quot;TitleShapeName&quot;:&quot;TextBox 9233&quot;,&quot;DurationTextShapeName&quot;:&quot;TextBox 9261&quot;,&quot;SegmentShapeName&quot;:&quot;Left-Right Arrow 9228&quot;,&quot;VerticalLeftConnectorShapeName&quot;:&quot;Straight Connector 9276&quot;,&quot;VerticalRightConnectorShapeName&quot;:&quot;Straight Connector 9471&quot;,&quot;HorizontalConnectorShapeName&quot;:&quot;Straight Connector 9272&quot;,&quot;LeftDateShapeName&quot;:&quot;TextBox 9266&quot;,&quot;RightDateShapeName&quot;:&quot;TextBox 9269&quot;,&quot;OutsidePercentageShapeName&quot;:null,&quot;InsidePercentageShapeName&quot;:null},{&quot;$id&quot;:&quot;15&quot;,&quot;TaskId&quot;:&quot;b0ce345f-5e2e-422f-9154-b35d4c1d61d1&quot;,&quot;TitleShapeName&quot;:&quot;TextBox 9481&quot;,&quot;DurationTextShapeName&quot;:&quot;TextBox 9496&quot;,&quot;SegmentShapeName&quot;:&quot;Chevron 9478&quot;,&quot;VerticalLeftConnectorShapeName&quot;:&quot;Straight Connector 9505&quot;,&quot;VerticalRightConnectorShapeName&quot;:&quot;Straight Connector 9507&quot;,&quot;HorizontalConnectorShapeName&quot;:&quot;Straight Connector 9503&quot;,&quot;LeftDateShapeName&quot;:&quot;TextBox 9499&quot;,&quot;RightDateShapeName&quot;:&quot;TextBox 9501&quot;,&quot;OutsidePercentageShapeName&quot;:null,&quot;InsidePercentageShapeName&quot;:null},{&quot;$id&quot;:&quot;16&quot;,&quot;TaskId&quot;:&quot;d480600d-ed40-42c4-8ee5-e80e5b71a336&quot;,&quot;TitleShapeName&quot;:&quot;TextBox 9517&quot;,&quot;DurationTextShapeName&quot;:&quot;TextBox 9532&quot;,&quot;SegmentShapeName&quot;:&quot;Pentagon 9514&quot;,&quot;VerticalLeftConnectorShapeName&quot;:&quot;Straight Connector 9541&quot;,&quot;VerticalRightConnectorShapeName&quot;:&quot;Straight Connector 9543&quot;,&quot;HorizontalConnectorShapeName&quot;:&quot;Straight Connector 9539&quot;,&quot;LeftDateShapeName&quot;:&quot;TextBox 9535&quot;,&quot;RightDateShapeName&quot;:&quot;TextBox 9537&quot;,&quot;OutsidePercentageShapeName&quot;:null,&quot;InsidePercentageShapeName&quot;:null},{&quot;$id&quot;:&quot;17&quot;,&quot;TaskId&quot;:&quot;2f8fa407-3845-497c-9859-61879fe02bd9&quot;,&quot;TitleShapeName&quot;:&quot;TextBox 9553&quot;,&quot;DurationTextShapeName&quot;:&quot;TextBox 9568&quot;,&quot;SegmentShapeName&quot;:&quot;Chevron 9550&quot;,&quot;VerticalLeftConnectorShapeName&quot;:&quot;Straight Connector 9577&quot;,&quot;VerticalRightConnectorShapeName&quot;:&quot;Straight Connector 9579&quot;,&quot;HorizontalConnectorShapeName&quot;:&quot;Straight Connector 9575&quot;,&quot;LeftDateShapeName&quot;:&quot;TextBox 9571&quot;,&quot;RightDateShapeName&quot;:&quot;TextBox 9573&quot;,&quot;OutsidePercentageShapeName&quot;:null,&quot;InsidePercentageShapeName&quot;:null},{&quot;$id&quot;:&quot;18&quot;,&quot;TaskId&quot;:&quot;452ffbff-6434-49bf-898b-842030269d79&quot;,&quot;TitleShapeName&quot;:&quot;TextBox 9589&quot;,&quot;DurationTextShapeName&quot;:&quot;TextBox 9604&quot;,&quot;SegmentShapeName&quot;:&quot;Pentagon 9586&quot;,&quot;VerticalLeftConnectorShapeName&quot;:&quot;Straight Connector 9613&quot;,&quot;VerticalRightConnectorShapeName&quot;:&quot;Straight Connector 9615&quot;,&quot;HorizontalConnectorShapeName&quot;:&quot;Straight Connector 9611&quot;,&quot;LeftDateShapeName&quot;:&quot;TextBox 9607&quot;,&quot;RightDateShapeName&quot;:&quot;TextBox 9609&quot;,&quot;OutsidePercentageShapeName&quot;:null,&quot;InsidePercentageShapeName&quot;:null}],&quot;Timeband&quot;:{&quot;$id&quot;:&quot;19&quot;,&quot;ElapsedTimeShapeName&quot;:&quot;Rectangle 9297&quot;,&quot;TodayMarkerShapeName&quot;:&quot;Isosceles Triangle 9300&quot;,&quot;TodayMarkerTextShapeName&quot;:&quot;TextBox 9302&quot;,&quot;RightEndCapsShapeName&quot;:null,&quot;LeftEndCapsShapeName&quot;:null,&quot;ElapsedRectangleShapeName&quot;:null,&quot;SegmentShapesNames&quot;:[&quot;Rectangle 3&quot;,&quot;TextBox 5&quot;,&quot;Straight Connector 7&quot;,&quot;TextBox 8&quot;,&quot;Straight Connector 10&quot;,&quot;TextBox 11&quot;,&quot;Straight Connector 13&quot;,&quot;TextBox 14&quot;,&quot;Straight Connector 16&quot;,&quot;TextBox 17&quot;,&quot;Straight Connector 19&quot;,&quot;TextBox 20&quot;,&quot;Straight Connector 22&quot;,&quot;TextBox 23&quot;,&quot;Straight Connector 25&quot;,&quot;TextBox 26&quot;,&quot;Straight Connector 28&quot;,&quot;TextBox 29&quot;,&quot;Straight Connector 9280&quot;,&quot;TextBox 9282&quot;,&quot;Straight Connector 9286&quot;,&quot;TextBox 9287&quot;,&quot;Straight Connector 9291&quot;,&quot;TextBox 9293&quot;]}},&quot;Edition&quot;:1,&quot;IsPlusEdition&quot;:true,&quot;CultureInfoName&quot;:&quot;en-US&quot;,&quot;Version&quot;:&quot;2.3.0.0&quot;,&quot;OriginalAssemblyVersion&quot;:&quot;2.02.01.00&quot;,&quot;Milestones&quot;:[{&quot;$id&quot;:&quot;20&quot;,&quot;DateFormat&quot;:{&quot;$id&quot;:&quot;21&quot;,&quot;FormatString&quot;:&quot;MMM d&quot;,&quot;Separator&quot;:&quot;/&quot;,&quot;UseInternationalDateFormat&quot;:false},&quot;InternalId&quot;:&quot;ccd9ec8f-2afa-4259-a768-f5e413e3b544&quot;,&quot;TitleLeft&quot;:146.55,&quot;TitleTop&quot;:114.845909,&quot;TitleHeight&quot;:10.66315,&quot;TitleTopIsCustom&quot;:false,&quot;TitleWidth&quot;:56.75,&quot;Color&quot;:&quot;150, 214, 66&quot;,&quot;UtcDate&quot;:&quot;2014-08-29T00:00:00Z&quot;,&quot;Note&quot;:null,&quot;Title&quot;:&quot;Milestone 1&quot;,&quot;Style&quot;:2,&quot;BelowTimeband&quot;:false,&quot;CustomSettings&quot;:{&quot;$id&quot;:&quot;22&quot;,&quot;IsDateVisible&quot;:true,&quot;TitleFontSettings&quot;:{&quot;$id&quot;:&quot;23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24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25&quot;,&quot;Color&quot;:&quot;150, 214, 66&quot;,&quot;IsVisible&quot;:false,&quot;LineWeight&quot;:0.1}},&quot;HideDate&quot;:false,&quot;ShapeTop&quot;:120.736061,&quot;QuickShapeSize&quot;:1,&quot;IsVisible&quot;:true},{&quot;$id&quot;:&quot;26&quot;,&quot;DateFormat&quot;:{&quot;$id&quot;:&quot;27&quot;,&quot;FormatString&quot;:&quot;MMM d&quot;,&quot;Separator&quot;:&quot;/&quot;,&quot;UseInternationalDateFormat&quot;:false},&quot;InternalId&quot;:&quot;26c928c3-e36b-4a2d-836f-0b5f31ef08d2&quot;,&quot;TitleLeft&quot;:264.95,&quot;TitleTop&quot;:76.79795,&quot;TitleHeight&quot;:10.66315,&quot;TitleTopIsCustom&quot;:false,&quot;TitleWidth&quot;:59.25,&quot;Color&quot;:&quot;150, 214, 66&quot;,&quot;UtcDate&quot;:&quot;2014-09-04T00:00:00Z&quot;,&quot;Note&quot;:null,&quot;Title&quot;:&quot;Milestone  2&quot;,&quot;Style&quot;:2,&quot;BelowTimeband&quot;:false,&quot;CustomSettings&quot;:{&quot;$id&quot;:&quot;28&quot;,&quot;IsDateVisible&quot;:true,&quot;TitleFontSettings&quot;:{&quot;$id&quot;:&quot;29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30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31&quot;,&quot;Color&quot;:&quot;150, 214, 66&quot;,&quot;IsVisible&quot;:false,&quot;LineWeight&quot;:0.1}},&quot;HideDate&quot;:false,&quot;ShapeTop&quot;:82.68811,&quot;QuickShapeSize&quot;:1,&quot;IsVisible&quot;:true},{&quot;$id&quot;:&quot;32&quot;,&quot;DateFormat&quot;:{&quot;$id&quot;:&quot;33&quot;,&quot;FormatString&quot;:&quot;MMM d&quot;,&quot;Separator&quot;:&quot;/&quot;,&quot;UseInternationalDateFormat&quot;:false},&quot;InternalId&quot;:&quot;e58fe382-ac9c-4fba-9888-eb94f5ce08f8&quot;,&quot;TitleLeft&quot;:274.024963,&quot;TitleTop&quot;:120.952049,&quot;TitleHeight&quot;:10.66315,&quot;TitleTopIsCustom&quot;:true,&quot;TitleWidth&quot;:56.75,&quot;Color&quot;:&quot;178, 14, 18&quot;,&quot;UtcDate&quot;:&quot;2014-09-07T00:00:00Z&quot;,&quot;Note&quot;:null,&quot;Title&quot;:&quot;Milestone 3&quot;,&quot;Style&quot;:11,&quot;BelowTimeband&quot;:false,&quot;CustomSettings&quot;:{&quot;$id&quot;:&quot;34&quot;,&quot;IsDateVisible&quot;:true,&quot;TitleFontSettings&quot;:{&quot;$id&quot;:&quot;35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36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37&quot;,&quot;Color&quot;:&quot;178, 14, 18&quot;,&quot;IsVisible&quot;:false,&quot;LineWeight&quot;:0.1}},&quot;HideDate&quot;:false,&quot;ShapeTop&quot;:null,&quot;QuickShapeSize&quot;:1,&quot;IsVisible&quot;:true},{&quot;$id&quot;:&quot;38&quot;,&quot;DateFormat&quot;:{&quot;$id&quot;:&quot;39&quot;,&quot;FormatString&quot;:&quot;MMM d&quot;,&quot;Separator&quot;:&quot;/&quot;,&quot;UseInternationalDateFormat&quot;:false},&quot;InternalId&quot;:&quot;5aa040aa-fb6e-4111-9243-9c8d00bcd6df&quot;,&quot;TitleLeft&quot;:491.091644,&quot;TitleTop&quot;:120.952049,&quot;TitleHeight&quot;:10.66315,&quot;TitleTopIsCustom&quot;:true,&quot;TitleWidth&quot;:56.75,&quot;Color&quot;:&quot;150, 214, 66&quot;,&quot;UtcDate&quot;:&quot;2014-09-18T00:00:00Z&quot;,&quot;Note&quot;:null,&quot;Title&quot;:&quot;Milestone 4&quot;,&quot;Style&quot;:11,&quot;BelowTimeband&quot;:false,&quot;CustomSettings&quot;:{&quot;$id&quot;:&quot;40&quot;,&quot;IsDateVisible&quot;:true,&quot;TitleFontSettings&quot;:{&quot;$id&quot;:&quot;41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42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43&quot;,&quot;Color&quot;:&quot;150, 214, 66&quot;,&quot;IsVisible&quot;:false,&quot;LineWeight&quot;:0.1}},&quot;HideDate&quot;:false,&quot;ShapeTop&quot;:null,&quot;QuickShapeSize&quot;:1,&quot;IsVisible&quot;:true},{&quot;$id&quot;:&quot;44&quot;,&quot;DateFormat&quot;:{&quot;$id&quot;:&quot;45&quot;,&quot;FormatString&quot;:&quot;MMM d&quot;,&quot;Separator&quot;:&quot;/&quot;,&quot;UseInternationalDateFormat&quot;:false},&quot;InternalId&quot;:&quot;deee0f4a-1736-45f1-80ac-d79a9a375677&quot;,&quot;TitleLeft&quot;:787.0917,&quot;TitleTop&quot;:120.952049,&quot;TitleHeight&quot;:10.66315,&quot;TitleTopIsCustom&quot;:true,&quot;TitleWidth&quot;:56.75,&quot;Color&quot;:&quot;178, 14, 18&quot;,&quot;UtcDate&quot;:&quot;2014-10-03T00:00:00Z&quot;,&quot;Note&quot;:null,&quot;Title&quot;:&quot;Milestone 5&quot;,&quot;Style&quot;:13,&quot;BelowTimeband&quot;:false,&quot;CustomSettings&quot;:{&quot;$id&quot;:&quot;46&quot;,&quot;IsDateVisible&quot;:true,&quot;TitleFontSettings&quot;:{&quot;$id&quot;:&quot;47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48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49&quot;,&quot;Color&quot;:&quot;178, 14, 18&quot;,&quot;IsVisible&quot;:false,&quot;LineWeight&quot;:0.1}},&quot;HideDate&quot;:false,&quot;ShapeTop&quot;:null,&quot;QuickShapeSize&quot;:1,&quot;IsVisible&quot;:true}],&quot;TimeLineType&quot;:1,&quot;Tasks&quot;:[{&quot;$id&quot;:&quot;50&quot;,&quot;DurationValue&quot;:11.0,&quot;DurationFormat&quot;:0,&quot;InternalId&quot;:&quot;3a687154-04b5-435a-b4a4-87ba7219617a&quot;,&quot;Index&quot;:1,&quot;Color&quot;:&quot;149, 34, 46&quot;,&quot;UtcStartDate&quot;:&quot;2014-09-03T00:00:00Z&quot;,&quot;Note&quot;:null,&quot;UtcEndDate&quot;:&quot;2014-09-17T00:00:00Z&quot;,&quot;Title&quot;:&quot;Phase 1&quot;,&quot;Shape&quot;:6,&quot;CustomSettings&quot;:{&quot;$id&quot;:&quot;51&quot;,&quot;TitleWidth&quot;:47.87504,&quot;TitleFontSettings&quot;:{&quot;$id&quot;:&quot;52&quot;,&quot;FontSize&quot;:14,&quot;FontName&quot;:&quot;Calibri&quot;,&quot;IsBold&quot;:true,&quot;IsItalic&quot;:false,&quot;IsUnderlined&quot;:false,&quot;ForegroundColor&quot;:&quot;178, 14, 18&quot;,&quot;BackColor&quot;:null},&quot;StartDateFontSettings&quot;:{&quot;$id&quot;:&quot;53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54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55&quot;,&quot;FontSize&quot;:13,&quot;FontName&quot;:&quot;Calibri&quot;,&quot;IsBold&quot;:false,&quot;IsItalic&quot;:false,&quot;IsUnderlined&quot;:false,&quot;ForegroundColor&quot;:&quot;237, 125, 49&quot;,&quot;BackColor&quot;:null},&quot;TasksSpacing&quot;:5,&quot;ShapeHeight&quot;:16.0,&quot;VerticalConnectorSettings&quot;:{&quot;$id&quot;:&quot;56&quot;,&quot;Color&quot;:&quot;204, 204, 204&quot;,&quot;IsVisible&quot;:false,&quot;LineWeight&quot;:0.0},&quot;HorizontalConnectorSettings&quot;:{&quot;$id&quot;:&quot;57&quot;,&quot;Color&quot;:&quot;234, 22, 30&quot;,&quot;IsVisible&quot;:true,&quot;LineWeight&quot;:0.1},&quot;TaskShapeBorderSettings&quot;:{&quot;$id&quot;:&quot;58&quot;,&quot;Color&quot;:&quot;Red&quot;,&quot;LineWeight&quot;:0.0},&quot;SmartTitleForeground&quot;:&quot;Black&quot;,&quot;SmartTitleForegroundIsActive&quot;:false,&quot;SmartDurationForeground&quot;:&quot;White&quot;,&quot;SmartDurationForegroundIsActive&quot;:tru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59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60&quot;,&quot;FormatString&quot;:&quot;M/d&quot;,&quot;Separator&quot;:&quot;/&quot;,&quot;UseInternationalDateFormat&quot;:false},&quot;IsVisible&quot;:true,&quot;PercentageCompleted&quot;:null},{&quot;$id&quot;:&quot;61&quot;,&quot;DurationValue&quot;:2.0,&quot;DurationFormat&quot;:0,&quot;InternalId&quot;:&quot;48541c08-b826-4880-b5f5-e24c9c19489c&quot;,&quot;Index&quot;:2,&quot;Color&quot;:&quot;192, 0, 0&quot;,&quot;UtcStartDate&quot;:&quot;2014-09-03T00:00:00Z&quot;,&quot;Note&quot;:null,&quot;UtcEndDate&quot;:&quot;2014-09-04T00:00:00Z&quot;,&quot;Title&quot;:&quot;Sub-task 1&quot;,&quot;Shape&quot;:3,&quot;CustomSettings&quot;:{&quot;$id&quot;:&quot;62&quot;,&quot;TitleWidth&quot;:48.62504,&quot;TitleFontSettings&quot;:{&quot;$id&quot;:&quot;63&quot;,&quot;FontSize&quot;:11,&quot;FontName&quot;:&quot;Calibri&quot;,&quot;IsBold&quot;:false,&quot;IsItalic&quot;:false,&quot;IsUnderlined&quot;:false,&quot;ForegroundColor&quot;:&quot;178, 14, 18&quot;,&quot;BackColor&quot;:null},&quot;StartDateFontSettings&quot;:{&quot;$id&quot;:&quot;64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65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66&quot;,&quot;FontSize&quot;:9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67&quot;,&quot;Color&quot;:&quot;204, 204, 204&quot;,&quot;IsVisible&quot;:false,&quot;LineWeight&quot;:0.0},&quot;HorizontalConnectorSettings&quot;:{&quot;$id&quot;:&quot;68&quot;,&quot;Color&quot;:&quot;231, 230, 230&quot;,&quot;IsVisible&quot;:true,&quot;LineWeight&quot;:0.1},&quot;TaskShapeBorderSettings&quot;:{&quot;$id&quot;:&quot;69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70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71&quot;,&quot;FormatString&quot;:&quot;M/d&quot;,&quot;Separator&quot;:&quot;/&quot;,&quot;UseInternationalDateFormat&quot;:false},&quot;IsVisible&quot;:true,&quot;PercentageCompleted&quot;:null},{&quot;$id&quot;:&quot;72&quot;,&quot;DurationValue&quot;:3.0,&quot;DurationFormat&quot;:0,&quot;InternalId&quot;:&quot;59ca60aa-1ba9-48a7-9516-fa0118865308&quot;,&quot;Index&quot;:3,&quot;Color&quot;:&quot;192, 0, 0&quot;,&quot;UtcStartDate&quot;:&quot;2014-09-05T00:00:00Z&quot;,&quot;Note&quot;:null,&quot;UtcEndDate&quot;:&quot;2014-09-09T00:00:00Z&quot;,&quot;Title&quot;:&quot;Sub-task 2&quot;,&quot;Shape&quot;:3,&quot;CustomSettings&quot;:{&quot;$id&quot;:&quot;73&quot;,&quot;TitleWidth&quot;:48.62504,&quot;TitleFontSettings&quot;:{&quot;$id&quot;:&quot;74&quot;,&quot;FontSize&quot;:11,&quot;FontName&quot;:&quot;Calibri&quot;,&quot;IsBold&quot;:false,&quot;IsItalic&quot;:false,&quot;IsUnderlined&quot;:false,&quot;ForegroundColor&quot;:&quot;178, 14, 18&quot;,&quot;BackColor&quot;:null},&quot;StartDateFontSettings&quot;:{&quot;$id&quot;:&quot;75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76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77&quot;,&quot;FontSize&quot;:10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78&quot;,&quot;Color&quot;:&quot;204, 204, 204&quot;,&quot;IsVisible&quot;:false,&quot;LineWeight&quot;:0.0},&quot;HorizontalConnectorSettings&quot;:{&quot;$id&quot;:&quot;79&quot;,&quot;Color&quot;:&quot;231, 230, 230&quot;,&quot;IsVisible&quot;:true,&quot;LineWeight&quot;:0.1},&quot;TaskShapeBorderSettings&quot;:{&quot;$id&quot;:&quot;80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81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82&quot;,&quot;FormatString&quot;:&quot;M/d&quot;,&quot;Separator&quot;:&quot;/&quot;,&quot;UseInternationalDateFormat&quot;:false},&quot;IsVisible&quot;:true,&quot;PercentageCompleted&quot;:null},{&quot;$id&quot;:&quot;83&quot;,&quot;DurationValue&quot;:5.0,&quot;DurationFormat&quot;:0,&quot;InternalId&quot;:&quot;78be7d91-0818-4754-b055-89e65c41c421&quot;,&quot;Index&quot;:4,&quot;Color&quot;:&quot;192, 0, 0&quot;,&quot;UtcStartDate&quot;:&quot;2014-09-10T00:00:00Z&quot;,&quot;Note&quot;:null,&quot;UtcEndDate&quot;:&quot;2014-09-16T00:00:00Z&quot;,&quot;Title&quot;:&quot;Sub-task 3&quot;,&quot;Shape&quot;:4,&quot;CustomSettings&quot;:{&quot;$id&quot;:&quot;84&quot;,&quot;TitleWidth&quot;:48.62504,&quot;TitleFontSettings&quot;:{&quot;$id&quot;:&quot;85&quot;,&quot;FontSize&quot;:11,&quot;FontName&quot;:&quot;Calibri&quot;,&quot;IsBold&quot;:false,&quot;IsItalic&quot;:false,&quot;IsUnderlined&quot;:false,&quot;ForegroundColor&quot;:&quot;192, 0, 0&quot;,&quot;BackColor&quot;:null},&quot;StartDateFontSettings&quot;:{&quot;$id&quot;:&quot;86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87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88&quot;,&quot;FontSize&quot;:10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89&quot;,&quot;Color&quot;:&quot;204, 204, 204&quot;,&quot;IsVisible&quot;:false,&quot;LineWeight&quot;:0.0},&quot;HorizontalConnectorSettings&quot;:{&quot;$id&quot;:&quot;90&quot;,&quot;Color&quot;:&quot;231, 230, 230&quot;,&quot;IsVisible&quot;:true,&quot;LineWeight&quot;:0.1},&quot;TaskShapeBorderSettings&quot;:{&quot;$id&quot;:&quot;91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92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93&quot;,&quot;FormatString&quot;:&quot;M/d&quot;,&quot;Separator&quot;:&quot;/&quot;,&quot;UseInternationalDateFormat&quot;:false},&quot;IsVisible&quot;:true,&quot;PercentageCompleted&quot;:null},{&quot;$id&quot;:&quot;94&quot;,&quot;DurationValue&quot;:1.0,&quot;DurationFormat&quot;:0,&quot;InternalId&quot;:&quot;836c357d-b408-4b50-807d-dd27b87cbdc3&quot;,&quot;Index&quot;:5,&quot;Color&quot;:&quot;204, 0, 0&quot;,&quot;UtcStartDate&quot;:&quot;2014-09-17T00:00:00Z&quot;,&quot;Note&quot;:null,&quot;UtcEndDate&quot;:&quot;2014-09-17T00:00:00Z&quot;,&quot;Title&quot;:&quot;Sub-task 4 - zero duration&quot;,&quot;Shape&quot;:5,&quot;CustomSettings&quot;:{&quot;$id&quot;:&quot;95&quot;,&quot;TitleWidth&quot;:117.25,&quot;TitleFontSettings&quot;:{&quot;$id&quot;:&quot;96&quot;,&quot;FontSize&quot;:11,&quot;FontName&quot;:&quot;Calibri&quot;,&quot;IsBold&quot;:false,&quot;IsItalic&quot;:false,&quot;IsUnderlined&quot;:false,&quot;ForegroundColor&quot;:&quot;192, 0, 0&quot;,&quot;BackColor&quot;:null},&quot;StartDateFontSettings&quot;:{&quot;$id&quot;:&quot;97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98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99&quot;,&quot;FontSize&quot;:10,&quot;FontName&quot;:&quot;Calibri&quot;,&quot;IsBold&quot;:false,&quot;IsItalic&quot;:false,&quot;IsUnderlined&quot;:false,&quot;ForegroundColor&quot;:&quot;178, 14, 18&quot;,&quot;BackColor&quot;:null},&quot;TasksSpacing&quot;:10,&quot;ShapeHeight&quot;:16.0,&quot;VerticalConnectorSettings&quot;:{&quot;$id&quot;:&quot;100&quot;,&quot;Color&quot;:&quot;204, 204, 204&quot;,&quot;IsVisible&quot;:false,&quot;LineWeight&quot;:0.0},&quot;HorizontalConnectorSettings&quot;:{&quot;$id&quot;:&quot;101&quot;,&quot;Color&quot;:&quot;231, 230, 230&quot;,&quot;IsVisible&quot;:true,&quot;LineWeight&quot;:0.1},&quot;TaskShapeBorderSettings&quot;:{&quot;$id&quot;:&quot;102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03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true,&quot;TaskDateIsWider&quot;:false,&quot;TaskPercentageCompletedIsWider&quot;:false,&quot;DateFormat&quot;:{&quot;$id&quot;:&quot;104&quot;,&quot;FormatString&quot;:&quot;M/d&quot;,&quot;Separator&quot;:&quot;/&quot;,&quot;UseInternationalDateFormat&quot;:false},&quot;IsVisible&quot;:true,&quot;PercentageCompleted&quot;:null},{&quot;$id&quot;:&quot;105&quot;,&quot;DurationValue&quot;:12.0,&quot;DurationFormat&quot;:0,&quot;InternalId&quot;:&quot;57f54299-52d1-4bf4-9102-a5a5faf30e1a&quot;,&quot;Index&quot;:6,&quot;Color&quot;:&quot;30, 101, 152&quot;,&quot;UtcStartDate&quot;:&quot;2014-09-18T00:00:00Z&quot;,&quot;Note&quot;:null,&quot;UtcEndDate&quot;:&quot;2014-10-03T00:00:00Z&quot;,&quot;Title&quot;:&quot;Phase 2&quot;,&quot;Shape&quot;:6,&quot;CustomSettings&quot;:{&quot;$id&quot;:&quot;106&quot;,&quot;TitleWidth&quot;:47.87504,&quot;TitleFontSettings&quot;:{&quot;$id&quot;:&quot;107&quot;,&quot;FontSize&quot;:14,&quot;FontName&quot;:&quot;Calibri&quot;,&quot;IsBold&quot;:true,&quot;IsItalic&quot;:false,&quot;IsUnderlined&quot;:false,&quot;ForegroundColor&quot;:&quot;30, 101, 152&quot;,&quot;BackColor&quot;:null},&quot;StartDateFontSettings&quot;:{&quot;$id&quot;:&quot;108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109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110&quot;,&quot;FontSize&quot;:13,&quot;FontName&quot;:&quot;Calibri&quot;,&quot;IsBold&quot;:false,&quot;IsItalic&quot;:false,&quot;IsUnderlined&quot;:false,&quot;ForegroundColor&quot;:&quot;237, 125, 49&quot;,&quot;BackColor&quot;:null},&quot;TasksSpacing&quot;:2,&quot;ShapeHeight&quot;:16.0,&quot;VerticalConnectorSettings&quot;:{&quot;$id&quot;:&quot;111&quot;,&quot;Color&quot;:&quot;204, 204, 204&quot;,&quot;IsVisible&quot;:false,&quot;LineWeight&quot;:0.0},&quot;HorizontalConnectorSettings&quot;:{&quot;$id&quot;:&quot;112&quot;,&quot;Color&quot;:&quot;91, 155, 213&quot;,&quot;IsVisible&quot;:true,&quot;LineWeight&quot;:0.1},&quot;TaskShapeBorderSettings&quot;:{&quot;$id&quot;:&quot;113&quot;,&quot;Color&quot;:&quot;Red&quot;,&quot;LineWeight&quot;:0.0},&quot;SmartTitleForeground&quot;:&quot;Black&quot;,&quot;SmartTitleForegroundIsActive&quot;:false,&quot;SmartDurationForeground&quot;:&quot;White&quot;,&quot;SmartDurationForegroundIsActive&quot;:tru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14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115&quot;,&quot;FormatString&quot;:&quot;M/d&quot;,&quot;Separator&quot;:&quot;/&quot;,&quot;UseInternationalDateFormat&quot;:false},&quot;IsVisible&quot;:true,&quot;PercentageCompleted&quot;:null},{&quot;$id&quot;:&quot;116&quot;,&quot;DurationValue&quot;:4.0,&quot;DurationFormat&quot;:0,&quot;InternalId&quot;:&quot;b0ce345f-5e2e-422f-9154-b35d4c1d61d1&quot;,&quot;Index&quot;:7,&quot;Color&quot;:&quot;38, 131, 198&quot;,&quot;UtcStartDate&quot;:&quot;2014-09-18T00:00:00Z&quot;,&quot;Note&quot;:null,&quot;UtcEndDate&quot;:&quot;2014-09-23T00:00:00Z&quot;,&quot;Title&quot;:&quot;Sub-task 1&quot;,&quot;Shape&quot;:4,&quot;CustomSettings&quot;:{&quot;$id&quot;:&quot;117&quot;,&quot;TitleWidth&quot;:48.62504,&quot;TitleFontSettings&quot;:{&quot;$id&quot;:&quot;118&quot;,&quot;FontSize&quot;:11,&quot;FontName&quot;:&quot;Calibri&quot;,&quot;IsBold&quot;:false,&quot;IsItalic&quot;:false,&quot;IsUnderlined&quot;:false,&quot;ForegroundColor&quot;:&quot;0, 112, 192&quot;,&quot;BackColor&quot;:null},&quot;StartDateFontSettings&quot;:{&quot;$id&quot;:&quot;119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120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121&quot;,&quot;FontSize&quot;:10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122&quot;,&quot;Color&quot;:&quot;204, 204, 204&quot;,&quot;IsVisible&quot;:false,&quot;LineWeight&quot;:0.0},&quot;HorizontalConnectorSettings&quot;:{&quot;$id&quot;:&quot;123&quot;,&quot;Color&quot;:&quot;231, 230, 230&quot;,&quot;IsVisible&quot;:true,&quot;LineWeight&quot;:0.1},&quot;TaskShapeBorderSettings&quot;:{&quot;$id&quot;:&quot;124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25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126&quot;,&quot;FormatString&quot;:&quot;M/d&quot;,&quot;Separator&quot;:&quot;/&quot;,&quot;UseInternationalDateFormat&quot;:false},&quot;IsVisible&quot;:true,&quot;PercentageCompleted&quot;:null},{&quot;$id&quot;:&quot;127&quot;,&quot;DurationValue&quot;:3.0,&quot;DurationFormat&quot;:0,&quot;InternalId&quot;:&quot;d480600d-ed40-42c4-8ee5-e80e5b71a336&quot;,&quot;Index&quot;:8,&quot;Color&quot;:&quot;38, 131, 198&quot;,&quot;UtcStartDate&quot;:&quot;2014-09-24T00:00:00Z&quot;,&quot;Note&quot;:null,&quot;UtcEndDate&quot;:&quot;2014-09-26T00:00:00Z&quot;,&quot;Title&quot;:&quot;Sub-task 2&quot;,&quot;Shape&quot;:3,&quot;CustomSettings&quot;:{&quot;$id&quot;:&quot;128&quot;,&quot;TitleWidth&quot;:48.62504,&quot;TitleFontSettings&quot;:{&quot;$id&quot;:&quot;129&quot;,&quot;FontSize&quot;:11,&quot;FontName&quot;:&quot;Calibri&quot;,&quot;IsBold&quot;:false,&quot;IsItalic&quot;:false,&quot;IsUnderlined&quot;:false,&quot;ForegroundColor&quot;:&quot;0, 112, 192&quot;,&quot;BackColor&quot;:null},&quot;StartDateFontSettings&quot;:{&quot;$id&quot;:&quot;130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131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132&quot;,&quot;FontSize&quot;:10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133&quot;,&quot;Color&quot;:&quot;204, 204, 204&quot;,&quot;IsVisible&quot;:false,&quot;LineWeight&quot;:0.0},&quot;HorizontalConnectorSettings&quot;:{&quot;$id&quot;:&quot;134&quot;,&quot;Color&quot;:&quot;231, 230, 230&quot;,&quot;IsVisible&quot;:true,&quot;LineWeight&quot;:0.1},&quot;TaskShapeBorderSettings&quot;:{&quot;$id&quot;:&quot;135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36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137&quot;,&quot;FormatString&quot;:&quot;M/d&quot;,&quot;Separator&quot;:&quot;/&quot;,&quot;UseInternationalDateFormat&quot;:false},&quot;IsVisible&quot;:true,&quot;PercentageCompleted&quot;:null},{&quot;$id&quot;:&quot;138&quot;,&quot;DurationValue&quot;:5.0,&quot;DurationFormat&quot;:0,&quot;InternalId&quot;:&quot;2f8fa407-3845-497c-9859-61879fe02bd9&quot;,&quot;Index&quot;:9,&quot;Color&quot;:&quot;38, 131, 198&quot;,&quot;UtcStartDate&quot;:&quot;2014-09-27T00:00:00Z&quot;,&quot;Note&quot;:null,&quot;UtcEndDate&quot;:&quot;2014-10-03T00:00:00Z&quot;,&quot;Title&quot;:&quot;Sub-task 3&quot;,&quot;Shape&quot;:4,&quot;CustomSettings&quot;:{&quot;$id&quot;:&quot;139&quot;,&quot;TitleWidth&quot;:48.62504,&quot;TitleFontSettings&quot;:{&quot;$id&quot;:&quot;140&quot;,&quot;FontSize&quot;:11,&quot;FontName&quot;:&quot;Calibri&quot;,&quot;IsBold&quot;:false,&quot;IsItalic&quot;:false,&quot;IsUnderlined&quot;:false,&quot;ForegroundColor&quot;:&quot;0, 112, 192&quot;,&quot;BackColor&quot;:null},&quot;StartDateFontSettings&quot;:{&quot;$id&quot;:&quot;141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142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143&quot;,&quot;FontSize&quot;:10,&quot;FontName&quot;:&quot;Calibri&quot;,&quot;IsBold&quot;:false,&quot;IsItalic&quot;:false,&quot;IsUnderlined&quot;:false,&quot;ForegroundColor&quot;:&quot;White&quot;,&quot;BackColor&quot;:null},&quot;TasksSpacing&quot;:2,&quot;ShapeHeight&quot;:10.0,&quot;VerticalConnectorSettings&quot;:{&quot;$id&quot;:&quot;144&quot;,&quot;Color&quot;:&quot;204, 204, 204&quot;,&quot;IsVisible&quot;:false,&quot;LineWeight&quot;:0.0},&quot;HorizontalConnectorSettings&quot;:{&quot;$id&quot;:&quot;145&quot;,&quot;Color&quot;:&quot;231, 230, 230&quot;,&quot;IsVisible&quot;:true,&quot;LineWeight&quot;:0.1},&quot;TaskShapeBorderSettings&quot;:{&quot;$id&quot;:&quot;146&quot;,&quot;Color&quot;:&quot;Red&quot;,&quot;LineWeight&quot;:0.0},&quot;SmartTitleForeground&quot;:&quot;Black&quot;,&quot;SmartTitleForegroundIsActive&quot;:false,&quot;SmartDurationForeground&quot;:&quot;Black&quot;,&quot;SmartDurationForegroundIsActive&quot;:fals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47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148&quot;,&quot;FormatString&quot;:&quot;M/d&quot;,&quot;Separator&quot;:&quot;/&quot;,&quot;UseInternationalDateFormat&quot;:false},&quot;IsVisible&quot;:true,&quot;PercentageCompleted&quot;:null},{&quot;$id&quot;:&quot;149&quot;,&quot;DurationValue&quot;:4.0,&quot;DurationFormat&quot;:0,&quot;InternalId&quot;:&quot;452ffbff-6434-49bf-898b-842030269d79&quot;,&quot;Index&quot;:10,&quot;Color&quot;:&quot;38, 131, 198&quot;,&quot;UtcStartDate&quot;:&quot;2014-09-27T00:00:00Z&quot;,&quot;Note&quot;:null,&quot;UtcEndDate&quot;:&quot;2014-10-02T00:00:00Z&quot;,&quot;Title&quot;:&quot;Sub-task 4&quot;,&quot;Shape&quot;:3,&quot;CustomSettings&quot;:{&quot;$id&quot;:&quot;150&quot;,&quot;TitleWidth&quot;:48.62504,&quot;TitleFontSettings&quot;:{&quot;$id&quot;:&quot;151&quot;,&quot;FontSize&quot;:11,&quot;FontName&quot;:&quot;Calibri&quot;,&quot;IsBold&quot;:false,&quot;IsItalic&quot;:false,&quot;IsUnderlined&quot;:false,&quot;ForegroundColor&quot;:&quot;0, 112, 192&quot;,&quot;BackColor&quot;:null},&quot;StartDateFontSettings&quot;:{&quot;$id&quot;:&quot;152&quot;,&quot;FontSize&quot;:10,&quot;FontName&quot;:&quot;Calibri&quot;,&quot;IsBold&quot;:false,&quot;IsItalic&quot;:false,&quot;IsUnderlined&quot;:false,&quot;ForegroundColor&quot;:&quot;68, 84, 106&quot;,&quot;BackColor&quot;:null},&quot;EndDateFontSettings&quot;:{&quot;$id&quot;:&quot;153&quot;,&quot;FontSize&quot;:10,&quot;FontName&quot;:&quot;Calibri&quot;,&quot;IsBold&quot;:false,&quot;IsItalic&quot;:false,&quot;IsUnderlined&quot;:false,&quot;ForegroundColor&quot;:&quot;68, 84, 106&quot;,&quot;BackColor&quot;:null},&quot;DurationFontSettings&quot;:{&quot;$id&quot;:&quot;154&quot;,&quot;FontSize&quot;:10,&quot;FontName&quot;:&quot;Calibri&quot;,&quot;IsBold&quot;:false,&quot;IsItalic&quot;:false,&quot;IsUnderlined&quot;:false,&quot;ForegroundColor&quot;:&quot;237, 125, 49&quot;,&quot;BackColor&quot;:null},&quot;TasksSpacing&quot;:2,&quot;ShapeHeight&quot;:10.0,&quot;VerticalConnectorSettings&quot;:{&quot;$id&quot;:&quot;155&quot;,&quot;Color&quot;:&quot;204, 204, 204&quot;,&quot;IsVisible&quot;:false,&quot;LineWeight&quot;:0.0},&quot;HorizontalConnectorSettings&quot;:{&quot;$id&quot;:&quot;156&quot;,&quot;Color&quot;:&quot;231, 230, 230&quot;,&quot;IsVisible&quot;:true,&quot;LineWeight&quot;:0.1},&quot;TaskShapeBorderSettings&quot;:{&quot;$id&quot;:&quot;157&quot;,&quot;Color&quot;:&quot;Red&quot;,&quot;LineWeight&quot;:0.0},&quot;SmartTitleForeground&quot;:&quot;Black&quot;,&quot;SmartTitleForegroundIsActive&quot;:false,&quot;SmartDurationForeground&quot;:&quot;White&quot;,&quot;SmartDurationForegroundIsActive&quot;:true,&quot;SmartDateForeground&quot;:&quot;68, 84, 106&quot;,&quot;SmartDateForegroundIsActive&quot;:false,&quot;SmartPercentageCompletedForeground&quot;:&quot;237, 125, 49&quot;,&quot;SmartPercentageCompletedIsActive&quot;:false,&quot;IncludeNonWorkingDaysInDuration&quot;:false,&quot;WorkingDays&quot;:31,&quot;PercentageCompletedFontSettings&quot;:{&quot;$id&quot;:&quot;158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TaskDatePosition&quot;:3,&quot;TaskTitlePosition&quot;:3,&quot;TaskDurationPosition&quot;:1,&quot;TaskTitleIsWider&quot;:false,&quot;TaskDurationIsWider&quot;:false,&quot;TaskDateIsWider&quot;:false,&quot;TaskPercentageCompletedIsWider&quot;:false,&quot;DateFormat&quot;:{&quot;$id&quot;:&quot;159&quot;,&quot;FormatString&quot;:&quot;M/d&quot;,&quot;Separator&quot;:&quot;/&quot;,&quot;UseInternationalDateFormat&quot;:false},&quot;IsVisible&quot;:true,&quot;PercentageCompleted&quot;:null}],&quot;Style&quot;:{&quot;$id&quot;:&quot;160&quot;,&quot;TimelineSettings&quot;:{&quot;$id&quot;:&quot;161&quot;,&quot;TodayMarkerColor&quot;:&quot;178, 14, 18&quot;,&quot;TodayMarkerFontSettings&quot;:{&quot;$id&quot;:&quot;162&quot;,&quot;FontSize&quot;:12,&quot;FontName&quot;:&quot;Calibri&quot;,&quot;IsBold&quot;:false,&quot;IsItalic&quot;:false,&quot;IsUnderlined&quot;:false,&quot;ForegroundColor&quot;:&quot;Black&quot;,&quot;BackColor&quot;:null},&quot;StartYearFont&quot;:{&quot;$id&quot;:&quot;163&quot;,&quot;FontSize&quot;:18,&quot;FontName&quot;:&quot;Calibri&quot;,&quot;IsBold&quot;:true,&quot;IsItalic&quot;:false,&quot;IsUnderlined&quot;:false,&quot;ForegroundColor&quot;:&quot;237, 125, 49&quot;,&quot;BackColor&quot;:null},&quot;EndYearFont&quot;:{&quot;$id&quot;:&quot;164&quot;,&quot;FontSize&quot;:18,&quot;FontName&quot;:&quot;Calibri&quot;,&quot;IsBold&quot;:true,&quot;IsItalic&quot;:false,&quot;IsUnderlined&quot;:false,&quot;ForegroundColor&quot;:&quot;237, 125, 49&quot;,&quot;BackColor&quot;:null},&quot;IsThin&quot;:false,&quot;Has3DEffect&quot;:true,&quot;TimebandIsRounded&quot;:false,&quot;TimebandColor&quot;:&quot;31, 73, 125&quot;,&quot;TimebandFontSettings&quot;:{&quot;$id&quot;:&quot;165&quot;,&quot;FontSize&quot;:12,&quot;FontName&quot;:&quot;Calibri&quot;,&quot;IsBold&quot;:false,&quot;IsItalic&quot;:false,&quot;IsUnderlined&quot;:false,&quot;ForegroundColor&quot;:&quot;White&quot;,&quot;BackColor&quot;:null},&quot;ElapsedTimeColor&quot;:&quot;178, 14, 18&quot;,&quot;ElapsedTimeStyle&quot;:2,&quot;TodayMarkerPosition&quot;:2,&quot;CapsPosition&quot;:0},&quot;DefaultMilestoneSettings&quot;:{&quot;$id&quot;:&quot;166&quot;,&quot;FlagConnectorSettings&quot;:{&quot;$id&quot;:&quot;167&quot;,&quot;Color&quot;:&quot;79, 129, 189&quot;,&quot;IsVisible&quot;:false,&quot;LineWeight&quot;:0.1},&quot;DateFormat&quot;:{&quot;$id&quot;:&quot;168&quot;,&quot;FormatString&quot;:&quot;MMM d&quot;,&quot;Separator&quot;:&quot;/&quot;,&quot;UseInternationalDateFormat&quot;:false},&quot;IsDateVisible&quot;:true,&quot;TitleFontSettings&quot;:{&quot;$id&quot;:&quot;169&quot;,&quot;FontSize&quot;:11,&quot;FontName&quot;:&quot;Calibri&quot;,&quot;IsBold&quot;:true,&quot;IsItalic&quot;:false,&quot;IsUnderlined&quot;:false,&quot;ForegroundColor&quot;:&quot;Black&quot;,&quot;BackColor&quot;:null},&quot;DateFontSettings&quot;:{&quot;$id&quot;:&quot;170&quot;,&quot;FontSize&quot;:10,&quot;FontName&quot;:&quot;Calibri&quot;,&quot;IsBold&quot;:false,&quot;IsItalic&quot;:false,&quot;IsUnderlined&quot;:false,&quot;ForegroundColor&quot;:&quot;68, 84, 106&quot;,&quot;BackColor&quot;:null},&quot;ConnectorSettings&quot;:{&quot;$id&quot;:&quot;171&quot;,&quot;Color&quot;:&quot;&quot;,&quot;IsVisible&quot;:false,&quot;LineWeight&quot;:0.1}},&quot;DefaultTaskSettings&quot;:{&quot;$id&quot;:&quot;172&quot;,&quot;DateFontSettings&quot;:{&quot;$id&quot;:&quot;173&quot;,&quot;FontSize&quot;:10,&quot;FontName&quot;:&quot;Calibri&quot;,&quot;IsBold&quot;:false,&quot;IsItalic&quot;:false,&quot;IsUnderlined&quot;:false,&quot;ForegroundColor&quot;:&quot;68, 84, 106&quot;,&quot;BackColor&quot;:null},&quot;StartDateFontSettings&quot;:{&quot;$id&quot;:&quot;174&quot;,&quot;FontSize&quot;:12,&quot;FontName&quot;:&quot;Calibri&quot;,&quot;IsBold&quot;:false,&quot;IsItalic&quot;:false,&quot;IsUnderlined&quot;:false,&quot;ForegroundColor&quot;:&quot;White&quot;,&quot;BackColor&quot;:null},&quot;EndDateFontSettings&quot;:{&quot;$id&quot;:&quot;175&quot;,&quot;FontSize&quot;:12,&quot;FontName&quot;:&quot;Calibri&quot;,&quot;IsBold&quot;:false,&quot;IsItalic&quot;:false,&quot;IsUnderlined&quot;:false,&quot;ForegroundColor&quot;:&quot;White&quot;,&quot;BackColor&quot;:null},&quot;DurationFontSettings&quot;:{&quot;$id&quot;:&quot;176&quot;,&quot;FontSize&quot;:10,&quot;FontName&quot;:&quot;Calibri&quot;,&quot;IsBold&quot;:false,&quot;IsItalic&quot;:false,&quot;IsUnderlined&quot;:false,&quot;ForegroundColor&quot;:&quot;237, 125, 49&quot;,&quot;BackColor&quot;:null},&quot;IsThick&quot;:false,&quot;TasksAboveTimeband&quot;:false,&quot;DateFormat&quot;:{&quot;$id&quot;:&quot;177&quot;,&quot;FormatString&quot;:&quot;M/d&quot;,&quot;Separator&quot;:&quot;/&quot;,&quot;UseInternationalDateFormat&quot;:false},&quot;DurationPosition&quot;:1,&quot;DurationFormat&quot;:0,&quot;RenderLongTaskTitleAboveTaskShape&quot;:false,&quot;IsHorizontalConnectorVisible&quot;:true,&quot;IsVerticalConnectorVisible&quot;:false,&quot;IntervalTextPosition&quot;:3,&quot;IntervalDatePosition&quot;:3,&quot;TitleWidth&quot;:null,&quot;TitleFontSettings&quot;:{&quot;$id&quot;:&quot;178&quot;,&quot;FontSize&quot;:11,&quot;FontName&quot;:&quot;Calibri&quot;,&quot;IsBold&quot;:true,&quot;IsItalic&quot;:false,&quot;IsUnderlined&quot;:false,&quot;ForegroundColor&quot;:&quot;Black&quot;,&quot;BackColor&quot;:null},&quot;TasksSpacing&quot;:5,&quot;ShapeHeight&quot;:16.0,&quot;VerticalConnectorSettings&quot;:{&quot;$id&quot;:&quot;179&quot;,&quot;Color&quot;:&quot;204, 204, 204&quot;,&quot;IsVisible&quot;:false,&quot;LineWeight&quot;:0.0},&quot;HorizontalConnectorSettings&quot;:{&quot;$id&quot;:&quot;180&quot;,&quot;Color&quot;:&quot;91, 155, 213&quot;,&quot;IsVisible&quot;:true,&quot;LineWeight&quot;:0.1},&quot;TaskShapeBorderSettings&quot;:{&quot;$id&quot;:&quot;181&quot;,&quot;Color&quot;:&quot;Red&quot;,&quot;LineWeight&quot;:0.0},&quot;SmartTitleForeground&quot;:&quot;&quot;,&quot;SmartTitleForegroundIsActive&quot;:false,&quot;SmartDurationForeground&quot;:&quot;&quot;,&quot;SmartDurationForegroundIsActive&quot;:false,&quot;SmartDateForeground&quot;:&quot;&quot;,&quot;SmartDateForegroundIsActive&quot;:false,&quot;SmartPercentageCompletedForeground&quot;:&quot;&quot;,&quot;SmartPercentageCompletedIsActive&quot;:false,&quot;IncludeNonWorkingDaysInDuration&quot;:false,&quot;WorkingDays&quot;:31,&quot;PercentageCompletedFontSettings&quot;:{&quot;$id&quot;:&quot;182&quot;,&quot;FontSize&quot;:10,&quot;FontName&quot;:&quot;Calibri&quot;,&quot;IsBold&quot;:false,&quot;IsItalic&quot;:false,&quot;IsUnderlined&quot;:false,&quot;ForegroundColor&quot;:&quot;237, 125, 49&quot;,&quot;BackColor&quot;:null},&quot;PercentageCompletedPosition&quot;:0},&quot;ScaleSettings&quot;:{&quot;$id&quot;:&quot;183&quot;,&quot;DateFormat&quot;:&quot;MMM&quot;,&quot;IntervalType&quot;:0,&quot;UseAutomaticTimeScale&quot;:true,&quot;CustomTimeScaleUtcStartDate&quot;:&quot;2014-08-29T00:00:00Z&quot;,&quot;CustomTimeScaleUtcEndDate&quot;:&quot;2014-10-03T00:00:00Z&quot;}},&quot;TimebandVerticalPosition&quot;:{&quot;$id&quot;:&quot;184&quot;,&quot;QuickPosition&quot;:3,&quot;RelativePosition&quot;:30.0,&quot;AbsolutePosition&quot;:162.0,&quot;PreviousAbsolutePosition&quot;:162.0},&quot;Settings&quot;:{&quot;$id&quot;:&quot;185&quot;,&quot;ImpaOptions&quot;:null,&quot;UseCompression&quot;:false,&quot;CompresionPercentage&quot;:50.0,&quot;InactiveIntervalWidthThreshold&quot;:30.0,&quot;InactiveIntervalWidth&quot;:1.0,&quot;SplitTasks&quot;:false,&quot;UseCluster&quot;:false,&quot;Epsilon&quot;:0.0,&quot;MinPointsToFormACluster&quot;:2,&quot;GenerateInvisibleShapes&quot;:false}}"/>
  <p:tag name="__PART_0" val="eyIkaWQiOiIxIiwiQ3VsdHVyZUluZm9OYW1lIjoiZW4tVVMiLCJTdHlsZU5hbWUiOiJTdGFuZGFyZCIsIlZlcnNpb24iOnsiJGlkIjoiMiIsIlZlcnNpb24iOiIzLjEuMyIsIk9yaWdpbmFsQXNzZW1ibHlWZXJzaW9uIjoiMi4wMi4wMS4wMCIsIkVkaXRpb24iOiJQbHVzIiwiSXNQbHVzRWRpdGlvbiI6dHJ1ZX0sIkVmZmVjdCI6MSwiU3R5bGUiOnsiJGlkIjoiMyIsIlRpbWViYW5kU3R5bGUiOnsiJGlkIjoiNCIsIlNjYWxlTWFya2luZyI6MCwiU2hhcGUiOjAsIlNoYXBlU3R5bGUiOnsiJGlkIjoiNSIsIk1hcmdpbiI6eyIkaWQiOiI2IiwiVG9wIjowLCJMZWZ0IjoxMCwiUmlnaHQiOjEwLCJCb3R0b20iOjB9LCJQYWRkaW5nIjp7IiRpZCI6IjciLCJUb3AiOjMsIkxlZnQiOjAsIlJpZ2h0IjowLCJCb3R0b20iOjN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4OSwiUiI6MCwiRyI6MCwiQiI6MH19LCJJc1Zpc2libGUiOmZhbHN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xNzgsIkciOjE0LCJCIjoxO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DYWxpYnJp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E3OCwiRyI6MTQsIkIiOjE4fX0sIkFwcGVuZFllYXJPblllYXJDaGFuZ2UiOnRydWUsIkVsYXBzZWRUaW1lRm9ybWF0IjoyLCJUb2RheU1hcmtlclBvc2l0aW9uIjoyLCJRdWlja1Bvc2l0aW9uIjozLCJBYnNvbHV0ZVBvc2l0aW9uIjoyOTc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c5LCJHIjoxMjksIkIiOjE4OX19LCJMaW5lV2VpZ2h0IjoxLjAsIkxpbmVUeXBlIjowLCJQYXJlbnRTdHlsZSI6bnVsbH0sIklzQmVsb3dUaW1lYmFuZCI6ZmFsc2UsIkhpZGVEYXRlIjpmYWxzZSwiU2hhcGVTaXplIjoxLCJTcGFjaW5nIjoxLjAsIlBhZGRpbmciOnsiJGlkIjoiNTgiLCJUb3AiOjEwLCJMZWZ0IjozLCJSaWdodCI6MCwiQm90dG9tIjowfSwiU2hhcGVTdHlsZSI6eyIkaWQiOiI1OSIsIk1hcmdpbiI6eyIkaWQiOiI2MCIsIlRvcCI6NSwiTGVmdCI6MCwiUmlnaHQiOjAsIkJvdHRvbSI6MH0sIlBhZGRpbmciOnsiJGlkIjoiNjEiLCJUb3AiOjAsIkxlZnQiOjAsIlJpZ2h0IjowLCJCb3R0b20iOjB9LCJCYWNrZ3JvdW5kIjp7IiRpZCI6IjYyIiwiQ29sb3IiOnsiJGlkIjoiNjMiLCJBIjoyNTUsIlIiOjAsIkciOjExNCwiQiI6MTg4fX0sIklzVmlzaWJsZSI6dHJ1ZSwiV2lkdGgiOjE4LjAsIkhlaWdodCI6MjAuMCwiQm9yZGVyU3R5bGUiOnsiJGlkIjoiNjQiLCJMaW5lQ29sb3IiOnsiJGlkIjoiNjUiLCIkdHlwZSI6Ik5MUkUuQ29tbW9uLkRvbS5Tb2xpZENvbG9yQnJ1c2gsIE5MUkUuQ29tbW9uIiwiQ29sb3IiOnsiJGlkIjoiNjYiLCJBIjoyNTUsIlIiOjI1NSwiRyI6MCwiQiI6MH19LCJMaW5lV2VpZ2h0IjowLjAsIkxpbmVUeXBlIjowLCJQYXJlbnRTdHlsZSI6bnVsbH0sIlBhcmVudFN0eWxlIjpudWxsfSwiVGl0bGVTdHlsZSI6eyIkaWQiOiI2NyIsIkZvbnRTZXR0aW5ncyI6eyIkaWQiOiI2OCIsIkZvbnRTaXplIjoxMSwiRm9udE5hbWUiOiJDYWxpYnJpIiwiSXNCb2xkIjp0cnVlLCJJc0l0YWxpYyI6ZmFsc2UsIklzVW5kZXJsaW5lZCI6ZmFsc2UsIlBhcmVudFN0eWxlIjpudWxsfSwiQXV0b1NpemUiOjAsIkZvcmVncm91bmQiOnsiJGlkIjoiNjkiLCJDb2xvciI6eyIkaWQiOiI3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SIsIlRvcCI6MCwiTGVmdCI6MCwiUmlnaHQiOjAsIkJvdHRvbSI6MH0sIlBhZGRpbmciOnsiJGlkIjoiNzIiLCJUb3AiOjAsIkxlZnQiOjAsIlJpZ2h0IjowLCJCb3R0b20iOjB9LCJCYWNrZ3JvdW5kIjp7IiRpZCI6IjczIiwiQ29sb3IiOnsiJHJlZiI6IjIwIn19LCJJc1Zpc2libGUiOnRydWUsIldpZHRoIjowLjAsIkhlaWdodCI6MC4wLCJCb3JkZXJTdHlsZSI6bnVsbCwiUGFyZW50U3R5bGUiOm51bGx9LCJEYXRlU3R5bGUiOnsiJGlkIjoiNzQiLCJGb250U2V0dGluZ3MiOnsiJGlkIjoiNzUiLCJGb250U2l6ZSI6MTAsIkZvbnROYW1lIjoiQ2FsaWJyaSIsIklzQm9sZCI6ZmFsc2UsIklzSXRhbGljIjpmYWxzZSwiSXNVbmRlcmxpbmVkIjpmYWxzZSwiUGFyZW50U3R5bGUiOm51bGx9LCJBdXRvU2l6ZSI6MCwiRm9yZWdyb3VuZCI6eyIkaWQiOiI3NiIsIkNvbG9yIjp7IiRpZCI6Ij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3OCIsIlRvcCI6MCwiTGVmdCI6MCwiUmlnaHQiOjAsIkJvdHRvbSI6MH0sIlBhZGRpbmciOnsiJGlkIjoiNzkiLCJUb3AiOjAsIkxlZnQiOjAsIlJpZ2h0IjowLCJCb3R0b20iOjB9LCJCYWNrZ3JvdW5kIjp7IiRpZCI6IjgwIiwiQ29sb3IiOnsiJHJlZiI6IjIwIn19LCJJc1Zpc2libGUiOnRydWUsIldpZHRoIjowLjAsIkhlaWdodCI6MC4wLCJCb3JkZXJTdHlsZSI6bnVsbCwiUGFyZW50U3R5bGUiOm51bGx9LCJEYXRlRm9ybWF0Ijp7IiRpZCI6Ijg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iIsIlNoYXBlIjowLCJTaGFwZVRoaWNrbmVzcyI6MSwiRHVyYXRpb25Gb3JtYXQiOjAsIkluY2x1ZGVOb25Xb3JraW5nRGF5c0luRHVyYXRpb24iOmZhbHNlLCJQZXJjZW50YWdlQ29tcGxldGVTdHlsZSI6eyIkaWQiOiI4MyIsIkZvbnRTZXR0aW5ncyI6eyIkaWQiOiI4NCIsIkZvbnRTaXplIjoxMCwiRm9udE5hbWUiOiJDYWxpYnJpIiwiSXNCb2xkIjpmYWxzZSwiSXNJdGFsaWMiOmZhbHNlLCJJc1VuZGVybGluZWQiOmZhbHNlLCJQYXJlbnRTdHlsZSI6bnVsbH0sIkF1dG9TaXplIjowLCJGb3JlZ3JvdW5kIjp7IiRpZCI6Ijg1IiwiQ29sb3IiOnsiJGlkIjoiO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yIsIlRvcCI6MCwiTGVmdCI6MCwiUmlnaHQiOjAsIkJvdHRvbSI6MH0sIlBhZGRpbmciOnsiJGlkIjoiODgiLCJUb3AiOjAsIkxlZnQiOjAsIlJpZ2h0IjowLCJCb3R0b20iOjB9LCJCYWNrZ3JvdW5kIjp7IiRpZCI6Ijg5IiwiQ29sb3IiOnsiJHJlZiI6IjIwIn19LCJJc1Zpc2libGUiOnRydWUsIldpZHRoIjowLjAsIkhlaWdodCI6MC4wLCJCb3JkZXJTdHlsZSI6bnVsbCwiUGFyZW50U3R5bGUiOm51bGx9LCJEdXJhdGlvblN0eWxlIjp7IiRpZCI6IjkwIiwiRm9udFNldHRpbmdzIjp7IiRpZCI6IjkxIiwiRm9udFNpemUiOjEwLCJGb250TmFtZSI6IkNhbGlicmkiLCJJc0JvbGQiOmZhbHNlLCJJc0l0YWxpYyI6ZmFsc2UsIklzVW5kZXJsaW5lZCI6ZmFsc2UsIlBhcmVudFN0eWxlIjpudWxsfSwiQXV0b1NpemUiOjAsIkZvcmVncm91bmQiOnsiJGlkIjoiOTIiLCJDb2xvciI6eyIkaWQiOiI5MyIsIkEiOjI1NSwiUiI6MjM3LCJHIjoxMjUsIkIiOjQ5fX0sIk1heFdpZHRoIjoyMDAuMCwiTWF4SGVpZ2h0IjoiSW5maW5pdHkiLCJTbWFydEZvcmVncm91bmRJc0FjdGl2ZSI6dHJ1ZSwiSG9yaXpvbnRhbEFsaWdubWVudCI6MCwiVmVydGljYWxBbGlnbm1lbnQiOjAsIlNtYXJ0Rm9yZWdyb3VuZCI6bnVsbCwiQmFja2dyb3VuZEZpbGxUeXBlIjowLCJNYXJnaW4iOnsiJGlkIjoiOTQiLCJUb3AiOjAsIkxlZnQiOjAsIlJpZ2h0IjowLCJCb3R0b20iOjB9LCJQYWRkaW5nIjp7IiRpZCI6Ijk1IiwiVG9wIjowLCJMZWZ0IjowLCJSaWdodCI6MCwiQm90dG9tIjowfSwiQmFja2dyb3VuZCI6eyIkaWQiOiI5NiIsIkNvbG9yIjp7IiRyZWYiOiIyMCJ9fSwiSXNWaXNpYmxlIjp0cnVlLCJXaWR0aCI6MC4wLCJIZWlnaHQiOjAuMCwiQm9yZGVyU3R5bGUiOm51bGwsIlBhcmVudFN0eWxlIjpudWxsfSwiSG9yaXpvbnRhbENvbm5lY3RvclN0eWxlIjp7IiRpZCI6Ijk3IiwiTGluZUNvbG9yIjp7IiRpZCI6Ijk4IiwiJHR5cGUiOiJOTFJFLkNvbW1vbi5Eb20uU29saWRDb2xvckJydXNoLCBOTFJFLkNvbW1vbiIsIkNvbG9yIjp7IiRpZCI6Ijk5IiwiQSI6MjU1LCJSIjo5MSwiRyI6MTU1LCJCIjoyMTN9fSwiTGluZVdlaWdodCI6MS4wLCJMaW5lVHlwZSI6MCwiUGFyZW50U3R5bGUiOm51bGx9LCJWZXJ0aWNhbENvbm5lY3RvclN0eWxlIjp7IiRpZCI6IjEwMCIsIkxpbmVDb2xvciI6eyIkaWQiOiIxMDEiLCIkdHlwZSI6Ik5MUkUuQ29tbW9uLkRvbS5Tb2xpZENvbG9yQnJ1c2gsIE5MUkUuQ29tbW9uIiwiQ29sb3IiOnsiJGlkIjoiMTAyIiwiQSI6MjU1LCJSIjoyMDQsIkciOjIwNCwiQiI6MjA0fX0sIkxpbmVXZWlnaHQiOjAuMC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mZhbHNlLCJQZXJjZW50YWdlQ29tcGxldGVTaGFwZU9wYWNpdHkiOjM1LCJTaGFwZVN0eWxlIjp7IiRpZCI6IjEwMyIsIk1hcmdpbiI6eyIkaWQiOiIxMDQiLCJUb3AiOjAsIkxlZnQiOjQsIlJpZ2h0Ijo0LCJCb3R0b20iOjB9LCJQYWRkaW5nIjp7IiRpZCI6IjEwNSIsIlRvcCI6MCwiTGVmdCI6MCwiUmlnaHQiOjAsIkJvdHRvbSI6MH0sIkJhY2tncm91bmQiOnsiJGlkIjoiMTA2IiwiQ29sb3IiOnsiJGlkIjoiMTA3IiwiQSI6MjU1LCJSIjowLCJHIjoxMTQsIkIiOjE4OH19LCJJc1Zpc2libGUiOnRydWUsIldpZHRoIjowLjAsIkhlaWdodCI6MTYuMCwiQm9yZGVyU3R5bGUiOnsiJGlkIjoiMTA4IiwiTGluZUNvbG9yIjp7IiRpZCI6IjEwOSIsIiR0eXBlIjoiTkxSRS5Db21tb24uRG9tLlNvbGlkQ29sb3JCcnVzaCwgTkxSRS5Db21tb24iLCJDb2xvciI6eyIkaWQiOiIxMTAiLCJBIjoyNTUsIlIiOjI1NSwiRyI6MCwiQiI6MH19LCJMaW5lV2VpZ2h0IjowLjAsIkxpbmVUeXBlIjowLCJQYXJlbnRTdHlsZSI6bnVsbH0sIlBhcmVudFN0eWxlIjpudWxsfSwiVGl0bGVTdHlsZSI6eyIkaWQiOiIxMTEiLCJGb250U2V0dGluZ3MiOnsiJGlkIjoiMTEyIiwiRm9udFNpemUiOjExLCJGb250TmFtZSI6IkNhbGlicmkiLCJJc0JvbGQiOnRydWUsIklzSXRhbGljIjpmYWxzZSwiSXNVbmRlcmxpbmVkIjpmYWxzZSwiUGFyZW50U3R5bGUiOm51bGx9LCJBdXRvU2l6ZSI6MCwiRm9yZWdyb3VuZCI6eyIkaWQiOiIxMTMiLCJDb2xvciI6eyIkaWQiOiIxMT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1IiwiVG9wIjowLCJMZWZ0IjowLCJSaWdodCI6MCwiQm90dG9tIjowfSwiUGFkZGluZyI6eyIkaWQiOiIxMTYiLCJUb3AiOjAsIkxlZnQiOjAsIlJpZ2h0IjowLCJCb3R0b20iOjB9LCJCYWNrZ3JvdW5kIjp7IiRpZCI6IjExNyIsIkNvbG9yIjp7IiRyZWYiOiIyMCJ9fSwiSXNWaXNpYmxlIjp0cnVlLCJXaWR0aCI6MC4wLCJIZWlnaHQiOjAuMCwiQm9yZGVyU3R5bGUiOm51bGwsIlBhcmVudFN0eWxlIjpudWxsfSwiRGF0ZVN0eWxlIjp7IiRpZCI6IjExOCIsIkZvbnRTZXR0aW5ncyI6eyIkaWQiOiIxMTkiLCJGb250U2l6ZSI6MTIsIkZvbnROYW1lIjoiQ2FsaWJyaSIsIklzQm9sZCI6ZmFsc2UsIklzSXRhbGljIjpmYWxzZSwiSXNVbmRlcmxpbmVkIjpmYWxzZSwiUGFyZW50U3R5bGUiOm51bGx9LCJBdXRvU2l6ZSI6MCwiRm9yZWdyb3VuZCI6eyIkaWQiOiIxMjAiLCJDb2xvciI6eyIkaWQiOiIxMj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IyIiwiVG9wIjowLCJMZWZ0IjowLCJSaWdodCI6MCwiQm90dG9tIjowfSwiUGFkZGluZyI6eyIkaWQiOiIxMjMiLCJUb3AiOjAsIkxlZnQiOjAsIlJpZ2h0IjowLCJCb3R0b20iOjB9LCJCYWNrZ3JvdW5kIjp7IiRpZCI6IjEyNCIsIkNvbG9yIjp7IiRyZWYiOiIyMCJ9fSwiSXNWaXNpYmxlIjpmYWxzZSwiV2lkdGgiOjAuMCwiSGVpZ2h0IjowLjAsIkJvcmRlclN0eWxlIjpudWxsLCJQYXJlbnRTdHlsZSI6bnVsbH0sIkRhdGVGb3JtYXQiOnsiJGlkIjoiMTI1IiwiRm9ybWF0U3RyaW5nIjoiTS9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2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jciLCJTdGFydERhdGUiOiIyMDE3LTA4LTI5VDIzOjU5OjAwWiIsIkVuZERhdGUiOiIyMDE3LTEwLTAzVDIzOjU5OjU5Ljk5OVoiLCJGb3JtYXQiOiJkIiwiVHlwZSI6MCwiQXV0b0RhdGVSYW5nZSI6dHJ1ZSwiV29ya2luZ0RheXMiOjMxLCJUb2RheU1hcmtlclRleHQiOiJUb2RheSIsIkF1dG9TY2FsZVR5cGUiOmZhbHNlfSwiTWlsZXN0b25lcyI6W3siJGlkIjoiMTI4IiwiRGF0ZSI6IjIwMTctMDgtMjlUMjM6NTk6MDBaIiwiU3R5bGUiOnsiJGlkIjoiMTI5IiwiU2hhcGUiOjIsIkNvbm5lY3Rvck1hcmdpbiI6eyIkcmVmIjoiNTQifSwiQ29ubmVjdG9yU3R5bGUiOnsiJGlkIjoiMTMwIiwiTGluZUNvbG9yIjp7IiRpZCI6IjEzMSIsIiR0eXBlIjoiTkxSRS5Db21tb24uRG9tLlNvbGlkQ29sb3JCcnVzaCwgTkxSRS5Db21tb24iLCJDb2xvciI6eyIkaWQiOiIxMzIiLCJBIjoyNTUsIlIiOjE1MCwiRyI6MjE0LCJCIjo2Nn19LCJMaW5lV2VpZ2h0IjoxLjAsIkxpbmVUeXBlIjowLCJQYXJlbnRTdHlsZSI6eyIkcmVmIjoiNTUifX0sIklzQmVsb3dUaW1lYmFuZCI6ZmFsc2UsIkhpZGVEYXRlIjpmYWxzZSwiU2hhcGVTaXplIjoxLCJTcGFjaW5nIjoxLjAsIlBhZGRpbmciOnsiJHJlZiI6IjU4In0sIlNoYXBlU3R5bGUiOnsiJGlkIjoiMTMzIiwiTWFyZ2luIjp7IiRyZWYiOiI2MCJ9LCJQYWRkaW5nIjp7IiRyZWYiOiI2MSJ9LCJCYWNrZ3JvdW5kIjp7IiRpZCI6IjEzNCIsIkNvbG9yIjp7IiRpZCI6IjEzNSIsIkEiOjI1NSwiUiI6MTUwLCJHIjoyMTQsIkIiOjY2fX0sIklzVmlzaWJsZSI6dHJ1ZSwiV2lkdGgiOjEzLjAsIkhlaWdodCI6MTMuMCwiQm9yZGVyU3R5bGUiOnsiJGlkIjoiMTM2IiwiTGluZUNvbG9yIjp7IiRyZWYiOiI2NSJ9LCJMaW5lV2VpZ2h0IjowLjAsIkxpbmVUeXBlIjowLCJQYXJlbnRTdHlsZSI6eyIkcmVmIjoiNjQifX0sIlBhcmVudFN0eWxlIjp7IiRyZWYiOiI1OSJ9fSwiVGl0bGVTdHlsZSI6eyIkaWQiOiIxMzciLCJGb250U2V0dGluZ3MiOnsiJHJlZiI6IjY4In0sIkF1dG9TaXplIjoyLCJGb3JlZ3JvdW5kIjp7IiRyZWYiOiI2OSJ9LCJNYXhXaWR0aCI6MTM3LjgzNTU4NjU0Nzg1MTU2LCJNYXhIZWlnaHQiOiJJbmZpbml0eSIsIlNtYXJ0Rm9yZWdyb3VuZElzQWN0aXZlIjpmYWxzZSwiSG9yaXpvbnRhbEFsaWdubWVudCI6MCwiVmVydGljYWxBbGlnbm1lbnQiOjAsIlNtYXJ0Rm9yZWdyb3VuZCI6bnVsbCwiQmFja2dyb3VuZEZpbGxUeXBlIjowLCJNYXJnaW4iOnsiJHJlZiI6IjcxIn0sIlBhZGRpbmciOnsiJHJlZiI6IjcyIn0sIkJhY2tncm91bmQiOnsiJHJlZiI6IjczIn0sIklzVmlzaWJsZSI6dHJ1ZSwiV2lkdGgiOjAuMCwiSGVpZ2h0IjowLjAsIkJvcmRlclN0eWxlIjp7IiRpZCI6IjEzOCIsIkxpbmVDb2xvciI6bnVsbCwiTGluZVdlaWdodCI6MC4wLCJMaW5lVHlwZSI6MCwiUGFyZW50U3R5bGUiOm51bGx9LCJQYXJlbnRTdHlsZSI6eyIkcmVmIjoiNjcifX0sIkRhdGVTdHlsZSI6eyIkaWQiOiIxMzkiLCJGb250U2V0dGluZ3MiOnsiJHJlZiI6Ijc1In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QwIiwiTGluZUNvbG9yIjpudWxsLCJMaW5lV2VpZ2h0IjowLjAsIkxpbmVUeXBlIjowLCJQYXJlbnRTdHlsZSI6bnVsbH0sIlBhcmVudFN0eWxlIjp7IiRyZWYiOiI3NCJ9fSwiRGF0ZUZvcm1hdCI6eyIkcmVmIjoiODEifSwiSXNWaXNpYmxlIjp0cnVlLCJQYXJlbnRTdHlsZSI6eyIkcmVmIjoiNTMifX0sIkluZGV4IjoxLCJQZXJjZW50YWdlQ29tcGxldGUiOm51bGwsIlBvc2l0aW9uIjp7IlJhdGlvIjowLjA4NjI2NzQyODkyNzk1MTM5LCJJc0N1c3RvbSI6dHJ1ZX0sIkRhdGVGb3JtYXQiOnsiJHJlZiI6IjgxIn0sIklkIjoiY2NkOWVjOGYtMmFmYS00MjU5LWE3NjgtZjVlNDEzZTNiNTQ0IiwiSW1wb3J0SWQiOm51bGwsIlRpdGxlIjoiVGFzayBQbGFubmluZyBNZWV0aW5nIiwiTm90ZSI6bnVsbCwiSHlwZXJsaW5rIjpudWxsLCJJc0NoYW5nZWQiOmZhbHNlLCJJc05ldyI6dHJ1ZX0seyIkaWQiOiIxNDEiLCJEYXRlIjoiMjAxNy0wOS0wNFQyMzo1OTowMFoiLCJTdHlsZSI6eyIkaWQiOiIxNDIiLCJTaGFwZSI6MiwiQ29ubmVjdG9yTWFyZ2luIjp7IiRyZWYiOiI1NCJ9LCJDb25uZWN0b3JTdHlsZSI6eyIkaWQiOiIxNDMiLCJMaW5lQ29sb3IiOnsiJGlkIjoiMTQ0IiwiJHR5cGUiOiJOTFJFLkNvbW1vbi5Eb20uU29saWRDb2xvckJydXNoLCBOTFJFLkNvbW1vbiIsIkNvbG9yIjp7IiRpZCI6IjE0NSIsIkEiOjI1NSwiUiI6MTUwLCJHIjoyMTQsIkIiOjY2fX0sIkxpbmVXZWlnaHQiOjEuMCwiTGluZVR5cGUiOjAsIlBhcmVudFN0eWxlIjp7IiRyZWYiOiI1NSJ9fSwiSXNCZWxvd1RpbWViYW5kIjpmYWxzZSwiSGlkZURhdGUiOmZhbHNlLCJTaGFwZVNpemUiOjEsIlNwYWNpbmciOjEuMCwiUGFkZGluZyI6eyIkcmVmIjoiNTgifSwiU2hhcGVTdHlsZSI6eyIkaWQiOiIxNDYiLCJNYXJnaW4iOnsiJHJlZiI6IjYwIn0sIlBhZGRpbmciOnsiJHJlZiI6IjYxIn0sIkJhY2tncm91bmQiOnsiJGlkIjoiMTQ3IiwiQ29sb3IiOnsiJGlkIjoiMTQ4IiwiQSI6MjU1LCJSIjoxNTAsIkciOjIxNCwiQiI6NjZ9fSwiSXNWaXNpYmxlIjp0cnVlLCJXaWR0aCI6MTMuMCwiSGVpZ2h0IjoxMy4wLCJCb3JkZXJTdHlsZSI6eyIkaWQiOiIxNDkiLCJMaW5lQ29sb3IiOnsiJHJlZiI6IjY1In0sIkxpbmVXZWlnaHQiOjAuMCwiTGluZVR5cGUiOjAsIlBhcmVudFN0eWxlIjp7IiRyZWYiOiI2NCJ9fSwiUGFyZW50U3R5bGUiOnsiJHJlZiI6IjU5In19LCJUaXRsZVN0eWxlIjp7IiRpZCI6IjE1MCIsIkZvbnRTZXR0aW5ncyI6eyIkcmVmIjoiNjgifSwiQXV0b1NpemUiOjAsIkZvcmVncm91bmQiOnsiJHJlZiI6IjY5In0sIk1heFdpZHRoIjoyMDAuMCwiTWF4SGVpZ2h0IjoiSW5maW5pdHkiLCJTbWFydEZvcmVncm91bmRJc0FjdGl2ZSI6ZmFsc2UsIkhvcml6b250YWxBbGlnbm1lbnQiOjAsIlZlcnRpY2FsQWxpZ25tZW50IjowLCJTbWFydEZvcmVncm91bmQiOm51bGwsIkJhY2tncm91bmRGaWxsVHlwZSI6MCwiTWFyZ2luIjp7IiRyZWYiOiI3MSJ9LCJQYWRkaW5nIjp7IiRyZWYiOiI3MiJ9LCJCYWNrZ3JvdW5kIjp7IiRyZWYiOiI3MyJ9LCJJc1Zpc2libGUiOnRydWUsIldpZHRoIjowLjAsIkhlaWdodCI6MC4wLCJCb3JkZXJTdHlsZSI6eyIkaWQiOiIxNTEiLCJMaW5lQ29sb3IiOm51bGwsIkxpbmVXZWlnaHQiOjAuMCwiTGluZVR5cGUiOjAsIlBhcmVudFN0eWxlIjpudWxsfSwiUGFyZW50U3R5bGUiOnsiJHJlZiI6IjY3In19LCJEYXRlU3R5bGUiOnsiJGlkIjoiMTUyIiwiRm9udFNldHRpbmdzIjp7IiRyZWYiOiI3NSJ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1MyIsIkxpbmVDb2xvciI6bnVsbCwiTGluZVdlaWdodCI6MC4wLCJMaW5lVHlwZSI6MCwiUGFyZW50U3R5bGUiOm51bGx9LCJQYXJlbnRTdHlsZSI6eyIkcmVmIjoiNzQifX0sIkRhdGVGb3JtYXQiOnsiJHJlZiI6IjgxIn0sIklzVmlzaWJsZSI6dHJ1ZSwiUGFyZW50U3R5bGUiOnsiJHJlZiI6IjUzIn19LCJJbmRleCI6MiwiUGVyY2VudGFnZUNvbXBsZXRlIjpudWxsLCJQb3NpdGlvbiI6eyJSYXRpbyI6MC4xNTQ4NDYyNDk4MDQwODQ2OCwiSXNDdXN0b20iOmZhbHNlfSwiRGF0ZUZvcm1hdCI6eyIkcmVmIjoiODEifSwiSWQiOiIyNmM5MjhjMy1lMzZiLTRhMmQtODM2Zi0wYjVmMzFlZjA4ZDIiLCJJbXBvcnRJZCI6bnVsbCwiVGl0bGUiOiJSZXZpZXcgQmFja2xvZyIsIk5vdGUiOm51bGwsIkh5cGVybGluayI6bnVsbCwiSXNDaGFuZ2VkIjpmYWxzZSwiSXNOZXciOnRydWV9LHsiJGlkIjoiMTU0IiwiRGF0ZSI6IjIwMTctMDktMTBUMjM6NTk6MDBaIiwiU3R5bGUiOnsiJGlkIjoiMTU1IiwiU2hhcGUiOjExLCJDb25uZWN0b3JNYXJnaW4iOnsiJHJlZiI6IjU0In0sIkNvbm5lY3RvclN0eWxlIjp7IiRpZCI6IjE1NiIsIkxpbmVDb2xvciI6eyIkaWQiOiIxNTciLCIkdHlwZSI6Ik5MUkUuQ29tbW9uLkRvbS5Tb2xpZENvbG9yQnJ1c2gsIE5MUkUuQ29tbW9uIiwiQ29sb3IiOnsiJGlkIjoiMTU4IiwiQSI6MjU1LCJSIjoxNzgsIkciOjE0LCJCIjoxOH19LCJMaW5lV2VpZ2h0IjoxLjAsIkxpbmVUeXBlIjowLCJQYXJlbnRTdHlsZSI6eyIkcmVmIjoiNTUifX0sIklzQmVsb3dUaW1lYmFuZCI6ZmFsc2UsIkhpZGVEYXRlIjpmYWxzZSwiU2hhcGVTaXplIjoxLCJTcGFjaW5nIjoxLjAsIlBhZGRpbmciOnsiJHJlZiI6IjU4In0sIlNoYXBlU3R5bGUiOnsiJGlkIjoiMTU5IiwiTWFyZ2luIjp7IiRyZWYiOiI2MCJ9LCJQYWRkaW5nIjp7IiRyZWYiOiI2MSJ9LCJCYWNrZ3JvdW5kIjp7IiRpZCI6IjE2MCIsIkNvbG9yIjp7IiRpZCI6IjE2MSIsIkEiOjI1NSwiUiI6MTc4LCJHIjoxNCwiQiI6MTh9fSwiSXNWaXNpYmxlIjp0cnVlLCJXaWR0aCI6MTguMCwiSGVpZ2h0IjoyMC4wLCJCb3JkZXJTdHlsZSI6eyIkaWQiOiIxNjIiLCJMaW5lQ29sb3IiOnsiJHJlZiI6IjY1In0sIkxpbmVXZWlnaHQiOjAuMCwiTGluZVR5cGUiOjAsIlBhcmVudFN0eWxlIjp7IiRyZWYiOiI2NCJ9fSwiUGFyZW50U3R5bGUiOnsiJHJlZiI6IjU5In19LCJUaXRsZVN0eWxlIjp7IiRpZCI6IjE2MyIsIkZvbnRTZXR0aW5ncyI6eyIkcmVmIjoiNjgifSwiQXV0b1NpemUiOjAsIkZvcmVncm91bmQiOnsiJHJlZiI6IjY5In0sIk1heFdpZHRoIjoyMDAuMCwiTWF4SGVpZ2h0IjoiSW5maW5pdHkiLCJTbWFydEZvcmVncm91bmRJc0FjdGl2ZSI6ZmFsc2UsIkhvcml6b250YWxBbGlnbm1lbnQiOjEsIlZlcnRpY2FsQWxpZ25tZW50IjowLCJTbWFydEZvcmVncm91bmQiOm51bGwsIkJhY2tncm91bmRGaWxsVHlwZSI6MCwiTWFyZ2luIjp7IiRyZWYiOiI3MSJ9LCJQYWRkaW5nIjp7IiRyZWYiOiI3MiJ9LCJCYWNrZ3JvdW5kIjp7IiRyZWYiOiI3MyJ9LCJJc1Zpc2libGUiOnRydWUsIldpZHRoIjowLjAsIkhlaWdodCI6MC4wLCJCb3JkZXJTdHlsZSI6eyIkaWQiOiIxNjQiLCJMaW5lQ29sb3IiOm51bGwsIkxpbmVXZWlnaHQiOjAuMCwiTGluZVR5cGUiOjAsIlBhcmVudFN0eWxlIjpudWxsfSwiUGFyZW50U3R5bGUiOnsiJHJlZiI6IjY3In19LCJEYXRlU3R5bGUiOnsiJGlkIjoiMTY1IiwiRm9udFNldHRpbmdzIjp7IiRyZWYiOiI3NSJ9LCJBdXRvU2l6ZSI6MCwiRm9yZWdyb3VuZCI6eyIkcmVmIjoiNzYifSwiTWF4V2lkdGgiOjIwMC4wLCJNYXhIZWlnaHQiOiJJbmZpbml0eSIsIlNtYXJ0Rm9yZWdyb3VuZElzQWN0aXZlIjpmYWxzZSwiSG9yaXpvbnRhbEFsaWdubWVudCI6MCwiVmVydGljYWxBbGlnbm1lbnQiOjAsIlNtYXJ0Rm9yZWdyb3VuZCI6bnVsbCwiQmFja2dyb3VuZEZpbGxUeXBlIjowLCJNYXJnaW4iOnsiJHJlZiI6Ijc4In0sIlBhZGRpbmciOnsiJHJlZiI6Ijc5In0sIkJhY2tncm91bmQiOnsiJHJlZiI6IjgwIn0sIklzVmlzaWJsZSI6dHJ1ZSwiV2lkdGgiOjAuMCwiSGVpZ2h0IjowLjAsIkJvcmRlclN0eWxlIjp7IiRpZCI6IjE2NiIsIkxpbmVDb2xvciI6bnVsbCwiTGluZVdlaWdodCI6MC4wLCJMaW5lVHlwZSI6MCwiUGFyZW50U3R5bGUiOm51bGx9LCJQYXJlbnRTdHlsZSI6eyIkcmVmIjoiNzQifX0sIkRhdGVGb3JtYXQiOnsiJHJlZiI6IjgxIn0sIklzVmlzaWJsZSI6dHJ1ZSwiUGFyZW50U3R5bGUiOnsiJHJlZiI6IjUzIn19LCJJbmRleCI6MywiUGVyY2VudGFnZUNvbXBsZXRlIjpudWxsLCJQb3NpdGlvbiI6eyJSYXRpbyI6MC4wLCJJc0N1c3RvbSI6ZmFsc2V9LCJEYXRlRm9ybWF0Ijp7IiRyZWYiOiI4MSJ9LCJJZCI6ImU1OGZlMzgyLWFjOWMtNGZiYS05ODg4LWViOTRmNWNlMDhmOCIsIkltcG9ydElkIjpudWxsLCJUaXRsZSI6IkNsaWVudCBSZXZpZXciLCJOb3RlIjpudWxsLCJIeXBlcmxpbmsiOm51bGwsIklzQ2hhbmdlZCI6ZmFsc2UsIklzTmV3Ijp0cnVlfSx7IiRpZCI6IjE2NyIsIkRhdGUiOiIyMDE3LTA5LTE4VDIzOjU5OjAwWiIsIlN0eWxlIjp7IiRpZCI6IjE2OCIsIlNoYXBlIjoxMSwiQ29ubmVjdG9yTWFyZ2luIjp7IiRyZWYiOiI1NCJ9LCJDb25uZWN0b3JTdHlsZSI6eyIkaWQiOiIxNjkiLCJMaW5lQ29sb3IiOnsiJGlkIjoiMTcwIiwiJHR5cGUiOiJOTFJFLkNvbW1vbi5Eb20uU29saWRDb2xvckJydXNoLCBOTFJFLkNvbW1vbiIsIkNvbG9yIjp7IiRpZCI6IjE3MSIsIkEiOjI1NSwiUiI6MTUwLCJHIjoyMTQsIkIiOjY2fX0sIkxpbmVXZWlnaHQiOjEuMCwiTGluZVR5cGUiOjAsIlBhcmVudFN0eWxlIjp7IiRyZWYiOiI1NSJ9fSwiSXNCZWxvd1RpbWViYW5kIjpmYWxzZSwiSGlkZURhdGUiOmZhbHNlLCJTaGFwZVNpemUiOjEsIlNwYWNpbmciOjEuMCwiUGFkZGluZyI6eyIkcmVmIjoiNTgifSwiU2hhcGVTdHlsZSI6eyIkaWQiOiIxNzIiLCJNYXJnaW4iOnsiJHJlZiI6IjYwIn0sIlBhZGRpbmciOnsiJHJlZiI6IjYxIn0sIkJhY2tncm91bmQiOnsiJGlkIjoiMTczIiwiQ29sb3IiOnsiJGlkIjoiMTc0IiwiQSI6MjU1LCJSIjoxNTAsIkciOjIxNCwiQiI6NjZ9fSwiSXNWaXNpYmxlIjp0cnVlLCJXaWR0aCI6MTguMCwiSGVpZ2h0IjoyMC4wLCJCb3JkZXJTdHlsZSI6eyIkaWQiOiIxNzUiLCJMaW5lQ29sb3IiOnsiJHJlZiI6IjY1In0sIkxpbmVXZWlnaHQiOjAuMCwiTGluZVR5cGUiOjAsIlBhcmVudFN0eWxlIjp7IiRyZWYiOiI2NCJ9fSwiUGFyZW50U3R5bGUiOnsiJHJlZiI6IjU5In19LCJUaXRsZVN0eWxlIjp7IiRpZCI6IjE3NiIsIkZvbnRTZXR0aW5ncyI6eyIkcmVmIjoiNjgifSwiQXV0b1NpemUiOjIsIkZvcmVncm91bmQiOnsiJHJlZiI6IjY5In0sIk1heFdpZHRoIjoxNTEuNjQyNzYxMjMwNDY4NzU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cmVmIjoiNzMifSwiSXNWaXNpYmxlIjp0cnVlLCJXaWR0aCI6MC4wLCJIZWlnaHQiOjAuMCwiQm9yZGVyU3R5bGUiOnsiJGlkIjoiMTc3IiwiTGluZUNvbG9yIjpudWxsLCJMaW5lV2VpZ2h0IjowLjAsIkxpbmVUeXBlIjowLCJQYXJlbnRTdHlsZSI6bnVsbH0sIlBhcmVudFN0eWxlIjp7IiRyZWYiOiI2NyJ9fSwiRGF0ZVN0eWxlIjp7IiRpZCI6IjE3OCIsIkZvbnRTZXR0aW5ncyI6eyIkcmVmIjoiNzUifSwiQXV0b1NpemUiOjAsIkZvcmVncm91bmQiOnsiJHJlZiI6Ijc2In0sIk1heFdpZHRoIjoyMDAuMCwiTWF4SGVpZ2h0IjoiSW5maW5pdHkiLCJTbWFydEZvcmVncm91bmRJc0FjdGl2ZSI6ZmFsc2UsIkhvcml6b250YWxBbGlnbm1lbnQiOjAsIlZlcnRpY2FsQWxpZ25tZW50IjowLCJTbWFydEZvcmVncm91bmQiOm51bGwsIkJhY2tncm91bmRGaWxsVHlwZSI6MCwiTWFyZ2luIjp7IiRyZWYiOiI3OCJ9LCJQYWRkaW5nIjp7IiRyZWYiOiI3OSJ9LCJCYWNrZ3JvdW5kIjp7IiRyZWYiOiI4MCJ9LCJJc1Zpc2libGUiOnRydWUsIldpZHRoIjowLjAsIkhlaWdodCI6MC4wLCJCb3JkZXJTdHlsZSI6eyIkaWQiOiIxNzkiLCJMaW5lQ29sb3IiOm51bGwsIkxpbmVXZWlnaHQiOjAuMCwiTGluZVR5cGUiOjAsIlBhcmVudFN0eWxlIjpudWxsfSwiUGFyZW50U3R5bGUiOnsiJHJlZiI6Ijc0In19LCJEYXRlRm9ybWF0Ijp7IiRyZWYiOiI4MSJ9LCJJc1Zpc2libGUiOnRydWUsIlBhcmVudFN0eWxlIjp7IiRyZWYiOiI1MyJ9fSwiSW5kZXgiOjQsIlBlcmNlbnRhZ2VDb21wbGV0ZSI6bnVsbCwiUG9zaXRpb24iOnsiUmF0aW8iOjAuMDg2MjY3Mjg3NjQyODY3NDgsIklzQ3VzdG9tIjp0cnVlfSwiRGF0ZUZvcm1hdCI6eyIkcmVmIjoiODEifSwiSWQiOiI1YWEwNDBhYS1mYjZlLTQxMTEtOTI0My05YzhkMDBiY2Q2ZGYiLCJJbXBvcnRJZCI6bnVsbCwiVGl0bGUiOiJUYXNrIE1hbmFnZW1lbnQgUmV2aWV3IiwiTm90ZSI6bnVsbCwiSHlwZXJsaW5rIjpudWxsLCJJc0NoYW5nZWQiOmZhbHNlLCJJc05ldyI6dHJ1ZX0seyIkaWQiOiIxODAiLCJEYXRlIjoiMjAxNy0xMC0wM1QyMzo1OTowMFoiLCJTdHlsZSI6eyIkaWQiOiIxODEiLCJTaGFwZSI6MTMsIkNvbm5lY3Rvck1hcmdpbiI6eyIkcmVmIjoiNTQifSwiQ29ubmVjdG9yU3R5bGUiOnsiJGlkIjoiMTgyIiwiTGluZUNvbG9yIjp7IiRpZCI6IjE4MyIsIiR0eXBlIjoiTkxSRS5Db21tb24uRG9tLlNvbGlkQ29sb3JCcnVzaCwgTkxSRS5Db21tb24iLCJDb2xvciI6eyIkaWQiOiIxODQiLCJBIjoyNTUsIlIiOjE3OCwiRyI6MTQsIkIiOjE4fX0sIkxpbmVXZWlnaHQiOjEuMCwiTGluZVR5cGUiOjAsIlBhcmVudFN0eWxlIjp7IiRyZWYiOiI1NSJ9fSwiSXNCZWxvd1RpbWViYW5kIjpmYWxzZSwiSGlkZURhdGUiOmZhbHNlLCJTaGFwZVNpemUiOjEsIlNwYWNpbmciOjEuMCwiUGFkZGluZyI6eyIkcmVmIjoiNTgifSwiU2hhcGVTdHlsZSI6eyIkaWQiOiIxODUiLCJNYXJnaW4iOnsiJHJlZiI6IjYwIn0sIlBhZGRpbmciOnsiJHJlZiI6IjYxIn0sIkJhY2tncm91bmQiOnsiJGlkIjoiMTg2IiwiQ29sb3IiOnsiJGlkIjoiMTg3IiwiQSI6MjU1LCJSIjoxNzgsIkciOjE0LCJCIjoxOH19LCJJc1Zpc2libGUiOnRydWUsIldpZHRoIjoxOC4wLCJIZWlnaHQiOjIwLjAsIkJvcmRlclN0eWxlIjp7IiRpZCI6IjE4OCIsIkxpbmVDb2xvciI6eyIkcmVmIjoiNjUifSwiTGluZVdlaWdodCI6MC4wLCJMaW5lVHlwZSI6MCwiUGFyZW50U3R5bGUiOnsiJHJlZiI6IjY0In19LCJQYXJlbnRTdHlsZSI6eyIkcmVmIjoiNTkifX0sIlRpdGxlU3R5bGUiOnsiJGlkIjoiMTg5IiwiRm9udFNldHRpbmdzIjp7IiRyZWYiOiI2OCJ9LCJBdXRvU2l6ZSI6MCwiRm9yZWdyb3VuZCI6eyIkcmVmIjoiNjki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HJlZiI6IjczIn0sIklzVmlzaWJsZSI6dHJ1ZSwiV2lkdGgiOjAuMCwiSGVpZ2h0IjowLjAsIkJvcmRlclN0eWxlIjp7IiRpZCI6IjE5MCIsIkxpbmVDb2xvciI6bnVsbCwiTGluZVdlaWdodCI6MC4wLCJMaW5lVHlwZSI6MCwiUGFyZW50U3R5bGUiOm51bGx9LCJQYXJlbnRTdHlsZSI6eyIkcmVmIjoiNjcifX0sIkRhdGVTdHlsZSI6eyIkaWQiOiIxOTEiLCJGb250U2V0dGluZ3MiOnsiJHJlZiI6Ijc1In0sIkF1dG9TaXplIjowLCJGb3JlZ3JvdW5kIjp7IiRyZWYiOiI3NiJ9LCJNYXhXaWR0aCI6MjAwLjAsIk1heEhlaWdodCI6IkluZmluaXR5IiwiU21hcnRGb3JlZ3JvdW5kSXNBY3RpdmUiOmZhbHNlLCJIb3Jpem9udGFsQWxpZ25tZW50IjowLCJWZXJ0aWNhbEFsaWdubWVudCI6MCwiU21hcnRGb3JlZ3JvdW5kIjpudWxsLCJCYWNrZ3JvdW5kRmlsbFR5cGUiOjAsIk1hcmdpbiI6eyIkcmVmIjoiNzgifSwiUGFkZGluZyI6eyIkcmVmIjoiNzkifSwiQmFja2dyb3VuZCI6eyIkcmVmIjoiODAifSwiSXNWaXNpYmxlIjp0cnVlLCJXaWR0aCI6MC4wLCJIZWlnaHQiOjAuMCwiQm9yZGVyU3R5bGUiOnsiJGlkIjoiMTkyIiwiTGluZUNvbG9yIjpudWxsLCJMaW5lV2VpZ2h0IjowLjAsIkxpbmVUeXBlIjowLCJQYXJlbnRTdHlsZSI6bnVsbH0sIlBhcmVudFN0eWxlIjp7IiRyZWYiOiI3NCJ9fSwiRGF0ZUZvcm1hdCI6eyIkcmVmIjoiODEifSwiSXNWaXNpYmxlIjp0cnVlLCJQYXJlbnRTdHlsZSI6eyIkcmVmIjoiNTMifX0sIkluZGV4Ijo1LCJQZXJjZW50YWdlQ29tcGxldGUiOm51bGwsIlBvc2l0aW9uIjp7IlJhdGlvIjowLjAsIklzQ3VzdG9tIjpmYWxzZX0sIkRhdGVGb3JtYXQiOnsiJHJlZiI6IjgxIn0sIklkIjoiZGVlZTBmNGEtMTczNi00NWYxLTgwYWMtZDc5YTlhMzc1Njc3IiwiSW1wb3J0SWQiOm51bGwsIlRpdGxlIjoiUmVsZWFzZSIsIk5vdGUiOm51bGwsIkh5cGVybGluayI6bnVsbCwiSXNDaGFuZ2VkIjpmYWxzZSwiSXNOZXciOnRydWV9XSwiVGFza3MiOlt7IiRpZCI6IjE5MyIsIkdyb3VwTmFtZSI6bnVsbCwiU3RhcnREYXRlIjoiMjAxNy0wOS0wM1QwMDowMDowMFoiLCJFbmREYXRlIjoiMjAxNy0wOS0xN1QyMzo1OTowMCIsIlBlcmNlbnRhZ2VDb21wbGV0ZSI6bnVsbCwiU3R5bGUiOnsiJGlkIjoiMTk0IiwiU2hhcGUiOjYsIlNoYXBlVGhpY2tuZXNzIjoxLCJEdXJhdGlvbkZvcm1hdCI6MCwiSW5jbHVkZU5vbldvcmtpbmdEYXlzSW5EdXJhdGlvbiI6ZmFsc2UsIlBlcmNlbnRhZ2VDb21wbGV0ZVN0eWxlIjp7IiRpZCI6IjE5NSIsIkZvbnRTZXR0aW5ncyI6eyIkcmVmIjoiODQi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xOTYiLCJMaW5lQ29sb3IiOm51bGwsIkxpbmVXZWlnaHQiOjAuMCwiTGluZVR5cGUiOjAsIlBhcmVudFN0eWxlIjpudWxsfSwiUGFyZW50U3R5bGUiOnsiJHJlZiI6IjgzIn19LCJEdXJhdGlvblN0eWxlIjp7IiRpZCI6IjE5NyIsIkZvbnRTZXR0aW5ncyI6eyIkaWQiOiIxOTgiLCJGb250U2l6ZSI6MTMsIkZvbnROYW1lIjoiQ2FsaWJyaSIsIklzQm9sZCI6ZmFsc2UsIklzSXRhbGljIjpmYWxzZSwiSXNVbmRlcmxpbmVkIjpmYWxzZSwiUGFyZW50U3R5bGUiOm51bGx9LCJBdXRvU2l6ZSI6MCwiRm9yZWdyb3VuZCI6eyIkaWQiOiIxOTkiLCJDb2xvciI6eyIkaWQiOiIyMDAiLCJBIjoyNTUsIlIiOjI1NSwiRyI6MjU1LCJCIjoyNTV9fSwiTWF4V2lkdGgiOjIwMC4wLCJNYXhIZWlnaHQiOiJJbmZpbml0eSIsIlNtYXJ0Rm9yZWdyb3VuZElzQWN0aXZlIjpmYWxzZSwiSG9yaXpvbnRhbEFsaWdubWVudCI6MCwiVmVydGljYWxBbGlnbm1lbnQiOjAsIlNtYXJ0Rm9yZWdyb3VuZCI6eyIkaWQiOiIyMDEiLCJDb2xvciI6eyIkcmVmIjoiOTMifX0sIkJhY2tncm91bmRGaWxsVHlwZSI6MCwiTWFyZ2luIjp7IiRyZWYiOiI5NCJ9LCJQYWRkaW5nIjp7IiRyZWYiOiI5NSJ9LCJCYWNrZ3JvdW5kIjp7IiRyZWYiOiI5NiJ9LCJJc1Zpc2libGUiOnRydWUsIldpZHRoIjowLjAsIkhlaWdodCI6MC4wLCJCb3JkZXJTdHlsZSI6eyIkaWQiOiIyMDIiLCJMaW5lQ29sb3IiOm51bGwsIkxpbmVXZWlnaHQiOjAuMCwiTGluZVR5cGUiOjAsIlBhcmVudFN0eWxlIjpudWxsfSwiUGFyZW50U3R5bGUiOnsiJHJlZiI6IjkwIn19LCJIb3Jpem9udGFsQ29ubmVjdG9yU3R5bGUiOnsiJGlkIjoiMjAzIiwiTGluZUNvbG9yIjp7IiRpZCI6IjIwNCIsIiR0eXBlIjoiTkxSRS5Db21tb24uRG9tLlNvbGlkQ29sb3JCcnVzaCwgTkxSRS5Db21tb24iLCJDb2xvciI6eyIkaWQiOiIyMDUiLCJBIjoyNTUsIlIiOjIzNCwiRyI6MjIsIkIiOjMwfX0sIkxpbmVXZWlnaHQiOjEuMCwiTGluZVR5cGUiOjAsIlBhcmVudFN0eWxlIjp7IiRyZWYiOiI5NyJ9fSwiVmVydGljYWxDb25uZWN0b3JTdHlsZSI6eyIkaWQiOiIyMDYiLCJMaW5lQ29sb3IiOnsiJHJlZiI6IjEwMSJ9LCJMaW5lV2VpZ2h0IjowLjAsIkxpbmVUeXBlIjowLCJQYXJlbnRTdHlsZSI6eyIkcmVmIjoiMTAwIn19LCJNYXJnaW4iOm51bGwsIlN0YXJ0RGF0ZVBvc2l0aW9uIjo2LCJFbmREYXRlUG9zaXRpb24iOjYsIkRhdGVJc1Zpc2libGUiOmZhbHNlLCJUaXRsZVBvc2l0aW9uIjo1LCJEdXJhdGlvblBvc2l0aW9uIjoyLCJQZXJjZW50YWdlQ29tcGxldGVkUG9zaXRpb24iOjYsIlNwYWNpbmciOjUsIklzQmVsb3dUaW1lYmFuZCI6ZmFsc2UsIlBlcmNlbnRhZ2VDb21wbGV0ZVNoYXBlT3BhY2l0eSI6MzUsIlNoYXBlU3R5bGUiOnsiJGlkIjoiMjA3IiwiTWFyZ2luIjp7IiRyZWYiOiIxMDQifSwiUGFkZGluZyI6eyIkaWQiOiIyMDgiLCJUb3AiOjQsIkxlZnQiOjEwLCJSaWdodCI6MTAsIkJvdHRvbSI6NH0sIkJhY2tncm91bmQiOnsiJGlkIjoiMjA5IiwiQ29sb3IiOnsiJGlkIjoiMjEwIiwiQSI6MjU1LCJSIjoxNDksIkciOjM0LCJCIjo0Nn19LCJJc1Zpc2libGUiOnRydWUsIldpZHRoIjowLjAsIkhlaWdodCI6MTYuMCwiQm9yZGVyU3R5bGUiOnsiJGlkIjoiMjExIiwiTGluZUNvbG9yIjp7IiRpZCI6IjIxMiIsIiR0eXBlIjoiTkxSRS5Db21tb24uRG9tLlNvbGlkQ29sb3JCcnVzaCwgTkxSRS5Db21tb24iLCJDb2xvciI6eyIkaWQiOiIyMTMiLCJBIjoyNTUsIlIiOjI1NSwiRyI6MCwiQiI6MH19LCJMaW5lV2VpZ2h0IjowLjAsIkxpbmVUeXBlIjowLCJQYXJlbnRTdHlsZSI6bnVsbH0sIlBhcmVudFN0eWxlIjp7IiRyZWYiOiIxMDMifX0sIlRpdGxlU3R5bGUiOnsiJGlkIjoiMjE0IiwiRm9udFNldHRpbmdzIjp7IiRpZCI6IjIxNSIsIkZvbnRTaXplIjoxNCwiRm9udE5hbWUiOiJDYWxpYnJpIiwiSXNCb2xkIjp0cnVlLCJJc0l0YWxpYyI6ZmFsc2UsIklzVW5kZXJsaW5lZCI6ZmFsc2UsIlBhcmVudFN0eWxlIjpudWxsfSwiQXV0b1NpemUiOjAsIkZvcmVncm91bmQiOnsiJGlkIjoiMjE2IiwiQ29sb3IiOnsiJGlkIjoiMjE3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E4IiwiTGluZUNvbG9yIjpudWxsLCJMaW5lV2VpZ2h0IjowLjAsIkxpbmVUeXBlIjowLCJQYXJlbnRTdHlsZSI6bnVsbH0sIlBhcmVudFN0eWxlIjp7IiRyZWYiOiIxMTEifX0sIkRhdGVTdHlsZSI6eyIkaWQiOiIyMTkiLCJGb250U2V0dGluZ3MiOnsiJGlkIjoiMjIwIiwiRm9udFNpemUiOjEwLCJGb250TmFtZSI6IkNhbGlicmkiLCJJc0JvbGQiOmZhbHNlLCJJc0l0YWxpYyI6ZmFsc2UsIklzVW5kZXJsaW5lZCI6ZmFsc2UsIlBhcmVudFN0eWxlIjpudWxsfSwiQXV0b1NpemUiOjAsIkZvcmVncm91bmQiOnsiJGlkIjoiMjIxIiwiQ29sb3IiOnsiJGlkIjoiMjI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yZWYiOiIxMjQifSwiSXNWaXNpYmxlIjpmYWxzZSwiV2lkdGgiOjAuMCwiSGVpZ2h0IjowLjAsIkJvcmRlclN0eWxlIjp7IiRpZCI6IjIyMyIsIkxpbmVDb2xvciI6bnVsbCwiTGluZVdlaWdodCI6MC4wLCJMaW5lVHlwZSI6MCwiUGFyZW50U3R5bGUiOm51bGx9LCJQYXJlbnRTdHlsZSI6eyIkcmVmIjoiMTE4In19LCJEYXRlRm9ybWF0Ijp7IiRyZWYiOiIxMjUifSwiSXNWaXNpYmxlIjp0cnVlLCJQYXJlbnRTdHlsZSI6eyIkcmVmIjoiODIifX0sIkluZGV4Ijo2LCJTbWFydER1cmF0aW9uQWN0aXZhdGVkIjpmYWxzZSwiRGF0ZUZvcm1hdCI6eyIkcmVmIjoiMTI1In0sIklkIjoiM2E2ODcxNTQtMDRiNS00MzVhLWI0YTQtODdiYTcyMTk2MTdhIiwiSW1wb3J0SWQiOm51bGwsIlRpdGxlIjoiUGhhc2UgMSIsIk5vdGUiOm51bGwsIkh5cGVybGluayI6bnVsbCwiSXNDaGFuZ2VkIjpmYWxzZSwiSXNOZXciOnRydWV9LHsiJGlkIjoiMjI0IiwiR3JvdXBOYW1lIjpudWxsLCJTdGFydERhdGUiOiIyMDE3LTA5LTAzVDAwOjAwOjAwWiIsIkVuZERhdGUiOiIyMDE3LTA5LTA0VDIzOjU5OjAwIiwiUGVyY2VudGFnZUNvbXBsZXRlIjpudWxsLCJTdHlsZSI6eyIkaWQiOiIyMjUiLCJTaGFwZSI6MywiU2hhcGVUaGlja25lc3MiOjAsIkR1cmF0aW9uRm9ybWF0IjowLCJJbmNsdWRlTm9uV29ya2luZ0RheXNJbkR1cmF0aW9uIjpmYWxzZSwiUGVyY2VudGFnZUNvbXBsZXRlU3R5bGUiOnsiJGlkIjoiMjI2IiwiRm9udFNldHRpbmdzIjp7IiRyZWYiOiI4NCJ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IyNyIsIkxpbmVDb2xvciI6bnVsbCwiTGluZVdlaWdodCI6MC4wLCJMaW5lVHlwZSI6MCwiUGFyZW50U3R5bGUiOm51bGx9LCJQYXJlbnRTdHlsZSI6eyIkcmVmIjoiODMifX0sIkR1cmF0aW9uU3R5bGUiOnsiJGlkIjoiMjI4IiwiRm9udFNldHRpbmdzIjp7IiRpZCI6IjIyOSIsIkZvbnRTaXplIjo5LCJGb250TmFtZSI6IkNhbGlicmkiLCJJc0JvbGQiOmZhbHNlLCJJc0l0YWxpYyI6ZmFsc2UsIklzVW5kZXJsaW5lZCI6ZmFsc2UsIlBhcmVudFN0eWxlIjpudWxsfSwiQXV0b1NpemUiOjAsIkZvcmVncm91bmQiOnsiJGlkIjoiMjMwIiwiQ29sb3IiOnsiJGlkIjoiMjMxIiwiQSI6MjU1LCJSIjoyNTUsIkciOjI1NSwiQiI6MjU1fX0sIk1heFdpZHRoIjoyMDAuMCwiTWF4SGVpZ2h0IjoiSW5maW5pdHkiLCJTbWFydEZvcmVncm91bmRJc0FjdGl2ZSI6dHJ1ZSwiSG9yaXpvbnRhbEFsaWdubWVudCI6MCwiVmVydGljYWxBbGlnbm1lbnQiOjAsIlNtYXJ0Rm9yZWdyb3VuZCI6eyIkaWQiOiIyMzIiLCJDb2xvciI6eyIkcmVmIjoiMjMxIn19LCJCYWNrZ3JvdW5kRmlsbFR5cGUiOjAsIk1hcmdpbiI6eyIkcmVmIjoiOTQifSwiUGFkZGluZyI6eyIkcmVmIjoiOTUifSwiQmFja2dyb3VuZCI6eyIkcmVmIjoiOTYifSwiSXNWaXNpYmxlIjp0cnVlLCJXaWR0aCI6MC4wLCJIZWlnaHQiOjAuMCwiQm9yZGVyU3R5bGUiOnsiJGlkIjoiMjMzIiwiTGluZUNvbG9yIjpudWxsLCJMaW5lV2VpZ2h0IjowLjAsIkxpbmVUeXBlIjowLCJQYXJlbnRTdHlsZSI6bnVsbH0sIlBhcmVudFN0eWxlIjp7IiRyZWYiOiI5MCJ9fSwiSG9yaXpvbnRhbENvbm5lY3RvclN0eWxlIjp7IiRpZCI6IjIzNCIsIkxpbmVDb2xvciI6eyIkaWQiOiIyMzUiLCIkdHlwZSI6Ik5MUkUuQ29tbW9uLkRvbS5Tb2xpZENvbG9yQnJ1c2gsIE5MUkUuQ29tbW9uIiwiQ29sb3IiOnsiJGlkIjoiMjM2IiwiQSI6MjU1LCJSIjoyMzEsIkciOjIzMCwiQiI6MjMwfX0sIkxpbmVXZWlnaHQiOjEuMCwiTGluZVR5cGUiOjAsIlBhcmVudFN0eWxlIjp7IiRyZWYiOiI5NyJ9fSwiVmVydGljYWxDb25uZWN0b3JTdHlsZSI6eyIkaWQiOiIyMzciLCJMaW5lQ29sb3IiOnsiJHJlZiI6IjEwMSJ9LCJMaW5lV2VpZ2h0IjowLjAsIkxpbmVUeXBlIjowLCJQYXJlbnRTdHlsZSI6eyIkcmVmIjoiMTAwIn19LCJNYXJnaW4iOm51bGwsIlN0YXJ0RGF0ZVBvc2l0aW9uIjo2LCJFbmREYXRlUG9zaXRpb24iOjYsIkRhdGVJc1Zpc2libGUiOmZhbHNlLCJUaXRsZVBvc2l0aW9uIjo1LCJEdXJhdGlvblBvc2l0aW9uIjoyLCJQZXJjZW50YWdlQ29tcGxldGVkUG9zaXRpb24iOjYsIlNwYWNpbmciOjUsIklzQmVsb3dUaW1lYmFuZCI6ZmFsc2UsIlBlcmNlbnRhZ2VDb21wbGV0ZVNoYXBlT3BhY2l0eSI6MzUsIlNoYXBlU3R5bGUiOnsiJGlkIjoiMjM4IiwiTWFyZ2luIjp7IiRyZWYiOiIxMDQifSwiUGFkZGluZyI6eyIkaWQiOiIyMzkiLCJUb3AiOjAsIkxlZnQiOjAsIlJpZ2h0IjoxMCwiQm90dG9tIjowfSwiQmFja2dyb3VuZCI6eyIkaWQiOiIyNDAiLCJDb2xvciI6eyIkaWQiOiIyNDEiLCJBIjoyNTUsIlIiOjE5MiwiRyI6MCwiQiI6MH19LCJJc1Zpc2libGUiOnRydWUsIldpZHRoIjowLjAsIkhlaWdodCI6MTAuMCwiQm9yZGVyU3R5bGUiOnsiJGlkIjoiMjQyIiwiTGluZUNvbG9yIjp7IiRpZCI6IjI0MyIsIiR0eXBlIjoiTkxSRS5Db21tb24uRG9tLlNvbGlkQ29sb3JCcnVzaCwgTkxSRS5Db21tb24iLCJDb2xvciI6eyIkaWQiOiIyNDQiLCJBIjoyNTUsIlIiOjI1NSwiRyI6MCwiQiI6MH19LCJMaW5lV2VpZ2h0IjowLjAsIkxpbmVUeXBlIjowLCJQYXJlbnRTdHlsZSI6bnVsbH0sIlBhcmVudFN0eWxlIjp7IiRyZWYiOiIxMDMifX0sIlRpdGxlU3R5bGUiOnsiJGlkIjoiMjQ1IiwiRm9udFNldHRpbmdzIjp7IiRpZCI6IjI0NiIsIkZvbnRTaXplIjoxMSwiRm9udE5hbWUiOiJDYWxpYnJpIiwiSXNCb2xkIjpmYWxzZSwiSXNJdGFsaWMiOmZhbHNlLCJJc1VuZGVybGluZWQiOmZhbHNlLCJQYXJlbnRTdHlsZSI6bnVsbH0sIkF1dG9TaXplIjowLCJGb3JlZ3JvdW5kIjp7IiRpZCI6IjI0NyIsIkNvbG9yIjp7IiRpZCI6IjI0OCIsIkEiOjI1NSwiUiI6MTc4LCJHIjoxNCwiQiI6MTh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I0OSIsIkxpbmVDb2xvciI6bnVsbCwiTGluZVdlaWdodCI6MC4wLCJMaW5lVHlwZSI6MCwiUGFyZW50U3R5bGUiOm51bGx9LCJQYXJlbnRTdHlsZSI6eyIkcmVmIjoiMTExIn19LCJEYXRlU3R5bGUiOnsiJGlkIjoiMjUwIiwiRm9udFNldHRpbmdzIjp7IiRpZCI6IjI1MSIsIkZvbnRTaXplIjoxMCwiRm9udE5hbWUiOiJDYWxpYnJpIiwiSXNCb2xkIjpmYWxzZSwiSXNJdGFsaWMiOmZhbHNlLCJJc1VuZGVybGluZWQiOmZhbHNlLCJQYXJlbnRTdHlsZSI6bnVsbH0sIkF1dG9TaXplIjowLCJGb3JlZ3JvdW5kIjp7IiRpZCI6IjI1MiIsIkNvbG9yIjp7IiRpZCI6IjI1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yNTQiLCJMaW5lQ29sb3IiOm51bGwsIkxpbmVXZWlnaHQiOjAuMCwiTGluZVR5cGUiOjAsIlBhcmVudFN0eWxlIjpudWxsfSwiUGFyZW50U3R5bGUiOnsiJHJlZiI6IjExOCJ9fSwiRGF0ZUZvcm1hdCI6eyIkcmVmIjoiMTI1In0sIklzVmlzaWJsZSI6dHJ1ZSwiUGFyZW50U3R5bGUiOnsiJHJlZiI6IjgyIn19LCJJbmRleCI6NywiU21hcnREdXJhdGlvbkFjdGl2YXRlZCI6ZmFsc2UsIkRhdGVGb3JtYXQiOnsiJHJlZiI6IjEyNSJ9LCJJZCI6IjQ4NTQxYzA4LWI4MjYtNDg4MC1iNWY1LWUyNGM5YzE5NDg5YyIsIkltcG9ydElkIjpudWxsLCJUaXRsZSI6IkdlbmVyYXRlIEFuYWx5dGljcyIsIk5vdGUiOm51bGwsIkh5cGVybGluayI6bnVsbCwiSXNDaGFuZ2VkIjpmYWxzZSwiSXNOZXciOnRydWV9LHsiJGlkIjoiMjU1IiwiR3JvdXBOYW1lIjpudWxsLCJTdGFydERhdGUiOiIyMDE3LTA5LTA1VDAwOjAwOjAwWiIsIkVuZERhdGUiOiIyMDE3LTA5LTA5VDIzOjU5OjAwIiwiUGVyY2VudGFnZUNvbXBsZXRlIjpudWxsLCJTdHlsZSI6eyIkaWQiOiIyNTYiLCJTaGFwZSI6MywiU2hhcGVUaGlja25lc3MiOjAsIkR1cmF0aW9uRm9ybWF0IjowLCJJbmNsdWRlTm9uV29ya2luZ0RheXNJbkR1cmF0aW9uIjpmYWxzZSwiUGVyY2VudGFnZUNvbXBsZXRlU3R5bGUiOnsiJGlkIjoiMjU3IiwiRm9udFNldHRpbmdzIjp7IiRyZWYiOiI4NCJ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I1OCIsIkxpbmVDb2xvciI6bnVsbCwiTGluZVdlaWdodCI6MC4wLCJMaW5lVHlwZSI6MCwiUGFyZW50U3R5bGUiOm51bGx9LCJQYXJlbnRTdHlsZSI6eyIkcmVmIjoiODMifX0sIkR1cmF0aW9uU3R5bGUiOnsiJGlkIjoiMjU5IiwiRm9udFNldHRpbmdzIjp7IiRyZWYiOiI5MSJ9LCJBdXRvU2l6ZSI6MCwiRm9yZWdyb3VuZCI6eyIkaWQiOiIyNjAiLCJDb2xvciI6eyIkaWQiOiIyNjEiLCJBIjoyNTUsIlIiOjI1NSwiRyI6MjU1LCJCIjoyNTV9fSwiTWF4V2lkdGgiOjIwMC4wLCJNYXhIZWlnaHQiOiJJbmZpbml0eSIsIlNtYXJ0Rm9yZWdyb3VuZElzQWN0aXZlIjp0cnVlLCJIb3Jpem9udGFsQWxpZ25tZW50IjowLCJWZXJ0aWNhbEFsaWdubWVudCI6MCwiU21hcnRGb3JlZ3JvdW5kIjp7IiRpZCI6IjI2MiIsIkNvbG9yIjp7IiRyZWYiOiIyNjEifX0sIkJhY2tncm91bmRGaWxsVHlwZSI6MCwiTWFyZ2luIjp7IiRyZWYiOiI5NCJ9LCJQYWRkaW5nIjp7IiRyZWYiOiI5NSJ9LCJCYWNrZ3JvdW5kIjp7IiRyZWYiOiI5NiJ9LCJJc1Zpc2libGUiOnRydWUsIldpZHRoIjowLjAsIkhlaWdodCI6MC4wLCJCb3JkZXJTdHlsZSI6eyIkaWQiOiIyNjMiLCJMaW5lQ29sb3IiOm51bGwsIkxpbmVXZWlnaHQiOjAuMCwiTGluZVR5cGUiOjAsIlBhcmVudFN0eWxlIjpudWxsfSwiUGFyZW50U3R5bGUiOnsiJHJlZiI6IjkwIn19LCJIb3Jpem9udGFsQ29ubmVjdG9yU3R5bGUiOnsiJGlkIjoiMjY0IiwiTGluZUNvbG9yIjp7IiRpZCI6IjI2NSIsIiR0eXBlIjoiTkxSRS5Db21tb24uRG9tLlNvbGlkQ29sb3JCcnVzaCwgTkxSRS5Db21tb24iLCJDb2xvciI6eyIkaWQiOiIyNjYiLCJBIjoyNTUsIlIiOjIzMSwiRyI6MjMwLCJCIjoyMzB9fSwiTGluZVdlaWdodCI6MS4wLCJMaW5lVHlwZSI6MCwiUGFyZW50U3R5bGUiOnsiJHJlZiI6Ijk3In19LCJWZXJ0aWNhbENvbm5lY3RvclN0eWxlIjp7IiRpZCI6IjI2NyIsIkxpbmVDb2xvciI6eyIkcmVmIjoiMTAxIn0sIkxpbmVXZWlnaHQiOjAuMCwiTGluZVR5cGUiOjAsIlBhcmVudFN0eWxlIjp7IiRyZWYiOiIxMDAifX0sIk1hcmdpbiI6bnVsbCwiU3RhcnREYXRlUG9zaXRpb24iOjYsIkVuZERhdGVQb3NpdGlvbiI6NiwiRGF0ZUlzVmlzaWJsZSI6ZmFsc2UsIlRpdGxlUG9zaXRpb24iOjUsIkR1cmF0aW9uUG9zaXRpb24iOjIsIlBlcmNlbnRhZ2VDb21wbGV0ZWRQb3NpdGlvbiI6NiwiU3BhY2luZyI6NSwiSXNCZWxvd1RpbWViYW5kIjpmYWxzZSwiUGVyY2VudGFnZUNvbXBsZXRlU2hhcGVPcGFjaXR5IjozNSwiU2hhcGVTdHlsZSI6eyIkaWQiOiIyNjgiLCJNYXJnaW4iOnsiJHJlZiI6IjEwNCJ9LCJQYWRkaW5nIjp7IiRpZCI6IjI2OSIsIlRvcCI6MCwiTGVmdCI6MCwiUmlnaHQiOjEwLCJCb3R0b20iOjB9LCJCYWNrZ3JvdW5kIjp7IiRpZCI6IjI3MCIsIkNvbG9yIjp7IiRpZCI6IjI3MSIsIkEiOjI1NSwiUiI6MTkyLCJHIjowLCJCIjowfX0sIklzVmlzaWJsZSI6dHJ1ZSwiV2lkdGgiOjAuMCwiSGVpZ2h0IjoxMC4wLCJCb3JkZXJTdHlsZSI6eyIkaWQiOiIyNzIiLCJMaW5lQ29sb3IiOnsiJGlkIjoiMjczIiwiJHR5cGUiOiJOTFJFLkNvbW1vbi5Eb20uU29saWRDb2xvckJydXNoLCBOTFJFLkNvbW1vbiIsIkNvbG9yIjp7IiRpZCI6IjI3NCIsIkEiOjI1NSwiUiI6MjU1LCJHIjowLCJCIjowfX0sIkxpbmVXZWlnaHQiOjAuMCwiTGluZVR5cGUiOjAsIlBhcmVudFN0eWxlIjpudWxsfSwiUGFyZW50U3R5bGUiOnsiJHJlZiI6IjEwMyJ9fSwiVGl0bGVTdHlsZSI6eyIkaWQiOiIyNzUiLCJGb250U2V0dGluZ3MiOnsiJGlkIjoiMjc2IiwiRm9udFNpemUiOjExLCJGb250TmFtZSI6IkNhbGlicmkiLCJJc0JvbGQiOmZhbHNlLCJJc0l0YWxpYyI6ZmFsc2UsIklzVW5kZXJsaW5lZCI6ZmFsc2UsIlBhcmVudFN0eWxlIjpudWxsfSwiQXV0b1NpemUiOjAsIkZvcmVncm91bmQiOnsiJGlkIjoiMjc3IiwiQ29sb3IiOnsiJGlkIjoiMjc4IiwiQSI6MjU1LCJSIjoxNzgsIkciOjE0LCJCIjoxOH19LCJNYXhXaWR0aCI6NzIwLjAsIk1heEhlaWdodCI6IkluZmluaXR5IiwiU21hcnRGb3JlZ3JvdW5kSXNBY3RpdmUiOmZhbHNlLCJIb3Jpem9udGFsQWxpZ25tZW50IjowLCJWZXJ0aWNhbEFsaWdubWVudCI6MCwiU21hcnRGb3JlZ3JvdW5kIjpudWxsLCJCYWNrZ3JvdW5kRmlsbFR5cGUiOjAsIk1hcmdpbiI6eyIkcmVmIjoiMTE1In0sIlBhZGRpbmciOnsiJHJlZiI6IjExNiJ9LCJCYWNrZ3JvdW5kIjp7IiRyZWYiOiIxMTcifSwiSXNWaXNpYmxlIjp0cnVlLCJXaWR0aCI6MC4wLCJIZWlnaHQiOjAuMCwiQm9yZGVyU3R5bGUiOnsiJGlkIjoiMjc5IiwiTGluZUNvbG9yIjpudWxsLCJMaW5lV2VpZ2h0IjowLjAsIkxpbmVUeXBlIjowLCJQYXJlbnRTdHlsZSI6bnVsbH0sIlBhcmVudFN0eWxlIjp7IiRyZWYiOiIxMTEifX0sIkRhdGVTdHlsZSI6eyIkaWQiOiIyODAiLCJGb250U2V0dGluZ3MiOnsiJGlkIjoiMjgxIiwiRm9udFNpemUiOjEwLCJGb250TmFtZSI6IkNhbGlicmkiLCJJc0JvbGQiOmZhbHNlLCJJc0l0YWxpYyI6ZmFsc2UsIklzVW5kZXJsaW5lZCI6ZmFsc2UsIlBhcmVudFN0eWxlIjpudWxsfSwiQXV0b1NpemUiOjAsIkZvcmVncm91bmQiOnsiJGlkIjoiMjgyIiwiQ29sb3IiOnsiJGlkIjoiMjg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TIyIn0sIlBhZGRpbmciOnsiJHJlZiI6IjEyMyJ9LCJCYWNrZ3JvdW5kIjp7IiRyZWYiOiIxMjQifSwiSXNWaXNpYmxlIjpmYWxzZSwiV2lkdGgiOjAuMCwiSGVpZ2h0IjowLjAsIkJvcmRlclN0eWxlIjp7IiRpZCI6IjI4NCIsIkxpbmVDb2xvciI6bnVsbCwiTGluZVdlaWdodCI6MC4wLCJMaW5lVHlwZSI6MCwiUGFyZW50U3R5bGUiOm51bGx9LCJQYXJlbnRTdHlsZSI6eyIkcmVmIjoiMTE4In19LCJEYXRlRm9ybWF0Ijp7IiRyZWYiOiIxMjUifSwiSXNWaXNpYmxlIjp0cnVlLCJQYXJlbnRTdHlsZSI6eyIkcmVmIjoiODIifX0sIkluZGV4Ijo4LCJTbWFydER1cmF0aW9uQWN0aXZhdGVkIjpmYWxzZSwiRGF0ZUZvcm1hdCI6eyIkcmVmIjoiMTI1In0sIklkIjoiNTljYTYwYWEtMWJhOS00OGE3LTk1MTYtZmEwMTE4ODY1MzA4IiwiSW1wb3J0SWQiOm51bGwsIlRpdGxlIjoiU2VjdXJpdHkgSW1wcm92ZW1lbnRzIiwiTm90ZSI6bnVsbCwiSHlwZXJsaW5rIjpudWxsLCJJc0NoYW5nZWQiOmZhbHNlLCJJc05ldyI6dHJ1ZX0seyIkaWQiOiIyODUiLCJHcm91cE5hbWUiOm51bGwsIlN0YXJ0RGF0ZSI6IjIwMTctMDktMTBUMDA6MDA6MDBaIiwiRW5kRGF0ZSI6IjIwMTctMDktMTZUMjM6NTk6MDAiLCJQZXJjZW50YWdlQ29tcGxldGUiOm51bGwsIlN0eWxlIjp7IiRpZCI6IjI4NiIsIlNoYXBlIjo0LCJTaGFwZVRoaWNrbmVzcyI6MCwiRHVyYXRpb25Gb3JtYXQiOjAsIkluY2x1ZGVOb25Xb3JraW5nRGF5c0luRHVyYXRpb24iOmZhbHNlLCJQZXJjZW50YWdlQ29tcGxldGVTdHlsZSI6eyIkaWQiOiIyODciLCJGb250U2V0dGluZ3MiOnsiJHJlZiI6Ijg0In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jg4IiwiTGluZUNvbG9yIjpudWxsLCJMaW5lV2VpZ2h0IjowLjAsIkxpbmVUeXBlIjowLCJQYXJlbnRTdHlsZSI6bnVsbH0sIlBhcmVudFN0eWxlIjp7IiRyZWYiOiI4MyJ9fSwiRHVyYXRpb25TdHlsZSI6eyIkaWQiOiIyODkiLCJGb250U2V0dGluZ3MiOnsiJHJlZiI6IjkxIn0sIkF1dG9TaXplIjowLCJGb3JlZ3JvdW5kIjp7IiRpZCI6IjI5MCIsIkNvbG9yIjp7IiRpZCI6IjI5MSIsIkEiOjI1NSwiUiI6MjU1LCJHIjoyNTUsIkIiOjI1NX19LCJNYXhXaWR0aCI6MjAwLjAsIk1heEhlaWdodCI6IkluZmluaXR5IiwiU21hcnRGb3JlZ3JvdW5kSXNBY3RpdmUiOnRydWUsIkhvcml6b250YWxBbGlnbm1lbnQiOjAsIlZlcnRpY2FsQWxpZ25tZW50IjowLCJTbWFydEZvcmVncm91bmQiOnsiJGlkIjoiMjkyIiwiQ29sb3IiOnsiJHJlZiI6IjI5MSJ9fSwiQmFja2dyb3VuZEZpbGxUeXBlIjowLCJNYXJnaW4iOnsiJHJlZiI6Ijk0In0sIlBhZGRpbmciOnsiJHJlZiI6Ijk1In0sIkJhY2tncm91bmQiOnsiJHJlZiI6Ijk2In0sIklzVmlzaWJsZSI6dHJ1ZSwiV2lkdGgiOjAuMCwiSGVpZ2h0IjowLjAsIkJvcmRlclN0eWxlIjp7IiRpZCI6IjI5MyIsIkxpbmVDb2xvciI6bnVsbCwiTGluZVdlaWdodCI6MC4wLCJMaW5lVHlwZSI6MCwiUGFyZW50U3R5bGUiOm51bGx9LCJQYXJlbnRTdHlsZSI6eyIkcmVmIjoiOTAifX0sIkhvcml6b250YWxDb25uZWN0b3JTdHlsZSI6eyIkaWQiOiIyOTQiLCJMaW5lQ29sb3IiOnsiJGlkIjoiMjk1IiwiJHR5cGUiOiJOTFJFLkNvbW1vbi5Eb20uU29saWRDb2xvckJydXNoLCBOTFJFLkNvbW1vbiIsIkNvbG9yIjp7IiRpZCI6IjI5NiIsIkEiOjI1NSwiUiI6MjMxLCJHIjoyMzAsIkIiOjIzMH19LCJMaW5lV2VpZ2h0IjoxLjAsIkxpbmVUeXBlIjowLCJQYXJlbnRTdHlsZSI6eyIkcmVmIjoiOTcifX0sIlZlcnRpY2FsQ29ubmVjdG9yU3R5bGUiOnsiJGlkIjoiMjk3IiwiTGluZUNvbG9yIjp7IiRyZWYiOiIxMDEifSwiTGluZVdlaWdodCI6MC4wLCJMaW5lVHlwZSI6MCwiUGFyZW50U3R5bGUiOnsiJHJlZiI6IjEwMCJ9fSwiTWFyZ2luIjpudWxsLCJTdGFydERhdGVQb3NpdGlvbiI6NiwiRW5kRGF0ZVBvc2l0aW9uIjo2LCJEYXRlSXNWaXNpYmxlIjpmYWxzZSwiVGl0bGVQb3NpdGlvbiI6NSwiRHVyYXRpb25Qb3NpdGlvbiI6MiwiUGVyY2VudGFnZUNvbXBsZXRlZFBvc2l0aW9uIjo2LCJTcGFjaW5nIjo1LCJJc0JlbG93VGltZWJhbmQiOmZhbHNlLCJQZXJjZW50YWdlQ29tcGxldGVTaGFwZU9wYWNpdHkiOjM1LCJTaGFwZVN0eWxlIjp7IiRpZCI6IjI5OCIsIk1hcmdpbiI6eyIkcmVmIjoiMTA0In0sIlBhZGRpbmciOnsiJGlkIjoiMjk5IiwiVG9wIjowLCJMZWZ0IjoxMCwiUmlnaHQiOjEwLCJCb3R0b20iOjB9LCJCYWNrZ3JvdW5kIjp7IiRpZCI6IjMwMCIsIkNvbG9yIjp7IiRpZCI6IjMwMSIsIkEiOjI1NSwiUiI6MTkyLCJHIjowLCJCIjowfX0sIklzVmlzaWJsZSI6dHJ1ZSwiV2lkdGgiOjAuMCwiSGVpZ2h0IjoxMC4wLCJCb3JkZXJTdHlsZSI6eyIkaWQiOiIzMDIiLCJMaW5lQ29sb3IiOnsiJGlkIjoiMzAzIiwiJHR5cGUiOiJOTFJFLkNvbW1vbi5Eb20uU29saWRDb2xvckJydXNoLCBOTFJFLkNvbW1vbiIsIkNvbG9yIjp7IiRpZCI6IjMwNCIsIkEiOjI1NSwiUiI6MjU1LCJHIjowLCJCIjowfX0sIkxpbmVXZWlnaHQiOjAuMCwiTGluZVR5cGUiOjAsIlBhcmVudFN0eWxlIjpudWxsfSwiUGFyZW50U3R5bGUiOnsiJHJlZiI6IjEwMyJ9fSwiVGl0bGVTdHlsZSI6eyIkaWQiOiIzMDUiLCJGb250U2V0dGluZ3MiOnsiJGlkIjoiMzA2IiwiRm9udFNpemUiOjExLCJGb250TmFtZSI6IkNhbGlicmkiLCJJc0JvbGQiOmZhbHNlLCJJc0l0YWxpYyI6ZmFsc2UsIklzVW5kZXJsaW5lZCI6ZmFsc2UsIlBhcmVudFN0eWxlIjpudWxsfSwiQXV0b1NpemUiOjAsIkZvcmVncm91bmQiOnsiJGlkIjoiMzA3IiwiQ29sb3IiOnsiJGlkIjoiMzA4IiwiQSI6MjU1LCJSIjoxOTIsIkciOjAsIkIiOjB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MwOSIsIkxpbmVDb2xvciI6bnVsbCwiTGluZVdlaWdodCI6MC4wLCJMaW5lVHlwZSI6MCwiUGFyZW50U3R5bGUiOm51bGx9LCJQYXJlbnRTdHlsZSI6eyIkcmVmIjoiMTExIn19LCJEYXRlU3R5bGUiOnsiJGlkIjoiMzEwIiwiRm9udFNldHRpbmdzIjp7IiRpZCI6IjMxMSIsIkZvbnRTaXplIjoxMCwiRm9udE5hbWUiOiJDYWxpYnJpIiwiSXNCb2xkIjpmYWxzZSwiSXNJdGFsaWMiOmZhbHNlLCJJc1VuZGVybGluZWQiOmZhbHNlLCJQYXJlbnRTdHlsZSI6bnVsbH0sIkF1dG9TaXplIjowLCJGb3JlZ3JvdW5kIjp7IiRpZCI6IjMxMiIsIkNvbG9yIjp7IiRpZCI6IjMx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zMTQiLCJMaW5lQ29sb3IiOm51bGwsIkxpbmVXZWlnaHQiOjAuMCwiTGluZVR5cGUiOjAsIlBhcmVudFN0eWxlIjpudWxsfSwiUGFyZW50U3R5bGUiOnsiJHJlZiI6IjExOCJ9fSwiRGF0ZUZvcm1hdCI6eyIkcmVmIjoiMTI1In0sIklzVmlzaWJsZSI6dHJ1ZSwiUGFyZW50U3R5bGUiOnsiJHJlZiI6IjgyIn19LCJJbmRleCI6OSwiU21hcnREdXJhdGlvbkFjdGl2YXRlZCI6ZmFsc2UsIkRhdGVGb3JtYXQiOnsiJHJlZiI6IjEyNSJ9LCJJZCI6Ijc4YmU3ZDkxLTA4MTgtNDc1NC1iMDU1LTg5ZTY1YzQxYzQyMSIsIkltcG9ydElkIjpudWxsLCJUaXRsZSI6IlJldmlldyBTdG9yYWdlIFNvbHV0aW9ucyIsIk5vdGUiOm51bGwsIkh5cGVybGluayI6bnVsbCwiSXNDaGFuZ2VkIjpmYWxzZSwiSXNOZXciOnRydWV9LHsiJGlkIjoiMzE1IiwiR3JvdXBOYW1lIjpudWxsLCJTdGFydERhdGUiOiIyMDE3LTA5LTE3VDAwOjAwOjAwWiIsIkVuZERhdGUiOiIyMDE3LTA5LTE3VDIzOjU5OjAwIiwiUGVyY2VudGFnZUNvbXBsZXRlIjpudWxsLCJTdHlsZSI6eyIkaWQiOiIzMTYiLCJTaGFwZSI6NSwiU2hhcGVUaGlja25lc3MiOjEsIkR1cmF0aW9uRm9ybWF0IjowLCJJbmNsdWRlTm9uV29ya2luZ0RheXNJbkR1cmF0aW9uIjpmYWxzZSwiUGVyY2VudGFnZUNvbXBsZXRlU3R5bGUiOnsiJGlkIjoiMzE3IiwiRm9udFNldHRpbmdzIjp7IiRyZWYiOiI4NCJ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xOCIsIkxpbmVDb2xvciI6bnVsbCwiTGluZVdlaWdodCI6MC4wLCJMaW5lVHlwZSI6MCwiUGFyZW50U3R5bGUiOm51bGx9LCJQYXJlbnRTdHlsZSI6eyIkcmVmIjoiODMifX0sIkR1cmF0aW9uU3R5bGUiOnsiJGlkIjoiMzE5IiwiRm9udFNldHRpbmdzIjp7IiRyZWYiOiI5MSJ9LCJBdXRvU2l6ZSI6MCwiRm9yZWdyb3VuZCI6eyIkaWQiOiIzMjAiLCJDb2xvciI6eyIkaWQiOiIzMj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yZWYiOiI5NCJ9LCJQYWRkaW5nIjp7IiRyZWYiOiI5NSJ9LCJCYWNrZ3JvdW5kIjp7IiRyZWYiOiI5NiJ9LCJJc1Zpc2libGUiOnRydWUsIldpZHRoIjowLjAsIkhlaWdodCI6MC4wLCJCb3JkZXJTdHlsZSI6eyIkaWQiOiIzMjIiLCJMaW5lQ29sb3IiOm51bGwsIkxpbmVXZWlnaHQiOjAuMCwiTGluZVR5cGUiOjAsIlBhcmVudFN0eWxlIjpudWxsfSwiUGFyZW50U3R5bGUiOnsiJHJlZiI6IjkwIn19LCJIb3Jpem9udGFsQ29ubmVjdG9yU3R5bGUiOnsiJGlkIjoiMzIzIiwiTGluZUNvbG9yIjp7IiRpZCI6IjMyNCIsIiR0eXBlIjoiTkxSRS5Db21tb24uRG9tLlNvbGlkQ29sb3JCcnVzaCwgTkxSRS5Db21tb24iLCJDb2xvciI6eyIkaWQiOiIzMjUiLCJBIjoyNTUsIlIiOjIzMSwiRyI6MjMwLCJCIjoyMzB9fSwiTGluZVdlaWdodCI6MS4wLCJMaW5lVHlwZSI6MCwiUGFyZW50U3R5bGUiOnsiJHJlZiI6Ijk3In19LCJWZXJ0aWNhbENvbm5lY3RvclN0eWxlIjp7IiRpZCI6IjMyNiIsIkxpbmVDb2xvciI6eyIkcmVmIjoiMTAxIn0sIkxpbmVXZWlnaHQiOjAuMCwiTGluZVR5cGUiOjAsIlBhcmVudFN0eWxlIjp7IiRyZWYiOiIxMDAifX0sIk1hcmdpbiI6bnVsbCwiU3RhcnREYXRlUG9zaXRpb24iOjYsIkVuZERhdGVQb3NpdGlvbiI6NiwiRGF0ZUlzVmlzaWJsZSI6ZmFsc2UsIlRpdGxlUG9zaXRpb24iOjUsIkR1cmF0aW9uUG9zaXRpb24iOjIsIlBlcmNlbnRhZ2VDb21wbGV0ZWRQb3NpdGlvbiI6NiwiU3BhY2luZyI6MywiSXNCZWxvd1RpbWViYW5kIjpmYWxzZSwiUGVyY2VudGFnZUNvbXBsZXRlU2hhcGVPcGFjaXR5IjozNSwiU2hhcGVTdHlsZSI6eyIkaWQiOiIzMjciLCJNYXJnaW4iOnsiJHJlZiI6IjEwNCJ9LCJQYWRkaW5nIjp7IiRpZCI6IjMyOCIsIlRvcCI6NCwiTGVmdCI6MCwiUmlnaHQiOjEwLCJCb3R0b20iOjR9LCJCYWNrZ3JvdW5kIjp7IiRpZCI6IjMyOSIsIkNvbG9yIjp7IiRpZCI6IjMzMCIsIkEiOjI1NSwiUiI6MjA0LCJHIjowLCJCIjowfX0sIklzVmlzaWJsZSI6dHJ1ZSwiV2lkdGgiOjAuMCwiSGVpZ2h0IjoxNi4wLCJCb3JkZXJTdHlsZSI6eyIkaWQiOiIzMzEiLCJMaW5lQ29sb3IiOnsiJGlkIjoiMzMyIiwiJHR5cGUiOiJOTFJFLkNvbW1vbi5Eb20uU29saWRDb2xvckJydXNoLCBOTFJFLkNvbW1vbiIsIkNvbG9yIjp7IiRpZCI6IjMzMyIsIkEiOjI1NSwiUiI6MjU1LCJHIjowLCJCIjowfX0sIkxpbmVXZWlnaHQiOjAuMCwiTGluZVR5cGUiOjAsIlBhcmVudFN0eWxlIjpudWxsfSwiUGFyZW50U3R5bGUiOnsiJHJlZiI6IjEwMyJ9fSwiVGl0bGVTdHlsZSI6eyIkaWQiOiIzMzQiLCJGb250U2V0dGluZ3MiOnsiJGlkIjoiMzM1IiwiRm9udFNpemUiOjExLCJGb250TmFtZSI6IkNhbGlicmkiLCJJc0JvbGQiOmZhbHNlLCJJc0l0YWxpYyI6ZmFsc2UsIklzVW5kZXJsaW5lZCI6ZmFsc2UsIlBhcmVudFN0eWxlIjpudWxsfSwiQXV0b1NpemUiOjAsIkZvcmVncm91bmQiOnsiJGlkIjoiMzM2IiwiQ29sb3IiOnsiJGlkIjoiMzM3IiwiQSI6MjU1LCJSIjoxOTIsIkciOjAsIkIiOjB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MzOCIsIkxpbmVDb2xvciI6bnVsbCwiTGluZVdlaWdodCI6MC4wLCJMaW5lVHlwZSI6MCwiUGFyZW50U3R5bGUiOm51bGx9LCJQYXJlbnRTdHlsZSI6eyIkcmVmIjoiMTExIn19LCJEYXRlU3R5bGUiOnsiJGlkIjoiMzM5IiwiRm9udFNldHRpbmdzIjp7IiRpZCI6IjM0MCIsIkZvbnRTaXplIjoxMCwiRm9udE5hbWUiOiJDYWxpYnJpIiwiSXNCb2xkIjpmYWxzZSwiSXNJdGFsaWMiOmZhbHNlLCJJc1VuZGVybGluZWQiOmZhbHNlLCJQYXJlbnRTdHlsZSI6bnVsbH0sIkF1dG9TaXplIjowLCJGb3JlZ3JvdW5kIjp7IiRpZCI6IjM0MSIsIkNvbG9yIjp7IiRpZCI6IjM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zNDMiLCJMaW5lQ29sb3IiOm51bGwsIkxpbmVXZWlnaHQiOjAuMCwiTGluZVR5cGUiOjAsIlBhcmVudFN0eWxlIjpudWxsfSwiUGFyZW50U3R5bGUiOnsiJHJlZiI6IjExOCJ9fSwiRGF0ZUZvcm1hdCI6eyIkcmVmIjoiMTI1In0sIklzVmlzaWJsZSI6dHJ1ZSwiUGFyZW50U3R5bGUiOnsiJHJlZiI6IjgyIn19LCJJbmRleCI6MTAsIlNtYXJ0RHVyYXRpb25BY3RpdmF0ZWQiOmZhbHNlLCJEYXRlRm9ybWF0Ijp7IiRyZWYiOiIxMjUifSwiSWQiOiI4MzZjMzU3ZC1iNDA4LTRiNTAtODA3ZC1kZDI3Yjg3Y2JkYzMiLCJJbXBvcnRJZCI6bnVsbCwiVGl0bGUiOiJNaWdyYXRlIENNUyIsIk5vdGUiOm51bGwsIkh5cGVybGluayI6bnVsbCwiSXNDaGFuZ2VkIjpmYWxzZSwiSXNOZXciOnRydWV9LHsiJGlkIjoiMzQ0IiwiR3JvdXBOYW1lIjpudWxsLCJTdGFydERhdGUiOiIyMDE3LTA5LTE4VDAwOjAwOjAwWiIsIkVuZERhdGUiOiIyMDE3LTEwLTAzVDIzOjU5OjAwIiwiUGVyY2VudGFnZUNvbXBsZXRlIjpudWxsLCJTdHlsZSI6eyIkaWQiOiIzNDUiLCJTaGFwZSI6NiwiU2hhcGVUaGlja25lc3MiOjEsIkR1cmF0aW9uRm9ybWF0IjowLCJJbmNsdWRlTm9uV29ya2luZ0RheXNJbkR1cmF0aW9uIjpmYWxzZSwiUGVyY2VudGFnZUNvbXBsZXRlU3R5bGUiOnsiJGlkIjoiMzQ2IiwiRm9udFNldHRpbmdzIjp7IiRyZWYiOiI4NCJ9LCJBdXRvU2l6ZSI6MCwiRm9yZWdyb3VuZCI6eyIkcmVmIjoiODUifSwiTWF4V2lkdGgiOjIwMC4wLCJNYXhIZWlnaHQiOiJJbmZpbml0eSIsIlNtYXJ0Rm9yZWdyb3VuZElzQWN0aXZlIjpmYWxzZSwiSG9yaXpvbnRhbEFsaWdubWVudCI6MCwiVmVydGljYWxBbGlnbm1lbnQiOjAsIlNtYXJ0Rm9yZWdyb3VuZCI6bnVsbCwiQmFja2dyb3VuZEZpbGxUeXBlIjowLCJNYXJnaW4iOnsiJHJlZiI6Ijg3In0sIlBhZGRpbmciOnsiJHJlZiI6Ijg4In0sIkJhY2tncm91bmQiOnsiJHJlZiI6Ijg5In0sIklzVmlzaWJsZSI6dHJ1ZSwiV2lkdGgiOjAuMCwiSGVpZ2h0IjowLjAsIkJvcmRlclN0eWxlIjp7IiRpZCI6IjM0NyIsIkxpbmVDb2xvciI6bnVsbCwiTGluZVdlaWdodCI6MC4wLCJMaW5lVHlwZSI6MCwiUGFyZW50U3R5bGUiOm51bGx9LCJQYXJlbnRTdHlsZSI6eyIkcmVmIjoiODMifX0sIkR1cmF0aW9uU3R5bGUiOnsiJGlkIjoiMzQ4IiwiRm9udFNldHRpbmdzIjp7IiRpZCI6IjM0OSIsIkZvbnRTaXplIjoxMywiRm9udE5hbWUiOiJDYWxpYnJpIiwiSXNCb2xkIjpmYWxzZSwiSXNJdGFsaWMiOmZhbHNlLCJJc1VuZGVybGluZWQiOmZhbHNlLCJQYXJlbnRTdHlsZSI6bnVsbH0sIkF1dG9TaXplIjowLCJGb3JlZ3JvdW5kIjp7IiRpZCI6IjM1MCIsIkNvbG9yIjp7IiRpZCI6IjM1MSIsIkEiOjI1NSwiUiI6MjU1LCJHIjoyNTUsIkIiOjI1NX19LCJNYXhXaWR0aCI6MjAwLjAsIk1heEhlaWdodCI6IkluZmluaXR5IiwiU21hcnRGb3JlZ3JvdW5kSXNBY3RpdmUiOmZhbHNlLCJIb3Jpem9udGFsQWxpZ25tZW50IjowLCJWZXJ0aWNhbEFsaWdubWVudCI6MCwiU21hcnRGb3JlZ3JvdW5kIjp7IiRpZCI6IjM1MiIsIkNvbG9yIjp7IiRyZWYiOiI5MyJ9fSwiQmFja2dyb3VuZEZpbGxUeXBlIjowLCJNYXJnaW4iOnsiJHJlZiI6Ijk0In0sIlBhZGRpbmciOnsiJHJlZiI6Ijk1In0sIkJhY2tncm91bmQiOnsiJHJlZiI6Ijk2In0sIklzVmlzaWJsZSI6dHJ1ZSwiV2lkdGgiOjAuMCwiSGVpZ2h0IjowLjAsIkJvcmRlclN0eWxlIjp7IiRpZCI6IjM1MyIsIkxpbmVDb2xvciI6bnVsbCwiTGluZVdlaWdodCI6MC4wLCJMaW5lVHlwZSI6MCwiUGFyZW50U3R5bGUiOm51bGx9LCJQYXJlbnRTdHlsZSI6eyIkcmVmIjoiOTAifX0sIkhvcml6b250YWxDb25uZWN0b3JTdHlsZSI6eyIkaWQiOiIzNTQiLCJMaW5lQ29sb3IiOnsiJHJlZiI6Ijk4In0sIkxpbmVXZWlnaHQiOjEuMCwiTGluZVR5cGUiOjAsIlBhcmVudFN0eWxlIjp7IiRyZWYiOiI5NyJ9fSwiVmVydGljYWxDb25uZWN0b3JTdHlsZSI6eyIkaWQiOiIzNTUiLCJMaW5lQ29sb3IiOnsiJHJlZiI6IjEwMSJ9LCJMaW5lV2VpZ2h0IjowLjAsIkxpbmVUeXBlIjowLCJQYXJlbnRTdHlsZSI6eyIkcmVmIjoiMTAwIn1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zNTYiLCJNYXJnaW4iOnsiJHJlZiI6IjEwNCJ9LCJQYWRkaW5nIjp7IiRpZCI6IjM1NyIsIlRvcCI6NCwiTGVmdCI6MTAsIlJpZ2h0IjoxMCwiQm90dG9tIjo0fSwiQmFja2dyb3VuZCI6eyIkaWQiOiIzNTgiLCJDb2xvciI6eyIkaWQiOiIzNTkiLCJBIjoyNTUsIlIiOjMwLCJHIjoxMDEsIkIiOjE1Mn19LCJJc1Zpc2libGUiOnRydWUsIldpZHRoIjowLjAsIkhlaWdodCI6MTYuMCwiQm9yZGVyU3R5bGUiOnsiJGlkIjoiMzYwIiwiTGluZUNvbG9yIjp7IiRpZCI6IjM2MSIsIiR0eXBlIjoiTkxSRS5Db21tb24uRG9tLlNvbGlkQ29sb3JCcnVzaCwgTkxSRS5Db21tb24iLCJDb2xvciI6eyIkaWQiOiIzNjIiLCJBIjoyNTUsIlIiOjI1NSwiRyI6MCwiQiI6MH19LCJMaW5lV2VpZ2h0IjowLjAsIkxpbmVUeXBlIjowLCJQYXJlbnRTdHlsZSI6bnVsbH0sIlBhcmVudFN0eWxlIjp7IiRyZWYiOiIxMDMifX0sIlRpdGxlU3R5bGUiOnsiJGlkIjoiMzYzIiwiRm9udFNldHRpbmdzIjp7IiRpZCI6IjM2NCIsIkZvbnRTaXplIjoxNCwiRm9udE5hbWUiOiJDYWxpYnJpIiwiSXNCb2xkIjp0cnVlLCJJc0l0YWxpYyI6ZmFsc2UsIklzVW5kZXJsaW5lZCI6ZmFsc2UsIlBhcmVudFN0eWxlIjpudWxsfSwiQXV0b1NpemUiOjAsIkZvcmVncm91bmQiOnsiJGlkIjoiMzY1IiwiQ29sb3IiOnsiJGlkIjoiMzY2IiwiQSI6MjU1LCJSIjozMCwiRyI6MTAxLCJCIjoxNTJ9fSwiTWF4V2lkdGgiOjIw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M2NyIsIkxpbmVDb2xvciI6bnVsbCwiTGluZVdlaWdodCI6MC4wLCJMaW5lVHlwZSI6MCwiUGFyZW50U3R5bGUiOm51bGx9LCJQYXJlbnRTdHlsZSI6eyIkcmVmIjoiMTExIn19LCJEYXRlU3R5bGUiOnsiJGlkIjoiMzY4IiwiRm9udFNldHRpbmdzIjp7IiRpZCI6IjM2OSIsIkZvbnRTaXplIjoxMCwiRm9udE5hbWUiOiJDYWxpYnJpIiwiSXNCb2xkIjpmYWxzZSwiSXNJdGFsaWMiOmZhbHNlLCJJc1VuZGVybGluZWQiOmZhbHNlLCJQYXJlbnRTdHlsZSI6bnVsbH0sIkF1dG9TaXplIjowLCJGb3JlZ3JvdW5kIjp7IiRpZCI6IjM3MCIsIkNvbG9yIjp7IiRpZCI6IjM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zNzIiLCJMaW5lQ29sb3IiOm51bGwsIkxpbmVXZWlnaHQiOjAuMCwiTGluZVR5cGUiOjAsIlBhcmVudFN0eWxlIjpudWxsfSwiUGFyZW50U3R5bGUiOnsiJHJlZiI6IjExOCJ9fSwiRGF0ZUZvcm1hdCI6eyIkcmVmIjoiMTI1In0sIklzVmlzaWJsZSI6dHJ1ZSwiUGFyZW50U3R5bGUiOnsiJHJlZiI6IjgyIn19LCJJbmRleCI6MTEsIlNtYXJ0RHVyYXRpb25BY3RpdmF0ZWQiOmZhbHNlLCJEYXRlRm9ybWF0Ijp7IiRyZWYiOiIxMjUifSwiSWQiOiI1N2Y1NDI5OS01MmQxLTRiZjQtOTEwMi1hNWE1ZmFmMzBlMWEiLCJJbXBvcnRJZCI6bnVsbCwiVGl0bGUiOiJQaGFzZSAyIiwiTm90ZSI6bnVsbCwiSHlwZXJsaW5rIjpudWxsLCJJc0NoYW5nZWQiOmZhbHNlLCJJc05ldyI6dHJ1ZX0seyIkaWQiOiIzNzMiLCJHcm91cE5hbWUiOm51bGwsIlN0YXJ0RGF0ZSI6IjIwMTctMDktMThUMDA6MDA6MDBaIiwiRW5kRGF0ZSI6IjIwMTctMDktMjNUMjM6NTk6MDAiLCJQZXJjZW50YWdlQ29tcGxldGUiOm51bGwsIlN0eWxlIjp7IiRpZCI6IjM3NCIsIlNoYXBlIjo0LCJTaGFwZVRoaWNrbmVzcyI6MCwiRHVyYXRpb25Gb3JtYXQiOjAsIkluY2x1ZGVOb25Xb3JraW5nRGF5c0luRHVyYXRpb24iOmZhbHNlLCJQZXJjZW50YWdlQ29tcGxldGVTdHlsZSI6eyIkaWQiOiIzNzUiLCJGb250U2V0dGluZ3MiOnsiJHJlZiI6Ijg0In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Mzc2IiwiTGluZUNvbG9yIjpudWxsLCJMaW5lV2VpZ2h0IjowLjAsIkxpbmVUeXBlIjowLCJQYXJlbnRTdHlsZSI6bnVsbH0sIlBhcmVudFN0eWxlIjp7IiRyZWYiOiI4MyJ9fSwiRHVyYXRpb25TdHlsZSI6eyIkaWQiOiIzNzciLCJGb250U2V0dGluZ3MiOnsiJHJlZiI6IjkxIn0sIkF1dG9TaXplIjowLCJGb3JlZ3JvdW5kIjp7IiRpZCI6IjM3OCIsIkNvbG9yIjp7IiRpZCI6IjM3OSIsIkEiOjI1NSwiUiI6MjU1LCJHIjoyNTUsIkIiOjI1NX19LCJNYXhXaWR0aCI6MjAwLjAsIk1heEhlaWdodCI6IkluZmluaXR5IiwiU21hcnRGb3JlZ3JvdW5kSXNBY3RpdmUiOnRydWUsIkhvcml6b250YWxBbGlnbm1lbnQiOjAsIlZlcnRpY2FsQWxpZ25tZW50IjowLCJTbWFydEZvcmVncm91bmQiOnsiJGlkIjoiMzgwIiwiQ29sb3IiOnsiJHJlZiI6IjM3OSJ9fSwiQmFja2dyb3VuZEZpbGxUeXBlIjowLCJNYXJnaW4iOnsiJHJlZiI6Ijk0In0sIlBhZGRpbmciOnsiJHJlZiI6Ijk1In0sIkJhY2tncm91bmQiOnsiJHJlZiI6Ijk2In0sIklzVmlzaWJsZSI6dHJ1ZSwiV2lkdGgiOjAuMCwiSGVpZ2h0IjowLjAsIkJvcmRlclN0eWxlIjp7IiRpZCI6IjM4MSIsIkxpbmVDb2xvciI6bnVsbCwiTGluZVdlaWdodCI6MC4wLCJMaW5lVHlwZSI6MCwiUGFyZW50U3R5bGUiOm51bGx9LCJQYXJlbnRTdHlsZSI6eyIkcmVmIjoiOTAifX0sIkhvcml6b250YWxDb25uZWN0b3JTdHlsZSI6eyIkaWQiOiIzODIiLCJMaW5lQ29sb3IiOnsiJGlkIjoiMzgzIiwiJHR5cGUiOiJOTFJFLkNvbW1vbi5Eb20uU29saWRDb2xvckJydXNoLCBOTFJFLkNvbW1vbiIsIkNvbG9yIjp7IiRpZCI6IjM4NCIsIkEiOjI1NSwiUiI6MjMxLCJHIjoyMzAsIkIiOjIzMH19LCJMaW5lV2VpZ2h0IjoxLjAsIkxpbmVUeXBlIjowLCJQYXJlbnRTdHlsZSI6eyIkcmVmIjoiOTcifX0sIlZlcnRpY2FsQ29ubmVjdG9yU3R5bGUiOnsiJGlkIjoiMzg1IiwiTGluZUNvbG9yIjp7IiRyZWYiOiIxMDEifSwiTGluZVdlaWdodCI6MC4wLCJMaW5lVHlwZSI6MCwiUGFyZW50U3R5bGUiOnsiJHJlZiI6IjEwMCJ9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lNoYXBlU3R5bGUiOnsiJGlkIjoiMzg2IiwiTWFyZ2luIjp7IiRyZWYiOiIxMDQifSwiUGFkZGluZyI6eyIkaWQiOiIzODciLCJUb3AiOjAsIkxlZnQiOjEwLCJSaWdodCI6MTAsIkJvdHRvbSI6MH0sIkJhY2tncm91bmQiOnsiJGlkIjoiMzg4IiwiQ29sb3IiOnsiJGlkIjoiMzg5IiwiQSI6MjU1LCJSIjozOCwiRyI6MTMxLCJCIjoxOTh9fSwiSXNWaXNpYmxlIjp0cnVlLCJXaWR0aCI6MC4wLCJIZWlnaHQiOjEwLjAsIkJvcmRlclN0eWxlIjp7IiRpZCI6IjM5MCIsIkxpbmVDb2xvciI6eyIkaWQiOiIzOTEiLCIkdHlwZSI6Ik5MUkUuQ29tbW9uLkRvbS5Tb2xpZENvbG9yQnJ1c2gsIE5MUkUuQ29tbW9uIiwiQ29sb3IiOnsiJGlkIjoiMzkyIiwiQSI6MjU1LCJSIjoyNTUsIkciOjAsIkIiOjB9fSwiTGluZVdlaWdodCI6MC4wLCJMaW5lVHlwZSI6MCwiUGFyZW50U3R5bGUiOm51bGx9LCJQYXJlbnRTdHlsZSI6eyIkcmVmIjoiMTAzIn19LCJUaXRsZVN0eWxlIjp7IiRpZCI6IjM5MyIsIkZvbnRTZXR0aW5ncyI6eyIkaWQiOiIzOTQiLCJGb250U2l6ZSI6MTEsIkZvbnROYW1lIjoiQ2FsaWJyaSIsIklzQm9sZCI6ZmFsc2UsIklzSXRhbGljIjpmYWxzZSwiSXNVbmRlcmxpbmVkIjpmYWxzZSwiUGFyZW50U3R5bGUiOm51bGx9LCJBdXRvU2l6ZSI6MCwiRm9yZWdyb3VuZCI6eyIkaWQiOiIzOTUiLCJDb2xvciI6eyIkaWQiOiIzOTYiLCJBIjoyNTUsIlIiOjAsIkciOjExMiwiQiI6MTkyfX0sIk1heFdpZHRoIjo3MjAuMCwiTWF4SGVpZ2h0IjoiSW5maW5pdHkiLCJTbWFydEZvcmVncm91bmRJc0FjdGl2ZSI6ZmFsc2UsIkhvcml6b250YWxBbGlnbm1lbnQiOjAsIlZlcnRpY2FsQWxpZ25tZW50IjowLCJTbWFydEZvcmVncm91bmQiOm51bGwsIkJhY2tncm91bmRGaWxsVHlwZSI6MCwiTWFyZ2luIjp7IiRyZWYiOiIxMTUifSwiUGFkZGluZyI6eyIkcmVmIjoiMTE2In0sIkJhY2tncm91bmQiOnsiJHJlZiI6IjExNyJ9LCJJc1Zpc2libGUiOnRydWUsIldpZHRoIjowLjAsIkhlaWdodCI6MC4wLCJCb3JkZXJTdHlsZSI6eyIkaWQiOiIzOTciLCJMaW5lQ29sb3IiOm51bGwsIkxpbmVXZWlnaHQiOjAuMCwiTGluZVR5cGUiOjAsIlBhcmVudFN0eWxlIjpudWxsfSwiUGFyZW50U3R5bGUiOnsiJHJlZiI6IjExMSJ9fSwiRGF0ZVN0eWxlIjp7IiRpZCI6IjM5OCIsIkZvbnRTZXR0aW5ncyI6eyIkaWQiOiIzOTkiLCJGb250U2l6ZSI6MTAsIkZvbnROYW1lIjoiQ2FsaWJyaSIsIklzQm9sZCI6ZmFsc2UsIklzSXRhbGljIjpmYWxzZSwiSXNVbmRlcmxpbmVkIjpmYWxzZSwiUGFyZW50U3R5bGUiOm51bGx9LCJBdXRvU2l6ZSI6MCwiRm9yZWdyb3VuZCI6eyIkaWQiOiI0MDAiLCJDb2xvciI6eyIkaWQiOiI0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jIifSwiUGFkZGluZyI6eyIkcmVmIjoiMTIzIn0sIkJhY2tncm91bmQiOnsiJHJlZiI6IjEyNCJ9LCJJc1Zpc2libGUiOmZhbHNlLCJXaWR0aCI6MC4wLCJIZWlnaHQiOjAuMCwiQm9yZGVyU3R5bGUiOnsiJGlkIjoiNDAyIiwiTGluZUNvbG9yIjpudWxsLCJMaW5lV2VpZ2h0IjowLjAsIkxpbmVUeXBlIjowLCJQYXJlbnRTdHlsZSI6bnVsbH0sIlBhcmVudFN0eWxlIjp7IiRyZWYiOiIxMTgifX0sIkRhdGVGb3JtYXQiOnsiJHJlZiI6IjEyNSJ9LCJJc1Zpc2libGUiOnRydWUsIlBhcmVudFN0eWxlIjp7IiRyZWYiOiI4MiJ9fSwiSW5kZXgiOjEyLCJTbWFydER1cmF0aW9uQWN0aXZhdGVkIjpmYWxzZSwiRGF0ZUZvcm1hdCI6eyIkcmVmIjoiMTI1In0sIklkIjoiYjBjZTM0NWYtNWUyZS00MjJmLTkxNTQtYjM1ZDRjMWQ2MWQxIiwiSW1wb3J0SWQiOm51bGwsIlRpdGxlIjoiUGVyZm9ybWFuY2UgRW5oYW5jZW1lbnRzIiwiTm90ZSI6bnVsbCwiSHlwZXJsaW5rIjpudWxsLCJJc0NoYW5nZWQiOmZhbHNlLCJJc05ldyI6dHJ1ZX0seyIkaWQiOiI0MDMiLCJHcm91cE5hbWUiOm51bGwsIlN0YXJ0RGF0ZSI6IjIwMTctMDktMjRUMDA6MDA6MDBaIiwiRW5kRGF0ZSI6IjIwMTctMDktMjZUMjM6NTk6MDAiLCJQZXJjZW50YWdlQ29tcGxldGUiOm51bGwsIlN0eWxlIjp7IiRpZCI6IjQwNCIsIlNoYXBlIjozLCJTaGFwZVRoaWNrbmVzcyI6MCwiRHVyYXRpb25Gb3JtYXQiOjAsIkluY2x1ZGVOb25Xb3JraW5nRGF5c0luRHVyYXRpb24iOmZhbHNlLCJQZXJjZW50YWdlQ29tcGxldGVTdHlsZSI6eyIkaWQiOiI0MDUiLCJGb250U2V0dGluZ3MiOnsiJHJlZiI6Ijg0In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DA2IiwiTGluZUNvbG9yIjpudWxsLCJMaW5lV2VpZ2h0IjowLjAsIkxpbmVUeXBlIjowLCJQYXJlbnRTdHlsZSI6bnVsbH0sIlBhcmVudFN0eWxlIjp7IiRyZWYiOiI4MyJ9fSwiRHVyYXRpb25TdHlsZSI6eyIkaWQiOiI0MDciLCJGb250U2V0dGluZ3MiOnsiJHJlZiI6IjkxIn0sIkF1dG9TaXplIjowLCJGb3JlZ3JvdW5kIjp7IiRpZCI6IjQwOCIsIkNvbG9yIjp7IiRpZCI6IjQwOSIsIkEiOjI1NSwiUiI6MjU1LCJHIjoyNTUsIkIiOjI1NX19LCJNYXhXaWR0aCI6MjAwLjAsIk1heEhlaWdodCI6IkluZmluaXR5IiwiU21hcnRGb3JlZ3JvdW5kSXNBY3RpdmUiOnRydWUsIkhvcml6b250YWxBbGlnbm1lbnQiOjAsIlZlcnRpY2FsQWxpZ25tZW50IjowLCJTbWFydEZvcmVncm91bmQiOnsiJGlkIjoiNDEwIiwiQ29sb3IiOnsiJHJlZiI6IjQwOSJ9fSwiQmFja2dyb3VuZEZpbGxUeXBlIjowLCJNYXJnaW4iOnsiJHJlZiI6Ijk0In0sIlBhZGRpbmciOnsiJHJlZiI6Ijk1In0sIkJhY2tncm91bmQiOnsiJHJlZiI6Ijk2In0sIklzVmlzaWJsZSI6dHJ1ZSwiV2lkdGgiOjAuMCwiSGVpZ2h0IjowLjAsIkJvcmRlclN0eWxlIjp7IiRpZCI6IjQxMSIsIkxpbmVDb2xvciI6bnVsbCwiTGluZVdlaWdodCI6MC4wLCJMaW5lVHlwZSI6MCwiUGFyZW50U3R5bGUiOm51bGx9LCJQYXJlbnRTdHlsZSI6eyIkcmVmIjoiOTAifX0sIkhvcml6b250YWxDb25uZWN0b3JTdHlsZSI6eyIkaWQiOiI0MTIiLCJMaW5lQ29sb3IiOnsiJGlkIjoiNDEzIiwiJHR5cGUiOiJOTFJFLkNvbW1vbi5Eb20uU29saWRDb2xvckJydXNoLCBOTFJFLkNvbW1vbiIsIkNvbG9yIjp7IiRpZCI6IjQxNCIsIkEiOjI1NSwiUiI6MjMxLCJHIjoyMzAsIkIiOjIzMH19LCJMaW5lV2VpZ2h0IjoxLjAsIkxpbmVUeXBlIjowLCJQYXJlbnRTdHlsZSI6eyIkcmVmIjoiOTcifX0sIlZlcnRpY2FsQ29ubmVjdG9yU3R5bGUiOnsiJGlkIjoiNDE1IiwiTGluZUNvbG9yIjp7IiRyZWYiOiIxMDEifSwiTGluZVdlaWdodCI6MC4wLCJMaW5lVHlwZSI6MCwiUGFyZW50U3R5bGUiOnsiJHJlZiI6IjEwMCJ9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lNoYXBlU3R5bGUiOnsiJGlkIjoiNDE2IiwiTWFyZ2luIjp7IiRyZWYiOiIxMDQifSwiUGFkZGluZyI6eyIkaWQiOiI0MTciLCJUb3AiOjAsIkxlZnQiOjAsIlJpZ2h0IjoxMCwiQm90dG9tIjowfSwiQmFja2dyb3VuZCI6eyIkaWQiOiI0MTgiLCJDb2xvciI6eyIkaWQiOiI0MTkiLCJBIjoyNTUsIlIiOjM4LCJHIjoxMzEsIkIiOjE5OH19LCJJc1Zpc2libGUiOnRydWUsIldpZHRoIjowLjAsIkhlaWdodCI6MTAuMCwiQm9yZGVyU3R5bGUiOnsiJGlkIjoiNDIwIiwiTGluZUNvbG9yIjp7IiRpZCI6IjQyMSIsIiR0eXBlIjoiTkxSRS5Db21tb24uRG9tLlNvbGlkQ29sb3JCcnVzaCwgTkxSRS5Db21tb24iLCJDb2xvciI6eyIkaWQiOiI0MjIiLCJBIjoyNTUsIlIiOjI1NSwiRyI6MCwiQiI6MH19LCJMaW5lV2VpZ2h0IjowLjAsIkxpbmVUeXBlIjowLCJQYXJlbnRTdHlsZSI6bnVsbH0sIlBhcmVudFN0eWxlIjp7IiRyZWYiOiIxMDMifX0sIlRpdGxlU3R5bGUiOnsiJGlkIjoiNDIzIiwiRm9udFNldHRpbmdzIjp7IiRpZCI6IjQyNCIsIkZvbnRTaXplIjoxMSwiRm9udE5hbWUiOiJDYWxpYnJpIiwiSXNCb2xkIjpmYWxzZSwiSXNJdGFsaWMiOmZhbHNlLCJJc1VuZGVybGluZWQiOmZhbHNlLCJQYXJlbnRTdHlsZSI6bnVsbH0sIkF1dG9TaXplIjowLCJGb3JlZ3JvdW5kIjp7IiRpZCI6IjQyNSIsIkNvbG9yIjp7IiRpZCI6IjQyNiIsIkEiOjI1NSwiUiI6MCwiRyI6MTEyLCJCIjoxOTJ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QyNyIsIkxpbmVDb2xvciI6bnVsbCwiTGluZVdlaWdodCI6MC4wLCJMaW5lVHlwZSI6MCwiUGFyZW50U3R5bGUiOm51bGx9LCJQYXJlbnRTdHlsZSI6eyIkcmVmIjoiMTExIn19LCJEYXRlU3R5bGUiOnsiJGlkIjoiNDI4IiwiRm9udFNldHRpbmdzIjp7IiRpZCI6IjQyOSIsIkZvbnRTaXplIjoxMCwiRm9udE5hbWUiOiJDYWxpYnJpIiwiSXNCb2xkIjpmYWxzZSwiSXNJdGFsaWMiOmZhbHNlLCJJc1VuZGVybGluZWQiOmZhbHNlLCJQYXJlbnRTdHlsZSI6bnVsbH0sIkF1dG9TaXplIjowLCJGb3JlZ3JvdW5kIjp7IiRpZCI6IjQzMCIsIkNvbG9yIjp7IiRpZCI6IjQ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0MzIiLCJMaW5lQ29sb3IiOm51bGwsIkxpbmVXZWlnaHQiOjAuMCwiTGluZVR5cGUiOjAsIlBhcmVudFN0eWxlIjpudWxsfSwiUGFyZW50U3R5bGUiOnsiJHJlZiI6IjExOCJ9fSwiRGF0ZUZvcm1hdCI6eyIkcmVmIjoiMTI1In0sIklzVmlzaWJsZSI6dHJ1ZSwiUGFyZW50U3R5bGUiOnsiJHJlZiI6IjgyIn19LCJJbmRleCI6MTMsIlNtYXJ0RHVyYXRpb25BY3RpdmF0ZWQiOmZhbHNlLCJEYXRlRm9ybWF0Ijp7IiRyZWYiOiIxMjUifSwiSWQiOiJkNDgwNjAwZC1lZDQwLTQyYzQtOGVlNS1lODBlNWI3MWEzMzYiLCJJbXBvcnRJZCI6bnVsbCwiVGl0bGUiOiJSZXNvdXJjZSBPcHRpbWl6YXRpb24iLCJOb3RlIjpudWxsLCJIeXBlcmxpbmsiOm51bGwsIklzQ2hhbmdlZCI6ZmFsc2UsIklzTmV3Ijp0cnVlfSx7IiRpZCI6IjQzMyIsIkdyb3VwTmFtZSI6bnVsbCwiU3RhcnREYXRlIjoiMjAxNy0wOS0yN1QwMDowMDowMFoiLCJFbmREYXRlIjoiMjAxNy0xMC0wM1QyMzo1OTowMCIsIlBlcmNlbnRhZ2VDb21wbGV0ZSI6bnVsbCwiU3R5bGUiOnsiJGlkIjoiNDM0IiwiU2hhcGUiOjQsIlNoYXBlVGhpY2tuZXNzIjowLCJEdXJhdGlvbkZvcm1hdCI6MCwiSW5jbHVkZU5vbldvcmtpbmdEYXlzSW5EdXJhdGlvbiI6ZmFsc2UsIlBlcmNlbnRhZ2VDb21wbGV0ZVN0eWxlIjp7IiRpZCI6IjQzNSIsIkZvbnRTZXR0aW5ncyI6eyIkcmVmIjoiODQifSwiQXV0b1NpemUiOjAsIkZvcmVncm91bmQiOnsiJHJlZiI6Ijg1In0sIk1heFdpZHRoIjoyMDAuMCwiTWF4SGVpZ2h0IjoiSW5maW5pdHkiLCJTbWFydEZvcmVncm91bmRJc0FjdGl2ZSI6ZmFsc2UsIkhvcml6b250YWxBbGlnbm1lbnQiOjAsIlZlcnRpY2FsQWxpZ25tZW50IjowLCJTbWFydEZvcmVncm91bmQiOm51bGwsIkJhY2tncm91bmRGaWxsVHlwZSI6MCwiTWFyZ2luIjp7IiRyZWYiOiI4NyJ9LCJQYWRkaW5nIjp7IiRyZWYiOiI4OCJ9LCJCYWNrZ3JvdW5kIjp7IiRyZWYiOiI4OSJ9LCJJc1Zpc2libGUiOnRydWUsIldpZHRoIjowLjAsIkhlaWdodCI6MC4wLCJCb3JkZXJTdHlsZSI6eyIkaWQiOiI0MzYiLCJMaW5lQ29sb3IiOm51bGwsIkxpbmVXZWlnaHQiOjAuMCwiTGluZVR5cGUiOjAsIlBhcmVudFN0eWxlIjpudWxsfSwiUGFyZW50U3R5bGUiOnsiJHJlZiI6IjgzIn19LCJEdXJhdGlvblN0eWxlIjp7IiRpZCI6IjQzNyIsIkZvbnRTZXR0aW5ncyI6eyIkcmVmIjoiOTEifSwiQXV0b1NpemUiOjAsIkZvcmVncm91bmQiOnsiJGlkIjoiNDM4IiwiQ29sb3IiOnsiJGlkIjoiNDM5IiwiQSI6MjU1LCJSIjoyNTUsIkciOjI1NSwiQiI6MjU1fX0sIk1heFdpZHRoIjoyMDAuMCwiTWF4SGVpZ2h0IjoiSW5maW5pdHkiLCJTbWFydEZvcmVncm91bmRJc0FjdGl2ZSI6dHJ1ZSwiSG9yaXpvbnRhbEFsaWdubWVudCI6MCwiVmVydGljYWxBbGlnbm1lbnQiOjAsIlNtYXJ0Rm9yZWdyb3VuZCI6eyIkaWQiOiI0NDAiLCJDb2xvciI6eyIkcmVmIjoiNDM5In19LCJCYWNrZ3JvdW5kRmlsbFR5cGUiOjAsIk1hcmdpbiI6eyIkcmVmIjoiOTQifSwiUGFkZGluZyI6eyIkcmVmIjoiOTUifSwiQmFja2dyb3VuZCI6eyIkcmVmIjoiOTYifSwiSXNWaXNpYmxlIjp0cnVlLCJXaWR0aCI6MC4wLCJIZWlnaHQiOjAuMCwiQm9yZGVyU3R5bGUiOnsiJGlkIjoiNDQxIiwiTGluZUNvbG9yIjpudWxsLCJMaW5lV2VpZ2h0IjowLjAsIkxpbmVUeXBlIjowLCJQYXJlbnRTdHlsZSI6bnVsbH0sIlBhcmVudFN0eWxlIjp7IiRyZWYiOiI5MCJ9fSwiSG9yaXpvbnRhbENvbm5lY3RvclN0eWxlIjp7IiRpZCI6IjQ0MiIsIkxpbmVDb2xvciI6eyIkaWQiOiI0NDMiLCIkdHlwZSI6Ik5MUkUuQ29tbW9uLkRvbS5Tb2xpZENvbG9yQnJ1c2gsIE5MUkUuQ29tbW9uIiwiQ29sb3IiOnsiJGlkIjoiNDQ0IiwiQSI6MjU1LCJSIjoyMzEsIkciOjIzMCwiQiI6MjMwfX0sIkxpbmVXZWlnaHQiOjEuMCwiTGluZVR5cGUiOjAsIlBhcmVudFN0eWxlIjp7IiRyZWYiOiI5NyJ9fSwiVmVydGljYWxDb25uZWN0b3JTdHlsZSI6eyIkaWQiOiI0NDUiLCJMaW5lQ29sb3IiOnsiJHJlZiI6IjEwMSJ9LCJMaW5lV2VpZ2h0IjowLjAsIkxpbmVUeXBlIjowLCJQYXJlbnRTdHlsZSI6eyIkcmVmIjoiMTAwIn1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0NDYiLCJNYXJnaW4iOnsiJHJlZiI6IjEwNCJ9LCJQYWRkaW5nIjp7IiRpZCI6IjQ0NyIsIlRvcCI6MCwiTGVmdCI6MTAsIlJpZ2h0IjoxMCwiQm90dG9tIjowfSwiQmFja2dyb3VuZCI6eyIkaWQiOiI0NDgiLCJDb2xvciI6eyIkaWQiOiI0NDkiLCJBIjoyNTUsIlIiOjM4LCJHIjoxMzEsIkIiOjE5OH19LCJJc1Zpc2libGUiOnRydWUsIldpZHRoIjowLjAsIkhlaWdodCI6MTAuMCwiQm9yZGVyU3R5bGUiOnsiJGlkIjoiNDUwIiwiTGluZUNvbG9yIjp7IiRpZCI6IjQ1MSIsIiR0eXBlIjoiTkxSRS5Db21tb24uRG9tLlNvbGlkQ29sb3JCcnVzaCwgTkxSRS5Db21tb24iLCJDb2xvciI6eyIkaWQiOiI0NTIiLCJBIjoyNTUsIlIiOjI1NSwiRyI6MCwiQiI6MH19LCJMaW5lV2VpZ2h0IjowLjAsIkxpbmVUeXBlIjowLCJQYXJlbnRTdHlsZSI6bnVsbH0sIlBhcmVudFN0eWxlIjp7IiRyZWYiOiIxMDMifX0sIlRpdGxlU3R5bGUiOnsiJGlkIjoiNDUzIiwiRm9udFNldHRpbmdzIjp7IiRpZCI6IjQ1NCIsIkZvbnRTaXplIjoxMSwiRm9udE5hbWUiOiJDYWxpYnJpIiwiSXNCb2xkIjpmYWxzZSwiSXNJdGFsaWMiOmZhbHNlLCJJc1VuZGVybGluZWQiOmZhbHNlLCJQYXJlbnRTdHlsZSI6bnVsbH0sIkF1dG9TaXplIjowLCJGb3JlZ3JvdW5kIjp7IiRpZCI6IjQ1NSIsIkNvbG9yIjp7IiRpZCI6IjQ1NiIsIkEiOjI1NSwiUiI6MCwiRyI6MTEyLCJCIjoxOTJ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Q1NyIsIkxpbmVDb2xvciI6bnVsbCwiTGluZVdlaWdodCI6MC4wLCJMaW5lVHlwZSI6MCwiUGFyZW50U3R5bGUiOm51bGx9LCJQYXJlbnRTdHlsZSI6eyIkcmVmIjoiMTExIn19LCJEYXRlU3R5bGUiOnsiJGlkIjoiNDU4IiwiRm9udFNldHRpbmdzIjp7IiRpZCI6IjQ1OSIsIkZvbnRTaXplIjoxMCwiRm9udE5hbWUiOiJDYWxpYnJpIiwiSXNCb2xkIjpmYWxzZSwiSXNJdGFsaWMiOmZhbHNlLCJJc1VuZGVybGluZWQiOmZhbHNlLCJQYXJlbnRTdHlsZSI6bnVsbH0sIkF1dG9TaXplIjowLCJGb3JlZ3JvdW5kIjp7IiRpZCI6IjQ2MCIsIkNvbG9yIjp7IiRpZCI6IjQ2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0NjIiLCJMaW5lQ29sb3IiOm51bGwsIkxpbmVXZWlnaHQiOjAuMCwiTGluZVR5cGUiOjAsIlBhcmVudFN0eWxlIjpudWxsfSwiUGFyZW50U3R5bGUiOnsiJHJlZiI6IjExOCJ9fSwiRGF0ZUZvcm1hdCI6eyIkcmVmIjoiMTI1In0sIklzVmlzaWJsZSI6dHJ1ZSwiUGFyZW50U3R5bGUiOnsiJHJlZiI6IjgyIn19LCJJbmRleCI6MTQsIlNtYXJ0RHVyYXRpb25BY3RpdmF0ZWQiOmZhbHNlLCJEYXRlRm9ybWF0Ijp7IiRyZWYiOiIxMjUifSwiSWQiOiIyZjhmYTQwNy0zODQ1LTQ5N2MtOTg1OS02MTg3OWZlMDJiZDkiLCJJbXBvcnRJZCI6bnVsbCwiVGl0bGUiOiJXZWJzaXRlIFJlc3BvbnNpdmVuZXNzIiwiTm90ZSI6bnVsbCwiSHlwZXJsaW5rIjpudWxsLCJJc0NoYW5nZWQiOmZhbHNlLCJJc05ldyI6dHJ1ZX0seyIkaWQiOiI0NjMiLCJHcm91cE5hbWUiOm51bGwsIlN0YXJ0RGF0ZSI6IjIwMTctMDktMjdUMDA6MDA6MDBaIiwiRW5kRGF0ZSI6IjIwMTctMTAtMDJUMjM6NTk6MDAiLCJQZXJjZW50YWdlQ29tcGxldGUiOm51bGwsIlN0eWxlIjp7IiRpZCI6IjQ2NCIsIlNoYXBlIjozLCJTaGFwZVRoaWNrbmVzcyI6MCwiRHVyYXRpb25Gb3JtYXQiOjAsIkluY2x1ZGVOb25Xb3JraW5nRGF5c0luRHVyYXRpb24iOmZhbHNlLCJQZXJjZW50YWdlQ29tcGxldGVTdHlsZSI6eyIkaWQiOiI0NjUiLCJGb250U2V0dGluZ3MiOnsiJHJlZiI6Ijg0In0sIkF1dG9TaXplIjowLCJGb3JlZ3JvdW5kIjp7IiRyZWYiOiI4NSJ9LCJNYXhXaWR0aCI6MjAwLjAsIk1heEhlaWdodCI6IkluZmluaXR5IiwiU21hcnRGb3JlZ3JvdW5kSXNBY3RpdmUiOmZhbHNlLCJIb3Jpem9udGFsQWxpZ25tZW50IjowLCJWZXJ0aWNhbEFsaWdubWVudCI6MCwiU21hcnRGb3JlZ3JvdW5kIjpudWxsLCJCYWNrZ3JvdW5kRmlsbFR5cGUiOjAsIk1hcmdpbiI6eyIkcmVmIjoiODcifSwiUGFkZGluZyI6eyIkcmVmIjoiODgifSwiQmFja2dyb3VuZCI6eyIkcmVmIjoiODkifSwiSXNWaXNpYmxlIjp0cnVlLCJXaWR0aCI6MC4wLCJIZWlnaHQiOjAuMCwiQm9yZGVyU3R5bGUiOnsiJGlkIjoiNDY2IiwiTGluZUNvbG9yIjpudWxsLCJMaW5lV2VpZ2h0IjowLjAsIkxpbmVUeXBlIjowLCJQYXJlbnRTdHlsZSI6bnVsbH0sIlBhcmVudFN0eWxlIjp7IiRyZWYiOiI4MyJ9fSwiRHVyYXRpb25TdHlsZSI6eyIkaWQiOiI0NjciLCJGb250U2V0dGluZ3MiOnsiJHJlZiI6IjkxIn0sIkF1dG9TaXplIjowLCJGb3JlZ3JvdW5kIjp7IiRpZCI6IjQ2OCIsIkNvbG9yIjp7IiRpZCI6IjQ2OSIsIkEiOjI1NSwiUiI6MjU1LCJHIjoyNTUsIkIiOjI1NX19LCJNYXhXaWR0aCI6MjAwLjAsIk1heEhlaWdodCI6IkluZmluaXR5IiwiU21hcnRGb3JlZ3JvdW5kSXNBY3RpdmUiOmZhbHNlLCJIb3Jpem9udGFsQWxpZ25tZW50IjowLCJWZXJ0aWNhbEFsaWdubWVudCI6MCwiU21hcnRGb3JlZ3JvdW5kIjp7IiRpZCI6IjQ3MCIsIkNvbG9yIjp7IiRyZWYiOiI5MyJ9fSwiQmFja2dyb3VuZEZpbGxUeXBlIjowLCJNYXJnaW4iOnsiJHJlZiI6Ijk0In0sIlBhZGRpbmciOnsiJHJlZiI6Ijk1In0sIkJhY2tncm91bmQiOnsiJHJlZiI6Ijk2In0sIklzVmlzaWJsZSI6dHJ1ZSwiV2lkdGgiOjAuMCwiSGVpZ2h0IjowLjAsIkJvcmRlclN0eWxlIjp7IiRpZCI6IjQ3MSIsIkxpbmVDb2xvciI6bnVsbCwiTGluZVdlaWdodCI6MC4wLCJMaW5lVHlwZSI6MCwiUGFyZW50U3R5bGUiOm51bGx9LCJQYXJlbnRTdHlsZSI6eyIkcmVmIjoiOTAifX0sIkhvcml6b250YWxDb25uZWN0b3JTdHlsZSI6eyIkaWQiOiI0NzIiLCJMaW5lQ29sb3IiOnsiJGlkIjoiNDczIiwiJHR5cGUiOiJOTFJFLkNvbW1vbi5Eb20uU29saWRDb2xvckJydXNoLCBOTFJFLkNvbW1vbiIsIkNvbG9yIjp7IiRpZCI6IjQ3NCIsIkEiOjI1NSwiUiI6MjMxLCJHIjoyMzAsIkIiOjIzMH19LCJMaW5lV2VpZ2h0IjoxLjAsIkxpbmVUeXBlIjowLCJQYXJlbnRTdHlsZSI6eyIkcmVmIjoiOTcifX0sIlZlcnRpY2FsQ29ubmVjdG9yU3R5bGUiOnsiJGlkIjoiNDc1IiwiTGluZUNvbG9yIjp7IiRyZWYiOiIxMDEifSwiTGluZVdlaWdodCI6MC4wLCJMaW5lVHlwZSI6MCwiUGFyZW50U3R5bGUiOnsiJHJlZiI6IjEwMCJ9fSwiTWFyZ2luIjpudWxsLCJTdGFydERhdGVQb3NpdGlvbiI6NiwiRW5kRGF0ZVBvc2l0aW9uIjo2LCJEYXRlSXNWaXNpYmxlIjpmYWxzZSwiVGl0bGVQb3NpdGlvbiI6NSwiRHVyYXRpb25Qb3NpdGlvbiI6MiwiUGVyY2VudGFnZUNvbXBsZXRlZFBvc2l0aW9uIjo2LCJTcGFjaW5nIjoyLCJJc0JlbG93VGltZWJhbmQiOnRydWUsIlBlcmNlbnRhZ2VDb21wbGV0ZVNoYXBlT3BhY2l0eSI6MzUsIlNoYXBlU3R5bGUiOnsiJGlkIjoiNDc2IiwiTWFyZ2luIjp7IiRyZWYiOiIxMDQifSwiUGFkZGluZyI6eyIkaWQiOiI0NzciLCJUb3AiOjAsIkxlZnQiOjAsIlJpZ2h0IjoxMCwiQm90dG9tIjowfSwiQmFja2dyb3VuZCI6eyIkaWQiOiI0NzgiLCJDb2xvciI6eyIkaWQiOiI0NzkiLCJBIjoyNTUsIlIiOjM4LCJHIjoxMzEsIkIiOjE5OH19LCJJc1Zpc2libGUiOnRydWUsIldpZHRoIjowLjAsIkhlaWdodCI6MTAuMCwiQm9yZGVyU3R5bGUiOnsiJGlkIjoiNDgwIiwiTGluZUNvbG9yIjp7IiRpZCI6IjQ4MSIsIiR0eXBlIjoiTkxSRS5Db21tb24uRG9tLlNvbGlkQ29sb3JCcnVzaCwgTkxSRS5Db21tb24iLCJDb2xvciI6eyIkaWQiOiI0ODIiLCJBIjoyNTUsIlIiOjI1NSwiRyI6MCwiQiI6MH19LCJMaW5lV2VpZ2h0IjowLjAsIkxpbmVUeXBlIjowLCJQYXJlbnRTdHlsZSI6bnVsbH0sIlBhcmVudFN0eWxlIjp7IiRyZWYiOiIxMDMifX0sIlRpdGxlU3R5bGUiOnsiJGlkIjoiNDgzIiwiRm9udFNldHRpbmdzIjp7IiRpZCI6IjQ4NCIsIkZvbnRTaXplIjoxMSwiRm9udE5hbWUiOiJDYWxpYnJpIiwiSXNCb2xkIjpmYWxzZSwiSXNJdGFsaWMiOmZhbHNlLCJJc1VuZGVybGluZWQiOmZhbHNlLCJQYXJlbnRTdHlsZSI6bnVsbH0sIkF1dG9TaXplIjowLCJGb3JlZ3JvdW5kIjp7IiRpZCI6IjQ4NSIsIkNvbG9yIjp7IiRpZCI6IjQ4NiIsIkEiOjI1NSwiUiI6MCwiRyI6MTEyLCJCIjoxOTJ9fSwiTWF4V2lkdGgiOjcyMC4wLCJNYXhIZWlnaHQiOiJJbmZpbml0eSIsIlNtYXJ0Rm9yZWdyb3VuZElzQWN0aXZlIjpmYWxzZSwiSG9yaXpvbnRhbEFsaWdubWVudCI6MCwiVmVydGljYWxBbGlnbm1lbnQiOjAsIlNtYXJ0Rm9yZWdyb3VuZCI6bnVsbCwiQmFja2dyb3VuZEZpbGxUeXBlIjowLCJNYXJnaW4iOnsiJHJlZiI6IjExNSJ9LCJQYWRkaW5nIjp7IiRyZWYiOiIxMTYifSwiQmFja2dyb3VuZCI6eyIkcmVmIjoiMTE3In0sIklzVmlzaWJsZSI6dHJ1ZSwiV2lkdGgiOjAuMCwiSGVpZ2h0IjowLjAsIkJvcmRlclN0eWxlIjp7IiRpZCI6IjQ4NyIsIkxpbmVDb2xvciI6bnVsbCwiTGluZVdlaWdodCI6MC4wLCJMaW5lVHlwZSI6MCwiUGFyZW50U3R5bGUiOm51bGx9LCJQYXJlbnRTdHlsZSI6eyIkcmVmIjoiMTExIn19LCJEYXRlU3R5bGUiOnsiJGlkIjoiNDg4IiwiRm9udFNldHRpbmdzIjp7IiRpZCI6IjQ4OSIsIkZvbnRTaXplIjoxMCwiRm9udE5hbWUiOiJDYWxpYnJpIiwiSXNCb2xkIjpmYWxzZSwiSXNJdGFsaWMiOmZhbHNlLCJJc1VuZGVybGluZWQiOmZhbHNlLCJQYXJlbnRTdHlsZSI6bnVsbH0sIkF1dG9TaXplIjowLCJGb3JlZ3JvdW5kIjp7IiRpZCI6IjQ5MCIsIkNvbG9yIjp7IiRpZCI6IjQ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EyMiJ9LCJQYWRkaW5nIjp7IiRyZWYiOiIxMjMifSwiQmFja2dyb3VuZCI6eyIkcmVmIjoiMTI0In0sIklzVmlzaWJsZSI6ZmFsc2UsIldpZHRoIjowLjAsIkhlaWdodCI6MC4wLCJCb3JkZXJTdHlsZSI6eyIkaWQiOiI0OTIiLCJMaW5lQ29sb3IiOm51bGwsIkxpbmVXZWlnaHQiOjAuMCwiTGluZVR5cGUiOjAsIlBhcmVudFN0eWxlIjpudWxsfSwiUGFyZW50U3R5bGUiOnsiJHJlZiI6IjExOCJ9fSwiRGF0ZUZvcm1hdCI6eyIkcmVmIjoiMTI1In0sIklzVmlzaWJsZSI6dHJ1ZSwiUGFyZW50U3R5bGUiOnsiJHJlZiI6IjgyIn19LCJJbmRleCI6MTUsIlNtYXJ0RHVyYXRpb25BY3RpdmF0ZWQiOmZhbHNlLCJEYXRlRm9ybWF0Ijp7IiRyZWYiOiIxMjUifSwiSWQiOiI0NTJmZmJmZi02NDM0LTQ5YmYtODk4Yi04NDIwMzAyNjlkNzkiLCJJbXBvcnRJZCI6bnVsbCwiVGl0bGUiOiJBdXRvbWF0ZSBUZXN0aW5nIiwiTm90ZSI6bnVsbCwiSHlwZXJsaW5rIjpudWxsLCJJc0NoYW5nZWQiOmZhbHNlLCJJc05ldyI6dHJ1ZX1dLCJNc1Byb2plY3RJdGVtc1RyZWUiOnsiJGlkIjoiNDkzIiwiUm9vdCI6eyJJbXBvcnRJZCI6bnVsbCwiSXNJbXBvcnRlZCI6ZmFsc2UsIkNoaWxkcmVuIjpbXX19LCJNZXRhZGF0YSI6eyIkaWQiOiI0OTQiLCJSZWNlbnRDb2xvcnNDb2xsZWN0aW9uIjoiW10ifSwiU2V0dGluZ3MiOnsiJGlkIjoiNDk1IiwiSW1wYU9wdGlvbnMiOm51bGw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nRydWUsIlNtYXJ0VGltZWxpbmVUYXNrUGVyY2VudGFnZUZpdCI6ZmFsc2V9LCJJc05ldyI6dHJ1ZSwiSW1wb3J0VHlwZSI6MCwiRmlsZVBhdGgiOm51bGwsIlRpbWVDb25maWd1cmF0aW9uIjp7IiRpZCI6IjQ5NiIsIlVzZVRpbWUiOmZhbHNlLCJXb3JrRGF5U3RhcnQiOiIwMDowMDowMCIsIldvcmtEYXlFbmQiOiIyMzo1OTowMCJ9LCJMYXN0VXNlZFRlbXBsYXRlSWQiOiI3MzU1YjYzMy1hYzY2LTQ1MjgtOGI0ZC0yOTlmYWVkYzllZT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3_Office Theme">
  <a:themeElements>
    <a:clrScheme name="Custom 3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209</Words>
  <Application>Microsoft Office PowerPoint</Application>
  <PresentationFormat>Widescreen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3_Office Theme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2014-09-18T01:03:12Z</dcterms:created>
  <dcterms:modified xsi:type="dcterms:W3CDTF">2022-06-29T13:16:25Z</dcterms:modified>
</cp:coreProperties>
</file>