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8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71864A7D-68FB-4022-8B91-9BF8E4582AD9}">
          <p14:sldIdLst>
            <p14:sldId id="268"/>
            <p14:sldId id="2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61E"/>
    <a:srgbClr val="6F6D6E"/>
    <a:srgbClr val="ADACAD"/>
    <a:srgbClr val="A9A7A8"/>
    <a:srgbClr val="9E9C9D"/>
    <a:srgbClr val="FFFFFF"/>
    <a:srgbClr val="888888"/>
    <a:srgbClr val="0A0B0D"/>
    <a:srgbClr val="CE7EDA"/>
    <a:srgbClr val="307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5" autoAdjust="0"/>
    <p:restoredTop sz="96843" autoAdjust="0"/>
  </p:normalViewPr>
  <p:slideViewPr>
    <p:cSldViewPr snapToGrid="0">
      <p:cViewPr varScale="1">
        <p:scale>
          <a:sx n="124" d="100"/>
          <a:sy n="124" d="100"/>
        </p:scale>
        <p:origin x="47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8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4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97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7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3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8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4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70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3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C4BDE-B61E-4F8D-8AD5-040BC5E976E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97940-8A18-4762-9A40-41552C492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27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image" Target="../media/image3.pn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image" Target="../media/image4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6705F1-5B5C-9503-1490-D0D7C368AD56}"/>
              </a:ext>
            </a:extLst>
          </p:cNvPr>
          <p:cNvPicPr>
            <a:picLocks noChangeAspect="1"/>
          </p:cNvPicPr>
          <p:nvPr/>
        </p:nvPicPr>
        <p:blipFill>
          <a:blip r:embed="rId126">
            <a:alphaModFix amt="30000"/>
          </a:blip>
          <a:stretch>
            <a:fillRect/>
          </a:stretch>
        </p:blipFill>
        <p:spPr>
          <a:xfrm>
            <a:off x="5588450" y="404870"/>
            <a:ext cx="5137675" cy="6100988"/>
          </a:xfrm>
          <a:prstGeom prst="rect">
            <a:avLst/>
          </a:prstGeom>
        </p:spPr>
      </p:pic>
      <p:sp>
        <p:nvSpPr>
          <p:cNvPr id="6" name="OTLSHAPE_SL_f421e2c825204a888ae42e9f3b5a874b_BackgroundRectangle">
            <a:extLst>
              <a:ext uri="{FF2B5EF4-FFF2-40B4-BE49-F238E27FC236}">
                <a16:creationId xmlns:a16="http://schemas.microsoft.com/office/drawing/2014/main" id="{2F2F2762-FD16-1A58-B314-A0C2738C8B6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013200"/>
            <a:ext cx="11277600" cy="109410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ce32799f470b43a88f716860342117c1_BackgroundRectangle">
            <a:extLst>
              <a:ext uri="{FF2B5EF4-FFF2-40B4-BE49-F238E27FC236}">
                <a16:creationId xmlns:a16="http://schemas.microsoft.com/office/drawing/2014/main" id="{772370A5-A009-597F-29F2-90F99C2B25C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170805"/>
            <a:ext cx="11277600" cy="733637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88" name="OTLSHAPE_M_599294cf98474258a075123ffa7779d2_Connector1">
            <a:extLst>
              <a:ext uri="{FF2B5EF4-FFF2-40B4-BE49-F238E27FC236}">
                <a16:creationId xmlns:a16="http://schemas.microsoft.com/office/drawing/2014/main" id="{DF036C52-DF3A-FE49-6F5C-DAC2033AB832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2754790" y="3188607"/>
            <a:ext cx="0" cy="214993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89" name="OTLSHAPE_M_e7135442c7fd4b4489b3bd079490f796_Connector1">
            <a:extLst>
              <a:ext uri="{FF2B5EF4-FFF2-40B4-BE49-F238E27FC236}">
                <a16:creationId xmlns:a16="http://schemas.microsoft.com/office/drawing/2014/main" id="{B00B019D-6803-8D7E-0BB8-B1DAA5EB5056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5482502" y="3170607"/>
            <a:ext cx="0" cy="232993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0" name="OTLSHAPE_M_04edc51a0f5142159949b0bb4cb61227_Connector1">
            <a:extLst>
              <a:ext uri="{FF2B5EF4-FFF2-40B4-BE49-F238E27FC236}">
                <a16:creationId xmlns:a16="http://schemas.microsoft.com/office/drawing/2014/main" id="{D9D79A14-5CB9-EA2E-3381-C60CA3E7D650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6077593" y="2864607"/>
            <a:ext cx="0" cy="538993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1" name="OTLSHAPE_M_9edc6e504bff408492aea784deae8323_Connector1">
            <a:extLst>
              <a:ext uri="{FF2B5EF4-FFF2-40B4-BE49-F238E27FC236}">
                <a16:creationId xmlns:a16="http://schemas.microsoft.com/office/drawing/2014/main" id="{A26B6AA3-16C6-68E5-9563-E0CBDE70462E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7912413" y="2828608"/>
            <a:ext cx="0" cy="574993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2" name="OTLSHAPE_M_4193312654db4f03b664af1d5f293213_Connector1">
            <a:extLst>
              <a:ext uri="{FF2B5EF4-FFF2-40B4-BE49-F238E27FC236}">
                <a16:creationId xmlns:a16="http://schemas.microsoft.com/office/drawing/2014/main" id="{BDC221EB-97BF-89DA-9B10-017CD3AF2765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0637060" y="2972607"/>
            <a:ext cx="0" cy="430993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OTLSHAPE_M_a9ec04388adb4af1a6721bc4532c875f_Connector1">
            <a:extLst>
              <a:ext uri="{FF2B5EF4-FFF2-40B4-BE49-F238E27FC236}">
                <a16:creationId xmlns:a16="http://schemas.microsoft.com/office/drawing/2014/main" id="{FE44943F-85B1-54E7-3DF6-07F010C1ACE8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308694" y="2828700"/>
            <a:ext cx="0" cy="574900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M_acb882133787432ba5f98b876a898237_Connector1">
            <a:extLst>
              <a:ext uri="{FF2B5EF4-FFF2-40B4-BE49-F238E27FC236}">
                <a16:creationId xmlns:a16="http://schemas.microsoft.com/office/drawing/2014/main" id="{0A86E147-A0FA-FD74-BF08-879986ABBB54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7619209" y="3215607"/>
            <a:ext cx="0" cy="187993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2d252419516d4c64a7ce30d2b88fb8bb_Connector1">
            <a:extLst>
              <a:ext uri="{FF2B5EF4-FFF2-40B4-BE49-F238E27FC236}">
                <a16:creationId xmlns:a16="http://schemas.microsoft.com/office/drawing/2014/main" id="{3E7ACACD-C877-8440-967F-CFB238FCFFC1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7137518" y="2387700"/>
            <a:ext cx="0" cy="93139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2d252419516d4c64a7ce30d2b88fb8bb_Connector2">
            <a:extLst>
              <a:ext uri="{FF2B5EF4-FFF2-40B4-BE49-F238E27FC236}">
                <a16:creationId xmlns:a16="http://schemas.microsoft.com/office/drawing/2014/main" id="{8FBADC34-34FE-0800-4ACD-3B14394BBF2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7137518" y="2653770"/>
            <a:ext cx="0" cy="749830"/>
          </a:xfrm>
          <a:prstGeom prst="line">
            <a:avLst/>
          </a:prstGeom>
          <a:ln w="12700" cap="flat" cmpd="sng" algn="ctr">
            <a:solidFill>
              <a:schemeClr val="dk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04" name="OTLSHAPE_TB_00000000000000000000000000000000_ScaleContainer"/>
          <p:cNvSpPr/>
          <p:nvPr>
            <p:custDataLst>
              <p:tags r:id="rId13"/>
            </p:custDataLst>
          </p:nvPr>
        </p:nvSpPr>
        <p:spPr>
          <a:xfrm>
            <a:off x="1096600" y="3429000"/>
            <a:ext cx="10414000" cy="381000"/>
          </a:xfrm>
          <a:prstGeom prst="roundRect">
            <a:avLst>
              <a:gd name="adj" fmla="val 10000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SL_f421e2c825204a888ae42e9f3b5a874b_HeaderRectangle">
            <a:extLst>
              <a:ext uri="{FF2B5EF4-FFF2-40B4-BE49-F238E27FC236}">
                <a16:creationId xmlns:a16="http://schemas.microsoft.com/office/drawing/2014/main" id="{214F2698-5FFC-F68A-7692-5D7A116F564A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4013200"/>
            <a:ext cx="1079500" cy="1094105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ce32799f470b43a88f716860342117c1_HeaderRectangle">
            <a:extLst>
              <a:ext uri="{FF2B5EF4-FFF2-40B4-BE49-F238E27FC236}">
                <a16:creationId xmlns:a16="http://schemas.microsoft.com/office/drawing/2014/main" id="{5271A27D-24AC-F488-A8B8-5DD3B165EB7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5170805"/>
            <a:ext cx="1079500" cy="733637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8" name="OTLSHAPE_SLM_b53403e8be4848d4b2fa41c6fd20b4be_Shape">
            <a:extLst>
              <a:ext uri="{FF2B5EF4-FFF2-40B4-BE49-F238E27FC236}">
                <a16:creationId xmlns:a16="http://schemas.microsoft.com/office/drawing/2014/main" id="{231963DE-89BF-F846-AE05-49872918CDAE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237602" y="4110884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TLSHAPE_SLM_f2c20d51b251462bacfad81278d569d4_Shape">
            <a:extLst>
              <a:ext uri="{FF2B5EF4-FFF2-40B4-BE49-F238E27FC236}">
                <a16:creationId xmlns:a16="http://schemas.microsoft.com/office/drawing/2014/main" id="{BC573611-7798-874A-5209-ACD6B9E0C5EF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994108" y="4831821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SLM_216545723a67479dae7ec8578b7a4629_Shape">
            <a:extLst>
              <a:ext uri="{FF2B5EF4-FFF2-40B4-BE49-F238E27FC236}">
                <a16:creationId xmlns:a16="http://schemas.microsoft.com/office/drawing/2014/main" id="{39E8F6A0-0657-94B2-E846-4045A0C4060F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973970" y="4110884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TLSHAPE_SLM_16579a4db31c48508531f37341ad3f3d_Shape">
            <a:extLst>
              <a:ext uri="{FF2B5EF4-FFF2-40B4-BE49-F238E27FC236}">
                <a16:creationId xmlns:a16="http://schemas.microsoft.com/office/drawing/2014/main" id="{AA54690D-A764-129E-A0FF-37A51100D470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7606860" y="4831821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SLM_347f1a2a9186474eb8c755dbb6cedac1_Shape">
            <a:extLst>
              <a:ext uri="{FF2B5EF4-FFF2-40B4-BE49-F238E27FC236}">
                <a16:creationId xmlns:a16="http://schemas.microsoft.com/office/drawing/2014/main" id="{0C1C80BC-4698-D6C3-42A0-DE2A0A93DE05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0034218" y="4471353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TLSHAPE_SLM_7d9df235c08e4f208630e2457dd79985_Shape">
            <a:extLst>
              <a:ext uri="{FF2B5EF4-FFF2-40B4-BE49-F238E27FC236}">
                <a16:creationId xmlns:a16="http://schemas.microsoft.com/office/drawing/2014/main" id="{40A6541B-8368-B5C3-4153-F0B7B6F98A42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5921196" y="4471353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SLM_7696fe3ed3304bfe8b8aee787d947034_Shape">
            <a:extLst>
              <a:ext uri="{FF2B5EF4-FFF2-40B4-BE49-F238E27FC236}">
                <a16:creationId xmlns:a16="http://schemas.microsoft.com/office/drawing/2014/main" id="{95843E6A-D0DB-B10D-1801-3D551CA8B73D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426601" y="4471353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TLSHAPE_SLM_df51d4e60f1248248e61b0cc7513a7a9_Shape">
            <a:extLst>
              <a:ext uri="{FF2B5EF4-FFF2-40B4-BE49-F238E27FC236}">
                <a16:creationId xmlns:a16="http://schemas.microsoft.com/office/drawing/2014/main" id="{3EAD145E-8212-7E90-C61D-586F6A6AC5FF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3798280" y="4471353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TLSHAPE_SLM_da11a7c4416b4c1a8958b8c0eeb155b6_Shape">
            <a:extLst>
              <a:ext uri="{FF2B5EF4-FFF2-40B4-BE49-F238E27FC236}">
                <a16:creationId xmlns:a16="http://schemas.microsoft.com/office/drawing/2014/main" id="{E1A38A76-1E36-61EF-72A4-717823032E1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8037471" y="4110884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TLSHAPE_SLM_7fb69bc821634244a6d1a6c0cd16b165_Shape">
            <a:extLst>
              <a:ext uri="{FF2B5EF4-FFF2-40B4-BE49-F238E27FC236}">
                <a16:creationId xmlns:a16="http://schemas.microsoft.com/office/drawing/2014/main" id="{BBA0682C-8157-4B7A-AA12-93EECBE3CB7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259700" y="4110884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9" name="OTLSHAPE_SLM_f01785e93cce43b68ae7a0995ea4008a_Shape">
            <a:extLst>
              <a:ext uri="{FF2B5EF4-FFF2-40B4-BE49-F238E27FC236}">
                <a16:creationId xmlns:a16="http://schemas.microsoft.com/office/drawing/2014/main" id="{CDD5E204-6FB5-14F7-7154-C1261386C5C8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2865545" y="5628958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6" name="OTLSHAPE_SLM_ca524d0360a046bdb9b8cf80e464af89_Shape">
            <a:extLst>
              <a:ext uri="{FF2B5EF4-FFF2-40B4-BE49-F238E27FC236}">
                <a16:creationId xmlns:a16="http://schemas.microsoft.com/office/drawing/2014/main" id="{2292CB43-31ED-D3AA-C83A-974C133DF9AD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152053" y="526848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5" name="OTLSHAPE_SLM_ea7838d50eac4fbaa5df83bd4b84436f_Shape">
            <a:extLst>
              <a:ext uri="{FF2B5EF4-FFF2-40B4-BE49-F238E27FC236}">
                <a16:creationId xmlns:a16="http://schemas.microsoft.com/office/drawing/2014/main" id="{051ED935-8C5B-27B9-8A91-78758AFB8E0B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520185" y="4471353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9" name="OTLSHAPE_SLM_5146427d3d554e2abe7d925d8f66d381_Shape">
            <a:extLst>
              <a:ext uri="{FF2B5EF4-FFF2-40B4-BE49-F238E27FC236}">
                <a16:creationId xmlns:a16="http://schemas.microsoft.com/office/drawing/2014/main" id="{D803910F-E207-259F-4363-6B09888C3FB0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8776609" y="4831821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1" name="OTLSHAPE_SLM_e1e24544e79047cebbcbf841a4fba6d8_Shape">
            <a:extLst>
              <a:ext uri="{FF2B5EF4-FFF2-40B4-BE49-F238E27FC236}">
                <a16:creationId xmlns:a16="http://schemas.microsoft.com/office/drawing/2014/main" id="{4E7D2591-CD31-C67A-6475-ED3D0E55A6F0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745667" y="4110884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4" name="OTLSHAPE_SLM_9ae1e8926cf24d76a7c6df6da8449569_Shape">
            <a:extLst>
              <a:ext uri="{FF2B5EF4-FFF2-40B4-BE49-F238E27FC236}">
                <a16:creationId xmlns:a16="http://schemas.microsoft.com/office/drawing/2014/main" id="{D5ED9DA2-8EE6-264E-B410-90648B7D5CCC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915549" y="4110884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7" name="OTLSHAPE_SLM_ed8dff5a03de45e2b196d029fd558b4c_Shape">
            <a:extLst>
              <a:ext uri="{FF2B5EF4-FFF2-40B4-BE49-F238E27FC236}">
                <a16:creationId xmlns:a16="http://schemas.microsoft.com/office/drawing/2014/main" id="{163C1EE4-77B9-C74E-1C4B-16FFFF561AA9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223594" y="4831821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0" name="OTLSHAPE_SLM_045bf733fbac4be6aa0a2ca7dfe36dc9_Shape">
            <a:extLst>
              <a:ext uri="{FF2B5EF4-FFF2-40B4-BE49-F238E27FC236}">
                <a16:creationId xmlns:a16="http://schemas.microsoft.com/office/drawing/2014/main" id="{18E902EE-73F1-53F4-180C-3F1EFCDBF7A6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3984725" y="4831821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3" name="OTLSHAPE_SLM_388e9cea0ccb41fa8ad9f8fbfc2d04c0_Shape">
            <a:extLst>
              <a:ext uri="{FF2B5EF4-FFF2-40B4-BE49-F238E27FC236}">
                <a16:creationId xmlns:a16="http://schemas.microsoft.com/office/drawing/2014/main" id="{EA6B44CC-9EE0-9B8E-B0B9-51F5956568C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249295" y="4471353"/>
            <a:ext cx="152400" cy="177800"/>
          </a:xfrm>
          <a:prstGeom prst="star8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0" name="OTLSHAPE_SLM_95c63160d938476ca77fc90309c510a4_Shape">
            <a:extLst>
              <a:ext uri="{FF2B5EF4-FFF2-40B4-BE49-F238E27FC236}">
                <a16:creationId xmlns:a16="http://schemas.microsoft.com/office/drawing/2014/main" id="{D8A58FEA-2603-9CE5-229D-EB62948FC8F4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669179" y="5628958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7" name="OTLSHAPE_SLM_d74a2bc39cf24779a3e0a96a6c063c16_Shape">
            <a:extLst>
              <a:ext uri="{FF2B5EF4-FFF2-40B4-BE49-F238E27FC236}">
                <a16:creationId xmlns:a16="http://schemas.microsoft.com/office/drawing/2014/main" id="{B91D4768-0F5C-BFA6-3680-F33D30F81463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2109039" y="526848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8" name="OTLSHAPE_SLM_63e33f7a59c7411b8b0adc45ea7a7612_Shape">
            <a:extLst>
              <a:ext uri="{FF2B5EF4-FFF2-40B4-BE49-F238E27FC236}">
                <a16:creationId xmlns:a16="http://schemas.microsoft.com/office/drawing/2014/main" id="{A29F82F5-33E0-27FC-1023-F57A63CB2E04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104415" y="5268489"/>
            <a:ext cx="152400" cy="177800"/>
          </a:xfrm>
          <a:prstGeom prst="diamond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SL_f421e2c825204a888ae42e9f3b5a874b_Header">
            <a:extLst>
              <a:ext uri="{FF2B5EF4-FFF2-40B4-BE49-F238E27FC236}">
                <a16:creationId xmlns:a16="http://schemas.microsoft.com/office/drawing/2014/main" id="{E7E3FD46-CAFC-D79C-4D53-56A1256B8C62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63500" y="4274884"/>
            <a:ext cx="1079500" cy="5707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Products and services launched</a:t>
            </a:r>
          </a:p>
        </p:txBody>
      </p:sp>
      <p:sp>
        <p:nvSpPr>
          <p:cNvPr id="23" name="OTLSHAPE_SL_ce32799f470b43a88f716860342117c1_Header">
            <a:extLst>
              <a:ext uri="{FF2B5EF4-FFF2-40B4-BE49-F238E27FC236}">
                <a16:creationId xmlns:a16="http://schemas.microsoft.com/office/drawing/2014/main" id="{762331BC-151D-F3DC-3629-D8C0D175DFBC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63500" y="5347377"/>
            <a:ext cx="1079500" cy="3804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Company-related events</a:t>
            </a:r>
          </a:p>
        </p:txBody>
      </p:sp>
      <p:sp>
        <p:nvSpPr>
          <p:cNvPr id="10408" name="OTLSHAPE_TB_00000000000000000000000000000000_TimescaleInterval1"/>
          <p:cNvSpPr txBox="1"/>
          <p:nvPr>
            <p:custDataLst>
              <p:tags r:id="rId40"/>
            </p:custDataLst>
          </p:nvPr>
        </p:nvSpPr>
        <p:spPr>
          <a:xfrm>
            <a:off x="1325200" y="35419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 dirty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1976</a:t>
            </a:r>
          </a:p>
        </p:txBody>
      </p:sp>
      <p:sp>
        <p:nvSpPr>
          <p:cNvPr id="10410" name="OTLSHAPE_TB_00000000000000000000000000000000_TimescaleInterval2"/>
          <p:cNvSpPr txBox="1"/>
          <p:nvPr>
            <p:custDataLst>
              <p:tags r:id="rId41"/>
            </p:custDataLst>
          </p:nvPr>
        </p:nvSpPr>
        <p:spPr>
          <a:xfrm>
            <a:off x="2444890" y="35419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1982</a:t>
            </a:r>
          </a:p>
        </p:txBody>
      </p:sp>
      <p:sp>
        <p:nvSpPr>
          <p:cNvPr id="10412" name="OTLSHAPE_TB_00000000000000000000000000000000_TimescaleInterval3"/>
          <p:cNvSpPr txBox="1"/>
          <p:nvPr>
            <p:custDataLst>
              <p:tags r:id="rId42"/>
            </p:custDataLst>
          </p:nvPr>
        </p:nvSpPr>
        <p:spPr>
          <a:xfrm>
            <a:off x="3564069" y="35419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1988</a:t>
            </a:r>
          </a:p>
        </p:txBody>
      </p:sp>
      <p:sp>
        <p:nvSpPr>
          <p:cNvPr id="10414" name="OTLSHAPE_TB_00000000000000000000000000000000_TimescaleInterval4"/>
          <p:cNvSpPr txBox="1"/>
          <p:nvPr>
            <p:custDataLst>
              <p:tags r:id="rId43"/>
            </p:custDataLst>
          </p:nvPr>
        </p:nvSpPr>
        <p:spPr>
          <a:xfrm>
            <a:off x="4683759" y="35419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1994</a:t>
            </a:r>
          </a:p>
        </p:txBody>
      </p:sp>
      <p:sp>
        <p:nvSpPr>
          <p:cNvPr id="10416" name="OTLSHAPE_TB_00000000000000000000000000000000_TimescaleInterval5"/>
          <p:cNvSpPr txBox="1"/>
          <p:nvPr>
            <p:custDataLst>
              <p:tags r:id="rId44"/>
            </p:custDataLst>
          </p:nvPr>
        </p:nvSpPr>
        <p:spPr>
          <a:xfrm>
            <a:off x="5802938" y="3541988"/>
            <a:ext cx="262892" cy="155025"/>
          </a:xfrm>
          <a:prstGeom prst="rect">
            <a:avLst/>
          </a:prstGeom>
          <a:noFill/>
          <a:effectLst>
            <a:reflection stA="0" endPos="65000" dist="50800" dir="5400000" sy="-100000" algn="bl" rotWithShape="0"/>
          </a:effectLst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 dirty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2000</a:t>
            </a:r>
          </a:p>
        </p:txBody>
      </p:sp>
      <p:sp>
        <p:nvSpPr>
          <p:cNvPr id="10418" name="OTLSHAPE_TB_00000000000000000000000000000000_TimescaleInterval6"/>
          <p:cNvSpPr txBox="1"/>
          <p:nvPr>
            <p:custDataLst>
              <p:tags r:id="rId45"/>
            </p:custDataLst>
          </p:nvPr>
        </p:nvSpPr>
        <p:spPr>
          <a:xfrm>
            <a:off x="6922629" y="35419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2006</a:t>
            </a:r>
          </a:p>
        </p:txBody>
      </p:sp>
      <p:sp>
        <p:nvSpPr>
          <p:cNvPr id="10420" name="OTLSHAPE_TB_00000000000000000000000000000000_TimescaleInterval7"/>
          <p:cNvSpPr txBox="1"/>
          <p:nvPr>
            <p:custDataLst>
              <p:tags r:id="rId46"/>
            </p:custDataLst>
          </p:nvPr>
        </p:nvSpPr>
        <p:spPr>
          <a:xfrm>
            <a:off x="8041808" y="35419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2012</a:t>
            </a:r>
          </a:p>
        </p:txBody>
      </p:sp>
      <p:sp>
        <p:nvSpPr>
          <p:cNvPr id="10422" name="OTLSHAPE_TB_00000000000000000000000000000000_TimescaleInterval8"/>
          <p:cNvSpPr txBox="1"/>
          <p:nvPr>
            <p:custDataLst>
              <p:tags r:id="rId47"/>
            </p:custDataLst>
          </p:nvPr>
        </p:nvSpPr>
        <p:spPr>
          <a:xfrm>
            <a:off x="9161497" y="35419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10424" name="OTLSHAPE_TB_00000000000000000000000000000000_TimescaleInterval9"/>
          <p:cNvSpPr txBox="1"/>
          <p:nvPr>
            <p:custDataLst>
              <p:tags r:id="rId48"/>
            </p:custDataLst>
          </p:nvPr>
        </p:nvSpPr>
        <p:spPr>
          <a:xfrm>
            <a:off x="10280676" y="3541988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0" normalizeH="0" baseline="0" noProof="0">
                <a:ln>
                  <a:noFill/>
                </a:ln>
                <a:solidFill>
                  <a:srgbClr val="6968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128" name="OTLSHAPE_SLM_b53403e8be4848d4b2fa41c6fd20b4be_Title">
            <a:extLst>
              <a:ext uri="{FF2B5EF4-FFF2-40B4-BE49-F238E27FC236}">
                <a16:creationId xmlns:a16="http://schemas.microsoft.com/office/drawing/2014/main" id="{23E66612-96E7-FF92-90F1-49BB892F46A7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440802" y="4051300"/>
            <a:ext cx="457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chemeClr val="dk1"/>
                </a:solidFill>
                <a:latin typeface="Open Sans SemiBold" panose="020B0706030804020204" pitchFamily="34" charset="0"/>
              </a:rPr>
              <a:t>Apple I </a:t>
            </a:r>
          </a:p>
        </p:txBody>
      </p:sp>
      <p:sp>
        <p:nvSpPr>
          <p:cNvPr id="129" name="OTLSHAPE_SLM_b53403e8be4848d4b2fa41c6fd20b4be_Date">
            <a:extLst>
              <a:ext uri="{FF2B5EF4-FFF2-40B4-BE49-F238E27FC236}">
                <a16:creationId xmlns:a16="http://schemas.microsoft.com/office/drawing/2014/main" id="{B4FCCC15-3C44-839D-28A6-26FF5353B1A4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440802" y="4224232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 dirty="0">
                <a:solidFill>
                  <a:srgbClr val="464444"/>
                </a:solidFill>
                <a:latin typeface="Calibri" panose="020F0502020204030204" pitchFamily="34" charset="0"/>
              </a:rPr>
              <a:t>1976</a:t>
            </a:r>
          </a:p>
        </p:txBody>
      </p:sp>
      <p:sp>
        <p:nvSpPr>
          <p:cNvPr id="131" name="OTLSHAPE_SLM_f2c20d51b251462bacfad81278d569d4_Title">
            <a:extLst>
              <a:ext uri="{FF2B5EF4-FFF2-40B4-BE49-F238E27FC236}">
                <a16:creationId xmlns:a16="http://schemas.microsoft.com/office/drawing/2014/main" id="{5849FB6E-8716-E7C8-3E8F-AB770F79ECC6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443224" y="4772237"/>
            <a:ext cx="5080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chemeClr val="dk1"/>
                </a:solidFill>
                <a:latin typeface="Open Sans SemiBold" panose="020B0706030804020204" pitchFamily="34" charset="0"/>
              </a:rPr>
              <a:t>Apple III</a:t>
            </a:r>
          </a:p>
        </p:txBody>
      </p:sp>
      <p:sp>
        <p:nvSpPr>
          <p:cNvPr id="132" name="OTLSHAPE_SLM_f2c20d51b251462bacfad81278d569d4_Date">
            <a:extLst>
              <a:ext uri="{FF2B5EF4-FFF2-40B4-BE49-F238E27FC236}">
                <a16:creationId xmlns:a16="http://schemas.microsoft.com/office/drawing/2014/main" id="{8A078678-6084-6FE0-15C8-4C75BE89209B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737399" y="4945168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134" name="OTLSHAPE_SLM_216545723a67479dae7ec8578b7a4629_Title">
            <a:extLst>
              <a:ext uri="{FF2B5EF4-FFF2-40B4-BE49-F238E27FC236}">
                <a16:creationId xmlns:a16="http://schemas.microsoft.com/office/drawing/2014/main" id="{A23106F6-B522-15B2-7501-128183079F84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5596062" y="4051300"/>
            <a:ext cx="13335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000" spc="-4" dirty="0">
                <a:solidFill>
                  <a:schemeClr val="dk1"/>
                </a:solidFill>
                <a:latin typeface="Open Sans SemiBold" panose="020B0706030804020204" pitchFamily="34" charset="0"/>
              </a:rPr>
              <a:t>New name: Apple Inc.</a:t>
            </a:r>
            <a:endParaRPr lang="en-US" sz="1000" spc="-4" dirty="0">
              <a:solidFill>
                <a:schemeClr val="dk1"/>
              </a:solidFill>
              <a:latin typeface="Open Sans SemiBold" panose="020B0706030804020204" pitchFamily="34" charset="0"/>
            </a:endParaRPr>
          </a:p>
        </p:txBody>
      </p:sp>
      <p:sp>
        <p:nvSpPr>
          <p:cNvPr id="135" name="OTLSHAPE_SLM_216545723a67479dae7ec8578b7a4629_Date">
            <a:extLst>
              <a:ext uri="{FF2B5EF4-FFF2-40B4-BE49-F238E27FC236}">
                <a16:creationId xmlns:a16="http://schemas.microsoft.com/office/drawing/2014/main" id="{EFB75E37-09D2-68A3-51E8-CD60D77B2A28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717261" y="4224232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137" name="OTLSHAPE_SLM_16579a4db31c48508531f37341ad3f3d_Title">
            <a:extLst>
              <a:ext uri="{FF2B5EF4-FFF2-40B4-BE49-F238E27FC236}">
                <a16:creationId xmlns:a16="http://schemas.microsoft.com/office/drawing/2014/main" id="{A08968DA-A7B1-D2C3-A5D7-271328014223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7025074" y="4772237"/>
            <a:ext cx="533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 dirty="0">
                <a:solidFill>
                  <a:schemeClr val="dk1"/>
                </a:solidFill>
                <a:latin typeface="Open Sans SemiBold" panose="020B0706030804020204" pitchFamily="34" charset="0"/>
              </a:rPr>
              <a:t>iPhone 4</a:t>
            </a:r>
          </a:p>
        </p:txBody>
      </p:sp>
      <p:sp>
        <p:nvSpPr>
          <p:cNvPr id="138" name="OTLSHAPE_SLM_16579a4db31c48508531f37341ad3f3d_Date">
            <a:extLst>
              <a:ext uri="{FF2B5EF4-FFF2-40B4-BE49-F238E27FC236}">
                <a16:creationId xmlns:a16="http://schemas.microsoft.com/office/drawing/2014/main" id="{CB1AFD56-71B0-B827-DA1E-04F8AA43EBE9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350151" y="4945168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2010</a:t>
            </a:r>
          </a:p>
        </p:txBody>
      </p:sp>
      <p:sp>
        <p:nvSpPr>
          <p:cNvPr id="140" name="OTLSHAPE_SLM_347f1a2a9186474eb8c755dbb6cedac1_Title">
            <a:extLst>
              <a:ext uri="{FF2B5EF4-FFF2-40B4-BE49-F238E27FC236}">
                <a16:creationId xmlns:a16="http://schemas.microsoft.com/office/drawing/2014/main" id="{462D9B92-C979-F0D1-8A29-45516399C0AF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8986425" y="4411768"/>
            <a:ext cx="10033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chemeClr val="dk1"/>
                </a:solidFill>
                <a:latin typeface="Open Sans SemiBold" panose="020B0706030804020204" pitchFamily="34" charset="0"/>
              </a:rPr>
              <a:t>Apple Vision Pro</a:t>
            </a:r>
          </a:p>
        </p:txBody>
      </p:sp>
      <p:sp>
        <p:nvSpPr>
          <p:cNvPr id="141" name="OTLSHAPE_SLM_347f1a2a9186474eb8c755dbb6cedac1_Date">
            <a:extLst>
              <a:ext uri="{FF2B5EF4-FFF2-40B4-BE49-F238E27FC236}">
                <a16:creationId xmlns:a16="http://schemas.microsoft.com/office/drawing/2014/main" id="{352BB9F7-A226-3BF7-B68E-B12CCC3314C9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9777509" y="458470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146" name="OTLSHAPE_SLM_7d9df235c08e4f208630e2457dd79985_Title">
            <a:extLst>
              <a:ext uri="{FF2B5EF4-FFF2-40B4-BE49-F238E27FC236}">
                <a16:creationId xmlns:a16="http://schemas.microsoft.com/office/drawing/2014/main" id="{F36808F8-8F78-C23F-CB23-AD7C7A23A83F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4833652" y="4411768"/>
            <a:ext cx="1041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>
                <a:solidFill>
                  <a:schemeClr val="dk1"/>
                </a:solidFill>
                <a:latin typeface="Open Sans SemiBold" panose="020B0706030804020204" pitchFamily="34" charset="0"/>
              </a:rPr>
              <a:t>First retail stores</a:t>
            </a:r>
          </a:p>
        </p:txBody>
      </p:sp>
      <p:sp>
        <p:nvSpPr>
          <p:cNvPr id="147" name="OTLSHAPE_SLM_7d9df235c08e4f208630e2457dd79985_Date">
            <a:extLst>
              <a:ext uri="{FF2B5EF4-FFF2-40B4-BE49-F238E27FC236}">
                <a16:creationId xmlns:a16="http://schemas.microsoft.com/office/drawing/2014/main" id="{44CDFCE4-535C-4A60-C287-D2E59704A67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5664486" y="458470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2001</a:t>
            </a:r>
          </a:p>
        </p:txBody>
      </p:sp>
      <p:sp>
        <p:nvSpPr>
          <p:cNvPr id="149" name="OTLSHAPE_SLM_7696fe3ed3304bfe8b8aee787d947034_Title">
            <a:extLst>
              <a:ext uri="{FF2B5EF4-FFF2-40B4-BE49-F238E27FC236}">
                <a16:creationId xmlns:a16="http://schemas.microsoft.com/office/drawing/2014/main" id="{D953CD3F-FAD3-6E05-21C4-A31B5858B965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629801" y="4411768"/>
            <a:ext cx="4699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>
                <a:solidFill>
                  <a:schemeClr val="dk1"/>
                </a:solidFill>
                <a:latin typeface="Open Sans SemiBold" panose="020B0706030804020204" pitchFamily="34" charset="0"/>
              </a:rPr>
              <a:t>Apple II</a:t>
            </a:r>
          </a:p>
        </p:txBody>
      </p:sp>
      <p:sp>
        <p:nvSpPr>
          <p:cNvPr id="150" name="OTLSHAPE_SLM_7696fe3ed3304bfe8b8aee787d947034_Date">
            <a:extLst>
              <a:ext uri="{FF2B5EF4-FFF2-40B4-BE49-F238E27FC236}">
                <a16:creationId xmlns:a16="http://schemas.microsoft.com/office/drawing/2014/main" id="{DCD54C73-C380-3DC2-7F43-9655B3D59257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629801" y="458470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 dirty="0">
                <a:solidFill>
                  <a:srgbClr val="464444"/>
                </a:solidFill>
                <a:latin typeface="Calibri" panose="020F0502020204030204" pitchFamily="34" charset="0"/>
              </a:rPr>
              <a:t>1977</a:t>
            </a:r>
          </a:p>
        </p:txBody>
      </p:sp>
      <p:sp>
        <p:nvSpPr>
          <p:cNvPr id="152" name="OTLSHAPE_SLM_df51d4e60f1248248e61b0cc7513a7a9_Title">
            <a:extLst>
              <a:ext uri="{FF2B5EF4-FFF2-40B4-BE49-F238E27FC236}">
                <a16:creationId xmlns:a16="http://schemas.microsoft.com/office/drawing/2014/main" id="{1C1D97A1-FAA2-FA21-6C87-BE08538651F8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2230338" y="4411768"/>
            <a:ext cx="15240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chemeClr val="dk1"/>
                </a:solidFill>
                <a:latin typeface="Open Sans SemiBold" panose="020B0706030804020204" pitchFamily="34" charset="0"/>
              </a:rPr>
              <a:t>3 new Macintosh models</a:t>
            </a:r>
          </a:p>
        </p:txBody>
      </p:sp>
      <p:sp>
        <p:nvSpPr>
          <p:cNvPr id="153" name="OTLSHAPE_SLM_df51d4e60f1248248e61b0cc7513a7a9_Date">
            <a:extLst>
              <a:ext uri="{FF2B5EF4-FFF2-40B4-BE49-F238E27FC236}">
                <a16:creationId xmlns:a16="http://schemas.microsoft.com/office/drawing/2014/main" id="{5DBD2B35-0DAF-3544-C268-AAB0CC45D976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3541571" y="458470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1990</a:t>
            </a:r>
          </a:p>
        </p:txBody>
      </p:sp>
      <p:sp>
        <p:nvSpPr>
          <p:cNvPr id="155" name="OTLSHAPE_SLM_da11a7c4416b4c1a8958b8c0eeb155b6_Title">
            <a:extLst>
              <a:ext uri="{FF2B5EF4-FFF2-40B4-BE49-F238E27FC236}">
                <a16:creationId xmlns:a16="http://schemas.microsoft.com/office/drawing/2014/main" id="{8A645237-CBFC-93BF-B5B8-18F2269FD9F7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7455684" y="4051300"/>
            <a:ext cx="533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 dirty="0">
                <a:solidFill>
                  <a:schemeClr val="dk1"/>
                </a:solidFill>
                <a:latin typeface="Open Sans SemiBold" panose="020B0706030804020204" pitchFamily="34" charset="0"/>
              </a:rPr>
              <a:t>iPhone 5</a:t>
            </a:r>
          </a:p>
        </p:txBody>
      </p:sp>
      <p:sp>
        <p:nvSpPr>
          <p:cNvPr id="156" name="OTLSHAPE_SLM_da11a7c4416b4c1a8958b8c0eeb155b6_Date">
            <a:extLst>
              <a:ext uri="{FF2B5EF4-FFF2-40B4-BE49-F238E27FC236}">
                <a16:creationId xmlns:a16="http://schemas.microsoft.com/office/drawing/2014/main" id="{72A799AA-0802-E2FC-3245-A3A42728D2AF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7780762" y="4224232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158" name="OTLSHAPE_SLM_7fb69bc821634244a6d1a6c0cd16b165_Title">
            <a:extLst>
              <a:ext uri="{FF2B5EF4-FFF2-40B4-BE49-F238E27FC236}">
                <a16:creationId xmlns:a16="http://schemas.microsoft.com/office/drawing/2014/main" id="{9E5CCC17-4ADC-0AC6-2AE0-EE38C1757009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4061794" y="4051300"/>
            <a:ext cx="11557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chemeClr val="dk1"/>
                </a:solidFill>
                <a:latin typeface="Open Sans SemiBold" panose="020B0706030804020204" pitchFamily="34" charset="0"/>
              </a:rPr>
              <a:t>Apple Online Store</a:t>
            </a:r>
          </a:p>
        </p:txBody>
      </p:sp>
      <p:sp>
        <p:nvSpPr>
          <p:cNvPr id="159" name="OTLSHAPE_SLM_7fb69bc821634244a6d1a6c0cd16b165_Date">
            <a:extLst>
              <a:ext uri="{FF2B5EF4-FFF2-40B4-BE49-F238E27FC236}">
                <a16:creationId xmlns:a16="http://schemas.microsoft.com/office/drawing/2014/main" id="{519D0F94-351A-82F3-50CF-C9CD78CBE06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002991" y="4224232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1997</a:t>
            </a:r>
          </a:p>
        </p:txBody>
      </p:sp>
      <p:sp>
        <p:nvSpPr>
          <p:cNvPr id="10527" name="OTLSHAPE_SLM_f01785e93cce43b68ae7a0995ea4008a_Title">
            <a:extLst>
              <a:ext uri="{FF2B5EF4-FFF2-40B4-BE49-F238E27FC236}">
                <a16:creationId xmlns:a16="http://schemas.microsoft.com/office/drawing/2014/main" id="{2BCC5E70-E7BB-8970-816A-A5638A5F930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068745" y="5569373"/>
            <a:ext cx="18796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4" dirty="0">
                <a:solidFill>
                  <a:schemeClr val="dk1"/>
                </a:solidFill>
                <a:latin typeface="Open Sans SemiBold" panose="020B0706030804020204" pitchFamily="34" charset="0"/>
              </a:rPr>
              <a:t>Steve Jobs leaves the company</a:t>
            </a:r>
            <a:endParaRPr lang="en-US" sz="1000" spc="-4" dirty="0">
              <a:solidFill>
                <a:schemeClr val="dk1"/>
              </a:solidFill>
              <a:latin typeface="Open Sans SemiBold" panose="020B0706030804020204" pitchFamily="34" charset="0"/>
            </a:endParaRPr>
          </a:p>
        </p:txBody>
      </p:sp>
      <p:sp>
        <p:nvSpPr>
          <p:cNvPr id="10528" name="OTLSHAPE_SLM_f01785e93cce43b68ae7a0995ea4008a_Date">
            <a:extLst>
              <a:ext uri="{FF2B5EF4-FFF2-40B4-BE49-F238E27FC236}">
                <a16:creationId xmlns:a16="http://schemas.microsoft.com/office/drawing/2014/main" id="{37257770-A71F-3ADA-2A37-BBFE29AEB61A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068745" y="5742305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1985</a:t>
            </a:r>
          </a:p>
        </p:txBody>
      </p:sp>
      <p:sp>
        <p:nvSpPr>
          <p:cNvPr id="10530" name="OTLSHAPE_SLM_ca524d0360a046bdb9b8cf80e464af89_Title">
            <a:extLst>
              <a:ext uri="{FF2B5EF4-FFF2-40B4-BE49-F238E27FC236}">
                <a16:creationId xmlns:a16="http://schemas.microsoft.com/office/drawing/2014/main" id="{3E029550-BA24-1D06-3A4E-354820E614A7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9355253" y="5208905"/>
            <a:ext cx="1930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2">
                <a:solidFill>
                  <a:schemeClr val="dk1"/>
                </a:solidFill>
                <a:latin typeface="Open Sans SemiBold" panose="020B0706030804020204" pitchFamily="34" charset="0"/>
              </a:rPr>
              <a:t>Apple’s value reaches $1 trillion</a:t>
            </a:r>
            <a:endParaRPr lang="en-US" sz="1000" spc="-2">
              <a:solidFill>
                <a:schemeClr val="dk1"/>
              </a:solidFill>
              <a:latin typeface="Open Sans SemiBold" panose="020B0706030804020204" pitchFamily="34" charset="0"/>
            </a:endParaRPr>
          </a:p>
        </p:txBody>
      </p:sp>
      <p:sp>
        <p:nvSpPr>
          <p:cNvPr id="10531" name="OTLSHAPE_SLM_ca524d0360a046bdb9b8cf80e464af89_Date">
            <a:extLst>
              <a:ext uri="{FF2B5EF4-FFF2-40B4-BE49-F238E27FC236}">
                <a16:creationId xmlns:a16="http://schemas.microsoft.com/office/drawing/2014/main" id="{67EEA2A8-60BF-0AB8-EB1B-962F5F9A3CB6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9355253" y="5381837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10536" name="OTLSHAPE_SLM_ea7838d50eac4fbaa5df83bd4b84436f_Title">
            <a:extLst>
              <a:ext uri="{FF2B5EF4-FFF2-40B4-BE49-F238E27FC236}">
                <a16:creationId xmlns:a16="http://schemas.microsoft.com/office/drawing/2014/main" id="{0CDF2AA0-49BB-DDDF-995B-79A639E077A5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7698494" y="4411768"/>
            <a:ext cx="7747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chemeClr val="dk1"/>
                </a:solidFill>
                <a:latin typeface="Open Sans SemiBold" panose="020B0706030804020204" pitchFamily="34" charset="0"/>
              </a:rPr>
              <a:t>Apple Watch</a:t>
            </a:r>
          </a:p>
        </p:txBody>
      </p:sp>
      <p:sp>
        <p:nvSpPr>
          <p:cNvPr id="10537" name="OTLSHAPE_SLM_ea7838d50eac4fbaa5df83bd4b84436f_Date">
            <a:extLst>
              <a:ext uri="{FF2B5EF4-FFF2-40B4-BE49-F238E27FC236}">
                <a16:creationId xmlns:a16="http://schemas.microsoft.com/office/drawing/2014/main" id="{E3062FE9-C536-78C4-1E17-576683FC239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263475" y="458470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2015</a:t>
            </a:r>
          </a:p>
        </p:txBody>
      </p:sp>
      <p:sp>
        <p:nvSpPr>
          <p:cNvPr id="10539" name="OTLSHAPE_SLM_5146427d3d554e2abe7d925d8f66d381_Title">
            <a:extLst>
              <a:ext uri="{FF2B5EF4-FFF2-40B4-BE49-F238E27FC236}">
                <a16:creationId xmlns:a16="http://schemas.microsoft.com/office/drawing/2014/main" id="{4D777B12-6ED0-EED8-DE72-51233CD5C0BF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979809" y="4772237"/>
            <a:ext cx="4826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8" dirty="0" err="1">
                <a:solidFill>
                  <a:schemeClr val="dk1"/>
                </a:solidFill>
                <a:latin typeface="Open Sans SemiBold" panose="020B0706030804020204" pitchFamily="34" charset="0"/>
              </a:rPr>
              <a:t>AirPods</a:t>
            </a:r>
            <a:endParaRPr lang="en-US" sz="1000" spc="-8" dirty="0">
              <a:solidFill>
                <a:schemeClr val="dk1"/>
              </a:solidFill>
              <a:latin typeface="Open Sans SemiBold" panose="020B0706030804020204" pitchFamily="34" charset="0"/>
            </a:endParaRPr>
          </a:p>
        </p:txBody>
      </p:sp>
      <p:sp>
        <p:nvSpPr>
          <p:cNvPr id="10540" name="OTLSHAPE_SLM_5146427d3d554e2abe7d925d8f66d381_Date">
            <a:extLst>
              <a:ext uri="{FF2B5EF4-FFF2-40B4-BE49-F238E27FC236}">
                <a16:creationId xmlns:a16="http://schemas.microsoft.com/office/drawing/2014/main" id="{2BE8D47F-8EB3-8500-D286-976BC4F1D125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979809" y="4945168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 dirty="0">
                <a:solidFill>
                  <a:srgbClr val="464444"/>
                </a:solidFill>
                <a:latin typeface="Calibri" panose="020F0502020204030204" pitchFamily="34" charset="0"/>
              </a:rPr>
              <a:t>2016</a:t>
            </a:r>
          </a:p>
        </p:txBody>
      </p:sp>
      <p:sp>
        <p:nvSpPr>
          <p:cNvPr id="10542" name="OTLSHAPE_SLM_e1e24544e79047cebbcbf841a4fba6d8_Title">
            <a:extLst>
              <a:ext uri="{FF2B5EF4-FFF2-40B4-BE49-F238E27FC236}">
                <a16:creationId xmlns:a16="http://schemas.microsoft.com/office/drawing/2014/main" id="{589A4BA6-8499-3F66-E80D-CAB88200F790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2500474" y="4051300"/>
            <a:ext cx="12065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 dirty="0">
                <a:solidFill>
                  <a:schemeClr val="dk1"/>
                </a:solidFill>
                <a:latin typeface="Open Sans SemiBold" panose="020B0706030804020204" pitchFamily="34" charset="0"/>
              </a:rPr>
              <a:t>Macintosh Portable</a:t>
            </a:r>
          </a:p>
        </p:txBody>
      </p:sp>
      <p:sp>
        <p:nvSpPr>
          <p:cNvPr id="10543" name="OTLSHAPE_SLM_e1e24544e79047cebbcbf841a4fba6d8_Date">
            <a:extLst>
              <a:ext uri="{FF2B5EF4-FFF2-40B4-BE49-F238E27FC236}">
                <a16:creationId xmlns:a16="http://schemas.microsoft.com/office/drawing/2014/main" id="{54988C8A-34B9-931F-0E86-32EC78617B3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3488957" y="4224232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1989</a:t>
            </a:r>
          </a:p>
        </p:txBody>
      </p:sp>
      <p:sp>
        <p:nvSpPr>
          <p:cNvPr id="10545" name="OTLSHAPE_SLM_9ae1e8926cf24d76a7c6df6da8449569_Title">
            <a:extLst>
              <a:ext uri="{FF2B5EF4-FFF2-40B4-BE49-F238E27FC236}">
                <a16:creationId xmlns:a16="http://schemas.microsoft.com/office/drawing/2014/main" id="{63A00CF2-9F2B-C645-26E6-BB67B8721BA6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307685" y="4051300"/>
            <a:ext cx="5588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8">
                <a:solidFill>
                  <a:schemeClr val="dk1"/>
                </a:solidFill>
                <a:latin typeface="Open Sans SemiBold" panose="020B0706030804020204" pitchFamily="34" charset="0"/>
              </a:rPr>
              <a:t>Clips app</a:t>
            </a:r>
          </a:p>
        </p:txBody>
      </p:sp>
      <p:sp>
        <p:nvSpPr>
          <p:cNvPr id="10546" name="OTLSHAPE_SLM_9ae1e8926cf24d76a7c6df6da8449569_Date">
            <a:extLst>
              <a:ext uri="{FF2B5EF4-FFF2-40B4-BE49-F238E27FC236}">
                <a16:creationId xmlns:a16="http://schemas.microsoft.com/office/drawing/2014/main" id="{D40547AF-7684-04FF-F0B0-1457A1AE6B59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658840" y="4224232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2017</a:t>
            </a:r>
          </a:p>
        </p:txBody>
      </p:sp>
      <p:sp>
        <p:nvSpPr>
          <p:cNvPr id="10548" name="OTLSHAPE_SLM_ed8dff5a03de45e2b196d029fd558b4c_Title">
            <a:extLst>
              <a:ext uri="{FF2B5EF4-FFF2-40B4-BE49-F238E27FC236}">
                <a16:creationId xmlns:a16="http://schemas.microsoft.com/office/drawing/2014/main" id="{77BFAF82-F6B6-6397-8FDC-F51D6E779A7B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5472897" y="4772237"/>
            <a:ext cx="711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chemeClr val="dk1"/>
                </a:solidFill>
                <a:latin typeface="Open Sans SemiBold" panose="020B0706030804020204" pitchFamily="34" charset="0"/>
              </a:rPr>
              <a:t>iTune Store</a:t>
            </a:r>
          </a:p>
        </p:txBody>
      </p:sp>
      <p:sp>
        <p:nvSpPr>
          <p:cNvPr id="10549" name="OTLSHAPE_SLM_ed8dff5a03de45e2b196d029fd558b4c_Date">
            <a:extLst>
              <a:ext uri="{FF2B5EF4-FFF2-40B4-BE49-F238E27FC236}">
                <a16:creationId xmlns:a16="http://schemas.microsoft.com/office/drawing/2014/main" id="{576841EA-0FA0-0146-16D7-D204A9D4D2CC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966885" y="4945168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 dirty="0">
                <a:solidFill>
                  <a:srgbClr val="464444"/>
                </a:solidFill>
                <a:latin typeface="Calibri" panose="020F0502020204030204" pitchFamily="34" charset="0"/>
              </a:rPr>
              <a:t>2003</a:t>
            </a:r>
          </a:p>
        </p:txBody>
      </p:sp>
      <p:sp>
        <p:nvSpPr>
          <p:cNvPr id="10551" name="OTLSHAPE_SLM_045bf733fbac4be6aa0a2ca7dfe36dc9_Title">
            <a:extLst>
              <a:ext uri="{FF2B5EF4-FFF2-40B4-BE49-F238E27FC236}">
                <a16:creationId xmlns:a16="http://schemas.microsoft.com/office/drawing/2014/main" id="{4A4D6453-BF68-1254-F79B-3CC29A92BF4D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234874" y="4772237"/>
            <a:ext cx="711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 dirty="0">
                <a:solidFill>
                  <a:schemeClr val="dk1"/>
                </a:solidFill>
                <a:latin typeface="Open Sans SemiBold" panose="020B0706030804020204" pitchFamily="34" charset="0"/>
              </a:rPr>
              <a:t>PowerBook</a:t>
            </a:r>
          </a:p>
        </p:txBody>
      </p:sp>
      <p:sp>
        <p:nvSpPr>
          <p:cNvPr id="10552" name="OTLSHAPE_SLM_045bf733fbac4be6aa0a2ca7dfe36dc9_Date">
            <a:extLst>
              <a:ext uri="{FF2B5EF4-FFF2-40B4-BE49-F238E27FC236}">
                <a16:creationId xmlns:a16="http://schemas.microsoft.com/office/drawing/2014/main" id="{1C3C9EB0-7AF0-556D-71D4-BFFDF16EA3C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728015" y="4945168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1991</a:t>
            </a:r>
          </a:p>
        </p:txBody>
      </p:sp>
      <p:sp>
        <p:nvSpPr>
          <p:cNvPr id="10554" name="OTLSHAPE_SLM_388e9cea0ccb41fa8ad9f8fbfc2d04c0_Title">
            <a:extLst>
              <a:ext uri="{FF2B5EF4-FFF2-40B4-BE49-F238E27FC236}">
                <a16:creationId xmlns:a16="http://schemas.microsoft.com/office/drawing/2014/main" id="{BD18D0C1-13B8-3F23-4149-99F3D6F56BE3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598082" y="4411768"/>
            <a:ext cx="6096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6">
                <a:solidFill>
                  <a:schemeClr val="dk1"/>
                </a:solidFill>
                <a:latin typeface="Open Sans SemiBold" panose="020B0706030804020204" pitchFamily="34" charset="0"/>
              </a:rPr>
              <a:t>App Store</a:t>
            </a:r>
          </a:p>
        </p:txBody>
      </p:sp>
      <p:sp>
        <p:nvSpPr>
          <p:cNvPr id="10555" name="OTLSHAPE_SLM_388e9cea0ccb41fa8ad9f8fbfc2d04c0_Date">
            <a:extLst>
              <a:ext uri="{FF2B5EF4-FFF2-40B4-BE49-F238E27FC236}">
                <a16:creationId xmlns:a16="http://schemas.microsoft.com/office/drawing/2014/main" id="{2855B416-63E2-6077-8CB4-16A38AED7B85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992586" y="458470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2008</a:t>
            </a:r>
          </a:p>
        </p:txBody>
      </p:sp>
      <p:sp>
        <p:nvSpPr>
          <p:cNvPr id="10557" name="OTLSHAPE_SLM_95c63160d938476ca77fc90309c510a4_Title">
            <a:extLst>
              <a:ext uri="{FF2B5EF4-FFF2-40B4-BE49-F238E27FC236}">
                <a16:creationId xmlns:a16="http://schemas.microsoft.com/office/drawing/2014/main" id="{F75736E9-AE5E-962E-DDC1-9B91B2775285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7872379" y="5569373"/>
            <a:ext cx="21590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2" dirty="0">
                <a:solidFill>
                  <a:schemeClr val="dk1"/>
                </a:solidFill>
                <a:latin typeface="Open Sans SemiBold" panose="020B0706030804020204" pitchFamily="34" charset="0"/>
              </a:rPr>
              <a:t>Apple shares reach an all-time high</a:t>
            </a:r>
            <a:endParaRPr lang="en-US" sz="1000" spc="-2" dirty="0">
              <a:solidFill>
                <a:schemeClr val="dk1"/>
              </a:solidFill>
              <a:latin typeface="Open Sans SemiBold" panose="020B0706030804020204" pitchFamily="34" charset="0"/>
            </a:endParaRPr>
          </a:p>
        </p:txBody>
      </p:sp>
      <p:sp>
        <p:nvSpPr>
          <p:cNvPr id="10558" name="OTLSHAPE_SLM_95c63160d938476ca77fc90309c510a4_Date">
            <a:extLst>
              <a:ext uri="{FF2B5EF4-FFF2-40B4-BE49-F238E27FC236}">
                <a16:creationId xmlns:a16="http://schemas.microsoft.com/office/drawing/2014/main" id="{1CF7CE0D-764B-8238-61EC-5DB091D19B81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7872379" y="5742305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2010</a:t>
            </a:r>
          </a:p>
        </p:txBody>
      </p:sp>
      <p:sp>
        <p:nvSpPr>
          <p:cNvPr id="10561" name="OTLSHAPE_SLM_d74a2bc39cf24779a3e0a96a6c063c16_Title">
            <a:extLst>
              <a:ext uri="{FF2B5EF4-FFF2-40B4-BE49-F238E27FC236}">
                <a16:creationId xmlns:a16="http://schemas.microsoft.com/office/drawing/2014/main" id="{BCBF529B-96A4-C763-FD12-A3E393D7286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2312239" y="5208905"/>
            <a:ext cx="23876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000" spc="-2" dirty="0">
                <a:solidFill>
                  <a:schemeClr val="dk1"/>
                </a:solidFill>
                <a:latin typeface="Open Sans SemiBold" panose="020B0706030804020204" pitchFamily="34" charset="0"/>
              </a:rPr>
              <a:t>Company goes public for $22 per share</a:t>
            </a:r>
            <a:endParaRPr lang="en-US" sz="1000" spc="-2" dirty="0">
              <a:solidFill>
                <a:schemeClr val="dk1"/>
              </a:solidFill>
              <a:latin typeface="Open Sans SemiBold" panose="020B0706030804020204" pitchFamily="34" charset="0"/>
            </a:endParaRPr>
          </a:p>
        </p:txBody>
      </p:sp>
      <p:sp>
        <p:nvSpPr>
          <p:cNvPr id="10562" name="OTLSHAPE_SLM_d74a2bc39cf24779a3e0a96a6c063c16_Date">
            <a:extLst>
              <a:ext uri="{FF2B5EF4-FFF2-40B4-BE49-F238E27FC236}">
                <a16:creationId xmlns:a16="http://schemas.microsoft.com/office/drawing/2014/main" id="{E039F05E-F760-E2A4-EA75-4EC3DE5CCE41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2312239" y="5381837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 dirty="0">
                <a:solidFill>
                  <a:srgbClr val="464444"/>
                </a:solidFill>
                <a:latin typeface="Calibri" panose="020F0502020204030204" pitchFamily="34" charset="0"/>
              </a:rPr>
              <a:t>1980</a:t>
            </a:r>
          </a:p>
        </p:txBody>
      </p:sp>
      <p:sp>
        <p:nvSpPr>
          <p:cNvPr id="10564" name="OTLSHAPE_SLM_63e33f7a59c7411b8b0adc45ea7a7612_Title">
            <a:extLst>
              <a:ext uri="{FF2B5EF4-FFF2-40B4-BE49-F238E27FC236}">
                <a16:creationId xmlns:a16="http://schemas.microsoft.com/office/drawing/2014/main" id="{490FFD16-5A17-EB07-7985-3484C60F743C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307615" y="5208905"/>
            <a:ext cx="12065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4" dirty="0">
                <a:solidFill>
                  <a:schemeClr val="dk1"/>
                </a:solidFill>
                <a:latin typeface="Open Sans SemiBold" panose="020B0706030804020204" pitchFamily="34" charset="0"/>
              </a:rPr>
              <a:t>Jobs returns as CEO</a:t>
            </a:r>
          </a:p>
        </p:txBody>
      </p:sp>
      <p:sp>
        <p:nvSpPr>
          <p:cNvPr id="10565" name="OTLSHAPE_SLM_63e33f7a59c7411b8b0adc45ea7a7612_Date">
            <a:extLst>
              <a:ext uri="{FF2B5EF4-FFF2-40B4-BE49-F238E27FC236}">
                <a16:creationId xmlns:a16="http://schemas.microsoft.com/office/drawing/2014/main" id="{440F9ACF-4ECC-A085-2128-55BDBDBFD632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5307615" y="5381837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1997</a:t>
            </a:r>
          </a:p>
        </p:txBody>
      </p:sp>
      <p:cxnSp>
        <p:nvCxnSpPr>
          <p:cNvPr id="10409" name="OTLSHAPE_TB_00000000000000000000000000000000_Separator1"/>
          <p:cNvCxnSpPr/>
          <p:nvPr>
            <p:custDataLst>
              <p:tags r:id="rId93"/>
            </p:custDataLst>
          </p:nvPr>
        </p:nvCxnSpPr>
        <p:spPr>
          <a:xfrm>
            <a:off x="2381390" y="3492500"/>
            <a:ext cx="0" cy="254000"/>
          </a:xfrm>
          <a:prstGeom prst="line">
            <a:avLst/>
          </a:prstGeom>
          <a:ln w="9525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1" name="OTLSHAPE_TB_00000000000000000000000000000000_Separator2"/>
          <p:cNvCxnSpPr/>
          <p:nvPr>
            <p:custDataLst>
              <p:tags r:id="rId94"/>
            </p:custDataLst>
          </p:nvPr>
        </p:nvCxnSpPr>
        <p:spPr>
          <a:xfrm>
            <a:off x="3500569" y="3492500"/>
            <a:ext cx="0" cy="254000"/>
          </a:xfrm>
          <a:prstGeom prst="line">
            <a:avLst/>
          </a:prstGeom>
          <a:ln w="9525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3" name="OTLSHAPE_TB_00000000000000000000000000000000_Separator3"/>
          <p:cNvCxnSpPr/>
          <p:nvPr>
            <p:custDataLst>
              <p:tags r:id="rId95"/>
            </p:custDataLst>
          </p:nvPr>
        </p:nvCxnSpPr>
        <p:spPr>
          <a:xfrm>
            <a:off x="4620259" y="3492500"/>
            <a:ext cx="0" cy="254000"/>
          </a:xfrm>
          <a:prstGeom prst="line">
            <a:avLst/>
          </a:prstGeom>
          <a:ln w="9525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5" name="OTLSHAPE_TB_00000000000000000000000000000000_Separator4"/>
          <p:cNvCxnSpPr/>
          <p:nvPr>
            <p:custDataLst>
              <p:tags r:id="rId96"/>
            </p:custDataLst>
          </p:nvPr>
        </p:nvCxnSpPr>
        <p:spPr>
          <a:xfrm>
            <a:off x="5739438" y="3492500"/>
            <a:ext cx="0" cy="254000"/>
          </a:xfrm>
          <a:prstGeom prst="line">
            <a:avLst/>
          </a:prstGeom>
          <a:ln w="9525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7" name="OTLSHAPE_TB_00000000000000000000000000000000_Separator5"/>
          <p:cNvCxnSpPr/>
          <p:nvPr>
            <p:custDataLst>
              <p:tags r:id="rId97"/>
            </p:custDataLst>
          </p:nvPr>
        </p:nvCxnSpPr>
        <p:spPr>
          <a:xfrm>
            <a:off x="6859129" y="3492500"/>
            <a:ext cx="0" cy="254000"/>
          </a:xfrm>
          <a:prstGeom prst="line">
            <a:avLst/>
          </a:prstGeom>
          <a:ln w="9525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9" name="OTLSHAPE_TB_00000000000000000000000000000000_Separator6"/>
          <p:cNvCxnSpPr/>
          <p:nvPr>
            <p:custDataLst>
              <p:tags r:id="rId98"/>
            </p:custDataLst>
          </p:nvPr>
        </p:nvCxnSpPr>
        <p:spPr>
          <a:xfrm>
            <a:off x="7978308" y="3492500"/>
            <a:ext cx="0" cy="254000"/>
          </a:xfrm>
          <a:prstGeom prst="line">
            <a:avLst/>
          </a:prstGeom>
          <a:ln w="9525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1" name="OTLSHAPE_TB_00000000000000000000000000000000_Separator7"/>
          <p:cNvCxnSpPr/>
          <p:nvPr>
            <p:custDataLst>
              <p:tags r:id="rId99"/>
            </p:custDataLst>
          </p:nvPr>
        </p:nvCxnSpPr>
        <p:spPr>
          <a:xfrm>
            <a:off x="9097997" y="3492500"/>
            <a:ext cx="0" cy="254000"/>
          </a:xfrm>
          <a:prstGeom prst="line">
            <a:avLst/>
          </a:prstGeom>
          <a:ln w="9525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3" name="OTLSHAPE_TB_00000000000000000000000000000000_Separator8"/>
          <p:cNvCxnSpPr/>
          <p:nvPr>
            <p:custDataLst>
              <p:tags r:id="rId100"/>
            </p:custDataLst>
          </p:nvPr>
        </p:nvCxnSpPr>
        <p:spPr>
          <a:xfrm>
            <a:off x="10217176" y="3492500"/>
            <a:ext cx="0" cy="254000"/>
          </a:xfrm>
          <a:prstGeom prst="line">
            <a:avLst/>
          </a:prstGeom>
          <a:ln w="9525" cap="flat" cmpd="sng" algn="ctr">
            <a:solidFill>
              <a:srgbClr val="69686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80" name="OTLSHAPE_M_a9ec04388adb4af1a6721bc4532c875f_Shape">
            <a:extLst>
              <a:ext uri="{FF2B5EF4-FFF2-40B4-BE49-F238E27FC236}">
                <a16:creationId xmlns:a16="http://schemas.microsoft.com/office/drawing/2014/main" id="{655CD871-2A16-74D8-EE95-3E06761DFD6A}"/>
              </a:ext>
            </a:extLst>
          </p:cNvPr>
          <p:cNvSpPr/>
          <p:nvPr>
            <p:custDataLst>
              <p:tags r:id="rId101"/>
            </p:custDataLst>
          </p:nvPr>
        </p:nvSpPr>
        <p:spPr>
          <a:xfrm flipV="1">
            <a:off x="1232494" y="331470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1" name="OTLSHAPE_M_599294cf98474258a075123ffa7779d2_Shape">
            <a:extLst>
              <a:ext uri="{FF2B5EF4-FFF2-40B4-BE49-F238E27FC236}">
                <a16:creationId xmlns:a16="http://schemas.microsoft.com/office/drawing/2014/main" id="{DFCCF97A-B579-97CA-2E5A-8920DE2650FC}"/>
              </a:ext>
            </a:extLst>
          </p:cNvPr>
          <p:cNvSpPr/>
          <p:nvPr>
            <p:custDataLst>
              <p:tags r:id="rId102"/>
            </p:custDataLst>
          </p:nvPr>
        </p:nvSpPr>
        <p:spPr>
          <a:xfrm flipV="1">
            <a:off x="2678590" y="331470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2" name="OTLSHAPE_M_e7135442c7fd4b4489b3bd079490f796_Shape">
            <a:extLst>
              <a:ext uri="{FF2B5EF4-FFF2-40B4-BE49-F238E27FC236}">
                <a16:creationId xmlns:a16="http://schemas.microsoft.com/office/drawing/2014/main" id="{4EF2B89F-0B37-2829-9B4E-0EB474C21EEA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 flipV="1">
            <a:off x="5406302" y="331470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3" name="OTLSHAPE_M_04edc51a0f5142159949b0bb4cb61227_Shape">
            <a:extLst>
              <a:ext uri="{FF2B5EF4-FFF2-40B4-BE49-F238E27FC236}">
                <a16:creationId xmlns:a16="http://schemas.microsoft.com/office/drawing/2014/main" id="{E8856880-DA7C-C022-079F-9B85B41D730F}"/>
              </a:ext>
            </a:extLst>
          </p:cNvPr>
          <p:cNvSpPr/>
          <p:nvPr>
            <p:custDataLst>
              <p:tags r:id="rId104"/>
            </p:custDataLst>
          </p:nvPr>
        </p:nvSpPr>
        <p:spPr>
          <a:xfrm flipV="1">
            <a:off x="6001393" y="331470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4" name="OTLSHAPE_M_acb882133787432ba5f98b876a898237_Shape">
            <a:extLst>
              <a:ext uri="{FF2B5EF4-FFF2-40B4-BE49-F238E27FC236}">
                <a16:creationId xmlns:a16="http://schemas.microsoft.com/office/drawing/2014/main" id="{559F9138-469B-33DE-9368-0C489FF525BD}"/>
              </a:ext>
            </a:extLst>
          </p:cNvPr>
          <p:cNvSpPr/>
          <p:nvPr>
            <p:custDataLst>
              <p:tags r:id="rId105"/>
            </p:custDataLst>
          </p:nvPr>
        </p:nvSpPr>
        <p:spPr>
          <a:xfrm flipV="1">
            <a:off x="7543009" y="331470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5" name="OTLSHAPE_M_9edc6e504bff408492aea784deae8323_Shape">
            <a:extLst>
              <a:ext uri="{FF2B5EF4-FFF2-40B4-BE49-F238E27FC236}">
                <a16:creationId xmlns:a16="http://schemas.microsoft.com/office/drawing/2014/main" id="{5E9AC45D-132D-1B38-1E33-C0C908596EFF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 flipV="1">
            <a:off x="7836213" y="331470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6" name="OTLSHAPE_M_4193312654db4f03b664af1d5f293213_Shape">
            <a:extLst>
              <a:ext uri="{FF2B5EF4-FFF2-40B4-BE49-F238E27FC236}">
                <a16:creationId xmlns:a16="http://schemas.microsoft.com/office/drawing/2014/main" id="{3452CE19-0FB7-F9C0-E33C-EF5BC71379DC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 flipV="1">
            <a:off x="10560860" y="331470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M_2d252419516d4c64a7ce30d2b88fb8bb_Shape">
            <a:extLst>
              <a:ext uri="{FF2B5EF4-FFF2-40B4-BE49-F238E27FC236}">
                <a16:creationId xmlns:a16="http://schemas.microsoft.com/office/drawing/2014/main" id="{AA9029C5-BC40-C44F-612B-FC31AB2D1E2D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 flipV="1">
            <a:off x="7061318" y="3314700"/>
            <a:ext cx="152400" cy="177800"/>
          </a:xfrm>
          <a:prstGeom prst="triangle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6" name="OTLSHAPE_M_a9ec04388adb4af1a6721bc4532c875f_Title"/>
          <p:cNvSpPr txBox="1"/>
          <p:nvPr>
            <p:custDataLst>
              <p:tags r:id="rId109"/>
            </p:custDataLst>
          </p:nvPr>
        </p:nvSpPr>
        <p:spPr>
          <a:xfrm>
            <a:off x="484845" y="2308000"/>
            <a:ext cx="1651000" cy="3458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Apple Computer Company is founded</a:t>
            </a:r>
          </a:p>
        </p:txBody>
      </p:sp>
      <p:sp>
        <p:nvSpPr>
          <p:cNvPr id="10447" name="OTLSHAPE_M_a9ec04388adb4af1a6721bc4532c875f_Date"/>
          <p:cNvSpPr txBox="1"/>
          <p:nvPr>
            <p:custDataLst>
              <p:tags r:id="rId110"/>
            </p:custDataLst>
          </p:nvPr>
        </p:nvSpPr>
        <p:spPr>
          <a:xfrm>
            <a:off x="1067817" y="2679263"/>
            <a:ext cx="482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46444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Apr 1, 1976</a:t>
            </a:r>
          </a:p>
        </p:txBody>
      </p:sp>
      <p:sp>
        <p:nvSpPr>
          <p:cNvPr id="10455" name="OTLSHAPE_M_599294cf98474258a075123ffa7779d2_Title"/>
          <p:cNvSpPr txBox="1"/>
          <p:nvPr>
            <p:custDataLst>
              <p:tags r:id="rId111"/>
            </p:custDataLst>
          </p:nvPr>
        </p:nvSpPr>
        <p:spPr>
          <a:xfrm>
            <a:off x="2434962" y="2840839"/>
            <a:ext cx="6477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8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Macintosh</a:t>
            </a:r>
          </a:p>
        </p:txBody>
      </p:sp>
      <p:sp>
        <p:nvSpPr>
          <p:cNvPr id="10456" name="OTLSHAPE_M_599294cf98474258a075123ffa7779d2_Date"/>
          <p:cNvSpPr txBox="1"/>
          <p:nvPr>
            <p:custDataLst>
              <p:tags r:id="rId112"/>
            </p:custDataLst>
          </p:nvPr>
        </p:nvSpPr>
        <p:spPr>
          <a:xfrm>
            <a:off x="2651835" y="303917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46444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1984</a:t>
            </a:r>
          </a:p>
        </p:txBody>
      </p:sp>
      <p:sp>
        <p:nvSpPr>
          <p:cNvPr id="10467" name="OTLSHAPE_M_e7135442c7fd4b4489b3bd079490f796_Title"/>
          <p:cNvSpPr txBox="1"/>
          <p:nvPr>
            <p:custDataLst>
              <p:tags r:id="rId113"/>
            </p:custDataLst>
          </p:nvPr>
        </p:nvSpPr>
        <p:spPr>
          <a:xfrm>
            <a:off x="5337933" y="2822839"/>
            <a:ext cx="2921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iMac</a:t>
            </a:r>
          </a:p>
        </p:txBody>
      </p:sp>
      <p:sp>
        <p:nvSpPr>
          <p:cNvPr id="10468" name="OTLSHAPE_M_e7135442c7fd4b4489b3bd079490f796_Date"/>
          <p:cNvSpPr txBox="1"/>
          <p:nvPr>
            <p:custDataLst>
              <p:tags r:id="rId114"/>
            </p:custDataLst>
          </p:nvPr>
        </p:nvSpPr>
        <p:spPr>
          <a:xfrm>
            <a:off x="5379547" y="302117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46444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1998</a:t>
            </a:r>
          </a:p>
        </p:txBody>
      </p:sp>
      <p:sp>
        <p:nvSpPr>
          <p:cNvPr id="10476" name="OTLSHAPE_M_acb882133787432ba5f98b876a898237_Title"/>
          <p:cNvSpPr txBox="1"/>
          <p:nvPr>
            <p:custDataLst>
              <p:tags r:id="rId115"/>
            </p:custDataLst>
          </p:nvPr>
        </p:nvSpPr>
        <p:spPr>
          <a:xfrm>
            <a:off x="7486050" y="2867839"/>
            <a:ext cx="2667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iPad</a:t>
            </a:r>
          </a:p>
        </p:txBody>
      </p:sp>
      <p:sp>
        <p:nvSpPr>
          <p:cNvPr id="10477" name="OTLSHAPE_M_acb882133787432ba5f98b876a898237_Date"/>
          <p:cNvSpPr txBox="1"/>
          <p:nvPr>
            <p:custDataLst>
              <p:tags r:id="rId116"/>
            </p:custDataLst>
          </p:nvPr>
        </p:nvSpPr>
        <p:spPr>
          <a:xfrm>
            <a:off x="7516255" y="306617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46444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2010</a:t>
            </a:r>
          </a:p>
        </p:txBody>
      </p:sp>
      <p:sp>
        <p:nvSpPr>
          <p:cNvPr id="10479" name="OTLSHAPE_M_9edc6e504bff408492aea784deae8323_Title"/>
          <p:cNvSpPr txBox="1"/>
          <p:nvPr>
            <p:custDataLst>
              <p:tags r:id="rId117"/>
            </p:custDataLst>
          </p:nvPr>
        </p:nvSpPr>
        <p:spPr>
          <a:xfrm>
            <a:off x="6987515" y="2480839"/>
            <a:ext cx="18542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Jobs resigns (health problems)</a:t>
            </a:r>
          </a:p>
        </p:txBody>
      </p:sp>
      <p:sp>
        <p:nvSpPr>
          <p:cNvPr id="10480" name="OTLSHAPE_M_9edc6e504bff408492aea784deae8323_Date"/>
          <p:cNvSpPr txBox="1"/>
          <p:nvPr>
            <p:custDataLst>
              <p:tags r:id="rId118"/>
            </p:custDataLst>
          </p:nvPr>
        </p:nvSpPr>
        <p:spPr>
          <a:xfrm>
            <a:off x="7809458" y="267917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46444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2011</a:t>
            </a:r>
          </a:p>
        </p:txBody>
      </p:sp>
      <p:sp>
        <p:nvSpPr>
          <p:cNvPr id="10485" name="OTLSHAPE_M_4193312654db4f03b664af1d5f293213_Title"/>
          <p:cNvSpPr txBox="1"/>
          <p:nvPr>
            <p:custDataLst>
              <p:tags r:id="rId119"/>
            </p:custDataLst>
          </p:nvPr>
        </p:nvSpPr>
        <p:spPr>
          <a:xfrm>
            <a:off x="10120636" y="2624839"/>
            <a:ext cx="1041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50th anniversary</a:t>
            </a:r>
          </a:p>
        </p:txBody>
      </p:sp>
      <p:sp>
        <p:nvSpPr>
          <p:cNvPr id="10486" name="OTLSHAPE_M_4193312654db4f03b664af1d5f293213_Date"/>
          <p:cNvSpPr txBox="1"/>
          <p:nvPr>
            <p:custDataLst>
              <p:tags r:id="rId120"/>
            </p:custDataLst>
          </p:nvPr>
        </p:nvSpPr>
        <p:spPr>
          <a:xfrm>
            <a:off x="10534105" y="282317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46444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2026</a:t>
            </a:r>
          </a:p>
        </p:txBody>
      </p:sp>
      <p:sp>
        <p:nvSpPr>
          <p:cNvPr id="10503" name="OTLSHAPE_M_04edc51a0f5142159949b0bb4cb61227_Title"/>
          <p:cNvSpPr txBox="1"/>
          <p:nvPr>
            <p:custDataLst>
              <p:tags r:id="rId121"/>
            </p:custDataLst>
          </p:nvPr>
        </p:nvSpPr>
        <p:spPr>
          <a:xfrm>
            <a:off x="5942464" y="2516839"/>
            <a:ext cx="2794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i="0" u="none" strike="noStrike" kern="1200" cap="none" spc="-1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iPod</a:t>
            </a:r>
          </a:p>
        </p:txBody>
      </p:sp>
      <p:sp>
        <p:nvSpPr>
          <p:cNvPr id="10504" name="OTLSHAPE_M_04edc51a0f5142159949b0bb4cb61227_Date"/>
          <p:cNvSpPr txBox="1"/>
          <p:nvPr>
            <p:custDataLst>
              <p:tags r:id="rId122"/>
            </p:custDataLst>
          </p:nvPr>
        </p:nvSpPr>
        <p:spPr>
          <a:xfrm>
            <a:off x="5974638" y="2715170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rgbClr val="46444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2001</a:t>
            </a:r>
          </a:p>
        </p:txBody>
      </p:sp>
      <p:sp>
        <p:nvSpPr>
          <p:cNvPr id="16" name="OTLSHAPE_M_2d252419516d4c64a7ce30d2b88fb8bb_Title">
            <a:extLst>
              <a:ext uri="{FF2B5EF4-FFF2-40B4-BE49-F238E27FC236}">
                <a16:creationId xmlns:a16="http://schemas.microsoft.com/office/drawing/2014/main" id="{F0AAE2A6-F89B-6291-61B6-D5F3EE95DE06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6924751" y="2039932"/>
            <a:ext cx="43180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dirty="0">
                <a:solidFill>
                  <a:schemeClr val="dk1"/>
                </a:solidFill>
                <a:latin typeface="Open Sans SemiBold" panose="020B0706030804020204" pitchFamily="34" charset="0"/>
              </a:rPr>
              <a:t>iPhone</a:t>
            </a:r>
          </a:p>
        </p:txBody>
      </p:sp>
      <p:sp>
        <p:nvSpPr>
          <p:cNvPr id="17" name="OTLSHAPE_M_2d252419516d4c64a7ce30d2b88fb8bb_Date">
            <a:extLst>
              <a:ext uri="{FF2B5EF4-FFF2-40B4-BE49-F238E27FC236}">
                <a16:creationId xmlns:a16="http://schemas.microsoft.com/office/drawing/2014/main" id="{79A2FD88-EBF5-B4BD-781D-F3CCFDF2F2EB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034564" y="2238263"/>
            <a:ext cx="215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b="1">
                <a:solidFill>
                  <a:srgbClr val="464444"/>
                </a:solidFill>
                <a:latin typeface="Calibri" panose="020F0502020204030204" pitchFamily="34" charset="0"/>
              </a:rPr>
              <a:t>2007</a:t>
            </a:r>
          </a:p>
        </p:txBody>
      </p:sp>
      <p:sp>
        <p:nvSpPr>
          <p:cNvPr id="10578" name="TextBox 10577">
            <a:extLst>
              <a:ext uri="{FF2B5EF4-FFF2-40B4-BE49-F238E27FC236}">
                <a16:creationId xmlns:a16="http://schemas.microsoft.com/office/drawing/2014/main" id="{44D0FD24-678E-7279-4D91-B3FB11D7256A}"/>
              </a:ext>
            </a:extLst>
          </p:cNvPr>
          <p:cNvSpPr txBox="1"/>
          <p:nvPr/>
        </p:nvSpPr>
        <p:spPr>
          <a:xfrm>
            <a:off x="1131352" y="603842"/>
            <a:ext cx="7645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Neue Haas Grotesk Text Pro" panose="020B0504020202020204" pitchFamily="34" charset="0"/>
                <a:cs typeface="Calibri Light" panose="020F0302020204030204" pitchFamily="34" charset="0"/>
              </a:rPr>
              <a:t>Apple history timeline</a:t>
            </a:r>
          </a:p>
        </p:txBody>
      </p:sp>
      <p:pic>
        <p:nvPicPr>
          <p:cNvPr id="9" name="Picture 8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D2000A26-387F-89DA-8DBB-2CEF897F9461}"/>
              </a:ext>
            </a:extLst>
          </p:cNvPr>
          <p:cNvPicPr>
            <a:picLocks noChangeAspect="1"/>
          </p:cNvPicPr>
          <p:nvPr/>
        </p:nvPicPr>
        <p:blipFill>
          <a:blip r:embed="rId1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71912" y="4687272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67988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JiNTM0MDNlOC1iZTQ4LTQ4ZDQtYjJmYS00MWM2ZmQyMGI0YmUiLCJJbmRleCI6MCwiR3JvdXBJZCI6bnVsbCwiVGl0bGUiOiJBcHBsZSBJICIsIkRhdGVUaW1lIjoiMTk3Ni0wNC0xMVQyMzo1OTowMFoiLCJQZXJjZW50YWdlQ29tcGxldGUiOm51bGwsIk5vdGUiOm51bGwsIlN0eWxlIjp7IiRpZCI6IjYiLCJUaXRsZVBvc2l0aW9uIjoiUmlnaHQiLCJEYXRlUG9zaXRpb24iOiJSaWdodCIsIlNoYXBlVHlwZSI6MTQsIlNoYXBlU2l6ZSI6MCwiU3BhY2luZyI6NS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wLCJHIjowLCJCIjowfX0sIklzVmlzaWJsZSI6dHJ1ZSwiV2lkdGgiOjEyLjAsIkhlaWdodCI6MTQuMCwiQm9yZGVyU3R5bGUiOnsiJGlkIjoiMTIiLCJMaW5lQ29sb3IiOnsiJGlkIjoiMTMiLCIkdHlwZSI6Ik5MUkUuQ29tbW9uLkRvbS5Tb2xpZENvbG9yQnJ1c2gsIE5MUkUuQ29tbW9uIiwiQ29sb3IiOnsiJGlkIjoiMTQiLCJBIjoyNTUsIlIiOjI1NSwiRyI6MCwiQiI6MH19LCJMaW5lV2VpZ2h0IjowLjAsIkxpbmVUeXBlIjowLCJQYXJlbnRTdHlsZSI6bnVsbH0sIlBhcmVudFN0eWxlIjpudWxsfSwiVGl0bGVTdHlsZSI6eyIkaWQiOiIxNSIsIkZvbnRTZXR0aW5ncyI6eyIkaWQiOiIxNiIsIkZvbnRTaXplIjoxMCwiRm9udE5hbWUiOiJPcGVuIFNhbnMgU2VtaUJvbGQiLCJJc0JvbGQiOmZhbHNlLCJJc0l0YWxpYyI6ZmFsc2UsIklzVW5kZXJsaW5lZCI6ZmFsc2UsIlBhcmVudFN0eWxlIjpudWxsfSwiQXV0b1NpemUiOjAsIkZvcmVncm91bmQiOnsiJGlkIjoiMTciLCJDb2xvciI6eyIkaWQiOiIx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bnVsbCwiUGFyZW50U3R5bGUiOm51bGx9LCJEYXRlU3R5bGUiOnsiJGlkIjoiMjMiLCJGb250U2V0dGluZ3MiOnsiJGlkIjoiMjQiLCJGb250U2l6ZSI6OCwiRm9udE5hbWUiOiJDYWxpYnJpIiwiSXNCb2xkIjp0cnVlLCJJc0l0YWxpYyI6ZmFsc2UsIklzVW5kZXJsaW5lZCI6ZmFsc2UsIlBhcmVudFN0eWxlIjpudWxsfSwiQXV0b1NpemUiOjAsIkZvcmVncm91bmQiOnsiJGlkIjoiMjUiLCJDb2xvciI6eyIkaWQiOiIyNiIsIkEiOjI1NSwiUiI6NzAsIkciOjY4LCJCIjo2OH19LCJNYXhXaWR0aCI6MjAwLjAsIk1heEhlaWdodCI6IkluZmluaXR5IiwiU21hcnRGb3JlZ3JvdW5kSXNBY3RpdmUiOmZhbHNlLCJIb3Jpem9udGFsQWxpZ25tZW50IjowLCJWZXJ0aWNhbEFsaWdubWVudCI6MCwiU21hcnRGb3JlZ3JvdW5kIjpudWxsLCJCYWNrZ3JvdW5kRmlsbFR5cGUiOjAsIk1hcmdpbiI6eyIkaWQiOiIyNyIsIlRvcCI6MC4wLCJMZWZ0IjowLjAsIlJpZ2h0IjowLjAsIkJvdHRvbSI6MC4wfSwiUGFkZGluZyI6eyIkaWQiOiIyOCIsIlRvcCI6MC4wLCJMZWZ0IjowLjAsIlJpZ2h0IjowLjAsIkJvdHRvbSI6MC4wfSwiQmFja2dyb3VuZCI6eyIkaWQiOiIyOSIsIkNvbG9yIjp7IiRpZCI6IjMwIiwiQSI6MCwiUiI6MjU1LCJHIjoyNTUsIkIiOjI1NX19LCJJc1Zpc2libGUiOnRydWUsIldpZHRoIjowLjAsIkhlaWdodCI6MC4wLCJCb3JkZXJTdHlsZSI6bnVsbCwiUGFyZW50U3R5bGUiOm51bGx9LCJEYXRlRm9ybWF0Ijp7IiRpZCI6IjM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iIsIkRhdGVQYXJ0SXNWaXNpYmxlIjp0cnVlLCJUaW1lUGFydElzVmlzaWJsZSI6ZmFsc2V9fSwiV2Vla051bWJlcmluZyI6eyIkaWQiOiIzMyIsIkZvcm1hdCI6MCwiSXNWaXNpYmxlIjpmYWxzZSwiTGFzdEtub3duVmlzaWJpbGl0eVN0YXRlIjpmYWxzZX0sIklzVmlzaWJsZSI6dHJ1ZSwiUGFyZW50U3R5bGUiOm51bGx9LCJIeXBlcmxpbmsiOm51bGwsIkltcG9ydElkIjpudWxsfSx7IiRpZCI6IjM0IiwiSWQiOiIyMTY1NDU3Mi0zYTY3LTQ3OWQtYWU3ZS1jODU3OGI3YTQ2MjkiLCJJbmRleCI6MSwiR3JvdXBJZCI6bnVsbCwiVGl0bGUiOiJOZXcgbmFtZTogQXBwbGUgSW5jLiIsIkRhdGVUaW1lIjoiMjAwNy0wMS0wOVQyMzo1OTowMFoiLCJQZXJjZW50YWdlQ29tcGxldGUiOm51bGwsIk5vdGUiOm51bGwsIlN0eWxlIjp7IiRpZCI6IjM1IiwiVGl0bGVQb3NpdGlvbiI6IkxlZnQiLCJEYXRlUG9zaXRpb24iOiJMZWZ0IiwiU2hhcGVUeXBlIjoxNCwiU2hhcGVTaXplIjowLCJTcGFjaW5nIjo1LCJTaGFwZVN0eWxlIjp7IiRpZCI6IjM2IiwiTWFyZ2luIjp7IiRpZCI6IjM3IiwiVG9wIjowLjAsIkxlZnQiOjAuMCwiUmlnaHQiOjAuMCwiQm90dG9tIjowLjB9LCJQYWRkaW5nIjp7IiRpZCI6IjM4IiwiVG9wIjowLjAsIkxlZnQiOjAuMCwiUmlnaHQiOjAuMCwiQm90dG9tIjowLjB9LCJCYWNrZ3JvdW5kIjp7IiRpZCI6IjM5IiwiQ29sb3IiOnsiJGlkIjoiNDAiLCJBIjoyNTUsIlIiOjAsIkciOjAsIkIiOjB9fSwiSXNWaXNpYmxlIjp0cnVlLCJXaWR0aCI6MTIuMCwiSGVpZ2h0IjoxNC4wLCJCb3JkZXJTdHlsZSI6eyIkaWQiOiI0MSIsIkxpbmVDb2xvciI6eyIkcmVmIjoiMTMifSwiTGluZVdlaWdodCI6MC4wLCJMaW5lVHlwZSI6MCwiUGFyZW50U3R5bGUiOm51bGx9LCJQYXJlbnRTdHlsZSI6bnVsbH0sIlRpdGxlU3R5bGUiOnsiJGlkIjoiNDIiLCJGb250U2V0dGluZ3MiOnsiJGlkIjoiNDMiLCJGb250U2l6ZSI6MTAsIkZvbnROYW1lIjoiT3BlbiBTYW5zIFNlbWlCb2xkIiwiSXNCb2xkIjpmYWxzZSwiSXNJdGFsaWMiOmZhbHNlLCJJc1VuZGVybGluZWQiOmZhbHNlLCJQYXJlbnRTdHlsZSI6bnVsbH0sIkF1dG9TaXplIjoyLCJGb3JlZ3JvdW5kIjp7IiRpZCI6IjQ0IiwiQ29sb3IiOnsiJGlkIjoiNDUiLCJBIjoyNTUsIlIiOjAsIkciOjAsIkIiOjB9fSwiTWF4V2lkdGgiOjExNS43MDk2ODYyNzkyOTY4OCwiTWF4SGVpZ2h0IjoiSW5maW5pdHkiLCJTbWFydEZvcmVncm91bmRJc0FjdGl2ZSI6ZmFsc2UsIkhvcml6b250YWxBbGlnbm1lbnQiOjIsIlZlcnRpY2FsQWxpZ25tZW50IjowLCJTbWFydEZvcmVncm91bmQiOm51bGwsIkJhY2tncm91bmRGaWxsVHlwZSI6MCwiTWFyZ2luIjp7IiRpZCI6IjQ2IiwiVG9wIjowLjAsIkxlZnQiOjAuMCwiUmlnaHQiOjAuMCwiQm90dG9tIjowLjB9LCJQYWRkaW5nIjp7IiRpZCI6IjQ3IiwiVG9wIjowLjAsIkxlZnQiOjAuMCwiUmlnaHQiOjAuMCwiQm90dG9tIjowLjB9LCJCYWNrZ3JvdW5kIjp7IiRpZCI6IjQ4IiwiQ29sb3IiOnsiJGlkIjoiNDkiLCJBIjowLCJSIjoyNTUsIkciOjI1NSwiQiI6MjU1fX0sIklzVmlzaWJsZSI6dHJ1ZSwiV2lkdGgiOjAuMCwiSGVpZ2h0IjowLjAsIkJvcmRlclN0eWxlIjpudWxsLCJQYXJlbnRTdHlsZSI6bnVsbH0sIkRhdGVTdHlsZSI6eyIkaWQiOiI1MCIsIkZvbnRTZXR0aW5ncyI6eyIkaWQiOiI1MSIsIkZvbnRTaXplIjo4LCJGb250TmFtZSI6IkNhbGlicmkiLCJJc0JvbGQiOnRydWUsIklzSXRhbGljIjpmYWxzZSwiSXNVbmRlcmxpbmVkIjpmYWxzZSwiUGFyZW50U3R5bGUiOm51bGx9LCJBdXRvU2l6ZSI6MCwiRm9yZWdyb3VuZCI6eyIkaWQiOiI1MiIsIkNvbG9yIjp7IiRpZCI6IjUzIiwiQSI6MjU1LCJSIjo3MCwiRyI6NjgsIkIiOjY4fX0sIk1heFdpZHRoIjoyMDAuMCwiTWF4SGVpZ2h0IjoiSW5maW5pdHkiLCJTbWFydEZvcmVncm91bmRJc0FjdGl2ZSI6ZmFsc2UsIkhvcml6b250YWxBbGlnbm1lbnQiOjIsIlZlcnRpY2FsQWxpZ25tZW50IjowLCJTbWFydEZvcmVncm91bmQiOm51bGwsIkJhY2tncm91bmRGaWxsVHlwZSI6MCwiTWFyZ2luIjp7IiRpZCI6IjU0IiwiVG9wIjowLjAsIkxlZnQiOjAuMCwiUmlnaHQiOjAuMCwiQm90dG9tIjowLjB9LCJQYWRkaW5nIjp7IiRpZCI6IjU1IiwiVG9wIjowLjAsIkxlZnQiOjAuMCwiUmlnaHQiOjAuMCwiQm90dG9tIjowLjB9LCJCYWNrZ3JvdW5kIjp7IiRpZCI6IjU2IiwiQ29sb3IiOnsiJGlkIjoiNTciLCJBIjowLCJSIjoyNTUsIkciOjI1NSwiQiI6MjU1fX0sIklzVmlzaWJsZSI6dHJ1ZSwiV2lkdGgiOjAuMCwiSGVpZ2h0IjowLjAsIkJvcmRlclN0eWxlIjpudWxsLCJQYXJlbnRTdHlsZSI6bnVsbH0sIkRhdGVGb3JtYXQiOnsiJGlkIjoi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IiwiRGF0ZVBhcnRJc1Zpc2libGUiOnRydWUsIlRpbWVQYXJ0SXNWaXNpYmxlIjpmYWxzZX19LCJXZWVrTnVtYmVyaW5nIjp7IiRpZCI6IjYwIiwiRm9ybWF0IjowLCJJc1Zpc2libGUiOmZhbHNlLCJMYXN0S25vd25WaXNpYmlsaXR5U3RhdGUiOmZhbHNlfSwiSXNWaXNpYmxlIjp0cnVlLCJQYXJlbnRTdHlsZSI6bnVsbH0sIkh5cGVybGluayI6bnVsbCwiSW1wb3J0SWQiOm51bGx9LHsiJGlkIjoiNjEiLCJJZCI6ImUxZTI0NTQ0LWU3OTAtNDdjZS1iYmNiLWY4NDFhNGZiYTZkOCIsIkluZGV4IjoyLCJHcm91cElkIjpudWxsLCJUaXRsZSI6Ik1hY2ludG9zaCBQb3J0YWJsZSIsIkRhdGVUaW1lIjoiMTk4OS0wOS0yMFQyMzo1OTowMFoiLCJQZXJjZW50YWdlQ29tcGxldGUiOm51bGwsIk5vdGUiOm51bGwsIlN0eWxlIjp7IiRpZCI6IjYyIiwiVGl0bGVQb3NpdGlvbiI6IkxlZnQiLCJEYXRlUG9zaXRpb24iOiJMZWZ0IiwiU2hhcGVUeXBlIjoxNCwiU2hhcGVTaXplIjowLCJTcGFjaW5nIjo1LCJTaGFwZVN0eWxlIjp7IiRpZCI6IjYzIiwiTWFyZ2luIjp7IiRpZCI6IjY0IiwiVG9wIjowLjAsIkxlZnQiOjAuMCwiUmlnaHQiOjAuMCwiQm90dG9tIjowLjB9LCJQYWRkaW5nIjp7IiRpZCI6IjY1IiwiVG9wIjowLjAsIkxlZnQiOjAuMCwiUmlnaHQiOjAuMCwiQm90dG9tIjowLjB9LCJCYWNrZ3JvdW5kIjp7IiRpZCI6IjY2IiwiQ29sb3IiOnsiJGlkIjoiNjciLCJBIjoyNTUsIlIiOjAsIkciOjAsIkIiOjB9fSwiSXNWaXNpYmxlIjp0cnVlLCJXaWR0aCI6MTIuMCwiSGVpZ2h0IjoxNC4wLCJCb3JkZXJTdHlsZSI6eyIkaWQiOiI2OCIsIkxpbmVDb2xvciI6eyIkcmVmIjoiMTMifSwiTGluZVdlaWdodCI6MC4wLCJMaW5lVHlwZSI6MCwiUGFyZW50U3R5bGUiOm51bGx9LCJQYXJlbnRTdHlsZSI6bnVsbH0sIlRpdGxlU3R5bGUiOnsiJGlkIjoiNjkiLCJGb250U2V0dGluZ3MiOnsiJGlkIjoiNzAiLCJGb250U2l6ZSI6MTAsIkZvbnROYW1lIjoiT3BlbiBTYW5zIFNlbWlCb2xkIiwiSXNCb2xkIjpmYWxzZSwiSXNJdGFsaWMiOmZhbHNlLCJJc1VuZGVybGluZWQiOmZhbHNlLCJQYXJlbnRTdHlsZSI6bnVsbH0sIkF1dG9TaXplIjowLCJGb3JlZ3JvdW5kIjp7IiRpZCI6IjcxIiwiQ29sb3IiOnsiJGlkIjoiNzI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NzMiLCJUb3AiOjAuMCwiTGVmdCI6MC4wLCJSaWdodCI6MC4wLCJCb3R0b20iOjAuMH0sIlBhZGRpbmciOnsiJGlkIjoiNzQiLCJUb3AiOjAuMCwiTGVmdCI6MC4wLCJSaWdodCI6MC4wLCJCb3R0b20iOjAuMH0sIkJhY2tncm91bmQiOnsiJGlkIjoiNzUiLCJDb2xvciI6eyIkaWQiOiI3NiIsIkEiOjAsIlIiOjI1NSwiRyI6MjU1LCJCIjoyNTV9fSwiSXNWaXNpYmxlIjp0cnVlLCJXaWR0aCI6MC4wLCJIZWlnaHQiOjAuMCwiQm9yZGVyU3R5bGUiOm51bGwsIlBhcmVudFN0eWxlIjpudWxsfSwiRGF0ZVN0eWxlIjp7IiRpZCI6Ijc3IiwiRm9udFNldHRpbmdzIjp7IiRpZCI6Ijc4IiwiRm9udFNpemUiOjgsIkZvbnROYW1lIjoiQ2FsaWJyaSIsIklzQm9sZCI6dHJ1ZSwiSXNJdGFsaWMiOmZhbHNlLCJJc1VuZGVybGluZWQiOmZhbHNlLCJQYXJlbnRTdHlsZSI6bnVsbH0sIkF1dG9TaXplIjowLCJGb3JlZ3JvdW5kIjp7IiRpZCI6Ijc5IiwiQ29sb3IiOnsiJGlkIjoiODAiLCJBIjoyNTUsIlIiOjcwLCJHIjo2OCwiQiI6Njh9fSwiTWF4V2lkdGgiOjIwMC4wLCJNYXhIZWlnaHQiOiJJbmZpbml0eSIsIlNtYXJ0Rm9yZWdyb3VuZElzQWN0aXZlIjpmYWxzZSwiSG9yaXpvbnRhbEFsaWdubWVudCI6MiwiVmVydGljYWxBbGlnbm1lbnQiOjAsIlNtYXJ0Rm9yZWdyb3VuZCI6bnVsbCwiQmFja2dyb3VuZEZpbGxUeXBlIjowLCJNYXJnaW4iOnsiJGlkIjoiODEiLCJUb3AiOjAuMCwiTGVmdCI6MC4wLCJSaWdodCI6MC4wLCJCb3R0b20iOjAuMH0sIlBhZGRpbmciOnsiJGlkIjoiODIiLCJUb3AiOjAuMCwiTGVmdCI6MC4wLCJSaWdodCI6MC4wLCJCb3R0b20iOjAuMH0sIkJhY2tncm91bmQiOnsiJGlkIjoiODMiLCJDb2xvciI6eyIkaWQiOiI4NCIsIkEiOjAsIlIiOjI1NSwiRyI6MjU1LCJCIjoyNTV9fSwiSXNWaXNpYmxlIjp0cnVlLCJXaWR0aCI6MC4wLCJIZWlnaHQiOjAuMCwiQm9yZGVyU3R5bGUiOm51bGwsIlBhcmVudFN0eWxlIjpudWxsfSwiRGF0ZUZvcm1hdCI6eyIkaWQiOiI4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YiLCJEYXRlUGFydElzVmlzaWJsZSI6dHJ1ZSwiVGltZVBhcnRJc1Zpc2libGUiOmZhbHNlfX0sIldlZWtOdW1iZXJpbmciOnsiJGlkIjoiODciLCJGb3JtYXQiOjAsIklzVmlzaWJsZSI6ZmFsc2UsIkxhc3RLbm93blZpc2liaWxpdHlTdGF0ZSI6ZmFsc2V9LCJJc1Zpc2libGUiOnRydWUsIlBhcmVudFN0eWxlIjpudWxsfSwiSHlwZXJsaW5rIjpudWxsLCJJbXBvcnRJZCI6bnVsbH0seyIkaWQiOiI4OCIsIklkIjoiN2ZiNjliYzgtMjE2My00MjQ0LWE2ZDEtYTZjMGNkMTZiMTY1IiwiSW5kZXgiOjMsIkdyb3VwSWQiOm51bGwsIlRpdGxlIjoiQXBwbGUgT25saW5lIFN0b3JlIiwiRGF0ZVRpbWUiOiIxOTk3LTExLTAxVDIzOjU5OjAwWiIsIlBlcmNlbnRhZ2VDb21wbGV0ZSI6bnVsbCwiTm90ZSI6bnVsbCwiU3R5bGUiOnsiJGlkIjoiODkiLCJUaXRsZVBvc2l0aW9uIjoiTGVmdCIsIkRhdGVQb3NpdGlvbiI6IkxlZnQiLCJTaGFwZVR5cGUiOjE0LCJTaGFwZVNpemUiOjAsIlNwYWNpbmciOjUsIlNoYXBlU3R5bGUiOnsiJGlkIjoiOTAiLCJNYXJnaW4iOnsiJGlkIjoiOTEiLCJUb3AiOjAuMCwiTGVmdCI6MC4wLCJSaWdodCI6MC4wLCJCb3R0b20iOjAuMH0sIlBhZGRpbmciOnsiJGlkIjoiOTIiLCJUb3AiOjAuMCwiTGVmdCI6MC4wLCJSaWdodCI6MC4wLCJCb3R0b20iOjAuMH0sIkJhY2tncm91bmQiOnsiJGlkIjoiOTMiLCJDb2xvciI6eyIkaWQiOiI5NCIsIkEiOjI1NSwiUiI6MCwiRyI6MCwiQiI6MH19LCJJc1Zpc2libGUiOnRydWUsIldpZHRoIjoxMi4wLCJIZWlnaHQiOjE0LjAsIkJvcmRlclN0eWxlIjp7IiRpZCI6Ijk1IiwiTGluZUNvbG9yIjp7IiRyZWYiOiIxMyJ9LCJMaW5lV2VpZ2h0IjowLjAsIkxpbmVUeXBlIjowLCJQYXJlbnRTdHlsZSI6bnVsbH0sIlBhcmVudFN0eWxlIjpudWxsfSwiVGl0bGVTdHlsZSI6eyIkaWQiOiI5NiIsIkZvbnRTZXR0aW5ncyI6eyIkaWQiOiI5NyIsIkZvbnRTaXplIjoxMCwiRm9udE5hbWUiOiJPcGVuIFNhbnMgU2VtaUJvbGQiLCJJc0JvbGQiOmZhbHNlLCJJc0l0YWxpYyI6ZmFsc2UsIklzVW5kZXJsaW5lZCI6ZmFsc2UsIlBhcmVudFN0eWxlIjpudWxsfSwiQXV0b1NpemUiOjAsIkZvcmVncm91bmQiOnsiJGlkIjoiOTgiLCJDb2xvciI6eyIkaWQiOiI5O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DAiLCJUb3AiOjAuMCwiTGVmdCI6MC4wLCJSaWdodCI6MC4wLCJCb3R0b20iOjAuMH0sIlBhZGRpbmciOnsiJGlkIjoiMTAxIiwiVG9wIjowLjAsIkxlZnQiOjAuMCwiUmlnaHQiOjAuMCwiQm90dG9tIjowLjB9LCJCYWNrZ3JvdW5kIjp7IiRpZCI6IjEwMiIsIkNvbG9yIjp7IiRpZCI6IjEwMyIsIkEiOjAsIlIiOjI1NSwiRyI6MjU1LCJCIjoyNTV9fSwiSXNWaXNpYmxlIjp0cnVlLCJXaWR0aCI6MC4wLCJIZWlnaHQiOjAuMCwiQm9yZGVyU3R5bGUiOm51bGwsIlBhcmVudFN0eWxlIjpudWxsfSwiRGF0ZVN0eWxlIjp7IiRpZCI6IjEwNCIsIkZvbnRTZXR0aW5ncyI6eyIkaWQiOiIxMDUiLCJGb250U2l6ZSI6OCwiRm9udE5hbWUiOiJDYWxpYnJpIiwiSXNCb2xkIjp0cnVlLCJJc0l0YWxpYyI6ZmFsc2UsIklzVW5kZXJsaW5lZCI6ZmFsc2UsIlBhcmVudFN0eWxlIjpudWxsfSwiQXV0b1NpemUiOjAsIkZvcmVncm91bmQiOnsiJGlkIjoiMTA2IiwiQ29sb3IiOnsiJGlkIjoiMTA3IiwiQSI6MjU1LCJSIjo3MCwiRyI6NjgsIkIiOjY4fX0sIk1heFdpZHRoIjoyMDAuMCwiTWF4SGVpZ2h0IjoiSW5maW5pdHkiLCJTbWFydEZvcmVncm91bmRJc0FjdGl2ZSI6ZmFsc2UsIkhvcml6b250YWxBbGlnbm1lbnQiOjIsIlZlcnRpY2FsQWxpZ25tZW50IjowLCJTbWFydEZvcmVncm91bmQiOm51bGwsIkJhY2tncm91bmRGaWxsVHlwZSI6MCwiTWFyZ2luIjp7IiRpZCI6IjEwOCIsIlRvcCI6MC4wLCJMZWZ0IjowLjAsIlJpZ2h0IjowLjAsIkJvdHRvbSI6MC4wfSwiUGFkZGluZyI6eyIkaWQiOiIxMDkiLCJUb3AiOjAuMCwiTGVmdCI6MC4wLCJSaWdodCI6MC4wLCJCb3R0b20iOjAuMH0sIkJhY2tncm91bmQiOnsiJGlkIjoiMTEwIiwiQ29sb3IiOnsiJGlkIjoiMTExIiwiQSI6MCwiUiI6MjU1LCJHIjoyNTUsIkIiOjI1NX19LCJJc1Zpc2libGUiOnRydWUsIldpZHRoIjowLjAsIkhlaWdodCI6MC4wLCJCb3JkZXJTdHlsZSI6bnVsbCwiUGFyZW50U3R5bGUiOm51bGx9LCJEYXRlRm9ybWF0Ijp7IiRpZCI6IjEx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EzIiwiRGF0ZVBhcnRJc1Zpc2libGUiOnRydWUsIlRpbWVQYXJ0SXNWaXNpYmxlIjpmYWxzZX19LCJXZWVrTnVtYmVyaW5nIjp7IiRpZCI6IjExNCIsIkZvcm1hdCI6MCwiSXNWaXNpYmxlIjpmYWxzZSwiTGFzdEtub3duVmlzaWJpbGl0eVN0YXRlIjpmYWxzZX0sIklzVmlzaWJsZSI6dHJ1ZSwiUGFyZW50U3R5bGUiOm51bGx9LCJIeXBlcmxpbmsiOm51bGwsIkltcG9ydElkIjpudWxsfSx7IiRpZCI6IjExNSIsIklkIjoiZGExMWE3YzQtNDE2Yi00YzFhLTg5NTgtYjhjMGVlYjE1NWI2IiwiSW5kZXgiOjQsIkdyb3VwSWQiOm51bGwsIlRpdGxlIjoiaVBob25lIDUiLCJEYXRlVGltZSI6IjIwMTItMDktMjFUMjM6NTk6MDBaIiwiUGVyY2VudGFnZUNvbXBsZXRlIjpudWxsLCJOb3RlIjpudWxsLCJTdHlsZSI6eyIkaWQiOiIxMTYiLCJUaXRsZVBvc2l0aW9uIjoiTGVmdCIsIkRhdGVQb3NpdGlvbiI6IkxlZnQiLCJTaGFwZVR5cGUiOjE0LCJTaGFwZVNpemUiOjAsIlNwYWNpbmciOjUsIlNoYXBlU3R5bGUiOnsiJGlkIjoiMTE3IiwiTWFyZ2luIjp7IiRpZCI6IjExOCIsIlRvcCI6MC4wLCJMZWZ0IjowLjAsIlJpZ2h0IjowLjAsIkJvdHRvbSI6MC4wfSwiUGFkZGluZyI6eyIkaWQiOiIxMTkiLCJUb3AiOjAuMCwiTGVmdCI6MC4wLCJSaWdodCI6MC4wLCJCb3R0b20iOjAuMH0sIkJhY2tncm91bmQiOnsiJGlkIjoiMTIwIiwiQ29sb3IiOnsiJGlkIjoiMTIxIiwiQSI6MjU1LCJSIjowLCJHIjowLCJCIjowfX0sIklzVmlzaWJsZSI6dHJ1ZSwiV2lkdGgiOjEyLjAsIkhlaWdodCI6MTQuMCwiQm9yZGVyU3R5bGUiOnsiJGlkIjoiMTIyIiwiTGluZUNvbG9yIjp7IiRyZWYiOiIxMyJ9LCJMaW5lV2VpZ2h0IjowLjAsIkxpbmVUeXBlIjowLCJQYXJlbnRTdHlsZSI6bnVsbH0sIlBhcmVudFN0eWxlIjpudWxsfSwiVGl0bGVTdHlsZSI6eyIkaWQiOiIxMjMiLCJGb250U2V0dGluZ3MiOnsiJGlkIjoiMTI0IiwiRm9udFNpemUiOjEwLCJGb250TmFtZSI6Ik9wZW4gU2FucyBTZW1pQm9sZCIsIklzQm9sZCI6ZmFsc2UsIklzSXRhbGljIjpmYWxzZSwiSXNVbmRlcmxpbmVkIjpmYWxzZSwiUGFyZW50U3R5bGUiOm51bGx9LCJBdXRvU2l6ZSI6MCwiRm9yZWdyb3VuZCI6eyIkaWQiOiIxMjUiLCJDb2xvciI6eyIkaWQiOiIxMjY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I3IiwiVG9wIjowLjAsIkxlZnQiOjAuMCwiUmlnaHQiOjAuMCwiQm90dG9tIjowLjB9LCJQYWRkaW5nIjp7IiRpZCI6IjEyOCIsIlRvcCI6MC4wLCJMZWZ0IjowLjAsIlJpZ2h0IjowLjAsIkJvdHRvbSI6MC4wfSwiQmFja2dyb3VuZCI6eyIkaWQiOiIxMjkiLCJDb2xvciI6eyIkaWQiOiIxMzAiLCJBIjowLCJSIjoyNTUsIkciOjI1NSwiQiI6MjU1fX0sIklzVmlzaWJsZSI6dHJ1ZSwiV2lkdGgiOjAuMCwiSGVpZ2h0IjowLjAsIkJvcmRlclN0eWxlIjpudWxsLCJQYXJlbnRTdHlsZSI6bnVsbH0sIkRhdGVTdHlsZSI6eyIkaWQiOiIxMzEiLCJGb250U2V0dGluZ3MiOnsiJGlkIjoiMTMyIiwiRm9udFNpemUiOjgsIkZvbnROYW1lIjoiQ2FsaWJyaSIsIklzQm9sZCI6dHJ1ZSwiSXNJdGFsaWMiOmZhbHNlLCJJc1VuZGVybGluZWQiOmZhbHNlLCJQYXJlbnRTdHlsZSI6bnVsbH0sIkF1dG9TaXplIjowLCJGb3JlZ3JvdW5kIjp7IiRpZCI6IjEzMyIsIkNvbG9yIjp7IiRpZCI6IjEzNCIsIkEiOjI1NSwiUiI6NzAsIkciOjY4LCJCIjo2OH19LCJNYXhXaWR0aCI6MjAwLjAsIk1heEhlaWdodCI6IkluZmluaXR5IiwiU21hcnRGb3JlZ3JvdW5kSXNBY3RpdmUiOmZhbHNlLCJIb3Jpem9udGFsQWxpZ25tZW50IjoyLCJWZXJ0aWNhbEFsaWdubWVudCI6MCwiU21hcnRGb3JlZ3JvdW5kIjpudWxsLCJCYWNrZ3JvdW5kRmlsbFR5cGUiOjAsIk1hcmdpbiI6eyIkaWQiOiIxMzUiLCJUb3AiOjAuMCwiTGVmdCI6MC4wLCJSaWdodCI6MC4wLCJCb3R0b20iOjAuMH0sIlBhZGRpbmciOnsiJGlkIjoiMTM2IiwiVG9wIjowLjAsIkxlZnQiOjAuMCwiUmlnaHQiOjAuMCwiQm90dG9tIjowLjB9LCJCYWNrZ3JvdW5kIjp7IiRpZCI6IjEzNyIsIkNvbG9yIjp7IiRpZCI6IjEzOCIsIkEiOjAsIlIiOjI1NSwiRyI6MjU1LCJCIjoyNTV9fSwiSXNWaXNpYmxlIjp0cnVlLCJXaWR0aCI6MC4wLCJIZWlnaHQiOjAuMCwiQm9yZGVyU3R5bGUiOm51bGwsIlBhcmVudFN0eWxlIjpudWxsfSwiRGF0ZUZvcm1hdCI6eyIkaWQiOiIxMz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0MCIsIkRhdGVQYXJ0SXNWaXNpYmxlIjp0cnVlLCJUaW1lUGFydElzVmlzaWJsZSI6ZmFsc2V9fSwiV2Vla051bWJlcmluZyI6eyIkaWQiOiIxNDEiLCJGb3JtYXQiOjAsIklzVmlzaWJsZSI6ZmFsc2UsIkxhc3RLbm93blZpc2liaWxpdHlTdGF0ZSI6ZmFsc2V9LCJJc1Zpc2libGUiOnRydWUsIlBhcmVudFN0eWxlIjpudWxsfSwiSHlwZXJsaW5rIjpudWxsLCJJbXBvcnRJZCI6bnVsbH0seyIkaWQiOiIxNDIiLCJJZCI6IjlhZTFlODkyLTZjZjItNGQ3Ni1hN2M2LWRmNmRhODQ0OTU2OSIsIkluZGV4Ijo1LCJHcm91cElkIjpudWxsLCJUaXRsZSI6IkNsaXBzIGFwcCIsIkRhdGVUaW1lIjoiMjAxNy0wNi0wNlQyMzo1OTowMFoiLCJQZXJjZW50YWdlQ29tcGxldGUiOm51bGwsIk5vdGUiOm51bGwsIlN0eWxlIjp7IiRpZCI6IjE0MyIsIlRpdGxlUG9zaXRpb24iOiJMZWZ0IiwiRGF0ZVBvc2l0aW9uIjoiTGVmdCIsIlNoYXBlVHlwZSI6MTQsIlNoYXBlU2l6ZSI6MCwiU3BhY2luZyI6NSwiU2hhcGVTdHlsZSI6eyIkaWQiOiIxNDQiLCJNYXJnaW4iOnsiJGlkIjoiMTQ1IiwiVG9wIjowLjAsIkxlZnQiOjAuMCwiUmlnaHQiOjAuMCwiQm90dG9tIjowLjB9LCJQYWRkaW5nIjp7IiRpZCI6IjE0NiIsIlRvcCI6MC4wLCJMZWZ0IjowLjAsIlJpZ2h0IjowLjAsIkJvdHRvbSI6MC4wfSwiQmFja2dyb3VuZCI6eyIkaWQiOiIxNDciLCJDb2xvciI6eyIkaWQiOiIxNDgiLCJBIjoyNTUsIlIiOjAsIkciOjAsIkIiOjB9fSwiSXNWaXNpYmxlIjp0cnVlLCJXaWR0aCI6MTIuMCwiSGVpZ2h0IjoxNC4wLCJCb3JkZXJTdHlsZSI6eyIkaWQiOiIxNDkiLCJMaW5lQ29sb3IiOnsiJHJlZiI6IjEzIn0sIkxpbmVXZWlnaHQiOjAuMCwiTGluZVR5cGUiOjAsIlBhcmVudFN0eWxlIjpudWxsfSwiUGFyZW50U3R5bGUiOm51bGx9LCJUaXRsZVN0eWxlIjp7IiRpZCI6IjE1MCIsIkZvbnRTZXR0aW5ncyI6eyIkaWQiOiIxNTEiLCJGb250U2l6ZSI6MTAsIkZvbnROYW1lIjoiT3BlbiBTYW5zIFNlbWlCb2xkIiwiSXNCb2xkIjpmYWxzZSwiSXNJdGFsaWMiOmZhbHNlLCJJc1VuZGVybGluZWQiOmZhbHNlLCJQYXJlbnRTdHlsZSI6bnVsbH0sIkF1dG9TaXplIjowLCJGb3JlZ3JvdW5kIjp7IiRpZCI6IjE1MiIsIkNvbG9yIjp7IiRpZCI6IjE1My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NTQiLCJUb3AiOjAuMCwiTGVmdCI6MC4wLCJSaWdodCI6MC4wLCJCb3R0b20iOjAuMH0sIlBhZGRpbmciOnsiJGlkIjoiMTU1IiwiVG9wIjowLjAsIkxlZnQiOjAuMCwiUmlnaHQiOjAuMCwiQm90dG9tIjowLjB9LCJCYWNrZ3JvdW5kIjp7IiRpZCI6IjE1NiIsIkNvbG9yIjp7IiRpZCI6IjE1NyIsIkEiOjAsIlIiOjI1NSwiRyI6MjU1LCJCIjoyNTV9fSwiSXNWaXNpYmxlIjp0cnVlLCJXaWR0aCI6MC4wLCJIZWlnaHQiOjAuMCwiQm9yZGVyU3R5bGUiOm51bGwsIlBhcmVudFN0eWxlIjpudWxsfSwiRGF0ZVN0eWxlIjp7IiRpZCI6IjE1OCIsIkZvbnRTZXR0aW5ncyI6eyIkaWQiOiIxNTkiLCJGb250U2l6ZSI6OCwiRm9udE5hbWUiOiJDYWxpYnJpIiwiSXNCb2xkIjp0cnVlLCJJc0l0YWxpYyI6ZmFsc2UsIklzVW5kZXJsaW5lZCI6ZmFsc2UsIlBhcmVudFN0eWxlIjpudWxsfSwiQXV0b1NpemUiOjAsIkZvcmVncm91bmQiOnsiJGlkIjoiMTYwIiwiQ29sb3IiOnsiJGlkIjoiMTYxIiwiQSI6MjU1LCJSIjo3MCwiRyI6NjgsIkIiOjY4fX0sIk1heFdpZHRoIjoyMDAuMCwiTWF4SGVpZ2h0IjoiSW5maW5pdHkiLCJTbWFydEZvcmVncm91bmRJc0FjdGl2ZSI6ZmFsc2UsIkhvcml6b250YWxBbGlnbm1lbnQiOjIsIlZlcnRpY2FsQWxpZ25tZW50IjowLCJTbWFydEZvcmVncm91bmQiOm51bGwsIkJhY2tncm91bmRGaWxsVHlwZSI6MCwiTWFyZ2luIjp7IiRpZCI6IjE2MiIsIlRvcCI6MC4wLCJMZWZ0IjowLjAsIlJpZ2h0IjowLjAsIkJvdHRvbSI6MC4wfSwiUGFkZGluZyI6eyIkaWQiOiIxNjMiLCJUb3AiOjAuMCwiTGVmdCI6MC4wLCJSaWdodCI6MC4wLCJCb3R0b20iOjAuMH0sIkJhY2tncm91bmQiOnsiJGlkIjoiMTY0IiwiQ29sb3IiOnsiJGlkIjoiMTY1IiwiQSI6MCwiUiI6MjU1LCJHIjoyNTUsIkIiOjI1NX19LCJJc1Zpc2libGUiOnRydWUsIldpZHRoIjowLjAsIkhlaWdodCI6MC4wLCJCb3JkZXJTdHlsZSI6bnVsbCwiUGFyZW50U3R5bGUiOm51bGx9LCJEYXRlRm9ybWF0Ijp7IiRpZCI6IjE2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Y3IiwiRGF0ZVBhcnRJc1Zpc2libGUiOnRydWUsIlRpbWVQYXJ0SXNWaXNpYmxlIjpmYWxzZX19LCJXZWVrTnVtYmVyaW5nIjp7IiRpZCI6IjE2OCIsIkZvcm1hdCI6MCwiSXNWaXNpYmxlIjpmYWxzZSwiTGFzdEtub3duVmlzaWJpbGl0eVN0YXRlIjpmYWxzZX0sIklzVmlzaWJsZSI6dHJ1ZSwiUGFyZW50U3R5bGUiOm51bGx9LCJIeXBlcmxpbmsiOm51bGwsIkltcG9ydElkIjpudWxsfV0sIklkIjoiN2UwMDkxNmUtNmQ3Mi00ZTA5LWEyOTktMGY2N2Y1NGEwMzVlIiwiSXNTaW5nbGVJdGVtUm93IjpmYWxzZX0seyIkaWQiOiIxNjkiLCJfdGFza3MiOltdLCJfbWlsZXN0b25lcyI6W3siJGlkIjoiMTcwIiwiSWQiOiI3ZDlkZjIzNS1jMDhlLTRmMjAtODYzMC1lMjQ1N2RkNzk5ODUiLCJJbmRleCI6NiwiR3JvdXBJZCI6bnVsbCwiVGl0bGUiOiJGaXJzdCByZXRhaWwgc3RvcmVzIiwiRGF0ZVRpbWUiOiIyMDAxLTA1LTE5VDIzOjU5OjAwWiIsIlBlcmNlbnRhZ2VDb21wbGV0ZSI6bnVsbCwiTm90ZSI6bnVsbCwiU3R5bGUiOnsiJGlkIjoiMTcxIiwiVGl0bGVQb3NpdGlvbiI6IkxlZnQiLCJEYXRlUG9zaXRpb24iOiJMZWZ0IiwiU2hhcGVUeXBlIjoxNCwiU2hhcGVTaXplIjowLCJTcGFjaW5nIjo1LCJTaGFwZVN0eWxlIjp7IiRpZCI6IjE3MiIsIk1hcmdpbiI6eyIkaWQiOiIxNzMiLCJUb3AiOjAuMCwiTGVmdCI6MC4wLCJSaWdodCI6MC4wLCJCb3R0b20iOjAuMH0sIlBhZGRpbmciOnsiJGlkIjoiMTc0IiwiVG9wIjowLjAsIkxlZnQiOjAuMCwiUmlnaHQiOjAuMCwiQm90dG9tIjowLjB9LCJCYWNrZ3JvdW5kIjp7IiRpZCI6IjE3NSIsIkNvbG9yIjp7IiRpZCI6IjE3NiIsIkEiOjI1NSwiUiI6MCwiRyI6MCwiQiI6MH19LCJJc1Zpc2libGUiOnRydWUsIldpZHRoIjoxMi4wLCJIZWlnaHQiOjE0LjAsIkJvcmRlclN0eWxlIjp7IiRpZCI6IjE3NyIsIkxpbmVDb2xvciI6eyIkcmVmIjoiMTMifSwiTGluZVdlaWdodCI6MC4wLCJMaW5lVHlwZSI6MCwiUGFyZW50U3R5bGUiOm51bGx9LCJQYXJlbnRTdHlsZSI6bnVsbH0sIlRpdGxlU3R5bGUiOnsiJGlkIjoiMTc4IiwiRm9udFNldHRpbmdzIjp7IiRpZCI6IjE3OSIsIkZvbnRTaXplIjoxMCwiRm9udE5hbWUiOiJPcGVuIFNhbnMgU2VtaUJvbGQiLCJJc0JvbGQiOmZhbHNlLCJJc0l0YWxpYyI6ZmFsc2UsIklzVW5kZXJsaW5lZCI6ZmFsc2UsIlBhcmVudFN0eWxlIjpudWxsfSwiQXV0b1NpemUiOjAsIkZvcmVncm91bmQiOnsiJGlkIjoiMTgwIiwiQ29sb3IiOnsiJGlkIjoiMTgx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4MiIsIlRvcCI6MC4wLCJMZWZ0IjowLjAsIlJpZ2h0IjowLjAsIkJvdHRvbSI6MC4wfSwiUGFkZGluZyI6eyIkaWQiOiIxODMiLCJUb3AiOjAuMCwiTGVmdCI6MC4wLCJSaWdodCI6MC4wLCJCb3R0b20iOjAuMH0sIkJhY2tncm91bmQiOnsiJGlkIjoiMTg0IiwiQ29sb3IiOnsiJGlkIjoiMTg1IiwiQSI6MCwiUiI6MjU1LCJHIjoyNTUsIkIiOjI1NX19LCJJc1Zpc2libGUiOnRydWUsIldpZHRoIjowLjAsIkhlaWdodCI6MC4wLCJCb3JkZXJTdHlsZSI6bnVsbCwiUGFyZW50U3R5bGUiOm51bGx9LCJEYXRlU3R5bGUiOnsiJGlkIjoiMTg2IiwiRm9udFNldHRpbmdzIjp7IiRpZCI6IjE4NyIsIkZvbnRTaXplIjo4LCJGb250TmFtZSI6IkNhbGlicmkiLCJJc0JvbGQiOnRydWUsIklzSXRhbGljIjpmYWxzZSwiSXNVbmRlcmxpbmVkIjpmYWxzZSwiUGFyZW50U3R5bGUiOm51bGx9LCJBdXRvU2l6ZSI6MCwiRm9yZWdyb3VuZCI6eyIkaWQiOiIxODgiLCJDb2xvciI6eyIkaWQiOiIxODkiLCJBIjoyNTUsIlIiOjcwLCJHIjo2OCwiQiI6Njh9fSwiTWF4V2lkdGgiOjIwMC4wLCJNYXhIZWlnaHQiOiJJbmZpbml0eSIsIlNtYXJ0Rm9yZWdyb3VuZElzQWN0aXZlIjpmYWxzZSwiSG9yaXpvbnRhbEFsaWdubWVudCI6MiwiVmVydGljYWxBbGlnbm1lbnQiOjAsIlNtYXJ0Rm9yZWdyb3VuZCI6bnVsbCwiQmFja2dyb3VuZEZpbGxUeXBlIjowLCJNYXJnaW4iOnsiJGlkIjoiMTkwIiwiVG9wIjowLjAsIkxlZnQiOjAuMCwiUmlnaHQiOjAuMCwiQm90dG9tIjowLjB9LCJQYWRkaW5nIjp7IiRpZCI6IjE5MSIsIlRvcCI6MC4wLCJMZWZ0IjowLjAsIlJpZ2h0IjowLjAsIkJvdHRvbSI6MC4wfSwiQmFja2dyb3VuZCI6eyIkaWQiOiIxOTIiLCJDb2xvciI6eyIkaWQiOiIxOTMiLCJBIjowLCJSIjoyNTUsIkciOjI1NSwiQiI6MjU1fX0sIklzVmlzaWJsZSI6dHJ1ZSwiV2lkdGgiOjAuMCwiSGVpZ2h0IjowLjAsIkJvcmRlclN0eWxlIjpudWxsLCJQYXJlbnRTdHlsZSI6bnVsbH0sIkRhdGVGb3JtYXQiOnsiJGlkIjoiMTk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TUiLCJEYXRlUGFydElzVmlzaWJsZSI6dHJ1ZSwiVGltZVBhcnRJc1Zpc2libGUiOmZhbHNlfX0sIldlZWtOdW1iZXJpbmciOnsiJGlkIjoiMTk2IiwiRm9ybWF0IjowLCJJc1Zpc2libGUiOmZhbHNlLCJMYXN0S25vd25WaXNpYmlsaXR5U3RhdGUiOmZhbHNlfSwiSXNWaXNpYmxlIjp0cnVlLCJQYXJlbnRTdHlsZSI6bnVsbH0sIkh5cGVybGluayI6bnVsbCwiSW1wb3J0SWQiOm51bGx9LHsiJGlkIjoiMTk3IiwiSWQiOiJlYTc4MzhkNS0wZWFjLTRmYmEtYTVkZi04M2JkNGI4NDQzNmYiLCJJbmRleCI6NywiR3JvdXBJZCI6bnVsbCwiVGl0bGUiOiJBcHBsZSBXYXRjaCIsIkRhdGVUaW1lIjoiMjAxNS0wNC0yNFQyMzo1OTowMFoiLCJQZXJjZW50YWdlQ29tcGxldGUiOm51bGwsIk5vdGUiOm51bGwsIlN0eWxlIjp7IiRpZCI6IjE5OCIsIlRpdGxlUG9zaXRpb24iOiJMZWZ0IiwiRGF0ZVBvc2l0aW9uIjoiTGVmdCIsIlNoYXBlVHlwZSI6MTQsIlNoYXBlU2l6ZSI6MCwiU3BhY2luZyI6NSwiU2hhcGVTdHlsZSI6eyIkaWQiOiIxOTkiLCJNYXJnaW4iOnsiJGlkIjoiMjAwIiwiVG9wIjowLjAsIkxlZnQiOjAuMCwiUmlnaHQiOjAuMCwiQm90dG9tIjowLjB9LCJQYWRkaW5nIjp7IiRpZCI6IjIwMSIsIlRvcCI6MC4wLCJMZWZ0IjowLjAsIlJpZ2h0IjowLjAsIkJvdHRvbSI6MC4wfSwiQmFja2dyb3VuZCI6eyIkaWQiOiIyMDIiLCJDb2xvciI6eyIkaWQiOiIyMDMiLCJBIjoyNTUsIlIiOjAsIkciOjAsIkIiOjB9fSwiSXNWaXNpYmxlIjp0cnVlLCJXaWR0aCI6MTIuMCwiSGVpZ2h0IjoxNC4wLCJCb3JkZXJTdHlsZSI6eyIkaWQiOiIyMDQiLCJMaW5lQ29sb3IiOnsiJHJlZiI6IjEzIn0sIkxpbmVXZWlnaHQiOjAuMCwiTGluZVR5cGUiOjAsIlBhcmVudFN0eWxlIjpudWxsfSwiUGFyZW50U3R5bGUiOm51bGx9LCJUaXRsZVN0eWxlIjp7IiRpZCI6IjIwNSIsIkZvbnRTZXR0aW5ncyI6eyIkaWQiOiIyMDYiLCJGb250U2l6ZSI6MTAsIkZvbnROYW1lIjoiT3BlbiBTYW5zIFNlbWlCb2xkIiwiSXNCb2xkIjpmYWxzZSwiSXNJdGFsaWMiOmZhbHNlLCJJc1VuZGVybGluZWQiOmZhbHNlLCJQYXJlbnRTdHlsZSI6bnVsbH0sIkF1dG9TaXplIjowLCJGb3JlZ3JvdW5kIjp7IiRpZCI6IjIwNyIsIkNvbG9yIjp7IiRpZCI6IjIwO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MDkiLCJUb3AiOjAuMCwiTGVmdCI6MC4wLCJSaWdodCI6MC4wLCJCb3R0b20iOjAuMH0sIlBhZGRpbmciOnsiJGlkIjoiMjEwIiwiVG9wIjowLjAsIkxlZnQiOjAuMCwiUmlnaHQiOjAuMCwiQm90dG9tIjowLjB9LCJCYWNrZ3JvdW5kIjp7IiRpZCI6IjIxMSIsIkNvbG9yIjp7IiRpZCI6IjIxMiIsIkEiOjAsIlIiOjI1NSwiRyI6MjU1LCJCIjoyNTV9fSwiSXNWaXNpYmxlIjp0cnVlLCJXaWR0aCI6MC4wLCJIZWlnaHQiOjAuMCwiQm9yZGVyU3R5bGUiOm51bGwsIlBhcmVudFN0eWxlIjpudWxsfSwiRGF0ZVN0eWxlIjp7IiRpZCI6IjIxMyIsIkZvbnRTZXR0aW5ncyI6eyIkaWQiOiIyMTQiLCJGb250U2l6ZSI6OCwiRm9udE5hbWUiOiJDYWxpYnJpIiwiSXNCb2xkIjp0cnVlLCJJc0l0YWxpYyI6ZmFsc2UsIklzVW5kZXJsaW5lZCI6ZmFsc2UsIlBhcmVudFN0eWxlIjpudWxsfSwiQXV0b1NpemUiOjAsIkZvcmVncm91bmQiOnsiJGlkIjoiMjE1IiwiQ29sb3IiOnsiJGlkIjoiMjE2IiwiQSI6MjU1LCJSIjo3MCwiRyI6NjgsIkIiOjY4fX0sIk1heFdpZHRoIjoyMDAuMCwiTWF4SGVpZ2h0IjoiSW5maW5pdHkiLCJTbWFydEZvcmVncm91bmRJc0FjdGl2ZSI6ZmFsc2UsIkhvcml6b250YWxBbGlnbm1lbnQiOjIsIlZlcnRpY2FsQWxpZ25tZW50IjowLCJTbWFydEZvcmVncm91bmQiOm51bGwsIkJhY2tncm91bmRGaWxsVHlwZSI6MCwiTWFyZ2luIjp7IiRpZCI6IjIxNyIsIlRvcCI6MC4wLCJMZWZ0IjowLjAsIlJpZ2h0IjowLjAsIkJvdHRvbSI6MC4wfSwiUGFkZGluZyI6eyIkaWQiOiIyMTgiLCJUb3AiOjAuMCwiTGVmdCI6MC4wLCJSaWdodCI6MC4wLCJCb3R0b20iOjAuMH0sIkJhY2tncm91bmQiOnsiJGlkIjoiMjE5IiwiQ29sb3IiOnsiJGlkIjoiMjIwIiwiQSI6MCwiUiI6MjU1LCJHIjoyNTUsIkIiOjI1NX19LCJJc1Zpc2libGUiOnRydWUsIldpZHRoIjowLjAsIkhlaWdodCI6MC4wLCJCb3JkZXJTdHlsZSI6bnVsbCwiUGFyZW50U3R5bGUiOm51bGx9LCJEYXRlRm9ybWF0Ijp7IiRpZCI6IjIy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IyIiwiRGF0ZVBhcnRJc1Zpc2libGUiOnRydWUsIlRpbWVQYXJ0SXNWaXNpYmxlIjpmYWxzZX19LCJXZWVrTnVtYmVyaW5nIjp7IiRpZCI6IjIyMyIsIkZvcm1hdCI6MCwiSXNWaXNpYmxlIjpmYWxzZSwiTGFzdEtub3duVmlzaWJpbGl0eVN0YXRlIjpmYWxzZX0sIklzVmlzaWJsZSI6dHJ1ZSwiUGFyZW50U3R5bGUiOm51bGx9LCJIeXBlcmxpbmsiOm51bGwsIkltcG9ydElkIjpudWxsfSx7IiRpZCI6IjIyNCIsIklkIjoiNzY5NmZlM2UtZDMzMC00YmZlLThiOGEtZWU3ODdkOTQ3MDM0IiwiSW5kZXgiOjgsIkdyb3VwSWQiOm51bGwsIlRpdGxlIjoiQXBwbGUgSUkiLCJEYXRlVGltZSI6IjE5NzctMDQtMTZUMjM6NTk6MDBaIiwiUGVyY2VudGFnZUNvbXBsZXRlIjpudWxsLCJOb3RlIjpudWxsLCJTdHlsZSI6eyIkaWQiOiIyMjUiLCJUaXRsZVBvc2l0aW9uIjoiUmlnaHQiLCJEYXRlUG9zaXRpb24iOiJSaWdodCIsIlNoYXBlVHlwZSI6MTQsIlNoYXBlU2l6ZSI6MCwiU3BhY2luZyI6NSwiU2hhcGVTdHlsZSI6eyIkaWQiOiIyMjYiLCJNYXJnaW4iOnsiJGlkIjoiMjI3IiwiVG9wIjowLjAsIkxlZnQiOjAuMCwiUmlnaHQiOjAuMCwiQm90dG9tIjowLjB9LCJQYWRkaW5nIjp7IiRpZCI6IjIyOCIsIlRvcCI6MC4wLCJMZWZ0IjowLjAsIlJpZ2h0IjowLjAsIkJvdHRvbSI6MC4wfSwiQmFja2dyb3VuZCI6eyIkaWQiOiIyMjkiLCJDb2xvciI6eyIkaWQiOiIyMzAiLCJBIjoyNTUsIlIiOjAsIkciOjAsIkIiOjB9fSwiSXNWaXNpYmxlIjp0cnVlLCJXaWR0aCI6MTIuMCwiSGVpZ2h0IjoxNC4wLCJCb3JkZXJTdHlsZSI6eyIkaWQiOiIyMzEiLCJMaW5lQ29sb3IiOnsiJHJlZiI6IjEzIn0sIkxpbmVXZWlnaHQiOjAuMCwiTGluZVR5cGUiOjAsIlBhcmVudFN0eWxlIjpudWxsfSwiUGFyZW50U3R5bGUiOm51bGx9LCJUaXRsZVN0eWxlIjp7IiRpZCI6IjIzMiIsIkZvbnRTZXR0aW5ncyI6eyIkaWQiOiIyMzMiLCJGb250U2l6ZSI6MTAsIkZvbnROYW1lIjoiT3BlbiBTYW5zIFNlbWlCb2xkIiwiSXNCb2xkIjpmYWxzZSwiSXNJdGFsaWMiOmZhbHNlLCJJc1VuZGVybGluZWQiOmZhbHNlLCJQYXJlbnRTdHlsZSI6bnVsbH0sIkF1dG9TaXplIjowLCJGb3JlZ3JvdW5kIjp7IiRpZCI6IjIzNCIsIkNvbG9yIjp7IiRpZCI6IjIz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MzYiLCJUb3AiOjAuMCwiTGVmdCI6MC4wLCJSaWdodCI6MC4wLCJCb3R0b20iOjAuMH0sIlBhZGRpbmciOnsiJGlkIjoiMjM3IiwiVG9wIjowLjAsIkxlZnQiOjAuMCwiUmlnaHQiOjAuMCwiQm90dG9tIjowLjB9LCJCYWNrZ3JvdW5kIjp7IiRpZCI6IjIzOCIsIkNvbG9yIjp7IiRpZCI6IjIzOSIsIkEiOjAsIlIiOjI1NSwiRyI6MjU1LCJCIjoyNTV9fSwiSXNWaXNpYmxlIjp0cnVlLCJXaWR0aCI6MC4wLCJIZWlnaHQiOjAuMCwiQm9yZGVyU3R5bGUiOm51bGwsIlBhcmVudFN0eWxlIjpudWxsfSwiRGF0ZVN0eWxlIjp7IiRpZCI6IjI0MCIsIkZvbnRTZXR0aW5ncyI6eyIkaWQiOiIyNDEiLCJGb250U2l6ZSI6OCwiRm9udE5hbWUiOiJDYWxpYnJpIiwiSXNCb2xkIjp0cnVlLCJJc0l0YWxpYyI6ZmFsc2UsIklzVW5kZXJsaW5lZCI6ZmFsc2UsIlBhcmVudFN0eWxlIjpudWxsfSwiQXV0b1NpemUiOjAsIkZvcmVncm91bmQiOnsiJGlkIjoiMjQyIiwiQ29sb3IiOnsiJGlkIjoiMjQzIiwiQSI6MjU1LCJSIjo3MCwiRyI6NjgsIkIiOjY4fX0sIk1heFdpZHRoIjoyMDAuMCwiTWF4SGVpZ2h0IjoiSW5maW5pdHkiLCJTbWFydEZvcmVncm91bmRJc0FjdGl2ZSI6ZmFsc2UsIkhvcml6b250YWxBbGlnbm1lbnQiOjAsIlZlcnRpY2FsQWxpZ25tZW50IjowLCJTbWFydEZvcmVncm91bmQiOm51bGwsIkJhY2tncm91bmRGaWxsVHlwZSI6MCwiTWFyZ2luIjp7IiRpZCI6IjI0NCIsIlRvcCI6MC4wLCJMZWZ0IjowLjAsIlJpZ2h0IjowLjAsIkJvdHRvbSI6MC4wfSwiUGFkZGluZyI6eyIkaWQiOiIyNDUiLCJUb3AiOjAuMCwiTGVmdCI6MC4wLCJSaWdodCI6MC4wLCJCb3R0b20iOjAuMH0sIkJhY2tncm91bmQiOnsiJGlkIjoiMjQ2IiwiQ29sb3IiOnsiJGlkIjoiMjQ3IiwiQSI6MCwiUiI6MjU1LCJHIjoyNTUsIkIiOjI1NX19LCJJc1Zpc2libGUiOnRydWUsIldpZHRoIjowLjAsIkhlaWdodCI6MC4wLCJCb3JkZXJTdHlsZSI6bnVsbCwiUGFyZW50U3R5bGUiOm51bGx9LCJEYXRlRm9ybWF0Ijp7IiRpZCI6IjI0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Q5IiwiRGF0ZVBhcnRJc1Zpc2libGUiOnRydWUsIlRpbWVQYXJ0SXNWaXNpYmxlIjpmYWxzZX19LCJXZWVrTnVtYmVyaW5nIjp7IiRpZCI6IjI1MCIsIkZvcm1hdCI6MCwiSXNWaXNpYmxlIjpmYWxzZSwiTGFzdEtub3duVmlzaWJpbGl0eVN0YXRlIjpmYWxzZX0sIklzVmlzaWJsZSI6dHJ1ZSwiUGFyZW50U3R5bGUiOm51bGx9LCJIeXBlcmxpbmsiOm51bGwsIkltcG9ydElkIjpudWxsfSx7IiRpZCI6IjI1MSIsIklkIjoiZGY1MWQ0ZTYtMGYxMi00ODI0LThlNjEtYjBjYzc1MTNhN2E5IiwiSW5kZXgiOjksIkdyb3VwSWQiOm51bGwsIlRpdGxlIjoiMyBuZXcgTWFjaW50b3NoIG1vZGVscyIsIkRhdGVUaW1lIjoiMTk5MC0wMS0wMVQyMzo1OTowMFoiLCJQZXJjZW50YWdlQ29tcGxldGUiOm51bGwsIk5vdGUiOm51bGwsIlN0eWxlIjp7IiRpZCI6IjI1MiIsIlRpdGxlUG9zaXRpb24iOiJMZWZ0IiwiRGF0ZVBvc2l0aW9uIjoiTGVmdCIsIlNoYXBlVHlwZSI6MTQsIlNoYXBlU2l6ZSI6MCwiU3BhY2luZyI6NSwiU2hhcGVTdHlsZSI6eyIkaWQiOiIyNTMiLCJNYXJnaW4iOnsiJGlkIjoiMjU0IiwiVG9wIjowLjAsIkxlZnQiOjAuMCwiUmlnaHQiOjAuMCwiQm90dG9tIjowLjB9LCJQYWRkaW5nIjp7IiRpZCI6IjI1NSIsIlRvcCI6MC4wLCJMZWZ0IjowLjAsIlJpZ2h0IjowLjAsIkJvdHRvbSI6MC4wfSwiQmFja2dyb3VuZCI6eyIkaWQiOiIyNTYiLCJDb2xvciI6eyIkaWQiOiIyNTciLCJBIjoyNTUsIlIiOjAsIkciOjAsIkIiOjB9fSwiSXNWaXNpYmxlIjp0cnVlLCJXaWR0aCI6MTIuMCwiSGVpZ2h0IjoxNC4wLCJCb3JkZXJTdHlsZSI6eyIkaWQiOiIyNTgiLCJMaW5lQ29sb3IiOnsiJHJlZiI6IjEzIn0sIkxpbmVXZWlnaHQiOjAuMCwiTGluZVR5cGUiOjAsIlBhcmVudFN0eWxlIjpudWxsfSwiUGFyZW50U3R5bGUiOm51bGx9LCJUaXRsZVN0eWxlIjp7IiRpZCI6IjI1OSIsIkZvbnRTZXR0aW5ncyI6eyIkaWQiOiIyNjAiLCJGb250U2l6ZSI6MTAsIkZvbnROYW1lIjoiT3BlbiBTYW5zIFNlbWlCb2xkIiwiSXNCb2xkIjpmYWxzZSwiSXNJdGFsaWMiOmZhbHNlLCJJc1VuZGVybGluZWQiOmZhbHNlLCJQYXJlbnRTdHlsZSI6bnVsbH0sIkF1dG9TaXplIjowLCJGb3JlZ3JvdW5kIjp7IiRpZCI6IjI2MSIsIkNvbG9yIjp7IiRpZCI6IjI2Mi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NjMiLCJUb3AiOjAuMCwiTGVmdCI6MC4wLCJSaWdodCI6MC4wLCJCb3R0b20iOjAuMH0sIlBhZGRpbmciOnsiJGlkIjoiMjY0IiwiVG9wIjowLjAsIkxlZnQiOjAuMCwiUmlnaHQiOjAuMCwiQm90dG9tIjowLjB9LCJCYWNrZ3JvdW5kIjp7IiRpZCI6IjI2NSIsIkNvbG9yIjp7IiRpZCI6IjI2NiIsIkEiOjAsIlIiOjI1NSwiRyI6MjU1LCJCIjoyNTV9fSwiSXNWaXNpYmxlIjp0cnVlLCJXaWR0aCI6MC4wLCJIZWlnaHQiOjAuMCwiQm9yZGVyU3R5bGUiOm51bGwsIlBhcmVudFN0eWxlIjpudWxsfSwiRGF0ZVN0eWxlIjp7IiRpZCI6IjI2NyIsIkZvbnRTZXR0aW5ncyI6eyIkaWQiOiIyNjgiLCJGb250U2l6ZSI6OCwiRm9udE5hbWUiOiJDYWxpYnJpIiwiSXNCb2xkIjp0cnVlLCJJc0l0YWxpYyI6ZmFsc2UsIklzVW5kZXJsaW5lZCI6ZmFsc2UsIlBhcmVudFN0eWxlIjpudWxsfSwiQXV0b1NpemUiOjAsIkZvcmVncm91bmQiOnsiJGlkIjoiMjY5IiwiQ29sb3IiOnsiJGlkIjoiMjcwIiwiQSI6MjU1LCJSIjo3MCwiRyI6NjgsIkIiOjY4fX0sIk1heFdpZHRoIjoyMDAuMCwiTWF4SGVpZ2h0IjoiSW5maW5pdHkiLCJTbWFydEZvcmVncm91bmRJc0FjdGl2ZSI6ZmFsc2UsIkhvcml6b250YWxBbGlnbm1lbnQiOjIsIlZlcnRpY2FsQWxpZ25tZW50IjowLCJTbWFydEZvcmVncm91bmQiOm51bGwsIkJhY2tncm91bmRGaWxsVHlwZSI6MCwiTWFyZ2luIjp7IiRpZCI6IjI3MSIsIlRvcCI6MC4wLCJMZWZ0IjowLjAsIlJpZ2h0IjowLjAsIkJvdHRvbSI6MC4wfSwiUGFkZGluZyI6eyIkaWQiOiIyNzIiLCJUb3AiOjAuMCwiTGVmdCI6MC4wLCJSaWdodCI6MC4wLCJCb3R0b20iOjAuMH0sIkJhY2tncm91bmQiOnsiJGlkIjoiMjczIiwiQ29sb3IiOnsiJGlkIjoiMjc0IiwiQSI6MCwiUiI6MjU1LCJHIjoyNTUsIkIiOjI1NX19LCJJc1Zpc2libGUiOnRydWUsIldpZHRoIjowLjAsIkhlaWdodCI6MC4wLCJCb3JkZXJTdHlsZSI6bnVsbCwiUGFyZW50U3R5bGUiOm51bGx9LCJEYXRlRm9ybWF0Ijp7IiRpZCI6IjI3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2IiwiRGF0ZVBhcnRJc1Zpc2libGUiOnRydWUsIlRpbWVQYXJ0SXNWaXNpYmxlIjpmYWxzZX19LCJXZWVrTnVtYmVyaW5nIjp7IiRpZCI6IjI3NyIsIkZvcm1hdCI6MCwiSXNWaXNpYmxlIjpmYWxzZSwiTGFzdEtub3duVmlzaWJpbGl0eVN0YXRlIjpmYWxzZX0sIklzVmlzaWJsZSI6dHJ1ZSwiUGFyZW50U3R5bGUiOm51bGx9LCJIeXBlcmxpbmsiOm51bGwsIkltcG9ydElkIjpudWxsfSx7IiRpZCI6IjI3OCIsIklkIjoiMzg4ZTljZWEtMGNjYi00MWZhLThhZDktZjhmYmZjMmQwNGMwIiwiSW5kZXgiOjEwLCJHcm91cElkIjpudWxsLCJUaXRsZSI6IkFwcCBTdG9yZSIsIkRhdGVUaW1lIjoiMjAwOC0wNy0wMVQyMzo1OTowMFoiLCJQZXJjZW50YWdlQ29tcGxldGUiOm51bGwsIk5vdGUiOm51bGwsIlN0eWxlIjp7IiRpZCI6IjI3OSIsIlRpdGxlUG9zaXRpb24iOiJMZWZ0IiwiRGF0ZVBvc2l0aW9uIjoiTGVmdCIsIlNoYXBlVHlwZSI6MTQsIlNoYXBlU2l6ZSI6MCwiU3BhY2luZyI6NSwiU2hhcGVTdHlsZSI6eyIkaWQiOiIyODAiLCJNYXJnaW4iOnsiJGlkIjoiMjgxIiwiVG9wIjowLjAsIkxlZnQiOjAuMCwiUmlnaHQiOjAuMCwiQm90dG9tIjowLjB9LCJQYWRkaW5nIjp7IiRpZCI6IjI4MiIsIlRvcCI6MC4wLCJMZWZ0IjowLjAsIlJpZ2h0IjowLjAsIkJvdHRvbSI6MC4wfSwiQmFja2dyb3VuZCI6eyIkaWQiOiIyODMiLCJDb2xvciI6eyIkaWQiOiIyODQiLCJBIjoyNTUsIlIiOjAsIkciOjAsIkIiOjB9fSwiSXNWaXNpYmxlIjp0cnVlLCJXaWR0aCI6MTIuMCwiSGVpZ2h0IjoxNC4wLCJCb3JkZXJTdHlsZSI6eyIkaWQiOiIyODUiLCJMaW5lQ29sb3IiOnsiJHJlZiI6IjEzIn0sIkxpbmVXZWlnaHQiOjAuMCwiTGluZVR5cGUiOjAsIlBhcmVudFN0eWxlIjpudWxsfSwiUGFyZW50U3R5bGUiOm51bGx9LCJUaXRsZVN0eWxlIjp7IiRpZCI6IjI4NiIsIkZvbnRTZXR0aW5ncyI6eyIkaWQiOiIyODciLCJGb250U2l6ZSI6MTAsIkZvbnROYW1lIjoiT3BlbiBTYW5zIFNlbWlCb2xkIiwiSXNCb2xkIjpmYWxzZSwiSXNJdGFsaWMiOmZhbHNlLCJJc1VuZGVybGluZWQiOmZhbHNlLCJQYXJlbnRTdHlsZSI6bnVsbH0sIkF1dG9TaXplIjowLCJGb3JlZ3JvdW5kIjp7IiRpZCI6IjI4OCIsIkNvbG9yIjp7IiRpZCI6IjI4O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OTAiLCJUb3AiOjAuMCwiTGVmdCI6MC4wLCJSaWdodCI6MC4wLCJCb3R0b20iOjAuMH0sIlBhZGRpbmciOnsiJGlkIjoiMjkxIiwiVG9wIjowLjAsIkxlZnQiOjAuMCwiUmlnaHQiOjAuMCwiQm90dG9tIjowLjB9LCJCYWNrZ3JvdW5kIjp7IiRpZCI6IjI5MiIsIkNvbG9yIjp7IiRpZCI6IjI5MyIsIkEiOjAsIlIiOjI1NSwiRyI6MjU1LCJCIjoyNTV9fSwiSXNWaXNpYmxlIjp0cnVlLCJXaWR0aCI6MC4wLCJIZWlnaHQiOjAuMCwiQm9yZGVyU3R5bGUiOm51bGwsIlBhcmVudFN0eWxlIjpudWxsfSwiRGF0ZVN0eWxlIjp7IiRpZCI6IjI5NCIsIkZvbnRTZXR0aW5ncyI6eyIkaWQiOiIyOTUiLCJGb250U2l6ZSI6OCwiRm9udE5hbWUiOiJDYWxpYnJpIiwiSXNCb2xkIjp0cnVlLCJJc0l0YWxpYyI6ZmFsc2UsIklzVW5kZXJsaW5lZCI6ZmFsc2UsIlBhcmVudFN0eWxlIjpudWxsfSwiQXV0b1NpemUiOjAsIkZvcmVncm91bmQiOnsiJGlkIjoiMjk2IiwiQ29sb3IiOnsiJGlkIjoiMjk3IiwiQSI6MjU1LCJSIjo3MCwiRyI6NjgsIkIiOjY4fX0sIk1heFdpZHRoIjoyMDAuMCwiTWF4SGVpZ2h0IjoiSW5maW5pdHkiLCJTbWFydEZvcmVncm91bmRJc0FjdGl2ZSI6ZmFsc2UsIkhvcml6b250YWxBbGlnbm1lbnQiOjIsIlZlcnRpY2FsQWxpZ25tZW50IjowLCJTbWFydEZvcmVncm91bmQiOm51bGwsIkJhY2tncm91bmRGaWxsVHlwZSI6MCwiTWFyZ2luIjp7IiRpZCI6IjI5OCIsIlRvcCI6MC4wLCJMZWZ0IjowLjAsIlJpZ2h0IjowLjAsIkJvdHRvbSI6MC4wfSwiUGFkZGluZyI6eyIkaWQiOiIyOTkiLCJUb3AiOjAuMCwiTGVmdCI6MC4wLCJSaWdodCI6MC4wLCJCb3R0b20iOjAuMH0sIkJhY2tncm91bmQiOnsiJGlkIjoiMzAwIiwiQ29sb3IiOnsiJGlkIjoiMzAxIiwiQSI6MCwiUiI6MjU1LCJHIjoyNTUsIkIiOjI1NX19LCJJc1Zpc2libGUiOnRydWUsIldpZHRoIjowLjAsIkhlaWdodCI6MC4wLCJCb3JkZXJTdHlsZSI6bnVsbCwiUGFyZW50U3R5bGUiOm51bGx9LCJEYXRlRm9ybWF0Ijp7IiRpZCI6IjMw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AzIiwiRGF0ZVBhcnRJc1Zpc2libGUiOnRydWUsIlRpbWVQYXJ0SXNWaXNpYmxlIjpmYWxzZX19LCJXZWVrTnVtYmVyaW5nIjp7IiRpZCI6IjMwNCIsIkZvcm1hdCI6MCwiSXNWaXNpYmxlIjpmYWxzZSwiTGFzdEtub3duVmlzaWJpbGl0eVN0YXRlIjpmYWxzZX0sIklzVmlzaWJsZSI6dHJ1ZSwiUGFyZW50U3R5bGUiOm51bGx9LCJIeXBlcmxpbmsiOm51bGwsIkltcG9ydElkIjpudWxsfSx7IiRpZCI6IjMwNSIsIklkIjoiMzQ3ZjFhMmEtOTE4Ni00NzRlLWI4YzctNTVkYmI2Y2VkYWMxIiwiSW5kZXgiOjExLCJHcm91cElkIjpudWxsLCJUaXRsZSI6IkFwcGxlIFZpc2lvbiBQcm8iLCJEYXRlVGltZSI6IjIwMjMtMDYtMDVUMjM6NTk6MDAiLCJQZXJjZW50YWdlQ29tcGxldGUiOm51bGwsIk5vdGUiOm51bGwsIlN0eWxlIjp7IiRpZCI6IjMwNiIsIlRpdGxlUG9zaXRpb24iOiJMZWZ0IiwiRGF0ZVBvc2l0aW9uIjoiTGVmdCIsIlNoYXBlVHlwZSI6MTQsIlNoYXBlU2l6ZSI6MCwiU3BhY2luZyI6NSwiU2hhcGVTdHlsZSI6eyIkaWQiOiIzMDciLCJNYXJnaW4iOnsiJHJlZiI6IjIwMCJ9LCJQYWRkaW5nIjp7IiRyZWYiOiIyMDEifSwiQmFja2dyb3VuZCI6eyIkaWQiOiIzMDgiLCJDb2xvciI6eyIkaWQiOiIzMDkiLCJBIjoyNTUsIlIiOjAsIkciOjAsIkIiOjB9fSwiSXNWaXNpYmxlIjp0cnVlLCJXaWR0aCI6MTIuMCwiSGVpZ2h0IjoxNC4wLCJCb3JkZXJTdHlsZSI6eyIkaWQiOiIzMTAiLCJMaW5lQ29sb3IiOnsiJHJlZiI6IjEzIn0sIkxpbmVXZWlnaHQiOjAuMCwiTGluZVR5cGUiOjAsIlBhcmVudFN0eWxlIjpudWxsfSwiUGFyZW50U3R5bGUiOm51bGx9LCJUaXRsZVN0eWxlIjp7IiRpZCI6IjMxMSIsIkZvbnRTZXR0aW5ncyI6eyIkaWQiOiIzMTIiLCJGb250U2l6ZSI6MTAsIkZvbnROYW1lIjoiT3BlbiBTYW5zIFNlbWlCb2xkIiwiSXNCb2xkIjpmYWxzZSwiSXNJdGFsaWMiOmZhbHNlLCJJc1VuZGVybGluZWQiOmZhbHNlLCJQYXJlbnRTdHlsZSI6bnVsbH0sIkF1dG9TaXplIjowLCJGb3JlZ3JvdW5kIjp7IiRpZCI6IjMxMyIsIkNvbG9yIjp7IiRpZCI6IjMxNC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jA5In0sIlBhZGRpbmciOnsiJHJlZiI6IjIxMCJ9LCJCYWNrZ3JvdW5kIjp7IiRpZCI6IjMxNSIsIkNvbG9yIjp7IiRpZCI6IjMxNiIsIkEiOjAsIlIiOjI1NSwiRyI6MjU1LCJCIjoyNTV9fSwiSXNWaXNpYmxlIjp0cnVlLCJXaWR0aCI6MC4wLCJIZWlnaHQiOjAuMCwiQm9yZGVyU3R5bGUiOm51bGwsIlBhcmVudFN0eWxlIjpudWxsfSwiRGF0ZVN0eWxlIjp7IiRpZCI6IjMxNyIsIkZvbnRTZXR0aW5ncyI6eyIkaWQiOiIzMTgiLCJGb250U2l6ZSI6OCwiRm9udE5hbWUiOiJDYWxpYnJpIiwiSXNCb2xkIjp0cnVlLCJJc0l0YWxpYyI6ZmFsc2UsIklzVW5kZXJsaW5lZCI6ZmFsc2UsIlBhcmVudFN0eWxlIjpudWxsfSwiQXV0b1NpemUiOjAsIkZvcmVncm91bmQiOnsiJGlkIjoiMzE5IiwiQ29sb3IiOnsiJGlkIjoiMzIwIiwiQSI6MjU1LCJSIjo3MCwiRyI6NjgsIkIiOjY4fX0sIk1heFdpZHRoIjoyMDAuMCwiTWF4SGVpZ2h0IjoiSW5maW5pdHkiLCJTbWFydEZvcmVncm91bmRJc0FjdGl2ZSI6ZmFsc2UsIkhvcml6b250YWxBbGlnbm1lbnQiOjIsIlZlcnRpY2FsQWxpZ25tZW50IjowLCJTbWFydEZvcmVncm91bmQiOm51bGwsIkJhY2tncm91bmRGaWxsVHlwZSI6MCwiTWFyZ2luIjp7IiRyZWYiOiIyMTcifSwiUGFkZGluZyI6eyIkcmVmIjoiMjE4In0sIkJhY2tncm91bmQiOnsiJGlkIjoiMzIxIiwiQ29sb3IiOnsiJGlkIjoiMzIyIiwiQSI6MCwiUiI6MjU1LCJHIjoyNTUsIkIiOjI1NX19LCJJc1Zpc2libGUiOnRydWUsIldpZHRoIjowLjAsIkhlaWdodCI6MC4wLCJCb3JkZXJTdHlsZSI6bnVsbCwiUGFyZW50U3R5bGUiOm51bGx9LCJEYXRlRm9ybWF0Ijp7IiRpZCI6IjMy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0IiwiRGF0ZVBhcnRJc1Zpc2libGUiOnRydWUsIlRpbWVQYXJ0SXNWaXNpYmxlIjpmYWxzZX19LCJXZWVrTnVtYmVyaW5nIjp7IiRpZCI6IjMyNSIsIkZvcm1hdCI6MCwiSXNWaXNpYmxlIjpmYWxzZSwiTGFzdEtub3duVmlzaWJpbGl0eVN0YXRlIjpmYWxzZX0sIklzVmlzaWJsZSI6dHJ1ZSwiUGFyZW50U3R5bGUiOm51bGx9LCJIeXBlcmxpbmsiOm51bGwsIkltcG9ydElkIjpudWxsfV0sIklkIjoiYmFjNzZjMzYtZTg0NS00ZTU1LWE4NmEtNTIyN2FkMDYxM2EzIiwiSXNTaW5nbGVJdGVtUm93IjpmYWxzZX0seyIkaWQiOiIzMjYiLCJfdGFza3MiOltdLCJfbWlsZXN0b25lcyI6W3siJGlkIjoiMzI3IiwiSWQiOiJlZDhkZmY1YS0wM2RlLTQ1ZTItYjE5Ni1kMDI5ZmQ1NThiNGMiLCJJbmRleCI6MTIsIkdyb3VwSWQiOm51bGwsIlRpdGxlIjoiaVR1bmUgU3RvcmUiLCJEYXRlVGltZSI6IjIwMDMtMDEtMDFUMjM6NTk6MDBaIiwiUGVyY2VudGFnZUNvbXBsZXRlIjpudWxsLCJOb3RlIjpudWxsLCJTdHlsZSI6eyIkaWQiOiIzMjgiLCJUaXRsZVBvc2l0aW9uIjoiTGVmdCIsIkRhdGVQb3NpdGlvbiI6IkxlZnQiLCJTaGFwZVR5cGUiOjE0LCJTaGFwZVNpemUiOjAsIlNwYWNpbmciOjUsIlNoYXBlU3R5bGUiOnsiJGlkIjoiMzI5IiwiTWFyZ2luIjp7IiRpZCI6IjMzMCIsIlRvcCI6MC4wLCJMZWZ0IjowLjAsIlJpZ2h0IjowLjAsIkJvdHRvbSI6MC4wfSwiUGFkZGluZyI6eyIkaWQiOiIzMzEiLCJUb3AiOjAuMCwiTGVmdCI6MC4wLCJSaWdodCI6MC4wLCJCb3R0b20iOjAuMH0sIkJhY2tncm91bmQiOnsiJGlkIjoiMzMyIiwiQ29sb3IiOnsiJGlkIjoiMzMzIiwiQSI6MjU1LCJSIjowLCJHIjowLCJCIjowfX0sIklzVmlzaWJsZSI6dHJ1ZSwiV2lkdGgiOjEyLjAsIkhlaWdodCI6MTQuMCwiQm9yZGVyU3R5bGUiOnsiJGlkIjoiMzM0IiwiTGluZUNvbG9yIjp7IiRyZWYiOiIxMyJ9LCJMaW5lV2VpZ2h0IjowLjAsIkxpbmVUeXBlIjowLCJQYXJlbnRTdHlsZSI6bnVsbH0sIlBhcmVudFN0eWxlIjpudWxsfSwiVGl0bGVTdHlsZSI6eyIkaWQiOiIzMzUiLCJGb250U2V0dGluZ3MiOnsiJGlkIjoiMzM2IiwiRm9udFNpemUiOjEwLCJGb250TmFtZSI6Ik9wZW4gU2FucyBTZW1pQm9sZCIsIklzQm9sZCI6ZmFsc2UsIklzSXRhbGljIjpmYWxzZSwiSXNVbmRlcmxpbmVkIjpmYWxzZSwiUGFyZW50U3R5bGUiOm51bGx9LCJBdXRvU2l6ZSI6MCwiRm9yZWdyb3VuZCI6eyIkaWQiOiIzMzciLCJDb2xvciI6eyIkaWQiOiIzMzg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zM5IiwiVG9wIjowLjAsIkxlZnQiOjAuMCwiUmlnaHQiOjAuMCwiQm90dG9tIjowLjB9LCJQYWRkaW5nIjp7IiRpZCI6IjM0MCIsIlRvcCI6MC4wLCJMZWZ0IjowLjAsIlJpZ2h0IjowLjAsIkJvdHRvbSI6MC4wfSwiQmFja2dyb3VuZCI6eyIkaWQiOiIzNDEiLCJDb2xvciI6eyIkaWQiOiIzNDIiLCJBIjowLCJSIjoyNTUsIkciOjI1NSwiQiI6MjU1fX0sIklzVmlzaWJsZSI6dHJ1ZSwiV2lkdGgiOjAuMCwiSGVpZ2h0IjowLjAsIkJvcmRlclN0eWxlIjpudWxsLCJQYXJlbnRTdHlsZSI6bnVsbH0sIkRhdGVTdHlsZSI6eyIkaWQiOiIzNDMiLCJGb250U2V0dGluZ3MiOnsiJGlkIjoiMzQ0IiwiRm9udFNpemUiOjgsIkZvbnROYW1lIjoiQ2FsaWJyaSIsIklzQm9sZCI6dHJ1ZSwiSXNJdGFsaWMiOmZhbHNlLCJJc1VuZGVybGluZWQiOmZhbHNlLCJQYXJlbnRTdHlsZSI6bnVsbH0sIkF1dG9TaXplIjowLCJGb3JlZ3JvdW5kIjp7IiRpZCI6IjM0NSIsIkNvbG9yIjp7IiRpZCI6IjM0NiIsIkEiOjI1NSwiUiI6NzAsIkciOjY4LCJCIjo2OH19LCJNYXhXaWR0aCI6MjAwLjAsIk1heEhlaWdodCI6IkluZmluaXR5IiwiU21hcnRGb3JlZ3JvdW5kSXNBY3RpdmUiOmZhbHNlLCJIb3Jpem9udGFsQWxpZ25tZW50IjoyLCJWZXJ0aWNhbEFsaWdubWVudCI6MCwiU21hcnRGb3JlZ3JvdW5kIjpudWxsLCJCYWNrZ3JvdW5kRmlsbFR5cGUiOjAsIk1hcmdpbiI6eyIkaWQiOiIzNDciLCJUb3AiOjAuMCwiTGVmdCI6MC4wLCJSaWdodCI6MC4wLCJCb3R0b20iOjAuMH0sIlBhZGRpbmciOnsiJGlkIjoiMzQ4IiwiVG9wIjowLjAsIkxlZnQiOjAuMCwiUmlnaHQiOjAuMCwiQm90dG9tIjowLjB9LCJCYWNrZ3JvdW5kIjp7IiRpZCI6IjM0OSIsIkNvbG9yIjp7IiRpZCI6IjM1MCIsIkEiOjAsIlIiOjI1NSwiRyI6MjU1LCJCIjoyNTV9fSwiSXNWaXNpYmxlIjp0cnVlLCJXaWR0aCI6MC4wLCJIZWlnaHQiOjAuMCwiQm9yZGVyU3R5bGUiOm51bGwsIlBhcmVudFN0eWxlIjpudWxsfSwiRGF0ZUZvcm1hdCI6eyIkaWQiOiIzN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1MiIsIkRhdGVQYXJ0SXNWaXNpYmxlIjp0cnVlLCJUaW1lUGFydElzVmlzaWJsZSI6ZmFsc2V9fSwiV2Vla051bWJlcmluZyI6eyIkaWQiOiIzNTMiLCJGb3JtYXQiOjAsIklzVmlzaWJsZSI6ZmFsc2UsIkxhc3RLbm93blZpc2liaWxpdHlTdGF0ZSI6ZmFsc2V9LCJJc1Zpc2libGUiOnRydWUsIlBhcmVudFN0eWxlIjpudWxsfSwiSHlwZXJsaW5rIjpudWxsLCJJbXBvcnRJZCI6bnVsbH0seyIkaWQiOiIzNTQiLCJJZCI6ImYyYzIwZDUxLWIyNTEtNDYyYi1hY2ZhLWQ4MTI3OGQ1NjlkNCIsIkluZGV4IjoxMywiR3JvdXBJZCI6bnVsbCwiVGl0bGUiOiJBcHBsZSBJSUkiLCJEYXRlVGltZSI6IjE5ODAtMDUtMDFUMjM6NTk6MDBaIiwiUGVyY2VudGFnZUNvbXBsZXRlIjpudWxsLCJOb3RlIjpudWxsLCJTdHlsZSI6eyIkaWQiOiIzNTUiLCJUaXRsZVBvc2l0aW9uIjoiTGVmdCIsIkRhdGVQb3NpdGlvbiI6IkxlZnQiLCJTaGFwZVR5cGUiOjE0LCJTaGFwZVNpemUiOjAsIlNwYWNpbmciOjUsIlNoYXBlU3R5bGUiOnsiJGlkIjoiMzU2IiwiTWFyZ2luIjp7IiRpZCI6IjM1NyIsIlRvcCI6MC4wLCJMZWZ0IjowLjAsIlJpZ2h0IjowLjAsIkJvdHRvbSI6MC4wfSwiUGFkZGluZyI6eyIkaWQiOiIzNTgiLCJUb3AiOjAuMCwiTGVmdCI6MC4wLCJSaWdodCI6MC4wLCJCb3R0b20iOjAuMH0sIkJhY2tncm91bmQiOnsiJGlkIjoiMzU5IiwiQ29sb3IiOnsiJGlkIjoiMzYwIiwiQSI6MjU1LCJSIjowLCJHIjowLCJCIjowfX0sIklzVmlzaWJsZSI6dHJ1ZSwiV2lkdGgiOjEyLjAsIkhlaWdodCI6MTQuMCwiQm9yZGVyU3R5bGUiOnsiJGlkIjoiMzYxIiwiTGluZUNvbG9yIjp7IiRyZWYiOiIxMyJ9LCJMaW5lV2VpZ2h0IjowLjAsIkxpbmVUeXBlIjowLCJQYXJlbnRTdHlsZSI6bnVsbH0sIlBhcmVudFN0eWxlIjpudWxsfSwiVGl0bGVTdHlsZSI6eyIkaWQiOiIzNjIiLCJGb250U2V0dGluZ3MiOnsiJGlkIjoiMzYzIiwiRm9udFNpemUiOjEwLCJGb250TmFtZSI6Ik9wZW4gU2FucyBTZW1pQm9sZCIsIklzQm9sZCI6ZmFsc2UsIklzSXRhbGljIjpmYWxzZSwiSXNVbmRlcmxpbmVkIjpmYWxzZSwiUGFyZW50U3R5bGUiOm51bGx9LCJBdXRvU2l6ZSI6MCwiRm9yZWdyb3VuZCI6eyIkaWQiOiIzNjQiLCJDb2xvciI6eyIkaWQiOiIzNjU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zY2IiwiVG9wIjowLjAsIkxlZnQiOjAuMCwiUmlnaHQiOjAuMCwiQm90dG9tIjowLjB9LCJQYWRkaW5nIjp7IiRpZCI6IjM2NyIsIlRvcCI6MC4wLCJMZWZ0IjowLjAsIlJpZ2h0IjowLjAsIkJvdHRvbSI6MC4wfSwiQmFja2dyb3VuZCI6eyIkaWQiOiIzNjgiLCJDb2xvciI6eyIkaWQiOiIzNjkiLCJBIjowLCJSIjoyNTUsIkciOjI1NSwiQiI6MjU1fX0sIklzVmlzaWJsZSI6dHJ1ZSwiV2lkdGgiOjAuMCwiSGVpZ2h0IjowLjAsIkJvcmRlclN0eWxlIjpudWxsLCJQYXJlbnRTdHlsZSI6bnVsbH0sIkRhdGVTdHlsZSI6eyIkaWQiOiIzNzAiLCJGb250U2V0dGluZ3MiOnsiJGlkIjoiMzcxIiwiRm9udFNpemUiOjgsIkZvbnROYW1lIjoiQ2FsaWJyaSIsIklzQm9sZCI6dHJ1ZSwiSXNJdGFsaWMiOmZhbHNlLCJJc1VuZGVybGluZWQiOmZhbHNlLCJQYXJlbnRTdHlsZSI6bnVsbH0sIkF1dG9TaXplIjowLCJGb3JlZ3JvdW5kIjp7IiRpZCI6IjM3MiIsIkNvbG9yIjp7IiRpZCI6IjM3MyIsIkEiOjI1NSwiUiI6NzAsIkciOjY4LCJCIjo2OH19LCJNYXhXaWR0aCI6MjAwLjAsIk1heEhlaWdodCI6IkluZmluaXR5IiwiU21hcnRGb3JlZ3JvdW5kSXNBY3RpdmUiOmZhbHNlLCJIb3Jpem9udGFsQWxpZ25tZW50IjoyLCJWZXJ0aWNhbEFsaWdubWVudCI6MCwiU21hcnRGb3JlZ3JvdW5kIjpudWxsLCJCYWNrZ3JvdW5kRmlsbFR5cGUiOjAsIk1hcmdpbiI6eyIkaWQiOiIzNzQiLCJUb3AiOjAuMCwiTGVmdCI6MC4wLCJSaWdodCI6MC4wLCJCb3R0b20iOjAuMH0sIlBhZGRpbmciOnsiJGlkIjoiMzc1IiwiVG9wIjowLjAsIkxlZnQiOjAuMCwiUmlnaHQiOjAuMCwiQm90dG9tIjowLjB9LCJCYWNrZ3JvdW5kIjp7IiRpZCI6IjM3NiIsIkNvbG9yIjp7IiRpZCI6IjM3NyIsIkEiOjAsIlIiOjI1NSwiRyI6MjU1LCJCIjoyNTV9fSwiSXNWaXNpYmxlIjp0cnVlLCJXaWR0aCI6MC4wLCJIZWlnaHQiOjAuMCwiQm9yZGVyU3R5bGUiOm51bGwsIlBhcmVudFN0eWxlIjpudWxsfSwiRGF0ZUZvcm1hdCI6eyIkaWQiOiIzNz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3OSIsIkRhdGVQYXJ0SXNWaXNpYmxlIjp0cnVlLCJUaW1lUGFydElzVmlzaWJsZSI6ZmFsc2V9fSwiV2Vla051bWJlcmluZyI6eyIkaWQiOiIzODAiLCJGb3JtYXQiOjAsIklzVmlzaWJsZSI6ZmFsc2UsIkxhc3RLbm93blZpc2liaWxpdHlTdGF0ZSI6ZmFsc2V9LCJJc1Zpc2libGUiOnRydWUsIlBhcmVudFN0eWxlIjpudWxsfSwiSHlwZXJsaW5rIjpudWxsLCJJbXBvcnRJZCI6bnVsbH0seyIkaWQiOiIzODEiLCJJZCI6IjA0NWJmNzMzLWZiYWMtNGJlNi1hYTBhLTJjYTdkZmUzNmRjOSIsIkluZGV4IjoxNCwiR3JvdXBJZCI6bnVsbCwiVGl0bGUiOiJQb3dlckJvb2siLCJEYXRlVGltZSI6IjE5OTEtMDEtMDFUMjM6NTk6MDBaIiwiUGVyY2VudGFnZUNvbXBsZXRlIjpudWxsLCJOb3RlIjpudWxsLCJTdHlsZSI6eyIkaWQiOiIzODIiLCJUaXRsZVBvc2l0aW9uIjoiTGVmdCIsIkRhdGVQb3NpdGlvbiI6IkxlZnQiLCJTaGFwZVR5cGUiOjE0LCJTaGFwZVNpemUiOjAsIlNwYWNpbmciOjUsIlNoYXBlU3R5bGUiOnsiJGlkIjoiMzgzIiwiTWFyZ2luIjp7IiRpZCI6IjM4NCIsIlRvcCI6MC4wLCJMZWZ0IjowLjAsIlJpZ2h0IjowLjAsIkJvdHRvbSI6MC4wfSwiUGFkZGluZyI6eyIkaWQiOiIzODUiLCJUb3AiOjAuMCwiTGVmdCI6MC4wLCJSaWdodCI6MC4wLCJCb3R0b20iOjAuMH0sIkJhY2tncm91bmQiOnsiJGlkIjoiMzg2IiwiQ29sb3IiOnsiJGlkIjoiMzg3IiwiQSI6MjU1LCJSIjowLCJHIjowLCJCIjowfX0sIklzVmlzaWJsZSI6dHJ1ZSwiV2lkdGgiOjEyLjAsIkhlaWdodCI6MTQuMCwiQm9yZGVyU3R5bGUiOnsiJGlkIjoiMzg4IiwiTGluZUNvbG9yIjp7IiRyZWYiOiIxMyJ9LCJMaW5lV2VpZ2h0IjowLjAsIkxpbmVUeXBlIjowLCJQYXJlbnRTdHlsZSI6bnVsbH0sIlBhcmVudFN0eWxlIjpudWxsfSwiVGl0bGVTdHlsZSI6eyIkaWQiOiIzODkiLCJGb250U2V0dGluZ3MiOnsiJGlkIjoiMzkwIiwiRm9udFNpemUiOjEwLCJGb250TmFtZSI6Ik9wZW4gU2FucyBTZW1pQm9sZCIsIklzQm9sZCI6ZmFsc2UsIklzSXRhbGljIjpmYWxzZSwiSXNVbmRlcmxpbmVkIjpmYWxzZSwiUGFyZW50U3R5bGUiOm51bGx9LCJBdXRvU2l6ZSI6MCwiRm9yZWdyb3VuZCI6eyIkaWQiOiIzOTEiLCJDb2xvciI6eyIkaWQiOiIzOTI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zkzIiwiVG9wIjowLjAsIkxlZnQiOjAuMCwiUmlnaHQiOjAuMCwiQm90dG9tIjowLjB9LCJQYWRkaW5nIjp7IiRpZCI6IjM5NCIsIlRvcCI6MC4wLCJMZWZ0IjowLjAsIlJpZ2h0IjowLjAsIkJvdHRvbSI6MC4wfSwiQmFja2dyb3VuZCI6eyIkaWQiOiIzOTUiLCJDb2xvciI6eyIkaWQiOiIzOTYiLCJBIjowLCJSIjoyNTUsIkciOjI1NSwiQiI6MjU1fX0sIklzVmlzaWJsZSI6dHJ1ZSwiV2lkdGgiOjAuMCwiSGVpZ2h0IjowLjAsIkJvcmRlclN0eWxlIjpudWxsLCJQYXJlbnRTdHlsZSI6bnVsbH0sIkRhdGVTdHlsZSI6eyIkaWQiOiIzOTciLCJGb250U2V0dGluZ3MiOnsiJGlkIjoiMzk4IiwiRm9udFNpemUiOjgsIkZvbnROYW1lIjoiQ2FsaWJyaSIsIklzQm9sZCI6dHJ1ZSwiSXNJdGFsaWMiOmZhbHNlLCJJc1VuZGVybGluZWQiOmZhbHNlLCJQYXJlbnRTdHlsZSI6bnVsbH0sIkF1dG9TaXplIjowLCJGb3JlZ3JvdW5kIjp7IiRpZCI6IjM5OSIsIkNvbG9yIjp7IiRpZCI6IjQwMCIsIkEiOjI1NSwiUiI6NzAsIkciOjY4LCJCIjo2OH19LCJNYXhXaWR0aCI6MjAwLjAsIk1heEhlaWdodCI6IkluZmluaXR5IiwiU21hcnRGb3JlZ3JvdW5kSXNBY3RpdmUiOmZhbHNlLCJIb3Jpem9udGFsQWxpZ25tZW50IjoyLCJWZXJ0aWNhbEFsaWdubWVudCI6MCwiU21hcnRGb3JlZ3JvdW5kIjpudWxsLCJCYWNrZ3JvdW5kRmlsbFR5cGUiOjAsIk1hcmdpbiI6eyIkaWQiOiI0MDEiLCJUb3AiOjAuMCwiTGVmdCI6MC4wLCJSaWdodCI6MC4wLCJCb3R0b20iOjAuMH0sIlBhZGRpbmciOnsiJGlkIjoiNDAyIiwiVG9wIjowLjAsIkxlZnQiOjAuMCwiUmlnaHQiOjAuMCwiQm90dG9tIjowLjB9LCJCYWNrZ3JvdW5kIjp7IiRpZCI6IjQwMyIsIkNvbG9yIjp7IiRpZCI6IjQwNCIsIkEiOjAsIlIiOjI1NSwiRyI6MjU1LCJCIjoyNTV9fSwiSXNWaXNpYmxlIjp0cnVlLCJXaWR0aCI6MC4wLCJIZWlnaHQiOjAuMCwiQm9yZGVyU3R5bGUiOm51bGwsIlBhcmVudFN0eWxlIjpudWxsfSwiRGF0ZUZvcm1hdCI6eyIkaWQiOiI0M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wNiIsIkRhdGVQYXJ0SXNWaXNpYmxlIjp0cnVlLCJUaW1lUGFydElzVmlzaWJsZSI6ZmFsc2V9fSwiV2Vla051bWJlcmluZyI6eyIkaWQiOiI0MDciLCJGb3JtYXQiOjAsIklzVmlzaWJsZSI6ZmFsc2UsIkxhc3RLbm93blZpc2liaWxpdHlTdGF0ZSI6ZmFsc2V9LCJJc1Zpc2libGUiOnRydWUsIlBhcmVudFN0eWxlIjpudWxsfSwiSHlwZXJsaW5rIjpudWxsLCJJbXBvcnRJZCI6bnVsbH0seyIkaWQiOiI0MDgiLCJJZCI6IjE2NTc5YTRkLWIzMWMtNDg1MC04NTMxLWYzNzM0MWFkM2YzZCIsIkluZGV4IjoxNSwiR3JvdXBJZCI6bnVsbCwiVGl0bGUiOiJpUGhvbmUgNCIsIkRhdGVUaW1lIjoiMjAxMC0wNi0wMVQyMzo1OTowMFoiLCJQZXJjZW50YWdlQ29tcGxldGUiOm51bGwsIk5vdGUiOm51bGwsIlN0eWxlIjp7IiRpZCI6IjQwOSIsIlRpdGxlUG9zaXRpb24iOiJMZWZ0IiwiRGF0ZVBvc2l0aW9uIjoiTGVmdCIsIlNoYXBlVHlwZSI6MTQsIlNoYXBlU2l6ZSI6MCwiU3BhY2luZyI6NSwiU2hhcGVTdHlsZSI6eyIkaWQiOiI0MTAiLCJNYXJnaW4iOnsiJGlkIjoiNDExIiwiVG9wIjowLjAsIkxlZnQiOjAuMCwiUmlnaHQiOjAuMCwiQm90dG9tIjowLjB9LCJQYWRkaW5nIjp7IiRpZCI6IjQxMiIsIlRvcCI6MC4wLCJMZWZ0IjowLjAsIlJpZ2h0IjowLjAsIkJvdHRvbSI6MC4wfSwiQmFja2dyb3VuZCI6eyIkaWQiOiI0MTMiLCJDb2xvciI6eyIkaWQiOiI0MTQiLCJBIjoyNTUsIlIiOjAsIkciOjAsIkIiOjB9fSwiSXNWaXNpYmxlIjp0cnVlLCJXaWR0aCI6MTIuMCwiSGVpZ2h0IjoxNC4wLCJCb3JkZXJTdHlsZSI6eyIkaWQiOiI0MTUiLCJMaW5lQ29sb3IiOnsiJHJlZiI6IjEzIn0sIkxpbmVXZWlnaHQiOjAuMCwiTGluZVR5cGUiOjAsIlBhcmVudFN0eWxlIjpudWxsfSwiUGFyZW50U3R5bGUiOm51bGx9LCJUaXRsZVN0eWxlIjp7IiRpZCI6IjQxNiIsIkZvbnRTZXR0aW5ncyI6eyIkaWQiOiI0MTciLCJGb250U2l6ZSI6MTAsIkZvbnROYW1lIjoiT3BlbiBTYW5zIFNlbWlCb2xkIiwiSXNCb2xkIjpmYWxzZSwiSXNJdGFsaWMiOmZhbHNlLCJJc1VuZGVybGluZWQiOmZhbHNlLCJQYXJlbnRTdHlsZSI6bnVsbH0sIkF1dG9TaXplIjowLCJGb3JlZ3JvdW5kIjp7IiRpZCI6IjQxOCIsIkNvbG9yIjp7IiRpZCI6IjQxO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0MjAiLCJUb3AiOjAuMCwiTGVmdCI6MC4wLCJSaWdodCI6MC4wLCJCb3R0b20iOjAuMH0sIlBhZGRpbmciOnsiJGlkIjoiNDIxIiwiVG9wIjowLjAsIkxlZnQiOjAuMCwiUmlnaHQiOjAuMCwiQm90dG9tIjowLjB9LCJCYWNrZ3JvdW5kIjp7IiRpZCI6IjQyMiIsIkNvbG9yIjp7IiRpZCI6IjQyMyIsIkEiOjAsIlIiOjI1NSwiRyI6MjU1LCJCIjoyNTV9fSwiSXNWaXNpYmxlIjp0cnVlLCJXaWR0aCI6MC4wLCJIZWlnaHQiOjAuMCwiQm9yZGVyU3R5bGUiOm51bGwsIlBhcmVudFN0eWxlIjpudWxsfSwiRGF0ZVN0eWxlIjp7IiRpZCI6IjQyNCIsIkZvbnRTZXR0aW5ncyI6eyIkaWQiOiI0MjUiLCJGb250U2l6ZSI6OCwiRm9udE5hbWUiOiJDYWxpYnJpIiwiSXNCb2xkIjp0cnVlLCJJc0l0YWxpYyI6ZmFsc2UsIklzVW5kZXJsaW5lZCI6ZmFsc2UsIlBhcmVudFN0eWxlIjpudWxsfSwiQXV0b1NpemUiOjAsIkZvcmVncm91bmQiOnsiJGlkIjoiNDI2IiwiQ29sb3IiOnsiJGlkIjoiNDI3IiwiQSI6MjU1LCJSIjo3MCwiRyI6NjgsIkIiOjY4fX0sIk1heFdpZHRoIjoyMDAuMCwiTWF4SGVpZ2h0IjoiSW5maW5pdHkiLCJTbWFydEZvcmVncm91bmRJc0FjdGl2ZSI6ZmFsc2UsIkhvcml6b250YWxBbGlnbm1lbnQiOjIsIlZlcnRpY2FsQWxpZ25tZW50IjowLCJTbWFydEZvcmVncm91bmQiOm51bGwsIkJhY2tncm91bmRGaWxsVHlwZSI6MCwiTWFyZ2luIjp7IiRpZCI6IjQyOCIsIlRvcCI6MC4wLCJMZWZ0IjowLjAsIlJpZ2h0IjowLjAsIkJvdHRvbSI6MC4wfSwiUGFkZGluZyI6eyIkaWQiOiI0MjkiLCJUb3AiOjAuMCwiTGVmdCI6MC4wLCJSaWdodCI6MC4wLCJCb3R0b20iOjAuMH0sIkJhY2tncm91bmQiOnsiJGlkIjoiNDMwIiwiQ29sb3IiOnsiJGlkIjoiNDMxIiwiQSI6MCwiUiI6MjU1LCJHIjoyNTUsIkIiOjI1NX19LCJJc1Zpc2libGUiOnRydWUsIldpZHRoIjowLjAsIkhlaWdodCI6MC4wLCJCb3JkZXJTdHlsZSI6bnVsbCwiUGFyZW50U3R5bGUiOm51bGx9LCJEYXRlRm9ybWF0Ijp7IiRpZCI6IjQz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MzIiwiRGF0ZVBhcnRJc1Zpc2libGUiOnRydWUsIlRpbWVQYXJ0SXNWaXNpYmxlIjpmYWxzZX19LCJXZWVrTnVtYmVyaW5nIjp7IiRpZCI6IjQzNCIsIkZvcm1hdCI6MCwiSXNWaXNpYmxlIjpmYWxzZSwiTGFzdEtub3duVmlzaWJpbGl0eVN0YXRlIjpmYWxzZX0sIklzVmlzaWJsZSI6dHJ1ZSwiUGFyZW50U3R5bGUiOm51bGx9LCJIeXBlcmxpbmsiOm51bGwsIkltcG9ydElkIjpudWxsfSx7IiRpZCI6IjQzNSIsIklkIjoiNTE0NjQyN2QtM2Q1NS00ZTJhLWJlN2QtOTI1ZDhmNjZkMzgxIiwiSW5kZXgiOjE2LCJHcm91cElkIjpudWxsLCJUaXRsZSI6IkFpclBvZHMiLCJEYXRlVGltZSI6IjIwMTYtMDktMDdUMjM6NTk6MDAiLCJQZXJjZW50YWdlQ29tcGxldGUiOm51bGwsIk5vdGUiOm51bGwsIlN0eWxlIjp7IiRpZCI6IjQzNiIsIlRpdGxlUG9zaXRpb24iOiJSaWdodCIsIkRhdGVQb3NpdGlvbiI6IlJpZ2h0IiwiU2hhcGVUeXBlIjoxNCwiU2hhcGVTaXplIjowLCJTcGFjaW5nIjo1LCJTaGFwZVN0eWxlIjp7IiRpZCI6IjQzNyIsIk1hcmdpbiI6eyIkcmVmIjoiMjAwIn0sIlBhZGRpbmciOnsiJHJlZiI6IjIwMSJ9LCJCYWNrZ3JvdW5kIjp7IiRpZCI6IjQzOCIsIkNvbG9yIjp7IiRpZCI6IjQzOSIsIkEiOjI1NSwiUiI6MCwiRyI6MCwiQiI6MH19LCJJc1Zpc2libGUiOnRydWUsIldpZHRoIjoxMi4wLCJIZWlnaHQiOjE0LjAsIkJvcmRlclN0eWxlIjp7IiRpZCI6IjQ0MCIsIkxpbmVDb2xvciI6eyIkcmVmIjoiMTMifSwiTGluZVdlaWdodCI6MC4wLCJMaW5lVHlwZSI6MCwiUGFyZW50U3R5bGUiOm51bGx9LCJQYXJlbnRTdHlsZSI6bnVsbH0sIlRpdGxlU3R5bGUiOnsiJGlkIjoiNDQxIiwiRm9udFNldHRpbmdzIjp7IiRpZCI6IjQ0MiIsIkZvbnRTaXplIjoxMCwiRm9udE5hbWUiOiJPcGVuIFNhbnMgU2VtaUJvbGQiLCJJc0JvbGQiOmZhbHNlLCJJc0l0YWxpYyI6ZmFsc2UsIklzVW5kZXJsaW5lZCI6ZmFsc2UsIlBhcmVudFN0eWxlIjpudWxsfSwiQXV0b1NpemUiOjAsIkZvcmVncm91bmQiOnsiJGlkIjoiNDQzIiwiQ29sb3IiOnsiJGlkIjoiNDQ0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yMDkifSwiUGFkZGluZyI6eyIkcmVmIjoiMjEwIn0sIkJhY2tncm91bmQiOnsiJGlkIjoiNDQ1IiwiQ29sb3IiOnsiJGlkIjoiNDQ2IiwiQSI6MCwiUiI6MjU1LCJHIjoyNTUsIkIiOjI1NX19LCJJc1Zpc2libGUiOnRydWUsIldpZHRoIjowLjAsIkhlaWdodCI6MC4wLCJCb3JkZXJTdHlsZSI6bnVsbCwiUGFyZW50U3R5bGUiOm51bGx9LCJEYXRlU3R5bGUiOnsiJGlkIjoiNDQ3IiwiRm9udFNldHRpbmdzIjp7IiRpZCI6IjQ0OCIsIkZvbnRTaXplIjo4LCJGb250TmFtZSI6IkNhbGlicmkiLCJJc0JvbGQiOnRydWUsIklzSXRhbGljIjpmYWxzZSwiSXNVbmRlcmxpbmVkIjpmYWxzZSwiUGFyZW50U3R5bGUiOm51bGx9LCJBdXRvU2l6ZSI6MCwiRm9yZWdyb3VuZCI6eyIkaWQiOiI0NDkiLCJDb2xvciI6eyIkaWQiOiI0NTAiLCJBIjoyNTUsIlIiOjcwLCJHIjo2OCwiQiI6Njh9fSwiTWF4V2lkdGgiOjIwMC4wLCJNYXhIZWlnaHQiOiJJbmZpbml0eSIsIlNtYXJ0Rm9yZWdyb3VuZElzQWN0aXZlIjpmYWxzZSwiSG9yaXpvbnRhbEFsaWdubWVudCI6MCwiVmVydGljYWxBbGlnbm1lbnQiOjAsIlNtYXJ0Rm9yZWdyb3VuZCI6bnVsbCwiQmFja2dyb3VuZEZpbGxUeXBlIjowLCJNYXJnaW4iOnsiJHJlZiI6IjIxNyJ9LCJQYWRkaW5nIjp7IiRyZWYiOiIyMTgifSwiQmFja2dyb3VuZCI6eyIkaWQiOiI0NTEiLCJDb2xvciI6eyIkaWQiOiI0NTIiLCJBIjowLCJSIjoyNTUsIkciOjI1NSwiQiI6MjU1fX0sIklzVmlzaWJsZSI6dHJ1ZSwiV2lkdGgiOjAuMCwiSGVpZ2h0IjowLjAsIkJvcmRlclN0eWxlIjpudWxsLCJQYXJlbnRTdHlsZSI6bnVsbH0sIkRhdGVGb3JtYXQiOnsiJHJlZiI6IjMyMyJ9LCJXZWVrTnVtYmVyaW5nIjp7IiRpZCI6IjQ1MyIsIkZvcm1hdCI6MCwiSXNWaXNpYmxlIjpmYWxzZSwiTGFzdEtub3duVmlzaWJpbGl0eVN0YXRlIjpmYWxzZX0sIklzVmlzaWJsZSI6dHJ1ZSwiUGFyZW50U3R5bGUiOm51bGx9LCJIeXBlcmxpbmsiOm51bGwsIkltcG9ydElkIjpudWxsfV0sIklkIjoiZTA0NTAxMzAtODYxOS00YWQ0LWI4YzQtNGQxYTk0ZGI5YTRjIiwiSXNTaW5nbGVJdGVtUm93IjpmYWxzZX1dLCJJbmRleCI6MCwiSWQiOiJmODIzNjM3Mi02MjEzLTQ4M2UtOWE4OS0wYmQyMDM2M2M3NzciLCJIZWFkZXJUZXh0IjpudWxsLCJJc0RlZmF1bHQiOnRydWUsIlN0eWxlIjp7IiRpZCI6IjQ1NCIsIkhlYWRlclN0eWxlIjp7IiRpZCI6IjQ1NSIsIlRleHRTdHlsZSI6eyIkaWQiOiI0NTYiLCJGb250U2V0dGluZ3MiOnsiJGlkIjoiNDU3IiwiRm9udFNpemUiOjExLCJGb250TmFtZSI6IkNhbGlicmkiLCJJc0JvbGQiOmZhbHNlLCJJc0l0YWxpYyI6ZmFsc2UsIklzVW5kZXJsaW5lZCI6ZmFsc2UsIlBhcmVudFN0eWxlIjpudWxsfSwiQXV0b1NpemUiOjIsIkZvcmVncm91bmQiOnsiJGlkIjoiNDU4IiwiQ29sb3IiOnsiJGlkIjoiNDU5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NjAiLCJUb3AiOjAuMCwiTGVmdCI6MC4wLCJSaWdodCI6MC4wLCJCb3R0b20iOjAuMH0sIlBhZGRpbmciOnsiJGlkIjoiNDYxIiwiVG9wIjowLjAsIkxlZnQiOjAuMCwiUmlnaHQiOjAuMCwiQm90dG9tIjowLjB9LCJCYWNrZ3JvdW5kIjp7IiRpZCI6IjQ2MiIsIkNvbG9yIjp7IiRpZCI6IjQ2MyIsIkEiOjAsIlIiOjI1NSwiRyI6MjU1LCJCIjoyNTV9fSwiSXNWaXNpYmxlIjp0cnVlLCJXaWR0aCI6MC4wLCJIZWlnaHQiOjAuMCwiQm9yZGVyU3R5bGUiOm51bGwsIlBhcmVudFN0eWxlIjpudWxsfSwiUmVjdGFuZ2xlU3R5bGUiOnsiJGlkIjoiNDY0IiwiTWFyZ2luIjp7IiRpZCI6IjQ2NSIsIlRvcCI6MC4wLCJMZWZ0IjowLjAsIlJpZ2h0IjowLjAsIkJvdHRvbSI6MC4wfSwiUGFkZGluZyI6eyIkaWQiOiI0NjYiLCJUb3AiOjAuMCwiTGVmdCI6MC4wLCJSaWdodCI6MC4wLCJCb3R0b20iOjAuMH0sIkJhY2tncm91bmQiOnsiJGlkIjoiNDY3IiwiQ29sb3IiOnsiJGlkIjoiNDY4IiwiQSI6NjMsIlIiOjkxLCJHIjoxNTUsIkIiOjIxM319LCJJc1Zpc2libGUiOnRydWUsIldpZHRoIjowLjAsIkhlaWdodCI6MC4wLCJCb3JkZXJTdHlsZSI6eyIkaWQiOiI0NjkiLCJMaW5lQ29sb3IiOnsiJGlkIjoiNDcwIiwiJHR5cGUiOiJOTFJFLkNvbW1vbi5Eb20uU29saWRDb2xvckJydXNoLCBOTFJFLkNvbW1vbiIsIkNvbG9yIjp7IiRpZCI6IjQ3MSIsIkEiOjI1NSwiUiI6MjU1LCJHIjowLCJCIjowfX0sIkxpbmVXZWlnaHQiOjAuMCwiTGluZVR5cGUiOjAsIlBhcmVudFN0eWxlIjpudWxsfSwiUGFyZW50U3R5bGUiOm51bGx9LCJNYXJnaW4iOnsiJGlkIjoiNDcyIiwiVG9wIjowLjAsIkxlZnQiOjAuMCwiUmlnaHQiOjAuMCwiQm90dG9tIjowLjB9LCJQYWRkaW5nIjp7IiRpZCI6IjQ3MyIsIlRvcCI6MC4wLCJMZWZ0IjowLjAsIlJpZ2h0IjowLjAsIkJvdHRvbSI6MC4wfSwiQmFja2dyb3VuZCI6bnVsbCwiSXNWaXNpYmxlIjp0cnVlLCJXaWR0aCI6MC4wLCJIZWlnaHQiOjAuMCwiQm9yZGVyU3R5bGUiOm51bGwsIlBhcmVudFN0eWxlIjpudWxsfSwiQmFja2dyb3VuZFN0eWxlIjp7IiRpZCI6IjQ3NCIsIk1hcmdpbiI6eyIkaWQiOiI0NzUiLCJUb3AiOjAuMCwiTGVmdCI6MC4wLCJSaWdodCI6MC4wLCJCb3R0b20iOjAuMH0sIlBhZGRpbmciOnsiJGlkIjoiNDc2IiwiVG9wIjowLjAsIkxlZnQiOjAuMCwiUmlnaHQiOjAuMCwiQm90dG9tIjowLjB9LCJCYWNrZ3JvdW5kIjp7IiRpZCI6IjQ3NyIsIkNvbG9yIjp7IiRpZCI6IjQ3OCIsIkEiOjUxLCJSIjoxNjUsIkciOjE2NSwiQiI6MTY1fX0sIklzVmlzaWJsZSI6dHJ1ZSwiV2lkdGgiOjAuMCwiSGVpZ2h0IjowLjAsIkJvcmRlclN0eWxlIjp7IiRpZCI6IjQ3OSIsIkxpbmVDb2xvciI6eyIkaWQiOiI0ODAiLCIkdHlwZSI6Ik5MUkUuQ29tbW9uLkRvbS5Tb2xpZENvbG9yQnJ1c2gsIE5MUkUuQ29tbW9uIiwiQ29sb3IiOnsiJGlkIjoiNDgxIiwiQSI6MjU1LCJSIjoyNTUsIkciOjAsIkIiOjB9fSwiTGluZVdlaWdodCI6MC4wLCJMaW5lVHlwZSI6MCwiUGFyZW50U3R5bGUiOm51bGx9LCJQYXJlbnRTdHlsZSI6bnVsbH0sIk1hcmdpbiI6eyIkaWQiOiI0ODIiLCJUb3AiOjAuMCwiTGVmdCI6MC4wLCJSaWdodCI6MC4wLCJCb3R0b20iOjAuMH0sIlBhZGRpbmciOnsiJGlkIjoiNDgzIiwiVG9wIjowLjAsIkxlZnQiOjAuMCwiUmlnaHQiOjAuMCwiQm90dG9tIjowLjB9LCJJc1Zpc2libGUiOmZhbHNlLCJXaWR0aCI6MC4wLCJIZWlnaHQiOjAuMCwiQm9yZGVyU3R5bGUiOm51bGwsIlBhcmVudFN0eWxlIjpudWxsfX1dLCJJZCI6ImY0MjFlMmM4LTI1MjAtNGE4OC04YWU0LTJlOWYzYjVhODc0YiIsIkluZGV4IjowLCJIZWFkZXJUZXh0IjoiUHJvZHVjdHMgYW5kIHNlcnZpY2VzIGxhdW5jaGVkIiwiU3R5bGUiOnsiJGlkIjoiNDg0IiwiSGVhZGVyU3R5bGUiOnsiJGlkIjoiNDg1IiwiVGV4dElzVmVydGljYWwiOmZhbHNlLCJUZXh0U3R5bGUiOnsiJGlkIjoiNDg2IiwiRm9udFNldHRpbmdzIjp7IiRpZCI6IjQ4NyIsIkZvbnRTaXplIjoxMSwiRm9udE5hbWUiOiJPcGVuIFNhbnMgU2VtaUJvbGQiLCJJc0JvbGQiOmZhbHNlLCJJc0l0YWxpYyI6ZmFsc2UsIklzVW5kZXJsaW5lZCI6ZmFsc2UsIlBhcmVudFN0eWxlIjpudWxsfSwiQXV0b1NpemUiOjIsIkZvcmVncm91bmQiOnsiJGlkIjoiNDg4IiwiQ29sb3IiOnsiJGlkIjoiNDg5IiwiQSI6MjU1LCJSIjowLCJHIjowLCJCIjowfX0sIk1heFdpZHRoIjo4NC4zNDY0NTY2OTI5MTMzMzUsIk1heEhlaWdodCI6IkluZmluaXR5IiwiU21hcnRGb3JlZ3JvdW5kSXNBY3RpdmUiOmZhbHNlLCJIb3Jpem9udGFsQWxpZ25tZW50IjowLCJWZXJ0aWNhbEFsaWdubWVudCI6MCwiU21hcnRGb3JlZ3JvdW5kIjpudWxsLCJCYWNrZ3JvdW5kRmlsbFR5cGUiOjAsIk1hcmdpbiI6eyIkaWQiOiI0OTAiLCJUb3AiOjAuMCwiTGVmdCI6MC4wLCJSaWdodCI6MC4wLCJCb3R0b20iOjAuMH0sIlBhZGRpbmciOnsiJGlkIjoiNDkxIiwiVG9wIjowLjAsIkxlZnQiOjAuMCwiUmlnaHQiOjAuMCwiQm90dG9tIjowLjB9LCJCYWNrZ3JvdW5kIjp7IiRpZCI6IjQ5MiIsIkNvbG9yIjp7IiRpZCI6IjQ5MyIsIkEiOjAsIlIiOjI1NSwiRyI6MjU1LCJCIjoyNTV9fSwiSXNWaXNpYmxlIjp0cnVlLCJXaWR0aCI6MC4wLCJIZWlnaHQiOjAuMCwiQm9yZGVyU3R5bGUiOm51bGwsIlBhcmVudFN0eWxlIjpudWxsfSwiUmVjdGFuZ2xlU3R5bGUiOnsiJGlkIjoiNDk0IiwiTWFyZ2luIjp7IiRpZCI6IjQ5NSIsIlRvcCI6MC4wLCJMZWZ0IjowLjAsIlJpZ2h0IjowLjAsIkJvdHRvbSI6MC4wfSwiUGFkZGluZyI6eyIkaWQiOiI0OTYiLCJUb3AiOjAuMCwiTGVmdCI6MC4wLCJSaWdodCI6MC4wLCJCb3R0b20iOjAuMH0sIkJhY2tncm91bmQiOnsiJGlkIjoiNDk3IiwiQ29sb3IiOnsiJGlkIjoiNDk4IiwiQSI6MjU1LCJSIjoxNjUsIkciOjE2NSwiQiI6MTY1fX0sIklzVmlzaWJsZSI6dHJ1ZSwiV2lkdGgiOjAuMCwiSGVpZ2h0IjowLjAsIkJvcmRlclN0eWxlIjp7IiRpZCI6IjQ5OSIsIkxpbmVDb2xvciI6eyIkaWQiOiI1MDAiLCIkdHlwZSI6Ik5MUkUuQ29tbW9uLkRvbS5Tb2xpZENvbG9yQnJ1c2gsIE5MUkUuQ29tbW9uIiwiQ29sb3IiOnsiJGlkIjoiNTAxIiwiQSI6MjU1LCJSIjoyNTUsIkciOjAsIkIiOjB9fSwiTGluZVdlaWdodCI6MC4wLCJMaW5lVHlwZSI6MCwiUGFyZW50U3R5bGUiOm51bGx9LCJQYXJlbnRTdHlsZSI6bnVsbH0sIk1hcmdpbiI6eyIkaWQiOiI1MDIiLCJUb3AiOjAuMCwiTGVmdCI6MC4wLCJSaWdodCI6MC4wLCJCb3R0b20iOjAuMH0sIlBhZGRpbmciOnsiJGlkIjoiNTAzIiwiVG9wIjowLjAsIkxlZnQiOjAuMCwiUmlnaHQiOjAuMCwiQm90dG9tIjowLjB9LCJCYWNrZ3JvdW5kIjpudWxsLCJJc1Zpc2libGUiOnRydWUsIldpZHRoIjowLjAsIkhlaWdodCI6MC4wLCJCb3JkZXJTdHlsZSI6bnVsbCwiUGFyZW50U3R5bGUiOm51bGx9LCJCYWNrZ3JvdW5kU3R5bGUiOnsiJGlkIjoiNTA0IiwiTWFyZ2luIjp7IiRpZCI6IjUwNSIsIlRvcCI6MC4wLCJMZWZ0IjowLjAsIlJpZ2h0IjowLjAsIkJvdHRvbSI6MC4wfSwiUGFkZGluZyI6eyIkaWQiOiI1MDYiLCJUb3AiOjAuMCwiTGVmdCI6MC4wLCJSaWdodCI6MC4wLCJCb3R0b20iOjAuMH0sIkJhY2tncm91bmQiOnsiJGlkIjoiNTA3IiwiQ29sb3IiOnsiJGlkIjoiNTA4IiwiQSI6NTEsIlIiOjE2NSwiRyI6MTY1LCJCIjoxNjV9fSwiSXNWaXNpYmxlIjp0cnVlLCJXaWR0aCI6MC4wLCJIZWlnaHQiOjAuMCwiQm9yZGVyU3R5bGUiOnsiJGlkIjoiNTA5IiwiTGluZUNvbG9yIjp7IiRpZCI6IjUxMCIsIiR0eXBlIjoiTkxSRS5Db21tb24uRG9tLlNvbGlkQ29sb3JCcnVzaCwgTkxSRS5Db21tb24iLCJDb2xvciI6eyIkaWQiOiI1MTEiLCJBIjoyNTUsIlIiOjI1NSwiRyI6MCwiQiI6MH19LCJMaW5lV2VpZ2h0IjowLjAsIkxpbmVUeXBlIjowLCJQYXJlbnRTdHlsZSI6bnVsbH0sIlBhcmVudFN0eWxlIjpudWxsfSwiSXNBYm92ZVRpbWViYW5kIjpmYWxzZSwiU3BhY2luZyI6NSwiTWFyZ2luIjp7IiRpZCI6IjUxMiIsIlRvcCI6MC4wLCJMZWZ0IjowLjAsIlJpZ2h0IjowLjAsIkJvdHRvbSI6MC4wfSwiUGFkZGluZyI6eyIkaWQiOiI1MTMiLCJUb3AiOjAuMCwiTGVmdCI6MC4wLCJSaWdodCI6MC4wLCJCb3R0b20iOjAuMH0sIklzVmlzaWJsZSI6dHJ1ZSwiV2lkdGgiOjAuMCwiSGVpZ2h0IjowLjAsIkJvcmRlclN0eWxlIjp7IiRpZCI6IjUxNCIsIkxpbmVDb2xvciI6bnVsbCwiTGluZVdlaWdodCI6MC4wLCJMaW5lVHlwZSI6MCwiUGFyZW50U3R5bGUiOm51bGx9LCJQYXJlbnRTdHlsZSI6bnVsbH19LHsiJGlkIjoiNTE1IiwiX2FjdGl2aXRpZXMiOlt7IiRpZCI6IjUxNiIsIl9yb3dzIjpbeyIkaWQiOiI1MTciLCJfdGFza3MiOltdLCJfbWlsZXN0b25lcyI6W3siJGlkIjoiNTE4IiwiSWQiOiJkNzRhMmJjMy05Y2YyLTQ3NzktYTNlMC1hOTZhNmMwNjNjMTYiLCJJbmRleCI6MTcsIkdyb3VwSWQiOm51bGwsIlRpdGxlIjoiQ29tcGFueSBnb2VzIHB1YmxpYyBmb3IgJDIyIHBlciBzaGFyZSIsIkRhdGVUaW1lIjoiMTk4MC0xMi0xMlQyMzo1OTowMFoiLCJQZXJjZW50YWdlQ29tcGxldGUiOm51bGwsIk5vdGUiOm51bGwsIlN0eWxlIjp7IiRpZCI6IjUxOSIsIlRpdGxlUG9zaXRpb24iOiJSaWdodCIsIkRhdGVQb3NpdGlvbiI6IlJpZ2h0IiwiU2hhcGVUeXBlIjoxLCJTaGFwZVNpemUiOjAsIlNwYWNpbmciOjUsIlNoYXBlU3R5bGUiOnsiJGlkIjoiNTIwIiwiTWFyZ2luIjp7IiRpZCI6IjUyMSIsIlRvcCI6MC4wLCJMZWZ0IjowLjAsIlJpZ2h0IjowLjAsIkJvdHRvbSI6MC4wfSwiUGFkZGluZyI6eyIkaWQiOiI1MjIiLCJUb3AiOjAuMCwiTGVmdCI6MC4wLCJSaWdodCI6MC4wLCJCb3R0b20iOjAuMH0sIkJhY2tncm91bmQiOnsiJGlkIjoiNTIzIiwiQ29sb3IiOnsiJGlkIjoiNTI0IiwiQSI6MjU1LCJSIjowLCJHIjowLCJCIjowfX0sIklzVmlzaWJsZSI6dHJ1ZSwiV2lkdGgiOjEyLjAsIkhlaWdodCI6MTQuMCwiQm9yZGVyU3R5bGUiOnsiJGlkIjoiNTI1IiwiTGluZUNvbG9yIjp7IiRyZWYiOiIxMyJ9LCJMaW5lV2VpZ2h0IjowLjAsIkxpbmVUeXBlIjowLCJQYXJlbnRTdHlsZSI6bnVsbH0sIlBhcmVudFN0eWxlIjpudWxsfSwiVGl0bGVTdHlsZSI6eyIkaWQiOiI1MjYiLCJGb250U2V0dGluZ3MiOnsiJGlkIjoiNTI3IiwiRm9udFNpemUiOjEwLCJGb250TmFtZSI6Ik9wZW4gU2FucyBTZW1pQm9sZCIsIklzQm9sZCI6ZmFsc2UsIklzSXRhbGljIjpmYWxzZSwiSXNVbmRlcmxpbmVkIjpmYWxzZSwiUGFyZW50U3R5bGUiOm51bGx9LCJBdXRvU2l6ZSI6MiwiRm9yZWdyb3VuZCI6eyIkaWQiOiI1MjgiLCJDb2xvciI6eyIkaWQiOiI1MjkiLCJBIjoyNTUsIlIiOjAsIkciOjAsIkIiOjB9fSwiTWF4V2lkdGgiOjIzNy45NjI2MDA3MDgwMDc4MSwiTWF4SGVpZ2h0IjoiSW5maW5pdHkiLCJTbWFydEZvcmVncm91bmRJc0FjdGl2ZSI6ZmFsc2UsIkhvcml6b250YWxBbGlnbm1lbnQiOjAsIlZlcnRpY2FsQWxpZ25tZW50IjowLCJTbWFydEZvcmVncm91bmQiOm51bGwsIkJhY2tncm91bmRGaWxsVHlwZSI6MCwiTWFyZ2luIjp7IiRpZCI6IjUzMCIsIlRvcCI6MC4wLCJMZWZ0IjowLjAsIlJpZ2h0IjowLjAsIkJvdHRvbSI6MC4wfSwiUGFkZGluZyI6eyIkaWQiOiI1MzEiLCJUb3AiOjAuMCwiTGVmdCI6MC4wLCJSaWdodCI6MC4wLCJCb3R0b20iOjAuMH0sIkJhY2tncm91bmQiOnsiJGlkIjoiNTMyIiwiQ29sb3IiOnsiJGlkIjoiNTMzIiwiQSI6MCwiUiI6MjU1LCJHIjoyNTUsIkIiOjI1NX19LCJJc1Zpc2libGUiOnRydWUsIldpZHRoIjowLjAsIkhlaWdodCI6MC4wLCJCb3JkZXJTdHlsZSI6bnVsbCwiUGFyZW50U3R5bGUiOm51bGx9LCJEYXRlU3R5bGUiOnsiJGlkIjoiNTM0IiwiRm9udFNldHRpbmdzIjp7IiRpZCI6IjUzNSIsIkZvbnRTaXplIjo4LCJGb250TmFtZSI6IkNhbGlicmkiLCJJc0JvbGQiOnRydWUsIklzSXRhbGljIjpmYWxzZSwiSXNVbmRlcmxpbmVkIjpmYWxzZSwiUGFyZW50U3R5bGUiOm51bGx9LCJBdXRvU2l6ZSI6MCwiRm9yZWdyb3VuZCI6eyIkaWQiOiI1MzYiLCJDb2xvciI6eyIkaWQiOiI1MzciLCJBIjoyNTUsIlIiOjcwLCJHIjo2OCwiQiI6Njh9fSwiTWF4V2lkdGgiOjIwMC4wLCJNYXhIZWlnaHQiOiJJbmZpbml0eSIsIlNtYXJ0Rm9yZWdyb3VuZElzQWN0aXZlIjpmYWxzZSwiSG9yaXpvbnRhbEFsaWdubWVudCI6MCwiVmVydGljYWxBbGlnbm1lbnQiOjAsIlNtYXJ0Rm9yZWdyb3VuZCI6bnVsbCwiQmFja2dyb3VuZEZpbGxUeXBlIjowLCJNYXJnaW4iOnsiJGlkIjoiNTM4IiwiVG9wIjowLjAsIkxlZnQiOjAuMCwiUmlnaHQiOjAuMCwiQm90dG9tIjowLjB9LCJQYWRkaW5nIjp7IiRpZCI6IjUzOSIsIlRvcCI6MC4wLCJMZWZ0IjowLjAsIlJpZ2h0IjowLjAsIkJvdHRvbSI6MC4wfSwiQmFja2dyb3VuZCI6eyIkaWQiOiI1NDAiLCJDb2xvciI6eyIkaWQiOiI1NDEiLCJBIjowLCJSIjoyNTUsIkciOjI1NSwiQiI6MjU1fX0sIklzVmlzaWJsZSI6dHJ1ZSwiV2lkdGgiOjAuMCwiSGVpZ2h0IjowLjAsIkJvcmRlclN0eWxlIjpudWxsLCJQYXJlbnRTdHlsZSI6bnVsbH0sIkRhdGVGb3JtYXQiOnsiJGlkIjoiNTQ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DMiLCJEYXRlUGFydElzVmlzaWJsZSI6dHJ1ZSwiVGltZVBhcnRJc1Zpc2libGUiOmZhbHNlfX0sIldlZWtOdW1iZXJpbmciOnsiJGlkIjoiNTQ0IiwiRm9ybWF0IjowLCJJc1Zpc2libGUiOmZhbHNlLCJMYXN0S25vd25WaXNpYmlsaXR5U3RhdGUiOmZhbHNlfSwiSXNWaXNpYmxlIjp0cnVlLCJQYXJlbnRTdHlsZSI6bnVsbH0sIkh5cGVybGluayI6bnVsbCwiSW1wb3J0SWQiOm51bGx9LHsiJGlkIjoiNTQ1IiwiSWQiOiI2M2UzM2Y3YS01OWM3LTQxMWItOGIwYS1kYzQ1ZWE3YTc2MTIiLCJJbmRleCI6MTgsIkdyb3VwSWQiOm51bGwsIlRpdGxlIjoiSm9icyByZXR1cm5zIGFzIENFTyIsIkRhdGVUaW1lIjoiMTk5Ny0wMS0wMVQyMzo1OTowMFoiLCJQZXJjZW50YWdlQ29tcGxldGUiOm51bGwsIk5vdGUiOm51bGwsIlN0eWxlIjp7IiRpZCI6IjU0NiIsIlRpdGxlUG9zaXRpb24iOiJSaWdodCIsIkRhdGVQb3NpdGlvbiI6IlJpZ2h0IiwiU2hhcGVUeXBlIjoxLCJTaGFwZVNpemUiOjAsIlNwYWNpbmciOjUsIlNoYXBlU3R5bGUiOnsiJGlkIjoiNTQ3IiwiTWFyZ2luIjp7IiRpZCI6IjU0OCIsIlRvcCI6MC4wLCJMZWZ0IjowLjAsIlJpZ2h0IjowLjAsIkJvdHRvbSI6MC4wfSwiUGFkZGluZyI6eyIkaWQiOiI1NDkiLCJUb3AiOjAuMCwiTGVmdCI6MC4wLCJSaWdodCI6MC4wLCJCb3R0b20iOjAuMH0sIkJhY2tncm91bmQiOnsiJGlkIjoiNTUwIiwiQ29sb3IiOnsiJGlkIjoiNTUxIiwiQSI6MjU1LCJSIjowLCJHIjowLCJCIjowfX0sIklzVmlzaWJsZSI6dHJ1ZSwiV2lkdGgiOjEyLjAsIkhlaWdodCI6MTQuMCwiQm9yZGVyU3R5bGUiOnsiJGlkIjoiNTUyIiwiTGluZUNvbG9yIjp7IiRyZWYiOiIxMyJ9LCJMaW5lV2VpZ2h0IjowLjAsIkxpbmVUeXBlIjowLCJQYXJlbnRTdHlsZSI6bnVsbH0sIlBhcmVudFN0eWxlIjpudWxsfSwiVGl0bGVTdHlsZSI6eyIkaWQiOiI1NTMiLCJGb250U2V0dGluZ3MiOnsiJGlkIjoiNTU0IiwiRm9udFNpemUiOjEwLCJGb250TmFtZSI6Ik9wZW4gU2FucyBTZW1pQm9sZCIsIklzQm9sZCI6ZmFsc2UsIklzSXRhbGljIjpmYWxzZSwiSXNVbmRlcmxpbmVkIjpmYWxzZSwiUGFyZW50U3R5bGUiOm51bGx9LCJBdXRvU2l6ZSI6MiwiRm9yZWdyb3VuZCI6eyIkaWQiOiI1NTUiLCJDb2xvciI6eyIkaWQiOiI1NTYiLCJBIjoyNTUsIlIiOjAsIkciOjAsIkIiOjB9fSwiTWF4V2lkdGgiOjk1LjExMzE0OTYwNjI5OTM3MywiTWF4SGVpZ2h0IjoiSW5maW5pdHkiLCJTbWFydEZvcmVncm91bmRJc0FjdGl2ZSI6ZmFsc2UsIkhvcml6b250YWxBbGlnbm1lbnQiOjAsIlZlcnRpY2FsQWxpZ25tZW50IjowLCJTbWFydEZvcmVncm91bmQiOm51bGwsIkJhY2tncm91bmRGaWxsVHlwZSI6MCwiTWFyZ2luIjp7IiRpZCI6IjU1NyIsIlRvcCI6MC4wLCJMZWZ0IjowLjAsIlJpZ2h0IjowLjAsIkJvdHRvbSI6MC4wfSwiUGFkZGluZyI6eyIkaWQiOiI1NTgiLCJUb3AiOjAuMCwiTGVmdCI6MC4wLCJSaWdodCI6MC4wLCJCb3R0b20iOjAuMH0sIkJhY2tncm91bmQiOnsiJGlkIjoiNTU5IiwiQ29sb3IiOnsiJGlkIjoiNTYwIiwiQSI6MCwiUiI6MjU1LCJHIjoyNTUsIkIiOjI1NX19LCJJc1Zpc2libGUiOnRydWUsIldpZHRoIjowLjAsIkhlaWdodCI6MC4wLCJCb3JkZXJTdHlsZSI6bnVsbCwiUGFyZW50U3R5bGUiOm51bGx9LCJEYXRlU3R5bGUiOnsiJGlkIjoiNTYxIiwiRm9udFNldHRpbmdzIjp7IiRpZCI6IjU2MiIsIkZvbnRTaXplIjo4LCJGb250TmFtZSI6IkNhbGlicmkiLCJJc0JvbGQiOnRydWUsIklzSXRhbGljIjpmYWxzZSwiSXNVbmRlcmxpbmVkIjpmYWxzZSwiUGFyZW50U3R5bGUiOm51bGx9LCJBdXRvU2l6ZSI6MCwiRm9yZWdyb3VuZCI6eyIkaWQiOiI1NjMiLCJDb2xvciI6eyIkaWQiOiI1NjQiLCJBIjoyNTUsIlIiOjcwLCJHIjo2OCwiQiI6Njh9fSwiTWF4V2lkdGgiOjIwMC4wLCJNYXhIZWlnaHQiOiJJbmZpbml0eSIsIlNtYXJ0Rm9yZWdyb3VuZElzQWN0aXZlIjpmYWxzZSwiSG9yaXpvbnRhbEFsaWdubWVudCI6MCwiVmVydGljYWxBbGlnbm1lbnQiOjAsIlNtYXJ0Rm9yZWdyb3VuZCI6bnVsbCwiQmFja2dyb3VuZEZpbGxUeXBlIjowLCJNYXJnaW4iOnsiJGlkIjoiNTY1IiwiVG9wIjowLjAsIkxlZnQiOjAuMCwiUmlnaHQiOjAuMCwiQm90dG9tIjowLjB9LCJQYWRkaW5nIjp7IiRpZCI6IjU2NiIsIlRvcCI6MC4wLCJMZWZ0IjowLjAsIlJpZ2h0IjowLjAsIkJvdHRvbSI6MC4wfSwiQmFja2dyb3VuZCI6eyIkaWQiOiI1NjciLCJDb2xvciI6eyIkaWQiOiI1NjgiLCJBIjowLCJSIjoyNTUsIkciOjI1NSwiQiI6MjU1fX0sIklzVmlzaWJsZSI6dHJ1ZSwiV2lkdGgiOjAuMCwiSGVpZ2h0IjowLjAsIkJvcmRlclN0eWxlIjpudWxsLCJQYXJlbnRTdHlsZSI6bnVsbH0sIkRhdGVGb3JtYXQiOnsiJGlkIjoiNTY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zAiLCJEYXRlUGFydElzVmlzaWJsZSI6dHJ1ZSwiVGltZVBhcnRJc1Zpc2libGUiOmZhbHNlfX0sIldlZWtOdW1iZXJpbmciOnsiJGlkIjoiNTcxIiwiRm9ybWF0IjowLCJJc1Zpc2libGUiOmZhbHNlLCJMYXN0S25vd25WaXNpYmlsaXR5U3RhdGUiOmZhbHNlfSwiSXNWaXNpYmxlIjp0cnVlLCJQYXJlbnRTdHlsZSI6bnVsbH0sIkh5cGVybGluayI6bnVsbCwiSW1wb3J0SWQiOm51bGx9LHsiJGlkIjoiNTcyIiwiSWQiOiJjYTUyNGQwMy02MGEwLTQ2YmQtYjliOC1jZjgwZTQ2NGFmODkiLCJJbmRleCI6MTksIkdyb3VwSWQiOm51bGwsIlRpdGxlIjoiQXBwbGXigJlzIHZhbHVlIHJlYWNoZXMgJDEgdHJpbGxpb24iLCJEYXRlVGltZSI6IjIwMTgtMDktMTJUMjM6NTk6MDAiLCJQZXJjZW50YWdlQ29tcGxldGUiOm51bGwsIk5vdGUiOm51bGwsIlN0eWxlIjp7IiRpZCI6IjU3MyIsIlRpdGxlUG9zaXRpb24iOiJSaWdodCIsIkRhdGVQb3NpdGlvbiI6IlJpZ2h0IiwiU2hhcGVUeXBlIjoxLCJTaGFwZVNpemUiOjAsIlNwYWNpbmciOjUsIlNoYXBlU3R5bGUiOnsiJGlkIjoiNTc0IiwiTWFyZ2luIjp7IiRyZWYiOiIyMDAifSwiUGFkZGluZyI6eyIkcmVmIjoiMjAxIn0sIkJhY2tncm91bmQiOnsiJGlkIjoiNTc1IiwiQ29sb3IiOnsiJGlkIjoiNTc2IiwiQSI6MjU1LCJSIjowLCJHIjowLCJCIjowfX0sIklzVmlzaWJsZSI6dHJ1ZSwiV2lkdGgiOjEyLjAsIkhlaWdodCI6MTQuMCwiQm9yZGVyU3R5bGUiOnsiJGlkIjoiNTc3IiwiTGluZUNvbG9yIjp7IiRyZWYiOiIxMyJ9LCJMaW5lV2VpZ2h0IjowLjAsIkxpbmVUeXBlIjowLCJQYXJlbnRTdHlsZSI6bnVsbH0sIlBhcmVudFN0eWxlIjpudWxsfSwiVGl0bGVTdHlsZSI6eyIkaWQiOiI1NzgiLCJGb250U2V0dGluZ3MiOnsiJGlkIjoiNTc5IiwiRm9udFNpemUiOjEwLCJGb250TmFtZSI6Ik9wZW4gU2FucyBTZW1pQm9sZCIsIklzQm9sZCI6ZmFsc2UsIklzSXRhbGljIjpmYWxzZSwiSXNVbmRlcmxpbmVkIjpmYWxzZSwiUGFyZW50U3R5bGUiOm51bGx9LCJBdXRvU2l6ZSI6MiwiRm9yZWdyb3VuZCI6eyIkaWQiOiI1ODAiLCJDb2xvciI6eyIkaWQiOiI1ODEiLCJBIjoyNTUsIlIiOjAsIkciOjAsIkIiOjB9fSwiTWF4V2lkdGgiOjE2MS45NzgwMDUyNDkzNDM3NywiTWF4SGVpZ2h0IjoiSW5maW5pdHkiLCJTbWFydEZvcmVncm91bmRJc0FjdGl2ZSI6ZmFsc2UsIkhvcml6b250YWxBbGlnbm1lbnQiOjAsIlZlcnRpY2FsQWxpZ25tZW50IjowLCJTbWFydEZvcmVncm91bmQiOm51bGwsIkJhY2tncm91bmRGaWxsVHlwZSI6MCwiTWFyZ2luIjp7IiRyZWYiOiIyMDkifSwiUGFkZGluZyI6eyIkcmVmIjoiMjEwIn0sIkJhY2tncm91bmQiOnsiJGlkIjoiNTgyIiwiQ29sb3IiOnsiJGlkIjoiNTgzIiwiQSI6MCwiUiI6MjU1LCJHIjoyNTUsIkIiOjI1NX19LCJJc1Zpc2libGUiOnRydWUsIldpZHRoIjowLjAsIkhlaWdodCI6MC4wLCJCb3JkZXJTdHlsZSI6bnVsbCwiUGFyZW50U3R5bGUiOm51bGx9LCJEYXRlU3R5bGUiOnsiJGlkIjoiNTg0IiwiRm9udFNldHRpbmdzIjp7IiRpZCI6IjU4NSIsIkZvbnRTaXplIjo4LCJGb250TmFtZSI6IkNhbGlicmkiLCJJc0JvbGQiOnRydWUsIklzSXRhbGljIjpmYWxzZSwiSXNVbmRlcmxpbmVkIjpmYWxzZSwiUGFyZW50U3R5bGUiOm51bGx9LCJBdXRvU2l6ZSI6MCwiRm9yZWdyb3VuZCI6eyIkaWQiOiI1ODYiLCJDb2xvciI6eyIkaWQiOiI1ODciLCJBIjoyNTUsIlIiOjcwLCJHIjo2OCwiQiI6Njh9fSwiTWF4V2lkdGgiOjIwMC4wLCJNYXhIZWlnaHQiOiJJbmZpbml0eSIsIlNtYXJ0Rm9yZWdyb3VuZElzQWN0aXZlIjpmYWxzZSwiSG9yaXpvbnRhbEFsaWdubWVudCI6MCwiVmVydGljYWxBbGlnbm1lbnQiOjAsIlNtYXJ0Rm9yZWdyb3VuZCI6bnVsbCwiQmFja2dyb3VuZEZpbGxUeXBlIjowLCJNYXJnaW4iOnsiJHJlZiI6IjIxNyJ9LCJQYWRkaW5nIjp7IiRyZWYiOiIyMTgifSwiQmFja2dyb3VuZCI6eyIkaWQiOiI1ODgiLCJDb2xvciI6eyIkaWQiOiI1ODkiLCJBIjowLCJSIjoyNTUsIkciOjI1NSwiQiI6MjU1fX0sIklzVmlzaWJsZSI6dHJ1ZSwiV2lkdGgiOjAuMCwiSGVpZ2h0IjowLjAsIkJvcmRlclN0eWxlIjpudWxsLCJQYXJlbnRTdHlsZSI6bnVsbH0sIkRhdGVGb3JtYXQiOnsiJHJlZiI6IjMyMyJ9LCJXZWVrTnVtYmVyaW5nIjp7IiRpZCI6IjU5MCIsIkZvcm1hdCI6MCwiSXNWaXNpYmxlIjpmYWxzZSwiTGFzdEtub3duVmlzaWJpbGl0eVN0YXRlIjpmYWxzZX0sIklzVmlzaWJsZSI6dHJ1ZSwiUGFyZW50U3R5bGUiOm51bGx9LCJIeXBlcmxpbmsiOm51bGwsIkltcG9ydElkIjpudWxsfV0sIklkIjoiZWY0NzI5OWQtMWRlYy00ZTRjLTk0ODAtZjkzOTA4NTBhMWM0IiwiSXNTaW5nbGVJdGVtUm93IjpmYWxzZX0seyIkaWQiOiI1OTEiLCJfdGFza3MiOltdLCJfbWlsZXN0b25lcyI6W3siJGlkIjoiNTkyIiwiSWQiOiJmMDE3ODVlOS0zY2NlLTQzYjYtOGFlNy1hMDk5NWVhNDAwOGEiLCJJbmRleCI6MjAsIkdyb3VwSWQiOm51bGwsIlRpdGxlIjoiU3RldmUgSm9icyBsZWF2ZXMgdGhlIGNvbXBhbnkiLCJEYXRlVGltZSI6IjE5ODUtMDEtMDFUMjM6NTk6MDBaIiwiUGVyY2VudGFnZUNvbXBsZXRlIjpudWxsLCJOb3RlIjpudWxsLCJTdHlsZSI6eyIkaWQiOiI1OTMiLCJUaXRsZVBvc2l0aW9uIjoiUmlnaHQiLCJEYXRlUG9zaXRpb24iOiJSaWdodCIsIlNoYXBlVHlwZSI6MSwiU2hhcGVTaXplIjowLCJTcGFjaW5nIjo1LCJTaGFwZVN0eWxlIjp7IiRpZCI6IjU5NCIsIk1hcmdpbiI6eyIkaWQiOiI1OTUiLCJUb3AiOjAuMCwiTGVmdCI6MC4wLCJSaWdodCI6MC4wLCJCb3R0b20iOjAuMH0sIlBhZGRpbmciOnsiJGlkIjoiNTk2IiwiVG9wIjowLjAsIkxlZnQiOjAuMCwiUmlnaHQiOjAuMCwiQm90dG9tIjowLjB9LCJCYWNrZ3JvdW5kIjp7IiRpZCI6IjU5NyIsIkNvbG9yIjp7IiRpZCI6IjU5OCIsIkEiOjI1NSwiUiI6MCwiRyI6MCwiQiI6MH19LCJJc1Zpc2libGUiOnRydWUsIldpZHRoIjoxMi4wLCJIZWlnaHQiOjE0LjAsIkJvcmRlclN0eWxlIjp7IiRpZCI6IjU5OSIsIkxpbmVDb2xvciI6eyIkcmVmIjoiMTMifSwiTGluZVdlaWdodCI6MC4wLCJMaW5lVHlwZSI6MCwiUGFyZW50U3R5bGUiOm51bGx9LCJQYXJlbnRTdHlsZSI6bnVsbH0sIlRpdGxlU3R5bGUiOnsiJGlkIjoiNjAwIiwiRm9udFNldHRpbmdzIjp7IiRpZCI6IjYwMSIsIkZvbnRTaXplIjoxMCwiRm9udE5hbWUiOiJPcGVuIFNhbnMgU2VtaUJvbGQiLCJJc0JvbGQiOmZhbHNlLCJJc0l0YWxpYyI6ZmFsc2UsIklzVW5kZXJsaW5lZCI6ZmFsc2UsIlBhcmVudFN0eWxlIjpudWxsfSwiQXV0b1NpemUiOjIsIkZvcmVncm91bmQiOnsiJGlkIjoiNjAyIiwiQ29sb3IiOnsiJGlkIjoiNjAzIiwiQSI6MjU1LCJSIjowLCJHIjowLCJCIjowfX0sIk1heFdpZHRoIjoxNTIuMzAyODQxMTg2NTIzNDQsIk1heEhlaWdodCI6IkluZmluaXR5IiwiU21hcnRGb3JlZ3JvdW5kSXNBY3RpdmUiOmZhbHNlLCJIb3Jpem9udGFsQWxpZ25tZW50IjowLCJWZXJ0aWNhbEFsaWdubWVudCI6MCwiU21hcnRGb3JlZ3JvdW5kIjpudWxsLCJCYWNrZ3JvdW5kRmlsbFR5cGUiOjAsIk1hcmdpbiI6eyIkaWQiOiI2MDQiLCJUb3AiOjAuMCwiTGVmdCI6MC4wLCJSaWdodCI6MC4wLCJCb3R0b20iOjAuMH0sIlBhZGRpbmciOnsiJGlkIjoiNjA1IiwiVG9wIjowLjAsIkxlZnQiOjAuMCwiUmlnaHQiOjAuMCwiQm90dG9tIjowLjB9LCJCYWNrZ3JvdW5kIjp7IiRpZCI6IjYwNiIsIkNvbG9yIjp7IiRpZCI6IjYwNyIsIkEiOjAsIlIiOjI1NSwiRyI6MjU1LCJCIjoyNTV9fSwiSXNWaXNpYmxlIjp0cnVlLCJXaWR0aCI6MC4wLCJIZWlnaHQiOjAuMCwiQm9yZGVyU3R5bGUiOm51bGwsIlBhcmVudFN0eWxlIjpudWxsfSwiRGF0ZVN0eWxlIjp7IiRpZCI6IjYwOCIsIkZvbnRTZXR0aW5ncyI6eyIkaWQiOiI2MDkiLCJGb250U2l6ZSI6OCwiRm9udE5hbWUiOiJDYWxpYnJpIiwiSXNCb2xkIjp0cnVlLCJJc0l0YWxpYyI6ZmFsc2UsIklzVW5kZXJsaW5lZCI6ZmFsc2UsIlBhcmVudFN0eWxlIjpudWxsfSwiQXV0b1NpemUiOjAsIkZvcmVncm91bmQiOnsiJGlkIjoiNjEwIiwiQ29sb3IiOnsiJGlkIjoiNjExIiwiQSI6MjU1LCJSIjo3MCwiRyI6NjgsIkIiOjY4fX0sIk1heFdpZHRoIjoyMDAuMCwiTWF4SGVpZ2h0IjoiSW5maW5pdHkiLCJTbWFydEZvcmVncm91bmRJc0FjdGl2ZSI6ZmFsc2UsIkhvcml6b250YWxBbGlnbm1lbnQiOjAsIlZlcnRpY2FsQWxpZ25tZW50IjowLCJTbWFydEZvcmVncm91bmQiOm51bGwsIkJhY2tncm91bmRGaWxsVHlwZSI6MCwiTWFyZ2luIjp7IiRpZCI6IjYxMiIsIlRvcCI6MC4wLCJMZWZ0IjowLjAsIlJpZ2h0IjowLjAsIkJvdHRvbSI6MC4wfSwiUGFkZGluZyI6eyIkaWQiOiI2MTMiLCJUb3AiOjAuMCwiTGVmdCI6MC4wLCJSaWdodCI6MC4wLCJCb3R0b20iOjAuMH0sIkJhY2tncm91bmQiOnsiJGlkIjoiNjE0IiwiQ29sb3IiOnsiJGlkIjoiNjE1IiwiQSI6MCwiUiI6MjU1LCJHIjoyNTUsIkIiOjI1NX19LCJJc1Zpc2libGUiOnRydWUsIldpZHRoIjowLjAsIkhlaWdodCI6MC4wLCJCb3JkZXJTdHlsZSI6bnVsbCwiUGFyZW50U3R5bGUiOm51bGx9LCJEYXRlRm9ybWF0Ijp7IiRpZCI6IjYx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E3IiwiRGF0ZVBhcnRJc1Zpc2libGUiOnRydWUsIlRpbWVQYXJ0SXNWaXNpYmxlIjpmYWxzZX19LCJXZWVrTnVtYmVyaW5nIjp7IiRpZCI6IjYxOCIsIkZvcm1hdCI6MCwiSXNWaXNpYmxlIjpmYWxzZSwiTGFzdEtub3duVmlzaWJpbGl0eVN0YXRlIjpmYWxzZX0sIklzVmlzaWJsZSI6dHJ1ZSwiUGFyZW50U3R5bGUiOm51bGx9LCJIeXBlcmxpbmsiOm51bGwsIkltcG9ydElkIjpudWxsfSx7IiRpZCI6IjYxOSIsIklkIjoiOTVjNjMxNjAtZDkzOC00NzZjLWE3N2YtYzkwMzA5YzUxMGE0IiwiSW5kZXgiOjIxLCJHcm91cElkIjpudWxsLCJUaXRsZSI6IkFwcGxlIHNoYXJlcyByZWFjaCBhbiBhbGwtdGltZSBoaWdoIiwiRGF0ZVRpbWUiOiIyMDEwLTEwLTAxVDIzOjU5OjAwWiIsIlBlcmNlbnRhZ2VDb21wbGV0ZSI6bnVsbCwiTm90ZSI6bnVsbCwiU3R5bGUiOnsiJGlkIjoiNjIwIiwiVGl0bGVQb3NpdGlvbiI6IlJpZ2h0IiwiRGF0ZVBvc2l0aW9uIjoiUmlnaHQiLCJTaGFwZVR5cGUiOjEsIlNoYXBlU2l6ZSI6MCwiU3BhY2luZyI6NSwiU2hhcGVTdHlsZSI6eyIkaWQiOiI2MjEiLCJNYXJnaW4iOnsiJGlkIjoiNjIyIiwiVG9wIjowLjAsIkxlZnQiOjAuMCwiUmlnaHQiOjAuMCwiQm90dG9tIjowLjB9LCJQYWRkaW5nIjp7IiRpZCI6IjYyMyIsIlRvcCI6MC4wLCJMZWZ0IjowLjAsIlJpZ2h0IjowLjAsIkJvdHRvbSI6MC4wfSwiQmFja2dyb3VuZCI6eyIkaWQiOiI2MjQiLCJDb2xvciI6eyIkaWQiOiI2MjUiLCJBIjoyNTUsIlIiOjAsIkciOjAsIkIiOjB9fSwiSXNWaXNpYmxlIjp0cnVlLCJXaWR0aCI6MTIuMCwiSGVpZ2h0IjoxNC4wLCJCb3JkZXJTdHlsZSI6eyIkaWQiOiI2MjYiLCJMaW5lQ29sb3IiOnsiJHJlZiI6IjEzIn0sIkxpbmVXZWlnaHQiOjAuMCwiTGluZVR5cGUiOjAsIlBhcmVudFN0eWxlIjpudWxsfSwiUGFyZW50U3R5bGUiOm51bGx9LCJUaXRsZVN0eWxlIjp7IiRpZCI6IjYyNyIsIkZvbnRTZXR0aW5ncyI6eyIkaWQiOiI2MjgiLCJGb250U2l6ZSI6MTAsIkZvbnROYW1lIjoiT3BlbiBTYW5zIFNlbWlCb2xkIiwiSXNCb2xkIjpmYWxzZSwiSXNJdGFsaWMiOmZhbHNlLCJJc1VuZGVybGluZWQiOmZhbHNlLCJQYXJlbnRTdHlsZSI6bnVsbH0sIkF1dG9TaXplIjoyLCJGb3JlZ3JvdW5kIjp7IiRpZCI6IjYyOSIsIkNvbG9yIjp7IiRpZCI6IjYzMCIsIkEiOjI1NSwiUiI6MCwiRyI6MCwiQiI6MH19LCJNYXhXaWR0aCI6MTcyLjg0MTgxMjEzMzc4OTA2LCJNYXhIZWlnaHQiOiJJbmZpbml0eSIsIlNtYXJ0Rm9yZWdyb3VuZElzQWN0aXZlIjpmYWxzZSwiSG9yaXpvbnRhbEFsaWdubWVudCI6MCwiVmVydGljYWxBbGlnbm1lbnQiOjAsIlNtYXJ0Rm9yZWdyb3VuZCI6bnVsbCwiQmFja2dyb3VuZEZpbGxUeXBlIjowLCJNYXJnaW4iOnsiJGlkIjoiNjMxIiwiVG9wIjowLjAsIkxlZnQiOjAuMCwiUmlnaHQiOjAuMCwiQm90dG9tIjowLjB9LCJQYWRkaW5nIjp7IiRpZCI6IjYzMiIsIlRvcCI6MC4wLCJMZWZ0IjowLjAsIlJpZ2h0IjowLjAsIkJvdHRvbSI6MC4wfSwiQmFja2dyb3VuZCI6eyIkaWQiOiI2MzMiLCJDb2xvciI6eyIkaWQiOiI2MzQiLCJBIjowLCJSIjoyNTUsIkciOjI1NSwiQiI6MjU1fX0sIklzVmlzaWJsZSI6dHJ1ZSwiV2lkdGgiOjAuMCwiSGVpZ2h0IjowLjAsIkJvcmRlclN0eWxlIjpudWxsLCJQYXJlbnRTdHlsZSI6bnVsbH0sIkRhdGVTdHlsZSI6eyIkaWQiOiI2MzUiLCJGb250U2V0dGluZ3MiOnsiJGlkIjoiNjM2IiwiRm9udFNpemUiOjgsIkZvbnROYW1lIjoiQ2FsaWJyaSIsIklzQm9sZCI6dHJ1ZSwiSXNJdGFsaWMiOmZhbHNlLCJJc1VuZGVybGluZWQiOmZhbHNlLCJQYXJlbnRTdHlsZSI6bnVsbH0sIkF1dG9TaXplIjowLCJGb3JlZ3JvdW5kIjp7IiRpZCI6IjYzNyIsIkNvbG9yIjp7IiRpZCI6IjYzOCIsIkEiOjI1NSwiUiI6NzAsIkciOjY4LCJCIjo2OH19LCJNYXhXaWR0aCI6MjAwLjAsIk1heEhlaWdodCI6IkluZmluaXR5IiwiU21hcnRGb3JlZ3JvdW5kSXNBY3RpdmUiOmZhbHNlLCJIb3Jpem9udGFsQWxpZ25tZW50IjowLCJWZXJ0aWNhbEFsaWdubWVudCI6MCwiU21hcnRGb3JlZ3JvdW5kIjpudWxsLCJCYWNrZ3JvdW5kRmlsbFR5cGUiOjAsIk1hcmdpbiI6eyIkaWQiOiI2MzkiLCJUb3AiOjAuMCwiTGVmdCI6MC4wLCJSaWdodCI6MC4wLCJCb3R0b20iOjAuMH0sIlBhZGRpbmciOnsiJGlkIjoiNjQwIiwiVG9wIjowLjAsIkxlZnQiOjAuMCwiUmlnaHQiOjAuMCwiQm90dG9tIjowLjB9LCJCYWNrZ3JvdW5kIjp7IiRpZCI6IjY0MSIsIkNvbG9yIjp7IiRpZCI6IjY0MiIsIkEiOjAsIlIiOjI1NSwiRyI6MjU1LCJCIjoyNTV9fSwiSXNWaXNpYmxlIjp0cnVlLCJXaWR0aCI6MC4wLCJIZWlnaHQiOjAuMCwiQm9yZGVyU3R5bGUiOm51bGwsIlBhcmVudFN0eWxlIjpudWxsfSwiRGF0ZUZvcm1hdCI6eyIkaWQiOiI2N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0NCIsIkRhdGVQYXJ0SXNWaXNpYmxlIjp0cnVlLCJUaW1lUGFydElzVmlzaWJsZSI6ZmFsc2V9fSwiV2Vla051bWJlcmluZyI6eyIkaWQiOiI2NDUiLCJGb3JtYXQiOjAsIklzVmlzaWJsZSI6ZmFsc2UsIkxhc3RLbm93blZpc2liaWxpdHlTdGF0ZSI6ZmFsc2V9LCJJc1Zpc2libGUiOnRydWUsIlBhcmVudFN0eWxlIjpudWxsfSwiSHlwZXJsaW5rIjpudWxsLCJJbXBvcnRJZCI6bnVsbH1dLCJJZCI6ImZmNmQ5ZjYyLTAwMTktNGIzMi1hMzJmLWY0M2NkMDAxOWE2ZCIsIklzU2luZ2xlSXRlbVJvdyI6ZmFsc2V9XSwiSW5kZXgiOjAsIklkIjoiZmUwMWQ2YmQtZjljZC00NWJlLTk5NGMtZDQ5MDUyNjVjZjk1IiwiSGVhZGVyVGV4dCI6bnVsbCwiSXNEZWZhdWx0Ijp0cnVlLCJTdHlsZSI6eyIkaWQiOiI2NDYiLCJIZWFkZXJTdHlsZSI6eyIkaWQiOiI2NDciLCJUZXh0U3R5bGUiOnsiJGlkIjoiNjQ4IiwiRm9udFNldHRpbmdzIjp7IiRpZCI6IjY0OSIsIkZvbnRTaXplIjoxMSwiRm9udE5hbWUiOiJDYWxpYnJpIiwiSXNCb2xkIjpmYWxzZSwiSXNJdGFsaWMiOmZhbHNlLCJJc1VuZGVybGluZWQiOmZhbHNlLCJQYXJlbnRTdHlsZSI6bnVsbH0sIkF1dG9TaXplIjoyLCJGb3JlZ3JvdW5kIjp7IiRpZCI6IjY1MCIsIkNvbG9yIjp7IiRpZCI6IjY1MS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UyIiwiVG9wIjowLjAsIkxlZnQiOjAuMCwiUmlnaHQiOjAuMCwiQm90dG9tIjowLjB9LCJQYWRkaW5nIjp7IiRpZCI6IjY1MyIsIlRvcCI6MC4wLCJMZWZ0IjowLjAsIlJpZ2h0IjowLjAsIkJvdHRvbSI6MC4wfSwiQmFja2dyb3VuZCI6eyIkaWQiOiI2NTQiLCJDb2xvciI6eyIkaWQiOiI2NTUiLCJBIjowLCJSIjoyNTUsIkciOjI1NSwiQiI6MjU1fX0sIklzVmlzaWJsZSI6dHJ1ZSwiV2lkdGgiOjAuMCwiSGVpZ2h0IjowLjAsIkJvcmRlclN0eWxlIjpudWxsLCJQYXJlbnRTdHlsZSI6bnVsbH0sIlJlY3RhbmdsZVN0eWxlIjp7IiRpZCI6IjY1NiIsIk1hcmdpbiI6eyIkaWQiOiI2NTciLCJUb3AiOjAuMCwiTGVmdCI6MC4wLCJSaWdodCI6MC4wLCJCb3R0b20iOjAuMH0sIlBhZGRpbmciOnsiJGlkIjoiNjU4IiwiVG9wIjowLjAsIkxlZnQiOjAuMCwiUmlnaHQiOjAuMCwiQm90dG9tIjowLjB9LCJCYWNrZ3JvdW5kIjp7IiRpZCI6IjY1OSIsIkNvbG9yIjp7IiRpZCI6IjY2MCIsIkEiOjYzLCJSIjoyMzcsIkciOjEyNSwiQiI6NDl9fSwiSXNWaXNpYmxlIjp0cnVlLCJXaWR0aCI6MC4wLCJIZWlnaHQiOjAuMCwiQm9yZGVyU3R5bGUiOnsiJGlkIjoiNjYxIiwiTGluZUNvbG9yIjp7IiRpZCI6IjY2MiIsIiR0eXBlIjoiTkxSRS5Db21tb24uRG9tLlNvbGlkQ29sb3JCcnVzaCwgTkxSRS5Db21tb24iLCJDb2xvciI6eyIkaWQiOiI2NjMiLCJBIjoyNTUsIlIiOjI1NSwiRyI6MCwiQiI6MH19LCJMaW5lV2VpZ2h0IjowLjAsIkxpbmVUeXBlIjowLCJQYXJlbnRTdHlsZSI6bnVsbH0sIlBhcmVudFN0eWxlIjpudWxsfSwiTWFyZ2luIjp7IiRpZCI6IjY2NCIsIlRvcCI6MC4wLCJMZWZ0IjowLjAsIlJpZ2h0IjowLjAsIkJvdHRvbSI6MC4wfSwiUGFkZGluZyI6eyIkaWQiOiI2NjUiLCJUb3AiOjAuMCwiTGVmdCI6MC4wLCJSaWdodCI6MC4wLCJCb3R0b20iOjAuMH0sIkJhY2tncm91bmQiOm51bGwsIklzVmlzaWJsZSI6dHJ1ZSwiV2lkdGgiOjAuMCwiSGVpZ2h0IjowLjAsIkJvcmRlclN0eWxlIjpudWxsLCJQYXJlbnRTdHlsZSI6bnVsbH0sIkJhY2tncm91bmRTdHlsZSI6eyIkaWQiOiI2NjYiLCJNYXJnaW4iOnsiJGlkIjoiNjY3IiwiVG9wIjowLjAsIkxlZnQiOjAuMCwiUmlnaHQiOjAuMCwiQm90dG9tIjowLjB9LCJQYWRkaW5nIjp7IiRpZCI6IjY2OCIsIlRvcCI6MC4wLCJMZWZ0IjowLjAsIlJpZ2h0IjowLjAsIkJvdHRvbSI6MC4wfSwiQmFja2dyb3VuZCI6eyIkaWQiOiI2NjkiLCJDb2xvciI6eyIkaWQiOiI2NzAiLCJBIjo1MSwiUiI6MTY1LCJHIjoxNjUsIkIiOjE2NX19LCJJc1Zpc2libGUiOnRydWUsIldpZHRoIjowLjAsIkhlaWdodCI6MC4wLCJCb3JkZXJTdHlsZSI6eyIkaWQiOiI2NzEiLCJMaW5lQ29sb3IiOnsiJGlkIjoiNjcyIiwiJHR5cGUiOiJOTFJFLkNvbW1vbi5Eb20uU29saWRDb2xvckJydXNoLCBOTFJFLkNvbW1vbiIsIkNvbG9yIjp7IiRpZCI6IjY3MyIsIkEiOjI1NSwiUiI6MjU1LCJHIjowLCJCIjowfX0sIkxpbmVXZWlnaHQiOjAuMCwiTGluZVR5cGUiOjAsIlBhcmVudFN0eWxlIjpudWxsfSwiUGFyZW50U3R5bGUiOm51bGx9LCJNYXJnaW4iOnsiJGlkIjoiNjc0IiwiVG9wIjowLjAsIkxlZnQiOjAuMCwiUmlnaHQiOjAuMCwiQm90dG9tIjowLjB9LCJQYWRkaW5nIjp7IiRpZCI6IjY3NSIsIlRvcCI6MC4wLCJMZWZ0IjowLjAsIlJpZ2h0IjowLjAsIkJvdHRvbSI6MC4wfSwiSXNWaXNpYmxlIjpmYWxzZSwiV2lkdGgiOjAuMCwiSGVpZ2h0IjowLjAsIkJvcmRlclN0eWxlIjpudWxsLCJQYXJlbnRTdHlsZSI6bnVsbH19XSwiSWQiOiJjZTMyNzk5Zi00NzBiLTQzYTgtOGY3MS02ODYwMzQyMTE3YzEiLCJJbmRleCI6MSwiSGVhZGVyVGV4dCI6IkNvbXBhbnktcmVsYXRlZCBldmVudHMiLCJTdHlsZSI6eyIkaWQiOiI2NzYiLCJIZWFkZXJTdHlsZSI6eyIkaWQiOiI2NzciLCJUZXh0SXNWZXJ0aWNhbCI6ZmFsc2UsIlRleHRTdHlsZSI6eyIkaWQiOiI2NzgiLCJGb250U2V0dGluZ3MiOnsiJGlkIjoiNjc5IiwiRm9udFNpemUiOjExLCJGb250TmFtZSI6Ik9wZW4gU2FucyBTZW1pQm9sZCIsIklzQm9sZCI6ZmFsc2UsIklzSXRhbGljIjpmYWxzZSwiSXNVbmRlcmxpbmVkIjpmYWxzZSwiUGFyZW50U3R5bGUiOm51bGx9LCJBdXRvU2l6ZSI6MiwiRm9yZWdyb3VuZCI6eyIkaWQiOiI2ODAiLCJDb2xvciI6eyIkaWQiOiI2ODEiLCJBIjoyNTUsIlIiOjAsIkciOjAsIkIiOjB9fSwiTWF4V2lkdGgiOjg0LjM0NjQ1NjY5MjkxMzMzNSwiTWF4SGVpZ2h0IjoiSW5maW5pdHkiLCJTbWFydEZvcmVncm91bmRJc0FjdGl2ZSI6ZmFsc2UsIkhvcml6b250YWxBbGlnbm1lbnQiOjAsIlZlcnRpY2FsQWxpZ25tZW50IjowLCJTbWFydEZvcmVncm91bmQiOm51bGwsIkJhY2tncm91bmRGaWxsVHlwZSI6MCwiTWFyZ2luIjp7IiRpZCI6IjY4MiIsIlRvcCI6MC4wLCJMZWZ0IjowLjAsIlJpZ2h0IjowLjAsIkJvdHRvbSI6MC4wfSwiUGFkZGluZyI6eyIkaWQiOiI2ODMiLCJUb3AiOjAuMCwiTGVmdCI6MC4wLCJSaWdodCI6MC4wLCJCb3R0b20iOjAuMH0sIkJhY2tncm91bmQiOnsiJGlkIjoiNjg0IiwiQ29sb3IiOnsiJGlkIjoiNjg1IiwiQSI6MCwiUiI6MjU1LCJHIjoyNTUsIkIiOjI1NX19LCJJc1Zpc2libGUiOnRydWUsIldpZHRoIjowLjAsIkhlaWdodCI6MC4wLCJCb3JkZXJTdHlsZSI6bnVsbCwiUGFyZW50U3R5bGUiOm51bGx9LCJSZWN0YW5nbGVTdHlsZSI6eyIkaWQiOiI2ODYiLCJNYXJnaW4iOnsiJGlkIjoiNjg3IiwiVG9wIjowLjAsIkxlZnQiOjAuMCwiUmlnaHQiOjAuMCwiQm90dG9tIjowLjB9LCJQYWRkaW5nIjp7IiRpZCI6IjY4OCIsIlRvcCI6MC4wLCJMZWZ0IjowLjAsIlJpZ2h0IjowLjAsIkJvdHRvbSI6MC4wfSwiQmFja2dyb3VuZCI6eyIkaWQiOiI2ODkiLCJDb2xvciI6eyIkaWQiOiI2OTAiLCJBIjoyNTUsIlIiOjE2NSwiRyI6MTY1LCJCIjoxNjV9fSwiSXNWaXNpYmxlIjp0cnVlLCJXaWR0aCI6MC4wLCJIZWlnaHQiOjAuMCwiQm9yZGVyU3R5bGUiOnsiJGlkIjoiNjkxIiwiTGluZUNvbG9yIjp7IiRpZCI6IjY5MiIsIiR0eXBlIjoiTkxSRS5Db21tb24uRG9tLlNvbGlkQ29sb3JCcnVzaCwgTkxSRS5Db21tb24iLCJDb2xvciI6eyIkaWQiOiI2OTMiLCJBIjoyNTUsIlIiOjI1NSwiRyI6MCwiQiI6MH19LCJMaW5lV2VpZ2h0IjowLjAsIkxpbmVUeXBlIjowLCJQYXJlbnRTdHlsZSI6bnVsbH0sIlBhcmVudFN0eWxlIjpudWxsfSwiTWFyZ2luIjp7IiRpZCI6IjY5NCIsIlRvcCI6MC4wLCJMZWZ0IjowLjAsIlJpZ2h0IjowLjAsIkJvdHRvbSI6MC4wfSwiUGFkZGluZyI6eyIkaWQiOiI2OTUiLCJUb3AiOjAuMCwiTGVmdCI6MC4wLCJSaWdodCI6MC4wLCJCb3R0b20iOjAuMH0sIkJhY2tncm91bmQiOm51bGwsIklzVmlzaWJsZSI6dHJ1ZSwiV2lkdGgiOjAuMCwiSGVpZ2h0IjowLjAsIkJvcmRlclN0eWxlIjpudWxsLCJQYXJlbnRTdHlsZSI6bnVsbH0sIkJhY2tncm91bmRTdHlsZSI6eyIkaWQiOiI2OTYiLCJNYXJnaW4iOnsiJGlkIjoiNjk3IiwiVG9wIjowLjAsIkxlZnQiOjAuMCwiUmlnaHQiOjAuMCwiQm90dG9tIjowLjB9LCJQYWRkaW5nIjp7IiRpZCI6IjY5OCIsIlRvcCI6MC4wLCJMZWZ0IjowLjAsIlJpZ2h0IjowLjAsIkJvdHRvbSI6MC4wfSwiQmFja2dyb3VuZCI6eyIkaWQiOiI2OTkiLCJDb2xvciI6eyIkaWQiOiI3MDAiLCJBIjo1MSwiUiI6MTY1LCJHIjoxNjUsIkIiOjE2NX19LCJJc1Zpc2libGUiOnRydWUsIldpZHRoIjowLjAsIkhlaWdodCI6MC4wLCJCb3JkZXJTdHlsZSI6eyIkaWQiOiI3MDEiLCJMaW5lQ29sb3IiOnsiJGlkIjoiNzAyIiwiJHR5cGUiOiJOTFJFLkNvbW1vbi5Eb20uU29saWRDb2xvckJydXNoLCBOTFJFLkNvbW1vbiIsIkNvbG9yIjp7IiRpZCI6IjcwMyIsIkEiOjI1NSwiUiI6MjU1LCJHIjowLCJCIjowfX0sIkxpbmVXZWlnaHQiOjAuMCwiTGluZVR5cGUiOjAsIlBhcmVudFN0eWxlIjpudWxsfSwiUGFyZW50U3R5bGUiOm51bGx9LCJJc0Fib3ZlVGltZWJhbmQiOmZhbHNlLCJTcGFjaW5nIjo1LCJNYXJnaW4iOnsiJGlkIjoiNzA0IiwiVG9wIjowLjAsIkxlZnQiOjAuMCwiUmlnaHQiOjAuMCwiQm90dG9tIjowLjB9LCJQYWRkaW5nIjp7IiRpZCI6IjcwNSIsIlRvcCI6MC4wLCJMZWZ0IjowLjAsIlJpZ2h0IjowLjAsIkJvdHRvbSI6MC4wfSwiSXNWaXNpYmxlIjp0cnVlLCJXaWR0aCI6MC4wLCJIZWlnaHQiOjAuMCwiQm9yZGVyU3R5bGUiOnsiJGlkIjoiNzA2IiwiTGluZUNvbG9yIjpudWxsLCJMaW5lV2VpZ2h0IjowLjAsIkxpbmVUeXBlIjowLCJQYXJlbnRTdHlsZSI6bnVsbH0sIlBhcmVudFN0eWxlIjpudWxsfX1dLCJDdWx0dXJlSW5mb05hbWUiOiJlbi1VUyIsIlN0eWxlTmFtZSI6bnVsbCwiVmVyc2lvbiI6eyIkaWQiOiI3MDciLCJWZXJzaW9uIjoiMy45LjAiLCJPcmlnaW5hbEFzc2VtYmx5VmVyc2lvbiI6IjMuMjEuMDAuMDAiLCJFZGl0aW9uIjoiUGx1cyIsIkxhc3RTYXZlZEVkaXRpb24iOjMsIklzUGx1c0VkaXRpb24iOnRydWUsIklzUHJvRWRpdGlvbiI6ZmFsc2V9LCJFZmZlY3QiOjAsIlN0eWxlIjp7IiRpZCI6IjcwOCIsIkRlZmF1bHREZXBlbmRlbmN5U3R5bGUiOnsiJGlkIjoiNzA5IiwiTGluZVN0eWxlIjp7IiRpZCI6IjcxMCIsIkxpbmVDb2xvciI6eyIkaWQiOiI3MTEiLCIkdHlwZSI6Ik5MUkUuQ29tbW9uLkRvbS5Tb2xpZENvbG9yQnJ1c2gsIE5MUkUuQ29tbW9uIiwiQ29sb3IiOnsiJGlkIjoiNzEyIiwiQSI6MjU1LCJSIjowLCJHIjowLCJCIjowfX0sIkxpbmVXZWlnaHQiOjEuMCwiTGluZVR5cGUiOjAsIlBhcmVudFN0eWxlIjpudWxsfSwiRW5kQXJyb3doZWFkTGluZVN0eWxlIjp7IiRpZCI6IjcxMyIsIktpbmQiOjEsIldpZHRoIjoxLCJMZW5ndGgiOjAsIlBhcmVudFN0eWxlIjpudWxsfSwiQnJpbmdUb0Zyb250Ijp0cnVlLCJFbGJvd1JhZGl1cyI6MC4wLCJNYXJnaW4iOnsiJGlkIjoiNzE0IiwiVG9wIjowLjAsIkxlZnQiOjAuMCwiUmlnaHQiOjAuMCwiQm90dG9tIjowLjB9LCJQYWRkaW5nIjp7IiRpZCI6IjcxNSIsIlRvcCI6MC4wLCJMZWZ0IjowLjAsIlJpZ2h0IjowLjAsIkJvdHRvbSI6MC4wfSwiQmFja2dyb3VuZCI6bnVsbCwiSXNWaXNpYmxlIjp0cnVlLCJXaWR0aCI6MC4wLCJIZWlnaHQiOjAuMCwiQm9yZGVyU3R5bGUiOm51bGwsIlBhcmVudFN0eWxlIjpudWxsfSwiQ3JpdGljYWxQYXRoU3R5bGUiOnsiJGlkIjoiNzE2IiwiQ3JpdGljYWxQYXRoU3R5bGVPcHRpb25zIjoxNSwiTGluZVN0eWxlIjp7IiRpZCI6IjcxNyIsIkxpbmVDb2xvciI6eyIkaWQiOiI3MTgiLCIkdHlwZSI6Ik5MUkUuQ29tbW9uLkRvbS5Tb2xpZENvbG9yQnJ1c2gsIE5MUkUuQ29tbW9uIiwiQ29sb3IiOnsiJGlkIjoiNzE5IiwiQSI6MjU1LCJSIjoyMjIsIkciOjUwLCJCIjo1MH19LCJMaW5lV2VpZ2h0IjoxLjAsIkxpbmVUeXBlIjowLCJQYXJlbnRTdHlsZSI6bnVsbH0sIlRpdGxlRm9yZWdyb3VuZCI6eyIkaWQiOiI3MjAiLCJDb2xvciI6eyIkaWQiOiI3MjEiLCJBIjoyNTUsIlIiOjE3NiwiRyI6MTksIkIiOjI1fX0sIlNoYXBlc0JhY2tncm91bmQiOnsiJGlkIjoiNzIyIiwiQ29sb3IiOnsiJGlkIjoiNzIzIiwiQSI6MjU1LCJSIjoyNTMsIkciOjIwMywiQiI6MjA4fX0sIlNoYXBlc0JvcmRlclN0eWxlIjp7IiRpZCI6IjcyNCIsIkxpbmVDb2xvciI6eyIkaWQiOiI3MjUiLCIkdHlwZSI6Ik5MUkUuQ29tbW9uLkRvbS5Tb2xpZENvbG9yQnJ1c2gsIE5MUkUuQ29tbW9uIiwiQ29sb3IiOnsiJGlkIjoiNzI2IiwiQSI6MjU1LCJSIjoyMjIsIkciOjUwLCJCIjo1MH19LCJMaW5lV2VpZ2h0IjoxLjUsIkxpbmVUeXBlIjowLCJQYXJlbnRTdHlsZSI6bnVsbH0sIk1hcmdpbiI6eyIkaWQiOiI3MjciLCJUb3AiOjAuMCwiTGVmdCI6MC4wLCJSaWdodCI6MC4wLCJCb3R0b20iOjAuMH0sIlBhZGRpbmciOnsiJGlkIjoiNzI4IiwiVG9wIjowLjAsIkxlZnQiOjAuMCwiUmlnaHQiOjAuMCwiQm90dG9tIjowLjB9LCJCYWNrZ3JvdW5kIjpudWxsLCJJc1Zpc2libGUiOmZhbHNlLCJXaWR0aCI6MC4wLCJIZWlnaHQiOjAuMCwiQm9yZGVyU3R5bGUiOm51bGwsIlBhcmVudFN0eWxlIjpudWxsfSwiUGFuZWxzU3BhY2luZ0RlZmluaXRpb24iOnsiJGlkIjoiNzI5IiwiU3BhY2luZ0Fib3ZlVGltZWJhbmQiOjE2LCJTcGFjaW5nQmVsb3dUaW1lYmFuZCI6MTYsIlNwYWNpbmdBYm92ZUJldHdlZW5Td2ltbGFuZXNBbmRUYXNrcyI6MTYsIlNwYWNpbmdCZWxvd0JldHdlZW5Td2ltbGFuZXNBbmRUYXNrcyI6MTZ9LCJUaW1lYmFuZFN0eWxlIjp7IiRpZCI6IjczMCIsIlNjYWxlTWFya2luZyI6MCwiU2hhcGUiOjEzLCJTaGFwZVN0eWxlIjp7IiRpZCI6IjczMSIsIk1hcmdpbiI6eyIkaWQiOiI3MzIiLCJUb3AiOjAuMCwiTGVmdCI6MTAuMCwiUmlnaHQiOjEwLjAsIkJvdHRvbSI6MC4wfSwiUGFkZGluZyI6eyIkaWQiOiI3MzMiLCJUb3AiOjUuMCwiTGVmdCI6MTMuMCwiUmlnaHQiOjEzLjAsIkJvdHRvbSI6NS4wfSwiQmFja2dyb3VuZCI6eyIkaWQiOiI3MzQiLCJDb2xvciI6eyIkaWQiOiI3MzUiLCJBIjoyNTUsIlIiOjI1NSwiRyI6MjU1LCJCIjoyNTV9fSwiSXNWaXNpYmxlIjp0cnVlLCJXaWR0aCI6ODU4LjAsIkhlaWdodCI6MzAuMCwiQm9yZGVyU3R5bGUiOnsiJGlkIjoiNzM2IiwiTGluZUNvbG9yIjp7IiRpZCI6IjczNyIsIiR0eXBlIjoiTkxSRS5Db21tb24uRG9tLlNvbGlkQ29sb3JCcnVzaCwgTkxSRS5Db21tb24iLCJDb2xvciI6eyIkaWQiOiI3MzgiLCJBIjoyNTUsIlIiOjI1NSwiRyI6MCwiQiI6MH19LCJMaW5lV2VpZ2h0IjowLjAsIkxpbmVUeXBlIjowLCJQYXJlbnRTdHlsZSI6bnVsbH0sIlBhcmVudFN0eWxlIjpudWxsfSwiTWlkZGxlVGllclNoYXBlU3R5bGUiOnsiJGlkIjoiNzM5IiwiTWFyZ2luIjp7IiRyZWYiOiI3MzIifSwiUGFkZGluZyI6eyIkcmVmIjoiNzMzIn0sIkJhY2tncm91bmQiOnsiJGlkIjoiNzQwIiwiQ29sb3IiOnsiJGlkIjoiNzQxIiwiQSI6MjU1LCJSIjoyNTUsIkciOjAsIkIiOjB9fSwiSXNWaXNpYmxlIjp0cnVlLCJXaWR0aCI6ODU4LjAsIkhlaWdodCI6MzAuMCwiQm9yZGVyU3R5bGUiOm51bGwsIlBhcmVudFN0eWxlIjpudWxsfSwiQm90dG9tVGllclNoYXBlU3R5bGUiOnsiJGlkIjoiNzQyIiwiTWFyZ2luIjp7IiRyZWYiOiI3MzIifSwiUGFkZGluZyI6eyIkcmVmIjoiNzMzIn0sIkJhY2tncm91bmQiOnsiJHJlZiI6Ijc0MCJ9LCJJc1Zpc2libGUiOnRydWUsIldpZHRoIjo4NTguMCwiSGVpZ2h0IjozMC4wLCJCb3JkZXJTdHlsZSI6bnVsbCwiUGFyZW50U3R5bGUiOm51bGx9LCJSaWdodEVuZENhcHNTdHlsZSI6eyIkaWQiOiI3NDMiLCJGb250U2V0dGluZ3MiOnsiJGlkIjoiNzQ0IiwiRm9udFNpemUiOjEyLCJGb250TmFtZSI6IkNhbGlicmkiLCJJc0JvbGQiOnRydWUsIklzSXRhbGljIjpmYWxzZSwiSXNVbmRlcmxpbmVkIjpmYWxzZSwiUGFyZW50U3R5bGUiOm51bGx9LCJBdXRvU2l6ZSI6MCwiRm9yZWdyb3VuZCI6eyIkaWQiOiI3NDUiLCJDb2xvciI6eyIkaWQiOiI3NDYiLCJBIjoyNTUsIlIiOjEwNCwiRyI6MTAzLCJCIjoxMDN9fSwiTWF4V2lkdGgiOiJJbmZpbml0eSIsIk1heEhlaWdodCI6IkluZmluaXR5IiwiU21hcnRGb3JlZ3JvdW5kSXNBY3RpdmUiOmZhbHNlLCJIb3Jpem9udGFsQWxpZ25tZW50IjowLCJWZXJ0aWNhbEFsaWdubWVudCI6MCwiU21hcnRGb3JlZ3JvdW5kIjpudWxsLCJCYWNrZ3JvdW5kRmlsbFR5cGUiOjAsIk1hcmdpbiI6eyIkaWQiOiI3NDciLCJUb3AiOjAuMCwiTGVmdCI6MC4wLCJSaWdodCI6MjAuMCwiQm90dG9tIjowLjB9LCJQYWRkaW5nIjp7IiRpZCI6Ijc0OCIsIlRvcCI6MC4wLCJMZWZ0IjowLjAsIlJpZ2h0IjowLjAsIkJvdHRvbSI6MC4wfSwiQmFja2dyb3VuZCI6eyIkaWQiOiI3NDkiLCJDb2xvciI6eyIkaWQiOiI3NTAiLCJBIjowLCJSIjowLCJHIjowLCJCIjowfX0sIklzVmlzaWJsZSI6ZmFsc2UsIldpZHRoIjowLjAsIkhlaWdodCI6MC4wLCJCb3JkZXJTdHlsZSI6bnVsbCwiUGFyZW50U3R5bGUiOm51bGx9LCJMZWZ0RW5kQ2Fwc1N0eWxlIjp7IiRpZCI6Ijc1MSIsIkZvbnRTZXR0aW5ncyI6eyIkaWQiOiI3NTIiLCJGb250U2l6ZSI6MTgsIkZvbnROYW1lIjoiQ2FsaWJyaSIsIklzQm9sZCI6dHJ1ZSwiSXNJdGFsaWMiOmZhbHNlLCJJc1VuZGVybGluZWQiOmZhbHNlLCJQYXJlbnRTdHlsZSI6bnVsbH0sIkF1dG9TaXplIjowLCJGb3JlZ3JvdW5kIjp7IiRpZCI6Ijc1MyIsIkNvbG9yIjp7IiRpZCI6Ijc1N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NzU1IiwiVG9wIjowLjAsIkxlZnQiOjM5Ljg1MzEyMzM1OTU3OTk5NiwiUmlnaHQiOjAuMCwiQm90dG9tIjowLjB9LCJQYWRkaW5nIjp7IiRpZCI6Ijc1NiIsIlRvcCI6MC4wLCJMZWZ0IjowLjAsIlJpZ2h0IjowLjAsIkJvdHRvbSI6MC4wfSwiQmFja2dyb3VuZCI6eyIkaWQiOiI3NTciLCJDb2xvciI6eyIkcmVmIjoiNzUwIn19LCJJc1Zpc2libGUiOmZhbHNlLCJXaWR0aCI6MC4wLCJIZWlnaHQiOjAuMCwiQm9yZGVyU3R5bGUiOm51bGwsIlBhcmVudFN0eWxlIjpudWxsfSwiVG9kYXlUZXh0U3R5bGUiOnsiJGlkIjoiNzU4IiwiRm9udFNldHRpbmdzIjp7IiRpZCI6Ijc1OSIsIkZvbnRTaXplIjoxMiwiRm9udE5hbWUiOiJDYWxpYnJpIiwiSXNCb2xkIjpmYWxzZSwiSXNJdGFsaWMiOmZhbHNlLCJJc1VuZGVybGluZWQiOmZhbHNlLCJQYXJlbnRTdHlsZSI6bnVsbH0sIkF1dG9TaXplIjowLCJGb3JlZ3JvdW5kIjp7IiRpZCI6Ijc2MCIsIkNvbG9yIjp7IiRpZCI6Ijc2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NjIiLCJUb3AiOjAuMCwiTGVmdCI6MC4wLCJSaWdodCI6MC4wLCJCb3R0b20iOjAuMH0sIlBhZGRpbmciOnsiJGlkIjoiNzYzIiwiVG9wIjowLjAsIkxlZnQiOjAuMCwiUmlnaHQiOjAuMCwiQm90dG9tIjowLjB9LCJCYWNrZ3JvdW5kIjp7IiRpZCI6Ijc2NCIsIkNvbG9yIjp7IiRyZWYiOiI3NTAifX0sIklzVmlzaWJsZSI6dHJ1ZSwiV2lkdGgiOjAuMCwiSGVpZ2h0IjowLjAsIkJvcmRlclN0eWxlIjpudWxsLCJQYXJlbnRTdHlsZSI6bnVsbH0sIlRvZGF5TWFya2VyU3R5bGUiOnsiJGlkIjoiNzY1IiwiTWFyZ2luIjp7IiRpZCI6Ijc2NiIsIlRvcCI6MC4wLCJMZWZ0IjowLjAsIlJpZ2h0IjowLjAsIkJvdHRvbSI6MC4wfSwiUGFkZGluZyI6eyIkaWQiOiI3NjciLCJUb3AiOjAuMCwiTGVmdCI6MC4wLCJSaWdodCI6MC4wLCJCb3R0b20iOjAuMH0sIkJhY2tncm91bmQiOnsiJGlkIjoiNzY4IiwiQ29sb3IiOnsiJGlkIjoiNzY5IiwiQSI6MjU1LCJSIjoyNTUsIkciOjAsIkIiOjB9fSwiSXNWaXNpYmxlIjp0cnVlLCJXaWR0aCI6MC4wLCJIZWlnaHQiOjAuMCwiQm9yZGVyU3R5bGUiOm51bGwsIlBhcmVudFN0eWxlIjpudWxsfSwiU2NhbGVTdHlsZSI6eyIkaWQiOiI3NzAiLCJTaGFwZSI6NCwiU2hvd1NlZ21lbnRTZXBhcmF0b3JzIjp0cnVlLCJTZWdtZW50U2VwYXJhdG9yT3BhY2l0eSI6MzAsIkhhc0JlZW5WaXNpYmxlQmVmb3JlIjp0cnVlLCJGb250U2V0dGluZ3MiOnsiJGlkIjoiNzcxIiwiRm9udFNpemUiOjEwLCJGb250TmFtZSI6IkNhbGlicmkiLCJJc0JvbGQiOmZhbHNlLCJJc0l0YWxpYyI6ZmFsc2UsIklzVW5kZXJsaW5lZCI6ZmFsc2UsIlBhcmVudFN0eWxlIjpudWxsfSwiQXV0b1NpemUiOjAsIkZvcmVncm91bmQiOnsiJGlkIjoiNzcyIiwiQ29sb3IiOnsiJGlkIjoiNzczIiwiQSI6MjU1LCJSIjoxMDUsIkciOjEwNCwiQiI6MTA0fX0sIk1heFdpZHRoIjoyMDAuMCwiTWF4SGVpZ2h0IjoiSW5maW5pdHkiLCJTbWFydEZvcmVncm91bmRJc0FjdGl2ZSI6ZmFsc2UsIkhvcml6b250YWxBbGlnbm1lbnQiOjAsIlZlcnRpY2FsQWxpZ25tZW50IjoxLCJTbWFydEZvcmVncm91bmQiOm51bGwsIkJhY2tncm91bmRGaWxsVHlwZSI6MCwiTWFyZ2luIjp7IiRpZCI6Ijc3NCIsIlRvcCI6MC4wLCJMZWZ0Ijo1LjAsIlJpZ2h0IjowLjAsIkJvdHRvbSI6MC4wfSwiUGFkZGluZyI6eyIkaWQiOiI3NzUiLCJUb3AiOjAuMCwiTGVmdCI6MC4wLCJSaWdodCI6MC4wLCJCb3R0b20iOjAuMH0sIkJhY2tncm91bmQiOnsiJGlkIjoiNzc2IiwiQ29sb3IiOnsiJHJlZiI6Ijc1MCJ9fSwiSXNWaXNpYmxlIjp0cnVlLCJXaWR0aCI6MC4wLCJIZWlnaHQiOjAuMCwiQm9yZGVyU3R5bGUiOm51bGwsIlBhcmVudFN0eWxlIjpudWxsfSwiU2luZ2xlU2NhbGVTaGFwZVN0eWxlIjp7IiRpZCI6Ijc3NyIsIlNoYXBlIjo0LCJIZWlnaHQiOjMwLjB9LCJNaWRkbGVUaWVyU2NhbGVTdHlsZSI6eyIkaWQiOiI3NzgiLCJTaGFwZSI6NCwiU2hvd1NlZ21lbnRTZXBhcmF0b3JzIjp0cnVlLCJTZWdtZW50U2VwYXJhdG9yT3BhY2l0eSI6MzAsIkhhc0JlZW5WaXNpYmxlQmVmb3JlIjpmYWxzZSwiRm9udFNldHRpbmdzIjp7IiRpZCI6Ijc3OSIsIkZvbnRTaXplIjoxNCwiRm9udE5hbWUiOiJDYWxpYnJpIiwiSXNCb2xkIjp0cnVlLCJJc0l0YWxpYyI6ZmFsc2UsIklzVW5kZXJsaW5lZCI6ZmFsc2UsIlBhcmVudFN0eWxlIjpudWxsfSwiQXV0b1NpemUiOjAsIkZvcmVncm91bmQiOnsiJHJlZiI6Ijc3MiJ9LCJNYXhXaWR0aCI6MjAwLjAsIk1heEhlaWdodCI6IkluZmluaXR5IiwiU21hcnRGb3JlZ3JvdW5kSXNBY3RpdmUiOmZhbHNlLCJIb3Jpem9udGFsQWxpZ25tZW50IjowLCJWZXJ0aWNhbEFsaWdubWVudCI6MSwiU21hcnRGb3JlZ3JvdW5kIjpudWxsLCJCYWNrZ3JvdW5kRmlsbFR5cGUiOjAsIk1hcmdpbiI6eyIkcmVmIjoiNzc0In0sIlBhZGRpbmciOnsiJHJlZiI6Ijc3NSJ9LCJCYWNrZ3JvdW5kIjp7IiRyZWYiOiI3NzYifSwiSXNWaXNpYmxlIjpmYWxzZSwiV2lkdGgiOjAuMCwiSGVpZ2h0IjowLjAsIkJvcmRlclN0eWxlIjpudWxsLCJQYXJlbnRTdHlsZSI6bnVsbH0sIkJvdHRvbVRpZXJTY2FsZVN0eWxlIjp7IiRpZCI6Ijc4MCIsIlNoYXBlIjo0LCJTaG93U2VnbWVudFNlcGFyYXRvcnMiOnRydWUsIlNlZ21lbnRTZXBhcmF0b3JPcGFjaXR5IjozMCwiSGFzQmVlblZpc2libGVCZWZvcmUiOmZhbHNlLCJGb250U2V0dGluZ3MiOnsiJGlkIjoiNzgxIiwiRm9udFNpemUiOjE0LCJGb250TmFtZSI6IkNhbGlicmkiLCJJc0JvbGQiOnRydWUsIklzSXRhbGljIjpmYWxzZSwiSXNVbmRlcmxpbmVkIjpmYWxzZSwiUGFyZW50U3R5bGUiOm51bGx9LCJBdXRvU2l6ZSI6MCwiRm9yZWdyb3VuZCI6eyIkcmVmIjoiNzcyIn0sIk1heFdpZHRoIjoyMDAuMCwiTWF4SGVpZ2h0IjoiSW5maW5pdHkiLCJTbWFydEZvcmVncm91bmRJc0FjdGl2ZSI6ZmFsc2UsIkhvcml6b250YWxBbGlnbm1lbnQiOjAsIlZlcnRpY2FsQWxpZ25tZW50IjoxLCJTbWFydEZvcmVncm91bmQiOm51bGwsIkJhY2tncm91bmRGaWxsVHlwZSI6MCwiTWFyZ2luIjp7IiRyZWYiOiI3NzQifSwiUGFkZGluZyI6eyIkcmVmIjoiNzc1In0sIkJhY2tncm91bmQiOnsiJHJlZiI6Ijc3NiJ9LCJJc1Zpc2libGUiOmZhbHNlLCJXaWR0aCI6MC4wLCJIZWlnaHQiOjAuMCwiQm9yZGVyU3R5bGUiOm51bGwsIlBhcmVudFN0eWxlIjpudWxsfSwiRWxhcHNlZFRpbWVCYWNrZ3JvdW5kIjp7IiRpZCI6Ijc4MiIsIkNvbG9yIjp7IiRpZCI6Ijc4MyIsIkEiOjc3LCJSIjoyNTUsIkciOjAsIkIiOjB9fSwiQXBwZW5kWWVhck9uWWVhckNoYW5nZSI6dHJ1ZSwiRWxhcHNlZFRpbWVGb3JtYXQiOjAsIlRvZGF5TWFya2VyUG9zaXRpb24iOjAsIlF1aWNrUG9zaXRpb24iOjMsIkFic29sdXRlUG9zaXRpb24iOjI3MC4wLCJNYXJnaW4iOnsiJGlkIjoiNzg0IiwiVG9wIjowLjAsIkxlZnQiOjEwLjAsIlJpZ2h0IjoxMC4wLCJCb3R0b20iOjAuMH0sIlBhZGRpbmciOnsiJGlkIjoiNzg1IiwiVG9wIjowLjAsIkxlZnQiOjAuMCwiUmlnaHQiOjAuMCwiQm90dG9tIjowLjB9LCJCYWNrZ3JvdW5kIjp7IiRpZCI6Ijc4NiIsIkNvbG9yIjp7IiRpZCI6Ijc4NyIsIkEiOjI1NSwiUiI6MTE1LCJHIjoxMTUsIkIiOjExNX19LCJJc1Zpc2libGUiOnRydWUsIldpZHRoIjowLjAsIkhlaWdodCI6MC4wLCJCb3JkZXJTdHlsZSI6bnVsbCwiUGFyZW50U3R5bGUiOm51bGx9LCJEZWZhdWx0TWlsZXN0b25lU3R5bGUiOnsiJGlkIjoiNzg4IiwiU2hhcGUiOjIsIkNvbm5lY3Rvck1hcmdpbiI6eyIkaWQiOiI3ODkiLCJUb3AiOjAuMCwiTGVmdCI6Mi4wLCJSaWdodCI6Mi4wLCJCb3R0b20iOjAuMH0sIkNvbm5lY3RvclN0eWxlIjp7IiRpZCI6Ijc5MCIsIkxpbmVDb2xvciI6eyIkaWQiOiI3OTEiLCIkdHlwZSI6Ik5MUkUuQ29tbW9uLkRvbS5Tb2xpZENvbG9yQnJ1c2gsIE5MUkUuQ29tbW9uIiwiQ29sb3IiOnsiJGlkIjoiNzkyIiwiQSI6MTI3LCJSIjowLCJHIjowLCJCIjowfX0sIkxpbmVXZWlnaHQiOjEuMzMzMzMzMzcsIkxpbmVUeXBlIjowLCJQYXJlbnRTdHlsZSI6bnVsbH0sIklzQmVsb3dUaW1lYmFuZCI6ZmFsc2UsIlBvc2l0aW9uT25UYXNrIjowLCJIaWRlRGF0ZSI6ZmFsc2UsIlNoYXBlU2l6ZSI6MCwiU3BhY2luZyI6Mi4wLCJQYWRkaW5nIjp7IiRpZCI6Ijc5MyIsIlRvcCI6Ny4wLCJMZWZ0IjozLjAsIlJpZ2h0IjowLjAsIkJvdHRvbSI6Mi4wfSwiU2hhcGVTdHlsZSI6eyIkaWQiOiI3OTQiLCJNYXJnaW4iOnsiJHJlZiI6IjIwMCJ9LCJQYWRkaW5nIjp7IiRyZWYiOiIyMDEifSwiQmFja2dyb3VuZCI6eyIkaWQiOiI3OTUiLCJDb2xvciI6eyIkaWQiOiI3OTYiLCJBIjoyNTUsIlIiOjAsIkciOjAsIkIiOjB9fSwiSXNWaXNpYmxlIjp0cnVlLCJXaWR0aCI6MTIuMCwiSGVpZ2h0IjoxNC4wLCJCb3JkZXJTdHlsZSI6eyIkaWQiOiI3OTciLCJMaW5lQ29sb3IiOnsiJGlkIjoiNzk4IiwiJHR5cGUiOiJOTFJFLkNvbW1vbi5Eb20uU29saWRDb2xvckJydXNoLCBOTFJFLkNvbW1vbiIsIkNvbG9yIjp7IiRpZCI6Ijc5OSIsIkEiOjI1NSwiUiI6MjU1LCJHIjowLCJCIjowfX0sIkxpbmVXZWlnaHQiOjAuMCwiTGluZVR5cGUiOjAsIlBhcmVudFN0eWxlIjpudWxsfSwiUGFyZW50U3R5bGUiOm51bGx9LCJUaXRsZVN0eWxlIjp7IiRpZCI6IjgwMCIsIkZvbnRTZXR0aW5ncyI6eyIkaWQiOiI4MDEiLCJGb250U2l6ZSI6MTAsIkZvbnROYW1lIjoiT3BlbiBTYW5zIFNlbWlCb2xkIiwiSXNCb2xkIjpmYWxzZSwiSXNJdGFsaWMiOmZhbHNlLCJJc1VuZGVybGluZWQiOmZhbHNlLCJQYXJlbnRTdHlsZSI6bnVsbH0sIkF1dG9TaXplIjowLCJGb3JlZ3JvdW5kIjp7IiRpZCI6IjgwMiIsIkNvbG9yIjp7IiRpZCI6IjgwMy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jA5In0sIlBhZGRpbmciOnsiJHJlZiI6IjIxMCJ9LCJCYWNrZ3JvdW5kIjp7IiRpZCI6IjgwNCIsIkNvbG9yIjp7IiRyZWYiOiI3NTAifX0sIklzVmlzaWJsZSI6dHJ1ZSwiV2lkdGgiOjAuMCwiSGVpZ2h0IjowLjAsIkJvcmRlclN0eWxlIjpudWxsLCJQYXJlbnRTdHlsZSI6bnVsbH0sIkRhdGVTdHlsZSI6eyIkaWQiOiI4MDUiLCJGb250U2V0dGluZ3MiOnsiJGlkIjoiODA2IiwiRm9udFNpemUiOjgsIkZvbnROYW1lIjoiQ2FsaWJyaSIsIklzQm9sZCI6dHJ1ZSwiSXNJdGFsaWMiOmZhbHNlLCJJc1VuZGVybGluZWQiOmZhbHNlLCJQYXJlbnRTdHlsZSI6bnVsbH0sIkF1dG9TaXplIjowLCJGb3JlZ3JvdW5kIjp7IiRpZCI6IjgwNyIsIkNvbG9yIjp7IiRpZCI6IjgwOCIsIkEiOjI1NSwiUiI6NzAsIkciOjY4LCJCIjo2OH19LCJNYXhXaWR0aCI6MjAwLjAsIk1heEhlaWdodCI6IkluZmluaXR5IiwiU21hcnRGb3JlZ3JvdW5kSXNBY3RpdmUiOmZhbHNlLCJIb3Jpem9udGFsQWxpZ25tZW50IjowLCJWZXJ0aWNhbEFsaWdubWVudCI6MCwiU21hcnRGb3JlZ3JvdW5kIjpudWxsLCJCYWNrZ3JvdW5kRmlsbFR5cGUiOjAsIk1hcmdpbiI6eyIkcmVmIjoiMjE3In0sIlBhZGRpbmciOnsiJHJlZiI6IjIxOCJ9LCJCYWNrZ3JvdW5kIjp7IiRpZCI6IjgwOSIsIkNvbG9yIjp7IiRyZWYiOiI3NTAifX0sIklzVmlzaWJsZSI6dHJ1ZSwiV2lkdGgiOjAuMCwiSGVpZ2h0IjowLjAsIkJvcmRlclN0eWxlIjpudWxsLCJQYXJlbnRTdHlsZSI6bnVsbH0sIkRhdGVGb3JtYXQiOnsiJGlkIjoiODE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TEiLCJEYXRlUGFydElzVmlzaWJsZSI6dHJ1ZSwiVGltZVBhcnRJc1Zpc2libGUiOmZhbHNlfX0sIldlZWtOdW1iZXJpbmciOnsiJGlkIjoiODEyIiwiRm9ybWF0IjowLCJJc1Zpc2libGUiOmZhbHNlLCJMYXN0S25vd25WaXNpYmlsaXR5U3RhdGUiOmZhbHNlfSwiSXNWaXNpYmxlIjp0cnVlLCJQYXJlbnRTdHlsZSI6bnVsbH0sIkRlZmF1bHRUYXNrU3R5bGUiOnsiJGlkIjoiODEzIiwiU2hhcGUiOjIsIlNoYXBlVGhpY2tuZXNzIjowLCJEdXJhdGlvbkZvcm1hdCI6MCwiSW5jbHVkZU5vbldvcmtpbmdEYXlzSW5EdXJhdGlvbiI6ZmFsc2UsIlBlcmNlbnRhZ2VDb21wbGV0ZVN0eWxlIjp7IiRpZCI6IjgxNCIsIkZvbnRTZXR0aW5ncyI6eyIkaWQiOiI4MTUiLCJGb250U2l6ZSI6MTAsIkZvbnROYW1lIjoiQ2FsaWJyaSIsIklzQm9sZCI6ZmFsc2UsIklzSXRhbGljIjpmYWxzZSwiSXNVbmRlcmxpbmVkIjpmYWxzZSwiUGFyZW50U3R5bGUiOm51bGx9LCJBdXRvU2l6ZSI6MCwiRm9yZWdyb3VuZCI6eyIkaWQiOiI4MTYiLCJDb2xvciI6eyIkaWQiOiI4M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MTgiLCJUb3AiOjAuMCwiTGVmdCI6MC4wLCJSaWdodCI6MC4wLCJCb3R0b20iOjAuMH0sIlBhZGRpbmciOnsiJGlkIjoiODE5IiwiVG9wIjowLjAsIkxlZnQiOjAuMCwiUmlnaHQiOjAuMCwiQm90dG9tIjowLjB9LCJCYWNrZ3JvdW5kIjp7IiRpZCI6IjgyMCIsIkNvbG9yIjp7IiRyZWYiOiI3NTAifX0sIklzVmlzaWJsZSI6dHJ1ZSwiV2lkdGgiOjAuMCwiSGVpZ2h0IjowLjAsIkJvcmRlclN0eWxlIjpudWxsLCJQYXJlbnRTdHlsZSI6bnVsbH0sIkR1cmF0aW9uU3R5bGUiOnsiJGlkIjoiODIxIiwiRm9udFNldHRpbmdzIjp7IiRpZCI6IjgyMiIsIkZvbnRTaXplIjoxMCwiRm9udE5hbWUiOiJDYWxpYnJpIiwiSXNCb2xkIjpmYWxzZSwiSXNJdGFsaWMiOmZhbHNlLCJJc1VuZGVybGluZWQiOmZhbHNlLCJQYXJlbnRTdHlsZSI6bnVsbH0sIkF1dG9TaXplIjowLCJGb3JlZ3JvdW5kIjp7IiRpZCI6IjgyMyIsIkNvbG9yIjp7IiRpZCI6Ijgy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yNSIsIlRvcCI6MC4wLCJMZWZ0IjowLjAsIlJpZ2h0IjowLjAsIkJvdHRvbSI6MC4wfSwiUGFkZGluZyI6eyIkaWQiOiI4MjYiLCJUb3AiOjAuMCwiTGVmdCI6MC4wLCJSaWdodCI6MC4wLCJCb3R0b20iOjAuMH0sIkJhY2tncm91bmQiOnsiJGlkIjoiODI3IiwiQ29sb3IiOnsiJHJlZiI6Ijc1MCJ9fSwiSXNWaXNpYmxlIjp0cnVlLCJXaWR0aCI6MC4wLCJIZWlnaHQiOjAuMCwiQm9yZGVyU3R5bGUiOm51bGwsIlBhcmVudFN0eWxlIjpudWxsfSwiSG9yaXpvbnRhbENvbm5lY3RvclN0eWxlIjp7IiRpZCI6IjgyOCIsIkxpbmVDb2xvciI6eyIkaWQiOiI4MjkiLCIkdHlwZSI6Ik5MUkUuQ29tbW9uLkRvbS5Tb2xpZENvbG9yQnJ1c2gsIE5MUkUuQ29tbW9uIiwiQ29sb3IiOnsiJGlkIjoiODMwIiwiQSI6MjU1LCJSIjoyMDQsIkciOjIwNCwiQiI6MjA0fX0sIkxpbmVXZWlnaHQiOjEuMCwiTGluZVR5cGUiOjAsIlBhcmVudFN0eWxlIjpudWxsfSwiVmVydGljYWxDb25uZWN0b3JTdHlsZSI6eyIkaWQiOiI4MzEiLCJMaW5lQ29sb3IiOnsiJGlkIjoiODMyIiwiJHR5cGUiOiJOTFJFLkNvbW1vbi5Eb20uU29saWRDb2xvckJydXNoLCBOTFJFLkNvbW1vbiIsIkNvbG9yIjp7IiRpZCI6IjgzMyIsIkEiOjI1NSwiUiI6MjA0LCJHIjoyMDQsIkIiOjIwNH1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ODM0IiwiTWFyZ2luIjp7IiRpZCI6IjgzNSIsIlRvcCI6MC4wLCJMZWZ0Ijo0LjAsIlJpZ2h0Ijo0LjAsIkJvdHRvbSI6MC4wfSwiUGFkZGluZyI6eyIkaWQiOiI4MzYiLCJUb3AiOjAuMCwiTGVmdCI6MC4wLCJSaWdodCI6MC4wLCJCb3R0b20iOjAuMH0sIkJhY2tncm91bmQiOnsiJGlkIjoiODM3IiwiQ29sb3IiOnsiJGlkIjoiODM4IiwiQSI6MjU1LCJSIjowLCJHIjoxMTQsIkIiOjE4OH19LCJJc1Zpc2libGUiOnRydWUsIldpZHRoIjowLjAsIkhlaWdodCI6MTAuMCwiQm9yZGVyU3R5bGUiOnsiJGlkIjoiODM5IiwiTGluZUNvbG9yIjp7IiRpZCI6Ijg0MCIsIiR0eXBlIjoiTkxSRS5Db21tb24uRG9tLlNvbGlkQ29sb3JCcnVzaCwgTkxSRS5Db21tb24iLCJDb2xvciI6eyIkaWQiOiI4NDEiLCJBIjoyNTUsIlIiOjI1NSwiRyI6MCwiQiI6MH19LCJMaW5lV2VpZ2h0IjowLjAsIkxpbmVUeXBlIjowLCJQYXJlbnRTdHlsZSI6bnVsbH0sIlBhcmVudFN0eWxlIjpudWxsfSwiVGl0bGVTdHlsZSI6eyIkaWQiOiI4NDIiLCJGb250U2V0dGluZ3MiOnsiJGlkIjoiODQzIiwiRm9udFNpemUiOjExLCJGb250TmFtZSI6IkNhbGlicmkiLCJJc0JvbGQiOnRydWUsIklzSXRhbGljIjpmYWxzZSwiSXNVbmRlcmxpbmVkIjpmYWxzZSwiUGFyZW50U3R5bGUiOm51bGx9LCJBdXRvU2l6ZSI6MCwiRm9yZWdyb3VuZCI6eyIkaWQiOiI4NDQiLCJDb2xvciI6eyIkaWQiOiI4NDU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ODQ2IiwiVG9wIjowLjAsIkxlZnQiOjAuMCwiUmlnaHQiOjAuMCwiQm90dG9tIjowLjB9LCJQYWRkaW5nIjp7IiRpZCI6Ijg0NyIsIlRvcCI6MC4wLCJMZWZ0IjowLjAsIlJpZ2h0IjowLjAsIkJvdHRvbSI6MC4wfSwiQmFja2dyb3VuZCI6eyIkaWQiOiI4NDgiLCJDb2xvciI6eyIkcmVmIjoiNzUwIn19LCJJc1Zpc2libGUiOnRydWUsIldpZHRoIjowLjAsIkhlaWdodCI6MC4wLCJCb3JkZXJTdHlsZSI6bnVsbCwiUGFyZW50U3R5bGUiOm51bGx9LCJEYXRlU3R5bGUiOnsiJGlkIjoiODQ5IiwiRm9udFNldHRpbmdzIjp7IiRpZCI6Ijg1MCIsIkZvbnRTaXplIjoxMCwiRm9udE5hbWUiOiJDYWxpYnJpIiwiSXNCb2xkIjpmYWxzZSwiSXNJdGFsaWMiOmZhbHNlLCJJc1VuZGVybGluZWQiOmZhbHNlLCJQYXJlbnRTdHlsZSI6bnVsbH0sIkF1dG9TaXplIjowLCJGb3JlZ3JvdW5kIjp7IiRpZCI6Ijg1MSIsIkNvbG9yIjp7IiRpZCI6Ijg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UzIiwiVG9wIjowLjAsIkxlZnQiOjAuMCwiUmlnaHQiOjAuMCwiQm90dG9tIjowLjB9LCJQYWRkaW5nIjp7IiRpZCI6Ijg1NCIsIlRvcCI6MC4wLCJMZWZ0IjowLjAsIlJpZ2h0IjowLjAsIkJvdHRvbSI6MC4wfSwiQmFja2dyb3VuZCI6eyIkaWQiOiI4NTUiLCJDb2xvciI6eyIkcmVmIjoiNzUwIn19LCJJc1Zpc2libGUiOnRydWUsIldpZHRoIjowLjAsIkhlaWdodCI6MC4wLCJCb3JkZXJTdHlsZSI6bnVsbCwiUGFyZW50U3R5bGUiOm51bGx9LCJEYXRlRm9ybWF0Ijp7IiRpZCI6Ijg1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NTciLCJGb3JtYXQiOjAsIklzVmlzaWJsZSI6ZmFsc2UsIkxhc3RLbm93blZpc2liaWxpdHlTdGF0ZSI6ZmFsc2V9LCJJc1Zpc2libGUiOnRydWUsIlBhcmVudFN0eWxlIjpudWxsLCJfZXhwbGljaXRseVNldCI6eyIkaWQiOiI4NT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ODU5IiwiVGl0bGVQb3NpdGlvbiI6IlJpZ2h0IiwiRGF0ZVBvc2l0aW9uIjoiTGVmdCIsIlNoYXBlVHlwZSI6MiwiU2hhcGVTaXplIjowLCJTcGFjaW5nIjo1LCJTaGFwZVN0eWxlIjp7IiRpZCI6Ijg2MCIsIk1hcmdpbiI6eyIkaWQiOiI4NjEiLCJUb3AiOjAuMCwiTGVmdCI6MC4wLCJSaWdodCI6MC4wLCJCb3R0b20iOjAuMH0sIlBhZGRpbmciOnsiJGlkIjoiODYyIiwiVG9wIjowLjAsIkxlZnQiOjAuMCwiUmlnaHQiOjAuMCwiQm90dG9tIjowLjB9LCJCYWNrZ3JvdW5kIjp7IiRyZWYiOiI3OTUifSwiSXNWaXNpYmxlIjp0cnVlLCJXaWR0aCI6MTIuMCwiSGVpZ2h0IjoxNC4wLCJCb3JkZXJTdHlsZSI6eyIkaWQiOiI4NjMiLCJMaW5lQ29sb3IiOnsiJGlkIjoiODY0IiwiJHR5cGUiOiJOTFJFLkNvbW1vbi5Eb20uU29saWRDb2xvckJydXNoLCBOTFJFLkNvbW1vbiIsIkNvbG9yIjp7IiRpZCI6Ijg2NSIsIkEiOjI1NSwiUiI6MjU1LCJHIjowLCJCIjowfX0sIkxpbmVXZWlnaHQiOjAuMCwiTGluZVR5cGUiOjAsIlBhcmVudFN0eWxlIjpudWxsfSwiUGFyZW50U3R5bGUiOm51bGx9LCJUaXRsZVN0eWxlIjp7IiRpZCI6Ijg2NiIsIkZvbnRTZXR0aW5ncyI6eyIkaWQiOiI4NjciLCJGb250U2l6ZSI6MTAsIkZvbnROYW1lIjoiT3BlbiBTYW5zIFNlbWlCb2xkIiwiSXNCb2xkIjpmYWxzZSwiSXNJdGFsaWMiOmZhbHNlLCJJc1VuZGVybGluZWQiOmZhbHNlLCJQYXJlbnRTdHlsZSI6bnVsbH0sIkF1dG9TaXplIjowLCJGb3JlZ3JvdW5kIjp7IiRpZCI6Ijg2OCIsIkNvbG9yIjp7IiRpZCI6Ijg2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4NzAiLCJUb3AiOjAuMCwiTGVmdCI6MC4wLCJSaWdodCI6MC4wLCJCb3R0b20iOjAuMH0sIlBhZGRpbmciOnsiJGlkIjoiODcxIiwiVG9wIjowLjAsIkxlZnQiOjAuMCwiUmlnaHQiOjAuMCwiQm90dG9tIjowLjB9LCJCYWNrZ3JvdW5kIjp7IiRpZCI6Ijg3MiIsIkNvbG9yIjp7IiRpZCI6Ijg3MyIsIkEiOjAsIlIiOjAsIkciOjAsIkIiOjB9fSwiSXNWaXNpYmxlIjp0cnVlLCJXaWR0aCI6MC4wLCJIZWlnaHQiOjAuMCwiQm9yZGVyU3R5bGUiOm51bGwsIlBhcmVudFN0eWxlIjpudWxsfSwiRGF0ZVN0eWxlIjp7IiRpZCI6Ijg3NCIsIkZvbnRTZXR0aW5ncyI6eyIkaWQiOiI4NzUiLCJGb250U2l6ZSI6OCwiRm9udE5hbWUiOiJDYWxpYnJpIiwiSXNCb2xkIjp0cnVlLCJJc0l0YWxpYyI6ZmFsc2UsIklzVW5kZXJsaW5lZCI6ZmFsc2UsIlBhcmVudFN0eWxlIjpudWxsfSwiQXV0b1NpemUiOjAsIkZvcmVncm91bmQiOnsiJGlkIjoiODc2IiwiQ29sb3IiOnsiJGlkIjoiODc3IiwiQSI6MjU1LCJSIjo3MCwiRyI6NjgsIkIiOjY4fX0sIk1heFdpZHRoIjoyMDAuMCwiTWF4SGVpZ2h0IjoiSW5maW5pdHkiLCJTbWFydEZvcmVncm91bmRJc0FjdGl2ZSI6ZmFsc2UsIkhvcml6b250YWxBbGlnbm1lbnQiOjAsIlZlcnRpY2FsQWxpZ25tZW50IjowLCJTbWFydEZvcmVncm91bmQiOm51bGwsIkJhY2tncm91bmRGaWxsVHlwZSI6MCwiTWFyZ2luIjp7IiRpZCI6Ijg3OCIsIlRvcCI6MC4wLCJMZWZ0IjowLjAsIlJpZ2h0IjowLjAsIkJvdHRvbSI6MC4wfSwiUGFkZGluZyI6eyIkaWQiOiI4NzkiLCJUb3AiOjAuMCwiTGVmdCI6MC4wLCJSaWdodCI6MC4wLCJCb3R0b20iOjAuMH0sIkJhY2tncm91bmQiOnsiJGlkIjoiODgwIiwiQ29sb3IiOnsiJGlkIjoiODgxIiwiQSI6MCwiUiI6MCwiRyI6MCwiQiI6MH19LCJJc1Zpc2libGUiOnRydWUsIldpZHRoIjowLjAsIkhlaWdodCI6MC4wLCJCb3JkZXJTdHlsZSI6bnVsbCwiUGFyZW50U3R5bGUiOm51bGx9LCJEYXRlRm9ybWF0Ijp7IiRpZCI6Ijg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gzIiwiRGF0ZVBhcnRJc1Zpc2libGUiOnRydWUsIlRpbWVQYXJ0SXNWaXNpYmxlIjpmYWxzZX19LCJXZWVrTnVtYmVyaW5nIjp7IiRpZCI6Ijg4NCIsIkZvcm1hdCI6MCwiSXNWaXNpYmxlIjpmYWxzZSwiTGFzdEtub3duVmlzaWJpbGl0eVN0YXRlIjpmYWxzZX0sIklzVmlzaWJsZSI6dHJ1ZSwiUGFyZW50U3R5bGUiOm51bGx9LCJHcmlkbGluZVBhbmVsU3R5bGUiOnsiJGlkIjoiODg1IiwiR3JpZGxpbmVTdHlsZSI6eyIkaWQiOiI4ODYiLCJMaW5lQ29sb3IiOnsiJGlkIjoiODg3IiwiJHR5cGUiOiJOTFJFLkNvbW1vbi5Eb20uU29saWRDb2xvckJydXNoLCBOTFJFLkNvbW1vbiIsIkNvbG9yIjp7IiRpZCI6Ijg4OCIsIkEiOjM4LCJSIjo3OSwiRyI6MTI5LCJCIjoxODl9fSwiTGluZVdlaWdodCI6MS4wLCJMaW5lVHlwZSI6MCwiUGFyZW50U3R5bGUiOm51bGx9LCJNYXJnaW4iOnsiJGlkIjoiODg5IiwiVG9wIjowLjAsIkxlZnQiOjAuMCwiUmlnaHQiOjAuMCwiQm90dG9tIjowLjB9LCJQYWRkaW5nIjp7IiRpZCI6Ijg5MCIsIlRvcCI6MC4wLCJMZWZ0IjowLjAsIlJpZ2h0IjowLjAsIkJvdHRvbSI6MC4wfSwiQmFja2dyb3VuZCI6bnVsbCwiSXNWaXNpYmxlIjpmYWxzZSwiV2lkdGgiOjAuMCwiSGVpZ2h0IjowLjAsIkJvcmRlclN0eWxlIjpudWxsLCJQYXJlbnRTdHlsZSI6bnVsbH0sIkFjdGl2aXR5TGluZVBhbmVsU3R5bGUiOnsiJGlkIjoiODkxIiwiQWN0aXZpdHlMaW5lU3R5bGUiOnsiJGlkIjoiODkyIiwiTGluZUNvbG9yIjp7IiRpZCI6Ijg5MyIsIiR0eXBlIjoiTkxSRS5Db21tb24uRG9tLlNvbGlkQ29sb3JCcnVzaCwgTkxSRS5Db21tb24iLCJDb2xvciI6eyIkaWQiOiI4OTQiLCJBIjozOCwiUiI6NzksIkciOjEyOSwiQiI6MTg5fX0sIkxpbmVXZWlnaHQiOjEuMCwiTGluZVR5cGUiOjAsIlBhcmVudFN0eWxlIjpudWxsfSwiTWFyZ2luIjp7IiRpZCI6Ijg5NSIsIlRvcCI6MC4wLCJMZWZ0IjowLjAsIlJpZ2h0IjowLjAsIkJvdHRvbSI6MC4wfSwiUGFkZGluZyI6eyIkaWQiOiI4OTYiLCJUb3AiOjAuMCwiTGVmdCI6MC4wLCJSaWdodCI6MC4wLCJCb3R0b20iOjAuMH0sIkJhY2tncm91bmQiOm51bGwsIklzVmlzaWJsZSI6ZmFsc2UsIldpZHRoIjowLjAsIkhlaWdodCI6MC4wLCJCb3JkZXJTdHlsZSI6bnVsbCwiUGFyZW50U3R5bGUiOm51bGx9LCJTaG93RWxhcHNlZFRpbWVHcmFkaWVudFN0eWxlIjpmYWxzZSwiVGltZWJhbmRSZXNlcnZlZExlZnRBcmVhU3R5bGUiOnsiJGlkIjoiODk3IiwiQWN0aXZpdHlIZWFkZXJXaWR0aCI6MC4wLCJJc1NldCI6ZmFsc2V9LCJEZWZhdWx0U3dpbWxhbmVTdHlsZSI6eyIkaWQiOiI4OTgiLCJIZWFkZXJTdHlsZSI6eyIkaWQiOiI4OTkiLCJUZXh0U3R5bGUiOnsiJGlkIjoiOTAwIiwiRm9udFNldHRpbmdzIjp7IiRpZCI6IjkwMSIsIkZvbnRTaXplIjoxMiwiRm9udE5hbWUiOiJDYWxpYnJpIiwiSXNCb2xkIjpmYWxzZSwiSXNJdGFsaWMiOmZhbHNlLCJJc1VuZGVybGluZWQiOmZhbHNlLCJQYXJlbnRTdHlsZSI6bnVsbH0sIkF1dG9TaXplIjowLCJGb3JlZ3JvdW5kIjp7IiRpZCI6IjkwMiIsIkNvbG9yIjp7IiRpZCI6IjkwMy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kwNCIsIlRvcCI6MC4wLCJMZWZ0IjowLjAsIlJpZ2h0IjowLjAsIkJvdHRvbSI6MC4wfSwiUGFkZGluZyI6eyIkaWQiOiI5MDUiLCJUb3AiOjAuMCwiTGVmdCI6MC4wLCJSaWdodCI6MC4wLCJCb3R0b20iOjAuMH0sIkJhY2tncm91bmQiOm51bGwsIklzVmlzaWJsZSI6dHJ1ZSwiV2lkdGgiOjAuMCwiSGVpZ2h0IjowLjAsIkJvcmRlclN0eWxlIjpudWxsLCJQYXJlbnRTdHlsZSI6bnVsbH0sIlJlY3RhbmdsZVN0eWxlIjp7IiRpZCI6IjkwNiIsIk1hcmdpbiI6eyIkaWQiOiI5MDciLCJUb3AiOjAuMCwiTGVmdCI6MC4wLCJSaWdodCI6MC4wLCJCb3R0b20iOjAuMH0sIlBhZGRpbmciOnsiJGlkIjoiOTA4IiwiVG9wIjowLjAsIkxlZnQiOjAuMCwiUmlnaHQiOjAuMCwiQm90dG9tIjowLjB9LCJCYWNrZ3JvdW5kIjp7IiRpZCI6IjkwOSIsIkNvbG9yIjp7IiRpZCI6IjkxMCIsIkEiOjEyNywiUiI6NzksIkciOjEyOSwiQiI6MTg5fX0sIklzVmlzaWJsZSI6dHJ1ZSwiV2lkdGgiOjAuMCwiSGVpZ2h0IjowLjAsIkJvcmRlclN0eWxlIjp7IiRpZCI6IjkxMSIsIkxpbmVDb2xvciI6eyIkaWQiOiI5MTIiLCIkdHlwZSI6Ik5MUkUuQ29tbW9uLkRvbS5Tb2xpZENvbG9yQnJ1c2gsIE5MUkUuQ29tbW9uIiwiQ29sb3IiOnsiJGlkIjoiOTEzIiwiQSI6MjU1LCJSIjoyNTUsIkciOjAsIkIiOjB9fSwiTGluZVdlaWdodCI6MC4wLCJMaW5lVHlwZSI6MCwiUGFyZW50U3R5bGUiOm51bGx9LCJQYXJlbnRTdHlsZSI6bnVsbH0sIk1hcmdpbiI6eyIkaWQiOiI5MTQiLCJUb3AiOjAuMCwiTGVmdCI6MC4wLCJSaWdodCI6MC4wLCJCb3R0b20iOjAuMH0sIlBhZGRpbmciOnsiJGlkIjoiOTE1IiwiVG9wIjowLjAsIkxlZnQiOjAuMCwiUmlnaHQiOjAuMCwiQm90dG9tIjowLjB9LCJCYWNrZ3JvdW5kIjpudWxsLCJJc1Zpc2libGUiOnRydWUsIldpZHRoIjowLjAsIkhlaWdodCI6MC4wLCJCb3JkZXJTdHlsZSI6bnVsbCwiUGFyZW50U3R5bGUiOm51bGx9LCJCYWNrZ3JvdW5kU3R5bGUiOnsiJGlkIjoiOTE2IiwiTWFyZ2luIjp7IiRpZCI6IjkxNyIsIlRvcCI6MC4wLCJMZWZ0IjowLjAsIlJpZ2h0IjowLjAsIkJvdHRvbSI6MC4wfSwiUGFkZGluZyI6eyIkaWQiOiI5MTgiLCJUb3AiOjAuMCwiTGVmdCI6MC4wLCJSaWdodCI6MC4wLCJCb3R0b20iOjAuMH0sIkJhY2tncm91bmQiOnsiJGlkIjoiOTE5IiwiQ29sb3IiOnsiJGlkIjoiOTIwIiwiQSI6MzgsIlIiOjc5LCJHIjoxMjksIkIiOjE4OX19LCJJc1Zpc2libGUiOnRydWUsIldpZHRoIjowLjAsIkhlaWdodCI6MC4wLCJCb3JkZXJTdHlsZSI6eyIkaWQiOiI5MjEiLCJMaW5lQ29sb3IiOnsiJGlkIjoiOTIyIiwiJHR5cGUiOiJOTFJFLkNvbW1vbi5Eb20uU29saWRDb2xvckJydXNoLCBOTFJFLkNvbW1vbiIsIkNvbG9yIjp7IiRpZCI6IjkyMyIsIkEiOjI1NSwiUiI6MjU1LCJHIjowLCJCIjowfX0sIkxpbmVXZWlnaHQiOjAuMCwiTGluZVR5cGUiOjAsIlBhcmVudFN0eWxlIjpudWxsfSwiUGFyZW50U3R5bGUiOm51bGx9LCJJc0Fib3ZlVGltZWJhbmQiOmZhbHNlLCJNYXJnaW4iOnsiJGlkIjoiOTI0IiwiVG9wIjowLjAsIkxlZnQiOjAuMCwiUmlnaHQiOjAuMCwiQm90dG9tIjowLjB9LCJQYWRkaW5nIjp7IiRpZCI6IjkyNSIsIlRvcCI6MC4wLCJMZWZ0IjowLjAsIlJpZ2h0IjowLjAsIkJvdHRvbSI6MC4wfSwiSXNWaXNpYmxlIjp0cnVlLCJXaWR0aCI6MC4wLCJIZWlnaHQiOjAuMCwiQm9yZGVyU3R5bGUiOm51bGwsIlBhcmVudFN0eWxlIjpudWxsfSwiRGVmYXVsdFN3aW1sYW5lVjJTdHlsZSI6eyIkaWQiOiI5MjYiLCJIZWFkZXJTdHlsZSI6eyIkaWQiOiI5MjciLCJUZXh0SXNWZXJ0aWNhbCI6ZmFsc2UsIlRleHRTdHlsZSI6eyIkaWQiOiI5MjgiLCJGb250U2V0dGluZ3MiOnsiJGlkIjoiOTI5IiwiRm9udFNpemUiOjEyLCJGb250TmFtZSI6IkNhbGlicmkiLCJJc0JvbGQiOmZhbHNlLCJJc0l0YWxpYyI6ZmFsc2UsIklzVW5kZXJsaW5lZCI6ZmFsc2UsIlBhcmVudFN0eWxlIjpudWxsfSwiQXV0b1NpemUiOjIsIkZvcmVncm91bmQiOnsiJGlkIjoiOTMwIiwiQ29sb3IiOnsiJGlkIjoiOTMx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TMyIiwiVG9wIjowLjAsIkxlZnQiOjAuMCwiUmlnaHQiOjAuMCwiQm90dG9tIjowLjB9LCJQYWRkaW5nIjp7IiRpZCI6IjkzMyIsIlRvcCI6MC4wLCJMZWZ0IjowLjAsIlJpZ2h0IjowLjAsIkJvdHRvbSI6MC4wfSwiQmFja2dyb3VuZCI6bnVsbCwiSXNWaXNpYmxlIjp0cnVlLCJXaWR0aCI6MC4wLCJIZWlnaHQiOjAuMCwiQm9yZGVyU3R5bGUiOm51bGwsIlBhcmVudFN0eWxlIjpudWxsfSwiUmVjdGFuZ2xlU3R5bGUiOnsiJGlkIjoiOTM0IiwiTWFyZ2luIjp7IiRpZCI6IjkzNSIsIlRvcCI6MC4wLCJMZWZ0IjowLjAsIlJpZ2h0IjowLjAsIkJvdHRvbSI6MC4wfSwiUGFkZGluZyI6eyIkaWQiOiI5MzYiLCJUb3AiOjAuMCwiTGVmdCI6MC4wLCJSaWdodCI6MC4wLCJCb3R0b20iOjAuMH0sIkJhY2tncm91bmQiOnsiJGlkIjoiOTM3IiwiQ29sb3IiOnsiJGlkIjoiOTM4IiwiQSI6MjU1LCJSIjo3OSwiRyI6MTI5LCJCIjoxODl9fSwiSXNWaXNpYmxlIjp0cnVlLCJXaWR0aCI6MC4wLCJIZWlnaHQiOjAuMCwiQm9yZGVyU3R5bGUiOnsiJGlkIjoiOTM5IiwiTGluZUNvbG9yIjp7IiRpZCI6Ijk0MCIsIiR0eXBlIjoiTkxSRS5Db21tb24uRG9tLlNvbGlkQ29sb3JCcnVzaCwgTkxSRS5Db21tb24iLCJDb2xvciI6eyIkaWQiOiI5NDEiLCJBIjoyNTUsIlIiOjI1NSwiRyI6MCwiQiI6MH19LCJMaW5lV2VpZ2h0IjowLjAsIkxpbmVUeXBlIjowLCJQYXJlbnRTdHlsZSI6bnVsbH0sIlBhcmVudFN0eWxlIjpudWxsfSwiTWFyZ2luIjp7IiRpZCI6Ijk0MiIsIlRvcCI6MC4wLCJMZWZ0IjowLjAsIlJpZ2h0IjowLjAsIkJvdHRvbSI6MC4wfSwiUGFkZGluZyI6eyIkaWQiOiI5NDMiLCJUb3AiOjAuMCwiTGVmdCI6MC4wLCJSaWdodCI6MC4wLCJCb3R0b20iOjAuMH0sIkJhY2tncm91bmQiOm51bGwsIklzVmlzaWJsZSI6dHJ1ZSwiV2lkdGgiOjAuMCwiSGVpZ2h0IjowLjAsIkJvcmRlclN0eWxlIjpudWxsLCJQYXJlbnRTdHlsZSI6bnVsbH0sIkJhY2tncm91bmRTdHlsZSI6eyIkaWQiOiI5NDQiLCJNYXJnaW4iOnsiJGlkIjoiOTQ1IiwiVG9wIjowLjAsIkxlZnQiOjAuMCwiUmlnaHQiOjAuMCwiQm90dG9tIjowLjB9LCJQYWRkaW5nIjp7IiRpZCI6Ijk0NiIsIlRvcCI6MC4wLCJMZWZ0IjowLjAsIlJpZ2h0IjowLjAsIkJvdHRvbSI6MC4wfSwiQmFja2dyb3VuZCI6eyIkaWQiOiI5NDciLCJDb2xvciI6eyIkaWQiOiI5NDgiLCJBIjo1MSwiUiI6MTU1LCJHIjoxODcsIkIiOjg5fX0sIklzVmlzaWJsZSI6dHJ1ZSwiV2lkdGgiOjAuMCwiSGVpZ2h0IjowLjAsIkJvcmRlclN0eWxlIjp7IiRpZCI6Ijk0OSIsIkxpbmVDb2xvciI6eyIkaWQiOiI5NTAiLCIkdHlwZSI6Ik5MUkUuQ29tbW9uLkRvbS5Tb2xpZENvbG9yQnJ1c2gsIE5MUkUuQ29tbW9uIiwiQ29sb3IiOnsiJGlkIjoiOTUxIiwiQSI6MjU1LCJSIjoyNTUsIkciOjAsIkIiOjB9fSwiTGluZVdlaWdodCI6MC4wLCJMaW5lVHlwZSI6MCwiUGFyZW50U3R5bGUiOm51bGx9LCJQYXJlbnRTdHlsZSI6bnVsbH0sIklzQWJvdmVUaW1lYmFuZCI6ZmFsc2UsIlNwYWNpbmciOjUsIk1hcmdpbiI6eyIkaWQiOiI5NTIiLCJUb3AiOjAuMCwiTGVmdCI6MC4wLCJSaWdodCI6MC4wLCJCb3R0b20iOjAuMH0sIlBhZGRpbmciOnsiJGlkIjoiOTUzIiwiVG9wIjowLjAsIkxlZnQiOjAuMCwiUmlnaHQiOjAuMCwiQm90dG9tIjowLjB9LCJJc1Zpc2libGUiOnRydWUsIldpZHRoIjowLjAsIkhlaWdodCI6MC4wLCJCb3JkZXJTdHlsZSI6eyIkaWQiOiI5NTQiLCJMaW5lQ29sb3IiOm51bGwsIkxpbmVXZWlnaHQiOjAuMCwiTGluZVR5cGUiOjAsIlBhcmVudFN0eWxlIjpudWxsfSwiUGFyZW50U3R5bGUiOm51bGx9fSwiU2NhbGUiOnsiJGlkIjoiOTU1IiwiU3RhcnREYXRlIjoiMDAwMS0wMS0wMVQwMDowMDowMCIsIkVuZERhdGUiOiIyMDE4LTA0LTAxVDIzOjU5OjAwIiwiRm9ybWF0IjoiTU1NIiwiVHlwZSI6NCwiQXV0b0RhdGVSYW5nZSI6dHJ1ZSwiV29ya2luZ0RheXMiOjMxLCJGaXNjYWxZZWFyIjp7IiRpZCI6Ijk1NiIsIlN0YXJ0TW9udGgiOjEsIlVzZVN0YXJ0aW5nWWVhckZvck51bWJlcmluZyI6dHJ1ZSwiU2hvd0Zpc2NhbFllYXJMYWJlbCI6dHJ1ZX0sIlRvZGF5TWFya2VyVGV4dCI6IlRvZGF5IiwiQXV0b1NjYWxlVHlwZSI6dHJ1ZX0sIlNjYWxlVjIiOnsiJGlkIjoiOTU3IiwiU3RhcnREYXRlIjoiMDAwMS0wMS0wMVQwMDowMDowMCIsIkVuZERhdGUiOiIyMDI2LTA0LTAxVDIzOjU5OjAwIiwiQXV0b0RhdGVSYW5nZSI6dHJ1ZSwiV29ya2luZ0RheXMiOjMxLCJGaXNjYWxZZWFyIjp7IiRyZWYiOiI5NTYifSwiVG9kYXlNYXJrZXJUZXh0IjoiVG9kYXkiLCJBdXRvU2NhbGVUeXBlIjp0cnVlLCJUaW1lYmFuZFNjYWxlcyI6eyIkaWQiOiI5NTgiLCJUb3BTY2FsZUxheWVyIjp7IiRpZCI6Ijk1OSIsIkZvcm1hdCI6Ik1NTSIsIlR5cGUiOjR9LCJNaWRkbGVTY2FsZUxheWVyIjp7IiRpZCI6Ijk2MCIsIkZvcm1hdCI6bnVsbCwiVHlwZSI6MH0sIkJvdHRvbVNjYWxlTGF5ZXIiOnsiJGlkIjoiOTYxIiwiRm9ybWF0IjpudWxsLCJUeXBlIjowfX19LCJNaWxlc3RvbmVzIjpbeyIkaWQiOiI5NjIiLCJEYXRlIjoiMTk3Ni0wNC0wMVQyMzo1OTowMFoiLCJTdHlsZSI6eyIkaWQiOiI5NjMiLCJTaGFwZSI6MCwiQ29ubmVjdG9yTWFyZ2luIjp7IiRpZCI6Ijk2NCIsIlRvcCI6MC4wLCJMZWZ0IjoyLjAsIlJpZ2h0IjoyLjAsIkJvdHRvbSI6MC4wfSwiQ29ubmVjdG9yU3R5bGUiOnsiJGlkIjoiOTY1IiwiTGluZUNvbG9yIjp7IiRyZWYiOiI3OTEifSwiTGluZVdlaWdodCI6MS4zMzMzMzMzNywiTGluZVR5cGUiOjAsIlBhcmVudFN0eWxlIjpudWxsfSwiSXNCZWxvd1RpbWViYW5kIjpmYWxzZSwiUG9zaXRpb25PblRhc2siOjAsIkhpZGVEYXRlIjpmYWxzZSwiU2hhcGVTaXplIjowLCJTcGFjaW5nIjoyLjAsIlBhZGRpbmciOnsiJGlkIjoiOTY2IiwiVG9wIjo3LjAsIkxlZnQiOjMuMCwiUmlnaHQiOjAuMCwiQm90dG9tIjoyLjB9LCJTaGFwZVN0eWxlIjp7IiRpZCI6Ijk2NyIsIk1hcmdpbiI6eyIkaWQiOiI5NjgiLCJUb3AiOjAuMCwiTGVmdCI6MC4wLCJSaWdodCI6MC4wLCJCb3R0b20iOjAuMH0sIlBhZGRpbmciOnsiJGlkIjoiOTY5IiwiVG9wIjowLjAsIkxlZnQiOjAuMCwiUmlnaHQiOjAuMCwiQm90dG9tIjowLjB9LCJCYWNrZ3JvdW5kIjp7IiRpZCI6Ijk3MCIsIkNvbG9yIjp7IiRpZCI6Ijk3MSIsIkEiOjI1NSwiUiI6MCwiRyI6MCwiQiI6MH19LCJJc1Zpc2libGUiOnRydWUsIldpZHRoIjoxMi4wLCJIZWlnaHQiOjE0LjAsIkJvcmRlclN0eWxlIjp7IiRpZCI6Ijk3MiIsIkxpbmVDb2xvciI6eyIkcmVmIjoiMTMifSwiTGluZVdlaWdodCI6MC4wLCJMaW5lVHlwZSI6MCwiUGFyZW50U3R5bGUiOm51bGx9LCJQYXJlbnRTdHlsZSI6bnVsbH0sIlRpdGxlU3R5bGUiOnsiJGlkIjoiOTczIiwiRm9udFNldHRpbmdzIjp7IiRpZCI6Ijk3NCIsIkZvbnRTaXplIjoxMCwiRm9udE5hbWUiOiJPcGVuIFNhbnMgU2VtaUJvbGQiLCJJc0JvbGQiOmZhbHNlLCJJc0l0YWxpYyI6ZmFsc2UsIklzVW5kZXJsaW5lZCI6ZmFsc2UsIlBhcmVudFN0eWxlIjpudWxsfSwiQXV0b1NpemUiOjIsIkZvcmVncm91bmQiOnsiJGlkIjoiOTc1IiwiQ29sb3IiOnsiJGlkIjoiOTc2IiwiQSI6MjU1LCJSIjowLCJHIjowLCJCIjowfX0sIk1heFdpZHRoIjoxMzMuMDE0MzI4MDAyOTI5NjksIk1heEhlaWdodCI6IkluZmluaXR5IiwiU21hcnRGb3JlZ3JvdW5kSXNBY3RpdmUiOmZhbHNlLCJIb3Jpem9udGFsQWxpZ25tZW50IjoxLCJWZXJ0aWNhbEFsaWdubWVudCI6MCwiU21hcnRGb3JlZ3JvdW5kIjpudWxsLCJCYWNrZ3JvdW5kRmlsbFR5cGUiOjAsIk1hcmdpbiI6eyIkaWQiOiI5NzciLCJUb3AiOjAuMCwiTGVmdCI6MC4wLCJSaWdodCI6MC4wLCJCb3R0b20iOjAuMH0sIlBhZGRpbmciOnsiJGlkIjoiOTc4IiwiVG9wIjowLjAsIkxlZnQiOjAuMCwiUmlnaHQiOjAuMCwiQm90dG9tIjowLjB9LCJCYWNrZ3JvdW5kIjp7IiRpZCI6Ijk3OSIsIkNvbG9yIjp7IiRpZCI6Ijk4MCIsIkEiOjAsIlIiOjI1NSwiRyI6MjU1LCJCIjoyNTV9fSwiSXNWaXNpYmxlIjp0cnVlLCJXaWR0aCI6MC4wLCJIZWlnaHQiOjAuMCwiQm9yZGVyU3R5bGUiOnsiJGlkIjoiOTgxIiwiTGluZUNvbG9yIjpudWxsLCJMaW5lV2VpZ2h0IjowLjAsIkxpbmVUeXBlIjowLCJQYXJlbnRTdHlsZSI6bnVsbH0sIlBhcmVudFN0eWxlIjpudWxsfSwiRGF0ZVN0eWxlIjp7IiRpZCI6Ijk4MiIsIkZvbnRTZXR0aW5ncyI6eyIkaWQiOiI5ODMiLCJGb250U2l6ZSI6OCwiRm9udE5hbWUiOiJDYWxpYnJpIiwiSXNCb2xkIjp0cnVlLCJJc0l0YWxpYyI6ZmFsc2UsIklzVW5kZXJsaW5lZCI6ZmFsc2UsIlBhcmVudFN0eWxlIjpudWxsfSwiQXV0b1NpemUiOjAsIkZvcmVncm91bmQiOnsiJGlkIjoiOTg0IiwiQ29sb3IiOnsiJGlkIjoiOTg1IiwiQSI6MjU1LCJSIjo3MCwiRyI6NjgsIkIiOjY4fX0sIk1heFdpZHRoIjoyMDAuMCwiTWF4SGVpZ2h0IjoiSW5maW5pdHkiLCJTbWFydEZvcmVncm91bmRJc0FjdGl2ZSI6ZmFsc2UsIkhvcml6b250YWxBbGlnbm1lbnQiOjEsIlZlcnRpY2FsQWxpZ25tZW50IjowLCJTbWFydEZvcmVncm91bmQiOm51bGwsIkJhY2tncm91bmRGaWxsVHlwZSI6MCwiTWFyZ2luIjp7IiRpZCI6Ijk4NiIsIlRvcCI6MC4wLCJMZWZ0IjowLjAsIlJpZ2h0IjowLjAsIkJvdHRvbSI6MC4wfSwiUGFkZGluZyI6eyIkaWQiOiI5ODciLCJUb3AiOjAuMCwiTGVmdCI6MC4wLCJSaWdodCI6MC4wLCJCb3R0b20iOjAuMH0sIkJhY2tncm91bmQiOnsiJGlkIjoiOTg4IiwiQ29sb3IiOnsiJGlkIjoiOTg5IiwiQSI6MCwiUiI6MjU1LCJHIjoyNTUsIkIiOjI1NX19LCJJc1Zpc2libGUiOnRydWUsIldpZHRoIjowLjAsIkhlaWdodCI6MC4wLCJCb3JkZXJTdHlsZSI6eyIkaWQiOiI5OTAiLCJMaW5lQ29sb3IiOm51bGwsIkxpbmVXZWlnaHQiOjAuMCwiTGluZVR5cGUiOjAsIlBhcmVudFN0eWxlIjpudWxsfSwiUGFyZW50U3R5bGUiOm51bGx9LCJEYXRlRm9ybWF0Ijp7IiRpZCI6Ijk5M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k5MiIsIkRhdGVQYXJ0SXNWaXNpYmxlIjp0cnVlLCJUaW1lUGFydElzVmlzaWJsZSI6ZmFsc2V9fSwiV2Vla051bWJlcmluZyI6eyIkaWQiOiI5OTMiLCJGb3JtYXQiOjAsIklzVmlzaWJsZSI6ZmFsc2UsIkxhc3RLbm93blZpc2liaWxpdHlTdGF0ZSI6ZmFsc2V9LCJJc1Zpc2libGUiOnRydWUsIlBhcmVudFN0eWxlIjpudWxsfSwiSW5kZXgiOjAsIlBlcmNlbnRhZ2VDb21wbGV0ZSI6bnVsbCwiUG9zaXRpb24iOnsiUmF0aW8iOjAuMTcyNzE3OTkzNTg0MTM1MzEsIklzQ3VzdG9tIjp0cnVlfSwiRGF0ZUZvcm1hdCI6eyIkcmVmIjoiOTkxIn0sIldlZWtOdW1iZXJpbmciOnsiJGlkIjoiOTk0IiwiRm9ybWF0IjowLCJJc1Zpc2libGUiOmZhbHNlLCJMYXN0S25vd25WaXNpYmlsaXR5U3RhdGUiOmZhbHNlfSwiUmVsYXRlZFRhc2tJZCI6IjAwMDAwMDAwLTAwMDAtMDAwMC0wMDAwLTAwMDAwMDAwMDAwMCIsIklkIjoiYTllYzA0MzgtOGFkYi00YWYxLWE2NzItMWJjNDUzMmM4NzVmIiwiSW1wb3J0SWQiOm51bGwsIlRpdGxlIjoiQXBwbGUgQ29tcHV0ZXIgQ29tcGFueSBpcyBmb3VuZGVkIiwiTm90ZSI6bnVsbCwiSHlwZXJsaW5rIjp7IiRpZCI6Ijk5NSIsIkFkZHJlc3MiOm51bGwsIlN1YkFkZHJlc3MiOm51bGx9LCJJc0NoYW5nZWQiOmZhbHNlLCJJc05ldyI6ZmFsc2V9LHsiJGlkIjoiOTk2IiwiRGF0ZSI6IjE5ODQtMDEtMDFUMjM6NTk6MDBaIiwiU3R5bGUiOnsiJGlkIjoiOTk3IiwiU2hhcGUiOjAsIkNvbm5lY3Rvck1hcmdpbiI6eyIkaWQiOiI5OTgiLCJUb3AiOjAuMCwiTGVmdCI6Mi4wLCJSaWdodCI6Mi4wLCJCb3R0b20iOjAuMH0sIkNvbm5lY3RvclN0eWxlIjp7IiRpZCI6Ijk5OSIsIkxpbmVDb2xvciI6eyIkcmVmIjoiNzkxIn0sIkxpbmVXZWlnaHQiOjEuMzMzMzMzMzcsIkxpbmVUeXBlIjowLCJQYXJlbnRTdHlsZSI6bnVsbH0sIklzQmVsb3dUaW1lYmFuZCI6ZmFsc2UsIlBvc2l0aW9uT25UYXNrIjowLCJIaWRlRGF0ZSI6ZmFsc2UsIlNoYXBlU2l6ZSI6MCwiU3BhY2luZyI6Mi4wLCJQYWRkaW5nIjp7IiRpZCI6IjEwMDAiLCJUb3AiOjcuMCwiTGVmdCI6My4wLCJSaWdodCI6MC4wLCJCb3R0b20iOjIuMH0sIlNoYXBlU3R5bGUiOnsiJGlkIjoiMTAwMSIsIk1hcmdpbiI6eyIkaWQiOiIxMDAyIiwiVG9wIjowLjAsIkxlZnQiOjAuMCwiUmlnaHQiOjAuMCwiQm90dG9tIjowLjB9LCJQYWRkaW5nIjp7IiRpZCI6IjEwMDMiLCJUb3AiOjAuMCwiTGVmdCI6MC4wLCJSaWdodCI6MC4wLCJCb3R0b20iOjAuMH0sIkJhY2tncm91bmQiOnsiJGlkIjoiMTAwNCIsIkNvbG9yIjp7IiRpZCI6IjEwMDUiLCJBIjoyNTUsIlIiOjAsIkciOjAsIkIiOjB9fSwiSXNWaXNpYmxlIjp0cnVlLCJXaWR0aCI6MTIuMCwiSGVpZ2h0IjoxNC4wLCJCb3JkZXJTdHlsZSI6eyIkaWQiOiIxMDA2IiwiTGluZUNvbG9yIjp7IiRyZWYiOiIxMyJ9LCJMaW5lV2VpZ2h0IjowLjAsIkxpbmVUeXBlIjowLCJQYXJlbnRTdHlsZSI6bnVsbH0sIlBhcmVudFN0eWxlIjpudWxsfSwiVGl0bGVTdHlsZSI6eyIkaWQiOiIxMDA3IiwiRm9udFNldHRpbmdzIjp7IiRpZCI6IjEwMDgiLCJGb250U2l6ZSI6MTAsIkZvbnROYW1lIjoiT3BlbiBTYW5zIFNlbWlCb2xkIiwiSXNCb2xkIjpmYWxzZSwiSXNJdGFsaWMiOmZhbHNlLCJJc1VuZGVybGluZWQiOmZhbHNlLCJQYXJlbnRTdHlsZSI6bnVsbH0sIkF1dG9TaXplIjowLCJGb3JlZ3JvdW5kIjp7IiRpZCI6IjEwMDkiLCJDb2xvciI6eyIkaWQiOiIxMDEw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MTEiLCJUb3AiOjAuMCwiTGVmdCI6MC4wLCJSaWdodCI6MC4wLCJCb3R0b20iOjAuMH0sIlBhZGRpbmciOnsiJGlkIjoiMTAxMiIsIlRvcCI6MC4wLCJMZWZ0IjowLjAsIlJpZ2h0IjowLjAsIkJvdHRvbSI6MC4wfSwiQmFja2dyb3VuZCI6eyIkaWQiOiIxMDEzIiwiQ29sb3IiOnsiJGlkIjoiMTAxNCIsIkEiOjAsIlIiOjI1NSwiRyI6MjU1LCJCIjoyNTV9fSwiSXNWaXNpYmxlIjp0cnVlLCJXaWR0aCI6MC4wLCJIZWlnaHQiOjAuMCwiQm9yZGVyU3R5bGUiOnsiJGlkIjoiMTAxNSIsIkxpbmVDb2xvciI6bnVsbCwiTGluZVdlaWdodCI6MC4wLCJMaW5lVHlwZSI6MCwiUGFyZW50U3R5bGUiOm51bGx9LCJQYXJlbnRTdHlsZSI6bnVsbH0sIkRhdGVTdHlsZSI6eyIkaWQiOiIxMDE2IiwiRm9udFNldHRpbmdzIjp7IiRpZCI6IjEwMTciLCJGb250U2l6ZSI6OCwiRm9udE5hbWUiOiJDYWxpYnJpIiwiSXNCb2xkIjp0cnVlLCJJc0l0YWxpYyI6ZmFsc2UsIklzVW5kZXJsaW5lZCI6ZmFsc2UsIlBhcmVudFN0eWxlIjpudWxsfSwiQXV0b1NpemUiOjAsIkZvcmVncm91bmQiOnsiJGlkIjoiMTAxOCIsIkNvbG9yIjp7IiRpZCI6IjEwMTkiLCJBIjoyNTUsIlIiOjcwLCJHIjo2OCwiQiI6Njh9fSwiTWF4V2lkdGgiOjIwMC4wLCJNYXhIZWlnaHQiOiJJbmZpbml0eSIsIlNtYXJ0Rm9yZWdyb3VuZElzQWN0aXZlIjpmYWxzZSwiSG9yaXpvbnRhbEFsaWdubWVudCI6MSwiVmVydGljYWxBbGlnbm1lbnQiOjAsIlNtYXJ0Rm9yZWdyb3VuZCI6bnVsbCwiQmFja2dyb3VuZEZpbGxUeXBlIjowLCJNYXJnaW4iOnsiJGlkIjoiMTAyMCIsIlRvcCI6MC4wLCJMZWZ0IjowLjAsIlJpZ2h0IjowLjAsIkJvdHRvbSI6MC4wfSwiUGFkZGluZyI6eyIkaWQiOiIxMDIxIiwiVG9wIjowLjAsIkxlZnQiOjAuMCwiUmlnaHQiOjAuMCwiQm90dG9tIjowLjB9LCJCYWNrZ3JvdW5kIjp7IiRpZCI6IjEwMjIiLCJDb2xvciI6eyIkaWQiOiIxMDIzIiwiQSI6MCwiUiI6MjU1LCJHIjoyNTUsIkIiOjI1NX19LCJJc1Zpc2libGUiOnRydWUsIldpZHRoIjowLjAsIkhlaWdodCI6MC4wLCJCb3JkZXJTdHlsZSI6eyIkaWQiOiIxMDI0IiwiTGluZUNvbG9yIjpudWxsLCJMaW5lV2VpZ2h0IjowLjAsIkxpbmVUeXBlIjowLCJQYXJlbnRTdHlsZSI6bnVsbH0sIlBhcmVudFN0eWxlIjpudWxsfSwiRGF0ZUZvcm1hdCI6eyIkaWQiOiIxMDI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I2IiwiRGF0ZVBhcnRJc1Zpc2libGUiOnRydWUsIlRpbWVQYXJ0SXNWaXNpYmxlIjpmYWxzZX19LCJXZWVrTnVtYmVyaW5nIjp7IiRpZCI6IjEwMjciLCJGb3JtYXQiOjAsIklzVmlzaWJsZSI6ZmFsc2UsIkxhc3RLbm93blZpc2liaWxpdHlTdGF0ZSI6ZmFsc2V9LCJJc1Zpc2libGUiOnRydWUsIlBhcmVudFN0eWxlIjpudWxsfSwiSW5kZXgiOjEsIlBlcmNlbnRhZ2VDb21wbGV0ZSI6bnVsbCwiUG9zaXRpb24iOnsiUmF0aW8iOjAuMDk1MDIyMDY2Njg2MTA4OCwiSXNDdXN0b20iOnRydWV9LCJEYXRlRm9ybWF0Ijp7IiRyZWYiOiIxMDI1In0sIldlZWtOdW1iZXJpbmciOnsiJGlkIjoiMTAyOCIsIkZvcm1hdCI6MCwiSXNWaXNpYmxlIjpmYWxzZSwiTGFzdEtub3duVmlzaWJpbGl0eVN0YXRlIjpmYWxzZX0sIlJlbGF0ZWRUYXNrSWQiOiIwMDAwMDAwMC0wMDAwLTAwMDAtMDAwMC0wMDAwMDAwMDAwMDAiLCJJZCI6IjU5OTI5NGNmLTk4NDctNDI1OC1hMDc1LTEyM2ZmYTc3NzlkMiIsIkltcG9ydElkIjpudWxsLCJUaXRsZSI6Ik1hY2ludG9zaCIsIk5vdGUiOm51bGwsIkh5cGVybGluayI6eyIkaWQiOiIxMDI5IiwiQWRkcmVzcyI6bnVsbCwiU3ViQWRkcmVzcyI6bnVsbH0sIklzQ2hhbmdlZCI6ZmFsc2UsIklzTmV3IjpmYWxzZX0seyIkaWQiOiIxMDMwIiwiRGF0ZSI6IjE5OTgtMDgtMTVUMjM6NTk6MDBaIiwiU3R5bGUiOnsiJGlkIjoiMTAzMSIsIlNoYXBlIjowLCJDb25uZWN0b3JNYXJnaW4iOnsiJGlkIjoiMTAzMiIsIlRvcCI6MC4wLCJMZWZ0IjoyLjAsIlJpZ2h0IjoyLjAsIkJvdHRvbSI6MC4wfSwiQ29ubmVjdG9yU3R5bGUiOnsiJGlkIjoiMTAzMyIsIkxpbmVDb2xvciI6eyIkcmVmIjoiNzkxIn0sIkxpbmVXZWlnaHQiOjEuMzMzMzMzMzcsIkxpbmVUeXBlIjowLCJQYXJlbnRTdHlsZSI6bnVsbH0sIklzQmVsb3dUaW1lYmFuZCI6ZmFsc2UsIlBvc2l0aW9uT25UYXNrIjowLCJIaWRlRGF0ZSI6ZmFsc2UsIlNoYXBlU2l6ZSI6MCwiU3BhY2luZyI6Mi4wLCJQYWRkaW5nIjp7IiRpZCI6IjEwMzQiLCJUb3AiOjcuMCwiTGVmdCI6My4wLCJSaWdodCI6MC4wLCJCb3R0b20iOjIuMH0sIlNoYXBlU3R5bGUiOnsiJGlkIjoiMTAzNSIsIk1hcmdpbiI6eyIkaWQiOiIxMDM2IiwiVG9wIjowLjAsIkxlZnQiOjAuMCwiUmlnaHQiOjAuMCwiQm90dG9tIjowLjB9LCJQYWRkaW5nIjp7IiRpZCI6IjEwMzciLCJUb3AiOjAuMCwiTGVmdCI6MC4wLCJSaWdodCI6MC4wLCJCb3R0b20iOjAuMH0sIkJhY2tncm91bmQiOnsiJGlkIjoiMTAzOCIsIkNvbG9yIjp7IiRpZCI6IjEwMzkiLCJBIjoyNTUsIlIiOjAsIkciOjAsIkIiOjB9fSwiSXNWaXNpYmxlIjp0cnVlLCJXaWR0aCI6MTIuMCwiSGVpZ2h0IjoxNC4wLCJCb3JkZXJTdHlsZSI6eyIkaWQiOiIxMDQwIiwiTGluZUNvbG9yIjp7IiRyZWYiOiIxMyJ9LCJMaW5lV2VpZ2h0IjowLjAsIkxpbmVUeXBlIjowLCJQYXJlbnRTdHlsZSI6bnVsbH0sIlBhcmVudFN0eWxlIjpudWxsfSwiVGl0bGVTdHlsZSI6eyIkaWQiOiIxMDQxIiwiRm9udFNldHRpbmdzIjp7IiRpZCI6IjEwNDIiLCJGb250U2l6ZSI6MTAsIkZvbnROYW1lIjoiT3BlbiBTYW5zIFNlbWlCb2xkIiwiSXNCb2xkIjpmYWxzZSwiSXNJdGFsaWMiOmZhbHNlLCJJc1VuZGVybGluZWQiOmZhbHNlLCJQYXJlbnRTdHlsZSI6bnVsbH0sIkF1dG9TaXplIjowLCJGb3JlZ3JvdW5kIjp7IiRpZCI6IjEwNDMiLCJDb2xvciI6eyIkaWQiOiIxMDQ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NDUiLCJUb3AiOjAuMCwiTGVmdCI6MC4wLCJSaWdodCI6MC4wLCJCb3R0b20iOjAuMH0sIlBhZGRpbmciOnsiJGlkIjoiMTA0NiIsIlRvcCI6MC4wLCJMZWZ0IjowLjAsIlJpZ2h0IjowLjAsIkJvdHRvbSI6MC4wfSwiQmFja2dyb3VuZCI6eyIkaWQiOiIxMDQ3IiwiQ29sb3IiOnsiJGlkIjoiMTA0OCIsIkEiOjAsIlIiOjI1NSwiRyI6MjU1LCJCIjoyNTV9fSwiSXNWaXNpYmxlIjp0cnVlLCJXaWR0aCI6MC4wLCJIZWlnaHQiOjAuMCwiQm9yZGVyU3R5bGUiOnsiJGlkIjoiMTA0OSIsIkxpbmVDb2xvciI6bnVsbCwiTGluZVdlaWdodCI6MC4wLCJMaW5lVHlwZSI6MCwiUGFyZW50U3R5bGUiOm51bGx9LCJQYXJlbnRTdHlsZSI6bnVsbH0sIkRhdGVTdHlsZSI6eyIkaWQiOiIxMDUwIiwiRm9udFNldHRpbmdzIjp7IiRpZCI6IjEwNTEiLCJGb250U2l6ZSI6OCwiRm9udE5hbWUiOiJDYWxpYnJpIiwiSXNCb2xkIjp0cnVlLCJJc0l0YWxpYyI6ZmFsc2UsIklzVW5kZXJsaW5lZCI6ZmFsc2UsIlBhcmVudFN0eWxlIjpudWxsfSwiQXV0b1NpemUiOjAsIkZvcmVncm91bmQiOnsiJGlkIjoiMTA1MiIsIkNvbG9yIjp7IiRpZCI6IjEwNTMiLCJBIjoyNTUsIlIiOjcwLCJHIjo2OCwiQiI6Njh9fSwiTWF4V2lkdGgiOjIwMC4wLCJNYXhIZWlnaHQiOiJJbmZpbml0eSIsIlNtYXJ0Rm9yZWdyb3VuZElzQWN0aXZlIjpmYWxzZSwiSG9yaXpvbnRhbEFsaWdubWVudCI6MSwiVmVydGljYWxBbGlnbm1lbnQiOjAsIlNtYXJ0Rm9yZWdyb3VuZCI6bnVsbCwiQmFja2dyb3VuZEZpbGxUeXBlIjowLCJNYXJnaW4iOnsiJGlkIjoiMTA1NCIsIlRvcCI6MC4wLCJMZWZ0IjowLjAsIlJpZ2h0IjowLjAsIkJvdHRvbSI6MC4wfSwiUGFkZGluZyI6eyIkaWQiOiIxMDU1IiwiVG9wIjowLjAsIkxlZnQiOjAuMCwiUmlnaHQiOjAuMCwiQm90dG9tIjowLjB9LCJCYWNrZ3JvdW5kIjp7IiRpZCI6IjEwNTYiLCJDb2xvciI6eyIkaWQiOiIxMDU3IiwiQSI6MCwiUiI6MjU1LCJHIjoyNTUsIkIiOjI1NX19LCJJc1Zpc2libGUiOnRydWUsIldpZHRoIjowLjAsIkhlaWdodCI6MC4wLCJCb3JkZXJTdHlsZSI6eyIkaWQiOiIxMDU4IiwiTGluZUNvbG9yIjpudWxsLCJMaW5lV2VpZ2h0IjowLjAsIkxpbmVUeXBlIjowLCJQYXJlbnRTdHlsZSI6bnVsbH0sIlBhcmVudFN0eWxlIjpudWxsfSwiRGF0ZUZvcm1hdCI6eyIkaWQiOiIxMDU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YwIiwiRGF0ZVBhcnRJc1Zpc2libGUiOnRydWUsIlRpbWVQYXJ0SXNWaXNpYmxlIjpmYWxzZX19LCJXZWVrTnVtYmVyaW5nIjp7IiRpZCI6IjEwNjEiLCJGb3JtYXQiOjAsIklzVmlzaWJsZSI6ZmFsc2UsIkxhc3RLbm93blZpc2liaWxpdHlTdGF0ZSI6ZmFsc2V9LCJJc1Zpc2libGUiOnRydWUsIlBhcmVudFN0eWxlIjpudWxsfSwiSW5kZXgiOjIsIlBlcmNlbnRhZ2VDb21wbGV0ZSI6bnVsbCwiUG9zaXRpb24iOnsiUmF0aW8iOjAuMDk3NjQ2NzM4NjAyMTE5MjI2LCJJc0N1c3RvbSI6dHJ1ZX0sIkRhdGVGb3JtYXQiOnsiJHJlZiI6IjEwNTkifSwiV2Vla051bWJlcmluZyI6eyIkaWQiOiIxMDYyIiwiRm9ybWF0IjowLCJJc1Zpc2libGUiOmZhbHNlLCJMYXN0S25vd25WaXNpYmlsaXR5U3RhdGUiOmZhbHNlfSwiUmVsYXRlZFRhc2tJZCI6IjAwMDAwMDAwLTAwMDAtMDAwMC0wMDAwLTAwMDAwMDAwMDAwMCIsIklkIjoiZTcxMzU0NDItYzdmZC00YjQ0LTg5YjMtYmQwNzk0OTBmNzk2IiwiSW1wb3J0SWQiOm51bGwsIlRpdGxlIjoiaU1hYyIsIk5vdGUiOm51bGwsIkh5cGVybGluayI6eyIkaWQiOiIxMDYzIiwiQWRkcmVzcyI6bnVsbCwiU3ViQWRkcmVzcyI6bnVsbH0sIklzQ2hhbmdlZCI6ZmFsc2UsIklzTmV3IjpmYWxzZX0seyIkaWQiOiIxMDY0IiwiRGF0ZSI6IjIwMDEtMTAtMjNUMjM6NTk6MDBaIiwiU3R5bGUiOnsiJGlkIjoiMTA2NSIsIlNoYXBlIjowLCJDb25uZWN0b3JNYXJnaW4iOnsiJGlkIjoiMTA2NiIsIlRvcCI6MC4wLCJMZWZ0IjoyLjAsIlJpZ2h0IjoyLjAsIkJvdHRvbSI6MC4wfSwiQ29ubmVjdG9yU3R5bGUiOnsiJGlkIjoiMTA2NyIsIkxpbmVDb2xvciI6eyIkcmVmIjoiNzkxIn0sIkxpbmVXZWlnaHQiOjEuMzMzMzMzMzcsIkxpbmVUeXBlIjowLCJQYXJlbnRTdHlsZSI6bnVsbH0sIklzQmVsb3dUaW1lYmFuZCI6ZmFsc2UsIlBvc2l0aW9uT25UYXNrIjowLCJIaWRlRGF0ZSI6ZmFsc2UsIlNoYXBlU2l6ZSI6MCwiU3BhY2luZyI6Mi4wLCJQYWRkaW5nIjp7IiRpZCI6IjEwNjgiLCJUb3AiOjcuMCwiTGVmdCI6My4wLCJSaWdodCI6MC4wLCJCb3R0b20iOjIuMH0sIlNoYXBlU3R5bGUiOnsiJGlkIjoiMTA2OSIsIk1hcmdpbiI6eyIkaWQiOiIxMDcwIiwiVG9wIjowLjAsIkxlZnQiOjAuMCwiUmlnaHQiOjAuMCwiQm90dG9tIjowLjB9LCJQYWRkaW5nIjp7IiRpZCI6IjEwNzEiLCJUb3AiOjAuMCwiTGVmdCI6MC4wLCJSaWdodCI6MC4wLCJCb3R0b20iOjAuMH0sIkJhY2tncm91bmQiOnsiJGlkIjoiMTA3MiIsIkNvbG9yIjp7IiRpZCI6IjEwNzMiLCJBIjoyNTUsIlIiOjAsIkciOjAsIkIiOjB9fSwiSXNWaXNpYmxlIjp0cnVlLCJXaWR0aCI6MTIuMCwiSGVpZ2h0IjoxNC4wLCJCb3JkZXJTdHlsZSI6eyIkaWQiOiIxMDc0IiwiTGluZUNvbG9yIjp7IiRyZWYiOiIxMyJ9LCJMaW5lV2VpZ2h0IjowLjAsIkxpbmVUeXBlIjowLCJQYXJlbnRTdHlsZSI6bnVsbH0sIlBhcmVudFN0eWxlIjpudWxsfSwiVGl0bGVTdHlsZSI6eyIkaWQiOiIxMDc1IiwiRm9udFNldHRpbmdzIjp7IiRpZCI6IjEwNzYiLCJGb250U2l6ZSI6MTAsIkZvbnROYW1lIjoiT3BlbiBTYW5zIFNlbWlCb2xkIiwiSXNCb2xkIjpmYWxzZSwiSXNJdGFsaWMiOmZhbHNlLCJJc1VuZGVybGluZWQiOmZhbHNlLCJQYXJlbnRTdHlsZSI6bnVsbH0sIkF1dG9TaXplIjowLCJGb3JlZ3JvdW5kIjp7IiRpZCI6IjEwNzciLCJDb2xvciI6eyIkaWQiOiIxMDc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wNzkiLCJUb3AiOjAuMCwiTGVmdCI6MC4wLCJSaWdodCI6MC4wLCJCb3R0b20iOjAuMH0sIlBhZGRpbmciOnsiJGlkIjoiMTA4MCIsIlRvcCI6MC4wLCJMZWZ0IjowLjAsIlJpZ2h0IjowLjAsIkJvdHRvbSI6MC4wfSwiQmFja2dyb3VuZCI6eyIkaWQiOiIxMDgxIiwiQ29sb3IiOnsiJGlkIjoiMTA4MiIsIkEiOjAsIlIiOjI1NSwiRyI6MjU1LCJCIjoyNTV9fSwiSXNWaXNpYmxlIjp0cnVlLCJXaWR0aCI6MC4wLCJIZWlnaHQiOjAuMCwiQm9yZGVyU3R5bGUiOnsiJGlkIjoiMTA4MyIsIkxpbmVDb2xvciI6bnVsbCwiTGluZVdlaWdodCI6MC4wLCJMaW5lVHlwZSI6MCwiUGFyZW50U3R5bGUiOm51bGx9LCJQYXJlbnRTdHlsZSI6bnVsbH0sIkRhdGVTdHlsZSI6eyIkaWQiOiIxMDg0IiwiRm9udFNldHRpbmdzIjp7IiRpZCI6IjEwODUiLCJGb250U2l6ZSI6OCwiRm9udE5hbWUiOiJDYWxpYnJpIiwiSXNCb2xkIjp0cnVlLCJJc0l0YWxpYyI6ZmFsc2UsIklzVW5kZXJsaW5lZCI6ZmFsc2UsIlBhcmVudFN0eWxlIjpudWxsfSwiQXV0b1NpemUiOjAsIkZvcmVncm91bmQiOnsiJGlkIjoiMTA4NiIsIkNvbG9yIjp7IiRpZCI6IjEwODciLCJBIjoyNTUsIlIiOjcwLCJHIjo2OCwiQiI6Njh9fSwiTWF4V2lkdGgiOjIwMC4wLCJNYXhIZWlnaHQiOiJJbmZpbml0eSIsIlNtYXJ0Rm9yZWdyb3VuZElzQWN0aXZlIjpmYWxzZSwiSG9yaXpvbnRhbEFsaWdubWVudCI6MSwiVmVydGljYWxBbGlnbm1lbnQiOjAsIlNtYXJ0Rm9yZWdyb3VuZCI6bnVsbCwiQmFja2dyb3VuZEZpbGxUeXBlIjowLCJNYXJnaW4iOnsiJGlkIjoiMTA4OCIsIlRvcCI6MC4wLCJMZWZ0IjowLjAsIlJpZ2h0IjowLjAsIkJvdHRvbSI6MC4wfSwiUGFkZGluZyI6eyIkaWQiOiIxMDg5IiwiVG9wIjowLjAsIkxlZnQiOjAuMCwiUmlnaHQiOjAuMCwiQm90dG9tIjowLjB9LCJCYWNrZ3JvdW5kIjp7IiRpZCI6IjEwOTAiLCJDb2xvciI6eyIkaWQiOiIxMDkxIiwiQSI6MCwiUiI6MjU1LCJHIjoyNTUsIkIiOjI1NX19LCJJc1Zpc2libGUiOnRydWUsIldpZHRoIjowLjAsIkhlaWdodCI6MC4wLCJCb3JkZXJTdHlsZSI6eyIkaWQiOiIxMDkyIiwiTGluZUNvbG9yIjpudWxsLCJMaW5lV2VpZ2h0IjowLjAsIkxpbmVUeXBlIjowLCJQYXJlbnRTdHlsZSI6bnVsbH0sIlBhcmVudFN0eWxlIjpudWxsfSwiRGF0ZUZvcm1hdCI6eyIkaWQiOiIxMDk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k0IiwiRGF0ZVBhcnRJc1Zpc2libGUiOnRydWUsIlRpbWVQYXJ0SXNWaXNpYmxlIjpmYWxzZX19LCJXZWVrTnVtYmVyaW5nIjp7IiRpZCI6IjEwOTUiLCJGb3JtYXQiOjAsIklzVmlzaWJsZSI6ZmFsc2UsIkxhc3RLbm93blZpc2liaWxpdHlTdGF0ZSI6ZmFsc2V9LCJJc1Zpc2libGUiOnRydWUsIlBhcmVudFN0eWxlIjpudWxsfSwiSW5kZXgiOjMsIlBlcmNlbnRhZ2VDb21wbGV0ZSI6bnVsbCwiUG9zaXRpb24iOnsiUmF0aW8iOjAuMTQyMjY2MTYxMTc0Mjk3NzcsIklzQ3VzdG9tIjp0cnVlfSwiRGF0ZUZvcm1hdCI6eyIkcmVmIjoiMTA5MyJ9LCJXZWVrTnVtYmVyaW5nIjp7IiRpZCI6IjEwOTYiLCJGb3JtYXQiOjAsIklzVmlzaWJsZSI6ZmFsc2UsIkxhc3RLbm93blZpc2liaWxpdHlTdGF0ZSI6ZmFsc2V9LCJSZWxhdGVkVGFza0lkIjoiMDAwMDAwMDAtMDAwMC0wMDAwLTAwMDAtMDAwMDAwMDAwMDAwIiwiSWQiOiIwNGVkYzUxYS0wZjUxLTQyMTUtOTk0OS1iMGJiNGNiNjEyMjciLCJJbXBvcnRJZCI6bnVsbCwiVGl0bGUiOiJpUG9kIiwiTm90ZSI6bnVsbCwiSHlwZXJsaW5rIjp7IiRpZCI6IjEwOTciLCJBZGRyZXNzIjpudWxsLCJTdWJBZGRyZXNzIjpudWxsfSwiSXNDaGFuZ2VkIjpmYWxzZSwiSXNOZXciOmZhbHNlfSx7IiRpZCI6IjEwOTgiLCJEYXRlIjoiMjAwNy0wNi0yOVQyMzo1OTowMCIsIlN0eWxlIjp7IiRpZCI6IjEwOTkiLCJTaGFwZSI6MCwiQ29ubmVjdG9yTWFyZ2luIjp7IiRyZWYiOiI3ODkifSwiQ29ubmVjdG9yU3R5bGUiOnsiJGlkIjoiMTEwMCIsIkxpbmVDb2xvciI6eyIkcmVmIjoiNzkxIn0sIkxpbmVXZWlnaHQiOjEuMzMzMzMzMzcsIkxpbmVUeXBlIjowLCJQYXJlbnRTdHlsZSI6bnVsbH0sIklzQmVsb3dUaW1lYmFuZCI6ZmFsc2UsIlBvc2l0aW9uT25UYXNrIjowLCJIaWRlRGF0ZSI6ZmFsc2UsIlNoYXBlU2l6ZSI6MCwiU3BhY2luZyI6Mi4wLCJQYWRkaW5nIjp7IiRyZWYiOiI3OTMifSwiU2hhcGVTdHlsZSI6eyIkaWQiOiIxMTAxIiwiTWFyZ2luIjp7IiRyZWYiOiIyMDAifSwiUGFkZGluZyI6eyIkcmVmIjoiMjAxIn0sIkJhY2tncm91bmQiOnsiJGlkIjoiMTEwMiIsIkNvbG9yIjp7IiRpZCI6IjExMDMiLCJBIjoyNTUsIlIiOjAsIkciOjAsIkIiOjB9fSwiSXNWaXNpYmxlIjp0cnVlLCJXaWR0aCI6MTIuMCwiSGVpZ2h0IjoxNC4wLCJCb3JkZXJTdHlsZSI6eyIkaWQiOiIxMTA0IiwiTGluZUNvbG9yIjp7IiRyZWYiOiIxMyJ9LCJMaW5lV2VpZ2h0IjowLjAsIkxpbmVUeXBlIjowLCJQYXJlbnRTdHlsZSI6bnVsbH0sIlBhcmVudFN0eWxlIjpudWxsfSwiVGl0bGVTdHlsZSI6eyIkaWQiOiIxMTA1IiwiRm9udFNldHRpbmdzIjp7IiRpZCI6IjExMDYiLCJGb250U2l6ZSI6MTAsIkZvbnROYW1lIjoiT3BlbiBTYW5zIFNlbWlCb2xkIiwiSXNCb2xkIjpmYWxzZSwiSXNJdGFsaWMiOmZhbHNlLCJJc1VuZGVybGluZWQiOmZhbHNlLCJQYXJlbnRTdHlsZSI6bnVsbH0sIkF1dG9TaXplIjowLCJGb3JlZ3JvdW5kIjp7IiRpZCI6IjExMDciLCJDb2xvciI6eyIkaWQiOiIxMTA4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MDkifSwiUGFkZGluZyI6eyIkcmVmIjoiMjEwIn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gsIkZvbnROYW1lIjoiQ2FsaWJyaSIsIklzQm9sZCI6dHJ1ZSwiSXNJdGFsaWMiOmZhbHNlLCJJc1VuZGVybGluZWQiOmZhbHNlLCJQYXJlbnRTdHlsZSI6bnVsbH0sIkF1dG9TaXplIjowLCJGb3JlZ3JvdW5kIjp7IiRpZCI6IjExMTQiLCJDb2xvciI6eyIkaWQiOiIxMTE1IiwiQSI6MjU1LCJSIjo3MCwiRyI6NjgsIkIiOjY4fX0sIk1heFdpZHRoIjoyMDAuMCwiTWF4SGVpZ2h0IjoiSW5maW5pdHkiLCJTbWFydEZvcmVncm91bmRJc0FjdGl2ZSI6ZmFsc2UsIkhvcml6b250YWxBbGlnbm1lbnQiOjEsIlZlcnRpY2FsQWxpZ25tZW50IjowLCJTbWFydEZvcmVncm91bmQiOm51bGwsIkJhY2tncm91bmRGaWxsVHlwZSI6MCwiTWFyZ2luIjp7IiRyZWYiOiIyMTcifSwiUGFkZGluZyI6eyIkcmVmIjoiMjE4In0sIkJhY2tncm91bmQiOnsiJGlkIjoiMTExNiIsIkNvbG9yIjp7IiRpZCI6IjExMTciLCJBIjowLCJSIjoyNTUsIkciOjI1NSwiQiI6MjU1fX0sIklzVmlzaWJsZSI6dHJ1ZSwiV2lkdGgiOjAuMCwiSGVpZ2h0IjowLjAsIkJvcmRlclN0eWxlIjp7IiRpZCI6IjExMTgiLCJMaW5lQ29sb3IiOm51bGwsIkxpbmVXZWlnaHQiOjAuMCwiTGluZVR5cGUiOjAsIlBhcmVudFN0eWxlIjpudWxsfSwiUGFyZW50U3R5bGUiOm51bGx9LCJEYXRlRm9ybWF0Ijp7IiRyZWYiOiIxMDkzIn0sIldlZWtOdW1iZXJpbmciOnsiJGlkIjoiMTExOSIsIkZvcm1hdCI6MCwiSXNWaXNpYmxlIjpmYWxzZSwiTGFzdEtub3duVmlzaWJpbGl0eVN0YXRlIjpmYWxzZX0sIklzVmlzaWJsZSI6dHJ1ZSwiUGFyZW50U3R5bGUiOm51bGx9LCJJbmRleCI6NCwiUGVyY2VudGFnZUNvbXBsZXRlIjpudWxsLCJQb3NpdGlvbiI6eyJSYXRpbyI6MC4yMTE4MDY0MDYxNDM2NzY0NiwiSXNDdXN0b20iOnRydWV9LCJEYXRlRm9ybWF0Ijp7IiRyZWYiOiIxMDkzIn0sIldlZWtOdW1iZXJpbmciOnsiJGlkIjoiMTEyMCIsIkZvcm1hdCI6MCwiSXNWaXNpYmxlIjpmYWxzZSwiTGFzdEtub3duVmlzaWJpbGl0eVN0YXRlIjpmYWxzZX0sIlJlbGF0ZWRUYXNrSWQiOiIwMDAwMDAwMC0wMDAwLTAwMDAtMDAwMC0wMDAwMDAwMDAwMDAiLCJJZCI6IjJkMjUyNDE5LTUxNmQtNGM2NC1hN2NlLTMwZDJiODhmYjhiYiIsIkltcG9ydElkIjpudWxsLCJUaXRsZSI6ImlQaG9uZSIsIk5vdGUiOm51bGwsIkh5cGVybGluayI6eyIkaWQiOiIxMTIxIiwiQWRkcmVzcyI6bnVsbCwiU3ViQWRkcmVzcyI6bnVsbH0sIklzQ2hhbmdlZCI6ZmFsc2UsIklzTmV3IjpmYWxzZX0seyIkaWQiOiIxMTIyIiwiRGF0ZSI6IjIwMTAtMDEtMjdUMjM6NTk6MDBaIiwiU3R5bGUiOnsiJGlkIjoiMTEyMyIsIlNoYXBlIjowLCJDb25uZWN0b3JNYXJnaW4iOnsiJGlkIjoiMTEyNCIsIlRvcCI6MC4wLCJMZWZ0IjoyLjAsIlJpZ2h0IjoyLjAsIkJvdHRvbSI6MC4wfSwiQ29ubmVjdG9yU3R5bGUiOnsiJGlkIjoiMTEyNSIsIkxpbmVDb2xvciI6eyIkcmVmIjoiNzkxIn0sIkxpbmVXZWlnaHQiOjEuMzMzMzMzMzcsIkxpbmVUeXBlIjowLCJQYXJlbnRTdHlsZSI6bnVsbH0sIklzQmVsb3dUaW1lYmFuZCI6ZmFsc2UsIlBvc2l0aW9uT25UYXNrIjowLCJIaWRlRGF0ZSI6ZmFsc2UsIlNoYXBlU2l6ZSI6MCwiU3BhY2luZyI6Mi4wLCJQYWRkaW5nIjp7IiRpZCI6IjExMjYiLCJUb3AiOjcuMCwiTGVmdCI6My4wLCJSaWdodCI6MC4wLCJCb3R0b20iOjIuMH0sIlNoYXBlU3R5bGUiOnsiJGlkIjoiMTEyNyIsIk1hcmdpbiI6eyIkaWQiOiIxMTI4IiwiVG9wIjowLjAsIkxlZnQiOjAuMCwiUmlnaHQiOjAuMCwiQm90dG9tIjowLjB9LCJQYWRkaW5nIjp7IiRpZCI6IjExMjkiLCJUb3AiOjAuMCwiTGVmdCI6MC4wLCJSaWdodCI6MC4wLCJCb3R0b20iOjAuMH0sIkJhY2tncm91bmQiOnsiJGlkIjoiMTEzMCIsIkNvbG9yIjp7IiRpZCI6IjExMzEiLCJBIjoyNTUsIlIiOjAsIkciOjAsIkIiOjB9fSwiSXNWaXNpYmxlIjp0cnVlLCJXaWR0aCI6MTIuMCwiSGVpZ2h0IjoxNC4wLCJCb3JkZXJTdHlsZSI6eyIkaWQiOiIxMTMyIiwiTGluZUNvbG9yIjp7IiRyZWYiOiIxMyJ9LCJMaW5lV2VpZ2h0IjowLjAsIkxpbmVUeXBlIjowLCJQYXJlbnRTdHlsZSI6bnVsbH0sIlBhcmVudFN0eWxlIjpudWxsfSwiVGl0bGVTdHlsZSI6eyIkaWQiOiIxMTMzIiwiRm9udFNldHRpbmdzIjp7IiRpZCI6IjExMzQiLCJGb250U2l6ZSI6MTAsIkZvbnROYW1lIjoiT3BlbiBTYW5zIFNlbWlCb2xkIiwiSXNCb2xkIjpmYWxzZSwiSXNJdGFsaWMiOmZhbHNlLCJJc1VuZGVybGluZWQiOmZhbHNlLCJQYXJlbnRTdHlsZSI6bnVsbH0sIkF1dG9TaXplIjowLCJGb3JlZ3JvdW5kIjp7IiRpZCI6IjExMzUiLCJDb2xvciI6eyIkaWQiOiIxMTM2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xMzciLCJUb3AiOjAuMCwiTGVmdCI6MC4wLCJSaWdodCI6MC4wLCJCb3R0b20iOjAuMH0sIlBhZGRpbmciOnsiJGlkIjoiMTEzOCIsIlRvcCI6MC4wLCJMZWZ0IjowLjAsIlJpZ2h0IjowLjAsIkJvdHRvbSI6MC4wfSwiQmFja2dyb3VuZCI6eyIkaWQiOiIxMTM5IiwiQ29sb3IiOnsiJGlkIjoiMTE0MCIsIkEiOjAsIlIiOjI1NSwiRyI6MjU1LCJCIjoyNTV9fSwiSXNWaXNpYmxlIjp0cnVlLCJXaWR0aCI6MC4wLCJIZWlnaHQiOjAuMCwiQm9yZGVyU3R5bGUiOnsiJGlkIjoiMTE0MSIsIkxpbmVDb2xvciI6bnVsbCwiTGluZVdlaWdodCI6MC4wLCJMaW5lVHlwZSI6MCwiUGFyZW50U3R5bGUiOm51bGx9LCJQYXJlbnRTdHlsZSI6bnVsbH0sIkRhdGVTdHlsZSI6eyIkaWQiOiIxMTQyIiwiRm9udFNldHRpbmdzIjp7IiRpZCI6IjExNDMiLCJGb250U2l6ZSI6OCwiRm9udE5hbWUiOiJDYWxpYnJpIiwiSXNCb2xkIjp0cnVlLCJJc0l0YWxpYyI6ZmFsc2UsIklzVW5kZXJsaW5lZCI6ZmFsc2UsIlBhcmVudFN0eWxlIjpudWxsfSwiQXV0b1NpemUiOjAsIkZvcmVncm91bmQiOnsiJGlkIjoiMTE0NCIsIkNvbG9yIjp7IiRpZCI6IjExNDUiLCJBIjoyNTUsIlIiOjcwLCJHIjo2OCwiQiI6Njh9fSwiTWF4V2lkdGgiOjIwMC4wLCJNYXhIZWlnaHQiOiJJbmZpbml0eSIsIlNtYXJ0Rm9yZWdyb3VuZElzQWN0aXZlIjpmYWxzZSwiSG9yaXpvbnRhbEFsaWdubWVudCI6MSwiVmVydGljYWxBbGlnbm1lbnQiOjAsIlNtYXJ0Rm9yZWdyb3VuZCI6bnVsbCwiQmFja2dyb3VuZEZpbGxUeXBlIjowLCJNYXJnaW4iOnsiJGlkIjoiMTE0NiIsIlRvcCI6MC4wLCJMZWZ0IjowLjAsIlJpZ2h0IjowLjAsIkJvdHRvbSI6MC4wfSwiUGFkZGluZyI6eyIkaWQiOiIxMTQ3IiwiVG9wIjowLjAsIkxlZnQiOjAuMCwiUmlnaHQiOjAuMCwiQm90dG9tIjowLjB9LCJCYWNrZ3JvdW5kIjp7IiRpZCI6IjExNDgiLCJDb2xvciI6eyIkaWQiOiIxMTQ5IiwiQSI6MCwiUiI6MjU1LCJHIjoyNTUsIkIiOjI1NX19LCJJc1Zpc2libGUiOnRydWUsIldpZHRoIjowLjAsIkhlaWdodCI6MC4wLCJCb3JkZXJTdHlsZSI6eyIkaWQiOiIxMTUwIiwiTGluZUNvbG9yIjpudWxsLCJMaW5lV2VpZ2h0IjowLjAsIkxpbmVUeXBlIjowLCJQYXJlbnRTdHlsZSI6bnVsbH0sIlBhcmVudFN0eWxlIjpudWxsfSwiRGF0ZUZvcm1hdCI6eyIkaWQiOiIxMTU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TUyIiwiRGF0ZVBhcnRJc1Zpc2libGUiOnRydWUsIlRpbWVQYXJ0SXNWaXNpYmxlIjpmYWxzZX19LCJXZWVrTnVtYmVyaW5nIjp7IiRpZCI6IjExNTMiLCJGb3JtYXQiOjAsIklzVmlzaWJsZSI6ZmFsc2UsIkxhc3RLbm93blZpc2liaWxpdHlTdGF0ZSI6ZmFsc2V9LCJJc1Zpc2libGUiOnRydWUsIlBhcmVudFN0eWxlIjpudWxsfSwiSW5kZXgiOjUsIlBlcmNlbnRhZ2VDb21wbGV0ZSI6bnVsbCwiUG9zaXRpb24iOnsiUmF0aW8iOjAuMDkxMDg1MDU4ODEyMDkyOTg3LCJJc0N1c3RvbSI6dHJ1ZX0sIkRhdGVGb3JtYXQiOnsiJHJlZiI6IjExNTEifSwiV2Vla051bWJlcmluZyI6eyIkaWQiOiIxMTU0IiwiRm9ybWF0IjowLCJJc1Zpc2libGUiOmZhbHNlLCJMYXN0S25vd25WaXNpYmlsaXR5U3RhdGUiOmZhbHNlfSwiUmVsYXRlZFRhc2tJZCI6IjAwMDAwMDAwLTAwMDAtMDAwMC0wMDAwLTAwMDAwMDAwMDAwMCIsIklkIjoiYWNiODgyMTMtMzc4Ny00MzJiLWE1ZjktOGI4NzZhODk4MjM3IiwiSW1wb3J0SWQiOm51bGwsIlRpdGxlIjoiaVBhZCIsIk5vdGUiOm51bGwsIkh5cGVybGluayI6eyIkaWQiOiIxMTU1IiwiQWRkcmVzcyI6bnVsbCwiU3ViQWRkcmVzcyI6bnVsbH0sIklzQ2hhbmdlZCI6ZmFsc2UsIklzTmV3IjpmYWxzZX0seyIkaWQiOiIxMTU2IiwiRGF0ZSI6IjIwMTEtMDgtMjRUMjM6NTk6MDBaIiwiU3R5bGUiOnsiJGlkIjoiMTE1NyIsIlNoYXBlIjowLCJDb25uZWN0b3JNYXJnaW4iOnsiJGlkIjoiMTE1OCIsIlRvcCI6MC4wLCJMZWZ0IjoyLjAsIlJpZ2h0IjoyLjAsIkJvdHRvbSI6MC4wfSwiQ29ubmVjdG9yU3R5bGUiOnsiJGlkIjoiMTE1OSIsIkxpbmVDb2xvciI6eyIkcmVmIjoiNzkxIn0sIkxpbmVXZWlnaHQiOjEuMzMzMzMzMzcsIkxpbmVUeXBlIjowLCJQYXJlbnRTdHlsZSI6bnVsbH0sIklzQmVsb3dUaW1lYmFuZCI6ZmFsc2UsIlBvc2l0aW9uT25UYXNrIjowLCJIaWRlRGF0ZSI6ZmFsc2UsIlNoYXBlU2l6ZSI6MCwiU3BhY2luZyI6Mi4wLCJQYWRkaW5nIjp7IiRpZCI6IjExNjAiLCJUb3AiOjcuMCwiTGVmdCI6My4wLCJSaWdodCI6MC4wLCJCb3R0b20iOjIuMH0sIlNoYXBlU3R5bGUiOnsiJGlkIjoiMTE2MSIsIk1hcmdpbiI6eyIkaWQiOiIxMTYyIiwiVG9wIjowLjAsIkxlZnQiOjAuMCwiUmlnaHQiOjAuMCwiQm90dG9tIjowLjB9LCJQYWRkaW5nIjp7IiRpZCI6IjExNjMiLCJUb3AiOjAuMCwiTGVmdCI6MC4wLCJSaWdodCI6MC4wLCJCb3R0b20iOjAuMH0sIkJhY2tncm91bmQiOnsiJGlkIjoiMTE2NCIsIkNvbG9yIjp7IiRpZCI6IjExNjUiLCJBIjoyNTUsIlIiOjAsIkciOjAsIkIiOjB9fSwiSXNWaXNpYmxlIjp0cnVlLCJXaWR0aCI6MTIuMCwiSGVpZ2h0IjoxNC4wLCJCb3JkZXJTdHlsZSI6eyIkaWQiOiIxMTY2IiwiTGluZUNvbG9yIjp7IiRyZWYiOiIxMyJ9LCJMaW5lV2VpZ2h0IjowLjAsIkxpbmVUeXBlIjowLCJQYXJlbnRTdHlsZSI6bnVsbH0sIlBhcmVudFN0eWxlIjpudWxsfSwiVGl0bGVTdHlsZSI6eyIkaWQiOiIxMTY3IiwiRm9udFNldHRpbmdzIjp7IiRpZCI6IjExNjgiLCJGb250U2l6ZSI6MTAsIkZvbnROYW1lIjoiT3BlbiBTYW5zIFNlbWlCb2xkIiwiSXNCb2xkIjpmYWxzZSwiSXNJdGFsaWMiOmZhbHNlLCJJc1VuZGVybGluZWQiOmZhbHNlLCJQYXJlbnRTdHlsZSI6bnVsbH0sIkF1dG9TaXplIjoyLCJGb3JlZ3JvdW5kIjp7IiRpZCI6IjExNjkiLCJDb2xvciI6eyIkaWQiOiIxMTcwIiwiQSI6MjU1LCJSIjowLCJHIjowLCJCIjowfX0sIk1heFdpZHRoIjoxNjcuOTI2MDU1OTA4MjAzMTMsIk1heEhlaWdodCI6IkluZmluaXR5IiwiU21hcnRGb3JlZ3JvdW5kSXNBY3RpdmUiOmZhbHNlLCJIb3Jpem9udGFsQWxpZ25tZW50IjoxLCJWZXJ0aWNhbEFsaWdubWVudCI6MCwiU21hcnRGb3JlZ3JvdW5kIjpudWxsLCJCYWNrZ3JvdW5kRmlsbFR5cGUiOjAsIk1hcmdpbiI6eyIkaWQiOiIxMTcxIiwiVG9wIjowLjAsIkxlZnQiOjAuMCwiUmlnaHQiOjAuMCwiQm90dG9tIjowLjB9LCJQYWRkaW5nIjp7IiRpZCI6IjExNzIiLCJUb3AiOjAuMCwiTGVmdCI6MC4wLCJSaWdodCI6MC4wLCJCb3R0b20iOjAuMH0sIkJhY2tncm91bmQiOnsiJGlkIjoiMTE3MyIsIkNvbG9yIjp7IiRpZCI6IjExNzQiLCJBIjowLCJSIjoyNTUsIkciOjI1NSwiQiI6MjU1fX0sIklzVmlzaWJsZSI6dHJ1ZSwiV2lkdGgiOjAuMCwiSGVpZ2h0IjowLjAsIkJvcmRlclN0eWxlIjp7IiRpZCI6IjExNzUiLCJMaW5lQ29sb3IiOm51bGwsIkxpbmVXZWlnaHQiOjAuMCwiTGluZVR5cGUiOjAsIlBhcmVudFN0eWxlIjpudWxsfSwiUGFyZW50U3R5bGUiOm51bGx9LCJEYXRlU3R5bGUiOnsiJGlkIjoiMTE3NiIsIkZvbnRTZXR0aW5ncyI6eyIkaWQiOiIxMTc3IiwiRm9udFNpemUiOjgsIkZvbnROYW1lIjoiQ2FsaWJyaSIsIklzQm9sZCI6dHJ1ZSwiSXNJdGFsaWMiOmZhbHNlLCJJc1VuZGVybGluZWQiOmZhbHNlLCJQYXJlbnRTdHlsZSI6bnVsbH0sIkF1dG9TaXplIjowLCJGb3JlZ3JvdW5kIjp7IiRpZCI6IjExNzgiLCJDb2xvciI6eyIkaWQiOiIxMTc5IiwiQSI6MjU1LCJSIjo3MCwiRyI6NjgsIkIiOjY4fX0sIk1heFdpZHRoIjoyMDAuMCwiTWF4SGVpZ2h0IjoiSW5maW5pdHkiLCJTbWFydEZvcmVncm91bmRJc0FjdGl2ZSI6ZmFsc2UsIkhvcml6b250YWxBbGlnbm1lbnQiOjEsIlZlcnRpY2FsQWxpZ25tZW50IjowLCJTbWFydEZvcmVncm91bmQiOm51bGwsIkJhY2tncm91bmRGaWxsVHlwZSI6MCwiTWFyZ2luIjp7IiRpZCI6IjExODAiLCJUb3AiOjAuMCwiTGVmdCI6MC4wLCJSaWdodCI6MC4wLCJCb3R0b20iOjAuMH0sIlBhZGRpbmciOnsiJGlkIjoiMTE4MSIsIlRvcCI6MC4wLCJMZWZ0IjowLjAsIlJpZ2h0IjowLjAsIkJvdHRvbSI6MC4wfSwiQmFja2dyb3VuZCI6eyIkaWQiOiIxMTgyIiwiQ29sb3IiOnsiJGlkIjoiMTE4MyIsIkEiOjAsIlIiOjI1NSwiRyI6MjU1LCJCIjoyNTV9fSwiSXNWaXNpYmxlIjp0cnVlLCJXaWR0aCI6MC4wLCJIZWlnaHQiOjAuMCwiQm9yZGVyU3R5bGUiOnsiJGlkIjoiMTE4NCIsIkxpbmVDb2xvciI6bnVsbCwiTGluZVdlaWdodCI6MC4wLCJMaW5lVHlwZSI6MCwiUGFyZW50U3R5bGUiOm51bGx9LCJQYXJlbnRTdHlsZSI6bnVsbH0sIkRhdGVGb3JtYXQiOnsiJGlkIjoiMTE4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E4NiIsIkRhdGVQYXJ0SXNWaXNpYmxlIjp0cnVlLCJUaW1lUGFydElzVmlzaWJsZSI6ZmFsc2V9fSwiV2Vla051bWJlcmluZyI6eyIkaWQiOiIxMTg3IiwiRm9ybWF0IjowLCJJc1Zpc2libGUiOmZhbHNlLCJMYXN0S25vd25WaXNpYmlsaXR5U3RhdGUiOmZhbHNlfSwiSXNWaXNpYmxlIjp0cnVlLCJQYXJlbnRTdHlsZSI6bnVsbH0sIkluZGV4Ijo2LCJQZXJjZW50YWdlQ29tcGxldGUiOm51bGwsIlBvc2l0aW9uIjp7IlJhdGlvIjowLjE0NzUxNTUwNTAwNjMxODYzLCJJc0N1c3RvbSI6dHJ1ZX0sIkRhdGVGb3JtYXQiOnsiJHJlZiI6IjExODUifSwiV2Vla051bWJlcmluZyI6eyIkaWQiOiIxMTg4IiwiRm9ybWF0IjowLCJJc1Zpc2libGUiOmZhbHNlLCJMYXN0S25vd25WaXNpYmlsaXR5U3RhdGUiOmZhbHNlfSwiUmVsYXRlZFRhc2tJZCI6IjAwMDAwMDAwLTAwMDAtMDAwMC0wMDAwLTAwMDAwMDAwMDAwMCIsIklkIjoiOWVkYzZlNTAtNGJmZi00MDg0LTkyYWUtYTc4NGRlYWU4MzIzIiwiSW1wb3J0SWQiOm51bGwsIlRpdGxlIjoiSm9icyByZXNpZ25zIChoZWFsdGggcHJvYmxlbXMpIiwiTm90ZSI6bnVsbCwiSHlwZXJsaW5rIjp7IiRpZCI6IjExODkiLCJBZGRyZXNzIjpudWxsLCJTdWJBZGRyZXNzIjpudWxsfSwiSXNDaGFuZ2VkIjpmYWxzZSwiSXNOZXciOmZhbHNlfSx7IiRpZCI6IjExOTAiLCJEYXRlIjoiMjAyNi0wNC0wMVQyMzo1OTowMCIsIlN0eWxlIjp7IiRpZCI6IjExOTEiLCJTaGFwZSI6MCwiQ29ubmVjdG9yTWFyZ2luIjp7IiRyZWYiOiI3ODkifSwiQ29ubmVjdG9yU3R5bGUiOnsiJGlkIjoiMTE5MiIsIkxpbmVDb2xvciI6eyIkcmVmIjoiNzkxIn0sIkxpbmVXZWlnaHQiOjEuMzMzMzMzMzcsIkxpbmVUeXBlIjowLCJQYXJlbnRTdHlsZSI6bnVsbH0sIklzQmVsb3dUaW1lYmFuZCI6ZmFsc2UsIlBvc2l0aW9uT25UYXNrIjowLCJIaWRlRGF0ZSI6ZmFsc2UsIlNoYXBlU2l6ZSI6MCwiU3BhY2luZyI6Mi4wLCJQYWRkaW5nIjp7IiRyZWYiOiI3OTMifSwiU2hhcGVTdHlsZSI6eyIkaWQiOiIxMTkzIiwiTWFyZ2luIjp7IiRyZWYiOiIyMDAifSwiUGFkZGluZyI6eyIkcmVmIjoiMjAxIn0sIkJhY2tncm91bmQiOnsiJGlkIjoiMTE5NCIsIkNvbG9yIjp7IiRpZCI6IjExOTUiLCJBIjoyNTUsIlIiOjAsIkciOjAsIkIiOjB9fSwiSXNWaXNpYmxlIjp0cnVlLCJXaWR0aCI6MTIuMCwiSGVpZ2h0IjoxNC4wLCJCb3JkZXJTdHlsZSI6eyIkaWQiOiIxMTk2IiwiTGluZUNvbG9yIjp7IiRyZWYiOiIxMyJ9LCJMaW5lV2VpZ2h0IjowLjAsIkxpbmVUeXBlIjowLCJQYXJlbnRTdHlsZSI6bnVsbH0sIlBhcmVudFN0eWxlIjpudWxsfSwiVGl0bGVTdHlsZSI6eyIkaWQiOiIxMTk3IiwiRm9udFNldHRpbmdzIjp7IiRpZCI6IjExOTgiLCJGb250U2l6ZSI6MTAsIkZvbnROYW1lIjoiT3BlbiBTYW5zIFNlbWlCb2xkIiwiSXNCb2xkIjpmYWxzZSwiSXNJdGFsaWMiOmZhbHNlLCJJc1VuZGVybGluZWQiOmZhbHNlLCJQYXJlbnRTdHlsZSI6bnVsbH0sIkF1dG9TaXplIjowLCJGb3JlZ3JvdW5kIjp7IiRpZCI6IjExOTkiLCJDb2xvciI6eyIkaWQiOiIxMjA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MDkifSwiUGFkZGluZyI6eyIkcmVmIjoiMjEwIn0sIkJhY2tncm91bmQiOnsiJGlkIjoiMTIwMSIsIkNvbG9yIjp7IiRpZCI6IjEyMDIiLCJBIjowLCJSIjoyNTUsIkciOjI1NSwiQiI6MjU1fX0sIklzVmlzaWJsZSI6dHJ1ZSwiV2lkdGgiOjAuMCwiSGVpZ2h0IjowLjAsIkJvcmRlclN0eWxlIjp7IiRpZCI6IjEyMDMiLCJMaW5lQ29sb3IiOm51bGwsIkxpbmVXZWlnaHQiOjAuMCwiTGluZVR5cGUiOjAsIlBhcmVudFN0eWxlIjpudWxsfSwiUGFyZW50U3R5bGUiOm51bGx9LCJEYXRlU3R5bGUiOnsiJGlkIjoiMTIwNCIsIkZvbnRTZXR0aW5ncyI6eyIkaWQiOiIxMjA1IiwiRm9udFNpemUiOjgsIkZvbnROYW1lIjoiQ2FsaWJyaSIsIklzQm9sZCI6dHJ1ZSwiSXNJdGFsaWMiOmZhbHNlLCJJc1VuZGVybGluZWQiOmZhbHNlLCJQYXJlbnRTdHlsZSI6bnVsbH0sIkF1dG9TaXplIjowLCJGb3JlZ3JvdW5kIjp7IiRpZCI6IjEyMDYiLCJDb2xvciI6eyIkaWQiOiIxMjA3IiwiQSI6MjU1LCJSIjo3MCwiRyI6NjgsIkIiOjY4fX0sIk1heFdpZHRoIjoyMDAuMCwiTWF4SGVpZ2h0IjoiSW5maW5pdHkiLCJTbWFydEZvcmVncm91bmRJc0FjdGl2ZSI6ZmFsc2UsIkhvcml6b250YWxBbGlnbm1lbnQiOjEsIlZlcnRpY2FsQWxpZ25tZW50IjowLCJTbWFydEZvcmVncm91bmQiOm51bGwsIkJhY2tncm91bmRGaWxsVHlwZSI6MCwiTWFyZ2luIjp7IiRyZWYiOiIyMTcifSwiUGFkZGluZyI6eyIkcmVmIjoiMjE4In0sIkJhY2tncm91bmQiOnsiJGlkIjoiMTIwOCIsIkNvbG9yIjp7IiRpZCI6IjEyMDkiLCJBIjowLCJSIjoyNTUsIkciOjI1NSwiQiI6MjU1fX0sIklzVmlzaWJsZSI6dHJ1ZSwiV2lkdGgiOjAuMCwiSGVpZ2h0IjowLjAsIkJvcmRlclN0eWxlIjp7IiRpZCI6IjEyMTAiLCJMaW5lQ29sb3IiOm51bGwsIkxpbmVXZWlnaHQiOjAuMCwiTGluZVR5cGUiOjAsIlBhcmVudFN0eWxlIjpudWxsfSwiUGFyZW50U3R5bGUiOm51bGx9LCJEYXRlRm9ybWF0Ijp7IiRyZWYiOiIzMjMifSwiV2Vla051bWJlcmluZyI6eyIkaWQiOiIxMjExIiwiRm9ybWF0IjowLCJJc1Zpc2libGUiOmZhbHNlLCJMYXN0S25vd25WaXNpYmlsaXR5U3RhdGUiOmZhbHNlfSwiSXNWaXNpYmxlIjp0cnVlLCJQYXJlbnRTdHlsZSI6bnVsbH0sIkluZGV4Ijo3LCJQZXJjZW50YWdlQ29tcGxldGUiOm51bGwsIlBvc2l0aW9uIjp7IlJhdGlvIjowLjEyNjUxODEyOTY3ODIzNDc4LCJJc0N1c3RvbSI6dHJ1ZX0sIkRhdGVGb3JtYXQiOnsiJHJlZiI6IjMyMyJ9LCJXZWVrTnVtYmVyaW5nIjp7IiRpZCI6IjEyMTIiLCJGb3JtYXQiOjAsIklzVmlzaWJsZSI6ZmFsc2UsIkxhc3RLbm93blZpc2liaWxpdHlTdGF0ZSI6ZmFsc2V9LCJSZWxhdGVkVGFza0lkIjoiMDAwMDAwMDAtMDAwMC0wMDAwLTAwMDAtMDAwMDAwMDAwMDAwIiwiSWQiOiI0MTkzMzEyNi01NGRiLTRmMDMtYjY2NC1hZjFkNWYyOTMyMTMiLCJJbXBvcnRJZCI6bnVsbCwiVGl0bGUiOiI1MHRoIGFubml2ZXJzYXJ5IiwiTm90ZSI6bnVsbCwiSHlwZXJsaW5rIjp7IiRpZCI6IjEyMTMiLCJBZGRyZXNzIjpudWxsLCJTdWJBZGRyZXNzIjpudWxsfSwiSXNDaGFuZ2VkIjpmYWxzZSwiSXNOZXciOmZhbHNlfV0sIlRhc2tzIjpbXSwiU3dpbWxhbmVzIjpbXSwiTXNQcm9qZWN0SXRlbXNUcmVlIjpudWxsLCJNZXRhZGF0YSI6eyIkaWQiOiIxMjE0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fSwiU2V0dGluZ3MiOnsiJGlkIjoiMTIxNSIsIkltcGFPcHRpb25zIjp7IiRpZCI6IjEyMTY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ZmFsc2UsIkltcG9ydFR5cGUiOjAsIkZpbGVQYXRoIjpudWxsLCJUaW1lQ29uZmlndXJhdGlvbiI6eyIkaWQiOiIxMjE3IiwiVXNlVGltZSI6ZmFsc2UsIldvcmtEYXlTdGFydCI6IjAwOjAwOjAwIiwiV29ya0RheUVuZCI6IjIzOjU5OjAwIn0sIkxhc3RVc2VkVGVtcGxhdGVJZCI6ImMxMWY2ZjQ5LTdkYjgtNDVmZC1iYTMyLWJmY2FlYTQ5MmYzOSIsIkZpcnN0V2Vla09mWWVhciI6MCwiUGxhY2VNaWxlc3RvbmVBdFRoZUJlZ2lubmluZ09mVGhlRGF5IjpmYWxzZSwiRGVwZW5kZW5jeVNjaGVkdWxpbmdTZXR0aW5ncyI6eyIkaWQiOiIxMjE4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pple Computer Company is founded"/>
  <p:tag name="OTLDATE" val="1976-04-01T23:59:00.0000000Z"/>
  <p:tag name="OTLPOSITIONONTASK" val="None"/>
  <p:tag name="OTLRELATEDTASKID" val="00000000-0000-0000-0000-00000000000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84-01-01T23:59:00.0000000Z"/>
  <p:tag name="OTLPOSITIONONTASK" val="None"/>
  <p:tag name="OTLRELATEDTASKID" val="00000000-0000-0000-0000-000000000000"/>
  <p:tag name="OTLMTITLE" val="Macintosh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8-08-15T23:59:00.0000000Z"/>
  <p:tag name="OTLPOSITIONONTASK" val="None"/>
  <p:tag name="OTLRELATEDTASKID" val="00000000-0000-0000-0000-000000000000"/>
  <p:tag name="OTLMTITLE" val="iMac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1-10-23T23:59:00.0000000Z"/>
  <p:tag name="OTLPOSITIONONTASK" val="None"/>
  <p:tag name="OTLRELATEDTASKID" val="00000000-0000-0000-0000-000000000000"/>
  <p:tag name="OTLMTITLE" val="iPod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0-01-27T23:59:00.0000000Z"/>
  <p:tag name="OTLPOSITIONONTASK" val="None"/>
  <p:tag name="OTLRELATEDTASKID" val="00000000-0000-0000-0000-000000000000"/>
  <p:tag name="OTLMTITLE" val="iPad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Jobs resigns (health problems)"/>
  <p:tag name="OTLDATE" val="2011-08-24T23:59:00.0000000Z"/>
  <p:tag name="OTLPOSITIONONTASK" val="None"/>
  <p:tag name="OTLRELATEDTASKID" val="00000000-0000-0000-0000-00000000000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50th anniversary"/>
  <p:tag name="OTLDATE" val="2026-04-01T23:59:00.0000000"/>
  <p:tag name="OTLPOSITIONONTASK" val="None"/>
  <p:tag name="OTLRELATEDTASKID" val="00000000-0000-0000-0000-00000000000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7-06-29T23:59:00.0000000"/>
  <p:tag name="OTLPOSITIONONTASK" val="None"/>
  <p:tag name="OTLRELATEDTASKID" val="00000000-0000-0000-0000-000000000000"/>
  <p:tag name="OTLMTITLE" val="iPhon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AUTODATERANGE" val="True"/>
  <p:tag name="OTLTIMEBANDSTARTDATE" val="0001-01-01T00:00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EllipseTimeband"/>
  <p:tag name="OTLTIMEBANDSHAPEHEIGHT" val="30"/>
  <p:tag name="OTLTIMEBANDSHAPEPADDINGLEFT" val="13"/>
  <p:tag name="OTLTIMEBANDENDDATE" val="2026-04-01T23:59:00.0000000"/>
  <p:tag name="OTLTIMEBANDTHREEDEFFECTS" val="None"/>
  <p:tag name="OTLTIMEBANDDEPENABLED" val="False"/>
  <p:tag name="OTLLEFTENDCAPSMARGINLEFT" val="39.8531233595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le I "/>
  <p:tag name="OTLDATE" val="1976-04-11T23:59:00.0000000Z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le III"/>
  <p:tag name="OTLDATE" val="1980-05-01T23:59:00.0000000Z"/>
  <p:tag name="OTLPOSITIONONTASK" val="None"/>
  <p:tag name="OTLRELATEDTASKID" val="00000000-0000-0000-0000-00000000000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07-01-09T23:59:00.0000000Z"/>
  <p:tag name="OTLPOSITIONONTASK" val="None"/>
  <p:tag name="OTLRELATEDTASKID" val="00000000-0000-0000-0000-000000000000"/>
  <p:tag name="OTLMTITLE" val="New name: Apple Inc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10-06-01T23:59:00.0000000Z"/>
  <p:tag name="OTLPOSITIONONTASK" val="None"/>
  <p:tag name="OTLRELATEDTASKID" val="00000000-0000-0000-0000-000000000000"/>
  <p:tag name="OTLMTITLE" val="iPhone 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le Vision Pro"/>
  <p:tag name="OTLDATE" val="2023-06-05T23:59:00.0000000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irst retail stores"/>
  <p:tag name="OTLDATE" val="2001-05-19T23:59:00.0000000Z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le II"/>
  <p:tag name="OTLDATE" val="1977-04-16T23:59:00.0000000Z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3 new Macintosh models"/>
  <p:tag name="OTLDATE" val="1990-01-01T23:59:00.0000000Z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12-09-21T23:59:00.0000000Z"/>
  <p:tag name="OTLPOSITIONONTASK" val="None"/>
  <p:tag name="OTLRELATEDTASKID" val="00000000-0000-0000-0000-000000000000"/>
  <p:tag name="OTLMTITLE" val="iPhone 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le Online Store"/>
  <p:tag name="OTLDATE" val="1997-11-01T23:59:00.0000000Z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1985-01-01T23:59:00.0000000Z"/>
  <p:tag name="OTLPOSITIONONTASK" val="None"/>
  <p:tag name="OTLRELATEDTASKID" val="00000000-0000-0000-0000-000000000000"/>
  <p:tag name="OTLMTITLE" val="Steve Jobs leaves the company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le’s value reaches $1 trillion"/>
  <p:tag name="OTLDATE" val="2018-09-12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le Watch"/>
  <p:tag name="OTLDATE" val="2015-04-24T23:59:00.0000000Z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irPods"/>
  <p:tag name="OTLDATE" val="2016-09-07T23:59:00.0000000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1989-09-20T23:59:00.0000000Z"/>
  <p:tag name="OTLPOSITIONONTASK" val="None"/>
  <p:tag name="OTLRELATEDTASKID" val="00000000-0000-0000-0000-000000000000"/>
  <p:tag name="OTLMTITLE" val="Macintosh Portabl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lips app"/>
  <p:tag name="OTLDATE" val="2017-06-06T23:59:00.0000000Z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Tune Store"/>
  <p:tag name="OTLDATE" val="2003-01-01T23:59:00.0000000Z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1991-01-01T23:59:00.0000000Z"/>
  <p:tag name="OTLPOSITIONONTASK" val="None"/>
  <p:tag name="OTLRELATEDTASKID" val="00000000-0000-0000-0000-000000000000"/>
  <p:tag name="OTLMTITLE" val="PowerBoo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 Store"/>
  <p:tag name="OTLDATE" val="2008-07-01T23:59:00.0000000Z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pple shares reach an all-time high"/>
  <p:tag name="OTLDATE" val="2010-10-01T23:59:00.0000000Z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ompany goes public for $22 per share"/>
  <p:tag name="OTLDATE" val="1980-12-12T23:59:00.0000000Z"/>
  <p:tag name="OTLPOSITIONONTASK" val="None"/>
  <p:tag name="OTLRELATEDTASKID" val="00000000-0000-0000-0000-00000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Jobs returns as CEO"/>
  <p:tag name="OTLDATE" val="1997-01-01T23:59:00.0000000Z"/>
  <p:tag name="OTLPOSITIONONTASK" val="None"/>
  <p:tag name="OTLRELATEDTASKID" val="00000000-0000-0000-0000-00000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Neue Haas Grotesk Text Pro</vt:lpstr>
      <vt:lpstr>Open Sans SemiBold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2024-03-13T12:18:05Z</dcterms:created>
  <dcterms:modified xsi:type="dcterms:W3CDTF">2024-03-13T12:18:12Z</dcterms:modified>
</cp:coreProperties>
</file>