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640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8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5DDCD-FDE1-4023-A7F8-974BA4BEB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01BFE-D5A8-42D8-BC15-0D53923FD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EBD12-86CE-4279-BD64-1B06ED580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E2E12-654F-4C68-ADC4-4633518D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0289E-8E4D-42E2-ABE4-325632C03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0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7A1A3-735F-49B7-BF9D-E9919F7A5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A614AC-2509-4814-B19F-7AF8FBEA7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7738D-AEAB-4673-AA32-871D01395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5D572-6E52-4617-A2C4-9BF58D1A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449-7891-49D1-8166-E4B519276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1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12A474-4FFA-483B-86F8-17966A8D7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FF422-4A2B-467E-99D8-E4DC9A70D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BBD4F-EBC1-49B5-9163-7D7559574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9C30B-2BF4-4BAE-A82B-BC5BCAFD8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7543E-00B0-42C1-93E7-302FF1779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5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0655-B72D-4B71-ADED-EC30C9342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0AF5F-BB28-4FD6-9DDF-749B91151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03F6A-BFD4-4953-BA59-7D7432220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70E24-6C97-427D-B995-42B831C4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1B602-5DA2-455E-B496-BE4C6080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3A032-9B7F-48DB-B71F-DE48744E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AC7FA-3143-4704-BEFC-AB88211A9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E8003-E92B-4138-B1A6-E022AD5B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03E80-9474-42E8-8A7B-5355967E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A5A87-B1F2-4975-89CA-9EC78280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4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DC41-C1B4-47D6-A363-27F4A8E0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65C4E-0055-4D37-88BE-7C03A127C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A7A9A-37F4-4AE2-8EAE-33AD310BD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061F1-2180-417B-93CC-6B13A6AF4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75B1D-D3B3-4AAE-B7CF-ED6A5598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FA652B-4B66-4AF7-A2DA-AF05B164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7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D33C-8579-49C8-ACA6-3AF1417FD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5609B-391A-4094-AA72-E3B1A51FC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8105D-03EB-4D51-8533-AF57F56B4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4252C-17FB-461F-A5A7-A2617F127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4583-7A6F-4F24-95F5-C38F61725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349DA2-2AFA-4D47-9724-57A3E45CE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2DD0C5-3FDD-45CB-8BEA-21EB3C4C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09A61-D9BA-4AF6-87B7-6594A20C3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9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1BFC5-D8E2-4F8F-8B4D-2EB96A1D1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8D721-F78C-4830-BB43-1A44C6E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49CC2-E27F-436A-B103-4F72AFE4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382FA-2C13-4D2F-92F0-07C184296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8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DCDB81-6069-4B75-ABAF-62EFA577C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E9B62-A8FB-481E-BEC1-93A9BCC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69B50-3706-4389-BB36-CE2C8D583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CAE72-E662-4647-B477-71290DE13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D9DFC-C91F-4F0C-89C1-3362DC5C9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94E30F-8761-4C66-BD51-52F662586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D55FC-08C2-4754-953E-C3F071B3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5F1D8-E839-419B-8631-4AA009378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4F759-E013-47FB-8B4F-B3B340316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3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E7CE0-6272-40AB-8FD7-0BC739A13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F6C8C7-BF6B-4162-ABB2-BA898D3AB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63C4C0-016D-4EF9-94B3-DA246D250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E4180-F574-4FC4-9BD6-30970178A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40D92-8F5D-427C-BBB6-BE7DB8B20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EDE78-F32D-40E5-B69D-F0448636E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18870D-6EFD-4BAE-8F36-43F843C8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7AE63-36AC-49CA-9A8F-96E0DC342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7B96D-C50E-4AF8-9C6E-39A2A5DD7A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A2D58-959F-4DD2-8700-CF80B76668C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6CE2-A785-49D6-B3F9-E7DFC6E2E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AC3D8-9682-444C-9071-7CC07B946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4DFBD-AE0D-43CA-BDC9-2B961416D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tags" Target="../tags/tag153.xml"/><Relationship Id="rId161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16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TLSHAPE_SL_7c21b9d0849c4bca94c2f6458ca272ef_BackgroundRectangle">
            <a:extLst>
              <a:ext uri="{FF2B5EF4-FFF2-40B4-BE49-F238E27FC236}">
                <a16:creationId xmlns:a16="http://schemas.microsoft.com/office/drawing/2014/main" id="{E3E86678-0721-4D28-9352-10C52F39005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146466"/>
            <a:ext cx="11201400" cy="588264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d9a7df2045804d9cb17247706c303bca_BackgroundRectangle">
            <a:extLst>
              <a:ext uri="{FF2B5EF4-FFF2-40B4-BE49-F238E27FC236}">
                <a16:creationId xmlns:a16="http://schemas.microsoft.com/office/drawing/2014/main" id="{E02D3930-0741-4F53-B95A-B0A1020D625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843446"/>
            <a:ext cx="11201400" cy="587756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a6b291b9f3134548847ec52cf049f87b_BackgroundRectangle">
            <a:extLst>
              <a:ext uri="{FF2B5EF4-FFF2-40B4-BE49-F238E27FC236}">
                <a16:creationId xmlns:a16="http://schemas.microsoft.com/office/drawing/2014/main" id="{0B104B20-1B66-4A47-A172-CE1A49CF808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191682"/>
            <a:ext cx="11201400" cy="588264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289bf47ff7d04780b5bda4d0e147a7d0_BackgroundRectangle">
            <a:extLst>
              <a:ext uri="{FF2B5EF4-FFF2-40B4-BE49-F238E27FC236}">
                <a16:creationId xmlns:a16="http://schemas.microsoft.com/office/drawing/2014/main" id="{A0A8540A-2264-42B2-AA61-83250ACF21D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494702"/>
            <a:ext cx="11201400" cy="588264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_453b790750804860b200950a448c0fbb_BackgroundRectangle">
            <a:extLst>
              <a:ext uri="{FF2B5EF4-FFF2-40B4-BE49-F238E27FC236}">
                <a16:creationId xmlns:a16="http://schemas.microsoft.com/office/drawing/2014/main" id="{0D36F083-6F3E-45A3-ADCB-F30ABC15D97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798230"/>
            <a:ext cx="11201400" cy="588264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7d566d2666ad4b6b9e09b8c212f33852_BackgroundRectangle" hidden="1">
            <a:extLst>
              <a:ext uri="{FF2B5EF4-FFF2-40B4-BE49-F238E27FC236}">
                <a16:creationId xmlns:a16="http://schemas.microsoft.com/office/drawing/2014/main" id="{F56A2FE5-F481-7F9E-B011-BED1A7833AF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90600" y="2191682"/>
            <a:ext cx="10274300" cy="58826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2A_2b7b2d23bee140958bc81f606ca14b3d_BackgroundRectangle" hidden="1">
            <a:extLst>
              <a:ext uri="{FF2B5EF4-FFF2-40B4-BE49-F238E27FC236}">
                <a16:creationId xmlns:a16="http://schemas.microsoft.com/office/drawing/2014/main" id="{BFFF051A-07E9-ADF3-484E-B6E091BA14D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90600" y="2843446"/>
            <a:ext cx="10274300" cy="5877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2A_c63b3cccee3a4465ac4d8f95a2a334da_BackgroundRectangle" hidden="1">
            <a:extLst>
              <a:ext uri="{FF2B5EF4-FFF2-40B4-BE49-F238E27FC236}">
                <a16:creationId xmlns:a16="http://schemas.microsoft.com/office/drawing/2014/main" id="{E32CD274-9483-0736-6543-1C5BAB8956D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90600" y="3494702"/>
            <a:ext cx="10274300" cy="58826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TLSHAPE_SL2A_db683ff613aa440fa92626a98564bdd3_BackgroundRectangle" hidden="1">
            <a:extLst>
              <a:ext uri="{FF2B5EF4-FFF2-40B4-BE49-F238E27FC236}">
                <a16:creationId xmlns:a16="http://schemas.microsoft.com/office/drawing/2014/main" id="{9B9281D8-185D-9C29-2E20-72B389A79F2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990600" y="4146466"/>
            <a:ext cx="10274300" cy="58826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SL2A_1a585bbf19b1473ba6e53868091d1d56_BackgroundRectangle" hidden="1">
            <a:extLst>
              <a:ext uri="{FF2B5EF4-FFF2-40B4-BE49-F238E27FC236}">
                <a16:creationId xmlns:a16="http://schemas.microsoft.com/office/drawing/2014/main" id="{3B83AA22-2F45-4F1C-8823-33BCF2CC4D7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990600" y="4798230"/>
            <a:ext cx="10274300" cy="58826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TB_00000000000000000000000000000000_LeftEndCaps" hidden="1">
            <a:extLst>
              <a:ext uri="{FF2B5EF4-FFF2-40B4-BE49-F238E27FC236}">
                <a16:creationId xmlns:a16="http://schemas.microsoft.com/office/drawing/2014/main" id="{92318371-75D5-3125-25DF-04B8174920B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5" name="OTLSHAPE_TB_00000000000000000000000000000000_RightEndCaps" hidden="1">
            <a:extLst>
              <a:ext uri="{FF2B5EF4-FFF2-40B4-BE49-F238E27FC236}">
                <a16:creationId xmlns:a16="http://schemas.microsoft.com/office/drawing/2014/main" id="{696BFF1D-D17F-A845-F398-89088CDF42C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66DA72F1-AB0E-49A2-BF2D-CE0D464AAAB9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117600" y="1607482"/>
            <a:ext cx="10147300" cy="381000"/>
          </a:xfrm>
          <a:prstGeom prst="rect">
            <a:avLst/>
          </a:prstGeom>
          <a:solidFill>
            <a:srgbClr val="D7D6D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7c21b9d0849c4bca94c2f6458ca272ef_HeaderRectangle">
            <a:extLst>
              <a:ext uri="{FF2B5EF4-FFF2-40B4-BE49-F238E27FC236}">
                <a16:creationId xmlns:a16="http://schemas.microsoft.com/office/drawing/2014/main" id="{B484E011-3A9B-4782-98A2-D32EB413C04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146466"/>
            <a:ext cx="927100" cy="588264"/>
          </a:xfrm>
          <a:prstGeom prst="rect">
            <a:avLst/>
          </a:prstGeom>
          <a:solidFill>
            <a:srgbClr val="9ADED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d9a7df2045804d9cb17247706c303bca_HeaderRectangle">
            <a:extLst>
              <a:ext uri="{FF2B5EF4-FFF2-40B4-BE49-F238E27FC236}">
                <a16:creationId xmlns:a16="http://schemas.microsoft.com/office/drawing/2014/main" id="{F75BF9EF-1588-4055-9280-03C285DD125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843446"/>
            <a:ext cx="927100" cy="587756"/>
          </a:xfrm>
          <a:prstGeom prst="rect">
            <a:avLst/>
          </a:prstGeom>
          <a:solidFill>
            <a:srgbClr val="6F319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a6b291b9f3134548847ec52cf049f87b_HeaderRectangle">
            <a:extLst>
              <a:ext uri="{FF2B5EF4-FFF2-40B4-BE49-F238E27FC236}">
                <a16:creationId xmlns:a16="http://schemas.microsoft.com/office/drawing/2014/main" id="{9434B190-DE9C-4555-920B-1784FCF7459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2191682"/>
            <a:ext cx="927100" cy="588264"/>
          </a:xfrm>
          <a:prstGeom prst="rect">
            <a:avLst/>
          </a:prstGeom>
          <a:solidFill>
            <a:srgbClr val="F0642F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289bf47ff7d04780b5bda4d0e147a7d0_HeaderRectangle">
            <a:extLst>
              <a:ext uri="{FF2B5EF4-FFF2-40B4-BE49-F238E27FC236}">
                <a16:creationId xmlns:a16="http://schemas.microsoft.com/office/drawing/2014/main" id="{2B26B683-40BA-4184-9CEC-32E76F61213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3494702"/>
            <a:ext cx="927100" cy="588264"/>
          </a:xfrm>
          <a:prstGeom prst="rect">
            <a:avLst/>
          </a:prstGeom>
          <a:solidFill>
            <a:schemeClr val="accent4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_453b790750804860b200950a448c0fbb_HeaderRectangle">
            <a:extLst>
              <a:ext uri="{FF2B5EF4-FFF2-40B4-BE49-F238E27FC236}">
                <a16:creationId xmlns:a16="http://schemas.microsoft.com/office/drawing/2014/main" id="{C156C7C9-2E50-4EE2-B56B-0BFE753D99F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4798230"/>
            <a:ext cx="927100" cy="588264"/>
          </a:xfrm>
          <a:prstGeom prst="rect">
            <a:avLst/>
          </a:prstGeom>
          <a:solidFill>
            <a:srgbClr val="EA161E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7d566d2666ad4b6b9e09b8c212f33852_HeaderRectangle" hidden="1">
            <a:extLst>
              <a:ext uri="{FF2B5EF4-FFF2-40B4-BE49-F238E27FC236}">
                <a16:creationId xmlns:a16="http://schemas.microsoft.com/office/drawing/2014/main" id="{EE9850B7-8E74-09CD-9A6D-2B78E1938A5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90600" y="2191682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SL2A_2b7b2d23bee140958bc81f606ca14b3d_HeaderRectangle" hidden="1">
            <a:extLst>
              <a:ext uri="{FF2B5EF4-FFF2-40B4-BE49-F238E27FC236}">
                <a16:creationId xmlns:a16="http://schemas.microsoft.com/office/drawing/2014/main" id="{4E98DC68-DD7F-72C6-9AEC-A4F8F993D96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90600" y="2843446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2A_c63b3cccee3a4465ac4d8f95a2a334da_HeaderRectangle" hidden="1">
            <a:extLst>
              <a:ext uri="{FF2B5EF4-FFF2-40B4-BE49-F238E27FC236}">
                <a16:creationId xmlns:a16="http://schemas.microsoft.com/office/drawing/2014/main" id="{5FA558CE-9F96-898C-6E5B-FC9CCB3E152A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90600" y="3494702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2A_db683ff613aa440fa92626a98564bdd3_HeaderRectangle" hidden="1">
            <a:extLst>
              <a:ext uri="{FF2B5EF4-FFF2-40B4-BE49-F238E27FC236}">
                <a16:creationId xmlns:a16="http://schemas.microsoft.com/office/drawing/2014/main" id="{76242261-2028-9DE8-DC9C-20BDB4CAE6E0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90600" y="4146466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2A_1a585bbf19b1473ba6e53868091d1d56_HeaderRectangle" hidden="1">
            <a:extLst>
              <a:ext uri="{FF2B5EF4-FFF2-40B4-BE49-F238E27FC236}">
                <a16:creationId xmlns:a16="http://schemas.microsoft.com/office/drawing/2014/main" id="{67A8ED7F-02CF-E63A-FEC6-9D1AF002D7F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90600" y="4798230"/>
            <a:ext cx="0" cy="0"/>
          </a:xfrm>
          <a:prstGeom prst="rect">
            <a:avLst/>
          </a:prstGeom>
          <a:solidFill>
            <a:srgbClr val="6F319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A79C4153-5C62-4CE4-9908-E275F171D475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497919" y="1988482"/>
            <a:ext cx="0" cy="3398012"/>
          </a:xfrm>
          <a:prstGeom prst="line">
            <a:avLst/>
          </a:prstGeom>
          <a:ln w="8626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1">
            <a:extLst>
              <a:ext uri="{FF2B5EF4-FFF2-40B4-BE49-F238E27FC236}">
                <a16:creationId xmlns:a16="http://schemas.microsoft.com/office/drawing/2014/main" id="{F71E9753-3605-4733-A0AB-77BF0593820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878276" y="1988482"/>
            <a:ext cx="0" cy="3398012"/>
          </a:xfrm>
          <a:prstGeom prst="line">
            <a:avLst/>
          </a:prstGeom>
          <a:ln w="8626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TLSHAPE_SLT_b73ad38723d84eb99574edc4c455c3b0_Shape">
            <a:extLst>
              <a:ext uri="{FF2B5EF4-FFF2-40B4-BE49-F238E27FC236}">
                <a16:creationId xmlns:a16="http://schemas.microsoft.com/office/drawing/2014/main" id="{8F6E4761-A97D-44F2-B9B7-FD3E6C10DC6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173962" y="4184566"/>
            <a:ext cx="1130300" cy="512064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T_cff1771b3adf435092272a1b386dd90f_Shape">
            <a:extLst>
              <a:ext uri="{FF2B5EF4-FFF2-40B4-BE49-F238E27FC236}">
                <a16:creationId xmlns:a16="http://schemas.microsoft.com/office/drawing/2014/main" id="{C357BDFA-48C1-4187-BE21-2C6ABAEAE70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617656" y="4184566"/>
            <a:ext cx="812800" cy="512064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T_5fdc1ae17390491587eeb3e0a5701e86_Shape">
            <a:extLst>
              <a:ext uri="{FF2B5EF4-FFF2-40B4-BE49-F238E27FC236}">
                <a16:creationId xmlns:a16="http://schemas.microsoft.com/office/drawing/2014/main" id="{E8964ABC-4EA4-4599-8D31-6BA674C9928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223236" y="2881546"/>
            <a:ext cx="812800" cy="511556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OTLSHAPE_SLT_9832540cc3dc4925bd1c95b6f52324ef_Shape">
            <a:extLst>
              <a:ext uri="{FF2B5EF4-FFF2-40B4-BE49-F238E27FC236}">
                <a16:creationId xmlns:a16="http://schemas.microsoft.com/office/drawing/2014/main" id="{17DB3C2B-B178-405D-BA4B-1B1B41CAD7F9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948627" y="2881546"/>
            <a:ext cx="990600" cy="511556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7" name="OTLSHAPE_SLT_fa7160ae8db649c4a586c26722e094ca_Shape">
            <a:extLst>
              <a:ext uri="{FF2B5EF4-FFF2-40B4-BE49-F238E27FC236}">
                <a16:creationId xmlns:a16="http://schemas.microsoft.com/office/drawing/2014/main" id="{44D65AF1-272C-47B6-9283-5DF25F01B41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52812" y="2229782"/>
            <a:ext cx="952500" cy="512064"/>
          </a:xfrm>
          <a:prstGeom prst="roundRect">
            <a:avLst>
              <a:gd name="adj" fmla="val 100000"/>
            </a:avLst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T_5d9d890d48fc4418822012084c459be1_Shape">
            <a:extLst>
              <a:ext uri="{FF2B5EF4-FFF2-40B4-BE49-F238E27FC236}">
                <a16:creationId xmlns:a16="http://schemas.microsoft.com/office/drawing/2014/main" id="{6625E362-DD5A-494A-A9A4-DB30400C53B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680993" y="3532802"/>
            <a:ext cx="990600" cy="512064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TLSHAPE_SLT_7b84b718e11f4f268861d3782ad6ec3d_Shape">
            <a:extLst>
              <a:ext uri="{FF2B5EF4-FFF2-40B4-BE49-F238E27FC236}">
                <a16:creationId xmlns:a16="http://schemas.microsoft.com/office/drawing/2014/main" id="{DFB51252-B707-47B5-9CED-220AD936E1C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497958" y="3532802"/>
            <a:ext cx="990600" cy="512064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T_9dded64c16434844bc97bb09ee440683_Shape">
            <a:extLst>
              <a:ext uri="{FF2B5EF4-FFF2-40B4-BE49-F238E27FC236}">
                <a16:creationId xmlns:a16="http://schemas.microsoft.com/office/drawing/2014/main" id="{2361D1D2-3525-4BDE-A6A6-2E8B3C87312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765592" y="2881546"/>
            <a:ext cx="1130300" cy="511556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TLSHAPE_SLT_4bcc326e50d24622a8cd6ca8f357224f_Shape">
            <a:extLst>
              <a:ext uri="{FF2B5EF4-FFF2-40B4-BE49-F238E27FC236}">
                <a16:creationId xmlns:a16="http://schemas.microsoft.com/office/drawing/2014/main" id="{136A5302-6248-4F15-8EC7-3B7564814B2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497958" y="4836330"/>
            <a:ext cx="990600" cy="512064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TLSHAPE_SLT_3591584c6623443d94137de50f800ade_Shape">
            <a:extLst>
              <a:ext uri="{FF2B5EF4-FFF2-40B4-BE49-F238E27FC236}">
                <a16:creationId xmlns:a16="http://schemas.microsoft.com/office/drawing/2014/main" id="{3865603A-CB81-43C9-A580-958EC9E00EB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765592" y="4836330"/>
            <a:ext cx="1130300" cy="512064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TLSHAPE_SLT_c000b33856c3457e97ac83843b46348a_Shape">
            <a:extLst>
              <a:ext uri="{FF2B5EF4-FFF2-40B4-BE49-F238E27FC236}">
                <a16:creationId xmlns:a16="http://schemas.microsoft.com/office/drawing/2014/main" id="{A0092592-8260-4E84-A4AE-C726EA59D8A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568495" y="2229782"/>
            <a:ext cx="990600" cy="512064"/>
          </a:xfrm>
          <a:prstGeom prst="roundRect">
            <a:avLst>
              <a:gd name="adj" fmla="val 100000"/>
            </a:avLst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9" name="OTLSHAPE_SLT_58d6308d68984fa2b4aab3c30b54cb48_Shape">
            <a:extLst>
              <a:ext uri="{FF2B5EF4-FFF2-40B4-BE49-F238E27FC236}">
                <a16:creationId xmlns:a16="http://schemas.microsoft.com/office/drawing/2014/main" id="{66334D46-DD48-4CD2-8C4F-15E115BC4060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103650" y="4836330"/>
            <a:ext cx="774700" cy="512064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OTLSHAPE_SLT_5f80df6430964df28eaae672b3613460_Shape">
            <a:extLst>
              <a:ext uri="{FF2B5EF4-FFF2-40B4-BE49-F238E27FC236}">
                <a16:creationId xmlns:a16="http://schemas.microsoft.com/office/drawing/2014/main" id="{D01713C0-881E-44CD-B94B-DE0F341D1C84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878316" y="4184566"/>
            <a:ext cx="990600" cy="512064"/>
          </a:xfrm>
          <a:prstGeom prst="roundRect">
            <a:avLst/>
          </a:prstGeom>
          <a:solidFill>
            <a:srgbClr val="0BA7D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TB_00000000000000000000000000000000_ElapsedTime" hidden="1">
            <a:extLst>
              <a:ext uri="{FF2B5EF4-FFF2-40B4-BE49-F238E27FC236}">
                <a16:creationId xmlns:a16="http://schemas.microsoft.com/office/drawing/2014/main" id="{4758711F-76F6-B0CA-A951-662480AD29E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117600" y="1607482"/>
            <a:ext cx="0" cy="0"/>
          </a:xfrm>
          <a:prstGeom prst="rect">
            <a:avLst/>
          </a:prstGeom>
          <a:solidFill>
            <a:schemeClr val="dk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T_c000b33856c3457e97ac83843b46348a_ShapePercentage" hidden="1">
            <a:extLst>
              <a:ext uri="{FF2B5EF4-FFF2-40B4-BE49-F238E27FC236}">
                <a16:creationId xmlns:a16="http://schemas.microsoft.com/office/drawing/2014/main" id="{BA9E790F-1D87-FA3A-A9D7-DFB2ADD681C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568495" y="222978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T_fa7160ae8db649c4a586c26722e094ca_ShapePercentage" hidden="1">
            <a:extLst>
              <a:ext uri="{FF2B5EF4-FFF2-40B4-BE49-F238E27FC236}">
                <a16:creationId xmlns:a16="http://schemas.microsoft.com/office/drawing/2014/main" id="{077867DB-E5D2-B61C-3C30-474208BA80D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152812" y="222978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T_5fdc1ae17390491587eeb3e0a5701e86_ShapePercentage" hidden="1">
            <a:extLst>
              <a:ext uri="{FF2B5EF4-FFF2-40B4-BE49-F238E27FC236}">
                <a16:creationId xmlns:a16="http://schemas.microsoft.com/office/drawing/2014/main" id="{001E418A-718F-F082-77C8-E6815391BE7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223236" y="2881546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T_9832540cc3dc4925bd1c95b6f52324ef_ShapePercentage" hidden="1">
            <a:extLst>
              <a:ext uri="{FF2B5EF4-FFF2-40B4-BE49-F238E27FC236}">
                <a16:creationId xmlns:a16="http://schemas.microsoft.com/office/drawing/2014/main" id="{5C56AF5F-5988-7E72-1F1A-1848A5A57E3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948627" y="288154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9dded64c16434844bc97bb09ee440683_ShapePercentage" hidden="1">
            <a:extLst>
              <a:ext uri="{FF2B5EF4-FFF2-40B4-BE49-F238E27FC236}">
                <a16:creationId xmlns:a16="http://schemas.microsoft.com/office/drawing/2014/main" id="{B9422E1F-06A1-DFFF-6084-07DB3D54CBB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5765592" y="288154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TLSHAPE_SLT_5d9d890d48fc4418822012084c459be1_ShapePercentage" hidden="1">
            <a:extLst>
              <a:ext uri="{FF2B5EF4-FFF2-40B4-BE49-F238E27FC236}">
                <a16:creationId xmlns:a16="http://schemas.microsoft.com/office/drawing/2014/main" id="{EE08751D-A425-A2A7-BFFC-2E48F76AE3C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680993" y="353280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T_7b84b718e11f4f268861d3782ad6ec3d_ShapePercentage" hidden="1">
            <a:extLst>
              <a:ext uri="{FF2B5EF4-FFF2-40B4-BE49-F238E27FC236}">
                <a16:creationId xmlns:a16="http://schemas.microsoft.com/office/drawing/2014/main" id="{B6F933EF-14F5-CB4A-5B7A-951D52EEA29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497958" y="353280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T_5f80df6430964df28eaae672b3613460_ShapePercentage" hidden="1">
            <a:extLst>
              <a:ext uri="{FF2B5EF4-FFF2-40B4-BE49-F238E27FC236}">
                <a16:creationId xmlns:a16="http://schemas.microsoft.com/office/drawing/2014/main" id="{DE2EFC54-77BB-6789-4319-F2EADB43E0A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878316" y="418456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T_b73ad38723d84eb99574edc4c455c3b0_ShapePercentage" hidden="1">
            <a:extLst>
              <a:ext uri="{FF2B5EF4-FFF2-40B4-BE49-F238E27FC236}">
                <a16:creationId xmlns:a16="http://schemas.microsoft.com/office/drawing/2014/main" id="{D3160AC1-CDB3-E45A-2F45-B36055BF3D00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173962" y="418456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T_cff1771b3adf435092272a1b386dd90f_ShapePercentage" hidden="1">
            <a:extLst>
              <a:ext uri="{FF2B5EF4-FFF2-40B4-BE49-F238E27FC236}">
                <a16:creationId xmlns:a16="http://schemas.microsoft.com/office/drawing/2014/main" id="{C43A08FD-CF05-B980-9248-C99D2C2AA7C9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617656" y="4184566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T_3591584c6623443d94137de50f800ade_ShapePercentage" hidden="1">
            <a:extLst>
              <a:ext uri="{FF2B5EF4-FFF2-40B4-BE49-F238E27FC236}">
                <a16:creationId xmlns:a16="http://schemas.microsoft.com/office/drawing/2014/main" id="{2E5BEB2C-2476-808B-FC0C-0CB075E1D166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765592" y="483633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T_4bcc326e50d24622a8cd6ca8f357224f_ShapePercentage" hidden="1">
            <a:extLst>
              <a:ext uri="{FF2B5EF4-FFF2-40B4-BE49-F238E27FC236}">
                <a16:creationId xmlns:a16="http://schemas.microsoft.com/office/drawing/2014/main" id="{F3A9661F-2321-FB33-68DF-CC5D2CC04AFE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497958" y="483633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T_58d6308d68984fa2b4aab3c30b54cb48_ShapePercentage" hidden="1">
            <a:extLst>
              <a:ext uri="{FF2B5EF4-FFF2-40B4-BE49-F238E27FC236}">
                <a16:creationId xmlns:a16="http://schemas.microsoft.com/office/drawing/2014/main" id="{5600EC1C-0D0A-09EE-5137-1AA48CE9603B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103650" y="483633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7c21b9d0849c4bca94c2f6458ca272ef_Header">
            <a:extLst>
              <a:ext uri="{FF2B5EF4-FFF2-40B4-BE49-F238E27FC236}">
                <a16:creationId xmlns:a16="http://schemas.microsoft.com/office/drawing/2014/main" id="{F60FDD97-E115-433F-939A-A9BF4108EDB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4254543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Warehouse / Shipping</a:t>
            </a:r>
          </a:p>
        </p:txBody>
      </p:sp>
      <p:sp>
        <p:nvSpPr>
          <p:cNvPr id="22" name="OTLSHAPE_SL_d9a7df2045804d9cb17247706c303bca_Header">
            <a:extLst>
              <a:ext uri="{FF2B5EF4-FFF2-40B4-BE49-F238E27FC236}">
                <a16:creationId xmlns:a16="http://schemas.microsoft.com/office/drawing/2014/main" id="{DB341453-7982-4613-9C63-5E42AC4CFC0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2951269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Customer Service</a:t>
            </a:r>
          </a:p>
        </p:txBody>
      </p:sp>
      <p:sp>
        <p:nvSpPr>
          <p:cNvPr id="25" name="OTLSHAPE_SL_a6b291b9f3134548847ec52cf049f87b_Header">
            <a:extLst>
              <a:ext uri="{FF2B5EF4-FFF2-40B4-BE49-F238E27FC236}">
                <a16:creationId xmlns:a16="http://schemas.microsoft.com/office/drawing/2014/main" id="{10C4A8EB-26E9-4AF5-B071-E9B8AAA310B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2392787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Customer</a:t>
            </a:r>
          </a:p>
        </p:txBody>
      </p:sp>
      <p:sp>
        <p:nvSpPr>
          <p:cNvPr id="28" name="OTLSHAPE_SL_289bf47ff7d04780b5bda4d0e147a7d0_Header">
            <a:extLst>
              <a:ext uri="{FF2B5EF4-FFF2-40B4-BE49-F238E27FC236}">
                <a16:creationId xmlns:a16="http://schemas.microsoft.com/office/drawing/2014/main" id="{982E789B-DAAF-4C1A-A313-42ED6BA6686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3695807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Sales</a:t>
            </a:r>
          </a:p>
        </p:txBody>
      </p:sp>
      <p:sp>
        <p:nvSpPr>
          <p:cNvPr id="293" name="OTLSHAPE_SL_453b790750804860b200950a448c0fbb_Header">
            <a:extLst>
              <a:ext uri="{FF2B5EF4-FFF2-40B4-BE49-F238E27FC236}">
                <a16:creationId xmlns:a16="http://schemas.microsoft.com/office/drawing/2014/main" id="{632FA703-E00F-49D5-A0CD-5B490503D55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4906307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Invoicing / Payment</a:t>
            </a:r>
          </a:p>
        </p:txBody>
      </p:sp>
      <p:sp>
        <p:nvSpPr>
          <p:cNvPr id="49" name="OTLSHAPE_SL2A_7d566d2666ad4b6b9e09b8c212f33852_Header" hidden="1">
            <a:extLst>
              <a:ext uri="{FF2B5EF4-FFF2-40B4-BE49-F238E27FC236}">
                <a16:creationId xmlns:a16="http://schemas.microsoft.com/office/drawing/2014/main" id="{D8A63607-F0FB-D915-6BB7-8E3C6DFE459C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588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TLSHAPE_SL2A_2b7b2d23bee140958bc81f606ca14b3d_Header" hidden="1">
            <a:extLst>
              <a:ext uri="{FF2B5EF4-FFF2-40B4-BE49-F238E27FC236}">
                <a16:creationId xmlns:a16="http://schemas.microsoft.com/office/drawing/2014/main" id="{638D4CD0-058A-7EB1-1494-0B8EF0EB93A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588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2A_c63b3cccee3a4465ac4d8f95a2a334da_Header" hidden="1">
            <a:extLst>
              <a:ext uri="{FF2B5EF4-FFF2-40B4-BE49-F238E27FC236}">
                <a16:creationId xmlns:a16="http://schemas.microsoft.com/office/drawing/2014/main" id="{73D566FA-1297-FE46-1DE6-DE3C226CAC5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588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2A_db683ff613aa440fa92626a98564bdd3_Header" hidden="1">
            <a:extLst>
              <a:ext uri="{FF2B5EF4-FFF2-40B4-BE49-F238E27FC236}">
                <a16:creationId xmlns:a16="http://schemas.microsoft.com/office/drawing/2014/main" id="{3025534D-AED8-9F31-89CA-9B43297BC68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588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SL2A_1a585bbf19b1473ba6e53868091d1d56_Header" hidden="1">
            <a:extLst>
              <a:ext uri="{FF2B5EF4-FFF2-40B4-BE49-F238E27FC236}">
                <a16:creationId xmlns:a16="http://schemas.microsoft.com/office/drawing/2014/main" id="{DAA4CA46-5C2A-34E4-59CB-8CD0760D09C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B_00000000000000000000000000000000_TodayMarkerShape" hidden="1">
            <a:extLst>
              <a:ext uri="{FF2B5EF4-FFF2-40B4-BE49-F238E27FC236}">
                <a16:creationId xmlns:a16="http://schemas.microsoft.com/office/drawing/2014/main" id="{39892DDA-4F16-E516-80C3-561ED4B64D1D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063171" y="1988482"/>
            <a:ext cx="114300" cy="127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02B0FBD-5634-4940-B548-F5ABBA45521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181100" y="1689460"/>
            <a:ext cx="3429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chemeClr val="dk1"/>
                </a:solidFill>
                <a:latin typeface="Calibri" panose="020F0502020204030204" pitchFamily="34" charset="0"/>
              </a:rPr>
              <a:t>Mon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0429DF72-7F79-4435-AE25-10D39A4954F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561458" y="1689460"/>
            <a:ext cx="2505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 dirty="0">
                <a:solidFill>
                  <a:schemeClr val="dk1"/>
                </a:solidFill>
                <a:latin typeface="Calibri" panose="020F0502020204030204" pitchFamily="34" charset="0"/>
              </a:rPr>
              <a:t>Tue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1B0F81BA-D1C7-408F-B7E2-E65FAEE5323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941816" y="1689460"/>
            <a:ext cx="33804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 dirty="0">
                <a:solidFill>
                  <a:schemeClr val="dk1"/>
                </a:solidFill>
                <a:latin typeface="Calibri" panose="020F0502020204030204" pitchFamily="34" charset="0"/>
              </a:rPr>
              <a:t>Wed</a:t>
            </a:r>
          </a:p>
        </p:txBody>
      </p:sp>
      <p:sp>
        <p:nvSpPr>
          <p:cNvPr id="42" name="OTLSHAPE_SLT_b73ad38723d84eb99574edc4c455c3b0_Title">
            <a:extLst>
              <a:ext uri="{FF2B5EF4-FFF2-40B4-BE49-F238E27FC236}">
                <a16:creationId xmlns:a16="http://schemas.microsoft.com/office/drawing/2014/main" id="{65914BF7-0D62-43CF-AF0A-9A551BA505D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404213" y="435533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Check stock</a:t>
            </a:r>
          </a:p>
        </p:txBody>
      </p:sp>
      <p:sp>
        <p:nvSpPr>
          <p:cNvPr id="67" name="OTLSHAPE_SLT_cff1771b3adf435092272a1b386dd90f_Title">
            <a:extLst>
              <a:ext uri="{FF2B5EF4-FFF2-40B4-BE49-F238E27FC236}">
                <a16:creationId xmlns:a16="http://schemas.microsoft.com/office/drawing/2014/main" id="{4C30244C-8A99-4FD1-8D68-069774193AC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772786" y="4355339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In stock?</a:t>
            </a:r>
          </a:p>
        </p:txBody>
      </p:sp>
      <p:sp>
        <p:nvSpPr>
          <p:cNvPr id="100" name="OTLSHAPE_SLT_5fdc1ae17390491587eeb3e0a5701e86_Title">
            <a:extLst>
              <a:ext uri="{FF2B5EF4-FFF2-40B4-BE49-F238E27FC236}">
                <a16:creationId xmlns:a16="http://schemas.microsoft.com/office/drawing/2014/main" id="{353795BB-83DF-4B2A-9194-51F4B71F162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329725" y="2966805"/>
            <a:ext cx="596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Form</a:t>
            </a:r>
          </a:p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complete?</a:t>
            </a:r>
          </a:p>
        </p:txBody>
      </p:sp>
      <p:sp>
        <p:nvSpPr>
          <p:cNvPr id="108" name="OTLSHAPE_SLT_9832540cc3dc4925bd1c95b6f52324ef_Title">
            <a:extLst>
              <a:ext uri="{FF2B5EF4-FFF2-40B4-BE49-F238E27FC236}">
                <a16:creationId xmlns:a16="http://schemas.microsoft.com/office/drawing/2014/main" id="{C64166EB-8C96-48FB-91DF-8216040A988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144628" y="2881546"/>
            <a:ext cx="5969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Notify</a:t>
            </a:r>
          </a:p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customer</a:t>
            </a:r>
          </a:p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[resubmit]</a:t>
            </a:r>
          </a:p>
        </p:txBody>
      </p:sp>
      <p:sp>
        <p:nvSpPr>
          <p:cNvPr id="157" name="OTLSHAPE_SLT_fa7160ae8db649c4a586c26722e094ca_Title">
            <a:extLst>
              <a:ext uri="{FF2B5EF4-FFF2-40B4-BE49-F238E27FC236}">
                <a16:creationId xmlns:a16="http://schemas.microsoft.com/office/drawing/2014/main" id="{B116D1D9-15AE-4448-8A86-463A10EB281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319544" y="2315295"/>
            <a:ext cx="622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Submit</a:t>
            </a:r>
          </a:p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order form</a:t>
            </a:r>
            <a:endParaRPr lang="en-US" sz="11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SLT_5d9d890d48fc4418822012084c459be1_Title">
            <a:extLst>
              <a:ext uri="{FF2B5EF4-FFF2-40B4-BE49-F238E27FC236}">
                <a16:creationId xmlns:a16="http://schemas.microsoft.com/office/drawing/2014/main" id="{1E6E9628-ACE6-458B-AC8E-C8BA439F219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784770" y="3703575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 dirty="0">
                <a:solidFill>
                  <a:schemeClr val="lt1"/>
                </a:solidFill>
                <a:latin typeface="Calibri" panose="020F0502020204030204" pitchFamily="34" charset="0"/>
              </a:rPr>
              <a:t>Receive order</a:t>
            </a:r>
          </a:p>
        </p:txBody>
      </p:sp>
      <p:sp>
        <p:nvSpPr>
          <p:cNvPr id="232" name="OTLSHAPE_SLT_7b84b718e11f4f268861d3782ad6ec3d_Title">
            <a:extLst>
              <a:ext uri="{FF2B5EF4-FFF2-40B4-BE49-F238E27FC236}">
                <a16:creationId xmlns:a16="http://schemas.microsoft.com/office/drawing/2014/main" id="{D50E7F8A-791C-40DA-86AD-90FEC4024A0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631390" y="3703575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Cancel order</a:t>
            </a:r>
          </a:p>
        </p:txBody>
      </p:sp>
      <p:sp>
        <p:nvSpPr>
          <p:cNvPr id="307" name="OTLSHAPE_SLT_9dded64c16434844bc97bb09ee440683_Title">
            <a:extLst>
              <a:ext uri="{FF2B5EF4-FFF2-40B4-BE49-F238E27FC236}">
                <a16:creationId xmlns:a16="http://schemas.microsoft.com/office/drawing/2014/main" id="{9E3D341C-6C2F-489D-9BDC-C6AA9394C41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952070" y="2881546"/>
            <a:ext cx="7620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Notify</a:t>
            </a:r>
          </a:p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customer</a:t>
            </a:r>
          </a:p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[check order]</a:t>
            </a:r>
          </a:p>
        </p:txBody>
      </p:sp>
      <p:sp>
        <p:nvSpPr>
          <p:cNvPr id="323" name="OTLSHAPE_SLT_4bcc326e50d24622a8cd6ca8f357224f_Title">
            <a:extLst>
              <a:ext uri="{FF2B5EF4-FFF2-40B4-BE49-F238E27FC236}">
                <a16:creationId xmlns:a16="http://schemas.microsoft.com/office/drawing/2014/main" id="{7EB65454-A5FB-45DC-AB4B-93DC6B2EC2D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631834" y="5007103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Issue invoice</a:t>
            </a:r>
          </a:p>
        </p:txBody>
      </p:sp>
      <p:sp>
        <p:nvSpPr>
          <p:cNvPr id="331" name="OTLSHAPE_SLT_3591584c6623443d94137de50f800ade_Title">
            <a:extLst>
              <a:ext uri="{FF2B5EF4-FFF2-40B4-BE49-F238E27FC236}">
                <a16:creationId xmlns:a16="http://schemas.microsoft.com/office/drawing/2014/main" id="{1DB7B121-DB97-40E7-A584-A8EDC9DB323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078520" y="4836584"/>
            <a:ext cx="5080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Check</a:t>
            </a:r>
          </a:p>
          <a:p>
            <a:pPr algn="ctr"/>
            <a:r>
              <a:rPr lang="en-US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payment</a:t>
            </a:r>
          </a:p>
          <a:p>
            <a:pPr algn="ctr"/>
            <a:r>
              <a:rPr lang="en-US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method</a:t>
            </a:r>
          </a:p>
        </p:txBody>
      </p:sp>
      <p:sp>
        <p:nvSpPr>
          <p:cNvPr id="418" name="OTLSHAPE_SLT_c000b33856c3457e97ac83843b46348a_Title">
            <a:extLst>
              <a:ext uri="{FF2B5EF4-FFF2-40B4-BE49-F238E27FC236}">
                <a16:creationId xmlns:a16="http://schemas.microsoft.com/office/drawing/2014/main" id="{6AE12D26-AB93-4562-AB67-9A0B0C81F459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844082" y="2315295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2" dirty="0">
                <a:solidFill>
                  <a:schemeClr val="lt1"/>
                </a:solidFill>
                <a:latin typeface="Calibri" panose="020F0502020204030204" pitchFamily="34" charset="0"/>
              </a:rPr>
              <a:t>Receive</a:t>
            </a:r>
          </a:p>
          <a:p>
            <a:pPr algn="ctr"/>
            <a:r>
              <a:rPr lang="en-US" sz="1100" spc="-12" dirty="0">
                <a:solidFill>
                  <a:schemeClr val="lt1"/>
                </a:solidFill>
                <a:latin typeface="Calibri" panose="020F0502020204030204" pitchFamily="34" charset="0"/>
              </a:rPr>
              <a:t>goods</a:t>
            </a:r>
          </a:p>
        </p:txBody>
      </p:sp>
      <p:sp>
        <p:nvSpPr>
          <p:cNvPr id="426" name="OTLSHAPE_SLT_58d6308d68984fa2b4aab3c30b54cb48_Title">
            <a:extLst>
              <a:ext uri="{FF2B5EF4-FFF2-40B4-BE49-F238E27FC236}">
                <a16:creationId xmlns:a16="http://schemas.microsoft.com/office/drawing/2014/main" id="{494BB544-4D49-43BC-9BEF-BD03B8B5E61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241461" y="4921843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Payment</a:t>
            </a:r>
          </a:p>
          <a:p>
            <a:pPr algn="ctr"/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valid?</a:t>
            </a:r>
          </a:p>
        </p:txBody>
      </p:sp>
      <p:sp>
        <p:nvSpPr>
          <p:cNvPr id="436" name="OTLSHAPE_SLT_5f80df6430964df28eaae672b3613460_Title">
            <a:extLst>
              <a:ext uri="{FF2B5EF4-FFF2-40B4-BE49-F238E27FC236}">
                <a16:creationId xmlns:a16="http://schemas.microsoft.com/office/drawing/2014/main" id="{56020591-14FC-47EC-BE14-4BEE5C0FA0D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077957" y="4355339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Ship order</a:t>
            </a:r>
          </a:p>
        </p:txBody>
      </p:sp>
      <p:sp>
        <p:nvSpPr>
          <p:cNvPr id="32" name="OTLSHAPE_TB_00000000000000000000000000000000_TodayMarkerText" hidden="1">
            <a:extLst>
              <a:ext uri="{FF2B5EF4-FFF2-40B4-BE49-F238E27FC236}">
                <a16:creationId xmlns:a16="http://schemas.microsoft.com/office/drawing/2014/main" id="{E89D72AE-0F0C-5E44-CA85-19FB39C2E02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52" name="OTLSHAPE_SLT_c000b33856c3457e97ac83843b46348a_Duration" hidden="1">
            <a:extLst>
              <a:ext uri="{FF2B5EF4-FFF2-40B4-BE49-F238E27FC236}">
                <a16:creationId xmlns:a16="http://schemas.microsoft.com/office/drawing/2014/main" id="{1A433B94-05C4-F79D-6B3C-EE3855FEE32F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53" name="OTLSHAPE_SLT_c000b33856c3457e97ac83843b46348a_TextPercentage" hidden="1">
            <a:extLst>
              <a:ext uri="{FF2B5EF4-FFF2-40B4-BE49-F238E27FC236}">
                <a16:creationId xmlns:a16="http://schemas.microsoft.com/office/drawing/2014/main" id="{01B41BCB-3042-E36D-6835-C67CF844CA7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c000b33856c3457e97ac83843b46348a_JoinedDate" hidden="1">
            <a:extLst>
              <a:ext uri="{FF2B5EF4-FFF2-40B4-BE49-F238E27FC236}">
                <a16:creationId xmlns:a16="http://schemas.microsoft.com/office/drawing/2014/main" id="{F65DF010-2DA4-6F4A-F9EB-5DFFFD6288E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T_c000b33856c3457e97ac83843b46348a_StartDate" hidden="1">
            <a:extLst>
              <a:ext uri="{FF2B5EF4-FFF2-40B4-BE49-F238E27FC236}">
                <a16:creationId xmlns:a16="http://schemas.microsoft.com/office/drawing/2014/main" id="{E3CCCE03-3A08-DD01-E347-266490B58EF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SLT_c000b33856c3457e97ac83843b46348a_EndDate" hidden="1">
            <a:extLst>
              <a:ext uri="{FF2B5EF4-FFF2-40B4-BE49-F238E27FC236}">
                <a16:creationId xmlns:a16="http://schemas.microsoft.com/office/drawing/2014/main" id="{D8031975-1AD1-E3E2-F039-03EA617C7F0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fa7160ae8db649c4a586c26722e094ca_Duration" hidden="1">
            <a:extLst>
              <a:ext uri="{FF2B5EF4-FFF2-40B4-BE49-F238E27FC236}">
                <a16:creationId xmlns:a16="http://schemas.microsoft.com/office/drawing/2014/main" id="{D34CEB74-6F1A-BB2C-34E6-24E82D8327B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60" name="OTLSHAPE_SLT_fa7160ae8db649c4a586c26722e094ca_TextPercentage" hidden="1">
            <a:extLst>
              <a:ext uri="{FF2B5EF4-FFF2-40B4-BE49-F238E27FC236}">
                <a16:creationId xmlns:a16="http://schemas.microsoft.com/office/drawing/2014/main" id="{0EC0E67A-6EFA-C38F-DDC9-BED682BE4E0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T_fa7160ae8db649c4a586c26722e094ca_JoinedDate" hidden="1">
            <a:extLst>
              <a:ext uri="{FF2B5EF4-FFF2-40B4-BE49-F238E27FC236}">
                <a16:creationId xmlns:a16="http://schemas.microsoft.com/office/drawing/2014/main" id="{0D4DC75B-146D-0B58-804B-EFCA8FAD6E46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SLT_fa7160ae8db649c4a586c26722e094ca_StartDate" hidden="1">
            <a:extLst>
              <a:ext uri="{FF2B5EF4-FFF2-40B4-BE49-F238E27FC236}">
                <a16:creationId xmlns:a16="http://schemas.microsoft.com/office/drawing/2014/main" id="{0CD3D73B-8D07-5773-11DE-7B696DC7756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T_fa7160ae8db649c4a586c26722e094ca_EndDate" hidden="1">
            <a:extLst>
              <a:ext uri="{FF2B5EF4-FFF2-40B4-BE49-F238E27FC236}">
                <a16:creationId xmlns:a16="http://schemas.microsoft.com/office/drawing/2014/main" id="{503BFC91-55CD-5F0A-F13B-5BAD2D1C009B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5fdc1ae17390491587eeb3e0a5701e86_Duration" hidden="1">
            <a:extLst>
              <a:ext uri="{FF2B5EF4-FFF2-40B4-BE49-F238E27FC236}">
                <a16:creationId xmlns:a16="http://schemas.microsoft.com/office/drawing/2014/main" id="{12FFE0D8-1905-0EB7-5034-163CC7B6D9D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0.2 days</a:t>
            </a:r>
          </a:p>
        </p:txBody>
      </p:sp>
      <p:sp>
        <p:nvSpPr>
          <p:cNvPr id="75" name="OTLSHAPE_SLT_5fdc1ae17390491587eeb3e0a5701e86_TextPercentage" hidden="1">
            <a:extLst>
              <a:ext uri="{FF2B5EF4-FFF2-40B4-BE49-F238E27FC236}">
                <a16:creationId xmlns:a16="http://schemas.microsoft.com/office/drawing/2014/main" id="{64F4BCDD-F583-24A3-2003-2A3A8D8E78D6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SLT_5fdc1ae17390491587eeb3e0a5701e86_JoinedDate" hidden="1">
            <a:extLst>
              <a:ext uri="{FF2B5EF4-FFF2-40B4-BE49-F238E27FC236}">
                <a16:creationId xmlns:a16="http://schemas.microsoft.com/office/drawing/2014/main" id="{C458630F-8778-9817-0CE7-92AF4F1BCB3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5fdc1ae17390491587eeb3e0a5701e86_StartDate" hidden="1">
            <a:extLst>
              <a:ext uri="{FF2B5EF4-FFF2-40B4-BE49-F238E27FC236}">
                <a16:creationId xmlns:a16="http://schemas.microsoft.com/office/drawing/2014/main" id="{246FFC80-43C3-D7DE-9D8A-0D4C48AEBD4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OTLSHAPE_SLT_5fdc1ae17390491587eeb3e0a5701e86_EndDate" hidden="1">
            <a:extLst>
              <a:ext uri="{FF2B5EF4-FFF2-40B4-BE49-F238E27FC236}">
                <a16:creationId xmlns:a16="http://schemas.microsoft.com/office/drawing/2014/main" id="{71379A3D-C596-4D62-BBAF-023EFF593EC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T_9832540cc3dc4925bd1c95b6f52324ef_Duration" hidden="1">
            <a:extLst>
              <a:ext uri="{FF2B5EF4-FFF2-40B4-BE49-F238E27FC236}">
                <a16:creationId xmlns:a16="http://schemas.microsoft.com/office/drawing/2014/main" id="{40C825A9-8399-934E-8DE5-ACC620FD296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81" name="OTLSHAPE_SLT_9832540cc3dc4925bd1c95b6f52324ef_TextPercentage" hidden="1">
            <a:extLst>
              <a:ext uri="{FF2B5EF4-FFF2-40B4-BE49-F238E27FC236}">
                <a16:creationId xmlns:a16="http://schemas.microsoft.com/office/drawing/2014/main" id="{CE9A62C6-5F64-66BD-690A-02FB54B75FE9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SLT_9832540cc3dc4925bd1c95b6f52324ef_JoinedDate" hidden="1">
            <a:extLst>
              <a:ext uri="{FF2B5EF4-FFF2-40B4-BE49-F238E27FC236}">
                <a16:creationId xmlns:a16="http://schemas.microsoft.com/office/drawing/2014/main" id="{F962450C-E3B4-6F5A-BC6E-C8C2EFBE4A0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9832540cc3dc4925bd1c95b6f52324ef_StartDate" hidden="1">
            <a:extLst>
              <a:ext uri="{FF2B5EF4-FFF2-40B4-BE49-F238E27FC236}">
                <a16:creationId xmlns:a16="http://schemas.microsoft.com/office/drawing/2014/main" id="{1B1FAB90-6AA2-305C-48AC-5B3A26A7216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9832540cc3dc4925bd1c95b6f52324ef_EndDate" hidden="1">
            <a:extLst>
              <a:ext uri="{FF2B5EF4-FFF2-40B4-BE49-F238E27FC236}">
                <a16:creationId xmlns:a16="http://schemas.microsoft.com/office/drawing/2014/main" id="{CBD2DEDC-9538-F799-C3AC-26A1670B49F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SLT_9dded64c16434844bc97bb09ee440683_Duration" hidden="1">
            <a:extLst>
              <a:ext uri="{FF2B5EF4-FFF2-40B4-BE49-F238E27FC236}">
                <a16:creationId xmlns:a16="http://schemas.microsoft.com/office/drawing/2014/main" id="{28F669F2-F70A-FBEB-CCEB-0C0D4325396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87" name="OTLSHAPE_SLT_9dded64c16434844bc97bb09ee440683_TextPercentage" hidden="1">
            <a:extLst>
              <a:ext uri="{FF2B5EF4-FFF2-40B4-BE49-F238E27FC236}">
                <a16:creationId xmlns:a16="http://schemas.microsoft.com/office/drawing/2014/main" id="{581C4452-50AB-E8CC-1C76-C23F5EF8463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9dded64c16434844bc97bb09ee440683_JoinedDate" hidden="1">
            <a:extLst>
              <a:ext uri="{FF2B5EF4-FFF2-40B4-BE49-F238E27FC236}">
                <a16:creationId xmlns:a16="http://schemas.microsoft.com/office/drawing/2014/main" id="{7184FD27-D06C-C463-342D-DE0EE07EE391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9" name="OTLSHAPE_SLT_9dded64c16434844bc97bb09ee440683_StartDate" hidden="1">
            <a:extLst>
              <a:ext uri="{FF2B5EF4-FFF2-40B4-BE49-F238E27FC236}">
                <a16:creationId xmlns:a16="http://schemas.microsoft.com/office/drawing/2014/main" id="{F562F4FC-F46B-AE20-8A09-818F2D1B9ED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9dded64c16434844bc97bb09ee440683_EndDate" hidden="1">
            <a:extLst>
              <a:ext uri="{FF2B5EF4-FFF2-40B4-BE49-F238E27FC236}">
                <a16:creationId xmlns:a16="http://schemas.microsoft.com/office/drawing/2014/main" id="{AC64ED94-5933-9E19-0833-9343DF558BD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OTLSHAPE_SLT_5d9d890d48fc4418822012084c459be1_Duration" hidden="1">
            <a:extLst>
              <a:ext uri="{FF2B5EF4-FFF2-40B4-BE49-F238E27FC236}">
                <a16:creationId xmlns:a16="http://schemas.microsoft.com/office/drawing/2014/main" id="{2E9E1ED0-E046-946B-70DB-AD8BE8990D1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113" name="OTLSHAPE_SLT_5d9d890d48fc4418822012084c459be1_TextPercentage" hidden="1">
            <a:extLst>
              <a:ext uri="{FF2B5EF4-FFF2-40B4-BE49-F238E27FC236}">
                <a16:creationId xmlns:a16="http://schemas.microsoft.com/office/drawing/2014/main" id="{D9FCEF7C-66FC-A0F5-F26C-21100BE1C72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14" name="OTLSHAPE_SLT_5d9d890d48fc4418822012084c459be1_JoinedDate" hidden="1">
            <a:extLst>
              <a:ext uri="{FF2B5EF4-FFF2-40B4-BE49-F238E27FC236}">
                <a16:creationId xmlns:a16="http://schemas.microsoft.com/office/drawing/2014/main" id="{AD94C22A-CA8C-DDE4-0F97-E5C54EFBF83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" name="OTLSHAPE_SLT_5d9d890d48fc4418822012084c459be1_StartDate" hidden="1">
            <a:extLst>
              <a:ext uri="{FF2B5EF4-FFF2-40B4-BE49-F238E27FC236}">
                <a16:creationId xmlns:a16="http://schemas.microsoft.com/office/drawing/2014/main" id="{C1AAF87D-FC02-B8D9-06E9-250289044183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" name="OTLSHAPE_SLT_5d9d890d48fc4418822012084c459be1_EndDate" hidden="1">
            <a:extLst>
              <a:ext uri="{FF2B5EF4-FFF2-40B4-BE49-F238E27FC236}">
                <a16:creationId xmlns:a16="http://schemas.microsoft.com/office/drawing/2014/main" id="{2F15D066-5F7D-077C-4C58-8031191D2E4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SLT_7b84b718e11f4f268861d3782ad6ec3d_Duration" hidden="1">
            <a:extLst>
              <a:ext uri="{FF2B5EF4-FFF2-40B4-BE49-F238E27FC236}">
                <a16:creationId xmlns:a16="http://schemas.microsoft.com/office/drawing/2014/main" id="{655C49A9-4A8D-C952-A01A-BFC64DD28E13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119" name="OTLSHAPE_SLT_7b84b718e11f4f268861d3782ad6ec3d_TextPercentage" hidden="1">
            <a:extLst>
              <a:ext uri="{FF2B5EF4-FFF2-40B4-BE49-F238E27FC236}">
                <a16:creationId xmlns:a16="http://schemas.microsoft.com/office/drawing/2014/main" id="{1AAF4D57-71DB-A49A-DF3E-48549EF11034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SLT_7b84b718e11f4f268861d3782ad6ec3d_JoinedDate" hidden="1">
            <a:extLst>
              <a:ext uri="{FF2B5EF4-FFF2-40B4-BE49-F238E27FC236}">
                <a16:creationId xmlns:a16="http://schemas.microsoft.com/office/drawing/2014/main" id="{441484D3-C47E-88A5-BBA0-1CB3E45968C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1" name="OTLSHAPE_SLT_7b84b718e11f4f268861d3782ad6ec3d_StartDate" hidden="1">
            <a:extLst>
              <a:ext uri="{FF2B5EF4-FFF2-40B4-BE49-F238E27FC236}">
                <a16:creationId xmlns:a16="http://schemas.microsoft.com/office/drawing/2014/main" id="{3EF45729-B1F2-64DA-BBD8-3CF4C022A6C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7b84b718e11f4f268861d3782ad6ec3d_EndDate" hidden="1">
            <a:extLst>
              <a:ext uri="{FF2B5EF4-FFF2-40B4-BE49-F238E27FC236}">
                <a16:creationId xmlns:a16="http://schemas.microsoft.com/office/drawing/2014/main" id="{4F7A65B3-8471-1BAE-6C3A-FF7B11478A4A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OTLSHAPE_SLT_5f80df6430964df28eaae672b3613460_Duration" hidden="1">
            <a:extLst>
              <a:ext uri="{FF2B5EF4-FFF2-40B4-BE49-F238E27FC236}">
                <a16:creationId xmlns:a16="http://schemas.microsoft.com/office/drawing/2014/main" id="{652FA6DA-175A-C88B-13FB-24A4EEBF214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128" name="OTLSHAPE_SLT_5f80df6430964df28eaae672b3613460_TextPercentage" hidden="1">
            <a:extLst>
              <a:ext uri="{FF2B5EF4-FFF2-40B4-BE49-F238E27FC236}">
                <a16:creationId xmlns:a16="http://schemas.microsoft.com/office/drawing/2014/main" id="{B81072B1-5EA9-A145-9102-151920143FEE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T_5f80df6430964df28eaae672b3613460_JoinedDate" hidden="1">
            <a:extLst>
              <a:ext uri="{FF2B5EF4-FFF2-40B4-BE49-F238E27FC236}">
                <a16:creationId xmlns:a16="http://schemas.microsoft.com/office/drawing/2014/main" id="{3FAA3E62-6C7E-FFE1-D733-A14F8173561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T_5f80df6430964df28eaae672b3613460_StartDate" hidden="1">
            <a:extLst>
              <a:ext uri="{FF2B5EF4-FFF2-40B4-BE49-F238E27FC236}">
                <a16:creationId xmlns:a16="http://schemas.microsoft.com/office/drawing/2014/main" id="{B593F006-EDD6-72F6-807E-F44BED4069A4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SLT_5f80df6430964df28eaae672b3613460_EndDate" hidden="1">
            <a:extLst>
              <a:ext uri="{FF2B5EF4-FFF2-40B4-BE49-F238E27FC236}">
                <a16:creationId xmlns:a16="http://schemas.microsoft.com/office/drawing/2014/main" id="{FBA4797F-92A9-A3CB-0AC4-060E0AA79C43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SLT_b73ad38723d84eb99574edc4c455c3b0_Duration" hidden="1">
            <a:extLst>
              <a:ext uri="{FF2B5EF4-FFF2-40B4-BE49-F238E27FC236}">
                <a16:creationId xmlns:a16="http://schemas.microsoft.com/office/drawing/2014/main" id="{47DD9E5C-5C9B-C8A3-5E0C-30E7A37FBD0E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134" name="OTLSHAPE_SLT_b73ad38723d84eb99574edc4c455c3b0_TextPercentage" hidden="1">
            <a:extLst>
              <a:ext uri="{FF2B5EF4-FFF2-40B4-BE49-F238E27FC236}">
                <a16:creationId xmlns:a16="http://schemas.microsoft.com/office/drawing/2014/main" id="{5FD5902F-9A47-1C67-3650-15B13EDC5C3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SLT_b73ad38723d84eb99574edc4c455c3b0_JoinedDate" hidden="1">
            <a:extLst>
              <a:ext uri="{FF2B5EF4-FFF2-40B4-BE49-F238E27FC236}">
                <a16:creationId xmlns:a16="http://schemas.microsoft.com/office/drawing/2014/main" id="{0980F98C-B9B7-D238-ACFF-25EAEB51D4F6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6" name="OTLSHAPE_SLT_b73ad38723d84eb99574edc4c455c3b0_StartDate" hidden="1">
            <a:extLst>
              <a:ext uri="{FF2B5EF4-FFF2-40B4-BE49-F238E27FC236}">
                <a16:creationId xmlns:a16="http://schemas.microsoft.com/office/drawing/2014/main" id="{4B365B1C-FC22-BAFE-978C-20329CB1975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SLT_b73ad38723d84eb99574edc4c455c3b0_EndDate" hidden="1">
            <a:extLst>
              <a:ext uri="{FF2B5EF4-FFF2-40B4-BE49-F238E27FC236}">
                <a16:creationId xmlns:a16="http://schemas.microsoft.com/office/drawing/2014/main" id="{D11F26A5-979D-F0E5-F047-34F4901889A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T_cff1771b3adf435092272a1b386dd90f_Duration" hidden="1">
            <a:extLst>
              <a:ext uri="{FF2B5EF4-FFF2-40B4-BE49-F238E27FC236}">
                <a16:creationId xmlns:a16="http://schemas.microsoft.com/office/drawing/2014/main" id="{3A57948D-5939-A26F-7FD2-FFADDDB70C6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0.2 days</a:t>
            </a:r>
          </a:p>
        </p:txBody>
      </p:sp>
      <p:sp>
        <p:nvSpPr>
          <p:cNvPr id="140" name="OTLSHAPE_SLT_cff1771b3adf435092272a1b386dd90f_TextPercentage" hidden="1">
            <a:extLst>
              <a:ext uri="{FF2B5EF4-FFF2-40B4-BE49-F238E27FC236}">
                <a16:creationId xmlns:a16="http://schemas.microsoft.com/office/drawing/2014/main" id="{9D3C4F1D-EF1E-C54D-D489-D185A6C27CAC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41" name="OTLSHAPE_SLT_cff1771b3adf435092272a1b386dd90f_JoinedDate" hidden="1">
            <a:extLst>
              <a:ext uri="{FF2B5EF4-FFF2-40B4-BE49-F238E27FC236}">
                <a16:creationId xmlns:a16="http://schemas.microsoft.com/office/drawing/2014/main" id="{2B85741C-2645-7195-0B12-59F30D3608F4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TLSHAPE_SLT_cff1771b3adf435092272a1b386dd90f_StartDate" hidden="1">
            <a:extLst>
              <a:ext uri="{FF2B5EF4-FFF2-40B4-BE49-F238E27FC236}">
                <a16:creationId xmlns:a16="http://schemas.microsoft.com/office/drawing/2014/main" id="{AC584058-5899-B34A-AF44-DEDE1ABAB0B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T_cff1771b3adf435092272a1b386dd90f_EndDate" hidden="1">
            <a:extLst>
              <a:ext uri="{FF2B5EF4-FFF2-40B4-BE49-F238E27FC236}">
                <a16:creationId xmlns:a16="http://schemas.microsoft.com/office/drawing/2014/main" id="{58770558-7084-5C0A-2060-E4444A9E87E2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OTLSHAPE_SLT_3591584c6623443d94137de50f800ade_Duration" hidden="1">
            <a:extLst>
              <a:ext uri="{FF2B5EF4-FFF2-40B4-BE49-F238E27FC236}">
                <a16:creationId xmlns:a16="http://schemas.microsoft.com/office/drawing/2014/main" id="{AD704DA9-8CC2-DE35-967F-5943D756397E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152" name="OTLSHAPE_SLT_3591584c6623443d94137de50f800ade_TextPercentage" hidden="1">
            <a:extLst>
              <a:ext uri="{FF2B5EF4-FFF2-40B4-BE49-F238E27FC236}">
                <a16:creationId xmlns:a16="http://schemas.microsoft.com/office/drawing/2014/main" id="{06D9DDC5-94B6-F169-920A-7D372B684E96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59" name="OTLSHAPE_SLT_3591584c6623443d94137de50f800ade_JoinedDate" hidden="1">
            <a:extLst>
              <a:ext uri="{FF2B5EF4-FFF2-40B4-BE49-F238E27FC236}">
                <a16:creationId xmlns:a16="http://schemas.microsoft.com/office/drawing/2014/main" id="{D1E1666D-42F6-BDD3-95E8-38257471B66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2" name="OTLSHAPE_SLT_3591584c6623443d94137de50f800ade_StartDate" hidden="1">
            <a:extLst>
              <a:ext uri="{FF2B5EF4-FFF2-40B4-BE49-F238E27FC236}">
                <a16:creationId xmlns:a16="http://schemas.microsoft.com/office/drawing/2014/main" id="{BBE0D66F-738E-4412-BEB3-72891D64EDC6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3" name="OTLSHAPE_SLT_3591584c6623443d94137de50f800ade_EndDate" hidden="1">
            <a:extLst>
              <a:ext uri="{FF2B5EF4-FFF2-40B4-BE49-F238E27FC236}">
                <a16:creationId xmlns:a16="http://schemas.microsoft.com/office/drawing/2014/main" id="{B02DF25C-2F71-66A8-6C9C-29A8D03AFE86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5" name="OTLSHAPE_SLT_4bcc326e50d24622a8cd6ca8f357224f_Duration" hidden="1">
            <a:extLst>
              <a:ext uri="{FF2B5EF4-FFF2-40B4-BE49-F238E27FC236}">
                <a16:creationId xmlns:a16="http://schemas.microsoft.com/office/drawing/2014/main" id="{9D68B125-353F-4E03-0071-805245823262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0.3 days</a:t>
            </a:r>
          </a:p>
        </p:txBody>
      </p:sp>
      <p:sp>
        <p:nvSpPr>
          <p:cNvPr id="196" name="OTLSHAPE_SLT_4bcc326e50d24622a8cd6ca8f357224f_TextPercentage" hidden="1">
            <a:extLst>
              <a:ext uri="{FF2B5EF4-FFF2-40B4-BE49-F238E27FC236}">
                <a16:creationId xmlns:a16="http://schemas.microsoft.com/office/drawing/2014/main" id="{3FABE823-08FF-44BD-F87F-D0FA31136A58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97" name="OTLSHAPE_SLT_4bcc326e50d24622a8cd6ca8f357224f_JoinedDate" hidden="1">
            <a:extLst>
              <a:ext uri="{FF2B5EF4-FFF2-40B4-BE49-F238E27FC236}">
                <a16:creationId xmlns:a16="http://schemas.microsoft.com/office/drawing/2014/main" id="{68479AA9-6CA7-B8F0-7AF9-7352F9F9ACE6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8" name="OTLSHAPE_SLT_4bcc326e50d24622a8cd6ca8f357224f_StartDate" hidden="1">
            <a:extLst>
              <a:ext uri="{FF2B5EF4-FFF2-40B4-BE49-F238E27FC236}">
                <a16:creationId xmlns:a16="http://schemas.microsoft.com/office/drawing/2014/main" id="{DCA3C6C4-64AB-02E6-AC75-B0B06E15763E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T_4bcc326e50d24622a8cd6ca8f357224f_EndDate" hidden="1">
            <a:extLst>
              <a:ext uri="{FF2B5EF4-FFF2-40B4-BE49-F238E27FC236}">
                <a16:creationId xmlns:a16="http://schemas.microsoft.com/office/drawing/2014/main" id="{C17797E2-4913-4740-612F-6E08F06120C0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4" name="OTLSHAPE_SLT_58d6308d68984fa2b4aab3c30b54cb48_Duration" hidden="1">
            <a:extLst>
              <a:ext uri="{FF2B5EF4-FFF2-40B4-BE49-F238E27FC236}">
                <a16:creationId xmlns:a16="http://schemas.microsoft.com/office/drawing/2014/main" id="{61AB307B-5CCC-63A6-3EED-1F5FF6764CC0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0.2 days</a:t>
            </a:r>
          </a:p>
        </p:txBody>
      </p:sp>
      <p:sp>
        <p:nvSpPr>
          <p:cNvPr id="205" name="OTLSHAPE_SLT_58d6308d68984fa2b4aab3c30b54cb48_TextPercentage" hidden="1">
            <a:extLst>
              <a:ext uri="{FF2B5EF4-FFF2-40B4-BE49-F238E27FC236}">
                <a16:creationId xmlns:a16="http://schemas.microsoft.com/office/drawing/2014/main" id="{73E40755-5791-D5FD-8BC2-C601A092E0B1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06" name="OTLSHAPE_SLT_58d6308d68984fa2b4aab3c30b54cb48_JoinedDate" hidden="1">
            <a:extLst>
              <a:ext uri="{FF2B5EF4-FFF2-40B4-BE49-F238E27FC236}">
                <a16:creationId xmlns:a16="http://schemas.microsoft.com/office/drawing/2014/main" id="{D85C07A9-6499-48B6-7CB7-9E50A150AFB7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T_58d6308d68984fa2b4aab3c30b54cb48_StartDate" hidden="1">
            <a:extLst>
              <a:ext uri="{FF2B5EF4-FFF2-40B4-BE49-F238E27FC236}">
                <a16:creationId xmlns:a16="http://schemas.microsoft.com/office/drawing/2014/main" id="{78768CC6-D82F-D73B-A52A-49CA5BB0E413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8" name="OTLSHAPE_SLT_58d6308d68984fa2b4aab3c30b54cb48_EndDate" hidden="1">
            <a:extLst>
              <a:ext uri="{FF2B5EF4-FFF2-40B4-BE49-F238E27FC236}">
                <a16:creationId xmlns:a16="http://schemas.microsoft.com/office/drawing/2014/main" id="{6A67717B-A2E6-3558-C0F8-E29318DC9BEA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B66E4D9A-9DC7-4D8E-83A5-156EF8590D63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4497919" y="1696382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2A10996E-4C57-43FC-BAFB-9DB3EABF6AFA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7878276" y="1696382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" name="OTLSHAPE_M_3525b571ac374d6492cbafd15d558c59_Shape">
            <a:extLst>
              <a:ext uri="{FF2B5EF4-FFF2-40B4-BE49-F238E27FC236}">
                <a16:creationId xmlns:a16="http://schemas.microsoft.com/office/drawing/2014/main" id="{85A4FB4A-EF0B-4914-AABF-8A3522945ADF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 flipV="1">
            <a:off x="1534369" y="1493182"/>
            <a:ext cx="152400" cy="177800"/>
          </a:xfrm>
          <a:prstGeom prst="triangl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" name="OTLSHAPE_M_cead6d79389549b384212fb391f9e80c_Shape">
            <a:extLst>
              <a:ext uri="{FF2B5EF4-FFF2-40B4-BE49-F238E27FC236}">
                <a16:creationId xmlns:a16="http://schemas.microsoft.com/office/drawing/2014/main" id="{3C220625-CE82-45DC-A33D-5AA2E73BEDF8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3294972" y="1493182"/>
            <a:ext cx="152400" cy="177800"/>
          </a:xfrm>
          <a:prstGeom prst="chevron">
            <a:avLst>
              <a:gd name="adj" fmla="val 3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8" name="OTLSHAPE_M_35ac66ad88db493182c7217c5c48f3c4_Shape">
            <a:extLst>
              <a:ext uri="{FF2B5EF4-FFF2-40B4-BE49-F238E27FC236}">
                <a16:creationId xmlns:a16="http://schemas.microsoft.com/office/drawing/2014/main" id="{896289F9-BF13-4064-AF17-78A6B338C04F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6323209" y="1493182"/>
            <a:ext cx="152400" cy="177800"/>
          </a:xfrm>
          <a:prstGeom prst="chevron">
            <a:avLst>
              <a:gd name="adj" fmla="val 3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TLSHAPE_M_5d5004c0b7c54f52aaa40765ae43e073_Shape">
            <a:extLst>
              <a:ext uri="{FF2B5EF4-FFF2-40B4-BE49-F238E27FC236}">
                <a16:creationId xmlns:a16="http://schemas.microsoft.com/office/drawing/2014/main" id="{F3F2AF7D-6087-4B84-8654-AE1998D03A15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9985263" y="1493182"/>
            <a:ext cx="152400" cy="1778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OTLSHAPE_M_3525b571ac374d6492cbafd15d558c59_Title">
            <a:extLst>
              <a:ext uri="{FF2B5EF4-FFF2-40B4-BE49-F238E27FC236}">
                <a16:creationId xmlns:a16="http://schemas.microsoft.com/office/drawing/2014/main" id="{638EFD1C-0550-4661-90D5-8E3FF294E303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35093" y="1297263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Order placed</a:t>
            </a:r>
          </a:p>
        </p:txBody>
      </p:sp>
      <p:sp>
        <p:nvSpPr>
          <p:cNvPr id="574" name="OTLSHAPE_M_5d5004c0b7c54f52aaa40765ae43e073_Title">
            <a:extLst>
              <a:ext uri="{FF2B5EF4-FFF2-40B4-BE49-F238E27FC236}">
                <a16:creationId xmlns:a16="http://schemas.microsoft.com/office/drawing/2014/main" id="{D0C61507-F8FA-48CA-9897-6966010810D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9631187" y="1297263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Order received</a:t>
            </a:r>
          </a:p>
        </p:txBody>
      </p:sp>
      <p:sp>
        <p:nvSpPr>
          <p:cNvPr id="577" name="OTLSHAPE_M_cead6d79389549b384212fb391f9e80c_Title">
            <a:extLst>
              <a:ext uri="{FF2B5EF4-FFF2-40B4-BE49-F238E27FC236}">
                <a16:creationId xmlns:a16="http://schemas.microsoft.com/office/drawing/2014/main" id="{3733213D-7D98-47EC-84E9-5AE06C3088ED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2984034" y="1297263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[Notification]</a:t>
            </a:r>
          </a:p>
        </p:txBody>
      </p:sp>
      <p:sp>
        <p:nvSpPr>
          <p:cNvPr id="580" name="OTLSHAPE_M_35ac66ad88db493182c7217c5c48f3c4_Title">
            <a:extLst>
              <a:ext uri="{FF2B5EF4-FFF2-40B4-BE49-F238E27FC236}">
                <a16:creationId xmlns:a16="http://schemas.microsoft.com/office/drawing/2014/main" id="{A4E29F4D-E069-4AA7-923A-085436EEC3D3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6012271" y="1297263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[Notification]</a:t>
            </a:r>
          </a:p>
        </p:txBody>
      </p:sp>
      <p:sp>
        <p:nvSpPr>
          <p:cNvPr id="44" name="OTLSHAPE_M_3525b571ac374d6492cbafd15d558c59_Date" hidden="1">
            <a:extLst>
              <a:ext uri="{FF2B5EF4-FFF2-40B4-BE49-F238E27FC236}">
                <a16:creationId xmlns:a16="http://schemas.microsoft.com/office/drawing/2014/main" id="{5E5AB588-8636-4485-71D1-539B0408944B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12</a:t>
            </a:r>
          </a:p>
        </p:txBody>
      </p:sp>
      <p:sp>
        <p:nvSpPr>
          <p:cNvPr id="45" name="OTLSHAPE_M_cead6d79389549b384212fb391f9e80c_Date" hidden="1">
            <a:extLst>
              <a:ext uri="{FF2B5EF4-FFF2-40B4-BE49-F238E27FC236}">
                <a16:creationId xmlns:a16="http://schemas.microsoft.com/office/drawing/2014/main" id="{2F286E0C-2407-E248-35A6-DEE8D90F1AD7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12</a:t>
            </a:r>
          </a:p>
        </p:txBody>
      </p:sp>
      <p:sp>
        <p:nvSpPr>
          <p:cNvPr id="46" name="OTLSHAPE_M_35ac66ad88db493182c7217c5c48f3c4_Date" hidden="1">
            <a:extLst>
              <a:ext uri="{FF2B5EF4-FFF2-40B4-BE49-F238E27FC236}">
                <a16:creationId xmlns:a16="http://schemas.microsoft.com/office/drawing/2014/main" id="{D0D2E2CC-9EAB-246A-F4B3-A11B83B69B68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13</a:t>
            </a:r>
          </a:p>
        </p:txBody>
      </p:sp>
      <p:sp>
        <p:nvSpPr>
          <p:cNvPr id="47" name="OTLSHAPE_M_5d5004c0b7c54f52aaa40765ae43e073_Date" hidden="1">
            <a:extLst>
              <a:ext uri="{FF2B5EF4-FFF2-40B4-BE49-F238E27FC236}">
                <a16:creationId xmlns:a16="http://schemas.microsoft.com/office/drawing/2014/main" id="{B7499B94-D9DB-6DEB-B880-4D86A476C148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14</a:t>
            </a:r>
          </a:p>
        </p:txBody>
      </p:sp>
      <p:cxnSp>
        <p:nvCxnSpPr>
          <p:cNvPr id="440" name="Connector: Elbow 439">
            <a:extLst>
              <a:ext uri="{FF2B5EF4-FFF2-40B4-BE49-F238E27FC236}">
                <a16:creationId xmlns:a16="http://schemas.microsoft.com/office/drawing/2014/main" id="{51EEC5AD-FEE8-4C51-8412-112BC10EEC41}"/>
              </a:ext>
            </a:extLst>
          </p:cNvPr>
          <p:cNvCxnSpPr>
            <a:cxnSpLocks/>
            <a:stCxn id="307" idx="0"/>
            <a:endCxn id="297" idx="3"/>
          </p:cNvCxnSpPr>
          <p:nvPr/>
        </p:nvCxnSpPr>
        <p:spPr>
          <a:xfrm rot="16200000" flipV="1">
            <a:off x="4021325" y="569801"/>
            <a:ext cx="395732" cy="4227758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45" name="Connector: Elbow 444">
            <a:extLst>
              <a:ext uri="{FF2B5EF4-FFF2-40B4-BE49-F238E27FC236}">
                <a16:creationId xmlns:a16="http://schemas.microsoft.com/office/drawing/2014/main" id="{F4FB4240-4A4C-480C-8DB7-6432ABDAD91F}"/>
              </a:ext>
            </a:extLst>
          </p:cNvPr>
          <p:cNvCxnSpPr>
            <a:cxnSpLocks/>
            <a:stCxn id="313" idx="0"/>
            <a:endCxn id="318" idx="0"/>
          </p:cNvCxnSpPr>
          <p:nvPr/>
        </p:nvCxnSpPr>
        <p:spPr>
          <a:xfrm>
            <a:off x="4430456" y="4440598"/>
            <a:ext cx="562802" cy="395732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Arrow Connector 448">
            <a:extLst>
              <a:ext uri="{FF2B5EF4-FFF2-40B4-BE49-F238E27FC236}">
                <a16:creationId xmlns:a16="http://schemas.microsoft.com/office/drawing/2014/main" id="{A01FCEEF-B40A-4D43-9EC1-4F0984D1203D}"/>
              </a:ext>
            </a:extLst>
          </p:cNvPr>
          <p:cNvCxnSpPr>
            <a:cxnSpLocks/>
            <a:stCxn id="326" idx="3"/>
            <a:endCxn id="419" idx="2"/>
          </p:cNvCxnSpPr>
          <p:nvPr/>
        </p:nvCxnSpPr>
        <p:spPr>
          <a:xfrm>
            <a:off x="6895892" y="5092362"/>
            <a:ext cx="207758" cy="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Arrow Connector 452">
            <a:extLst>
              <a:ext uri="{FF2B5EF4-FFF2-40B4-BE49-F238E27FC236}">
                <a16:creationId xmlns:a16="http://schemas.microsoft.com/office/drawing/2014/main" id="{F3780583-1CB0-4DD6-8AAD-C68B4BEA1E19}"/>
              </a:ext>
            </a:extLst>
          </p:cNvPr>
          <p:cNvCxnSpPr>
            <a:cxnSpLocks/>
            <a:stCxn id="318" idx="3"/>
            <a:endCxn id="326" idx="1"/>
          </p:cNvCxnSpPr>
          <p:nvPr/>
        </p:nvCxnSpPr>
        <p:spPr>
          <a:xfrm>
            <a:off x="5488558" y="5092362"/>
            <a:ext cx="277034" cy="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Arrow Connector 456">
            <a:extLst>
              <a:ext uri="{FF2B5EF4-FFF2-40B4-BE49-F238E27FC236}">
                <a16:creationId xmlns:a16="http://schemas.microsoft.com/office/drawing/2014/main" id="{49E1C488-F1D3-41D8-B4EF-C59AC7D1FD2B}"/>
              </a:ext>
            </a:extLst>
          </p:cNvPr>
          <p:cNvCxnSpPr>
            <a:cxnSpLocks/>
            <a:stCxn id="36" idx="3"/>
            <a:endCxn id="313" idx="2"/>
          </p:cNvCxnSpPr>
          <p:nvPr/>
        </p:nvCxnSpPr>
        <p:spPr>
          <a:xfrm>
            <a:off x="3304262" y="4440598"/>
            <a:ext cx="313394" cy="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Connector: Elbow 463">
            <a:extLst>
              <a:ext uri="{FF2B5EF4-FFF2-40B4-BE49-F238E27FC236}">
                <a16:creationId xmlns:a16="http://schemas.microsoft.com/office/drawing/2014/main" id="{C777E5DC-BADE-4370-85B7-03EBDCE1403E}"/>
              </a:ext>
            </a:extLst>
          </p:cNvPr>
          <p:cNvCxnSpPr>
            <a:cxnSpLocks/>
            <a:stCxn id="313" idx="0"/>
            <a:endCxn id="427" idx="2"/>
          </p:cNvCxnSpPr>
          <p:nvPr/>
        </p:nvCxnSpPr>
        <p:spPr>
          <a:xfrm flipV="1">
            <a:off x="4430456" y="4044866"/>
            <a:ext cx="562802" cy="39573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7" name="Connector: Elbow 466">
            <a:extLst>
              <a:ext uri="{FF2B5EF4-FFF2-40B4-BE49-F238E27FC236}">
                <a16:creationId xmlns:a16="http://schemas.microsoft.com/office/drawing/2014/main" id="{BE591904-1D13-4379-B07D-C2DAAB9DDF32}"/>
              </a:ext>
            </a:extLst>
          </p:cNvPr>
          <p:cNvCxnSpPr>
            <a:cxnSpLocks/>
            <a:stCxn id="108" idx="0"/>
            <a:endCxn id="297" idx="3"/>
          </p:cNvCxnSpPr>
          <p:nvPr/>
        </p:nvCxnSpPr>
        <p:spPr>
          <a:xfrm rot="16200000" flipV="1">
            <a:off x="2576329" y="2014797"/>
            <a:ext cx="395732" cy="1337766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70" name="Connector: Elbow 469">
            <a:extLst>
              <a:ext uri="{FF2B5EF4-FFF2-40B4-BE49-F238E27FC236}">
                <a16:creationId xmlns:a16="http://schemas.microsoft.com/office/drawing/2014/main" id="{995FBD5E-365E-43B6-8D6B-B7E1BEF2A97C}"/>
              </a:ext>
            </a:extLst>
          </p:cNvPr>
          <p:cNvCxnSpPr>
            <a:cxnSpLocks/>
            <a:stCxn id="429" idx="0"/>
            <a:endCxn id="411" idx="1"/>
          </p:cNvCxnSpPr>
          <p:nvPr/>
        </p:nvCxnSpPr>
        <p:spPr>
          <a:xfrm rot="5400000" flipH="1" flipV="1">
            <a:off x="8121679" y="2737751"/>
            <a:ext cx="1698752" cy="1194879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74" name="Connector: Elbow 473">
            <a:extLst>
              <a:ext uri="{FF2B5EF4-FFF2-40B4-BE49-F238E27FC236}">
                <a16:creationId xmlns:a16="http://schemas.microsoft.com/office/drawing/2014/main" id="{68C31705-002E-4ACF-85A2-861021334A95}"/>
              </a:ext>
            </a:extLst>
          </p:cNvPr>
          <p:cNvCxnSpPr>
            <a:cxnSpLocks/>
            <a:stCxn id="419" idx="0"/>
            <a:endCxn id="429" idx="2"/>
          </p:cNvCxnSpPr>
          <p:nvPr/>
        </p:nvCxnSpPr>
        <p:spPr>
          <a:xfrm flipV="1">
            <a:off x="7878350" y="4696630"/>
            <a:ext cx="495266" cy="39573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78" name="Connector: Elbow 477">
            <a:extLst>
              <a:ext uri="{FF2B5EF4-FFF2-40B4-BE49-F238E27FC236}">
                <a16:creationId xmlns:a16="http://schemas.microsoft.com/office/drawing/2014/main" id="{ECF53AB0-C85D-4A08-8FB8-18DFD0A794AF}"/>
              </a:ext>
            </a:extLst>
          </p:cNvPr>
          <p:cNvCxnSpPr>
            <a:cxnSpLocks/>
            <a:stCxn id="36" idx="2"/>
            <a:endCxn id="318" idx="1"/>
          </p:cNvCxnSpPr>
          <p:nvPr/>
        </p:nvCxnSpPr>
        <p:spPr>
          <a:xfrm rot="16200000" flipH="1">
            <a:off x="3420669" y="4015073"/>
            <a:ext cx="395732" cy="1758846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81" name="Connector: Elbow 480">
            <a:extLst>
              <a:ext uri="{FF2B5EF4-FFF2-40B4-BE49-F238E27FC236}">
                <a16:creationId xmlns:a16="http://schemas.microsoft.com/office/drawing/2014/main" id="{49E443DB-D1F7-44A3-9829-53C712E69A5D}"/>
              </a:ext>
            </a:extLst>
          </p:cNvPr>
          <p:cNvCxnSpPr>
            <a:cxnSpLocks/>
            <a:stCxn id="297" idx="2"/>
            <a:endCxn id="299" idx="3"/>
          </p:cNvCxnSpPr>
          <p:nvPr/>
        </p:nvCxnSpPr>
        <p:spPr>
          <a:xfrm rot="16200000" flipH="1">
            <a:off x="1559499" y="2811409"/>
            <a:ext cx="139700" cy="574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85" name="Connector: Elbow 484">
            <a:extLst>
              <a:ext uri="{FF2B5EF4-FFF2-40B4-BE49-F238E27FC236}">
                <a16:creationId xmlns:a16="http://schemas.microsoft.com/office/drawing/2014/main" id="{367B311F-8C12-46DB-8F71-6935BD506033}"/>
              </a:ext>
            </a:extLst>
          </p:cNvPr>
          <p:cNvCxnSpPr>
            <a:cxnSpLocks/>
            <a:stCxn id="299" idx="0"/>
            <a:endCxn id="309" idx="0"/>
          </p:cNvCxnSpPr>
          <p:nvPr/>
        </p:nvCxnSpPr>
        <p:spPr>
          <a:xfrm>
            <a:off x="2036036" y="3137324"/>
            <a:ext cx="140257" cy="395478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90" name="Connector: Elbow 489">
            <a:extLst>
              <a:ext uri="{FF2B5EF4-FFF2-40B4-BE49-F238E27FC236}">
                <a16:creationId xmlns:a16="http://schemas.microsoft.com/office/drawing/2014/main" id="{EF55A71B-9BEA-4543-BE91-CB941575C91C}"/>
              </a:ext>
            </a:extLst>
          </p:cNvPr>
          <p:cNvCxnSpPr>
            <a:cxnSpLocks/>
            <a:stCxn id="309" idx="3"/>
            <a:endCxn id="36" idx="0"/>
          </p:cNvCxnSpPr>
          <p:nvPr/>
        </p:nvCxnSpPr>
        <p:spPr>
          <a:xfrm>
            <a:off x="2671593" y="3788834"/>
            <a:ext cx="67519" cy="39573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93" name="Connector: Elbow 492">
            <a:extLst>
              <a:ext uri="{FF2B5EF4-FFF2-40B4-BE49-F238E27FC236}">
                <a16:creationId xmlns:a16="http://schemas.microsoft.com/office/drawing/2014/main" id="{B65ACC60-AC7C-4389-8EB5-32E2F72D1A20}"/>
              </a:ext>
            </a:extLst>
          </p:cNvPr>
          <p:cNvCxnSpPr>
            <a:cxnSpLocks/>
            <a:stCxn id="419" idx="3"/>
            <a:endCxn id="427" idx="3"/>
          </p:cNvCxnSpPr>
          <p:nvPr/>
        </p:nvCxnSpPr>
        <p:spPr>
          <a:xfrm rot="16200000" flipV="1">
            <a:off x="5966031" y="3311361"/>
            <a:ext cx="1047496" cy="200244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03" name="Rectangle 502">
            <a:extLst>
              <a:ext uri="{FF2B5EF4-FFF2-40B4-BE49-F238E27FC236}">
                <a16:creationId xmlns:a16="http://schemas.microsoft.com/office/drawing/2014/main" id="{BEEE5682-2B4E-47A9-8395-5A989F1AC541}"/>
              </a:ext>
            </a:extLst>
          </p:cNvPr>
          <p:cNvSpPr/>
          <p:nvPr/>
        </p:nvSpPr>
        <p:spPr>
          <a:xfrm>
            <a:off x="7182368" y="4519602"/>
            <a:ext cx="34977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No</a:t>
            </a:r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id="{41C8D870-F87C-417E-A2C3-6D7BF0BE7A9E}"/>
              </a:ext>
            </a:extLst>
          </p:cNvPr>
          <p:cNvSpPr/>
          <p:nvPr/>
        </p:nvSpPr>
        <p:spPr>
          <a:xfrm>
            <a:off x="7842847" y="4847430"/>
            <a:ext cx="3786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Yes</a:t>
            </a:r>
          </a:p>
        </p:txBody>
      </p:sp>
      <p:sp>
        <p:nvSpPr>
          <p:cNvPr id="507" name="Rectangle 506">
            <a:extLst>
              <a:ext uri="{FF2B5EF4-FFF2-40B4-BE49-F238E27FC236}">
                <a16:creationId xmlns:a16="http://schemas.microsoft.com/office/drawing/2014/main" id="{55828577-49F5-4FE0-80B9-2363F548FC08}"/>
              </a:ext>
            </a:extLst>
          </p:cNvPr>
          <p:cNvSpPr/>
          <p:nvPr/>
        </p:nvSpPr>
        <p:spPr>
          <a:xfrm>
            <a:off x="2173962" y="2901706"/>
            <a:ext cx="46506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No</a:t>
            </a:r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294600FB-3909-4A92-ACCF-1DF883516844}"/>
              </a:ext>
            </a:extLst>
          </p:cNvPr>
          <p:cNvSpPr/>
          <p:nvPr/>
        </p:nvSpPr>
        <p:spPr>
          <a:xfrm>
            <a:off x="4455334" y="4165118"/>
            <a:ext cx="46506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142640"/>
                </a:solidFill>
              </a:rPr>
              <a:t>No</a:t>
            </a:r>
          </a:p>
        </p:txBody>
      </p:sp>
      <p:sp>
        <p:nvSpPr>
          <p:cNvPr id="520" name="Rectangle 519">
            <a:extLst>
              <a:ext uri="{FF2B5EF4-FFF2-40B4-BE49-F238E27FC236}">
                <a16:creationId xmlns:a16="http://schemas.microsoft.com/office/drawing/2014/main" id="{BD537060-58A7-4F60-BAE5-B8314C3CF327}"/>
              </a:ext>
            </a:extLst>
          </p:cNvPr>
          <p:cNvSpPr/>
          <p:nvPr/>
        </p:nvSpPr>
        <p:spPr>
          <a:xfrm>
            <a:off x="4455334" y="4423679"/>
            <a:ext cx="3786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rgbClr val="142640"/>
                </a:solidFill>
              </a:rPr>
              <a:t>Yes</a:t>
            </a:r>
          </a:p>
        </p:txBody>
      </p:sp>
      <p:cxnSp>
        <p:nvCxnSpPr>
          <p:cNvPr id="521" name="Straight Arrow Connector 520">
            <a:extLst>
              <a:ext uri="{FF2B5EF4-FFF2-40B4-BE49-F238E27FC236}">
                <a16:creationId xmlns:a16="http://schemas.microsoft.com/office/drawing/2014/main" id="{1BE656D2-9FF3-4111-8B30-43CA28267971}"/>
              </a:ext>
            </a:extLst>
          </p:cNvPr>
          <p:cNvCxnSpPr>
            <a:cxnSpLocks/>
            <a:stCxn id="299" idx="0"/>
            <a:endCxn id="102" idx="1"/>
          </p:cNvCxnSpPr>
          <p:nvPr/>
        </p:nvCxnSpPr>
        <p:spPr>
          <a:xfrm>
            <a:off x="2036036" y="3137324"/>
            <a:ext cx="912591" cy="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5" name="Rectangle 524">
            <a:extLst>
              <a:ext uri="{FF2B5EF4-FFF2-40B4-BE49-F238E27FC236}">
                <a16:creationId xmlns:a16="http://schemas.microsoft.com/office/drawing/2014/main" id="{405DC5AE-8D14-4C79-A89F-DFC67454BC21}"/>
              </a:ext>
            </a:extLst>
          </p:cNvPr>
          <p:cNvSpPr/>
          <p:nvPr/>
        </p:nvSpPr>
        <p:spPr>
          <a:xfrm>
            <a:off x="2173962" y="3116762"/>
            <a:ext cx="3786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Yes</a:t>
            </a:r>
          </a:p>
        </p:txBody>
      </p:sp>
      <p:cxnSp>
        <p:nvCxnSpPr>
          <p:cNvPr id="534" name="Straight Arrow Connector 533">
            <a:extLst>
              <a:ext uri="{FF2B5EF4-FFF2-40B4-BE49-F238E27FC236}">
                <a16:creationId xmlns:a16="http://schemas.microsoft.com/office/drawing/2014/main" id="{DC04BEAA-9596-46A3-B1EE-FAD3C77563D1}"/>
              </a:ext>
            </a:extLst>
          </p:cNvPr>
          <p:cNvCxnSpPr>
            <a:cxnSpLocks/>
            <a:stCxn id="427" idx="0"/>
            <a:endCxn id="301" idx="1"/>
          </p:cNvCxnSpPr>
          <p:nvPr/>
        </p:nvCxnSpPr>
        <p:spPr>
          <a:xfrm rot="5400000" flipH="1" flipV="1">
            <a:off x="5181686" y="2948896"/>
            <a:ext cx="395478" cy="772334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8CF68DB-A511-FD1A-06B0-452022B3D6BE}"/>
              </a:ext>
            </a:extLst>
          </p:cNvPr>
          <p:cNvSpPr txBox="1"/>
          <p:nvPr/>
        </p:nvSpPr>
        <p:spPr>
          <a:xfrm>
            <a:off x="1117600" y="362309"/>
            <a:ext cx="6960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PowerPoint swimlane diagram auto-generated with Office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64468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5LTE0VDEyOjAwOjAwWiIsIkVuZERhdGUiOiIyMDIyLTA5LTE0VDE5OjAwOjAwWiIsIlBlcmNlbnRhZ2VDb21wbGV0ZSI6bnVsbCwiU3R5bGUiOnsiJGlkIjoiNyIsIlNoYXBlIjoyLCJTaGFwZVRoaWNrbmVzcyI6My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yNywiRyI6MTE2LCJCIjoyMn19LCJJc1Zpc2libGUiOnRydWUsIldpZHRoIjowLjAsIkhlaWdodCI6NDAuMzE5OTk5Njk0ODI0MjE5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xLCJGb250TmFtZSI6IkNhbGlicmkiLCJJc0JvbGQiOmZhbHNlLCJJc0l0YWxpYyI6ZmFsc2UsIklzVW5kZXJsaW5lZCI6ZmFsc2UsIlBhcmVudFN0eWxlIjpudWxsfSwiQXV0b1NpemUiOjIsIkZvcmVncm91bmQiOnsiJGlkIjoiNDIiLCJDb2xvciI6eyIkaWQiOiI0MyIsIkEiOjI1NSwiUiI6MjU1LCJHIjoyNTUsIkIiOjI1NX19LCJNYXhXaWR0aCI6NjcuMDM0NDA4NTY5MzM1OTM4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U4IiwiRGF0ZVBhcnRJc1Zpc2libGUiOnRydWUsIlRpbWVQYXJ0SXNWaXNpYmxlIjpmYWxzZX19LCJXZWVrTnVtYmVyaW5nIjp7IiRpZCI6IjU5IiwiRm9ybWF0IjowLCJJc1Zpc2libGUiOmZhbHNlLCJMYXN0S25vd25WaXNpYmlsaXR5U3RhdGUiOmZhbHNlfSwiSXNWaXNpYmxlIjp0cnVlLCJQYXJlbnRTdHlsZSI6bnVsbH0sIkluZGV4IjoxLCJTbWFydER1cmF0aW9uQWN0aXZhdGVkIjpmYWxzZSwiRGF0ZUZvcm1hdCI6eyIkcmVmIjoiNTcifSwiV2Vla051bWJlcmluZyI6eyIkaWQiOiI2MCIsIkZvcm1hdCI6MCwiSXNWaXNpYmxlIjpmYWxzZSwiTGFzdEtub3duVmlzaWJpbGl0eVN0YXRlIjpmYWxzZX0sIklkIjoiYzAwMGIzMzgtNTZjMy00NTdlLTk3YWMtODM4NDNiNDYzNDhhIiwiSW1wb3J0SWQiOm51bGwsIlRpdGxlIjoiUmVjZWl2ZVxyZ29vZHMiLCJOb3RlIjpudWxsLCJIeXBlcmxpbmsiOnsiJGlkIjoiNjEiLCJBZGRyZXNzIjpudWxsLCJTdWJBZGRyZXNzIjpudWxsfSwiSXNDaGFuZ2VkIjpmYWxzZSwiSXNOZXciOmZhbHNlfX0seyIkaWQiOiI2MiIsIl9hdHRhY2hlZE1pbGVzdG9uZXMiOltdLCJUYXNrRGVmaW5pdGlvbiI6eyIkaWQiOiI2MyIsIkdyb3VwTmFtZSI6bnVsbCwiU3RhcnREYXRlIjoiMjAyMi0wOS0xMlQwMDoxNTowMFoiLCJFbmREYXRlIjoiMjAyMi0wOS0xMlQwNzowMDowMFoiLCJQZXJjZW50YWdlQ29tcGxldGUiOm51bGwsIlN0eWxlIjp7IiRpZCI6IjY0IiwiU2hhcGUiOjIsIlNoYXBlVGhpY2tuZXNzIjozLCJEdXJhdGlvbkZvcm1hdCI6MCwiSW5jbHVkZU5vbldvcmtpbmdEYXlzSW5EdXJhdGlvbiI6ZmFsc2UsIlBlcmNlbnRhZ2VDb21wbGV0ZVN0eWxlIjp7IiRpZCI6IjY1IiwiRm9udFNldHRpbmdzIjp7IiRpZCI6IjY2IiwiRm9udFNpemUiOjEwLCJGb250TmFtZSI6IkNhbGlicmkiLCJJc0JvbGQiOmZhbHNlLCJJc0l0YWxpYyI6ZmFsc2UsIklzVW5kZXJsaW5lZCI6ZmFsc2UsIlBhcmVudFN0eWxlIjpudWxsfSwiQXV0b1NpemUiOjAsIkZvcmVncm91bmQiOnsiJGlkIjoiNjciLCJDb2xvciI6eyIkaWQiOiI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cmVmIjoiMTUifX0sIklzVmlzaWJsZSI6dHJ1ZSwiV2lkdGgiOjAuMCwiSGVpZ2h0IjowLjAsIkJvcmRlclN0eWxlIjp7IiRpZCI6IjcyIiwiTGluZUNvbG9yIjpudWxsLCJMaW5lV2VpZ2h0IjowLjAsIkxpbmVUeXBlIjowLCJQYXJlbnRTdHlsZSI6bnVsbH0sIlBhcmVudFN0eWxlIjpudWxsfSwiRHVyYXRpb25TdHlsZSI6eyIkaWQiOiI3MyIsIkZvbnRTZXR0aW5ncyI6eyIkaWQiOiI3NCIsIkZvbnRTaXplIjoxMCwiRm9udE5hbWUiOiJDYWxpYnJpIiwiSXNCb2xkIjpmYWxzZSwiSXNJdGFsaWMiOmZhbHNlLCJJc1VuZGVybGluZWQiOmZhbHNlLCJQYXJlbnRTdHlsZSI6bnVsbH0sIkF1dG9TaXplIjowLCJGb3JlZ3JvdW5kIjp7IiRpZCI6Ijc1IiwiQ29sb3IiOnsiJHJlZiI6IjIwIn19LCJNYXhXaWR0aCI6MjAwLjAsIk1heEhlaWdodCI6IkluZmluaXR5IiwiU21hcnRGb3JlZ3JvdW5kSXNBY3RpdmUiOmZhbHNlLCJIb3Jpem9udGFsQWxpZ25tZW50IjowLCJWZXJ0aWNhbEFsaWdubWVudCI6MCwiU21hcnRGb3JlZ3JvdW5kIjpudWxsLCJCYWNrZ3JvdW5kRmlsbFR5cGUiOjAsIk1hcmdpbiI6eyIkaWQiOiI3NiIsIlRvcCI6MC4wLCJMZWZ0IjowLjAsIlJpZ2h0IjowLjAsIkJvdHRvbSI6MC4wfSwiUGFkZGluZyI6eyIkaWQiOiI3NyIsIlRvcCI6MC4wLCJMZWZ0IjowLjAsIlJpZ2h0IjowLjAsIkJvdHRvbSI6MC4wfSwiQmFja2dyb3VuZCI6eyIkcmVmIjoiMjMifSwiSXNWaXNpYmxlIjp0cnVlLCJXaWR0aCI6MC4wLCJIZWlnaHQiOjAuMCwiQm9yZGVyU3R5bGUiOnsiJGlkIjoiNzgiLCJMaW5lQ29sb3IiOm51bGwsIkxpbmVXZWlnaHQiOjAuMCwiTGluZVR5cGUiOjAsIlBhcmVudFN0eWxlIjpudWxsfSwiUGFyZW50U3R5bGUiOm51bGx9LCJIb3Jpem9udGFsQ29ubmVjdG9yU3R5bGUiOnsiJGlkIjoiNzkiLCJMaW5lQ29sb3IiOnsiJHJlZiI6IjI3In0sIkxpbmVXZWlnaHQiOjEuMCwiTGluZVR5cGUiOjAsIlBhcmVudFN0eWxlIjpudWxsfSwiVmVydGljYWxDb25uZWN0b3JTdHlsZSI6eyIkaWQiOiI4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MSIsIk1hcmdpbiI6eyIkaWQiOiI4MiIsIlRvcCI6MC4wLCJMZWZ0Ijo0LjAsIlJpZ2h0Ijo0LjAsIkJvdHRvbSI6MC4wfSwiUGFkZGluZyI6eyIkaWQiOiI4MyIsIlRvcCI6MC4wLCJMZWZ0IjowLjAsIlJpZ2h0IjowLjAsIkJvdHRvbSI6MC4wfSwiQmFja2dyb3VuZCI6eyIkaWQiOiI4NCIsIkNvbG9yIjp7IiRpZCI6Ijg1IiwiQSI6MjU1LCJSIjoyMjcsIkciOjExNiwiQiI6MjJ9fSwiSXNWaXNpYmxlIjp0cnVlLCJXaWR0aCI6NzIuMCwiSGVpZ2h0Ijo0MC4zMTk5OTk2OTQ4MjQyMTksIkJvcmRlclN0eWxlIjp7IiRpZCI6Ijg2IiwiTGluZUNvbG9yIjp7IiRpZCI6Ijg3IiwiJHR5cGUiOiJOTFJFLkNvbW1vbi5Eb20uU29saWRDb2xvckJydXNoLCBOTFJFLkNvbW1vbiIsIkNvbG9yIjp7IiRpZCI6Ijg4IiwiQSI6MjU1LCJSIjoyNTUsIkciOjAsIkIiOjB9fSwiTGluZVdlaWdodCI6MC4wLCJMaW5lVHlwZSI6MCwiUGFyZW50U3R5bGUiOm51bGx9LCJQYXJlbnRTdHlsZSI6bnVsbH0sIlRpdGxlU3R5bGUiOnsiJGlkIjoiODkiLCJGb250U2V0dGluZ3MiOnsiJGlkIjoiOTAiLCJGb250U2l6ZSI6MTEsIkZvbnROYW1lIjoiQ2FsaWJyaSIsIklzQm9sZCI6ZmFsc2UsIklzSXRhbGljIjpmYWxzZSwiSXNVbmRlcmxpbmVkIjpmYWxzZSwiUGFyZW50U3R5bGUiOm51bGx9LCJBdXRvU2l6ZSI6MiwiRm9yZWdyb3VuZCI6eyIkaWQiOiI5MSIsIkNvbG9yIjp7IiRpZCI6IjkyIiwiQSI6MjU1LCJSIjoyNTUsIkciOjI1NSwiQiI6MjU1fX0sIk1heFdpZHRoIjo1NS4wODQ5Nzc3MDAwNTM4NTUsIk1heEhlaWdodCI6IkluZmluaXR5IiwiU21hcnRGb3JlZ3JvdW5kSXNBY3RpdmUiOmZhbHNlLCJIb3Jpem9udGFsQWxpZ25tZW50IjoxLCJWZXJ0aWNhbEFsaWdubWVudCI6MCwiU21hcnRGb3JlZ3JvdW5kIjpudWxsLCJCYWNrZ3JvdW5kRmlsbFR5cGUiOjAsIk1hcmdpbiI6eyIkaWQiOiI5MyIsIlRvcCI6MC4wLCJMZWZ0IjowLjAsIlJpZ2h0IjowLjAsIkJvdHRvbSI6MC4wfSwiUGFkZGluZyI6eyIkaWQiOiI5NCIsIlRvcCI6MC4wLCJMZWZ0IjowLjAsIlJpZ2h0IjowLjAsIkJvdHRvbSI6MC4wfSwiQmFja2dyb3VuZCI6eyIkaWQiOiI5NSIsIkNvbG9yIjp7IiRpZCI6Ijk2IiwiQSI6MCwiUiI6MjU1LCJHIjoyNTUsIkIiOjI1NX19LCJJc1Zpc2libGUiOnRydWUsIldpZHRoIjowLjAsIkhlaWdodCI6MC4wLCJCb3JkZXJTdHlsZSI6eyIkaWQiOiI5NyIsIkxpbmVDb2xvciI6bnVsbCwiTGluZVdlaWdodCI6MC4wLCJMaW5lVHlwZSI6MCwiUGFyZW50U3R5bGUiOm51bGx9LCJQYXJlbnRTdHlsZSI6bnVsbH0sIkRhdGVTdHlsZSI6eyIkaWQiOiI5OCIsIkZvbnRTZXR0aW5ncyI6eyIkaWQiOiI5OSIsIkZvbnRTaXplIjoxMCwiRm9udE5hbWUiOiJDYWxpYnJpIiwiSXNCb2xkIjpmYWxzZSwiSXNJdGFsaWMiOmZhbHNlLCJJc1VuZGVybGluZWQiOmZhbHNlLCJQYXJlbnRTdHlsZSI6bnVsbH0sIkF1dG9TaXplIjowLCJGb3JlZ3JvdW5kIjp7IiRpZCI6IjEwMCIsIkNvbG9yIjp7IiRyZWYiOiI1MiJ9fSwiTWF4V2lkdGgiOjIwMC4w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cmVmIjoiNTUifSwiSXNWaXNpYmxlIjp0cnVlLCJXaWR0aCI6MC4wLCJIZWlnaHQiOjAuMCwiQm9yZGVyU3R5bGUiOnsiJGlkIjoiMTAzIiwiTGluZUNvbG9yIjpudWxsLCJMaW5lV2VpZ2h0IjowLjAsIkxpbmVUeXBlIjowLCJQYXJlbnRTdHlsZSI6bnVsbH0sIlBhcmVudFN0eWxlIjpudWxsfSwiRGF0ZUZvcm1hdCI6eyIkaWQiOiIxMDQ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A1IiwiRGF0ZVBhcnRJc1Zpc2libGUiOnRydWUsIlRpbWVQYXJ0SXNWaXNpYmxlIjpmYWxzZX19LCJXZWVrTnVtYmVyaW5nIjp7IiRpZCI6IjEwNiIsIkZvcm1hdCI6MCwiSXNWaXNpYmxlIjpmYWxzZSwiTGFzdEtub3duVmlzaWJpbGl0eVN0YXRlIjpmYWxzZX0sIklzVmlzaWJsZSI6dHJ1ZSwiUGFyZW50U3R5bGUiOm51bGx9LCJJbmRleCI6MCwiU21hcnREdXJhdGlvbkFjdGl2YXRlZCI6ZmFsc2UsIkRhdGVGb3JtYXQiOnsiJHJlZiI6IjEwNCJ9LCJXZWVrTnVtYmVyaW5nIjp7IiRpZCI6IjEwNyIsIkZvcm1hdCI6MCwiSXNWaXNpYmxlIjpmYWxzZSwiTGFzdEtub3duVmlzaWJpbGl0eVN0YXRlIjpmYWxzZX0sIklkIjoiZmE3MTYwYWUtOGRiNi00OWM0LWE1ODYtYzI2NzIyZTA5NGNhIiwiSW1wb3J0SWQiOm51bGwsIlRpdGxlIjoiU3VibWl0XHJvcmRlciBmb3JtIiwiTm90ZSI6bnVsbCwiSHlwZXJsaW5rIjp7IiRpZCI6IjEwOCIsIkFkZHJlc3MiOm51bGwsIlN1YkFkZHJlc3MiOm51bGx9LCJJc0NoYW5nZWQiOmZhbHNlLCJJc05ldyI6ZmFsc2V9fV0sIl9taWxlc3RvbmVzIjpbXSwiSWQiOiJmOTU2MTUzMi04NTQ3LTQzMzItOTI2Ni1lM2E2OTcxNDdkYTMiLCJJc1NpbmdsZUl0ZW1Sb3ciOmZhbHNlfV0sIkluZGV4Ijo0LCJJZCI6IjdkNTY2ZDI2LTY2YWQtNGI2Yi05ZTA5LWI4YzIxMmYzMzg1MiIsIkhlYWRlclRleHQiOm51bGwsIklzRGVmYXVsdCI6dHJ1ZSwiU3R5bGUiOnsiJGlkIjoiMTA5IiwiSGVhZGVyU3R5bGUiOnsiJGlkIjoiMTEwIiwiVGV4dFN0eWxlIjp7IiRpZCI6IjExMSIsIkZvbnRTZXR0aW5ncyI6eyIkaWQiOiIxMTIiLCJGb250U2l6ZSI6MTIsIkZvbnROYW1lIjoiQ2FsaWJyaSIsIklzQm9sZCI6ZmFsc2UsIklzSXRhbGljIjpmYWxzZSwiSXNVbmRlcmxpbmVkIjpmYWxzZSwiUGFyZW50U3R5bGUiOm51bGx9LCJBdXRvU2l6ZSI6MCwiRm9yZWdyb3VuZCI6eyIkaWQiOiIxMTMiLCJDb2xvciI6eyIkaWQiOiIxMTQiLCJBIjoyNTUsIlIiOjAsIkciOjAsIkIiOjB9fSwiTWF4V2lkdGgiOjAuMCwiTWF4SGVpZ2h0IjowLjAsIlNtYXJ0Rm9yZWdyb3VuZElzQWN0aXZlIjpmYWxzZSwiSG9yaXpvbnRhbEFsaWdubWVudCI6MCwiVmVydGljYWxBbGlnbm1lbnQiOjAsIlNtYXJ0Rm9yZWdyb3VuZCI6bnVsbCwiQmFja2dyb3VuZEZpbGxUeXBlIjowLCJNYXJnaW4iOnsiJGlkIjoiMTE1IiwiVG9wIjowLjAsIkxlZnQiOjAuMCwiUmlnaHQiOjAuMCwiQm90dG9tIjowLjB9LCJQYWRkaW5nIjp7IiRpZCI6IjExNiIsIlRvcCI6MC4wLCJMZWZ0IjowLjAsIlJpZ2h0IjowLjAsIkJvdHRvbSI6MC4wfSwiQmFja2dyb3VuZCI6bnVsbCwiSXNWaXNpYmxlIjpmYWxzZSwiV2lkdGgiOjAuMCwiSGVpZ2h0IjowLjAsIkJvcmRlclN0eWxlIjpudWxsLCJQYXJlbnRTdHlsZSI6bnVsbH0sIlJlY3RhbmdsZVN0eWxlIjp7IiRpZCI6IjExNyIsIk1hcmdpbiI6eyIkaWQiOiIxMTgiLCJUb3AiOjAuMCwiTGVmdCI6MC4wLCJSaWdodCI6MC4wLCJCb3R0b20iOjAuMH0sIlBhZGRpbmciOnsiJGlkIjoiMTE5IiwiVG9wIjowLjAsIkxlZnQiOjAuMCwiUmlnaHQiOjAuMCwiQm90dG9tIjowLjB9LCJCYWNrZ3JvdW5kIjp7IiRpZCI6IjEyMCIsIkNvbG9yIjp7IiRpZCI6IjEyMSIsIkEiOjYzLCJSIjoxNjUsIkciOjE2NSwiQiI6MTY1fX0sIklzVmlzaWJsZSI6ZmFsc2UsIldpZHRoIjowLjAsIkhlaWdodCI6MC4wLCJCb3JkZXJTdHlsZSI6eyIkaWQiOiIxMjIiLCJMaW5lQ29sb3IiOnsiJGlkIjoiMTIzIiwiJHR5cGUiOiJOTFJFLkNvbW1vbi5Eb20uU29saWRDb2xvckJydXNoLCBOTFJFLkNvbW1vbiIsIkNvbG9yIjp7IiRpZCI6IjEyNCIsIkEiOjI1NSwiUiI6MjU1LCJHIjowLCJCIjowfX0sIkxpbmVXZWlnaHQiOjAuMCwiTGluZVR5cGUiOjAsIlBhcmVudFN0eWxlIjpudWxsfSwiUGFyZW50U3R5bGUiOm51bGx9LCJNYXJnaW4iOnsiJGlkIjoiMTI1IiwiVG9wIjowLjAsIkxlZnQiOjAuMCwiUmlnaHQiOjAuMCwiQm90dG9tIjowLjB9LCJQYWRkaW5nIjp7IiRpZCI6IjEyNiIsIlRvcCI6MC4wLCJMZWZ0IjowLjAsIlJpZ2h0IjowLjAsIkJvdHRvbSI6MC4wfSwiQmFja2dyb3VuZCI6bnVsbCwiSXNWaXNpYmxlIjp0cnVlLCJXaWR0aCI6MC4wLCJIZWlnaHQiOjAuMCwiQm9yZGVyU3R5bGUiOm51bGwsIlBhcmVudFN0eWxlIjpudWxsfSwiQmFja2dyb3VuZFN0eWxlIjp7IiRpZCI6IjEyNyIsIk1hcmdpbiI6eyIkaWQiOiIxMjgiLCJUb3AiOjAuMCwiTGVmdCI6MC4wLCJSaWdodCI6MC4wLCJCb3R0b20iOjAuMH0sIlBhZGRpbmciOnsiJGlkIjoiMTI5IiwiVG9wIjowLjAsIkxlZnQiOjAuMCwiUmlnaHQiOjAuMCwiQm90dG9tIjowLjB9LCJCYWNrZ3JvdW5kIjp7IiRpZCI6IjEzMCIsIkNvbG9yIjp7IiRpZCI6IjEzMSIsIkEiOjUxLCJSIjoxNjUsIkciOjE2NSwiQiI6MTY1fX0sIklzVmlzaWJsZSI6dHJ1ZSwiV2lkdGgiOjAuMCwiSGVpZ2h0IjowLjAsIkJvcmRlclN0eWxlIjp7IiRpZCI6IjEzMiIsIkxpbmVDb2xvciI6eyIkaWQiOiIxMzMiLCIkdHlwZSI6Ik5MUkUuQ29tbW9uLkRvbS5Tb2xpZENvbG9yQnJ1c2gsIE5MUkUuQ29tbW9uIiwiQ29sb3IiOnsiJGlkIjoiMTM0IiwiQSI6MjU1LCJSIjoyNTUsIkciOjAsIkIiOjB9fSwiTGluZVdlaWdodCI6MC4wLCJMaW5lVHlwZSI6MCwiUGFyZW50U3R5bGUiOm51bGx9LCJQYXJlbnRTdHlsZSI6bnVsbH0sIk1hcmdpbiI6eyIkaWQiOiIxMzUiLCJUb3AiOjAuMCwiTGVmdCI6MC4wLCJSaWdodCI6MC4wLCJCb3R0b20iOjAuMH0sIlBhZGRpbmciOnsiJGlkIjoiMTM2IiwiVG9wIjowLjAsIkxlZnQiOjAuMCwiUmlnaHQiOjAuMCwiQm90dG9tIjowLjB9LCJJc1Zpc2libGUiOmZhbHNlLCJXaWR0aCI6MC4wLCJIZWlnaHQiOjAuMCwiQm9yZGVyU3R5bGUiOm51bGwsIlBhcmVudFN0eWxlIjpudWxsfX1dLCJJZCI6ImE2YjI5MWI5LWYzMTMtNDU0OC04NDdlLWM1MmNmMDQ5Zjg3YiIsIkluZGV4Ijo0LCJIZWFkZXJUZXh0IjoiQ3VzdG9tZXIiLCJTdHlsZSI6eyIkaWQiOiIxMzciLCJIZWFkZXJTdHlsZSI6eyIkaWQiOiIxMzgiLCJUZXh0SXNWZXJ0aWNhbCI6ZmFsc2UsIlRleHRTdHlsZSI6eyIkaWQiOiIxMzkiLCJGb250U2V0dGluZ3MiOnsiJGlkIjoiMTQwIiwiRm9udFNpemUiOjEyLCJGb250TmFtZSI6IkNhbGlicmkiLCJJc0JvbGQiOmZhbHNlLCJJc0l0YWxpYyI6ZmFsc2UsIklzVW5kZXJsaW5lZCI6ZmFsc2UsIlBhcmVudFN0eWxlIjpudWxsfSwiQXV0b1NpemUiOjAsIkZvcmVncm91bmQiOnsiJGlkIjoiMTQxIiwiQ29sb3IiOnsiJGlkIjoiMTQyIiwiQSI6MjU1LCJSIjowLCJHIjowLCJCIjowfX0sIk1heFdpZHRoIjowLjAsIk1heEhlaWdodCI6MC4wLCJTbWFydEZvcmVncm91bmRJc0FjdGl2ZSI6ZmFsc2UsIkhvcml6b250YWxBbGlnbm1lbnQiOjAsIlZlcnRpY2FsQWxpZ25tZW50IjowLCJTbWFydEZvcmVncm91bmQiOm51bGwsIkJhY2tncm91bmRGaWxsVHlwZSI6MCwiTWFyZ2luIjp7IiRpZCI6IjE0MyIsIlRvcCI6MC4wLCJMZWZ0IjowLjAsIlJpZ2h0IjowLjAsIkJvdHRvbSI6MC4wfSwiUGFkZGluZyI6eyIkaWQiOiIxNDQiLCJUb3AiOjAuMCwiTGVmdCI6MC4wLCJSaWdodCI6MC4wLCJCb3R0b20iOjAuMH0sIkJhY2tncm91bmQiOm51bGwsIklzVmlzaWJsZSI6ZmFsc2UsIldpZHRoIjowLjAsIkhlaWdodCI6MC4wLCJCb3JkZXJTdHlsZSI6bnVsbCwiUGFyZW50U3R5bGUiOm51bGx9LCJSZWN0YW5nbGVTdHlsZSI6eyIkaWQiOiIxNDUiLCJNYXJnaW4iOnsiJGlkIjoiMTQ2IiwiVG9wIjowLjAsIkxlZnQiOjAuMCwiUmlnaHQiOjAuMCwiQm90dG9tIjowLjB9LCJQYWRkaW5nIjp7IiRpZCI6IjE0NyIsIlRvcCI6MC4wLCJMZWZ0IjowLjAsIlJpZ2h0IjowLjAsIkJvdHRvbSI6MC4wfSwiQmFja2dyb3VuZCI6eyIkaWQiOiIxNDgiLCJDb2xvciI6eyIkaWQiOiIxNDkiLCJBIjoxMjcsIlIiOjI0MCwiRyI6MTAwLCJCIjo0N319LCJJc1Zpc2libGUiOmZhbHNlLCJXaWR0aCI6MC4wLCJIZWlnaHQiOjAuMCwiQm9yZGVyU3R5bGUiOnsiJGlkIjoiMTUwIiwiTGluZUNvbG9yIjp7IiRpZCI6IjE1MSIsIiR0eXBlIjoiTkxSRS5Db21tb24uRG9tLlNvbGlkQ29sb3JCcnVzaCwgTkxSRS5Db21tb24iLCJDb2xvciI6eyIkaWQiOiIxNTIiLCJBIjoyNTUsIlIiOjI1NSwiRyI6MCwiQiI6MH19LCJMaW5lV2VpZ2h0IjowLjAsIkxpbmVUeXBlIjowLCJQYXJlbnRTdHlsZSI6bnVsbH0sIlBhcmVudFN0eWxlIjpudWxsfSwiTWFyZ2luIjp7IiRpZCI6IjE1MyIsIlRvcCI6MC4wLCJMZWZ0IjowLjAsIlJpZ2h0IjowLjAsIkJvdHRvbSI6MC4wfSwiUGFkZGluZyI6eyIkaWQiOiIxNTQiLCJUb3AiOjAuMCwiTGVmdCI6MC4wLCJSaWdodCI6MC4wLCJCb3R0b20iOjAuMH0sIkJhY2tncm91bmQiOm51bGwsIklzVmlzaWJsZSI6dHJ1ZSwiV2lkdGgiOjAuMCwiSGVpZ2h0IjowLjAsIkJvcmRlclN0eWxlIjpudWxsLCJQYXJlbnRTdHlsZSI6bnVsbH0sIkJhY2tncm91bmRTdHlsZSI6eyIkaWQiOiIxNTUiLCJNYXJnaW4iOnsiJGlkIjoiMTU2IiwiVG9wIjowLjAsIkxlZnQiOjAuMCwiUmlnaHQiOjAuMCwiQm90dG9tIjowLjB9LCJQYWRkaW5nIjp7IiRpZCI6IjE1NyIsIlRvcCI6MC4wLCJMZWZ0IjowLjAsIlJpZ2h0IjowLjAsIkJvdHRvbSI6MC4wfSwiQmFja2dyb3VuZCI6eyIkaWQiOiIxNTgiLCJDb2xvciI6eyIkaWQiOiIxNTkiLCJBIjozOCwiUiI6MCwiRyI6MCwiQiI6MH19LCJJc1Zpc2libGUiOnRydWUsIldpZHRoIjowLjAsIkhlaWdodCI6MC4wLCJCb3JkZXJTdHlsZSI6eyIkaWQiOiIxNjAiLCJMaW5lQ29sb3IiOnsiJGlkIjoiMTYxIiwiJHR5cGUiOiJOTFJFLkNvbW1vbi5Eb20uU29saWRDb2xvckJydXNoLCBOTFJFLkNvbW1vbiIsIkNvbG9yIjp7IiRpZCI6IjE2MiIsIkEiOjI1NSwiUiI6MTc4LCJHIjoxNCwiQiI6MTh9fSwiTGluZVdlaWdodCI6MC4wLCJMaW5lVHlwZSI6MCwiUGFyZW50U3R5bGUiOm51bGx9LCJQYXJlbnRTdHlsZSI6bnVsbH0sIklzQWJvdmVUaW1lYmFuZCI6ZmFsc2UsIk1hcmdpbiI6eyIkaWQiOiIxNjMiLCJUb3AiOjAuMCwiTGVmdCI6MC4wLCJSaWdodCI6MC4wLCJCb3R0b20iOjAuMH0sIlBhZGRpbmciOnsiJGlkIjoiMTY0IiwiVG9wIjowLjAsIkxlZnQiOjAuMCwiUmlnaHQiOjAuMCwiQm90dG9tIjowLjB9LCJJc1Zpc2libGUiOnRydWUsIldpZHRoIjowLjAsIkhlaWdodCI6MC4wLCJCb3JkZXJTdHlsZSI6eyIkaWQiOiIxNjUiLCJMaW5lQ29sb3IiOm51bGwsIkxpbmVXZWlnaHQiOjAuMCwiTGluZVR5cGUiOjAsIlBhcmVudFN0eWxlIjpudWxsfSwiUGFyZW50U3R5bGUiOm51bGx9fSx7IiRpZCI6IjE2NiIsIl9hY3Rpdml0aWVzIjpbeyIkaWQiOiIxNjciLCJfcm93cyI6W3siJGlkIjoiMTY4IiwiX3Rhc2tzIjpbeyIkaWQiOiIxNjkiLCJfYXR0YWNoZWRNaWxlc3RvbmVzIjpbXSwiVGFza0RlZmluaXRpb24iOnsiJGlkIjoiMTcwIiwiR3JvdXBOYW1lIjpudWxsLCJTdGFydERhdGUiOiIyMDIyLTA5LTEyVDAwOjQ1OjAwWiIsIkVuZERhdGUiOiIyMDIyLTA5LTEyVDA2OjMwOjAwWiIsIlBlcmNlbnRhZ2VDb21wbGV0ZSI6bnVsbCwiU3R5bGUiOnsiJGlkIjoiMTcxIiwiU2hhcGUiOjcsIlNoYXBlVGhpY2tuZXNzIjozLCJEdXJhdGlvbkZvcm1hdCI6MCwiSW5jbHVkZU5vbldvcmtpbmdEYXlzSW5EdXJhdGlvbiI6ZmFsc2UsIlBlcmNlbnRhZ2VDb21wbGV0ZVN0eWxlIjp7IiRpZCI6IjE3MiIsIkZvbnRTZXR0aW5ncyI6eyIkaWQiOiIxNzMiLCJGb250U2l6ZSI6MTAsIkZvbnROYW1lIjoiQ2FsaWJyaSIsIklzQm9sZCI6ZmFsc2UsIklzSXRhbGljIjpmYWxzZSwiSXNVbmRlcmxpbmVkIjpmYWxzZSwiUGFyZW50U3R5bGUiOm51bGx9LCJBdXRvU2l6ZSI6MCwiRm9yZWdyb3VuZCI6eyIkaWQiOiIxNzQiLCJDb2xvciI6eyIkaWQiOiIxNz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NiIsIlRvcCI6MC4wLCJMZWZ0IjowLjAsIlJpZ2h0IjowLjAsIkJvdHRvbSI6MC4wfSwiUGFkZGluZyI6eyIkaWQiOiIxNzciLCJUb3AiOjAuMCwiTGVmdCI6MC4wLCJSaWdodCI6MC4wLCJCb3R0b20iOjAuMH0sIkJhY2tncm91bmQiOnsiJGlkIjoiMTc4IiwiQ29sb3IiOnsiJHJlZiI6IjE1In19LCJJc1Zpc2libGUiOnRydWUsIldpZHRoIjowLjAsIkhlaWdodCI6MC4wLCJCb3JkZXJTdHlsZSI6eyIkaWQiOiIxNzkiLCJMaW5lQ29sb3IiOm51bGwsIkxpbmVXZWlnaHQiOjAuMCwiTGluZVR5cGUiOjAsIlBhcmVudFN0eWxlIjpudWxsfSwiUGFyZW50U3R5bGUiOm51bGx9LCJEdXJhdGlvblN0eWxlIjp7IiRpZCI6IjE4MCIsIkZvbnRTZXR0aW5ncyI6eyIkaWQiOiIxODEiLCJGb250U2l6ZSI6MTAsIkZvbnROYW1lIjoiQ2FsaWJyaSIsIklzQm9sZCI6ZmFsc2UsIklzSXRhbGljIjpmYWxzZSwiSXNVbmRlcmxpbmVkIjpmYWxzZSwiUGFyZW50U3R5bGUiOm51bGx9LCJBdXRvU2l6ZSI6MCwiRm9yZWdyb3VuZCI6eyIkaWQiOiIxODIiLCJDb2xvciI6eyIkcmVmIjoiMjAifX0sIk1heFdpZHRoIjoyMDAuMCwiTWF4SGVpZ2h0IjoiSW5maW5pdHkiLCJTbWFydEZvcmVncm91bmRJc0FjdGl2ZSI6ZmFsc2UsIkhvcml6b250YWxBbGlnbm1lbnQiOjAsIlZlcnRpY2FsQWxpZ25tZW50IjowLCJTbWFydEZvcmVncm91bmQiOm51bGwsIkJhY2tncm91bmRGaWxsVHlwZSI6MCwiTWFyZ2luIjp7IiRpZCI6IjE4MyIsIlRvcCI6MC4wLCJMZWZ0IjowLjAsIlJpZ2h0IjowLjAsIkJvdHRvbSI6MC4wfSwiUGFkZGluZyI6eyIkaWQiOiIxODQiLCJUb3AiOjAuMCwiTGVmdCI6MC4wLCJSaWdodCI6MC4wLCJCb3R0b20iOjAuMH0sIkJhY2tncm91bmQiOnsiJHJlZiI6IjIzIn0sIklzVmlzaWJsZSI6dHJ1ZSwiV2lkdGgiOjAuMCwiSGVpZ2h0IjowLjAsIkJvcmRlclN0eWxlIjp7IiRpZCI6IjE4NSIsIkxpbmVDb2xvciI6bnVsbCwiTGluZVdlaWdodCI6MC4wLCJMaW5lVHlwZSI6MCwiUGFyZW50U3R5bGUiOm51bGx9LCJQYXJlbnRTdHlsZSI6bnVsbH0sIkhvcml6b250YWxDb25uZWN0b3JTdHlsZSI6eyIkaWQiOiIxODYiLCJMaW5lQ29sb3IiOnsiJHJlZiI6IjI3In0sIkxpbmVXZWlnaHQiOjEuMCwiTGluZVR5cGUiOjAsIlBhcmVudFN0eWxlIjpudWxsfSwiVmVydGljYWxDb25uZWN0b3JTdHlsZSI6eyIkaWQiOiIxODc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g4IiwiTWFyZ2luIjp7IiRpZCI6IjE4OSIsIlRvcCI6MC4wLCJMZWZ0Ijo0LjAsIlJpZ2h0Ijo0LjAsIkJvdHRvbSI6MC4wfSwiUGFkZGluZyI6eyIkaWQiOiIxOTAiLCJUb3AiOjAuMCwiTGVmdCI6MC4wLCJSaWdodCI6MC4wLCJCb3R0b20iOjAuMH0sIkJhY2tncm91bmQiOnsiJGlkIjoiMTkxIiwiQ29sb3IiOnsiJGlkIjoiMTkyIiwiQSI6MjU1LCJSIjoyNTUsIkciOjE5MiwiQiI6MH19LCJJc1Zpc2libGUiOnRydWUsIldpZHRoIjo2MS4yMDAwMDA3NjI5Mzk0NTMsIkhlaWdodCI6NDAuMjgsIkJvcmRlclN0eWxlIjp7IiRpZCI6IjE5MyIsIkxpbmVDb2xvciI6eyIkaWQiOiIxOTQiLCIkdHlwZSI6Ik5MUkUuQ29tbW9uLkRvbS5Tb2xpZENvbG9yQnJ1c2gsIE5MUkUuQ29tbW9uIiwiQ29sb3IiOnsiJGlkIjoiMTk1IiwiQSI6MjU1LCJSIjoyNTUsIkciOjAsIkIiOjB9fSwiTGluZVdlaWdodCI6MC4wLCJMaW5lVHlwZSI6MCwiUGFyZW50U3R5bGUiOm51bGx9LCJQYXJlbnRTdHlsZSI6bnVsbH0sIlRpdGxlU3R5bGUiOnsiJGlkIjoiMTk2IiwiRm9udFNldHRpbmdzIjp7IiRpZCI6IjE5NyIsIkZvbnRTaXplIjoxMSwiRm9udE5hbWUiOiJDYWxpYnJpIiwiSXNCb2xkIjpmYWxzZSwiSXNJdGFsaWMiOmZhbHNlLCJJc1VuZGVybGluZWQiOmZhbHNlLCJQYXJlbnRTdHlsZSI6bnVsbH0sIkF1dG9TaXplIjowLCJGb3JlZ3JvdW5kIjp7IiRpZCI6IjE5OCIsIkNvbG9yIjp7IiRpZCI6IjE5OSIsIkEiOjI1NSwiUiI6MCwiRyI6MCwiQiI6MH19LCJNYXhXaWR0aCI6NzIwLjAsIk1heEhlaWdodCI6IkluZmluaXR5IiwiU21hcnRGb3JlZ3JvdW5kSXNBY3RpdmUiOmZhbHNlLCJIb3Jpem9udGFsQWxpZ25tZW50IjoxLCJWZXJ0aWNhbEFsaWdubWVudCI6MCwiU21hcnRGb3JlZ3JvdW5kIjpudWxsLCJCYWNrZ3JvdW5kRmlsbFR5cGUiOjAsIk1hcmdpbiI6eyIkaWQiOiIyMDAiLCJUb3AiOjAuMCwiTGVmdCI6MC4wLCJSaWdodCI6MC4wLCJCb3R0b20iOjAuMH0sIlBhZGRpbmciOnsiJGlkIjoiMjAxIiwiVG9wIjowLjAsIkxlZnQiOjAuMCwiUmlnaHQiOjAuMCwiQm90dG9tIjowLjB9LCJCYWNrZ3JvdW5kIjp7IiRpZCI6IjIwMiIsIkNvbG9yIjp7IiRpZCI6IjIwMyIsIkEiOjAsIlIiOjI1NSwiRyI6MjU1LCJCIjoyNTV9fSwiSXNWaXNpYmxlIjp0cnVlLCJXaWR0aCI6MC4wLCJIZWlnaHQiOjAuMCwiQm9yZGVyU3R5bGUiOnsiJGlkIjoiMjA0IiwiTGluZUNvbG9yIjpudWxsLCJMaW5lV2VpZ2h0IjowLjAsIkxpbmVUeXBlIjowLCJQYXJlbnRTdHlsZSI6bnVsbH0sIlBhcmVudFN0eWxlIjpudWxsfSwiRGF0ZVN0eWxlIjp7IiRpZCI6IjIwNSIsIkZvbnRTZXR0aW5ncyI6eyIkaWQiOiIyMDYiLCJGb250U2l6ZSI6MTAsIkZvbnROYW1lIjoiQ2FsaWJyaSIsIklzQm9sZCI6ZmFsc2UsIklzSXRhbGljIjpmYWxzZSwiSXNVbmRlcmxpbmVkIjpmYWxzZSwiUGFyZW50U3R5bGUiOm51bGx9LCJBdXRvU2l6ZSI6MCwiRm9yZWdyb3VuZCI6eyIkaWQiOiIyMDciLCJDb2xvciI6eyIkcmVmIjoiNTIifX0sIk1heFdpZHRoIjoyMDAuMCwiTWF4SGVpZ2h0IjoiSW5maW5pdHkiLCJTbWFydEZvcmVncm91bmRJc0FjdGl2ZSI6ZmFsc2UsIkhvcml6b250YWxBbGlnbm1lbnQiOjA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HJlZiI6IjU1In0sIklzVmlzaWJsZSI6dHJ1ZSwiV2lkdGgiOjAuMCwiSGVpZ2h0IjowLjAsIkJvcmRlclN0eWxlIjp7IiRpZCI6IjIxMCIsIkxpbmVDb2xvciI6bnVsbCwiTGluZVdlaWdodCI6MC4wLCJMaW5lVHlwZSI6MCwiUGFyZW50U3R5bGUiOm51bGx9LCJQYXJlbnRTdHlsZSI6bnVsbH0sIkRhdGVGb3JtYXQiOnsiJGlkIjoiMjEx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IxMiIsIkRhdGVQYXJ0SXNWaXNpYmxlIjp0cnVlLCJUaW1lUGFydElzVmlzaWJsZSI6ZmFsc2V9fSwiV2Vla051bWJlcmluZyI6eyIkaWQiOiIyMTMiLCJGb3JtYXQiOjAsIklzVmlzaWJsZSI6ZmFsc2UsIkxhc3RLbm93blZpc2liaWxpdHlTdGF0ZSI6ZmFsc2V9LCJJc1Zpc2libGUiOnRydWUsIlBhcmVudFN0eWxlIjpudWxsfSwiSW5kZXgiOjAsIlNtYXJ0RHVyYXRpb25BY3RpdmF0ZWQiOmZhbHNlLCJEYXRlRm9ybWF0Ijp7IiRyZWYiOiIyMTEifSwiV2Vla051bWJlcmluZyI6eyIkaWQiOiIyMTQiLCJGb3JtYXQiOjAsIklzVmlzaWJsZSI6ZmFsc2UsIkxhc3RLbm93blZpc2liaWxpdHlTdGF0ZSI6ZmFsc2V9LCJJZCI6IjVmZGMxYWUxLTczOTAtNDkxNS04N2VlLWIzZTBhNTcwMWU4NiIsIkltcG9ydElkIjpudWxsLCJUaXRsZSI6IkZvcm1ccmNvbXBsZXRlPyIsIk5vdGUiOm51bGwsIkh5cGVybGluayI6eyIkaWQiOiIyMTUiLCJBZGRyZXNzIjpudWxsLCJTdWJBZGRyZXNzIjpudWxsfSwiSXNDaGFuZ2VkIjpmYWxzZSwiSXNOZXciOmZhbHNlfX0seyIkaWQiOiIyMTYiLCJfYXR0YWNoZWRNaWxlc3RvbmVzIjpbXSwiVGFza0RlZmluaXRpb24iOnsiJGlkIjoiMjE3IiwiR3JvdXBOYW1lIjpudWxsLCJTdGFydERhdGUiOiIyMDIyLTA5LTEyVDEzOjAwOjAwWiIsIkVuZERhdGUiOiIyMDIyLTA5LTEyVDIwOjAwOjAwWiIsIlBlcmNlbnRhZ2VDb21wbGV0ZSI6bnVsbCwiU3R5bGUiOnsiJGlkIjoiMjE4IiwiU2hhcGUiOjEsIlNoYXBlVGhpY2tuZXNzIjoyLCJEdXJhdGlvbkZvcm1hdCI6MCwiSW5jbHVkZU5vbldvcmtpbmdEYXlzSW5EdXJhdGlvbiI6ZmFsc2UsIlBlcmNlbnRhZ2VDb21wbGV0ZVN0eWxlIjp7IiRpZCI6IjIxOSIsIkZvbnRTZXR0aW5ncyI6eyIkaWQiOiIyMjAiLCJGb250U2l6ZSI6MTAsIkZvbnROYW1lIjoiQ2FsaWJyaSIsIklzQm9sZCI6ZmFsc2UsIklzSXRhbGljIjpmYWxzZSwiSXNVbmRlcmxpbmVkIjpmYWxzZSwiUGFyZW50U3R5bGUiOm51bGx9LCJBdXRvU2l6ZSI6MCwiRm9yZWdyb3VuZCI6eyIkaWQiOiIyMjEiLCJDb2xvciI6eyIkaWQiOiIyMj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yMyIsIlRvcCI6MC4wLCJMZWZ0IjowLjAsIlJpZ2h0IjowLjAsIkJvdHRvbSI6MC4wfSwiUGFkZGluZyI6eyIkaWQiOiIyMjQiLCJUb3AiOjAuMCwiTGVmdCI6MC4wLCJSaWdodCI6MC4wLCJCb3R0b20iOjAuMH0sIkJhY2tncm91bmQiOnsiJGlkIjoiMjI1IiwiQ29sb3IiOnsiJHJlZiI6IjE1In19LCJJc1Zpc2libGUiOnRydWUsIldpZHRoIjowLjAsIkhlaWdodCI6MC4wLCJCb3JkZXJTdHlsZSI6eyIkaWQiOiIyMjYiLCJMaW5lQ29sb3IiOm51bGwsIkxpbmVXZWlnaHQiOjAuMCwiTGluZVR5cGUiOjAsIlBhcmVudFN0eWxlIjpudWxsfSwiUGFyZW50U3R5bGUiOm51bGx9LCJEdXJhdGlvblN0eWxlIjp7IiRpZCI6IjIyNyIsIkZvbnRTZXR0aW5ncyI6eyIkaWQiOiIyMjgiLCJGb250U2l6ZSI6MTAsIkZvbnROYW1lIjoiQ2FsaWJyaSIsIklzQm9sZCI6ZmFsc2UsIklzSXRhbGljIjpmYWxzZSwiSXNVbmRlcmxpbmVkIjpmYWxzZSwiUGFyZW50U3R5bGUiOm51bGx9LCJBdXRvU2l6ZSI6MCwiRm9yZWdyb3VuZCI6eyIkaWQiOiIyMjkiLCJDb2xvciI6eyIkcmVmIjoiMjAifX0sIk1heFdpZHRoIjoyMDAuMCwiTWF4SGVpZ2h0IjoiSW5maW5pdHkiLCJTbWFydEZvcmVncm91bmRJc0FjdGl2ZSI6ZmFsc2UsIkhvcml6b250YWxBbGlnbm1lbnQiOjA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nsiJHJlZiI6IjIzIn0sIklzVmlzaWJsZSI6dHJ1ZSwiV2lkdGgiOjAuMCwiSGVpZ2h0IjowLjAsIkJvcmRlclN0eWxlIjp7IiRpZCI6IjIzMiIsIkxpbmVDb2xvciI6bnVsbCwiTGluZVdlaWdodCI6MC4wLCJMaW5lVHlwZSI6MCwiUGFyZW50U3R5bGUiOm51bGx9LCJQYXJlbnRTdHlsZSI6bnVsbH0sIkhvcml6b250YWxDb25uZWN0b3JTdHlsZSI6eyIkaWQiOiIyMzMiLCJMaW5lQ29sb3IiOnsiJHJlZiI6IjI3In0sIkxpbmVXZWlnaHQiOjEuMCwiTGluZVR5cGUiOjAsIlBhcmVudFN0eWxlIjpudWxsfSwiVmVydGljYWxDb25uZWN0b3JTdHlsZSI6eyIkaWQiOiIyMzQ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M1IiwiTWFyZ2luIjp7IiRpZCI6IjIzNiIsIlRvcCI6MC4wLCJMZWZ0Ijo0LjAsIlJpZ2h0Ijo0LjAsIkJvdHRvbSI6MC4wfSwiUGFkZGluZyI6eyIkaWQiOiIyMzciLCJUb3AiOjAuMCwiTGVmdCI6MC4wLCJSaWdodCI6MC4wLCJCb3R0b20iOjAuMH0sIkJhY2tncm91bmQiOnsiJGlkIjoiMjM4IiwiQ29sb3IiOnsiJGlkIjoiMjM5IiwiQSI6MjU1LCJSIjoxMSwiRyI6MTY3LCJCIjoyMDh9fSwiSXNWaXNpYmxlIjp0cnVlLCJXaWR0aCI6MC4wLCJIZWlnaHQiOjIyLjAsIkJvcmRlclN0eWxlIjp7IiRpZCI6IjI0MCIsIkxpbmVDb2xvciI6eyIkaWQiOiIyNDEiLCIkdHlwZSI6Ik5MUkUuQ29tbW9uLkRvbS5Tb2xpZENvbG9yQnJ1c2gsIE5MUkUuQ29tbW9uIiwiQ29sb3IiOnsiJGlkIjoiMjQyIiwiQSI6MjU1LCJSIjoyNTUsIkciOjAsIkIiOjB9fSwiTGluZVdlaWdodCI6MC4wLCJMaW5lVHlwZSI6MCwiUGFyZW50U3R5bGUiOm51bGx9LCJQYXJlbnRTdHlsZSI6bnVsbH0sIlRpdGxlU3R5bGUiOnsiJGlkIjoiMjQzIiwiRm9udFNldHRpbmdzIjp7IiRpZCI6IjI0NCIsIkZvbnRTaXplIjoxMSwiRm9udE5hbWUiOiJDYWxpYnJpIiwiSXNCb2xkIjpmYWxzZSwiSXNJdGFsaWMiOmZhbHNlLCJJc1VuZGVybGluZWQiOmZhbHNlLCJQYXJlbnRTdHlsZSI6bnVsbH0sIkF1dG9TaXplIjoyLCJGb3JlZ3JvdW5kIjp7IiRpZCI6IjI0NSIsIkNvbG9yIjp7IiRpZCI6IjI0NiIsIkEiOjI1NSwiUiI6MjU1LCJHIjoyNTUsIkIiOjI1NX19LCJNYXhXaWR0aCI6NTkuMCwiTWF4SGVpZ2h0IjoiSW5maW5pdHkiLCJTbWFydEZvcmVncm91bmRJc0FjdGl2ZSI6ZmFsc2UsIkhvcml6b250YWxBbGlnbm1lbnQiOjE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nsiJGlkIjoiMjQ5IiwiQ29sb3IiOnsiJGlkIjoiMjUwIiwiQSI6MCwiUiI6MjU1LCJHIjoyNTUsIkIiOjI1NX19LCJJc1Zpc2libGUiOnRydWUsIldpZHRoIjowLjAsIkhlaWdodCI6MC4wLCJCb3JkZXJTdHlsZSI6eyIkaWQiOiIyNTEiLCJMaW5lQ29sb3IiOm51bGwsIkxpbmVXZWlnaHQiOjAuMCwiTGluZVR5cGUiOjAsIlBhcmVudFN0eWxlIjpudWxsfSwiUGFyZW50U3R5bGUiOm51bGx9LCJEYXRlU3R5bGUiOnsiJGlkIjoiMjUyIiwiRm9udFNldHRpbmdzIjp7IiRpZCI6IjI1MyIsIkZvbnRTaXplIjoxMCwiRm9udE5hbWUiOiJDYWxpYnJpIiwiSXNCb2xkIjpmYWxzZSwiSXNJdGFsaWMiOmZhbHNlLCJJc1VuZGVybGluZWQiOmZhbHNlLCJQYXJlbnRTdHlsZSI6bnVsbH0sIkF1dG9TaXplIjowLCJGb3JlZ3JvdW5kIjp7IiRpZCI6IjI1NCIsIkNvbG9yIjp7IiRyZWYiOiI1MiJ9fSwiTWF4V2lkdGgiOjIwMC4wLCJNYXhIZWlnaHQiOiJJbmZpbml0eSIsIlNtYXJ0Rm9yZWdyb3VuZElzQWN0aXZlIjpmYWxzZSwiSG9yaXpvbnRhbEFsaWdubWVudCI6MCwiVmVydGljYWxBbGlnbm1lbnQiOjAsIlNtYXJ0Rm9yZWdyb3VuZCI6bnVsbCwiQmFja2dyb3VuZEZpbGxUeXBlIjowLCJNYXJnaW4iOnsiJGlkIjoiMjU1IiwiVG9wIjowLjAsIkxlZnQiOjAuMCwiUmlnaHQiOjAuMCwiQm90dG9tIjowLjB9LCJQYWRkaW5nIjp7IiRpZCI6IjI1NiIsIlRvcCI6MC4wLCJMZWZ0IjowLjAsIlJpZ2h0IjowLjAsIkJvdHRvbSI6MC4wfSwiQmFja2dyb3VuZCI6eyIkcmVmIjoiNTUifSwiSXNWaXNpYmxlIjp0cnVlLCJXaWR0aCI6MC4wLCJIZWlnaHQiOjAuMCwiQm9yZGVyU3R5bGUiOnsiJGlkIjoiMjU3IiwiTGluZUNvbG9yIjpudWxsLCJMaW5lV2VpZ2h0IjowLjAsIkxpbmVUeXBlIjowLCJQYXJlbnRTdHlsZSI6bnVsbH0sIlBhcmVudFN0eWxlIjpudWxsfSwiRGF0ZUZvcm1hdCI6eyIkaWQiOiIyNTg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jU5IiwiRGF0ZVBhcnRJc1Zpc2libGUiOnRydWUsIlRpbWVQYXJ0SXNWaXNpYmxlIjpmYWxzZX19LCJXZWVrTnVtYmVyaW5nIjp7IiRpZCI6IjI2MCIsIkZvcm1hdCI6MCwiSXNWaXNpYmxlIjpmYWxzZSwiTGFzdEtub3duVmlzaWJpbGl0eVN0YXRlIjpmYWxzZX0sIklzVmlzaWJsZSI6dHJ1ZSwiUGFyZW50U3R5bGUiOm51bGx9LCJJbmRleCI6MSwiU21hcnREdXJhdGlvbkFjdGl2YXRlZCI6ZmFsc2UsIkRhdGVGb3JtYXQiOnsiJHJlZiI6IjI1OCJ9LCJXZWVrTnVtYmVyaW5nIjp7IiRpZCI6IjI2MSIsIkZvcm1hdCI6MCwiSXNWaXNpYmxlIjpmYWxzZSwiTGFzdEtub3duVmlzaWJpbGl0eVN0YXRlIjpmYWxzZX0sIklkIjoiOTgzMjU0MGMtYzNkYy00OTI1LWJkMWMtOTViNmY1MjMyNGVmIiwiSW1wb3J0SWQiOm51bGwsIlRpdGxlIjoiTm90aWZ5XHJjdXN0b21lclxyW3Jlc3VibWl0XSIsIk5vdGUiOm51bGwsIkh5cGVybGluayI6eyIkaWQiOiIyNjIiLCJBZGRyZXNzIjpudWxsLCJTdWJBZGRyZXNzIjpudWxsfSwiSXNDaGFuZ2VkIjpmYWxzZSwiSXNOZXciOmZhbHNlfX0seyIkaWQiOiIyNjMiLCJfYXR0YWNoZWRNaWxlc3RvbmVzIjpbXSwiVGFza0RlZmluaXRpb24iOnsiJGlkIjoiMjY0IiwiR3JvdXBOYW1lIjpudWxsLCJTdGFydERhdGUiOiIyMDIyLTA5LTEzVDA5OjAwOjAwWiIsIkVuZERhdGUiOiIyMDIyLTA5LTEzVDE3OjAwOjAwWiIsIlBlcmNlbnRhZ2VDb21wbGV0ZSI6bnVsbCwiU3R5bGUiOnsiJGlkIjoiMjY1IiwiU2hhcGUiOjEsIlNoYXBlVGhpY2tuZXNzIjoyLCJEdXJhdGlvbkZvcm1hdCI6MCwiSW5jbHVkZU5vbldvcmtpbmdEYXlzSW5EdXJhdGlvbiI6ZmFsc2UsIlBlcmNlbnRhZ2VDb21wbGV0ZVN0eWxlIjp7IiRpZCI6IjI2NiIsIkZvbnRTZXR0aW5ncyI6eyIkaWQiOiIyNjciLCJGb250U2l6ZSI6MTAsIkZvbnROYW1lIjoiQ2FsaWJyaSIsIklzQm9sZCI6ZmFsc2UsIklzSXRhbGljIjpmYWxzZSwiSXNVbmRlcmxpbmVkIjpmYWxzZSwiUGFyZW50U3R5bGUiOm51bGx9LCJBdXRvU2l6ZSI6MCwiRm9yZWdyb3VuZCI6eyIkaWQiOiIyNjgiLCJDb2xvciI6eyIkaWQiOiIyNj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3MCIsIlRvcCI6MC4wLCJMZWZ0IjowLjAsIlJpZ2h0IjowLjAsIkJvdHRvbSI6MC4wfSwiUGFkZGluZyI6eyIkaWQiOiIyNzEiLCJUb3AiOjAuMCwiTGVmdCI6MC4wLCJSaWdodCI6MC4wLCJCb3R0b20iOjAuMH0sIkJhY2tncm91bmQiOnsiJGlkIjoiMjcyIiwiQ29sb3IiOnsiJHJlZiI6IjI0In19LCJJc1Zpc2libGUiOnRydWUsIldpZHRoIjowLjAsIkhlaWdodCI6MC4wLCJCb3JkZXJTdHlsZSI6eyIkaWQiOiIyNzMiLCJMaW5lQ29sb3IiOm51bGwsIkxpbmVXZWlnaHQiOjAuMCwiTGluZVR5cGUiOjAsIlBhcmVudFN0eWxlIjpudWxsfSwiUGFyZW50U3R5bGUiOm51bGx9LCJEdXJhdGlvblN0eWxlIjp7IiRpZCI6IjI3NCIsIkZvbnRTZXR0aW5ncyI6eyIkaWQiOiIyNzUiLCJGb250U2l6ZSI6MTAsIkZvbnROYW1lIjoiQ2FsaWJyaSIsIklzQm9sZCI6ZmFsc2UsIklzSXRhbGljIjpmYWxzZSwiSXNVbmRlcmxpbmVkIjpmYWxzZSwiUGFyZW50U3R5bGUiOm51bGx9LCJBdXRvU2l6ZSI6MCwiRm9yZWdyb3VuZCI6eyIkaWQiOiIyNzYiLCJDb2xvciI6eyIkcmVmIjoiMjAifX0sIk1heFdpZHRoIjoyMDAuMCwiTWF4SGVpZ2h0IjoiSW5maW5pdHkiLCJTbWFydEZvcmVncm91bmRJc0FjdGl2ZSI6ZmFsc2UsIkhvcml6b250YWxBbGlnbm1lbnQiOjAsIlZlcnRpY2FsQWxpZ25tZW50IjowLCJTbWFydEZvcmVncm91bmQiOm51bGwsIkJhY2tncm91bmRGaWxsVHlwZSI6MCwiTWFyZ2luIjp7IiRpZCI6IjI3NyIsIlRvcCI6MC4wLCJMZWZ0IjowLjAsIlJpZ2h0IjowLjAsIkJvdHRvbSI6MC4wfSwiUGFkZGluZyI6eyIkaWQiOiIyNzgiLCJUb3AiOjAuMCwiTGVmdCI6MC4wLCJSaWdodCI6MC4wLCJCb3R0b20iOjAuMH0sIkJhY2tncm91bmQiOnsiJHJlZiI6IjIzIn0sIklzVmlzaWJsZSI6dHJ1ZSwiV2lkdGgiOjAuMCwiSGVpZ2h0IjowLjAsIkJvcmRlclN0eWxlIjp7IiRpZCI6IjI3OSIsIkxpbmVDb2xvciI6bnVsbCwiTGluZVdlaWdodCI6MC4wLCJMaW5lVHlwZSI6MCwiUGFyZW50U3R5bGUiOm51bGx9LCJQYXJlbnRTdHlsZSI6bnVsbH0sIkhvcml6b250YWxDb25uZWN0b3JTdHlsZSI6eyIkaWQiOiIyODAiLCJMaW5lQ29sb3IiOnsiJHJlZiI6IjI3In0sIkxpbmVXZWlnaHQiOjEuMCwiTGluZVR5cGUiOjAsIlBhcmVudFN0eWxlIjpudWxsfSwiVmVydGljYWxDb25uZWN0b3JTdHlsZSI6eyIkaWQiOiIyODE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gyIiwiTWFyZ2luIjp7IiRpZCI6IjI4MyIsIlRvcCI6MC4wLCJMZWZ0Ijo0LjAsIlJpZ2h0Ijo0LjAsIkJvdHRvbSI6MC4wfSwiUGFkZGluZyI6eyIkaWQiOiIyODQiLCJUb3AiOjAuMCwiTGVmdCI6MC4wLCJSaWdodCI6MC4wLCJCb3R0b20iOjAuMH0sIkJhY2tncm91bmQiOnsiJGlkIjoiMjg1IiwiQ29sb3IiOnsiJGlkIjoiMjg2IiwiQSI6MjU1LCJSIjoxMSwiRyI6MTY3LCJCIjoyMDh9fSwiSXNWaXNpYmxlIjp0cnVlLCJXaWR0aCI6NzkuMTk5OTk2OTQ4MjQyMTg4LCJIZWlnaHQiOjIyLjAsIkJvcmRlclN0eWxlIjp7IiRpZCI6IjI4NyIsIkxpbmVDb2xvciI6eyIkaWQiOiIyODgiLCIkdHlwZSI6Ik5MUkUuQ29tbW9uLkRvbS5Tb2xpZENvbG9yQnJ1c2gsIE5MUkUuQ29tbW9uIiwiQ29sb3IiOnsiJGlkIjoiMjg5IiwiQSI6MjU1LCJSIjoyNTUsIkciOjAsIkIiOjB9fSwiTGluZVdlaWdodCI6MC4wLCJMaW5lVHlwZSI6MCwiUGFyZW50U3R5bGUiOm51bGx9LCJQYXJlbnRTdHlsZSI6bnVsbH0sIlRpdGxlU3R5bGUiOnsiJGlkIjoiMjkwIiwiRm9udFNldHRpbmdzIjp7IiRpZCI6IjI5MSIsIkZvbnRTaXplIjoxMSwiRm9udE5hbWUiOiJDYWxpYnJpIiwiSXNCb2xkIjpmYWxzZSwiSXNJdGFsaWMiOmZhbHNlLCJJc1VuZGVybGluZWQiOmZhbHNlLCJQYXJlbnRTdHlsZSI6bnVsbH0sIkF1dG9TaXplIjoyLCJGb3JlZ3JvdW5kIjp7IiRpZCI6IjI5MiIsIkNvbG9yIjp7IiRpZCI6IjI5MyIsIkEiOjI1NSwiUiI6MjU1LCJHIjoyNTUsIkIiOjI1NX19LCJNYXhXaWR0aCI6NzIuNTkyOTk0Njg5OTQxNCwiTWF4SGVpZ2h0IjoiSW5maW5pdHkiLCJTbWFydEZvcmVncm91bmRJc0FjdGl2ZSI6ZmFsc2UsIkhvcml6b250YWxBbGlnbm1lbnQiOjEsIlZlcnRpY2FsQWxpZ25tZW50IjowLCJTbWFydEZvcmVncm91bmQiOm51bGwsIkJhY2tncm91bmRGaWxsVHlwZSI6MCwiTWFyZ2luIjp7IiRpZCI6IjI5NCIsIlRvcCI6MC4wLCJMZWZ0IjowLjAsIlJpZ2h0IjowLjAsIkJvdHRvbSI6MC4wfSwiUGFkZGluZyI6eyIkaWQiOiIyOTUiLCJUb3AiOjAuMCwiTGVmdCI6MC4wLCJSaWdodCI6MC4wLCJCb3R0b20iOjAuMH0sIkJhY2tncm91bmQiOnsiJGlkIjoiMjk2IiwiQ29sb3IiOnsiJGlkIjoiMjk3IiwiQSI6MCwiUiI6MjU1LCJHIjoyNTUsIkIiOjI1NX19LCJJc1Zpc2libGUiOnRydWUsIldpZHRoIjowLjAsIkhlaWdodCI6MC4wLCJCb3JkZXJTdHlsZSI6eyIkaWQiOiIyOTgiLCJMaW5lQ29sb3IiOm51bGwsIkxpbmVXZWlnaHQiOjAuMCwiTGluZVR5cGUiOjAsIlBhcmVudFN0eWxlIjpudWxsfSwiUGFyZW50U3R5bGUiOm51bGx9LCJEYXRlU3R5bGUiOnsiJGlkIjoiMjk5IiwiRm9udFNldHRpbmdzIjp7IiRpZCI6IjMwMCIsIkZvbnRTaXplIjoxMCwiRm9udE5hbWUiOiJDYWxpYnJpIiwiSXNCb2xkIjpmYWxzZSwiSXNJdGFsaWMiOmZhbHNlLCJJc1VuZGVybGluZWQiOmZhbHNlLCJQYXJlbnRTdHlsZSI6bnVsbH0sIkF1dG9TaXplIjowLCJGb3JlZ3JvdW5kIjp7IiRpZCI6IjMwMSIsIkNvbG9yIjp7IiRyZWYiOiI1MiJ9fSwiTWF4V2lkdGgiOjIwMC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cmVmIjoiNTUifSwiSXNWaXNpYmxlIjp0cnVlLCJXaWR0aCI6MC4wLCJIZWlnaHQiOjAuMCwiQm9yZGVyU3R5bGUiOnsiJGlkIjoiMzA0IiwiTGluZUNvbG9yIjpudWxsLCJMaW5lV2VpZ2h0IjowLjAsIkxpbmVUeXBlIjowLCJQYXJlbnRTdHlsZSI6bnVsbH0sIlBhcmVudFN0eWxlIjpudWxsfSwiRGF0ZUZvcm1hdCI6eyIkaWQiOiIzMDU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zA2IiwiRGF0ZVBhcnRJc1Zpc2libGUiOnRydWUsIlRpbWVQYXJ0SXNWaXNpYmxlIjpmYWxzZX19LCJXZWVrTnVtYmVyaW5nIjp7IiRpZCI6IjMwNyIsIkZvcm1hdCI6MCwiSXNWaXNpYmxlIjpmYWxzZSwiTGFzdEtub3duVmlzaWJpbGl0eVN0YXRlIjpmYWxzZX0sIklzVmlzaWJsZSI6dHJ1ZSwiUGFyZW50U3R5bGUiOm51bGx9LCJJbmRleCI6MiwiU21hcnREdXJhdGlvbkFjdGl2YXRlZCI6ZmFsc2UsIkRhdGVGb3JtYXQiOnsiJHJlZiI6IjMwNSJ9LCJXZWVrTnVtYmVyaW5nIjp7IiRpZCI6IjMwOCIsIkZvcm1hdCI6MCwiSXNWaXNpYmxlIjpmYWxzZSwiTGFzdEtub3duVmlzaWJpbGl0eVN0YXRlIjpmYWxzZX0sIklkIjoiOWRkZWQ2NGMtMTY0My00ODQ0LWJjOTctYmIwOWVlNDQwNjgzIiwiSW1wb3J0SWQiOm51bGwsIlRpdGxlIjoiTm90aWZ5XHJjdXN0b21lclxyW2NoZWNrIG9yZGVyXSIsIk5vdGUiOm51bGwsIkh5cGVybGluayI6eyIkaWQiOiIzMDkiLCJBZGRyZXNzIjpudWxsLCJTdWJBZGRyZXNzIjpudWxsfSwiSXNDaGFuZ2VkIjpmYWxzZSwiSXNOZXciOmZhbHNlfX1dLCJfbWlsZXN0b25lcyI6W10sIklkIjoiMmU5Njk1NDMtN2IyYS00MTZhLWI5OWUtZDE3ZmQxODk0MzhjIiwiSXNTaW5nbGVJdGVtUm93IjpmYWxzZX1dLCJJbmRleCI6NywiSWQiOiIyYjdiMmQyMy1iZWUxLTQwOTUtOGJjOC0xZjYwNmNhMTRiM2QiLCJIZWFkZXJUZXh0IjpudWxsLCJJc0RlZmF1bHQiOnRydWUsIlN0eWxlIjp7IiRpZCI6IjMxMCIsIkhlYWRlclN0eWxlIjp7IiRpZCI6IjMxMSIsIlRleHRTdHlsZSI6eyIkaWQiOiIzMTIiLCJGb250U2V0dGluZ3MiOnsiJGlkIjoiMzEzIiwiRm9udFNpemUiOjEyLCJGb250TmFtZSI6IkNhbGlicmkiLCJJc0JvbGQiOmZhbHNlLCJJc0l0YWxpYyI6ZmFsc2UsIklzVW5kZXJsaW5lZCI6ZmFsc2UsIlBhcmVudFN0eWxlIjpudWxsfSwiQXV0b1NpemUiOjAsIkZvcmVncm91bmQiOnsiJGlkIjoiMzE0IiwiQ29sb3IiOnsiJGlkIjoiMzE1IiwiQSI6MjU1LCJSIjowLCJHIjowLCJCIjowfX0sIk1heFdpZHRoIjowLjAsIk1heEhlaWdodCI6MC4wLCJTbWFydEZvcmVncm91bmRJc0FjdGl2ZSI6ZmFsc2UsIkhvcml6b250YWxBbGlnbm1lbnQiOjAsIlZlcnRpY2FsQWxpZ25tZW50IjowLCJTbWFydEZvcmVncm91bmQiOm51bGwsIkJhY2tncm91bmRGaWxsVHlwZSI6MCwiTWFyZ2luIjp7IiRpZCI6IjMxNiIsIlRvcCI6MC4wLCJMZWZ0IjowLjAsIlJpZ2h0IjowLjAsIkJvdHRvbSI6MC4wfSwiUGFkZGluZyI6eyIkaWQiOiIzMTciLCJUb3AiOjAuMCwiTGVmdCI6MC4wLCJSaWdodCI6MC4wLCJCb3R0b20iOjAuMH0sIkJhY2tncm91bmQiOm51bGwsIklzVmlzaWJsZSI6ZmFsc2UsIldpZHRoIjowLjAsIkhlaWdodCI6MC4wLCJCb3JkZXJTdHlsZSI6bnVsbCwiUGFyZW50U3R5bGUiOm51bGx9LCJSZWN0YW5nbGVTdHlsZSI6eyIkaWQiOiIzMTgiLCJNYXJnaW4iOnsiJGlkIjoiMzE5IiwiVG9wIjowLjAsIkxlZnQiOjAuMCwiUmlnaHQiOjAuMCwiQm90dG9tIjowLjB9LCJQYWRkaW5nIjp7IiRpZCI6IjMyMCIsIlRvcCI6MC4wLCJMZWZ0IjowLjAsIlJpZ2h0IjowLjAsIkJvdHRvbSI6MC4wfSwiQmFja2dyb3VuZCI6eyIkaWQiOiIzMjEiLCJDb2xvciI6eyIkaWQiOiIzMjIiLCJBIjo2MywiUiI6MTY1LCJHIjoxNjUsIkIiOjE2NX19LCJJc1Zpc2libGUiOmZhbHNlLCJXaWR0aCI6MC4wLCJIZWlnaHQiOjAuMCwiQm9yZGVyU3R5bGUiOnsiJGlkIjoiMzIzIiwiTGluZUNvbG9yIjp7IiRpZCI6IjMyNCIsIiR0eXBlIjoiTkxSRS5Db21tb24uRG9tLlNvbGlkQ29sb3JCcnVzaCwgTkxSRS5Db21tb24iLCJDb2xvciI6eyIkaWQiOiIzMjUiLCJBIjoyNTUsIlIiOjI1NSwiRyI6MCwiQiI6MH19LCJMaW5lV2VpZ2h0IjowLjAsIkxpbmVUeXBlIjowLCJQYXJlbnRTdHlsZSI6bnVsbH0sIlBhcmVudFN0eWxlIjpudWxsfSwiTWFyZ2luIjp7IiRpZCI6IjMyNiIsIlRvcCI6MC4wLCJMZWZ0IjowLjAsIlJpZ2h0IjowLjAsIkJvdHRvbSI6MC4wfSwiUGFkZGluZyI6eyIkaWQiOiIzMjciLCJUb3AiOjAuMCwiTGVmdCI6MC4wLCJSaWdodCI6MC4wLCJCb3R0b20iOjAuMH0sIkJhY2tncm91bmQiOm51bGwsIklzVmlzaWJsZSI6dHJ1ZSwiV2lkdGgiOjAuMCwiSGVpZ2h0IjowLjAsIkJvcmRlclN0eWxlIjpudWxsLCJQYXJlbnRTdHlsZSI6bnVsbH0sIkJhY2tncm91bmRTdHlsZSI6eyIkaWQiOiIzMjgiLCJNYXJnaW4iOnsiJGlkIjoiMzI5IiwiVG9wIjowLjAsIkxlZnQiOjAuMCwiUmlnaHQiOjAuMCwiQm90dG9tIjowLjB9LCJQYWRkaW5nIjp7IiRpZCI6IjMzMCIsIlRvcCI6MC4wLCJMZWZ0IjowLjAsIlJpZ2h0IjowLjAsIkJvdHRvbSI6MC4wfSwiQmFja2dyb3VuZCI6eyIkaWQiOiIzMzEiLCJDb2xvciI6eyIkaWQiOiIzMzIiLCJBIjo1MSwiUiI6MTY1LCJHIjoxNjUsIkIiOjE2NX19LCJJc1Zpc2libGUiOnRydWUsIldpZHRoIjowLjAsIkhlaWdodCI6MC4wLCJCb3JkZXJTdHlsZSI6eyIkaWQiOiIzMzMiLCJMaW5lQ29sb3IiOnsiJGlkIjoiMzM0IiwiJHR5cGUiOiJOTFJFLkNvbW1vbi5Eb20uU29saWRDb2xvckJydXNoLCBOTFJFLkNvbW1vbiIsIkNvbG9yIjp7IiRpZCI6IjMzNSIsIkEiOjI1NSwiUiI6MjU1LCJHIjowLCJCIjowfX0sIkxpbmVXZWlnaHQiOjAuMCwiTGluZVR5cGUiOjAsIlBhcmVudFN0eWxlIjpudWxsfSwiUGFyZW50U3R5bGUiOm51bGx9LCJNYXJnaW4iOnsiJGlkIjoiMzM2IiwiVG9wIjowLjAsIkxlZnQiOjAuMCwiUmlnaHQiOjAuMCwiQm90dG9tIjowLjB9LCJQYWRkaW5nIjp7IiRpZCI6IjMzNyIsIlRvcCI6MC4wLCJMZWZ0IjowLjAsIlJpZ2h0IjowLjAsIkJvdHRvbSI6MC4wfSwiSXNWaXNpYmxlIjpmYWxzZSwiV2lkdGgiOjAuMCwiSGVpZ2h0IjowLjAsIkJvcmRlclN0eWxlIjpudWxsLCJQYXJlbnRTdHlsZSI6bnVsbH19XSwiSWQiOiJkOWE3ZGYyMC00NTgwLTRkOWMtYjE3Mi00NzcwNmMzMDNiY2EiLCJJbmRleCI6NywiSGVhZGVyVGV4dCI6IkN1c3RvbWVyIFNlcnZpY2UiLCJTdHlsZSI6eyIkaWQiOiIzMzgiLCJIZWFkZXJTdHlsZSI6eyIkaWQiOiIzMzkiLCJUZXh0SXNWZXJ0aWNhbCI6ZmFsc2UsIlRleHRTdHlsZSI6eyIkaWQiOiIzNDAiLCJGb250U2V0dGluZ3MiOnsiJGlkIjoiMzQxIiwiRm9udFNpemUiOjEyLCJGb250TmFtZSI6IkNhbGlicmkiLCJJc0JvbGQiOmZhbHNlLCJJc0l0YWxpYyI6ZmFsc2UsIklzVW5kZXJsaW5lZCI6ZmFsc2UsIlBhcmVudFN0eWxlIjpudWxsfSwiQXV0b1NpemUiOjAsIkZvcmVncm91bmQiOnsiJGlkIjoiMzQyIiwiQ29sb3IiOnsiJGlkIjoiMzQzIiwiQSI6MjU1LCJSIjowLCJHIjowLCJCIjowfX0sIk1heFdpZHRoIjowLjAsIk1heEhlaWdodCI6MC4wLCJTbWFydEZvcmVncm91bmRJc0FjdGl2ZSI6ZmFsc2UsIkhvcml6b250YWxBbGlnbm1lbnQiOjA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m51bGwsIklzVmlzaWJsZSI6ZmFsc2UsIldpZHRoIjowLjAsIkhlaWdodCI6MC4wLCJCb3JkZXJTdHlsZSI6bnVsbCwiUGFyZW50U3R5bGUiOm51bGx9LCJSZWN0YW5nbGVTdHlsZSI6eyIkaWQiOiIzNDYiLCJNYXJnaW4iOnsiJGlkIjoiMzQ3IiwiVG9wIjowLjAsIkxlZnQiOjAuMCwiUmlnaHQiOjAuMCwiQm90dG9tIjowLjB9LCJQYWRkaW5nIjp7IiRpZCI6IjM0OCIsIlRvcCI6MC4wLCJMZWZ0IjowLjAsIlJpZ2h0IjowLjAsIkJvdHRvbSI6MC4wfSwiQmFja2dyb3VuZCI6eyIkaWQiOiIzNDkiLCJDb2xvciI6eyIkaWQiOiIzNTAiLCJBIjoxMjcsIlIiOjExMSwiRyI6NDksIkIiOjE1Mn19LCJJc1Zpc2libGUiOmZhbHNlLCJXaWR0aCI6MC4wLCJIZWlnaHQiOjAuMCwiQm9yZGVyU3R5bGUiOnsiJGlkIjoiMzUxIiwiTGluZUNvbG9yIjp7IiRyZWYiOiIxNTEifSwiTGluZVdlaWdodCI6MC4wLCJMaW5lVHlwZSI6MCwiUGFyZW50U3R5bGUiOm51bGx9LCJQYXJlbnRTdHlsZSI6bnVsbH0sIk1hcmdpbiI6eyIkaWQiOiIzNTIiLCJUb3AiOjAuMCwiTGVmdCI6MC4wLCJSaWdodCI6MC4wLCJCb3R0b20iOjAuMH0sIlBhZGRpbmciOnsiJGlkIjoiMzUzIiwiVG9wIjowLjAsIkxlZnQiOjAuMCwiUmlnaHQiOjAuMCwiQm90dG9tIjowLjB9LCJCYWNrZ3JvdW5kIjpudWxsLCJJc1Zpc2libGUiOnRydWUsIldpZHRoIjowLjAsIkhlaWdodCI6MC4wLCJCb3JkZXJTdHlsZSI6bnVsbCwiUGFyZW50U3R5bGUiOm51bGx9LCJCYWNrZ3JvdW5kU3R5bGUiOnsiJGlkIjoiMzU0IiwiTWFyZ2luIjp7IiRpZCI6IjM1NSIsIlRvcCI6MC4wLCJMZWZ0IjowLjAsIlJpZ2h0IjowLjAsIkJvdHRvbSI6MC4wfSwiUGFkZGluZyI6eyIkaWQiOiIzNTYiLCJUb3AiOjAuMCwiTGVmdCI6MC4wLCJSaWdodCI6MC4wLCJCb3R0b20iOjAuMH0sIkJhY2tncm91bmQiOnsiJGlkIjoiMzU3IiwiQ29sb3IiOnsiJGlkIjoiMzU4IiwiQSI6MzgsIlIiOjAsIkciOjAsIkIiOjB9fSwiSXNWaXNpYmxlIjp0cnVlLCJXaWR0aCI6MC4wLCJIZWlnaHQiOjAuMCwiQm9yZGVyU3R5bGUiOnsiJGlkIjoiMzU5IiwiTGluZUNvbG9yIjp7IiRpZCI6IjM2MCIsIiR0eXBlIjoiTkxSRS5Db21tb24uRG9tLlNvbGlkQ29sb3JCcnVzaCwgTkxSRS5Db21tb24iLCJDb2xvciI6eyIkaWQiOiIzNjEiLCJBIjoyNTUsIlIiOjExMSwiRyI6NDksIkIiOjE1Mn19LCJMaW5lV2VpZ2h0IjowLjAsIkxpbmVUeXBlIjowLCJQYXJlbnRTdHlsZSI6bnVsbH0sIlBhcmVudFN0eWxlIjpudWxsfSwiSXNBYm92ZVRpbWViYW5kIjpmYWxzZSwiTWFyZ2luIjp7IiRpZCI6IjM2MiIsIlRvcCI6MC4wLCJMZWZ0IjowLjAsIlJpZ2h0IjowLjAsIkJvdHRvbSI6MC4wfSwiUGFkZGluZyI6eyIkaWQiOiIzNjMiLCJUb3AiOjAuMCwiTGVmdCI6MC4wLCJSaWdodCI6MC4wLCJCb3R0b20iOjAuMH0sIklzVmlzaWJsZSI6dHJ1ZSwiV2lkdGgiOjAuMCwiSGVpZ2h0IjowLjAsIkJvcmRlclN0eWxlIjp7IiRpZCI6IjM2NCIsIkxpbmVDb2xvciI6bnVsbCwiTGluZVdlaWdodCI6MC4wLCJMaW5lVHlwZSI6MCwiUGFyZW50U3R5bGUiOm51bGx9LCJQYXJlbnRTdHlsZSI6bnVsbH19LHsiJGlkIjoiMzY1IiwiX2FjdGl2aXRpZXMiOlt7IiRpZCI6IjM2NiIsIl9yb3dzIjpbeyIkaWQiOiIzNjciLCJfdGFza3MiOlt7IiRpZCI6IjM2OCIsIl9hdHRhY2hlZE1pbGVzdG9uZXMiOltdLCJUYXNrRGVmaW5pdGlvbiI6eyIkaWQiOiIzNjkiLCJHcm91cE5hbWUiOm51bGwsIlN0YXJ0RGF0ZSI6IjIwMjItMDktMTJUMDQ6MDA6MDBaIiwiRW5kRGF0ZSI6IjIwMjItMDktMTJUMTE6MDA6MDBaIiwiUGVyY2VudGFnZUNvbXBsZXRlIjpudWxsLCJTdHlsZSI6eyIkaWQiOiIzNzAiLCJTaGFwZSI6MSwiU2hhcGVUaGlja25lc3MiOjMsIkR1cmF0aW9uRm9ybWF0IjowLCJJbmNsdWRlTm9uV29ya2luZ0RheXNJbkR1cmF0aW9uIjpmYWxzZSwiUGVyY2VudGFnZUNvbXBsZXRlU3R5bGUiOnsiJGlkIjoiMzcxIiwiRm9udFNldHRpbmdzIjp7IiRpZCI6IjM3MiIsIkZvbnRTaXplIjoxMCwiRm9udE5hbWUiOiJDYWxpYnJpIiwiSXNCb2xkIjpmYWxzZSwiSXNJdGFsaWMiOmZhbHNlLCJJc1VuZGVybGluZWQiOmZhbHNlLCJQYXJlbnRTdHlsZSI6bnVsbH0sIkF1dG9TaXplIjowLCJGb3JlZ3JvdW5kIjp7IiRpZCI6IjM3MyIsIkNvbG9yIjp7IiRpZCI6IjM3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c1IiwiVG9wIjowLjAsIkxlZnQiOjAuMCwiUmlnaHQiOjAuMCwiQm90dG9tIjowLjB9LCJQYWRkaW5nIjp7IiRpZCI6IjM3NiIsIlRvcCI6MC4wLCJMZWZ0IjowLjAsIlJpZ2h0IjowLjAsIkJvdHRvbSI6MC4wfSwiQmFja2dyb3VuZCI6eyIkaWQiOiIzNzciLCJDb2xvciI6eyIkcmVmIjoiMTUifX0sIklzVmlzaWJsZSI6dHJ1ZSwiV2lkdGgiOjAuMCwiSGVpZ2h0IjowLjAsIkJvcmRlclN0eWxlIjp7IiRpZCI6IjM3OCIsIkxpbmVDb2xvciI6bnVsbCwiTGluZVdlaWdodCI6MC4wLCJMaW5lVHlwZSI6MCwiUGFyZW50U3R5bGUiOm51bGx9LCJQYXJlbnRTdHlsZSI6bnVsbH0sIkR1cmF0aW9uU3R5bGUiOnsiJGlkIjoiMzc5IiwiRm9udFNldHRpbmdzIjp7IiRpZCI6IjM4MCIsIkZvbnRTaXplIjoxMCwiRm9udE5hbWUiOiJDYWxpYnJpIiwiSXNCb2xkIjpmYWxzZSwiSXNJdGFsaWMiOmZhbHNlLCJJc1VuZGVybGluZWQiOmZhbHNlLCJQYXJlbnRTdHlsZSI6bnVsbH0sIkF1dG9TaXplIjowLCJGb3JlZ3JvdW5kIjp7IiRpZCI6IjM4MSIsIkNvbG9yIjp7IiRyZWYiOiIyMCJ9fSwiTWF4V2lkdGgiOjIwMC4wLCJNYXhIZWlnaHQiOiJJbmZpbml0eSIsIlNtYXJ0Rm9yZWdyb3VuZElzQWN0aXZlIjpmYWxzZSwiSG9yaXpvbnRhbEFsaWdubWVudCI6MCwiVmVydGljYWxBbGlnbm1lbnQiOjAsIlNtYXJ0Rm9yZWdyb3VuZCI6bnVsbCwiQmFja2dyb3VuZEZpbGxUeXBlIjowLCJNYXJnaW4iOnsiJGlkIjoiMzgyIiwiVG9wIjowLjAsIkxlZnQiOjAuMCwiUmlnaHQiOjAuMCwiQm90dG9tIjowLjB9LCJQYWRkaW5nIjp7IiRpZCI6IjM4MyIsIlRvcCI6MC4wLCJMZWZ0IjowLjAsIlJpZ2h0IjowLjAsIkJvdHRvbSI6MC4wfSwiQmFja2dyb3VuZCI6eyIkcmVmIjoiMjMifSwiSXNWaXNpYmxlIjp0cnVlLCJXaWR0aCI6MC4wLCJIZWlnaHQiOjAuMCwiQm9yZGVyU3R5bGUiOnsiJGlkIjoiMzg0IiwiTGluZUNvbG9yIjpudWxsLCJMaW5lV2VpZ2h0IjowLjAsIkxpbmVUeXBlIjowLCJQYXJlbnRTdHlsZSI6bnVsbH0sIlBhcmVudFN0eWxlIjpudWxsfSwiSG9yaXpvbnRhbENvbm5lY3RvclN0eWxlIjp7IiRpZCI6IjM4NSIsIkxpbmVDb2xvciI6eyIkcmVmIjoiMjcifSwiTGluZVdlaWdodCI6MS4wLCJMaW5lVHlwZSI6MCwiUGFyZW50U3R5bGUiOm51bGx9LCJWZXJ0aWNhbENvbm5lY3RvclN0eWxlIjp7IiRpZCI6IjM4N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ODciLCJNYXJnaW4iOnsiJGlkIjoiMzg4IiwiVG9wIjowLjAsIkxlZnQiOjQuMCwiUmlnaHQiOjQuMCwiQm90dG9tIjowLjB9LCJQYWRkaW5nIjp7IiRpZCI6IjM4OSIsIlRvcCI6MC4wLCJMZWZ0IjowLjAsIlJpZ2h0IjowLjAsIkJvdHRvbSI6MC4wfSwiQmFja2dyb3VuZCI6eyIkaWQiOiIzOTAiLCJDb2xvciI6eyIkaWQiOiIzOTEiLCJBIjoyNTUsIlIiOjExLCJHIjoxNjcsIkIiOjIwOH19LCJJc1Zpc2libGUiOnRydWUsIldpZHRoIjowLjAsIkhlaWdodCI6NDAuMzE5OTk5Njk0ODI0MjE5LCJCb3JkZXJTdHlsZSI6eyIkaWQiOiIzOTIiLCJMaW5lQ29sb3IiOnsiJGlkIjoiMzkzIiwiJHR5cGUiOiJOTFJFLkNvbW1vbi5Eb20uU29saWRDb2xvckJydXNoLCBOTFJFLkNvbW1vbiIsIkNvbG9yIjp7IiRpZCI6IjM5NCIsIkEiOjI1NSwiUiI6MjU1LCJHIjowLCJCIjowfX0sIkxpbmVXZWlnaHQiOjAuMCwiTGluZVR5cGUiOjAsIlBhcmVudFN0eWxlIjpudWxsfSwiUGFyZW50U3R5bGUiOm51bGx9LCJUaXRsZVN0eWxlIjp7IiRpZCI6IjM5NSIsIkZvbnRTZXR0aW5ncyI6eyIkaWQiOiIzOTYiLCJGb250U2l6ZSI6MTEsIkZvbnROYW1lIjoiQ2FsaWJyaSIsIklzQm9sZCI6ZmFsc2UsIklzSXRhbGljIjpmYWxzZSwiSXNVbmRlcmxpbmVkIjpmYWxzZSwiUGFyZW50U3R5bGUiOm51bGx9LCJBdXRvU2l6ZSI6MCwiRm9yZWdyb3VuZCI6eyIkaWQiOiIzOTciLCJDb2xvciI6eyIkaWQiOiIzOT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k5IiwiVG9wIjowLjAsIkxlZnQiOjAuMCwiUmlnaHQiOjAuMCwiQm90dG9tIjowLjB9LCJQYWRkaW5nIjp7IiRpZCI6IjQwMCIsIlRvcCI6MC4wLCJMZWZ0IjowLjAsIlJpZ2h0IjowLjAsIkJvdHRvbSI6MC4wfSwiQmFja2dyb3VuZCI6eyIkaWQiOiI0MDEiLCJDb2xvciI6eyIkaWQiOiI0MDIiLCJBIjowLCJSIjoyNTUsIkciOjI1NSwiQiI6MjU1fX0sIklzVmlzaWJsZSI6dHJ1ZSwiV2lkdGgiOjAuMCwiSGVpZ2h0IjowLjAsIkJvcmRlclN0eWxlIjp7IiRpZCI6IjQwMyIsIkxpbmVDb2xvciI6bnVsbCwiTGluZVdlaWdodCI6MC4wLCJMaW5lVHlwZSI6MCwiUGFyZW50U3R5bGUiOm51bGx9LCJQYXJlbnRTdHlsZSI6bnVsbH0sIkRhdGVTdHlsZSI6eyIkaWQiOiI0MDQiLCJGb250U2V0dGluZ3MiOnsiJGlkIjoiNDA1IiwiRm9udFNpemUiOjEwLCJGb250TmFtZSI6IkNhbGlicmkiLCJJc0JvbGQiOmZhbHNlLCJJc0l0YWxpYyI6ZmFsc2UsIklzVW5kZXJsaW5lZCI6ZmFsc2UsIlBhcmVudFN0eWxlIjpudWxsfSwiQXV0b1NpemUiOjAsIkZvcmVncm91bmQiOnsiJGlkIjoiNDA2IiwiQ29sb3IiOnsiJHJlZiI6IjUyIn19LCJNYXhXaWR0aCI6MjAwLjAsIk1heEhlaWdodCI6IkluZmluaXR5IiwiU21hcnRGb3JlZ3JvdW5kSXNBY3RpdmUiOmZhbHNlLCJIb3Jpem9udGFsQWxpZ25tZW50IjowLCJWZXJ0aWNhbEFsaWdubWVudCI6MCwiU21hcnRGb3JlZ3JvdW5kIjpudWxsLCJCYWNrZ3JvdW5kRmlsbFR5cGUiOjAsIk1hcmdpbiI6eyIkaWQiOiI0MDciLCJUb3AiOjAuMCwiTGVmdCI6MC4wLCJSaWdodCI6MC4wLCJCb3R0b20iOjAuMH0sIlBhZGRpbmciOnsiJGlkIjoiNDA4IiwiVG9wIjowLjAsIkxlZnQiOjAuMCwiUmlnaHQiOjAuMCwiQm90dG9tIjowLjB9LCJCYWNrZ3JvdW5kIjp7IiRyZWYiOiI1NSJ9LCJJc1Zpc2libGUiOnRydWUsIldpZHRoIjowLjAsIkhlaWdodCI6MC4wLCJCb3JkZXJTdHlsZSI6eyIkaWQiOiI0MDkiLCJMaW5lQ29sb3IiOm51bGwsIkxpbmVXZWlnaHQiOjAuMCwiTGluZVR5cGUiOjAsIlBhcmVudFN0eWxlIjpudWxsfSwiUGFyZW50U3R5bGUiOm51bGx9LCJEYXRlRm9ybWF0Ijp7IiRpZCI6IjQxM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0MTEiLCJEYXRlUGFydElzVmlzaWJsZSI6dHJ1ZSwiVGltZVBhcnRJc1Zpc2libGUiOmZhbHNlfX0sIldlZWtOdW1iZXJpbmciOnsiJGlkIjoiNDEyIiwiRm9ybWF0IjowLCJJc1Zpc2libGUiOmZhbHNlLCJMYXN0S25vd25WaXNpYmlsaXR5U3RhdGUiOmZhbHNlfSwiSXNWaXNpYmxlIjp0cnVlLCJQYXJlbnRTdHlsZSI6bnVsbH0sIkluZGV4IjowLCJTbWFydER1cmF0aW9uQWN0aXZhdGVkIjpmYWxzZSwiRGF0ZUZvcm1hdCI6eyIkcmVmIjoiNDEwIn0sIldlZWtOdW1iZXJpbmciOnsiJGlkIjoiNDEzIiwiRm9ybWF0IjowLCJJc1Zpc2libGUiOmZhbHNlLCJMYXN0S25vd25WaXNpYmlsaXR5U3RhdGUiOmZhbHNlfSwiSWQiOiI1ZDlkODkwZC00OGZjLTQ0MTgtODIyMC0xMjA4NGM0NTliZTEiLCJJbXBvcnRJZCI6bnVsbCwiVGl0bGUiOiJSZWNlaXZlIG9yZGVyIiwiTm90ZSI6bnVsbCwiSHlwZXJsaW5rIjp7IiRpZCI6IjQxNCIsIkFkZHJlc3MiOm51bGwsIlN1YkFkZHJlc3MiOm51bGx9LCJJc0NoYW5nZWQiOmZhbHNlLCJJc05ldyI6ZmFsc2V9fSx7IiRpZCI6IjQxNSIsIl9hdHRhY2hlZE1pbGVzdG9uZXMiOltdLCJUYXNrRGVmaW5pdGlvbiI6eyIkaWQiOiI0MTYiLCJHcm91cE5hbWUiOm51bGwsIlN0YXJ0RGF0ZSI6IjIwMjItMDktMTNUMDA6MDA6MDBaIiwiRW5kRGF0ZSI6IjIwMjItMDktMTNUMDc6MDA6MDBaIiwiUGVyY2VudGFnZUNvbXBsZXRlIjpudWxsLCJTdHlsZSI6eyIkaWQiOiI0MTciLCJTaGFwZSI6MSwiU2hhcGVUaGlja25lc3MiOjIsIkR1cmF0aW9uRm9ybWF0IjowLCJJbmNsdWRlTm9uV29ya2luZ0RheXNJbkR1cmF0aW9uIjpmYWxzZSwiUGVyY2VudGFnZUNvbXBsZXRlU3R5bGUiOnsiJGlkIjoiNDE4IiwiRm9udFNldHRpbmdzIjp7IiRpZCI6IjQxOSIsIkZvbnRTaXplIjoxMCwiRm9udE5hbWUiOiJDYWxpYnJpIiwiSXNCb2xkIjpmYWxzZSwiSXNJdGFsaWMiOmZhbHNlLCJJc1VuZGVybGluZWQiOmZhbHNlLCJQYXJlbnRTdHlsZSI6bnVsbH0sIkF1dG9TaXplIjowLCJGb3JlZ3JvdW5kIjp7IiRpZCI6IjQyMCIsIkNvbG9yIjp7IiRpZCI6IjQy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DIyIiwiVG9wIjowLjAsIkxlZnQiOjAuMCwiUmlnaHQiOjAuMCwiQm90dG9tIjowLjB9LCJQYWRkaW5nIjp7IiRpZCI6IjQyMyIsIlRvcCI6MC4wLCJMZWZ0IjowLjAsIlJpZ2h0IjowLjAsIkJvdHRvbSI6MC4wfSwiQmFja2dyb3VuZCI6eyIkaWQiOiI0MjQiLCJDb2xvciI6eyIkcmVmIjoiMTUifX0sIklzVmlzaWJsZSI6dHJ1ZSwiV2lkdGgiOjAuMCwiSGVpZ2h0IjowLjAsIkJvcmRlclN0eWxlIjp7IiRpZCI6IjQyNSIsIkxpbmVDb2xvciI6bnVsbCwiTGluZVdlaWdodCI6MC4wLCJMaW5lVHlwZSI6MCwiUGFyZW50U3R5bGUiOm51bGx9LCJQYXJlbnRTdHlsZSI6bnVsbH0sIkR1cmF0aW9uU3R5bGUiOnsiJGlkIjoiNDI2IiwiRm9udFNldHRpbmdzIjp7IiRpZCI6IjQyNyIsIkZvbnRTaXplIjoxMCwiRm9udE5hbWUiOiJDYWxpYnJpIiwiSXNCb2xkIjpmYWxzZSwiSXNJdGFsaWMiOmZhbHNlLCJJc1VuZGVybGluZWQiOmZhbHNlLCJQYXJlbnRTdHlsZSI6bnVsbH0sIkF1dG9TaXplIjowLCJGb3JlZ3JvdW5kIjp7IiRpZCI6IjQyOCIsIkNvbG9yIjp7IiRyZWYiOiIyMCJ9fSwiTWF4V2lkdGgiOjIwMC4wLCJNYXhIZWlnaHQiOiJJbmZpbml0eSIsIlNtYXJ0Rm9yZWdyb3VuZElzQWN0aXZlIjpmYWxzZSwiSG9yaXpvbnRhbEFsaWdubWVudCI6MCwiVmVydGljYWxBbGlnbm1lbnQiOjAsIlNtYXJ0Rm9yZWdyb3VuZCI6bnVsbCwiQmFja2dyb3VuZEZpbGxUeXBlIjowLCJNYXJnaW4iOnsiJGlkIjoiNDI5IiwiVG9wIjowLjAsIkxlZnQiOjAuMCwiUmlnaHQiOjAuMCwiQm90dG9tIjowLjB9LCJQYWRkaW5nIjp7IiRpZCI6IjQzMCIsIlRvcCI6MC4wLCJMZWZ0IjowLjAsIlJpZ2h0IjowLjAsIkJvdHRvbSI6MC4wfSwiQmFja2dyb3VuZCI6eyIkcmVmIjoiMjMifSwiSXNWaXNpYmxlIjp0cnVlLCJXaWR0aCI6MC4wLCJIZWlnaHQiOjAuMCwiQm9yZGVyU3R5bGUiOnsiJGlkIjoiNDMxIiwiTGluZUNvbG9yIjpudWxsLCJMaW5lV2VpZ2h0IjowLjAsIkxpbmVUeXBlIjowLCJQYXJlbnRTdHlsZSI6bnVsbH0sIlBhcmVudFN0eWxlIjpudWxsfSwiSG9yaXpvbnRhbENvbm5lY3RvclN0eWxlIjp7IiRpZCI6IjQzMiIsIkxpbmVDb2xvciI6eyIkcmVmIjoiMjcifSwiTGluZVdlaWdodCI6MS4wLCJMaW5lVHlwZSI6MCwiUGFyZW50U3R5bGUiOm51bGx9LCJWZXJ0aWNhbENvbm5lY3RvclN0eWxlIjp7IiRpZCI6IjQzM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MzQiLCJNYXJnaW4iOnsiJGlkIjoiNDM1IiwiVG9wIjowLjAsIkxlZnQiOjQuMCwiUmlnaHQiOjQuMCwiQm90dG9tIjowLjB9LCJQYWRkaW5nIjp7IiRpZCI6IjQzNiIsIlRvcCI6MC4wLCJMZWZ0IjowLjAsIlJpZ2h0IjowLjAsIkJvdHRvbSI6MC4wfSwiQmFja2dyb3VuZCI6eyIkaWQiOiI0MzciLCJDb2xvciI6eyIkaWQiOiI0MzgiLCJBIjoyNTUsIlIiOjExLCJHIjoxNjcsIkIiOjIwOH19LCJJc1Zpc2libGUiOnRydWUsIldpZHRoIjowLjAsIkhlaWdodCI6MjIuMCwiQm9yZGVyU3R5bGUiOnsiJGlkIjoiNDM5IiwiTGluZUNvbG9yIjp7IiRpZCI6IjQ0MCIsIiR0eXBlIjoiTkxSRS5Db21tb24uRG9tLlNvbGlkQ29sb3JCcnVzaCwgTkxSRS5Db21tb24iLCJDb2xvciI6eyIkaWQiOiI0NDEiLCJBIjoyNTUsIlIiOjI1NSwiRyI6MCwiQiI6MH19LCJMaW5lV2VpZ2h0IjowLjAsIkxpbmVUeXBlIjowLCJQYXJlbnRTdHlsZSI6bnVsbH0sIlBhcmVudFN0eWxlIjpudWxsfSwiVGl0bGVTdHlsZSI6eyIkaWQiOiI0NDIiLCJGb250U2V0dGluZ3MiOnsiJGlkIjoiNDQzIiwiRm9udFNpemUiOjExLCJGb250TmFtZSI6IkNhbGlicmkiLCJJc0JvbGQiOmZhbHNlLCJJc0l0YWxpYyI6ZmFsc2UsIklzVW5kZXJsaW5lZCI6ZmFsc2UsIlBhcmVudFN0eWxlIjpudWxsfSwiQXV0b1NpemUiOjAsIkZvcmVncm91bmQiOnsiJGlkIjoiNDQ0IiwiQ29sb3IiOnsiJGlkIjoiNDQ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0NiIsIlRvcCI6MC4wLCJMZWZ0IjowLjAsIlJpZ2h0IjowLjAsIkJvdHRvbSI6MC4wfSwiUGFkZGluZyI6eyIkaWQiOiI0NDciLCJUb3AiOjAuMCwiTGVmdCI6MC4wLCJSaWdodCI6MC4wLCJCb3R0b20iOjAuMH0sIkJhY2tncm91bmQiOnsiJGlkIjoiNDQ4IiwiQ29sb3IiOnsiJGlkIjoiNDQ5IiwiQSI6MCwiUiI6MjU1LCJHIjoyNTUsIkIiOjI1NX19LCJJc1Zpc2libGUiOnRydWUsIldpZHRoIjowLjAsIkhlaWdodCI6MC4wLCJCb3JkZXJTdHlsZSI6eyIkaWQiOiI0NTAiLCJMaW5lQ29sb3IiOm51bGwsIkxpbmVXZWlnaHQiOjAuMCwiTGluZVR5cGUiOjAsIlBhcmVudFN0eWxlIjpudWxsfSwiUGFyZW50U3R5bGUiOm51bGx9LCJEYXRlU3R5bGUiOnsiJGlkIjoiNDUxIiwiRm9udFNldHRpbmdzIjp7IiRpZCI6IjQ1MiIsIkZvbnRTaXplIjoxMCwiRm9udE5hbWUiOiJDYWxpYnJpIiwiSXNCb2xkIjpmYWxzZSwiSXNJdGFsaWMiOmZhbHNlLCJJc1VuZGVybGluZWQiOmZhbHNlLCJQYXJlbnRTdHlsZSI6bnVsbH0sIkF1dG9TaXplIjowLCJGb3JlZ3JvdW5kIjp7IiRpZCI6IjQ1MyIsIkNvbG9yIjp7IiRyZWYiOiI1MiJ9fSwiTWF4V2lkdGgiOjIwMC4wLCJNYXhIZWlnaHQiOiJJbmZpbml0eSIsIlNtYXJ0Rm9yZWdyb3VuZElzQWN0aXZlIjpmYWxzZSwiSG9yaXpvbnRhbEFsaWdubWVudCI6MCwiVmVydGljYWxBbGlnbm1lbnQiOjAsIlNtYXJ0Rm9yZWdyb3VuZCI6bnVsbCwiQmFja2dyb3VuZEZpbGxUeXBlIjowLCJNYXJnaW4iOnsiJGlkIjoiNDU0IiwiVG9wIjowLjAsIkxlZnQiOjAuMCwiUmlnaHQiOjAuMCwiQm90dG9tIjowLjB9LCJQYWRkaW5nIjp7IiRpZCI6IjQ1NSIsIlRvcCI6MC4wLCJMZWZ0IjowLjAsIlJpZ2h0IjowLjAsIkJvdHRvbSI6MC4wfSwiQmFja2dyb3VuZCI6eyIkcmVmIjoiNTUifSwiSXNWaXNpYmxlIjp0cnVlLCJXaWR0aCI6MC4wLCJIZWlnaHQiOjAuMCwiQm9yZGVyU3R5bGUiOnsiJGlkIjoiNDU2IiwiTGluZUNvbG9yIjpudWxsLCJMaW5lV2VpZ2h0IjowLjAsIkxpbmVUeXBlIjowLCJQYXJlbnRTdHlsZSI6bnVsbH0sIlBhcmVudFN0eWxlIjpudWxsfSwiRGF0ZUZvcm1hdCI6eyIkaWQiOiI0NT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DU4IiwiRGF0ZVBhcnRJc1Zpc2libGUiOnRydWUsIlRpbWVQYXJ0SXNWaXNpYmxlIjpmYWxzZX19LCJXZWVrTnVtYmVyaW5nIjp7IiRpZCI6IjQ1OSIsIkZvcm1hdCI6MCwiSXNWaXNpYmxlIjpmYWxzZSwiTGFzdEtub3duVmlzaWJpbGl0eVN0YXRlIjpmYWxzZX0sIklzVmlzaWJsZSI6dHJ1ZSwiUGFyZW50U3R5bGUiOm51bGx9LCJJbmRleCI6MSwiU21hcnREdXJhdGlvbkFjdGl2YXRlZCI6ZmFsc2UsIkRhdGVGb3JtYXQiOnsiJHJlZiI6IjQ1NyJ9LCJXZWVrTnVtYmVyaW5nIjp7IiRpZCI6IjQ2MCIsIkZvcm1hdCI6MCwiSXNWaXNpYmxlIjpmYWxzZSwiTGFzdEtub3duVmlzaWJpbGl0eVN0YXRlIjpmYWxzZX0sIklkIjoiN2I4NGI3MTgtZTExZi00ZjI2LTg4NjEtZDM3ODJhZDZlYzNkIiwiSW1wb3J0SWQiOm51bGwsIlRpdGxlIjoiQ2FuY2VsIG9yZGVyIiwiTm90ZSI6bnVsbCwiSHlwZXJsaW5rIjp7IiRpZCI6IjQ2MSIsIkFkZHJlc3MiOm51bGwsIlN1YkFkZHJlc3MiOm51bGx9LCJJc0NoYW5nZWQiOmZhbHNlLCJJc05ldyI6ZmFsc2V9fV0sIl9taWxlc3RvbmVzIjpbXSwiSWQiOiIzOTJhNTExYy1iYTA5LTQ4NmUtOTMyOS0xZmM5NmE3NWVmZWUiLCJJc1NpbmdsZUl0ZW1Sb3ciOmZhbHNlfV0sIkluZGV4IjoxMSwiSWQiOiJjNjNiM2NjYy1lZTNhLTQ0NjUtYWM0ZC04Zjk1YTJhMzM0ZGEiLCJIZWFkZXJUZXh0IjpudWxsLCJJc0RlZmF1bHQiOnRydWUsIlN0eWxlIjp7IiRpZCI6IjQ2MiIsIkhlYWRlclN0eWxlIjp7IiRpZCI6IjQ2MyIsIlRleHRTdHlsZSI6eyIkaWQiOiI0NjQiLCJGb250U2V0dGluZ3MiOnsiJGlkIjoiNDY1IiwiRm9udFNpemUiOjEyLCJGb250TmFtZSI6IkNhbGlicmkiLCJJc0JvbGQiOmZhbHNlLCJJc0l0YWxpYyI6ZmFsc2UsIklzVW5kZXJsaW5lZCI6ZmFsc2UsIlBhcmVudFN0eWxlIjpudWxsfSwiQXV0b1NpemUiOjAsIkZvcmVncm91bmQiOnsiJGlkIjoiNDY2IiwiQ29sb3IiOnsiJGlkIjoiNDY3IiwiQSI6MjU1LCJSIjowLCJHIjowLCJCIjowfX0sIk1heFdpZHRoIjowLjAsIk1heEhlaWdodCI6MC4wLCJTbWFydEZvcmVncm91bmRJc0FjdGl2ZSI6ZmFsc2UsIkhvcml6b250YWxBbGlnbm1lbnQiOjA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m51bGwsIklzVmlzaWJsZSI6ZmFsc2UsIldpZHRoIjowLjAsIkhlaWdodCI6MC4wLCJCb3JkZXJTdHlsZSI6bnVsbCwiUGFyZW50U3R5bGUiOm51bGx9LCJSZWN0YW5nbGVTdHlsZSI6eyIkaWQiOiI0NzAiLCJNYXJnaW4iOnsiJGlkIjoiNDcxIiwiVG9wIjowLjAsIkxlZnQiOjAuMCwiUmlnaHQiOjAuMCwiQm90dG9tIjowLjB9LCJQYWRkaW5nIjp7IiRpZCI6IjQ3MiIsIlRvcCI6MC4wLCJMZWZ0IjowLjAsIlJpZ2h0IjowLjAsIkJvdHRvbSI6MC4wfSwiQmFja2dyb3VuZCI6eyIkaWQiOiI0NzMiLCJDb2xvciI6eyIkaWQiOiI0NzQiLCJBIjo2MywiUiI6MTY1LCJHIjoxNjUsIkIiOjE2NX19LCJJc1Zpc2libGUiOmZhbHNlLCJXaWR0aCI6MC4wLCJIZWlnaHQiOjAuMCwiQm9yZGVyU3R5bGUiOnsiJGlkIjoiNDc1IiwiTGluZUNvbG9yIjp7IiRpZCI6IjQ3NiIsIiR0eXBlIjoiTkxSRS5Db21tb24uRG9tLlNvbGlkQ29sb3JCcnVzaCwgTkxSRS5Db21tb24iLCJDb2xvciI6eyIkaWQiOiI0NzciLCJBIjoyNTUsIlIiOjI1NSwiRyI6MCwiQiI6MH19LCJMaW5lV2VpZ2h0IjowLjAsIkxpbmVUeXBlIjowLCJQYXJlbnRTdHlsZSI6bnVsbH0sIlBhcmVudFN0eWxlIjpudWxsfSwiTWFyZ2luIjp7IiRpZCI6IjQ3OCIsIlRvcCI6MC4wLCJMZWZ0IjowLjAsIlJpZ2h0IjowLjAsIkJvdHRvbSI6MC4wfSwiUGFkZGluZyI6eyIkaWQiOiI0NzkiLCJUb3AiOjAuMCwiTGVmdCI6MC4wLCJSaWdodCI6MC4wLCJCb3R0b20iOjAuMH0sIkJhY2tncm91bmQiOm51bGwsIklzVmlzaWJsZSI6dHJ1ZSwiV2lkdGgiOjAuMCwiSGVpZ2h0IjowLjAsIkJvcmRlclN0eWxlIjpudWxsLCJQYXJlbnRTdHlsZSI6bnVsbH0sIkJhY2tncm91bmRTdHlsZSI6eyIkaWQiOiI0ODAiLCJNYXJnaW4iOnsiJGlkIjoiNDgxIiwiVG9wIjowLjAsIkxlZnQiOjAuMCwiUmlnaHQiOjAuMCwiQm90dG9tIjowLjB9LCJQYWRkaW5nIjp7IiRpZCI6IjQ4MiIsIlRvcCI6MC4wLCJMZWZ0IjowLjAsIlJpZ2h0IjowLjAsIkJvdHRvbSI6MC4wfSwiQmFja2dyb3VuZCI6eyIkaWQiOiI0ODMiLCJDb2xvciI6eyIkaWQiOiI0ODQiLCJBIjo1MSwiUiI6MTY1LCJHIjoxNjUsIkIiOjE2NX19LCJJc1Zpc2libGUiOnRydWUsIldpZHRoIjowLjAsIkhlaWdodCI6MC4wLCJCb3JkZXJTdHlsZSI6eyIkaWQiOiI0ODUiLCJMaW5lQ29sb3IiOnsiJGlkIjoiNDg2IiwiJHR5cGUiOiJOTFJFLkNvbW1vbi5Eb20uU29saWRDb2xvckJydXNoLCBOTFJFLkNvbW1vbiIsIkNvbG9yIjp7IiRpZCI6IjQ4NyIsIkEiOjI1NSwiUiI6MjU1LCJHIjowLCJCIjowfX0sIkxpbmVXZWlnaHQiOjAuMCwiTGluZVR5cGUiOjAsIlBhcmVudFN0eWxlIjpudWxsfSwiUGFyZW50U3R5bGUiOm51bGx9LCJNYXJnaW4iOnsiJGlkIjoiNDg4IiwiVG9wIjowLjAsIkxlZnQiOjAuMCwiUmlnaHQiOjAuMCwiQm90dG9tIjowLjB9LCJQYWRkaW5nIjp7IiRpZCI6IjQ4OSIsIlRvcCI6MC4wLCJMZWZ0IjowLjAsIlJpZ2h0IjowLjAsIkJvdHRvbSI6MC4wfSwiSXNWaXNpYmxlIjpmYWxzZSwiV2lkdGgiOjAuMCwiSGVpZ2h0IjowLjAsIkJvcmRlclN0eWxlIjpudWxsLCJQYXJlbnRTdHlsZSI6bnVsbH19XSwiSWQiOiIyODliZjQ3Zi1mN2QwLTQ3ODAtYjViZC1hNGQwZTE0N2E3ZDAiLCJJbmRleCI6MTEsIkhlYWRlclRleHQiOiJTYWxlcyIsIlN0eWxlIjp7IiRpZCI6IjQ5MCIsIkhlYWRlclN0eWxlIjp7IiRpZCI6IjQ5MSIsIlRleHRJc1ZlcnRpY2FsIjpmYWxzZSwiVGV4dFN0eWxlIjp7IiRpZCI6IjQ5MiIsIkZvbnRTZXR0aW5ncyI6eyIkaWQiOiI0OTMiLCJGb250U2l6ZSI6MTIsIkZvbnROYW1lIjoiQ2FsaWJyaSIsIklzQm9sZCI6ZmFsc2UsIklzSXRhbGljIjpmYWxzZSwiSXNVbmRlcmxpbmVkIjpmYWxzZSwiUGFyZW50U3R5bGUiOm51bGx9LCJBdXRvU2l6ZSI6MCwiRm9yZWdyb3VuZCI6eyIkaWQiOiI0OTQiLCJDb2xvciI6eyIkaWQiOiI0OTUiLCJBIjoyNTUsIlIiOjAsIkciOjAsIkIiOjB9fSwiTWF4V2lkdGgiOjAuMCwiTWF4SGVpZ2h0IjowLjAsIlNtYXJ0Rm9yZWdyb3VuZElzQWN0aXZlIjpmYWxzZSwiSG9yaXpvbnRhbEFsaWdubWVudCI6MCwiVmVydGljYWxBbGlnbm1lbnQiOjAsIlNtYXJ0Rm9yZWdyb3VuZCI6bnVsbCwiQmFja2dyb3VuZEZpbGxUeXBlIjowLCJNYXJnaW4iOnsiJGlkIjoiNDk2IiwiVG9wIjowLjAsIkxlZnQiOjAuMCwiUmlnaHQiOjAuMCwiQm90dG9tIjowLjB9LCJQYWRkaW5nIjp7IiRpZCI6IjQ5NyIsIlRvcCI6MC4wLCJMZWZ0IjowLjAsIlJpZ2h0IjowLjAsIkJvdHRvbSI6MC4wfSwiQmFja2dyb3VuZCI6bnVsbCwiSXNWaXNpYmxlIjpmYWxzZSwiV2lkdGgiOjAuMCwiSGVpZ2h0IjowLjAsIkJvcmRlclN0eWxlIjpudWxsLCJQYXJlbnRTdHlsZSI6bnVsbH0sIlJlY3RhbmdsZVN0eWxlIjp7IiRpZCI6IjQ5OCIsIk1hcmdpbiI6eyIkaWQiOiI0OTkiLCJUb3AiOjAuMCwiTGVmdCI6MC4wLCJSaWdodCI6MC4wLCJCb3R0b20iOjAuMH0sIlBhZGRpbmciOnsiJGlkIjoiNTAwIiwiVG9wIjowLjAsIkxlZnQiOjAuMCwiUmlnaHQiOjAuMCwiQm90dG9tIjowLjB9LCJCYWNrZ3JvdW5kIjp7IiRpZCI6IjUwMSIsIkNvbG9yIjp7IiRpZCI6IjUwMiIsIkEiOjEyNywiUiI6MjU1LCJHIjoxOTIsIkIiOjB9fSwiSXNWaXNpYmxlIjpmYWxzZSwiV2lkdGgiOjAuMCwiSGVpZ2h0IjowLjAsIkJvcmRlclN0eWxlIjp7IiRpZCI6IjUwMyIsIkxpbmVDb2xvciI6eyIkcmVmIjoiMTUxIn0sIkxpbmVXZWlnaHQiOjAuMCwiTGluZVR5cGUiOjAsIlBhcmVudFN0eWxlIjpudWxsfSwiUGFyZW50U3R5bGUiOm51bGx9LCJNYXJnaW4iOnsiJGlkIjoiNTA0IiwiVG9wIjowLjAsIkxlZnQiOjAuMCwiUmlnaHQiOjAuMCwiQm90dG9tIjowLjB9LCJQYWRkaW5nIjp7IiRpZCI6IjUwNSIsIlRvcCI6MC4wLCJMZWZ0IjowLjAsIlJpZ2h0IjowLjAsIkJvdHRvbSI6MC4wfSwiQmFja2dyb3VuZCI6bnVsbCwiSXNWaXNpYmxlIjp0cnVlLCJXaWR0aCI6MC4wLCJIZWlnaHQiOjAuMCwiQm9yZGVyU3R5bGUiOm51bGwsIlBhcmVudFN0eWxlIjpudWxsfSwiQmFja2dyb3VuZFN0eWxlIjp7IiRpZCI6IjUwNiIsIk1hcmdpbiI6eyIkaWQiOiI1MDciLCJUb3AiOjAuMCwiTGVmdCI6MC4wLCJSaWdodCI6MC4wLCJCb3R0b20iOjAuMH0sIlBhZGRpbmciOnsiJGlkIjoiNTA4IiwiVG9wIjowLjAsIkxlZnQiOjAuMCwiUmlnaHQiOjAuMCwiQm90dG9tIjowLjB9LCJCYWNrZ3JvdW5kIjp7IiRyZWYiOiIzNTcifSwiSXNWaXNpYmxlIjp0cnVlLCJXaWR0aCI6MC4wLCJIZWlnaHQiOjAuMCwiQm9yZGVyU3R5bGUiOnsiJGlkIjoiNTA5IiwiTGluZUNvbG9yIjp7IiRpZCI6IjUxMCIsIiR0eXBlIjoiTkxSRS5Db21tb24uRG9tLlNvbGlkQ29sb3JCcnVzaCwgTkxSRS5Db21tb24iLCJDb2xvciI6eyIkaWQiOiI1MTEiLCJBIjoyNTUsIlIiOjI1NCwiRyI6MTg2LCJCIjoxMH19LCJMaW5lV2VpZ2h0IjowLjAsIkxpbmVUeXBlIjowLCJQYXJlbnRTdHlsZSI6bnVsbH0sIlBhcmVudFN0eWxlIjpudWxsfSwiSXNBYm92ZVRpbWViYW5kIjpmYWxzZSwiTWFyZ2luIjp7IiRpZCI6IjUxMiIsIlRvcCI6MC4wLCJMZWZ0IjowLjAsIlJpZ2h0IjowLjAsIkJvdHRvbSI6MC4wfSwiUGFkZGluZyI6eyIkaWQiOiI1MTMiLCJUb3AiOjAuMCwiTGVmdCI6MC4wLCJSaWdodCI6MC4wLCJCb3R0b20iOjAuMH0sIklzVmlzaWJsZSI6dHJ1ZSwiV2lkdGgiOjAuMCwiSGVpZ2h0IjowLjAsIkJvcmRlclN0eWxlIjp7IiRpZCI6IjUxNCIsIkxpbmVDb2xvciI6bnVsbCwiTGluZVdlaWdodCI6MC4wLCJMaW5lVHlwZSI6MCwiUGFyZW50U3R5bGUiOm51bGx9LCJQYXJlbnRTdHlsZSI6bnVsbH19LHsiJGlkIjoiNTE1IiwiX2FjdGl2aXRpZXMiOlt7IiRpZCI6IjUxNiIsIl9yb3dzIjpbeyIkaWQiOiI1MTciLCJfdGFza3MiOlt7IiRpZCI6IjUxOCIsIl9hdHRhY2hlZE1pbGVzdG9uZXMiOltdLCJUYXNrRGVmaW5pdGlvbiI6eyIkaWQiOiI1MTkiLCJHcm91cE5hbWUiOm51bGwsIlN0YXJ0RGF0ZSI6IjIwMjItMDktMTRUMDA6MDA6MDBaIiwiRW5kRGF0ZSI6IjIwMjItMDktMTRUMDc6MDA6MDBaIiwiUGVyY2VudGFnZUNvbXBsZXRlIjpudWxsLCJTdHlsZSI6eyIkaWQiOiI1MjAiLCJTaGFwZSI6MSwiU2hhcGVUaGlja25lc3MiOjMsIkR1cmF0aW9uRm9ybWF0IjowLCJJbmNsdWRlTm9uV29ya2luZ0RheXNJbkR1cmF0aW9uIjpmYWxzZSwiUGVyY2VudGFnZUNvbXBsZXRlU3R5bGUiOnsiJGlkIjoiNTIxIiwiRm9udFNldHRpbmdzIjp7IiRpZCI6IjUyMiIsIkZvbnRTaXplIjoxMCwiRm9udE5hbWUiOiJDYWxpYnJpIiwiSXNCb2xkIjpmYWxzZSwiSXNJdGFsaWMiOmZhbHNlLCJJc1VuZGVybGluZWQiOmZhbHNlLCJQYXJlbnRTdHlsZSI6bnVsbH0sIkF1dG9TaXplIjowLCJGb3JlZ3JvdW5kIjp7IiRpZCI6IjUyMyIsIkNvbG9yIjp7IiRpZCI6IjUy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yZWYiOiIxNSJ9fSwiSXNWaXNpYmxlIjp0cnVlLCJXaWR0aCI6MC4wLCJIZWlnaHQiOjAuMCwiQm9yZGVyU3R5bGUiOnsiJGlkIjoiNTI4IiwiTGluZUNvbG9yIjpudWxsLCJMaW5lV2VpZ2h0IjowLjAsIkxpbmVUeXBlIjowLCJQYXJlbnRTdHlsZSI6bnVsbH0sIlBhcmVudFN0eWxlIjpudWxsfSwiRHVyYXRpb25TdHlsZSI6eyIkaWQiOiI1MjkiLCJGb250U2V0dGluZ3MiOnsiJGlkIjoiNTMwIiwiRm9udFNpemUiOjEwLCJGb250TmFtZSI6IkNhbGlicmkiLCJJc0JvbGQiOmZhbHNlLCJJc0l0YWxpYyI6ZmFsc2UsIklzVW5kZXJsaW5lZCI6ZmFsc2UsIlBhcmVudFN0eWxlIjpudWxsfSwiQXV0b1NpemUiOjAsIkZvcmVncm91bmQiOnsiJGlkIjoiNTMxIiwiQ29sb3IiOnsiJHJlZiI6IjIwIn19LCJNYXhXaWR0aCI6MjAwLjAsIk1heEhlaWdodCI6IkluZmluaXR5IiwiU21hcnRGb3JlZ3JvdW5kSXNBY3RpdmUiOmZhbHNlLCJIb3Jpem9udGFsQWxpZ25tZW50IjowLCJWZXJ0aWNhbEFsaWdubWVudCI6MCwiU21hcnRGb3JlZ3JvdW5kIjpudWxsLCJCYWNrZ3JvdW5kRmlsbFR5cGUiOjAsIk1hcmdpbiI6eyIkaWQiOiI1MzIiLCJUb3AiOjAuMCwiTGVmdCI6MC4wLCJSaWdodCI6MC4wLCJCb3R0b20iOjAuMH0sIlBhZGRpbmciOnsiJGlkIjoiNTMzIiwiVG9wIjowLjAsIkxlZnQiOjAuMCwiUmlnaHQiOjAuMCwiQm90dG9tIjowLjB9LCJCYWNrZ3JvdW5kIjp7IiRyZWYiOiIyMyJ9LCJJc1Zpc2libGUiOnRydWUsIldpZHRoIjowLjAsIkhlaWdodCI6MC4wLCJCb3JkZXJTdHlsZSI6eyIkaWQiOiI1MzQiLCJMaW5lQ29sb3IiOm51bGwsIkxpbmVXZWlnaHQiOjAuMCwiTGluZVR5cGUiOjAsIlBhcmVudFN0eWxlIjpudWxsfSwiUGFyZW50U3R5bGUiOm51bGx9LCJIb3Jpem9udGFsQ29ubmVjdG9yU3R5bGUiOnsiJGlkIjoiNTM1IiwiTGluZUNvbG9yIjp7IiRyZWYiOiIyNyJ9LCJMaW5lV2VpZ2h0IjoxLjAsIkxpbmVUeXBlIjowLCJQYXJlbnRTdHlsZSI6bnVsbH0sIlZlcnRpY2FsQ29ubmVjdG9yU3R5bGUiOnsiJGlkIjoiNTM2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UzNyIsIk1hcmdpbiI6eyIkaWQiOiI1MzgiLCJUb3AiOjAuMCwiTGVmdCI6NC4wLCJSaWdodCI6NC4wLCJCb3R0b20iOjAuMH0sIlBhZGRpbmciOnsiJGlkIjoiNTM5IiwiVG9wIjowLjAsIkxlZnQiOjAuMCwiUmlnaHQiOjAuMCwiQm90dG9tIjowLjB9LCJCYWNrZ3JvdW5kIjp7IiRpZCI6IjU0MCIsIkNvbG9yIjp7IiRpZCI6IjU0MSIsIkEiOjI1NSwiUiI6MTEsIkciOjE2NywiQiI6MjA4fX0sIklzVmlzaWJsZSI6dHJ1ZSwiV2lkdGgiOjAuMCwiSGVpZ2h0Ijo0MC4zMTk5OTk2OTQ4MjQyMTksIkJvcmRlclN0eWxlIjp7IiRpZCI6IjU0MiIsIkxpbmVDb2xvciI6eyIkaWQiOiI1NDMiLCIkdHlwZSI6Ik5MUkUuQ29tbW9uLkRvbS5Tb2xpZENvbG9yQnJ1c2gsIE5MUkUuQ29tbW9uIiwiQ29sb3IiOnsiJGlkIjoiNTQ0IiwiQSI6MjU1LCJSIjoyNTUsIkciOjAsIkIiOjB9fSwiTGluZVdlaWdodCI6MC4wLCJMaW5lVHlwZSI6MCwiUGFyZW50U3R5bGUiOm51bGx9LCJQYXJlbnRTdHlsZSI6bnVsbH0sIlRpdGxlU3R5bGUiOnsiJGlkIjoiNTQ1IiwiRm9udFNldHRpbmdzIjp7IiRpZCI6IjU0NiIsIkZvbnRTaXplIjoxMSwiRm9udE5hbWUiOiJDYWxpYnJpIiwiSXNCb2xkIjpmYWxzZSwiSXNJdGFsaWMiOmZhbHNlLCJJc1VuZGVybGluZWQiOmZhbHNlLCJQYXJlbnRTdHlsZSI6bnVsbH0sIkF1dG9TaXplIjowLCJGb3JlZ3JvdW5kIjp7IiRpZCI6IjU0NyIsIkNvbG9yIjp7IiRpZCI6IjU0O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1NDkiLCJUb3AiOjAuMCwiTGVmdCI6MC4wLCJSaWdodCI6MC4wLCJCb3R0b20iOjAuMH0sIlBhZGRpbmciOnsiJGlkIjoiNTUwIiwiVG9wIjowLjAsIkxlZnQiOjAuMCwiUmlnaHQiOjAuMCwiQm90dG9tIjowLjB9LCJCYWNrZ3JvdW5kIjp7IiRpZCI6IjU1MSIsIkNvbG9yIjp7IiRpZCI6IjU1MiIsIkEiOjAsIlIiOjI1NSwiRyI6MjU1LCJCIjoyNTV9fSwiSXNWaXNpYmxlIjp0cnVlLCJXaWR0aCI6MC4wLCJIZWlnaHQiOjAuMCwiQm9yZGVyU3R5bGUiOnsiJGlkIjoiNTUzIiwiTGluZUNvbG9yIjpudWxsLCJMaW5lV2VpZ2h0IjowLjAsIkxpbmVUeXBlIjowLCJQYXJlbnRTdHlsZSI6bnVsbH0sIlBhcmVudFN0eWxlIjpudWxsfSwiRGF0ZVN0eWxlIjp7IiRpZCI6IjU1NCIsIkZvbnRTZXR0aW5ncyI6eyIkaWQiOiI1NTUiLCJGb250U2l6ZSI6MTAsIkZvbnROYW1lIjoiQ2FsaWJyaSIsIklzQm9sZCI6ZmFsc2UsIklzSXRhbGljIjpmYWxzZSwiSXNVbmRlcmxpbmVkIjpmYWxzZSwiUGFyZW50U3R5bGUiOm51bGx9LCJBdXRvU2l6ZSI6MCwiRm9yZWdyb3VuZCI6eyIkaWQiOiI1NTYiLCJDb2xvciI6eyIkcmVmIjoiNTIifX0sIk1heFdpZHRoIjoyMDAuMCwiTWF4SGVpZ2h0IjoiSW5maW5pdHkiLCJTbWFydEZvcmVncm91bmRJc0FjdGl2ZSI6ZmFsc2UsIkhvcml6b250YWxBbGlnbm1lbnQiOjAsIlZlcnRpY2FsQWxpZ25tZW50IjowLCJTbWFydEZvcmVncm91bmQiOm51bGwsIkJhY2tncm91bmRGaWxsVHlwZSI6MCwiTWFyZ2luIjp7IiRpZCI6IjU1NyIsIlRvcCI6MC4wLCJMZWZ0IjowLjAsIlJpZ2h0IjowLjAsIkJvdHRvbSI6MC4wfSwiUGFkZGluZyI6eyIkaWQiOiI1NTgiLCJUb3AiOjAuMCwiTGVmdCI6MC4wLCJSaWdodCI6MC4wLCJCb3R0b20iOjAuMH0sIkJhY2tncm91bmQiOnsiJHJlZiI6IjU1In0sIklzVmlzaWJsZSI6dHJ1ZSwiV2lkdGgiOjAuMCwiSGVpZ2h0IjowLjAsIkJvcmRlclN0eWxlIjp7IiRpZCI6IjU1OSIsIkxpbmVDb2xvciI6bnVsbCwiTGluZVdlaWdodCI6MC4wLCJMaW5lVHlwZSI6MCwiUGFyZW50U3R5bGUiOm51bGx9LCJQYXJlbnRTdHlsZSI6bnVsbH0sIkRhdGVGb3JtYXQiOnsiJGlkIjoiNTYw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U2MSIsIkRhdGVQYXJ0SXNWaXNpYmxlIjp0cnVlLCJUaW1lUGFydElzVmlzaWJsZSI6ZmFsc2V9fSwiV2Vla051bWJlcmluZyI6eyIkaWQiOiI1NjIiLCJGb3JtYXQiOjAsIklzVmlzaWJsZSI6ZmFsc2UsIkxhc3RLbm93blZpc2liaWxpdHlTdGF0ZSI6ZmFsc2V9LCJJc1Zpc2libGUiOnRydWUsIlBhcmVudFN0eWxlIjpudWxsfSwiSW5kZXgiOjIsIlNtYXJ0RHVyYXRpb25BY3RpdmF0ZWQiOmZhbHNlLCJEYXRlRm9ybWF0Ijp7IiRyZWYiOiI1NjAifSwiV2Vla051bWJlcmluZyI6eyIkaWQiOiI1NjMiLCJGb3JtYXQiOjAsIklzVmlzaWJsZSI6ZmFsc2UsIkxhc3RLbm93blZpc2liaWxpdHlTdGF0ZSI6ZmFsc2V9LCJJZCI6IjVmODBkZjY0LTMwOTYtNGRmMi04ZWFhLWU2NzJiMzYxMzQ2MCIsIkltcG9ydElkIjpudWxsLCJUaXRsZSI6IlNoaXAgb3JkZXIiLCJOb3RlIjpudWxsLCJIeXBlcmxpbmsiOnsiJGlkIjoiNTY0IiwiQWRkcmVzcyI6bnVsbCwiU3ViQWRkcmVzcyI6bnVsbH0sIklzQ2hhbmdlZCI6ZmFsc2UsIklzTmV3IjpmYWxzZX19LHsiJGlkIjoiNTY1IiwiX2F0dGFjaGVkTWlsZXN0b25lcyI6W10sIlRhc2tEZWZpbml0aW9uIjp7IiRpZCI6IjU2NiIsIkdyb3VwTmFtZSI6bnVsbCwiU3RhcnREYXRlIjoiMjAyMi0wOS0xMlQwNzozMDowMFoiLCJFbmREYXRlIjoiMjAyMi0wOS0xMlQxNTozMDowMFoiLCJQZXJjZW50YWdlQ29tcGxldGUiOm51bGwsIlN0eWxlIjp7IiRpZCI6IjU2NyIsIlNoYXBlIjoxLCJTaGFwZVRoaWNrbmVzcyI6MywiRHVyYXRpb25Gb3JtYXQiOjAsIkluY2x1ZGVOb25Xb3JraW5nRGF5c0luRHVyYXRpb24iOmZhbHNlLCJQZXJjZW50YWdlQ29tcGxldGVTdHlsZSI6eyIkaWQiOiI1NjgiLCJGb250U2V0dGluZ3MiOnsiJGlkIjoiNTY5IiwiRm9udFNpemUiOjEwLCJGb250TmFtZSI6IkNhbGlicmkiLCJJc0JvbGQiOmZhbHNlLCJJc0l0YWxpYyI6ZmFsc2UsIklzVW5kZXJsaW5lZCI6ZmFsc2UsIlBhcmVudFN0eWxlIjpudWxsfSwiQXV0b1NpemUiOjAsIkZvcmVncm91bmQiOnsiJGlkIjoiNTcwIiwiQ29sb3IiOnsiJGlkIjoiNTc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3MiIsIlRvcCI6MC4wLCJMZWZ0IjowLjAsIlJpZ2h0IjowLjAsIkJvdHRvbSI6MC4wfSwiUGFkZGluZyI6eyIkaWQiOiI1NzMiLCJUb3AiOjAuMCwiTGVmdCI6MC4wLCJSaWdodCI6MC4wLCJCb3R0b20iOjAuMH0sIkJhY2tncm91bmQiOnsiJGlkIjoiNTc0IiwiQ29sb3IiOnsiJHJlZiI6IjE1In19LCJJc1Zpc2libGUiOnRydWUsIldpZHRoIjowLjAsIkhlaWdodCI6MC4wLCJCb3JkZXJTdHlsZSI6eyIkaWQiOiI1NzUiLCJMaW5lQ29sb3IiOm51bGwsIkxpbmVXZWlnaHQiOjAuMCwiTGluZVR5cGUiOjAsIlBhcmVudFN0eWxlIjpudWxsfSwiUGFyZW50U3R5bGUiOm51bGx9LCJEdXJhdGlvblN0eWxlIjp7IiRpZCI6IjU3NiIsIkZvbnRTZXR0aW5ncyI6eyIkaWQiOiI1NzciLCJGb250U2l6ZSI6MTAsIkZvbnROYW1lIjoiQ2FsaWJyaSIsIklzQm9sZCI6ZmFsc2UsIklzSXRhbGljIjpmYWxzZSwiSXNVbmRlcmxpbmVkIjpmYWxzZSwiUGFyZW50U3R5bGUiOm51bGx9LCJBdXRvU2l6ZSI6MCwiRm9yZWdyb3VuZCI6eyIkaWQiOiI1NzgiLCJDb2xvciI6eyIkcmVmIjoiMjAifX0sIk1heFdpZHRoIjoyMDAuMCwiTWF4SGVpZ2h0IjoiSW5maW5pdHkiLCJTbWFydEZvcmVncm91bmRJc0FjdGl2ZSI6ZmFsc2UsIkhvcml6b250YWxBbGlnbm1lbnQiOjAsIlZlcnRpY2FsQWxpZ25tZW50IjowLCJTbWFydEZvcmVncm91bmQiOm51bGwsIkJhY2tncm91bmRGaWxsVHlwZSI6MCwiTWFyZ2luIjp7IiRpZCI6IjU3OSIsIlRvcCI6MC4wLCJMZWZ0IjowLjAsIlJpZ2h0IjowLjAsIkJvdHRvbSI6MC4wfSwiUGFkZGluZyI6eyIkaWQiOiI1ODAiLCJUb3AiOjAuMCwiTGVmdCI6MC4wLCJSaWdodCI6MC4wLCJCb3R0b20iOjAuMH0sIkJhY2tncm91bmQiOnsiJHJlZiI6IjIzIn0sIklzVmlzaWJsZSI6dHJ1ZSwiV2lkdGgiOjAuMCwiSGVpZ2h0IjowLjAsIkJvcmRlclN0eWxlIjp7IiRpZCI6IjU4MSIsIkxpbmVDb2xvciI6bnVsbCwiTGluZVdlaWdodCI6MC4wLCJMaW5lVHlwZSI6MCwiUGFyZW50U3R5bGUiOm51bGx9LCJQYXJlbnRTdHlsZSI6bnVsbH0sIkhvcml6b250YWxDb25uZWN0b3JTdHlsZSI6eyIkaWQiOiI1ODIiLCJMaW5lQ29sb3IiOnsiJHJlZiI6IjI3In0sIkxpbmVXZWlnaHQiOjEuMCwiTGluZVR5cGUiOjAsIlBhcmVudFN0eWxlIjpudWxsfSwiVmVydGljYWxDb25uZWN0b3JTdHlsZSI6eyIkaWQiOiI1ODM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g0IiwiTWFyZ2luIjp7IiRpZCI6IjU4NSIsIlRvcCI6MC4wLCJMZWZ0Ijo0LjAsIlJpZ2h0Ijo0LjAsIkJvdHRvbSI6MC4wfSwiUGFkZGluZyI6eyIkaWQiOiI1ODYiLCJUb3AiOjAuMCwiTGVmdCI6MC4wLCJSaWdodCI6MC4wLCJCb3R0b20iOjAuMH0sIkJhY2tncm91bmQiOnsiJGlkIjoiNTg3IiwiQ29sb3IiOnsiJGlkIjoiNTg4IiwiQSI6MjU1LCJSIjoxMSwiRyI6MTY3LCJCIjoyMDh9fSwiSXNWaXNpYmxlIjp0cnVlLCJXaWR0aCI6MC4wLCJIZWlnaHQiOjQwLjMxOTk5OTY5NDgyNDIxOSwiQm9yZGVyU3R5bGUiOnsiJGlkIjoiNTg5IiwiTGluZUNvbG9yIjp7IiRpZCI6IjU5MCIsIiR0eXBlIjoiTkxSRS5Db21tb24uRG9tLlNvbGlkQ29sb3JCcnVzaCwgTkxSRS5Db21tb24iLCJDb2xvciI6eyIkaWQiOiI1OTEiLCJBIjoyNTUsIlIiOjI1NSwiRyI6MCwiQiI6MH19LCJMaW5lV2VpZ2h0IjowLjAsIkxpbmVUeXBlIjowLCJQYXJlbnRTdHlsZSI6bnVsbH0sIlBhcmVudFN0eWxlIjpudWxsfSwiVGl0bGVTdHlsZSI6eyIkaWQiOiI1OTIiLCJGb250U2V0dGluZ3MiOnsiJGlkIjoiNTkzIiwiRm9udFNpemUiOjExLCJGb250TmFtZSI6IkNhbGlicmkiLCJJc0JvbGQiOmZhbHNlLCJJc0l0YWxpYyI6ZmFsc2UsIklzVW5kZXJsaW5lZCI6ZmFsc2UsIlBhcmVudFN0eWxlIjpudWxsfSwiQXV0b1NpemUiOjAsIkZvcmVncm91bmQiOnsiJGlkIjoiNTk0IiwiQ29sb3IiOnsiJGlkIjoiNTk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5NiIsIlRvcCI6MC4wLCJMZWZ0IjowLjAsIlJpZ2h0IjowLjAsIkJvdHRvbSI6MC4wfSwiUGFkZGluZyI6eyIkaWQiOiI1OTciLCJUb3AiOjAuMCwiTGVmdCI6MC4wLCJSaWdodCI6MC4wLCJCb3R0b20iOjAuMH0sIkJhY2tncm91bmQiOnsiJGlkIjoiNTk4IiwiQ29sb3IiOnsiJGlkIjoiNTk5IiwiQSI6MCwiUiI6MjU1LCJHIjoyNTUsIkIiOjI1NX19LCJJc1Zpc2libGUiOnRydWUsIldpZHRoIjowLjAsIkhlaWdodCI6MC4wLCJCb3JkZXJTdHlsZSI6eyIkaWQiOiI2MDAiLCJMaW5lQ29sb3IiOm51bGwsIkxpbmVXZWlnaHQiOjAuMCwiTGluZVR5cGUiOjAsIlBhcmVudFN0eWxlIjpudWxsfSwiUGFyZW50U3R5bGUiOm51bGx9LCJEYXRlU3R5bGUiOnsiJGlkIjoiNjAxIiwiRm9udFNldHRpbmdzIjp7IiRpZCI6IjYwMiIsIkZvbnRTaXplIjoxMCwiRm9udE5hbWUiOiJDYWxpYnJpIiwiSXNCb2xkIjpmYWxzZSwiSXNJdGFsaWMiOmZhbHNlLCJJc1VuZGVybGluZWQiOmZhbHNlLCJQYXJlbnRTdHlsZSI6bnVsbH0sIkF1dG9TaXplIjowLCJGb3JlZ3JvdW5kIjp7IiRpZCI6IjYwMyIsIkNvbG9yIjp7IiRyZWYiOiI1MiJ9fSwiTWF4V2lkdGgiOjIwMC4wLCJNYXhIZWlnaHQiOiJJbmZpbml0eSIsIlNtYXJ0Rm9yZWdyb3VuZElzQWN0aXZlIjpmYWxzZSwiSG9yaXpvbnRhbEFsaWdubWVudCI6MCwiVmVydGljYWxBbGlnbm1lbnQiOjAsIlNtYXJ0Rm9yZWdyb3VuZCI6bnVsbCwiQmFja2dyb3VuZEZpbGxUeXBlIjowLCJNYXJnaW4iOnsiJGlkIjoiNjA0IiwiVG9wIjowLjAsIkxlZnQiOjAuMCwiUmlnaHQiOjAuMCwiQm90dG9tIjowLjB9LCJQYWRkaW5nIjp7IiRpZCI6IjYwNSIsIlRvcCI6MC4wLCJMZWZ0IjowLjAsIlJpZ2h0IjowLjAsIkJvdHRvbSI6MC4wfSwiQmFja2dyb3VuZCI6eyIkcmVmIjoiNTUifSwiSXNWaXNpYmxlIjp0cnVlLCJXaWR0aCI6MC4wLCJIZWlnaHQiOjAuMCwiQm9yZGVyU3R5bGUiOnsiJGlkIjoiNjA2IiwiTGluZUNvbG9yIjpudWxsLCJMaW5lV2VpZ2h0IjowLjAsIkxpbmVUeXBlIjowLCJQYXJlbnRTdHlsZSI6bnVsbH0sIlBhcmVudFN0eWxlIjpudWxsfSwiRGF0ZUZvcm1hdCI6eyIkaWQiOiI2MD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jA4IiwiRGF0ZVBhcnRJc1Zpc2libGUiOnRydWUsIlRpbWVQYXJ0SXNWaXNpYmxlIjpmYWxzZX19LCJXZWVrTnVtYmVyaW5nIjp7IiRpZCI6IjYwOSIsIkZvcm1hdCI6MCwiSXNWaXNpYmxlIjpmYWxzZSwiTGFzdEtub3duVmlzaWJpbGl0eVN0YXRlIjpmYWxzZX0sIklzVmlzaWJsZSI6dHJ1ZSwiUGFyZW50U3R5bGUiOm51bGx9LCJJbmRleCI6MCwiU21hcnREdXJhdGlvbkFjdGl2YXRlZCI6ZmFsc2UsIkRhdGVGb3JtYXQiOnsiJHJlZiI6IjYwNyJ9LCJXZWVrTnVtYmVyaW5nIjp7IiRpZCI6IjYxMCIsIkZvcm1hdCI6MCwiSXNWaXNpYmxlIjpmYWxzZSwiTGFzdEtub3duVmlzaWJpbGl0eVN0YXRlIjpmYWxzZX0sIklkIjoiYjczYWQzODctMjNkOC00ZWI5LTk1NzQtZWRjNGM0NTVjM2IwIiwiSW1wb3J0SWQiOm51bGwsIlRpdGxlIjoiQ2hlY2sgc3RvY2siLCJOb3RlIjpudWxsLCJIeXBlcmxpbmsiOnsiJGlkIjoiNjExIiwiQWRkcmVzcyI6bnVsbCwiU3ViQWRkcmVzcyI6bnVsbH0sIklzQ2hhbmdlZCI6ZmFsc2UsIklzTmV3IjpmYWxzZX19LHsiJGlkIjoiNjEyIiwiX2F0dGFjaGVkTWlsZXN0b25lcyI6W10sIlRhc2tEZWZpbml0aW9uIjp7IiRpZCI6IjYxMyIsIkdyb3VwTmFtZSI6bnVsbCwiU3RhcnREYXRlIjoiMjAyMi0wOS0xMlQxNzo0NTowMFoiLCJFbmREYXRlIjoiMjAyMi0wOS0xMlQyMzozMDowMFoiLCJQZXJjZW50YWdlQ29tcGxldGUiOm51bGwsIlN0eWxlIjp7IiRpZCI6IjYxNCIsIlNoYXBlIjo3LCJTaGFwZVRoaWNrbmVzcyI6MywiRHVyYXRpb25Gb3JtYXQiOjAsIkluY2x1ZGVOb25Xb3JraW5nRGF5c0luRHVyYXRpb24iOmZhbHNlLCJQZXJjZW50YWdlQ29tcGxldGVTdHlsZSI6eyIkaWQiOiI2MTUiLCJGb250U2V0dGluZ3MiOnsiJGlkIjoiNjE2IiwiRm9udFNpemUiOjEwLCJGb250TmFtZSI6IkNhbGlicmkiLCJJc0JvbGQiOmZhbHNlLCJJc0l0YWxpYyI6ZmFsc2UsIklzVW5kZXJsaW5lZCI6ZmFsc2UsIlBhcmVudFN0eWxlIjpudWxsfSwiQXV0b1NpemUiOjAsIkZvcmVncm91bmQiOnsiJGlkIjoiNjE3IiwiQ29sb3IiOnsiJGlkIjoiNjE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YxOSIsIlRvcCI6MC4wLCJMZWZ0IjowLjAsIlJpZ2h0IjowLjAsIkJvdHRvbSI6MC4wfSwiUGFkZGluZyI6eyIkaWQiOiI2MjAiLCJUb3AiOjAuMCwiTGVmdCI6MC4wLCJSaWdodCI6MC4wLCJCb3R0b20iOjAuMH0sIkJhY2tncm91bmQiOnsiJGlkIjoiNjIxIiwiQ29sb3IiOnsiJHJlZiI6IjE1In19LCJJc1Zpc2libGUiOnRydWUsIldpZHRoIjowLjAsIkhlaWdodCI6MC4wLCJCb3JkZXJTdHlsZSI6eyIkaWQiOiI2MjIiLCJMaW5lQ29sb3IiOm51bGwsIkxpbmVXZWlnaHQiOjAuMCwiTGluZVR5cGUiOjAsIlBhcmVudFN0eWxlIjpudWxsfSwiUGFyZW50U3R5bGUiOm51bGx9LCJEdXJhdGlvblN0eWxlIjp7IiRpZCI6IjYyMyIsIkZvbnRTZXR0aW5ncyI6eyIkaWQiOiI2MjQiLCJGb250U2l6ZSI6MTAsIkZvbnROYW1lIjoiQ2FsaWJyaSIsIklzQm9sZCI6ZmFsc2UsIklzSXRhbGljIjpmYWxzZSwiSXNVbmRlcmxpbmVkIjpmYWxzZSwiUGFyZW50U3R5bGUiOm51bGx9LCJBdXRvU2l6ZSI6MCwiRm9yZWdyb3VuZCI6eyIkaWQiOiI2MjUiLCJDb2xvciI6eyIkcmVmIjoiMjAifX0sIk1heFdpZHRoIjoyMDAuMCwiTWF4SGVpZ2h0IjoiSW5maW5pdHkiLCJTbWFydEZvcmVncm91bmRJc0FjdGl2ZSI6ZmFsc2UsIkhvcml6b250YWxBbGlnbm1lbnQiOjAsIlZlcnRpY2FsQWxpZ25tZW50IjowLCJTbWFydEZvcmVncm91bmQiOm51bGwsIkJhY2tncm91bmRGaWxsVHlwZSI6MCwiTWFyZ2luIjp7IiRpZCI6IjYyNiIsIlRvcCI6MC4wLCJMZWZ0IjowLjAsIlJpZ2h0IjowLjAsIkJvdHRvbSI6MC4wfSwiUGFkZGluZyI6eyIkaWQiOiI2MjciLCJUb3AiOjAuMCwiTGVmdCI6MC4wLCJSaWdodCI6MC4wLCJCb3R0b20iOjAuMH0sIkJhY2tncm91bmQiOnsiJHJlZiI6IjIzIn0sIklzVmlzaWJsZSI6dHJ1ZSwiV2lkdGgiOjAuMCwiSGVpZ2h0IjowLjAsIkJvcmRlclN0eWxlIjp7IiRpZCI6IjYyOCIsIkxpbmVDb2xvciI6bnVsbCwiTGluZVdlaWdodCI6MC4wLCJMaW5lVHlwZSI6MCwiUGFyZW50U3R5bGUiOm51bGx9LCJQYXJlbnRTdHlsZSI6bnVsbH0sIkhvcml6b250YWxDb25uZWN0b3JTdHlsZSI6eyIkaWQiOiI2MjkiLCJMaW5lQ29sb3IiOnsiJHJlZiI6IjI3In0sIkxpbmVXZWlnaHQiOjEuMCwiTGluZVR5cGUiOjAsIlBhcmVudFN0eWxlIjpudWxsfSwiVmVydGljYWxDb25uZWN0b3JTdHlsZSI6eyIkaWQiOiI2MzA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jMxIiwiTWFyZ2luIjp7IiRpZCI6IjYzMiIsIlRvcCI6MC4wLCJMZWZ0Ijo0LjAsIlJpZ2h0Ijo0LjAsIkJvdHRvbSI6MC4wfSwiUGFkZGluZyI6eyIkaWQiOiI2MzMiLCJUb3AiOjAuMCwiTGVmdCI6MC4wLCJSaWdodCI6MC4wLCJCb3R0b20iOjAuMH0sIkJhY2tncm91bmQiOnsiJGlkIjoiNjM0IiwiQ29sb3IiOnsiJGlkIjoiNjM1IiwiQSI6MjU1LCJSIjoyNTUsIkciOjE5MiwiQiI6MH19LCJJc1Zpc2libGUiOnRydWUsIldpZHRoIjo3OS4xOTk5OTY5NDgyNDIxODgsIkhlaWdodCI6NDAuMzE5OTk5Njk0ODI0MjE5LCJCb3JkZXJTdHlsZSI6eyIkaWQiOiI2MzYiLCJMaW5lQ29sb3IiOnsiJGlkIjoiNjM3IiwiJHR5cGUiOiJOTFJFLkNvbW1vbi5Eb20uU29saWRDb2xvckJydXNoLCBOTFJFLkNvbW1vbiIsIkNvbG9yIjp7IiRpZCI6IjYzOCIsIkEiOjI1NSwiUiI6MjU1LCJHIjowLCJCIjowfX0sIkxpbmVXZWlnaHQiOjAuMCwiTGluZVR5cGUiOjAsIlBhcmVudFN0eWxlIjpudWxsfSwiUGFyZW50U3R5bGUiOm51bGx9LCJUaXRsZVN0eWxlIjp7IiRpZCI6IjYzOSIsIkZvbnRTZXR0aW5ncyI6eyIkaWQiOiI2NDAiLCJGb250U2l6ZSI6MTEsIkZvbnROYW1lIjoiQ2FsaWJyaSIsIklzQm9sZCI6ZmFsc2UsIklzSXRhbGljIjpmYWxzZSwiSXNVbmRlcmxpbmVkIjpmYWxzZSwiUGFyZW50U3R5bGUiOm51bGx9LCJBdXRvU2l6ZSI6MCwiRm9yZWdyb3VuZCI6eyIkaWQiOiI2NDEiLCJDb2xvciI6eyIkaWQiOiI2NDI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NjQzIiwiVG9wIjowLjAsIkxlZnQiOjAuMCwiUmlnaHQiOjAuMCwiQm90dG9tIjowLjB9LCJQYWRkaW5nIjp7IiRpZCI6IjY0NCIsIlRvcCI6MC4wLCJMZWZ0IjowLjAsIlJpZ2h0IjowLjAsIkJvdHRvbSI6MC4wfSwiQmFja2dyb3VuZCI6eyIkaWQiOiI2NDUiLCJDb2xvciI6eyIkaWQiOiI2NDYiLCJBIjowLCJSIjoyNTUsIkciOjI1NSwiQiI6MjU1fX0sIklzVmlzaWJsZSI6dHJ1ZSwiV2lkdGgiOjAuMCwiSGVpZ2h0IjowLjAsIkJvcmRlclN0eWxlIjp7IiRpZCI6IjY0NyIsIkxpbmVDb2xvciI6bnVsbCwiTGluZVdlaWdodCI6MC4wLCJMaW5lVHlwZSI6MCwiUGFyZW50U3R5bGUiOm51bGx9LCJQYXJlbnRTdHlsZSI6bnVsbH0sIkRhdGVTdHlsZSI6eyIkaWQiOiI2NDgiLCJGb250U2V0dGluZ3MiOnsiJGlkIjoiNjQ5IiwiRm9udFNpemUiOjEwLCJGb250TmFtZSI6IkNhbGlicmkiLCJJc0JvbGQiOmZhbHNlLCJJc0l0YWxpYyI6ZmFsc2UsIklzVW5kZXJsaW5lZCI6ZmFsc2UsIlBhcmVudFN0eWxlIjpudWxsfSwiQXV0b1NpemUiOjAsIkZvcmVncm91bmQiOnsiJGlkIjoiNjUwIiwiQ29sb3IiOnsiJHJlZiI6IjUyIn19LCJNYXhXaWR0aCI6MjAwLjAsIk1heEhlaWdodCI6IkluZmluaXR5IiwiU21hcnRGb3JlZ3JvdW5kSXNBY3RpdmUiOmZhbHNlLCJIb3Jpem9udGFsQWxpZ25tZW50IjowLCJWZXJ0aWNhbEFsaWdubWVudCI6MCwiU21hcnRGb3JlZ3JvdW5kIjpudWxsLCJCYWNrZ3JvdW5kRmlsbFR5cGUiOjAsIk1hcmdpbiI6eyIkaWQiOiI2NTEiLCJUb3AiOjAuMCwiTGVmdCI6MC4wLCJSaWdodCI6MC4wLCJCb3R0b20iOjAuMH0sIlBhZGRpbmciOnsiJGlkIjoiNjUyIiwiVG9wIjowLjAsIkxlZnQiOjAuMCwiUmlnaHQiOjAuMCwiQm90dG9tIjowLjB9LCJCYWNrZ3JvdW5kIjp7IiRyZWYiOiI1NSJ9LCJJc1Zpc2libGUiOnRydWUsIldpZHRoIjowLjAsIkhlaWdodCI6MC4wLCJCb3JkZXJTdHlsZSI6eyIkaWQiOiI2NTMiLCJMaW5lQ29sb3IiOm51bGwsIkxpbmVXZWlnaHQiOjAuMCwiTGluZVR5cGUiOjAsIlBhcmVudFN0eWxlIjpudWxsfSwiUGFyZW50U3R5bGUiOm51bGx9LCJEYXRlRm9ybWF0Ijp7IiRpZCI6IjY1N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2NTUiLCJEYXRlUGFydElzVmlzaWJsZSI6dHJ1ZSwiVGltZVBhcnRJc1Zpc2libGUiOmZhbHNlfX0sIldlZWtOdW1iZXJpbmciOnsiJGlkIjoiNjU2IiwiRm9ybWF0IjowLCJJc1Zpc2libGUiOmZhbHNlLCJMYXN0S25vd25WaXNpYmlsaXR5U3RhdGUiOmZhbHNlfSwiSXNWaXNpYmxlIjp0cnVlLCJQYXJlbnRTdHlsZSI6bnVsbH0sIkluZGV4IjoxLCJTbWFydER1cmF0aW9uQWN0aXZhdGVkIjpmYWxzZSwiRGF0ZUZvcm1hdCI6eyIkcmVmIjoiNjU0In0sIldlZWtOdW1iZXJpbmciOnsiJGlkIjoiNjU3IiwiRm9ybWF0IjowLCJJc1Zpc2libGUiOmZhbHNlLCJMYXN0S25vd25WaXNpYmlsaXR5U3RhdGUiOmZhbHNlfSwiSWQiOiJjZmYxNzcxYi0zYWRmLTQzNTAtOTIyNy0yYTFiMzg2ZGQ5MGYiLCJJbXBvcnRJZCI6bnVsbCwiVGl0bGUiOiJJbiBzdG9jaz8iLCJOb3RlIjpudWxsLCJIeXBlcmxpbmsiOnsiJGlkIjoiNjU4IiwiQWRkcmVzcyI6bnVsbCwiU3ViQWRkcmVzcyI6bnVsbH0sIklzQ2hhbmdlZCI6ZmFsc2UsIklzTmV3IjpmYWxzZX19XSwiX21pbGVzdG9uZXMiOltdLCJJZCI6IjBjODhlMDA4LWE4YjktNDY1MS1iMTRmLWExM2M0OWMxMDg0YSIsIklzU2luZ2xlSXRlbVJvdyI6ZmFsc2V9XSwiSW5kZXgiOjE0LCJJZCI6ImRiNjgzZmY2LTEzYWEtNDQwZi1hOTI2LTI2YTk4NTY0YmRkMyIsIkhlYWRlclRleHQiOm51bGwsIklzRGVmYXVsdCI6dHJ1ZSwiU3R5bGUiOnsiJGlkIjoiNjU5IiwiSGVhZGVyU3R5bGUiOnsiJGlkIjoiNjYwIiwiVGV4dFN0eWxlIjp7IiRpZCI6IjY2MSIsIkZvbnRTZXR0aW5ncyI6eyIkaWQiOiI2NjIiLCJGb250U2l6ZSI6MTIsIkZvbnROYW1lIjoiQ2FsaWJyaSIsIklzQm9sZCI6ZmFsc2UsIklzSXRhbGljIjpmYWxzZSwiSXNVbmRlcmxpbmVkIjpmYWxzZSwiUGFyZW50U3R5bGUiOm51bGx9LCJBdXRvU2l6ZSI6MCwiRm9yZWdyb3VuZCI6eyIkaWQiOiI2NjMiLCJDb2xvciI6eyIkaWQiOiI2NjQiLCJBIjoyNTUsIlIiOjAsIkciOjAsIkIiOjB9fSwiTWF4V2lkdGgiOjAuMCwiTWF4SGVpZ2h0IjowLjA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bnVsbCwiSXNWaXNpYmxlIjpmYWxzZSwiV2lkdGgiOjAuMCwiSGVpZ2h0IjowLjAsIkJvcmRlclN0eWxlIjpudWxsLCJQYXJlbnRTdHlsZSI6bnVsbH0sIlJlY3RhbmdsZVN0eWxlIjp7IiRpZCI6IjY2NyIsIk1hcmdpbiI6eyIkaWQiOiI2NjgiLCJUb3AiOjAuMCwiTGVmdCI6MC4wLCJSaWdodCI6MC4wLCJCb3R0b20iOjAuMH0sIlBhZGRpbmciOnsiJGlkIjoiNjY5IiwiVG9wIjowLjAsIkxlZnQiOjAuMCwiUmlnaHQiOjAuMCwiQm90dG9tIjowLjB9LCJCYWNrZ3JvdW5kIjp7IiRpZCI6IjY3MCIsIkNvbG9yIjp7IiRpZCI6IjY3MSIsIkEiOjYzLCJSIjoxNjUsIkciOjE2NSwiQiI6MTY1fX0sIklzVmlzaWJsZSI6ZmFsc2UsIldpZHRoIjowLjAsIkhlaWdodCI6MC4wLCJCb3JkZXJTdHlsZSI6eyIkaWQiOiI2NzIiLCJMaW5lQ29sb3IiOnsiJGlkIjoiNjczIiwiJHR5cGUiOiJOTFJFLkNvbW1vbi5Eb20uU29saWRDb2xvckJydXNoLCBOTFJFLkNvbW1vbiIsIkNvbG9yIjp7IiRpZCI6IjY3NCIsIkEiOjI1NSwiUiI6MjU1LCJHIjowLCJCIjowfX0sIkxpbmVXZWlnaHQiOjAuMCwiTGluZVR5cGUiOjAsIlBhcmVudFN0eWxlIjpudWxsfSwiUGFyZW50U3R5bGUiOm51bGx9LCJNYXJnaW4iOnsiJGlkIjoiNjc1IiwiVG9wIjowLjAsIkxlZnQiOjAuMCwiUmlnaHQiOjAuMCwiQm90dG9tIjowLjB9LCJQYWRkaW5nIjp7IiRpZCI6IjY3NiIsIlRvcCI6MC4wLCJMZWZ0IjowLjAsIlJpZ2h0IjowLjAsIkJvdHRvbSI6MC4wfSwiQmFja2dyb3VuZCI6bnVsbCwiSXNWaXNpYmxlIjp0cnVlLCJXaWR0aCI6MC4wLCJIZWlnaHQiOjAuMCwiQm9yZGVyU3R5bGUiOm51bGwsIlBhcmVudFN0eWxlIjpudWxsfSwiQmFja2dyb3VuZFN0eWxlIjp7IiRpZCI6IjY3NyIsIk1hcmdpbiI6eyIkaWQiOiI2NzgiLCJUb3AiOjAuMCwiTGVmdCI6MC4wLCJSaWdodCI6MC4wLCJCb3R0b20iOjAuMH0sIlBhZGRpbmciOnsiJGlkIjoiNjc5IiwiVG9wIjowLjAsIkxlZnQiOjAuMCwiUmlnaHQiOjAuMCwiQm90dG9tIjowLjB9LCJCYWNrZ3JvdW5kIjp7IiRpZCI6IjY4MCIsIkNvbG9yIjp7IiRpZCI6IjY4MSIsIkEiOjUxLCJSIjoxNjUsIkciOjE2NSwiQiI6MTY1fX0sIklzVmlzaWJsZSI6dHJ1ZSwiV2lkdGgiOjAuMCwiSGVpZ2h0IjowLjAsIkJvcmRlclN0eWxlIjp7IiRpZCI6IjY4MiIsIkxpbmVDb2xvciI6eyIkaWQiOiI2ODMiLCIkdHlwZSI6Ik5MUkUuQ29tbW9uLkRvbS5Tb2xpZENvbG9yQnJ1c2gsIE5MUkUuQ29tbW9uIiwiQ29sb3IiOnsiJGlkIjoiNjg0IiwiQSI6MjU1LCJSIjoyNTUsIkciOjAsIkIiOjB9fSwiTGluZVdlaWdodCI6MC4wLCJMaW5lVHlwZSI6MCwiUGFyZW50U3R5bGUiOm51bGx9LCJQYXJlbnRTdHlsZSI6bnVsbH0sIk1hcmdpbiI6eyIkaWQiOiI2ODUiLCJUb3AiOjAuMCwiTGVmdCI6MC4wLCJSaWdodCI6MC4wLCJCb3R0b20iOjAuMH0sIlBhZGRpbmciOnsiJGlkIjoiNjg2IiwiVG9wIjowLjAsIkxlZnQiOjAuMCwiUmlnaHQiOjAuMCwiQm90dG9tIjowLjB9LCJJc1Zpc2libGUiOmZhbHNlLCJXaWR0aCI6MC4wLCJIZWlnaHQiOjAuMCwiQm9yZGVyU3R5bGUiOm51bGwsIlBhcmVudFN0eWxlIjpudWxsfX1dLCJJZCI6IjdjMjFiOWQwLTg0OWMtNGJjYS05NGMyLWY2NDU4Y2EyNzJlZiIsIkluZGV4IjoxNCwiSGVhZGVyVGV4dCI6IldhcmVob3VzZSAvIFNoaXBwaW5nIiwiU3R5bGUiOnsiJGlkIjoiNjg3IiwiSGVhZGVyU3R5bGUiOnsiJGlkIjoiNjg4IiwiVGV4dElzVmVydGljYWwiOmZhbHNlLCJUZXh0U3R5bGUiOnsiJGlkIjoiNjg5IiwiRm9udFNldHRpbmdzIjp7IiRpZCI6IjY5MCIsIkZvbnRTaXplIjoxMiwiRm9udE5hbWUiOiJDYWxpYnJpIiwiSXNCb2xkIjpmYWxzZSwiSXNJdGFsaWMiOmZhbHNlLCJJc1VuZGVybGluZWQiOmZhbHNlLCJQYXJlbnRTdHlsZSI6bnVsbH0sIkF1dG9TaXplIjowLCJGb3JlZ3JvdW5kIjp7IiRpZCI6IjY5MSIsIkNvbG9yIjp7IiRpZCI6IjY5MiIsIkEiOjI1NSwiUiI6MCwiRyI6MCwiQiI6MH19LCJNYXhXaWR0aCI6MC4wLCJNYXhIZWlnaHQiOjAuMCwiU21hcnRGb3JlZ3JvdW5kSXNBY3RpdmUiOmZhbHNlLCJIb3Jpem9udGFsQWxpZ25tZW50IjowLCJWZXJ0aWNhbEFsaWdubWVudCI6MCwiU21hcnRGb3JlZ3JvdW5kIjpudWxsLCJCYWNrZ3JvdW5kRmlsbFR5cGUiOjAsIk1hcmdpbiI6eyIkaWQiOiI2OTMiLCJUb3AiOjAuMCwiTGVmdCI6MC4wLCJSaWdodCI6MC4wLCJCb3R0b20iOjAuMH0sIlBhZGRpbmciOnsiJGlkIjoiNjk0IiwiVG9wIjowLjAsIkxlZnQiOjAuMCwiUmlnaHQiOjAuMCwiQm90dG9tIjowLjB9LCJCYWNrZ3JvdW5kIjpudWxsLCJJc1Zpc2libGUiOmZhbHNlLCJXaWR0aCI6MC4wLCJIZWlnaHQiOjAuMCwiQm9yZGVyU3R5bGUiOm51bGwsIlBhcmVudFN0eWxlIjpudWxsfSwiUmVjdGFuZ2xlU3R5bGUiOnsiJGlkIjoiNjk1IiwiTWFyZ2luIjp7IiRpZCI6IjY5NiIsIlRvcCI6MC4wLCJMZWZ0IjowLjAsIlJpZ2h0IjowLjAsIkJvdHRvbSI6MC4wfSwiUGFkZGluZyI6eyIkaWQiOiI2OTciLCJUb3AiOjAuMCwiTGVmdCI6MC4wLCJSaWdodCI6MC4wLCJCb3R0b20iOjAuMH0sIkJhY2tncm91bmQiOnsiJGlkIjoiNjk4IiwiQ29sb3IiOnsiJGlkIjoiNjk5IiwiQSI6MTI3LCJSIjoxNTQsIkciOjIyMiwiQiI6MjE2fX0sIklzVmlzaWJsZSI6ZmFsc2UsIldpZHRoIjowLjAsIkhlaWdodCI6MC4wLCJCb3JkZXJTdHlsZSI6eyIkaWQiOiI3MDAiLCJMaW5lQ29sb3IiOnsiJHJlZiI6IjE1MSJ9LCJMaW5lV2VpZ2h0IjowLjAsIkxpbmVUeXBlIjowLCJQYXJlbnRTdHlsZSI6bnVsbH0sIlBhcmVudFN0eWxlIjpudWxsfSwiTWFyZ2luIjp7IiRpZCI6IjcwMSIsIlRvcCI6MC4wLCJMZWZ0IjowLjAsIlJpZ2h0IjowLjAsIkJvdHRvbSI6MC4wfSwiUGFkZGluZyI6eyIkaWQiOiI3MDIiLCJUb3AiOjAuMCwiTGVmdCI6MC4wLCJSaWdodCI6MC4wLCJCb3R0b20iOjAuMH0sIkJhY2tncm91bmQiOm51bGwsIklzVmlzaWJsZSI6dHJ1ZSwiV2lkdGgiOjAuMCwiSGVpZ2h0IjowLjAsIkJvcmRlclN0eWxlIjpudWxsLCJQYXJlbnRTdHlsZSI6bnVsbH0sIkJhY2tncm91bmRTdHlsZSI6eyIkaWQiOiI3MDMiLCJNYXJnaW4iOnsiJGlkIjoiNzA0IiwiVG9wIjowLjAsIkxlZnQiOjAuMCwiUmlnaHQiOjAuMCwiQm90dG9tIjowLjB9LCJQYWRkaW5nIjp7IiRpZCI6IjcwNSIsIlRvcCI6MC4wLCJMZWZ0IjowLjAsIlJpZ2h0IjowLjAsIkJvdHRvbSI6MC4wfSwiQmFja2dyb3VuZCI6eyIkcmVmIjoiMzU3In0sIklzVmlzaWJsZSI6dHJ1ZSwiV2lkdGgiOjAuMCwiSGVpZ2h0IjowLjAsIkJvcmRlclN0eWxlIjp7IiRpZCI6IjcwNiIsIkxpbmVDb2xvciI6eyIkaWQiOiI3MDciLCIkdHlwZSI6Ik5MUkUuQ29tbW9uLkRvbS5Tb2xpZENvbG9yQnJ1c2gsIE5MUkUuQ29tbW9uIiwiQ29sb3IiOnsiJGlkIjoiNzA4IiwiQSI6MjU1LCJSIjoyLCJHIjoxNzgsIkIiOjIzOH19LCJMaW5lV2VpZ2h0IjowLjAsIkxpbmVUeXBlIjowLCJQYXJlbnRTdHlsZSI6bnVsbH0sIlBhcmVudFN0eWxlIjpudWxsfSwiSXNBYm92ZVRpbWViYW5kIjpmYWxzZSwiTWFyZ2luIjp7IiRpZCI6IjcwOSIsIlRvcCI6MC4wLCJMZWZ0IjowLjAsIlJpZ2h0IjowLjAsIkJvdHRvbSI6MC4wfSwiUGFkZGluZyI6eyIkaWQiOiI3MTAiLCJUb3AiOjAuMCwiTGVmdCI6MC4wLCJSaWdodCI6MC4wLCJCb3R0b20iOjAuMH0sIklzVmlzaWJsZSI6dHJ1ZSwiV2lkdGgiOjAuMCwiSGVpZ2h0IjowLjAsIkJvcmRlclN0eWxlIjp7IiRpZCI6IjcxMSIsIkxpbmVDb2xvciI6bnVsbCwiTGluZVdlaWdodCI6MC4wLCJMaW5lVHlwZSI6MCwiUGFyZW50U3R5bGUiOm51bGx9LCJQYXJlbnRTdHlsZSI6bnVsbH19LHsiJGlkIjoiNzEyIiwiX2FjdGl2aXRpZXMiOlt7IiRpZCI6IjcxMyIsIl9yb3dzIjpbeyIkaWQiOiI3MTQiLCJfdGFza3MiOlt7IiRpZCI6IjcxNSIsIl9hdHRhY2hlZE1pbGVzdG9uZXMiOltdLCJUYXNrRGVmaW5pdGlvbiI6eyIkaWQiOiI3MTYiLCJHcm91cE5hbWUiOm51bGwsIlN0YXJ0RGF0ZSI6IjIwMjItMDktMTNUMDk6MDA6MDBaIiwiRW5kRGF0ZSI6IjIwMjItMDktMTNUMTc6MDA6MDBaIiwiUGVyY2VudGFnZUNvbXBsZXRlIjpudWxsLCJTdHlsZSI6eyIkaWQiOiI3MTciLCJTaGFwZSI6MSwiU2hhcGVUaGlja25lc3MiOjMsIkR1cmF0aW9uRm9ybWF0IjowLCJJbmNsdWRlTm9uV29ya2luZ0RheXNJbkR1cmF0aW9uIjpmYWxzZSwiUGVyY2VudGFnZUNvbXBsZXRlU3R5bGUiOnsiJGlkIjoiNzE4IiwiRm9udFNldHRpbmdzIjp7IiRpZCI6IjcxOSIsIkZvbnRTaXplIjoxMCwiRm9udE5hbWUiOiJDYWxpYnJpIiwiSXNCb2xkIjpmYWxzZSwiSXNJdGFsaWMiOmZhbHNlLCJJc1VuZGVybGluZWQiOmZhbHNlLCJQYXJlbnRTdHlsZSI6bnVsbH0sIkF1dG9TaXplIjowLCJGb3JlZ3JvdW5kIjp7IiRpZCI6IjcyMCIsIkNvbG9yIjp7IiRpZCI6Ijcy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IyIiwiVG9wIjowLjAsIkxlZnQiOjAuMCwiUmlnaHQiOjAuMCwiQm90dG9tIjowLjB9LCJQYWRkaW5nIjp7IiRpZCI6IjcyMyIsIlRvcCI6MC4wLCJMZWZ0IjowLjAsIlJpZ2h0IjowLjAsIkJvdHRvbSI6MC4wfSwiQmFja2dyb3VuZCI6eyIkcmVmIjoiMjcyIn0sIklzVmlzaWJsZSI6dHJ1ZSwiV2lkdGgiOjAuMCwiSGVpZ2h0IjowLjAsIkJvcmRlclN0eWxlIjp7IiRpZCI6IjcyNCIsIkxpbmVDb2xvciI6bnVsbCwiTGluZVdlaWdodCI6MC4wLCJMaW5lVHlwZSI6MCwiUGFyZW50U3R5bGUiOm51bGx9LCJQYXJlbnRTdHlsZSI6bnVsbH0sIkR1cmF0aW9uU3R5bGUiOnsiJGlkIjoiNzI1IiwiRm9udFNldHRpbmdzIjp7IiRpZCI6IjcyNiIsIkZvbnRTaXplIjoxMCwiRm9udE5hbWUiOiJDYWxpYnJpIiwiSXNCb2xkIjpmYWxzZSwiSXNJdGFsaWMiOmZhbHNlLCJJc1VuZGVybGluZWQiOmZhbHNlLCJQYXJlbnRTdHlsZSI6bnVsbH0sIkF1dG9TaXplIjowLCJGb3JlZ3JvdW5kIjp7IiRpZCI6IjcyNyIsIkNvbG9yIjp7IiRyZWYiOiIyMCJ9fSwiTWF4V2lkdGgiOjIwMC4wLCJNYXhIZWlnaHQiOiJJbmZpbml0eSIsIlNtYXJ0Rm9yZWdyb3VuZElzQWN0aXZlIjpmYWxzZSwiSG9yaXpvbnRhbEFsaWdubWVudCI6MCwiVmVydGljYWxBbGlnbm1lbnQiOjAsIlNtYXJ0Rm9yZWdyb3VuZCI6bnVsbCwiQmFja2dyb3VuZEZpbGxUeXBlIjowLCJNYXJnaW4iOnsiJGlkIjoiNzI4IiwiVG9wIjowLjAsIkxlZnQiOjAuMCwiUmlnaHQiOjAuMCwiQm90dG9tIjowLjB9LCJQYWRkaW5nIjp7IiRpZCI6IjcyOSIsIlRvcCI6MC4wLCJMZWZ0IjowLjAsIlJpZ2h0IjowLjAsIkJvdHRvbSI6MC4wfSwiQmFja2dyb3VuZCI6eyIkcmVmIjoiMjMifSwiSXNWaXNpYmxlIjp0cnVlLCJXaWR0aCI6MC4wLCJIZWlnaHQiOjAuMCwiQm9yZGVyU3R5bGUiOnsiJGlkIjoiNzMwIiwiTGluZUNvbG9yIjpudWxsLCJMaW5lV2VpZ2h0IjowLjAsIkxpbmVUeXBlIjowLCJQYXJlbnRTdHlsZSI6bnVsbH0sIlBhcmVudFN0eWxlIjpudWxsfSwiSG9yaXpvbnRhbENvbm5lY3RvclN0eWxlIjp7IiRpZCI6IjczMSIsIkxpbmVDb2xvciI6eyIkcmVmIjoiMjcifSwiTGluZVdlaWdodCI6MS4wLCJMaW5lVHlwZSI6MCwiUGFyZW50U3R5bGUiOm51bGx9LCJWZXJ0aWNhbENvbm5lY3RvclN0eWxlIjp7IiRpZCI6IjczM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MzMiLCJNYXJnaW4iOnsiJGlkIjoiNzM0IiwiVG9wIjowLjAsIkxlZnQiOjQuMCwiUmlnaHQiOjQuMCwiQm90dG9tIjowLjB9LCJQYWRkaW5nIjp7IiRpZCI6IjczNSIsIlRvcCI6MC4wLCJMZWZ0IjowLjAsIlJpZ2h0IjowLjAsIkJvdHRvbSI6MC4wfSwiQmFja2dyb3VuZCI6eyIkaWQiOiI3MzYiLCJDb2xvciI6eyIkaWQiOiI3MzciLCJBIjoyNTUsIlIiOjExLCJHIjoxNjcsIkIiOjIwOH19LCJJc1Zpc2libGUiOnRydWUsIldpZHRoIjowLjAsIkhlaWdodCI6NDAuMzE5OTk5Njk0ODI0MjE5LCJCb3JkZXJTdHlsZSI6eyIkaWQiOiI3MzgiLCJMaW5lQ29sb3IiOnsiJGlkIjoiNzM5IiwiJHR5cGUiOiJOTFJFLkNvbW1vbi5Eb20uU29saWRDb2xvckJydXNoLCBOTFJFLkNvbW1vbiIsIkNvbG9yIjp7IiRpZCI6Ijc0MCIsIkEiOjI1NSwiUiI6MjU1LCJHIjowLCJCIjowfX0sIkxpbmVXZWlnaHQiOjAuMCwiTGluZVR5cGUiOjAsIlBhcmVudFN0eWxlIjpudWxsfSwiUGFyZW50U3R5bGUiOm51bGx9LCJUaXRsZVN0eWxlIjp7IiRpZCI6Ijc0MSIsIkZvbnRTZXR0aW5ncyI6eyIkaWQiOiI3NDIiLCJGb250U2l6ZSI6MTEsIkZvbnROYW1lIjoiQ2FsaWJyaSIsIklzQm9sZCI6ZmFsc2UsIklzSXRhbGljIjpmYWxzZSwiSXNVbmRlcmxpbmVkIjpmYWxzZSwiUGFyZW50U3R5bGUiOm51bGx9LCJBdXRvU2l6ZSI6MCwiRm9yZWdyb3VuZCI6eyIkaWQiOiI3NDMiLCJDb2xvciI6eyIkaWQiOiI3ND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TdHlsZSI6eyIkaWQiOiI3NTAiLCJGb250U2V0dGluZ3MiOnsiJGlkIjoiNzUxIiwiRm9udFNpemUiOjEwLCJGb250TmFtZSI6IkNhbGlicmkiLCJJc0JvbGQiOmZhbHNlLCJJc0l0YWxpYyI6ZmFsc2UsIklzVW5kZXJsaW5lZCI6ZmFsc2UsIlBhcmVudFN0eWxlIjpudWxsfSwiQXV0b1NpemUiOjAsIkZvcmVncm91bmQiOnsiJGlkIjoiNzUyIiwiQ29sb3IiOnsiJHJlZiI6IjUyIn19LCJNYXhXaWR0aCI6MjAwLjAsIk1heEhlaWdodCI6IkluZmluaXR5IiwiU21hcnRGb3JlZ3JvdW5kSXNBY3RpdmUiOmZhbHNlLCJIb3Jpem9udGFsQWxpZ25tZW50IjowLCJWZXJ0aWNhbEFsaWdubWVudCI6MCwiU21hcnRGb3JlZ3JvdW5kIjpudWxsLCJCYWNrZ3JvdW5kRmlsbFR5cGUiOjAsIk1hcmdpbiI6eyIkaWQiOiI3NTMiLCJUb3AiOjAuMCwiTGVmdCI6MC4wLCJSaWdodCI6MC4wLCJCb3R0b20iOjAuMH0sIlBhZGRpbmciOnsiJGlkIjoiNzU0IiwiVG9wIjowLjAsIkxlZnQiOjAuMCwiUmlnaHQiOjAuMCwiQm90dG9tIjowLjB9LCJCYWNrZ3JvdW5kIjp7IiRyZWYiOiI1NSJ9LCJJc1Zpc2libGUiOnRydWUsIldpZHRoIjowLjAsIkhlaWdodCI6MC4wLCJCb3JkZXJTdHlsZSI6eyIkaWQiOiI3NTUiLCJMaW5lQ29sb3IiOm51bGwsIkxpbmVXZWlnaHQiOjAuMCwiTGluZVR5cGUiOjAsIlBhcmVudFN0eWxlIjpudWxsfSwiUGFyZW50U3R5bGUiOm51bGx9LCJEYXRlRm9ybWF0Ijp7IiRpZCI6Ijc1Ni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3NTciLCJEYXRlUGFydElzVmlzaWJsZSI6dHJ1ZSwiVGltZVBhcnRJc1Zpc2libGUiOmZhbHNlfX0sIldlZWtOdW1iZXJpbmciOnsiJGlkIjoiNzU4IiwiRm9ybWF0IjowLCJJc1Zpc2libGUiOmZhbHNlLCJMYXN0S25vd25WaXNpYmlsaXR5U3RhdGUiOmZhbHNlfSwiSXNWaXNpYmxlIjp0cnVlLCJQYXJlbnRTdHlsZSI6bnVsbH0sIkluZGV4IjoxLCJTbWFydER1cmF0aW9uQWN0aXZhdGVkIjpmYWxzZSwiRGF0ZUZvcm1hdCI6eyIkcmVmIjoiNzU2In0sIldlZWtOdW1iZXJpbmciOnsiJGlkIjoiNzU5IiwiRm9ybWF0IjowLCJJc1Zpc2libGUiOmZhbHNlLCJMYXN0S25vd25WaXNpYmlsaXR5U3RhdGUiOmZhbHNlfSwiSWQiOiIzNTkxNTg0Yy02NjIzLTQ0M2QtOTQxMy03ZGU1MGY4MDBhZGUiLCJJbXBvcnRJZCI6bnVsbCwiVGl0bGUiOiJDaGVja1xycGF5bWVudFxybWV0aG9kIiwiTm90ZSI6bnVsbCwiSHlwZXJsaW5rIjp7IiRpZCI6Ijc2MCIsIkFkZHJlc3MiOm51bGwsIlN1YkFkZHJlc3MiOm51bGx9LCJJc0NoYW5nZWQiOmZhbHNlLCJJc05ldyI6ZmFsc2V9fSx7IiRpZCI6Ijc2MSIsIl9hdHRhY2hlZE1pbGVzdG9uZXMiOltdLCJUYXNrRGVmaW5pdGlvbiI6eyIkaWQiOiI3NjIiLCJHcm91cE5hbWUiOm51bGwsIlN0YXJ0RGF0ZSI6IjIwMjItMDktMTNUMDA6MDA6MDBaIiwiRW5kRGF0ZSI6IjIwMjItMDktMTNUMDc6MDA6MDBaIiwiUGVyY2VudGFnZUNvbXBsZXRlIjpudWxsLCJTdHlsZSI6eyIkaWQiOiI3NjMiLCJTaGFwZSI6MSwiU2hhcGVUaGlja25lc3MiOjMsIkR1cmF0aW9uRm9ybWF0IjowLCJJbmNsdWRlTm9uV29ya2luZ0RheXNJbkR1cmF0aW9uIjpmYWxzZSwiUGVyY2VudGFnZUNvbXBsZXRlU3R5bGUiOnsiJGlkIjoiNzY0IiwiRm9udFNldHRpbmdzIjp7IiRpZCI6Ijc2NSIsIkZvbnRTaXplIjoxMCwiRm9udE5hbWUiOiJDYWxpYnJpIiwiSXNCb2xkIjpmYWxzZSwiSXNJdGFsaWMiOmZhbHNlLCJJc1VuZGVybGluZWQiOmZhbHNlLCJQYXJlbnRTdHlsZSI6bnVsbH0sIkF1dG9TaXplIjowLCJGb3JlZ3JvdW5kIjp7IiRpZCI6Ijc2NiIsIkNvbG9yIjp7IiRpZCI6Ijc2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NzIyIn0sIlBhZGRpbmciOnsiJHJlZiI6IjcyMyJ9LCJCYWNrZ3JvdW5kIjp7IiRyZWYiOiIyNzIifSwiSXNWaXNpYmxlIjp0cnVlLCJXaWR0aCI6MC4wLCJIZWlnaHQiOjAuMCwiQm9yZGVyU3R5bGUiOnsiJGlkIjoiNzY4IiwiTGluZUNvbG9yIjpudWxsLCJMaW5lV2VpZ2h0IjowLjAsIkxpbmVUeXBlIjowLCJQYXJlbnRTdHlsZSI6bnVsbH0sIlBhcmVudFN0eWxlIjpudWxsfSwiRHVyYXRpb25TdHlsZSI6eyIkaWQiOiI3NjkiLCJGb250U2V0dGluZ3MiOnsiJGlkIjoiNzcwIiwiRm9udFNpemUiOjEwLCJGb250TmFtZSI6IkNhbGlicmkiLCJJc0JvbGQiOmZhbHNlLCJJc0l0YWxpYyI6ZmFsc2UsIklzVW5kZXJsaW5lZCI6ZmFsc2UsIlBhcmVudFN0eWxlIjpudWxsfSwiQXV0b1NpemUiOjAsIkZvcmVncm91bmQiOnsiJHJlZiI6IjcyNyJ9LCJNYXhXaWR0aCI6MjAwLjAsIk1heEhlaWdodCI6IkluZmluaXR5IiwiU21hcnRGb3JlZ3JvdW5kSXNBY3RpdmUiOmZhbHNlLCJIb3Jpem9udGFsQWxpZ25tZW50IjowLCJWZXJ0aWNhbEFsaWdubWVudCI6MCwiU21hcnRGb3JlZ3JvdW5kIjpudWxsLCJCYWNrZ3JvdW5kRmlsbFR5cGUiOjAsIk1hcmdpbiI6eyIkcmVmIjoiNzI4In0sIlBhZGRpbmciOnsiJHJlZiI6IjcyOSJ9LCJCYWNrZ3JvdW5kIjp7IiRyZWYiOiIyMyJ9LCJJc1Zpc2libGUiOnRydWUsIldpZHRoIjowLjAsIkhlaWdodCI6MC4wLCJCb3JkZXJTdHlsZSI6eyIkaWQiOiI3NzEiLCJMaW5lQ29sb3IiOm51bGwsIkxpbmVXZWlnaHQiOjAuMCwiTGluZVR5cGUiOjAsIlBhcmVudFN0eWxlIjpudWxsfSwiUGFyZW50U3R5bGUiOm51bGx9LCJIb3Jpem9udGFsQ29ubmVjdG9yU3R5bGUiOnsiJGlkIjoiNzcyIiwiTGluZUNvbG9yIjp7IiRyZWYiOiIyNyJ9LCJMaW5lV2VpZ2h0IjoxLjAsIkxpbmVUeXBlIjowLCJQYXJlbnRTdHlsZSI6bnVsbH0sIlZlcnRpY2FsQ29ubmVjdG9yU3R5bGUiOnsiJGlkIjoiNzcz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3NCIsIk1hcmdpbiI6eyIkcmVmIjoiNzM0In0sIlBhZGRpbmciOnsiJHJlZiI6IjczNSJ9LCJCYWNrZ3JvdW5kIjp7IiRpZCI6Ijc3NSIsIkNvbG9yIjp7IiRpZCI6Ijc3NiIsIkEiOjI1NSwiUiI6MTEsIkciOjE2NywiQiI6MjA4fX0sIklzVmlzaWJsZSI6dHJ1ZSwiV2lkdGgiOjAuMCwiSGVpZ2h0Ijo0MC4zMTk5OTk2OTQ4MjQyMTksIkJvcmRlclN0eWxlIjp7IiRpZCI6Ijc3NyIsIkxpbmVDb2xvciI6eyIkcmVmIjoiNzM5In0sIkxpbmVXZWlnaHQiOjAuMCwiTGluZVR5cGUiOjAsIlBhcmVudFN0eWxlIjpudWxsfSwiUGFyZW50U3R5bGUiOm51bGx9LCJUaXRsZVN0eWxlIjp7IiRpZCI6Ijc3OCIsIkZvbnRTZXR0aW5ncyI6eyIkaWQiOiI3NzkiLCJGb250U2l6ZSI6MTEsIkZvbnROYW1lIjoiQ2FsaWJyaSIsIklzQm9sZCI6ZmFsc2UsIklzSXRhbGljIjpmYWxzZSwiSXNVbmRlcmxpbmVkIjpmYWxzZSwiUGFyZW50U3R5bGUiOm51bGx9LCJBdXRvU2l6ZSI6MCwiRm9yZWdyb3VuZCI6eyIkaWQiOiI3ODAiLCJDb2xvciI6eyIkaWQiOiI3ODE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c0NSJ9LCJQYWRkaW5nIjp7IiRyZWYiOiI3NDYifSwiQmFja2dyb3VuZCI6eyIkaWQiOiI3ODIiLCJDb2xvciI6eyIkaWQiOiI3ODMiLCJBIjowLCJSIjoyNTUsIkciOjI1NSwiQiI6MjU1fX0sIklzVmlzaWJsZSI6dHJ1ZSwiV2lkdGgiOjAuMCwiSGVpZ2h0IjowLjAsIkJvcmRlclN0eWxlIjp7IiRpZCI6Ijc4NCIsIkxpbmVDb2xvciI6bnVsbCwiTGluZVdlaWdodCI6MC4wLCJMaW5lVHlwZSI6MCwiUGFyZW50U3R5bGUiOm51bGx9LCJQYXJlbnRTdHlsZSI6bnVsbH0sIkRhdGVTdHlsZSI6eyIkaWQiOiI3ODUiLCJGb250U2V0dGluZ3MiOnsiJGlkIjoiNzg2IiwiRm9udFNpemUiOjEwLCJGb250TmFtZSI6IkNhbGlicmkiLCJJc0JvbGQiOmZhbHNlLCJJc0l0YWxpYyI6ZmFsc2UsIklzVW5kZXJsaW5lZCI6ZmFsc2UsIlBhcmVudFN0eWxlIjpudWxsfSwiQXV0b1NpemUiOjAsIkZvcmVncm91bmQiOnsiJHJlZiI6Ijc1MiJ9LCJNYXhXaWR0aCI6MjAwLjAsIk1heEhlaWdodCI6IkluZmluaXR5IiwiU21hcnRGb3JlZ3JvdW5kSXNBY3RpdmUiOmZhbHNlLCJIb3Jpem9udGFsQWxpZ25tZW50IjowLCJWZXJ0aWNhbEFsaWdubWVudCI6MCwiU21hcnRGb3JlZ3JvdW5kIjpudWxsLCJCYWNrZ3JvdW5kRmlsbFR5cGUiOjAsIk1hcmdpbiI6eyIkcmVmIjoiNzUzIn0sIlBhZGRpbmciOnsiJHJlZiI6Ijc1NCJ9LCJCYWNrZ3JvdW5kIjp7IiRyZWYiOiI1NSJ9LCJJc1Zpc2libGUiOnRydWUsIldpZHRoIjowLjAsIkhlaWdodCI6MC4wLCJCb3JkZXJTdHlsZSI6eyIkaWQiOiI3ODciLCJMaW5lQ29sb3IiOm51bGwsIkxpbmVXZWlnaHQiOjAuMCwiTGluZVR5cGUiOjAsIlBhcmVudFN0eWxlIjpudWxsfSwiUGFyZW50U3R5bGUiOm51bGx9LCJEYXRlRm9ybWF0Ijp7IiRyZWYiOiI3NTYifSwiV2Vla051bWJlcmluZyI6eyIkaWQiOiI3ODgiLCJGb3JtYXQiOjAsIklzVmlzaWJsZSI6ZmFsc2UsIkxhc3RLbm93blZpc2liaWxpdHlTdGF0ZSI6ZmFsc2V9LCJJc1Zpc2libGUiOnRydWUsIlBhcmVudFN0eWxlIjpudWxsfSwiSW5kZXgiOjAsIlNtYXJ0RHVyYXRpb25BY3RpdmF0ZWQiOmZhbHNlLCJEYXRlRm9ybWF0Ijp7IiRyZWYiOiI3NTYifSwiV2Vla051bWJlcmluZyI6eyIkaWQiOiI3ODkiLCJGb3JtYXQiOjAsIklzVmlzaWJsZSI6ZmFsc2UsIkxhc3RLbm93blZpc2liaWxpdHlTdGF0ZSI6ZmFsc2V9LCJJZCI6IjRiY2MzMjZlLTUwZDItNDYyMi1hOGNkLTZjYThmMzU3MjI0ZiIsIkltcG9ydElkIjpudWxsLCJUaXRsZSI6Iklzc3VlIGludm9pY2UiLCJOb3RlIjpudWxsLCJIeXBlcmxpbmsiOnsiJGlkIjoiNzkwIiwiQWRkcmVzcyI6bnVsbCwiU3ViQWRkcmVzcyI6bnVsbH0sIklzQ2hhbmdlZCI6ZmFsc2UsIklzTmV3IjpmYWxzZX19LHsiJGlkIjoiNzkxIiwiX2F0dGFjaGVkTWlsZXN0b25lcyI6W10sIlRhc2tEZWZpbml0aW9uIjp7IiRpZCI6Ijc5MiIsIkdyb3VwTmFtZSI6bnVsbCwiU3RhcnREYXRlIjoiMjAyMi0wOS0xM1QxODozMDowMFoiLCJFbmREYXRlIjoiMjAyMi0wOS0xM1QyMzo1OTowMFoiLCJQZXJjZW50YWdlQ29tcGxldGUiOm51bGwsIlN0eWxlIjp7IiRpZCI6Ijc5MyIsIlNoYXBlIjo3LCJTaGFwZVRoaWNrbmVzcyI6MywiRHVyYXRpb25Gb3JtYXQiOjAsIkluY2x1ZGVOb25Xb3JraW5nRGF5c0luRHVyYXRpb24iOmZhbHNlLCJQZXJjZW50YWdlQ29tcGxldGVTdHlsZSI6eyIkaWQiOiI3OTQiLCJGb250U2V0dGluZ3MiOnsiJGlkIjoiNzk1IiwiRm9udFNpemUiOjEwLCJGb250TmFtZSI6IkNhbGlicmkiLCJJc0JvbGQiOmZhbHNlLCJJc0l0YWxpYyI6ZmFsc2UsIklzVW5kZXJsaW5lZCI6ZmFsc2UsIlBhcmVudFN0eWxlIjpudWxsfSwiQXV0b1NpemUiOjAsIkZvcmVncm91bmQiOnsiJGlkIjoiNzk2IiwiQ29sb3IiOnsiJGlkIjoiNzk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NzIyIn0sIlBhZGRpbmciOnsiJHJlZiI6IjcyMyJ9LCJCYWNrZ3JvdW5kIjp7IiRyZWYiOiIyNzIifSwiSXNWaXNpYmxlIjp0cnVlLCJXaWR0aCI6MC4wLCJIZWlnaHQiOjAuMCwiQm9yZGVyU3R5bGUiOnsiJGlkIjoiNzk4IiwiTGluZUNvbG9yIjpudWxsLCJMaW5lV2VpZ2h0IjowLjAsIkxpbmVUeXBlIjowLCJQYXJlbnRTdHlsZSI6bnVsbH0sIlBhcmVudFN0eWxlIjpudWxsfSwiRHVyYXRpb25TdHlsZSI6eyIkaWQiOiI3OTkiLCJGb250U2V0dGluZ3MiOnsiJGlkIjoiODAwIiwiRm9udFNpemUiOjEwLCJGb250TmFtZSI6IkNhbGlicmkiLCJJc0JvbGQiOmZhbHNlLCJJc0l0YWxpYyI6ZmFsc2UsIklzVW5kZXJsaW5lZCI6ZmFsc2UsIlBhcmVudFN0eWxlIjpudWxsfSwiQXV0b1NpemUiOjAsIkZvcmVncm91bmQiOnsiJHJlZiI6IjcyNyJ9LCJNYXhXaWR0aCI6MjAwLjAsIk1heEhlaWdodCI6IkluZmluaXR5IiwiU21hcnRGb3JlZ3JvdW5kSXNBY3RpdmUiOmZhbHNlLCJIb3Jpem9udGFsQWxpZ25tZW50IjowLCJWZXJ0aWNhbEFsaWdubWVudCI6MCwiU21hcnRGb3JlZ3JvdW5kIjpudWxsLCJCYWNrZ3JvdW5kRmlsbFR5cGUiOjAsIk1hcmdpbiI6eyIkcmVmIjoiNzI4In0sIlBhZGRpbmciOnsiJHJlZiI6IjcyOSJ9LCJCYWNrZ3JvdW5kIjp7IiRyZWYiOiIyMyJ9LCJJc1Zpc2libGUiOnRydWUsIldpZHRoIjowLjAsIkhlaWdodCI6MC4wLCJCb3JkZXJTdHlsZSI6eyIkaWQiOiI4MDEiLCJMaW5lQ29sb3IiOm51bGwsIkxpbmVXZWlnaHQiOjAuMCwiTGluZVR5cGUiOjAsIlBhcmVudFN0eWxlIjpudWxsfSwiUGFyZW50U3R5bGUiOm51bGx9LCJIb3Jpem9udGFsQ29ubmVjdG9yU3R5bGUiOnsiJGlkIjoiODAyIiwiTGluZUNvbG9yIjp7IiRyZWYiOiIyNyJ9LCJMaW5lV2VpZ2h0IjoxLjAsIkxpbmVUeXBlIjowLCJQYXJlbnRTdHlsZSI6bnVsbH0sIlZlcnRpY2FsQ29ubmVjdG9yU3R5bGUiOnsiJGlkIjoiODAz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gwNCIsIk1hcmdpbiI6eyIkcmVmIjoiNzM0In0sIlBhZGRpbmciOnsiJHJlZiI6IjczNSJ9LCJCYWNrZ3JvdW5kIjp7IiRpZCI6IjgwNSIsIkNvbG9yIjp7IiRpZCI6IjgwNiIsIkEiOjI1NSwiUiI6MjU1LCJHIjoxOTIsIkIiOjB9fSwiSXNWaXNpYmxlIjp0cnVlLCJXaWR0aCI6MTAwLjA4MDAwMTgzMTA1NDY5LCJIZWlnaHQiOjQwLjMxOTk5OTY5NDgyNDIxOSwiQm9yZGVyU3R5bGUiOnsiJGlkIjoiODA3IiwiTGluZUNvbG9yIjp7IiRpZCI6IjgwOCIsIiR0eXBlIjoiTkxSRS5Db21tb24uRG9tLlNvbGlkQ29sb3JCcnVzaCwgTkxSRS5Db21tb24iLCJDb2xvciI6eyIkaWQiOiI4MDkiLCJBIjoyNTUsIlIiOjI1NSwiRyI6MCwiQiI6MH19LCJMaW5lV2VpZ2h0IjowLjAsIkxpbmVUeXBlIjowLCJQYXJlbnRTdHlsZSI6bnVsbH0sIlBhcmVudFN0eWxlIjpudWxsfSwiVGl0bGVTdHlsZSI6eyIkaWQiOiI4MTAiLCJGb250U2V0dGluZ3MiOnsiJGlkIjoiODExIiwiRm9udFNpemUiOjExLCJGb250TmFtZSI6IkNhbGlicmkiLCJJc0JvbGQiOmZhbHNlLCJJc0l0YWxpYyI6ZmFsc2UsIklzVW5kZXJsaW5lZCI6ZmFsc2UsIlBhcmVudFN0eWxlIjpudWxsfSwiQXV0b1NpemUiOjAsIkZvcmVncm91bmQiOnsiJGlkIjoiODEyIiwiQ29sb3IiOnsiJGlkIjoiODEz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3NDUifSwiUGFkZGluZyI6eyIkcmVmIjoiNzQ2In0sIkJhY2tncm91bmQiOnsiJGlkIjoiODE0IiwiQ29sb3IiOnsiJGlkIjoiODE1IiwiQSI6MCwiUiI6MjU1LCJHIjoyNTUsIkIiOjI1NX19LCJJc1Zpc2libGUiOnRydWUsIldpZHRoIjowLjAsIkhlaWdodCI6MC4wLCJCb3JkZXJTdHlsZSI6eyIkaWQiOiI4MTYiLCJMaW5lQ29sb3IiOm51bGwsIkxpbmVXZWlnaHQiOjAuMCwiTGluZVR5cGUiOjAsIlBhcmVudFN0eWxlIjpudWxsfSwiUGFyZW50U3R5bGUiOm51bGx9LCJEYXRlU3R5bGUiOnsiJGlkIjoiODE3IiwiRm9udFNldHRpbmdzIjp7IiRpZCI6IjgxOCIsIkZvbnRTaXplIjoxMCwiRm9udE5hbWUiOiJDYWxpYnJpIiwiSXNCb2xkIjpmYWxzZSwiSXNJdGFsaWMiOmZhbHNlLCJJc1VuZGVybGluZWQiOmZhbHNlLCJQYXJlbnRTdHlsZSI6bnVsbH0sIkF1dG9TaXplIjowLCJGb3JlZ3JvdW5kIjp7IiRyZWYiOiI3NTIifSwiTWF4V2lkdGgiOjIwMC4wLCJNYXhIZWlnaHQiOiJJbmZpbml0eSIsIlNtYXJ0Rm9yZWdyb3VuZElzQWN0aXZlIjpmYWxzZSwiSG9yaXpvbnRhbEFsaWdubWVudCI6MCwiVmVydGljYWxBbGlnbm1lbnQiOjAsIlNtYXJ0Rm9yZWdyb3VuZCI6bnVsbCwiQmFja2dyb3VuZEZpbGxUeXBlIjowLCJNYXJnaW4iOnsiJHJlZiI6Ijc1MyJ9LCJQYWRkaW5nIjp7IiRyZWYiOiI3NTQifSwiQmFja2dyb3VuZCI6eyIkcmVmIjoiNTUifSwiSXNWaXNpYmxlIjp0cnVlLCJXaWR0aCI6MC4wLCJIZWlnaHQiOjAuMCwiQm9yZGVyU3R5bGUiOnsiJGlkIjoiODE5IiwiTGluZUNvbG9yIjpudWxsLCJMaW5lV2VpZ2h0IjowLjAsIkxpbmVUeXBlIjowLCJQYXJlbnRTdHlsZSI6bnVsbH0sIlBhcmVudFN0eWxlIjpudWxsfSwiRGF0ZUZvcm1hdCI6eyIkaWQiOiI4MjA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ODIxIiwiRGF0ZVBhcnRJc1Zpc2libGUiOnRydWUsIlRpbWVQYXJ0SXNWaXNpYmxlIjpmYWxzZX19LCJXZWVrTnVtYmVyaW5nIjp7IiRpZCI6IjgyMiIsIkZvcm1hdCI6MCwiSXNWaXNpYmxlIjpmYWxzZSwiTGFzdEtub3duVmlzaWJpbGl0eVN0YXRlIjpmYWxzZX0sIklzVmlzaWJsZSI6dHJ1ZSwiUGFyZW50U3R5bGUiOm51bGx9LCJJbmRleCI6MiwiU21hcnREdXJhdGlvbkFjdGl2YXRlZCI6ZmFsc2UsIkRhdGVGb3JtYXQiOnsiJHJlZiI6IjgyMCJ9LCJXZWVrTnVtYmVyaW5nIjp7IiRpZCI6IjgyMyIsIkZvcm1hdCI6MCwiSXNWaXNpYmxlIjpmYWxzZSwiTGFzdEtub3duVmlzaWJpbGl0eVN0YXRlIjpmYWxzZX0sIklkIjoiNThkNjMwOGQtNjg5OC00ZmEyLWI0YWEtYjNjMzBiNTRjYjQ4IiwiSW1wb3J0SWQiOm51bGwsIlRpdGxlIjoiUGF5bWVudFxydmFsaWQ/IiwiTm90ZSI6bnVsbCwiSHlwZXJsaW5rIjp7IiRpZCI6IjgyNCIsIkFkZHJlc3MiOm51bGwsIlN1YkFkZHJlc3MiOm51bGx9LCJJc0NoYW5nZWQiOmZhbHNlLCJJc05ldyI6ZmFsc2V9fV0sIl9taWxlc3RvbmVzIjpbXSwiSWQiOiJlMjRmMDc3Yi03MzU2LTQ1YmItODQ4ZS05ZWU3ZGQ3YTM0ZGYiLCJJc1NpbmdsZUl0ZW1Sb3ciOmZhbHNlfV0sIkluZGV4IjoxOCwiSWQiOiIxYTU4NWJiZi0xOWIxLTQ3M2ItYTZlNS0zODY4MDkxZDFkNTYiLCJIZWFkZXJUZXh0IjpudWxsLCJJc0RlZmF1bHQiOnRydWUsIlN0eWxlIjp7IiRpZCI6IjgyNSIsIkhlYWRlclN0eWxlIjp7IiRpZCI6IjgyNiIsIlRleHRTdHlsZSI6eyIkaWQiOiI4MjciLCJGb250U2V0dGluZ3MiOnsiJGlkIjoiODI4IiwiRm9udFNpemUiOjExLCJGb250TmFtZSI6IkNhbGlicmkiLCJJc0JvbGQiOmZhbHNlLCJJc0l0YWxpYyI6ZmFsc2UsIklzVW5kZXJsaW5lZCI6ZmFsc2UsIlBhcmVudFN0eWxlIjpudWxsfSwiQXV0b1NpemUiOjIsIkZvcmVncm91bmQiOnsiJGlkIjoiODI5IiwiQ29sb3IiOnsiJGlkIjoiODM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4MzEiLCJUb3AiOjAuMCwiTGVmdCI6MC4wLCJSaWdodCI6MC4wLCJCb3R0b20iOjAuMH0sIlBhZGRpbmciOnsiJGlkIjoiODMyIiwiVG9wIjowLjAsIkxlZnQiOjAuMCwiUmlnaHQiOjAuMCwiQm90dG9tIjowLjB9LCJCYWNrZ3JvdW5kIjpudWxsLCJJc1Zpc2libGUiOnRydWUsIldpZHRoIjowLjAsIkhlaWdodCI6MC4wLCJCb3JkZXJTdHlsZSI6bnVsbCwiUGFyZW50U3R5bGUiOm51bGx9LCJSZWN0YW5nbGVTdHlsZSI6eyIkaWQiOiI4MzMiLCJNYXJnaW4iOnsiJGlkIjoiODM0IiwiVG9wIjowLjAsIkxlZnQiOjAuMCwiUmlnaHQiOjAuMCwiQm90dG9tIjowLjB9LCJQYWRkaW5nIjp7IiRpZCI6IjgzNSIsIlRvcCI6MC4wLCJMZWZ0IjowLjAsIlJpZ2h0IjowLjAsIkJvdHRvbSI6MC4wfSwiQmFja2dyb3VuZCI6eyIkaWQiOiI4MzYiLCJDb2xvciI6eyIkaWQiOiI4MzciLCJBIjo2MywiUiI6MTExLCJHIjo0OSwiQiI6MTUyfX0sIklzVmlzaWJsZSI6dHJ1ZSwiV2lkdGgiOjAuMCwiSGVpZ2h0IjowLjAsIkJvcmRlclN0eWxlIjp7IiRpZCI6IjgzOCIsIkxpbmVDb2xvciI6eyIkaWQiOiI4MzkiLCIkdHlwZSI6Ik5MUkUuQ29tbW9uLkRvbS5Tb2xpZENvbG9yQnJ1c2gsIE5MUkUuQ29tbW9uIiwiQ29sb3IiOnsiJGlkIjoiODQwIiwiQSI6MjU1LCJSIjoyNTUsIkciOjAsIkIiOjB9fSwiTGluZVdlaWdodCI6MC4wLCJMaW5lVHlwZSI6MCwiUGFyZW50U3R5bGUiOm51bGx9LCJQYXJlbnRTdHlsZSI6bnVsbH0sIk1hcmdpbiI6eyIkaWQiOiI4NDEiLCJUb3AiOjAuMCwiTGVmdCI6MC4wLCJSaWdodCI6MC4wLCJCb3R0b20iOjAuMH0sIlBhZGRpbmciOnsiJGlkIjoiODQyIiwiVG9wIjowLjAsIkxlZnQiOjAuMCwiUmlnaHQiOjAuMCwiQm90dG9tIjowLjB9LCJCYWNrZ3JvdW5kIjpudWxsLCJJc1Zpc2libGUiOnRydWUsIldpZHRoIjowLjAsIkhlaWdodCI6MC4wLCJCb3JkZXJTdHlsZSI6bnVsbCwiUGFyZW50U3R5bGUiOm51bGx9LCJCYWNrZ3JvdW5kU3R5bGUiOnsiJGlkIjoiODQzIiwiTWFyZ2luIjp7IiRpZCI6Ijg0NCIsIlRvcCI6MC4wLCJMZWZ0IjowLjAsIlJpZ2h0IjowLjAsIkJvdHRvbSI6MC4wfSwiUGFkZGluZyI6eyIkaWQiOiI4NDUiLCJUb3AiOjAuMCwiTGVmdCI6MC4wLCJSaWdodCI6MC4wLCJCb3R0b20iOjAuMH0sIkJhY2tncm91bmQiOnsiJGlkIjoiODQ2IiwiQ29sb3IiOnsiJGlkIjoiODQ3IiwiQSI6NTEsIlIiOjE2NSwiRyI6MTY1LCJCIjoxNjV9fSwiSXNWaXNpYmxlIjp0cnVlLCJXaWR0aCI6MC4wLCJIZWlnaHQiOjAuMCwiQm9yZGVyU3R5bGUiOnsiJGlkIjoiODQ4IiwiTGluZUNvbG9yIjp7IiRpZCI6Ijg0OSIsIiR0eXBlIjoiTkxSRS5Db21tb24uRG9tLlNvbGlkQ29sb3JCcnVzaCwgTkxSRS5Db21tb24iLCJDb2xvciI6eyIkaWQiOiI4NTAiLCJBIjoyNTUsIlIiOjI1NSwiRyI6MCwiQiI6MH19LCJMaW5lV2VpZ2h0IjowLjAsIkxpbmVUeXBlIjowLCJQYXJlbnRTdHlsZSI6bnVsbH0sIlBhcmVudFN0eWxlIjpudWxsfSwiTWFyZ2luIjp7IiRpZCI6Ijg1MSIsIlRvcCI6MC4wLCJMZWZ0IjowLjAsIlJpZ2h0IjowLjAsIkJvdHRvbSI6MC4wfSwiUGFkZGluZyI6eyIkaWQiOiI4NTIiLCJUb3AiOjAuMCwiTGVmdCI6MC4wLCJSaWdodCI6MC4wLCJCb3R0b20iOjAuMH0sIklzVmlzaWJsZSI6ZmFsc2UsIldpZHRoIjowLjAsIkhlaWdodCI6MC4wLCJCb3JkZXJTdHlsZSI6bnVsbCwiUGFyZW50U3R5bGUiOm51bGx9fV0sIklkIjoiNDUzYjc5MDctNTA4MC00ODYwLWIyMDAtOTUwYTQ0OGMwZmJiIiwiSW5kZXgiOjE4LCJIZWFkZXJUZXh0IjoiSW52b2ljaW5nIC8gUGF5bWVudCIsIlN0eWxlIjp7IiRpZCI6Ijg1MyIsIkhlYWRlclN0eWxlIjp7IiRpZCI6Ijg1NCIsIlRleHRJc1ZlcnRpY2FsIjpmYWxzZSwiVGV4dFN0eWxlIjp7IiRpZCI6Ijg1NSIsIkZvbnRTZXR0aW5ncyI6eyIkaWQiOiI4NTYiLCJGb250U2l6ZSI6MTIsIkZvbnROYW1lIjoiQ2FsaWJyaSIsIklzQm9sZCI6ZmFsc2UsIklzSXRhbGljIjpmYWxzZSwiSXNVbmRlcmxpbmVkIjpmYWxzZSwiUGFyZW50U3R5bGUiOm51bGx9LCJBdXRvU2l6ZSI6MCwiRm9yZWdyb3VuZCI6eyIkaWQiOiI4NTciLCJDb2xvciI6eyIkaWQiOiI4NTgiLCJBIjoyNTUsIlIiOjAsIkciOjAsIkIiOjB9fSwiTWF4V2lkdGgiOjAuMCwiTWF4SGVpZ2h0IjowLjAsIlNtYXJ0Rm9yZWdyb3VuZElzQWN0aXZlIjpmYWxzZSwiSG9yaXpvbnRhbEFsaWdubWVudCI6MCwiVmVydGljYWxBbGlnbm1lbnQiOjAsIlNtYXJ0Rm9yZWdyb3VuZCI6bnVsbCwiQmFja2dyb3VuZEZpbGxUeXBlIjowLCJNYXJnaW4iOnsiJGlkIjoiODU5IiwiVG9wIjowLjAsIkxlZnQiOjAuMCwiUmlnaHQiOjAuMCwiQm90dG9tIjowLjB9LCJQYWRkaW5nIjp7IiRpZCI6Ijg2MCIsIlRvcCI6MC4wLCJMZWZ0IjowLjAsIlJpZ2h0IjowLjAsIkJvdHRvbSI6MC4wfSwiQmFja2dyb3VuZCI6bnVsbCwiSXNWaXNpYmxlIjpmYWxzZSwiV2lkdGgiOjAuMCwiSGVpZ2h0IjowLjAsIkJvcmRlclN0eWxlIjpudWxsLCJQYXJlbnRTdHlsZSI6bnVsbH0sIlJlY3RhbmdsZVN0eWxlIjp7IiRpZCI6Ijg2MSIsIk1hcmdpbiI6eyIkaWQiOiI4NjIiLCJUb3AiOjAuMCwiTGVmdCI6MC4wLCJSaWdodCI6MC4wLCJCb3R0b20iOjAuMH0sIlBhZGRpbmciOnsiJGlkIjoiODYzIiwiVG9wIjowLjAsIkxlZnQiOjAuMCwiUmlnaHQiOjAuMCwiQm90dG9tIjowLjB9LCJCYWNrZ3JvdW5kIjp7IiRpZCI6Ijg2NCIsIkNvbG9yIjp7IiRpZCI6Ijg2NSIsIkEiOjEyNywiUiI6MjM0LCJHIjoyMiwiQiI6MzB9fSwiSXNWaXNpYmxlIjpmYWxzZSwiV2lkdGgiOjAuMCwiSGVpZ2h0IjowLjAsIkJvcmRlclN0eWxlIjp7IiRpZCI6Ijg2NiIsIkxpbmVDb2xvciI6eyIkaWQiOiI4NjciLCIkdHlwZSI6Ik5MUkUuQ29tbW9uLkRvbS5Tb2xpZENvbG9yQnJ1c2gsIE5MUkUuQ29tbW9uIiwiQ29sb3IiOnsiJGlkIjoiODY4IiwiQSI6MjU1LCJSIjoyNTUsIkciOjAsIkIiOjB9fSwiTGluZVdlaWdodCI6MC4wLCJMaW5lVHlwZSI6MCwiUGFyZW50U3R5bGUiOm51bGx9LCJQYXJlbnRTdHlsZSI6bnVsbH0sIk1hcmdpbiI6eyIkaWQiOiI4NjkiLCJUb3AiOjAuMCwiTGVmdCI6MC4wLCJSaWdodCI6MC4wLCJCb3R0b20iOjAuMH0sIlBhZGRpbmciOnsiJGlkIjoiODcwIiwiVG9wIjowLjAsIkxlZnQiOjAuMCwiUmlnaHQiOjAuMCwiQm90dG9tIjowLjB9LCJCYWNrZ3JvdW5kIjpudWxsLCJJc1Zpc2libGUiOnRydWUsIldpZHRoIjowLjAsIkhlaWdodCI6MC4wLCJCb3JkZXJTdHlsZSI6bnVsbCwiUGFyZW50U3R5bGUiOm51bGx9LCJCYWNrZ3JvdW5kU3R5bGUiOnsiJGlkIjoiODcxIiwiTWFyZ2luIjp7IiRpZCI6Ijg3MiIsIlRvcCI6MC4wLCJMZWZ0IjowLjAsIlJpZ2h0IjowLjAsIkJvdHRvbSI6MC4wfSwiUGFkZGluZyI6eyIkaWQiOiI4NzMiLCJUb3AiOjAuMCwiTGVmdCI6MC4wLCJSaWdodCI6MC4wLCJCb3R0b20iOjAuMH0sIkJhY2tncm91bmQiOnsiJHJlZiI6IjM1NyJ9LCJJc1Zpc2libGUiOnRydWUsIldpZHRoIjowLjAsIkhlaWdodCI6MC4wLCJCb3JkZXJTdHlsZSI6eyIkaWQiOiI4NzQiLCJMaW5lQ29sb3IiOnsiJGlkIjoiODc1IiwiJHR5cGUiOiJOTFJFLkNvbW1vbi5Eb20uU29saWRDb2xvckJydXNoLCBOTFJFLkNvbW1vbiIsIkNvbG9yIjp7IiRpZCI6Ijg3NiIsIkEiOjI1NSwiUiI6MTExLCJHIjo0OSwiQiI6MTUyfX0sIkxpbmVXZWlnaHQiOjAuMCwiTGluZVR5cGUiOjAsIlBhcmVudFN0eWxlIjpudWxsfSwiUGFyZW50U3R5bGUiOm51bGx9LCJJc0Fib3ZlVGltZWJhbmQiOmZhbHNlLCJNYXJnaW4iOnsiJGlkIjoiODc3IiwiVG9wIjowLjAsIkxlZnQiOjAuMCwiUmlnaHQiOjAuMCwiQm90dG9tIjowLjB9LCJQYWRkaW5nIjp7IiRpZCI6Ijg3OCIsIlRvcCI6MC4wLCJMZWZ0IjowLjAsIlJpZ2h0IjowLjAsIkJvdHRvbSI6MC4wfSwiSXNWaXNpYmxlIjp0cnVlLCJXaWR0aCI6MC4wLCJIZWlnaHQiOjAuMCwiQm9yZGVyU3R5bGUiOnsiJGlkIjoiODc5IiwiTGluZUNvbG9yIjpudWxsLCJMaW5lV2VpZ2h0IjowLjAsIkxpbmVUeXBlIjowLCJQYXJlbnRTdHlsZSI6bnVsbH0sIlBhcmVudFN0eWxlIjpudWxsfX1dLCJDdWx0dXJlSW5mb05hbWUiOiJlbi1VUyIsIlN0eWxlTmFtZSI6bnVsbCwiVmVyc2lvbiI6eyIkaWQiOiI4ODAiLCJWZXJzaW9uIjoiMy42LjEiLCJPcmlnaW5hbEFzc2VtYmx5VmVyc2lvbiI6IjYuMDUuMDAuMDAiLCJFZGl0aW9uIjpudWxsLCJMYXN0U2F2ZWRFZGl0aW9uIjozLCJJc1BsdXNFZGl0aW9uIjpmYWxzZSwiSXNQcm9FZGl0aW9uIjpmYWxzZX0sIkVmZmVjdCI6MCwiU3R5bGUiOnsiJGlkIjoiODgxIiwiVGltZWJhbmRTdHlsZSI6eyIkaWQiOiI4ODIiLCJTY2FsZU1hcmtpbmciOjAsIlNoYXBlIjowLCJTaGFwZVN0eWxlIjp7IiRpZCI6Ijg4MyIsIk1hcmdpbiI6eyIkaWQiOiI4ODQiLCJUb3AiOjAuMCwiTGVmdCI6MTIuMCwiUmlnaHQiOjEyLjAsIkJvdHRvbSI6MC4wfSwiUGFkZGluZyI6eyIkaWQiOiI4ODUiLCJUb3AiOjcuMCwiTGVmdCI6MC4wLCJSaWdodCI6MC4wLCJCb3R0b20iOjcuMH0sIkJhY2tncm91bmQiOnsiJGlkIjoiODg2IiwiQ29sb3IiOnsiJGlkIjoiODg3IiwiQSI6MjU1LCJSIjoyMTUsIkciOjIxNCwiQiI6MjE0fX0sIklzVmlzaWJsZSI6dHJ1ZSwiV2lkdGgiOjg1OC4wLCJIZWlnaHQiOjMwLjAsIkJvcmRlclN0eWxlIjp7IiRpZCI6Ijg4OCIsIkxpbmVDb2xvciI6eyIkaWQiOiI4ODkiLCIkdHlwZSI6Ik5MUkUuQ29tbW9uLkRvbS5Tb2xpZENvbG9yQnJ1c2gsIE5MUkUuQ29tbW9uIiwiQ29sb3IiOnsiJGlkIjoiODkwIiwiQSI6MjU1LCJSIjoyNTUsIkciOjAsIkIiOjB9fSwiTGluZVdlaWdodCI6MC4wLCJMaW5lVHlwZSI6MCwiUGFyZW50U3R5bGUiOm51bGx9LCJQYXJlbnRTdHlsZSI6bnVsbH0sIk1pZGRsZVRpZXJTaGFwZVN0eWxlIjp7IiRpZCI6Ijg5MSIsIk1hcmdpbiI6eyIkaWQiOiI4OTIiLCJUb3AiOjAuMCwiTGVmdCI6MTIuMCwiUmlnaHQiOjEyLjAsIkJvdHRvbSI6MC4wfSwiUGFkZGluZyI6eyIkaWQiOiI4OTMiLCJUb3AiOjcuMCwiTGVmdCI6MC4wLCJSaWdodCI6MC4wLCJCb3R0b20iOjcuMH0sIkJhY2tncm91bmQiOnsiJGlkIjoiODk0IiwiQ29sb3IiOnsiJGlkIjoiODk1IiwiQSI6MjU1LCJSIjoyMjUsIkciOjIyNSwiQiI6MjI1fX0sIklzVmlzaWJsZSI6dHJ1ZSwiV2lkdGgiOjg1OC4wLCJIZWlnaHQiOjMwLjAsIkJvcmRlclN0eWxlIjp7IiRpZCI6Ijg5NiIsIkxpbmVDb2xvciI6eyIkaWQiOiI4OTciLCIkdHlwZSI6Ik5MUkUuQ29tbW9uLkRvbS5Tb2xpZENvbG9yQnJ1c2gsIE5MUkUuQ29tbW9uIiwiQ29sb3IiOnsiJGlkIjoiODk4IiwiQSI6MjU1LCJSIjoyNTUsIkciOjAsIkIiOjB9fSwiTGluZVdlaWdodCI6MC4wLCJMaW5lVHlwZSI6MCwiUGFyZW50U3R5bGUiOm51bGx9LCJQYXJlbnRTdHlsZSI6bnVsbH0sIkJvdHRvbVRpZXJTaGFwZVN0eWxlIjp7IiRpZCI6Ijg5OSIsIk1hcmdpbiI6eyIkaWQiOiI5MDAiLCJUb3AiOjAuMCwiTGVmdCI6MTIuMCwiUmlnaHQiOjEyLjAsIkJvdHRvbSI6MC4wfSwiUGFkZGluZyI6eyIkaWQiOiI5MDEiLCJUb3AiOjcuMCwiTGVmdCI6MC4wLCJSaWdodCI6MC4wLCJCb3R0b20iOjcuMH0sIkJhY2tncm91bmQiOnsiJGlkIjoiOTAyIiwiQ29sb3IiOnsiJGlkIjoiOTAzIiwiQSI6MjU1LCJSIjoyMjUsIkciOjIyNSwiQiI6MjI1fX0sIklzVmlzaWJsZSI6dHJ1ZSwiV2lkdGgiOjg1OC4wLCJIZWlnaHQiOjMwLjAsIkJvcmRlclN0eWxlIjp7IiRpZCI6IjkwNCIsIkxpbmVDb2xvciI6eyIkaWQiOiI5MDUiLCIkdHlwZSI6Ik5MUkUuQ29tbW9uLkRvbS5Tb2xpZENvbG9yQnJ1c2gsIE5MUkUuQ29tbW9uIiwiQ29sb3IiOnsiJGlkIjoiOTA2IiwiQSI6MjU1LCJSIjoyNTUsIkciOjAsIkIiOjB9fSwiTGluZVdlaWdodCI6MC4wLCJMaW5lVHlwZSI6MCwiUGFyZW50U3R5bGUiOm51bGx9LCJQYXJlbnRTdHlsZSI6bnVsbH0sIlJpZ2h0RW5kQ2Fwc1N0eWxlIjp7IiRpZCI6IjkwNyIsIkZvbnRTZXR0aW5ncyI6eyIkaWQiOiI5MDgiLCJGb250U2l6ZSI6MTgsIkZvbnROYW1lIjoiQ2FsaWJyaSIsIklzQm9sZCI6dHJ1ZSwiSXNJdGFsaWMiOmZhbHNlLCJJc1VuZGVybGluZWQiOmZhbHNlLCJQYXJlbnRTdHlsZSI6bnVsbH0sIkF1dG9TaXplIjowLCJGb3JlZ3JvdW5kIjp7IiRpZCI6IjkwOSIsIkNvbG9yIjp7IiRpZCI6Ijkx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ExIiwiVG9wIjowLjAsIkxlZnQiOjAuMCwiUmlnaHQiOjI1LjAsIkJvdHRvbSI6MC4wfSwiUGFkZGluZyI6eyIkaWQiOiI5MTIiLCJUb3AiOjAuMCwiTGVmdCI6MC4wLCJSaWdodCI6MC4wLCJCb3R0b20iOjAuMH0sIkJhY2tncm91bmQiOnsiJGlkIjoiOTEzIiwiQ29sb3IiOnsiJHJlZiI6IjI0In19LCJJc1Zpc2libGUiOmZhbHNlLCJXaWR0aCI6MC4wLCJIZWlnaHQiOjAuMCwiQm9yZGVyU3R5bGUiOm51bGwsIlBhcmVudFN0eWxlIjpudWxsfSwiTGVmdEVuZENhcHNTdHlsZSI6eyIkaWQiOiI5MTQiLCJGb250U2V0dGluZ3MiOnsiJGlkIjoiOTE1IiwiRm9udFNpemUiOjE4LCJGb250TmFtZSI6IkNhbGlicmkiLCJJc0JvbGQiOnRydWUsIklzSXRhbGljIjpmYWxzZSwiSXNVbmRlcmxpbmVkIjpmYWxzZSwiUGFyZW50U3R5bGUiOm51bGx9LCJBdXRvU2l6ZSI6MCwiRm9yZWdyb3VuZCI6eyIkaWQiOiI5MTYiLCJDb2xvciI6eyIkaWQiOiI5MT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xOCIsIlRvcCI6MC4wLCJMZWZ0IjozOS41MDY2NjY2NjY2NjY2NjEsIlJpZ2h0IjowLjAsIkJvdHRvbSI6MC4wfSwiUGFkZGluZyI6eyIkaWQiOiI5MTkiLCJUb3AiOjAuMCwiTGVmdCI6MC4wLCJSaWdodCI6MC4wLCJCb3R0b20iOjAuMH0sIkJhY2tncm91bmQiOnsiJGlkIjoiOTIwIiwiQ29sb3IiOnsiJHJlZiI6IjI0In19LCJJc1Zpc2libGUiOmZhbHNlLCJXaWR0aCI6MC4wLCJIZWlnaHQiOjAuMCwiQm9yZGVyU3R5bGUiOm51bGwsIlBhcmVudFN0eWxlIjpudWxsfSwiVG9kYXlUZXh0U3R5bGUiOnsiJGlkIjoiOTIxIiwiRm9udFNldHRpbmdzIjp7IiRpZCI6IjkyMiIsIkZvbnRTaXplIjoxMiwiRm9udE5hbWUiOiJDYWxpYnJpIiwiSXNCb2xkIjpmYWxzZSwiSXNJdGFsaWMiOmZhbHNlLCJJc1VuZGVybGluZWQiOmZhbHNlLCJQYXJlbnRTdHlsZSI6bnVsbH0sIkF1dG9TaXplIjowLCJGb3JlZ3JvdW5kIjp7IiRpZCI6IjkyMyIsIkNvbG9yIjp7IiRpZCI6Ijky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jUiLCJUb3AiOjAuMCwiTGVmdCI6MC4wLCJSaWdodCI6MC4wLCJCb3R0b20iOjAuMH0sIlBhZGRpbmciOnsiJGlkIjoiOTI2IiwiVG9wIjowLjAsIkxlZnQiOjAuMCwiUmlnaHQiOjAuMCwiQm90dG9tIjowLjB9LCJCYWNrZ3JvdW5kIjp7IiRpZCI6IjkyNyIsIkNvbG9yIjp7IiRyZWYiOiIyNCJ9fSwiSXNWaXNpYmxlIjpmYWxzZSwiV2lkdGgiOjAuMCwiSGVpZ2h0IjowLjAsIkJvcmRlclN0eWxlIjpudWxsLCJQYXJlbnRTdHlsZSI6bnVsbH0sIlRvZGF5TWFya2VyU3R5bGUiOnsiJGlkIjoiOTI4IiwiTWFyZ2luIjp7IiRpZCI6IjkyOSIsIlRvcCI6MC4wLCJMZWZ0IjowLjAsIlJpZ2h0IjowLjAsIkJvdHRvbSI6MC4wfSwiUGFkZGluZyI6eyIkaWQiOiI5MzAiLCJUb3AiOjAuMCwiTGVmdCI6MC4wLCJSaWdodCI6MC4wLCJCb3R0b20iOjAuMH0sIkJhY2tncm91bmQiOnsiJGlkIjoiOTMxIiwiQ29sb3IiOnsiJGlkIjoiOTMyIiwiQSI6MjU1LCJSIjoxMTUsIkciOjExNSwiQiI6MTE1fX0sIklzVmlzaWJsZSI6dHJ1ZSwiV2lkdGgiOjAuMCwiSGVpZ2h0IjowLjAsIkJvcmRlclN0eWxlIjpudWxsLCJQYXJlbnRTdHlsZSI6bnVsbH0sIlNjYWxlU3R5bGUiOnsiJGlkIjoiOTMzIiwiU2hhcGUiOjAsIlNob3dTZWdtZW50U2VwYXJhdG9ycyI6dHJ1ZSwiU2VnbWVudFNlcGFyYXRvck9wYWNpdHkiOjMwLCJIYXNCZWVuVmlzaWJsZUJlZm9yZSI6dHJ1ZSwiRm9udFNldHRpbmdzIjp7IiRpZCI6IjkzNCIsIkZvbnRTaXplIjoxNCwiRm9udE5hbWUiOiJDYWxpYnJpIiwiSXNCb2xkIjpmYWxzZSwiSXNJdGFsaWMiOmZhbHNlLCJJc1VuZGVybGluZWQiOmZhbHNlLCJQYXJlbnRTdHlsZSI6bnVsbH0sIkF1dG9TaXplIjowLCJGb3JlZ3JvdW5kIjp7IiRpZCI6IjkzNSIsIkNvbG9yIjp7IiRpZCI6Ijkz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zciLCJUb3AiOjAuMCwiTGVmdCI6NS4wLCJSaWdodCI6MC4wLCJCb3R0b20iOjAuMH0sIlBhZGRpbmciOnsiJGlkIjoiOTM4IiwiVG9wIjowLjAsIkxlZnQiOjAuMCwiUmlnaHQiOjAuMCwiQm90dG9tIjowLjB9LCJCYWNrZ3JvdW5kIjp7IiRpZCI6IjkzOSIsIkNvbG9yIjp7IiRyZWYiOiIyNCJ9fSwiSXNWaXNpYmxlIjp0cnVlLCJXaWR0aCI6MC4wLCJIZWlnaHQiOjAuMCwiQm9yZGVyU3R5bGUiOm51bGwsIlBhcmVudFN0eWxlIjpudWxsfSwiU2luZ2xlU2NhbGVTaGFwZVN0eWxlIjp7IiRpZCI6Ijk0MCIsIlNoYXBlIjowLCJIZWlnaHQiOjAuMH0sIk1pZGRsZVRpZXJTY2FsZVN0eWxlIjp7IiRpZCI6Ijk0MSIsIlNoYXBlIjowLCJTaG93U2VnbWVudFNlcGFyYXRvcnMiOnRydWUsIlNlZ21lbnRTZXBhcmF0b3JPcGFjaXR5IjozMCwiSGFzQmVlblZpc2libGVCZWZvcmUiOmZhbHNlLCJGb250U2V0dGluZ3MiOnsiJGlkIjoiOTQyIiwiRm9udFNpemUiOjE0LCJGb250TmFtZSI6IkNhbGlicmkiLCJJc0JvbGQiOmZhbHNlLCJJc0l0YWxpYyI6ZmFsc2UsIklzVW5kZXJsaW5lZCI6ZmFsc2UsIlBhcmVudFN0eWxlIjpudWxsfSwiQXV0b1NpemUiOjAsIkZvcmVncm91bmQiOnsiJGlkIjoiOTQzIiwiQ29sb3IiOnsiJGlkIjoiOTQ0IiwiQSI6MjU1LCJSIjozMiwiRyI6NTYsIkIiOjEwMH19LCJNYXhXaWR0aCI6MjAwLjAsIk1heEhlaWdodCI6IkluZmluaXR5IiwiU21hcnRGb3JlZ3JvdW5kSXNBY3RpdmUiOmZhbHNlLCJIb3Jpem9udGFsQWxpZ25tZW50IjowLCJWZXJ0aWNhbEFsaWdubWVudCI6MSwiU21hcnRGb3JlZ3JvdW5kIjpudWxsLCJCYWNrZ3JvdW5kRmlsbFR5cGUiOjAsIk1hcmdpbiI6eyIkaWQiOiI5NDUiLCJUb3AiOjAuMCwiTGVmdCI6NS4wLCJSaWdodCI6MC4wLCJCb3R0b20iOjAuMH0sIlBhZGRpbmciOnsiJGlkIjoiOTQ2IiwiVG9wIjowLjAsIkxlZnQiOjAuMCwiUmlnaHQiOjAuMCwiQm90dG9tIjowLjB9LCJCYWNrZ3JvdW5kIjp7IiRpZCI6Ijk0NyIsIkNvbG9yIjp7IiRpZCI6Ijk0OCIsIkEiOjg5LCJSIjowLCJHIjowLCJCIjowfX0sIklzVmlzaWJsZSI6ZmFsc2UsIldpZHRoIjowLjAsIkhlaWdodCI6MC4wLCJCb3JkZXJTdHlsZSI6bnVsbCwiUGFyZW50U3R5bGUiOm51bGx9LCJCb3R0b21UaWVyU2NhbGVTdHlsZSI6eyIkaWQiOiI5NDkiLCJTaGFwZSI6MCwiU2hvd1NlZ21lbnRTZXBhcmF0b3JzIjp0cnVlLCJTZWdtZW50U2VwYXJhdG9yT3BhY2l0eSI6MzAsIkhhc0JlZW5WaXNpYmxlQmVmb3JlIjpmYWxzZSwiRm9udFNldHRpbmdzIjp7IiRpZCI6Ijk1MCIsIkZvbnRTaXplIjoxNCwiRm9udE5hbWUiOiJDYWxpYnJpIiwiSXNCb2xkIjpmYWxzZSwiSXNJdGFsaWMiOmZhbHNlLCJJc1VuZGVybGluZWQiOmZhbHNlLCJQYXJlbnRTdHlsZSI6bnVsbH0sIkF1dG9TaXplIjowLCJGb3JlZ3JvdW5kIjp7IiRyZWYiOiI5NDMifSwiTWF4V2lkdGgiOjIwMC4wLCJNYXhIZWlnaHQiOiJJbmZpbml0eSIsIlNtYXJ0Rm9yZWdyb3VuZElzQWN0aXZlIjpmYWxzZSwiSG9yaXpvbnRhbEFsaWdubWVudCI6MCwiVmVydGljYWxBbGlnbm1lbnQiOjEsIlNtYXJ0Rm9yZWdyb3VuZCI6bnVsbCwiQmFja2dyb3VuZEZpbGxUeXBlIjowLCJNYXJnaW4iOnsiJGlkIjoiOTUxIiwiVG9wIjowLjAsIkxlZnQiOjUuMCwiUmlnaHQiOjAuMCwiQm90dG9tIjowLjB9LCJQYWRkaW5nIjp7IiRpZCI6Ijk1MiIsIlRvcCI6MC4wLCJMZWZ0IjowLjAsIlJpZ2h0IjowLjAsIkJvdHRvbSI6MC4wfSwiQmFja2dyb3VuZCI6eyIkaWQiOiI5NTMiLCJDb2xvciI6eyIkaWQiOiI5NTQiLCJBIjo4OSwiUiI6MCwiRyI6MCwiQiI6MH19LCJJc1Zpc2libGUiOmZhbHNlLCJXaWR0aCI6MC4wLCJIZWlnaHQiOjAuMCwiQm9yZGVyU3R5bGUiOm51bGwsIlBhcmVudFN0eWxlIjpudWxsfSwiRWxhcHNlZFRpbWVCYWNrZ3JvdW5kIjp7IiRpZCI6Ijk1NSIsIkNvbG9yIjp7IiRpZCI6Ijk1NiIsIkEiOjE5MSwiUiI6MCwiRyI6MCwiQiI6MH19LCJBcHBlbmRZZWFyT25ZZWFyQ2hhbmdlIjp0cnVlLCJFbGFwc2VkVGltZUZvcm1hdCI6MCwiVG9kYXlNYXJrZXJQb3NpdGlvbiI6MCwiUXVpY2tQb3NpdGlvbiI6MywiQWJzb2x1dGVQb3NpdGlvbiI6MTI2LjU3MzM4NywiTWFyZ2luIjp7IiRpZCI6Ijk1NyIsIlRvcCI6MC4wLCJMZWZ0IjoxMC4wLCJSaWdodCI6MTAuMCwiQm90dG9tIjowLjB9LCJQYWRkaW5nIjp7IiRpZCI6Ijk1OCIsIlRvcCI6MC4wLCJMZWZ0IjowLjAsIlJpZ2h0IjowLjAsIkJvdHRvbSI6MC4wfSwiQmFja2dyb3VuZCI6eyIkaWQiOiI5NTkiLCJDb2xvciI6eyIkaWQiOiI5NjAiLCJBIjoyNTUsIlIiOjQ3LCJHIjo1NCwiQiI6MTUzfX0sIklzVmlzaWJsZSI6dHJ1ZSwiV2lkdGgiOjAuMCwiSGVpZ2h0IjowLjAsIkJvcmRlclN0eWxlIjpudWxsLCJQYXJlbnRTdHlsZSI6bnVsbH0sIkRlZmF1bHRNaWxlc3RvbmVTdHlsZSI6eyIkaWQiOiI5NjEiLCJTaGFwZSI6MCwiQ29ubmVjdG9yTWFyZ2luIjp7IiRpZCI6Ijk2MiIsIlRvcCI6MC4wLCJMZWZ0IjoyLjAsIlJpZ2h0IjoyLjAsIkJvdHRvbSI6MC4wfSwiQ29ubmVjdG9yU3R5bGUiOnsiJGlkIjoiOTYzIiwiTGluZUNvbG9yIjp7IiRpZCI6Ijk2NCIsIiR0eXBlIjoiTkxSRS5Db21tb24uRG9tLlNvbGlkQ29sb3JCcnVzaCwgTkxSRS5Db21tb24iLCJDb2xvciI6eyIkaWQiOiI5NjUiLCJBIjoxMjcsIlIiOjExNSwiRyI6MTE1LCJCIjoxMTV9fSwiTGluZVdlaWdodCI6MS4wLCJMaW5lVHlwZSI6MCwiUGFyZW50U3R5bGUiOm51bGx9LCJJc0JlbG93VGltZWJhbmQiOmZhbHNlLCJQb3NpdGlvbk9uVGFzayI6MCwiSGlkZURhdGUiOmZhbHNlLCJTaGFwZVNpemUiOjAsIlNwYWNpbmciOjEuMCwiUGFkZGluZyI6eyIkaWQiOiI5NjYiLCJUb3AiOjcuMCwiTGVmdCI6My4wLCJSaWdodCI6MC4wLCJCb3R0b20iOjIuMH0sIlNoYXBlU3R5bGUiOnsiJGlkIjoiOTY3IiwiTWFyZ2luIjp7IiRpZCI6Ijk2OCIsIlRvcCI6MC4wLCJMZWZ0IjowLjAsIlJpZ2h0IjowLjAsIkJvdHRvbSI6MC4wfSwiUGFkZGluZyI6eyIkaWQiOiI5NjkiLCJUb3AiOjAuMCwiTGVmdCI6MC4wLCJSaWdodCI6MC4wLCJCb3R0b20iOjAuMH0sIkJhY2tncm91bmQiOnsiJGlkIjoiOTcwIiwiQ29sb3IiOnsiJGlkIjoiOTcxIiwiQSI6MjU1LCJSIjoxMTUsIkciOjExNSwiQiI6MTE1fX0sIklzVmlzaWJsZSI6dHJ1ZSwiV2lkdGgiOjEyLjAsIkhlaWdodCI6MTQuMCwiQm9yZGVyU3R5bGUiOnsiJGlkIjoiOTcyIiwiTGluZUNvbG9yIjp7IiRpZCI6Ijk3MyIsIiR0eXBlIjoiTkxSRS5Db21tb24uRG9tLlNvbGlkQ29sb3JCcnVzaCwgTkxSRS5Db21tb24iLCJDb2xvciI6eyIkaWQiOiI5NzQiLCJBIjoyNTUsIlIiOjI1NSwiRyI6MCwiQiI6MH19LCJMaW5lV2VpZ2h0IjowLjAsIkxpbmVUeXBlIjowLCJQYXJlbnRTdHlsZSI6bnVsbH0sIlBhcmVudFN0eWxlIjpudWxsfSwiVGl0bGVTdHlsZSI6eyIkaWQiOiI5NzUiLCJGb250U2V0dGluZ3MiOnsiJGlkIjoiOTc2IiwiRm9udFNpemUiOjExLCJGb250TmFtZSI6IkNhbGlicmkiLCJJc0JvbGQiOnRydWUsIklzSXRhbGljIjpmYWxzZSwiSXNVbmRlcmxpbmVkIjpmYWxzZSwiUGFyZW50U3R5bGUiOm51bGx9LCJBdXRvU2l6ZSI6MCwiRm9yZWdyb3VuZCI6eyIkaWQiOiI5NzciLCJDb2xvciI6eyIkaWQiOiI5Nz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aWQiOiI5ODEiLCJDb2xvciI6eyIkcmVmIjoiMjQifX0sIklzVmlzaWJsZSI6dHJ1ZSwiV2lkdGgiOjAuMCwiSGVpZ2h0IjowLjAsIkJvcmRlclN0eWxlIjpudWxsLCJQYXJlbnRTdHlsZSI6bnVsbH0sIkRhdGVTdHlsZSI6eyIkaWQiOiI5ODIiLCJGb250U2V0dGluZ3MiOnsiJGlkIjoiOTgzIiwiRm9udFNpemUiOjEwLCJGb250TmFtZSI6IkNhbGlicmkiLCJJc0JvbGQiOmZhbHNlLCJJc0l0YWxpYyI6ZmFsc2UsIklzVW5kZXJsaW5lZCI6ZmFsc2UsIlBhcmVudFN0eWxlIjpudWxsfSwiQXV0b1NpemUiOjAsIkZvcmVncm91bmQiOnsiJGlkIjoiOTg0IiwiQ29sb3IiOnsiJGlkIjoiOTg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DYiLCJUb3AiOjAuMCwiTGVmdCI6MC4wLCJSaWdodCI6MC4wLCJCb3R0b20iOjAuMH0sIlBhZGRpbmciOnsiJGlkIjoiOTg3IiwiVG9wIjowLjAsIkxlZnQiOjAuMCwiUmlnaHQiOjAuMCwiQm90dG9tIjowLjB9LCJCYWNrZ3JvdW5kIjp7IiRpZCI6Ijk4OCIsIkNvbG9yIjp7IiRyZWYiOiIyNCJ9fSwiSXNWaXNpYmxlIjpmYWxzZSwiV2lkdGgiOjAuMCwiSGVpZ2h0IjowLjAsIkJvcmRlclN0eWxlIjpudWxsLCJQYXJlbnRTdHlsZSI6bnVsbH0sIkRhdGVGb3JtYXQiOnsiJGlkIjoiO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MCIsIkZvcm1hdCI6MCwiSXNWaXNpYmxlIjpmYWxzZSwiTGFzdEtub3duVmlzaWJpbGl0eVN0YXRlIjpmYWxzZX0sIklzVmlzaWJsZSI6dHJ1ZSwiUGFyZW50U3R5bGUiOm51bGx9LCJEZWZhdWx0VGFza1N0eWxlIjp7IiRpZCI6Ijk5MSIsIlNoYXBlIjoxLCJTaGFwZVRoaWNrbmVzcyI6MiwiRHVyYXRpb25Gb3JtYXQiOjAsIkluY2x1ZGVOb25Xb3JraW5nRGF5c0luRHVyYXRpb24iOmZhbHNlLCJQZXJjZW50YWdlQ29tcGxldGVTdHlsZSI6eyIkaWQiOiI5OTIiLCJGb250U2V0dGluZ3MiOnsiJGlkIjoiOTkzIiwiRm9udFNpemUiOjEwLCJGb250TmFtZSI6IkNhbGlicmkiLCJJc0JvbGQiOmZhbHNlLCJJc0l0YWxpYyI6ZmFsc2UsIklzVW5kZXJsaW5lZCI6ZmFsc2UsIlBhcmVudFN0eWxlIjpudWxsfSwiQXV0b1NpemUiOjAsIkZvcmVncm91bmQiOnsiJGlkIjoiOTk0IiwiQ29sb3IiOnsiJGlkIjoiOTk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3MjIifSwiUGFkZGluZyI6eyIkcmVmIjoiNzIzIn0sIkJhY2tncm91bmQiOnsiJHJlZiI6IjI3MiJ9LCJJc1Zpc2libGUiOnRydWUsIldpZHRoIjowLjAsIkhlaWdodCI6MC4wLCJCb3JkZXJTdHlsZSI6bnVsbCwiUGFyZW50U3R5bGUiOm51bGx9LCJEdXJhdGlvblN0eWxlIjp7IiRpZCI6Ijk5NiIsIkZvbnRTZXR0aW5ncyI6eyIkaWQiOiI5OTciLCJGb250U2l6ZSI6MTAsIkZvbnROYW1lIjoiQ2FsaWJyaSIsIklzQm9sZCI6ZmFsc2UsIklzSXRhbGljIjpmYWxzZSwiSXNVbmRlcmxpbmVkIjpmYWxzZSwiUGFyZW50U3R5bGUiOm51bGx9LCJBdXRvU2l6ZSI6MCwiRm9yZWdyb3VuZCI6eyIkcmVmIjoiNzI3In0sIk1heFdpZHRoIjoyMDAuMCwiTWF4SGVpZ2h0IjoiSW5maW5pdHkiLCJTbWFydEZvcmVncm91bmRJc0FjdGl2ZSI6ZmFsc2UsIkhvcml6b250YWxBbGlnbm1lbnQiOjAsIlZlcnRpY2FsQWxpZ25tZW50IjowLCJTbWFydEZvcmVncm91bmQiOm51bGwsIkJhY2tncm91bmRGaWxsVHlwZSI6MCwiTWFyZ2luIjp7IiRyZWYiOiI3MjgifSwiUGFkZGluZyI6eyIkcmVmIjoiNzI5In0sIkJhY2tncm91bmQiOnsiJHJlZiI6IjIzIn0sIklzVmlzaWJsZSI6dHJ1ZSwiV2lkdGgiOjAuMCwiSGVpZ2h0IjowLjAsIkJvcmRlclN0eWxlIjpudWxsLCJQYXJlbnRTdHlsZSI6bnVsbH0sIkhvcml6b250YWxDb25uZWN0b3JTdHlsZSI6eyIkaWQiOiI5OTgiLCJMaW5lQ29sb3IiOnsiJHJlZiI6IjI3In0sIkxpbmVXZWlnaHQiOjEuMCwiTGluZVR5cGUiOjAsIlBhcmVudFN0eWxlIjpudWxsfSwiVmVydGljYWxDb25uZWN0b3JTdHlsZSI6eyIkaWQiOiI5OTkiLCJMaW5lQ29sb3IiOnsiJHJlZiI6IjMw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xMDAwIiwiTWFyZ2luIjp7IiRyZWYiOiI3MzQifSwiUGFkZGluZyI6eyIkcmVmIjoiNzM1In0sIkJhY2tncm91bmQiOnsiJGlkIjoiMTAwMSIsIkNvbG9yIjp7IiRpZCI6IjEwMDIiLCJBIjoyNTUsIlIiOjkxLCJHIjoxNTUsIkIiOjIxM319LCJJc1Zpc2libGUiOnRydWUsIldpZHRoIjowLjAsIkhlaWdodCI6MjIuMCwiQm9yZGVyU3R5bGUiOnsiJGlkIjoiMTAwMyIsIkxpbmVDb2xvciI6eyIkaWQiOiIxMDA0IiwiJHR5cGUiOiJOTFJFLkNvbW1vbi5Eb20uU29saWRDb2xvckJydXNoLCBOTFJFLkNvbW1vbiIsIkNvbG9yIjp7IiRpZCI6IjEwMDUiLCJBIjoyNTUsIlIiOjI1NSwiRyI6MCwiQiI6MH19LCJMaW5lV2VpZ2h0IjowLjAsIkxpbmVUeXBlIjowLCJQYXJlbnRTdHlsZSI6bnVsbH0sIlBhcmVudFN0eWxlIjpudWxsfSwiVGl0bGVTdHlsZSI6eyIkaWQiOiIxMDA2IiwiRm9udFNldHRpbmdzIjp7IiRpZCI6IjEwMDciLCJGb250U2l6ZSI6MTEsIkZvbnROYW1lIjoiQ2FsaWJyaSIsIklzQm9sZCI6ZmFsc2UsIklzSXRhbGljIjpmYWxzZSwiSXNVbmRlcmxpbmVkIjpmYWxzZSwiUGFyZW50U3R5bGUiOm51bGx9LCJBdXRvU2l6ZSI6MCwiRm9yZWdyb3VuZCI6eyIkaWQiOiIxMDA4IiwiQ29sb3IiOnsiJGlkIjoiMTAwOS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NzQ1In0sIlBhZGRpbmciOnsiJHJlZiI6Ijc0NiJ9LCJCYWNrZ3JvdW5kIjp7IiRpZCI6IjEwMTAiLCJDb2xvciI6eyIkcmVmIjoiMjQifX0sIklzVmlzaWJsZSI6dHJ1ZSwiV2lkdGgiOjAuMCwiSGVpZ2h0IjowLjAsIkJvcmRlclN0eWxlIjpudWxsLCJQYXJlbnRTdHlsZSI6bnVsbH0sIkRhdGVTdHlsZSI6eyIkaWQiOiIxMDExIiwiRm9udFNldHRpbmdzIjp7IiRpZCI6IjEwMTIiLCJGb250U2l6ZSI6MTAsIkZvbnROYW1lIjoiQ2FsaWJyaSIsIklzQm9sZCI6ZmFsc2UsIklzSXRhbGljIjpmYWxzZSwiSXNVbmRlcmxpbmVkIjpmYWxzZSwiUGFyZW50U3R5bGUiOm51bGx9LCJBdXRvU2l6ZSI6MCwiRm9yZWdyb3VuZCI6eyIkcmVmIjoiNzUyIn0sIk1heFdpZHRoIjoyMDAuMCwiTWF4SGVpZ2h0IjoiSW5maW5pdHkiLCJTbWFydEZvcmVncm91bmRJc0FjdGl2ZSI6ZmFsc2UsIkhvcml6b250YWxBbGlnbm1lbnQiOjAsIlZlcnRpY2FsQWxpZ25tZW50IjowLCJTbWFydEZvcmVncm91bmQiOm51bGwsIkJhY2tncm91bmRGaWxsVHlwZSI6MCwiTWFyZ2luIjp7IiRyZWYiOiI3NTMifSwiUGFkZGluZyI6eyIkcmVmIjoiNzU0In0sIkJhY2tncm91bmQiOnsiJHJlZiI6IjU1In0sIklzVmlzaWJsZSI6dHJ1ZSwiV2lkdGgiOjAuMCwiSGVpZ2h0IjowLjAsIkJvcmRlclN0eWxlIjpudWxsLCJQYXJlbnRTdHlsZSI6bnVsbH0sIkRhdGVGb3JtYXQiOnsiJGlkIjoiMTAx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DE0IiwiRGF0ZVBhcnRJc1Zpc2libGUiOnRydWUsIlRpbWVQYXJ0SXNWaXNpYmxlIjpmYWxzZX19LCJXZWVrTnVtYmVyaW5nIjp7IiRpZCI6IjEwMTUiLCJGb3JtYXQiOjAsIklzVmlzaWJsZSI6ZmFsc2UsIkxhc3RLbm93blZpc2liaWxpdHlTdGF0ZSI6ZmFsc2V9LCJJc1Zpc2libGUiOnRydWUsIlBhcmVudFN0eWxlIjpudWxsLCJfZXhwbGljaXRseVNldCI6eyIkaWQiOiIxMDE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DE3IiwiR3JpZGxpbmVTdHlsZSI6eyIkaWQiOiIxMDE4IiwiTGluZUNvbG9yIjp7IiRpZCI6IjEwMTkiLCIkdHlwZSI6Ik5MUkUuQ29tbW9uLkRvbS5Tb2xpZENvbG9yQnJ1c2gsIE5MUkUuQ29tbW9uIiwiQ29sb3IiOnsiJGlkIjoiMTAyMCIsIkEiOjM4LCJSIjoxNjUsIkciOjE2NSwiQiI6MTY1fX0sIkxpbmVXZWlnaHQiOjAuOTA1NjE2NzYsIkxpbmVUeXBlIjowLCJQYXJlbnRTdHlsZSI6bnVsbH0sIk1hcmdpbiI6eyIkaWQiOiIxMDIxIiwiVG9wIjowLjAsIkxlZnQiOjAuMCwiUmlnaHQiOjAuMCwiQm90dG9tIjowLjB9LCJQYWRkaW5nIjp7IiRpZCI6IjEwMjIiLCJUb3AiOjAuMCwiTGVmdCI6MC4wLCJSaWdodCI6MC4wLCJCb3R0b20iOjAuMH0sIkJhY2tncm91bmQiOm51bGwsIklzVmlzaWJsZSI6dHJ1ZSwiV2lkdGgiOjAuMCwiSGVpZ2h0IjowLjAsIkJvcmRlclN0eWxlIjp7IiRpZCI6IjEwMjMiLCJMaW5lQ29sb3IiOm51bGwsIkxpbmVXZWlnaHQiOjAuMCwiTGluZVR5cGUiOjAsIlBhcmVudFN0eWxlIjpudWxsfSwiUGFyZW50U3R5bGUiOm51bGx9LCJBY3Rpdml0eUxpbmVQYW5lbFN0eWxlIjp7IiRpZCI6IjEwMjQiLCJBY3Rpdml0eUxpbmVTdHlsZSI6eyIkaWQiOiIxMDI1IiwiTGluZUNvbG9yIjp7IiRpZCI6IjEwMjYiLCIkdHlwZSI6Ik5MUkUuQ29tbW9uLkRvbS5Tb2xpZENvbG9yQnJ1c2gsIE5MUkUuQ29tbW9uIiwiQ29sb3IiOnsiJGlkIjoiMTAyNyIsIkEiOjM4LCJSIjo2OCwiRyI6MTE0LCJCIjoxOTZ9fSwiTGluZVdlaWdodCI6MS4wLCJMaW5lVHlwZSI6MCwiUGFyZW50U3R5bGUiOm51bGx9LCJNYXJnaW4iOnsiJGlkIjoiMTAyOCIsIlRvcCI6MC4wLCJMZWZ0IjowLjAsIlJpZ2h0IjowLjAsIkJvdHRvbSI6MC4wfSwiUGFkZGluZyI6eyIkaWQiOiIxMDI5IiwiVG9wIjowLjAsIkxlZnQiOjAuMCwiUmlnaHQiOjAuMCwiQm90dG9tIjowLjB9LCJCYWNrZ3JvdW5kIjpudWxsLCJJc1Zpc2libGUiOnRydWUsIldpZHRoIjowLjAsIkhlaWdodCI6MC4wLCJCb3JkZXJTdHlsZSI6eyIkaWQiOiIxMDMwIiwiTGluZUNvbG9yIjpudWxsLCJMaW5lV2VpZ2h0IjowLjAsIkxpbmVUeXBlIjowLCJQYXJlbnRTdHlsZSI6bnVsbH0sIlBhcmVudFN0eWxlIjpudWxsfSwiU2hvd0VsYXBzZWRUaW1lR3JhZGllbnRTdHlsZSI6ZmFsc2UsIlRpbWViYW5kUmVzZXJ2ZWRMZWZ0QXJlYVN0eWxlIjp7IiRpZCI6IjEwMzEiLCJBY3Rpdml0eUhlYWRlcldpZHRoIjowLjAsIklzU2V0IjpmYWxzZX0sIkRlZmF1bHRTd2ltbGFuZVN0eWxlIjpudWxsfSwiU2NhbGUiOm51bGwsIlNjYWxlVjIiOnsiJGlkIjoiMTAzMiIsIlN0YXJ0RGF0ZSI6IjAwMDEtMDEtMDFUMDA6MDA6MDAiLCJFbmREYXRlIjoiMjAyMi0wOS0yN1QxMTo1OTowMCIsIkF1dG9EYXRlUmFuZ2UiOnRydWUsIldvcmtpbmdEYXlzIjozMSwiRmlzY2FsWWVhciI6eyIkaWQiOiIxMDMzIiwiU3RhcnRNb250aCI6MSwiVXNlU3RhcnRpbmdZZWFyRm9yTnVtYmVyaW5nIjp0cnVlLCJTaG93RmlzY2FsWWVhckxhYmVsIjp0cnVlfSwiVG9kYXlNYXJrZXJUZXh0IjoiVG9kYXkiLCJBdXRvU2NhbGVUeXBlIjpmYWxzZSwiVGltZWJhbmRTY2FsZXMiOnsiJGlkIjoiMTAzNCIsIlRvcFNjYWxlTGF5ZXIiOnsiJGlkIjoiMTAzNSIsIkZvcm1hdCI6ImRkZCIsIlR5cGUiOjB9LCJNaWRkbGVTY2FsZUxheWVyIjp7IiRpZCI6IjEwMzYiLCJGb3JtYXQiOm51bGwsIlR5cGUiOjB9LCJCb3R0b21TY2FsZUxheWVyIjp7IiRpZCI6IjEwMzciLCJGb3JtYXQiOm51bGwsIlR5cGUiOjB9fX0sIk1pbGVzdG9uZXMiOlt7IiRpZCI6IjEwMzgiLCJEYXRlIjoiMjAyMi0wOS0xMlQwMzozMDowMCIsIlN0eWxlIjp7IiRpZCI6IjEwMzkiLCJTaGFwZSI6MCwiQ29ubmVjdG9yTWFyZ2luIjp7IiRyZWYiOiI5NjIifSwiQ29ubmVjdG9yU3R5bGUiOnsiJGlkIjoiMTA0MCIsIkxpbmVDb2xvciI6eyIkcmVmIjoiOTY0In0sIkxpbmVXZWlnaHQiOjEuMCwiTGluZVR5cGUiOjAsIlBhcmVudFN0eWxlIjpudWxsfSwiSXNCZWxvd1RpbWViYW5kIjpmYWxzZSwiUG9zaXRpb25PblRhc2siOjAsIkhpZGVEYXRlIjpmYWxzZSwiU2hhcGVTaXplIjowLCJTcGFjaW5nIjoxLjAsIlBhZGRpbmciOnsiJHJlZiI6Ijk2NiJ9LCJTaGFwZVN0eWxlIjp7IiRpZCI6IjEwNDEiLCJNYXJnaW4iOnsiJHJlZiI6Ijk2OCJ9LCJQYWRkaW5nIjp7IiRyZWYiOiI5NjkifSwiQmFja2dyb3VuZCI6eyIkaWQiOiIxMDQyIiwiQ29sb3IiOnsiJGlkIjoiMTA0MyIsIkEiOjI1NSwiUiI6NDcsIkciOjU0LCJCIjoxNTN9fSwiSXNWaXNpYmxlIjp0cnVlLCJXaWR0aCI6MTIuMCwiSGVpZ2h0IjoxNC4wLCJCb3JkZXJTdHlsZSI6eyIkaWQiOiIxMDQ0IiwiTGluZUNvbG9yIjp7IiRyZWYiOiI5NzMifSwiTGluZVdlaWdodCI6MC4wLCJMaW5lVHlwZSI6MCwiUGFyZW50U3R5bGUiOm51bGx9LCJQYXJlbnRTdHlsZSI6bnVsbH0sIlRpdGxlU3R5bGUiOnsiJGlkIjoiMTA0NSIsIkZvbnRTZXR0aW5ncyI6eyIkaWQiOiIxMDQ2IiwiRm9udFNpemUiOjExLCJGb250TmFtZSI6IkNhbGlicmkiLCJJc0JvbGQiOnRydWUsIklzSXRhbGljIjpmYWxzZSwiSXNVbmRlcmxpbmVkIjpmYWxzZSwiUGFyZW50U3R5bGUiOm51bGx9LCJBdXRvU2l6ZSI6MCwiRm9yZWdyb3VuZCI6eyIkcmVmIjoiOTc3In0sIk1heFdpZHRoIjoyMDAuMCwiTWF4SGVpZ2h0IjoiSW5maW5pdHkiLCJTbWFydEZvcmVncm91bmRJc0FjdGl2ZSI6ZmFsc2UsIkhvcml6b250YWxBbGlnbm1lbnQiOjEsIlZlcnRpY2FsQWxpZ25tZW50IjowLCJTbWFydEZvcmVncm91bmQiOm51bGwsIkJhY2tncm91bmRGaWxsVHlwZSI6MCwiTWFyZ2luIjp7IiRyZWYiOiI5NzkifSwiUGFkZGluZyI6eyIkcmVmIjoiOTgwIn0sIkJhY2tncm91bmQiOnsiJGlkIjoiMTA0NyIsIkNvbG9yIjp7IiRpZCI6IjEwNDgiLCJBIjowLCJSIjoyNTUsIkciOjI1NSwiQiI6MjU1fX0sIklzVmlzaWJsZSI6dHJ1ZSwiV2lkdGgiOjAuMCwiSGVpZ2h0IjowLjAsIkJvcmRlclN0eWxlIjp7IiRpZCI6IjEwNDkiLCJMaW5lQ29sb3IiOm51bGwsIkxpbmVXZWlnaHQiOjAuMCwiTGluZVR5cGUiOjAsIlBhcmVudFN0eWxlIjpudWxsfSwiUGFyZW50U3R5bGUiOm51bGx9LCJEYXRlU3R5bGUiOnsiJGlkIjoiMTA1MCIsIkZvbnRTZXR0aW5ncyI6eyIkaWQiOiIxMDUxIiwiRm9udFNpemUiOjEwLCJGb250TmFtZSI6IkNhbGlicmkiLCJJc0JvbGQiOmZhbHNlLCJJc0l0YWxpYyI6ZmFsc2UsIklzVW5kZXJsaW5lZCI6ZmFsc2UsIlBhcmVudFN0eWxlIjpudWxsfSwiQXV0b1NpemUiOjAsIkZvcmVncm91bmQiOnsiJGlkIjoiMTA1MiIsIkNvbG9yIjp7IiRpZCI6IjEw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5ODYifSwiUGFkZGluZyI6eyIkcmVmIjoiOTg3In0sIkJhY2tncm91bmQiOnsiJGlkIjoiMTA1NCIsIkNvbG9yIjp7IiRpZCI6IjEwNTUiLCJBIjowLCJSIjoyNTUsIkciOjI1NSwiQiI6MjU1fX0sIklzVmlzaWJsZSI6ZmFsc2UsIldpZHRoIjowLjAsIkhlaWdodCI6MC4wLCJCb3JkZXJTdHlsZSI6eyIkaWQiOiIxMDU2IiwiTGluZUNvbG9yIjpudWxsLCJMaW5lV2VpZ2h0IjowLjAsIkxpbmVUeXBlIjowLCJQYXJlbnRTdHlsZSI6bnVsbH0sIlBhcmVudFN0eWxlIjpudWxsfSwiRGF0ZUZvcm1hdCI6eyIkaWQiOiIxMD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TgiLCJGb3JtYXQiOjAsIklzVmlzaWJsZSI6ZmFsc2UsIkxhc3RLbm93blZpc2liaWxpdHlTdGF0ZSI6ZmFsc2V9LCJJc1Zpc2libGUiOnRydWUsIlBhcmVudFN0eWxlIjpudWxsfSwiSW5kZXgiOjAsIlBlcmNlbnRhZ2VDb21wbGV0ZSI6bnVsbCwiUG9zaXRpb24iOnsiUmF0aW8iOjAuMCwiSXNDdXN0b20iOmZhbHNlfSwiRGF0ZUZvcm1hdCI6eyIkcmVmIjoiMTA1NyJ9LCJXZWVrTnVtYmVyaW5nIjp7IiRpZCI6IjEwNTkiLCJGb3JtYXQiOjAsIklzVmlzaWJsZSI6ZmFsc2UsIkxhc3RLbm93blZpc2liaWxpdHlTdGF0ZSI6ZmFsc2V9LCJSZWxhdGVkVGFza0lkIjoiMDAwMDAwMDAtMDAwMC0wMDAwLTAwMDAtMDAwMDAwMDAwMDAwIiwiSWQiOiIzNTI1YjU3MS1hYzM3LTRkNjQtOTJjYi1hZmQxNWQ1NThjNTkiLCJJbXBvcnRJZCI6bnVsbCwiVGl0bGUiOiJPcmRlciBwbGFjZWQiLCJOb3RlIjpudWxsLCJIeXBlcmxpbmsiOnsiJGlkIjoiMTA2MCIsIkFkZHJlc3MiOiIiLCJTdWJBZGRyZXNzIjoiIn0sIklzQ2hhbmdlZCI6ZmFsc2UsIklzTmV3IjpmYWxzZX0seyIkaWQiOiIxMDYxIiwiRGF0ZSI6IjIwMjItMDktMTJUMTY6MDA6MDAiLCJTdHlsZSI6eyIkaWQiOiIxMDYyIiwiU2hhcGUiOjcsIkNvbm5lY3Rvck1hcmdpbiI6eyIkcmVmIjoiOTYyIn0sIkNvbm5lY3RvclN0eWxlIjp7IiRpZCI6IjEwNjMiLCJMaW5lQ29sb3IiOnsiJHJlZiI6Ijk2NCJ9LCJMaW5lV2VpZ2h0IjoxLjAsIkxpbmVUeXBlIjowLCJQYXJlbnRTdHlsZSI6bnVsbH0sIklzQmVsb3dUaW1lYmFuZCI6ZmFsc2UsIlBvc2l0aW9uT25UYXNrIjowLCJIaWRlRGF0ZSI6ZmFsc2UsIlNoYXBlU2l6ZSI6MCwiU3BhY2luZyI6MS4wLCJQYWRkaW5nIjp7IiRyZWYiOiI5NjYifSwiU2hhcGVTdHlsZSI6eyIkaWQiOiIxMDY0IiwiTWFyZ2luIjp7IiRyZWYiOiI5NjgifSwiUGFkZGluZyI6eyIkcmVmIjoiOTY5In0sIkJhY2tncm91bmQiOnsiJGlkIjoiMTA2NSIsIkNvbG9yIjp7IiRpZCI6IjEwNjYiLCJBIjoyNTUsIlIiOjIzNCwiRyI6MjIsIkIiOjMwfX0sIklzVmlzaWJsZSI6dHJ1ZSwiV2lkdGgiOjEyLjAsIkhlaWdodCI6MTQuMCwiQm9yZGVyU3R5bGUiOnsiJGlkIjoiMTA2NyIsIkxpbmVDb2xvciI6eyIkcmVmIjoiOTczIn0sIkxpbmVXZWlnaHQiOjAuMCwiTGluZVR5cGUiOjAsIlBhcmVudFN0eWxlIjpudWxsfSwiUGFyZW50U3R5bGUiOm51bGx9LCJUaXRsZVN0eWxlIjp7IiRpZCI6IjEwNjgiLCJGb250U2V0dGluZ3MiOnsiJGlkIjoiMTA2OSIsIkZvbnRTaXplIjoxMSwiRm9udE5hbWUiOiJDYWxpYnJpIiwiSXNCb2xkIjp0cnVlLCJJc0l0YWxpYyI6ZmFsc2UsIklzVW5kZXJsaW5lZCI6ZmFsc2UsIlBhcmVudFN0eWxlIjpudWxsfSwiQXV0b1NpemUiOjAsIkZvcmVncm91bmQiOnsiJHJlZiI6Ijk3NyJ9LCJNYXhXaWR0aCI6MjAwLjAsIk1heEhlaWdodCI6IkluZmluaXR5IiwiU21hcnRGb3JlZ3JvdW5kSXNBY3RpdmUiOmZhbHNlLCJIb3Jpem9udGFsQWxpZ25tZW50IjoxLCJWZXJ0aWNhbEFsaWdubWVudCI6MCwiU21hcnRGb3JlZ3JvdW5kIjpudWxsLCJCYWNrZ3JvdW5kRmlsbFR5cGUiOjAsIk1hcmdpbiI6eyIkcmVmIjoiOTc5In0sIlBhZGRpbmciOnsiJHJlZiI6Ijk4MCJ9LCJCYWNrZ3JvdW5kIjp7IiRyZWYiOiI5ODEifSwiSXNWaXNpYmxlIjp0cnVlLCJXaWR0aCI6MC4wLCJIZWlnaHQiOjAuMCwiQm9yZGVyU3R5bGUiOnsiJGlkIjoiMTA3MCIsIkxpbmVDb2xvciI6bnVsbCwiTGluZVdlaWdodCI6MC4wLCJMaW5lVHlwZSI6MCwiUGFyZW50U3R5bGUiOm51bGx9LCJQYXJlbnRTdHlsZSI6bnVsbH0sIkRhdGVTdHlsZSI6eyIkaWQiOiIxMDcxIiwiRm9udFNldHRpbmdzIjp7IiRpZCI6IjEwNzIiLCJGb250U2l6ZSI6MTAsIkZvbnROYW1lIjoiQ2FsaWJyaSIsIklzQm9sZCI6ZmFsc2UsIklzSXRhbGljIjpmYWxzZSwiSXNVbmRlcmxpbmVkIjpmYWxzZSwiUGFyZW50U3R5bGUiOm51bGx9LCJBdXRvU2l6ZSI6MCwiRm9yZWdyb3VuZCI6eyIkcmVmIjoiOTg0In0sIk1heFdpZHRoIjoyMDAuMCwiTWF4SGVpZ2h0IjoiSW5maW5pdHkiLCJTbWFydEZvcmVncm91bmRJc0FjdGl2ZSI6ZmFsc2UsIkhvcml6b250YWxBbGlnbm1lbnQiOjEsIlZlcnRpY2FsQWxpZ25tZW50IjowLCJTbWFydEZvcmVncm91bmQiOm51bGwsIkJhY2tncm91bmRGaWxsVHlwZSI6MCwiTWFyZ2luIjp7IiRyZWYiOiI5ODYifSwiUGFkZGluZyI6eyIkcmVmIjoiOTg3In0sIkJhY2tncm91bmQiOnsiJHJlZiI6Ijk4OCJ9LCJJc1Zpc2libGUiOmZhbHNlLCJXaWR0aCI6MC4wLCJIZWlnaHQiOjAuMCwiQm9yZGVyU3R5bGUiOnsiJGlkIjoiMTA3MyIsIkxpbmVDb2xvciI6bnVsbCwiTGluZVdlaWdodCI6MC4wLCJMaW5lVHlwZSI6MCwiUGFyZW50U3R5bGUiOm51bGx9LCJQYXJlbnRTdHlsZSI6bnVsbH0sIkRhdGVGb3JtYXQiOnsiJHJlZiI6Ijk4OSJ9LCJXZWVrTnVtYmVyaW5nIjp7IiRpZCI6IjEwNzQiLCJGb3JtYXQiOjAsIklzVmlzaWJsZSI6ZmFsc2UsIkxhc3RLbm93blZpc2liaWxpdHlTdGF0ZSI6ZmFsc2V9LCJJc1Zpc2libGUiOnRydWUsIlBhcmVudFN0eWxlIjpudWxsfSwiSW5kZXgiOjEsIlBlcmNlbnRhZ2VDb21wbGV0ZSI6bnVsbCwiUG9zaXRpb24iOnsiUmF0aW8iOjAuMCwiSXNDdXN0b20iOmZhbHNlfSwiRGF0ZUZvcm1hdCI6eyIkcmVmIjoiOTg5In0sIldlZWtOdW1iZXJpbmciOnsiJGlkIjoiMTA3NSIsIkZvcm1hdCI6MCwiSXNWaXNpYmxlIjpmYWxzZSwiTGFzdEtub3duVmlzaWJpbGl0eVN0YXRlIjpmYWxzZX0sIlJlbGF0ZWRUYXNrSWQiOiIwMDAwMDAwMC0wMDAwLTAwMDAtMDAwMC0wMDAwMDAwMDAwMDAiLCJJZCI6ImNlYWQ2ZDc5LTM4OTUtNDliMy04NDIxLTJmYjM5MWY5ZTgwYyIsIkltcG9ydElkIjpudWxsLCJUaXRsZSI6IltOb3RpZmljYXRpb25dIiwiTm90ZSI6bnVsbCwiSHlwZXJsaW5rIjp7IiRpZCI6IjEwNzYiLCJBZGRyZXNzIjpudWxsLCJTdWJBZGRyZXNzIjpudWxsfSwiSXNDaGFuZ2VkIjpmYWxzZSwiSXNOZXciOmZhbHNlfSx7IiRpZCI6IjEwNzciLCJEYXRlIjoiMjAyMi0wOS0xM1QxMzozMDowMCIsIlN0eWxlIjp7IiRpZCI6IjEwNzgiLCJTaGFwZSI6NywiQ29ubmVjdG9yTWFyZ2luIjp7IiRyZWYiOiI5NjIifSwiQ29ubmVjdG9yU3R5bGUiOnsiJGlkIjoiMTA3OSIsIkxpbmVDb2xvciI6eyIkcmVmIjoiOTY0In0sIkxpbmVXZWlnaHQiOjEuMCwiTGluZVR5cGUiOjAsIlBhcmVudFN0eWxlIjpudWxsfSwiSXNCZWxvd1RpbWViYW5kIjpmYWxzZSwiUG9zaXRpb25PblRhc2siOjAsIkhpZGVEYXRlIjpmYWxzZSwiU2hhcGVTaXplIjowLCJTcGFjaW5nIjoxLjAsIlBhZGRpbmciOnsiJHJlZiI6Ijk2NiJ9LCJTaGFwZVN0eWxlIjp7IiRpZCI6IjEwODAiLCJNYXJnaW4iOnsiJHJlZiI6Ijk2OCJ9LCJQYWRkaW5nIjp7IiRyZWYiOiI5NjkifSwiQmFja2dyb3VuZCI6eyIkaWQiOiIxMDgxIiwiQ29sb3IiOnsiJGlkIjoiMTA4MiIsIkEiOjI1NSwiUiI6MjM0LCJHIjoyMiwiQiI6MzB9fSwiSXNWaXNpYmxlIjp0cnVlLCJXaWR0aCI6MTIuMCwiSGVpZ2h0IjoxNC4wLCJCb3JkZXJTdHlsZSI6eyIkaWQiOiIxMDgzIiwiTGluZUNvbG9yIjp7IiRyZWYiOiI5NzMifSwiTGluZVdlaWdodCI6MC4wLCJMaW5lVHlwZSI6MCwiUGFyZW50U3R5bGUiOm51bGx9LCJQYXJlbnRTdHlsZSI6bnVsbH0sIlRpdGxlU3R5bGUiOnsiJGlkIjoiMTA4NCIsIkZvbnRTZXR0aW5ncyI6eyIkaWQiOiIxMDg1IiwiRm9udFNpemUiOjExLCJGb250TmFtZSI6IkNhbGlicmkiLCJJc0JvbGQiOnRydWUsIklzSXRhbGljIjpmYWxzZSwiSXNVbmRlcmxpbmVkIjpmYWxzZSwiUGFyZW50U3R5bGUiOm51bGx9LCJBdXRvU2l6ZSI6MCwiRm9yZWdyb3VuZCI6eyIkcmVmIjoiOTc3In0sIk1heFdpZHRoIjoyMDAuMCwiTWF4SGVpZ2h0IjoiSW5maW5pdHkiLCJTbWFydEZvcmVncm91bmRJc0FjdGl2ZSI6ZmFsc2UsIkhvcml6b250YWxBbGlnbm1lbnQiOjEsIlZlcnRpY2FsQWxpZ25tZW50IjowLCJTbWFydEZvcmVncm91bmQiOm51bGwsIkJhY2tncm91bmRGaWxsVHlwZSI6MCwiTWFyZ2luIjp7IiRyZWYiOiI5NzkifSwiUGFkZGluZyI6eyIkcmVmIjoiOTgwIn0sIkJhY2tncm91bmQiOnsiJHJlZiI6Ijk4MSJ9LCJJc1Zpc2libGUiOnRydWUsIldpZHRoIjowLjAsIkhlaWdodCI6MC4wLCJCb3JkZXJTdHlsZSI6eyIkaWQiOiIxMDg2IiwiTGluZUNvbG9yIjpudWxsLCJMaW5lV2VpZ2h0IjowLjAsIkxpbmVUeXBlIjowLCJQYXJlbnRTdHlsZSI6bnVsbH0sIlBhcmVudFN0eWxlIjpudWxsfSwiRGF0ZVN0eWxlIjp7IiRpZCI6IjEwODciLCJGb250U2V0dGluZ3MiOnsiJGlkIjoiMTA4OCIsIkZvbnRTaXplIjoxMCwiRm9udE5hbWUiOiJDYWxpYnJpIiwiSXNCb2xkIjpmYWxzZSwiSXNJdGFsaWMiOmZhbHNlLCJJc1VuZGVybGluZWQiOmZhbHNlLCJQYXJlbnRTdHlsZSI6bnVsbH0sIkF1dG9TaXplIjowLCJGb3JlZ3JvdW5kIjp7IiRyZWYiOiI5ODQifSwiTWF4V2lkdGgiOjIwMC4wLCJNYXhIZWlnaHQiOiJJbmZpbml0eSIsIlNtYXJ0Rm9yZWdyb3VuZElzQWN0aXZlIjpmYWxzZSwiSG9yaXpvbnRhbEFsaWdubWVudCI6MSwiVmVydGljYWxBbGlnbm1lbnQiOjAsIlNtYXJ0Rm9yZWdyb3VuZCI6bnVsbCwiQmFja2dyb3VuZEZpbGxUeXBlIjowLCJNYXJnaW4iOnsiJHJlZiI6Ijk4NiJ9LCJQYWRkaW5nIjp7IiRyZWYiOiI5ODcifSwiQmFja2dyb3VuZCI6eyIkcmVmIjoiOTg4In0sIklzVmlzaWJsZSI6ZmFsc2UsIldpZHRoIjowLjAsIkhlaWdodCI6MC4wLCJCb3JkZXJTdHlsZSI6eyIkaWQiOiIxMDg5IiwiTGluZUNvbG9yIjpudWxsLCJMaW5lV2VpZ2h0IjowLjAsIkxpbmVUeXBlIjowLCJQYXJlbnRTdHlsZSI6bnVsbH0sIlBhcmVudFN0eWxlIjpudWxsfSwiRGF0ZUZvcm1hdCI6eyIkcmVmIjoiOTg5In0sIldlZWtOdW1iZXJpbmciOnsiJGlkIjoiMTA5MCIsIkZvcm1hdCI6MCwiSXNWaXNpYmxlIjpmYWxzZSwiTGFzdEtub3duVmlzaWJpbGl0eVN0YXRlIjpmYWxzZX0sIklzVmlzaWJsZSI6dHJ1ZSwiUGFyZW50U3R5bGUiOm51bGx9LCJJbmRleCI6MiwiUGVyY2VudGFnZUNvbXBsZXRlIjpudWxsLCJQb3NpdGlvbiI6eyJSYXRpbyI6MC4wLCJJc0N1c3RvbSI6ZmFsc2V9LCJEYXRlRm9ybWF0Ijp7IiRyZWYiOiI5ODkifSwiV2Vla051bWJlcmluZyI6eyIkaWQiOiIxMDkxIiwiRm9ybWF0IjowLCJJc1Zpc2libGUiOmZhbHNlLCJMYXN0S25vd25WaXNpYmlsaXR5U3RhdGUiOmZhbHNlfSwiUmVsYXRlZFRhc2tJZCI6IjAwMDAwMDAwLTAwMDAtMDAwMC0wMDAwLTAwMDAwMDAwMDAwMCIsIklkIjoiMzVhYzY2YWQtODhkYi00OTMxLTgyYzctMjE3YzVjNDhmM2M0IiwiSW1wb3J0SWQiOm51bGwsIlRpdGxlIjoiW05vdGlmaWNhdGlvbl0iLCJOb3RlIjpudWxsLCJIeXBlcmxpbmsiOnsiJGlkIjoiMTA5MiIsIkFkZHJlc3MiOm51bGwsIlN1YkFkZHJlc3MiOm51bGx9LCJJc0NoYW5nZWQiOmZhbHNlLCJJc05ldyI6ZmFsc2V9LHsiJGlkIjoiMTA5MyIsIkRhdGUiOiIyMDIyLTA5LTE0VDE1OjMwOjAwIiwiU3R5bGUiOnsiJGlkIjoiMTA5NCIsIlNoYXBlIjozLCJDb25uZWN0b3JNYXJnaW4iOnsiJHJlZiI6Ijk2MiJ9LCJDb25uZWN0b3JTdHlsZSI6eyIkaWQiOiIxMDk1IiwiTGluZUNvbG9yIjp7IiRpZCI6IjEwOTYiLCIkdHlwZSI6Ik5MUkUuQ29tbW9uLkRvbS5Tb2xpZENvbG9yQnJ1c2gsIE5MUkUuQ29tbW9uIiwiQ29sb3IiOnsiJGlkIjoiMTA5NyIsIkEiOjEyNywiUiI6MTE1LCJHIjoxMTUsIkIiOjExNX19LCJMaW5lV2VpZ2h0IjoxLjAsIkxpbmVUeXBlIjowLCJQYXJlbnRTdHlsZSI6bnVsbH0sIklzQmVsb3dUaW1lYmFuZCI6ZmFsc2UsIlBvc2l0aW9uT25UYXNrIjowLCJIaWRlRGF0ZSI6ZmFsc2UsIlNoYXBlU2l6ZSI6MCwiU3BhY2luZyI6MS4wLCJQYWRkaW5nIjp7IiRyZWYiOiI5NjYifSwiU2hhcGVTdHlsZSI6eyIkaWQiOiIxMDk4IiwiTWFyZ2luIjp7IiRyZWYiOiI5NjgifSwiUGFkZGluZyI6eyIkcmVmIjoiOTY5In0sIkJhY2tncm91bmQiOnsiJGlkIjoiMTA5OSIsIkNvbG9yIjp7IiRpZCI6IjExMDAiLCJBIjoyNTUsIlIiOjI2LCJHIjoxNzAsIkIiOjY2fX0sIklzVmlzaWJsZSI6dHJ1ZSwiV2lkdGgiOjE0LjAsIkhlaWdodCI6MTQuMCwiQm9yZGVyU3R5bGUiOnsiJGlkIjoiMTEwMSIsIkxpbmVDb2xvciI6eyIkcmVmIjoiOTczIn0sIkxpbmVXZWlnaHQiOjAuMCwiTGluZVR5cGUiOjAsIlBhcmVudFN0eWxlIjpudWxsfSwiUGFyZW50U3R5bGUiOm51bGx9LCJUaXRsZVN0eWxlIjp7IiRpZCI6IjExMDIiLCJGb250U2V0dGluZ3MiOnsiJGlkIjoiMTEwMyIsIkZvbnRTaXplIjoxMSwiRm9udE5hbWUiOiJDYWxpYnJpIiwiSXNCb2xkIjp0cnVlLCJJc0l0YWxpYyI6ZmFsc2UsIklzVW5kZXJsaW5lZCI6ZmFsc2UsIlBhcmVudFN0eWxlIjpudWxsfSwiQXV0b1NpemUiOjAsIkZvcmVncm91bmQiOnsiJHJlZiI6Ijk3NyJ9LCJNYXhXaWR0aCI6MjAwLjAsIk1heEhlaWdodCI6IkluZmluaXR5IiwiU21hcnRGb3JlZ3JvdW5kSXNBY3RpdmUiOmZhbHNlLCJIb3Jpem9udGFsQWxpZ25tZW50IjoxLCJWZXJ0aWNhbEFsaWdubWVudCI6MCwiU21hcnRGb3JlZ3JvdW5kIjpudWxsLCJCYWNrZ3JvdW5kRmlsbFR5cGUiOjAsIk1hcmdpbiI6eyIkcmVmIjoiOTc5In0sIlBhZGRpbmciOnsiJHJlZiI6Ijk4MCJ9LCJCYWNrZ3JvdW5kIjp7IiRpZCI6IjExMDQiLCJDb2xvciI6eyIkaWQiOiIxMTA1IiwiQSI6MCwiUiI6MjU1LCJHIjoyNTUsIkIiOjI1NX19LCJJc1Zpc2libGUiOnRydWUsIldpZHRoIjowLjAsIkhlaWdodCI6MC4wLCJCb3JkZXJTdHlsZSI6eyIkaWQiOiIxMTA2IiwiTGluZUNvbG9yIjpudWxsLCJMaW5lV2VpZ2h0IjowLjAsIkxpbmVUeXBlIjowLCJQYXJlbnRTdHlsZSI6bnVsbH0sIlBhcmVudFN0eWxlIjpudWxsfSwiRGF0ZVN0eWxlIjp7IiRpZCI6IjExMDciLCJGb250U2V0dGluZ3MiOnsiJGlkIjoiMTEwOCIsIkZvbnRTaXplIjoxMCwiRm9udE5hbWUiOiJDYWxpYnJpIiwiSXNCb2xkIjpmYWxzZSwiSXNJdGFsaWMiOmZhbHNlLCJJc1VuZGVybGluZWQiOmZhbHNlLCJQYXJlbnRTdHlsZSI6bnVsbH0sIkF1dG9TaXplIjowLCJGb3JlZ3JvdW5kIjp7IiRpZCI6IjExMDkiLCJDb2xvciI6eyIkaWQiOiIxMTE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OTg2In0sIlBhZGRpbmciOnsiJHJlZiI6Ijk4NyJ9LCJCYWNrZ3JvdW5kIjp7IiRpZCI6IjExMTEiLCJDb2xvciI6eyIkaWQiOiIxMTEyIiwiQSI6MCwiUiI6MjU1LCJHIjoyNTUsIkIiOjI1NX19LCJJc1Zpc2libGUiOmZhbHNlLCJXaWR0aCI6MC4wLCJIZWlnaHQiOjAuMCwiQm9yZGVyU3R5bGUiOnsiJGlkIjoiMTExMyIsIkxpbmVDb2xvciI6bnVsbCwiTGluZVdlaWdodCI6MC4wLCJMaW5lVHlwZSI6MCwiUGFyZW50U3R5bGUiOm51bGx9LCJQYXJlbnRTdHlsZSI6bnVsbH0sIkRhdGVGb3JtYXQiOnsiJHJlZiI6IjEwNTcifSwiV2Vla051bWJlcmluZyI6eyIkaWQiOiIxMTE0IiwiRm9ybWF0IjowLCJJc1Zpc2libGUiOmZhbHNlLCJMYXN0S25vd25WaXNpYmlsaXR5U3RhdGUiOmZhbHNlfSwiSXNWaXNpYmxlIjp0cnVlLCJQYXJlbnRTdHlsZSI6bnVsbH0sIkluZGV4IjozLCJQZXJjZW50YWdlQ29tcGxldGUiOm51bGwsIlBvc2l0aW9uIjp7IlJhdGlvIjowLjA3MjI4Mzg5MzE2MTM0OTgyNCwiSXNDdXN0b20iOmZhbHNlfSwiRGF0ZUZvcm1hdCI6eyIkcmVmIjoiMTA1NyJ9LCJXZWVrTnVtYmVyaW5nIjp7IiRpZCI6IjExMTUiLCJGb3JtYXQiOjAsIklzVmlzaWJsZSI6ZmFsc2UsIkxhc3RLbm93blZpc2liaWxpdHlTdGF0ZSI6ZmFsc2V9LCJSZWxhdGVkVGFza0lkIjoiMDAwMDAwMDAtMDAwMC0wMDAwLTAwMDAtMDAwMDAwMDAwMDAwIiwiSWQiOiI1ZDUwMDRjMC1iN2M1LTRmNTItYWFhNC0wNzY1YWU0M2UwNzMiLCJJbXBvcnRJZCI6bnVsbCwiVGl0bGUiOiJPcmRlciByZWNlaXZlZCIsIk5vdGUiOm51bGwsIkh5cGVybGluayI6eyIkaWQiOiIxMTE2IiwiQWRkcmVzcyI6bnVsbCwiU3ViQWRkcmVzcyI6bnVsbH0sIklzQ2hhbmdlZCI6ZmFsc2UsIklzTmV3IjpmYWxzZX1dLCJUYXNrcyI6W10sIlN3aW1sYW5lcyI6W10sIk1zUHJvamVjdEl0ZW1zVHJlZSI6eyIkaWQiOiIxMTE3IiwiUm9vdCI6eyJJbXBvcnRJZCI6bnVsbCwiSXNJbXBvcnRlZCI6ZmFsc2UsIkNoaWxkcmVuIjpbXX19LCJNZXRhZGF0YSI6eyIkaWQiOiIxMTE4IiwiU291cmNlVGVtcGxhdGUiOiJ7XCIkaWRcIjpcIjFcIixcIklkXCI6XCJlNjliNmM0Zi00NWZlLTRlMmEtOWE0OC01MTA2ZGE3M2UwYTRcIixcIkN1bHR1cmVJbmZvTmFtZVwiOlwiZW4tVVNcIixcIlZlcnNpb25cIjp7XCIkaWRcIjpcIjJcIixcIlRlbXBsYXRlRG9tVmVyc2lvblwiOlwiMS4yLjBcIn0sXCJFZmZlY3RcIjow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cuMCxcIkxlZnRcIjowLjAsXCJSaWdodFwiOjAuMCxcIkJvdHRvbVwiOjcuMH0sXCJCYWNrZ3JvdW5kXCI6e1wiJGlkXCI6XCI4XCIsXCJDb2xvclwiOntcIiRpZFwiOlwiOVwiLFwiQVwiOjI1NSxcIlJcIjoyMjUsXCJHXCI6MjI1LFwiQlwiOjIyNX19LFwiSXNWaXNpYmxlXCI6dHJ1ZSxcIldpZHRoXCI6ODU4LjAsXCJIZWlnaHRcIjoz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i4wLFwiUmlnaHRcIjoxMi4wLFwiQm90dG9tXCI6MC4wfSxcIlBhZGRpbmdcIjp7XCIkaWRcIjpcIjE1XCIsXCJUb3BcIjo3LjAsXCJMZWZ0XCI6MC4wLFwiUmlnaHRcIjowLjAsXCJCb3R0b21cIjo3LjB9LFwiQmFja2dyb3VuZFwiOntcIiRpZFwiOlwiMTZcIixcIkNvbG9yXCI6e1wiJGlkXCI6XCIxN1wiLFwiQVwiOjI1NSxcIlJcIjoyMjUsXCJHXCI6MjI1LFwiQlwiOjIyNX19LFwiSXNWaXNpYmxlXCI6dHJ1ZSxcIldpZHRoXCI6ODU4LjAsXCJIZWlnaHRcIjoz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i4wLFwiUmlnaHRcIjoxMi4wLFwiQm90dG9tXCI6MC4wfSxcIlBhZGRpbmdcIjp7XCIkaWRcIjpcIjIzXCIsXCJUb3BcIjo3LjAsXCJMZWZ0XCI6MC4wLFwiUmlnaHRcIjowLjAsXCJCb3R0b21cIjo3LjB9LFwiQmFja2dyb3VuZFwiOntcIiRpZFwiOlwiMjRcIixcIkNvbG9yXCI6e1wiJGlkXCI6XCIyNVwiLFwiQVwiOjI1NSxcIlJcIjoyMjUsXCJHXCI6MjI1LFwiQlwiOjIyNX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NS4wLFwiQm90dG9tXCI6MC4wfSxcIlBhZGRpbmdcIjp7XCIkaWRcIjpcIjM0XCIsXCJUb3BcIjowLjAsXCJMZWZ0XCI6MC4wLFwiUmlnaHRcIjowLjAsXCJCb3R0b21cIjowLjB9LFwiQmFja2dyb3VuZFwiOntcIiRpZFwiOlwiMzVcIixcIkNvbG9yXCI6e1wiJGlkXCI6XCIzNlwiLFwiQVwiOjg5LFwiUlwiOjAsXCJHXCI6MCxcIkJcIjowfX0sXCJJc1Zpc2libGVcIjpmYWxz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1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xMTUsXCJHXCI6MTE1LFwiQlwiOjExNX19LFwiSXNWaXNpYmxlXCI6dHJ1ZSxcIldpZHRoXCI6MC4wLFwiSGVpZ2h0XCI6MC4wLFwiQm9yZGVyU3R5bGVcIjpudWxsfSxcIlNjYWxlU3R5bGVcIjp7XCIkaWRcIjpcIjU2XCIsXCJTaG93U2VnbWVudFNlcGFyYXRvcnNcIjp0cnVlLFwiU2VnbWVudFNlcGFyYXRvck9wYWNpdHlcIjozMCxcIlNoYXBlXCI6MCxcIkhhc0JlZW5WaXNpYmxlQmVmb3JlXCI6dHJ1ZSxcIkZvbnRTZXR0aW5nc1wiOntcIiRpZFwiOlwiNTdcIixcIkZvbnRTaXplXCI6MTQsXCJGb250TmFtZVwiOlwiQ2FsaWJyaVwiLFwiSXNCb2xkXCI6ZmFsc2UsXCJJc0l0YWxpY1wiOmZhbHNlLFwiSXNVbmRlcmxpbmVkXCI6ZmFsc2V9LFwiQXV0b1NpemVcIjowLFwiRm9yZWdyb3VuZFwiOntcIiRpZFwiOlwiNThcIixcIkNvbG9yXCI6e1wiJGlkXCI6XCI1OVwiLFwiQVwiOjI1NSxcIlJcIjowLFwiR1wiOjAsXCJCXCI6MH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AsXCJIYXNCZWVuVmlzaWJsZUJlZm9yZVwiOmZhbHNlLFwiRm9udFNldHRpbmdzXCI6e1wiJGlkXCI6XCI2NFwiLFwiRm9udFNpemVcIjoxNCxcIkZvbnROYW1lXCI6XCJDYWxpYnJpXCIsXCJJc0JvbGRcIjpmYWxzZSxcIklzSXRhbGljXCI6ZmFsc2UsXCJJc1VuZGVybGluZWRcIjpmYWxzZX0sXCJBdXRvU2l6ZVwiOjAsXCJGb3JlZ3JvdW5kXCI6e1wiJGlkXCI6XCI2NVwiLFwiQ29sb3JcIjp7XCIkaWRcIjpcIjY2XCIsXCJBXCI6MjU1LFwiUlwiOjAsXCJHXCI6MCxcIkJcIjow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ODk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MCxcIkhhc0JlZW5WaXNpYmxlQmVmb3JlXCI6ZmFsc2UsXCJGb250U2V0dGluZ3NcIjp7XCIkaWRcIjpcIjcyXCIsXCJGb250U2l6ZVwiOjE0LFwiRm9udE5hbWVcIjpcIkNhbGlicmlcIixcIklzQm9sZFwiOmZhbHNlLFwiSXNJdGFsaWNcIjpmYWxzZSxcIklzVW5kZXJsaW5lZFwiOmZhbHNlfSxcIkF1dG9TaXplXCI6MCxcIkZvcmVncm91bmRcIjp7XCIkaWRcIjpcIjczXCIsXCJDb2xvclwiOntcIiRpZFwiOlwiNzRcIixcIkFcIjoyNTUsXCJSXCI6MCxcIkdcIjowLFwiQlwiOjB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AsXCJHXCI6MCxcIkJcIjowfX0sXCJBcHBlbmRZZWFyT25ZZWFyQ2hhbmdlXCI6dHJ1ZSxcIkVsYXBzZWRUaW1lRm9ybWF0XCI6MCxcIlRvZGF5TWFya2VyUG9zaXRpb25cIjoxLFwiUXVpY2tQb3NpdGlvblwiOjMsXCJBYnNvbHV0ZVBvc2l0aW9uXCI6ODYuN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xMTUsXCJHXCI6MTE1LFwiQlwiOjExNX19LFwiTGluZVdlaWdodFwiOjEuMCxcIkxpbmVUeXBlXCI6MH0sXCJJc0JlbG93VGltZWJhbmRcIjpmYWxzZSxcIkhpZGVEYXRlXCI6ZmFsc2UsXCJTaGFwZVNpemVcIjoxLFwiU3BhY2luZ1wiOjE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TE1LFwiR1wiOjExNSxcIkJcIjoxMTV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y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QsXCJFbmREYXRlUG9zaXRpb25cIjo0LFwiVGl0bGVQb3NpdGlvblwiOjU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5MSxcIkdcIjoxNTUsXCJCXCI6MjEzfX0sXCJJc1Zpc2libGVcIjp0cnVlLFwiV2lkdGhcIjowLjAsXCJIZWlnaHRcIjoxN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mZhbHN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U4XCIsXCJEYXRlUGFydElzVmlzaWJsZVwiOnRydWUsXCJUaW1lUGFydElzVmlzaWJsZVwiOmZhbHNlfX0sXCJJc1Zpc2libGVcIjp0cnVlfSxcIlNob3dFbGFwc2VkVGltZUdyYWRpZW50U3R5bGVcIjpmYWxzZSxcIlRpbWViYW5kUmVzZXJ2ZWRMZWZ0QXJlYVN0eWxlXCI6bnVsbCxcIkRlZmF1bHRTd2ltbGFuZVN0eWxlXCI6e1wiJGlkXCI6XCIxNTlcIixcIkhlYWRlclN0eWxlXCI6e1wiJGlkXCI6XCIxNjBcIixcIlRleHRTdHlsZVwiOntcIiRpZFwiOlwiMTYxXCIsXCJGb250U2V0dGluZ3NcIjp7XCIkaWRcIjpcIjE2MlwiLFwiRm9udFNpemVcIjoxMixcIkZvbnROYW1lXCI6XCJDYWxpYnJpXCIsXCJJc0JvbGRcIjpmYWxzZSxcIklzSXRhbGljXCI6ZmFsc2UsXCJJc1VuZGVybGluZWRcIjpmYWxzZX0sXCJBdXRvU2l6ZVwiOjAsXCJGb3JlZ3JvdW5kXCI6e1wiJGlkXCI6XCIxNjNcIixcIkNvbG9yXCI6e1wiJGlkXCI6XCIxNjR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VcIixcIlRvcFwiOjAuMCxcIkxlZnRcIjowLjAsXCJSaWdodFwiOjAuMCxcIkJvdHRvbVwiOjAuMH0sXCJQYWRkaW5nXCI6e1wiJGlkXCI6XCIxNjZcIixcIlRvcFwiOjAuMCxcIkxlZnRcIjowLjAsXCJSaWdodFwiOjAuMCxcIkJvdHRvbVwiOjAuMH0sXCJCYWNrZ3JvdW5kXCI6bnVsbCxcIklzVmlzaWJsZVwiOmZhbHNlLFwiV2lkdGhcIjowLjAsXCJIZWlnaHRcIjowLjAsXCJCb3JkZXJTdHlsZVwiOm51bGx9LFwiUmVjdGFuZ2xlU3R5bGVcIjp7XCIkaWRcIjpcIjE2N1wiLFwiTWFyZ2luXCI6e1wiJGlkXCI6XCIxNjhcIixcIlRvcFwiOjAuMCxcIkxlZnRcIjowLjAsXCJSaWdodFwiOjAuMCxcIkJvdHRvbVwiOjAuMH0sXCJQYWRkaW5nXCI6e1wiJGlkXCI6XCIxNjlcIixcIlRvcFwiOjAuMCxcIkxlZnRcIjowLjAsXCJSaWdodFwiOjAuMCxcIkJvdHRvbVwiOjAuMH0sXCJCYWNrZ3JvdW5kXCI6e1wiJGlkXCI6XCIxNzBcIixcIkNvbG9yXCI6e1wiJGlkXCI6XCIxNzFcIixcIkFcIjoxMjcsXCJSXCI6OTEsXCJHXCI6MTU1LFwiQlwiOjIxM319LFwiSXNWaXNpYmxlXCI6ZmFsc2UsXCJXaWR0aFwiOjAuMCxcIkhlaWdodFwiOjAuMCxcIkJvcmRlclN0eWxlXCI6e1wiJGlkXCI6XCIxNzJcIixcIkxpbmVDb2xvclwiOntcIiRpZFwiOlwiMTczXCIsXCIkdHlwZVwiOlwiTkxSRS5Db21tb24uRG9tLlNvbGlkQ29sb3JCcnVzaCwgTkxSRS5Db21tb25cIixcIkNvbG9yXCI6e1wiJGlkXCI6XCIxNzRcIixcIkFcIjoyNTUsXCJSXCI6MjU1LFwiR1wiOjAsXCJCXCI6MH19LFwiTGluZVdlaWdodFwiOjAuMCxcIkxpbmVUeXBlXCI6MH19LFwiVGV4dElzVmVydGljYWxcIjpmYWxzZX0sXCJCYWNrZ3JvdW5k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zOCxcIlJcIjo5MSxcIkdcIjoxNTUsXCJCXCI6MjEzfX0sXCJJc1Zpc2libGVcIjp0cnVlLFwiV2lkdGhcIjowLjAsXCJIZWlnaHRcIjowLjAsXCJCb3JkZXJTdHlsZVwiOntcIiRpZFwiOlwiMTgwXCIsXCJMaW5lQ29sb3JcIjp7XCIkaWRcIjpcIjE4MVwiLFwiJHR5cGVcIjpcIk5MUkUuQ29tbW9uLkRvbS5Tb2xpZENvbG9yQnJ1c2gsIE5MUkUuQ29tbW9uXCIsXCJDb2xvclwiOntcIiRpZFwiOlwiMTgyXCIsXCJBXCI6MjU1LFwiUlwiOjI1NSxcIkdcIjowLFwiQlwiOjB9fSxcIkxpbmVXZWlnaHRcIjowLjAsXCJMaW5lVHlwZVwiOjB9fSxcIklzQWJvdmVUaW1lYmFuZFwiOmZhbHNlfSxcIkN1c3RvbU1pbGVzdG9uZVN0eWxlTGlzdFwiOltdLFwiQ3VzdG9tVGFza1N0eWxlTGlzdFwiOltdLFwiQ3VzdG9tU3dpbWxhbmVEZWZpbml0aW9uU3R5bGVMaXN0XCI6W3tcIiRpZFwiOlwiMTgzXCIsXCJTdHlsZVwiOntcIiRpZFwiOlwiMTg0XCIsXCJIZWFkZXJTdHlsZVwiOntcIiRpZFwiOlwiMTg1XCIsXCJUZXh0U3R5bGVcIjp7XCIkaWRcIjpcIjE4NlwiLFwiRm9udFNldHRpbmdzXCI6e1wiJGlkXCI6XCIxODdcIixcIkZvbnRTaXplXCI6MTIsXCJGb250TmFtZVwiOlwiQ2FsaWJyaVwiLFwiSXNCb2xkXCI6ZmFsc2UsXCJJc0l0YWxpY1wiOmZhbHNlLFwiSXNVbmRlcmxpbmVkXCI6ZmFsc2V9LFwiQXV0b1NpemVcIjowLFwiRm9yZWdyb3VuZFwiOntcIiRpZFwiOlwiMTg4XCIsXCJDb2xvclwiOntcIiRpZFwiOlwiMTg5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OTBcIixcIlRvcFwiOjAuMCxcIkxlZnRcIjowLjAsXCJSaWdodFwiOjAuMCxcIkJvdHRvbVwiOjAuMH0sXCJQYWRkaW5nXCI6e1wiJGlkXCI6XCIxOTFcIixcIlRvcFwiOjAuMCxcIkxlZnRcIjowLjAsXCJSaWdodFwiOjAuMCxcIkJvdHRvbVwiOjAuMH0sXCJCYWNrZ3JvdW5kXCI6bnVsbCxcIklzVmlzaWJsZVwiOmZhbHNlLFwiV2lkdGhcIjowLjAsXCJIZWlnaHRcIjowLjAsXCJCb3JkZXJTdHlsZVwiOm51bGx9LFwiUmVjdGFuZ2xlU3R5bGVcIjp7XCIkaWRcIjpcIjE5MlwiLFwiTWFyZ2luXCI6e1wiJGlkXCI6XCIxOTNcIixcIlRvcFwiOjAuMCxcIkxlZnRcIjowLjAsXCJSaWdodFwiOjAuMCxcIkJvdHRvbVwiOjAuMH0sXCJQYWRkaW5nXCI6e1wiJGlkXCI6XCIxOTRcIixcIlRvcFwiOjAuMCxcIkxlZnRcIjowLjAsXCJSaWdodFwiOjAuMCxcIkJvdHRvbVwiOjAuMH0sXCJCYWNrZ3JvdW5kXCI6e1wiJGlkXCI6XCIxOTVcIixcIkNvbG9yXCI6e1wiJGlkXCI6XCIxOTZcIixcIkFcIjoxMjcsXCJSXCI6MTU0LFwiR1wiOjIyMixcIkJcIjoyMTZ9fSxcIklzVmlzaWJsZVwiOmZhbHNlLFwiV2lkdGhcIjowLjAsXCJIZWlnaHRcIjowLjAsXCJCb3JkZXJTdHlsZVwiOntcIiRpZFwiOlwiMTk3XCIsXCJMaW5lQ29sb3JcIjp7XCIkcmVmXCI6XCIxNzNcIn0sXCJMaW5lV2VpZ2h0XCI6MC4wLFwiTGluZVR5cGVcIjowfX0sXCJUZXh0SXNWZXJ0aWNhbFwiOmZhbHNlfSxcIkJhY2tncm91bmRTdHlsZVwiOntcIiRpZFwiOlwiMTk4XCIsXCJNYXJnaW5cIjp7XCIkaWRcIjpcIjE5OVwiLFwiVG9wXCI6MC4wLFwiTGVmdFwiOjAuMCxcIlJpZ2h0XCI6MC4wLFwiQm90dG9tXCI6MC4wfSxcIlBhZGRpbmdcIjp7XCIkaWRcIjpcIjIwMFwiLFwiVG9wXCI6MC4wLFwiTGVmdFwiOjAuMCxcIlJpZ2h0XCI6MC4wLFwiQm90dG9tXCI6MC4wfSxcIkJhY2tncm91bmRcIjp7XCIkaWRcIjpcIjIwMVwiLFwiQ29sb3JcIjp7XCIkaWRcIjpcIjIwMlwiLFwiQVwiOjM4LFwiUlwiOjAsXCJHXCI6MCxcIkJcIjowfX0sXCJJc1Zpc2libGVcIjp0cnVlLFwiV2lkdGhcIjowLjAsXCJIZWlnaHRcIjowLjAsXCJCb3JkZXJTdHlsZVwiOntcIiRpZFwiOlwiMjAzXCIsXCJMaW5lQ29sb3JcIjp7XCIkaWRcIjpcIjIwNFwiLFwiJHR5cGVcIjpcIk5MUkUuQ29tbW9uLkRvbS5Tb2xpZENvbG9yQnJ1c2gsIE5MUkUuQ29tbW9uXCIsXCJDb2xvclwiOntcIiRpZFwiOlwiMjA1XCIsXCJBXCI6MjU1LFwiUlwiOjIsXCJHXCI6MTc4LFwiQlwiOjIzOH19LFwiTGluZVdlaWdodFwiOjAuMCxcIkxpbmVUeXBlXCI6MH19LFwiSXNBYm92ZVRpbWViYW5kXCI6ZmFsc2V9LFwiQ3VzdG9tU3dpbWxhbmVNaWxlc3RvbmVTdHlsZUxpc3RcIjpbe1wiJGlkXCI6XCIyMDZcIixcIlRpdGxlU3R5bGVcIjp7XCIkaWRcIjpcIjIwN1wiLFwiRm9udFNldHRpbmdzXCI6e1wiJGlkXCI6XCIyMDhcIixcIkZvbnRTaXplXCI6MTEsXCJGb250TmFtZVwiOlwiQ2FsaWJyaVwiLFwiSXNCb2xkXCI6dHJ1ZSxcIklzSXRhbGljXCI6ZmFsc2UsXCJJc1VuZGVybGluZWRcIjpmYWxzZX0sXCJBdXRvU2l6ZVwiOjAsXCJGb3JlZ3JvdW5kXCI6e1wiJGlkXCI6XCIyMDlcIixcIkNvbG9yXCI6e1wiJGlkXCI6XCIyMTBcIixcIkFcIjoyNTUsXCJSXCI6MCxcIkdcIjow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MjExXCIsXCJUb3BcIjowLjAsXCJMZWZ0XCI6MC4wLFwiUmlnaHRcIjowLjAsXCJCb3R0b21cIjowLjB9LFwiUGFkZGluZ1wiOntcIiRpZFwiOlwiMjEyXCIsXCJUb3BcIjowLjAsXCJMZWZ0XCI6MC4wLFwiUmlnaHRcIjowLjAsXCJCb3R0b21cIjowLjB9LFwiQmFja2dyb3VuZFwiOntcIiRyZWZcIjpcIjEwNVwifSxcIklzVmlzaWJsZVwiOnRydWUsXCJXaWR0aFwiOjAuMCxcIkhlaWdodFwiOjAuMCxcIkJvcmRlclN0eWxlXCI6bnVsbH0sXCJEYXRlU3R5bGVcIjp7XCIkaWRcIjpcIjIxM1wiLFwiRm9udFNldHRpbmdzXCI6e1wiJGlkXCI6XCIyMTRcIixcIkZvbnRTaXplXCI6MTAsXCJGb250TmFtZVwiOlwiQ2FsaWJyaVwiLFwiSXNCb2xkXCI6ZmFsc2UsXCJJc0l0YWxpY1wiOmZhbHNlLFwiSXNVbmRlcmxpbmVkXCI6ZmFsc2V9LFwiQXV0b1NpemVcIjowLFwiRm9yZWdyb3VuZFwiOntcIiRpZFwiOlwiMjE1XCIsXCJDb2xvclwiOntcIiRpZFwiOlwiMjE2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yMTdcIixcIlRvcFwiOjAuMCxcIkxlZnRcIjowLjAsXCJSaWdodFwiOjAuMCxcIkJvdHRvbVwiOjAuMH0sXCJQYWRkaW5nXCI6e1wiJGlkXCI6XCIyMThcIixcIlRvcFwiOjAuMCxcIkxlZnRcIjowLjAsXCJSaWdodFwiOjAuMCxcIkJvdHRvbVwiOjAuMH0sXCJCYWNrZ3JvdW5kXCI6e1wiJHJlZlwiOlwiMTEyXCJ9LFwiSXNWaXNpYmxlXCI6dHJ1ZSxcIldpZHRoXCI6MC4wLFwiSGVpZ2h0XCI6MC4wLFwiQm9yZGVyU3R5bGVcIjpudWxsfSxcIlRpdGxlUG9zaXRpb25cIjowLFwiRGF0ZVBvc2l0aW9uXCI6XCJMZWZ0XCIsXCJTaGFwZVR5cGVcIjoxMSxcIlNoYXBlU2l6ZVwiOjEsXCJTaGFwZVN0eWxlXCI6e1wiJGlkXCI6XCIyMTlcIixcIk1hcmdpblwiOntcIiRpZFwiOlwiMjIwXCIsXCJUb3BcIjowLjAsXCJMZWZ0XCI6MC4wLFwiUmlnaHRcIjowLjAsXCJCb3R0b21cIjowLjB9LFwiUGFkZGluZ1wiOntcIiRpZFwiOlwiMjIxXCIsXCJUb3BcIjowLjAsXCJMZWZ0XCI6MC4wLFwiUmlnaHRcIjowLjAsXCJCb3R0b21cIjowLjB9LFwiQmFja2dyb3VuZFwiOntcIiRpZFwiOlwiMjIyXCIsXCJDb2xvclwiOntcIiRpZFwiOlwiMjIzXCIsXCJBXCI6MjU1LFwiUlwiOjExNSxcIkdcIjoxMTUsXCJCXCI6MTE1fX0sXCJJc1Zpc2libGVcIjp0cnVlLFwiV2lkdGhcIjoxOC4wLFwiSGVpZ2h0XCI6MjAuMCxcIkJvcmRlclN0eWxlXCI6e1wiJGlkXCI6XCIyMjRcIixcIkxpbmVDb2xvclwiOm51bGwsXCJMaW5lV2VpZ2h0XCI6MC4wLFwiTGluZVR5cGVcIjowfX0sXCJEYXRlRm9ybWF0XCI6e1wiJGlkXCI6XCIyMj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4NTg1NjhlMi1jOWU0LTQ0NmItYWM5OS1iZjMzN2MwNTdkOTFcIn0se1wiJGlkXCI6XCIyMjZcIixcIlRpdGxlU3R5bGVcIjp7XCIkaWRcIjpcIjIyN1wiLFwiRm9udFNldHRpbmdzXCI6e1wiJGlkXCI6XCIyMjhcIixcIkZvbnRTaXplXCI6MTEsXCJGb250TmFtZVwiOlwiQ2FsaWJyaVwiLFwiSXNCb2xkXCI6dHJ1ZSxcIklzSXRhbGljXCI6ZmFsc2UsXCJJc1VuZGVybGluZWRcIjpmYWxzZX0sXCJBdXRvU2l6ZVwiOjAsXCJGb3JlZ3JvdW5kXCI6e1wiJGlkXCI6XCIyMjlcIixcIkNvbG9yXCI6e1wiJGlkXCI6XCIyMzBcIixcIkFcIjoyNTUsXCJSXCI6MCxcIkdcIjow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MjMxXCIsXCJUb3BcIjowLjAsXCJMZWZ0XCI6MC4wLFwiUmlnaHRcIjowLjAsXCJCb3R0b21cIjowLjB9LFwiUGFkZGluZ1wiOntcIiRpZFwiOlwiMjMyXCIsXCJUb3BcIjowLjAsXCJMZWZ0XCI6MC4wLFwiUmlnaHRcIjowLjAsXCJCb3R0b21cIjowLjB9LFwiQmFja2dyb3VuZFwiOntcIiRyZWZcIjpcIjEwNVwifSxcIklzVmlzaWJsZVwiOnRydWUsXCJXaWR0aFwiOjAuMCxcIkhlaWdodFwiOjAuMCxcIkJvcmRlclN0eWxlXCI6bnVsbH0sXCJEYXRlU3R5bGVcIjp7XCIkaWRcIjpcIjIzM1wiLFwiRm9udFNldHRpbmdzXCI6e1wiJGlkXCI6XCIyMzRcIixcIkZvbnRTaXplXCI6MTAsXCJGb250TmFtZVwiOlwiQ2FsaWJyaVwiLFwiSXNCb2xkXCI6ZmFsc2UsXCJJc0l0YWxpY1wiOmZhbHNlLFwiSXNVbmRlcmxpbmVkXCI6ZmFsc2V9LFwiQXV0b1NpemVcIjowLFwiRm9yZWdyb3VuZFwiOntcIiRpZFwiOlwiMjM1XCIsXCJDb2xvclwiOntcIiRpZFwiOlwiMjM2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yMzdcIixcIlRvcFwiOjAuMCxcIkxlZnRcIjowLjAsXCJSaWdodFwiOjAuMCxcIkJvdHRvbVwiOjAuMH0sXCJQYWRkaW5nXCI6e1wiJGlkXCI6XCIyMzhcIixcIlRvcFwiOjAuMCxcIkxlZnRcIjowLjAsXCJSaWdodFwiOjAuMCxcIkJvdHRvbVwiOjAuMH0sXCJCYWNrZ3JvdW5kXCI6e1wiJHJlZlwiOlwiMTEyXCJ9LFwiSXNWaXNpYmxlXCI6dHJ1ZSxcIldpZHRoXCI6MC4wLFwiSGVpZ2h0XCI6MC4wLFwiQm9yZGVyU3R5bGVcIjpudWxsfSxcIlRpdGxlUG9zaXRpb25cIjowLFwiRGF0ZVBvc2l0aW9uXCI6XCJMZWZ0XCIsXCJTaGFwZVR5cGVcIjowLFwiU2hhcGVTaXplXCI6MCxcIlNoYXBlU3R5bGVcIjp7XCIkaWRcIjpcIjIzOVwiLFwiTWFyZ2luXCI6e1wiJGlkXCI6XCIyNDBcIixcIlRvcFwiOjAuMCxcIkxlZnRcIjowLjAsXCJSaWdodFwiOjAuMCxcIkJvdHRvbVwiOjAuMH0sXCJQYWRkaW5nXCI6e1wiJGlkXCI6XCIyNDFcIixcIlRvcFwiOjAuMCxcIkxlZnRcIjowLjAsXCJSaWdodFwiOjAuMCxcIkJvdHRvbVwiOjAuMH0sXCJCYWNrZ3JvdW5kXCI6e1wiJGlkXCI6XCIyNDJcIixcIkNvbG9yXCI6e1wiJGlkXCI6XCIyNDNcIixcIkFcIjoyNTUsXCJSXCI6MTE1LFwiR1wiOjExNSxcIkJcIjoxMTV9fSxcIklzVmlzaWJsZVwiOnRydWUsXCJXaWR0aFwiOjEyLjAsXCJIZWlnaHRcIjoxNC4wLFwiQm9yZGVyU3R5bGVcIjp7XCIkaWRcIjpcIjI0NFwiLFwiTGluZUNvbG9yXCI6bnVsbCxcIkxpbmVXZWlnaHRcIjowLjAsXCJMaW5lVHlwZVwiOjB9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g1ODU2OGUyLWM5ZTQtNDQ2Yi1hYzk5LWJmMzM3YzA1N2Q5MVwifV0sXCJDdXN0b21Td2ltbGFuZVRhc2tTdHlsZUxpc3RcIjpbe1wiJGlkXCI6XCIyNDZcIixcIlRhc2tTdHlsZVwiOntcIiRpZFwiOlwiMjQ3XCIsXCJTaGFwZVwiOjEsXCJTaGFwZVRoaWNrbmVzc1wiOjEsXCJEdXJhdGlvbkZvcm1hdFwiOjAsXCJQZXJjZW50YWdlQ29tcGxldGVTdHlsZVwiOntcIiRpZFwiOlwiMjQ4XCIsXCJGb250U2V0dGluZ3NcIjp7XCIkaWRcIjpcIjI0OVwiLFwiRm9udFNpemVcIjoxMCxcIkZvbnROYW1lXCI6XCJDYWxpYnJpXCIsXCJJc0JvbGRcIjpmYWxzZSxcIklzSXRhbGljXCI6ZmFsc2UsXCJJc1VuZGVybGluZWRcIjpmYWxzZX0sXCJBdXRvU2l6ZVwiOjAsXCJGb3JlZ3JvdW5kXCI6e1wiJGlkXCI6XCIyNTBcIixcIkNvbG9yXCI6e1wiJGlkXCI6XCIyNTFcIixcIkFcIjoyNTUsXCJSXCI6MTkyLFwiR1wiOjgwLFwiQlwiOjc3fX0sXCJCYWNrZ3JvdW5kRmlsbFR5cGVcIjowLFwiTWF4V2lkdGhcIjoyMDAuMCxcIk1heEhlaWdodFwiOlwiSW5maW5pdHlcIixcIlNtYXJ0Rm9yZWdyb3VuZElzQWN0aXZlXCI6ZmFsc2UsXCJIb3Jpem9udGFsQWxpZ25tZW50XCI6MSxcIlZlcnRpY2FsQWxpZ25tZW50XCI6MCxcIlNtYXJ0Rm9yZWdyb3VuZFwiOm51bGwsXCJNYXJnaW5cIjp7XCIkaWRcIjpcIjI1MlwiLFwiVG9wXCI6MC4wLFwiTGVmdFwiOjAuMCxcIlJpZ2h0XCI6MC4wLFwiQm90dG9tXCI6MC4wfSxcIlBhZGRpbmdcIjp7XCIkaWRcIjpcIjI1M1wiLFwiVG9wXCI6MC4wLFwiTGVmdFwiOjAuMCxcIlJpZ2h0XCI6MC4wLFwiQm90dG9tXCI6MC4wfSxcIkJhY2tncm91bmRcIjp7XCIkcmVmXCI6XCIxMjFcIn0sXCJJc1Zpc2libGVcIjp0cnVlLFwiV2lkdGhcIjowLjAsXCJIZWlnaHRcIjowLjAsXCJCb3JkZXJTdHlsZVwiOntcIiRpZFwiOlwiMjU0XCIsXCJMaW5lQ29sb3JcIjpudWxsLFwiTGluZVdlaWdodFwiOjAuMCxcIkxpbmVUeXBlXCI6MH19LFwiRHVyYXRpb25TdHlsZVwiOntcIiRpZFwiOlwiMjU1XCIsXCJGb250U2V0dGluZ3NcIjp7XCIkaWRcIjpcIjI1NlwiLFwiRm9udFNpemVcIjoxMCxcIkZvbnROYW1lXCI6XCJDYWxpYnJpXCIsXCJJc0JvbGRcIjpmYWxzZSxcIklzSXRhbGljXCI6ZmFsc2UsXCJJc1VuZGVybGluZWRcIjpmYWxzZX0sXCJBdXRvU2l6ZVwiOjAsXCJGb3JlZ3JvdW5kXCI6e1wiJGlkXCI6XCIyNTd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MjU4XCIsXCJUb3BcIjowLjAsXCJMZWZ0XCI6MC4wLFwiUmlnaHRcIjowLjAsXCJCb3R0b21cIjowLjB9LFwiUGFkZGluZ1wiOntcIiRpZFwiOlwiMjU5XCIsXCJUb3BcIjowLjAsXCJMZWZ0XCI6MC4wLFwiUmlnaHRcIjowLjAsXCJCb3R0b21cIjowLjB9LFwiQmFja2dyb3VuZFwiOntcIiRyZWZcIjpcIjEyOFwifSxcIklzVmlzaWJsZVwiOnRydWUsXCJXaWR0aFwiOjAuMCxcIkhlaWdodFwiOjAuMCxcIkJvcmRlclN0eWxlXCI6e1wiJGlkXCI6XCIyNjBcIixcIkxpbmVDb2xvclwiOm51bGwsXCJMaW5lV2VpZ2h0XCI6MC4wLFwiTGluZVR5cGVcIjowfX0sXCJIb3Jpem9udGFsQ29ubmVjdG9yU3R5bGVcIjp7XCIkaWRcIjpcIjI2MVwiLFwiTGluZUNvbG9yXCI6e1wiJHJlZlwiOlwiMTMwXCJ9LFwiTGluZVdlaWdodFwiOjEuMCxcIkxpbmVUeXBlXCI6MH0sXCJWZXJ0aWNhbENvbm5lY3RvclN0eWxlXCI6e1wiJGlkXCI6XCIyNjJ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yNjNcIixcIk1hcmdpblwiOntcIiRpZFwiOlwiMjY0XCIsXCJUb3BcIjowLjAsXCJMZWZ0XCI6NC4wLFwiUmlnaHRcIjo0LjAsXCJCb3R0b21cIjowLjB9LFwiUGFkZGluZ1wiOntcIiRpZFwiOlwiMjY1XCIsXCJUb3BcIjowLjAsXCJMZWZ0XCI6MC4wLFwiUmlnaHRcIjowLjAsXCJCb3R0b21cIjowLjB9LFwiQmFja2dyb3VuZFwiOntcIiRpZFwiOlwiMjY2XCIsXCJDb2xvclwiOntcIiRpZFwiOlwiMjY3XCIsXCJBXCI6MjU1LFwiUlwiOjg2LFwiR1wiOjIwNyxcIkJcIjoyMTl9fSxcIklzVmlzaWJsZVwiOnRydWUsXCJXaWR0aFwiOjAuMCxcIkhlaWdodFwiOjE2LjAsXCJCb3JkZXJTdHlsZVwiOntcIiRpZFwiOlwiMjY4XCIsXCJMaW5lQ29sb3JcIjp7XCIkaWRcIjpcIjI2OVwiLFwiJHR5cGVcIjpcIk5MUkUuQ29tbW9uLkRvbS5Tb2xpZENvbG9yQnJ1c2gsIE5MUkUuQ29tbW9uXCIsXCJDb2xvclwiOntcIiRpZFwiOlwiMjcwXCIsXCJBXCI6MjU1LFwiUlwiOjI1NSxcIkdcIjowLFwiQlwiOjB9fSxcIkxpbmVXZWlnaHRcIjowLjAsXCJMaW5lVHlwZVwiOjB9fSxcIlRpdGxlU3R5bGVcIjp7XCIkaWRcIjpcIjI3MVwiLFwiRm9udFNldHRpbmdzXCI6e1wiJGlkXCI6XCIyNzJcIixcIkZvbnRTaXplXCI6MTEsXCJGb250TmFtZVwiOlwiQ2FsaWJyaVwiLFwiSXNCb2xkXCI6ZmFsc2UsXCJJc0l0YWxpY1wiOmZhbHNlLFwiSXNVbmRlcmxpbmVkXCI6ZmFsc2V9LFwiQXV0b1NpemVcIjoyLFwiRm9yZWdyb3VuZFwiOntcIiRpZFwiOlwiMjczXCIsXCJDb2xvclwiOntcIiRpZFwiOlwiMjc0XCIsXCJBXCI6MjU1LFwiUlwiOjI1NSxcIkdcIjoyNTUsXCJCXCI6MjU1fX0sXCJCYWNrZ3JvdW5kRmlsbFR5cGVcIjowLFwiTWF4V2lkdGhcIjo3Ny4yNDY2NjY2NjY2NjY2NyxcIk1heEhlaWdodFwiOlwiSW5maW5pdHlcIixcIlNtYXJ0Rm9yZWdyb3VuZElzQWN0aXZlXCI6ZmFsc2UsXCJIb3Jpem9udGFsQWxpZ25tZW50XCI6MSxcIlZlcnRpY2FsQWxpZ25tZW50XCI6MCxcIlNtYXJ0Rm9yZWdyb3VuZFwiOm51bGwsXCJNYXJnaW5cIjp7XCIkaWRcIjpcIjI3NVwiLFwiVG9wXCI6MC4wLFwiTGVmdFwiOjAuMCxcIlJpZ2h0XCI6MC4wLFwiQm90dG9tXCI6MC4wfSxcIlBhZGRpbmdcIjp7XCIkaWRcIjpcIjI3NlwiLFwiVG9wXCI6MC4wLFwiTGVmdFwiOjAuMCxcIlJpZ2h0XCI6MC4wLFwiQm90dG9tXCI6MC4wfSxcIkJhY2tncm91bmRcIjp7XCIkcmVmXCI6XCIxNDlcIn0sXCJJc1Zpc2libGVcIjp0cnVlLFwiV2lkdGhcIjowLjAsXCJIZWlnaHRcIjowLjAsXCJCb3JkZXJTdHlsZVwiOntcIiRpZFwiOlwiMjc3XCIsXCJMaW5lQ29sb3JcIjpudWxsLFwiTGluZVdlaWdodFwiOjAuMCxcIkxpbmVUeXBlXCI6MH19LFwiRGF0ZVN0eWxlXCI6e1wiJGlkXCI6XCIyNzhcIixcIkZvbnRTZXR0aW5nc1wiOntcIiRpZFwiOlwiMjc5XCIsXCJGb250U2l6ZVwiOjEwLFwiRm9udE5hbWVcIjpcIkNhbGlicmlcIixcIklzQm9sZFwiOmZhbHNlLFwiSXNJdGFsaWNcIjpmYWxzZSxcIklzVW5kZXJsaW5lZFwiOmZhbHNlfSxcIkF1dG9TaXplXCI6MCxcIkZvcmVncm91bmRcIjp7XCIkaWRcIjpcIjI4MF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yODFcIixcIlRvcFwiOjAuMCxcIkxlZnRcIjowLjAsXCJSaWdodFwiOjAuMCxcIkJvdHRvbVwiOjAuMH0sXCJQYWRkaW5nXCI6e1wiJGlkXCI6XCIyODJcIixcIlRvcFwiOjAuMCxcIkxlZnRcIjowLjAsXCJSaWdodFwiOjAuMCxcIkJvdHRvbVwiOjAuMH0sXCJCYWNrZ3JvdW5kXCI6e1wiJHJlZlwiOlwiMTU2XCJ9LFwiSXNWaXNpYmxlXCI6dHJ1ZSxcIldpZHRoXCI6MC4wLFwiSGVpZ2h0XCI6MC4wLFwiQm9yZGVyU3R5bGVcIjp7XCIkaWRcIjpcIjI4M1wiLFwiTGluZUNvbG9yXCI6bnVsbCxcIkxpbmVXZWlnaHRcIjowLjAsXCJMaW5lVHlwZVwiOjB9fSxcIkRhdGVGb3JtYXRcIjp7XCIkaWRcIjpcIjI4NFwiLFwiRm9ybWF0U3RyaW5nXCI6XCJNTU0gZFwiLFwiU2VwYXJhdG9yXCI6XCIvXCIsXCJVc2VJbnRlcm5hdGlvbmFsRGF0ZUZvcm1hdFwiOmZhbHNlLFwiRGF0ZUlzVmlzaWJsZVwiOmZhbHNlLFwiVGltZUlzVmlzaWJsZVwiOmZhbHNlLFwiSG91ckRpZ2l0c1wiOjEsXCJBbVBtRGVzaWduYXRvclwiOjIsXCJUcmltMDBNaW51dGVzXCI6ZmFsc2UsXCJMYXN0S25vd25WaXNpYmlsaXR5U3RhdGVcIjp7XCIkaWRcIjpcIjI4NVwiLFwiRGF0ZVBhcnRJc1Zpc2libGVcIjp0cnVlLFwiVGltZVBhcnRJc1Zpc2libGVcIjpmYWxzZX19LFwiSXNWaXNpYmxlXCI6dHJ1ZX0sXCJBdHRhY2hlZE1pbGVzdG9uZXNTdHlsZVwiOlt7XCIkaWRcIjpcIjI4NlwiLFwiU2hhcGVcIjoxLFwiQ29ubmVjdG9yTWFyZ2luXCI6e1wiJGlkXCI6XCIyODdcIixcIlRvcFwiOjAuMCxcIkxlZnRcIjoyLjAsXCJSaWdodFwiOjIuMCxcIkJvdHRvbVwiOjAuMH0sXCJDb25uZWN0b3JTdHlsZVwiOntcIiRpZFwiOlwiMjg4XCIsXCJMaW5lQ29sb3JcIjp7XCIkaWRcIjpcIjI4OVwiLFwiJHR5cGVcIjpcIk5MUkUuQ29tbW9uLkRvbS5Tb2xpZENvbG9yQnJ1c2gsIE5MUkUuQ29tbW9uXCIsXCJDb2xvclwiOntcIiRpZFwiOlwiMjkwXCIsXCJBXCI6MTI3LFwiUlwiOjExNSxcIkdcIjoxMTUsXCJCXCI6MTE1fX0sXCJMaW5lV2VpZ2h0XCI6MS4wLFwiTGluZVR5cGVcIjowfSxcIklzQmVsb3dUaW1lYmFuZFwiOnRydWUsXCJIaWRlRGF0ZVwiOmZhbHNlLFwiU2hhcGVTaXplXCI6MSxcIlNwYWNpbmdcIjoxLjAsXCJQYWRkaW5nXCI6e1wiJGlkXCI6XCIyOTFcIixcIlRvcFwiOjcuMCxcIkxlZnRcIjozLjAsXCJSaWdodFwiOjAuMCxcIkJvdHRvbVwiOjIuMH0sXCJQb3NpdGlvblwiOm51bGwsXCJQb3NpdGlvbk9uVGFza1wiOjMsXCJTaGFwZVN0eWxlXCI6e1wiJGlkXCI6XCIyOTJcIixcIk1hcmdpblwiOntcIiRpZFwiOlwiMjkzXCIsXCJUb3BcIjowLjAsXCJMZWZ0XCI6MC4wLFwiUmlnaHRcIjowLjAsXCJCb3R0b21cIjowLjB9LFwiUGFkZGluZ1wiOntcIiRpZFwiOlwiMjk0XCIsXCJUb3BcIjowLjAsXCJMZWZ0XCI6MC4wLFwiUmlnaHRcIjowLjAsXCJCb3R0b21cIjowLjB9LFwiQmFja2dyb3VuZFwiOntcIiRpZFwiOlwiMjk1XCIsXCJDb2xvclwiOntcIiRpZFwiOlwiMjk2XCIsXCJBXCI6MjU1LFwiUlwiOjExNSxcIkdcIjoxMTUsXCJCXCI6MTE1fX0sXCJJc1Zpc2libGVcIjp0cnVlLFwiV2lkdGhcIjoxOC4wLFwiSGVpZ2h0XCI6MjAuMCxcIkJvcmRlclN0eWxlXCI6e1wiJGlkXCI6XCIyOTdcIixcIkxpbmVDb2xvclwiOntcIiRyZWZcIjpcIjk3XCJ9LFwiTGluZVdlaWdodFwiOjAuMCxcIkxpbmVUeXBlXCI6MH19LFwiVGl0bGVTdHlsZVwiOntcIiRpZFwiOlwiMjk4XCIsXCJGb250U2V0dGluZ3NcIjp7XCIkaWRcIjpcIjI5OVwiLFwiRm9udFNpemVcIjoxMSxcIkZvbnROYW1lXCI6XCJDYWxpYnJpXCIsXCJJc0JvbGRcIjp0cnVlLFwiSXNJdGFsaWNcIjpmYWxzZSxcIklzVW5kZXJsaW5lZFwiOmZhbHNlfSxcIkF1dG9TaXplXCI6MCxcIkZvcmVncm91bmRcIjp7XCIkaWRcIjpcIjMwMFwiLFwiQ29sb3JcIjp7XCIkaWRcIjpcIjMwM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DJcIixcIlRvcFwiOjAuMCxcIkxlZnRcIjowLjAsXCJSaWdodFwiOjAuMCxcIkJvdHRvbVwiOjAuMH0sXCJQYWRkaW5nXCI6e1wiJGlkXCI6XCIzMDNcIixcIlRvcFwiOjAuMCxcIkxlZnRcIjowLjAsXCJSaWdodFwiOjAuMCxcIkJvdHRvbVwiOjAuMH0sXCJCYWNrZ3JvdW5kXCI6e1wiJHJlZlwiOlwiMTA1XCJ9LFwiSXNWaXNpYmxlXCI6dHJ1ZSxcIldpZHRoXCI6MC4wLFwiSGVpZ2h0XCI6MC4wLFwiQm9yZGVyU3R5bGVcIjp7XCIkaWRcIjpcIjMwNFwiLFwiTGluZUNvbG9yXCI6bnVsbCxcIkxpbmVXZWlnaHRcIjowLjAsXCJMaW5lVHlwZVwiOjB9fSxcIkRhdGVTdHlsZVwiOntcIiRpZFwiOlwiMzA1XCIsXCJGb250U2V0dGluZ3NcIjp7XCIkaWRcIjpcIjMwNlwiLFwiRm9udFNpemVcIjoxMCxcIkZvbnROYW1lXCI6XCJDYWxpYnJpXCIsXCJJc0JvbGRcIjpmYWxzZSxcIklzSXRhbGljXCI6ZmFsc2UsXCJJc1VuZGVybGluZWRcIjpmYWxzZX0sXCJBdXRvU2l6ZVwiOjAsXCJGb3JlZ3JvdW5kXCI6e1wiJGlkXCI6XCIzMDdcIixcIkNvbG9yXCI6e1wiJGlkXCI6XCIzMDh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wOVwiLFwiVG9wXCI6MC4wLFwiTGVmdFwiOjAuMCxcIlJpZ2h0XCI6MC4wLFwiQm90dG9tXCI6MC4wfSxcIlBhZGRpbmdcIjp7XCIkaWRcIjpcIjMxMFwiLFwiVG9wXCI6MC4wLFwiTGVmdFwiOjAuMCxcIlJpZ2h0XCI6MC4wLFwiQm90dG9tXCI6MC4wfSxcIkJhY2tncm91bmRcIjp7XCIkcmVmXCI6XCIxMTJcIn0sXCJJc1Zpc2libGVcIjp0cnVlLFwiV2lkdGhcIjowLjAsXCJIZWlnaHRcIjowLjAsXCJCb3JkZXJTdHlsZVwiOntcIiRpZFwiOlwiMzExXCIsXCJMaW5lQ29sb3JcIjpudWxsLFwiTGluZVdlaWdodFwiOjAuMCxcIkxpbmVUeXBlXCI6MH19LFwiRGF0ZUZvcm1hdFwiOntcIiRpZFwiOlwiMzE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xM1wiLFwiU2hhcGVcIjoxLFwiQ29ubmVjdG9yTWFyZ2luXCI6e1wiJGlkXCI6XCIzMTRcIixcIlRvcFwiOjAuMCxcIkxlZnRcIjoyLjAsXCJSaWdodFwiOjIuMCxcIkJvdHRvbVwiOjAuMH0sXCJDb25uZWN0b3JTdHlsZVwiOntcIiRpZFwiOlwiMzE1XCIsXCJMaW5lQ29sb3JcIjp7XCIkaWRcIjpcIjMxNlwiLFwiJHR5cGVcIjpcIk5MUkUuQ29tbW9uLkRvbS5Tb2xpZENvbG9yQnJ1c2gsIE5MUkUuQ29tbW9uXCIsXCJDb2xvclwiOntcIiRpZFwiOlwiMzE3XCIsXCJBXCI6MTI3LFwiUlwiOjExNSxcIkdcIjoxMTUsXCJCXCI6MTE1fX0sXCJMaW5lV2VpZ2h0XCI6MS4wLFwiTGluZVR5cGVcIjowfSxcIklzQmVsb3dUaW1lYmFuZFwiOnRydWUsXCJIaWRlRGF0ZVwiOmZhbHNlLFwiU2hhcGVTaXplXCI6MSxcIlNwYWNpbmdcIjoxLjAsXCJQYWRkaW5nXCI6e1wiJGlkXCI6XCIzMThcIixcIlRvcFwiOjcuMCxcIkxlZnRcIjozLjAsXCJSaWdodFwiOjAuMCxcIkJvdHRvbVwiOjIuMH0sXCJQb3NpdGlvblwiOm51bGwsXCJQb3NpdGlvbk9uVGFza1wiOjMsXCJTaGFwZVN0eWxlXCI6e1wiJGlkXCI6XCIzMTlcIixcIk1hcmdpblwiOntcIiRpZFwiOlwiMzIwXCIsXCJUb3BcIjowLjAsXCJMZWZ0XCI6MC4wLFwiUmlnaHRcIjowLjAsXCJCb3R0b21cIjowLjB9LFwiUGFkZGluZ1wiOntcIiRpZFwiOlwiMzIxXCIsXCJUb3BcIjowLjAsXCJMZWZ0XCI6MC4wLFwiUmlnaHRcIjowLjAsXCJCb3R0b21cIjowLjB9LFwiQmFja2dyb3VuZFwiOntcIiRpZFwiOlwiMzIyXCIsXCJDb2xvclwiOntcIiRpZFwiOlwiMzIzXCIsXCJBXCI6MjU1LFwiUlwiOjExNSxcIkdcIjoxMTUsXCJCXCI6MTE1fX0sXCJJc1Zpc2libGVcIjp0cnVlLFwiV2lkdGhcIjoxOC4wLFwiSGVpZ2h0XCI6MjAuMCxcIkJvcmRlclN0eWxlXCI6e1wiJGlkXCI6XCIzMjRcIixcIkxpbmVDb2xvclwiOntcIiRyZWZcIjpcIjk3XCJ9LFwiTGluZVdlaWdodFwiOjAuMCxcIkxpbmVUeXBlXCI6MH19LFwiVGl0bGVTdHlsZVwiOntcIiRpZFwiOlwiMzI1XCIsXCJGb250U2V0dGluZ3NcIjp7XCIkaWRcIjpcIjMyNlwiLFwiRm9udFNpemVcIjoxMSxcIkZvbnROYW1lXCI6XCJDYWxpYnJpXCIsXCJJc0JvbGRcIjp0cnVlLFwiSXNJdGFsaWNcIjpmYWxzZSxcIklzVW5kZXJsaW5lZFwiOmZhbHNlfSxcIkF1dG9TaXplXCI6MCxcIkZvcmVncm91bmRcIjp7XCIkaWRcIjpcIjMyN1wiLFwiQ29sb3JcIjp7XCIkaWRcIjpcIjMy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jlcIixcIlRvcFwiOjAuMCxcIkxlZnRcIjowLjAsXCJSaWdodFwiOjAuMCxcIkJvdHRvbVwiOjAuMH0sXCJQYWRkaW5nXCI6e1wiJGlkXCI6XCIzMzBcIixcIlRvcFwiOjAuMCxcIkxlZnRcIjowLjAsXCJSaWdodFwiOjAuMCxcIkJvdHRvbVwiOjAuMH0sXCJCYWNrZ3JvdW5kXCI6e1wiJHJlZlwiOlwiMTA1XCJ9LFwiSXNWaXNpYmxlXCI6dHJ1ZSxcIldpZHRoXCI6MC4wLFwiSGVpZ2h0XCI6MC4wLFwiQm9yZGVyU3R5bGVcIjp7XCIkaWRcIjpcIjMzMVwiLFwiTGluZUNvbG9yXCI6bnVsbCxcIkxpbmVXZWlnaHRcIjowLjAsXCJMaW5lVHlwZVwiOjB9fSxcIkRhdGVTdHlsZVwiOntcIiRpZFwiOlwiMzMyXCIsXCJGb250U2V0dGluZ3NcIjp7XCIkaWRcIjpcIjMzM1wiLFwiRm9udFNpemVcIjoxMCxcIkZvbnROYW1lXCI6XCJDYWxpYnJpXCIsXCJJc0JvbGRcIjpmYWxzZSxcIklzSXRhbGljXCI6ZmFsc2UsXCJJc1VuZGVybGluZWRcIjpmYWxzZX0sXCJBdXRvU2l6ZVwiOjAsXCJGb3JlZ3JvdW5kXCI6e1wiJGlkXCI6XCIzMzRcIixcIkNvbG9yXCI6e1wiJGlkXCI6XCIzMzV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zNlwiLFwiVG9wXCI6MC4wLFwiTGVmdFwiOjAuMCxcIlJpZ2h0XCI6MC4wLFwiQm90dG9tXCI6MC4wfSxcIlBhZGRpbmdcIjp7XCIkaWRcIjpcIjMzN1wiLFwiVG9wXCI6MC4wLFwiTGVmdFwiOjAuMCxcIlJpZ2h0XCI6MC4wLFwiQm90dG9tXCI6MC4wfSxcIkJhY2tncm91bmRcIjp7XCIkcmVmXCI6XCIxMTJcIn0sXCJJc1Zpc2libGVcIjp0cnVlLFwiV2lkdGhcIjowLjAsXCJIZWlnaHRcIjowLjAsXCJCb3JkZXJTdHlsZVwiOntcIiRpZFwiOlwiMzM4XCIsXCJMaW5lQ29sb3JcIjpudWxsLFwiTGluZVdlaWdodFwiOjAuMCxcIkxpbmVUeXBlXCI6MH19LFwiRGF0ZUZvcm1hdFwiOntcIiRpZFwiOlwiMz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0MFwiLFwiU2hhcGVcIjoxLFwiQ29ubmVjdG9yTWFyZ2luXCI6e1wiJGlkXCI6XCIzNDFcIixcIlRvcFwiOjAuMCxcIkxlZnRcIjoyLjAsXCJSaWdodFwiOjIuMCxcIkJvdHRvbVwiOjAuMH0sXCJDb25uZWN0b3JTdHlsZVwiOntcIiRpZFwiOlwiMzQyXCIsXCJMaW5lQ29sb3JcIjp7XCIkaWRcIjpcIjM0M1wiLFwiJHR5cGVcIjpcIk5MUkUuQ29tbW9uLkRvbS5Tb2xpZENvbG9yQnJ1c2gsIE5MUkUuQ29tbW9uXCIsXCJDb2xvclwiOntcIiRpZFwiOlwiMzQ0XCIsXCJBXCI6MTI3LFwiUlwiOjExNSxcIkdcIjoxMTUsXCJCXCI6MTE1fX0sXCJMaW5lV2VpZ2h0XCI6MS4wLFwiTGluZVR5cGVcIjowfSxcIklzQmVsb3dUaW1lYmFuZFwiOnRydWUsXCJIaWRlRGF0ZVwiOmZhbHNlLFwiU2hhcGVTaXplXCI6MSxcIlNwYWNpbmdcIjoxLjAsXCJQYWRkaW5nXCI6e1wiJGlkXCI6XCIzNDVcIixcIlRvcFwiOjcuMCxcIkxlZnRcIjozLjAsXCJSaWdodFwiOjAuMCxcIkJvdHRvbVwiOjIuMH0sXCJQb3NpdGlvblwiOm51bGwsXCJQb3NpdGlvbk9uVGFza1wiOjMsXCJTaGFwZVN0eWxlXCI6e1wiJGlkXCI6XCIzNDZcIixcIk1hcmdpblwiOntcIiRpZFwiOlwiMzQ3XCIsXCJUb3BcIjowLjAsXCJMZWZ0XCI6MC4wLFwiUmlnaHRcIjowLjAsXCJCb3R0b21cIjowLjB9LFwiUGFkZGluZ1wiOntcIiRpZFwiOlwiMzQ4XCIsXCJUb3BcIjowLjAsXCJMZWZ0XCI6MC4wLFwiUmlnaHRcIjowLjAsXCJCb3R0b21cIjowLjB9LFwiQmFja2dyb3VuZFwiOntcIiRpZFwiOlwiMzQ5XCIsXCJDb2xvclwiOntcIiRpZFwiOlwiMzUwXCIsXCJBXCI6MjU1LFwiUlwiOjExNSxcIkdcIjoxMTUsXCJCXCI6MTE1fX0sXCJJc1Zpc2libGVcIjp0cnVlLFwiV2lkdGhcIjoxOC4wLFwiSGVpZ2h0XCI6MjAuMCxcIkJvcmRlclN0eWxlXCI6e1wiJGlkXCI6XCIzNTFcIixcIkxpbmVDb2xvclwiOntcIiRyZWZcIjpcIjk3XCJ9LFwiTGluZVdlaWdodFwiOjAuMCxcIkxpbmVUeXBlXCI6MH19LFwiVGl0bGVTdHlsZVwiOntcIiRpZFwiOlwiMzUyXCIsXCJGb250U2V0dGluZ3NcIjp7XCIkaWRcIjpcIjM1M1wiLFwiRm9udFNpemVcIjoxMSxcIkZvbnROYW1lXCI6XCJDYWxpYnJpXCIsXCJJc0JvbGRcIjp0cnVlLFwiSXNJdGFsaWNcIjpmYWxzZSxcIklzVW5kZXJsaW5lZFwiOmZhbHNlfSxcIkF1dG9TaXplXCI6MCxcIkZvcmVncm91bmRcIjp7XCIkaWRcIjpcIjM1NFwiLFwiQ29sb3JcIjp7XCIkaWRcIjpcIjM1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NTZcIixcIlRvcFwiOjAuMCxcIkxlZnRcIjowLjAsXCJSaWdodFwiOjAuMCxcIkJvdHRvbVwiOjAuMH0sXCJQYWRkaW5nXCI6e1wiJGlkXCI6XCIzNTdcIixcIlRvcFwiOjAuMCxcIkxlZnRcIjowLjAsXCJSaWdodFwiOjAuMCxcIkJvdHRvbVwiOjAuMH0sXCJCYWNrZ3JvdW5kXCI6e1wiJHJlZlwiOlwiMTA1XCJ9LFwiSXNWaXNpYmxlXCI6dHJ1ZSxcIldpZHRoXCI6MC4wLFwiSGVpZ2h0XCI6MC4wLFwiQm9yZGVyU3R5bGVcIjp7XCIkaWRcIjpcIjM1OFwiLFwiTGluZUNvbG9yXCI6bnVsbCxcIkxpbmVXZWlnaHRcIjowLjAsXCJMaW5lVHlwZVwiOjB9fSxcIkRhdGVTdHlsZVwiOntcIiRpZFwiOlwiMzU5XCIsXCJGb250U2V0dGluZ3NcIjp7XCIkaWRcIjpcIjM2MFwiLFwiRm9udFNpemVcIjoxMCxcIkZvbnROYW1lXCI6XCJDYWxpYnJpXCIsXCJJc0JvbGRcIjpmYWxzZSxcIklzSXRhbGljXCI6ZmFsc2UsXCJJc1VuZGVybGluZWRcIjpmYWxzZX0sXCJBdXRvU2l6ZVwiOjAsXCJGb3JlZ3JvdW5kXCI6e1wiJGlkXCI6XCIzNjFcIixcIkNvbG9yXCI6e1wiJGlkXCI6XCIzNjJ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2M1wiLFwiVG9wXCI6MC4wLFwiTGVmdFwiOjAuMCxcIlJpZ2h0XCI6MC4wLFwiQm90dG9tXCI6MC4wfSxcIlBhZGRpbmdcIjp7XCIkaWRcIjpcIjM2NFwiLFwiVG9wXCI6MC4wLFwiTGVmdFwiOjAuMCxcIlJpZ2h0XCI6MC4wLFwiQm90dG9tXCI6MC4wfSxcIkJhY2tncm91bmRcIjp7XCIkcmVmXCI6XCIxMTJcIn0sXCJJc1Zpc2libGVcIjp0cnVlLFwiV2lkdGhcIjowLjAsXCJIZWlnaHRcIjowLjAsXCJCb3JkZXJTdHlsZVwiOntcIiRpZFwiOlwiMzY1XCIsXCJMaW5lQ29sb3JcIjpudWxsLFwiTGluZVdlaWdodFwiOjAuMCxcIkxpbmVUeXBlXCI6MH1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MzY3XCIsXCJUYXNrU3R5bGVcIjp7XCIkaWRcIjpcIjM2OFwiLFwiU2hhcGVcIjo0LFwiU2hhcGVUaGlja25lc3NcIjoxLFwiRHVyYXRpb25Gb3JtYXRcIjowLFwiUGVyY2VudGFnZUNvbXBsZXRlU3R5bGVcIjp7XCIkaWRcIjpcIjM2OVwiLFwiRm9udFNldHRpbmdzXCI6e1wiJGlkXCI6XCIzNzBcIixcIkZvbnRTaXplXCI6MTAsXCJGb250TmFtZVwiOlwiQ2FsaWJyaVwiLFwiSXNCb2xkXCI6ZmFsc2UsXCJJc0l0YWxpY1wiOmZhbHNlLFwiSXNVbmRlcmxpbmVkXCI6ZmFsc2V9LFwiQXV0b1NpemVcIjowLFwiRm9yZWdyb3VuZFwiOntcIiRpZFwiOlwiMzcxXCIsXCJDb2xvclwiOntcIiRpZFwiOlwiMzcyXCIsXCJBXCI6MjU1LFwiUlwiOjE5MixcIkdcIjo4MCxcIkJcIjo3N319LFwiQmFja2dyb3VuZEZpbGxUeXBlXCI6MCxcIk1heFdpZHRoXCI6MjAwLjAsXCJNYXhIZWlnaHRcIjpcIkluZmluaXR5XCIsXCJTbWFydEZvcmVncm91bmRJc0FjdGl2ZVwiOmZhbHNlLFwiSG9yaXpvbnRhbEFsaWdubWVudFwiOjEsXCJWZXJ0aWNhbEFsaWdubWVudFwiOjAsXCJTbWFydEZvcmVncm91bmRcIjpudWxsLFwiTWFyZ2luXCI6e1wiJGlkXCI6XCIzNzNcIixcIlRvcFwiOjAuMCxcIkxlZnRcIjowLjAsXCJSaWdodFwiOjAuMCxcIkJvdHRvbVwiOjAuMH0sXCJQYWRkaW5nXCI6e1wiJGlkXCI6XCIzNzRcIixcIlRvcFwiOjAuMCxcIkxlZnRcIjowLjAsXCJSaWdodFwiOjAuMCxcIkJvdHRvbVwiOjAuMH0sXCJCYWNrZ3JvdW5kXCI6e1wiJHJlZlwiOlwiMTIxXCJ9LFwiSXNWaXNpYmxlXCI6dHJ1ZSxcIldpZHRoXCI6MC4wLFwiSGVpZ2h0XCI6MC4wLFwiQm9yZGVyU3R5bGVcIjp7XCIkaWRcIjpcIjM3NVwiLFwiTGluZUNvbG9yXCI6bnVsbCxcIkxpbmVXZWlnaHRcIjowLjAsXCJMaW5lVHlwZVwiOjB9fSxcIkR1cmF0aW9uU3R5bGVcIjp7XCIkaWRcIjpcIjM3NlwiLFwiRm9udFNldHRpbmdzXCI6e1wiJGlkXCI6XCIzNzdcIixcIkZvbnRTaXplXCI6MTAsXCJGb250TmFtZVwiOlwiQ2FsaWJyaVwiLFwiSXNCb2xkXCI6ZmFsc2UsXCJJc0l0YWxpY1wiOmZhbHNlLFwiSXNVbmRlcmxpbmVkXCI6ZmFsc2V9LFwiQXV0b1NpemVcIjowLFwiRm9yZWdyb3VuZFwiOntcIiRpZFwiOlwiMzc4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M3OVwiLFwiVG9wXCI6MC4wLFwiTGVmdFwiOjAuMCxcIlJpZ2h0XCI6MC4wLFwiQm90dG9tXCI6MC4wfSxcIlBhZGRpbmdcIjp7XCIkaWRcIjpcIjM4MFwiLFwiVG9wXCI6MC4wLFwiTGVmdFwiOjAuMCxcIlJpZ2h0XCI6MC4wLFwiQm90dG9tXCI6MC4wfSxcIkJhY2tncm91bmRcIjp7XCIkcmVmXCI6XCIxMjhcIn0sXCJJc1Zpc2libGVcIjp0cnVlLFwiV2lkdGhcIjowLjAsXCJIZWlnaHRcIjowLjAsXCJCb3JkZXJTdHlsZVwiOntcIiRpZFwiOlwiMzgxXCIsXCJMaW5lQ29sb3JcIjpudWxsLFwiTGluZVdlaWdodFwiOjAuMCxcIkxpbmVUeXBlXCI6MH19LFwiSG9yaXpvbnRhbENvbm5lY3RvclN0eWxlXCI6e1wiJGlkXCI6XCIzODJcIixcIkxpbmVDb2xvclwiOntcIiRyZWZcIjpcIjEzMFwifSxcIkxpbmVXZWlnaHRcIjoxLjAsXCJMaW5lVHlwZVwiOjB9LFwiVmVydGljYWxDb25uZWN0b3JTdHlsZVwiOntcIiRpZFwiOlwiMzgz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NzAwMzkyMTktY2QxNC00YzQ4LWFjOTAtMWZmYzRhMjUxMDAxXCIsXCJBdHRhY2hlZE1pbGVzdG9uZXNTdHlsZXNcIjpudWxsLFwiU2hhcGVTdHlsZVwiOntcIiRpZFwiOlwiMzg0XCIsXCJNYXJnaW5cIjp7XCIkaWRcIjpcIjM4NVwiLFwiVG9wXCI6MC4wLFwiTGVmdFwiOjQuMCxcIlJpZ2h0XCI6NC4wLFwiQm90dG9tXCI6MC4wfSxcIlBhZGRpbmdcIjp7XCIkaWRcIjpcIjM4NlwiLFwiVG9wXCI6MC4wLFwiTGVmdFwiOjAuMCxcIlJpZ2h0XCI6MC4wLFwiQm90dG9tXCI6MC4wfSxcIkJhY2tncm91bmRcIjp7XCIkaWRcIjpcIjM4N1wiLFwiQ29sb3JcIjp7XCIkaWRcIjpcIjM4OFwiLFwiQVwiOjI1NSxcIlJcIjo4NixcIkdcIjoyMDcsXCJCXCI6MjE5fX0sXCJJc1Zpc2libGVcIjp0cnVlLFwiV2lkdGhcIjowLjAsXCJIZWlnaHRcIjoxNi4wLFwiQm9yZGVyU3R5bGVcIjp7XCIkaWRcIjpcIjM4OVwiLFwiTGluZUNvbG9yXCI6e1wiJGlkXCI6XCIzOTBcIixcIiR0eXBlXCI6XCJOTFJFLkNvbW1vbi5Eb20uU29saWRDb2xvckJydXNoLCBOTFJFLkNvbW1vblwiLFwiQ29sb3JcIjp7XCIkaWRcIjpcIjM5MVwiLFwiQVwiOjI1NSxcIlJcIjoyNTUsXCJHXCI6MCxcIkJcIjowfX0sXCJMaW5lV2VpZ2h0XCI6MC4wLFwiTGluZVR5cGVcIjowfX0sXCJUaXRsZVN0eWxlXCI6e1wiJGlkXCI6XCIzOTJcIixcIkZvbnRTZXR0aW5nc1wiOntcIiRpZFwiOlwiMzkzXCIsXCJGb250U2l6ZVwiOjExLFwiRm9udE5hbWVcIjpcIkNhbGlicmlcIixcIklzQm9sZFwiOmZhbHNlLFwiSXNJdGFsaWNcIjpmYWxzZSxcIklzVW5kZXJsaW5lZFwiOmZhbHNlfSxcIkF1dG9TaXplXCI6MCxcIkZvcmVncm91bmRcIjp7XCIkaWRcIjpcIjM5NFwiLFwiQ29sb3JcIjp7XCIkaWRcIjpcIjM5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zOTZcIixcIlRvcFwiOjAuMCxcIkxlZnRcIjowLjAsXCJSaWdodFwiOjAuMCxcIkJvdHRvbVwiOjAuMH0sXCJQYWRkaW5nXCI6e1wiJGlkXCI6XCIzOTdcIixcIlRvcFwiOjAuMCxcIkxlZnRcIjowLjAsXCJSaWdodFwiOjAuMCxcIkJvdHRvbVwiOjAuMH0sXCJCYWNrZ3JvdW5kXCI6e1wiJHJlZlwiOlwiMTQ5XCJ9LFwiSXNWaXNpYmxlXCI6dHJ1ZSxcIldpZHRoXCI6MC4wLFwiSGVpZ2h0XCI6MC4wLFwiQm9yZGVyU3R5bGVcIjp7XCIkaWRcIjpcIjM5OFwiLFwiTGluZUNvbG9yXCI6bnVsbCxcIkxpbmVXZWlnaHRcIjowLjAsXCJMaW5lVHlwZVwiOjB9fSxcIkRhdGVTdHlsZVwiOntcIiRpZFwiOlwiMzk5XCIsXCJGb250U2V0dGluZ3NcIjp7XCIkaWRcIjpcIjQwMFwiLFwiRm9udFNpemVcIjoxMCxcIkZvbnROYW1lXCI6XCJDYWxpYnJpXCIsXCJJc0JvbGRcIjpmYWxzZSxcIklzSXRhbGljXCI6ZmFsc2UsXCJJc1VuZGVybGluZWRcIjpmYWxzZX0sXCJBdXRvU2l6ZVwiOjAsXCJGb3JlZ3JvdW5kXCI6e1wiJGlkXCI6XCI0MDF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NDAyXCIsXCJUb3BcIjowLjAsXCJMZWZ0XCI6MC4wLFwiUmlnaHRcIjowLjAsXCJCb3R0b21cIjowLjB9LFwiUGFkZGluZ1wiOntcIiRpZFwiOlwiNDAzXCIsXCJUb3BcIjowLjAsXCJMZWZ0XCI6MC4wLFwiUmlnaHRcIjowLjAsXCJCb3R0b21cIjowLjB9LFwiQmFja2dyb3VuZFwiOntcIiRyZWZcIjpcIjE1NlwifSxcIklzVmlzaWJsZVwiOnRydWUsXCJXaWR0aFwiOjAuMCxcIkhlaWdodFwiOjAuMCxcIkJvcmRlclN0eWxlXCI6e1wiJGlkXCI6XCI0MDRcIixcIkxpbmVDb2xvclwiOm51bGwsXCJMaW5lV2VpZ2h0XCI6MC4wLFwiTGluZVR5cGVcIjowfX0sXCJEYXRlRm9ybWF0XCI6e1wiJGlkXCI6XCI0MDVcIixcIkZvcm1hdFN0cmluZ1wiOlwiTU1NIGRcIixcIlNlcGFyYXRvclwiOlwiL1wiLFwiVXNlSW50ZXJuYXRpb25hbERhdGVGb3JtYXRcIjpmYWxzZSxcIkRhdGVJc1Zpc2libGVcIjpmYWxzZSxcIlRpbWVJc1Zpc2libGVcIjpmYWxzZSxcIkhvdXJEaWdpdHNcIjoxLFwiQW1QbURlc2lnbmF0b3JcIjoyLFwiVHJpbTAwTWludXRlc1wiOmZhbHNlLFwiTGFzdEtub3duVmlzaWJpbGl0eVN0YXRlXCI6e1wiJGlkXCI6XCI0MDZcIixcIkRhdGVQYXJ0SXNWaXNpYmxlXCI6dHJ1ZSxcIlRpbWVQYXJ0SXNWaXNpYmxlXCI6ZmFsc2V9fSxcIklzVmlzaWJsZVwiOnRydWV9LFwiQXR0YWNoZWRNaWxlc3RvbmVzU3R5bGVcIjpbXX0se1wiJGlkXCI6XCI0MDdcIixcIlRhc2tTdHlsZVwiOntcIiRpZFwiOlwiNDA4XCIsXCJTaGFwZVwiOjEsXCJTaGFwZVRoaWNrbmVzc1wiOjEsXCJEdXJhdGlvbkZvcm1hdFwiOjAsXCJQZXJjZW50YWdlQ29tcGxldGVTdHlsZVwiOntcIiRpZFwiOlwiNDA5XCIsXCJGb250U2V0dGluZ3NcIjp7XCIkaWRcIjpcIjQxMFwiLFwiRm9udFNpemVcIjoxMCxcIkZvbnROYW1lXCI6XCJDYWxpYnJpXCIsXCJJc0JvbGRcIjpmYWxzZSxcIklzSXRhbGljXCI6ZmFsc2UsXCJJc1VuZGVybGluZWRcIjpmYWxzZX0sXCJBdXRvU2l6ZVwiOjAsXCJGb3JlZ3JvdW5kXCI6e1wiJGlkXCI6XCI0MTFcIixcIkNvbG9yXCI6e1wiJGlkXCI6XCI0MTJcIixcIkFcIjoyNTUsXCJSXCI6MTkyLFwiR1wiOjgwLFwiQlwiOjc3fX0sXCJCYWNrZ3JvdW5kRmlsbFR5cGVcIjowLFwiTWF4V2lkdGhcIjoyMDAuMCxcIk1heEhlaWdodFwiOlwiSW5maW5pdHlcIixcIlNtYXJ0Rm9yZWdyb3VuZElzQWN0aXZlXCI6ZmFsc2UsXCJIb3Jpem9udGFsQWxpZ25tZW50XCI6MSxcIlZlcnRpY2FsQWxpZ25tZW50XCI6MCxcIlNtYXJ0Rm9yZWdyb3VuZFwiOm51bGwsXCJNYXJnaW5cIjp7XCIkaWRcIjpcIjQxM1wiLFwiVG9wXCI6MC4wLFwiTGVmdFwiOjAuMCxcIlJpZ2h0XCI6MC4wLFwiQm90dG9tXCI6MC4wfSxcIlBhZGRpbmdcIjp7XCIkaWRcIjpcIjQxNFwiLFwiVG9wXCI6MC4wLFwiTGVmdFwiOjAuMCxcIlJpZ2h0XCI6MC4wLFwiQm90dG9tXCI6MC4wfSxcIkJhY2tncm91bmRcIjp7XCIkcmVmXCI6XCIxMjFcIn0sXCJJc1Zpc2libGVcIjp0cnVlLFwiV2lkdGhcIjowLjAsXCJIZWlnaHRcIjowLjAsXCJCb3JkZXJTdHlsZVwiOntcIiRpZFwiOlwiNDE1XCIsXCJMaW5lQ29sb3JcIjpudWxsLFwiTGluZVdlaWdodFwiOjAuMCxcIkxpbmVUeXBlXCI6MH19LFwiRHVyYXRpb25TdHlsZVwiOntcIiRpZFwiOlwiNDE2XCIsXCJGb250U2V0dGluZ3NcIjp7XCIkaWRcIjpcIjQxN1wiLFwiRm9udFNpemVcIjoxMCxcIkZvbnROYW1lXCI6XCJDYWxpYnJpXCIsXCJJc0JvbGRcIjpmYWxzZSxcIklzSXRhbGljXCI6ZmFsc2UsXCJJc1VuZGVybGluZWRcIjpmYWxzZX0sXCJBdXRvU2l6ZVwiOjAsXCJGb3JlZ3JvdW5kXCI6e1wiJGlkXCI6XCI0MTh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E5XCIsXCJUb3BcIjowLjAsXCJMZWZ0XCI6MC4wLFwiUmlnaHRcIjowLjAsXCJCb3R0b21cIjowLjB9LFwiUGFkZGluZ1wiOntcIiRpZFwiOlwiNDIwXCIsXCJUb3BcIjowLjAsXCJMZWZ0XCI6MC4wLFwiUmlnaHRcIjowLjAsXCJCb3R0b21cIjowLjB9LFwiQmFja2dyb3VuZFwiOntcIiRyZWZcIjpcIjEyOFwifSxcIklzVmlzaWJsZVwiOnRydWUsXCJXaWR0aFwiOjAuMCxcIkhlaWdodFwiOjAuMCxcIkJvcmRlclN0eWxlXCI6e1wiJGlkXCI6XCI0MjFcIixcIkxpbmVDb2xvclwiOm51bGwsXCJMaW5lV2VpZ2h0XCI6MC4wLFwiTGluZVR5cGVcIjowfX0sXCJIb3Jpem9udGFsQ29ubmVjdG9yU3R5bGVcIjp7XCIkaWRcIjpcIjQyMlwiLFwiTGluZUNvbG9yXCI6e1wiJHJlZlwiOlwiMTMwXCJ9LFwiTGluZVdlaWdodFwiOjEuMCxcIkxpbmVUeXBlXCI6MH0sXCJWZXJ0aWNhbENvbm5lY3RvclN0eWxlXCI6e1wiJGlkXCI6XCI0MjN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3MDAzOTIxOS1jZDE0LTRjNDgtYWM5MC0xZmZjNGEyNTEwMDFcIixcIkF0dGFjaGVkTWlsZXN0b25lc1N0eWxlc1wiOm51bGwsXCJTaGFwZVN0eWxlXCI6e1wiJGlkXCI6XCI0MjRcIixcIk1hcmdpblwiOntcIiRpZFwiOlwiNDI1XCIsXCJUb3BcIjowLjAsXCJMZWZ0XCI6NC4wLFwiUmlnaHRcIjo0LjAsXCJCb3R0b21cIjowLjB9LFwiUGFkZGluZ1wiOntcIiRpZFwiOlwiNDI2XCIsXCJUb3BcIjowLjAsXCJMZWZ0XCI6MC4wLFwiUmlnaHRcIjowLjAsXCJCb3R0b21cIjowLjB9LFwiQmFja2dyb3VuZFwiOntcIiRpZFwiOlwiNDI3XCIsXCJDb2xvclwiOntcIiRpZFwiOlwiNDI4XCIsXCJBXCI6MjU1LFwiUlwiOjg2LFwiR1wiOjIwNyxcIkJcIjoyMTl9fSxcIklzVmlzaWJsZVwiOnRydWUsXCJXaWR0aFwiOjAuMCxcIkhlaWdodFwiOjE2LjAsXCJCb3JkZXJTdHlsZVwiOntcIiRpZFwiOlwiNDI5XCIsXCJMaW5lQ29sb3JcIjp7XCIkaWRcIjpcIjQzMFwiLFwiJHR5cGVcIjpcIk5MUkUuQ29tbW9uLkRvbS5Tb2xpZENvbG9yQnJ1c2gsIE5MUkUuQ29tbW9uXCIsXCJDb2xvclwiOntcIiRpZFwiOlwiNDMxXCIsXCJBXCI6MjU1LFwiUlwiOjI1NSxcIkdcIjowLFwiQlwiOjB9fSxcIkxpbmVXZWlnaHRcIjowLjAsXCJMaW5lVHlwZVwiOjB9fSxcIlRpdGxlU3R5bGVcIjp7XCIkaWRcIjpcIjQzMlwiLFwiRm9udFNldHRpbmdzXCI6e1wiJGlkXCI6XCI0MzNcIixcIkZvbnRTaXplXCI6MTEsXCJGb250TmFtZVwiOlwiQ2FsaWJyaVwiLFwiSXNCb2xkXCI6ZmFsc2UsXCJJc0l0YWxpY1wiOmZhbHNlLFwiSXNVbmRlcmxpbmVkXCI6ZmFsc2V9LFwiQXV0b1NpemVcIjowLFwiRm9yZWdyb3VuZFwiOntcIiRpZFwiOlwiNDM0XCIsXCJDb2xvclwiOntcIiRpZFwiOlwiNDM1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QzNlwiLFwiVG9wXCI6MC4wLFwiTGVmdFwiOjAuMCxcIlJpZ2h0XCI6MC4wLFwiQm90dG9tXCI6MC4wfSxcIlBhZGRpbmdcIjp7XCIkaWRcIjpcIjQzN1wiLFwiVG9wXCI6MC4wLFwiTGVmdFwiOjAuMCxcIlJpZ2h0XCI6MC4wLFwiQm90dG9tXCI6MC4wfSxcIkJhY2tncm91bmRcIjp7XCIkcmVmXCI6XCIxNDlcIn0sXCJJc1Zpc2libGVcIjp0cnVlLFwiV2lkdGhcIjowLjAsXCJIZWlnaHRcIjowLjAsXCJCb3JkZXJTdHlsZVwiOntcIiRpZFwiOlwiNDM4XCIsXCJMaW5lQ29sb3JcIjpudWxsLFwiTGluZVdlaWdodFwiOjAuMCxcIkxpbmVUeXBlXCI6MH19LFwiRGF0ZVN0eWxlXCI6e1wiJGlkXCI6XCI0MzlcIixcIkZvbnRTZXR0aW5nc1wiOntcIiRpZFwiOlwiNDQwXCIsXCJGb250U2l6ZVwiOjEwLFwiRm9udE5hbWVcIjpcIkNhbGlicmlcIixcIklzQm9sZFwiOmZhbHNlLFwiSXNJdGFsaWNcIjpmYWxzZSxcIklzVW5kZXJsaW5lZFwiOmZhbHNlfSxcIkF1dG9TaXplXCI6MCxcIkZvcmVncm91bmRcIjp7XCIkaWRcIjpcIjQ0M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0NDJcIixcIlRvcFwiOjAuMCxcIkxlZnRcIjowLjAsXCJSaWdodFwiOjAuMCxcIkJvdHRvbVwiOjAuMH0sXCJQYWRkaW5nXCI6e1wiJGlkXCI6XCI0NDNcIixcIlRvcFwiOjAuMCxcIkxlZnRcIjowLjAsXCJSaWdodFwiOjAuMCxcIkJvdHRvbVwiOjAuMH0sXCJCYWNrZ3JvdW5kXCI6e1wiJHJlZlwiOlwiMTU2XCJ9LFwiSXNWaXNpYmxlXCI6dHJ1ZSxcIldpZHRoXCI6MC4wLFwiSGVpZ2h0XCI6MC4wLFwiQm9yZGVyU3R5bGVcIjp7XCIkaWRcIjpcIjQ0NFwiLFwiTGluZUNvbG9yXCI6bnVsbCxcIkxpbmVXZWlnaHRcIjowLjAsXCJMaW5lVHlwZVwiOjB9fSxcIkRhdGVGb3JtYXRcIjp7XCIkaWRcIjpcIjQ0NVwiLFwiRm9ybWF0U3RyaW5nXCI6XCJNTU0gZFwiLFwiU2VwYXJhdG9yXCI6XCIvXCIsXCJVc2VJbnRlcm5hdGlvbmFsRGF0ZUZvcm1hdFwiOmZhbHNlLFwiRGF0ZUlzVmlzaWJsZVwiOmZhbHNlLFwiVGltZUlzVmlzaWJsZVwiOmZhbHNlLFwiSG91ckRpZ2l0c1wiOjEsXCJBbVBtRGVzaWduYXRvclwiOjIsXCJUcmltMDBNaW51dGVzXCI6ZmFsc2UsXCJMYXN0S25vd25WaXNpYmlsaXR5U3RhdGVcIjp7XCIkaWRcIjpcIjQ0NlwiLFwiRGF0ZVBhcnRJc1Zpc2libGVcIjp0cnVlLFwiVGltZVBhcnRJc1Zpc2libGVcIjpmYWxzZX19LFwiSXNWaXNpYmxlXCI6dHJ1ZX0sXCJBdHRhY2hlZE1pbGVzdG9uZXNTdHlsZVwiOltdfSx7XCIkaWRcIjpcIjQ0N1wiLFwiVGFza1N0eWxlXCI6e1wiJGlkXCI6XCI0NDhcIixcIlNoYXBlXCI6MSxcIlNoYXBlVGhpY2tuZXNzXCI6MSxcIkR1cmF0aW9uRm9ybWF0XCI6MCxcIlBlcmNlbnRhZ2VDb21wbGV0ZVN0eWxlXCI6e1wiJGlkXCI6XCI0NDlcIixcIkZvbnRTZXR0aW5nc1wiOntcIiRpZFwiOlwiNDUwXCIsXCJGb250U2l6ZVwiOjEwLFwiRm9udE5hbWVcIjpcIkNhbGlicmlcIixcIklzQm9sZFwiOmZhbHNlLFwiSXNJdGFsaWNcIjpmYWxzZSxcIklzVW5kZXJsaW5lZFwiOmZhbHNlfSxcIkF1dG9TaXplXCI6MCxcIkZvcmVncm91bmRcIjp7XCIkaWRcIjpcIjQ1MVwiLFwiQ29sb3JcIjp7XCIkaWRcIjpcIjQ1Ml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NDUzXCIsXCJUb3BcIjowLjAsXCJMZWZ0XCI6MC4wLFwiUmlnaHRcIjowLjAsXCJCb3R0b21cIjowLjB9LFwiUGFkZGluZ1wiOntcIiRpZFwiOlwiNDU0XCIsXCJUb3BcIjowLjAsXCJMZWZ0XCI6MC4wLFwiUmlnaHRcIjowLjAsXCJCb3R0b21cIjowLjB9LFwiQmFja2dyb3VuZFwiOntcIiRyZWZcIjpcIjEyMVwifSxcIklzVmlzaWJsZVwiOnRydWUsXCJXaWR0aFwiOjAuMCxcIkhlaWdodFwiOjAuMCxcIkJvcmRlclN0eWxlXCI6e1wiJGlkXCI6XCI0NTVcIixcIkxpbmVDb2xvclwiOm51bGwsXCJMaW5lV2VpZ2h0XCI6MC4wLFwiTGluZVR5cGVcIjowfX0sXCJEdXJhdGlvblN0eWxlXCI6e1wiJGlkXCI6XCI0NTZcIixcIkZvbnRTZXR0aW5nc1wiOntcIiRpZFwiOlwiNDU3XCIsXCJGb250U2l6ZVwiOjEwLFwiRm9udE5hbWVcIjpcIkNhbGlicmlcIixcIklzQm9sZFwiOmZhbHNlLFwiSXNJdGFsaWNcIjpmYWxzZSxcIklzVW5kZXJsaW5lZFwiOmZhbHNlfSxcIkF1dG9TaXplXCI6MCxcIkZvcmVncm91bmRcIjp7XCIkaWRcIjpcIjQ1O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0NTlcIixcIlRvcFwiOjAuMCxcIkxlZnRcIjowLjAsXCJSaWdodFwiOjAuMCxcIkJvdHRvbVwiOjAuMH0sXCJQYWRkaW5nXCI6e1wiJGlkXCI6XCI0NjBcIixcIlRvcFwiOjAuMCxcIkxlZnRcIjowLjAsXCJSaWdodFwiOjAuMCxcIkJvdHRvbVwiOjAuMH0sXCJCYWNrZ3JvdW5kXCI6e1wiJHJlZlwiOlwiMTI4XCJ9LFwiSXNWaXNpYmxlXCI6dHJ1ZSxcIldpZHRoXCI6MC4wLFwiSGVpZ2h0XCI6MC4wLFwiQm9yZGVyU3R5bGVcIjp7XCIkaWRcIjpcIjQ2MVwiLFwiTGluZUNvbG9yXCI6bnVsbCxcIkxpbmVXZWlnaHRcIjowLjAsXCJMaW5lVHlwZVwiOjB9fSxcIkhvcml6b250YWxDb25uZWN0b3JTdHlsZVwiOntcIiRpZFwiOlwiNDYyXCIsXCJMaW5lQ29sb3JcIjp7XCIkcmVmXCI6XCIxMzBcIn0sXCJMaW5lV2VpZ2h0XCI6MS4wLFwiTGluZVR5cGVcIjowfSxcIlZlcnRpY2FsQ29ubmVjdG9yU3R5bGVcIjp7XCIkaWRcIjpcIjQ2M1wiLFwiTGluZUNvbG9yXCI6e1wiJHJlZlwiOlwiMTMz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NlZjJmM2RhLTk4ZDUtNDQxMy05OWYyLTAwYzhkZWE2MDY4YVwiLFwiQXR0YWNoZWRNaWxlc3RvbmVzU3R5bGVzXCI6bnVsbCxcIlNoYXBlU3R5bGVcIjp7XCIkaWRcIjpcIjQ2NFwiLFwiTWFyZ2luXCI6e1wiJGlkXCI6XCI0NjVcIixcIlRvcFwiOjAuMCxcIkxlZnRcIjo0LjAsXCJSaWdodFwiOjQuMCxcIkJvdHRvbVwiOjAuMH0sXCJQYWRkaW5nXCI6e1wiJGlkXCI6XCI0NjZcIixcIlRvcFwiOjAuMCxcIkxlZnRcIjowLjAsXCJSaWdodFwiOjAuMCxcIkJvdHRvbVwiOjAuMH0sXCJCYWNrZ3JvdW5kXCI6e1wiJGlkXCI6XCI0NjdcIixcIkNvbG9yXCI6e1wiJGlkXCI6XCI0NjhcIixcIkFcIjoyNTUsXCJSXCI6ODYsXCJHXCI6MjA3LFwiQlwiOjIxOX19LFwiSXNWaXNpYmxlXCI6dHJ1ZSxcIldpZHRoXCI6MC4wLFwiSGVpZ2h0XCI6MTYuMCxcIkJvcmRlclN0eWxlXCI6e1wiJGlkXCI6XCI0NjlcIixcIkxpbmVDb2xvclwiOntcIiRpZFwiOlwiNDcwXCIsXCIkdHlwZVwiOlwiTkxSRS5Db21tb24uRG9tLlNvbGlkQ29sb3JCcnVzaCwgTkxSRS5Db21tb25cIixcIkNvbG9yXCI6e1wiJGlkXCI6XCI0NzFcIixcIkFcIjoyNTUsXCJSXCI6MjU1LFwiR1wiOjAsXCJCXCI6MH19LFwiTGluZVdlaWdodFwiOjAuMCxcIkxpbmVUeXBlXCI6MH19LFwiVGl0bGVTdHlsZVwiOntcIiRpZFwiOlwiNDcyXCIsXCJGb250U2V0dGluZ3NcIjp7XCIkaWRcIjpcIjQ3M1wiLFwiRm9udFNpemVcIjoxMSxcIkZvbnROYW1lXCI6XCJDYWxpYnJpXCIsXCJJc0JvbGRcIjpmYWxzZSxcIklzSXRhbGljXCI6ZmFsc2UsXCJJc1VuZGVybGluZWRcIjpmYWxzZX0sXCJBdXRvU2l6ZVwiOjAsXCJGb3JlZ3JvdW5kXCI6e1wiJGlkXCI6XCI0NzRcIixcIkNvbG9yXCI6e1wiJGlkXCI6XCI0Nz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Dc2XCIsXCJUb3BcIjowLjAsXCJMZWZ0XCI6MC4wLFwiUmlnaHRcIjowLjAsXCJCb3R0b21cIjowLjB9LFwiUGFkZGluZ1wiOntcIiRpZFwiOlwiNDc3XCIsXCJUb3BcIjowLjAsXCJMZWZ0XCI6MC4wLFwiUmlnaHRcIjowLjAsXCJCb3R0b21cIjowLjB9LFwiQmFja2dyb3VuZFwiOntcIiRyZWZcIjpcIjE0OVwifSxcIklzVmlzaWJsZVwiOnRydWUsXCJXaWR0aFwiOjAuMCxcIkhlaWdodFwiOjAuMCxcIkJvcmRlclN0eWxlXCI6e1wiJGlkXCI6XCI0NzhcIixcIkxpbmVDb2xvclwiOm51bGwsXCJMaW5lV2VpZ2h0XCI6MC4wLFwiTGluZVR5cGVcIjowfX0sXCJEYXRlU3R5bGVcIjp7XCIkaWRcIjpcIjQ3OVwiLFwiRm9udFNldHRpbmdzXCI6e1wiJGlkXCI6XCI0ODBcIixcIkZvbnRTaXplXCI6MTAsXCJGb250TmFtZVwiOlwiQ2FsaWJyaVwiLFwiSXNCb2xkXCI6ZmFsc2UsXCJJc0l0YWxpY1wiOmZhbHNlLFwiSXNVbmRlcmxpbmVkXCI6ZmFsc2V9LFwiQXV0b1NpemVcIjowLFwiRm9yZWdyb3VuZFwiOntcIiRpZFwiOlwiNDgx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Q4MlwiLFwiVG9wXCI6MC4wLFwiTGVmdFwiOjAuMCxcIlJpZ2h0XCI6MC4wLFwiQm90dG9tXCI6MC4wfSxcIlBhZGRpbmdcIjp7XCIkaWRcIjpcIjQ4M1wiLFwiVG9wXCI6MC4wLFwiTGVmdFwiOjAuMCxcIlJpZ2h0XCI6MC4wLFwiQm90dG9tXCI6MC4wfSxcIkJhY2tncm91bmRcIjp7XCIkcmVmXCI6XCIxNTZcIn0sXCJJc1Zpc2libGVcIjp0cnVlLFwiV2lkdGhcIjowLjAsXCJIZWlnaHRcIjowLjAsXCJCb3JkZXJTdHlsZVwiOntcIiRpZFwiOlwiNDg0XCIsXCJMaW5lQ29sb3JcIjpudWxsLFwiTGluZVdlaWdodFwiOjAuMCxcIkxpbmVUeXBlXCI6MH19LFwiRGF0ZUZvcm1hdFwiOntcIiRpZFwiOlwiNDg1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NDg2XCIsXCJEYXRlUGFydElzVmlzaWJsZVwiOnRydWUsXCJUaW1lUGFydElzVmlzaWJsZVwiOmZhbHNlfX0sXCJJc1Zpc2libGVcIjp0cnVlfSxcIkF0dGFjaGVkTWlsZXN0b25lc1N0eWxlXCI6W119LHtcIiRpZFwiOlwiNDg3XCIsXCJUYXNrU3R5bGVcIjp7XCIkaWRcIjpcIjQ4OFwiLFwiU2hhcGVcIjo0LFwiU2hhcGVUaGlja25lc3NcIjoxLFwiRHVyYXRpb25Gb3JtYXRcIjowLFwiUGVyY2VudGFnZUNvbXBsZXRlU3R5bGVcIjp7XCIkaWRcIjpcIjQ4OVwiLFwiRm9udFNldHRpbmdzXCI6e1wiJGlkXCI6XCI0OTBcIixcIkZvbnRTaXplXCI6MTAsXCJGb250TmFtZVwiOlwiQ2FsaWJyaVwiLFwiSXNCb2xkXCI6ZmFsc2UsXCJJc0l0YWxpY1wiOmZhbHNlLFwiSXNVbmRlcmxpbmVkXCI6ZmFsc2V9LFwiQXV0b1NpemVcIjowLFwiRm9yZWdyb3VuZFwiOntcIiRpZFwiOlwiNDkxXCIsXCJDb2xvclwiOntcIiRpZFwiOlwiNDkyXCIsXCJBXCI6MjU1LFwiUlwiOjE5MixcIkdcIjo4MCxcIkJcIjo3N319LFwiQmFja2dyb3VuZEZpbGxUeXBlXCI6MCxcIk1heFdpZHRoXCI6MjAwLjAsXCJNYXhIZWlnaHRcIjpcIkluZmluaXR5XCIsXCJTbWFydEZvcmVncm91bmRJc0FjdGl2ZVwiOmZhbHNlLFwiSG9yaXpvbnRhbEFsaWdubWVudFwiOjEsXCJWZXJ0aWNhbEFsaWdubWVudFwiOjAsXCJTbWFydEZvcmVncm91bmRcIjpudWxsLFwiTWFyZ2luXCI6e1wiJGlkXCI6XCI0OTNcIixcIlRvcFwiOjAuMCxcIkxlZnRcIjowLjAsXCJSaWdodFwiOjAuMCxcIkJvdHRvbVwiOjAuMH0sXCJQYWRkaW5nXCI6e1wiJGlkXCI6XCI0OTRcIixcIlRvcFwiOjAuMCxcIkxlZnRcIjowLjAsXCJSaWdodFwiOjAuMCxcIkJvdHRvbVwiOjAuMH0sXCJCYWNrZ3JvdW5kXCI6e1wiJHJlZlwiOlwiMTIxXCJ9LFwiSXNWaXNpYmxlXCI6dHJ1ZSxcIldpZHRoXCI6MC4wLFwiSGVpZ2h0XCI6MC4wLFwiQm9yZGVyU3R5bGVcIjp7XCIkaWRcIjpcIjQ5NVwiLFwiTGluZUNvbG9yXCI6bnVsbCxcIkxpbmVXZWlnaHRcIjowLjAsXCJMaW5lVHlwZVwiOjB9fSxcIkR1cmF0aW9uU3R5bGVcIjp7XCIkaWRcIjpcIjQ5NlwiLFwiRm9udFNldHRpbmdzXCI6e1wiJGlkXCI6XCI0OTdcIixcIkZvbnRTaXplXCI6MTAsXCJGb250TmFtZVwiOlwiQ2FsaWJyaVwiLFwiSXNCb2xkXCI6ZmFsc2UsXCJJc0l0YWxpY1wiOmZhbHNlLFwiSXNVbmRlcmxpbmVkXCI6ZmFsc2V9LFwiQXV0b1NpemVcIjowLFwiRm9yZWdyb3VuZFwiOntcIiRpZFwiOlwiNDk4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Q5OVwiLFwiVG9wXCI6MC4wLFwiTGVmdFwiOjAuMCxcIlJpZ2h0XCI6MC4wLFwiQm90dG9tXCI6MC4wfSxcIlBhZGRpbmdcIjp7XCIkaWRcIjpcIjUwMFwiLFwiVG9wXCI6MC4wLFwiTGVmdFwiOjAuMCxcIlJpZ2h0XCI6MC4wLFwiQm90dG9tXCI6MC4wfSxcIkJhY2tncm91bmRcIjp7XCIkcmVmXCI6XCIxMjhcIn0sXCJJc1Zpc2libGVcIjp0cnVlLFwiV2lkdGhcIjowLjAsXCJIZWlnaHRcIjowLjAsXCJCb3JkZXJTdHlsZVwiOntcIiRpZFwiOlwiNTAxXCIsXCJMaW5lQ29sb3JcIjpudWxsLFwiTGluZVdlaWdodFwiOjAuMCxcIkxpbmVUeXBlXCI6MH19LFwiSG9yaXpvbnRhbENvbm5lY3RvclN0eWxlXCI6e1wiJGlkXCI6XCI1MDJcIixcIkxpbmVDb2xvclwiOntcIiRyZWZcIjpcIjEzMFwifSxcIkxpbmVXZWlnaHRcIjoxLjAsXCJMaW5lVHlwZVwiOjB9LFwiVmVydGljYWxDb25uZWN0b3JTdHlsZVwiOntcIiRpZFwiOlwiNTAz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2VmMmYzZGEtOThkNS00NDEzLTk5ZjItMDBjOGRlYTYwNjhhXCIsXCJBdHRhY2hlZE1pbGVzdG9uZXNTdHlsZXNcIjpudWxsLFwiU2hhcGVTdHlsZVwiOntcIiRpZFwiOlwiNTA0XCIsXCJNYXJnaW5cIjp7XCIkaWRcIjpcIjUwNVwiLFwiVG9wXCI6MC4wLFwiTGVmdFwiOjQuMCxcIlJpZ2h0XCI6NC4wLFwiQm90dG9tXCI6MC4wfSxcIlBhZGRpbmdcIjp7XCIkaWRcIjpcIjUwNlwiLFwiVG9wXCI6MC4wLFwiTGVmdFwiOjAuMCxcIlJpZ2h0XCI6MC4wLFwiQm90dG9tXCI6MC4wfSxcIkJhY2tncm91bmRcIjp7XCIkaWRcIjpcIjUwN1wiLFwiQ29sb3JcIjp7XCIkaWRcIjpcIjUwOFwiLFwiQVwiOjI1NSxcIlJcIjo4NixcIkdcIjoyMDcsXCJCXCI6MjE5fX0sXCJJc1Zpc2libGVcIjp0cnVlLFwiV2lkdGhcIjowLjAsXCJIZWlnaHRcIjoxNi4wLFwiQm9yZGVyU3R5bGVcIjp7XCIkaWRcIjpcIjUwOVwiLFwiTGluZUNvbG9yXCI6e1wiJGlkXCI6XCI1MTBcIixcIiR0eXBlXCI6XCJOTFJFLkNvbW1vbi5Eb20uU29saWRDb2xvckJydXNoLCBOTFJFLkNvbW1vblwiLFwiQ29sb3JcIjp7XCIkaWRcIjpcIjUxMVwiLFwiQVwiOjI1NSxcIlJcIjoyNTUsXCJHXCI6MCxcIkJcIjowfX0sXCJMaW5lV2VpZ2h0XCI6MC4wLFwiTGluZVR5cGVcIjowfX0sXCJUaXRsZVN0eWxlXCI6e1wiJGlkXCI6XCI1MTJcIixcIkZvbnRTZXR0aW5nc1wiOntcIiRpZFwiOlwiNTEzXCIsXCJGb250U2l6ZVwiOjExLFwiRm9udE5hbWVcIjpcIkNhbGlicmlcIixcIklzQm9sZFwiOmZhbHNlLFwiSXNJdGFsaWNcIjpmYWxzZSxcIklzVW5kZXJsaW5lZFwiOmZhbHNlfSxcIkF1dG9TaXplXCI6MixcIkZvcmVncm91bmRcIjp7XCIkaWRcIjpcIjUxNFwiLFwiQ29sb3JcIjp7XCIkaWRcIjpcIjUxNVwiLFwiQVwiOjI1NSxcIlJcIjoyNTUsXCJHXCI6MjU1LFwiQlwiOjI1NX19LFwiQmFja2dyb3VuZEZpbGxUeXBlXCI6MCxcIk1heFdpZHRoXCI6ODMuOTM2NjY2NjY2NjY2NjY3LFwiTWF4SGVpZ2h0XCI6XCJJbmZpbml0eVwiLFwiU21hcnRGb3JlZ3JvdW5kSXNBY3RpdmVcIjpmYWxzZSxcIkhvcml6b250YWxBbGlnbm1lbnRcIjoxLFwiVmVydGljYWxBbGlnbm1lbnRcIjowLFwiU21hcnRGb3JlZ3JvdW5kXCI6bnVsbCxcIk1hcmdpblwiOntcIiRpZFwiOlwiNTE2XCIsXCJUb3BcIjowLjAsXCJMZWZ0XCI6MC4wLFwiUmlnaHRcIjowLjAsXCJCb3R0b21cIjowLjB9LFwiUGFkZGluZ1wiOntcIiRpZFwiOlwiNTE3XCIsXCJUb3BcIjowLjAsXCJMZWZ0XCI6MC4wLFwiUmlnaHRcIjowLjAsXCJCb3R0b21cIjowLjB9LFwiQmFja2dyb3VuZFwiOntcIiRyZWZcIjpcIjE0OVwifSxcIklzVmlzaWJsZVwiOnRydWUsXCJXaWR0aFwiOjAuMCxcIkhlaWdodFwiOjAuMCxcIkJvcmRlclN0eWxlXCI6e1wiJGlkXCI6XCI1MThcIixcIkxpbmVDb2xvclwiOm51bGwsXCJMaW5lV2VpZ2h0XCI6MC4wLFwiTGluZVR5cGVcIjowfX0sXCJEYXRlU3R5bGVcIjp7XCIkaWRcIjpcIjUxOVwiLFwiRm9udFNldHRpbmdzXCI6e1wiJGlkXCI6XCI1MjBcIixcIkZvbnRTaXplXCI6MTAsXCJGb250TmFtZVwiOlwiQ2FsaWJyaVwiLFwiSXNCb2xkXCI6ZmFsc2UsXCJJc0l0YWxpY1wiOmZhbHNlLFwiSXNVbmRlcmxpbmVkXCI6ZmFsc2V9LFwiQXV0b1NpemVcIjowLFwiRm9yZWdyb3VuZFwiOntcIiRpZFwiOlwiNTIx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UyMlwiLFwiVG9wXCI6MC4wLFwiTGVmdFwiOjAuMCxcIlJpZ2h0XCI6MC4wLFwiQm90dG9tXCI6MC4wfSxcIlBhZGRpbmdcIjp7XCIkaWRcIjpcIjUyM1wiLFwiVG9wXCI6MC4wLFwiTGVmdFwiOjAuMCxcIlJpZ2h0XCI6MC4wLFwiQm90dG9tXCI6MC4wfSxcIkJhY2tncm91bmRcIjp7XCIkcmVmXCI6XCIxNTZcIn0sXCJJc1Zpc2libGVcIjp0cnVlLFwiV2lkdGhcIjowLjAsXCJIZWlnaHRcIjowLjAsXCJCb3JkZXJTdHlsZVwiOntcIiRpZFwiOlwiNTI0XCIsXCJMaW5lQ29sb3JcIjpudWxsLFwiTGluZVdlaWdodFwiOjAuMCxcIkxpbmVUeXBlXCI6MH19LFwiRGF0ZUZvcm1hdFwiOntcIiRpZFwiOlwiNTI1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NTI2XCIsXCJEYXRlUGFydElzVmlzaWJsZVwiOnRydWUsXCJUaW1lUGFydElzVmlzaWJsZVwiOmZhbHNlfX0sXCJJc1Zpc2libGVcIjp0cnVlfSxcIkF0dGFjaGVkTWlsZXN0b25lc1N0eWxlXCI6W119XX0se1wiJGlkXCI6XCI1MjdcIixcIlN0eWxlXCI6e1wiJGlkXCI6XCI1MjhcIixcIkhlYWRlclN0eWxlXCI6e1wiJGlkXCI6XCI1MjlcIixcIlRleHRTdHlsZVwiOntcIiRpZFwiOlwiNTMwXCIsXCJGb250U2V0dGluZ3NcIjp7XCIkaWRcIjpcIjUzMVwiLFwiRm9udFNpemVcIjoxMixcIkZvbnROYW1lXCI6XCJDYWxpYnJpXCIsXCJJc0JvbGRcIjpmYWxzZSxcIklzSXRhbGljXCI6ZmFsc2UsXCJJc1VuZGVybGluZWRcIjpmYWxzZX0sXCJBdXRvU2l6ZVwiOjAsXCJGb3JlZ3JvdW5kXCI6e1wiJGlkXCI6XCI1MzJcIixcIkNvbG9yXCI6e1wiJGlkXCI6XCI1Mz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1MzRcIixcIlRvcFwiOjAuMCxcIkxlZnRcIjowLjAsXCJSaWdodFwiOjAuMCxcIkJvdHRvbVwiOjAuMH0sXCJQYWRkaW5nXCI6e1wiJGlkXCI6XCI1MzVcIixcIlRvcFwiOjAuMCxcIkxlZnRcIjowLjAsXCJSaWdodFwiOjAuMCxcIkJvdHRvbVwiOjAuMH0sXCJCYWNrZ3JvdW5kXCI6bnVsbCxcIklzVmlzaWJsZVwiOmZhbHNlLFwiV2lkdGhcIjowLjAsXCJIZWlnaHRcIjowLjAsXCJCb3JkZXJTdHlsZVwiOm51bGx9LFwiUmVjdGFuZ2xlU3R5bGVcIjp7XCIkaWRcIjpcIjUzNlwiLFwiTWFyZ2luXCI6e1wiJGlkXCI6XCI1MzdcIixcIlRvcFwiOjAuMCxcIkxlZnRcIjowLjAsXCJSaWdodFwiOjAuMCxcIkJvdHRvbVwiOjAuMH0sXCJQYWRkaW5nXCI6e1wiJGlkXCI6XCI1MzhcIixcIlRvcFwiOjAuMCxcIkxlZnRcIjowLjAsXCJSaWdodFwiOjAuMCxcIkJvdHRvbVwiOjAuMH0sXCJCYWNrZ3JvdW5kXCI6e1wiJGlkXCI6XCI1MzlcIixcIkNvbG9yXCI6e1wiJGlkXCI6XCI1NDBcIixcIkFcIjoxMjcsXCJSXCI6MTExLFwiR1wiOjQ5LFwiQlwiOjE1Mn19LFwiSXNWaXNpYmxlXCI6ZmFsc2UsXCJXaWR0aFwiOjAuMCxcIkhlaWdodFwiOjAuMCxcIkJvcmRlclN0eWxlXCI6e1wiJGlkXCI6XCI1NDFcIixcIkxpbmVDb2xvclwiOntcIiRyZWZcIjpcIjE3M1wifSxcIkxpbmVXZWlnaHRcIjowLjAsXCJMaW5lVHlwZVwiOjB9fSxcIlRleHRJc1ZlcnRpY2FsXCI6ZmFsc2V9LFwiQmFja2dyb3VuZFN0eWxlXCI6e1wiJGlkXCI6XCI1NDJcIixcIk1hcmdpblwiOntcIiRpZFwiOlwiNTQzXCIsXCJUb3BcIjowLjAsXCJMZWZ0XCI6MC4wLFwiUmlnaHRcIjowLjAsXCJCb3R0b21cIjowLjB9LFwiUGFkZGluZ1wiOntcIiRpZFwiOlwiNTQ0XCIsXCJUb3BcIjowLjAsXCJMZWZ0XCI6MC4wLFwiUmlnaHRcIjowLjAsXCJCb3R0b21cIjowLjB9LFwiQmFja2dyb3VuZFwiOntcIiRpZFwiOlwiNTQ1XCIsXCJDb2xvclwiOntcIiRpZFwiOlwiNTQ2XCIsXCJBXCI6MzgsXCJSXCI6MCxcIkdcIjowLFwiQlwiOjB9fSxcIklzVmlzaWJsZVwiOnRydWUsXCJXaWR0aFwiOjAuMCxcIkhlaWdodFwiOjAuMCxcIkJvcmRlclN0eWxlXCI6e1wiJGlkXCI6XCI1NDdcIixcIkxpbmVDb2xvclwiOntcIiRpZFwiOlwiNTQ4XCIsXCIkdHlwZVwiOlwiTkxSRS5Db21tb24uRG9tLlNvbGlkQ29sb3JCcnVzaCwgTkxSRS5Db21tb25cIixcIkNvbG9yXCI6e1wiJGlkXCI6XCI1NDlcIixcIkFcIjoyNTUsXCJSXCI6MTExLFwiR1wiOjQ5LFwiQlwiOjE1Mn19LFwiTGluZVdlaWdodFwiOjAuMCxcIkxpbmVUeXBlXCI6MH19LFwiSXNBYm92ZVRpbWViYW5kXCI6ZmFsc2V9LFwiQ3VzdG9tU3dpbWxhbmVNaWxlc3RvbmVTdHlsZUxpc3RcIjpbXSxcIkN1c3RvbVN3aW1sYW5lVGFza1N0eWxlTGlzdFwiOlt7XCIkaWRcIjpcIjU1MFwiLFwiVGFza1N0eWxlXCI6e1wiJGlkXCI6XCI1NTFcIixcIlNoYXBlXCI6NCxcIlNoYXBlVGhpY2tuZXNzXCI6MSxcIkR1cmF0aW9uRm9ybWF0XCI6MCxcIlBlcmNlbnRhZ2VDb21wbGV0ZVN0eWxlXCI6e1wiJGlkXCI6XCI1NTJcIixcIkZvbnRTZXR0aW5nc1wiOntcIiRpZFwiOlwiNTUzXCIsXCJGb250U2l6ZVwiOjEwLFwiRm9udE5hbWVcIjpcIkNhbGlicmlcIixcIklzQm9sZFwiOmZhbHNlLFwiSXNJdGFsaWNcIjpmYWxzZSxcIklzVW5kZXJsaW5lZFwiOmZhbHNlfSxcIkF1dG9TaXplXCI6MCxcIkZvcmVncm91bmRcIjp7XCIkaWRcIjpcIjU1NFwiLFwiQ29sb3JcIjp7XCIkaWRcIjpcIjU1NV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NTU2XCIsXCJUb3BcIjowLjAsXCJMZWZ0XCI6MC4wLFwiUmlnaHRcIjowLjAsXCJCb3R0b21cIjowLjB9LFwiUGFkZGluZ1wiOntcIiRpZFwiOlwiNTU3XCIsXCJUb3BcIjowLjAsXCJMZWZ0XCI6MC4wLFwiUmlnaHRcIjowLjAsXCJCb3R0b21cIjowLjB9LFwiQmFja2dyb3VuZFwiOntcIiRyZWZcIjpcIjEyMVwifSxcIklzVmlzaWJsZVwiOnRydWUsXCJXaWR0aFwiOjAuMCxcIkhlaWdodFwiOjAuMCxcIkJvcmRlclN0eWxlXCI6e1wiJGlkXCI6XCI1NThcIixcIkxpbmVDb2xvclwiOm51bGwsXCJMaW5lV2VpZ2h0XCI6MC4wLFwiTGluZVR5cGVcIjowfX0sXCJEdXJhdGlvblN0eWxlXCI6e1wiJGlkXCI6XCI1NTlcIixcIkZvbnRTZXR0aW5nc1wiOntcIiRpZFwiOlwiNTYwXCIsXCJGb250U2l6ZVwiOjEwLFwiRm9udE5hbWVcIjpcIkNhbGlicmlcIixcIklzQm9sZFwiOmZhbHNlLFwiSXNJdGFsaWNcIjpmYWxzZSxcIklzVW5kZXJsaW5lZFwiOmZhbHNlfSxcIkF1dG9TaXplXCI6MCxcIkZvcmVncm91bmRcIjp7XCIkaWRcIjpcIjU2M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1NjJcIixcIlRvcFwiOjAuMCxcIkxlZnRcIjowLjAsXCJSaWdodFwiOjAuMCxcIkJvdHRvbVwiOjAuMH0sXCJQYWRkaW5nXCI6e1wiJGlkXCI6XCI1NjNcIixcIlRvcFwiOjAuMCxcIkxlZnRcIjowLjAsXCJSaWdodFwiOjAuMCxcIkJvdHRvbVwiOjAuMH0sXCJCYWNrZ3JvdW5kXCI6e1wiJHJlZlwiOlwiMTI4XCJ9LFwiSXNWaXNpYmxlXCI6dHJ1ZSxcIldpZHRoXCI6MC4wLFwiSGVpZ2h0XCI6MC4wLFwiQm9yZGVyU3R5bGVcIjp7XCIkaWRcIjpcIjU2NFwiLFwiTGluZUNvbG9yXCI6bnVsbCxcIkxpbmVXZWlnaHRcIjowLjAsXCJMaW5lVHlwZVwiOjB9fSxcIkhvcml6b250YWxDb25uZWN0b3JTdHlsZVwiOntcIiRpZFwiOlwiNTY1XCIsXCJMaW5lQ29sb3JcIjp7XCIkcmVmXCI6XCIxMzBcIn0sXCJMaW5lV2VpZ2h0XCI6MS4wLFwiTGluZVR5cGVcIjowfSxcIlZlcnRpY2FsQ29ubmVjdG9yU3R5bGVcIjp7XCIkaWRcIjpcIjU2NlwiLFwiTGluZUNvbG9yXCI6e1wiJHJlZlwiOlwiMTMz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liMzFlZjE3LTkzYWUtNDVjZS04MTI5LTYwOWZhNWVhNjY5OVwiLFwiQXR0YWNoZWRNaWxlc3RvbmVzU3R5bGVzXCI6bnVsbCxcIlNoYXBlU3R5bGVcIjp7XCIkaWRcIjpcIjU2N1wiLFwiTWFyZ2luXCI6e1wiJGlkXCI6XCI1NjhcIixcIlRvcFwiOjAuMCxcIkxlZnRcIjo0LjAsXCJSaWdodFwiOjQuMCxcIkJvdHRvbVwiOjAuMH0sXCJQYWRkaW5nXCI6e1wiJGlkXCI6XCI1NjlcIixcIlRvcFwiOjAuMCxcIkxlZnRcIjowLjAsXCJSaWdodFwiOjAuMCxcIkJvdHRvbVwiOjAuMH0sXCJCYWNrZ3JvdW5kXCI6e1wiJGlkXCI6XCI1NzBcIixcIkNvbG9yXCI6e1wiJGlkXCI6XCI1NzFcIixcIkFcIjoyNTUsXCJSXCI6MTYzLFwiR1wiOjk5LFwiQlwiOjE5NX19LFwiSXNWaXNpYmxlXCI6dHJ1ZSxcIldpZHRoXCI6MC4wLFwiSGVpZ2h0XCI6MTYuMCxcIkJvcmRlclN0eWxlXCI6e1wiJGlkXCI6XCI1NzJcIixcIkxpbmVDb2xvclwiOntcIiRpZFwiOlwiNTczXCIsXCIkdHlwZVwiOlwiTkxSRS5Db21tb24uRG9tLlNvbGlkQ29sb3JCcnVzaCwgTkxSRS5Db21tb25cIixcIkNvbG9yXCI6e1wiJGlkXCI6XCI1NzRcIixcIkFcIjoyNTUsXCJSXCI6MjU1LFwiR1wiOjAsXCJCXCI6MH19LFwiTGluZVdlaWdodFwiOjAuMCxcIkxpbmVUeXBlXCI6MH19LFwiVGl0bGVTdHlsZVwiOntcIiRpZFwiOlwiNTc1XCIsXCJGb250U2V0dGluZ3NcIjp7XCIkaWRcIjpcIjU3NlwiLFwiRm9udFNpemVcIjoxMSxcIkZvbnROYW1lXCI6XCJDYWxpYnJpXCIsXCJJc0JvbGRcIjpmYWxzZSxcIklzSXRhbGljXCI6ZmFsc2UsXCJJc1VuZGVybGluZWRcIjpmYWxzZX0sXCJBdXRvU2l6ZVwiOjAsXCJGb3JlZ3JvdW5kXCI6e1wiJGlkXCI6XCI1NzdcIixcIkNvbG9yXCI6e1wiJGlkXCI6XCI1Nzh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c5XCIsXCJUb3BcIjowLjAsXCJMZWZ0XCI6MC4wLFwiUmlnaHRcIjowLjAsXCJCb3R0b21cIjowLjB9LFwiUGFkZGluZ1wiOntcIiRpZFwiOlwiNTgwXCIsXCJUb3BcIjowLjAsXCJMZWZ0XCI6MC4wLFwiUmlnaHRcIjowLjAsXCJCb3R0b21cIjowLjB9LFwiQmFja2dyb3VuZFwiOntcIiRyZWZcIjpcIjE0OVwifSxcIklzVmlzaWJsZVwiOnRydWUsXCJXaWR0aFwiOjAuMCxcIkhlaWdodFwiOjAuMCxcIkJvcmRlclN0eWxlXCI6e1wiJGlkXCI6XCI1ODFcIixcIkxpbmVDb2xvclwiOm51bGwsXCJMaW5lV2VpZ2h0XCI6MC4wLFwiTGluZVR5cGVcIjowfX0sXCJEYXRlU3R5bGVcIjp7XCIkaWRcIjpcIjU4MlwiLFwiRm9udFNldHRpbmdzXCI6e1wiJGlkXCI6XCI1ODNcIixcIkZvbnRTaXplXCI6MTAsXCJGb250TmFtZVwiOlwiQ2FsaWJyaVwiLFwiSXNCb2xkXCI6ZmFsc2UsXCJJc0l0YWxpY1wiOmZhbHNlLFwiSXNVbmRlcmxpbmVkXCI6ZmFsc2V9LFwiQXV0b1NpemVcIjowLFwiRm9yZWdyb3VuZFwiOntcIiRpZFwiOlwiNTg0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U4NVwiLFwiVG9wXCI6MC4wLFwiTGVmdFwiOjAuMCxcIlJpZ2h0XCI6MC4wLFwiQm90dG9tXCI6MC4wfSxcIlBhZGRpbmdcIjp7XCIkaWRcIjpcIjU4NlwiLFwiVG9wXCI6MC4wLFwiTGVmdFwiOjAuMCxcIlJpZ2h0XCI6MC4wLFwiQm90dG9tXCI6MC4wfSxcIkJhY2tncm91bmRcIjp7XCIkcmVmXCI6XCIxNTZcIn0sXCJJc1Zpc2libGVcIjp0cnVlLFwiV2lkdGhcIjowLjAsXCJIZWlnaHRcIjowLjAsXCJCb3JkZXJTdHlsZVwiOntcIiRpZFwiOlwiNTg3XCIsXCJMaW5lQ29sb3JcIjpudWxsLFwiTGluZVdlaWdodFwiOjAuMCxcIkxpbmVUeXBlXCI6MH19LFwiRGF0ZUZvcm1hdFwiOntcIiRpZFwiOlwiNTg4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NTg5XCIsXCJEYXRlUGFydElzVmlzaWJsZVwiOnRydWUsXCJUaW1lUGFydElzVmlzaWJsZVwiOmZhbHNlfX0sXCJJc1Zpc2libGVcIjp0cnVlfSxcIkF0dGFjaGVkTWlsZXN0b25lc1N0eWxlXCI6W119LHtcIiRpZFwiOlwiNTkwXCIsXCJUYXNrU3R5bGVcIjp7XCIkaWRcIjpcIjU5MVwiLFwiU2hhcGVcIjoxLFwiU2hhcGVUaGlja25lc3NcIjoxLFwiRHVyYXRpb25Gb3JtYXRcIjowLFwiUGVyY2VudGFnZUNvbXBsZXRlU3R5bGVcIjp7XCIkaWRcIjpcIjU5MlwiLFwiRm9udFNldHRpbmdzXCI6e1wiJGlkXCI6XCI1OTNcIixcIkZvbnRTaXplXCI6MTAsXCJGb250TmFtZVwiOlwiQ2FsaWJyaVwiLFwiSXNCb2xkXCI6ZmFsc2UsXCJJc0l0YWxpY1wiOmZhbHNlLFwiSXNVbmRlcmxpbmVkXCI6ZmFsc2V9LFwiQXV0b1NpemVcIjowLFwiRm9yZWdyb3VuZFwiOntcIiRpZFwiOlwiNTk0XCIsXCJDb2xvclwiOntcIiRpZFwiOlwiNTk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NTk2XCIsXCJUb3BcIjowLjAsXCJMZWZ0XCI6MC4wLFwiUmlnaHRcIjowLjAsXCJCb3R0b21cIjowLjB9LFwiUGFkZGluZ1wiOntcIiRpZFwiOlwiNTk3XCIsXCJUb3BcIjowLjAsXCJMZWZ0XCI6MC4wLFwiUmlnaHRcIjowLjAsXCJCb3R0b21cIjowLjB9LFwiQmFja2dyb3VuZFwiOntcIiRyZWZcIjpcIjEyMVwifSxcIklzVmlzaWJsZVwiOnRydWUsXCJXaWR0aFwiOjAuMCxcIkhlaWdodFwiOjAuMCxcIkJvcmRlclN0eWxlXCI6e1wiJGlkXCI6XCI1OThcIixcIkxpbmVDb2xvclwiOm51bGwsXCJMaW5lV2VpZ2h0XCI6MC4wLFwiTGluZVR5cGVcIjowfX0sXCJEdXJhdGlvblN0eWxlXCI6e1wiJGlkXCI6XCI1OTlcIixcIkZvbnRTZXR0aW5nc1wiOntcIiRpZFwiOlwiNjAwXCIsXCJGb250U2l6ZVwiOjEwLFwiRm9udE5hbWVcIjpcIkNhbGlicmlcIixcIklzQm9sZFwiOmZhbHNlLFwiSXNJdGFsaWNcIjpmYWxzZSxcIklzVW5kZXJsaW5lZFwiOmZhbHNlfSxcIkF1dG9TaXplXCI6MCxcIkZvcmVncm91bmRcIjp7XCIkaWRcIjpcIjYwM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2MDJcIixcIlRvcFwiOjAuMCxcIkxlZnRcIjowLjAsXCJSaWdodFwiOjAuMCxcIkJvdHRvbVwiOjAuMH0sXCJQYWRkaW5nXCI6e1wiJGlkXCI6XCI2MDNcIixcIlRvcFwiOjAuMCxcIkxlZnRcIjowLjAsXCJSaWdodFwiOjAuMCxcIkJvdHRvbVwiOjAuMH0sXCJCYWNrZ3JvdW5kXCI6e1wiJHJlZlwiOlwiMTI4XCJ9LFwiSXNWaXNpYmxlXCI6dHJ1ZSxcIldpZHRoXCI6MC4wLFwiSGVpZ2h0XCI6MC4wLFwiQm9yZGVyU3R5bGVcIjp7XCIkaWRcIjpcIjYwNFwiLFwiTGluZUNvbG9yXCI6bnVsbCxcIkxpbmVXZWlnaHRcIjowLjAsXCJMaW5lVHlwZVwiOjB9fSxcIkhvcml6b250YWxDb25uZWN0b3JTdHlsZVwiOntcIiRpZFwiOlwiNjA1XCIsXCJMaW5lQ29sb3JcIjp7XCIkcmVmXCI6XCIxMzBcIn0sXCJMaW5lV2VpZ2h0XCI6MS4wLFwiTGluZVR5cGVcIjowfSxcIlZlcnRpY2FsQ29ubmVjdG9yU3R5bGVcIjp7XCIkaWRcIjpcIjYwNlwiLFwiTGluZUNvbG9yXCI6e1wiJHJlZlwiOlwiMTMz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liMzFlZjE3LTkzYWUtNDVjZS04MTI5LTYwOWZhNWVhNjY5OVwiLFwiQXR0YWNoZWRNaWxlc3RvbmVzU3R5bGVzXCI6bnVsbCxcIlNoYXBlU3R5bGVcIjp7XCIkaWRcIjpcIjYwN1wiLFwiTWFyZ2luXCI6e1wiJGlkXCI6XCI2MDhcIixcIlRvcFwiOjAuMCxcIkxlZnRcIjo0LjAsXCJSaWdodFwiOjQuMCxcIkJvdHRvbVwiOjAuMH0sXCJQYWRkaW5nXCI6e1wiJGlkXCI6XCI2MDlcIixcIlRvcFwiOjAuMCxcIkxlZnRcIjowLjAsXCJSaWdodFwiOjAuMCxcIkJvdHRvbVwiOjAuMH0sXCJCYWNrZ3JvdW5kXCI6e1wiJGlkXCI6XCI2MTBcIixcIkNvbG9yXCI6e1wiJGlkXCI6XCI2MTFcIixcIkFcIjoyNTUsXCJSXCI6MTYzLFwiR1wiOjk5LFwiQlwiOjE5NX19LFwiSXNWaXNpYmxlXCI6dHJ1ZSxcIldpZHRoXCI6MC4wLFwiSGVpZ2h0XCI6MTYuMCxcIkJvcmRlclN0eWxlXCI6e1wiJGlkXCI6XCI2MTJcIixcIkxpbmVDb2xvclwiOntcIiRpZFwiOlwiNjEzXCIsXCIkdHlwZVwiOlwiTkxSRS5Db21tb24uRG9tLlNvbGlkQ29sb3JCcnVzaCwgTkxSRS5Db21tb25cIixcIkNvbG9yXCI6e1wiJGlkXCI6XCI2MTRcIixcIkFcIjoyNTUsXCJSXCI6MjU1LFwiR1wiOjAsXCJCXCI6MH19LFwiTGluZVdlaWdodFwiOjAuMCxcIkxpbmVUeXBlXCI6MH19LFwiVGl0bGVTdHlsZVwiOntcIiRpZFwiOlwiNjE1XCIsXCJGb250U2V0dGluZ3NcIjp7XCIkaWRcIjpcIjYxNlwiLFwiRm9udFNpemVcIjoxMSxcIkZvbnROYW1lXCI6XCJDYWxpYnJpXCIsXCJJc0JvbGRcIjpmYWxzZSxcIklzSXRhbGljXCI6ZmFsc2UsXCJJc1VuZGVybGluZWRcIjpmYWxzZX0sXCJBdXRvU2l6ZVwiOjAsXCJGb3JlZ3JvdW5kXCI6e1wiJGlkXCI6XCI2MTdcIixcIkNvbG9yXCI6e1wiJGlkXCI6XCI2MTh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NjE5XCIsXCJUb3BcIjowLjAsXCJMZWZ0XCI6MC4wLFwiUmlnaHRcIjowLjAsXCJCb3R0b21cIjowLjB9LFwiUGFkZGluZ1wiOntcIiRpZFwiOlwiNjIwXCIsXCJUb3BcIjowLjAsXCJMZWZ0XCI6MC4wLFwiUmlnaHRcIjowLjAsXCJCb3R0b21cIjowLjB9LFwiQmFja2dyb3VuZFwiOntcIiRyZWZcIjpcIjE0OVwifSxcIklzVmlzaWJsZVwiOnRydWUsXCJXaWR0aFwiOjAuMCxcIkhlaWdodFwiOjAuMCxcIkJvcmRlclN0eWxlXCI6e1wiJGlkXCI6XCI2MjFcIixcIkxpbmVDb2xvclwiOm51bGwsXCJMaW5lV2VpZ2h0XCI6MC4wLFwiTGluZVR5cGVcIjowfX0sXCJEYXRlU3R5bGVcIjp7XCIkaWRcIjpcIjYyMlwiLFwiRm9udFNldHRpbmdzXCI6e1wiJGlkXCI6XCI2MjNcIixcIkZvbnRTaXplXCI6MTAsXCJGb250TmFtZVwiOlwiQ2FsaWJyaVwiLFwiSXNCb2xkXCI6ZmFsc2UsXCJJc0l0YWxpY1wiOmZhbHNlLFwiSXNVbmRlcmxpbmVkXCI6ZmFsc2V9LFwiQXV0b1NpemVcIjowLFwiRm9yZWdyb3VuZFwiOntcIiRpZFwiOlwiNjI0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YyNVwiLFwiVG9wXCI6MC4wLFwiTGVmdFwiOjAuMCxcIlJpZ2h0XCI6MC4wLFwiQm90dG9tXCI6MC4wfSxcIlBhZGRpbmdcIjp7XCIkaWRcIjpcIjYyNlwiLFwiVG9wXCI6MC4wLFwiTGVmdFwiOjAuMCxcIlJpZ2h0XCI6MC4wLFwiQm90dG9tXCI6MC4wfSxcIkJhY2tncm91bmRcIjp7XCIkcmVmXCI6XCIxNTZcIn0sXCJJc1Zpc2libGVcIjp0cnVlLFwiV2lkdGhcIjowLjAsXCJIZWlnaHRcIjowLjAsXCJCb3JkZXJTdHlsZVwiOntcIiRpZFwiOlwiNjI3XCIsXCJMaW5lQ29sb3JcIjpudWxsLFwiTGluZVdlaWdodFwiOjAuMCxcIkxpbmVUeXBlXCI6MH19LFwiRGF0ZUZvcm1hdFwiOntcIiRpZFwiOlwiNjI4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NjI5XCIsXCJEYXRlUGFydElzVmlzaWJsZVwiOnRydWUsXCJUaW1lUGFydElzVmlzaWJsZVwiOmZhbHNlfX0sXCJJc1Zpc2libGVcIjp0cnVlfSxcIkF0dGFjaGVkTWlsZXN0b25lc1N0eWxlXCI6W119LHtcIiRpZFwiOlwiNjMwXCIsXCJUYXNrU3R5bGVcIjp7XCIkaWRcIjpcIjYzMVwiLFwiU2hhcGVcIjo0LFwiU2hhcGVUaGlja25lc3NcIjoxLFwiRHVyYXRpb25Gb3JtYXRcIjowLFwiUGVyY2VudGFnZUNvbXBsZXRlU3R5bGVcIjp7XCIkaWRcIjpcIjYzMlwiLFwiRm9udFNldHRpbmdzXCI6e1wiJGlkXCI6XCI2MzNcIixcIkZvbnRTaXplXCI6MTAsXCJGb250TmFtZVwiOlwiQ2FsaWJyaVwiLFwiSXNCb2xkXCI6ZmFsc2UsXCJJc0l0YWxpY1wiOmZhbHNlLFwiSXNVbmRlcmxpbmVkXCI6ZmFsc2V9LFwiQXV0b1NpemVcIjowLFwiRm9yZWdyb3VuZFwiOntcIiRpZFwiOlwiNjM0XCIsXCJDb2xvclwiOntcIiRpZFwiOlwiNjM1XCIsXCJBXCI6MjU1LFwiUlwiOjE5MixcIkdcIjo4MCxcIkJcIjo3N319LFwiQmFja2dyb3VuZEZpbGxUeXBlXCI6MCxcIk1heFdpZHRoXCI6MjAwLjAsXCJNYXhIZWlnaHRcIjpcIkluZmluaXR5XCIsXCJTbWFydEZvcmVncm91bmRJc0FjdGl2ZVwiOmZhbHNlLFwiSG9yaXpvbnRhbEFsaWdubWVudFwiOjEsXCJWZXJ0aWNhbEFsaWdubWVudFwiOjAsXCJTbWFydEZvcmVncm91bmRcIjpudWxsLFwiTWFyZ2luXCI6e1wiJGlkXCI6XCI2MzZcIixcIlRvcFwiOjAuMCxcIkxlZnRcIjowLjAsXCJSaWdodFwiOjAuMCxcIkJvdHRvbVwiOjAuMH0sXCJQYWRkaW5nXCI6e1wiJGlkXCI6XCI2MzdcIixcIlRvcFwiOjAuMCxcIkxlZnRcIjowLjAsXCJSaWdodFwiOjAuMCxcIkJvdHRvbVwiOjAuMH0sXCJCYWNrZ3JvdW5kXCI6e1wiJHJlZlwiOlwiMTIxXCJ9LFwiSXNWaXNpYmxlXCI6dHJ1ZSxcIldpZHRoXCI6MC4wLFwiSGVpZ2h0XCI6MC4wLFwiQm9yZGVyU3R5bGVcIjp7XCIkaWRcIjpcIjYzOFwiLFwiTGluZUNvbG9yXCI6bnVsbCxcIkxpbmVXZWlnaHRcIjowLjAsXCJMaW5lVHlwZVwiOjB9fSxcIkR1cmF0aW9uU3R5bGVcIjp7XCIkaWRcIjpcIjYzOVwiLFwiRm9udFNldHRpbmdzXCI6e1wiJGlkXCI6XCI2NDBcIixcIkZvbnRTaXplXCI6MTAsXCJGb250TmFtZVwiOlwiQ2FsaWJyaVwiLFwiSXNCb2xkXCI6ZmFsc2UsXCJJc0l0YWxpY1wiOmZhbHNlLFwiSXNVbmRlcmxpbmVkXCI6ZmFsc2V9LFwiQXV0b1NpemVcIjowLFwiRm9yZWdyb3VuZFwiOntcIiRpZFwiOlwiNjQx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Y0MlwiLFwiVG9wXCI6MC4wLFwiTGVmdFwiOjAuMCxcIlJpZ2h0XCI6MC4wLFwiQm90dG9tXCI6MC4wfSxcIlBhZGRpbmdcIjp7XCIkaWRcIjpcIjY0M1wiLFwiVG9wXCI6MC4wLFwiTGVmdFwiOjAuMCxcIlJpZ2h0XCI6MC4wLFwiQm90dG9tXCI6MC4wfSxcIkJhY2tncm91bmRcIjp7XCIkcmVmXCI6XCIxMjhcIn0sXCJJc1Zpc2libGVcIjp0cnVlLFwiV2lkdGhcIjowLjAsXCJIZWlnaHRcIjowLjAsXCJCb3JkZXJTdHlsZVwiOntcIiRpZFwiOlwiNjQ0XCIsXCJMaW5lQ29sb3JcIjpudWxsLFwiTGluZVdlaWdodFwiOjAuMCxcIkxpbmVUeXBlXCI6MH19LFwiSG9yaXpvbnRhbENvbm5lY3RvclN0eWxlXCI6e1wiJGlkXCI6XCI2NDVcIixcIkxpbmVDb2xvclwiOntcIiRyZWZcIjpcIjEzMFwifSxcIkxpbmVXZWlnaHRcIjoxLjAsXCJMaW5lVHlwZVwiOjB9LFwiVmVydGljYWxDb25uZWN0b3JTdHlsZVwiOntcIiRpZFwiOlwiNjQ2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zc0ODE5ZjQtYmE3OC00YmE3LThhYjktZWNhYTYzYjU5NTAwXCIsXCJBdHRhY2hlZE1pbGVzdG9uZXNTdHlsZXNcIjpudWxsLFwiU2hhcGVTdHlsZVwiOntcIiRpZFwiOlwiNjQ3XCIsXCJNYXJnaW5cIjp7XCIkaWRcIjpcIjY0OFwiLFwiVG9wXCI6MC4wLFwiTGVmdFwiOjQuMCxcIlJpZ2h0XCI6NC4wLFwiQm90dG9tXCI6MC4wfSxcIlBhZGRpbmdcIjp7XCIkaWRcIjpcIjY0OVwiLFwiVG9wXCI6MC4wLFwiTGVmdFwiOjAuMCxcIlJpZ2h0XCI6MC4wLFwiQm90dG9tXCI6MC4wfSxcIkJhY2tncm91bmRcIjp7XCIkaWRcIjpcIjY1MFwiLFwiQ29sb3JcIjp7XCIkaWRcIjpcIjY1MVwiLFwiQVwiOjI1NSxcIlJcIjoxNjMsXCJHXCI6OTksXCJCXCI6MTk1fX0sXCJJc1Zpc2libGVcIjp0cnVlLFwiV2lkdGhcIjowLjAsXCJIZWlnaHRcIjoxNi4wLFwiQm9yZGVyU3R5bGVcIjp7XCIkaWRcIjpcIjY1MlwiLFwiTGluZUNvbG9yXCI6e1wiJGlkXCI6XCI2NTNcIixcIiR0eXBlXCI6XCJOTFJFLkNvbW1vbi5Eb20uU29saWRDb2xvckJydXNoLCBOTFJFLkNvbW1vblwiLFwiQ29sb3JcIjp7XCIkaWRcIjpcIjY1NFwiLFwiQVwiOjI1NSxcIlJcIjoyNTUsXCJHXCI6MCxcIkJcIjowfX0sXCJMaW5lV2VpZ2h0XCI6MC4wLFwiTGluZVR5cGVcIjowfX0sXCJUaXRsZVN0eWxlXCI6e1wiJGlkXCI6XCI2NTVcIixcIkZvbnRTZXR0aW5nc1wiOntcIiRpZFwiOlwiNjU2XCIsXCJGb250U2l6ZVwiOjExLFwiRm9udE5hbWVcIjpcIkNhbGlicmlcIixcIklzQm9sZFwiOmZhbHNlLFwiSXNJdGFsaWNcIjpmYWxzZSxcIklzVW5kZXJsaW5lZFwiOmZhbHNlfSxcIkF1dG9TaXplXCI6MCxcIkZvcmVncm91bmRcIjp7XCIkaWRcIjpcIjY1N1wiLFwiQ29sb3JcIjp7XCIkaWRcIjpcIjY1OF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2NTlcIixcIlRvcFwiOjAuMCxcIkxlZnRcIjowLjAsXCJSaWdodFwiOjAuMCxcIkJvdHRvbVwiOjAuMH0sXCJQYWRkaW5nXCI6e1wiJGlkXCI6XCI2NjBcIixcIlRvcFwiOjAuMCxcIkxlZnRcIjowLjAsXCJSaWdodFwiOjAuMCxcIkJvdHRvbVwiOjAuMH0sXCJCYWNrZ3JvdW5kXCI6e1wiJHJlZlwiOlwiMTQ5XCJ9LFwiSXNWaXNpYmxlXCI6dHJ1ZSxcIldpZHRoXCI6MC4wLFwiSGVpZ2h0XCI6MC4wLFwiQm9yZGVyU3R5bGVcIjp7XCIkaWRcIjpcIjY2MVwiLFwiTGluZUNvbG9yXCI6bnVsbCxcIkxpbmVXZWlnaHRcIjowLjAsXCJMaW5lVHlwZVwiOjB9fSxcIkRhdGVTdHlsZVwiOntcIiRpZFwiOlwiNjYyXCIsXCJGb250U2V0dGluZ3NcIjp7XCIkaWRcIjpcIjY2M1wiLFwiRm9udFNpemVcIjoxMCxcIkZvbnROYW1lXCI6XCJDYWxpYnJpXCIsXCJJc0JvbGRcIjpmYWxzZSxcIklzSXRhbGljXCI6ZmFsc2UsXCJJc1VuZGVybGluZWRcIjpmYWxzZX0sXCJBdXRvU2l6ZVwiOjAsXCJGb3JlZ3JvdW5kXCI6e1wiJGlkXCI6XCI2NjR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NjY1XCIsXCJUb3BcIjowLjAsXCJMZWZ0XCI6MC4wLFwiUmlnaHRcIjowLjAsXCJCb3R0b21cIjowLjB9LFwiUGFkZGluZ1wiOntcIiRpZFwiOlwiNjY2XCIsXCJUb3BcIjowLjAsXCJMZWZ0XCI6MC4wLFwiUmlnaHRcIjowLjAsXCJCb3R0b21cIjowLjB9LFwiQmFja2dyb3VuZFwiOntcIiRyZWZcIjpcIjE1NlwifSxcIklzVmlzaWJsZVwiOnRydWUsXCJXaWR0aFwiOjAuMCxcIkhlaWdodFwiOjAuMCxcIkJvcmRlclN0eWxlXCI6e1wiJGlkXCI6XCI2NjdcIixcIkxpbmVDb2xvclwiOm51bGwsXCJMaW5lV2VpZ2h0XCI6MC4wLFwiTGluZVR5cGVcIjowfX0sXCJEYXRlRm9ybWF0XCI6e1wiJGlkXCI6XCI2NjhcIixcIkZvcm1hdFN0cmluZ1wiOlwiTU1NIGRcIixcIlNlcGFyYXRvclwiOlwiL1wiLFwiVXNlSW50ZXJuYXRpb25hbERhdGVGb3JtYXRcIjpmYWxzZSxcIkRhdGVJc1Zpc2libGVcIjpmYWxzZSxcIlRpbWVJc1Zpc2libGVcIjpmYWxzZSxcIkhvdXJEaWdpdHNcIjoxLFwiQW1QbURlc2lnbmF0b3JcIjoyLFwiVHJpbTAwTWludXRlc1wiOmZhbHNlLFwiTGFzdEtub3duVmlzaWJpbGl0eVN0YXRlXCI6e1wiJGlkXCI6XCI2NjlcIixcIkRhdGVQYXJ0SXNWaXNpYmxlXCI6dHJ1ZSxcIlRpbWVQYXJ0SXNWaXNpYmxlXCI6ZmFsc2V9fSxcIklzVmlzaWJsZVwiOnRydWV9LFwiQXR0YWNoZWRNaWxlc3RvbmVzU3R5bGVcIjpbe1wiJGlkXCI6XCI2NzBcIixcIlNoYXBlXCI6MTEsXCJDb25uZWN0b3JNYXJnaW5cIjp7XCIkaWRcIjpcIjY3MVwiLFwiVG9wXCI6MC4wLFwiTGVmdFwiOjIuMCxcIlJpZ2h0XCI6Mi4wLFwiQm90dG9tXCI6MC4wfSxcIkNvbm5lY3RvclN0eWxlXCI6e1wiJGlkXCI6XCI2NzJcIixcIkxpbmVDb2xvclwiOntcIiRpZFwiOlwiNjczXCIsXCIkdHlwZVwiOlwiTkxSRS5Db21tb24uRG9tLlNvbGlkQ29sb3JCcnVzaCwgTkxSRS5Db21tb25cIixcIkNvbG9yXCI6e1wiJGlkXCI6XCI2NzRcIixcIkFcIjoxMjcsXCJSXCI6MTE1LFwiR1wiOjExNSxcIkJcIjoxMTV9fSxcIkxpbmVXZWlnaHRcIjoxLjAsXCJMaW5lVHlwZVwiOjB9LFwiSXNCZWxvd1RpbWViYW5kXCI6dHJ1ZSxcIkhpZGVEYXRlXCI6ZmFsc2UsXCJTaGFwZVNpemVcIjowLFwiU3BhY2luZ1wiOjAuMCxcIlBhZGRpbmdcIjp7XCIkaWRcIjpcIjY3NVwiLFwiVG9wXCI6Ny4wLFwiTGVmdFwiOjMuMCxcIlJpZ2h0XCI6MC4wLFwiQm90dG9tXCI6Mi4wfSxcIlBvc2l0aW9uXCI6bnVsbCxcIlBvc2l0aW9uT25UYXNrXCI6MixcIlNoYXBlU3R5bGVcIjp7XCIkaWRcIjpcIjY3NlwiLFwiTWFyZ2luXCI6e1wiJGlkXCI6XCI2NzdcIixcIlRvcFwiOjAuMCxcIkxlZnRcIjowLjAsXCJSaWdodFwiOjAuMCxcIkJvdHRvbVwiOjAuMH0sXCJQYWRkaW5nXCI6e1wiJGlkXCI6XCI2NzhcIixcIlRvcFwiOjAuMCxcIkxlZnRcIjowLjAsXCJSaWdodFwiOjAuMCxcIkJvdHRvbVwiOjAuMH0sXCJCYWNrZ3JvdW5kXCI6e1wiJGlkXCI6XCI2NzlcIixcIkNvbG9yXCI6e1wiJGlkXCI6XCI2ODBcIixcIkFcIjoyNTUsXCJSXCI6MTE1LFwiR1wiOjExNSxcIkJcIjoxMTV9fSxcIklzVmlzaWJsZVwiOnRydWUsXCJXaWR0aFwiOjEyLjAsXCJIZWlnaHRcIjoxNC4wLFwiQm9yZGVyU3R5bGVcIjp7XCIkaWRcIjpcIjY4MVwiLFwiTGluZUNvbG9yXCI6bnVsbCxcIkxpbmVXZWlnaHRcIjowLjAsXCJMaW5lVHlwZVwiOjB9fSxcIlRpdGxlU3R5bGVcIjp7XCIkaWRcIjpcIjY4MlwiLFwiRm9udFNldHRpbmdzXCI6e1wiJGlkXCI6XCI2ODNcIixcIkZvbnRTaXplXCI6MTEsXCJGb250TmFtZVwiOlwiQ2FsaWJyaVwiLFwiSXNCb2xkXCI6dHJ1ZSxcIklzSXRhbGljXCI6ZmFsc2UsXCJJc1VuZGVybGluZWRcIjpmYWxzZX0sXCJBdXRvU2l6ZVwiOjAsXCJGb3JlZ3JvdW5kXCI6e1wiJGlkXCI6XCI2ODRcIixcIkNvbG9yXCI6e1wiJGlkXCI6XCI2OD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jg2XCIsXCJUb3BcIjowLjAsXCJMZWZ0XCI6MC4wLFwiUmlnaHRcIjowLjAsXCJCb3R0b21cIjowLjB9LFwiUGFkZGluZ1wiOntcIiRpZFwiOlwiNjg3XCIsXCJUb3BcIjowLjAsXCJMZWZ0XCI6MC4wLFwiUmlnaHRcIjowLjAsXCJCb3R0b21cIjowLjB9LFwiQmFja2dyb3VuZFwiOntcIiRyZWZcIjpcIjEwNVwifSxcIklzVmlzaWJsZVwiOnRydWUsXCJXaWR0aFwiOjAuMCxcIkhlaWdodFwiOjAuMCxcIkJvcmRlclN0eWxlXCI6e1wiJGlkXCI6XCI2ODhcIixcIkxpbmVDb2xvclwiOm51bGwsXCJMaW5lV2VpZ2h0XCI6MC4wLFwiTGluZVR5cGVcIjowfX0sXCJEYXRlU3R5bGVcIjp7XCIkaWRcIjpcIjY4OVwiLFwiRm9udFNldHRpbmdzXCI6e1wiJGlkXCI6XCI2OTBcIixcIkZvbnRTaXplXCI6MTAsXCJGb250TmFtZVwiOlwiQ2FsaWJyaVwiLFwiSXNCb2xkXCI6ZmFsc2UsXCJJc0l0YWxpY1wiOmZhbHNlLFwiSXNVbmRlcmxpbmVkXCI6ZmFsc2V9LFwiQXV0b1NpemVcIjowLFwiRm9yZWdyb3VuZFwiOntcIiRpZFwiOlwiNjkxXCIsXCJDb2xvclwiOntcIiRpZFwiOlwiNjky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2OTNcIixcIlRvcFwiOjAuMCxcIkxlZnRcIjowLjAsXCJSaWdodFwiOjAuMCxcIkJvdHRvbVwiOjAuMH0sXCJQYWRkaW5nXCI6e1wiJGlkXCI6XCI2OTRcIixcIlRvcFwiOjAuMCxcIkxlZnRcIjowLjAsXCJSaWdodFwiOjAuMCxcIkJvdHRvbVwiOjAuMH0sXCJCYWNrZ3JvdW5kXCI6e1wiJHJlZlwiOlwiMTEyXCJ9LFwiSXNWaXNpYmxlXCI6dHJ1ZSxcIldpZHRoXCI6MC4wLFwiSGVpZ2h0XCI6MC4wLFwiQm9yZGVyU3R5bGVcIjp7XCIkaWRcIjpcIjY5NVwiLFwiTGluZUNvbG9yXCI6bnVsbCxcIkxpbmVXZWlnaHRcIjowLjAsXCJMaW5lVHlwZVwiOjB9fSxcIkRhdGVGb3JtYXRcIjp7XCIkaWRcIjpcIjY5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Y5N1wiLFwiVGFza1N0eWxlXCI6e1wiJGlkXCI6XCI2OThcIixcIlNoYXBlXCI6NCxcIlNoYXBlVGhpY2tuZXNzXCI6MSxcIkR1cmF0aW9uRm9ybWF0XCI6MCxcIlBlcmNlbnRhZ2VDb21wbGV0ZVN0eWxlXCI6e1wiJGlkXCI6XCI2OTlcIixcIkZvbnRTZXR0aW5nc1wiOntcIiRpZFwiOlwiNzAwXCIsXCJGb250U2l6ZVwiOjEwLFwiRm9udE5hbWVcIjpcIkNhbGlicmlcIixcIklzQm9sZFwiOmZhbHNlLFwiSXNJdGFsaWNcIjpmYWxzZSxcIklzVW5kZXJsaW5lZFwiOmZhbHNlfSxcIkF1dG9TaXplXCI6MCxcIkZvcmVncm91bmRcIjp7XCIkaWRcIjpcIjcwMVwiLFwiQ29sb3JcIjp7XCIkaWRcIjpcIjcwMl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NzAzXCIsXCJUb3BcIjowLjAsXCJMZWZ0XCI6MC4wLFwiUmlnaHRcIjowLjAsXCJCb3R0b21cIjowLjB9LFwiUGFkZGluZ1wiOntcIiRpZFwiOlwiNzA0XCIsXCJUb3BcIjowLjAsXCJMZWZ0XCI6MC4wLFwiUmlnaHRcIjowLjAsXCJCb3R0b21cIjowLjB9LFwiQmFja2dyb3VuZFwiOntcIiRyZWZcIjpcIjEyMVwifSxcIklzVmlzaWJsZVwiOnRydWUsXCJXaWR0aFwiOjAuMCxcIkhlaWdodFwiOjAuMCxcIkJvcmRlclN0eWxlXCI6e1wiJGlkXCI6XCI3MDVcIixcIkxpbmVDb2xvclwiOm51bGwsXCJMaW5lV2VpZ2h0XCI6MC4wLFwiTGluZVR5cGVcIjowfX0sXCJEdXJhdGlvblN0eWxlXCI6e1wiJGlkXCI6XCI3MDZcIixcIkZvbnRTZXR0aW5nc1wiOntcIiRpZFwiOlwiNzA3XCIsXCJGb250U2l6ZVwiOjEwLFwiRm9udE5hbWVcIjpcIkNhbGlicmlcIixcIklzQm9sZFwiOmZhbHNlLFwiSXNJdGFsaWNcIjpmYWxzZSxcIklzVW5kZXJsaW5lZFwiOmZhbHNlfSxcIkF1dG9TaXplXCI6MCxcIkZvcmVncm91bmRcIjp7XCIkaWRcIjpcIjcwO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3MDlcIixcIlRvcFwiOjAuMCxcIkxlZnRcIjowLjAsXCJSaWdodFwiOjAuMCxcIkJvdHRvbVwiOjAuMH0sXCJQYWRkaW5nXCI6e1wiJGlkXCI6XCI3MTBcIixcIlRvcFwiOjAuMCxcIkxlZnRcIjowLjAsXCJSaWdodFwiOjAuMCxcIkJvdHRvbVwiOjAuMH0sXCJCYWNrZ3JvdW5kXCI6e1wiJHJlZlwiOlwiMTI4XCJ9LFwiSXNWaXNpYmxlXCI6dHJ1ZSxcIldpZHRoXCI6MC4wLFwiSGVpZ2h0XCI6MC4wLFwiQm9yZGVyU3R5bGVcIjp7XCIkaWRcIjpcIjcxMVwiLFwiTGluZUNvbG9yXCI6bnVsbCxcIkxpbmVXZWlnaHRcIjowLjAsXCJMaW5lVHlwZVwiOjB9fSxcIkhvcml6b250YWxDb25uZWN0b3JTdHlsZVwiOntcIiRpZFwiOlwiNzEyXCIsXCJMaW5lQ29sb3JcIjp7XCIkcmVmXCI6XCIxMzBcIn0sXCJMaW5lV2VpZ2h0XCI6MS4wLFwiTGluZVR5cGVcIjowfSxcIlZlcnRpY2FsQ29ubmVjdG9yU3R5bGVcIjp7XCIkaWRcIjpcIjcxM1wiLFwiTGluZUNvbG9yXCI6e1wiJHJlZlwiOlwiMTMz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M3NDgxOWY0LWJhNzgtNGJhNy04YWI5LWVjYWE2M2I1OTUwMFwiLFwiQXR0YWNoZWRNaWxlc3RvbmVzU3R5bGVzXCI6bnVsbCxcIlNoYXBlU3R5bGVcIjp7XCIkaWRcIjpcIjcxNFwiLFwiTWFyZ2luXCI6e1wiJGlkXCI6XCI3MTVcIixcIlRvcFwiOjAuMCxcIkxlZnRcIjo0LjAsXCJSaWdodFwiOjQuMCxcIkJvdHRvbVwiOjAuMH0sXCJQYWRkaW5nXCI6e1wiJGlkXCI6XCI3MTZcIixcIlRvcFwiOjAuMCxcIkxlZnRcIjowLjAsXCJSaWdodFwiOjAuMCxcIkJvdHRvbVwiOjAuMH0sXCJCYWNrZ3JvdW5kXCI6e1wiJGlkXCI6XCI3MTdcIixcIkNvbG9yXCI6e1wiJGlkXCI6XCI3MThcIixcIkFcIjoyNTUsXCJSXCI6MTYzLFwiR1wiOjk5LFwiQlwiOjE5NX19LFwiSXNWaXNpYmxlXCI6dHJ1ZSxcIldpZHRoXCI6MC4wLFwiSGVpZ2h0XCI6MTYuMCxcIkJvcmRlclN0eWxlXCI6e1wiJGlkXCI6XCI3MTlcIixcIkxpbmVDb2xvclwiOntcIiRpZFwiOlwiNzIwXCIsXCIkdHlwZVwiOlwiTkxSRS5Db21tb24uRG9tLlNvbGlkQ29sb3JCcnVzaCwgTkxSRS5Db21tb25cIixcIkNvbG9yXCI6e1wiJGlkXCI6XCI3MjFcIixcIkFcIjoyNTUsXCJSXCI6MjU1LFwiR1wiOjAsXCJCXCI6MH19LFwiTGluZVdlaWdodFwiOjAuMCxcIkxpbmVUeXBlXCI6MH19LFwiVGl0bGVTdHlsZVwiOntcIiRpZFwiOlwiNzIyXCIsXCJGb250U2V0dGluZ3NcIjp7XCIkaWRcIjpcIjcyM1wiLFwiRm9udFNpemVcIjoxMSxcIkZvbnROYW1lXCI6XCJDYWxpYnJpXCIsXCJJc0JvbGRcIjpmYWxzZSxcIklzSXRhbGljXCI6ZmFsc2UsXCJJc1VuZGVybGluZWRcIjpmYWxzZX0sXCJBdXRvU2l6ZVwiOjAsXCJGb3JlZ3JvdW5kXCI6e1wiJGlkXCI6XCI3MjRcIixcIkNvbG9yXCI6e1wiJGlkXCI6XCI3Mj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zI2XCIsXCJUb3BcIjowLjAsXCJMZWZ0XCI6MC4wLFwiUmlnaHRcIjowLjAsXCJCb3R0b21cIjowLjB9LFwiUGFkZGluZ1wiOntcIiRpZFwiOlwiNzI3XCIsXCJUb3BcIjowLjAsXCJMZWZ0XCI6MC4wLFwiUmlnaHRcIjowLjAsXCJCb3R0b21cIjowLjB9LFwiQmFja2dyb3VuZFwiOntcIiRyZWZcIjpcIjE0OVwifSxcIklzVmlzaWJsZVwiOnRydWUsXCJXaWR0aFwiOjAuMCxcIkhlaWdodFwiOjAuMCxcIkJvcmRlclN0eWxlXCI6e1wiJGlkXCI6XCI3MjhcIixcIkxpbmVDb2xvclwiOm51bGwsXCJMaW5lV2VpZ2h0XCI6MC4wLFwiTGluZVR5cGVcIjowfX0sXCJEYXRlU3R5bGVcIjp7XCIkaWRcIjpcIjcyOVwiLFwiRm9udFNldHRpbmdzXCI6e1wiJGlkXCI6XCI3MzBcIixcIkZvbnRTaXplXCI6MTAsXCJGb250TmFtZVwiOlwiQ2FsaWJyaVwiLFwiSXNCb2xkXCI6ZmFsc2UsXCJJc0l0YWxpY1wiOmZhbHNlLFwiSXNVbmRlcmxpbmVkXCI6ZmFsc2V9LFwiQXV0b1NpemVcIjowLFwiRm9yZWdyb3VuZFwiOntcIiRpZFwiOlwiNzMx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czMlwiLFwiVG9wXCI6MC4wLFwiTGVmdFwiOjAuMCxcIlJpZ2h0XCI6MC4wLFwiQm90dG9tXCI6MC4wfSxcIlBhZGRpbmdcIjp7XCIkaWRcIjpcIjczM1wiLFwiVG9wXCI6MC4wLFwiTGVmdFwiOjAuMCxcIlJpZ2h0XCI6MC4wLFwiQm90dG9tXCI6MC4wfSxcIkJhY2tncm91bmRcIjp7XCIkcmVmXCI6XCIxNTZcIn0sXCJJc1Zpc2libGVcIjp0cnVlLFwiV2lkdGhcIjowLjAsXCJIZWlnaHRcIjowLjAsXCJCb3JkZXJTdHlsZVwiOntcIiRpZFwiOlwiNzM0XCIsXCJMaW5lQ29sb3JcIjpudWxsLFwiTGluZVdlaWdodFwiOjAuMCxcIkxpbmVUeXBlXCI6MH19LFwiRGF0ZUZvcm1hdFwiOntcIiRpZFwiOlwiNzM1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NzM2XCIsXCJEYXRlUGFydElzVmlzaWJsZVwiOnRydWUsXCJUaW1lUGFydElzVmlzaWJsZVwiOmZhbHNlfX0sXCJJc1Zpc2libGVcIjp0cnVlfSxcIkF0dGFjaGVkTWlsZXN0b25lc1N0eWxlXCI6W3tcIiRpZFwiOlwiNzM3XCIsXCJTaGFwZVwiOjEzLFwiQ29ubmVjdG9yTWFyZ2luXCI6e1wiJGlkXCI6XCI3MzhcIixcIlRvcFwiOjAuMCxcIkxlZnRcIjoyLjAsXCJSaWdodFwiOjIuMCxcIkJvdHRvbVwiOjAuMH0sXCJDb25uZWN0b3JTdHlsZVwiOntcIiRpZFwiOlwiNzM5XCIsXCJMaW5lQ29sb3JcIjp7XCIkcmVmXCI6XCI2NzNcIn0sXCJMaW5lV2VpZ2h0XCI6MS4wLFwiTGluZVR5cGVcIjowfSxcIklzQmVsb3dUaW1lYmFuZFwiOnRydWUsXCJIaWRlRGF0ZVwiOmZhbHNlLFwiU2hhcGVTaXplXCI6MSxcIlNwYWNpbmdcIjowLjAsXCJQYWRkaW5nXCI6e1wiJGlkXCI6XCI3NDBcIixcIlRvcFwiOjcuMCxcIkxlZnRcIjozLjAsXCJSaWdodFwiOjAuMCxcIkJvdHRvbVwiOjIuMH0sXCJQb3NpdGlvblwiOm51bGwsXCJQb3NpdGlvbk9uVGFza1wiOjIsXCJTaGFwZVN0eWxlXCI6e1wiJGlkXCI6XCI3NDFcIixcIk1hcmdpblwiOntcIiRpZFwiOlwiNzQyXCIsXCJUb3BcIjowLjAsXCJMZWZ0XCI6MC4wLFwiUmlnaHRcIjowLjAsXCJCb3R0b21cIjowLjB9LFwiUGFkZGluZ1wiOntcIiRpZFwiOlwiNzQzXCIsXCJUb3BcIjowLjAsXCJMZWZ0XCI6MC4wLFwiUmlnaHRcIjowLjAsXCJCb3R0b21cIjowLjB9LFwiQmFja2dyb3VuZFwiOntcIiRpZFwiOlwiNzQ0XCIsXCJDb2xvclwiOntcIiRpZFwiOlwiNzQ1XCIsXCJBXCI6MjU1LFwiUlwiOjExNSxcIkdcIjoxMTUsXCJCXCI6MTE1fX0sXCJJc1Zpc2libGVcIjp0cnVlLFwiV2lkdGhcIjoxMy4wLFwiSGVpZ2h0XCI6MTMuMCxcIkJvcmRlclN0eWxlXCI6e1wiJGlkXCI6XCI3NDZcIixcIkxpbmVDb2xvclwiOm51bGwsXCJMaW5lV2VpZ2h0XCI6MC4wLFwiTGluZVR5cGVcIjowfX0sXCJUaXRsZVN0eWxlXCI6e1wiJGlkXCI6XCI3NDdcIixcIkZvbnRTZXR0aW5nc1wiOntcIiRpZFwiOlwiNzQ4XCIsXCJGb250U2l6ZVwiOjExLFwiRm9udE5hbWVcIjpcIkNhbGlicmlcIixcIklzQm9sZFwiOnRydWUsXCJJc0l0YWxpY1wiOmZhbHNlLFwiSXNVbmRlcmxpbmVkXCI6ZmFsc2V9LFwiQXV0b1NpemVcIjowLFwiRm9yZWdyb3VuZFwiOntcIiRpZFwiOlwiNzQ5XCIsXCJDb2xvclwiOntcIiRpZFwiOlwiNzUw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c1MVwiLFwiVG9wXCI6MC4wLFwiTGVmdFwiOjAuMCxcIlJpZ2h0XCI6MC4wLFwiQm90dG9tXCI6MC4wfSxcIlBhZGRpbmdcIjp7XCIkaWRcIjpcIjc1MlwiLFwiVG9wXCI6MC4wLFwiTGVmdFwiOjAuMCxcIlJpZ2h0XCI6MC4wLFwiQm90dG9tXCI6MC4wfSxcIkJhY2tncm91bmRcIjp7XCIkcmVmXCI6XCIxMDVcIn0sXCJJc1Zpc2libGVcIjp0cnVlLFwiV2lkdGhcIjowLjAsXCJIZWlnaHRcIjowLjAsXCJCb3JkZXJTdHlsZVwiOntcIiRpZFwiOlwiNzUzXCIsXCJMaW5lQ29sb3JcIjpudWxsLFwiTGluZVdlaWdodFwiOjAuMCxcIkxpbmVUeXBlXCI6MH19LFwiRGF0ZVN0eWxlXCI6e1wiJGlkXCI6XCI3NTRcIixcIkZvbnRTZXR0aW5nc1wiOntcIiRpZFwiOlwiNzU1XCIsXCJGb250U2l6ZVwiOjEwLFwiRm9udE5hbWVcIjpcIkNhbGlicmlcIixcIklzQm9sZFwiOmZhbHNlLFwiSXNJdGFsaWNcIjpmYWxzZSxcIklzVW5kZXJsaW5lZFwiOmZhbHNlfSxcIkF1dG9TaXplXCI6MCxcIkZvcmVncm91bmRcIjp7XCIkaWRcIjpcIjc1NlwiLFwiQ29sb3JcIjp7XCIkaWRcIjpcIjc1N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zU4XCIsXCJUb3BcIjowLjAsXCJMZWZ0XCI6MC4wLFwiUmlnaHRcIjowLjAsXCJCb3R0b21cIjowLjB9LFwiUGFkZGluZ1wiOntcIiRpZFwiOlwiNzU5XCIsXCJUb3BcIjowLjAsXCJMZWZ0XCI6MC4wLFwiUmlnaHRcIjowLjAsXCJCb3R0b21cIjowLjB9LFwiQmFja2dyb3VuZFwiOntcIiRyZWZcIjpcIjExMlwifSxcIklzVmlzaWJsZVwiOnRydWUsXCJXaWR0aFwiOjAuMCxcIkhlaWdodFwiOjAuMCxcIkJvcmRlclN0eWxlXCI6e1wiJGlkXCI6XCI3NjBcIixcIkxpbmVDb2xvclwiOm51bGwsXCJMaW5lV2VpZ2h0XCI6MC4wLFwiTGluZVR5cGVcIjowfX0sXCJEYXRlRm9ybWF0XCI6e1wiJGlkXCI6XCI3Nj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X0se1wiJGlkXCI6XCI3NjJcIixcIlRhc2tTdHlsZVwiOntcIiRpZFwiOlwiNzYzXCIsXCJTaGFwZVwiOjEsXCJTaGFwZVRoaWNrbmVzc1wiOjEsXCJEdXJhdGlvbkZvcm1hdFwiOjAsXCJQZXJjZW50YWdlQ29tcGxldGVTdHlsZVwiOntcIiRpZFwiOlwiNzY0XCIsXCJGb250U2V0dGluZ3NcIjp7XCIkaWRcIjpcIjc2NVwiLFwiRm9udFNpemVcIjoxMCxcIkZvbnROYW1lXCI6XCJDYWxpYnJpXCIsXCJJc0JvbGRcIjpmYWxzZSxcIklzSXRhbGljXCI6ZmFsc2UsXCJJc1VuZGVybGluZWRcIjpmYWxzZX0sXCJBdXRvU2l6ZVwiOjAsXCJGb3JlZ3JvdW5kXCI6e1wiJGlkXCI6XCI3NjZcIixcIkNvbG9yXCI6e1wiJGlkXCI6XCI3Njd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c2OFwiLFwiVG9wXCI6MC4wLFwiTGVmdFwiOjAuMCxcIlJpZ2h0XCI6MC4wLFwiQm90dG9tXCI6MC4wfSxcIlBhZGRpbmdcIjp7XCIkaWRcIjpcIjc2OVwiLFwiVG9wXCI6MC4wLFwiTGVmdFwiOjAuMCxcIlJpZ2h0XCI6MC4wLFwiQm90dG9tXCI6MC4wfSxcIkJhY2tncm91bmRcIjp7XCIkcmVmXCI6XCIxMjFcIn0sXCJJc1Zpc2libGVcIjp0cnVlLFwiV2lkdGhcIjowLjAsXCJIZWlnaHRcIjowLjAsXCJCb3JkZXJTdHlsZVwiOntcIiRpZFwiOlwiNzcwXCIsXCJMaW5lQ29sb3JcIjpudWxsLFwiTGluZVdlaWdodFwiOjAuMCxcIkxpbmVUeXBlXCI6MH19LFwiRHVyYXRpb25TdHlsZVwiOntcIiRpZFwiOlwiNzcxXCIsXCJGb250U2V0dGluZ3NcIjp7XCIkaWRcIjpcIjc3MlwiLFwiRm9udFNpemVcIjoxMCxcIkZvbnROYW1lXCI6XCJDYWxpYnJpXCIsXCJJc0JvbGRcIjpmYWxzZSxcIklzSXRhbGljXCI6ZmFsc2UsXCJJc1VuZGVybGluZWRcIjpmYWxzZX0sXCJBdXRvU2l6ZVwiOjAsXCJGb3JlZ3JvdW5kXCI6e1wiJGlkXCI6XCI3NzN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zc0XCIsXCJUb3BcIjowLjAsXCJMZWZ0XCI6MC4wLFwiUmlnaHRcIjowLjAsXCJCb3R0b21cIjowLjB9LFwiUGFkZGluZ1wiOntcIiRpZFwiOlwiNzc1XCIsXCJUb3BcIjowLjAsXCJMZWZ0XCI6MC4wLFwiUmlnaHRcIjowLjAsXCJCb3R0b21cIjowLjB9LFwiQmFja2dyb3VuZFwiOntcIiRyZWZcIjpcIjEyOFwifSxcIklzVmlzaWJsZVwiOnRydWUsXCJXaWR0aFwiOjAuMCxcIkhlaWdodFwiOjAuMCxcIkJvcmRlclN0eWxlXCI6e1wiJGlkXCI6XCI3NzZcIixcIkxpbmVDb2xvclwiOm51bGwsXCJMaW5lV2VpZ2h0XCI6MC4wLFwiTGluZVR5cGVcIjowfX0sXCJIb3Jpem9udGFsQ29ubmVjdG9yU3R5bGVcIjp7XCIkaWRcIjpcIjc3N1wiLFwiTGluZUNvbG9yXCI6e1wiJHJlZlwiOlwiMTMwXCJ9LFwiTGluZVdlaWdodFwiOjEuMCxcIkxpbmVUeXBlXCI6MH0sXCJWZXJ0aWNhbENvbm5lY3RvclN0eWxlXCI6e1wiJGlkXCI6XCI3Nzh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zNzQ4MTlmNC1iYTc4LTRiYTctOGFiOS1lY2FhNjNiNTk1MDBcIixcIkF0dGFjaGVkTWlsZXN0b25lc1N0eWxlc1wiOm51bGwsXCJTaGFwZVN0eWxlXCI6e1wiJGlkXCI6XCI3NzlcIixcIk1hcmdpblwiOntcIiRpZFwiOlwiNzgwXCIsXCJUb3BcIjowLjAsXCJMZWZ0XCI6NC4wLFwiUmlnaHRcIjo0LjAsXCJCb3R0b21cIjowLjB9LFwiUGFkZGluZ1wiOntcIiRpZFwiOlwiNzgxXCIsXCJUb3BcIjowLjAsXCJMZWZ0XCI6MC4wLFwiUmlnaHRcIjowLjAsXCJCb3R0b21cIjowLjB9LFwiQmFja2dyb3VuZFwiOntcIiRpZFwiOlwiNzgyXCIsXCJDb2xvclwiOntcIiRpZFwiOlwiNzgzXCIsXCJBXCI6MjU1LFwiUlwiOjE2MyxcIkdcIjo5OSxcIkJcIjoxOTV9fSxcIklzVmlzaWJsZVwiOnRydWUsXCJXaWR0aFwiOjAuMCxcIkhlaWdodFwiOjE2LjAsXCJCb3JkZXJTdHlsZVwiOntcIiRpZFwiOlwiNzg0XCIsXCJMaW5lQ29sb3JcIjp7XCIkaWRcIjpcIjc4NVwiLFwiJHR5cGVcIjpcIk5MUkUuQ29tbW9uLkRvbS5Tb2xpZENvbG9yQnJ1c2gsIE5MUkUuQ29tbW9uXCIsXCJDb2xvclwiOntcIiRpZFwiOlwiNzg2XCIsXCJBXCI6MjU1LFwiUlwiOjI1NSxcIkdcIjowLFwiQlwiOjB9fSxcIkxpbmVXZWlnaHRcIjowLjAsXCJMaW5lVHlwZVwiOjB9fSxcIlRpdGxlU3R5bGVcIjp7XCIkaWRcIjpcIjc4N1wiLFwiRm9udFNldHRpbmdzXCI6e1wiJGlkXCI6XCI3ODhcIixcIkZvbnRTaXplXCI6MTEsXCJGb250TmFtZVwiOlwiQ2FsaWJyaVwiLFwiSXNCb2xkXCI6ZmFsc2UsXCJJc0l0YWxpY1wiOmZhbHNlLFwiSXNVbmRlcmxpbmVkXCI6ZmFsc2V9LFwiQXV0b1NpemVcIjowLFwiRm9yZWdyb3VuZFwiOntcIiRpZFwiOlwiNzg5XCIsXCJDb2xvclwiOntcIiRpZFwiOlwiNzkw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c5MVwiLFwiVG9wXCI6MC4wLFwiTGVmdFwiOjAuMCxcIlJpZ2h0XCI6MC4wLFwiQm90dG9tXCI6MC4wfSxcIlBhZGRpbmdcIjp7XCIkaWRcIjpcIjc5MlwiLFwiVG9wXCI6MC4wLFwiTGVmdFwiOjAuMCxcIlJpZ2h0XCI6MC4wLFwiQm90dG9tXCI6MC4wfSxcIkJhY2tncm91bmRcIjp7XCIkcmVmXCI6XCIxNDlcIn0sXCJJc1Zpc2libGVcIjp0cnVlLFwiV2lkdGhcIjowLjAsXCJIZWlnaHRcIjowLjAsXCJCb3JkZXJTdHlsZVwiOntcIiRpZFwiOlwiNzkzXCIsXCJMaW5lQ29sb3JcIjpudWxsLFwiTGluZVdlaWdodFwiOjAuMCxcIkxpbmVUeXBlXCI6MH19LFwiRGF0ZVN0eWxlXCI6e1wiJGlkXCI6XCI3OTRcIixcIkZvbnRTZXR0aW5nc1wiOntcIiRpZFwiOlwiNzk1XCIsXCJGb250U2l6ZVwiOjEwLFwiRm9udE5hbWVcIjpcIkNhbGlicmlcIixcIklzQm9sZFwiOmZhbHNlLFwiSXNJdGFsaWNcIjpmYWxzZSxcIklzVW5kZXJsaW5lZFwiOmZhbHNlfSxcIkF1dG9TaXplXCI6MCxcIkZvcmVncm91bmRcIjp7XCIkaWRcIjpcIjc5Nl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3OTdcIixcIlRvcFwiOjAuMCxcIkxlZnRcIjowLjAsXCJSaWdodFwiOjAuMCxcIkJvdHRvbVwiOjAuMH0sXCJQYWRkaW5nXCI6e1wiJGlkXCI6XCI3OThcIixcIlRvcFwiOjAuMCxcIkxlZnRcIjowLjAsXCJSaWdodFwiOjAuMCxcIkJvdHRvbVwiOjAuMH0sXCJCYWNrZ3JvdW5kXCI6e1wiJHJlZlwiOlwiMTU2XCJ9LFwiSXNWaXNpYmxlXCI6dHJ1ZSxcIldpZHRoXCI6MC4wLFwiSGVpZ2h0XCI6MC4wLFwiQm9yZGVyU3R5bGVcIjp7XCIkaWRcIjpcIjc5OVwiLFwiTGluZUNvbG9yXCI6bnVsbCxcIkxpbmVXZWlnaHRcIjowLjAsXCJMaW5lVHlwZVwiOjB9fSxcIkRhdGVGb3JtYXRcIjp7XCIkaWRcIjpcIjgwMFwiLFwiRm9ybWF0U3RyaW5nXCI6XCJNTU0gZFwiLFwiU2VwYXJhdG9yXCI6XCIvXCIsXCJVc2VJbnRlcm5hdGlvbmFsRGF0ZUZvcm1hdFwiOmZhbHNlLFwiRGF0ZUlzVmlzaWJsZVwiOmZhbHNlLFwiVGltZUlzVmlzaWJsZVwiOmZhbHNlLFwiSG91ckRpZ2l0c1wiOjEsXCJBbVBtRGVzaWduYXRvclwiOjIsXCJUcmltMDBNaW51dGVzXCI6ZmFsc2UsXCJMYXN0S25vd25WaXNpYmlsaXR5U3RhdGVcIjp7XCIkaWRcIjpcIjgwMVwiLFwiRGF0ZVBhcnRJc1Zpc2libGVcIjp0cnVlLFwiVGltZVBhcnRJc1Zpc2libGVcIjpmYWxzZX19LFwiSXNWaXNpYmxlXCI6ZmFsc2V9LFwiQXR0YWNoZWRNaWxlc3RvbmVzU3R5bGVcIjpbXX0se1wiJGlkXCI6XCI4MDJcIixcIlRhc2tTdHlsZVwiOntcIiRpZFwiOlwiODAzXCIsXCJTaGFwZVwiOjEsXCJTaGFwZVRoaWNrbmVzc1wiOjEsXCJEdXJhdGlvbkZvcm1hdFwiOjAsXCJQZXJjZW50YWdlQ29tcGxldGVTdHlsZVwiOntcIiRpZFwiOlwiODA0XCIsXCJGb250U2V0dGluZ3NcIjp7XCIkaWRcIjpcIjgwNVwiLFwiRm9udFNpemVcIjoxMCxcIkZvbnROYW1lXCI6XCJDYWxpYnJpXCIsXCJJc0JvbGRcIjpmYWxzZSxcIklzSXRhbGljXCI6ZmFsc2UsXCJJc1VuZGVybGluZWRcIjpmYWxzZX0sXCJBdXRvU2l6ZVwiOjAsXCJGb3JlZ3JvdW5kXCI6e1wiJGlkXCI6XCI4MDZcIixcIkNvbG9yXCI6e1wiJGlkXCI6XCI4MDd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gwOFwiLFwiVG9wXCI6MC4wLFwiTGVmdFwiOjAuMCxcIlJpZ2h0XCI6MC4wLFwiQm90dG9tXCI6MC4wfSxcIlBhZGRpbmdcIjp7XCIkaWRcIjpcIjgwOVwiLFwiVG9wXCI6MC4wLFwiTGVmdFwiOjAuMCxcIlJpZ2h0XCI6MC4wLFwiQm90dG9tXCI6MC4wfSxcIkJhY2tncm91bmRcIjp7XCIkcmVmXCI6XCIxMjFcIn0sXCJJc1Zpc2libGVcIjp0cnVlLFwiV2lkdGhcIjowLjAsXCJIZWlnaHRcIjowLjAsXCJCb3JkZXJTdHlsZVwiOntcIiRpZFwiOlwiODEwXCIsXCJMaW5lQ29sb3JcIjpudWxsLFwiTGluZVdlaWdodFwiOjAuMCxcIkxpbmVUeXBlXCI6MH19LFwiRHVyYXRpb25TdHlsZVwiOntcIiRpZFwiOlwiODExXCIsXCJGb250U2V0dGluZ3NcIjp7XCIkaWRcIjpcIjgxMlwiLFwiRm9udFNpemVcIjoxMCxcIkZvbnROYW1lXCI6XCJDYWxpYnJpXCIsXCJJc0JvbGRcIjpmYWxzZSxcIklzSXRhbGljXCI6ZmFsc2UsXCJJc1VuZGVybGluZWRcIjpmYWxzZX0sXCJBdXRvU2l6ZVwiOjAsXCJGb3JlZ3JvdW5kXCI6e1wiJGlkXCI6XCI4MTN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ODE0XCIsXCJUb3BcIjowLjAsXCJMZWZ0XCI6MC4wLFwiUmlnaHRcIjowLjAsXCJCb3R0b21cIjowLjB9LFwiUGFkZGluZ1wiOntcIiRpZFwiOlwiODE1XCIsXCJUb3BcIjowLjAsXCJMZWZ0XCI6MC4wLFwiUmlnaHRcIjowLjAsXCJCb3R0b21cIjowLjB9LFwiQmFja2dyb3VuZFwiOntcIiRyZWZcIjpcIjEyOFwifSxcIklzVmlzaWJsZVwiOnRydWUsXCJXaWR0aFwiOjAuMCxcIkhlaWdodFwiOjAuMCxcIkJvcmRlclN0eWxlXCI6e1wiJGlkXCI6XCI4MTZcIixcIkxpbmVDb2xvclwiOm51bGwsXCJMaW5lV2VpZ2h0XCI6MC4wLFwiTGluZVR5cGVcIjowfX0sXCJIb3Jpem9udGFsQ29ubmVjdG9yU3R5bGVcIjp7XCIkaWRcIjpcIjgxN1wiLFwiTGluZUNvbG9yXCI6e1wiJHJlZlwiOlwiMTMwXCJ9LFwiTGluZVdlaWdodFwiOjEuMCxcIkxpbmVUeXBlXCI6MH0sXCJWZXJ0aWNhbENvbm5lY3RvclN0eWxlXCI6e1wiJGlkXCI6XCI4MTh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JmYzBjNjRhOS1jOGQxLTQzMDEtOTNlYi0wMGFjNWRmMDNmZGVcIixcIkF0dGFjaGVkTWlsZXN0b25lc1N0eWxlc1wiOm51bGwsXCJTaGFwZVN0eWxlXCI6e1wiJGlkXCI6XCI4MTlcIixcIk1hcmdpblwiOntcIiRpZFwiOlwiODIwXCIsXCJUb3BcIjowLjAsXCJMZWZ0XCI6NC4wLFwiUmlnaHRcIjo0LjAsXCJCb3R0b21cIjowLjB9LFwiUGFkZGluZ1wiOntcIiRpZFwiOlwiODIxXCIsXCJUb3BcIjowLjAsXCJMZWZ0XCI6MC4wLFwiUmlnaHRcIjowLjAsXCJCb3R0b21cIjowLjB9LFwiQmFja2dyb3VuZFwiOntcIiRpZFwiOlwiODIyXCIsXCJDb2xvclwiOntcIiRpZFwiOlwiODIzXCIsXCJBXCI6MjU1LFwiUlwiOjE2MyxcIkdcIjo5OSxcIkJcIjoxOTV9fSxcIklzVmlzaWJsZVwiOnRydWUsXCJXaWR0aFwiOjAuMCxcIkhlaWdodFwiOjE2LjAsXCJCb3JkZXJTdHlsZVwiOntcIiRpZFwiOlwiODI0XCIsXCJMaW5lQ29sb3JcIjp7XCIkaWRcIjpcIjgyNVwiLFwiJHR5cGVcIjpcIk5MUkUuQ29tbW9uLkRvbS5Tb2xpZENvbG9yQnJ1c2gsIE5MUkUuQ29tbW9uXCIsXCJDb2xvclwiOntcIiRpZFwiOlwiODI2XCIsXCJBXCI6MjU1LFwiUlwiOjI1NSxcIkdcIjowLFwiQlwiOjB9fSxcIkxpbmVXZWlnaHRcIjowLjAsXCJMaW5lVHlwZVwiOjB9fSxcIlRpdGxlU3R5bGVcIjp7XCIkaWRcIjpcIjgyN1wiLFwiRm9udFNldHRpbmdzXCI6e1wiJGlkXCI6XCI4MjhcIixcIkZvbnRTaXplXCI6MTEsXCJGb250TmFtZVwiOlwiQ2FsaWJyaVwiLFwiSXNCb2xkXCI6ZmFsc2UsXCJJc0l0YWxpY1wiOmZhbHNlLFwiSXNVbmRlcmxpbmVkXCI6ZmFsc2V9LFwiQXV0b1NpemVcIjowLFwiRm9yZWdyb3VuZFwiOntcIiRpZFwiOlwiODI5XCIsXCJDb2xvclwiOntcIiRpZFwiOlwiODMw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gzMVwiLFwiVG9wXCI6MC4wLFwiTGVmdFwiOjAuMCxcIlJpZ2h0XCI6MC4wLFwiQm90dG9tXCI6MC4wfSxcIlBhZGRpbmdcIjp7XCIkaWRcIjpcIjgzMlwiLFwiVG9wXCI6MC4wLFwiTGVmdFwiOjAuMCxcIlJpZ2h0XCI6MC4wLFwiQm90dG9tXCI6MC4wfSxcIkJhY2tncm91bmRcIjp7XCIkcmVmXCI6XCIxNDlcIn0sXCJJc1Zpc2libGVcIjp0cnVlLFwiV2lkdGhcIjowLjAsXCJIZWlnaHRcIjowLjAsXCJCb3JkZXJTdHlsZVwiOntcIiRpZFwiOlwiODMzXCIsXCJMaW5lQ29sb3JcIjpudWxsLFwiTGluZVdlaWdodFwiOjAuMCxcIkxpbmVUeXBlXCI6MH19LFwiRGF0ZVN0eWxlXCI6e1wiJGlkXCI6XCI4MzRcIixcIkZvbnRTZXR0aW5nc1wiOntcIiRpZFwiOlwiODM1XCIsXCJGb250U2l6ZVwiOjEwLFwiRm9udE5hbWVcIjpcIkNhbGlicmlcIixcIklzQm9sZFwiOmZhbHNlLFwiSXNJdGFsaWNcIjpmYWxzZSxcIklzVW5kZXJsaW5lZFwiOmZhbHNlfSxcIkF1dG9TaXplXCI6MCxcIkZvcmVncm91bmRcIjp7XCIkaWRcIjpcIjgzNl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4MzdcIixcIlRvcFwiOjAuMCxcIkxlZnRcIjowLjAsXCJSaWdodFwiOjAuMCxcIkJvdHRvbVwiOjAuMH0sXCJQYWRkaW5nXCI6e1wiJGlkXCI6XCI4MzhcIixcIlRvcFwiOjAuMCxcIkxlZnRcIjowLjAsXCJSaWdodFwiOjAuMCxcIkJvdHRvbVwiOjAuMH0sXCJCYWNrZ3JvdW5kXCI6e1wiJHJlZlwiOlwiMTU2XCJ9LFwiSXNWaXNpYmxlXCI6dHJ1ZSxcIldpZHRoXCI6MC4wLFwiSGVpZ2h0XCI6MC4wLFwiQm9yZGVyU3R5bGVcIjp7XCIkaWRcIjpcIjgzOVwiLFwiTGluZUNvbG9yXCI6bnVsbCxcIkxpbmVXZWlnaHRcIjowLjAsXCJMaW5lVHlwZVwiOjB9fSxcIkRhdGVGb3JtYXRcIjp7XCIkaWRcIjpcIjg0MFwiLFwiRm9ybWF0U3RyaW5nXCI6XCJNTU0gZFwiLFwiU2VwYXJhdG9yXCI6XCIvXCIsXCJVc2VJbnRlcm5hdGlvbmFsRGF0ZUZvcm1hdFwiOmZhbHNlLFwiRGF0ZUlzVmlzaWJsZVwiOmZhbHNlLFwiVGltZUlzVmlzaWJsZVwiOmZhbHNlLFwiSG91ckRpZ2l0c1wiOjEsXCJBbVBtRGVzaWduYXRvclwiOjIsXCJUcmltMDBNaW51dGVzXCI6ZmFsc2UsXCJMYXN0S25vd25WaXNpYmlsaXR5U3RhdGVcIjp7XCIkaWRcIjpcIjg0MVwiLFwiRGF0ZVBhcnRJc1Zpc2libGVcIjp0cnVlLFwiVGltZVBhcnRJc1Zpc2libGVcIjpmYWxzZX19LFwiSXNWaXNpYmxlXCI6dHJ1ZX0sXCJBdHRhY2hlZE1pbGVzdG9uZXNTdHlsZVwiOltdfSx7XCIkaWRcIjpcIjg0MlwiLFwiVGFza1N0eWxlXCI6e1wiJGlkXCI6XCI4NDNcIixcIlNoYXBlXCI6MSxcIlNoYXBlVGhpY2tuZXNzXCI6MSxcIkR1cmF0aW9uRm9ybWF0XCI6MCxcIlBlcmNlbnRhZ2VDb21wbGV0ZVN0eWxlXCI6e1wiJGlkXCI6XCI4NDRcIixcIkZvbnRTZXR0aW5nc1wiOntcIiRpZFwiOlwiODQ1XCIsXCJGb250U2l6ZVwiOjEwLFwiRm9udE5hbWVcIjpcIkNhbGlicmlcIixcIklzQm9sZFwiOmZhbHNlLFwiSXNJdGFsaWNcIjpmYWxzZSxcIklzVW5kZXJsaW5lZFwiOmZhbHNlfSxcIkF1dG9TaXplXCI6MCxcIkZvcmVncm91bmRcIjp7XCIkaWRcIjpcIjg0NlwiLFwiQ29sb3JcIjp7XCIkaWRcIjpcIjg0N1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ODQ4XCIsXCJUb3BcIjowLjAsXCJMZWZ0XCI6MC4wLFwiUmlnaHRcIjowLjAsXCJCb3R0b21cIjowLjB9LFwiUGFkZGluZ1wiOntcIiRpZFwiOlwiODQ5XCIsXCJUb3BcIjowLjAsXCJMZWZ0XCI6MC4wLFwiUmlnaHRcIjowLjAsXCJCb3R0b21cIjowLjB9LFwiQmFja2dyb3VuZFwiOntcIiRyZWZcIjpcIjEyMVwifSxcIklzVmlzaWJsZVwiOnRydWUsXCJXaWR0aFwiOjAuMCxcIkhlaWdodFwiOjAuMCxcIkJvcmRlclN0eWxlXCI6e1wiJGlkXCI6XCI4NTBcIixcIkxpbmVDb2xvclwiOm51bGwsXCJMaW5lV2VpZ2h0XCI6MC4wLFwiTGluZVR5cGVcIjowfX0sXCJEdXJhdGlvblN0eWxlXCI6e1wiJGlkXCI6XCI4NTFcIixcIkZvbnRTZXR0aW5nc1wiOntcIiRpZFwiOlwiODUyXCIsXCJGb250U2l6ZVwiOjEwLFwiRm9udE5hbWVcIjpcIkNhbGlicmlcIixcIklzQm9sZFwiOmZhbHNlLFwiSXNJdGFsaWNcIjpmYWxzZSxcIklzVW5kZXJsaW5lZFwiOmZhbHNlfSxcIkF1dG9TaXplXCI6MCxcIkZvcmVncm91bmRcIjp7XCIkaWRcIjpcIjg1M1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4NTRcIixcIlRvcFwiOjAuMCxcIkxlZnRcIjowLjAsXCJSaWdodFwiOjAuMCxcIkJvdHRvbVwiOjAuMH0sXCJQYWRkaW5nXCI6e1wiJGlkXCI6XCI4NTVcIixcIlRvcFwiOjAuMCxcIkxlZnRcIjowLjAsXCJSaWdodFwiOjAuMCxcIkJvdHRvbVwiOjAuMH0sXCJCYWNrZ3JvdW5kXCI6e1wiJHJlZlwiOlwiMTI4XCJ9LFwiSXNWaXNpYmxlXCI6dHJ1ZSxcIldpZHRoXCI6MC4wLFwiSGVpZ2h0XCI6MC4wLFwiQm9yZGVyU3R5bGVcIjp7XCIkaWRcIjpcIjg1NlwiLFwiTGluZUNvbG9yXCI6bnVsbCxcIkxpbmVXZWlnaHRcIjowLjAsXCJMaW5lVHlwZVwiOjB9fSxcIkhvcml6b250YWxDb25uZWN0b3JTdHlsZVwiOntcIiRpZFwiOlwiODU3XCIsXCJMaW5lQ29sb3JcIjp7XCIkcmVmXCI6XCIxMzBcIn0sXCJMaW5lV2VpZ2h0XCI6MS4wLFwiTGluZVR5cGVcIjowfSxcIlZlcnRpY2FsQ29ubmVjdG9yU3R5bGVcIjp7XCIkaWRcIjpcIjg1OFwiLFwiTGluZUNvbG9yXCI6e1wiJHJlZlwiOlwiMTMz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mZjMGM2NGE5LWM4ZDEtNDMwMS05M2ViLTAwYWM1ZGYwM2ZkZVwiLFwiQXR0YWNoZWRNaWxlc3RvbmVzU3R5bGVzXCI6bnVsbCxcIlNoYXBlU3R5bGVcIjp7XCIkaWRcIjpcIjg1OVwiLFwiTWFyZ2luXCI6e1wiJGlkXCI6XCI4NjBcIixcIlRvcFwiOjAuMCxcIkxlZnRcIjo0LjAsXCJSaWdodFwiOjQuMCxcIkJvdHRvbVwiOjAuMH0sXCJQYWRkaW5nXCI6e1wiJGlkXCI6XCI4NjFcIixcIlRvcFwiOjAuMCxcIkxlZnRcIjowLjAsXCJSaWdodFwiOjAuMCxcIkJvdHRvbVwiOjAuMH0sXCJCYWNrZ3JvdW5kXCI6e1wiJGlkXCI6XCI4NjJcIixcIkNvbG9yXCI6e1wiJGlkXCI6XCI4NjNcIixcIkFcIjoyNTUsXCJSXCI6MTYzLFwiR1wiOjk5LFwiQlwiOjE5NX19LFwiSXNWaXNpYmxlXCI6dHJ1ZSxcIldpZHRoXCI6MC4wLFwiSGVpZ2h0XCI6MTYuMCxcIkJvcmRlclN0eWxlXCI6e1wiJGlkXCI6XCI4NjRcIixcIkxpbmVDb2xvclwiOntcIiRpZFwiOlwiODY1XCIsXCIkdHlwZVwiOlwiTkxSRS5Db21tb24uRG9tLlNvbGlkQ29sb3JCcnVzaCwgTkxSRS5Db21tb25cIixcIkNvbG9yXCI6e1wiJGlkXCI6XCI4NjZcIixcIkFcIjoyNTUsXCJSXCI6MjU1LFwiR1wiOjAsXCJCXCI6MH19LFwiTGluZVdlaWdodFwiOjAuMCxcIkxpbmVUeXBlXCI6MH19LFwiVGl0bGVTdHlsZVwiOntcIiRpZFwiOlwiODY3XCIsXCJGb250U2V0dGluZ3NcIjp7XCIkaWRcIjpcIjg2OFwiLFwiRm9udFNpemVcIjoxMSxcIkZvbnROYW1lXCI6XCJDYWxpYnJpXCIsXCJJc0JvbGRcIjpmYWxzZSxcIklzSXRhbGljXCI6ZmFsc2UsXCJJc1VuZGVybGluZWRcIjpmYWxzZX0sXCJBdXRvU2l6ZVwiOjAsXCJGb3JlZ3JvdW5kXCI6e1wiJGlkXCI6XCI4NjlcIixcIkNvbG9yXCI6e1wiJGlkXCI6XCI4NzB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DcxXCIsXCJUb3BcIjowLjAsXCJMZWZ0XCI6MC4wLFwiUmlnaHRcIjowLjAsXCJCb3R0b21cIjowLjB9LFwiUGFkZGluZ1wiOntcIiRpZFwiOlwiODcyXCIsXCJUb3BcIjowLjAsXCJMZWZ0XCI6MC4wLFwiUmlnaHRcIjowLjAsXCJCb3R0b21cIjowLjB9LFwiQmFja2dyb3VuZFwiOntcIiRyZWZcIjpcIjE0OVwifSxcIklzVmlzaWJsZVwiOnRydWUsXCJXaWR0aFwiOjAuMCxcIkhlaWdodFwiOjAuMCxcIkJvcmRlclN0eWxlXCI6e1wiJGlkXCI6XCI4NzNcIixcIkxpbmVDb2xvclwiOm51bGwsXCJMaW5lV2VpZ2h0XCI6MC4wLFwiTGluZVR5cGVcIjowfX0sXCJEYXRlU3R5bGVcIjp7XCIkaWRcIjpcIjg3NFwiLFwiRm9udFNldHRpbmdzXCI6e1wiJGlkXCI6XCI4NzVcIixcIkZvbnRTaXplXCI6MTAsXCJGb250TmFtZVwiOlwiQ2FsaWJyaVwiLFwiSXNCb2xkXCI6ZmFsc2UsXCJJc0l0YWxpY1wiOmZhbHNlLFwiSXNVbmRlcmxpbmVkXCI6ZmFsc2V9LFwiQXV0b1NpemVcIjowLFwiRm9yZWdyb3VuZFwiOntcIiRpZFwiOlwiODc2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g3N1wiLFwiVG9wXCI6MC4wLFwiTGVmdFwiOjAuMCxcIlJpZ2h0XCI6MC4wLFwiQm90dG9tXCI6MC4wfSxcIlBhZGRpbmdcIjp7XCIkaWRcIjpcIjg3OFwiLFwiVG9wXCI6MC4wLFwiTGVmdFwiOjAuMCxcIlJpZ2h0XCI6MC4wLFwiQm90dG9tXCI6MC4wfSxcIkJhY2tncm91bmRcIjp7XCIkcmVmXCI6XCIxNTZcIn0sXCJJc1Zpc2libGVcIjp0cnVlLFwiV2lkdGhcIjowLjAsXCJIZWlnaHRcIjowLjAsXCJCb3JkZXJTdHlsZVwiOntcIiRpZFwiOlwiODc5XCIsXCJMaW5lQ29sb3JcIjpudWxsLFwiTGluZVdlaWdodFwiOjAuMCxcIkxpbmVUeXBlXCI6MH19LFwiRGF0ZUZvcm1hdFwiOntcIiRpZFwiOlwiODgw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ODgxXCIsXCJEYXRlUGFydElzVmlzaWJsZVwiOnRydWUsXCJUaW1lUGFydElzVmlzaWJsZVwiOmZhbHNlfX0sXCJJc1Zpc2libGVcIjp0cnVlfSxcIkF0dGFjaGVkTWlsZXN0b25lc1N0eWxlXCI6W119XX0se1wiJGlkXCI6XCI4ODJcIixcIlN0eWxlXCI6e1wiJGlkXCI6XCI4ODNcIixcIkhlYWRlclN0eWxlXCI6e1wiJGlkXCI6XCI4ODRcIixcIlRleHRTdHlsZVwiOntcIiRpZFwiOlwiODg1XCIsXCJGb250U2V0dGluZ3NcIjp7XCIkaWRcIjpcIjg4NlwiLFwiRm9udFNpemVcIjoxMixcIkZvbnROYW1lXCI6XCJDYWxpYnJpXCIsXCJJc0JvbGRcIjpmYWxzZSxcIklzSXRhbGljXCI6ZmFsc2UsXCJJc1VuZGVybGluZWRcIjpmYWxzZX0sXCJBdXRvU2l6ZVwiOjAsXCJGb3JlZ3JvdW5kXCI6e1wiJGlkXCI6XCI4ODdcIixcIkNvbG9yXCI6e1wiJGlkXCI6XCI4ODh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4ODlcIixcIlRvcFwiOjAuMCxcIkxlZnRcIjowLjAsXCJSaWdodFwiOjAuMCxcIkJvdHRvbVwiOjAuMH0sXCJQYWRkaW5nXCI6e1wiJGlkXCI6XCI4OTBcIixcIlRvcFwiOjAuMCxcIkxlZnRcIjowLjAsXCJSaWdodFwiOjAuMCxcIkJvdHRvbVwiOjAuMH0sXCJCYWNrZ3JvdW5kXCI6bnVsbCxcIklzVmlzaWJsZVwiOmZhbHNlLFwiV2lkdGhcIjowLjAsXCJIZWlnaHRcIjowLjAsXCJCb3JkZXJTdHlsZVwiOm51bGx9LFwiUmVjdGFuZ2xlU3R5bGVcIjp7XCIkaWRcIjpcIjg5MVwiLFwiTWFyZ2luXCI6e1wiJGlkXCI6XCI4OTJcIixcIlRvcFwiOjAuMCxcIkxlZnRcIjowLjAsXCJSaWdodFwiOjAuMCxcIkJvdHRvbVwiOjAuMH0sXCJQYWRkaW5nXCI6e1wiJGlkXCI6XCI4OTNcIixcIlRvcFwiOjAuMCxcIkxlZnRcIjowLjAsXCJSaWdodFwiOjAuMCxcIkJvdHRvbVwiOjAuMH0sXCJCYWNrZ3JvdW5kXCI6e1wiJGlkXCI6XCI4OTRcIixcIkNvbG9yXCI6e1wiJGlkXCI6XCI4OTVcIixcIkFcIjoxMjcsXCJSXCI6MjQwLFwiR1wiOjEwMCxcIkJcIjo0N319LFwiSXNWaXNpYmxlXCI6ZmFsc2UsXCJXaWR0aFwiOjAuMCxcIkhlaWdodFwiOjAuMCxcIkJvcmRlclN0eWxlXCI6e1wiJGlkXCI6XCI4OTZcIixcIkxpbmVDb2xvclwiOntcIiRyZWZcIjpcIjE3M1wifSxcIkxpbmVXZWlnaHRcIjowLjAsXCJMaW5lVHlwZVwiOjB9fSxcIlRleHRJc1ZlcnRpY2FsXCI6ZmFsc2V9LFwiQmFja2dyb3VuZFN0eWxlXCI6e1wiJGlkXCI6XCI4OTdcIixcIk1hcmdpblwiOntcIiRpZFwiOlwiODk4XCIsXCJUb3BcIjowLjAsXCJMZWZ0XCI6MC4wLFwiUmlnaHRcIjowLjAsXCJCb3R0b21cIjowLjB9LFwiUGFkZGluZ1wiOntcIiRpZFwiOlwiODk5XCIsXCJUb3BcIjowLjAsXCJMZWZ0XCI6MC4wLFwiUmlnaHRcIjowLjAsXCJCb3R0b21cIjowLjB9LFwiQmFja2dyb3VuZFwiOntcIiRpZFwiOlwiOTAwXCIsXCJDb2xvclwiOntcIiRpZFwiOlwiOTAxXCIsXCJBXCI6MzgsXCJSXCI6MCxcIkdcIjowLFwiQlwiOjB9fSxcIklzVmlzaWJsZVwiOnRydWUsXCJXaWR0aFwiOjAuMCxcIkhlaWdodFwiOjAuMCxcIkJvcmRlclN0eWxlXCI6e1wiJGlkXCI6XCI5MDJcIixcIkxpbmVDb2xvclwiOntcIiRpZFwiOlwiOTAzXCIsXCIkdHlwZVwiOlwiTkxSRS5Db21tb24uRG9tLlNvbGlkQ29sb3JCcnVzaCwgTkxSRS5Db21tb25cIixcIkNvbG9yXCI6e1wiJGlkXCI6XCI5MDRcIixcIkFcIjoyNTUsXCJSXCI6MTc4LFwiR1wiOjE0LFwiQlwiOjE4fX0sXCJMaW5lV2VpZ2h0XCI6MC4wLFwiTGluZVR5cGVcIjowfX0sXCJJc0Fib3ZlVGltZWJhbmRcIjpmYWxzZX0sXCJDdXN0b21Td2ltbGFuZU1pbGVzdG9uZVN0eWxlTGlzdFwiOltdLFwiQ3VzdG9tU3dpbWxhbmVUYXNrU3R5bGVMaXN0XCI6W3tcIiRpZFwiOlwiOTA1XCIsXCJUYXNrU3R5bGVcIjp7XCIkaWRcIjpcIjkwNlwiLFwiU2hhcGVcIjo0LFwiU2hhcGVUaGlja25lc3NcIjoxLFwiRHVyYXRpb25Gb3JtYXRcIjowLFwiUGVyY2VudGFnZUNvbXBsZXRlU3R5bGVcIjp7XCIkaWRcIjpcIjkwN1wiLFwiRm9udFNldHRpbmdzXCI6e1wiJGlkXCI6XCI5MDhcIixcIkZvbnRTaXplXCI6MTAsXCJGb250TmFtZVwiOlwiQ2FsaWJyaVwiLFwiSXNCb2xkXCI6ZmFsc2UsXCJJc0l0YWxpY1wiOmZhbHNlLFwiSXNVbmRlcmxpbmVkXCI6ZmFsc2V9LFwiQXV0b1NpemVcIjowLFwiRm9yZWdyb3VuZFwiOntcIiRpZFwiOlwiOTA5XCIsXCJDb2xvclwiOntcIiRpZFwiOlwiOTEwXCIsXCJBXCI6MjU1LFwiUlwiOjE5MixcIkdcIjo4MCxcIkJcIjo3N319LFwiQmFja2dyb3VuZEZpbGxUeXBlXCI6MCxcIk1heFdpZHRoXCI6MjAwLjAsXCJNYXhIZWlnaHRcIjpcIkluZmluaXR5XCIsXCJTbWFydEZvcmVncm91bmRJc0FjdGl2ZVwiOmZhbHNlLFwiSG9yaXpvbnRhbEFsaWdubWVudFwiOjEsXCJWZXJ0aWNhbEFsaWdubWVudFwiOjAsXCJTbWFydEZvcmVncm91bmRcIjpudWxsLFwiTWFyZ2luXCI6e1wiJGlkXCI6XCI5MTFcIixcIlRvcFwiOjAuMCxcIkxlZnRcIjowLjAsXCJSaWdodFwiOjAuMCxcIkJvdHRvbVwiOjAuMH0sXCJQYWRkaW5nXCI6e1wiJGlkXCI6XCI5MTJcIixcIlRvcFwiOjAuMCxcIkxlZnRcIjowLjAsXCJSaWdodFwiOjAuMCxcIkJvdHRvbVwiOjAuMH0sXCJCYWNrZ3JvdW5kXCI6e1wiJHJlZlwiOlwiMTIxXCJ9LFwiSXNWaXNpYmxlXCI6dHJ1ZSxcIldpZHRoXCI6MC4wLFwiSGVpZ2h0XCI6MC4wLFwiQm9yZGVyU3R5bGVcIjp7XCIkaWRcIjpcIjkxM1wiLFwiTGluZUNvbG9yXCI6bnVsbCxcIkxpbmVXZWlnaHRcIjowLjAsXCJMaW5lVHlwZVwiOjB9fSxcIkR1cmF0aW9uU3R5bGVcIjp7XCIkaWRcIjpcIjkxNFwiLFwiRm9udFNldHRpbmdzXCI6e1wiJGlkXCI6XCI5MTVcIixcIkZvbnRTaXplXCI6MTAsXCJGb250TmFtZVwiOlwiQ2FsaWJyaVwiLFwiSXNCb2xkXCI6ZmFsc2UsXCJJc0l0YWxpY1wiOmZhbHNlLFwiSXNVbmRlcmxpbmVkXCI6ZmFsc2V9LFwiQXV0b1NpemVcIjowLFwiRm9yZWdyb3VuZFwiOntcIiRpZFwiOlwiOTE2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kxN1wiLFwiVG9wXCI6MC4wLFwiTGVmdFwiOjAuMCxcIlJpZ2h0XCI6MC4wLFwiQm90dG9tXCI6MC4wfSxcIlBhZGRpbmdcIjp7XCIkaWRcIjpcIjkxOFwiLFwiVG9wXCI6MC4wLFwiTGVmdFwiOjAuMCxcIlJpZ2h0XCI6MC4wLFwiQm90dG9tXCI6MC4wfSxcIkJhY2tncm91bmRcIjp7XCIkcmVmXCI6XCIxMjhcIn0sXCJJc1Zpc2libGVcIjp0cnVlLFwiV2lkdGhcIjowLjAsXCJIZWlnaHRcIjowLjAsXCJCb3JkZXJTdHlsZVwiOntcIiRpZFwiOlwiOTE5XCIsXCJMaW5lQ29sb3JcIjpudWxsLFwiTGluZVdlaWdodFwiOjAuMCxcIkxpbmVUeXBlXCI6MH19LFwiSG9yaXpvbnRhbENvbm5lY3RvclN0eWxlXCI6e1wiJGlkXCI6XCI5MjBcIixcIkxpbmVDb2xvclwiOntcIiRyZWZcIjpcIjEzMFwifSxcIkxpbmVXZWlnaHRcIjoxLjAsXCJMaW5lVHlwZVwiOjB9LFwiVmVydGljYWxDb25uZWN0b3JTdHlsZVwiOntcIiRpZFwiOlwiOTIx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YTc3Nzc4NGItYjkzZC00NGY0LWE4YzAtYjE0ZWU2MGUwMjY3XCIsXCJBdHRhY2hlZE1pbGVzdG9uZXNTdHlsZXNcIjpudWxsLFwiU2hhcGVTdHlsZVwiOntcIiRpZFwiOlwiOTIyXCIsXCJNYXJnaW5cIjp7XCIkaWRcIjpcIjkyM1wiLFwiVG9wXCI6MC4wLFwiTGVmdFwiOjQuMCxcIlJpZ2h0XCI6NC4wLFwiQm90dG9tXCI6MC4wfSxcIlBhZGRpbmdcIjp7XCIkaWRcIjpcIjkyNFwiLFwiVG9wXCI6MC4wLFwiTGVmdFwiOjAuMCxcIlJpZ2h0XCI6MC4wLFwiQm90dG9tXCI6MC4wfSxcIkJhY2tncm91bmRcIjp7XCIkaWRcIjpcIjkyNVwiLFwiQ29sb3JcIjp7XCIkaWRcIjpcIjkyNlwiLFwiQVwiOjI1NSxcIlJcIjoyMjcsXCJHXCI6MTE2LFwiQlwiOjIyfX0sXCJJc1Zpc2libGVcIjp0cnVlLFwiV2lkdGhcIjowLjAsXCJIZWlnaHRcIjoxNi4wLFwiQm9yZGVyU3R5bGVcIjp7XCIkaWRcIjpcIjkyN1wiLFwiTGluZUNvbG9yXCI6e1wiJGlkXCI6XCI5MjhcIixcIiR0eXBlXCI6XCJOTFJFLkNvbW1vbi5Eb20uU29saWRDb2xvckJydXNoLCBOTFJFLkNvbW1vblwiLFwiQ29sb3JcIjp7XCIkaWRcIjpcIjkyOVwiLFwiQVwiOjI1NSxcIlJcIjoyNTUsXCJHXCI6MCxcIkJcIjowfX0sXCJMaW5lV2VpZ2h0XCI6MC4wLFwiTGluZVR5cGVcIjowfX0sXCJUaXRsZVN0eWxlXCI6e1wiJGlkXCI6XCI5MzBcIixcIkZvbnRTZXR0aW5nc1wiOntcIiRpZFwiOlwiOTMxXCIsXCJGb250U2l6ZVwiOjExLFwiRm9udE5hbWVcIjpcIkNhbGlicmlcIixcIklzQm9sZFwiOmZhbHNlLFwiSXNJdGFsaWNcIjpmYWxzZSxcIklzVW5kZXJsaW5lZFwiOmZhbHNlfSxcIkF1dG9TaXplXCI6MCxcIkZvcmVncm91bmRcIjp7XCIkaWRcIjpcIjkzMlwiLFwiQ29sb3JcIjp7XCIkaWRcIjpcIjkz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MzRcIixcIlRvcFwiOjAuMCxcIkxlZnRcIjowLjAsXCJSaWdodFwiOjAuMCxcIkJvdHRvbVwiOjAuMH0sXCJQYWRkaW5nXCI6e1wiJGlkXCI6XCI5MzVcIixcIlRvcFwiOjAuMCxcIkxlZnRcIjowLjAsXCJSaWdodFwiOjAuMCxcIkJvdHRvbVwiOjAuMH0sXCJCYWNrZ3JvdW5kXCI6e1wiJHJlZlwiOlwiMTQ5XCJ9LFwiSXNWaXNpYmxlXCI6dHJ1ZSxcIldpZHRoXCI6MC4wLFwiSGVpZ2h0XCI6MC4wLFwiQm9yZGVyU3R5bGVcIjp7XCIkaWRcIjpcIjkzNlwiLFwiTGluZUNvbG9yXCI6bnVsbCxcIkxpbmVXZWlnaHRcIjowLjAsXCJMaW5lVHlwZVwiOjB9fSxcIkRhdGVTdHlsZVwiOntcIiRpZFwiOlwiOTM3XCIsXCJGb250U2V0dGluZ3NcIjp7XCIkaWRcIjpcIjkzOFwiLFwiRm9udFNpemVcIjoxMCxcIkZvbnROYW1lXCI6XCJDYWxpYnJpXCIsXCJJc0JvbGRcIjpmYWxzZSxcIklzSXRhbGljXCI6ZmFsc2UsXCJJc1VuZGVybGluZWRcIjpmYWxzZX0sXCJBdXRvU2l6ZVwiOjAsXCJGb3JlZ3JvdW5kXCI6e1wiJGlkXCI6XCI5Mzl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OTQwXCIsXCJUb3BcIjowLjAsXCJMZWZ0XCI6MC4wLFwiUmlnaHRcIjowLjAsXCJCb3R0b21cIjowLjB9LFwiUGFkZGluZ1wiOntcIiRpZFwiOlwiOTQxXCIsXCJUb3BcIjowLjAsXCJMZWZ0XCI6MC4wLFwiUmlnaHRcIjowLjAsXCJCb3R0b21cIjowLjB9LFwiQmFja2dyb3VuZFwiOntcIiRyZWZcIjpcIjE1NlwifSxcIklzVmlzaWJsZVwiOnRydWUsXCJXaWR0aFwiOjAuMCxcIkhlaWdodFwiOjAuMCxcIkJvcmRlclN0eWxlXCI6e1wiJGlkXCI6XCI5NDJcIixcIkxpbmVDb2xvclwiOm51bGwsXCJMaW5lV2VpZ2h0XCI6MC4wLFwiTGluZVR5cGVcIjowfX0sXCJEYXRlRm9ybWF0XCI6e1wiJGlkXCI6XCI5NDNcIixcIkZvcm1hdFN0cmluZ1wiOlwiTU1NIGRcIixcIlNlcGFyYXRvclwiOlwiL1wiLFwiVXNlSW50ZXJuYXRpb25hbERhdGVGb3JtYXRcIjpmYWxzZSxcIkRhdGVJc1Zpc2libGVcIjpmYWxzZSxcIlRpbWVJc1Zpc2libGVcIjpmYWxzZSxcIkhvdXJEaWdpdHNcIjoxLFwiQW1QbURlc2lnbmF0b3JcIjoyLFwiVHJpbTAwTWludXRlc1wiOmZhbHNlLFwiTGFzdEtub3duVmlzaWJpbGl0eVN0YXRlXCI6e1wiJGlkXCI6XCI5NDRcIixcIkRhdGVQYXJ0SXNWaXNpYmxlXCI6dHJ1ZSxcIlRpbWVQYXJ0SXNWaXNpYmxlXCI6ZmFsc2V9fSxcIklzVmlzaWJsZVwiOnRydWV9LFwiQXR0YWNoZWRNaWxlc3RvbmVzU3R5bGVcIjpbXX0se1wiJGlkXCI6XCI5NDVcIixcIlRhc2tTdHlsZVwiOntcIiRpZFwiOlwiOTQ2XCIsXCJTaGFwZVwiOjEsXCJTaGFwZVRoaWNrbmVzc1wiOjEsXCJEdXJhdGlvbkZvcm1hdFwiOjAsXCJQZXJjZW50YWdlQ29tcGxldGVTdHlsZVwiOntcIiRpZFwiOlwiOTQ3XCIsXCJGb250U2V0dGluZ3NcIjp7XCIkaWRcIjpcIjk0OFwiLFwiRm9udFNpemVcIjoxMCxcIkZvbnROYW1lXCI6XCJDYWxpYnJpXCIsXCJJc0JvbGRcIjpmYWxzZSxcIklzSXRhbGljXCI6ZmFsc2UsXCJJc1VuZGVybGluZWRcIjpmYWxzZX0sXCJBdXRvU2l6ZVwiOjAsXCJGb3JlZ3JvdW5kXCI6e1wiJGlkXCI6XCI5NDlcIixcIkNvbG9yXCI6e1wiJGlkXCI6XCI5NTB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k1MVwiLFwiVG9wXCI6MC4wLFwiTGVmdFwiOjAuMCxcIlJpZ2h0XCI6MC4wLFwiQm90dG9tXCI6MC4wfSxcIlBhZGRpbmdcIjp7XCIkaWRcIjpcIjk1MlwiLFwiVG9wXCI6MC4wLFwiTGVmdFwiOjAuMCxcIlJpZ2h0XCI6MC4wLFwiQm90dG9tXCI6MC4wfSxcIkJhY2tncm91bmRcIjp7XCIkcmVmXCI6XCIxMjFcIn0sXCJJc1Zpc2libGVcIjp0cnVlLFwiV2lkdGhcIjowLjAsXCJIZWlnaHRcIjowLjAsXCJCb3JkZXJTdHlsZVwiOntcIiRpZFwiOlwiOTUzXCIsXCJMaW5lQ29sb3JcIjpudWxsLFwiTGluZVdlaWdodFwiOjAuMCxcIkxpbmVUeXBlXCI6MH19LFwiRHVyYXRpb25TdHlsZVwiOntcIiRpZFwiOlwiOTU0XCIsXCJGb250U2V0dGluZ3NcIjp7XCIkaWRcIjpcIjk1NVwiLFwiRm9udFNpemVcIjoxMCxcIkZvbnROYW1lXCI6XCJDYWxpYnJpXCIsXCJJc0JvbGRcIjpmYWxzZSxcIklzSXRhbGljXCI6ZmFsc2UsXCJJc1VuZGVybGluZWRcIjpmYWxzZX0sXCJBdXRvU2l6ZVwiOjAsXCJGb3JlZ3JvdW5kXCI6e1wiJGlkXCI6XCI5NTZ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OTU3XCIsXCJUb3BcIjowLjAsXCJMZWZ0XCI6MC4wLFwiUmlnaHRcIjowLjAsXCJCb3R0b21cIjowLjB9LFwiUGFkZGluZ1wiOntcIiRpZFwiOlwiOTU4XCIsXCJUb3BcIjowLjAsXCJMZWZ0XCI6MC4wLFwiUmlnaHRcIjowLjAsXCJCb3R0b21cIjowLjB9LFwiQmFja2dyb3VuZFwiOntcIiRyZWZcIjpcIjEyOFwifSxcIklzVmlzaWJsZVwiOnRydWUsXCJXaWR0aFwiOjAuMCxcIkhlaWdodFwiOjAuMCxcIkJvcmRlclN0eWxlXCI6e1wiJGlkXCI6XCI5NTlcIixcIkxpbmVDb2xvclwiOm51bGwsXCJMaW5lV2VpZ2h0XCI6MC4wLFwiTGluZVR5cGVcIjowfX0sXCJIb3Jpem9udGFsQ29ubmVjdG9yU3R5bGVcIjp7XCIkaWRcIjpcIjk2MFwiLFwiTGluZUNvbG9yXCI6e1wiJHJlZlwiOlwiMTMwXCJ9LFwiTGluZVdlaWdodFwiOjEuMCxcIkxpbmVUeXBlXCI6MH0sXCJWZXJ0aWNhbENvbm5lY3RvclN0eWxlXCI6e1wiJGlkXCI6XCI5NjF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JhNzc3Nzg0Yi1iOTNkLTQ0ZjQtYThjMC1iMTRlZTYwZTAyNjdcIixcIkF0dGFjaGVkTWlsZXN0b25lc1N0eWxlc1wiOm51bGwsXCJTaGFwZVN0eWxlXCI6e1wiJGlkXCI6XCI5NjJcIixcIk1hcmdpblwiOntcIiRpZFwiOlwiOTYzXCIsXCJUb3BcIjowLjAsXCJMZWZ0XCI6NC4wLFwiUmlnaHRcIjo0LjAsXCJCb3R0b21cIjowLjB9LFwiUGFkZGluZ1wiOntcIiRpZFwiOlwiOTY0XCIsXCJUb3BcIjowLjAsXCJMZWZ0XCI6MC4wLFwiUmlnaHRcIjowLjAsXCJCb3R0b21cIjowLjB9LFwiQmFja2dyb3VuZFwiOntcIiRpZFwiOlwiOTY1XCIsXCJDb2xvclwiOntcIiRpZFwiOlwiOTY2XCIsXCJBXCI6MjU1LFwiUlwiOjIyNyxcIkdcIjoxMTYsXCJCXCI6MjJ9fSxcIklzVmlzaWJsZVwiOnRydWUsXCJXaWR0aFwiOjAuMCxcIkhlaWdodFwiOjE2LjAsXCJCb3JkZXJTdHlsZVwiOntcIiRpZFwiOlwiOTY3XCIsXCJMaW5lQ29sb3JcIjp7XCIkaWRcIjpcIjk2OFwiLFwiJHR5cGVcIjpcIk5MUkUuQ29tbW9uLkRvbS5Tb2xpZENvbG9yQnJ1c2gsIE5MUkUuQ29tbW9uXCIsXCJDb2xvclwiOntcIiRpZFwiOlwiOTY5XCIsXCJBXCI6MjU1LFwiUlwiOjI1NSxcIkdcIjowLFwiQlwiOjB9fSxcIkxpbmVXZWlnaHRcIjowLjAsXCJMaW5lVHlwZVwiOjB9fSxcIlRpdGxlU3R5bGVcIjp7XCIkaWRcIjpcIjk3MFwiLFwiRm9udFNldHRpbmdzXCI6e1wiJGlkXCI6XCI5NzFcIixcIkZvbnRTaXplXCI6MTEsXCJGb250TmFtZVwiOlwiQ2FsaWJyaVwiLFwiSXNCb2xkXCI6ZmFsc2UsXCJJc0l0YWxpY1wiOmZhbHNlLFwiSXNVbmRlcmxpbmVkXCI6ZmFsc2V9LFwiQXV0b1NpemVcIjowLFwiRm9yZWdyb3VuZFwiOntcIiRpZFwiOlwiOTcyXCIsXCJDb2xvclwiOntcIiRpZFwiOlwiOTcz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k3NFwiLFwiVG9wXCI6MC4wLFwiTGVmdFwiOjAuMCxcIlJpZ2h0XCI6MC4wLFwiQm90dG9tXCI6MC4wfSxcIlBhZGRpbmdcIjp7XCIkaWRcIjpcIjk3NVwiLFwiVG9wXCI6MC4wLFwiTGVmdFwiOjAuMCxcIlJpZ2h0XCI6MC4wLFwiQm90dG9tXCI6MC4wfSxcIkJhY2tncm91bmRcIjp7XCIkcmVmXCI6XCIxNDlcIn0sXCJJc1Zpc2libGVcIjp0cnVlLFwiV2lkdGhcIjowLjAsXCJIZWlnaHRcIjowLjAsXCJCb3JkZXJTdHlsZVwiOntcIiRpZFwiOlwiOTc2XCIsXCJMaW5lQ29sb3JcIjpudWxsLFwiTGluZVdlaWdodFwiOjAuMCxcIkxpbmVUeXBlXCI6MH19LFwiRGF0ZVN0eWxlXCI6e1wiJGlkXCI6XCI5NzdcIixcIkZvbnRTZXR0aW5nc1wiOntcIiRpZFwiOlwiOTc4XCIsXCJGb250U2l6ZVwiOjEwLFwiRm9udE5hbWVcIjpcIkNhbGlicmlcIixcIklzQm9sZFwiOmZhbHNlLFwiSXNJdGFsaWNcIjpmYWxzZSxcIklzVW5kZXJsaW5lZFwiOmZhbHNlfSxcIkF1dG9TaXplXCI6MCxcIkZvcmVncm91bmRcIjp7XCIkaWRcIjpcIjk3O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5ODBcIixcIlRvcFwiOjAuMCxcIkxlZnRcIjowLjAsXCJSaWdodFwiOjAuMCxcIkJvdHRvbVwiOjAuMH0sXCJQYWRkaW5nXCI6e1wiJGlkXCI6XCI5ODFcIixcIlRvcFwiOjAuMCxcIkxlZnRcIjowLjAsXCJSaWdodFwiOjAuMCxcIkJvdHRvbVwiOjAuMH0sXCJCYWNrZ3JvdW5kXCI6e1wiJHJlZlwiOlwiMTU2XCJ9LFwiSXNWaXNpYmxlXCI6dHJ1ZSxcIldpZHRoXCI6MC4wLFwiSGVpZ2h0XCI6MC4wLFwiQm9yZGVyU3R5bGVcIjp7XCIkaWRcIjpcIjk4MlwiLFwiTGluZUNvbG9yXCI6bnVsbCxcIkxpbmVXZWlnaHRcIjowLjAsXCJMaW5lVHlwZVwiOjB9fSxcIkRhdGVGb3JtYXRcIjp7XCIkaWRcIjpcIjk4M1wiLFwiRm9ybWF0U3RyaW5nXCI6XCJNTU0gZFwiLFwiU2VwYXJhdG9yXCI6XCIvXCIsXCJVc2VJbnRlcm5hdGlvbmFsRGF0ZUZvcm1hdFwiOmZhbHNlLFwiRGF0ZUlzVmlzaWJsZVwiOmZhbHNlLFwiVGltZUlzVmlzaWJsZVwiOmZhbHNlLFwiSG91ckRpZ2l0c1wiOjEsXCJBbVBtRGVzaWduYXRvclwiOjIsXCJUcmltMDBNaW51dGVzXCI6ZmFsc2UsXCJMYXN0S25vd25WaXNpYmlsaXR5U3RhdGVcIjp7XCIkaWRcIjpcIjk4NFwiLFwiRGF0ZVBhcnRJc1Zpc2libGVcIjp0cnVlLFwiVGltZVBhcnRJc1Zpc2libGVcIjpmYWxzZX19LFwiSXNWaXNpYmxlXCI6dHJ1ZX0sXCJBdHRhY2hlZE1pbGVzdG9uZXNTdHlsZVwiOltdfSx7XCIkaWRcIjpcIjk4NVwiLFwiVGFza1N0eWxlXCI6e1wiJGlkXCI6XCI5ODZcIixcIlNoYXBlXCI6MSxcIlNoYXBlVGhpY2tuZXNzXCI6MSxcIkR1cmF0aW9uRm9ybWF0XCI6MCxcIlBlcmNlbnRhZ2VDb21wbGV0ZVN0eWxlXCI6e1wiJGlkXCI6XCI5ODdcIixcIkZvbnRTZXR0aW5nc1wiOntcIiRpZFwiOlwiOTg4XCIsXCJGb250U2l6ZVwiOjEwLFwiRm9udE5hbWVcIjpcIkNhbGlicmlcIixcIklzQm9sZFwiOmZhbHNlLFwiSXNJdGFsaWNcIjpmYWxzZSxcIklzVW5kZXJsaW5lZFwiOmZhbHNlfSxcIkF1dG9TaXplXCI6MCxcIkZvcmVncm91bmRcIjp7XCIkaWRcIjpcIjk4OVwiLFwiQ29sb3JcIjp7XCIkaWRcIjpcIjk5MF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OTkxXCIsXCJUb3BcIjowLjAsXCJMZWZ0XCI6MC4wLFwiUmlnaHRcIjowLjAsXCJCb3R0b21cIjowLjB9LFwiUGFkZGluZ1wiOntcIiRpZFwiOlwiOTkyXCIsXCJUb3BcIjowLjAsXCJMZWZ0XCI6MC4wLFwiUmlnaHRcIjowLjAsXCJCb3R0b21cIjowLjB9LFwiQmFja2dyb3VuZFwiOntcIiRyZWZcIjpcIjEyMVwifSxcIklzVmlzaWJsZVwiOnRydWUsXCJXaWR0aFwiOjAuMCxcIkhlaWdodFwiOjAuMCxcIkJvcmRlclN0eWxlXCI6e1wiJGlkXCI6XCI5OTNcIixcIkxpbmVDb2xvclwiOm51bGwsXCJMaW5lV2VpZ2h0XCI6MC4wLFwiTGluZVR5cGVcIjowfX0sXCJEdXJhdGlvblN0eWxlXCI6e1wiJGlkXCI6XCI5OTRcIixcIkZvbnRTZXR0aW5nc1wiOntcIiRpZFwiOlwiOTk1XCIsXCJGb250U2l6ZVwiOjEwLFwiRm9udE5hbWVcIjpcIkNhbGlicmlcIixcIklzQm9sZFwiOmZhbHNlLFwiSXNJdGFsaWNcIjpmYWxzZSxcIklzVW5kZXJsaW5lZFwiOmZhbHNlfSxcIkF1dG9TaXplXCI6MCxcIkZvcmVncm91bmRcIjp7XCIkaWRcIjpcIjk5Nl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5OTdcIixcIlRvcFwiOjAuMCxcIkxlZnRcIjowLjAsXCJSaWdodFwiOjAuMCxcIkJvdHRvbVwiOjAuMH0sXCJQYWRkaW5nXCI6e1wiJGlkXCI6XCI5OThcIixcIlRvcFwiOjAuMCxcIkxlZnRcIjowLjAsXCJSaWdodFwiOjAuMCxcIkJvdHRvbVwiOjAuMH0sXCJCYWNrZ3JvdW5kXCI6e1wiJHJlZlwiOlwiMTI4XCJ9LFwiSXNWaXNpYmxlXCI6dHJ1ZSxcIldpZHRoXCI6MC4wLFwiSGVpZ2h0XCI6MC4wLFwiQm9yZGVyU3R5bGVcIjp7XCIkaWRcIjpcIjk5OVwiLFwiTGluZUNvbG9yXCI6bnVsbCxcIkxpbmVXZWlnaHRcIjowLjAsXCJMaW5lVHlwZVwiOjB9fSxcIkhvcml6b250YWxDb25uZWN0b3JTdHlsZVwiOntcIiRpZFwiOlwiMTAwMFwiLFwiTGluZUNvbG9yXCI6e1wiJHJlZlwiOlwiMTMwXCJ9LFwiTGluZVdlaWdodFwiOjEuMCxcIkxpbmVUeXBlXCI6MH0sXCJWZXJ0aWNhbENvbm5lY3RvclN0eWxlXCI6e1wiJGlkXCI6XCIxMDAx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jYwYWUwZWYtMGIxZS00M2RjLTllMjQtOGQ1ZGNhNTFhYmJiXCIsXCJBdHRhY2hlZE1pbGVzdG9uZXNTdHlsZXNcIjpudWxsLFwiU2hhcGVTdHlsZVwiOntcIiRpZFwiOlwiMTAwMlwiLFwiTWFyZ2luXCI6e1wiJGlkXCI6XCIxMDAzXCIsXCJUb3BcIjowLjAsXCJMZWZ0XCI6NC4wLFwiUmlnaHRcIjo0LjAsXCJCb3R0b21cIjowLjB9LFwiUGFkZGluZ1wiOntcIiRpZFwiOlwiMTAwNFwiLFwiVG9wXCI6MC4wLFwiTGVmdFwiOjAuMCxcIlJpZ2h0XCI6MC4wLFwiQm90dG9tXCI6MC4wfSxcIkJhY2tncm91bmRcIjp7XCIkaWRcIjpcIjEwMDVcIixcIkNvbG9yXCI6e1wiJGlkXCI6XCIxMDA2XCIsXCJBXCI6MjU1LFwiUlwiOjIyNyxcIkdcIjoxMTYsXCJCXCI6MjJ9fSxcIklzVmlzaWJsZVwiOnRydWUsXCJXaWR0aFwiOjAuMCxcIkhlaWdodFwiOjE2LjAsXCJCb3JkZXJTdHlsZVwiOntcIiRpZFwiOlwiMTAwN1wiLFwiTGluZUNvbG9yXCI6e1wiJGlkXCI6XCIxMDA4XCIsXCIkdHlwZVwiOlwiTkxSRS5Db21tb24uRG9tLlNvbGlkQ29sb3JCcnVzaCwgTkxSRS5Db21tb25cIixcIkNvbG9yXCI6e1wiJGlkXCI6XCIxMDA5XCIsXCJBXCI6MjU1LFwiUlwiOjI1NSxcIkdcIjowLFwiQlwiOjB9fSxcIkxpbmVXZWlnaHRcIjowLjAsXCJMaW5lVHlwZVwiOjB9fSxcIlRpdGxlU3R5bGVcIjp7XCIkaWRcIjpcIjEwMTBcIixcIkZvbnRTZXR0aW5nc1wiOntcIiRpZFwiOlwiMTAxMVwiLFwiRm9udFNpemVcIjoxMSxcIkZvbnROYW1lXCI6XCJDYWxpYnJpXCIsXCJJc0JvbGRcIjpmYWxzZSxcIklzSXRhbGljXCI6ZmFsc2UsXCJJc1VuZGVybGluZWRcIjpmYWxzZX0sXCJBdXRvU2l6ZVwiOjAsXCJGb3JlZ3JvdW5kXCI6e1wiJGlkXCI6XCIxMDEyXCIsXCJDb2xvclwiOntcIiRpZFwiOlwiMTAx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DE0XCIsXCJUb3BcIjowLjAsXCJMZWZ0XCI6MC4wLFwiUmlnaHRcIjowLjAsXCJCb3R0b21cIjowLjB9LFwiUGFkZGluZ1wiOntcIiRpZFwiOlwiMTAxNVwiLFwiVG9wXCI6MC4wLFwiTGVmdFwiOjAuMCxcIlJpZ2h0XCI6MC4wLFwiQm90dG9tXCI6MC4wfSxcIkJhY2tncm91bmRcIjp7XCIkcmVmXCI6XCIxNDlcIn0sXCJJc1Zpc2libGVcIjp0cnVlLFwiV2lkdGhcIjowLjAsXCJIZWlnaHRcIjowLjAsXCJCb3JkZXJTdHlsZVwiOntcIiRpZFwiOlwiMTAxNlwiLFwiTGluZUNvbG9yXCI6bnVsbCxcIkxpbmVXZWlnaHRcIjowLjAsXCJMaW5lVHlwZVwiOjB9fSxcIkRhdGVTdHlsZVwiOntcIiRpZFwiOlwiMTAxN1wiLFwiRm9udFNldHRpbmdzXCI6e1wiJGlkXCI6XCIxMDE4XCIsXCJGb250U2l6ZVwiOjEwLFwiRm9udE5hbWVcIjpcIkNhbGlicmlcIixcIklzQm9sZFwiOmZhbHNlLFwiSXNJdGFsaWNcIjpmYWxzZSxcIklzVW5kZXJsaW5lZFwiOmZhbHNlfSxcIkF1dG9TaXplXCI6MCxcIkZvcmVncm91bmRcIjp7XCIkaWRcIjpcIjEwMTl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yMFwiLFwiVG9wXCI6MC4wLFwiTGVmdFwiOjAuMCxcIlJpZ2h0XCI6MC4wLFwiQm90dG9tXCI6MC4wfSxcIlBhZGRpbmdcIjp7XCIkaWRcIjpcIjEwMjFcIixcIlRvcFwiOjAuMCxcIkxlZnRcIjowLjAsXCJSaWdodFwiOjAuMCxcIkJvdHRvbVwiOjAuMH0sXCJCYWNrZ3JvdW5kXCI6e1wiJHJlZlwiOlwiMTU2XCJ9LFwiSXNWaXNpYmxlXCI6dHJ1ZSxcIldpZHRoXCI6MC4wLFwiSGVpZ2h0XCI6MC4wLFwiQm9yZGVyU3R5bGVcIjp7XCIkaWRcIjpcIjEwMjJcIixcIkxpbmVDb2xvclwiOm51bGwsXCJMaW5lV2VpZ2h0XCI6MC4wLFwiTGluZVR5cGVcIjowfX0sXCJEYXRlRm9ybWF0XCI6e1wiJGlkXCI6XCIxMDIz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AyNFwiLFwiRGF0ZVBhcnRJc1Zpc2libGVcIjp0cnVlLFwiVGltZVBhcnRJc1Zpc2libGVcIjpmYWxzZX19LFwiSXNWaXNpYmxlXCI6dHJ1ZX0sXCJBdHRhY2hlZE1pbGVzdG9uZXNTdHlsZVwiOltdfSx7XCIkaWRcIjpcIjEwMjVcIixcIlRhc2tTdHlsZVwiOntcIiRpZFwiOlwiMTAyNlwiLFwiU2hhcGVcIjoxLFwiU2hhcGVUaGlja25lc3NcIjoxLFwiRHVyYXRpb25Gb3JtYXRcIjowLFwiUGVyY2VudGFnZUNvbXBsZXRlU3R5bGVcIjp7XCIkaWRcIjpcIjEwMjdcIixcIkZvbnRTZXR0aW5nc1wiOntcIiRpZFwiOlwiMTAyOFwiLFwiRm9udFNpemVcIjoxMCxcIkZvbnROYW1lXCI6XCJDYWxpYnJpXCIsXCJJc0JvbGRcIjpmYWxzZSxcIklzSXRhbGljXCI6ZmFsc2UsXCJJc1VuZGVybGluZWRcIjpmYWxzZX0sXCJBdXRvU2l6ZVwiOjAsXCJGb3JlZ3JvdW5kXCI6e1wiJGlkXCI6XCIxMDI5XCIsXCJDb2xvclwiOntcIiRpZFwiOlwiMTAzMF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TAzMVwiLFwiVG9wXCI6MC4wLFwiTGVmdFwiOjAuMCxcIlJpZ2h0XCI6MC4wLFwiQm90dG9tXCI6MC4wfSxcIlBhZGRpbmdcIjp7XCIkaWRcIjpcIjEwMzJcIixcIlRvcFwiOjAuMCxcIkxlZnRcIjowLjAsXCJSaWdodFwiOjAuMCxcIkJvdHRvbVwiOjAuMH0sXCJCYWNrZ3JvdW5kXCI6e1wiJHJlZlwiOlwiMTIxXCJ9LFwiSXNWaXNpYmxlXCI6dHJ1ZSxcIldpZHRoXCI6MC4wLFwiSGVpZ2h0XCI6MC4wLFwiQm9yZGVyU3R5bGVcIjp7XCIkaWRcIjpcIjEwMzNcIixcIkxpbmVDb2xvclwiOm51bGwsXCJMaW5lV2VpZ2h0XCI6MC4wLFwiTGluZVR5cGVcIjowfX0sXCJEdXJhdGlvblN0eWxlXCI6e1wiJGlkXCI6XCIxMDM0XCIsXCJGb250U2V0dGluZ3NcIjp7XCIkaWRcIjpcIjEwMzVcIixcIkZvbnRTaXplXCI6MTAsXCJGb250TmFtZVwiOlwiQ2FsaWJyaVwiLFwiSXNCb2xkXCI6ZmFsc2UsXCJJc0l0YWxpY1wiOmZhbHNlLFwiSXNVbmRlcmxpbmVkXCI6ZmFsc2V9LFwiQXV0b1NpemVcIjowLFwiRm9yZWdyb3VuZFwiOntcIiRpZFwiOlwiMTAzNl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DM3XCIsXCJUb3BcIjowLjAsXCJMZWZ0XCI6MC4wLFwiUmlnaHRcIjowLjAsXCJCb3R0b21cIjowLjB9LFwiUGFkZGluZ1wiOntcIiRpZFwiOlwiMTAzOFwiLFwiVG9wXCI6MC4wLFwiTGVmdFwiOjAuMCxcIlJpZ2h0XCI6MC4wLFwiQm90dG9tXCI6MC4wfSxcIkJhY2tncm91bmRcIjp7XCIkcmVmXCI6XCIxMjhcIn0sXCJJc1Zpc2libGVcIjp0cnVlLFwiV2lkdGhcIjowLjAsXCJIZWlnaHRcIjowLjAsXCJCb3JkZXJTdHlsZVwiOntcIiRpZFwiOlwiMTAzOVwiLFwiTGluZUNvbG9yXCI6bnVsbCxcIkxpbmVXZWlnaHRcIjowLjAsXCJMaW5lVHlwZVwiOjB9fSxcIkhvcml6b250YWxDb25uZWN0b3JTdHlsZVwiOntcIiRpZFwiOlwiMTA0MFwiLFwiTGluZUNvbG9yXCI6e1wiJHJlZlwiOlwiMTMwXCJ9LFwiTGluZVdlaWdodFwiOjEuMCxcIkxpbmVUeXBlXCI6MH0sXCJWZXJ0aWNhbENvbm5lY3RvclN0eWxlXCI6e1wiJGlkXCI6XCIxMDQx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jYwYWUwZWYtMGIxZS00M2RjLTllMjQtOGQ1ZGNhNTFhYmJiXCIsXCJBdHRhY2hlZE1pbGVzdG9uZXNTdHlsZXNcIjpudWxsLFwiU2hhcGVTdHlsZVwiOntcIiRpZFwiOlwiMTA0MlwiLFwiTWFyZ2luXCI6e1wiJGlkXCI6XCIxMDQzXCIsXCJUb3BcIjowLjAsXCJMZWZ0XCI6NC4wLFwiUmlnaHRcIjo0LjAsXCJCb3R0b21cIjowLjB9LFwiUGFkZGluZ1wiOntcIiRpZFwiOlwiMTA0NFwiLFwiVG9wXCI6MC4wLFwiTGVmdFwiOjAuMCxcIlJpZ2h0XCI6MC4wLFwiQm90dG9tXCI6MC4wfSxcIkJhY2tncm91bmRcIjp7XCIkaWRcIjpcIjEwNDVcIixcIkNvbG9yXCI6e1wiJGlkXCI6XCIxMDQ2XCIsXCJBXCI6MjU1LFwiUlwiOjIyNyxcIkdcIjoxMTYsXCJCXCI6MjJ9fSxcIklzVmlzaWJsZVwiOnRydWUsXCJXaWR0aFwiOjAuMCxcIkhlaWdodFwiOjE2LjAsXCJCb3JkZXJTdHlsZVwiOntcIiRpZFwiOlwiMTA0N1wiLFwiTGluZUNvbG9yXCI6e1wiJGlkXCI6XCIxMDQ4XCIsXCIkdHlwZVwiOlwiTkxSRS5Db21tb24uRG9tLlNvbGlkQ29sb3JCcnVzaCwgTkxSRS5Db21tb25cIixcIkNvbG9yXCI6e1wiJGlkXCI6XCIxMDQ5XCIsXCJBXCI6MjU1LFwiUlwiOjI1NSxcIkdcIjowLFwiQlwiOjB9fSxcIkxpbmVXZWlnaHRcIjowLjAsXCJMaW5lVHlwZVwiOjB9fSxcIlRpdGxlU3R5bGVcIjp7XCIkaWRcIjpcIjEwNTBcIixcIkZvbnRTZXR0aW5nc1wiOntcIiRpZFwiOlwiMTA1MVwiLFwiRm9udFNpemVcIjoxMSxcIkZvbnROYW1lXCI6XCJDYWxpYnJpXCIsXCJJc0JvbGRcIjpmYWxzZSxcIklzSXRhbGljXCI6ZmFsc2UsXCJJc1VuZGVybGluZWRcIjpmYWxzZX0sXCJBdXRvU2l6ZVwiOjAsXCJGb3JlZ3JvdW5kXCI6e1wiJGlkXCI6XCIxMDUyXCIsXCJDb2xvclwiOntcIiRpZFwiOlwiMTA1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DU0XCIsXCJUb3BcIjowLjAsXCJMZWZ0XCI6MC4wLFwiUmlnaHRcIjowLjAsXCJCb3R0b21cIjowLjB9LFwiUGFkZGluZ1wiOntcIiRpZFwiOlwiMTA1NVwiLFwiVG9wXCI6MC4wLFwiTGVmdFwiOjAuMCxcIlJpZ2h0XCI6MC4wLFwiQm90dG9tXCI6MC4wfSxcIkJhY2tncm91bmRcIjp7XCIkcmVmXCI6XCIxNDlcIn0sXCJJc1Zpc2libGVcIjp0cnVlLFwiV2lkdGhcIjowLjAsXCJIZWlnaHRcIjowLjAsXCJCb3JkZXJTdHlsZVwiOntcIiRpZFwiOlwiMTA1NlwiLFwiTGluZUNvbG9yXCI6bnVsbCxcIkxpbmVXZWlnaHRcIjowLjAsXCJMaW5lVHlwZVwiOjB9fSxcIkRhdGVTdHlsZVwiOntcIiRpZFwiOlwiMTA1N1wiLFwiRm9udFNldHRpbmdzXCI6e1wiJGlkXCI6XCIxMDU4XCIsXCJGb250U2l6ZVwiOjEwLFwiRm9udE5hbWVcIjpcIkNhbGlicmlcIixcIklzQm9sZFwiOmZhbHNlLFwiSXNJdGFsaWNcIjpmYWxzZSxcIklzVW5kZXJsaW5lZFwiOmZhbHNlfSxcIkF1dG9TaXplXCI6MCxcIkZvcmVncm91bmRcIjp7XCIkaWRcIjpcIjEwNTl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2MFwiLFwiVG9wXCI6MC4wLFwiTGVmdFwiOjAuMCxcIlJpZ2h0XCI6MC4wLFwiQm90dG9tXCI6MC4wfSxcIlBhZGRpbmdcIjp7XCIkaWRcIjpcIjEwNjFcIixcIlRvcFwiOjAuMCxcIkxlZnRcIjowLjAsXCJSaWdodFwiOjAuMCxcIkJvdHRvbVwiOjAuMH0sXCJCYWNrZ3JvdW5kXCI6e1wiJHJlZlwiOlwiMTU2XCJ9LFwiSXNWaXNpYmxlXCI6dHJ1ZSxcIldpZHRoXCI6MC4wLFwiSGVpZ2h0XCI6MC4wLFwiQm9yZGVyU3R5bGVcIjp7XCIkaWRcIjpcIjEwNjJcIixcIkxpbmVDb2xvclwiOm51bGwsXCJMaW5lV2VpZ2h0XCI6MC4wLFwiTGluZVR5cGVcIjowfX0sXCJEYXRlRm9ybWF0XCI6e1wiJGlkXCI6XCIxMDYz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A2NFwiLFwiRGF0ZVBhcnRJc1Zpc2libGVcIjp0cnVlLFwiVGltZVBhcnRJc1Zpc2libGVcIjpmYWxzZX19LFwiSXNWaXNpYmxlXCI6dHJ1ZX0sXCJBdHRhY2hlZE1pbGVzdG9uZXNTdHlsZVwiOltdfSx7XCIkaWRcIjpcIjEwNjVcIixcIlRhc2tTdHlsZVwiOntcIiRpZFwiOlwiMTA2NlwiLFwiU2hhcGVcIjo0LFwiU2hhcGVUaGlja25lc3NcIjoxLFwiRHVyYXRpb25Gb3JtYXRcIjowLFwiUGVyY2VudGFnZUNvbXBsZXRlU3R5bGVcIjp7XCIkaWRcIjpcIjEwNjdcIixcIkZvbnRTZXR0aW5nc1wiOntcIiRpZFwiOlwiMTA2OFwiLFwiRm9udFNpemVcIjoxMCxcIkZvbnROYW1lXCI6XCJDYWxpYnJpXCIsXCJJc0JvbGRcIjpmYWxzZSxcIklzSXRhbGljXCI6ZmFsc2UsXCJJc1VuZGVybGluZWRcIjpmYWxzZX0sXCJBdXRvU2l6ZVwiOjAsXCJGb3JlZ3JvdW5kXCI6e1wiJGlkXCI6XCIxMDY5XCIsXCJDb2xvclwiOntcIiRpZFwiOlwiMTA3MF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MTA3MVwiLFwiVG9wXCI6MC4wLFwiTGVmdFwiOjAuMCxcIlJpZ2h0XCI6MC4wLFwiQm90dG9tXCI6MC4wfSxcIlBhZGRpbmdcIjp7XCIkaWRcIjpcIjEwNzJcIixcIlRvcFwiOjAuMCxcIkxlZnRcIjowLjAsXCJSaWdodFwiOjAuMCxcIkJvdHRvbVwiOjAuMH0sXCJCYWNrZ3JvdW5kXCI6e1wiJHJlZlwiOlwiMTIxXCJ9LFwiSXNWaXNpYmxlXCI6dHJ1ZSxcIldpZHRoXCI6MC4wLFwiSGVpZ2h0XCI6MC4wLFwiQm9yZGVyU3R5bGVcIjp7XCIkaWRcIjpcIjEwNzNcIixcIkxpbmVDb2xvclwiOm51bGwsXCJMaW5lV2VpZ2h0XCI6MC4wLFwiTGluZVR5cGVcIjowfX0sXCJEdXJhdGlvblN0eWxlXCI6e1wiJGlkXCI6XCIxMDc0XCIsXCJGb250U2V0dGluZ3NcIjp7XCIkaWRcIjpcIjEwNzVcIixcIkZvbnRTaXplXCI6MTAsXCJGb250TmFtZVwiOlwiQ2FsaWJyaVwiLFwiSXNCb2xkXCI6ZmFsc2UsXCJJc0l0YWxpY1wiOmZhbHNlLFwiSXNVbmRlcmxpbmVkXCI6ZmFsc2V9LFwiQXV0b1NpemVcIjowLFwiRm9yZWdyb3VuZFwiOntcIiRpZFwiOlwiMTA3Nl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Dc3XCIsXCJUb3BcIjowLjAsXCJMZWZ0XCI6MC4wLFwiUmlnaHRcIjowLjAsXCJCb3R0b21cIjowLjB9LFwiUGFkZGluZ1wiOntcIiRpZFwiOlwiMTA3OFwiLFwiVG9wXCI6MC4wLFwiTGVmdFwiOjAuMCxcIlJpZ2h0XCI6MC4wLFwiQm90dG9tXCI6MC4wfSxcIkJhY2tncm91bmRcIjp7XCIkcmVmXCI6XCIxMjhcIn0sXCJJc1Zpc2libGVcIjp0cnVlLFwiV2lkdGhcIjowLjAsXCJIZWlnaHRcIjowLjAsXCJCb3JkZXJTdHlsZVwiOntcIiRpZFwiOlwiMTA3OVwiLFwiTGluZUNvbG9yXCI6bnVsbCxcIkxpbmVXZWlnaHRcIjowLjAsXCJMaW5lVHlwZVwiOjB9fSxcIkhvcml6b250YWxDb25uZWN0b3JTdHlsZVwiOntcIiRpZFwiOlwiMTA4MFwiLFwiTGluZUNvbG9yXCI6e1wiJHJlZlwiOlwiMTMwXCJ9LFwiTGluZVdlaWdodFwiOjEuMCxcIkxpbmVUeXBlXCI6MH0sXCJWZXJ0aWNhbENvbm5lY3RvclN0eWxlXCI6e1wiJGlkXCI6XCIxMDgx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XCIsXCJBdHRhY2hlZE1pbGVzdG9uZXNTdHlsZXNcIjpudWxsLFwiU2hhcGVTdHlsZVwiOntcIiRpZFwiOlwiMTA4MlwiLFwiTWFyZ2luXCI6e1wiJGlkXCI6XCIxMDgzXCIsXCJUb3BcIjowLjAsXCJMZWZ0XCI6NC4wLFwiUmlnaHRcIjo0LjAsXCJCb3R0b21cIjowLjB9LFwiUGFkZGluZ1wiOntcIiRpZFwiOlwiMTA4NFwiLFwiVG9wXCI6MC4wLFwiTGVmdFwiOjAuMCxcIlJpZ2h0XCI6MC4wLFwiQm90dG9tXCI6MC4wfSxcIkJhY2tncm91bmRcIjp7XCIkaWRcIjpcIjEwODVcIixcIkNvbG9yXCI6e1wiJGlkXCI6XCIxMDg2XCIsXCJBXCI6MjU1LFwiUlwiOjIyNyxcIkdcIjoxMTYsXCJCXCI6MjJ9fSxcIklzVmlzaWJsZVwiOnRydWUsXCJXaWR0aFwiOjAuMCxcIkhlaWdodFwiOjE2LjAsXCJCb3JkZXJTdHlsZVwiOntcIiRpZFwiOlwiMTA4N1wiLFwiTGluZUNvbG9yXCI6e1wiJGlkXCI6XCIxMDg4XCIsXCIkdHlwZVwiOlwiTkxSRS5Db21tb24uRG9tLlNvbGlkQ29sb3JCcnVzaCwgTkxSRS5Db21tb25cIixcIkNvbG9yXCI6e1wiJGlkXCI6XCIxMDg5XCIsXCJBXCI6MjU1LFwiUlwiOjI1NSxcIkdcIjowLFwiQlwiOjB9fSxcIkxpbmVXZWlnaHRcIjowLjAsXCJMaW5lVHlwZVwiOjB9fSxcIlRpdGxlU3R5bGVcIjp7XCIkaWRcIjpcIjEwOTBcIixcIkZvbnRTZXR0aW5nc1wiOntcIiRpZFwiOlwiMTA5MVwiLFwiRm9udFNpemVcIjoxMSxcIkZvbnROYW1lXCI6XCJDYWxpYnJpXCIsXCJJc0JvbGRcIjpmYWxzZSxcIklzSXRhbGljXCI6ZmFsc2UsXCJJc1VuZGVybGluZWRcIjpmYWxzZX0sXCJBdXRvU2l6ZVwiOjAsXCJGb3JlZ3JvdW5kXCI6e1wiJGlkXCI6XCIxMDkyXCIsXCJDb2xvclwiOntcIiRpZFwiOlwiMTA5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Dk0XCIsXCJUb3BcIjowLjAsXCJMZWZ0XCI6MC4wLFwiUmlnaHRcIjowLjAsXCJCb3R0b21cIjowLjB9LFwiUGFkZGluZ1wiOntcIiRpZFwiOlwiMTA5NVwiLFwiVG9wXCI6MC4wLFwiTGVmdFwiOjAuMCxcIlJpZ2h0XCI6MC4wLFwiQm90dG9tXCI6MC4wfSxcIkJhY2tncm91bmRcIjp7XCIkcmVmXCI6XCIxNDlcIn0sXCJJc1Zpc2libGVcIjp0cnVlLFwiV2lkdGhcIjowLjAsXCJIZWlnaHRcIjowLjAsXCJCb3JkZXJTdHlsZVwiOntcIiRpZFwiOlwiMTA5NlwiLFwiTGluZUNvbG9yXCI6bnVsbCxcIkxpbmVXZWlnaHRcIjowLjAsXCJMaW5lVHlwZVwiOjB9fSxcIkRhdGVTdHlsZVwiOntcIiRpZFwiOlwiMTA5N1wiLFwiRm9udFNldHRpbmdzXCI6e1wiJGlkXCI6XCIxMDk4XCIsXCJGb250U2l6ZVwiOjEwLFwiRm9udE5hbWVcIjpcIkNhbGlicmlcIixcIklzQm9sZFwiOmZhbHNlLFwiSXNJdGFsaWNcIjpmYWxzZSxcIklzVW5kZXJsaW5lZFwiOmZhbHNlfSxcIkF1dG9TaXplXCI6MCxcIkZvcmVncm91bmRcIjp7XCIkaWRcIjpcIjEwOTl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EwMFwiLFwiVG9wXCI6MC4wLFwiTGVmdFwiOjAuMCxcIlJpZ2h0XCI6MC4wLFwiQm90dG9tXCI6MC4wfSxcIlBhZGRpbmdcIjp7XCIkaWRcIjpcIjExMDFcIixcIlRvcFwiOjAuMCxcIkxlZnRcIjowLjAsXCJSaWdodFwiOjAuMCxcIkJvdHRvbVwiOjAuMH0sXCJCYWNrZ3JvdW5kXCI6e1wiJHJlZlwiOlwiMTU2XCJ9LFwiSXNWaXNpYmxlXCI6dHJ1ZSxcIldpZHRoXCI6MC4wLFwiSGVpZ2h0XCI6MC4wLFwiQm9yZGVyU3R5bGVcIjp7XCIkaWRcIjpcIjExMDJcIixcIkxpbmVDb2xvclwiOm51bGwsXCJMaW5lV2VpZ2h0XCI6MC4wLFwiTGluZVR5cGVcIjowfX0sXCJEYXRlRm9ybWF0XCI6e1wiJGlkXCI6XCIxMTAz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EwNFwiLFwiRGF0ZVBhcnRJc1Zpc2libGVcIjp0cnVlLFwiVGltZVBhcnRJc1Zpc2libGVcIjpmYWxzZX19LFwiSXNWaXNpYmxlXCI6dHJ1ZX0sXCJBdHRhY2hlZE1pbGVzdG9uZXNTdHlsZVwiOltdfSx7XCIkaWRcIjpcIjExMDVcIixcIlRhc2tTdHlsZVwiOntcIiRpZFwiOlwiMTEwNlwiLFwiU2hhcGVcIjoxLFwiU2hhcGVUaGlja25lc3NcIjoxLFwiRHVyYXRpb25Gb3JtYXRcIjowLFwiUGVyY2VudGFnZUNvbXBsZXRlU3R5bGVcIjp7XCIkaWRcIjpcIjExMDdcIixcIkZvbnRTZXR0aW5nc1wiOntcIiRpZFwiOlwiMTEwOFwiLFwiRm9udFNpemVcIjoxMCxcIkZvbnROYW1lXCI6XCJDYWxpYnJpXCIsXCJJc0JvbGRcIjpmYWxzZSxcIklzSXRhbGljXCI6ZmFsc2UsXCJJc1VuZGVybGluZWRcIjpmYWxzZX0sXCJBdXRvU2l6ZVwiOjAsXCJGb3JlZ3JvdW5kXCI6e1wiJGlkXCI6XCIxMTA5XCIsXCJDb2xvclwiOntcIiRpZFwiOlwiMTExMF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TExMVwiLFwiVG9wXCI6MC4wLFwiTGVmdFwiOjAuMCxcIlJpZ2h0XCI6MC4wLFwiQm90dG9tXCI6MC4wfSxcIlBhZGRpbmdcIjp7XCIkaWRcIjpcIjExMTJcIixcIlRvcFwiOjAuMCxcIkxlZnRcIjowLjAsXCJSaWdodFwiOjAuMCxcIkJvdHRvbVwiOjAuMH0sXCJCYWNrZ3JvdW5kXCI6e1wiJHJlZlwiOlwiMTIxXCJ9LFwiSXNWaXNpYmxlXCI6dHJ1ZSxcIldpZHRoXCI6MC4wLFwiSGVpZ2h0XCI6MC4wLFwiQm9yZGVyU3R5bGVcIjp7XCIkaWRcIjpcIjExMTNcIixcIkxpbmVDb2xvclwiOm51bGwsXCJMaW5lV2VpZ2h0XCI6MC4wLFwiTGluZVR5cGVcIjowfX0sXCJEdXJhdGlvblN0eWxlXCI6e1wiJGlkXCI6XCIxMTE0XCIsXCJGb250U2V0dGluZ3NcIjp7XCIkaWRcIjpcIjExMTVcIixcIkZvbnRTaXplXCI6MTAsXCJGb250TmFtZVwiOlwiQ2FsaWJyaVwiLFwiSXNCb2xkXCI6ZmFsc2UsXCJJc0l0YWxpY1wiOmZhbHNlLFwiSXNVbmRlcmxpbmVkXCI6ZmFsc2V9LFwiQXV0b1NpemVcIjowLFwiRm9yZWdyb3VuZFwiOntcIiRpZFwiOlwiMTExNl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TE3XCIsXCJUb3BcIjowLjAsXCJMZWZ0XCI6MC4wLFwiUmlnaHRcIjowLjAsXCJCb3R0b21cIjowLjB9LFwiUGFkZGluZ1wiOntcIiRpZFwiOlwiMTExOFwiLFwiVG9wXCI6MC4wLFwiTGVmdFwiOjAuMCxcIlJpZ2h0XCI6MC4wLFwiQm90dG9tXCI6MC4wfSxcIkJhY2tncm91bmRcIjp7XCIkcmVmXCI6XCIxMjhcIn0sXCJJc1Zpc2libGVcIjp0cnVlLFwiV2lkdGhcIjowLjAsXCJIZWlnaHRcIjowLjAsXCJCb3JkZXJTdHlsZVwiOntcIiRpZFwiOlwiMTExOVwiLFwiTGluZUNvbG9yXCI6bnVsbCxcIkxpbmVXZWlnaHRcIjowLjAsXCJMaW5lVHlwZVwiOjB9fSxcIkhvcml6b250YWxDb25uZWN0b3JTdHlsZVwiOntcIiRpZFwiOlwiMTEyMFwiLFwiTGluZUNvbG9yXCI6e1wiJHJlZlwiOlwiMTMwXCJ9LFwiTGluZVdlaWdodFwiOjEuMCxcIkxpbmVUeXBlXCI6MH0sXCJWZXJ0aWNhbENvbm5lY3RvclN0eWxlXCI6e1wiJGlkXCI6XCIxMTIx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MTEyMlwiLFwiTWFyZ2luXCI6e1wiJGlkXCI6XCIxMTIzXCIsXCJUb3BcIjowLjAsXCJMZWZ0XCI6NC4wLFwiUmlnaHRcIjo0LjAsXCJCb3R0b21cIjowLjB9LFwiUGFkZGluZ1wiOntcIiRpZFwiOlwiMTEyNFwiLFwiVG9wXCI6MC4wLFwiTGVmdFwiOjAuMCxcIlJpZ2h0XCI6MC4wLFwiQm90dG9tXCI6MC4wfSxcIkJhY2tncm91bmRcIjp7XCIkaWRcIjpcIjExMjVcIixcIkNvbG9yXCI6e1wiJGlkXCI6XCIxMTI2XCIsXCJBXCI6MjU1LFwiUlwiOjIyNyxcIkdcIjoxMTYsXCJCXCI6MjJ9fSxcIklzVmlzaWJsZVwiOnRydWUsXCJXaWR0aFwiOjAuMCxcIkhlaWdodFwiOjE2LjAsXCJCb3JkZXJTdHlsZVwiOntcIiRpZFwiOlwiMTEyN1wiLFwiTGluZUNvbG9yXCI6e1wiJGlkXCI6XCIxMTI4XCIsXCIkdHlwZVwiOlwiTkxSRS5Db21tb24uRG9tLlNvbGlkQ29sb3JCcnVzaCwgTkxSRS5Db21tb25cIixcIkNvbG9yXCI6e1wiJGlkXCI6XCIxMTI5XCIsXCJBXCI6MjU1LFwiUlwiOjI1NSxcIkdcIjowLFwiQlwiOjB9fSxcIkxpbmVXZWlnaHRcIjowLjAsXCJMaW5lVHlwZVwiOjB9fSxcIlRpdGxlU3R5bGVcIjp7XCIkaWRcIjpcIjExMzBcIixcIkZvbnRTZXR0aW5nc1wiOntcIiRpZFwiOlwiMTEzMVwiLFwiRm9udFNpemVcIjoxMSxcIkZvbnROYW1lXCI6XCJDYWxpYnJpXCIsXCJJc0JvbGRcIjpmYWxzZSxcIklzSXRhbGljXCI6ZmFsc2UsXCJJc1VuZGVybGluZWRcIjpmYWxzZX0sXCJBdXRvU2l6ZVwiOjAsXCJGb3JlZ3JvdW5kXCI6e1wiJGlkXCI6XCIxMTMyXCIsXCJDb2xvclwiOntcIiRpZFwiOlwiMTEz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M0XCIsXCJUb3BcIjowLjAsXCJMZWZ0XCI6MC4wLFwiUmlnaHRcIjowLjAsXCJCb3R0b21cIjowLjB9LFwiUGFkZGluZ1wiOntcIiRpZFwiOlwiMTEzNVwiLFwiVG9wXCI6MC4wLFwiTGVmdFwiOjAuMCxcIlJpZ2h0XCI6MC4wLFwiQm90dG9tXCI6MC4wfSxcIkJhY2tncm91bmRcIjp7XCIkcmVmXCI6XCIxNDlcIn0sXCJJc1Zpc2libGVcIjp0cnVlLFwiV2lkdGhcIjowLjAsXCJIZWlnaHRcIjowLjAsXCJCb3JkZXJTdHlsZVwiOntcIiRpZFwiOlwiMTEzNlwiLFwiTGluZUNvbG9yXCI6bnVsbCxcIkxpbmVXZWlnaHRcIjowLjAsXCJMaW5lVHlwZVwiOjB9fSxcIkRhdGVTdHlsZVwiOntcIiRpZFwiOlwiMTEzN1wiLFwiRm9udFNldHRpbmdzXCI6e1wiJGlkXCI6XCIxMTM4XCIsXCJGb250U2l6ZVwiOjEwLFwiRm9udE5hbWVcIjpcIkNhbGlicmlcIixcIklzQm9sZFwiOmZhbHNlLFwiSXNJdGFsaWNcIjpmYWxzZSxcIklzVW5kZXJsaW5lZFwiOmZhbHNlfSxcIkF1dG9TaXplXCI6MCxcIkZvcmVncm91bmRcIjp7XCIkaWRcIjpcIjExMzl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E0MFwiLFwiVG9wXCI6MC4wLFwiTGVmdFwiOjAuMCxcIlJpZ2h0XCI6MC4wLFwiQm90dG9tXCI6MC4wfSxcIlBhZGRpbmdcIjp7XCIkaWRcIjpcIjExNDFcIixcIlRvcFwiOjAuMCxcIkxlZnRcIjowLjAsXCJSaWdodFwiOjAuMCxcIkJvdHRvbVwiOjAuMH0sXCJCYWNrZ3JvdW5kXCI6e1wiJHJlZlwiOlwiMTU2XCJ9LFwiSXNWaXNpYmxlXCI6dHJ1ZSxcIldpZHRoXCI6MC4wLFwiSGVpZ2h0XCI6MC4wLFwiQm9yZGVyU3R5bGVcIjp7XCIkaWRcIjpcIjExNDJcIixcIkxpbmVDb2xvclwiOm51bGwsXCJMaW5lV2VpZ2h0XCI6MC4wLFwiTGluZVR5cGVcIjowfX0sXCJEYXRlRm9ybWF0XCI6e1wiJGlkXCI6XCIxMTQz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E0NFwiLFwiRGF0ZVBhcnRJc1Zpc2libGVcIjp0cnVlLFwiVGltZVBhcnRJc1Zpc2libGVcIjpmYWxzZX19LFwiSXNWaXNpYmxlXCI6dHJ1ZX0sXCJBdHRhY2hlZE1pbGVzdG9uZXNTdHlsZVwiOltdfV19LHtcIiRpZFwiOlwiMTE0NVwiLFwiU3R5bGVcIjp7XCIkaWRcIjpcIjExNDZcIixcIkhlYWRlclN0eWxlXCI6e1wiJGlkXCI6XCIxMTQ3XCIsXCJUZXh0U3R5bGVcIjp7XCIkaWRcIjpcIjExNDhcIixcIkZvbnRTZXR0aW5nc1wiOntcIiRpZFwiOlwiMTE0OVwiLFwiRm9udFNpemVcIjoxMixcIkZvbnROYW1lXCI6XCJDYWxpYnJpXCIsXCJJc0JvbGRcIjpmYWxzZSxcIklzSXRhbGljXCI6ZmFsc2UsXCJJc1VuZGVybGluZWRcIjpmYWxzZX0sXCJBdXRvU2l6ZVwiOjAsXCJGb3JlZ3JvdW5kXCI6e1wiJGlkXCI6XCIxMTUwXCIsXCJDb2xvclwiOntcIiRpZFwiOlwiMTE1MV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xNTJcIixcIlRvcFwiOjAuMCxcIkxlZnRcIjowLjAsXCJSaWdodFwiOjAuMCxcIkJvdHRvbVwiOjAuMH0sXCJQYWRkaW5nXCI6e1wiJGlkXCI6XCIxMTUzXCIsXCJUb3BcIjowLjAsXCJMZWZ0XCI6MC4wLFwiUmlnaHRcIjowLjAsXCJCb3R0b21cIjowLjB9LFwiQmFja2dyb3VuZFwiOm51bGwsXCJJc1Zpc2libGVcIjpmYWxzZSxcIldpZHRoXCI6MC4wLFwiSGVpZ2h0XCI6MC4wLFwiQm9yZGVyU3R5bGVcIjpudWxsfSxcIlJlY3RhbmdsZVN0eWxlXCI6e1wiJGlkXCI6XCIxMTU0XCIsXCJNYXJnaW5cIjp7XCIkaWRcIjpcIjExNTVcIixcIlRvcFwiOjAuMCxcIkxlZnRcIjowLjAsXCJSaWdodFwiOjAuMCxcIkJvdHRvbVwiOjAuMH0sXCJQYWRkaW5nXCI6e1wiJGlkXCI6XCIxMTU2XCIsXCJUb3BcIjowLjAsXCJMZWZ0XCI6MC4wLFwiUmlnaHRcIjowLjAsXCJCb3R0b21cIjowLjB9LFwiQmFja2dyb3VuZFwiOntcIiRpZFwiOlwiMTE1N1wiLFwiQ29sb3JcIjp7XCIkaWRcIjpcIjExNThcIixcIkFcIjoxMjcsXCJSXCI6MjU0LFwiR1wiOjE4NixcIkJcIjoxMH19LFwiSXNWaXNpYmxlXCI6ZmFsc2UsXCJXaWR0aFwiOjAuMCxcIkhlaWdodFwiOjAuMCxcIkJvcmRlclN0eWxlXCI6e1wiJGlkXCI6XCIxMTU5XCIsXCJMaW5lQ29sb3JcIjp7XCIkcmVmXCI6XCIxNzNcIn0sXCJMaW5lV2VpZ2h0XCI6MC4wLFwiTGluZVR5cGVcIjowfX0sXCJUZXh0SXNWZXJ0aWNhbFwiOmZhbHNlfSxcIkJhY2tncm91bmRTdHlsZVwiOntcIiRpZFwiOlwiMTE2MFwiLFwiTWFyZ2luXCI6e1wiJGlkXCI6XCIxMTYxXCIsXCJUb3BcIjowLjAsXCJMZWZ0XCI6MC4wLFwiUmlnaHRcIjowLjAsXCJCb3R0b21cIjowLjB9LFwiUGFkZGluZ1wiOntcIiRpZFwiOlwiMTE2MlwiLFwiVG9wXCI6MC4wLFwiTGVmdFwiOjAuMCxcIlJpZ2h0XCI6MC4wLFwiQm90dG9tXCI6MC4wfSxcIkJhY2tncm91bmRcIjp7XCIkaWRcIjpcIjExNjNcIixcIkNvbG9yXCI6e1wiJGlkXCI6XCIxMTY0XCIsXCJBXCI6MzgsXCJSXCI6MCxcIkdcIjowLFwiQlwiOjB9fSxcIklzVmlzaWJsZVwiOnRydWUsXCJXaWR0aFwiOjAuMCxcIkhlaWdodFwiOjAuMCxcIkJvcmRlclN0eWxlXCI6e1wiJGlkXCI6XCIxMTY1XCIsXCJMaW5lQ29sb3JcIjp7XCIkaWRcIjpcIjExNjZcIixcIiR0eXBlXCI6XCJOTFJFLkNvbW1vbi5Eb20uU29saWRDb2xvckJydXNoLCBOTFJFLkNvbW1vblwiLFwiQ29sb3JcIjp7XCIkaWRcIjpcIjExNjdcIixcIkFcIjoyNTUsXCJSXCI6MjU0LFwiR1wiOjE4NixcIkJcIjoxMH19LFwiTGluZVdlaWdodFwiOjAuMCxcIkxpbmVUeXBlXCI6MH19LFwiSXNBYm92ZVRpbWViYW5kXCI6ZmFsc2V9LFwiQ3VzdG9tU3dpbWxhbmVNaWxlc3RvbmVTdHlsZUxpc3RcIjpbXSxcIkN1c3RvbVN3aW1sYW5lVGFza1N0eWxlTGlzdFwiOlt7XCIkaWRcIjpcIjExNjhcIixcIlRhc2tTdHlsZVwiOntcIiRpZFwiOlwiMTE2OVwiLFwiU2hhcGVcIjo0LFwiU2hhcGVUaGlja25lc3NcIjoxLFwiRHVyYXRpb25Gb3JtYXRcIjowLFwiUGVyY2VudGFnZUNvbXBsZXRlU3R5bGVcIjp7XCIkaWRcIjpcIjExNzBcIixcIkZvbnRTZXR0aW5nc1wiOntcIiRpZFwiOlwiMTE3MVwiLFwiRm9udFNpemVcIjoxMCxcIkZvbnROYW1lXCI6XCJDYWxpYnJpXCIsXCJJc0JvbGRcIjpmYWxzZSxcIklzSXRhbGljXCI6ZmFsc2UsXCJJc1VuZGVybGluZWRcIjpmYWxzZX0sXCJBdXRvU2l6ZVwiOjAsXCJGb3JlZ3JvdW5kXCI6e1wiJGlkXCI6XCIxMTcyXCIsXCJDb2xvclwiOntcIiRpZFwiOlwiMTE3M1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MTE3NFwiLFwiVG9wXCI6MC4wLFwiTGVmdFwiOjAuMCxcIlJpZ2h0XCI6MC4wLFwiQm90dG9tXCI6MC4wfSxcIlBhZGRpbmdcIjp7XCIkaWRcIjpcIjExNzVcIixcIlRvcFwiOjAuMCxcIkxlZnRcIjowLjAsXCJSaWdodFwiOjAuMCxcIkJvdHRvbVwiOjAuMH0sXCJCYWNrZ3JvdW5kXCI6e1wiJHJlZlwiOlwiMTIxXCJ9LFwiSXNWaXNpYmxlXCI6dHJ1ZSxcIldpZHRoXCI6MC4wLFwiSGVpZ2h0XCI6MC4wLFwiQm9yZGVyU3R5bGVcIjp7XCIkaWRcIjpcIjExNzZcIixcIkxpbmVDb2xvclwiOm51bGwsXCJMaW5lV2VpZ2h0XCI6MC4wLFwiTGluZVR5cGVcIjowfX0sXCJEdXJhdGlvblN0eWxlXCI6e1wiJGlkXCI6XCIxMTc3XCIsXCJGb250U2V0dGluZ3NcIjp7XCIkaWRcIjpcIjExNzhcIixcIkZvbnRTaXplXCI6MTAsXCJGb250TmFtZVwiOlwiQ2FsaWJyaVwiLFwiSXNCb2xkXCI6ZmFsc2UsXCJJc0l0YWxpY1wiOmZhbHNlLFwiSXNVbmRlcmxpbmVkXCI6ZmFsc2V9LFwiQXV0b1NpemVcIjowLFwiRm9yZWdyb3VuZFwiOntcIiRpZFwiOlwiMTE3O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TgwXCIsXCJUb3BcIjowLjAsXCJMZWZ0XCI6MC4wLFwiUmlnaHRcIjowLjAsXCJCb3R0b21cIjowLjB9LFwiUGFkZGluZ1wiOntcIiRpZFwiOlwiMTE4MVwiLFwiVG9wXCI6MC4wLFwiTGVmdFwiOjAuMCxcIlJpZ2h0XCI6MC4wLFwiQm90dG9tXCI6MC4wfSxcIkJhY2tncm91bmRcIjp7XCIkcmVmXCI6XCIxMjhcIn0sXCJJc1Zpc2libGVcIjp0cnVlLFwiV2lkdGhcIjowLjAsXCJIZWlnaHRcIjowLjAsXCJCb3JkZXJTdHlsZVwiOntcIiRpZFwiOlwiMTE4MlwiLFwiTGluZUNvbG9yXCI6bnVsbCxcIkxpbmVXZWlnaHRcIjowLjAsXCJMaW5lVHlwZVwiOjB9fSxcIkhvcml6b250YWxDb25uZWN0b3JTdHlsZVwiOntcIiRpZFwiOlwiMTE4M1wiLFwiTGluZUNvbG9yXCI6e1wiJHJlZlwiOlwiMTMwXCJ9LFwiTGluZVdlaWdodFwiOjEuMCxcIkxpbmVUeXBlXCI6MH0sXCJWZXJ0aWNhbENvbm5lY3RvclN0eWxlXCI6e1wiJGlkXCI6XCIxMTg0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XCIsXCJBdHRhY2hlZE1pbGVzdG9uZXNTdHlsZXNcIjpudWxsLFwiU2hhcGVTdHlsZVwiOntcIiRpZFwiOlwiMTE4NVwiLFwiTWFyZ2luXCI6e1wiJGlkXCI6XCIxMTg2XCIsXCJUb3BcIjowLjAsXCJMZWZ0XCI6NC4wLFwiUmlnaHRcIjo0LjAsXCJCb3R0b21cIjowLjB9LFwiUGFkZGluZ1wiOntcIiRpZFwiOlwiMTE4N1wiLFwiVG9wXCI6MC4wLFwiTGVmdFwiOjAuMCxcIlJpZ2h0XCI6MC4wLFwiQm90dG9tXCI6MC4wfSxcIkJhY2tncm91bmRcIjp7XCIkaWRcIjpcIjExODhcIixcIkNvbG9yXCI6e1wiJGlkXCI6XCIxMTg5XCIsXCJBXCI6MTc4LFwiUlwiOjIyOCxcIkdcIjoyMTIsXCJCXCI6MzF9fSxcIklzVmlzaWJsZVwiOnRydWUsXCJXaWR0aFwiOjAuMCxcIkhlaWdodFwiOjE2LjAsXCJCb3JkZXJTdHlsZVwiOntcIiRpZFwiOlwiMTE5MFwiLFwiTGluZUNvbG9yXCI6e1wiJGlkXCI6XCIxMTkxXCIsXCIkdHlwZVwiOlwiTkxSRS5Db21tb24uRG9tLlNvbGlkQ29sb3JCcnVzaCwgTkxSRS5Db21tb25cIixcIkNvbG9yXCI6e1wiJGlkXCI6XCIxMTkyXCIsXCJBXCI6MjU1LFwiUlwiOjI1NSxcIkdcIjowLFwiQlwiOjB9fSxcIkxpbmVXZWlnaHRcIjowLjAsXCJMaW5lVHlwZVwiOjB9fSxcIlRpdGxlU3R5bGVcIjp7XCIkaWRcIjpcIjExOTNcIixcIkZvbnRTZXR0aW5nc1wiOntcIiRpZFwiOlwiMTE5NFwiLFwiRm9udFNpemVcIjoxMSxcIkZvbnROYW1lXCI6XCJDYWxpYnJpXCIsXCJJc0JvbGRcIjpmYWxzZSxcIklzSXRhbGljXCI6ZmFsc2UsXCJJc1VuZGVybGluZWRcIjpmYWxzZX0sXCJBdXRvU2l6ZVwiOjAsXCJGb3JlZ3JvdW5kXCI6e1wiJGlkXCI6XCIxMTk1XCIsXCJDb2xvclwiOntcIiRpZFwiOlwiMTE5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k3XCIsXCJUb3BcIjowLjAsXCJMZWZ0XCI6MC4wLFwiUmlnaHRcIjowLjAsXCJCb3R0b21cIjowLjB9LFwiUGFkZGluZ1wiOntcIiRpZFwiOlwiMTE5OFwiLFwiVG9wXCI6MC4wLFwiTGVmdFwiOjAuMCxcIlJpZ2h0XCI6MC4wLFwiQm90dG9tXCI6MC4wfSxcIkJhY2tncm91bmRcIjp7XCIkcmVmXCI6XCIxNDlcIn0sXCJJc1Zpc2libGVcIjp0cnVlLFwiV2lkdGhcIjowLjAsXCJIZWlnaHRcIjowLjAsXCJCb3JkZXJTdHlsZVwiOntcIiRpZFwiOlwiMTE5OVwiLFwiTGluZUNvbG9yXCI6bnVsbCxcIkxpbmVXZWlnaHRcIjowLjAsXCJMaW5lVHlwZVwiOjB9fSxcIkRhdGVTdHlsZVwiOntcIiRpZFwiOlwiMTIwMFwiLFwiRm9udFNldHRpbmdzXCI6e1wiJGlkXCI6XCIxMjAxXCIsXCJGb250U2l6ZVwiOjEwLFwiRm9udE5hbWVcIjpcIkNhbGlicmlcIixcIklzQm9sZFwiOmZhbHNlLFwiSXNJdGFsaWNcIjpmYWxzZSxcIklzVW5kZXJsaW5lZFwiOmZhbHNlfSxcIkF1dG9TaXplXCI6MCxcIkZvcmVncm91bmRcIjp7XCIkaWRcIjpcIjEyMDJ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IwM1wiLFwiVG9wXCI6MC4wLFwiTGVmdFwiOjAuMCxcIlJpZ2h0XCI6MC4wLFwiQm90dG9tXCI6MC4wfSxcIlBhZGRpbmdcIjp7XCIkaWRcIjpcIjEyMDRcIixcIlRvcFwiOjAuMCxcIkxlZnRcIjowLjAsXCJSaWdodFwiOjAuMCxcIkJvdHRvbVwiOjAuMH0sXCJCYWNrZ3JvdW5kXCI6e1wiJHJlZlwiOlwiMTU2XCJ9LFwiSXNWaXNpYmxlXCI6dHJ1ZSxcIldpZHRoXCI6MC4wLFwiSGVpZ2h0XCI6MC4wLFwiQm9yZGVyU3R5bGVcIjp7XCIkaWRcIjpcIjEyMDVcIixcIkxpbmVDb2xvclwiOm51bGwsXCJMaW5lV2VpZ2h0XCI6MC4wLFwiTGluZVR5cGVcIjowfX0sXCJEYXRlRm9ybWF0XCI6e1wiJGlkXCI6XCIxMjA2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IwN1wiLFwiRGF0ZVBhcnRJc1Zpc2libGVcIjp0cnVlLFwiVGltZVBhcnRJc1Zpc2libGVcIjpmYWxzZX19LFwiSXNWaXNpYmxlXCI6dHJ1ZX0sXCJBdHRhY2hlZE1pbGVzdG9uZXNTdHlsZVwiOltdfSx7XCIkaWRcIjpcIjEyMDhcIixcIlRhc2tTdHlsZVwiOntcIiRpZFwiOlwiMTIwOVwiLFwiU2hhcGVcIjo0LFwiU2hhcGVUaGlja25lc3NcIjoxLFwiRHVyYXRpb25Gb3JtYXRcIjowLFwiUGVyY2VudGFnZUNvbXBsZXRlU3R5bGVcIjp7XCIkaWRcIjpcIjEyMTBcIixcIkZvbnRTZXR0aW5nc1wiOntcIiRpZFwiOlwiMTIxMVwiLFwiRm9udFNpemVcIjoxMCxcIkZvbnROYW1lXCI6XCJDYWxpYnJpXCIsXCJJc0JvbGRcIjpmYWxzZSxcIklzSXRhbGljXCI6ZmFsc2UsXCJJc1VuZGVybGluZWRcIjpmYWxzZX0sXCJBdXRvU2l6ZVwiOjAsXCJGb3JlZ3JvdW5kXCI6e1wiJGlkXCI6XCIxMjEyXCIsXCJDb2xvclwiOntcIiRpZFwiOlwiMTIxM1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MTIxNFwiLFwiVG9wXCI6MC4wLFwiTGVmdFwiOjAuMCxcIlJpZ2h0XCI6MC4wLFwiQm90dG9tXCI6MC4wfSxcIlBhZGRpbmdcIjp7XCIkaWRcIjpcIjEyMTVcIixcIlRvcFwiOjAuMCxcIkxlZnRcIjowLjAsXCJSaWdodFwiOjAuMCxcIkJvdHRvbVwiOjAuMH0sXCJCYWNrZ3JvdW5kXCI6e1wiJHJlZlwiOlwiMTIxXCJ9LFwiSXNWaXNpYmxlXCI6dHJ1ZSxcIldpZHRoXCI6MC4wLFwiSGVpZ2h0XCI6MC4wLFwiQm9yZGVyU3R5bGVcIjp7XCIkaWRcIjpcIjEyMTZcIixcIkxpbmVDb2xvclwiOm51bGwsXCJMaW5lV2VpZ2h0XCI6MC4wLFwiTGluZVR5cGVcIjowfX0sXCJEdXJhdGlvblN0eWxlXCI6e1wiJGlkXCI6XCIxMjE3XCIsXCJGb250U2V0dGluZ3NcIjp7XCIkaWRcIjpcIjEyMThcIixcIkZvbnRTaXplXCI6MTAsXCJGb250TmFtZVwiOlwiQ2FsaWJyaVwiLFwiSXNCb2xkXCI6ZmFsc2UsXCJJc0l0YWxpY1wiOmZhbHNlLFwiSXNVbmRlcmxpbmVkXCI6ZmFsc2V9LFwiQXV0b1NpemVcIjowLFwiRm9yZWdyb3VuZFwiOntcIiRpZFwiOlwiMTIxO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jIwXCIsXCJUb3BcIjowLjAsXCJMZWZ0XCI6MC4wLFwiUmlnaHRcIjowLjAsXCJCb3R0b21cIjowLjB9LFwiUGFkZGluZ1wiOntcIiRpZFwiOlwiMTIyMVwiLFwiVG9wXCI6MC4wLFwiTGVmdFwiOjAuMCxcIlJpZ2h0XCI6MC4wLFwiQm90dG9tXCI6MC4wfSxcIkJhY2tncm91bmRcIjp7XCIkcmVmXCI6XCIxMjhcIn0sXCJJc1Zpc2libGVcIjp0cnVlLFwiV2lkdGhcIjowLjAsXCJIZWlnaHRcIjowLjAsXCJCb3JkZXJTdHlsZVwiOntcIiRpZFwiOlwiMTIyMlwiLFwiTGluZUNvbG9yXCI6bnVsbCxcIkxpbmVXZWlnaHRcIjowLjAsXCJMaW5lVHlwZVwiOjB9fSxcIkhvcml6b250YWxDb25uZWN0b3JTdHlsZVwiOntcIiRpZFwiOlwiMTIyM1wiLFwiTGluZUNvbG9yXCI6e1wiJHJlZlwiOlwiMTMwXCJ9LFwiTGluZVdlaWdodFwiOjEuMCxcIkxpbmVUeXBlXCI6MH0sXCJWZXJ0aWNhbENvbm5lY3RvclN0eWxlXCI6e1wiJGlkXCI6XCIxMjI0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NWE2ZTc5NWEtOTRlMS00YTk4LWJlNWUtY2Y3ZjgzZTg0MzdmXCIsXCJBdHRhY2hlZE1pbGVzdG9uZXNTdHlsZXNcIjpudWxsLFwiU2hhcGVTdHlsZVwiOntcIiRpZFwiOlwiMTIyNVwiLFwiTWFyZ2luXCI6e1wiJGlkXCI6XCIxMjI2XCIsXCJUb3BcIjowLjAsXCJMZWZ0XCI6NC4wLFwiUmlnaHRcIjo0LjAsXCJCb3R0b21cIjowLjB9LFwiUGFkZGluZ1wiOntcIiRpZFwiOlwiMTIyN1wiLFwiVG9wXCI6MC4wLFwiTGVmdFwiOjAuMCxcIlJpZ2h0XCI6MC4wLFwiQm90dG9tXCI6MC4wfSxcIkJhY2tncm91bmRcIjp7XCIkaWRcIjpcIjEyMjhcIixcIkNvbG9yXCI6e1wiJGlkXCI6XCIxMjI5XCIsXCJBXCI6MjU1LFwiUlwiOjIyOCxcIkdcIjoyMTIsXCJCXCI6MzF9fSxcIklzVmlzaWJsZVwiOnRydWUsXCJXaWR0aFwiOjAuMCxcIkhlaWdodFwiOjE2LjAsXCJCb3JkZXJTdHlsZVwiOntcIiRpZFwiOlwiMTIzMFwiLFwiTGluZUNvbG9yXCI6e1wiJGlkXCI6XCIxMjMxXCIsXCIkdHlwZVwiOlwiTkxSRS5Db21tb24uRG9tLlNvbGlkQ29sb3JCcnVzaCwgTkxSRS5Db21tb25cIixcIkNvbG9yXCI6e1wiJGlkXCI6XCIxMjMyXCIsXCJBXCI6MjU1LFwiUlwiOjI1NSxcIkdcIjowLFwiQlwiOjB9fSxcIkxpbmVXZWlnaHRcIjowLjAsXCJMaW5lVHlwZVwiOjB9fSxcIlRpdGxlU3R5bGVcIjp7XCIkaWRcIjpcIjEyMzNcIixcIkZvbnRTZXR0aW5nc1wiOntcIiRpZFwiOlwiMTIzNFwiLFwiRm9udFNpemVcIjoxMSxcIkZvbnROYW1lXCI6XCJDYWxpYnJpXCIsXCJJc0JvbGRcIjpmYWxzZSxcIklzSXRhbGljXCI6ZmFsc2UsXCJJc1VuZGVybGluZWRcIjpmYWxzZX0sXCJBdXRvU2l6ZVwiOjAsXCJGb3JlZ3JvdW5kXCI6e1wiJGlkXCI6XCIxMjM1XCIsXCJDb2xvclwiOntcIiRpZFwiOlwiMTIz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jM3XCIsXCJUb3BcIjowLjAsXCJMZWZ0XCI6MC4wLFwiUmlnaHRcIjowLjAsXCJCb3R0b21cIjowLjB9LFwiUGFkZGluZ1wiOntcIiRpZFwiOlwiMTIzOFwiLFwiVG9wXCI6MC4wLFwiTGVmdFwiOjAuMCxcIlJpZ2h0XCI6MC4wLFwiQm90dG9tXCI6MC4wfSxcIkJhY2tncm91bmRcIjp7XCIkcmVmXCI6XCIxNDlcIn0sXCJJc1Zpc2libGVcIjp0cnVlLFwiV2lkdGhcIjowLjAsXCJIZWlnaHRcIjowLjAsXCJCb3JkZXJTdHlsZVwiOntcIiRpZFwiOlwiMTIzOVwiLFwiTGluZUNvbG9yXCI6bnVsbCxcIkxpbmVXZWlnaHRcIjowLjAsXCJMaW5lVHlwZVwiOjB9fSxcIkRhdGVTdHlsZVwiOntcIiRpZFwiOlwiMTI0MFwiLFwiRm9udFNldHRpbmdzXCI6e1wiJGlkXCI6XCIxMjQxXCIsXCJGb250U2l6ZVwiOjEwLFwiRm9udE5hbWVcIjpcIkNhbGlicmlcIixcIklzQm9sZFwiOmZhbHNlLFwiSXNJdGFsaWNcIjpmYWxzZSxcIklzVW5kZXJsaW5lZFwiOmZhbHNlfSxcIkF1dG9TaXplXCI6MCxcIkZvcmVncm91bmRcIjp7XCIkaWRcIjpcIjEyNDJ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I0M1wiLFwiVG9wXCI6MC4wLFwiTGVmdFwiOjAuMCxcIlJpZ2h0XCI6MC4wLFwiQm90dG9tXCI6MC4wfSxcIlBhZGRpbmdcIjp7XCIkaWRcIjpcIjEyNDRcIixcIlRvcFwiOjAuMCxcIkxlZnRcIjowLjAsXCJSaWdodFwiOjAuMCxcIkJvdHRvbVwiOjAuMH0sXCJCYWNrZ3JvdW5kXCI6e1wiJHJlZlwiOlwiMTU2XCJ9LFwiSXNWaXNpYmxlXCI6dHJ1ZSxcIldpZHRoXCI6MC4wLFwiSGVpZ2h0XCI6MC4wLFwiQm9yZGVyU3R5bGVcIjp7XCIkaWRcIjpcIjEyNDVcIixcIkxpbmVDb2xvclwiOm51bGwsXCJMaW5lV2VpZ2h0XCI6MC4wLFwiTGluZVR5cGVcIjowfX0sXCJEYXRlRm9ybWF0XCI6e1wiJGlkXCI6XCIxMjQ2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I0N1wiLFwiRGF0ZVBhcnRJc1Zpc2libGVcIjp0cnVlLFwiVGltZVBhcnRJc1Zpc2libGVcIjpmYWxzZX19LFwiSXNWaXNpYmxlXCI6dHJ1ZX0sXCJBdHRhY2hlZE1pbGVzdG9uZXNTdHlsZVwiOltdfSx7XCIkaWRcIjpcIjEyNDhcIixcIlRhc2tTdHlsZVwiOntcIiRpZFwiOlwiMTI0OVwiLFwiU2hhcGVcIjo0LFwiU2hhcGVUaGlja25lc3NcIjoxLFwiRHVyYXRpb25Gb3JtYXRcIjowLFwiUGVyY2VudGFnZUNvbXBsZXRlU3R5bGVcIjp7XCIkaWRcIjpcIjEyNTBcIixcIkZvbnRTZXR0aW5nc1wiOntcIiRpZFwiOlwiMTI1MVwiLFwiRm9udFNpemVcIjoxMCxcIkZvbnROYW1lXCI6XCJDYWxpYnJpXCIsXCJJc0JvbGRcIjpmYWxzZSxcIklzSXRhbGljXCI6ZmFsc2UsXCJJc1VuZGVybGluZWRcIjpmYWxzZX0sXCJBdXRvU2l6ZVwiOjAsXCJGb3JlZ3JvdW5kXCI6e1wiJGlkXCI6XCIxMjUyXCIsXCJDb2xvclwiOntcIiRpZFwiOlwiMTI1M1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MTI1NFwiLFwiVG9wXCI6MC4wLFwiTGVmdFwiOjAuMCxcIlJpZ2h0XCI6MC4wLFwiQm90dG9tXCI6MC4wfSxcIlBhZGRpbmdcIjp7XCIkaWRcIjpcIjEyNTVcIixcIlRvcFwiOjAuMCxcIkxlZnRcIjowLjAsXCJSaWdodFwiOjAuMCxcIkJvdHRvbVwiOjAuMH0sXCJCYWNrZ3JvdW5kXCI6e1wiJHJlZlwiOlwiMTIxXCJ9LFwiSXNWaXNpYmxlXCI6dHJ1ZSxcIldpZHRoXCI6MC4wLFwiSGVpZ2h0XCI6MC4wLFwiQm9yZGVyU3R5bGVcIjp7XCIkaWRcIjpcIjEyNTZcIixcIkxpbmVDb2xvclwiOm51bGwsXCJMaW5lV2VpZ2h0XCI6MC4wLFwiTGluZVR5cGVcIjowfX0sXCJEdXJhdGlvblN0eWxlXCI6e1wiJGlkXCI6XCIxMjU3XCIsXCJGb250U2V0dGluZ3NcIjp7XCIkaWRcIjpcIjEyNThcIixcIkZvbnRTaXplXCI6MTAsXCJGb250TmFtZVwiOlwiQ2FsaWJyaVwiLFwiSXNCb2xkXCI6ZmFsc2UsXCJJc0l0YWxpY1wiOmZhbHNlLFwiSXNVbmRlcmxpbmVkXCI6ZmFsc2V9LFwiQXV0b1NpemVcIjowLFwiRm9yZWdyb3VuZFwiOntcIiRpZFwiOlwiMTI1O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jYwXCIsXCJUb3BcIjowLjAsXCJMZWZ0XCI6MC4wLFwiUmlnaHRcIjowLjAsXCJCb3R0b21cIjowLjB9LFwiUGFkZGluZ1wiOntcIiRpZFwiOlwiMTI2MVwiLFwiVG9wXCI6MC4wLFwiTGVmdFwiOjAuMCxcIlJpZ2h0XCI6MC4wLFwiQm90dG9tXCI6MC4wfSxcIkJhY2tncm91bmRcIjp7XCIkcmVmXCI6XCIxMjhcIn0sXCJJc1Zpc2libGVcIjp0cnVlLFwiV2lkdGhcIjowLjAsXCJIZWlnaHRcIjowLjAsXCJCb3JkZXJTdHlsZVwiOntcIiRpZFwiOlwiMTI2MlwiLFwiTGluZUNvbG9yXCI6bnVsbCxcIkxpbmVXZWlnaHRcIjowLjAsXCJMaW5lVHlwZVwiOjB9fSxcIkhvcml6b250YWxDb25uZWN0b3JTdHlsZVwiOntcIiRpZFwiOlwiMTI2M1wiLFwiTGluZUNvbG9yXCI6e1wiJHJlZlwiOlwiMTMwXCJ9LFwiTGluZVdlaWdodFwiOjEuMCxcIkxpbmVUeXBlXCI6MH0sXCJWZXJ0aWNhbENvbm5lY3RvclN0eWxlXCI6e1wiJGlkXCI6XCIxMjY0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NWE2ZTc5NWEtOTRlMS00YTk4LWJlNWUtY2Y3ZjgzZTg0MzdmXCIsXCJBdHRhY2hlZE1pbGVzdG9uZXNTdHlsZXNcIjpudWxsLFwiU2hhcGVTdHlsZVwiOntcIiRpZFwiOlwiMTI2NVwiLFwiTWFyZ2luXCI6e1wiJGlkXCI6XCIxMjY2XCIsXCJUb3BcIjowLjAsXCJMZWZ0XCI6NC4wLFwiUmlnaHRcIjo0LjAsXCJCb3R0b21cIjowLjB9LFwiUGFkZGluZ1wiOntcIiRpZFwiOlwiMTI2N1wiLFwiVG9wXCI6MC4wLFwiTGVmdFwiOjAuMCxcIlJpZ2h0XCI6MC4wLFwiQm90dG9tXCI6MC4wfSxcIkJhY2tncm91bmRcIjp7XCIkaWRcIjpcIjEyNjhcIixcIkNvbG9yXCI6e1wiJGlkXCI6XCIxMjY5XCIsXCJBXCI6MTc4LFwiUlwiOjIyOCxcIkdcIjoyMTIsXCJCXCI6MzF9fSxcIklzVmlzaWJsZVwiOnRydWUsXCJXaWR0aFwiOjAuMCxcIkhlaWdodFwiOjE2LjAsXCJCb3JkZXJTdHlsZVwiOntcIiRpZFwiOlwiMTI3MFwiLFwiTGluZUNvbG9yXCI6e1wiJGlkXCI6XCIxMjcxXCIsXCIkdHlwZVwiOlwiTkxSRS5Db21tb24uRG9tLlNvbGlkQ29sb3JCcnVzaCwgTkxSRS5Db21tb25cIixcIkNvbG9yXCI6e1wiJGlkXCI6XCIxMjcyXCIsXCJBXCI6MjU1LFwiUlwiOjI1NSxcIkdcIjowLFwiQlwiOjB9fSxcIkxpbmVXZWlnaHRcIjowLjAsXCJMaW5lVHlwZVwiOjB9fSxcIlRpdGxlU3R5bGVcIjp7XCIkaWRcIjpcIjEyNzNcIixcIkZvbnRTZXR0aW5nc1wiOntcIiRpZFwiOlwiMTI3NFwiLFwiRm9udFNpemVcIjoxMSxcIkZvbnROYW1lXCI6XCJDYWxpYnJpXCIsXCJJc0JvbGRcIjpmYWxzZSxcIklzSXRhbGljXCI6ZmFsc2UsXCJJc1VuZGVybGluZWRcIjpmYWxzZX0sXCJBdXRvU2l6ZVwiOjAsXCJGb3JlZ3JvdW5kXCI6e1wiJGlkXCI6XCIxMjc1XCIsXCJDb2xvclwiOntcIiRpZFwiOlwiMTI3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jc3XCIsXCJUb3BcIjowLjAsXCJMZWZ0XCI6MC4wLFwiUmlnaHRcIjowLjAsXCJCb3R0b21cIjowLjB9LFwiUGFkZGluZ1wiOntcIiRpZFwiOlwiMTI3OFwiLFwiVG9wXCI6MC4wLFwiTGVmdFwiOjAuMCxcIlJpZ2h0XCI6MC4wLFwiQm90dG9tXCI6MC4wfSxcIkJhY2tncm91bmRcIjp7XCIkcmVmXCI6XCIxNDlcIn0sXCJJc1Zpc2libGVcIjp0cnVlLFwiV2lkdGhcIjowLjAsXCJIZWlnaHRcIjowLjAsXCJCb3JkZXJTdHlsZVwiOntcIiRpZFwiOlwiMTI3OVwiLFwiTGluZUNvbG9yXCI6bnVsbCxcIkxpbmVXZWlnaHRcIjowLjAsXCJMaW5lVHlwZVwiOjB9fSxcIkRhdGVTdHlsZVwiOntcIiRpZFwiOlwiMTI4MFwiLFwiRm9udFNldHRpbmdzXCI6e1wiJGlkXCI6XCIxMjgxXCIsXCJGb250U2l6ZVwiOjEwLFwiRm9udE5hbWVcIjpcIkNhbGlicmlcIixcIklzQm9sZFwiOmZhbHNlLFwiSXNJdGFsaWNcIjpmYWxzZSxcIklzVW5kZXJsaW5lZFwiOmZhbHNlfSxcIkF1dG9TaXplXCI6MCxcIkZvcmVncm91bmRcIjp7XCIkaWRcIjpcIjEyODJ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I4M1wiLFwiVG9wXCI6MC4wLFwiTGVmdFwiOjAuMCxcIlJpZ2h0XCI6MC4wLFwiQm90dG9tXCI6MC4wfSxcIlBhZGRpbmdcIjp7XCIkaWRcIjpcIjEyODRcIixcIlRvcFwiOjAuMCxcIkxlZnRcIjowLjAsXCJSaWdodFwiOjAuMCxcIkJvdHRvbVwiOjAuMH0sXCJCYWNrZ3JvdW5kXCI6e1wiJHJlZlwiOlwiMTU2XCJ9LFwiSXNWaXNpYmxlXCI6dHJ1ZSxcIldpZHRoXCI6MC4wLFwiSGVpZ2h0XCI6MC4wLFwiQm9yZGVyU3R5bGVcIjp7XCIkaWRcIjpcIjEyODVcIixcIkxpbmVDb2xvclwiOm51bGwsXCJMaW5lV2VpZ2h0XCI6MC4wLFwiTGluZVR5cGVcIjowfX0sXCJEYXRlRm9ybWF0XCI6e1wiJGlkXCI6XCIxMjg2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I4N1wiLFwiRGF0ZVBhcnRJc1Zpc2libGVcIjp0cnVlLFwiVGltZVBhcnRJc1Zpc2libGVcIjpmYWxzZX19LFwiSXNWaXNpYmxlXCI6dHJ1ZX0sXCJBdHRhY2hlZE1pbGVzdG9uZXNTdHlsZVwiOltdfSx7XCIkaWRcIjpcIjEyODhcIixcIlRhc2tTdHlsZVwiOntcIiRpZFwiOlwiMTI4OVwiLFwiU2hhcGVcIjo0LFwiU2hhcGVUaGlja25lc3NcIjoxLFwiRHVyYXRpb25Gb3JtYXRcIjowLFwiUGVyY2VudGFnZUNvbXBsZXRlU3R5bGVcIjp7XCIkaWRcIjpcIjEyOTBcIixcIkZvbnRTZXR0aW5nc1wiOntcIiRpZFwiOlwiMTI5MVwiLFwiRm9udFNpemVcIjoxMCxcIkZvbnROYW1lXCI6XCJDYWxpYnJpXCIsXCJJc0JvbGRcIjpmYWxzZSxcIklzSXRhbGljXCI6ZmFsc2UsXCJJc1VuZGVybGluZWRcIjpmYWxzZX0sXCJBdXRvU2l6ZVwiOjAsXCJGb3JlZ3JvdW5kXCI6e1wiJGlkXCI6XCIxMjkyXCIsXCJDb2xvclwiOntcIiRpZFwiOlwiMTI5M1wiLFwiQVwiOjI1NSxcIlJcIjoxOTIsXCJHXCI6ODAsXCJCXCI6Nzd9fSxcIkJhY2tncm91bmRGaWxsVHlwZVwiOjAsXCJNYXhXaWR0aFwiOjIwMC4wLFwiTWF4SGVpZ2h0XCI6XCJJbmZpbml0eVwiLFwiU21hcnRGb3JlZ3JvdW5kSXNBY3RpdmVcIjpmYWxzZSxcIkhvcml6b250YWxBbGlnbm1lbnRcIjoxLFwiVmVydGljYWxBbGlnbm1lbnRcIjowLFwiU21hcnRGb3JlZ3JvdW5kXCI6bnVsbCxcIk1hcmdpblwiOntcIiRpZFwiOlwiMTI5NFwiLFwiVG9wXCI6MC4wLFwiTGVmdFwiOjAuMCxcIlJpZ2h0XCI6MC4wLFwiQm90dG9tXCI6MC4wfSxcIlBhZGRpbmdcIjp7XCIkaWRcIjpcIjEyOTVcIixcIlRvcFwiOjAuMCxcIkxlZnRcIjowLjAsXCJSaWdodFwiOjAuMCxcIkJvdHRvbVwiOjAuMH0sXCJCYWNrZ3JvdW5kXCI6e1wiJHJlZlwiOlwiMTIxXCJ9LFwiSXNWaXNpYmxlXCI6dHJ1ZSxcIldpZHRoXCI6MC4wLFwiSGVpZ2h0XCI6MC4wLFwiQm9yZGVyU3R5bGVcIjp7XCIkaWRcIjpcIjEyOTZcIixcIkxpbmVDb2xvclwiOm51bGwsXCJMaW5lV2VpZ2h0XCI6MC4wLFwiTGluZVR5cGVcIjowfX0sXCJEdXJhdGlvblN0eWxlXCI6e1wiJGlkXCI6XCIxMjk3XCIsXCJGb250U2V0dGluZ3NcIjp7XCIkaWRcIjpcIjEyOThcIixcIkZvbnRTaXplXCI6MTAsXCJGb250TmFtZVwiOlwiQ2FsaWJyaVwiLFwiSXNCb2xkXCI6ZmFsc2UsXCJJc0l0YWxpY1wiOmZhbHNlLFwiSXNVbmRlcmxpbmVkXCI6ZmFsc2V9LFwiQXV0b1NpemVcIjowLFwiRm9yZWdyb3VuZFwiOntcIiRpZFwiOlwiMTI5O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zAwXCIsXCJUb3BcIjowLjAsXCJMZWZ0XCI6MC4wLFwiUmlnaHRcIjowLjAsXCJCb3R0b21cIjowLjB9LFwiUGFkZGluZ1wiOntcIiRpZFwiOlwiMTMwMVwiLFwiVG9wXCI6MC4wLFwiTGVmdFwiOjAuMCxcIlJpZ2h0XCI6MC4wLFwiQm90dG9tXCI6MC4wfSxcIkJhY2tncm91bmRcIjp7XCIkcmVmXCI6XCIxMjhcIn0sXCJJc1Zpc2libGVcIjp0cnVlLFwiV2lkdGhcIjowLjAsXCJIZWlnaHRcIjowLjAsXCJCb3JkZXJTdHlsZVwiOntcIiRpZFwiOlwiMTMwMlwiLFwiTGluZUNvbG9yXCI6bnVsbCxcIkxpbmVXZWlnaHRcIjowLjAsXCJMaW5lVHlwZVwiOjB9fSxcIkhvcml6b250YWxDb25uZWN0b3JTdHlsZVwiOntcIiRpZFwiOlwiMTMwM1wiLFwiTGluZUNvbG9yXCI6e1wiJHJlZlwiOlwiMTMwXCJ9LFwiTGluZVdlaWdodFwiOjEuMCxcIkxpbmVUeXBlXCI6MH0sXCJWZXJ0aWNhbENvbm5lY3RvclN0eWxlXCI6e1wiJGlkXCI6XCIxMzA0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m51bGwsXCJBdHRhY2hlZE1pbGVzdG9uZXNTdHlsZXNcIjpudWxsLFwiU2hhcGVTdHlsZVwiOntcIiRpZFwiOlwiMTMwNVwiLFwiTWFyZ2luXCI6e1wiJGlkXCI6XCIxMzA2XCIsXCJUb3BcIjowLjAsXCJMZWZ0XCI6NC4wLFwiUmlnaHRcIjo0LjAsXCJCb3R0b21cIjowLjB9LFwiUGFkZGluZ1wiOntcIiRpZFwiOlwiMTMwN1wiLFwiVG9wXCI6MC4wLFwiTGVmdFwiOjAuMCxcIlJpZ2h0XCI6MC4wLFwiQm90dG9tXCI6MC4wfSxcIkJhY2tncm91bmRcIjp7XCIkaWRcIjpcIjEzMDhcIixcIkNvbG9yXCI6e1wiJGlkXCI6XCIxMzA5XCIsXCJBXCI6MjU1LFwiUlwiOjIyOCxcIkdcIjoyMTIsXCJCXCI6MzF9fSxcIklzVmlzaWJsZVwiOnRydWUsXCJXaWR0aFwiOjAuMCxcIkhlaWdodFwiOjE2LjAsXCJCb3JkZXJTdHlsZVwiOntcIiRpZFwiOlwiMTMxMFwiLFwiTGluZUNvbG9yXCI6e1wiJGlkXCI6XCIxMzExXCIsXCIkdHlwZVwiOlwiTkxSRS5Db21tb24uRG9tLlNvbGlkQ29sb3JCcnVzaCwgTkxSRS5Db21tb25cIixcIkNvbG9yXCI6e1wiJGlkXCI6XCIxMzEyXCIsXCJBXCI6MjU1LFwiUlwiOjI1NSxcIkdcIjowLFwiQlwiOjB9fSxcIkxpbmVXZWlnaHRcIjowLjAsXCJMaW5lVHlwZVwiOjB9fSxcIlRpdGxlU3R5bGVcIjp7XCIkaWRcIjpcIjEzMTNcIixcIkZvbnRTZXR0aW5nc1wiOntcIiRpZFwiOlwiMTMxNFwiLFwiRm9udFNpemVcIjoxMSxcIkZvbnROYW1lXCI6XCJDYWxpYnJpXCIsXCJJc0JvbGRcIjpmYWxzZSxcIklzSXRhbGljXCI6ZmFsc2UsXCJJc1VuZGVybGluZWRcIjpmYWxzZX0sXCJBdXRvU2l6ZVwiOjAsXCJGb3JlZ3JvdW5kXCI6e1wiJGlkXCI6XCIxMzE1XCIsXCJDb2xvclwiOntcIiRpZFwiOlwiMTMx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zE3XCIsXCJUb3BcIjowLjAsXCJMZWZ0XCI6MC4wLFwiUmlnaHRcIjowLjAsXCJCb3R0b21cIjowLjB9LFwiUGFkZGluZ1wiOntcIiRpZFwiOlwiMTMxOFwiLFwiVG9wXCI6MC4wLFwiTGVmdFwiOjAuMCxcIlJpZ2h0XCI6MC4wLFwiQm90dG9tXCI6MC4wfSxcIkJhY2tncm91bmRcIjp7XCIkcmVmXCI6XCIxNDlcIn0sXCJJc1Zpc2libGVcIjp0cnVlLFwiV2lkdGhcIjowLjAsXCJIZWlnaHRcIjowLjAsXCJCb3JkZXJTdHlsZVwiOntcIiRpZFwiOlwiMTMxOVwiLFwiTGluZUNvbG9yXCI6bnVsbCxcIkxpbmVXZWlnaHRcIjowLjAsXCJMaW5lVHlwZVwiOjB9fSxcIkRhdGVTdHlsZVwiOntcIiRpZFwiOlwiMTMyMFwiLFwiRm9udFNldHRpbmdzXCI6e1wiJGlkXCI6XCIxMzIxXCIsXCJGb250U2l6ZVwiOjEwLFwiRm9udE5hbWVcIjpcIkNhbGlicmlcIixcIklzQm9sZFwiOmZhbHNlLFwiSXNJdGFsaWNcIjpmYWxzZSxcIklzVW5kZXJsaW5lZFwiOmZhbHNlfSxcIkF1dG9TaXplXCI6MCxcIkZvcmVncm91bmRcIjp7XCIkaWRcIjpcIjEzMjJ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MyM1wiLFwiVG9wXCI6MC4wLFwiTGVmdFwiOjAuMCxcIlJpZ2h0XCI6MC4wLFwiQm90dG9tXCI6MC4wfSxcIlBhZGRpbmdcIjp7XCIkaWRcIjpcIjEzMjRcIixcIlRvcFwiOjAuMCxcIkxlZnRcIjowLjAsXCJSaWdodFwiOjAuMCxcIkJvdHRvbVwiOjAuMH0sXCJCYWNrZ3JvdW5kXCI6e1wiJHJlZlwiOlwiMTU2XCJ9LFwiSXNWaXNpYmxlXCI6dHJ1ZSxcIldpZHRoXCI6MC4wLFwiSGVpZ2h0XCI6MC4wLFwiQm9yZGVyU3R5bGVcIjp7XCIkaWRcIjpcIjEzMjVcIixcIkxpbmVDb2xvclwiOm51bGwsXCJMaW5lV2VpZ2h0XCI6MC4wLFwiTGluZVR5cGVcIjowfX0sXCJEYXRlRm9ybWF0XCI6e1wiJGlkXCI6XCIxMzI2XCIsXCJGb3JtYXRTdHJpbmdcIjpcIk1NTSBkXCIsXCJTZXBhcmF0b3JcIjpcIi9cIixcIlVzZUludGVybmF0aW9uYWxEYXRlRm9ybWF0XCI6ZmFsc2UsXCJEYXRlSXNWaXNpYmxlXCI6ZmFsc2UsXCJUaW1lSXNWaXNpYmxlXCI6ZmFsc2UsXCJIb3VyRGlnaXRzXCI6MSxcIkFtUG1EZXNpZ25hdG9yXCI6MixcIlRyaW0wME1pbnV0ZXNcIjpmYWxzZSxcIkxhc3RLbm93blZpc2liaWxpdHlTdGF0ZVwiOntcIiRpZFwiOlwiMTMyN1wiLFwiRGF0ZVBhcnRJc1Zpc2libGVcIjp0cnVlLFwiVGltZVBhcnRJc1Zpc2libGVcIjpmYWxzZX19LFwiSXNWaXNpYmxlXCI6dHJ1ZX0sXCJBdHRhY2hlZE1pbGVzdG9uZXNTdHlsZVwiOltdfV19XSxcIkN1c3RvbVN3aW1sYW5lVjJTdHlsZUxpc3RcIjpbe1wiJGlkXCI6XCIxMzI4XCIsXCJIZWFkZXJTdHlsZVwiOntcIiRpZFwiOlwiMTMyOVwiLFwiVGV4dFN0eWxlXCI6e1wiJHJlZlwiOlwiMTg2XCJ9LFwiUmVjdGFuZ2xlU3R5bGVcIjp7XCIkcmVmXCI6XCIxOTJcIn0sXCJUZXh0SXNWZXJ0aWNhbFwiOmZhbHNlfSxcIkJhY2tncm91bmRTdHlsZVwiOntcIiRyZWZcIjpcIjE5OFwifSxcIklzQWJvdmVUaW1lYmFuZFwiOmZhbHNlLFwiU3dpbWxhbmVEZWZhdWx0QWN0aXZpdHlTdHlsZVwiOntcIiRpZFwiOlwiMTMzMFwiLFwiSGVhZGVyU3R5bGVcIjp7XCIkaWRcIjpcIjEzMzFcIixcIlRleHRTdHlsZVwiOntcIiRpZFwiOlwiMTMzMlwiLFwiRm9udFNldHRpbmdzXCI6e1wiJGlkXCI6XCIxMzMzXCIsXCJGb250U2l6ZVwiOjEyLFwiRm9udE5hbWVcIjpcIkNhbGlicmlcIixcIklzQm9sZFwiOmZhbHNlLFwiSXNJdGFsaWNcIjpmYWxzZSxcIklzVW5kZXJsaW5lZFwiOmZhbHNlfSxcIkF1dG9TaXplXCI6MCxcIkZvcmVncm91bmRcIjp7XCIkaWRcIjpcIjEzMzRcIixcIkNvbG9yXCI6e1wiJGlkXCI6XCIxMzM1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zM2XCIsXCJUb3BcIjowLjAsXCJMZWZ0XCI6MC4wLFwiUmlnaHRcIjowLjAsXCJCb3R0b21cIjowLjB9LFwiUGFkZGluZ1wiOntcIiRpZFwiOlwiMTMzN1wiLFwiVG9wXCI6MC4wLFwiTGVmdFwiOjAuMCxcIlJpZ2h0XCI6MC4wLFwiQm90dG9tXCI6MC4wfSxcIkJhY2tncm91bmRcIjpudWxsLFwiSXNWaXNpYmxlXCI6ZmFsc2UsXCJXaWR0aFwiOjAuMCxcIkhlaWdodFwiOjAuMCxcIkJvcmRlclN0eWxlXCI6bnVsbH0sXCJSZWN0YW5nbGVTdHlsZVwiOntcIiRpZFwiOlwiMTMzOFwiLFwiTWFyZ2luXCI6e1wiJGlkXCI6XCIxMzM5XCIsXCJUb3BcIjowLjAsXCJMZWZ0XCI6MC4wLFwiUmlnaHRcIjowLjAsXCJCb3R0b21cIjowLjB9LFwiUGFkZGluZ1wiOntcIiRpZFwiOlwiMTM0MFwiLFwiVG9wXCI6MC4wLFwiTGVmdFwiOjAuMCxcIlJpZ2h0XCI6MC4wLFwiQm90dG9tXCI6MC4wfSxcIkJhY2tncm91bmRcIjp7XCIkaWRcIjpcIjEzNDFcIixcIkNvbG9yXCI6e1wiJGlkXCI6XCIxMzQyXCIsXCJBXCI6NjMsXCJSXCI6MCxcIkdcIjowLFwiQlwiOjB9fSxcIklzVmlzaWJsZVwiOmZhbHNlLFwiV2lkdGhcIjowLjAsXCJIZWlnaHRcIjowLjAsXCJCb3JkZXJTdHlsZVwiOntcIiRpZFwiOlwiMTM0M1wiLFwiTGluZUNvbG9yXCI6e1wiJGlkXCI6XCIxMzQ0XCIsXCIkdHlwZVwiOlwiTkxSRS5Db21tb24uRG9tLlNvbGlkQ29sb3JCcnVzaCwgTkxSRS5Db21tb25cIixcIkNvbG9yXCI6e1wiJGlkXCI6XCIxMzQ1XCIsXCJBXCI6MjU1LFwiUlwiOjI1NSxcIkdcIjowLFwiQlwiOjB9fSxcIkxpbmVXZWlnaHRcIjowLjAsXCJMaW5lVHlwZVwiOjB9fX0sXCJCYWNrZ3JvdW5kU3R5bGVcIjp7XCIkaWRcIjpcIjEzNDZcIixcIk1hcmdpblwiOm51bGwsXCJQYWRkaW5nXCI6bnVsbCxcIkJhY2tncm91bmRcIjp7XCIkaWRcIjpcIjEzNDdcIixcIkNvbG9yXCI6e1wiJGlkXCI6XCIxMzQ4XCIsXCJBXCI6NTEsXCJSXCI6MTY1LFwiR1wiOjE2NSxcIkJcIjoxNjV9fSxcIklzVmlzaWJsZVwiOmZhbHNlLFwiV2lkdGhcIjowLjAsXCJIZWlnaHRcIjowLjAsXCJCb3JkZXJTdHlsZVwiOntcIiRpZFwiOlwiMTM0OVwiLFwiTGluZUNvbG9yXCI6e1wiJGlkXCI6XCIxMzUwXCIsXCIkdHlwZVwiOlwiTkxSRS5Db21tb24uRG9tLlNvbGlkQ29sb3JCcnVzaCwgTkxSRS5Db21tb25cIixcIkNvbG9yXCI6e1wiJGlkXCI6XCIxMzUxXCIsXCJBXCI6MjU1LFwiUlwiOjI1NSxcIkdcIjowLFwiQlwiOjB9fSxcIkxpbmVXZWlnaHRcIjowLjAsXCJMaW5lVHlwZVwiOjB9fSxcIkN1c3RvbVN3aW1sYW5lTWlsZXN0b25lU3R5bGVMaXN0XCI6W3tcIiRyZWZcIjpcIjIwNlwifSx7XCIkcmVmXCI6XCIyMjZcIn1dLFwiQ3VzdG9tU3dpbWxhbmVUYXNrU3R5bGVMaXN0XCI6W3tcIiRyZWZcIjpcIjI0NlwifSx7XCIkcmVmXCI6XCIzNjdcIn0se1wiJHJlZlwiOlwiNDA3XCJ9LHtcIiRyZWZcIjpcIjQ0N1wifSx7XCIkcmVmXCI6XCI0ODdcIn1dLFwiSXNWaXNpYmxlXCI6dHJ1ZX0sXCJDdXN0b21Td2ltbGFuZUFjdGl2aXRpZXNTdHlsZUxpc3RcIjpbXSxcIklzVmlzaWJsZVwiOnRydWV9LHtcIiRpZFwiOlwiMTM1MlwiLFwiSGVhZGVyU3R5bGVcIjp7XCIkaWRcIjpcIjEzNTNcIixcIlRleHRTdHlsZVwiOntcIiRyZWZcIjpcIjUzMFwifSxcIlJlY3RhbmdsZVN0eWxlXCI6e1wiJHJlZlwiOlwiNTM2XCJ9LFwiVGV4dElzVmVydGljYWxcIjpmYWxzZX0sXCJCYWNrZ3JvdW5kU3R5bGVcIjp7XCIkcmVmXCI6XCI1NDJcIn0sXCJJc0Fib3ZlVGltZWJhbmRcIjpmYWxzZSxcIlN3aW1sYW5lRGVmYXVsdEFjdGl2aXR5U3R5bGVcIjp7XCIkaWRcIjpcIjEzNTRcIixcIkhlYWRlclN0eWxlXCI6e1wiJGlkXCI6XCIxMzU1XCIsXCJUZXh0U3R5bGVcIjp7XCIkaWRcIjpcIjEzNTZcIixcIkZvbnRTZXR0aW5nc1wiOntcIiRpZFwiOlwiMTM1N1wiLFwiRm9udFNpemVcIjoxMixcIkZvbnROYW1lXCI6XCJDYWxpYnJpXCIsXCJJc0JvbGRcIjpmYWxzZSxcIklzSXRhbGljXCI6ZmFsc2UsXCJJc1VuZGVybGluZWRcIjpmYWxzZX0sXCJBdXRvU2l6ZVwiOjAsXCJGb3JlZ3JvdW5kXCI6e1wiJGlkXCI6XCIxMzU4XCIsXCJDb2xvclwiOntcIiRpZFwiOlwiMTM1OV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M2MFwiLFwiVG9wXCI6MC4wLFwiTGVmdFwiOjAuMCxcIlJpZ2h0XCI6MC4wLFwiQm90dG9tXCI6MC4wfSxcIlBhZGRpbmdcIjp7XCIkaWRcIjpcIjEzNjFcIixcIlRvcFwiOjAuMCxcIkxlZnRcIjowLjAsXCJSaWdodFwiOjAuMCxcIkJvdHRvbVwiOjAuMH0sXCJCYWNrZ3JvdW5kXCI6bnVsbCxcIklzVmlzaWJsZVwiOmZhbHNlLFwiV2lkdGhcIjowLjAsXCJIZWlnaHRcIjowLjAsXCJCb3JkZXJTdHlsZVwiOm51bGx9LFwiUmVjdGFuZ2xlU3R5bGVcIjp7XCIkaWRcIjpcIjEzNjJcIixcIk1hcmdpblwiOntcIiRpZFwiOlwiMTM2M1wiLFwiVG9wXCI6MC4wLFwiTGVmdFwiOjAuMCxcIlJpZ2h0XCI6MC4wLFwiQm90dG9tXCI6MC4wfSxcIlBhZGRpbmdcIjp7XCIkaWRcIjpcIjEzNjRcIixcIlRvcFwiOjAuMCxcIkxlZnRcIjowLjAsXCJSaWdodFwiOjAuMCxcIkJvdHRvbVwiOjAuMH0sXCJCYWNrZ3JvdW5kXCI6e1wiJGlkXCI6XCIxMzY1XCIsXCJDb2xvclwiOntcIiRpZFwiOlwiMTM2NlwiLFwiQVwiOjYzLFwiUlwiOjAsXCJHXCI6MCxcIkJcIjowfX0sXCJJc1Zpc2libGVcIjpmYWxzZSxcIldpZHRoXCI6MC4wLFwiSGVpZ2h0XCI6MC4wLFwiQm9yZGVyU3R5bGVcIjp7XCIkaWRcIjpcIjEzNjdcIixcIkxpbmVDb2xvclwiOntcIiRpZFwiOlwiMTM2OFwiLFwiJHR5cGVcIjpcIk5MUkUuQ29tbW9uLkRvbS5Tb2xpZENvbG9yQnJ1c2gsIE5MUkUuQ29tbW9uXCIsXCJDb2xvclwiOntcIiRpZFwiOlwiMTM2OVwiLFwiQVwiOjI1NSxcIlJcIjoyNTUsXCJHXCI6MCxcIkJcIjowfX0sXCJMaW5lV2VpZ2h0XCI6MC4wLFwiTGluZVR5cGVcIjowfX19LFwiQmFja2dyb3VuZFN0eWxlXCI6e1wiJGlkXCI6XCIxMzcwXCIsXCJNYXJnaW5cIjpudWxsLFwiUGFkZGluZ1wiOm51bGwsXCJCYWNrZ3JvdW5kXCI6e1wiJGlkXCI6XCIxMzcxXCIsXCJDb2xvclwiOntcIiRpZFwiOlwiMTM3MlwiLFwiQVwiOjUxLFwiUlwiOjE2NSxcIkdcIjoxNjUsXCJCXCI6MTY1fX0sXCJJc1Zpc2libGVcIjpmYWxzZSxcIldpZHRoXCI6MC4wLFwiSGVpZ2h0XCI6MC4wLFwiQm9yZGVyU3R5bGVcIjp7XCIkaWRcIjpcIjEzNzNcIixcIkxpbmVDb2xvclwiOntcIiRpZFwiOlwiMTM3NFwiLFwiJHR5cGVcIjpcIk5MUkUuQ29tbW9uLkRvbS5Tb2xpZENvbG9yQnJ1c2gsIE5MUkUuQ29tbW9uXCIsXCJDb2xvclwiOntcIiRpZFwiOlwiMTM3NVwiLFwiQVwiOjI1NSxcIlJcIjoyNTUsXCJHXCI6MCxcIkJcIjowfX0sXCJMaW5lV2VpZ2h0XCI6MC4wLFwiTGluZVR5cGVcIjowfX0sXCJDdXN0b21Td2ltbGFuZU1pbGVzdG9uZVN0eWxlTGlzdFwiOltdLFwiQ3VzdG9tU3dpbWxhbmVUYXNrU3R5bGVMaXN0XCI6W3tcIiRyZWZcIjpcIjU1MFwifSx7XCIkcmVmXCI6XCI1OTBcIn0se1wiJHJlZlwiOlwiNjMwXCJ9LHtcIiRyZWZcIjpcIjY5N1wifSx7XCIkcmVmXCI6XCI3NjJcIn0se1wiJHJlZlwiOlwiODAyXCJ9LHtcIiRyZWZcIjpcIjg0MlwifV0sXCJJc1Zpc2libGVcIjp0cnVlfSxcIkN1c3RvbVN3aW1sYW5lQWN0aXZpdGllc1N0eWxlTGlzdFwiOltdLFwiSXNWaXNpYmxlXCI6dHJ1ZX0se1wiJGlkXCI6XCIxMzc2XCIsXCJIZWFkZXJTdHlsZVwiOntcIiRpZFwiOlwiMTM3N1wiLFwiVGV4dFN0eWxlXCI6e1wiJHJlZlwiOlwiODg1XCJ9LFwiUmVjdGFuZ2xlU3R5bGVcIjp7XCIkcmVmXCI6XCI4OTFcIn0sXCJUZXh0SXNWZXJ0aWNhbFwiOmZhbHNlfSxcIkJhY2tncm91bmRTdHlsZVwiOntcIiRyZWZcIjpcIjg5N1wifSxcIklzQWJvdmVUaW1lYmFuZFwiOmZhbHNlLFwiU3dpbWxhbmVEZWZhdWx0QWN0aXZpdHlTdHlsZVwiOntcIiRpZFwiOlwiMTM3OFwiLFwiSGVhZGVyU3R5bGVcIjp7XCIkaWRcIjpcIjEzNzlcIixcIlRleHRTdHlsZVwiOntcIiRpZFwiOlwiMTM4MFwiLFwiRm9udFNldHRpbmdzXCI6e1wiJGlkXCI6XCIxMzgxXCIsXCJGb250U2l6ZVwiOjEyLFwiRm9udE5hbWVcIjpcIkNhbGlicmlcIixcIklzQm9sZFwiOmZhbHNlLFwiSXNJdGFsaWNcIjpmYWxzZSxcIklzVW5kZXJsaW5lZFwiOmZhbHNlfSxcIkF1dG9TaXplXCI6MCxcIkZvcmVncm91bmRcIjp7XCIkaWRcIjpcIjEzODJcIixcIkNvbG9yXCI6e1wiJGlkXCI6XCIxMzgz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zg0XCIsXCJUb3BcIjowLjAsXCJMZWZ0XCI6MC4wLFwiUmlnaHRcIjowLjAsXCJCb3R0b21cIjowLjB9LFwiUGFkZGluZ1wiOntcIiRpZFwiOlwiMTM4NVwiLFwiVG9wXCI6MC4wLFwiTGVmdFwiOjAuMCxcIlJpZ2h0XCI6MC4wLFwiQm90dG9tXCI6MC4wfSxcIkJhY2tncm91bmRcIjpudWxsLFwiSXNWaXNpYmxlXCI6ZmFsc2UsXCJXaWR0aFwiOjAuMCxcIkhlaWdodFwiOjAuMCxcIkJvcmRlclN0eWxlXCI6bnVsbH0sXCJSZWN0YW5nbGVTdHlsZVwiOntcIiRpZFwiOlwiMTM4NlwiLFwiTWFyZ2luXCI6e1wiJGlkXCI6XCIxMzg3XCIsXCJUb3BcIjowLjAsXCJMZWZ0XCI6MC4wLFwiUmlnaHRcIjowLjAsXCJCb3R0b21cIjowLjB9LFwiUGFkZGluZ1wiOntcIiRpZFwiOlwiMTM4OFwiLFwiVG9wXCI6MC4wLFwiTGVmdFwiOjAuMCxcIlJpZ2h0XCI6MC4wLFwiQm90dG9tXCI6MC4wfSxcIkJhY2tncm91bmRcIjp7XCIkaWRcIjpcIjEzODlcIixcIkNvbG9yXCI6e1wiJGlkXCI6XCIxMzkwXCIsXCJBXCI6NjMsXCJSXCI6MCxcIkdcIjowLFwiQlwiOjB9fSxcIklzVmlzaWJsZVwiOmZhbHNlLFwiV2lkdGhcIjowLjAsXCJIZWlnaHRcIjowLjAsXCJCb3JkZXJTdHlsZVwiOntcIiRpZFwiOlwiMTM5MVwiLFwiTGluZUNvbG9yXCI6e1wiJGlkXCI6XCIxMzkyXCIsXCIkdHlwZVwiOlwiTkxSRS5Db21tb24uRG9tLlNvbGlkQ29sb3JCcnVzaCwgTkxSRS5Db21tb25cIixcIkNvbG9yXCI6e1wiJGlkXCI6XCIxMzkzXCIsXCJBXCI6MjU1LFwiUlwiOjI1NSxcIkdcIjowLFwiQlwiOjB9fSxcIkxpbmVXZWlnaHRcIjowLjAsXCJMaW5lVHlwZVwiOjB9fX0sXCJCYWNrZ3JvdW5kU3R5bGVcIjp7XCIkaWRcIjpcIjEzOTRcIixcIk1hcmdpblwiOm51bGwsXCJQYWRkaW5nXCI6bnVsbCxcIkJhY2tncm91bmRcIjp7XCIkaWRcIjpcIjEzOTVcIixcIkNvbG9yXCI6e1wiJGlkXCI6XCIxMzk2XCIsXCJBXCI6NTEsXCJSXCI6MTY1LFwiR1wiOjE2NSxcIkJcIjoxNjV9fSxcIklzVmlzaWJsZVwiOmZhbHNlLFwiV2lkdGhcIjowLjAsXCJIZWlnaHRcIjowLjAsXCJCb3JkZXJTdHlsZVwiOntcIiRpZFwiOlwiMTM5N1wiLFwiTGluZUNvbG9yXCI6e1wiJGlkXCI6XCIxMzk4XCIsXCIkdHlwZVwiOlwiTkxSRS5Db21tb24uRG9tLlNvbGlkQ29sb3JCcnVzaCwgTkxSRS5Db21tb25cIixcIkNvbG9yXCI6e1wiJGlkXCI6XCIxMzk5XCIsXCJBXCI6MjU1LFwiUlwiOjI1NSxcIkdcIjowLFwiQlwiOjB9fSxcIkxpbmVXZWlnaHRcIjowLjAsXCJMaW5lVHlwZVwiOjB9fSxcIkN1c3RvbVN3aW1sYW5lTWlsZXN0b25lU3R5bGVMaXN0XCI6W10sXCJDdXN0b21Td2ltbGFuZVRhc2tTdHlsZUxpc3RcIjpbe1wiJHJlZlwiOlwiOTA1XCJ9LHtcIiRyZWZcIjpcIjk0NVwifSx7XCIkcmVmXCI6XCI5ODVcIn0se1wiJHJlZlwiOlwiMTAyNVwifSx7XCIkcmVmXCI6XCIxMDY1XCJ9LHtcIiRyZWZcIjpcIjExMDVcIn1dLFwiSXNWaXNpYmxlXCI6dHJ1ZX0sXCJDdXN0b21Td2ltbGFuZUFjdGl2aXRpZXNTdHlsZUxpc3RcIjpbXSxcIklzVmlzaWJsZVwiOnRydWV9LHtcIiRpZFwiOlwiMTQwMFwiLFwiSGVhZGVyU3R5bGVcIjp7XCIkaWRcIjpcIjE0MDFcIixcIlRleHRTdHlsZVwiOntcIiRyZWZcIjpcIjExNDhcIn0sXCJSZWN0YW5nbGVTdHlsZVwiOntcIiRyZWZcIjpcIjExNTRcIn0sXCJUZXh0SXNWZXJ0aWNhbFwiOmZhbHNlfSxcIkJhY2tncm91bmRTdHlsZVwiOntcIiRyZWZcIjpcIjExNjBcIn0sXCJJc0Fib3ZlVGltZWJhbmRcIjpmYWxzZSxcIlN3aW1sYW5lRGVmYXVsdEFjdGl2aXR5U3R5bGVcIjp7XCIkaWRcIjpcIjE0MDJcIixcIkhlYWRlclN0eWxlXCI6e1wiJGlkXCI6XCIxNDAzXCIsXCJUZXh0U3R5bGVcIjp7XCIkaWRcIjpcIjE0MDRcIixcIkZvbnRTZXR0aW5nc1wiOntcIiRpZFwiOlwiMTQwNVwiLFwiRm9udFNpemVcIjoxMixcIkZvbnROYW1lXCI6XCJDYWxpYnJpXCIsXCJJc0JvbGRcIjpmYWxzZSxcIklzSXRhbGljXCI6ZmFsc2UsXCJJc1VuZGVybGluZWRcIjpmYWxzZX0sXCJBdXRvU2l6ZVwiOjAsXCJGb3JlZ3JvdW5kXCI6e1wiJGlkXCI6XCIxNDA2XCIsXCJDb2xvclwiOntcIiRpZFwiOlwiMTQwN1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QwOFwiLFwiVG9wXCI6MC4wLFwiTGVmdFwiOjAuMCxcIlJpZ2h0XCI6MC4wLFwiQm90dG9tXCI6MC4wfSxcIlBhZGRpbmdcIjp7XCIkaWRcIjpcIjE0MDlcIixcIlRvcFwiOjAuMCxcIkxlZnRcIjowLjAsXCJSaWdodFwiOjAuMCxcIkJvdHRvbVwiOjAuMH0sXCJCYWNrZ3JvdW5kXCI6bnVsbCxcIklzVmlzaWJsZVwiOmZhbHNlLFwiV2lkdGhcIjowLjAsXCJIZWlnaHRcIjowLjAsXCJCb3JkZXJTdHlsZVwiOm51bGx9LFwiUmVjdGFuZ2xlU3R5bGVcIjp7XCIkaWRcIjpcIjE0MTBcIixcIk1hcmdpblwiOntcIiRpZFwiOlwiMTQxMVwiLFwiVG9wXCI6MC4wLFwiTGVmdFwiOjAuMCxcIlJpZ2h0XCI6MC4wLFwiQm90dG9tXCI6MC4wfSxcIlBhZGRpbmdcIjp7XCIkaWRcIjpcIjE0MTJcIixcIlRvcFwiOjAuMCxcIkxlZnRcIjowLjAsXCJSaWdodFwiOjAuMCxcIkJvdHRvbVwiOjAuMH0sXCJCYWNrZ3JvdW5kXCI6e1wiJGlkXCI6XCIxNDEzXCIsXCJDb2xvclwiOntcIiRpZFwiOlwiMTQxNFwiLFwiQVwiOjYzLFwiUlwiOjAsXCJHXCI6MCxcIkJcIjowfX0sXCJJc1Zpc2libGVcIjpmYWxzZSxcIldpZHRoXCI6MC4wLFwiSGVpZ2h0XCI6MC4wLFwiQm9yZGVyU3R5bGVcIjp7XCIkaWRcIjpcIjE0MTVcIixcIkxpbmVDb2xvclwiOntcIiRpZFwiOlwiMTQxNlwiLFwiJHR5cGVcIjpcIk5MUkUuQ29tbW9uLkRvbS5Tb2xpZENvbG9yQnJ1c2gsIE5MUkUuQ29tbW9uXCIsXCJDb2xvclwiOntcIiRpZFwiOlwiMTQxN1wiLFwiQVwiOjI1NSxcIlJcIjoyNTUsXCJHXCI6MCxcIkJcIjowfX0sXCJMaW5lV2VpZ2h0XCI6MC4wLFwiTGluZVR5cGVcIjowfX19LFwiQmFja2dyb3VuZFN0eWxlXCI6e1wiJGlkXCI6XCIxNDE4XCIsXCJNYXJnaW5cIjpudWxsLFwiUGFkZGluZ1wiOm51bGwsXCJCYWNrZ3JvdW5kXCI6e1wiJGlkXCI6XCIxNDE5XCIsXCJDb2xvclwiOntcIiRpZFwiOlwiMTQyMFwiLFwiQVwiOjUxLFwiUlwiOjE2NSxcIkdcIjoxNjUsXCJCXCI6MTY1fX0sXCJJc1Zpc2libGVcIjpmYWxzZSxcIldpZHRoXCI6MC4wLFwiSGVpZ2h0XCI6MC4wLFwiQm9yZGVyU3R5bGVcIjp7XCIkaWRcIjpcIjE0MjFcIixcIkxpbmVDb2xvclwiOntcIiRpZFwiOlwiMTQyMlwiLFwiJHR5cGVcIjpcIk5MUkUuQ29tbW9uLkRvbS5Tb2xpZENvbG9yQnJ1c2gsIE5MUkUuQ29tbW9uXCIsXCJDb2xvclwiOntcIiRpZFwiOlwiMTQyM1wiLFwiQVwiOjI1NSxcIlJcIjoyNTUsXCJHXCI6MCxcIkJcIjowfX0sXCJMaW5lV2VpZ2h0XCI6MC4wLFwiTGluZVR5cGVcIjowfX0sXCJDdXN0b21Td2ltbGFuZU1pbGVzdG9uZVN0eWxlTGlzdFwiOltdLFwiQ3VzdG9tU3dpbWxhbmVUYXNrU3R5bGVMaXN0XCI6W3tcIiRyZWZcIjpcIjExNjhcIn0se1wiJHJlZlwiOlwiMTIwOFwifSx7XCIkcmVmXCI6XCIxMjQ4XCJ9LHtcIiRyZWZcIjpcIjEyODhcIn1dLFwiSXNWaXNpYmxlXCI6dHJ1ZX0sXCJDdXN0b21Td2ltbGFuZUFjdGl2aXRpZXNTdHlsZUxpc3RcIjpbXSxcIklzVmlzaWJsZVwiOnRydWV9XSxcIkdyaWRsaW5lUGFuZWxTdHlsZVwiOntcIiRpZFwiOlwiMTQyNFwiLFwiR3JpZGxpbmVTdHlsZVwiOntcIiRpZFwiOlwiMTQyNVwiLFwiTGluZUNvbG9yXCI6e1wiJGlkXCI6XCIxNDI2XCIsXCIkdHlwZVwiOlwiTkxSRS5Db21tb24uRG9tLlNvbGlkQ29sb3JCcnVzaCwgTkxSRS5Db21tb25cIixcIkNvbG9yXCI6e1wiJGlkXCI6XCIxNDI3XCIsXCJBXCI6MzgsXCJSXCI6MCxcIkdcIjowLFwiQlwiOjB9fSxcIkxpbmVXZWlnaHRcIjowLjkwNTYxNjc2LFwiTGluZVR5cGVcIjowfSxcIklzVmlzaWJsZVwiOnRydWV9LFwiQWN0aXZpdHlMaW5lUGFuZWxTdHlsZVwiOntcIiRpZFwiOlwiMTQyOFwiLFwiQWN0aXZpdHlMaW5lU3R5bGVcIjp7XCIkaWRcIjpcIjE0MjlcIixcIkxpbmVDb2xvclwiOntcIiRpZFwiOlwiMTQzMFwiLFwiJHR5cGVcIjpcIk5MUkUuQ29tbW9uLkRvbS5Tb2xpZENvbG9yQnJ1c2gsIE5MUkUuQ29tbW9uXCIsXCJDb2xvclwiOntcIiRpZFwiOlwiMTQzMVwiLFwiQVwiOjM4LFwiUlwiOjY4LFwiR1wiOjExNCxcIkJcIjoxOTZ9fSxcIkxpbmVXZWlnaHRcIjoxLjAsXCJMaW5lVHlwZVwiOjB9LFwiSXNWaXNpYmxlXCI6dHJ1ZX19LFwiU2NhbGVcIjp7XCIkaWRcIjpcIjE0MzJcIixcIlN0YXJ0RGF0ZVwiOlwiMDAwMS0wMS0wMVQwMDowMDowMFwiLFwiRW5kRGF0ZVwiOlwiMjAyMS0xMi0xNlQyMzo1OTowMFwiLFwiRm9ybWF0XCI6XCJNTU1cIixcIlR5cGVcIjozLFwiQXV0b0RhdGVSYW5nZVwiOnRydWUsXCJXb3JraW5nRGF5c1wiOjMxLFwiVG9kYXlNYXJrZXJUZXh0XCI6XCJUb2RheVwiLFwiQXV0b1NjYWxlVHlwZVwiOmZhbHNlfSxcIlNjYWxlVjJcIjp7XCIkaWRcIjpcIjE0MzNcIixcIlN0YXJ0RGF0ZVwiOlwiMDAwMS0wMS0wMVQwMDowMDowMFwiLFwiRW5kRGF0ZVwiOlwiMjAyMS0xMi0xNlQyMzo1OTowMFwiLFwiQXV0b0RhdGVSYW5nZVwiOnRydWUsXCJXb3JraW5nRGF5c1wiOjMxLFwiVG9kYXlNYXJrZXJUZXh0XCI6XCJUb2RheVwiLFwiQXV0b1NjYWxlVHlwZVwiOmZhbHNlLFwiVGltZWJhbmRTY2FsZXNcIjp7XCIkaWRcIjpcIjE0MzRcIixcIlRvcFNjYWxlTGF5ZXJcIjp7XCIkaWRcIjpcIjE0MzVcIixcIkZvcm1hdFwiOlwiTU1NXCIsXCJUeXBlXCI6M30sXCJNaWRkbGVTY2FsZUxheWVyXCI6e1wiJGlkXCI6XCIxNDM2XCIsXCJGb3JtYXRcIjpudWxsLFwiVHlwZVwiOjB9LFwiQm90dG9tU2NhbGVMYXllclwiOntcIiRpZFwiOlwiMTQzN1wiLFwiRm9ybWF0XCI6bnVsbCxcIlR5cGVcIjowfX19LFwiTWlsZXN0b25lc1wiOltdLFwiVGFza3NcIjpbXSxcIlN3aW1sYW5lc1wiOltdLFwiU3dpbWxhbmVzVjJcIjpbXSxcIlNldHRpbmdzXCI6e1wiJGlkXCI6XCIxNDM4XCIsXCJJbXBhT3B0aW9uc1wiOntcIiRpZFwiOlwiMTQzOVwiLFwiTGVmdFRvUmlnaHRcIjpmYWxzZSxcIlBheWxvYWRPcHRpb25zXCI6Mn19LFwiVGltZUNvbmZpZ3VyYXRpb25cIjp7XCIkaWRcIjpcIjE0NDBcIixcIlVzZVRpbWVcIjpmYWxzZSxcIldvcmtEYXlTdGFydFwiOlwiMDA6MDA6MDBcIixcIldvcmtEYXlFbmRcIjpcIjIzOjU5OjAwXCJ9fSIsIlJlY2VudENvbG9yc0NvbGxlY3Rpb24iOiJbXCIjRkZFQTE2MUVcIixcIiNGRkVEN0QzMVwiLFwiI0ZGRkVCQTBBXCIsXCIjRkYyRjM2OTlcIixcIiNGRjZGMzE5OFwiLFwiI0ZGMDA3MkJDXCIsXCIjRkY3MEFENDdcIixcIiNGRkIyMEUxMlwiXSJ9LCJTZXR0aW5ncyI6eyIkaWQiOiIxMTE5IiwiSW1wYU9wdGlvbnMiOnsiJGlkIjoiMTEyM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MjEiLCJVc2VUaW1lIjp0cnVlLCJXb3JrRGF5U3RhcnQiOiIwMDowMDowMCIsIldvcmtEYXlFbmQiOiIyMzo1OTowMCJ9LCJMYXN0VXNlZFRlbXBsYXRlSWQiOiJlNjliNmM0Zi00NWZlLTRlMmEtOWE0OC01MTA2ZGE3M2UwYTQ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9-27T11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USETIME" val="True"/>
  <p:tag name="OTLTIMEBANDSCALETYPE" val="Days"/>
  <p:tag name="OTLTIMEBANDSCALEFORMAT" val="ddd"/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rder placed"/>
  <p:tag name="OTLDATE" val="2022-09-12T03:30:00.0000000"/>
  <p:tag name="OTLPOSITIONONTASK" val="None"/>
  <p:tag name="OTLRELATEDTASKID" val="00000000-0000-0000-0000-000000000000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9-12T16:00:00.0000000"/>
  <p:tag name="OTLPOSITIONONTASK" val="None"/>
  <p:tag name="OTLRELATEDTASKID" val="00000000-0000-0000-0000-000000000000"/>
  <p:tag name="OTLMTITLE" val="[Notification]"/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9-13T13:30:00.0000000"/>
  <p:tag name="OTLPOSITIONONTASK" val="None"/>
  <p:tag name="OTLRELATEDTASKID" val="00000000-0000-0000-0000-000000000000"/>
  <p:tag name="OTLMTITLE" val="[Notification]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rder received"/>
  <p:tag name="OTLDATE" val="2022-09-14T15:30:00.0000000"/>
  <p:tag name="OTLPOSITIONONTASK" val="None"/>
  <p:tag name="OTLRELATEDTASKID" val="00000000-0000-0000-0000-000000000000"/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2T07:30:00.0000000Z"/>
  <p:tag name="OTLENDDATE" val="2022-09-12T15:30:00.0000000Z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2T17:45:00.0000000Z"/>
  <p:tag name="OTLENDDATE" val="2022-09-12T23:30:00.0000000Z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Custom"/>
  <p:tag name="OTLSTARTDATE" val="2022-09-12T00:45:00.0000000Z"/>
  <p:tag name="OTLENDDATE" val="2022-09-12T06:30:00.0000000Z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Thick"/>
  <p:tag name="OTLSTARTDATE" val="2022-09-12T13:00:00.0000000Z"/>
  <p:tag name="OTLENDDATE" val="2022-09-12T20:00:00.0000000Z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Custom"/>
  <p:tag name="OTLENDDATE" val="2022-09-12T07:00:00.0000000Z"/>
  <p:tag name="OTLSTARTDATE" val="2022-09-12T00:15:00.0000000Z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2T04:00:00.0000000Z"/>
  <p:tag name="OTLENDDATE" val="2022-09-12T11:00:00.0000000Z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9-13T00:00:00.0000000Z"/>
  <p:tag name="OTLENDDATE" val="2022-09-13T07:00:00.0000000Z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9-13T09:00:00.0000000Z"/>
  <p:tag name="OTLENDDATE" val="2022-09-13T17:00:00.0000000Z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3T00:00:00.0000000Z"/>
  <p:tag name="OTLENDDATE" val="2022-09-13T07:00:00.0000000Z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3T09:00:00.0000000Z"/>
  <p:tag name="OTLENDDATE" val="2022-09-13T17:00:00.0000000Z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4T12:00:00.0000000Z"/>
  <p:tag name="OTLENDDATE" val="2022-09-14T19:00:00.0000000Z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ENDDATE" val="2022-09-13T23:59:00.0000000Z"/>
  <p:tag name="OTLSTARTDATE" val="2022-09-13T18:30:00.0000000Z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2-09-14T00:00:00.0000000Z"/>
  <p:tag name="OTLENDDATE" val="2022-09-14T07:00:00.0000000Z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2022-06-22T16:41:40Z</dcterms:created>
  <dcterms:modified xsi:type="dcterms:W3CDTF">2022-06-24T09:44:13Z</dcterms:modified>
</cp:coreProperties>
</file>