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5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5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6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0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0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6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9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5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9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0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2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79F6-E8F5-4565-B15A-4959C35A394A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1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48515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654706" y="4905840"/>
            <a:ext cx="29210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rgbClr val="A5B592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33" name="OTLSHAPE_M_571dc53d46064a2ca6bc04525a3322e4_Connector1"/>
          <p:cNvCxnSpPr/>
          <p:nvPr>
            <p:custDataLst>
              <p:tags r:id="rId4"/>
            </p:custDataLst>
          </p:nvPr>
        </p:nvCxnSpPr>
        <p:spPr>
          <a:xfrm>
            <a:off x="10829995" y="4282058"/>
            <a:ext cx="0" cy="1003682"/>
          </a:xfrm>
          <a:prstGeom prst="line">
            <a:avLst/>
          </a:prstGeom>
          <a:ln w="9525" cap="flat" cmpd="sng" algn="ctr">
            <a:solidFill>
              <a:srgbClr val="F4603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ec132f232ba8471eb9783b85ace5475e_Connector1"/>
          <p:cNvCxnSpPr/>
          <p:nvPr>
            <p:custDataLst>
              <p:tags r:id="rId5"/>
            </p:custDataLst>
          </p:nvPr>
        </p:nvCxnSpPr>
        <p:spPr>
          <a:xfrm>
            <a:off x="9696263" y="5163310"/>
            <a:ext cx="0" cy="160530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8909fe829de64dbd9ac26dada3dc789e_Connector2"/>
          <p:cNvCxnSpPr/>
          <p:nvPr>
            <p:custDataLst>
              <p:tags r:id="rId6"/>
            </p:custDataLst>
          </p:nvPr>
        </p:nvCxnSpPr>
        <p:spPr>
          <a:xfrm>
            <a:off x="9173002" y="4951855"/>
            <a:ext cx="0" cy="333885"/>
          </a:xfrm>
          <a:prstGeom prst="line">
            <a:avLst/>
          </a:prstGeom>
          <a:ln w="9525" cap="flat" cmpd="sng" algn="ctr">
            <a:solidFill>
              <a:srgbClr val="8FB8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8909fe829de64dbd9ac26dada3dc789e_Connector1"/>
          <p:cNvCxnSpPr/>
          <p:nvPr>
            <p:custDataLst>
              <p:tags r:id="rId7"/>
            </p:custDataLst>
          </p:nvPr>
        </p:nvCxnSpPr>
        <p:spPr>
          <a:xfrm>
            <a:off x="9173002" y="4289550"/>
            <a:ext cx="0" cy="414274"/>
          </a:xfrm>
          <a:prstGeom prst="line">
            <a:avLst/>
          </a:prstGeom>
          <a:ln w="9525" cap="flat" cmpd="sng" algn="ctr">
            <a:solidFill>
              <a:srgbClr val="8FB8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187ca70d2f98488395373102ec8bc3d9_Connector1"/>
          <p:cNvCxnSpPr/>
          <p:nvPr>
            <p:custDataLst>
              <p:tags r:id="rId8"/>
            </p:custDataLst>
          </p:nvPr>
        </p:nvCxnSpPr>
        <p:spPr>
          <a:xfrm>
            <a:off x="8431716" y="3481067"/>
            <a:ext cx="0" cy="1842773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6097e373d3f14c0c94f5a190a3f9713b_Connector2"/>
          <p:cNvCxnSpPr/>
          <p:nvPr>
            <p:custDataLst>
              <p:tags r:id="rId9"/>
            </p:custDataLst>
          </p:nvPr>
        </p:nvCxnSpPr>
        <p:spPr>
          <a:xfrm>
            <a:off x="8213691" y="3269612"/>
            <a:ext cx="0" cy="2054228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6097e373d3f14c0c94f5a190a3f9713b_Connector1"/>
          <p:cNvCxnSpPr/>
          <p:nvPr>
            <p:custDataLst>
              <p:tags r:id="rId10"/>
            </p:custDataLst>
          </p:nvPr>
        </p:nvCxnSpPr>
        <p:spPr>
          <a:xfrm>
            <a:off x="8213691" y="2712397"/>
            <a:ext cx="0" cy="309184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4589b817c39440bf97c189f82d1bb2ea_Connector1"/>
          <p:cNvCxnSpPr/>
          <p:nvPr>
            <p:custDataLst>
              <p:tags r:id="rId11"/>
            </p:custDataLst>
          </p:nvPr>
        </p:nvCxnSpPr>
        <p:spPr>
          <a:xfrm>
            <a:off x="6949144" y="5163311"/>
            <a:ext cx="0" cy="160529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56c8c23c57de4a6fad6fe8a5c8b08ea8_Connector2"/>
          <p:cNvCxnSpPr/>
          <p:nvPr>
            <p:custDataLst>
              <p:tags r:id="rId12"/>
            </p:custDataLst>
          </p:nvPr>
        </p:nvCxnSpPr>
        <p:spPr>
          <a:xfrm>
            <a:off x="6643908" y="4951856"/>
            <a:ext cx="0" cy="371984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56c8c23c57de4a6fad6fe8a5c8b08ea8_Connector1"/>
          <p:cNvCxnSpPr/>
          <p:nvPr>
            <p:custDataLst>
              <p:tags r:id="rId13"/>
            </p:custDataLst>
          </p:nvPr>
        </p:nvCxnSpPr>
        <p:spPr>
          <a:xfrm>
            <a:off x="6643908" y="4289675"/>
            <a:ext cx="0" cy="414150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5a37539cde7e46379476e89f7c5ecfd3_Connector1"/>
          <p:cNvCxnSpPr/>
          <p:nvPr>
            <p:custDataLst>
              <p:tags r:id="rId14"/>
            </p:custDataLst>
          </p:nvPr>
        </p:nvCxnSpPr>
        <p:spPr>
          <a:xfrm>
            <a:off x="4594470" y="4288662"/>
            <a:ext cx="0" cy="1035178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5210b170be2942bd902eebdcee108bb2_Connector2"/>
          <p:cNvCxnSpPr/>
          <p:nvPr>
            <p:custDataLst>
              <p:tags r:id="rId15"/>
            </p:custDataLst>
          </p:nvPr>
        </p:nvCxnSpPr>
        <p:spPr>
          <a:xfrm>
            <a:off x="3068293" y="4947285"/>
            <a:ext cx="0" cy="376555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5210b170be2942bd902eebdcee108bb2_Connector1"/>
          <p:cNvCxnSpPr/>
          <p:nvPr>
            <p:custDataLst>
              <p:tags r:id="rId16"/>
            </p:custDataLst>
          </p:nvPr>
        </p:nvCxnSpPr>
        <p:spPr>
          <a:xfrm>
            <a:off x="3068293" y="4290187"/>
            <a:ext cx="0" cy="409067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ec69bf041d3146bea386da2c3bc78b00_Connector1"/>
          <p:cNvCxnSpPr/>
          <p:nvPr>
            <p:custDataLst>
              <p:tags r:id="rId17"/>
            </p:custDataLst>
          </p:nvPr>
        </p:nvCxnSpPr>
        <p:spPr>
          <a:xfrm>
            <a:off x="2239797" y="3483036"/>
            <a:ext cx="0" cy="1840804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14df00dce0e14e4db7bcc2fcea93121f_Connector1"/>
          <p:cNvCxnSpPr/>
          <p:nvPr>
            <p:custDataLst>
              <p:tags r:id="rId18"/>
            </p:custDataLst>
          </p:nvPr>
        </p:nvCxnSpPr>
        <p:spPr>
          <a:xfrm>
            <a:off x="1585721" y="5164328"/>
            <a:ext cx="0" cy="159512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91a4f6ed514344a7b285945e1d12419d_Connector2"/>
          <p:cNvCxnSpPr/>
          <p:nvPr>
            <p:custDataLst>
              <p:tags r:id="rId19"/>
            </p:custDataLst>
          </p:nvPr>
        </p:nvCxnSpPr>
        <p:spPr>
          <a:xfrm>
            <a:off x="1280486" y="4952873"/>
            <a:ext cx="0" cy="294767"/>
          </a:xfrm>
          <a:prstGeom prst="line">
            <a:avLst/>
          </a:prstGeom>
          <a:ln w="9525" cap="flat" cmpd="sng" algn="ctr">
            <a:solidFill>
              <a:srgbClr val="F9C22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91a4f6ed514344a7b285945e1d12419d_Connector1"/>
          <p:cNvCxnSpPr/>
          <p:nvPr>
            <p:custDataLst>
              <p:tags r:id="rId20"/>
            </p:custDataLst>
          </p:nvPr>
        </p:nvCxnSpPr>
        <p:spPr>
          <a:xfrm>
            <a:off x="1280486" y="2712397"/>
            <a:ext cx="0" cy="1992445"/>
          </a:xfrm>
          <a:prstGeom prst="line">
            <a:avLst/>
          </a:prstGeom>
          <a:ln w="9525" cap="flat" cmpd="sng" algn="ctr">
            <a:solidFill>
              <a:srgbClr val="F9C22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844465" y="5349240"/>
            <a:ext cx="10693400" cy="381000"/>
          </a:xfrm>
          <a:prstGeom prst="rect">
            <a:avLst/>
          </a:prstGeom>
          <a:solidFill>
            <a:srgbClr val="157F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22"/>
            </p:custDataLst>
          </p:nvPr>
        </p:nvSpPr>
        <p:spPr>
          <a:xfrm>
            <a:off x="844465" y="5349240"/>
            <a:ext cx="0" cy="0"/>
          </a:xfrm>
          <a:prstGeom prst="rect">
            <a:avLst/>
          </a:prstGeom>
          <a:solidFill>
            <a:srgbClr val="A1E8AF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23"/>
            </p:custDataLst>
          </p:nvPr>
        </p:nvSpPr>
        <p:spPr>
          <a:xfrm>
            <a:off x="790037" y="5730240"/>
            <a:ext cx="114300" cy="127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24"/>
            </p:custDataLst>
          </p:nvPr>
        </p:nvSpPr>
        <p:spPr>
          <a:xfrm>
            <a:off x="6185058" y="585724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 spc="-1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25"/>
            </p:custDataLst>
          </p:nvPr>
        </p:nvSpPr>
        <p:spPr>
          <a:xfrm>
            <a:off x="895265" y="5431218"/>
            <a:ext cx="3175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 dirty="0">
                <a:solidFill>
                  <a:srgbClr val="FCE99E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6"/>
            </p:custDataLst>
          </p:nvPr>
        </p:nvSpPr>
        <p:spPr>
          <a:xfrm>
            <a:off x="2247022" y="5431218"/>
            <a:ext cx="23686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rgbClr val="FCE99E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1" name="OTLSHAPE_TB_00000000000000000000000000000000_TimescaleInterval3"/>
          <p:cNvSpPr txBox="1"/>
          <p:nvPr>
            <p:custDataLst>
              <p:tags r:id="rId27"/>
            </p:custDataLst>
          </p:nvPr>
        </p:nvSpPr>
        <p:spPr>
          <a:xfrm>
            <a:off x="3555174" y="5431218"/>
            <a:ext cx="18626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>
                <a:solidFill>
                  <a:srgbClr val="FCE99E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2" name="OTLSHAPE_TB_00000000000000000000000000000000_TimescaleInterval4"/>
          <p:cNvSpPr txBox="1"/>
          <p:nvPr>
            <p:custDataLst>
              <p:tags r:id="rId28"/>
            </p:custDataLst>
          </p:nvPr>
        </p:nvSpPr>
        <p:spPr>
          <a:xfrm>
            <a:off x="4906931" y="5431218"/>
            <a:ext cx="27219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>
                <a:solidFill>
                  <a:srgbClr val="FCE99E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3" name="OTLSHAPE_TB_00000000000000000000000000000000_TimescaleInterval5"/>
          <p:cNvSpPr txBox="1"/>
          <p:nvPr>
            <p:custDataLst>
              <p:tags r:id="rId29"/>
            </p:custDataLst>
          </p:nvPr>
        </p:nvSpPr>
        <p:spPr>
          <a:xfrm>
            <a:off x="6258688" y="5431218"/>
            <a:ext cx="25532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8">
                <a:solidFill>
                  <a:srgbClr val="FCE99E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4" name="OTLSHAPE_TB_00000000000000000000000000000000_TimescaleInterval6"/>
          <p:cNvSpPr txBox="1"/>
          <p:nvPr>
            <p:custDataLst>
              <p:tags r:id="rId30"/>
            </p:custDataLst>
          </p:nvPr>
        </p:nvSpPr>
        <p:spPr>
          <a:xfrm>
            <a:off x="7566840" y="5431218"/>
            <a:ext cx="24487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8" dirty="0">
                <a:solidFill>
                  <a:srgbClr val="FCE99E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5" name="OTLSHAPE_TB_00000000000000000000000000000000_TimescaleInterval7"/>
          <p:cNvSpPr txBox="1"/>
          <p:nvPr>
            <p:custDataLst>
              <p:tags r:id="rId31"/>
            </p:custDataLst>
          </p:nvPr>
        </p:nvSpPr>
        <p:spPr>
          <a:xfrm>
            <a:off x="8918597" y="5431218"/>
            <a:ext cx="2794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rgbClr val="FCE99E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6" name="OTLSHAPE_TB_00000000000000000000000000000000_TimescaleInterval8"/>
          <p:cNvSpPr txBox="1"/>
          <p:nvPr>
            <p:custDataLst>
              <p:tags r:id="rId32"/>
            </p:custDataLst>
          </p:nvPr>
        </p:nvSpPr>
        <p:spPr>
          <a:xfrm>
            <a:off x="10226749" y="5431218"/>
            <a:ext cx="26494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rgbClr val="FCE99E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36" name="OTLSHAPE_M_91a4f6ed514344a7b285945e1d12419d_Shape"/>
          <p:cNvSpPr/>
          <p:nvPr>
            <p:custDataLst>
              <p:tags r:id="rId33"/>
            </p:custDataLst>
          </p:nvPr>
        </p:nvSpPr>
        <p:spPr>
          <a:xfrm>
            <a:off x="1128086" y="5082540"/>
            <a:ext cx="304800" cy="330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BE0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M_14df00dce0e14e4db7bcc2fcea93121f_Shape"/>
          <p:cNvSpPr/>
          <p:nvPr>
            <p:custDataLst>
              <p:tags r:id="rId34"/>
            </p:custDataLst>
          </p:nvPr>
        </p:nvSpPr>
        <p:spPr>
          <a:xfrm>
            <a:off x="1509521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M_ec69bf041d3146bea386da2c3bc78b00_Shape"/>
          <p:cNvSpPr/>
          <p:nvPr>
            <p:custDataLst>
              <p:tags r:id="rId35"/>
            </p:custDataLst>
          </p:nvPr>
        </p:nvSpPr>
        <p:spPr>
          <a:xfrm>
            <a:off x="2163597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M_5210b170be2942bd902eebdcee108bb2_Shape"/>
          <p:cNvSpPr/>
          <p:nvPr>
            <p:custDataLst>
              <p:tags r:id="rId36"/>
            </p:custDataLst>
          </p:nvPr>
        </p:nvSpPr>
        <p:spPr>
          <a:xfrm>
            <a:off x="2992093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M_caac7642f5bf4ac080680e427754d91f_Shape"/>
          <p:cNvSpPr/>
          <p:nvPr>
            <p:custDataLst>
              <p:tags r:id="rId37"/>
            </p:custDataLst>
          </p:nvPr>
        </p:nvSpPr>
        <p:spPr>
          <a:xfrm>
            <a:off x="3433649" y="51587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8FB8D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TLSHAPE_M_5a37539cde7e46379476e89f7c5ecfd3_Shape"/>
          <p:cNvSpPr/>
          <p:nvPr>
            <p:custDataLst>
              <p:tags r:id="rId38"/>
            </p:custDataLst>
          </p:nvPr>
        </p:nvSpPr>
        <p:spPr>
          <a:xfrm>
            <a:off x="4518270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M_8ad6d38acc9d44b19bc1a43c695b01d3_Shape"/>
          <p:cNvSpPr/>
          <p:nvPr>
            <p:custDataLst>
              <p:tags r:id="rId39"/>
            </p:custDataLst>
          </p:nvPr>
        </p:nvSpPr>
        <p:spPr>
          <a:xfrm>
            <a:off x="5265062" y="5158740"/>
            <a:ext cx="228600" cy="254000"/>
          </a:xfrm>
          <a:prstGeom prst="roundRect">
            <a:avLst/>
          </a:prstGeom>
          <a:solidFill>
            <a:srgbClr val="F4603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M_56c8c23c57de4a6fad6fe8a5c8b08ea8_Shape"/>
          <p:cNvSpPr/>
          <p:nvPr>
            <p:custDataLst>
              <p:tags r:id="rId40"/>
            </p:custDataLst>
          </p:nvPr>
        </p:nvSpPr>
        <p:spPr>
          <a:xfrm>
            <a:off x="6567708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M_4589b817c39440bf97c189f82d1bb2ea_Shape"/>
          <p:cNvSpPr/>
          <p:nvPr>
            <p:custDataLst>
              <p:tags r:id="rId41"/>
            </p:custDataLst>
          </p:nvPr>
        </p:nvSpPr>
        <p:spPr>
          <a:xfrm>
            <a:off x="6872944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6097e373d3f14c0c94f5a190a3f9713b_Shape"/>
          <p:cNvSpPr/>
          <p:nvPr>
            <p:custDataLst>
              <p:tags r:id="rId42"/>
            </p:custDataLst>
          </p:nvPr>
        </p:nvSpPr>
        <p:spPr>
          <a:xfrm>
            <a:off x="8137491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9" name="OTLSHAPE_M_187ca70d2f98488395373102ec8bc3d9_Shape"/>
          <p:cNvSpPr/>
          <p:nvPr>
            <p:custDataLst>
              <p:tags r:id="rId43"/>
            </p:custDataLst>
          </p:nvPr>
        </p:nvSpPr>
        <p:spPr>
          <a:xfrm>
            <a:off x="8355516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2" name="OTLSHAPE_M_8909fe829de64dbd9ac26dada3dc789e_Shape"/>
          <p:cNvSpPr/>
          <p:nvPr>
            <p:custDataLst>
              <p:tags r:id="rId44"/>
            </p:custDataLst>
          </p:nvPr>
        </p:nvSpPr>
        <p:spPr>
          <a:xfrm>
            <a:off x="9058702" y="51587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8FB8D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65" name="OTLSHAPE_M_ec132f232ba8471eb9783b85ace5475e_Shape"/>
          <p:cNvSpPr/>
          <p:nvPr>
            <p:custDataLst>
              <p:tags r:id="rId45"/>
            </p:custDataLst>
          </p:nvPr>
        </p:nvSpPr>
        <p:spPr>
          <a:xfrm>
            <a:off x="9620063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8" name="OTLSHAPE_M_571dc53d46064a2ca6bc04525a3322e4_Shape"/>
          <p:cNvSpPr/>
          <p:nvPr>
            <p:custDataLst>
              <p:tags r:id="rId46"/>
            </p:custDataLst>
          </p:nvPr>
        </p:nvSpPr>
        <p:spPr>
          <a:xfrm>
            <a:off x="10715695" y="5158740"/>
            <a:ext cx="228600" cy="254000"/>
          </a:xfrm>
          <a:prstGeom prst="roundRect">
            <a:avLst/>
          </a:prstGeom>
          <a:solidFill>
            <a:srgbClr val="F4603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1" name="OTLSHAPE_M_f97dd839722543b398ac61d433435332_Shape"/>
          <p:cNvSpPr/>
          <p:nvPr>
            <p:custDataLst>
              <p:tags r:id="rId47"/>
            </p:custDataLst>
          </p:nvPr>
        </p:nvSpPr>
        <p:spPr>
          <a:xfrm>
            <a:off x="11375275" y="5082540"/>
            <a:ext cx="304800" cy="330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BE0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M_91a4f6ed514344a7b285945e1d12419d_Title"/>
          <p:cNvSpPr txBox="1"/>
          <p:nvPr>
            <p:custDataLst>
              <p:tags r:id="rId48"/>
            </p:custDataLst>
          </p:nvPr>
        </p:nvSpPr>
        <p:spPr>
          <a:xfrm>
            <a:off x="792827" y="2252911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35" name="OTLSHAPE_M_91a4f6ed514344a7b285945e1d12419d_Date"/>
          <p:cNvSpPr txBox="1"/>
          <p:nvPr>
            <p:custDataLst>
              <p:tags r:id="rId49"/>
            </p:custDataLst>
          </p:nvPr>
        </p:nvSpPr>
        <p:spPr>
          <a:xfrm>
            <a:off x="1051272" y="2526342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62837F"/>
                </a:solidFill>
                <a:latin typeface="Calibri" panose="020F0502020204030204" pitchFamily="34" charset="0"/>
              </a:rPr>
              <a:t>May 10</a:t>
            </a:r>
          </a:p>
        </p:txBody>
      </p:sp>
      <p:sp>
        <p:nvSpPr>
          <p:cNvPr id="37" name="OTLSHAPE_M_14df00dce0e14e4db7bcc2fcea93121f_Title"/>
          <p:cNvSpPr txBox="1"/>
          <p:nvPr>
            <p:custDataLst>
              <p:tags r:id="rId50"/>
            </p:custDataLst>
          </p:nvPr>
        </p:nvSpPr>
        <p:spPr>
          <a:xfrm>
            <a:off x="1098062" y="4704842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38" name="OTLSHAPE_M_14df00dce0e14e4db7bcc2fcea93121f_Date"/>
          <p:cNvSpPr txBox="1"/>
          <p:nvPr>
            <p:custDataLst>
              <p:tags r:id="rId51"/>
            </p:custDataLst>
          </p:nvPr>
        </p:nvSpPr>
        <p:spPr>
          <a:xfrm>
            <a:off x="1356507" y="4978273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62837F"/>
                </a:solidFill>
                <a:latin typeface="Calibri" panose="020F0502020204030204" pitchFamily="34" charset="0"/>
              </a:rPr>
              <a:t>May 17</a:t>
            </a:r>
          </a:p>
        </p:txBody>
      </p:sp>
      <p:sp>
        <p:nvSpPr>
          <p:cNvPr id="40" name="OTLSHAPE_M_ec69bf041d3146bea386da2c3bc78b00_Title"/>
          <p:cNvSpPr txBox="1"/>
          <p:nvPr>
            <p:custDataLst>
              <p:tags r:id="rId52"/>
            </p:custDataLst>
          </p:nvPr>
        </p:nvSpPr>
        <p:spPr>
          <a:xfrm>
            <a:off x="1752138" y="3023550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41" name="OTLSHAPE_M_ec69bf041d3146bea386da2c3bc78b00_Date"/>
          <p:cNvSpPr txBox="1"/>
          <p:nvPr>
            <p:custDataLst>
              <p:tags r:id="rId53"/>
            </p:custDataLst>
          </p:nvPr>
        </p:nvSpPr>
        <p:spPr>
          <a:xfrm>
            <a:off x="2079587" y="3296981"/>
            <a:ext cx="33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Jun 1</a:t>
            </a:r>
          </a:p>
        </p:txBody>
      </p:sp>
      <p:sp>
        <p:nvSpPr>
          <p:cNvPr id="43" name="OTLSHAPE_M_5210b170be2942bd902eebdcee108bb2_Title"/>
          <p:cNvSpPr txBox="1"/>
          <p:nvPr>
            <p:custDataLst>
              <p:tags r:id="rId54"/>
            </p:custDataLst>
          </p:nvPr>
        </p:nvSpPr>
        <p:spPr>
          <a:xfrm>
            <a:off x="2580635" y="3830701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44" name="OTLSHAPE_M_5210b170be2942bd902eebdcee108bb2_Date"/>
          <p:cNvSpPr txBox="1"/>
          <p:nvPr>
            <p:custDataLst>
              <p:tags r:id="rId55"/>
            </p:custDataLst>
          </p:nvPr>
        </p:nvSpPr>
        <p:spPr>
          <a:xfrm>
            <a:off x="2869454" y="4104132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62837F"/>
                </a:solidFill>
                <a:latin typeface="Calibri" panose="020F0502020204030204" pitchFamily="34" charset="0"/>
              </a:rPr>
              <a:t>Jun 20</a:t>
            </a:r>
          </a:p>
        </p:txBody>
      </p:sp>
      <p:sp>
        <p:nvSpPr>
          <p:cNvPr id="46" name="OTLSHAPE_M_caac7642f5bf4ac080680e427754d91f_Title"/>
          <p:cNvSpPr txBox="1"/>
          <p:nvPr>
            <p:custDataLst>
              <p:tags r:id="rId56"/>
            </p:custDataLst>
          </p:nvPr>
        </p:nvSpPr>
        <p:spPr>
          <a:xfrm>
            <a:off x="3060290" y="4699254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47" name="OTLSHAPE_M_caac7642f5bf4ac080680e427754d91f_Date"/>
          <p:cNvSpPr txBox="1"/>
          <p:nvPr>
            <p:custDataLst>
              <p:tags r:id="rId57"/>
            </p:custDataLst>
          </p:nvPr>
        </p:nvSpPr>
        <p:spPr>
          <a:xfrm>
            <a:off x="3410281" y="4972685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49" name="OTLSHAPE_M_5a37539cde7e46379476e89f7c5ecfd3_Title"/>
          <p:cNvSpPr txBox="1"/>
          <p:nvPr>
            <p:custDataLst>
              <p:tags r:id="rId58"/>
            </p:custDataLst>
          </p:nvPr>
        </p:nvSpPr>
        <p:spPr>
          <a:xfrm>
            <a:off x="4106812" y="3829176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50" name="OTLSHAPE_M_5a37539cde7e46379476e89f7c5ecfd3_Date"/>
          <p:cNvSpPr txBox="1"/>
          <p:nvPr>
            <p:custDataLst>
              <p:tags r:id="rId59"/>
            </p:custDataLst>
          </p:nvPr>
        </p:nvSpPr>
        <p:spPr>
          <a:xfrm>
            <a:off x="4418173" y="4102607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Jul 25</a:t>
            </a:r>
          </a:p>
        </p:txBody>
      </p:sp>
      <p:sp>
        <p:nvSpPr>
          <p:cNvPr id="52" name="OTLSHAPE_M_8ad6d38acc9d44b19bc1a43c695b01d3_Title"/>
          <p:cNvSpPr txBox="1"/>
          <p:nvPr>
            <p:custDataLst>
              <p:tags r:id="rId60"/>
            </p:custDataLst>
          </p:nvPr>
        </p:nvSpPr>
        <p:spPr>
          <a:xfrm>
            <a:off x="4891703" y="4699254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53" name="OTLSHAPE_M_8ad6d38acc9d44b19bc1a43c695b01d3_Date"/>
          <p:cNvSpPr txBox="1"/>
          <p:nvPr>
            <p:custDataLst>
              <p:tags r:id="rId61"/>
            </p:custDataLst>
          </p:nvPr>
        </p:nvSpPr>
        <p:spPr>
          <a:xfrm>
            <a:off x="5164880" y="4972685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 dirty="0">
                <a:solidFill>
                  <a:srgbClr val="62837F"/>
                </a:solidFill>
                <a:latin typeface="Calibri" panose="020F0502020204030204" pitchFamily="34" charset="0"/>
              </a:rPr>
              <a:t>Aug 12</a:t>
            </a:r>
          </a:p>
        </p:txBody>
      </p:sp>
      <p:sp>
        <p:nvSpPr>
          <p:cNvPr id="55" name="OTLSHAPE_M_56c8c23c57de4a6fad6fe8a5c8b08ea8_Title"/>
          <p:cNvSpPr txBox="1"/>
          <p:nvPr>
            <p:custDataLst>
              <p:tags r:id="rId62"/>
            </p:custDataLst>
          </p:nvPr>
        </p:nvSpPr>
        <p:spPr>
          <a:xfrm>
            <a:off x="6156250" y="3830189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8</a:t>
            </a:r>
          </a:p>
        </p:txBody>
      </p:sp>
      <p:sp>
        <p:nvSpPr>
          <p:cNvPr id="56" name="OTLSHAPE_M_56c8c23c57de4a6fad6fe8a5c8b08ea8_Date"/>
          <p:cNvSpPr txBox="1"/>
          <p:nvPr>
            <p:custDataLst>
              <p:tags r:id="rId63"/>
            </p:custDataLst>
          </p:nvPr>
        </p:nvSpPr>
        <p:spPr>
          <a:xfrm>
            <a:off x="6436475" y="4103620"/>
            <a:ext cx="41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62837F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58" name="OTLSHAPE_M_4589b817c39440bf97c189f82d1bb2ea_Title"/>
          <p:cNvSpPr txBox="1"/>
          <p:nvPr>
            <p:custDataLst>
              <p:tags r:id="rId64"/>
            </p:custDataLst>
          </p:nvPr>
        </p:nvSpPr>
        <p:spPr>
          <a:xfrm>
            <a:off x="6461485" y="4703825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9</a:t>
            </a:r>
          </a:p>
        </p:txBody>
      </p:sp>
      <p:sp>
        <p:nvSpPr>
          <p:cNvPr id="59" name="OTLSHAPE_M_4589b817c39440bf97c189f82d1bb2ea_Date"/>
          <p:cNvSpPr txBox="1"/>
          <p:nvPr>
            <p:custDataLst>
              <p:tags r:id="rId65"/>
            </p:custDataLst>
          </p:nvPr>
        </p:nvSpPr>
        <p:spPr>
          <a:xfrm>
            <a:off x="6741710" y="4977256"/>
            <a:ext cx="41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62837F"/>
                </a:solidFill>
                <a:latin typeface="Calibri" panose="020F0502020204030204" pitchFamily="34" charset="0"/>
              </a:rPr>
              <a:t>Sep 17</a:t>
            </a:r>
          </a:p>
        </p:txBody>
      </p:sp>
      <p:sp>
        <p:nvSpPr>
          <p:cNvPr id="61" name="OTLSHAPE_M_6097e373d3f14c0c94f5a190a3f9713b_Title"/>
          <p:cNvSpPr txBox="1"/>
          <p:nvPr>
            <p:custDataLst>
              <p:tags r:id="rId66"/>
            </p:custDataLst>
          </p:nvPr>
        </p:nvSpPr>
        <p:spPr>
          <a:xfrm>
            <a:off x="7674533" y="2252911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10</a:t>
            </a:r>
          </a:p>
        </p:txBody>
      </p:sp>
      <p:sp>
        <p:nvSpPr>
          <p:cNvPr id="62" name="OTLSHAPE_M_6097e373d3f14c0c94f5a190a3f9713b_Date"/>
          <p:cNvSpPr txBox="1"/>
          <p:nvPr>
            <p:custDataLst>
              <p:tags r:id="rId67"/>
            </p:custDataLst>
          </p:nvPr>
        </p:nvSpPr>
        <p:spPr>
          <a:xfrm>
            <a:off x="8010999" y="2526342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Oct 16</a:t>
            </a:r>
          </a:p>
        </p:txBody>
      </p:sp>
      <p:sp>
        <p:nvSpPr>
          <p:cNvPr id="2257" name="OTLSHAPE_M_187ca70d2f98488395373102ec8bc3d9_Title"/>
          <p:cNvSpPr txBox="1"/>
          <p:nvPr>
            <p:custDataLst>
              <p:tags r:id="rId68"/>
            </p:custDataLst>
          </p:nvPr>
        </p:nvSpPr>
        <p:spPr>
          <a:xfrm>
            <a:off x="7892559" y="3021581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11</a:t>
            </a:r>
          </a:p>
        </p:txBody>
      </p:sp>
      <p:sp>
        <p:nvSpPr>
          <p:cNvPr id="2258" name="OTLSHAPE_M_187ca70d2f98488395373102ec8bc3d9_Date"/>
          <p:cNvSpPr txBox="1"/>
          <p:nvPr>
            <p:custDataLst>
              <p:tags r:id="rId69"/>
            </p:custDataLst>
          </p:nvPr>
        </p:nvSpPr>
        <p:spPr>
          <a:xfrm>
            <a:off x="8229024" y="3295012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 dirty="0">
                <a:solidFill>
                  <a:srgbClr val="62837F"/>
                </a:solidFill>
                <a:latin typeface="Calibri" panose="020F0502020204030204" pitchFamily="34" charset="0"/>
              </a:rPr>
              <a:t>Oct 21</a:t>
            </a:r>
          </a:p>
        </p:txBody>
      </p:sp>
      <p:sp>
        <p:nvSpPr>
          <p:cNvPr id="2260" name="OTLSHAPE_M_8909fe829de64dbd9ac26dada3dc789e_Title"/>
          <p:cNvSpPr txBox="1"/>
          <p:nvPr>
            <p:custDataLst>
              <p:tags r:id="rId70"/>
            </p:custDataLst>
          </p:nvPr>
        </p:nvSpPr>
        <p:spPr>
          <a:xfrm>
            <a:off x="8633845" y="3830064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12</a:t>
            </a:r>
          </a:p>
        </p:txBody>
      </p:sp>
      <p:sp>
        <p:nvSpPr>
          <p:cNvPr id="2261" name="OTLSHAPE_M_8909fe829de64dbd9ac26dada3dc789e_Date"/>
          <p:cNvSpPr txBox="1"/>
          <p:nvPr>
            <p:custDataLst>
              <p:tags r:id="rId71"/>
            </p:custDataLst>
          </p:nvPr>
        </p:nvSpPr>
        <p:spPr>
          <a:xfrm>
            <a:off x="8993678" y="4103495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Nov 7</a:t>
            </a:r>
          </a:p>
        </p:txBody>
      </p:sp>
      <p:sp>
        <p:nvSpPr>
          <p:cNvPr id="2263" name="OTLSHAPE_M_ec132f232ba8471eb9783b85ace5475e_Title"/>
          <p:cNvSpPr txBox="1"/>
          <p:nvPr>
            <p:custDataLst>
              <p:tags r:id="rId72"/>
            </p:custDataLst>
          </p:nvPr>
        </p:nvSpPr>
        <p:spPr>
          <a:xfrm>
            <a:off x="9157105" y="4703824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13</a:t>
            </a:r>
          </a:p>
        </p:txBody>
      </p:sp>
      <p:sp>
        <p:nvSpPr>
          <p:cNvPr id="2264" name="OTLSHAPE_M_ec132f232ba8471eb9783b85ace5475e_Date"/>
          <p:cNvSpPr txBox="1"/>
          <p:nvPr>
            <p:custDataLst>
              <p:tags r:id="rId73"/>
            </p:custDataLst>
          </p:nvPr>
        </p:nvSpPr>
        <p:spPr>
          <a:xfrm>
            <a:off x="9478310" y="4977255"/>
            <a:ext cx="44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Nov 19</a:t>
            </a:r>
          </a:p>
        </p:txBody>
      </p:sp>
      <p:sp>
        <p:nvSpPr>
          <p:cNvPr id="2266" name="OTLSHAPE_M_571dc53d46064a2ca6bc04525a3322e4_Title"/>
          <p:cNvSpPr txBox="1"/>
          <p:nvPr>
            <p:custDataLst>
              <p:tags r:id="rId74"/>
            </p:custDataLst>
          </p:nvPr>
        </p:nvSpPr>
        <p:spPr>
          <a:xfrm>
            <a:off x="10290837" y="3822572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14</a:t>
            </a:r>
          </a:p>
        </p:txBody>
      </p:sp>
      <p:sp>
        <p:nvSpPr>
          <p:cNvPr id="2267" name="OTLSHAPE_M_571dc53d46064a2ca6bc04525a3322e4_Date"/>
          <p:cNvSpPr txBox="1"/>
          <p:nvPr>
            <p:custDataLst>
              <p:tags r:id="rId75"/>
            </p:custDataLst>
          </p:nvPr>
        </p:nvSpPr>
        <p:spPr>
          <a:xfrm>
            <a:off x="10618498" y="4096003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Dec 15</a:t>
            </a:r>
          </a:p>
        </p:txBody>
      </p:sp>
      <p:sp>
        <p:nvSpPr>
          <p:cNvPr id="2269" name="OTLSHAPE_M_f97dd839722543b398ac61d433435332_Title"/>
          <p:cNvSpPr txBox="1"/>
          <p:nvPr>
            <p:custDataLst>
              <p:tags r:id="rId76"/>
            </p:custDataLst>
          </p:nvPr>
        </p:nvSpPr>
        <p:spPr>
          <a:xfrm>
            <a:off x="10988518" y="4623054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15</a:t>
            </a:r>
          </a:p>
        </p:txBody>
      </p:sp>
      <p:sp>
        <p:nvSpPr>
          <p:cNvPr id="2270" name="OTLSHAPE_M_f97dd839722543b398ac61d433435332_Date"/>
          <p:cNvSpPr txBox="1"/>
          <p:nvPr>
            <p:custDataLst>
              <p:tags r:id="rId77"/>
            </p:custDataLst>
          </p:nvPr>
        </p:nvSpPr>
        <p:spPr>
          <a:xfrm>
            <a:off x="11316178" y="4896485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343227" y="263475"/>
            <a:ext cx="4913092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PowerPoint</a:t>
            </a:r>
            <a:r>
              <a:rPr lang="en-US" b="1" dirty="0">
                <a:solidFill>
                  <a:srgbClr val="49494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339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AuMCIsIk9yaWdpbmFsQXNzZW1ibHlWZXJzaW9uIjpudWxsLCJFZGl0aW9uIjoiUGx1cyIsIkxhc3RTYXZlZEVkaXRpb24iOjQsIklzUGx1c0VkaXRpb24iOnRydWUsIklzUHJvRWRpdGlvbiI6ZmFsc2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0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MsIlNoYXBlU3R5bGUiOnsiJGlkIjoiMjYiLCJNYXJnaW4iOnsiJGlkIjoiMjciLCJUb3AiOjAuMCwiTGVmdCI6MTAuMCwiUmlnaHQiOjEwLjAsIkJvdHRvbSI6MC4wfSwiUGFkZGluZyI6eyIkaWQiOiIyOCIsIlRvcCI6MC4wLCJMZWZ0IjowLjAsIlJpZ2h0IjowLjAsIkJvdHRvbSI6MC4wfSwiQmFja2dyb3VuZCI6eyIkaWQiOiIyOSIsIkNvbG9yIjp7IiRpZCI6IjMwIiwiQSI6MjU1LCJSIjoyMSwiRyI6MTI3LCJCIjozMX19LCJJc1Zpc2libGUiOnRydWUsIldpZHRoIjow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GlkIjoiMzUiLCJDb2xvciI6eyIkaWQiOiIzNiIsIkEiOjI1NSwiUiI6MjEyLCJHIjoyMTEsIkIiOjIxMX19LCJJc1Zpc2libGUiOnRydWUsIldpZHRoIjowLjAsIkhlaWdodCI6MzAuMCwiQm9yZGVyU3R5bGUiOnsiJGlkIjoiMzciLCJMaW5lQ29sb3IiOm51bGwsIkxpbmVXZWlnaHQiOjAuMCwiTGluZVR5cGUiOjAsIlBhcmVudFN0eWxlIjpudWxsfSwiUGFyZW50U3R5bGUiOm51bGx9LCJCb3R0b21UaWVyU2hhcGVTdHlsZSI6eyIkaWQiOiIzOCIsIk1hcmdpbiI6eyIkcmVmIjoiMjcifSwiUGFkZGluZyI6eyIkcmVmIjoiMjgifSwiQmFja2dyb3VuZCI6eyIkcmVmIjoiMzUifSwiSXNWaXNpYmxlIjp0cnVlLCJXaWR0aCI6MC4wLCJIZWlnaHQiOjMwLjAsIkJvcmRlclN0eWxlIjp7IiRpZCI6IjM5IiwiTGluZUNvbG9yIjpudWxsLCJMaW5lV2VpZ2h0IjowLjAsIkxpbmVUeXBlIjowLCJQYXJlbnRTdHlsZSI6bnVsbH0sIlBhcmVudFN0eWxlIjpudWxsfSwiUmlnaHRFbmRDYXBzU3R5bGUiOnsiJGlkIjoiNDAiLCJGb250U2V0dGluZ3MiOnsiJGlkIjoiNDEiLCJGb250U2l6ZSI6MTEsIkZvbnROYW1lIjoiQ2FsaWJyaSIsIklzQm9sZCI6dHJ1ZSwiSXNJdGFsaWMiOmZhbHNlLCJJc1VuZGVybGluZWQiOmZhbHNlLCJQYXJlbnRTdHlsZSI6bnVsbH0sIkF1dG9TaXplIjowLCJGb3JlZ3JvdW5kIjp7IiRpZCI6IjQyIiwiQ29sb3IiOnsiJGlkIjoiNDMiLCJBIjoyNTUsIlIiOjE2NSwiRyI6MTgxLCJCIjoxNDZ9fSwiTWF4V2lkdGgiOiJJbmZpbml0eSIsIk1heEhlaWdodCI6IkluZmluaXR5IiwiU21hcnRGb3JlZ3JvdW5kSXNBY3RpdmUiOmZhbHNlLCJIb3Jpem9udGFsQWxpZ25tZW50IjowLCJWZXJ0aWNhbEFsaWdubWVudCI6MCwiU21hcnRGb3JlZ3JvdW5kIjpudWxsLCJCYWNrZ3JvdW5kRmlsbFR5cGUiOjAsIk1hcmdpbiI6eyIkaWQiOiI0NCIsIlRvcCI6MC4wLCJMZWZ0IjowLjAsIlJpZ2h0IjoyMC4wLCJCb3R0b20iOjAuMH0sIlBhZGRpbmciOnsiJGlkIjoiNDUiLCJUb3AiOjAuMCwiTGVmdCI6MC4wLCJSaWdodCI6MC4wLCJCb3R0b20iOjAuMH0sIkJhY2tncm91bmQiOnsiJGlkIjoiNDYiLCJDb2xvciI6eyIkaWQiOiI0NyIsIkEiOjI1NSwiUiI6MjU1LCJHIjoyNTUsIkIiOjI1NX19LCJJc1Zpc2libGUiOmZhbHNlLCJXaWR0aCI6MC4wLCJIZWlnaHQiOjAuMCwiQm9yZGVyU3R5bGUiOm51bGwsIlBhcmVudFN0eWxlIjpudWxsfSwiTGVmdEVuZENhcHNTdHlsZSI6eyIkaWQiOiI0OCIsIkZvbnRTZXR0aW5ncyI6eyIkaWQiOiI0OSIsIkZvbnRTaXplIjoxOCwiRm9udE5hbWUiOiJDYWxpYnJpIiwiSXNCb2xkIjp0cnVlLCJJc0l0YWxpYyI6ZmFsc2UsIklzVW5kZXJsaW5lZCI6ZmFsc2UsIlBhcmVudFN0eWxlIjpudWxsfSwiQXV0b1NpemUiOjAsIkZvcmVncm91bmQiOnsiJGlkIjoiNTAiLCJDb2xvciI6eyIkaWQiOiI1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IiLCJUb3AiOjAuMCwiTGVmdCI6MjAuMCwiUmlnaHQiOjAuMCwiQm90dG9tIjowLjB9LCJQYWRkaW5nIjp7IiRpZCI6IjUzIiwiVG9wIjowLjAsIkxlZnQiOjAuMCwiUmlnaHQiOjAuMCwiQm90dG9tIjowLjB9LCJCYWNrZ3JvdW5kIjp7IiRpZCI6IjU0IiwiQ29sb3IiOnsiJGlkIjoiNTUiLCJBIjo4OSwiUiI6MCwiRyI6MCwiQiI6MH19LCJJc1Zpc2libGUiOmZhbHNlLCJXaWR0aCI6MC4wLCJIZWlnaHQiOjAuMCwiQm9yZGVyU3R5bGUiOm51bGwsIlBhcmVudFN0eWxlIjpudWxsfSwiVG9kYXlUZXh0U3R5bGUiOnsiJGlkIjoiNTYiLCJGb250U2V0dGluZ3MiOnsiJGlkIjoiNTciLCJGb250U2l6ZSI6OSwiRm9udE5hbWUiOiJDYWxpYnJpIiwiSXNCb2xkIjpmYWxzZSwiSXNJdGFsaWMiOmZhbHNlLCJJc1VuZGVybGluZWQiOmZhbHNlLCJQYXJlbnRTdHlsZSI6bnVsbH0sIkF1dG9TaXplIjowLCJGb3JlZ3JvdW5kIjp7IiRpZCI6IjU4IiwiQ29sb3IiOnsiJGlkIjoiN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AiLCJUb3AiOjAuMCwiTGVmdCI6MC4wLCJSaWdodCI6MC4wLCJCb3R0b20iOjAuMH0sIlBhZGRpbmciOnsiJGlkIjoiNjEiLCJUb3AiOjAuMCwiTGVmdCI6MC4wLCJSaWdodCI6MC4wLCJCb3R0b20iOjAuMH0sIkJhY2tncm91bmQiOnsiJGlkIjoiNjIiLCJDb2xvciI6eyIkaWQiOiI2MyIsIkEiOjI1NSwiUiI6MjU1LCJHIjoyNTUsIkIiOjI1NX19LCJJc1Zpc2libGUiOnRydWUsIldpZHRoIjowLjAsIkhlaWdodCI6MC4wLCJCb3JkZXJTdHlsZSI6bnVsbCwiUGFyZW50U3R5bGUiOm51bGx9LCJUb2RheU1hcmtlclN0eWxlIjp7IiRpZCI6IjY0IiwiTWFyZ2luIjp7IiRpZCI6IjY1IiwiVG9wIjowLjAsIkxlZnQiOjAuMCwiUmlnaHQiOjAuMCwiQm90dG9tIjowLjB9LCJQYWRkaW5nIjp7IiRpZCI6IjY2IiwiVG9wIjowLjAsIkxlZnQiOjAuMCwiUmlnaHQiOjAuMCwiQm90dG9tIjowLjB9LCJCYWNrZ3JvdW5kIjp7IiRpZCI6IjY3IiwiQ29sb3IiOnsiJGlkIjoiNjgiLCJBIjoyNTUsIlIiOjE3OCwiRyI6MTQsIkIiOjE4fX0sIklzVmlzaWJsZSI6dHJ1ZSwiV2lkdGgiOjAuMCwiSGVpZ2h0IjowLjAsIkJvcmRlclN0eWxlIjpudWxsLCJQYXJlbnRTdHlsZSI6bnVsbH0sIlNjYWxlU3R5bGUiOnsiJGlkIjoiNjkiLCJTaGFwZSI6MCwiU2hvd1NlZ21lbnRTZXBhcmF0b3JzIjpmYWxzZSwiU2VnbWVudFNlcGFyYXRvck9wYWNpdHkiOjMwLCJIYXNCZWVuVmlzaWJsZUJlZm9yZSI6dHJ1ZSwiRm9udFNldHRpbmdzIjp7IiRpZCI6IjcwIiwiRm9udFNpemUiOjE0LCJGb250TmFtZSI6IkNhbGlicmkiLCJJc0JvbGQiOmZhbHNlLCJJc0l0YWxpYyI6ZmFsc2UsIklzVW5kZXJsaW5lZCI6ZmFsc2UsIlBhcmVudFN0eWxlIjpudWxsfSwiQXV0b1NpemUiOjAsIkZvcmVncm91bmQiOnsiJGlkIjoiNzEiLCJDb2xvciI6eyIkaWQiOiI3MiIsIkEiOjI1NSwiUiI6MjUyLCJHIjoyMzMsIkIiOjE1OH19LCJNYXhXaWR0aCI6MjAwLjAsIk1heEhlaWdodCI6IkluZmluaXR5IiwiU21hcnRGb3JlZ3JvdW5kSXNBY3RpdmUiOmZhbHNlLCJIb3Jpem9udGFsQWxpZ25tZW50IjowLCJWZXJ0aWNhbEFsaWdubWVudCI6MSwiU21hcnRGb3JlZ3JvdW5kIjpudWxsLCJCYWNrZ3JvdW5kRmlsbFR5cGUiOjAsIk1hcmdpbiI6eyIkaWQiOiI3MyIsIlRvcCI6MC4wLCJMZWZ0Ijo0LjAsIlJpZ2h0Ijo0LjAsIkJvdHRvbSI6MC4wfSwiUGFkZGluZyI6eyIkaWQiOiI3NCIsIlRvcCI6MC4wLCJMZWZ0IjowLjAsIlJpZ2h0IjowLjAsIkJvdHRvbSI6MC4wfSwiQmFja2dyb3VuZCI6eyIkaWQiOiI3NSIsIkNvbG9yIjp7IiRyZWYiOiI1NSJ9fSwiSXNWaXNpYmxlIjp0cnVlLCJXaWR0aCI6MC4wLCJIZWlnaHQiOjAuMCwiQm9yZGVyU3R5bGUiOm51bGwsIlBhcmVudFN0eWxlIjpudWxsfSwiU2luZ2xlU2NhbGVTaGFwZVN0eWxlIjp7IiRpZCI6Ijc2IiwiU2hhcGUiOjAsIkhlaWdodCI6MzAuMH0sIk1pZGRsZVRpZXJTY2FsZVN0eWxlIjp7IiRpZCI6Ijc3IiwiU2hhcGUiOjAsIlNob3dTZWdtZW50U2VwYXJhdG9ycyI6ZmFsc2UsIlNlZ21lbnRTZXBhcmF0b3JPcGFjaXR5IjozMCwiSGFzQmVlblZpc2libGVCZWZvcmUiOmZhbHNlLCJGb250U2V0dGluZ3MiOnsiJGlkIjoiNzgiLCJGb250U2l6ZSI6MTQsIkZvbnROYW1lIjoiQ2FsaWJyaSIsIklzQm9sZCI6ZmFsc2UsIklzSXRhbGljIjpmYWxzZSwiSXNVbmRlcmxpbmVkIjpmYWxzZSwiUGFyZW50U3R5bGUiOm51bGx9LCJBdXRvU2l6ZSI6MCwiRm9yZWdyb3VuZCI6eyIkaWQiOiI3OSIsIkNvbG9yIjp7IiRpZCI6IjgwIiwiQSI6MjU1LCJSIjowLCJHIjowLCJCIjowfX0sIk1heFdpZHRoIjoyMDAuMCwiTWF4SGVpZ2h0IjoiSW5maW5pdHkiLCJTbWFydEZvcmVncm91bmRJc0FjdGl2ZSI6ZmFsc2UsIkhvcml6b250YWxBbGlnbm1lbnQiOjAsIlZlcnRpY2FsQWxpZ25tZW50IjoxLCJTbWFydEZvcmVncm91bmQiOm51bGwsIkJhY2tncm91bmRGaWxsVHlwZSI6MCwiTWFyZ2luIjp7IiRyZWYiOiI3MyJ9LCJQYWRkaW5nIjp7IiRyZWYiOiI3NCJ9LCJCYWNrZ3JvdW5kIjp7IiRyZWYiOiI3NSJ9LCJJc1Zpc2libGUiOmZhbHNlLCJXaWR0aCI6MC4wLCJIZWlnaHQiOjAuMCwiQm9yZGVyU3R5bGUiOm51bGwsIlBhcmVudFN0eWxlIjpudWxsfSwiQm90dG9tVGllclNjYWxlU3R5bGUiOnsiJGlkIjoiODEiLCJTaGFwZSI6MCwiU2hvd1NlZ21lbnRTZXBhcmF0b3JzIjpmYWxzZSwiU2VnbWVudFNlcGFyYXRvck9wYWNpdHkiOjMwLCJIYXNCZWVuVmlzaWJsZUJlZm9yZSI6ZmFsc2UsIkZvbnRTZXR0aW5ncyI6eyIkaWQiOiI4MiIsIkZvbnRTaXplIjoxNCwiRm9udE5hbWUiOiJDYWxpYnJp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SwiU21hcnRGb3JlZ3JvdW5kIjpudWxsLCJCYWNrZ3JvdW5kRmlsbFR5cGUiOjAsIk1hcmdpbiI6eyIkcmVmIjoiNzMifSwiUGFkZGluZyI6eyIkcmVmIjoiNzQifSwiQmFja2dyb3VuZCI6eyIkcmVmIjoiNzUifSwiSXNWaXNpYmxlIjpmYWxzZSwiV2lkdGgiOjAuMCwiSGVpZ2h0IjowLjAsIkJvcmRlclN0eWxlIjpudWxsLCJQYXJlbnRTdHlsZSI6bnVsbH0sIkVsYXBzZWRUaW1lQmFja2dyb3VuZCI6eyIkaWQiOiI4MyIsIkNvbG9yIjp7IiRpZCI6Ijg0IiwiQSI6NzcsIlIiOjE2MSwiRyI6MjMyLCJCIjoxNzV9fSwiQXBwZW5kWWVhck9uWWVhckNoYW5nZSI6dHJ1ZSwiRWxhcHNlZFRpbWVGb3JtYXQiOjEsIlRvZGF5TWFya2VyUG9zaXRpb24iOjIsIlF1aWNrUG9zaXRpb24iOjMsIkFic29sdXRlUG9zaXRpb24iOjQyMS4yLCJNYXJnaW4iOnsiJGlkIjoiODUiLCJUb3AiOjAuMCwiTGVmdCI6MTAuMCwiUmlnaHQiOjEwLjAsIkJvdHRvbSI6MC4wfSwiUGFkZGluZyI6eyIkaWQiOiI4NiIsIlRvcCI6MC4wLCJMZWZ0IjowLjAsIlJpZ2h0IjowLjAsIkJvdHRvbSI6MC4wfSwiQmFja2dyb3VuZCI6eyIkaWQiOiI4NyIsIkNvbG9yIjp7IiRpZCI6Ijg4IiwiQSI6MjU1LCJSIjoxNzgsIkciOjE3OCwiQiI6MTc4fX0sIklzVmlzaWJsZSI6dHJ1ZSwiV2lkdGgiOjAuMCwiSGVpZ2h0IjowLjAsIkJvcmRlclN0eWxlIjpudWxsLCJQYXJlbnRTdHlsZSI6bnVsbH0sIkRlZmF1bHRNaWxlc3RvbmVTdHlsZSI6eyIkaWQiOiI4OSIsIlNoYXBlIjoxMywiQ29ubmVjdG9yTWFyZ2luIjp7IiRpZCI6IjkwIiwiVG9wIjowLjAsIkxlZnQiOjIuMCwiUmlnaHQiOjIuMCwiQm90dG9tIjowLjB9LCJDb25uZWN0b3JTdHlsZSI6eyIkaWQiOiI5MSIsIkxpbmVDb2xvciI6eyIkaWQiOiI5MiIsIiR0eXBlIjoiTkxSRS5Db21tb24uRG9tLlNvbGlkQ29sb3JCcnVzaCwgTkxSRS5Db21tb24iLCJDb2xvciI6eyIkaWQiOiI5MyIsIkEiOjI1NSwiUiI6MjQ5LCJHIjoxOTQsIkIiOjQ2fX0sIkxpbmVXZWlnaHQiOjEuMCwiTGluZVR5cGUiOjAsIlBhcmVudFN0eWxlIjpudWxsfSwiSXNCZWxvd1RpbWViYW5kIjpmYWxzZSwiUG9zaXRpb25PblRhc2siOjAsIkhpZGVEYXRlIjpmYWxzZSwiU2hhcGVTaXplIjoyLCJTcGFjaW5nIjoyLjAsIlBhZGRpbmciOnsiJGlkIjoiOTQiLCJUb3AiOjEwLjAsIkxlZnQiOjMuMCwiUmlnaHQiOjAuMCwiQm90dG9tIjowLjB9LCJTaGFwZVN0eWxlIjp7IiRpZCI6Ijk1IiwiTWFyZ2luIjp7IiRpZCI6Ijk2IiwiVG9wIjowLjAsIkxlZnQiOjAuMCwiUmlnaHQiOjAuMCwiQm90dG9tIjowLjB9LCJQYWRkaW5nIjp7IiRpZCI6Ijk3IiwiVG9wIjowLjAsIkxlZnQiOjAuMCwiUmlnaHQiOjAuMCwiQm90dG9tIjowLjB9LCJCYWNrZ3JvdW5kIjp7IiRpZCI6Ijk4IiwiQ29sb3IiOnsiJGlkIjoiOTkiLCJBIjoyNTUsIlIiOjI1NSwiRyI6MTkwLCJCIjoxMX19LCJJc1Zpc2libGUiOnRydWUsIldpZHRoIjoxOC4wLCJIZWlnaHQiOjE4LjAsIkJvcmRlclN0eWxlIjp7IiRpZCI6IjEwMCIsIkxpbmVDb2xvciI6eyIkaWQiOiIxMDEiLCIkdHlwZSI6Ik5MUkUuQ29tbW9uLkRvbS5Tb2xpZENvbG9yQnJ1c2gsIE5MUkUuQ29tbW9uIiwiQ29sb3IiOnsiJGlkIjoiMTAyIiwiQSI6MjU1LCJSIjoyMzQsIkciOjIyLCJCIjozMH19LCJMaW5lV2VpZ2h0IjowLjAsIkxpbmVUeXBlIjowLCJQYXJlbnRTdHlsZSI6bnVsbH0sIlBhcmVudFN0eWxlIjpudWxsfSwiVGl0bGVTdHlsZSI6eyIkaWQiOiIxMDMiLCJGb250U2V0dGluZ3MiOnsiJGlkIjoiMTA0IiwiRm9udFNpemUiOjE2LCJGb250TmFtZSI6IkNhbGlicmkiLCJJc0JvbGQiOmZhbHNlLCJJc0l0YWxpYyI6ZmFsc2UsIklzVW5kZXJsaW5lZCI6ZmFsc2UsIlBhcmVudFN0eWxlIjpudWxsfSwiQXV0b1NpemUiOjAsIkZvcmVncm91bmQiOnsiJGlkIjoiMTA1IiwiQ29sb3IiOnsiJGlkIjoiMTA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yIsIlRvcCI6MC4wLCJMZWZ0IjowLjAsIlJpZ2h0IjowLjAsIkJvdHRvbSI6MC4wfSwiUGFkZGluZyI6eyIkaWQiOiIxMDgiLCJUb3AiOjAuMCwiTGVmdCI6MC4wLCJSaWdodCI6MC4wLCJCb3R0b20iOjAuMH0sIkJhY2tncm91bmQiOnsiJGlkIjoiMTA5IiwiQ29sb3IiOnsiJGlkIjoiMTEwIiwiQSI6ODksIlIiOjAsIkciOjAsIkIiOjB9fSwiSXNWaXNpYmxlIjp0cnVlLCJXaWR0aCI6MC4wLCJIZWlnaHQiOjAuMCwiQm9yZGVyU3R5bGUiOm51bGwsIlBhcmVudFN0eWxlIjpudWxsfSwiRGF0ZVN0eWxlIjp7IiRpZCI6IjExMSIsIkZvbnRTZXR0aW5ncyI6eyIkaWQiOiIxMTIiLCJGb250U2l6ZSI6MTIsIkZvbnROYW1lIjoiQ2FsaWJyaSIsIklzQm9sZCI6ZmFsc2UsIklzSXRhbGljIjpmYWxzZSwiSXNVbmRlcmxpbmVkIjpmYWxzZSwiUGFyZW50U3R5bGUiOm51bGx9LCJBdXRvU2l6ZSI6MCwiRm9yZWdyb3VuZCI6eyIkaWQiOiIxMTMiLCJDb2xvciI6eyIkaWQiOiIxMTQ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aWQiOiIxMTUiLCJUb3AiOjAuMCwiTGVmdCI6MC4wLCJSaWdodCI6MC4wLCJCb3R0b20iOjAuMH0sIlBhZGRpbmciOnsiJGlkIjoiMTE2IiwiVG9wIjowLjAsIkxlZnQiOjAuMCwiUmlnaHQiOjAuMCwiQm90dG9tIjowLjB9LCJCYWNrZ3JvdW5kIjp7IiRpZCI6IjExNyIsIkNvbG9yIjp7IiRyZWYiOiIxMTAifX0sIklzVmlzaWJsZSI6dHJ1ZSwiV2lkdGgiOjAuMCwiSGVpZ2h0IjowLjAsIkJvcmRlclN0eWxlIjpudWxsLCJQYXJlbnRTdHlsZSI6bnVsbH0sIkRhdGVGb3JtYXQiOnsiJGlkIjoiMTE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5IiwiRGF0ZVBhcnRJc1Zpc2libGUiOmZhbHNlLCJUaW1lUGFydElzVmlzaWJsZSI6ZmFsc2V9fSwiV2Vla051bWJlcmluZyI6eyIkaWQiOiIxMjAiLCJGb3JtYXQiOjAsIklzVmlzaWJsZSI6ZmFsc2UsIkxhc3RLbm93blZpc2liaWxpdHlTdGF0ZSI6ZmFsc2V9LCJJc1Zpc2libGUiOnRydWUsIlBhcmVudFN0eWxlIjpudWxsfSwiRGVmYXVsdE1vdFN0eWxlIjp7IiRpZCI6IjEyMSIsIlNoYXBlIjoxMywiQ29ubmVjdG9yTWFyZ2luIjp7IiRpZCI6IjEyMiIsIlRvcCI6MC4wLCJMZWZ0IjoyLjAsIlJpZ2h0IjoyLjAsIkJvdHRvbSI6MC4wfSwiQ29ubmVjdG9yU3R5bGUiOnsiJGlkIjoiMTIzIiwiTGluZUNvbG9yIjp7IiRpZCI6IjEyNCIsIiR0eXBlIjoiTkxSRS5Db21tb24uRG9tLlNvbGlkQ29sb3JCcnVzaCwgTkxSRS5Db21tb24iLCJDb2xvciI6eyIkaWQiOiIxMjUiLCJBIjoyNTUsIlIiOjI0OSwiRyI6MTk0LCJCIjo0Nn19LCJMaW5lV2VpZ2h0IjoxLjAsIkxpbmVUeXBlIjowLCJQYXJlbnRTdHlsZSI6bnVsbH0sIklzQmVsb3dUaW1lYmFuZCI6ZmFsc2UsIlBvc2l0aW9uT25UYXNrIjoxLCJIaWRlRGF0ZSI6ZmFsc2UsIlNoYXBlU2l6ZSI6MiwiU3BhY2luZyI6Mi4wLCJQYWRkaW5nIjp7IiRpZCI6IjEyNiIsIlRvcCI6MTAuMCwiTGVmdCI6My4wLCJSaWdodCI6MC4wLCJCb3R0b20iOjAuMH0sIlNoYXBlU3R5bGUiOnsiJGlkIjoiMTI3IiwiTWFyZ2luIjp7IiRpZCI6IjEyOCIsIlRvcCI6MC4wLCJMZWZ0IjowLjAsIlJpZ2h0IjowLjAsIkJvdHRvbSI6MC4wfSwiUGFkZGluZyI6eyIkaWQiOiIxMjkiLCJUb3AiOjAuMCwiTGVmdCI6MC4wLCJSaWdodCI6MC4wLCJCb3R0b20iOjAuMH0sIkJhY2tncm91bmQiOnsiJGlkIjoiMTMwIiwiQ29sb3IiOnsiJGlkIjoiMTMxIiwiQSI6MjU1LCJSIjoyNTUsIkciOjE5MCwiQiI6MTF9fSwiSXNWaXNpYmxlIjp0cnVlLCJXaWR0aCI6MTguMCwiSGVpZ2h0IjoxOC4wLCJCb3JkZXJTdHlsZSI6eyIkaWQiOiIxMzIiLCJMaW5lQ29sb3IiOnsiJGlkIjoiMTMzIiwiJHR5cGUiOiJOTFJFLkNvbW1vbi5Eb20uU29saWRDb2xvckJydXNoLCBOTFJFLkNvbW1vbiIsIkNvbG9yIjp7IiRpZCI6IjEzNCIsIkEiOjI1NSwiUiI6MjM0LCJHIjoyMiwiQiI6MzB9fSwiTGluZVdlaWdodCI6MC4wLCJMaW5lVHlwZSI6MCwiUGFyZW50U3R5bGUiOm51bGx9LCJQYXJlbnRTdHlsZSI6bnVsbH0sIlRpdGxlU3R5bGUiOnsiJGlkIjoiMTM1IiwiRm9udFNldHRpbmdzIjp7IiRpZCI6IjEzNiIsIkZvbnRTaXplIjoxNiwiRm9udE5hbWUiOiJDYWxpYnJpIiwiSXNCb2xkIjpmYWxzZSwiSXNJdGFsaWMiOmZhbHNlLCJJc1VuZGVybGluZWQiOmZhbHNlLCJQYXJlbnRTdHlsZSI6bnVsbH0sIkF1dG9TaXplIjowLCJGb3JlZ3JvdW5kIjp7IiRpZCI6IjEzNyIsIkNvbG9yIjp7IiRpZCI6IjEz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kiLCJUb3AiOjAuMCwiTGVmdCI6MC4wLCJSaWdodCI6MC4wLCJCb3R0b20iOjAuMH0sIlBhZGRpbmciOnsiJGlkIjoiMTQwIiwiVG9wIjowLjAsIkxlZnQiOjAuMCwiUmlnaHQiOjAuMCwiQm90dG9tIjowLjB9LCJCYWNrZ3JvdW5kIjp7IiRpZCI6IjE0MSIsIkNvbG9yIjp7IiRpZCI6IjE0MiIsIkEiOjg5LCJSIjowLCJHIjowLCJCIjowfX0sIklzVmlzaWJsZSI6dHJ1ZSwiV2lkdGgiOjAuMCwiSGVpZ2h0IjowLjAsIkJvcmRlclN0eWxlIjpudWxsLCJQYXJlbnRTdHlsZSI6bnVsbH0sIkRhdGVTdHlsZSI6eyIkaWQiOiIxNDMiLCJGb250U2V0dGluZ3MiOnsiJGlkIjoiMTQ0IiwiRm9udFNpemUiOjEyLCJGb250TmFtZSI6IkNhbGlicmkiLCJJc0JvbGQiOmZhbHNlLCJJc0l0YWxpYyI6ZmFsc2UsIklzVW5kZXJsaW5lZCI6ZmFsc2UsIlBhcmVudFN0eWxlIjpudWxsfSwiQXV0b1NpemUiOjAsIkZvcmVncm91bmQiOnsiJGlkIjoiMTQ1IiwiQ29sb3IiOnsiJGlkIjoiMTQ2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GlkIjoiMTQ3IiwiVG9wIjowLjAsIkxlZnQiOjAuMCwiUmlnaHQiOjAuMCwiQm90dG9tIjowLjB9LCJQYWRkaW5nIjp7IiRpZCI6IjE0OCIsIlRvcCI6MC4wLCJMZWZ0IjowLjAsIlJpZ2h0IjowLjAsIkJvdHRvbSI6MC4wfSwiQmFja2dyb3VuZCI6eyIkaWQiOiIxNDkiLCJDb2xvciI6eyIkcmVmIjoiMTQyIn19LCJJc1Zpc2libGUiOnRydWUsIldpZHRoIjowLjAsIkhlaWdodCI6MC4wLCJCb3JkZXJTdHlsZSI6bnVsbCwiUGFyZW50U3R5bGUiOm51bGx9LCJEYXRlRm9ybWF0Ijp7IiRpZCI6IjE1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MSIsIkRhdGVQYXJ0SXNWaXNpYmxlIjpmYWxzZSwiVGltZVBhcnRJc1Zpc2libGUiOmZhbHNlfX0sIldlZWtOdW1iZXJpbmciOnsiJGlkIjoiMTUyIiwiRm9ybWF0IjowLCJJc1Zpc2libGUiOmZhbHNlLCJMYXN0S25vd25WaXNpYmlsaXR5U3RhdGUiOmZhbHNlfSwiSXNWaXNpYmxlIjp0cnVlLCJQYXJlbnRTdHlsZSI6bnVsbH0sIkRlZmF1bHRUYXNrU3R5bGUiOnsiJGlkIjoiMTUzIiwiU2hhcGUiOjAsIlNoYXBlVGhpY2tuZXNzIjowLCJEdXJhdGlvbkZvcm1hdCI6NiwiSW5jbHVkZU5vbldvcmtpbmdEYXlzSW5EdXJhdGlvbiI6ZmFsc2UsIlBlcmNlbnRhZ2VDb21wbGV0ZVN0eWxlIjp7IiRpZCI6IjE1NCIsIkZvbnRTZXR0aW5ncyI6eyIkaWQiOiIxNTUiLCJGb250U2l6ZSI6MTAsIkZvbnROYW1lIjoiQ2FsaWJyaSIsIklzQm9sZCI6ZmFsc2UsIklzSXRhbGljIjpmYWxzZSwiSXNVbmRlcmxpbmVkIjpmYWxzZSwiUGFyZW50U3R5bGUiOm51bGx9LCJBdXRvU2l6ZSI6MCwiRm9yZWdyb3VuZCI6eyIkaWQiOiIxNTYiLCJDb2xvciI6eyIkaWQiOiIxNT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OCIsIlRvcCI6MC4wLCJMZWZ0IjowLjAsIlJpZ2h0IjowLjAsIkJvdHRvbSI6MC4wfSwiUGFkZGluZyI6eyIkaWQiOiIxNTkiLCJUb3AiOjAuMCwiTGVmdCI6MC4wLCJSaWdodCI6MC4wLCJCb3R0b20iOjAuMH0sIkJhY2tncm91bmQiOnsiJGlkIjoiMTYwIiwiQ29sb3IiOnsiJHJlZiI6IjU1In19LCJJc1Zpc2libGUiOnRydWUsIldpZHRoIjowLjAsIkhlaWdodCI6MC4wLCJCb3JkZXJTdHlsZSI6bnVsbCwiUGFyZW50U3R5bGUiOm51bGx9LCJEdXJhdGlvblN0eWxlIjp7IiRpZCI6IjE2MSIsIkZvbnRTZXR0aW5ncyI6eyIkaWQiOiIxNjIiLCJGb250U2l6ZSI6OCwiRm9udE5hbWUiOiJDYWxpYnJpIiwiSXNCb2xkIjpmYWxzZSwiSXNJdGFsaWMiOmZhbHNlLCJJc1VuZGVybGluZWQiOmZhbHNlLCJQYXJlbnRTdHlsZSI6bnVsbH0sIkF1dG9TaXplIjowLCJGb3JlZ3JvdW5kIjp7IiRpZCI6IjE2MyIsIkNvbG9yIjp7IiRpZCI6IjE2NC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xNjUiLCJUb3AiOjAuMCwiTGVmdCI6MC4wLCJSaWdodCI6MC4wLCJCb3R0b20iOjAuMH0sIlBhZGRpbmciOnsiJGlkIjoiMTY2IiwiVG9wIjowLjAsIkxlZnQiOjAuMCwiUmlnaHQiOjAuMCwiQm90dG9tIjowLjB9LCJCYWNrZ3JvdW5kIjp7IiRpZCI6IjE2NyIsIkNvbG9yIjp7IiRyZWYiOiI1NSJ9fSwiSXNWaXNpYmxlIjp0cnVlLCJXaWR0aCI6MC4wLCJIZWlnaHQiOjAuMCwiQm9yZGVyU3R5bGUiOm51bGwsIlBhcmVudFN0eWxlIjpudWxsfSwiSG9yaXpvbnRhbENvbm5lY3RvclN0eWxlIjp7IiRpZCI6IjE2OCIsIkxpbmVDb2xvciI6eyIkaWQiOiIxNjkiLCIkdHlwZSI6Ik5MUkUuQ29tbW9uLkRvbS5Tb2xpZENvbG9yQnJ1c2gsIE5MUkUuQ29tbW9uIiwiQ29sb3IiOnsiJGlkIjoiMTcwIiwiQSI6MjU1LCJSIjoyMDQsIkciOjIwNCwiQiI6MjA0fX0sIkxpbmVXZWlnaHQiOjEuMCwiTGluZVR5cGUiOjAsIlBhcmVudFN0eWxlIjpudWxsfSwiVmVydGljYWxDb25uZWN0b3JTdHlsZSI6eyIkaWQiOiIxNzEiLCJMaW5lQ29sb3IiOnsiJGlkIjoiMTcyIiwiJHR5cGUiOiJOTFJFLkNvbW1vbi5Eb20uU29saWRDb2xvckJydXNoLCBOTFJFLkNvbW1vbiIsIkNvbG9yIjp7IiRpZCI6IjE3MyIsIkEiOjI1NSwiUiI6MjA0LCJHIjoyMDQsIkIiOjIwNH1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QmFzZWxpbmVTdHlsZSI6eyIkaWQiOiIxNzQiLCJTaGFwZVN0eWxlIjp7IiRpZCI6IjE3NSIsIk1hcmdpbiI6eyIkaWQiOiIxNzYiLCJUb3AiOjAuMCwiTGVmdCI6MC4wLCJSaWdodCI6MC4wLCJCb3R0b20iOjAuMH0sIlBhZGRpbmciOnsiJGlkIjoiMTc3IiwiVG9wIjowLjAsIkxlZnQiOjAuMCwiUmlnaHQiOjAuMCwiQm90dG9tIjowLjB9LCJCYWNrZ3JvdW5kIjp7IiRpZCI6IjE3OCIsIkNvbG9yIjp7IiRpZCI6IjE3OSIsIkEiOjE1MywiUiI6MCwiRyI6MCwiQiI6MH19LCJJc1Zpc2libGUiOnRydWUsIldpZHRoIjowLjAsIkhlaWdodCI6MC4wLCJCb3JkZXJTdHlsZSI6eyIkaWQiOiIxODAiLCJMaW5lQ29sb3IiOm51bGwsIkxpbmVXZWlnaHQiOjAuMCwiTGluZVR5cGUiOjAsIlBhcmVudFN0eWxlIjpudWxsfSwiUGFyZW50U3R5bGUiOm51bGx9LCJNYXJnaW4iOnsiJGlkIjoiMTgxIiwiVG9wIjowLjAsIkxlZnQiOjAuMCwiUmlnaHQiOjAuMCwiQm90dG9tIjowLjB9LCJQYWRkaW5nIjp7IiRpZCI6IjE4MiIsIlRvcCI6MC4wLCJMZWZ0IjowLjAsIlJpZ2h0IjowLjAsIkJvdHRvbSI6MC4wfSwiQmFja2dyb3VuZCI6bnVsbCwiSXNWaXNpYmxlIjp0cnVlLCJXaWR0aCI6MC4wLCJIZWlnaHQiOjAuMCwiQm9yZGVyU3R5bGUiOm51bGwsIlBhcmVudFN0eWxlIjpudWxsfSwiU2hhcGVTdHlsZSI6eyIkaWQiOiIxODMiLCJNYXJnaW4iOnsiJGlkIjoiMTg0IiwiVG9wIjowLjAsIkxlZnQiOjQuMCwiUmlnaHQiOjQuMCwiQm90dG9tIjowLjB9LCJQYWRkaW5nIjp7IiRpZCI6IjE4NSIsIlRvcCI6MC4wLCJMZWZ0IjowLjAsIlJpZ2h0IjowLjAsIkJvdHRvbSI6MC4wfSwiQmFja2dyb3VuZCI6eyIkaWQiOiIxODYiLCJDb2xvciI6eyIkaWQiOiIxODciLCJBIjoyNTUsIlIiOjI1NSwiRyI6MTkwLCJCIjoxMX19LCJJc1Zpc2libGUiOnRydWUsIldpZHRoIjowLjAsIkhlaWdodCI6MTAuMCwiQm9yZGVyU3R5bGUiOnsiJGlkIjoiMTg4IiwiTGluZUNvbG9yIjp7IiRpZCI6IjE4OSIsIiR0eXBlIjoiTkxSRS5Db21tb24uRG9tLlNvbGlkQ29sb3JCcnVzaCwgTkxSRS5Db21tb24iLCJDb2xvciI6eyIkaWQiOiIxOTAiLCJBIjoyNTUsIlIiOjIzNCwiRyI6MjIsIkIiOjMwfX0sIkxpbmVXZWlnaHQiOjAuMCwiTGluZVR5cGUiOjAsIlBhcmVudFN0eWxlIjpudWxsfSwiUGFyZW50U3R5bGUiOm51bGx9LCJUaXRsZVN0eWxlIjp7IiRpZCI6IjE5MSIsIkZvbnRTZXR0aW5ncyI6eyIkaWQiOiIxOTIiLCJGb250U2l6ZSI6OCwiRm9udE5hbWUiOiJDYWxpYnJpIiwiSXNCb2xkIjpmYWxzZSwiSXNJdGFsaWMiOmZhbHNlLCJJc1VuZGVybGluZWQiOmZhbHNlLCJQYXJlbnRTdHlsZSI6bnVsbH0sIkF1dG9TaXplIjowLCJGb3JlZ3JvdW5kIjp7IiRpZCI6IjE5MyIsIkNvbG9yIjp7IiRpZCI6IjE5NCIsIkEiOjI1NSwiUiI6NTIsIkciOjc4LCJCIjoxMDl9fSwiTWF4V2lkdGgiOjIwMC4wLCJNYXhIZWlnaHQiOiJJbmZpbml0eSIsIlNtYXJ0Rm9yZWdyb3VuZElzQWN0aXZlIjpmYWxzZSwiSG9yaXpvbnRhbEFsaWdubWVudCI6MCwiVmVydGljYWxBbGlnbm1lbnQiOjAsIlNtYXJ0Rm9yZWdyb3VuZCI6bnVsbCwiQmFja2dyb3VuZEZpbGxUeXBlIjowLCJNYXJnaW4iOnsiJGlkIjoiMTk1IiwiVG9wIjowLjAsIkxlZnQiOjAuMCwiUmlnaHQiOjAuMCwiQm90dG9tIjowLjB9LCJQYWRkaW5nIjp7IiRpZCI6IjE5NiIsIlRvcCI6MC4wLCJMZWZ0IjowLjAsIlJpZ2h0IjowLjAsIkJvdHRvbSI6MC4wfSwiQmFja2dyb3VuZCI6eyIkaWQiOiIxOTciLCJDb2xvciI6eyIkcmVmIjoiNTUifX0sIklzVmlzaWJsZSI6dHJ1ZSwiV2lkdGgiOjAuMCwiSGVpZ2h0IjowLjAsIkJvcmRlclN0eWxlIjpudWxsLCJQYXJlbnRTdHlsZSI6bnVsbH0sIkRhdGVTdHlsZSI6eyIkaWQiOiIxOTgiLCJGb250U2V0dGluZ3MiOnsiJGlkIjoiMTk5IiwiRm9udFNpemUiOjgsIkZvbnROYW1lIjoiQ2FsaWJyaSIsIklzQm9sZCI6ZmFsc2UsIklzSXRhbGljIjpmYWxzZSwiSXNVbmRlcmxpbmVkIjpmYWxzZSwiUGFyZW50U3R5bGUiOm51bGx9LCJBdXRvU2l6ZSI6MCwiRm9yZWdyb3VuZCI6eyIkaWQiOiIyMDAiLCJDb2xvciI6eyIkaWQiOiIyMDEiLCJBIjoyNTUsIlIiOjE2NSwiRyI6MTgxLCJCIjoxNDZ9fSwiTWF4V2lkdGgiOjIwMC4wLCJNYXhIZWlnaHQiOiJJbmZpbml0eSIsIlNtYXJ0Rm9yZWdyb3VuZElzQWN0aXZlIjpmYWxzZSwiSG9yaXpvbnRhbEFsaWdubWVudCI6MCwiVmVydGljYWxBbGlnbm1lbnQiOjAsIlNtYXJ0Rm9yZWdyb3VuZCI6bnVsbCwiQmFja2dyb3VuZEZpbGxUeXBlIjowLCJNYXJnaW4iOnsiJGlkIjoiMjAyIiwiVG9wIjowLjAsIkxlZnQiOjAuMCwiUmlnaHQiOjAuMCwiQm90dG9tIjowLjB9LCJQYWRkaW5nIjp7IiRpZCI6IjIwMyIsIlRvcCI6MC4wLCJMZWZ0IjowLjAsIlJpZ2h0IjowLjAsIkJvdHRvbSI6MC4wfSwiQmFja2dyb3VuZCI6eyIkaWQiOiIyMDQiLCJDb2xvciI6eyIkcmVmIjoiNTUifX0sIklzVmlzaWJsZSI6ZmFsc2UsIldpZHRoIjowLjAsIkhlaWdodCI6MC4wLCJCb3JkZXJTdHlsZSI6bnVsbCwiUGFyZW50U3R5bGUiOm51bGx9LCJEYXRlRm9ybWF0Ijp7IiRpZCI6IjI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YiLCJGb3JtYXQiOjAsIklzVmlzaWJsZSI6ZmFsc2UsIkxhc3RLbm93blZpc2liaWxpdHlTdGF0ZSI6ZmFsc2V9LCJJc1Zpc2libGUiOnRydWUsIlBhcmVudFN0eWxlIjpudWxsLCJfZXhwbGljaXRseVNldCI6eyIkaWQiOiIyMD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A4IiwiVGl0bGVQb3NpdGlvbiI6IlJpZ2h0IiwiRGF0ZVBvc2l0aW9uIjoiTGVmdCIsIlNoYXBlVHlwZSI6NCwiU2hhcGVTaXplIjoxLCJTcGFjaW5nIjo1LCJTaGFwZVN0eWxlIjp7IiRpZCI6IjIwOSIsIk1hcmdpbiI6eyIkaWQiOiIyMTAiLCJUb3AiOjAuMCwiTGVmdCI6MC4wLCJSaWdodCI6MC4wLCJCb3R0b20iOjAuMH0sIlBhZGRpbmciOnsiJGlkIjoiMjExIiwiVG9wIjowLjAsIkxlZnQiOjAuMCwiUmlnaHQiOjAuMCwiQm90dG9tIjowLjB9LCJCYWNrZ3JvdW5kIjp7IiRpZCI6IjIxMiIsIkNvbG9yIjp7IiRpZCI6IjIxMyIsIkEiOjI1NSwiUiI6MCwiRyI6MTE0LCJCIjoxODh9fSwiSXNWaXNpYmxlIjp0cnVlLCJXaWR0aCI6MTguMCwiSGVpZ2h0IjoyMC4wLCJCb3JkZXJTdHlsZSI6eyIkaWQiOiIyMTQiLCJMaW5lQ29sb3IiOnsiJGlkIjoiMjE1IiwiJHR5cGUiOiJOTFJFLkNvbW1vbi5Eb20uU29saWRDb2xvckJydXNoLCBOTFJFLkNvbW1vbiIsIkNvbG9yIjp7IiRpZCI6IjIxNiIsIkEiOjI1NSwiUiI6MjU1LCJHIjowLCJCIjowfX0sIkxpbmVXZWlnaHQiOjAuMCwiTGluZVR5cGUiOjAsIlBhcmVudFN0eWxlIjpudWxsfSwiUGFyZW50U3R5bGUiOm51bGx9LCJUaXRsZVN0eWxlIjp7IiRpZCI6IjIxNyIsIkZvbnRTZXR0aW5ncyI6eyIkaWQiOiIyMTgiLCJGb250U2l6ZSI6MTYsIkZvbnROYW1lIjoiQ2FsaWJyaSIsIklzQm9sZCI6ZmFsc2UsIklzSXRhbGljIjpmYWxzZSwiSXNVbmRlcmxpbmVkIjpmYWxzZSwiUGFyZW50U3R5bGUiOm51bGx9LCJBdXRvU2l6ZSI6MCwiRm9yZWdyb3VuZCI6eyIkaWQiOiIyMTkiLCJDb2xvciI6eyIkaWQiOiIyMj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IxIiwiVG9wIjowLjAsIkxlZnQiOjAuMCwiUmlnaHQiOjAuMCwiQm90dG9tIjowLjB9LCJQYWRkaW5nIjp7IiRpZCI6IjIyMiIsIlRvcCI6MC4wLCJMZWZ0IjowLjAsIlJpZ2h0IjowLjAsIkJvdHRvbSI6MC4wfSwiQmFja2dyb3VuZCI6eyIkaWQiOiIyMjMiLCJDb2xvciI6eyIkaWQiOiIyMjQiLCJBIjo4OSwiUiI6MCwiRyI6MCwiQiI6MH19LCJJc1Zpc2libGUiOnRydWUsIldpZHRoIjowLjAsIkhlaWdodCI6MC4wLCJCb3JkZXJTdHlsZSI6bnVsbCwiUGFyZW50U3R5bGUiOm51bGx9LCJEYXRlU3R5bGUiOnsiJGlkIjoiMjI1IiwiRm9udFNldHRpbmdzIjp7IiRpZCI6IjIyNiIsIkZvbnRTaXplIjoxMiwiRm9udE5hbWUiOiJDYWxpYnJpIiwiSXNCb2xkIjpmYWxzZSwiSXNJdGFsaWMiOmZhbHNlLCJJc1VuZGVybGluZWQiOmZhbHNlLCJQYXJlbnRTdHlsZSI6bnVsbH0sIkF1dG9TaXplIjowLCJGb3JlZ3JvdW5kIjp7IiRpZCI6IjIyNyIsIkNvbG9yIjp7IiRpZCI6IjIyOC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nsiJGlkIjoiMjMxIiwiQ29sb3IiOnsiJGlkIjoiMjMyIiwiQSI6ODksIlIiOjAsIkciOjAsIkIiOjB9fSwiSXNWaXNpYmxlIjp0cnVlLCJXaWR0aCI6MC4wLCJIZWlnaHQiOjAuMCwiQm9yZGVyU3R5bGUiOm51bGwsIlBhcmVudFN0eWxlIjpudWxsfSwiRGF0ZUZvcm1hdCI6eyIkaWQiOiIy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0IiwiRm9ybWF0IjowLCJJc1Zpc2libGUiOmZhbHNlLCJMYXN0S25vd25WaXNpYmlsaXR5U3RhdGUiOmZhbHNlfSwiSXNWaXNpYmxlIjp0cnVlLCJQYXJlbnRTdHlsZSI6bnVsbH0sIkdyaWRsaW5lUGFuZWxTdHlsZSI6eyIkaWQiOiIyMzUiLCJHcmlkbGluZVN0eWxlIjp7IiRpZCI6IjIzNiIsIkxpbmVDb2xvciI6eyIkaWQiOiIyMzciLCIkdHlwZSI6Ik5MUkUuQ29tbW9uLkRvbS5Tb2xpZENvbG9yQnJ1c2gsIE5MUkUuQ29tbW9uIiwiQ29sb3IiOnsiJGlkIjoiMjM4IiwiQSI6MzgsIlIiOjkxLCJHIjoxNTUsIkIiOjIxM319LCJMaW5lV2VpZ2h0IjoxLjAsIkxpbmVUeXBlIjowLCJQYXJlbnRTdHlsZSI6bnVsbH0sIk1hcmdpbiI6eyIkaWQiOiIyMzkiLCJUb3AiOjAuMCwiTGVmdCI6MC4wLCJSaWdodCI6MC4wLCJCb3R0b20iOjAuMH0sIlBhZGRpbmciOnsiJGlkIjoiMjQwIiwiVG9wIjowLjAsIkxlZnQiOjAuMCwiUmlnaHQiOjAuMCwiQm90dG9tIjowLjB9LCJCYWNrZ3JvdW5kIjpudWxsLCJJc1Zpc2libGUiOnRydWUsIldpZHRoIjowLjAsIkhlaWdodCI6MC4wLCJCb3JkZXJTdHlsZSI6bnVsbCwiUGFyZW50U3R5bGUiOm51bGx9LCJBY3Rpdml0eUxpbmVQYW5lbFN0eWxlIjp7IiRpZCI6IjI0MSIsIkFjdGl2aXR5TGluZVN0eWxlIjp7IiRpZCI6IjI0MiIsIkxpbmVDb2xvciI6eyIkaWQiOiIyNDMiLCIkdHlwZSI6Ik5MUkUuQ29tbW9uLkRvbS5Tb2xpZENvbG9yQnJ1c2gsIE5MUkUuQ29tbW9uIiwiQ29sb3IiOnsiJGlkIjoiMjQ0IiwiQSI6MzgsIlIiOjkxLCJHIjoxNTUsIkIiOjIxM319LCJMaW5lV2VpZ2h0IjoxLjAsIkxpbmVUeXBlIjowLCJQYXJlbnRTdHlsZSI6bnVsbH0sIk1hcmdpbiI6eyIkaWQiOiIyNDUiLCJUb3AiOjAuMCwiTGVmdCI6MC4wLCJSaWdodCI6MC4wLCJCb3R0b20iOjAuMH0sIlBhZGRpbmciOnsiJGlkIjoiMjQ2IiwiVG9wIjowLjAsIkxlZnQiOjAuMCwiUmlnaHQiOjAuMCwiQm90dG9tIjowLjB9LCJCYWNrZ3JvdW5kIjpudWxsLCJJc1Zpc2libGUiOnRydWUsIldpZHRoIjowLjAsIkhlaWdodCI6MC4wLCJCb3JkZXJTdHlsZSI6bnVsbCwiUGFyZW50U3R5bGUiOm51bGx9LCJfc2VsZWN0ZWRUaGVtZVByZXNldENvbG9ycyI6eyIkaWQiOiIyNDciLCJUZXh0TGlnaHQiOnsiJGlkIjoiMjQ4IiwiQSI6MjU1LCJSIjoyNTUsIkciOjI1NSwiQiI6MjU1fSwiVGV4dERhcmsiOnsiJGlkIjoiMjQ5IiwiQSI6MjU1LCJSIjowLCJHIjowLCJCIjowfSwiQWNjZW50MSI6eyIkcmVmIjoiNzIifSwiQWNjZW50MiI6eyIkcmVmIjoiMzAifSwiQWNjZW50MyI6eyIkaWQiOiIyNTAiLCJBIjoyNTUsIlIiOjI1NSwiRyI6MTkwLCJCIjoxMX0sIkFjY2VudDQiOnsiJGlkIjoiMjUxIiwiQSI6MjU1LCJSIjoyMzMsIkciOjExMywiQiI6NTB9LCJBY2NlbnQ1Ijp7IiRpZCI6IjI1MiIsIkEiOjI1NSwiUiI6MjUsIkciOjEwNywiQiI6MzZ9LCJBY2NlbnQ2Ijp7IiRpZCI6IjI1MyIsIkEiOjI1NSwiUiI6MTUsIkciOjE1OCwiQiI6MjEzfSwiQWNjZW50NyI6eyIkaWQiOiIyNTQiLCJBIjoyNTUsIlIiOjE2MCwiRyI6NDMsIkIiOjE0N30sIkFjY2VudDgiOnsiJGlkIjoiMjU1IiwiQSI6MjU1LCJSIjo3OCwiRyI6MTY3LCJCIjo0Nn19LCJTaG93RWxhcHNlZFRpbWVHcmFkaWVudFN0eWxlIjpmYWxzZSwiVGltZWJhbmRSZXNlcnZlZExlZnRBcmVhU3R5bGUiOnsiJGlkIjoiMjU2IiwiQWN0aXZpdHlIZWFkZXJXaWR0aCI6MC4wLCJJc1NldCI6ZmFsc2V9LCJEZWZhdWx0U3dpbWxhbmVTdHlsZSI6eyIkaWQiOiIyNTciLCJIZWFkZXJTdHlsZSI6eyIkaWQiOiIyNTgiLCJUZXh0U3R5bGUiOnsiJGlkIjoiMjU5IiwiRm9udFNldHRpbmdzIjp7IiRpZCI6IjI2MCIsIkZvbnRTaXplIjoxMiwiRm9udE5hbWUiOiJDYWxpYnJpIiwiSXNCb2xkIjpmYWxzZSwiSXNJdGFsaWMiOmZhbHNlLCJJc1VuZGVybGluZWQiOmZhbHNlLCJQYXJlbnRTdHlsZSI6bnVsbH0sIkF1dG9TaXplIjowLCJGb3JlZ3JvdW5kIjp7IiRpZCI6IjI2MSIsIkNvbG9yIjp7IiRpZCI6IjI2M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2MyIsIlRvcCI6MC4wLCJMZWZ0IjowLjAsIlJpZ2h0IjowLjAsIkJvdHRvbSI6MC4wfSwiUGFkZGluZyI6eyIkaWQiOiIyNjQiLCJUb3AiOjAuMCwiTGVmdCI6MC4wLCJSaWdodCI6MC4wLCJCb3R0b20iOjAuMH0sIkJhY2tncm91bmQiOm51bGwsIklzVmlzaWJsZSI6dHJ1ZSwiV2lkdGgiOjAuMCwiSGVpZ2h0IjowLjAsIkJvcmRlclN0eWxlIjpudWxsLCJQYXJlbnRTdHlsZSI6bnVsbH0sIlJlY3RhbmdsZVN0eWxlIjp7IiRpZCI6IjI2NSIsIk1hcmdpbiI6eyIkaWQiOiIyNjYiLCJUb3AiOjAuMCwiTGVmdCI6MC4wLCJSaWdodCI6MC4wLCJCb3R0b20iOjAuMH0sIlBhZGRpbmciOnsiJGlkIjoiMjY3IiwiVG9wIjowLjAsIkxlZnQiOjAuMCwiUmlnaHQiOjAuMCwiQm90dG9tIjowLjB9LCJCYWNrZ3JvdW5kIjp7IiRpZCI6IjI2OCIsIkNvbG9yIjp7IiRpZCI6IjI2OSIsIkEiOjEyNywiUiI6OTEsIkciOjE1NSwiQiI6MjEzfX0sIklzVmlzaWJsZSI6dHJ1ZSwiV2lkdGgiOjAuMCwiSGVpZ2h0IjowLjAsIkJvcmRlclN0eWxlIjp7IiRpZCI6IjI3MCIsIkxpbmVDb2xvciI6eyIkaWQiOiIyNzEiLCIkdHlwZSI6Ik5MUkUuQ29tbW9uLkRvbS5Tb2xpZENvbG9yQnJ1c2gsIE5MUkUuQ29tbW9uIiwiQ29sb3IiOnsiJGlkIjoiMjcyIiwiQSI6MjU1LCJSIjoyNTUsIkciOjAsIkIiOjB9fSwiTGluZVdlaWdodCI6MC4wLCJMaW5lVHlwZSI6MCwiUGFyZW50U3R5bGUiOm51bGx9LCJQYXJlbnRTdHlsZSI6bnVsbH0sIk1hcmdpbiI6eyIkaWQiOiIyNzMiLCJUb3AiOjAuMCwiTGVmdCI6MC4wLCJSaWdodCI6MC4wLCJCb3R0b20iOjAuMH0sIlBhZGRpbmciOnsiJGlkIjoiMjc0IiwiVG9wIjowLjAsIkxlZnQiOjAuMCwiUmlnaHQiOjAuMCwiQm90dG9tIjowLjB9LCJCYWNrZ3JvdW5kIjpudWxsLCJJc1Zpc2libGUiOnRydWUsIldpZHRoIjowLjAsIkhlaWdodCI6MC4wLCJCb3JkZXJTdHlsZSI6bnVsbCwiUGFyZW50U3R5bGUiOm51bGx9LCJCYWNrZ3JvdW5kU3R5bGUiOnsiJGlkIjoiMjc1IiwiTWFyZ2luIjp7IiRpZCI6IjI3NiIsIlRvcCI6MC4wLCJMZWZ0IjowLjAsIlJpZ2h0IjowLjAsIkJvdHRvbSI6MC4wfSwiUGFkZGluZyI6eyIkaWQiOiIyNzciLCJUb3AiOjAuMCwiTGVmdCI6MC4wLCJSaWdodCI6MC4wLCJCb3R0b20iOjAuMH0sIkJhY2tncm91bmQiOnsiJGlkIjoiMjc4IiwiQ29sb3IiOnsiJGlkIjoiMjc5IiwiQSI6MzgsIlIiOjkxLCJHIjoxNTUsIkIiOjIxM319LCJJc1Zpc2libGUiOnRydWUsIldpZHRoIjowLjAsIkhlaWdodCI6MC4wLCJCb3JkZXJTdHlsZSI6eyIkaWQiOiIyODAiLCJMaW5lQ29sb3IiOnsiJGlkIjoiMjgxIiwiJHR5cGUiOiJOTFJFLkNvbW1vbi5Eb20uU29saWRDb2xvckJydXNoLCBOTFJFLkNvbW1vbiIsIkNvbG9yIjp7IiRpZCI6IjI4MiIsIkEiOjI1NSwiUiI6MjU1LCJHIjowLCJCIjowfX0sIkxpbmVXZWlnaHQiOjAuMCwiTGluZVR5cGUiOjAsIlBhcmVudFN0eWxlIjpudWxsfSwiUGFyZW50U3R5bGUiOm51bGx9LCJJc0Fib3ZlVGltZWJhbmQiOmZhbHNlLCJNYXJnaW4iOnsiJGlkIjoiMjgzIiwiVG9wIjowLjAsIkxlZnQiOjAuMCwiUmlnaHQiOjAuMCwiQm90dG9tIjowLjB9LCJQYWRkaW5nIjp7IiRpZCI6IjI4NCIsIlRvcCI6MC4wLCJMZWZ0IjowLjAsIlJpZ2h0IjowLjAsIkJvdHRvbSI6MC4wfSwiSXNWaXNpYmxlIjp0cnVlLCJXaWR0aCI6MC4wLCJIZWlnaHQiOjAuMCwiQm9yZGVyU3R5bGUiOm51bGwsIlBhcmVudFN0eWxlIjpudWxsfSwiRGVmYXVsdFN3aW1sYW5lVjJTdHlsZSI6eyIkaWQiOiIyODUiLCJTdHlsZUlkIjoiZWNiZDkxMTYtMTYwNS00ZjJjLWE5Y2EtYzc3ZGJhZDcxOWNkIiwiSGVhZGVyU3R5bGUiOnsiJGlkIjoiMjg2IiwiVGV4dElzVmVydGljYWwiOmZhbHNlLCJUZXh0U3R5bGUiOnsiJGlkIjoiMjg3IiwiRm9udFNldHRpbmdzIjp7IiRpZCI6IjI4OCIsIkZvbnRTaXplIjoxMiwiRm9udE5hbWUiOiJDYWxpYnJpIiwiSXNCb2xkIjpmYWxzZSwiSXNJdGFsaWMiOmZhbHNlLCJJc1VuZGVybGluZWQiOmZhbHNlLCJQYXJlbnRTdHlsZSI6bnVsbH0sIkF1dG9TaXplIjoyLCJGb3JlZ3JvdW5kIjp7IiRpZCI6IjI4OSIsIkNvbG9yIjp7IiRpZCI6IjI5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5MSIsIlRvcCI6MC4wLCJMZWZ0IjowLjAsIlJpZ2h0IjowLjAsIkJvdHRvbSI6MC4wfSwiUGFkZGluZyI6eyIkaWQiOiIyOTIiLCJUb3AiOjAuMCwiTGVmdCI6MC4wLCJSaWdodCI6MC4wLCJCb3R0b20iOjAuMH0sIkJhY2tncm91bmQiOm51bGwsIklzVmlzaWJsZSI6dHJ1ZSwiV2lkdGgiOjAuMCwiSGVpZ2h0IjowLjAsIkJvcmRlclN0eWxlIjpudWxsLCJQYXJlbnRTdHlsZSI6bnVsbH0sIlJlY3RhbmdsZVN0eWxlIjp7IiRpZCI6IjI5MyIsIk1hcmdpbiI6eyIkaWQiOiIyOTQiLCJUb3AiOjAuMCwiTGVmdCI6MC4wLCJSaWdodCI6MC4wLCJCb3R0b20iOjAuMH0sIlBhZGRpbmciOnsiJGlkIjoiMjk1IiwiVG9wIjowLjAsIkxlZnQiOjAuMCwiUmlnaHQiOjAuMCwiQm90dG9tIjowLjB9LCJCYWNrZ3JvdW5kIjp7IiRpZCI6IjI5NiIsIkNvbG9yIjp7IiRpZCI6IjI5NyIsIkEiOjI1NSwiUiI6MjU1LCJHIjoxOTAsIkIiOjExfX0sIklzVmlzaWJsZSI6dHJ1ZSwiV2lkdGgiOjAuMCwiSGVpZ2h0IjowLjAsIkJvcmRlclN0eWxlIjp7IiRpZCI6IjI5OCIsIkxpbmVDb2xvciI6eyIkaWQiOiIyOTkiLCIkdHlwZSI6Ik5MUkUuQ29tbW9uLkRvbS5Tb2xpZENvbG9yQnJ1c2gsIE5MUkUuQ29tbW9uIiwiQ29sb3IiOnsiJGlkIjoiMzAwIiwiQSI6MjU1LCJSIjoyNTUsIkciOjAsIkIiOjB9fSwiTGluZVdlaWdodCI6MC4wLCJMaW5lVHlwZSI6MCwiUGFyZW50U3R5bGUiOm51bGx9LCJQYXJlbnRTdHlsZSI6bnVsbH0sIk1hcmdpbiI6eyIkaWQiOiIzMDEiLCJUb3AiOjAuMCwiTGVmdCI6MC4wLCJSaWdodCI6MC4wLCJCb3R0b20iOjAuMH0sIlBhZGRpbmciOnsiJGlkIjoiMzAyIiwiVG9wIjowLjAsIkxlZnQiOjAuMCwiUmlnaHQiOjAuMCwiQm90dG9tIjowLjB9LCJCYWNrZ3JvdW5kIjpudWxsLCJJc1Zpc2libGUiOnRydWUsIldpZHRoIjowLjAsIkhlaWdodCI6MC4wLCJCb3JkZXJTdHlsZSI6bnVsbCwiUGFyZW50U3R5bGUiOm51bGx9LCJCYWNrZ3JvdW5k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NTEsIlIiOjI1NSwiRyI6MTkwLCJCIjoxMX19LCJJc1Zpc2libGUiOnRydWUsIldpZHRoIjowLjAsIkhlaWdodCI6MC4wLCJCb3JkZXJTdHlsZSI6eyIkaWQiOiIzMDgiLCJMaW5lQ29sb3IiOnsiJGlkIjoiMzA5IiwiJHR5cGUiOiJOTFJFLkNvbW1vbi5Eb20uU29saWRDb2xvckJydXNoLCBOTFJFLkNvbW1vbiIsIkNvbG9yIjp7IiRpZCI6IjMxMCIsIkEiOjI1NSwiUiI6MjM0LCJHIjoyMiwiQiI6MzB9fSwiTGluZVdlaWdodCI6MC4wLCJMaW5lVHlwZSI6MCwiUGFyZW50U3R5bGUiOm51bGx9LCJQYXJlbnRTdHlsZSI6bnVsbH0sIklzQWJvdmVUaW1lYmFuZCI6ZmFsc2UsIlNwYWNpbmciOjUsIkRlZmF1bHRTd2ltbGFuZVRhc2tTdHlsZSI6eyIkaWQiOiIzMTEiLCIkdHlwZSI6Ik5MUkUuQ29tbW9uLkRvbS5TdHlsZXMuRXhwbGljaXRTZXRhYmxlVGFza1N0eWxlLCBOTFJFLkNvbW1vbiIsIlNoYXBlIjowLCJTaGFwZVRoaWNrbmVzcyI6MCwiRHVyYXRpb25Gb3JtYXQiOjYsIkluY2x1ZGVOb25Xb3JraW5nRGF5c0luRHVyYXRpb24iOmZhbHNlLCJQZXJjZW50YWdlQ29tcGxldGVTdHlsZSI6eyIkaWQiOiIzMTIiLCJGb250U2V0dGluZ3MiOnsiJGlkIjoiMzEzIiwiRm9udFNpemUiOjEwLCJGb250TmFtZSI6IkNhbGlicmkiLCJJc0JvbGQiOmZhbHNlLCJJc0l0YWxpYyI6ZmFsc2UsIklzVW5kZXJsaW5lZCI6ZmFsc2UsIlBhcmVudFN0eWxlIjpudWxsfSwiQXV0b1NpemUiOjAsIkZvcmVncm91bmQiOnsiJGlkIjoiMzE0IiwiQ29sb3IiOnsiJGlkIjoiMzE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TYiLCJUb3AiOjAuMCwiTGVmdCI6MC4wLCJSaWdodCI6MC4wLCJCb3R0b20iOjAuMH0sIlBhZGRpbmciOnsiJGlkIjoiMzE3IiwiVG9wIjowLjAsIkxlZnQiOjAuMCwiUmlnaHQiOjAuMCwiQm90dG9tIjowLjB9LCJCYWNrZ3JvdW5kIjp7IiRpZCI6IjMxOCIsIkNvbG9yIjp7IiRpZCI6IjMxOSIsIkEiOjg5LCJSIjowLCJHIjowLCJCIjowfX0sIklzVmlzaWJsZSI6dHJ1ZSwiV2lkdGgiOjAuMCwiSGVpZ2h0IjowLjAsIkJvcmRlclN0eWxlIjpudWxsLCJQYXJlbnRTdHlsZSI6bnVsbH0sIkR1cmF0aW9uU3R5bGUiOnsiJGlkIjoiMzIwIiwiRm9udFNldHRpbmdzIjp7IiRpZCI6IjMyMSIsIkZvbnRTaXplIjo4LCJGb250TmFtZSI6IkNhbGlicmkiLCJJc0JvbGQiOmZhbHNlLCJJc0l0YWxpYyI6ZmFsc2UsIklzVW5kZXJsaW5lZCI6ZmFsc2UsIlBhcmVudFN0eWxlIjpudWxsfSwiQXV0b1NpemUiOjAsIkZvcmVncm91bmQiOnsiJGlkIjoiMzIyIiwiQ29sb3IiOnsiJGlkIjoiMzIzIiwiQSI6MjU1LCJSIjoxNjUsIkciOjE4MSwiQiI6MTQ2fX0sIk1heFdpZHRoIjoyMDAuMCwiTWF4SGVpZ2h0IjoiSW5maW5pdHkiLCJTbWFydEZvcmVncm91bmRJc0FjdGl2ZSI6ZmFsc2UsIkhvcml6b250YWxBbGlnbm1lbnQiOjAsIlZlcnRpY2FsQWxpZ25tZW50IjowLCJTbWFydEZvcmVncm91bmQiOm51bGwsIkJhY2tncm91bmRGaWxsVHlwZSI6MCwiTWFyZ2luIjp7IiRpZCI6IjMyNCIsIlRvcCI6MC4wLCJMZWZ0IjowLjAsIlJpZ2h0IjowLjAsIkJvdHRvbSI6MC4wfSwiUGFkZGluZyI6eyIkaWQiOiIzMjUiLCJUb3AiOjAuMCwiTGVmdCI6MC4wLCJSaWdodCI6MC4wLCJCb3R0b20iOjAuMH0sIkJhY2tncm91bmQiOnsiJGlkIjoiMzI2IiwiQ29sb3IiOnsiJHJlZiI6IjMxOSJ9fSwiSXNWaXNpYmxlIjp0cnVlLCJXaWR0aCI6MC4wLCJIZWlnaHQiOjAuMCwiQm9yZGVyU3R5bGUiOm51bGwsIlBhcmVudFN0eWxlIjpudWxsfSwiSG9yaXpvbnRhbENvbm5lY3RvclN0eWxlIjp7IiRpZCI6IjMyNyIsIkxpbmVDb2xvciI6eyIkaWQiOiIzMjgiLCIkdHlwZSI6Ik5MUkUuQ29tbW9uLkRvbS5Tb2xpZENvbG9yQnJ1c2gsIE5MUkUuQ29tbW9uIiwiQ29sb3IiOnsiJGlkIjoiMzI5IiwiQSI6MjU1LCJSIjoyMDQsIkciOjIwNCwiQiI6MjA0fX0sIkxpbmVXZWlnaHQiOjEuMCwiTGluZVR5cGUiOjAsIlBhcmVudFN0eWxlIjpudWxsfSwiVmVydGljYWxDb25uZWN0b3JTdHlsZSI6eyIkaWQiOiIzMzAiLCJMaW5lQ29sb3IiOnsiJGlkIjoiMzMxIiwiJHR5cGUiOiJOTFJFLkNvbW1vbi5Eb20uU29saWRDb2xvckJydXNoLCBOTFJFLkNvbW1vbiIsIkNvbG9yIjp7IiRpZCI6IjMzMiIsIkEiOjI1NSwiUiI6MjA0LCJHIjoyMDQsIkIiOjIwNH1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QmFzZWxpbmVTdHlsZSI6eyIkaWQiOiIzMzMiLCJTaGFwZVN0eWxlIjp7IiRpZCI6IjMzNCIsIk1hcmdpbiI6eyIkaWQiOiIzMzUiLCJUb3AiOjAuMCwiTGVmdCI6MC4wLCJSaWdodCI6MC4wLCJCb3R0b20iOjAuMH0sIlBhZGRpbmciOnsiJGlkIjoiMzM2IiwiVG9wIjowLjAsIkxlZnQiOjAuMCwiUmlnaHQiOjAuMCwiQm90dG9tIjowLjB9LCJCYWNrZ3JvdW5kIjp7IiRpZCI6IjMzNyIsIkNvbG9yIjp7IiRpZCI6IjMzOCIsIkEiOjE1MywiUiI6MCwiRyI6MCwiQiI6MH19LCJJc1Zpc2libGUiOnRydWUsIldpZHRoIjowLjAsIkhlaWdodCI6MC4wLCJCb3JkZXJTdHlsZSI6eyIkaWQiOiIzMzkiLCJMaW5lQ29sb3IiOm51bGwsIkxpbmVXZWlnaHQiOjAuMCwiTGluZVR5cGUiOjAsIlBhcmVudFN0eWxlIjpudWxsfSwiUGFyZW50U3R5bGUiOm51bGx9LCJNYXJnaW4iOnsiJGlkIjoiMzQwIiwiVG9wIjowLjAsIkxlZnQiOjAuMCwiUmlnaHQiOjAuMCwiQm90dG9tIjowLjB9LCJQYWRkaW5nIjp7IiRpZCI6IjM0MSIsIlRvcCI6MC4wLCJMZWZ0IjowLjAsIlJpZ2h0IjowLjAsIkJvdHRvbSI6MC4wfSwiQmFja2dyb3VuZCI6bnVsbCwiSXNWaXNpYmxlIjp0cnVlLCJXaWR0aCI6MC4wLCJIZWlnaHQiOjAuMCwiQm9yZGVyU3R5bGUiOm51bGwsIlBhcmVudFN0eWxlIjpudWxsfSwiU2hhcGVTdHlsZSI6eyIkaWQiOiIzNDIiLCJNYXJnaW4iOnsiJGlkIjoiMzQzIiwiVG9wIjowLjAsIkxlZnQiOjQuMCwiUmlnaHQiOjQuMCwiQm90dG9tIjowLjB9LCJQYWRkaW5nIjp7IiRpZCI6IjM0NCIsIlRvcCI6MC4wLCJMZWZ0IjowLjAsIlJpZ2h0IjowLjAsIkJvdHRvbSI6MC4wfSwiQmFja2dyb3VuZCI6eyIkaWQiOiIzNDUiLCJDb2xvciI6eyIkaWQiOiIzNDYiLCJBIjoyNTUsIlIiOjI1NSwiRyI6MTkwLCJCIjoxMX19LCJJc1Zpc2libGUiOnRydWUsIldpZHRoIjowLjAsIkhlaWdodCI6MTAuMCwiQm9yZGVyU3R5bGUiOnsiJGlkIjoiMzQ3IiwiTGluZUNvbG9yIjp7IiRpZCI6IjM0OCIsIiR0eXBlIjoiTkxSRS5Db21tb24uRG9tLlNvbGlkQ29sb3JCcnVzaCwgTkxSRS5Db21tb24iLCJDb2xvciI6eyIkaWQiOiIzNDkiLCJBIjoyNTUsIlIiOjI1NSwiRyI6MCwiQiI6MH19LCJMaW5lV2VpZ2h0IjowLjAsIkxpbmVUeXBlIjowLCJQYXJlbnRTdHlsZSI6bnVsbH0sIlBhcmVudFN0eWxlIjpudWxsfSwiVGl0bGVTdHlsZSI6eyIkaWQiOiIzNTAiLCJGb250U2V0dGluZ3MiOnsiJGlkIjoiMzUxIiwiRm9udFNpemUiOjgsIkZvbnROYW1lIjoiQ2FsaWJyaSIsIklzQm9sZCI6ZmFsc2UsIklzSXRhbGljIjpmYWxzZSwiSXNVbmRlcmxpbmVkIjpmYWxzZSwiUGFyZW50U3R5bGUiOm51bGx9LCJBdXRvU2l6ZSI6MCwiRm9yZWdyb3VuZCI6eyIkaWQiOiIzNTIiLCJDb2xvciI6eyIkaWQiOiIzNTMiLCJBIjoyNTUsIlIiOjUyLCJHIjo3OCwiQiI6MTA5fX0sIk1heFdpZHRoIjo5NjAuMCwiTWF4SGVpZ2h0IjoiSW5maW5pdHkiLCJTbWFydEZvcmVncm91bmRJc0FjdGl2ZSI6ZmFsc2UsIkhvcml6b250YWxBbGlnbm1lbnQiOjAsIlZlcnRpY2FsQWxpZ25tZW50IjowLCJTbWFydEZvcmVncm91bmQiOm51bGwsIkJhY2tncm91bmRGaWxsVHlwZSI6MCwiTWFyZ2luIjp7IiRpZCI6IjM1NCIsIlRvcCI6MC4wLCJMZWZ0IjowLjAsIlJpZ2h0IjowLjAsIkJvdHRvbSI6MC4wfSwiUGFkZGluZyI6eyIkaWQiOiIzNTUiLCJUb3AiOjAuMCwiTGVmdCI6MC4wLCJSaWdodCI6MC4wLCJCb3R0b20iOjAuMH0sIkJhY2tncm91bmQiOnsiJGlkIjoiMzU2IiwiQ29sb3IiOnsiJHJlZiI6IjMxOSJ9fSwiSXNWaXNpYmxlIjp0cnVlLCJXaWR0aCI6MC4wLCJIZWlnaHQiOjAuMCwiQm9yZGVyU3R5bGUiOm51bGwsIlBhcmVudFN0eWxlIjpudWxsfSwiRGF0ZVN0eWxlIjp7IiRpZCI6IjM1NyIsIkZvbnRTZXR0aW5ncyI6eyIkaWQiOiIzNTgiLCJGb250U2l6ZSI6OCwiRm9udE5hbWUiOiJDYWxpYnJpIiwiSXNCb2xkIjpmYWxzZSwiSXNJdGFsaWMiOmZhbHNlLCJJc1VuZGVybGluZWQiOmZhbHNlLCJQYXJlbnRTdHlsZSI6bnVsbH0sIkF1dG9TaXplIjowLCJGb3JlZ3JvdW5kIjp7IiRpZCI6IjM1OSIsIkNvbG9yIjp7IiRpZCI6IjM2MC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zNjEiLCJUb3AiOjAuMCwiTGVmdCI6MC4wLCJSaWdodCI6MC4wLCJCb3R0b20iOjAuMH0sIlBhZGRpbmciOnsiJGlkIjoiMzYyIiwiVG9wIjowLjAsIkxlZnQiOjAuMCwiUmlnaHQiOjAuMCwiQm90dG9tIjowLjB9LCJCYWNrZ3JvdW5kIjp7IiRpZCI6IjM2MyIsIkNvbG9yIjp7IiRyZWYiOiIzMTkifX0sIklzVmlzaWJsZSI6ZmFsc2UsIldpZHRoIjowLjAsIkhlaWdodCI6MC4wLCJCb3JkZXJTdHlsZSI6bnVsbCwiUGFyZW50U3R5bGUiOm51bGx9LCJEYXRlRm9ybWF0Ijp7IiRpZCI6IjM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UiLCJGb3JtYXQiOjAsIklzVmlzaWJsZSI6ZmFsc2UsIkxhc3RLbm93blZpc2liaWxpdHlTdGF0ZSI6ZmFsc2V9LCJJc1Zpc2libGUiOnRydWUsIlBhcmVudFN0eWxlIjpudWxsLCJfZXhwbGljaXRseVNldCI6eyIkaWQiOiIzNj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Y3IiwiU2hhcGUiOjQsIkNvbm5lY3Rvck1hcmdpbiI6eyIkaWQiOiIzNjgiLCJUb3AiOjAuMCwiTGVmdCI6Mi4wLCJSaWdodCI6Mi4wLCJCb3R0b20iOjAuMH0sIkNvbm5lY3RvclN0eWxlIjp7IiRpZCI6IjM2OSIsIkxpbmVDb2xvciI6eyIkaWQiOiIzNzAiLCIkdHlwZSI6Ik5MUkUuQ29tbW9uLkRvbS5Tb2xpZENvbG9yQnJ1c2gsIE5MUkUuQ29tbW9uIiwiQ29sb3IiOnsiJGlkIjoiMzcxIiwiQSI6MjU1LCJSIjoxMjUsIkciOjQ2LCJCIjoxMDR9fSwiTGluZVdlaWdodCI6MS4wLCJMaW5lVHlwZSI6MCwiUGFyZW50U3R5bGUiOm51bGx9LCJJc0JlbG93VGltZWJhbmQiOmZhbHNlLCJQb3NpdGlvbk9uVGFzayI6MSwiSGlkZURhdGUiOmZhbHNlLCJTaGFwZVNpemUiOjEsIlNwYWNpbmciOjIuMCwiUGFkZGluZyI6eyIkaWQiOiIzNzIiLCJUb3AiOjEwLjAsIkxlZnQiOjMuMCwiUmlnaHQiOjAuMCwiQm90dG9tIjowLjB9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jU1LCJHIjoxOTAsIkIiOjExfX0sIklzVmlzaWJsZSI6dHJ1ZSwiV2lkdGgiOjE4LjAsIkhlaWdodCI6MjAuMCwiQm9yZGVyU3R5bGUiOnsiJGlkIjoiMzc4IiwiTGluZUNvbG9yIjp7IiRpZCI6IjM3OSIsIiR0eXBlIjoiTkxSRS5Db21tb24uRG9tLlNvbGlkQ29sb3JCcnVzaCwgTkxSRS5Db21tb24iLCJDb2xvciI6eyIkaWQiOiIzODAiLCJBIjoyNTUsIlIiOjI1NSwiRyI6MCwiQiI6MH19LCJMaW5lV2VpZ2h0IjowLjAsIkxpbmVUeXBlIjowLCJQYXJlbnRTdHlsZSI6bnVsbH0sIlBhcmVudFN0eWxlIjpudWxsfSwiVGl0bGVTdHlsZSI6eyIkaWQiOiIzODEiLCJGb250U2V0dGluZ3MiOnsiJGlkIjoiMzgyIiwiRm9udFNpemUiOjE2LCJGb250TmFtZSI6IkNhbGlicmkiLCJJc0JvbGQiOmZhbHN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ODksIlIiOjAsIkciOjAsIkIiOjB9fSwiSXNWaXNpYmxlIjp0cnVlLCJXaWR0aCI6MC4wLCJIZWlnaHQiOjAuMCwiQm9yZGVyU3R5bGUiOm51bGwsIlBhcmVudFN0eWxlIjpudWxsfSwiRGF0ZVN0eWxlIjp7IiRpZCI6IjM4OSIsIkZvbnRTZXR0aW5ncyI6eyIkaWQiOiIzOTAiLCJGb250U2l6ZSI6MTIsIkZvbnROYW1lIjoiQ2FsaWJyaSIsIklzQm9sZCI6ZmFsc2UsIklzSXRhbGljIjpmYWxzZSwiSXNVbmRlcmxpbmVkIjpmYWxzZSwiUGFyZW50U3R5bGUiOm51bGx9LCJBdXRvU2l6ZSI6MCwiRm9yZWdyb3VuZCI6eyIkaWQiOiIzOTEiLCJDb2xvciI6eyIkaWQiOiIzOTI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aWQiOiIzOTMiLCJUb3AiOjAuMCwiTGVmdCI6MC4wLCJSaWdodCI6MC4wLCJCb3R0b20iOjAuMH0sIlBhZGRpbmciOnsiJGlkIjoiMzk0IiwiVG9wIjowLjAsIkxlZnQiOjAuMCwiUmlnaHQiOjAuMCwiQm90dG9tIjowLjB9LCJCYWNrZ3JvdW5kIjp7IiRpZCI6IjM5NSIsIkNvbG9yIjp7IiRyZWYiOiIzODgifX0sIklzVmlzaWJsZSI6dHJ1ZSwiV2lkdGgiOjAuMCwiSGVpZ2h0IjowLjAsIkJvcmRlclN0eWxlIjpudWxsLCJQYXJlbnRTdHlsZSI6bnVsbH0sIkRhdGVGb3JtYXQiOnsiJGlkIjoiMz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yIsIkZvcm1hdCI6MCwiSXNWaXNpYmxlIjpmYWxzZSwiTGFzdEtub3duVmlzaWJpbGl0eVN0YXRlIjpmYWxzZX0sIklzVmlzaWJsZSI6dHJ1ZSwiUGFyZW50U3R5bGUiOm51bGx9LCJEZWZhdWx0U3dpbWxhbmVNaWxlc3RvbmVTdHlsZSI6eyIkaWQiOiIzOTgiLCJUaXRsZVBvc2l0aW9uIjoiUmlnaHQiLCJEYXRlUG9zaXRpb24iOiJMZWZ0IiwiU2hhcGVUeXBlIjo0LCJTaGFwZVNpemUiOjEsIlNwYWNpbmciOjUsIlNoYXBlU3R5bGUiOnsiJGlkIjoiMzk5IiwiTWFyZ2luIjp7IiRpZCI6IjQwMCIsIlRvcCI6MC4wLCJMZWZ0IjowLjAsIlJpZ2h0IjowLjAsIkJvdHRvbSI6MC4wfSwiUGFkZGluZyI6eyIkaWQiOiI0MDEiLCJUb3AiOjAuMCwiTGVmdCI6MC4wLCJSaWdodCI6MC4wLCJCb3R0b20iOjAuMH0sIkJhY2tncm91bmQiOnsiJGlkIjoiNDAyIiwiQ29sb3IiOnsiJGlkIjoiNDAzIiwiQSI6MjU1LCJSIjoyNTUsIkciOjE5MCwiQiI6MTF9fSwiSXNWaXNpYmxlIjp0cnVlLCJXaWR0aCI6MTguMCwiSGVpZ2h0IjoyMC4wLCJCb3JkZXJTdHlsZSI6eyIkaWQiOiI0MDQiLCJMaW5lQ29sb3IiOnsiJGlkIjoiNDA1IiwiJHR5cGUiOiJOTFJFLkNvbW1vbi5Eb20uU29saWRDb2xvckJydXNoLCBOTFJFLkNvbW1vbiIsIkNvbG9yIjp7IiRpZCI6IjQwNiIsIkEiOjI1NSwiUiI6MjU1LCJHIjowLCJCIjowfX0sIkxpbmVXZWlnaHQiOjAuMCwiTGluZVR5cGUiOjAsIlBhcmVudFN0eWxlIjpudWxsfSwiUGFyZW50U3R5bGUiOm51bGx9LCJUaXRsZVN0eWxlIjp7IiRpZCI6IjQwNyIsIkZvbnRTZXR0aW5ncyI6eyIkaWQiOiI0MDgiLCJGb250U2l6ZSI6MTYsIkZvbnROYW1lIjoiQ2FsaWJyaSIsIklzQm9sZCI6ZmFsc2UsIklzSXRhbGljIjpmYWxzZSwiSXNVbmRlcmxpbmVkIjpmYWxzZSwiUGFyZW50U3R5bGUiOm51bGx9LCJBdXRvU2l6ZSI6MCwiRm9yZWdyb3VuZCI6eyIkaWQiOiI0MDkiLCJDb2xvciI6eyIkaWQiOiI0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ExIiwiVG9wIjowLjAsIkxlZnQiOjAuMCwiUmlnaHQiOjAuMCwiQm90dG9tIjowLjB9LCJQYWRkaW5nIjp7IiRpZCI6IjQxMiIsIlRvcCI6MC4wLCJMZWZ0IjowLjAsIlJpZ2h0IjowLjAsIkJvdHRvbSI6MC4wfSwiQmFja2dyb3VuZCI6eyIkaWQiOiI0MTMiLCJDb2xvciI6eyIkaWQiOiI0MTQiLCJBIjo4OSwiUiI6MCwiRyI6MCwiQiI6MH19LCJJc1Zpc2libGUiOnRydWUsIldpZHRoIjowLjAsIkhlaWdodCI6MC4wLCJCb3JkZXJTdHlsZSI6bnVsbCwiUGFyZW50U3R5bGUiOm51bGx9LCJEYXRlU3R5bGUiOnsiJGlkIjoiNDE1IiwiRm9udFNldHRpbmdzIjp7IiRpZCI6IjQxNiIsIkZvbnRTaXplIjoxMiwiRm9udE5hbWUiOiJDYWxpYnJpIiwiSXNCb2xkIjpmYWxzZSwiSXNJdGFsaWMiOmZhbHNlLCJJc1VuZGVybGluZWQiOmZhbHNlLCJQYXJlbnRTdHlsZSI6bnVsbH0sIkF1dG9TaXplIjowLCJGb3JlZ3JvdW5kIjp7IiRpZCI6IjQxNyIsIkNvbG9yIjp7IiRpZCI6IjQxOC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QxOSIsIlRvcCI6MC4wLCJMZWZ0IjowLjAsIlJpZ2h0IjowLjAsIkJvdHRvbSI6MC4wfSwiUGFkZGluZyI6eyIkaWQiOiI0MjAiLCJUb3AiOjAuMCwiTGVmdCI6MC4wLCJSaWdodCI6MC4wLCJCb3R0b20iOjAuMH0sIkJhY2tncm91bmQiOnsiJGlkIjoiNDIxIiwiQ29sb3IiOnsiJGlkIjoiNDIyIiwiQSI6ODksIlIiOjAsIkciOjAsIkIiOjB9fSwiSXNWaXNpYmxlIjp0cnVlLCJXaWR0aCI6MC4wLCJIZWlnaHQiOjAuMCwiQm9yZGVyU3R5bGUiOm51bGwsIlBhcmVudFN0eWxlIjpudWxsfSwiRGF0ZUZvcm1hdCI6eyIkaWQiOiI0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0IiwiRm9ybWF0IjowLCJJc1Zpc2libGUiOmZhbHNlLCJMYXN0S25vd25WaXNpYmlsaXR5U3RhdGUiOmZhbHNlfSwiSXNWaXNpYmxlIjp0cnVlLCJQYXJlbnRTdHlsZSI6bnVsbH0sIkRlZmF1bHRTd2ltbGFuZUFjdGl2aXR5U3R5bGUiOnsiJGlkIjoiNDI1IiwiSGVhZGVyU3R5bGUiOnsiJGlkIjoiNDI2IiwiVGV4dFN0eWxlIjp7IiRpZCI6IjQyNyIsIkZvbnRTZXR0aW5ncyI6eyIkaWQiOiI0MjgiLCJGb250U2l6ZSI6MTEsIkZvbnROYW1lIjoiQ2FsaWJyaSIsIklzQm9sZCI6ZmFsc2UsIklzSXRhbGljIjpmYWxzZSwiSXNVbmRlcmxpbmVkIjpmYWxzZSwiUGFyZW50U3R5bGUiOm51bGx9LCJBdXRvU2l6ZSI6MiwiRm9yZWdyb3VuZCI6eyIkaWQiOiI0MjkiLCJDb2xvciI6eyIkaWQiOiI0Mz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zEiLCJUb3AiOjAuMCwiTGVmdCI6MC4wLCJSaWdodCI6MC4wLCJCb3R0b20iOjAuMH0sIlBhZGRpbmciOnsiJGlkIjoiNDMyIiwiVG9wIjowLjAsIkxlZnQiOjAuMCwiUmlnaHQiOjAuMCwiQm90dG9tIjowLjB9LCJCYWNrZ3JvdW5kIjpudWxsLCJJc1Zpc2libGUiOnRydWUsIldpZHRoIjowLjAsIkhlaWdodCI6MC4wLCJCb3JkZXJTdHlsZSI6bnVsbCwiUGFyZW50U3R5bGUiOm51bGx9LCJSZWN0YW5nbGVTdHlsZSI6eyIkaWQiOiI0MzMiLCJNYXJnaW4iOnsiJGlkIjoiNDM0IiwiVG9wIjowLjAsIkxlZnQiOjAuMCwiUmlnaHQiOjAuMCwiQm90dG9tIjowLjB9LCJQYWRkaW5nIjp7IiRpZCI6IjQzNSIsIlRvcCI6MC4wLCJMZWZ0IjowLjAsIlJpZ2h0IjowLjAsIkJvdHRvbSI6MC4wfSwiQmFja2dyb3VuZCI6eyIkaWQiOiI0MzYiLCJDb2xvciI6eyIkaWQiOiI0MzciLCJBIjo2MywiUiI6MjU1LCJHIjoxOTAsIkIiOjExfX0sIklzVmlzaWJsZSI6dHJ1ZSwiV2lkdGgiOjAuMCwiSGVpZ2h0IjowLjAsIkJvcmRlclN0eWxlIjp7IiRpZCI6IjQzOCIsIkxpbmVDb2xvciI6eyIkaWQiOiI0MzkiLCIkdHlwZSI6Ik5MUkUuQ29tbW9uLkRvbS5Tb2xpZENvbG9yQnJ1c2gsIE5MUkUuQ29tbW9uIiwiQ29sb3IiOnsiJGlkIjoiNDQwIiwiQSI6MjU1LCJSIjoyNTUsIkciOjAsIkIiOjB9fSwiTGluZVdlaWdodCI6MC4wLCJMaW5lVHlwZSI6MCwiUGFyZW50U3R5bGUiOm51bGx9LCJQYXJlbnRTdHlsZSI6bnVsbH0sIk1hcmdpbiI6eyIkaWQiOiI0NDEiLCJUb3AiOjAuMCwiTGVmdCI6MC4wLCJSaWdodCI6MC4wLCJCb3R0b20iOjAuMH0sIlBhZGRpbmciOnsiJGlkIjoiNDQyIiwiVG9wIjowLjAsIkxlZnQiOjAuMCwiUmlnaHQiOjAuMCwiQm90dG9tIjowLjB9LCJCYWNrZ3JvdW5kIjpudWxsLCJJc1Zpc2libGUiOnRydWUsIldpZHRoIjowLjAsIkhlaWdodCI6MC4wLCJCb3JkZXJTdHlsZSI6bnVsbCwiUGFyZW50U3R5bGUiOm51bGx9LCJCYWNrZ3JvdW5kU3R5bGUiOnsiJGlkIjoiNDQzIiwiTWFyZ2luIjp7IiRpZCI6IjQ0NCIsIlRvcCI6MC4wLCJMZWZ0IjowLjAsIlJpZ2h0IjowLjAsIkJvdHRvbSI6MC4wfSwiUGFkZGluZyI6eyIkaWQiOiI0NDUiLCJUb3AiOjAuMCwiTGVmdCI6MC4wLCJSaWdodCI6MC4wLCJCb3R0b20iOjAuMH0sIkJhY2tncm91bmQiOnsiJGlkIjoiNDQ2IiwiQ29sb3IiOnsiJGlkIjoiNDQ3IiwiQSI6NTEsIlIiOjI1NSwiRyI6MTkwLCJCIjoxMX19LCJJc1Zpc2libGUiOnRydWUsIldpZHRoIjowLjAsIkhlaWdodCI6MC4wLCJCb3JkZXJTdHlsZSI6eyIkaWQiOiI0NDgiLCJMaW5lQ29sb3IiOnsiJGlkIjoiNDQ5IiwiJHR5cGUiOiJOTFJFLkNvbW1vbi5Eb20uU29saWRDb2xvckJydXNoLCBOTFJFLkNvbW1vbiIsIkNvbG9yIjp7IiRpZCI6IjQ1MCIsIkEiOjI1NSwiUiI6MjU1LCJHIjowLCJCIjowfX0sIkxpbmVXZWlnaHQiOjAuMCwiTGluZVR5cGUiOjAsIlBhcmVudFN0eWxlIjpudWxsfSwiUGFyZW50U3R5bGUiOm51bGx9LCJNYXJnaW4iOnsiJGlkIjoiNDUxIiwiVG9wIjowLjAsIkxlZnQiOjAuMCwiUmlnaHQiOjAuMCwiQm90dG9tIjowLjB9LCJQYWRkaW5nIjp7IiRpZCI6IjQ1MiIsIlRvcCI6MC4wLCJMZWZ0IjowLjAsIlJpZ2h0IjowLjAsIkJvdHRvbSI6MC4wfSwiSXNWaXNpYmxlIjp0cnVlLCJXaWR0aCI6MC4wLCJIZWlnaHQiOjAuMCwiQm9yZGVyU3R5bGUiOm51bGwsIlBhcmVudFN0eWxlIjpudWxsfSwiTWFyZ2luIjp7IiRpZCI6IjQ1MyIsIlRvcCI6MC4wLCJMZWZ0IjowLjAsIlJpZ2h0IjowLjAsIkJvdHRvbSI6MC4wfSwiUGFkZGluZyI6eyIkaWQiOiI0NTQiLCJUb3AiOjAuMCwiTGVmdCI6MC4wLCJSaWdodCI6MC4wLCJCb3R0b20iOjAuMH0sIklzVmlzaWJsZSI6dHJ1ZSwiV2lkdGgiOjAuMCwiSGVpZ2h0IjowLjAsIkJvcmRlclN0eWxlIjp7IiRpZCI6IjQ1NSIsIkxpbmVDb2xvciI6bnVsbCwiTGluZVdlaWdodCI6MC4wLCJMaW5lVHlwZSI6MCwiUGFyZW50U3R5bGUiOm51bGx9LCJQYXJlbnRTdHlsZSI6bnVsbH0sIl9hZGRpdGlvbmFsU3dpbWxhbmVWMlN0eWxlcyI6W119LCJTY2FsZSI6eyIkaWQiOiI0NTYiLCJTdGFydERhdGUiOiIwMDAxLTAxLTAxVDAwOjAwOjAwIiwiRW5kRGF0ZSI6IjIwMTktMTEtMDlUMjM6NTk6MDAiLCJGb3JtYXQiOiJNTU0iLCJUeXBlIjoyLCJBdXRvRGF0ZVJhbmdlIjp0cnVlLCJXb3JraW5nRGF5cyI6MzEsIkZpc2NhbFllYXIiOnsiJGlkIjoiNDU3IiwiU3RhcnRNb250aCI6MSwiVXNlU3RhcnRpbmdZZWFyRm9yTnVtYmVyaW5nIjp0cnVlLCJTaG93RmlzY2FsWWVhckxhYmVsIjp0cnVlfSwiVG9kYXlNYXJrZXJUZXh0IjoiVG9kYXkiLCJBdXRvU2NhbGVUeXBlIjp0cnVlfSwiU2NhbGVWMiI6eyIkaWQiOiI0NTgiLCJTdGFydERhdGUiOiIwMDAxLTAxLTAxVDAwOjAwOjAwIiwiRW5kRGF0ZSI6IjIwMjEtMTItMzFUMjM6NTk6MDAiLCJBdXRvRGF0ZVJhbmdlIjp0cnVlLCJXb3JraW5nRGF5cyI6MzEsIkZpc2NhbFllYXIiOnsiJHJlZiI6IjQ1NyJ9LCJUb2RheU1hcmtlclRleHQiOiJUb2RheSIsIkF1dG9TY2FsZVR5cGUiOnRydWUsIlRpbWViYW5kU2NhbGVzIjp7IiRpZCI6IjQ1OSIsIlRvcFNjYWxlTGF5ZXIiOnsiJGlkIjoiNDYwIiwiRm9ybWF0IjoiTU1NIiwiVHlwZSI6MiwiR3JvdXBpbmdJbnRlcnZhbHMiOnsiJGlkIjoiNDYxIiwiSXNTZXQiOmZhbHNlLCJHcm91cGluZ1N0ZXBDb3VudCI6MX19LCJNaWRkbGVTY2FsZUxheWVyIjp7IiRpZCI6IjQ2MiIsIkZvcm1hdCI6bnVsbCwiVHlwZSI6MCwiR3JvdXBpbmdJbnRlcnZhbHMiOnsiJGlkIjoiNDYzIiwiSXNTZXQiOmZhbHNlLCJHcm91cGluZ1N0ZXBDb3VudCI6MX19LCJCb3R0b21TY2FsZUxheWVyIjp7IiRpZCI6IjQ2NCIsIkZvcm1hdCI6bnVsbCwiVHlwZSI6MCwiR3JvdXBpbmdJbnRlcnZhbHMiOnsiJGlkIjoiNDY1IiwiSXNTZXQiOmZhbHNlLCJHcm91cGluZ1N0ZXBDb3VudCI6MX19fX0sIk1pbGVzdG9uZXMiOlt7IiRpZCI6IjQ2NiIsIkRhdGUiOiIyMDIxLTA1LTEwVDIzOjU5OjAwIiwiU3R5bGUiOnsiJGlkIjoiNDY3IiwiU2hhcGUiOjEzLCJDb25uZWN0b3JNYXJnaW4iOnsiJGlkIjoiNDY4IiwiVG9wIjowLjAsIkxlZnQiOjIuMCwiUmlnaHQiOjIuMCwiQm90dG9tIjowLjB9LCJDb25uZWN0b3JTdHlsZSI6eyIkaWQiOiI0NjkiLCJMaW5lQ29sb3IiOnsiJGlkIjoiNDcwIiwiJHR5cGUiOiJOTFJFLkNvbW1vbi5Eb20uU29saWRDb2xvckJydXNoLCBOTFJFLkNvbW1vbiIsIkNvbG9yIjp7IiRpZCI6IjQ3MSIsIkEiOjI1NSwiUiI6MjQ5LCJHIjoxOTQsIkIiOjQ2fX0sIkxpbmVXZWlnaHQiOjEuMCwiTGluZVR5cGUiOjAsIlBhcmVudFN0eWxlIjpudWxsfSwiSXNCZWxvd1RpbWViYW5kIjpmYWxzZSwiUG9zaXRpb25PblRhc2siOjAsIkhpZGVEYXRlIjpmYWxzZSwiU2hhcGVTaXplIjoyLCJTcGFjaW5nIjoyLjAsIlBhZGRpbmciOnsiJGlkIjoiNDcyIiwiVG9wIjoxMC4wLCJMZWZ0IjozLjAsIlJpZ2h0IjowLjAsIkJvdHRvbSI6MC4wfSwiU2hhcGVTdHlsZSI6eyIkaWQiOiI0NzMiLCJNYXJnaW4iOnsiJGlkIjoiNDc0IiwiVG9wIjowLjAsIkxlZnQiOjAuMCwiUmlnaHQiOjAuMCwiQm90dG9tIjowLjB9LCJQYWRkaW5nIjp7IiRpZCI6IjQ3NSIsIlRvcCI6MC4wLCJMZWZ0IjowLjAsIlJpZ2h0IjowLjAsIkJvdHRvbSI6MC4wfSwiQmFja2dyb3VuZCI6eyIkaWQiOiI0NzYiLCJDb2xvciI6eyIkcmVmIjoiMjUwIn19LCJJc1Zpc2libGUiOnRydWUsIldpZHRoIjoxOC4wLCJIZWlnaHQiOjE4LjAsIkJvcmRlclN0eWxlIjp7IiRpZCI6IjQ3NyIsIkxpbmVDb2xvciI6eyIkaWQiOiI0NzgiLCIkdHlwZSI6Ik5MUkUuQ29tbW9uLkRvbS5Tb2xpZENvbG9yQnJ1c2gsIE5MUkUuQ29tbW9uIiwiQ29sb3IiOnsiJGlkIjoiNDc5IiwiQSI6MjU1LCJSIjoyNTUsIkciOjAsIkIiOjB9fSwiTGluZVdlaWdodCI6MC4wLCJMaW5lVHlwZSI6MCwiUGFyZW50U3R5bGUiOm51bGx9LCJQYXJlbnRTdHlsZSI6bnVsbH0sIlRpdGxlU3R5bGUiOnsiJGlkIjoiNDgwIiwiRm9udFNldHRpbmdzIjp7IiRpZCI6IjQ4MSIsIkZvbnRTaXplIjoxNiwiRm9udE5hbWUiOiJDYWxpYnJpIiwiSXNCb2xkIjpmYWxzZSwiSXNJdGFsaWMiOmZhbHNlLCJJc1VuZGVybGluZWQiOmZhbHNlLCJQYXJlbnRTdHlsZSI6bnVsbH0sIkF1dG9TaXplIjoyLCJGb3JlZ3JvdW5kIjp7IiRpZCI6IjQ4MiIsIkNvbG9yIjp7IiRpZCI6IjQ4MyIsIkEiOjI1NSwiUiI6MCwiRyI6MCwiQiI6MH19LCJNYXhXaWR0aCI6MzQzLjk4MjUxMzQyNzczNDM4LCJNYXhIZWlnaHQiOiJJbmZpbml0eSIsIlNtYXJ0Rm9yZWdyb3VuZElzQWN0aXZlIjpmYWxzZSwiSG9yaXpvbnRhbEFsaWdubWVudCI6MSwiVmVydGljYWxBbGlnbm1lbnQiOjAsIlNtYXJ0Rm9yZWdyb3VuZCI6bnVsbCwiQmFja2dyb3VuZEZpbGxUeXBlIjowLCJNYXJnaW4iOnsiJGlkIjoiNDg0IiwiVG9wIjowLjAsIkxlZnQiOjAuMCwiUmlnaHQiOjAuMCwiQm90dG9tIjowLjB9LCJQYWRkaW5nIjp7IiRpZCI6IjQ4NSIsIlRvcCI6MC4wLCJMZWZ0IjowLjAsIlJpZ2h0IjowLjAsIkJvdHRvbSI6MC4wfSwiQmFja2dyb3VuZCI6eyIkaWQiOiI0ODYiLCJDb2xvciI6eyIkcmVmIjoiNTUifX0sIklzVmlzaWJsZSI6dHJ1ZSwiV2lkdGgiOjAuMCwiSGVpZ2h0IjowLjAsIkJvcmRlclN0eWxlIjp7IiRpZCI6IjQ4NyIsIkxpbmVDb2xvciI6bnVsbCwiTGluZVdlaWdodCI6MC4wLCJMaW5lVHlwZSI6MCwiUGFyZW50U3R5bGUiOm51bGx9LCJQYXJlbnRTdHlsZSI6bnVsbH0sIkRhdGVTdHlsZSI6eyIkaWQiOiI0ODgiLCJGb250U2V0dGluZ3MiOnsiJGlkIjoiNDg5IiwiRm9udFNpemUiOjEyLCJGb250TmFtZSI6IkNhbGlicmkiLCJJc0JvbGQiOmZhbHNlLCJJc0l0YWxpYyI6ZmFsc2UsIklzVW5kZXJsaW5lZCI6ZmFsc2UsIlBhcmVudFN0eWxlIjpudWxsfSwiQXV0b1NpemUiOjAsIkZvcmVncm91bmQiOnsiJGlkIjoiNDkwIiwiQ29sb3IiOnsiJGlkIjoiNDkx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GlkIjoiNDkyIiwiVG9wIjowLjAsIkxlZnQiOjAuMCwiUmlnaHQiOjAuMCwiQm90dG9tIjowLjB9LCJQYWRkaW5nIjp7IiRpZCI6IjQ5MyIsIlRvcCI6MC4wLCJMZWZ0IjowLjAsIlJpZ2h0IjowLjAsIkJvdHRvbSI6MC4wfSwiQmFja2dyb3VuZCI6eyIkaWQiOiI0OTQiLCJDb2xvciI6eyIkcmVmIjoiNTUifX0sIklzVmlzaWJsZSI6dHJ1ZSwiV2lkdGgiOjAuMCwiSGVpZ2h0IjowLjAsIkJvcmRlclN0eWxlIjp7IiRpZCI6IjQ5NSIsIkxpbmVDb2xvciI6bnVsbCwiTGluZVdlaWdodCI6MC4wLCJMaW5lVHlwZSI6MCwiUGFyZW50U3R5bGUiOm51bGx9LCJQYXJlbnRTdHlsZSI6bnVsbH0sIkRhdGVGb3JtYXQiOnsiJGlkIjoiNDk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k3IiwiRGF0ZVBhcnRJc1Zpc2libGUiOmZhbHNlLCJUaW1lUGFydElzVmlzaWJsZSI6ZmFsc2V9fSwiV2Vla051bWJlcmluZyI6eyIkaWQiOiI0OTgiLCJGb3JtYXQiOjAsIklzVmlzaWJsZSI6ZmFsc2UsIkxhc3RLbm93blZpc2liaWxpdHlTdGF0ZSI6ZmFsc2V9LCJJc1Zpc2libGUiOnRydWUsIlBhcmVudFN0eWxlIjpudWxsfSwiSW5kZXgiOjAsIlBlcmNlbnRhZ2VDb21wbGV0ZSI6bnVsbCwiUG9zaXRpb24iOnsiUmF0aW8iOjAuNDYwNzUwODM0MTQ3MTM1NDEsIklzQ3VzdG9tIjp0cnVlfSwiRGF0ZUZvcm1hdCI6eyIkcmVmIjoiNDk2In0sIldlZWtOdW1iZXJpbmciOnsiJGlkIjoiNDk5IiwiRm9ybWF0IjowLCJJc1Zpc2libGUiOmZhbHNlLCJMYXN0S25vd25WaXNpYmlsaXR5U3RhdGUiOmZhbHNlfSwiUmVsYXRlZFRhc2tJZCI6IjAwMDAwMDAwLTAwMDAtMDAwMC0wMDAwLTAwMDAwMDAwMDAwMCIsIklkIjoiOTFhNGY2ZWQtNTE0My00NGE3LWIyODUtOTQ1ZTFkMTI0MTlkIiwiSW1wb3J0SWQiOiJNaWxlc3RvbmUgMSIsIlRpdGxlIjoiTWlsZXN0b25lIDEiLCJOb3RlIjpudWxsLCJIeXBlcmxpbmsiOnsiJGlkIjoiNTAwIiwiQWRkcmVzcyI6bnVsbCwiU3ViQWRkcmVzcyI6bnVsbH0sIklzQ2hhbmdlZCI6ZmFsc2UsIklzTmV3IjpmYWxzZX0seyIkaWQiOiI1MDEiLCJEYXRlIjoiMjAyMS0wNS0xN1QyMzo1OTowMCIsIlN0eWxlIjp7IiRpZCI6IjUwMiIsIlNoYXBlIjo0LCJDb25uZWN0b3JNYXJnaW4iOnsiJGlkIjoiNTAzIiwiVG9wIjowLjAsIkxlZnQiOjIuMCwiUmlnaHQiOjIuMCwiQm90dG9tIjowLjB9LCJDb25uZWN0b3JTdHlsZSI6eyIkaWQiOiI1MDQiLCJMaW5lQ29sb3IiOnsiJGlkIjoiNTA1IiwiJHR5cGUiOiJOTFJFLkNvbW1vbi5Eb20uU29saWRDb2xvckJydXNoLCBOTFJFLkNvbW1vbiIsIkNvbG9yIjp7IiRpZCI6IjUwNiIsIkEiOjI1NSwiUiI6MTY0LCJHIjozLCJCIjoxMTF9fSwiTGluZVdlaWdodCI6MS4wLCJMaW5lVHlwZSI6MCwiUGFyZW50U3R5bGUiOm51bGx9LCJJc0JlbG93VGltZWJhbmQiOmZhbHNlLCJQb3NpdGlvbk9uVGFzayI6MCwiSGlkZURhdGUiOmZhbHNlLCJTaGFwZVNpemUiOjAsIlNwYWNpbmciOjIuMCwiUGFkZGluZyI6eyIkaWQiOiI1MDciLCJUb3AiOjEwLjAsIkxlZnQiOjMuMCwiUmlnaHQiOjAuMCwiQm90dG9tIjowLjB9LCJTaGFwZVN0eWxlIjp7IiRpZCI6IjUwOCIsIk1hcmdpbiI6eyIkaWQiOiI1MDkiLCJUb3AiOjAuMCwiTGVmdCI6MC4wLCJSaWdodCI6MC4wLCJCb3R0b20iOjAuMH0sIlBhZGRpbmciOnsiJGlkIjoiNTEwIiwiVG9wIjowLjAsIkxlZnQiOjAuMCwiUmlnaHQiOjAuMCwiQm90dG9tIjowLjB9LCJCYWNrZ3JvdW5kIjp7IiRpZCI6IjUxMSIsIkNvbG9yIjp7IiRpZCI6IjUxMiIsIkEiOjI1NSwiUiI6MTY0LCJHIjozLCJCIjoxMTF9fSwiSXNWaXNpYmxlIjp0cnVlLCJXaWR0aCI6MTIuMCwiSGVpZ2h0IjoxNC4wLCJCb3JkZXJTdHlsZSI6eyIkaWQiOiI1MTMiLCJMaW5lQ29sb3IiOnsiJHJlZiI6IjQ3OCJ9LCJMaW5lV2VpZ2h0IjowLjAsIkxpbmVUeXBlIjowLCJQYXJlbnRTdHlsZSI6bnVsbH0sIlBhcmVudFN0eWxlIjpudWxsfSwiVGl0bGVTdHlsZSI6eyIkaWQiOiI1MTQiLCJGb250U2V0dGluZ3MiOnsiJGlkIjoiNTE1IiwiRm9udFNpemUiOjE2LCJGb250TmFtZSI6IkNhbGlicmkiLCJJc0JvbGQiOmZhbHNlLCJJc0l0YWxpYyI6ZmFsc2UsIklzVW5kZXJsaW5lZCI6ZmFsc2UsIlBhcmVudFN0eWxlIjpudWxsfSwiQXV0b1NpemUiOjIsIkZvcmVncm91bmQiOnsiJGlkIjoiNTE2IiwiQ29sb3IiOnsiJGlkIjoiNTE3IiwiQSI6MjU1LCJSIjowLCJHIjowLCJCIjowfX0sIk1heFdpZHRoIjoxNDcuNTY3Nzk0Nzk5ODA0NjksIk1heEhlaWdodCI6IkluZmluaXR5IiwiU21hcnRGb3JlZ3JvdW5kSXNBY3RpdmUiOmZhbHNlLCJIb3Jpem9udGFsQWxpZ25tZW50IjoxLCJWZXJ0aWNhbEFsaWdubWVudCI6MCwiU21hcnRGb3JlZ3JvdW5kIjpudWxsLCJCYWNrZ3JvdW5kRmlsbFR5cGUiOjAsIk1hcmdpbiI6eyIkaWQiOiI1MTgiLCJUb3AiOjAuMCwiTGVmdCI6MC4wLCJSaWdodCI6MC4wLCJCb3R0b20iOjAuMH0sIlBhZGRpbmciOnsiJGlkIjoiNTE5IiwiVG9wIjowLjAsIkxlZnQiOjAuMCwiUmlnaHQiOjAuMCwiQm90dG9tIjowLjB9LCJCYWNrZ3JvdW5kIjp7IiRyZWYiOiI0ODYi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IsIkZvbnROYW1lIjoiQ2FsaWJyaSIsIklzQm9sZCI6ZmFsc2UsIklzSXRhbGljIjpmYWxzZSwiSXNVbmRlcmxpbmVkIjpmYWxzZSwiUGFyZW50U3R5bGUiOm51bGx9LCJBdXRvU2l6ZSI6MCwiRm9yZWdyb3VuZCI6eyIkaWQiOiI1MjMiLCJDb2xvciI6eyIkaWQiOiI1MjQ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yZWYiOiI0OTQifSwiSXNWaXNpYmxlIjp0cnVlLCJXaWR0aCI6MC4wLCJIZWlnaHQiOjAuMCwiQm9yZGVyU3R5bGUiOnsiJGlkIjoiNTI3IiwiTGluZUNvbG9yIjpudWxsLCJMaW5lV2VpZ2h0IjowLjAsIkxpbmVUeXBlIjowLCJQYXJlbnRTdHlsZSI6bnVsbH0sIlBhcmVudFN0eWxlIjpudWxsfSwiRGF0ZUZvcm1hdCI6eyIkaWQiOiI1M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jkiLCJEYXRlUGFydElzVmlzaWJsZSI6ZmFsc2UsIlRpbWVQYXJ0SXNWaXNpYmxlIjpmYWxzZX19LCJXZWVrTnVtYmVyaW5nIjp7IiRpZCI6IjUzMCIsIkZvcm1hdCI6MCwiSXNWaXNpYmxlIjpmYWxzZSwiTGFzdEtub3duVmlzaWJpbGl0eVN0YXRlIjpmYWxzZX0sIklzVmlzaWJsZSI6dHJ1ZSwiUGFyZW50U3R5bGUiOm51bGx9LCJJbmRleCI6MSwiUGVyY2VudGFnZUNvbXBsZXRlIjpudWxsLCJQb3NpdGlvbiI6eyJSYXRpbyI6MC4xMDMyMjIyNjA2NTE3NjUwNCwiSXNDdXN0b20iOnRydWV9LCJEYXRlRm9ybWF0Ijp7IiRyZWYiOiI1MjgifSwiV2Vla051bWJlcmluZyI6eyIkaWQiOiI1MzEiLCJGb3JtYXQiOjAsIklzVmlzaWJsZSI6ZmFsc2UsIkxhc3RLbm93blZpc2liaWxpdHlTdGF0ZSI6ZmFsc2V9LCJSZWxhdGVkVGFza0lkIjoiMDAwMDAwMDAtMDAwMC0wMDAwLTAwMDAtMDAwMDAwMDAwMDAwIiwiSWQiOiIxNGRmMDBkYy1lMGUxLTRlNGQtYjdiYy1jMmZjZWE5MzEyMWYiLCJJbXBvcnRJZCI6Ik1pbGVzdG9uZSAyIiwiVGl0bGUiOiJNaWxlc3RvbmUgMiIsIk5vdGUiOm51bGwsIkh5cGVybGluayI6eyIkaWQiOiI1MzIiLCJBZGRyZXNzIjpudWxsLCJTdWJBZGRyZXNzIjpudWxsfSwiSXNDaGFuZ2VkIjpmYWxzZSwiSXNOZXciOmZhbHNlfSx7IiRpZCI6IjUzMyIsIkRhdGUiOiIyMDIxLTA2LTAxVDIzOjU5OjAwIiwiU3R5bGUiOnsiJGlkIjoiNTM0IiwiU2hhcGUiOjQsIkNvbm5lY3Rvck1hcmdpbiI6eyIkaWQiOiI1MzUiLCJUb3AiOjAuMCwiTGVmdCI6Mi4wLCJSaWdodCI6Mi4wLCJCb3R0b20iOjAuMH0sIkNvbm5lY3RvclN0eWxlIjp7IiRpZCI6IjUzNiIsIkxpbmVDb2xvciI6eyIkaWQiOiI1MzciLCIkdHlwZSI6Ik5MUkUuQ29tbW9uLkRvbS5Tb2xpZENvbG9yQnJ1c2gsIE5MUkUuQ29tbW9uIiwiQ29sb3IiOnsiJGlkIjoiNTM4IiwiQSI6MjU1LCJSIjoxNjQsIkciOjMsIkIiOjExMX19LCJMaW5lV2VpZ2h0IjoxLjAsIkxpbmVUeXBlIjowLCJQYXJlbnRTdHlsZSI6bnVsbH0sIklzQmVsb3dUaW1lYmFuZCI6ZmFsc2UsIlBvc2l0aW9uT25UYXNrIjowLCJIaWRlRGF0ZSI6ZmFsc2UsIlNoYXBlU2l6ZSI6MCwiU3BhY2luZyI6Mi4wLCJQYWRkaW5nIjp7IiRpZCI6IjUzOSIsIlRvcCI6MTAuMCwiTGVmdCI6My4wLCJSaWdodCI6MC4wLCJCb3R0b20iOjAuMH0sIlNoYXBlU3R5bGUiOnsiJGlkIjoiNTQwIiwiTWFyZ2luIjp7IiRpZCI6IjU0MSIsIlRvcCI6MC4wLCJMZWZ0IjowLjAsIlJpZ2h0IjowLjAsIkJvdHRvbSI6MC4wfSwiUGFkZGluZyI6eyIkaWQiOiI1NDIiLCJUb3AiOjAuMCwiTGVmdCI6MC4wLCJSaWdodCI6MC4wLCJCb3R0b20iOjAuMH0sIkJhY2tncm91bmQiOnsiJGlkIjoiNTQzIiwiQ29sb3IiOnsiJGlkIjoiNTQ0IiwiQSI6MjU1LCJSIjoxNjQsIkciOjMsIkIiOjExMX19LCJJc1Zpc2libGUiOnRydWUsIldpZHRoIjoxMi4wLCJIZWlnaHQiOjE0LjAsIkJvcmRlclN0eWxlIjp7IiRpZCI6IjU0NSIsIkxpbmVDb2xvciI6eyIkcmVmIjoiNDc4In0sIkxpbmVXZWlnaHQiOjAuMCwiTGluZVR5cGUiOjAsIlBhcmVudFN0eWxlIjpudWxsfSwiUGFyZW50U3R5bGUiOm51bGx9LCJUaXRsZVN0eWxlIjp7IiRpZCI6IjU0NiIsIkZvbnRTZXR0aW5ncyI6eyIkaWQiOiI1NDciLCJGb250U2l6ZSI6MTYsIkZvbnROYW1lIjoiQ2FsaWJyaSIsIklzQm9sZCI6ZmFsc2UsIklzSXRhbGljIjpmYWxzZSwiSXNVbmRlcmxpbmVkIjpmYWxzZSwiUGFyZW50U3R5bGUiOm51bGx9LCJBdXRvU2l6ZSI6MiwiRm9yZWdyb3VuZCI6eyIkaWQiOiI1NDgiLCJDb2xvciI6eyIkaWQiOiI1NDkiLCJBIjoyNTUsIlIiOjAsIkciOjAsIkIiOjB9fSwiTWF4V2lkdGgiOjE5MS4xMDEzMzM2MTgxNjQwNiwiTWF4SGVpZ2h0IjoiSW5maW5pdHkiLCJTbWFydEZvcmVncm91bmRJc0FjdGl2ZSI6ZmFsc2UsIkhvcml6b250YWxBbGlnbm1lbnQiOjEsIlZlcnRpY2FsQWxpZ25tZW50IjowLCJTbWFydEZvcmVncm91bmQiOm51bGwsIkJhY2tncm91bmRGaWxsVHlwZSI6MCwiTWFyZ2luIjp7IiRpZCI6IjU1MCIsIlRvcCI6MC4wLCJMZWZ0IjowLjAsIlJpZ2h0IjowLjAsIkJvdHRvbSI6MC4wfSwiUGFkZGluZyI6eyIkaWQiOiI1NTEiLCJUb3AiOjAuMCwiTGVmdCI6MC4wLCJSaWdodCI6MC4wLCJCb3R0b20iOjAuMH0sIkJhY2tncm91bmQiOnsiJHJlZiI6IjQ4NiJ9LCJJc1Zpc2libGUiOnRydWUsIldpZHRoIjowLjAsIkhlaWdodCI6MC4wLCJCb3JkZXJTdHlsZSI6eyIkaWQiOiI1NTIiLCJMaW5lQ29sb3IiOm51bGwsIkxpbmVXZWlnaHQiOjAuMCwiTGluZVR5cGUiOjAsIlBhcmVudFN0eWxlIjpudWxsfSwiUGFyZW50U3R5bGUiOm51bGx9LCJEYXRlU3R5bGUiOnsiJGlkIjoiNTUzIiwiRm9udFNldHRpbmdzIjp7IiRpZCI6IjU1NCIsIkZvbnRTaXplIjoxMiwiRm9udE5hbWUiOiJDYWxpYnJpIiwiSXNCb2xkIjpmYWxzZSwiSXNJdGFsaWMiOmZhbHNlLCJJc1VuZGVybGluZWQiOmZhbHNlLCJQYXJlbnRTdHlsZSI6bnVsbH0sIkF1dG9TaXplIjowLCJGb3JlZ3JvdW5kIjp7IiRpZCI6IjU1NSIsIkNvbG9yIjp7IiRpZCI6IjU1Ni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U1NyIsIlRvcCI6MC4wLCJMZWZ0IjowLjAsIlJpZ2h0IjowLjAsIkJvdHRvbSI6MC4wfSwiUGFkZGluZyI6eyIkaWQiOiI1NTgiLCJUb3AiOjAuMCwiTGVmdCI6MC4wLCJSaWdodCI6MC4wLCJCb3R0b20iOjAuMH0sIkJhY2tncm91bmQiOnsiJHJlZiI6IjQ5NCJ9LCJJc1Zpc2libGUiOnRydWUsIldpZHRoIjowLjAsIkhlaWdodCI6MC4wLCJCb3JkZXJTdHlsZSI6eyIkaWQiOiI1NTkiLCJMaW5lQ29sb3IiOm51bGwsIkxpbmVXZWlnaHQiOjAuMCwiTGluZVR5cGUiOjAsIlBhcmVudFN0eWxlIjpudWxsfSwiUGFyZW50U3R5bGUiOm51bGx9LCJEYXRlRm9ybWF0Ijp7IiRpZCI6IjU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2MSIsIkRhdGVQYXJ0SXNWaXNpYmxlIjpmYWxzZSwiVGltZVBhcnRJc1Zpc2libGUiOmZhbHNlfX0sIldlZWtOdW1iZXJpbmciOnsiJGlkIjoiNTYyIiwiRm9ybWF0IjowLCJJc1Zpc2libGUiOmZhbHNlLCJMYXN0S25vd25WaXNpYmlsaXR5U3RhdGUiOmZhbHNlfSwiSXNWaXNpYmxlIjp0cnVlLCJQYXJlbnRTdHlsZSI6bnVsbH0sIkluZGV4IjoyLCJQZXJjZW50YWdlQ29tcGxldGUiOm51bGwsIlBvc2l0aW9uIjp7IlJhdGlvIjowLjM0ODM4MDAyNTIyNzg2NDYsIklzQ3VzdG9tIjp0cnVlfSwiRGF0ZUZvcm1hdCI6eyIkcmVmIjoiNTYwIn0sIldlZWtOdW1iZXJpbmciOnsiJGlkIjoiNTYzIiwiRm9ybWF0IjowLCJJc1Zpc2libGUiOmZhbHNlLCJMYXN0S25vd25WaXNpYmlsaXR5U3RhdGUiOmZhbHNlfSwiUmVsYXRlZFRhc2tJZCI6IjAwMDAwMDAwLTAwMDAtMDAwMC0wMDAwLTAwMDAwMDAwMDAwMCIsIklkIjoiZWM2OWJmMDQtMWQzMS00NmJlLWEzODYtZGEyYzNiYzc4YjAwIiwiSW1wb3J0SWQiOiJNaWxlc3RvbmUgMyIsIlRpdGxlIjoiTWlsZXN0b25lIDMiLCJOb3RlIjpudWxsLCJIeXBlcmxpbmsiOnsiJGlkIjoiNTY0IiwiQWRkcmVzcyI6bnVsbCwiU3ViQWRkcmVzcyI6bnVsbH0sIklzQ2hhbmdlZCI6ZmFsc2UsIklzTmV3IjpmYWxzZX0seyIkaWQiOiI1NjUiLCJEYXRlIjoiMjAyMS0wNi0yMFQyMzo1OTowMCIsIlN0eWxlIjp7IiRpZCI6IjU2NiIsIlNoYXBlIjo0LCJDb25uZWN0b3JNYXJnaW4iOnsiJHJlZiI6IjUzNSJ9LCJDb25uZWN0b3JTdHlsZSI6eyIkaWQiOiI1NjciLCJMaW5lQ29sb3IiOnsiJGlkIjoiNTY4IiwiJHR5cGUiOiJOTFJFLkNvbW1vbi5Eb20uU29saWRDb2xvckJydXNoLCBOTFJFLkNvbW1vbiIsIkNvbG9yIjp7IiRpZCI6IjU2OSIsIkEiOjI1NSwiUiI6MTY0LCJHIjozLCJCIjoxMTF9fSwiTGluZVdlaWdodCI6MS4wLCJMaW5lVHlwZSI6MCwiUGFyZW50U3R5bGUiOm51bGx9LCJJc0JlbG93VGltZWJhbmQiOmZhbHNlLCJQb3NpdGlvbk9uVGFzayI6MCwiSGlkZURhdGUiOmZhbHNlLCJTaGFwZVNpemUiOjAsIlNwYWNpbmciOjIuMCwiUGFkZGluZyI6eyIkcmVmIjoiNTM5In0sIlNoYXBlU3R5bGUiOnsiJGlkIjoiNTcwIiwiTWFyZ2luIjp7IiRyZWYiOiI1NDEifSwiUGFkZGluZyI6eyIkcmVmIjoiNTQyIn0sIkJhY2tncm91bmQiOnsiJGlkIjoiNTcxIiwiQ29sb3IiOnsiJGlkIjoiNTcyIiwiQSI6MjU1LCJSIjoxNjQsIkciOjMsIkIiOjExMX19LCJJc1Zpc2libGUiOnRydWUsIldpZHRoIjoxMi4wLCJIZWlnaHQiOjE0LjAsIkJvcmRlclN0eWxlIjp7IiRpZCI6IjU3MyIsIkxpbmVDb2xvciI6eyIkcmVmIjoiNDc4In0sIkxpbmVXZWlnaHQiOjAuMCwiTGluZVR5cGUiOjAsIlBhcmVudFN0eWxlIjpudWxsfSwiUGFyZW50U3R5bGUiOm51bGx9LCJUaXRsZVN0eWxlIjp7IiRpZCI6IjU3NCIsIkZvbnRTZXR0aW5ncyI6eyIkaWQiOiI1NzUiLCJGb250U2l6ZSI6MTYsIkZvbnROYW1lIjoiQ2FsaWJyaSIsIklzQm9sZCI6ZmFsc2UsIklzSXRhbGljIjpmYWxzZSwiSXNVbmRlcmxpbmVkIjpmYWxzZSwiUGFyZW50U3R5bGUiOm51bGx9LCJBdXRvU2l6ZSI6MiwiRm9yZWdyb3VuZCI6eyIkaWQiOiI1NzYiLCJDb2xvciI6eyIkaWQiOiI1NzciLCJBIjoyNTUsIlIiOjAsIkciOjAsIkIiOjB9fSwiTWF4V2lkdGgiOjE5Ni45ODE0OTEwODg4NjcxOSwiTWF4SGVpZ2h0IjoiSW5maW5pdHkiLCJTbWFydEZvcmVncm91bmRJc0FjdGl2ZSI6ZmFsc2UsIkhvcml6b250YWxBbGlnbm1lbnQiOjEsIlZlcnRpY2FsQWxpZ25tZW50IjowLCJTbWFydEZvcmVncm91bmQiOm51bGwsIkJhY2tncm91bmRGaWxsVHlwZSI6MCwiTWFyZ2luIjp7IiRyZWYiOiI1NTAifSwiUGFkZGluZyI6eyIkcmVmIjoiNTUxIn0sIkJhY2tncm91bmQiOnsiJHJlZiI6IjQ4NiJ9LCJJc1Zpc2libGUiOnRydWUsIldpZHRoIjowLjAsIkhlaWdodCI6MC4wLCJCb3JkZXJTdHlsZSI6eyIkaWQiOiI1NzgiLCJMaW5lQ29sb3IiOm51bGwsIkxpbmVXZWlnaHQiOjAuMCwiTGluZVR5cGUiOjAsIlBhcmVudFN0eWxlIjpudWxsfSwiUGFyZW50U3R5bGUiOm51bGx9LCJEYXRlU3R5bGUiOnsiJGlkIjoiNTc5IiwiRm9udFNldHRpbmdzIjp7IiRpZCI6IjU4MCIsIkZvbnRTaXplIjoxMiwiRm9udE5hbWUiOiJDYWxpYnJpIiwiSXNCb2xkIjpmYWxzZSwiSXNJdGFsaWMiOmZhbHNlLCJJc1VuZGVybGluZWQiOmZhbHNlLCJQYXJlbnRTdHlsZSI6bnVsbH0sIkF1dG9TaXplIjowLCJGb3JlZ3JvdW5kIjp7IiRpZCI6IjU4MSIsIkNvbG9yIjp7IiRpZCI6IjU4Mi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yZWYiOiI1NTcifSwiUGFkZGluZyI6eyIkcmVmIjoiNTU4In0sIkJhY2tncm91bmQiOnsiJHJlZiI6IjQ5NCJ9LCJJc1Zpc2libGUiOnRydWUsIldpZHRoIjowLjAsIkhlaWdodCI6MC4wLCJCb3JkZXJTdHlsZSI6eyIkaWQiOiI1ODMiLCJMaW5lQ29sb3IiOm51bGwsIkxpbmVXZWlnaHQiOjAuMCwiTGluZVR5cGUiOjAsIlBhcmVudFN0eWxlIjpudWxsfSwiUGFyZW50U3R5bGUiOm51bGx9LCJEYXRlRm9ybWF0Ijp7IiRpZCI6IjU4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4NSIsIkRhdGVQYXJ0SXNWaXNpYmxlIjpmYWxzZSwiVGltZVBhcnRJc1Zpc2libGUiOmZhbHNlfX0sIldlZWtOdW1iZXJpbmciOnsiJGlkIjoiNTg2IiwiRm9ybWF0IjowLCJJc1Zpc2libGUiOmZhbHNlLCJMYXN0S25vd25WaXNpYmlsaXR5U3RhdGUiOmZhbHNlfSwiSXNWaXNpYmxlIjp0cnVlLCJQYXJlbnRTdHlsZSI6bnVsbH0sIkluZGV4IjozLCJQZXJjZW50YWdlQ29tcGxldGUiOm51bGwsIlBvc2l0aW9uIjp7IlJhdGlvIjowLjIzMDY4NTE5ODc0ODU1MzIzLCJJc0N1c3RvbSI6dHJ1ZX0sIkRhdGVGb3JtYXQiOnsiJHJlZiI6IjU4NCJ9LCJXZWVrTnVtYmVyaW5nIjp7IiRpZCI6IjU4NyIsIkZvcm1hdCI6MCwiSXNWaXNpYmxlIjpmYWxzZSwiTGFzdEtub3duVmlzaWJpbGl0eVN0YXRlIjpmYWxzZX0sIlJlbGF0ZWRUYXNrSWQiOiIwMDAwMDAwMC0wMDAwLTAwMDAtMDAwMC0wMDAwMDAwMDAwMDAiLCJJZCI6IjUyMTBiMTcwLWJlMjktNDJiZC05MDJlLWViZGNlZTEwOGJiMiIsIkltcG9ydElkIjoiTWlsZXN0b25lIDQiLCJUaXRsZSI6Ik1pbGVzdG9uZSA0IiwiTm90ZSI6bnVsbCwiSHlwZXJsaW5rIjp7IiRpZCI6IjU4OCIsIkFkZHJlc3MiOm51bGwsIlN1YkFkZHJlc3MiOm51bGx9LCJJc0NoYW5nZWQiOmZhbHNlLCJJc05ldyI6ZmFsc2V9LHsiJGlkIjoiNTg5IiwiRGF0ZSI6IjIwMjEtMDctMDFUMjM6NTk6MDAiLCJTdHlsZSI6eyIkaWQiOiI1OTAiLCJTaGFwZSI6NywiQ29ubmVjdG9yTWFyZ2luIjp7IiRpZCI6IjU5MSIsIlRvcCI6MC4wLCJMZWZ0IjoyLjAsIlJpZ2h0IjoyLjAsIkJvdHRvbSI6MC4wfSwiQ29ubmVjdG9yU3R5bGUiOnsiJGlkIjoiNTkyIiwiTGluZUNvbG9yIjp7IiRpZCI6IjU5MyIsIiR0eXBlIjoiTkxSRS5Db21tb24uRG9tLlNvbGlkQ29sb3JCcnVzaCwgTkxSRS5Db21tb24iLCJDb2xvciI6eyIkaWQiOiI1OTQiLCJBIjoyNTUsIlIiOjE0MSwiRyI6OTksIkIiOjcwfX0sIkxpbmVXZWlnaHQiOjEuMCwiTGluZVR5cGUiOjAsIlBhcmVudFN0eWxlIjpudWxsfSwiSXNCZWxvd1RpbWViYW5kIjpmYWxzZSwiUG9zaXRpb25PblRhc2siOjAsIkhpZGVEYXRlIjpmYWxzZSwiU2hhcGVTaXplIjoxLCJTcGFjaW5nIjoyLjAsIlBhZGRpbmciOnsiJGlkIjoiNTk1IiwiVG9wIjoxMC4wLCJMZWZ0IjozLjAsIlJpZ2h0IjowLjAsIkJvdHRvbSI6MC4wfSwiU2hhcGVTdHlsZSI6eyIkaWQiOiI1OTYiLCJNYXJnaW4iOnsiJGlkIjoiNTk3IiwiVG9wIjowLjAsIkxlZnQiOjAuMCwiUmlnaHQiOjAuMCwiQm90dG9tIjowLjB9LCJQYWRkaW5nIjp7IiRpZCI6IjU5OCIsIlRvcCI6MC4wLCJMZWZ0IjowLjAsIlJpZ2h0IjowLjAsIkJvdHRvbSI6MC4wfSwiQmFja2dyb3VuZCI6eyIkaWQiOiI1OTkiLCJDb2xvciI6eyIkaWQiOiI2MDAiLCJBIjoyNTUsIlIiOjE0MywiRyI6MTg0LCJCIjoyMjJ9fSwiSXNWaXNpYmxlIjp0cnVlLCJXaWR0aCI6MTguMCwiSGVpZ2h0IjoyMC4wLCJCb3JkZXJTdHlsZSI6eyIkaWQiOiI2MDEiLCJMaW5lQ29sb3IiOnsiJHJlZiI6IjQ3OCJ9LCJMaW5lV2VpZ2h0IjowLjAsIkxpbmVUeXBlIjowLCJQYXJlbnRTdHlsZSI6bnVsbH0sIlBhcmVudFN0eWxlIjpudWxsfSwiVGl0bGVTdHlsZSI6eyIkaWQiOiI2MDIiLCJGb250U2V0dGluZ3MiOnsiJGlkIjoiNjAzIiwiRm9udFNpemUiOjE2LCJGb250TmFtZSI6IkNhbGlicmkiLCJJc0JvbGQiOmZhbHNlLCJJc0l0YWxpYyI6ZmFsc2UsIklzVW5kZXJsaW5lZCI6ZmFsc2UsIlBhcmVudFN0eWxlIjpudWxsfSwiQXV0b1NpemUiOjIsIkZvcmVncm91bmQiOnsiJGlkIjoiNjA0IiwiQ29sb3IiOnsiJGlkIjoiNjA1IiwiQSI6MjU1LCJSIjowLCJHIjowLCJCIjowfX0sIk1heFdpZHRoIjoxNTguNzYxMTg0NjkyMzgyODEsIk1heEhlaWdodCI6IkluZmluaXR5IiwiU21hcnRGb3JlZ3JvdW5kSXNBY3RpdmUiOmZhbHNlLCJIb3Jpem9udGFsQWxpZ25tZW50IjoxLCJWZXJ0aWNhbEFsaWdubWVudCI6MCwiU21hcnRGb3JlZ3JvdW5kIjpudWxsLCJCYWNrZ3JvdW5kRmlsbFR5cGUiOjAsIk1hcmdpbiI6eyIkaWQiOiI2MDYiLCJUb3AiOjAuMCwiTGVmdCI6MC4wLCJSaWdodCI6MC4wLCJCb3R0b20iOjAuMH0sIlBhZGRpbmciOnsiJGlkIjoiNjA3IiwiVG9wIjowLjAsIkxlZnQiOjAuMCwiUmlnaHQiOjAuMCwiQm90dG9tIjowLjB9LCJCYWNrZ3JvdW5kIjp7IiRyZWYiOiI0ODYifSwiSXNWaXNpYmxlIjp0cnVlLCJXaWR0aCI6MC4wLCJIZWlnaHQiOjAuMCwiQm9yZGVyU3R5bGUiOnsiJGlkIjoiNjA4IiwiTGluZUNvbG9yIjpudWxsLCJMaW5lV2VpZ2h0IjowLjAsIkxpbmVUeXBlIjowLCJQYXJlbnRTdHlsZSI6bnVsbH0sIlBhcmVudFN0eWxlIjpudWxsfSwiRGF0ZVN0eWxlIjp7IiRpZCI6IjYwOSIsIkZvbnRTZXR0aW5ncyI6eyIkaWQiOiI2MTAiLCJGb250U2l6ZSI6MTIsIkZvbnROYW1lIjoiQ2FsaWJyaSIsIklzQm9sZCI6ZmFsc2UsIklzSXRhbGljIjpmYWxzZSwiSXNVbmRlcmxpbmVkIjpmYWxzZSwiUGFyZW50U3R5bGUiOm51bGx9LCJBdXRvU2l6ZSI6MiwiRm9yZWdyb3VuZCI6eyIkaWQiOiI2MTEiLCJDb2xvciI6eyIkaWQiOiI2MTIiLCJBIjoyNTUsIlIiOjk4LCJHIjoxMzEsIkIiOjEyN319LCJNYXhXaWR0aCI6MjguMCwiTWF4SGVpZ2h0IjoiSW5maW5pdHkiLCJTbWFydEZvcmVncm91bmRJc0FjdGl2ZSI6ZmFsc2UsIkhvcml6b250YWxBbGlnbm1lbnQiOjAsIlZlcnRpY2FsQWxpZ25tZW50IjowLCJTbWFydEZvcmVncm91bmQiOm51bGwsIkJhY2tncm91bmRGaWxsVHlwZSI6MCwiTWFyZ2luIjp7IiRpZCI6IjYxMyIsIlRvcCI6MC4wLCJMZWZ0IjowLjAsIlJpZ2h0IjowLjAsIkJvdHRvbSI6MC4wfSwiUGFkZGluZyI6eyIkaWQiOiI2MTQiLCJUb3AiOjAuMCwiTGVmdCI6MC4wLCJSaWdodCI6MC4wLCJCb3R0b20iOjAuMH0sIkJhY2tncm91bmQiOnsiJHJlZiI6IjQ5NCJ9LCJJc1Zpc2libGUiOnRydWUsIldpZHRoIjowLjAsIkhlaWdodCI6MC4wLCJCb3JkZXJTdHlsZSI6eyIkaWQiOiI2MTUiLCJMaW5lQ29sb3IiOm51bGwsIkxpbmVXZWlnaHQiOjAuMCwiTGluZVR5cGUiOjAsIlBhcmVudFN0eWxlIjpudWxsfSwiUGFyZW50U3R5bGUiOm51bGx9LCJEYXRlRm9ybWF0Ijp7IiRpZCI6IjYx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xNyIsIkRhdGVQYXJ0SXNWaXNpYmxlIjpmYWxzZSwiVGltZVBhcnRJc1Zpc2libGUiOmZhbHNlfX0sIldlZWtOdW1iZXJpbmciOnsiJGlkIjoiNjE4IiwiRm9ybWF0IjowLCJJc1Zpc2libGUiOmZhbHNlLCJMYXN0S25vd25WaXNpYmlsaXR5U3RhdGUiOmZhbHNlfSwiSXNWaXNpYmxlIjp0cnVlLCJQYXJlbnRTdHlsZSI6bnVsbH0sIkluZGV4Ijo0LCJQZXJjZW50YWdlQ29tcGxldGUiOm51bGwsIlBvc2l0aW9uIjp7IlJhdGlvIjowLjIwMDkzMzY0MDA5MTUwNzUyLCJJc0N1c3RvbSI6ZmFsc2V9LCJEYXRlRm9ybWF0Ijp7IiRyZWYiOiI2MTYifSwiV2Vla051bWJlcmluZyI6eyIkaWQiOiI2MTkiLCJGb3JtYXQiOjAsIklzVmlzaWJsZSI6ZmFsc2UsIkxhc3RLbm93blZpc2liaWxpdHlTdGF0ZSI6ZmFsc2V9LCJSZWxhdGVkVGFza0lkIjoiMDAwMDAwMDAtMDAwMC0wMDAwLTAwMDAtMDAwMDAwMDAwMDAwIiwiSWQiOiJjYWFjNzY0Mi1mNWJmLTRhYzAtODA2OC0wZTQyNzc1NGQ5MWYiLCJJbXBvcnRJZCI6Ik1pbGVzdG9uZSA1IiwiVGl0bGUiOiJNaWxlc3RvbmUgNSIsIk5vdGUiOm51bGwsIkh5cGVybGluayI6eyIkaWQiOiI2MjAiLCJBZGRyZXNzIjpudWxsLCJTdWJBZGRyZXNzIjpudWxsfSwiSXNDaGFuZ2VkIjpmYWxzZSwiSXNOZXciOmZhbHNlfSx7IiRpZCI6IjYyMSIsIkRhdGUiOiIyMDIxLTA3LTI1VDIzOjU5OjAwIiwiU3R5bGUiOnsiJGlkIjoiNjIyIiwiU2hhcGUiOjQsIkNvbm5lY3Rvck1hcmdpbiI6eyIkcmVmIjoiNTM1In0sIkNvbm5lY3RvclN0eWxlIjp7IiRpZCI6IjYyMyIsIkxpbmVDb2xvciI6eyIkaWQiOiI2MjQiLCIkdHlwZSI6Ik5MUkUuQ29tbW9uLkRvbS5Tb2xpZENvbG9yQnJ1c2gsIE5MUkUuQ29tbW9uIiwiQ29sb3IiOnsiJGlkIjoiNjI1IiwiQSI6MjU1LCJSIjoxNjQsIkciOjMsIkIiOjExMX19LCJMaW5lV2VpZ2h0IjoxLjAsIkxpbmVUeXBlIjowLCJQYXJlbnRTdHlsZSI6bnVsbH0sIklzQmVsb3dUaW1lYmFuZCI6ZmFsc2UsIlBvc2l0aW9uT25UYXNrIjowLCJIaWRlRGF0ZSI6ZmFsc2UsIlNoYXBlU2l6ZSI6MCwiU3BhY2luZyI6Mi4wLCJQYWRkaW5nIjp7IiRyZWYiOiI1MzkifSwiU2hhcGVTdHlsZSI6eyIkaWQiOiI2MjYiLCJNYXJnaW4iOnsiJHJlZiI6IjU0MSJ9LCJQYWRkaW5nIjp7IiRyZWYiOiI1NDIifSwiQmFja2dyb3VuZCI6eyIkaWQiOiI2MjciLCJDb2xvciI6eyIkaWQiOiI2MjgiLCJBIjoyNTUsIlIiOjE2NCwiRyI6MywiQiI6MTExfX0sIklzVmlzaWJsZSI6dHJ1ZSwiV2lkdGgiOjEyLjAsIkhlaWdodCI6MTQuMCwiQm9yZGVyU3R5bGUiOnsiJGlkIjoiNjI5IiwiTGluZUNvbG9yIjp7IiRyZWYiOiI0NzgifSwiTGluZVdlaWdodCI6MC4wLCJMaW5lVHlwZSI6MCwiUGFyZW50U3R5bGUiOm51bGx9LCJQYXJlbnRTdHlsZSI6bnVsbH0sIlRpdGxlU3R5bGUiOnsiJGlkIjoiNjMwIiwiRm9udFNldHRpbmdzIjp7IiRpZCI6IjYzMSIsIkZvbnRTaXplIjoxNiwiRm9udE5hbWUiOiJDYWxpYnJpIiwiSXNCb2xkIjpmYWxzZSwiSXNJdGFsaWMiOmZhbHNlLCJJc1VuZGVybGluZWQiOmZhbHNlLCJQYXJlbnRTdHlsZSI6bnVsbH0sIkF1dG9TaXplIjoyLCJGb3JlZ3JvdW5kIjp7IiRpZCI6IjYzMiIsIkNvbG9yIjp7IiRpZCI6IjYzMyIsIkEiOjI1NSwiUiI6MCwiRyI6MCwiQiI6MH19LCJNYXhXaWR0aCI6MTgyLjI4MTM0MTU1MjczNDM4LCJNYXhIZWlnaHQiOiJJbmZpbml0eSIsIlNtYXJ0Rm9yZWdyb3VuZElzQWN0aXZlIjpmYWxzZSwiSG9yaXpvbnRhbEFsaWdubWVudCI6MSwiVmVydGljYWxBbGlnbm1lbnQiOjAsIlNtYXJ0Rm9yZWdyb3VuZCI6bnVsbCwiQmFja2dyb3VuZEZpbGxUeXBlIjowLCJNYXJnaW4iOnsiJHJlZiI6IjU1MCJ9LCJQYWRkaW5nIjp7IiRyZWYiOiI1NTEifSwiQmFja2dyb3VuZCI6eyIkcmVmIjoiNDg2In0sIklzVmlzaWJsZSI6dHJ1ZSwiV2lkdGgiOjAuMCwiSGVpZ2h0IjowLjAsIkJvcmRlclN0eWxlIjp7IiRpZCI6IjYzNCIsIkxpbmVDb2xvciI6bnVsbCwiTGluZVdlaWdodCI6MC4wLCJMaW5lVHlwZSI6MCwiUGFyZW50U3R5bGUiOm51bGx9LCJQYXJlbnRTdHlsZSI6bnVsbH0sIkRhdGVTdHlsZSI6eyIkaWQiOiI2MzUiLCJGb250U2V0dGluZ3MiOnsiJGlkIjoiNjM2IiwiRm9udFNpemUiOjEyLCJGb250TmFtZSI6IkNhbGlicmkiLCJJc0JvbGQiOmZhbHNlLCJJc0l0YWxpYyI6ZmFsc2UsIklzVW5kZXJsaW5lZCI6ZmFsc2UsIlBhcmVudFN0eWxlIjpudWxsfSwiQXV0b1NpemUiOjAsIkZvcmVncm91bmQiOnsiJGlkIjoiNjM3IiwiQ29sb3IiOnsiJGlkIjoiNjM4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HJlZiI6IjU1NyJ9LCJQYWRkaW5nIjp7IiRyZWYiOiI1NTgifSwiQmFja2dyb3VuZCI6eyIkcmVmIjoiNDk0In0sIklzVmlzaWJsZSI6dHJ1ZSwiV2lkdGgiOjAuMCwiSGVpZ2h0IjowLjAsIkJvcmRlclN0eWxlIjp7IiRpZCI6IjYzOSIsIkxpbmVDb2xvciI6bnVsbCwiTGluZVdlaWdodCI6MC4wLCJMaW5lVHlwZSI6MCwiUGFyZW50U3R5bGUiOm51bGx9LCJQYXJlbnRTdHlsZSI6bnVsbH0sIkRhdGVGb3JtYXQiOnsiJGlkIjoiNjQ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QxIiwiRGF0ZVBhcnRJc1Zpc2libGUiOmZhbHNlLCJUaW1lUGFydElzVmlzaWJsZSI6ZmFsc2V9fSwiV2Vla051bWJlcmluZyI6eyIkaWQiOiI2NDIiLCJGb3JtYXQiOjAsIklzVmlzaWJsZSI6ZmFsc2UsIkxhc3RLbm93blZpc2liaWxpdHlTdGF0ZSI6ZmFsc2V9LCJJc1Zpc2libGUiOnRydWUsIlBhcmVudFN0eWxlIjpudWxsfSwiSW5kZXgiOjUsIlBlcmNlbnRhZ2VDb21wbGV0ZSI6bnVsbCwiUG9zaXRpb24iOnsiUmF0aW8iOjAuMjMwOTA3NTgxNDcwNjMwNzksIklzQ3VzdG9tIjp0cnVlfSwiRGF0ZUZvcm1hdCI6eyIkcmVmIjoiNjQwIn0sIldlZWtOdW1iZXJpbmciOnsiJGlkIjoiNjQzIiwiRm9ybWF0IjowLCJJc1Zpc2libGUiOmZhbHNlLCJMYXN0S25vd25WaXNpYmlsaXR5U3RhdGUiOmZhbHNlfSwiUmVsYXRlZFRhc2tJZCI6IjAwMDAwMDAwLTAwMDAtMDAwMC0wMDAwLTAwMDAwMDAwMDAwMCIsIklkIjoiNWEzNzUzOWMtZGU3ZS00NjM3LTk0NzYtZTg5ZjdjNWVjZmQzIiwiSW1wb3J0SWQiOiJNaWxlc3RvbmUgNiIsIlRpdGxlIjoiTWlsZXN0b25lIDYiLCJOb3RlIjpudWxsLCJIeXBlcmxpbmsiOnsiJGlkIjoiNjQ0IiwiQWRkcmVzcyI6bnVsbCwiU3ViQWRkcmVzcyI6bnVsbH0sIklzQ2hhbmdlZCI6ZmFsc2UsIklzTmV3IjpmYWxzZX0seyIkaWQiOiI2NDUiLCJEYXRlIjoiMjAyMS0wOC0xMlQyMzo1OTowMCIsIlN0eWxlIjp7IiRpZCI6IjY0NiIsIlNoYXBlIjo0LCJDb25uZWN0b3JNYXJnaW4iOnsiJGlkIjoiNjQ3IiwiVG9wIjowLjAsIkxlZnQiOjIuMCwiUmlnaHQiOjIuMCwiQm90dG9tIjowLjB9LCJDb25uZWN0b3JTdHlsZSI6eyIkaWQiOiI2NDgiLCJMaW5lQ29sb3IiOnsiJGlkIjoiNjQ5IiwiJHR5cGUiOiJOTFJFLkNvbW1vbi5Eb20uU29saWRDb2xvckJydXNoLCBOTFJFLkNvbW1vbiIsIkNvbG9yIjp7IiRpZCI6IjY1MCIsIkEiOjI1NSwiUiI6MjQ0LCJHIjo5NiwiQiI6NTR9fSwiTGluZVdlaWdodCI6MS4wLCJMaW5lVHlwZSI6MCwiUGFyZW50U3R5bGUiOm51bGx9LCJJc0JlbG93VGltZWJhbmQiOmZhbHNlLCJQb3NpdGlvbk9uVGFzayI6MCwiSGlkZURhdGUiOmZhbHNlLCJTaGFwZVNpemUiOjEsIlNwYWNpbmciOjIuMCwiUGFkZGluZyI6eyIkaWQiOiI2NTEiLCJUb3AiOjEwLjAsIkxlZnQiOjMuMCwiUmlnaHQiOjAuMCwiQm90dG9tIjowLjB9LCJTaGFwZVN0eWxlIjp7IiRpZCI6IjY1MiIsIk1hcmdpbiI6eyIkaWQiOiI2NTMiLCJUb3AiOjAuMCwiTGVmdCI6MC4wLCJSaWdodCI6MC4wLCJCb3R0b20iOjAuMH0sIlBhZGRpbmciOnsiJGlkIjoiNjU0IiwiVG9wIjowLjAsIkxlZnQiOjAuMCwiUmlnaHQiOjAuMCwiQm90dG9tIjowLjB9LCJCYWNrZ3JvdW5kIjp7IiRpZCI6IjY1NSIsIkNvbG9yIjp7IiRpZCI6IjY1NiIsIkEiOjI1NSwiUiI6MjQ0LCJHIjo5NiwiQiI6NTR9fSwiSXNWaXNpYmxlIjp0cnVlLCJXaWR0aCI6MTguMCwiSGVpZ2h0IjoyMC4wLCJCb3JkZXJTdHlsZSI6eyIkaWQiOiI2NTciLCJMaW5lQ29sb3IiOnsiJHJlZiI6IjQ3OCJ9LCJMaW5lV2VpZ2h0IjowLjAsIkxpbmVUeXBlIjowLCJQYXJlbnRTdHlsZSI6bnVsbH0sIlBhcmVudFN0eWxlIjpudWxsfSwiVGl0bGVTdHlsZSI6eyIkaWQiOiI2NTgiLCJGb250U2V0dGluZ3MiOnsiJGlkIjoiNjU5IiwiRm9udFNpemUiOjE2LCJGb250TmFtZSI6IkNhbGlicmkiLCJJc0JvbGQiOmZhbHNlLCJJc0l0YWxpYyI6ZmFsc2UsIklzVW5kZXJsaW5lZCI6ZmFsc2UsIlBhcmVudFN0eWxlIjpudWxsfSwiQXV0b1NpemUiOjIsIkZvcmVncm91bmQiOnsiJGlkIjoiNjYwIiwiQ29sb3IiOnsiJGlkIjoiNjYxIiwiQSI6MjU1LCJSIjowLCJHIjowLCJCIjowfX0sIk1heFdpZHRoIjoxMDkuOTc0ODg0MDMzMjAzMTMsIk1heEhlaWdodCI6IkluZmluaXR5IiwiU21hcnRGb3JlZ3JvdW5kSXNBY3RpdmUiOmZhbHNlLCJIb3Jpem9udGFsQWxpZ25tZW50IjoxLCJWZXJ0aWNhbEFsaWdubWVudCI6MCwiU21hcnRGb3JlZ3JvdW5kIjpudWxsLCJCYWNrZ3JvdW5kRmlsbFR5cGUiOjAsIk1hcmdpbiI6eyIkaWQiOiI2NjIiLCJUb3AiOjAuMCwiTGVmdCI6MC4wLCJSaWdodCI6MC4wLCJCb3R0b20iOjAuMH0sIlBhZGRpbmciOnsiJGlkIjoiNjYzIiwiVG9wIjowLjAsIkxlZnQiOjAuMCwiUmlnaHQiOjAuMCwiQm90dG9tIjowLjB9LCJCYWNrZ3JvdW5kIjp7IiRyZWYiOiI0ODYifSwiSXNWaXNpYmxlIjp0cnVlLCJXaWR0aCI6MC4wLCJIZWlnaHQiOjAuMCwiQm9yZGVyU3R5bGUiOnsiJGlkIjoiNjY0IiwiTGluZUNvbG9yIjpudWxsLCJMaW5lV2VpZ2h0IjowLjAsIkxpbmVUeXBlIjowLCJQYXJlbnRTdHlsZSI6bnVsbH0sIlBhcmVudFN0eWxlIjpudWxsfSwiRGF0ZVN0eWxlIjp7IiRpZCI6IjY2NSIsIkZvbnRTZXR0aW5ncyI6eyIkaWQiOiI2NjYiLCJGb250U2l6ZSI6MTIsIkZvbnROYW1lIjoiQ2FsaWJyaSIsIklzQm9sZCI6ZmFsc2UsIklzSXRhbGljIjpmYWxzZSwiSXNVbmRlcmxpbmVkIjpmYWxzZSwiUGFyZW50U3R5bGUiOm51bGx9LCJBdXRvU2l6ZSI6MCwiRm9yZWdyb3VuZCI6eyIkaWQiOiI2NjciLCJDb2xvciI6eyIkaWQiOiI2Njg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aWQiOiI2NjkiLCJUb3AiOjAuMCwiTGVmdCI6MC4wLCJSaWdodCI6MC4wLCJCb3R0b20iOjAuMH0sIlBhZGRpbmciOnsiJGlkIjoiNjcwIiwiVG9wIjowLjAsIkxlZnQiOjAuMCwiUmlnaHQiOjAuMCwiQm90dG9tIjowLjB9LCJCYWNrZ3JvdW5kIjp7IiRyZWYiOiI0OTQifSwiSXNWaXNpYmxlIjp0cnVlLCJXaWR0aCI6MC4wLCJIZWlnaHQiOjAuMCwiQm9yZGVyU3R5bGUiOnsiJGlkIjoiNjcxIiwiTGluZUNvbG9yIjpudWxsLCJMaW5lV2VpZ2h0IjowLjAsIkxpbmVUeXBlIjowLCJQYXJlbnRTdHlsZSI6bnVsbH0sIlBhcmVudFN0eWxlIjpudWxsfSwiRGF0ZUZvcm1hdCI6eyIkaWQiOiI2Nz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zMiLCJEYXRlUGFydElzVmlzaWJsZSI6ZmFsc2UsIlRpbWVQYXJ0SXNWaXNpYmxlIjpmYWxzZX19LCJXZWVrTnVtYmVyaW5nIjp7IiRpZCI6IjY3NCIsIkZvcm1hdCI6MCwiSXNWaXNpYmxlIjpmYWxzZSwiTGFzdEtub3duVmlzaWJpbGl0eVN0YXRlIjpmYWxzZX0sIklzVmlzaWJsZSI6dHJ1ZSwiUGFyZW50U3R5bGUiOm51bGx9LCJJbmRleCI6NiwiUGVyY2VudGFnZUNvbXBsZXRlIjpudWxsLCJQb3NpdGlvbiI6eyJSYXRpbyI6MC4xOTk3MzA2ODIzNzMwNDY4NiwiSXNDdXN0b20iOmZhbHNlfSwiRGF0ZUZvcm1hdCI6eyIkcmVmIjoiNjcyIn0sIldlZWtOdW1iZXJpbmciOnsiJGlkIjoiNjc1IiwiRm9ybWF0IjowLCJJc1Zpc2libGUiOmZhbHNlLCJMYXN0S25vd25WaXNpYmlsaXR5U3RhdGUiOmZhbHNlfSwiUmVsYXRlZFRhc2tJZCI6IjAwMDAwMDAwLTAwMDAtMDAwMC0wMDAwLTAwMDAwMDAwMDAwMCIsIklkIjoiOGFkNmQzOGEtY2M5ZC00NGIxLTliYzEtYTQzYzY5NWIwMWQzIiwiSW1wb3J0SWQiOiJNaWxlc3RvbmUgNyIsIlRpdGxlIjoiTWlsZXN0b25lIDciLCJOb3RlIjpudWxsLCJIeXBlcmxpbmsiOnsiJGlkIjoiNjc2IiwiQWRkcmVzcyI6bnVsbCwiU3ViQWRkcmVzcyI6bnVsbH0sIklzQ2hhbmdlZCI6ZmFsc2UsIklzTmV3IjpmYWxzZX0seyIkaWQiOiI2NzciLCJEYXRlIjoiMjAyMS0wOS0xMFQyMzo1OTowMCIsIlN0eWxlIjp7IiRpZCI6IjY3OCIsIlNoYXBlIjo0LCJDb25uZWN0b3JNYXJnaW4iOnsiJHJlZiI6IjUzNSJ9LCJDb25uZWN0b3JTdHlsZSI6eyIkaWQiOiI2NzkiLCJMaW5lQ29sb3IiOnsiJGlkIjoiNjgwIiwiJHR5cGUiOiJOTFJFLkNvbW1vbi5Eb20uU29saWRDb2xvckJydXNoLCBOTFJFLkNvbW1vbiIsIkNvbG9yIjp7IiRpZCI6IjY4MSIsIkEiOjI1NSwiUiI6MTY0LCJHIjozLCJCIjoxMTF9fSwiTGluZVdlaWdodCI6MS4wLCJMaW5lVHlwZSI6MCwiUGFyZW50U3R5bGUiOm51bGx9LCJJc0JlbG93VGltZWJhbmQiOmZhbHNlLCJQb3NpdGlvbk9uVGFzayI6MCwiSGlkZURhdGUiOmZhbHNlLCJTaGFwZVNpemUiOjAsIlNwYWNpbmciOjIuMCwiUGFkZGluZyI6eyIkcmVmIjoiNTM5In0sIlNoYXBlU3R5bGUiOnsiJGlkIjoiNjgyIiwiTWFyZ2luIjp7IiRyZWYiOiI1NDEifSwiUGFkZGluZyI6eyIkcmVmIjoiNTQyIn0sIkJhY2tncm91bmQiOnsiJGlkIjoiNjgzIiwiQ29sb3IiOnsiJGlkIjoiNjg0IiwiQSI6MjU1LCJSIjoxNjQsIkciOjMsIkIiOjExMX19LCJJc1Zpc2libGUiOnRydWUsIldpZHRoIjoxMi4wLCJIZWlnaHQiOjE0LjAsIkJvcmRlclN0eWxlIjp7IiRpZCI6IjY4NSIsIkxpbmVDb2xvciI6eyIkcmVmIjoiNDc4In0sIkxpbmVXZWlnaHQiOjAuMCwiTGluZVR5cGUiOjAsIlBhcmVudFN0eWxlIjpudWxsfSwiUGFyZW50U3R5bGUiOm51bGx9LCJUaXRsZVN0eWxlIjp7IiRpZCI6IjY4NiIsIkZvbnRTZXR0aW5ncyI6eyIkaWQiOiI2ODciLCJGb250U2l6ZSI6MTYsIkZvbnROYW1lIjoiQ2FsaWJyaSIsIklzQm9sZCI6ZmFsc2UsIklzSXRhbGljIjpmYWxzZSwiSXNVbmRlcmxpbmVkIjpmYWxzZSwiUGFyZW50U3R5bGUiOm51bGx9LCJBdXRvU2l6ZSI6MiwiRm9yZWdyb3VuZCI6eyIkaWQiOiI2ODgiLCJDb2xvciI6eyIkaWQiOiI2ODkiLCJBIjoyNTUsIlIiOjAsIkciOjAsIkIiOjB9fSwiTWF4V2lkdGgiOjEwOS42NDcyNDczMTQ0NTMxMywiTWF4SGVpZ2h0IjoiSW5maW5pdHkiLCJTbWFydEZvcmVncm91bmRJc0FjdGl2ZSI6ZmFsc2UsIkhvcml6b250YWxBbGlnbm1lbnQiOjEsIlZlcnRpY2FsQWxpZ25tZW50IjowLCJTbWFydEZvcmVncm91bmQiOm51bGwsIkJhY2tncm91bmRGaWxsVHlwZSI6MCwiTWFyZ2luIjp7IiRyZWYiOiI1NTAifSwiUGFkZGluZyI6eyIkcmVmIjoiNTUxIn0sIkJhY2tncm91bmQiOnsiJHJlZiI6IjQ4NiJ9LCJJc1Zpc2libGUiOnRydWUsIldpZHRoIjowLjAsIkhlaWdodCI6MC4wLCJCb3JkZXJTdHlsZSI6eyIkaWQiOiI2OTAiLCJMaW5lQ29sb3IiOm51bGwsIkxpbmVXZWlnaHQiOjAuMCwiTGluZVR5cGUiOjAsIlBhcmVudFN0eWxlIjpudWxsfSwiUGFyZW50U3R5bGUiOm51bGx9LCJEYXRlU3R5bGUiOnsiJGlkIjoiNjkxIiwiRm9udFNldHRpbmdzIjp7IiRpZCI6IjY5MiIsIkZvbnRTaXplIjoxMiwiRm9udE5hbWUiOiJDYWxpYnJpIiwiSXNCb2xkIjpmYWxzZSwiSXNJdGFsaWMiOmZhbHNlLCJJc1VuZGVybGluZWQiOmZhbHNlLCJQYXJlbnRTdHlsZSI6bnVsbH0sIkF1dG9TaXplIjowLCJGb3JlZ3JvdW5kIjp7IiRpZCI6IjY5MyIsIkNvbG9yIjp7IiRpZCI6IjY5NC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yZWYiOiI1NTcifSwiUGFkZGluZyI6eyIkcmVmIjoiNTU4In0sIkJhY2tncm91bmQiOnsiJHJlZiI6IjQ5NCJ9LCJJc1Zpc2libGUiOnRydWUsIldpZHRoIjowLjAsIkhlaWdodCI6MC4wLCJCb3JkZXJTdHlsZSI6eyIkaWQiOiI2OTUiLCJMaW5lQ29sb3IiOm51bGwsIkxpbmVXZWlnaHQiOjAuMCwiTGluZVR5cGUiOjAsIlBhcmVudFN0eWxlIjpudWxsfSwiUGFyZW50U3R5bGUiOm51bGx9LCJEYXRlRm9ybWF0Ijp7IiRpZCI6IjY5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5NyIsIkRhdGVQYXJ0SXNWaXNpYmxlIjpmYWxzZSwiVGltZVBhcnRJc1Zpc2libGUiOmZhbHNlfX0sIldlZWtOdW1iZXJpbmciOnsiJGlkIjoiNjk4IiwiRm9ybWF0IjowLCJJc1Zpc2libGUiOmZhbHNlLCJMYXN0S25vd25WaXNpYmlsaXR5U3RhdGUiOmZhbHNlfSwiSXNWaXNpYmxlIjp0cnVlLCJQYXJlbnRTdHlsZSI6bnVsbH0sIkluZGV4Ijo3LCJQZXJjZW50YWdlQ29tcGxldGUiOm51bGwsIlBvc2l0aW9uIjp7IlJhdGlvIjowLjIzMDc1OTg1Mzc4Njg5MjM3LCJJc0N1c3RvbSI6dHJ1ZX0sIkRhdGVGb3JtYXQiOnsiJHJlZiI6IjY5NiJ9LCJXZWVrTnVtYmVyaW5nIjp7IiRpZCI6IjY5OSIsIkZvcm1hdCI6MCwiSXNWaXNpYmxlIjpmYWxzZSwiTGFzdEtub3duVmlzaWJpbGl0eVN0YXRlIjpmYWxzZX0sIlJlbGF0ZWRUYXNrSWQiOiIwMDAwMDAwMC0wMDAwLTAwMDAtMDAwMC0wMDAwMDAwMDAwMDAiLCJJZCI6IjU2YzhjMjNjLTU3ZGUtNGE2Zi1hZDZmLWU4YTVjOGIwOGVhOCIsIkltcG9ydElkIjoiTWlsZXN0b25lIDgiLCJUaXRsZSI6Ik1pbGVzdG9uZSA4IiwiTm90ZSI6bnVsbCwiSHlwZXJsaW5rIjp7IiRpZCI6IjcwMCIsIkFkZHJlc3MiOm51bGwsIlN1YkFkZHJlc3MiOm51bGx9LCJJc0NoYW5nZWQiOmZhbHNlLCJJc05ldyI6ZmFsc2V9LHsiJGlkIjoiNzAxIiwiRGF0ZSI6IjIwMjEtMDktMTdUMjM6NTk6MDAiLCJTdHlsZSI6eyIkaWQiOiI3MDIiLCJTaGFwZSI6NCwiQ29ubmVjdG9yTWFyZ2luIjp7IiRyZWYiOiI1MzUifSwiQ29ubmVjdG9yU3R5bGUiOnsiJGlkIjoiNzAzIiwiTGluZUNvbG9yIjp7IiRpZCI6IjcwNCIsIiR0eXBlIjoiTkxSRS5Db21tb24uRG9tLlNvbGlkQ29sb3JCcnVzaCwgTkxSRS5Db21tb24iLCJDb2xvciI6eyIkaWQiOiI3MDUiLCJBIjoyNTUsIlIiOjE2NCwiRyI6MywiQiI6MTExfX0sIkxpbmVXZWlnaHQiOjEuMCwiTGluZVR5cGUiOjAsIlBhcmVudFN0eWxlIjpudWxsfSwiSXNCZWxvd1RpbWViYW5kIjpmYWxzZSwiUG9zaXRpb25PblRhc2siOjAsIkhpZGVEYXRlIjpmYWxzZSwiU2hhcGVTaXplIjowLCJTcGFjaW5nIjoyLjAsIlBhZGRpbmciOnsiJHJlZiI6IjUzOSJ9LCJTaGFwZVN0eWxlIjp7IiRpZCI6IjcwNiIsIk1hcmdpbiI6eyIkcmVmIjoiNTQxIn0sIlBhZGRpbmciOnsiJHJlZiI6IjU0MiJ9LCJCYWNrZ3JvdW5kIjp7IiRpZCI6IjcwNyIsIkNvbG9yIjp7IiRpZCI6IjcwOCIsIkEiOjI1NSwiUiI6MTY0LCJHIjozLCJCIjoxMTF9fSwiSXNWaXNpYmxlIjp0cnVlLCJXaWR0aCI6MTIuMCwiSGVpZ2h0IjoxNC4wLCJCb3JkZXJTdHlsZSI6eyIkaWQiOiI3MDkiLCJMaW5lQ29sb3IiOnsiJHJlZiI6IjQ3OCJ9LCJMaW5lV2VpZ2h0IjowLjAsIkxpbmVUeXBlIjowLCJQYXJlbnRTdHlsZSI6bnVsbH0sIlBhcmVudFN0eWxlIjpudWxsfSwiVGl0bGVTdHlsZSI6eyIkaWQiOiI3MTAiLCJGb250U2V0dGluZ3MiOnsiJGlkIjoiNzExIiwiRm9udFNpemUiOjE2LCJGb250TmFtZSI6IkNhbGlicmkiLCJJc0JvbGQiOmZhbHNlLCJJc0l0YWxpYyI6ZmFsc2UsIklzVW5kZXJsaW5lZCI6ZmFsc2UsIlBhcmVudFN0eWxlIjpudWxsfSwiQXV0b1NpemUiOjIsIkZvcmVncm91bmQiOnsiJGlkIjoiNzEyIiwiQ29sb3IiOnsiJGlkIjoiNzEzIiwiQSI6MjU1LCJSIjowLCJHIjowLCJCIjowfX0sIk1heFdpZHRoIjoxOTkuOTIxNDkzNTMwMjczNDQsIk1heEhlaWdodCI6IkluZmluaXR5IiwiU21hcnRGb3JlZ3JvdW5kSXNBY3RpdmUiOmZhbHNlLCJIb3Jpem9udGFsQWxpZ25tZW50IjoxLCJWZXJ0aWNhbEFsaWdubWVudCI6MCwiU21hcnRGb3JlZ3JvdW5kIjpudWxsLCJCYWNrZ3JvdW5kRmlsbFR5cGUiOjAsIk1hcmdpbiI6eyIkcmVmIjoiNTUwIn0sIlBhZGRpbmciOnsiJHJlZiI6IjU1MSJ9LCJCYWNrZ3JvdW5kIjp7IiRyZWYiOiI0ODYifSwiSXNWaXNpYmxlIjp0cnVlLCJXaWR0aCI6MC4wLCJIZWlnaHQiOjAuMCwiQm9yZGVyU3R5bGUiOnsiJGlkIjoiNzE0IiwiTGluZUNvbG9yIjpudWxsLCJMaW5lV2VpZ2h0IjowLjAsIkxpbmVUeXBlIjowLCJQYXJlbnRTdHlsZSI6bnVsbH0sIlBhcmVudFN0eWxlIjpudWxsfSwiRGF0ZVN0eWxlIjp7IiRpZCI6IjcxNSIsIkZvbnRTZXR0aW5ncyI6eyIkaWQiOiI3MTYiLCJGb250U2l6ZSI6MTIsIkZvbnROYW1lIjoiQ2FsaWJyaSIsIklzQm9sZCI6ZmFsc2UsIklzSXRhbGljIjpmYWxzZSwiSXNVbmRlcmxpbmVkIjpmYWxzZSwiUGFyZW50U3R5bGUiOm51bGx9LCJBdXRvU2l6ZSI6MCwiRm9yZWdyb3VuZCI6eyIkaWQiOiI3MTciLCJDb2xvciI6eyIkaWQiOiI3MTg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cmVmIjoiNTU3In0sIlBhZGRpbmciOnsiJHJlZiI6IjU1OCJ9LCJCYWNrZ3JvdW5kIjp7IiRyZWYiOiI0OTQifSwiSXNWaXNpYmxlIjp0cnVlLCJXaWR0aCI6MC4wLCJIZWlnaHQiOjAuMCwiQm9yZGVyU3R5bGUiOnsiJGlkIjoiNzE5IiwiTGluZUNvbG9yIjpudWxsLCJMaW5lV2VpZ2h0IjowLjAsIkxpbmVUeXBlIjowLCJQYXJlbnRTdHlsZSI6bnVsbH0sIlBhcmVudFN0eWxlIjpudWxsfSwiRGF0ZUZvcm1hdCI6eyIkaWQiOiI3Mj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jEiLCJEYXRlUGFydElzVmlzaWJsZSI6ZmFsc2UsIlRpbWVQYXJ0SXNWaXNpYmxlIjpmYWxzZX19LCJXZWVrTnVtYmVyaW5nIjp7IiRpZCI6IjcyMiIsIkZvcm1hdCI6MCwiSXNWaXNpYmxlIjpmYWxzZSwiTGFzdEtub3duVmlzaWJpbGl0eVN0YXRlIjpmYWxzZX0sIklzVmlzaWJsZSI6dHJ1ZSwiUGFyZW50U3R5bGUiOm51bGx9LCJJbmRleCI6OCwiUGVyY2VudGFnZUNvbXBsZXRlIjpudWxsLCJQb3NpdGlvbiI6eyJSYXRpbyI6MC4xMDMzNzA1NTM0NzU4MzkxMiwiSXNDdXN0b20iOnRydWV9LCJEYXRlRm9ybWF0Ijp7IiRyZWYiOiI3MjAifSwiV2Vla051bWJlcmluZyI6eyIkaWQiOiI3MjMiLCJGb3JtYXQiOjAsIklzVmlzaWJsZSI6ZmFsc2UsIkxhc3RLbm93blZpc2liaWxpdHlTdGF0ZSI6ZmFsc2V9LCJSZWxhdGVkVGFza0lkIjoiMDAwMDAwMDAtMDAwMC0wMDAwLTAwMDAtMDAwMDAwMDAwMDAwIiwiSWQiOiI0NTg5YjgxNy1jMzk0LTQwYmYtOTdjMS04OWY4MmQxYmIyZWEiLCJJbXBvcnRJZCI6Ik1pbGVzdG9uZSA5IiwiVGl0bGUiOiJNaWxlc3RvbmUgOSIsIk5vdGUiOm51bGwsIkh5cGVybGluayI6eyIkaWQiOiI3MjQiLCJBZGRyZXNzIjpudWxsLCJTdWJBZGRyZXNzIjpudWxsfSwiSXNDaGFuZ2VkIjpmYWxzZSwiSXNOZXciOmZhbHNlfSx7IiRpZCI6IjcyNSIsIkRhdGUiOiIyMDIxLTEwLTE2VDIzOjU5OjAwIiwiU3R5bGUiOnsiJGlkIjoiNzI2IiwiU2hhcGUiOjQsIkNvbm5lY3Rvck1hcmdpbiI6eyIkcmVmIjoiNTM1In0sIkNvbm5lY3RvclN0eWxlIjp7IiRpZCI6IjcyNyIsIkxpbmVDb2xvciI6eyIkaWQiOiI3MjgiLCIkdHlwZSI6Ik5MUkUuQ29tbW9uLkRvbS5Tb2xpZENvbG9yQnJ1c2gsIE5MUkUuQ29tbW9uIiwiQ29sb3IiOnsiJGlkIjoiNzI5IiwiQSI6MjU1LCJSIjoxNjQsIkciOjMsIkIiOjExMX19LCJMaW5lV2VpZ2h0IjoxLjAsIkxpbmVUeXBlIjowLCJQYXJlbnRTdHlsZSI6bnVsbH0sIklzQmVsb3dUaW1lYmFuZCI6ZmFsc2UsIlBvc2l0aW9uT25UYXNrIjowLCJIaWRlRGF0ZSI6ZmFsc2UsIlNoYXBlU2l6ZSI6MCwiU3BhY2luZyI6Mi4wLCJQYWRkaW5nIjp7IiRyZWYiOiI1MzkifSwiU2hhcGVTdHlsZSI6eyIkaWQiOiI3MzAiLCJNYXJnaW4iOnsiJHJlZiI6IjU0MSJ9LCJQYWRkaW5nIjp7IiRyZWYiOiI1NDIifSwiQmFja2dyb3VuZCI6eyIkaWQiOiI3MzEiLCJDb2xvciI6eyIkaWQiOiI3MzIiLCJBIjoyNTUsIlIiOjE2NCwiRyI6MywiQiI6MTExfX0sIklzVmlzaWJsZSI6dHJ1ZSwiV2lkdGgiOjEyLjAsIkhlaWdodCI6MTQuMCwiQm9yZGVyU3R5bGUiOnsiJGlkIjoiNzMzIiwiTGluZUNvbG9yIjp7IiRyZWYiOiI0NzgifSwiTGluZVdlaWdodCI6MC4wLCJMaW5lVHlwZSI6MCwiUGFyZW50U3R5bGUiOm51bGx9LCJQYXJlbnRTdHlsZSI6bnVsbH0sIlRpdGxlU3R5bGUiOnsiJGlkIjoiNzM0IiwiRm9udFNldHRpbmdzIjp7IiRpZCI6IjczNSIsIkZvbnRTaXplIjoxNiwiRm9udE5hbWUiOiJDYWxpYnJpIiwiSXNCb2xkIjpmYWxzZSwiSXNJdGFsaWMiOmZhbHNlLCJJc1VuZGVybGluZWQiOmZhbHNlLCJQYXJlbnRTdHlsZSI6bnVsbH0sIkF1dG9TaXplIjoyLCJGb3JlZ3JvdW5kIjp7IiRpZCI6IjczNiIsIkNvbG9yIjp7IiRpZCI6IjczNyIsIkEiOjI1NSwiUiI6MCwiRyI6MCwiQiI6MH19LCJNYXhXaWR0aCI6MTkxLjEwMTMzMzYxODE2NDA2LCJNYXhIZWlnaHQiOiJJbmZpbml0eSIsIlNtYXJ0Rm9yZWdyb3VuZElzQWN0aXZlIjpmYWxzZSwiSG9yaXpvbnRhbEFsaWdubWVudCI6MSwiVmVydGljYWxBbGlnbm1lbnQiOjAsIlNtYXJ0Rm9yZWdyb3VuZCI6bnVsbCwiQmFja2dyb3VuZEZpbGxUeXBlIjowLCJNYXJnaW4iOnsiJHJlZiI6IjU1MCJ9LCJQYWRkaW5nIjp7IiRyZWYiOiI1NTEifSwiQmFja2dyb3VuZCI6eyIkcmVmIjoiNDg2In0sIklzVmlzaWJsZSI6dHJ1ZSwiV2lkdGgiOjAuMCwiSGVpZ2h0IjowLjAsIkJvcmRlclN0eWxlIjp7IiRpZCI6IjczOCIsIkxpbmVDb2xvciI6bnVsbCwiTGluZVdlaWdodCI6MC4wLCJMaW5lVHlwZSI6MCwiUGFyZW50U3R5bGUiOm51bGx9LCJQYXJlbnRTdHlsZSI6bnVsbH0sIkRhdGVTdHlsZSI6eyIkaWQiOiI3MzkiLCJGb250U2V0dGluZ3MiOnsiJGlkIjoiNzQwIiwiRm9udFNpemUiOjEyLCJGb250TmFtZSI6IkNhbGlicmkiLCJJc0JvbGQiOmZhbHNlLCJJc0l0YWxpYyI6ZmFsc2UsIklzVW5kZXJsaW5lZCI6ZmFsc2UsIlBhcmVudFN0eWxlIjpudWxsfSwiQXV0b1NpemUiOjAsIkZvcmVncm91bmQiOnsiJGlkIjoiNzQxIiwiQ29sb3IiOnsiJGlkIjoiNzQy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HJlZiI6IjU1NyJ9LCJQYWRkaW5nIjp7IiRyZWYiOiI1NTgifSwiQmFja2dyb3VuZCI6eyIkcmVmIjoiNDk0In0sIklzVmlzaWJsZSI6dHJ1ZSwiV2lkdGgiOjAuMCwiSGVpZ2h0IjowLjAsIkJvcmRlclN0eWxlIjp7IiRpZCI6Ijc0MyIsIkxpbmVDb2xvciI6bnVsbCwiTGluZVdlaWdodCI6MC4wLCJMaW5lVHlwZSI6MCwiUGFyZW50U3R5bGUiOm51bGx9LCJQYXJlbnRTdHlsZSI6bnVsbH0sIkRhdGVGb3JtYXQiOnsiJGlkIjoiNzQ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1IiwiRGF0ZVBhcnRJc1Zpc2libGUiOmZhbHNlLCJUaW1lUGFydElzVmlzaWJsZSI6ZmFsc2V9fSwiV2Vla051bWJlcmluZyI6eyIkaWQiOiI3NDYiLCJGb3JtYXQiOjAsIklzVmlzaWJsZSI6ZmFsc2UsIkxhc3RLbm93blZpc2liaWxpdHlTdGF0ZSI6ZmFsc2V9LCJJc1Zpc2libGUiOnRydWUsIlBhcmVudFN0eWxlIjpudWxsfSwiSW5kZXgiOjksIlBlcmNlbnRhZ2VDb21wbGV0ZSI6bnVsbCwiUG9zaXRpb24iOnsiUmF0aW8iOjAuNDYwNzUwODM0MTQ3MTM1NDEsIklzQ3VzdG9tIjp0cnVlfSwiRGF0ZUZvcm1hdCI6eyIkcmVmIjoiNzQ0In0sIldlZWtOdW1iZXJpbmciOnsiJGlkIjoiNzQ3IiwiRm9ybWF0IjowLCJJc1Zpc2libGUiOmZhbHNlLCJMYXN0S25vd25WaXNpYmlsaXR5U3RhdGUiOmZhbHNlfSwiUmVsYXRlZFRhc2tJZCI6IjAwMDAwMDAwLTAwMDAtMDAwMC0wMDAwLTAwMDAwMDAwMDAwMCIsIklkIjoiNjA5N2UzNzMtZDNmMS00YzBjLTk0ZjUtYTE5MGEzZjk3MTNiIiwiSW1wb3J0SWQiOiJNaWxlc3RvbmUgMTAiLCJUaXRsZSI6Ik1pbGVzdG9uZSAxMCIsIk5vdGUiOm51bGwsIkh5cGVybGluayI6eyIkaWQiOiI3NDgiLCJBZGRyZXNzIjpudWxsLCJTdWJBZGRyZXNzIjpudWxsfSwiSXNDaGFuZ2VkIjpmYWxzZSwiSXNOZXciOmZhbHNlfSx7IiRpZCI6Ijc0OSIsIkRhdGUiOiIyMDIxLTEwLTIxVDIzOjU5OjAwIiwiU3R5bGUiOnsiJGlkIjoiNzUwIiwiU2hhcGUiOjQsIkNvbm5lY3Rvck1hcmdpbiI6eyIkcmVmIjoiNTM1In0sIkNvbm5lY3RvclN0eWxlIjp7IiRpZCI6Ijc1MSIsIkxpbmVDb2xvciI6eyIkaWQiOiI3NTIiLCIkdHlwZSI6Ik5MUkUuQ29tbW9uLkRvbS5Tb2xpZENvbG9yQnJ1c2gsIE5MUkUuQ29tbW9uIiwiQ29sb3IiOnsiJGlkIjoiNzUzIiwiQSI6MjU1LCJSIjoxNjQsIkciOjMsIkIiOjExMX19LCJMaW5lV2VpZ2h0IjoxLjAsIkxpbmVUeXBlIjowLCJQYXJlbnRTdHlsZSI6bnVsbH0sIklzQmVsb3dUaW1lYmFuZCI6ZmFsc2UsIlBvc2l0aW9uT25UYXNrIjowLCJIaWRlRGF0ZSI6ZmFsc2UsIlNoYXBlU2l6ZSI6MCwiU3BhY2luZyI6Mi4wLCJQYWRkaW5nIjp7IiRyZWYiOiI1MzkifSwiU2hhcGVTdHlsZSI6eyIkaWQiOiI3NTQiLCJNYXJnaW4iOnsiJHJlZiI6IjU0MSJ9LCJQYWRkaW5nIjp7IiRyZWYiOiI1NDIifSwiQmFja2dyb3VuZCI6eyIkaWQiOiI3NTUiLCJDb2xvciI6eyIkaWQiOiI3NTYiLCJBIjoyNTUsIlIiOjE2NCwiRyI6MywiQiI6MTExfX0sIklzVmlzaWJsZSI6dHJ1ZSwiV2lkdGgiOjEyLjAsIkhlaWdodCI6MTQuMCwiQm9yZGVyU3R5bGUiOnsiJGlkIjoiNzU3IiwiTGluZUNvbG9yIjp7IiRyZWYiOiI0NzgifSwiTGluZVdlaWdodCI6MC4wLCJMaW5lVHlwZSI6MCwiUGFyZW50U3R5bGUiOm51bGx9LCJQYXJlbnRTdHlsZSI6bnVsbH0sIlRpdGxlU3R5bGUiOnsiJGlkIjoiNzU4IiwiRm9udFNldHRpbmdzIjp7IiRpZCI6Ijc1OSIsIkZvbnRTaXplIjoxNiwiRm9udE5hbWUiOiJDYWxpYnJpIiwiSXNCb2xkIjpmYWxzZSwiSXNJdGFsaWMiOmZhbHNlLCJJc1VuZGVybGluZWQiOmZhbHNlLCJQYXJlbnRTdHlsZSI6bnVsbH0sIkF1dG9TaXplIjoyLCJGb3JlZ3JvdW5kIjp7IiRpZCI6Ijc2MCIsIkNvbG9yIjp7IiRpZCI6Ijc2MSIsIkEiOjI1NSwiUiI6MCwiRyI6MCwiQiI6MH19LCJNYXhXaWR0aCI6MTk2Ljk4MTQ5MTA4ODg2NzE5LCJNYXhIZWlnaHQiOiJJbmZpbml0eSIsIlNtYXJ0Rm9yZWdyb3VuZElzQWN0aXZlIjpmYWxzZSwiSG9yaXpvbnRhbEFsaWdubWVudCI6MSwiVmVydGljYWxBbGlnbm1lbnQiOjAsIlNtYXJ0Rm9yZWdyb3VuZCI6bnVsbCwiQmFja2dyb3VuZEZpbGxUeXBlIjowLCJNYXJnaW4iOnsiJHJlZiI6IjU1MCJ9LCJQYWRkaW5nIjp7IiRyZWYiOiI1NTEifSwiQmFja2dyb3VuZCI6eyIkcmVmIjoiNDg2In0sIklzVmlzaWJsZSI6dHJ1ZSwiV2lkdGgiOjAuMCwiSGVpZ2h0IjowLjAsIkJvcmRlclN0eWxlIjp7IiRpZCI6Ijc2MiIsIkxpbmVDb2xvciI6bnVsbCwiTGluZVdlaWdodCI6MC4wLCJMaW5lVHlwZSI6MCwiUGFyZW50U3R5bGUiOm51bGx9LCJQYXJlbnRTdHlsZSI6bnVsbH0sIkRhdGVTdHlsZSI6eyIkaWQiOiI3NjMiLCJGb250U2V0dGluZ3MiOnsiJGlkIjoiNzY0IiwiRm9udFNpemUiOjEyLCJGb250TmFtZSI6IkNhbGlicmkiLCJJc0JvbGQiOmZhbHNlLCJJc0l0YWxpYyI6ZmFsc2UsIklzVW5kZXJsaW5lZCI6ZmFsc2UsIlBhcmVudFN0eWxlIjpudWxsfSwiQXV0b1NpemUiOjAsIkZvcmVncm91bmQiOnsiJGlkIjoiNzY1IiwiQ29sb3IiOnsiJGlkIjoiNzY2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HJlZiI6IjU1NyJ9LCJQYWRkaW5nIjp7IiRyZWYiOiI1NTgifSwiQmFja2dyb3VuZCI6eyIkcmVmIjoiNDk0In0sIklzVmlzaWJsZSI6dHJ1ZSwiV2lkdGgiOjAuMCwiSGVpZ2h0IjowLjAsIkJvcmRlclN0eWxlIjp7IiRpZCI6Ijc2NyIsIkxpbmVDb2xvciI6bnVsbCwiTGluZVdlaWdodCI6MC4wLCJMaW5lVHlwZSI6MCwiUGFyZW50U3R5bGUiOm51bGx9LCJQYXJlbnRTdHlsZSI6bnVsbH0sIkRhdGVGb3JtYXQiOnsiJGlkIjoiNz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Y5IiwiRGF0ZVBhcnRJc1Zpc2libGUiOmZhbHNlLCJUaW1lUGFydElzVmlzaWJsZSI6ZmFsc2V9fSwiV2Vla051bWJlcmluZyI6eyIkaWQiOiI3NzAiLCJGb3JtYXQiOjAsIklzVmlzaWJsZSI6ZmFsc2UsIkxhc3RLbm93blZpc2liaWxpdHlTdGF0ZSI6ZmFsc2V9LCJJc1Zpc2libGUiOnRydWUsIlBhcmVudFN0eWxlIjpudWxsfSwiSW5kZXgiOjEwLCJQZXJjZW50YWdlQ29tcGxldGUiOm51bGwsIlBvc2l0aW9uIjp7IlJhdGlvIjowLjM0ODY2NzExNjUxODM3Mzg0LCJJc0N1c3RvbSI6dHJ1ZX0sIkRhdGVGb3JtYXQiOnsiJHJlZiI6Ijc2OCJ9LCJXZWVrTnVtYmVyaW5nIjp7IiRpZCI6Ijc3MSIsIkZvcm1hdCI6MCwiSXNWaXNpYmxlIjpmYWxzZSwiTGFzdEtub3duVmlzaWJpbGl0eVN0YXRlIjpmYWxzZX0sIlJlbGF0ZWRUYXNrSWQiOiIwMDAwMDAwMC0wMDAwLTAwMDAtMDAwMC0wMDAwMDAwMDAwMDAiLCJJZCI6IjE4N2NhNzBkLTJmOTgtNDg4My05NTM3LTMxMDJlYzhiYzNkOSIsIkltcG9ydElkIjoiTWlsZXN0b25lIDExIiwiVGl0bGUiOiJNaWxlc3RvbmUgMTEiLCJOb3RlIjpudWxsLCJIeXBlcmxpbmsiOnsiJGlkIjoiNzcyIiwiQWRkcmVzcyI6bnVsbCwiU3ViQWRkcmVzcyI6bnVsbH0sIklzQ2hhbmdlZCI6ZmFsc2UsIklzTmV3IjpmYWxzZX0seyIkaWQiOiI3NzMiLCJEYXRlIjoiMjAyMS0xMS0wN1QyMzo1OTowMCIsIlN0eWxlIjp7IiRpZCI6Ijc3NCIsIlNoYXBlIjo3LCJDb25uZWN0b3JNYXJnaW4iOnsiJGlkIjoiNzc1IiwiVG9wIjowLjAsIkxlZnQiOjIuMCwiUmlnaHQiOjIuMCwiQm90dG9tIjowLjB9LCJDb25uZWN0b3JTdHlsZSI6eyIkaWQiOiI3NzYiLCJMaW5lQ29sb3IiOnsiJGlkIjoiNzc3IiwiJHR5cGUiOiJOTFJFLkNvbW1vbi5Eb20uU29saWRDb2xvckJydXNoLCBOTFJFLkNvbW1vbiIsIkNvbG9yIjp7IiRpZCI6Ijc3OCIsIkEiOjI1NSwiUiI6MTQzLCJHIjoxODQsIkIiOjIyMn19LCJMaW5lV2VpZ2h0IjoxLjAsIkxpbmVUeXBlIjowLCJQYXJlbnRTdHlsZSI6bnVsbH0sIklzQmVsb3dUaW1lYmFuZCI6ZmFsc2UsIlBvc2l0aW9uT25UYXNrIjowLCJIaWRlRGF0ZSI6ZmFsc2UsIlNoYXBlU2l6ZSI6MSwiU3BhY2luZyI6Mi4wLCJQYWRkaW5nIjp7IiRpZCI6Ijc3OSIsIlRvcCI6MTAuMCwiTGVmdCI6My4wLCJSaWdodCI6MC4wLCJCb3R0b20iOjAuMH0sIlNoYXBlU3R5bGUiOnsiJGlkIjoiNzgwIiwiTWFyZ2luIjp7IiRpZCI6Ijc4MSIsIlRvcCI6MC4wLCJMZWZ0IjowLjAsIlJpZ2h0IjowLjAsIkJvdHRvbSI6MC4wfSwiUGFkZGluZyI6eyIkaWQiOiI3ODIiLCJUb3AiOjAuMCwiTGVmdCI6MC4wLCJSaWdodCI6MC4wLCJCb3R0b20iOjAuMH0sIkJhY2tncm91bmQiOnsiJGlkIjoiNzgzIiwiQ29sb3IiOnsiJGlkIjoiNzg0IiwiQSI6MjU1LCJSIjoxNDMsIkciOjE4NCwiQiI6MjIyfX0sIklzVmlzaWJsZSI6dHJ1ZSwiV2lkdGgiOjE4LjAsIkhlaWdodCI6MjAuMCwiQm9yZGVyU3R5bGUiOnsiJGlkIjoiNzg1IiwiTGluZUNvbG9yIjp7IiRyZWYiOiI0NzgifSwiTGluZVdlaWdodCI6MC4wLCJMaW5lVHlwZSI6MCwiUGFyZW50U3R5bGUiOm51bGx9LCJQYXJlbnRTdHlsZSI6bnVsbH0sIlRpdGxlU3R5bGUiOnsiJGlkIjoiNzg2IiwiRm9udFNldHRpbmdzIjp7IiRpZCI6Ijc4NyIsIkZvbnRTaXplIjoxNiwiRm9udE5hbWUiOiJDYWxpYnJpIiwiSXNCb2xkIjpmYWxzZSwiSXNJdGFsaWMiOmZhbHNlLCJJc1VuZGVybGluZWQiOmZhbHNlLCJQYXJlbnRTdHlsZSI6bnVsbH0sIkF1dG9TaXplIjoyLCJGb3JlZ3JvdW5kIjp7IiRpZCI6Ijc4OCIsIkNvbG9yIjp7IiRpZCI6Ijc4OSIsIkEiOjI1NSwiUiI6MCwiRyI6MCwiQiI6MH19LCJNYXhXaWR0aCI6MTYxLjY1MDIzODAzNzEwOTM4LCJNYXhIZWlnaHQiOiJJbmZpbml0eSIsIlNtYXJ0Rm9yZWdyb3VuZElzQWN0aXZlIjpmYWxzZSwiSG9yaXpvbnRhbEFsaWdubWVudCI6MSwiVmVydGljYWxBbGlnbm1lbnQiOjAsIlNtYXJ0Rm9yZWdyb3VuZCI6bnVsbCwiQmFja2dyb3VuZEZpbGxUeXBlIjowLCJNYXJnaW4iOnsiJGlkIjoiNzkwIiwiVG9wIjowLjAsIkxlZnQiOjAuMCwiUmlnaHQiOjAuMCwiQm90dG9tIjowLjB9LCJQYWRkaW5nIjp7IiRpZCI6Ijc5MSIsIlRvcCI6MC4wLCJMZWZ0IjowLjAsIlJpZ2h0IjowLjAsIkJvdHRvbSI6MC4wfSwiQmFja2dyb3VuZCI6eyIkcmVmIjoiNDg2In0sIklzVmlzaWJsZSI6dHJ1ZSwiV2lkdGgiOjAuMCwiSGVpZ2h0IjowLjAsIkJvcmRlclN0eWxlIjp7IiRpZCI6Ijc5MiIsIkxpbmVDb2xvciI6bnVsbCwiTGluZVdlaWdodCI6MC4wLCJMaW5lVHlwZSI6MCwiUGFyZW50U3R5bGUiOm51bGx9LCJQYXJlbnRTdHlsZSI6bnVsbH0sIkRhdGVTdHlsZSI6eyIkaWQiOiI3OTMiLCJGb250U2V0dGluZ3MiOnsiJGlkIjoiNzk0IiwiRm9udFNpemUiOjEyLCJGb250TmFtZSI6IkNhbGlicmkiLCJJc0JvbGQiOmZhbHNlLCJJc0l0YWxpYyI6ZmFsc2UsIklzVW5kZXJsaW5lZCI6ZmFsc2UsIlBhcmVudFN0eWxlIjpudWxsfSwiQXV0b1NpemUiOjAsIkZvcmVncm91bmQiOnsiJGlkIjoiNzk1IiwiQ29sb3IiOnsiJGlkIjoiNzk2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cmVmIjoiNDk0In0sIklzVmlzaWJsZSI6dHJ1ZSwiV2lkdGgiOjAuMCwiSGVpZ2h0IjowLjAsIkJvcmRlclN0eWxlIjp7IiRpZCI6Ijc5OSIsIkxpbmVDb2xvciI6bnVsbCwiTGluZVdlaWdodCI6MC4wLCJMaW5lVHlwZSI6MCwiUGFyZW50U3R5bGUiOm51bGx9LCJQYXJlbnRTdHlsZSI6bnVsbH0sIkRhdGVGb3JtYXQiOnsiJGlkIjoiODA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AxIiwiRGF0ZVBhcnRJc1Zpc2libGUiOmZhbHNlLCJUaW1lUGFydElzVmlzaWJsZSI6ZmFsc2V9fSwiV2Vla051bWJlcmluZyI6eyIkaWQiOiI4MDIiLCJGb3JtYXQiOjAsIklzVmlzaWJsZSI6ZmFsc2UsIkxhc3RLbm93blZpc2liaWxpdHlTdGF0ZSI6ZmFsc2V9LCJJc1Zpc2libGUiOnRydWUsIlBhcmVudFN0eWxlIjpudWxsfSwiSW5kZXgiOjExLCJQZXJjZW50YWdlQ29tcGxldGUiOm51bGwsIlBvc2l0aW9uIjp7IlJhdGlvIjowLjIzMDc3ODEwNzgxOTczMzc5LCJJc0N1c3RvbSI6dHJ1ZX0sIkRhdGVGb3JtYXQiOnsiJHJlZiI6IjgwMCJ9LCJXZWVrTnVtYmVyaW5nIjp7IiRpZCI6IjgwMyIsIkZvcm1hdCI6MCwiSXNWaXNpYmxlIjpmYWxzZSwiTGFzdEtub3duVmlzaWJpbGl0eVN0YXRlIjpmYWxzZX0sIlJlbGF0ZWRUYXNrSWQiOiIwMDAwMDAwMC0wMDAwLTAwMDAtMDAwMC0wMDAwMDAwMDAwMDAiLCJJZCI6Ijg5MDlmZTgyLTlkZTYtNGRiZC05YWMyLTZkYWRhM2RjNzg5ZSIsIkltcG9ydElkIjoiTWlsZXN0b25lIDEyIiwiVGl0bGUiOiJNaWxlc3RvbmUgMTIiLCJOb3RlIjpudWxsLCJIeXBlcmxpbmsiOnsiJGlkIjoiODA0IiwiQWRkcmVzcyI6bnVsbCwiU3ViQWRkcmVzcyI6bnVsbH0sIklzQ2hhbmdlZCI6ZmFsc2UsIklzTmV3IjpmYWxzZX0seyIkaWQiOiI4MDUiLCJEYXRlIjoiMjAyMS0xMS0xOVQyMzo1OTowMCIsIlN0eWxlIjp7IiRpZCI6IjgwNiIsIlNoYXBlIjo0LCJDb25uZWN0b3JNYXJnaW4iOnsiJHJlZiI6IjUzNSJ9LCJDb25uZWN0b3JTdHlsZSI6eyIkaWQiOiI4MDciLCJMaW5lQ29sb3IiOnsiJGlkIjoiODA4IiwiJHR5cGUiOiJOTFJFLkNvbW1vbi5Eb20uU29saWRDb2xvckJydXNoLCBOTFJFLkNvbW1vbiIsIkNvbG9yIjp7IiRpZCI6IjgwOSIsIkEiOjI1NSwiUiI6MTY0LCJHIjozLCJCIjoxMTF9fSwiTGluZVdlaWdodCI6MS4wLCJMaW5lVHlwZSI6MCwiUGFyZW50U3R5bGUiOm51bGx9LCJJc0JlbG93VGltZWJhbmQiOmZhbHNlLCJQb3NpdGlvbk9uVGFzayI6MCwiSGlkZURhdGUiOmZhbHNlLCJTaGFwZVNpemUiOjAsIlNwYWNpbmciOjIuMCwiUGFkZGluZyI6eyIkcmVmIjoiNTM5In0sIlNoYXBlU3R5bGUiOnsiJGlkIjoiODEwIiwiTWFyZ2luIjp7IiRyZWYiOiI1NDEifSwiUGFkZGluZyI6eyIkcmVmIjoiNTQyIn0sIkJhY2tncm91bmQiOnsiJGlkIjoiODExIiwiQ29sb3IiOnsiJGlkIjoiODEyIiwiQSI6MjU1LCJSIjoxNjQsIkciOjMsIkIiOjExMX19LCJJc1Zpc2libGUiOnRydWUsIldpZHRoIjoxMi4wLCJIZWlnaHQiOjE0LjAsIkJvcmRlclN0eWxlIjp7IiRpZCI6IjgxMyIsIkxpbmVDb2xvciI6eyIkcmVmIjoiNDc4In0sIkxpbmVXZWlnaHQiOjAuMCwiTGluZVR5cGUiOjAsIlBhcmVudFN0eWxlIjpudWxsfSwiUGFyZW50U3R5bGUiOm51bGx9LCJUaXRsZVN0eWxlIjp7IiRpZCI6IjgxNCIsIkZvbnRTZXR0aW5ncyI6eyIkaWQiOiI4MTUiLCJGb250U2l6ZSI6MTYsIkZvbnROYW1lIjoiQ2FsaWJyaSIsIklzQm9sZCI6ZmFsc2UsIklzSXRhbGljIjpmYWxzZSwiSXNVbmRlcmxpbmVkIjpmYWxzZSwiUGFyZW50U3R5bGUiOm51bGx9LCJBdXRvU2l6ZSI6MiwiRm9yZWdyb3VuZCI6eyIkaWQiOiI4MTYiLCJDb2xvciI6eyIkaWQiOiI4MTciLCJBIjoyNTUsIlIiOjAsIkciOjAsIkIiOjB9fSwiTWF4V2lkdGgiOjE5OS45MjE0OTM1MzAyNzM0NCwiTWF4SGVpZ2h0IjoiSW5maW5pdHkiLCJTbWFydEZvcmVncm91bmRJc0FjdGl2ZSI6ZmFsc2UsIkhvcml6b250YWxBbGlnbm1lbnQiOjEsIlZlcnRpY2FsQWxpZ25tZW50IjowLCJTbWFydEZvcmVncm91bmQiOm51bGwsIkJhY2tncm91bmRGaWxsVHlwZSI6MCwiTWFyZ2luIjp7IiRyZWYiOiI1NTAifSwiUGFkZGluZyI6eyIkcmVmIjoiNTUxIn0sIkJhY2tncm91bmQiOnsiJHJlZiI6IjQ4NiJ9LCJJc1Zpc2libGUiOnRydWUsIldpZHRoIjowLjAsIkhlaWdodCI6MC4wLCJCb3JkZXJTdHlsZSI6eyIkaWQiOiI4MTgiLCJMaW5lQ29sb3IiOm51bGwsIkxpbmVXZWlnaHQiOjAuMCwiTGluZVR5cGUiOjAsIlBhcmVudFN0eWxlIjpudWxsfSwiUGFyZW50U3R5bGUiOm51bGx9LCJEYXRlU3R5bGUiOnsiJGlkIjoiODE5IiwiRm9udFNldHRpbmdzIjp7IiRpZCI6IjgyMCIsIkZvbnRTaXplIjoxMiwiRm9udE5hbWUiOiJDYWxpYnJpIiwiSXNCb2xkIjpmYWxzZSwiSXNJdGFsaWMiOmZhbHNlLCJJc1VuZGVybGluZWQiOmZhbHNlLCJQYXJlbnRTdHlsZSI6bnVsbH0sIkF1dG9TaXplIjoyLCJGb3JlZ3JvdW5kIjp7IiRpZCI6IjgyMSIsIkNvbG9yIjp7IiRpZCI6IjgyMiIsIkEiOjI1NSwiUiI6OTgsIkciOjEzMSwiQiI6MTI3fX0sIk1heFdpZHRoIjo0OS40MzY1MzQ4ODE1OTE4LCJNYXhIZWlnaHQiOiJJbmZpbml0eSIsIlNtYXJ0Rm9yZWdyb3VuZElzQWN0aXZlIjpmYWxzZSwiSG9yaXpvbnRhbEFsaWdubWVudCI6MCwiVmVydGljYWxBbGlnbm1lbnQiOjAsIlNtYXJ0Rm9yZWdyb3VuZCI6bnVsbCwiQmFja2dyb3VuZEZpbGxUeXBlIjowLCJNYXJnaW4iOnsiJHJlZiI6IjU1NyJ9LCJQYWRkaW5nIjp7IiRyZWYiOiI1NTgifSwiQmFja2dyb3VuZCI6eyIkcmVmIjoiNDk0In0sIklzVmlzaWJsZSI6dHJ1ZSwiV2lkdGgiOjAuMCwiSGVpZ2h0IjowLjAsIkJvcmRlclN0eWxlIjp7IiRpZCI6IjgyMyIsIkxpbmVDb2xvciI6bnVsbCwiTGluZVdlaWdodCI6MC4wLCJMaW5lVHlwZSI6MCwiUGFyZW50U3R5bGUiOm51bGx9LCJQYXJlbnRTdHlsZSI6bnVsbH0sIkRhdGVGb3JtYXQiOnsiJGlkIjoiODI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I1IiwiRGF0ZVBhcnRJc1Zpc2libGUiOmZhbHNlLCJUaW1lUGFydElzVmlzaWJsZSI6ZmFsc2V9fSwiV2Vla051bWJlcmluZyI6eyIkaWQiOiI4MjYiLCJGb3JtYXQiOjAsIklzVmlzaWJsZSI6ZmFsc2UsIkxhc3RLbm93blZpc2liaWxpdHlTdGF0ZSI6ZmFsc2V9LCJJc1Zpc2libGUiOnRydWUsIlBhcmVudFN0eWxlIjpudWxsfSwiSW5kZXgiOjEyLCJQZXJjZW50YWdlQ29tcGxldGUiOm51bGwsIlBvc2l0aW9uIjp7IlJhdGlvIjowLjEwMzM3MDY2NjUwMzkwNjI1LCJJc0N1c3RvbSI6dHJ1ZX0sIkRhdGVGb3JtYXQiOnsiJHJlZiI6IjgyNCJ9LCJXZWVrTnVtYmVyaW5nIjp7IiRpZCI6IjgyNyIsIkZvcm1hdCI6MCwiSXNWaXNpYmxlIjpmYWxzZSwiTGFzdEtub3duVmlzaWJpbGl0eVN0YXRlIjpmYWxzZX0sIlJlbGF0ZWRUYXNrSWQiOiIwMDAwMDAwMC0wMDAwLTAwMDAtMDAwMC0wMDAwMDAwMDAwMDAiLCJJZCI6ImVjMTMyZjIzLTJiYTgtNDcxZS1iOTc4LTNiODVhY2U1NDc1ZSIsIkltcG9ydElkIjoiTWlsZXN0b25lIDEzIiwiVGl0bGUiOiJNaWxlc3RvbmUgMTMiLCJOb3RlIjpudWxsLCJIeXBlcmxpbmsiOnsiJGlkIjoiODI4IiwiQWRkcmVzcyI6bnVsbCwiU3ViQWRkcmVzcyI6bnVsbH0sIklzQ2hhbmdlZCI6ZmFsc2UsIklzTmV3IjpmYWxzZX0seyIkaWQiOiI4MjkiLCJEYXRlIjoiMjAyMS0xMi0xNVQyMzo1OTowMCIsIlN0eWxlIjp7IiRpZCI6IjgzMCIsIlNoYXBlIjo0LCJDb25uZWN0b3JNYXJnaW4iOnsiJGlkIjoiODMxIiwiVG9wIjowLjAsIkxlZnQiOjIuMCwiUmlnaHQiOjIuMCwiQm90dG9tIjowLjB9LCJDb25uZWN0b3JTdHlsZSI6eyIkaWQiOiI4MzIiLCJMaW5lQ29sb3IiOnsiJGlkIjoiODMzIiwiJHR5cGUiOiJOTFJFLkNvbW1vbi5Eb20uU29saWRDb2xvckJydXNoLCBOTFJFLkNvbW1vbiIsIkNvbG9yIjp7IiRpZCI6IjgzNCIsIkEiOjI1NSwiUiI6MjQ0LCJHIjo5NiwiQiI6NTR9fSwiTGluZVdlaWdodCI6MS4wLCJMaW5lVHlwZSI6MCwiUGFyZW50U3R5bGUiOm51bGx9LCJJc0JlbG93VGltZWJhbmQiOmZhbHNlLCJQb3NpdGlvbk9uVGFzayI6MCwiSGlkZURhdGUiOmZhbHNlLCJTaGFwZVNpemUiOjEsIlNwYWNpbmciOjIuMCwiUGFkZGluZyI6eyIkaWQiOiI4MzUiLCJUb3AiOjEwLjAsIkxlZnQiOjMuMCwiUmlnaHQiOjAuMCwiQm90dG9tIjowLjB9LCJTaGFwZVN0eWxlIjp7IiRpZCI6IjgzNiIsIk1hcmdpbiI6eyIkaWQiOiI4MzciLCJUb3AiOjAuMCwiTGVmdCI6MC4wLCJSaWdodCI6MC4wLCJCb3R0b20iOjAuMH0sIlBhZGRpbmciOnsiJGlkIjoiODM4IiwiVG9wIjowLjAsIkxlZnQiOjAuMCwiUmlnaHQiOjAuMCwiQm90dG9tIjowLjB9LCJCYWNrZ3JvdW5kIjp7IiRpZCI6IjgzOSIsIkNvbG9yIjp7IiRpZCI6Ijg0MCIsIkEiOjI1NSwiUiI6MjQ0LCJHIjo5NiwiQiI6NTR9fSwiSXNWaXNpYmxlIjp0cnVlLCJXaWR0aCI6MTguMCwiSGVpZ2h0IjoyMC4wLCJCb3JkZXJTdHlsZSI6eyIkaWQiOiI4NDEiLCJMaW5lQ29sb3IiOnsiJHJlZiI6IjQ3OCJ9LCJMaW5lV2VpZ2h0IjowLjAsIkxpbmVUeXBlIjowLCJQYXJlbnRTdHlsZSI6bnVsbH0sIlBhcmVudFN0eWxlIjpudWxsfSwiVGl0bGVTdHlsZSI6eyIkaWQiOiI4NDIiLCJGb250U2V0dGluZ3MiOnsiJGlkIjoiODQzIiwiRm9udFNpemUiOjE2LCJGb250TmFtZSI6IkNhbGlicmkiLCJJc0JvbGQiOmZhbHNlLCJJc0l0YWxpYyI6ZmFsc2UsIklzVW5kZXJsaW5lZCI6ZmFsc2UsIlBhcmVudFN0eWxlIjpudWxsfSwiQXV0b1NpemUiOjIsIkZvcmVncm91bmQiOnsiJGlkIjoiODQ0IiwiQ29sb3IiOnsiJGlkIjoiODQ1IiwiQSI6MjU1LCJSIjowLCJHIjowLCJCIjowfX0sIk1heFdpZHRoIjoxMDMuNTgzMDY4ODQ3NjU2MjUsIk1heEhlaWdodCI6IkluZmluaXR5IiwiU21hcnRGb3JlZ3JvdW5kSXNBY3RpdmUiOmZhbHNlLCJIb3Jpem9udGFsQWxpZ25tZW50IjoxLCJWZXJ0aWNhbEFsaWdubWVudCI6MCwiU21hcnRGb3JlZ3JvdW5kIjpudWxsLCJCYWNrZ3JvdW5kRmlsbFR5cGUiOjAsIk1hcmdpbiI6eyIkaWQiOiI4NDYiLCJUb3AiOjAuMCwiTGVmdCI6MC4wLCJSaWdodCI6MC4wLCJCb3R0b20iOjAuMH0sIlBhZGRpbmciOnsiJGlkIjoiODQ3IiwiVG9wIjowLjAsIkxlZnQiOjAuMCwiUmlnaHQiOjAuMCwiQm90dG9tIjowLjB9LCJCYWNrZ3JvdW5kIjp7IiRyZWYiOiI0ODYifSwiSXNWaXNpYmxlIjp0cnVlLCJXaWR0aCI6MC4wLCJIZWlnaHQiOjAuMCwiQm9yZGVyU3R5bGUiOnsiJGlkIjoiODQ4IiwiTGluZUNvbG9yIjpudWxsLCJMaW5lV2VpZ2h0IjowLjAsIkxpbmVUeXBlIjowLCJQYXJlbnRTdHlsZSI6bnVsbH0sIlBhcmVudFN0eWxlIjpudWxsfSwiRGF0ZVN0eWxlIjp7IiRpZCI6Ijg0OSIsIkZvbnRTZXR0aW5ncyI6eyIkaWQiOiI4NTAiLCJGb250U2l6ZSI6MTIsIkZvbnROYW1lIjoiQ2FsaWJyaSIsIklzQm9sZCI6ZmFsc2UsIklzSXRhbGljIjpmYWxzZSwiSXNVbmRlcmxpbmVkIjpmYWxzZSwiUGFyZW50U3R5bGUiOm51bGx9LCJBdXRvU2l6ZSI6MCwiRm9yZWdyb3VuZCI6eyIkaWQiOiI4NTEiLCJDb2xvciI6eyIkaWQiOiI4NTI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aWQiOiI4NTMiLCJUb3AiOjAuMCwiTGVmdCI6MC4wLCJSaWdodCI6MC4wLCJCb3R0b20iOjAuMH0sIlBhZGRpbmciOnsiJGlkIjoiODU0IiwiVG9wIjowLjAsIkxlZnQiOjAuMCwiUmlnaHQiOjAuMCwiQm90dG9tIjowLjB9LCJCYWNrZ3JvdW5kIjp7IiRyZWYiOiI0OTQifSwiSXNWaXNpYmxlIjp0cnVlLCJXaWR0aCI6MC4wLCJIZWlnaHQiOjAuMCwiQm9yZGVyU3R5bGUiOnsiJGlkIjoiODU1IiwiTGluZUNvbG9yIjpudWxsLCJMaW5lV2VpZ2h0IjowLjAsIkxpbmVUeXBlIjowLCJQYXJlbnRTdHlsZSI6bnVsbH0sIlBhcmVudFN0eWxlIjpudWxsfSwiRGF0ZUZvcm1hdCI6eyIkaWQiOiI4N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TciLCJEYXRlUGFydElzVmlzaWJsZSI6ZmFsc2UsIlRpbWVQYXJ0SXNWaXNpYmxlIjpmYWxzZX19LCJXZWVrTnVtYmVyaW5nIjp7IiRpZCI6Ijg1OCIsIkZvcm1hdCI6MCwiSXNWaXNpYmxlIjpmYWxzZSwiTGFzdEtub3duVmlzaWJpbGl0eVN0YXRlIjpmYWxzZX0sIklzVmlzaWJsZSI6dHJ1ZSwiUGFyZW50U3R5bGUiOm51bGx9LCJJbmRleCI6MTMsIlBlcmNlbnRhZ2VDb21wbGV0ZSI6bnVsbCwiUG9zaXRpb24iOnsiUmF0aW8iOjAuMjMxODcwNTI0MDg4NTQxNjcsIklzQ3VzdG9tIjp0cnVlfSwiRGF0ZUZvcm1hdCI6eyIkcmVmIjoiODU2In0sIldlZWtOdW1iZXJpbmciOnsiJGlkIjoiODU5IiwiRm9ybWF0IjowLCJJc1Zpc2libGUiOmZhbHNlLCJMYXN0S25vd25WaXNpYmlsaXR5U3RhdGUiOmZhbHNlfSwiUmVsYXRlZFRhc2tJZCI6IjAwMDAwMDAwLTAwMDAtMDAwMC0wMDAwLTAwMDAwMDAwMDAwMCIsIklkIjoiNTcxZGM1M2QtNDYwNi00YTJjLWE2YmMtMDQ1MjVhMzMyMmU0IiwiSW1wb3J0SWQiOiJNaWxlc3RvbmUgMTQiLCJUaXRsZSI6Ik1pbGVzdG9uZSAxNCIsIk5vdGUiOm51bGwsIkh5cGVybGluayI6eyIkaWQiOiI4NjAiLCJBZGRyZXNzIjpudWxsLCJTdWJBZGRyZXNzIjpudWxsfSwiSXNDaGFuZ2VkIjpmYWxzZSwiSXNOZXciOmZhbHNlfSx7IiRpZCI6Ijg2MSIsIkRhdGUiOiIyMDIxLTEyLTMxVDIzOjU5OjAwIiwiU3R5bGUiOnsiJGlkIjoiODYyIiwiU2hhcGUiOjEzLCJDb25uZWN0b3JNYXJnaW4iOnsiJGlkIjoiODYzIiwiVG9wIjowLjAsIkxlZnQiOjIuMCwiUmlnaHQiOjIuMCwiQm90dG9tIjowLjB9LCJDb25uZWN0b3JTdHlsZSI6eyIkaWQiOiI4NjQiLCJMaW5lQ29sb3IiOnsiJGlkIjoiODY1IiwiJHR5cGUiOiJOTFJFLkNvbW1vbi5Eb20uU29saWRDb2xvckJydXNoLCBOTFJFLkNvbW1vbiIsIkNvbG9yIjp7IiRpZCI6Ijg2NiIsIkEiOjI1NSwiUiI6MjQ5LCJHIjoxOTQsIkIiOjQ2fX0sIkxpbmVXZWlnaHQiOjEuMCwiTGluZVR5cGUiOjAsIlBhcmVudFN0eWxlIjpudWxsfSwiSXNCZWxvd1RpbWViYW5kIjpmYWxzZSwiUG9zaXRpb25PblRhc2siOjAsIkhpZGVEYXRlIjpmYWxzZSwiU2hhcGVTaXplIjoyLCJTcGFjaW5nIjoyLjAsIlBhZGRpbmciOnsiJGlkIjoiODY3IiwiVG9wIjoxMC4wLCJMZWZ0IjozLjAsIlJpZ2h0IjowLjAsIkJvdHRvbSI6MC4wfSwiU2hhcGVTdHlsZSI6eyIkaWQiOiI4NjgiLCJNYXJnaW4iOnsiJGlkIjoiODY5IiwiVG9wIjowLjAsIkxlZnQiOjAuMCwiUmlnaHQiOjAuMCwiQm90dG9tIjowLjB9LCJQYWRkaW5nIjp7IiRpZCI6Ijg3MCIsIlRvcCI6MC4wLCJMZWZ0IjowLjAsIlJpZ2h0IjowLjAsIkJvdHRvbSI6MC4wfSwiQmFja2dyb3VuZCI6eyIkaWQiOiI4NzEiLCJDb2xvciI6eyIkaWQiOiI4NzIiLCJBIjoyNTUsIlIiOjI1NSwiRyI6MTkwLCJCIjoxMX19LCJJc1Zpc2libGUiOnRydWUsIldpZHRoIjoxOC4wLCJIZWlnaHQiOjE4LjAsIkJvcmRlclN0eWxlIjp7IiRpZCI6Ijg3MyIsIkxpbmVDb2xvciI6eyIkcmVmIjoiNDc4In0sIkxpbmVXZWlnaHQiOjAuMCwiTGluZVR5cGUiOjAsIlBhcmVudFN0eWxlIjpudWxsfSwiUGFyZW50U3R5bGUiOm51bGx9LCJUaXRsZVN0eWxlIjp7IiRpZCI6Ijg3NCIsIkZvbnRTZXR0aW5ncyI6eyIkaWQiOiI4NzUiLCJGb250U2l6ZSI6MTYsIkZvbnROYW1lIjoiQ2FsaWJyaSIsIklzQm9sZCI6ZmFsc2UsIklzSXRhbGljIjpmYWxzZSwiSXNVbmRlcmxpbmVkIjpmYWxzZSwiUGFyZW50U3R5bGUiOm51bGx9LCJBdXRvU2l6ZSI6MiwiRm9yZWdyb3VuZCI6eyIkaWQiOiI4NzYiLCJDb2xvciI6eyIkaWQiOiI4NzciLCJBIjoyNTUsIlIiOjAsIkciOjAsIkIiOjB9fSwiTWF4V2lkdGgiOjk0LjUxMDMxNDk0MTQwNjI1LCJNYXhIZWlnaHQiOiJJbmZpbml0eSIsIlNtYXJ0Rm9yZWdyb3VuZElzQWN0aXZlIjpmYWxzZSwiSG9yaXpvbnRhbEFsaWdubWVudCI6MSwiVmVydGljYWxBbGlnbm1lbnQiOjAsIlNtYXJ0Rm9yZWdyb3VuZCI6bnVsbCwiQmFja2dyb3VuZEZpbGxUeXBlIjowLCJNYXJnaW4iOnsiJGlkIjoiODc4IiwiVG9wIjowLjAsIkxlZnQiOjAuMCwiUmlnaHQiOjAuMCwiQm90dG9tIjowLjB9LCJQYWRkaW5nIjp7IiRpZCI6Ijg3OSIsIlRvcCI6MC4wLCJMZWZ0IjowLjAsIlJpZ2h0IjowLjAsIkJvdHRvbSI6MC4wfSwiQmFja2dyb3VuZCI6eyIkcmVmIjoiNDg2In0sIklzVmlzaWJsZSI6dHJ1ZSwiV2lkdGgiOjAuMCwiSGVpZ2h0IjowLjAsIkJvcmRlclN0eWxlIjp7IiRpZCI6Ijg4MCIsIkxpbmVDb2xvciI6bnVsbCwiTGluZVdlaWdodCI6MC4wLCJMaW5lVHlwZSI6MCwiUGFyZW50U3R5bGUiOm51bGx9LCJQYXJlbnRTdHlsZSI6bnVsbH0sIkRhdGVTdHlsZSI6eyIkaWQiOiI4ODEiLCJGb250U2V0dGluZ3MiOnsiJGlkIjoiODgyIiwiRm9udFNpemUiOjEyLCJGb250TmFtZSI6IkNhbGlicmkiLCJJc0JvbGQiOmZhbHNlLCJJc0l0YWxpYyI6ZmFsc2UsIklzVW5kZXJsaW5lZCI6ZmFsc2UsIlBhcmVudFN0eWxlIjpudWxsfSwiQXV0b1NpemUiOjIsIkZvcmVncm91bmQiOnsiJGlkIjoiODgzIiwiQ29sb3IiOnsiJGlkIjoiODg0IiwiQSI6MjU1LCJSIjo5OCwiRyI6MTMxLCJCIjoxMjd9fSwiTWF4V2lkdGgiOjgxLjIyNjQ1NTY4ODQ3NjU2MiwiTWF4SGVpZ2h0IjoiSW5maW5pdHkiLCJTbWFydEZvcmVncm91bmRJc0FjdGl2ZSI6ZmFsc2UsIkhvcml6b250YWxBbGlnbm1lbnQiOjAsIlZlcnRpY2FsQWxpZ25tZW50IjowLCJTbWFydEZvcmVncm91bmQiOm51bGwsIkJhY2tncm91bmRGaWxsVHlwZSI6MCwiTWFyZ2luIjp7IiRpZCI6Ijg4NSIsIlRvcCI6MC4wLCJMZWZ0IjowLjAsIlJpZ2h0IjowLjAsIkJvdHRvbSI6MC4wfSwiUGFkZGluZyI6eyIkaWQiOiI4ODYiLCJUb3AiOjAuMCwiTGVmdCI6MC4wLCJSaWdodCI6MC4wLCJCb3R0b20iOjAuMH0sIkJhY2tncm91bmQiOnsiJHJlZiI6IjQ5NCJ9LCJJc1Zpc2libGUiOnRydWUsIldpZHRoIjowLjAsIkhlaWdodCI6MC4wLCJCb3JkZXJTdHlsZSI6eyIkaWQiOiI4ODciLCJMaW5lQ29sb3IiOm51bGwsIkxpbmVXZWlnaHQiOjAuMCwiTGluZVR5cGUiOjAsIlBhcmVudFN0eWxlIjpudWxsfSwiUGFyZW50U3R5bGUiOm51bGx9LCJEYXRlRm9ybWF0Ijp7IiRpZCI6Ijg4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4OSIsIkRhdGVQYXJ0SXNWaXNpYmxlIjpmYWxzZSwiVGltZVBhcnRJc1Zpc2libGUiOmZhbHNlfX0sIldlZWtOdW1iZXJpbmciOnsiJGlkIjoiODkwIiwiRm9ybWF0IjowLCJJc1Zpc2libGUiOmZhbHNlLCJMYXN0S25vd25WaXNpYmlsaXR5U3RhdGUiOmZhbHNlfSwiSXNWaXNpYmxlIjp0cnVlLCJQYXJlbnRTdHlsZSI6bnVsbH0sIkluZGV4IjoxNCwiUGVyY2VudGFnZUNvbXBsZXRlIjpudWxsLCJQb3NpdGlvbiI6eyJSYXRpbyI6MC4zODYyNjg0NDYxODA1NTU1NiwiSXNDdXN0b20iOmZhbHNlfSwiRGF0ZUZvcm1hdCI6eyIkcmVmIjoiODg4In0sIldlZWtOdW1iZXJpbmciOnsiJGlkIjoiODkxIiwiRm9ybWF0IjowLCJJc1Zpc2libGUiOmZhbHNlLCJMYXN0S25vd25WaXNpYmlsaXR5U3RhdGUiOmZhbHNlfSwiUmVsYXRlZFRhc2tJZCI6IjAwMDAwMDAwLTAwMDAtMDAwMC0wMDAwLTAwMDAwMDAwMDAwMCIsIklkIjoiZjk3ZGQ4MzktNzIyNS00M2IzLTk4YWMtNjFkNDMzNDM1MzMyIiwiSW1wb3J0SWQiOiJNaWxlc3RvbmUgMTUiLCJUaXRsZSI6Ik1pbGVzdG9uZSAxNSIsIk5vdGUiOm51bGwsIkh5cGVybGluayI6eyIkaWQiOiI4OTIiLCJBZGRyZXNzIjpudWxsLCJTdWJBZGRyZXNzIjpudWxsfSwiSXNDaGFuZ2VkIjpmYWxzZSwiSXNOZXciOmZhbHNlfV0sIlRhc2tzIjpbXSwiU3dpbWxhbmVzIjpbXSwiTXNQcm9qZWN0SXRlbXNUcmVlIjpudWxsLCJNZXRhZGF0YSI6eyIkaWQiOiI4OTMiLCJFeGNlbFNoZWV0TmFtZSI6IlNoZWV0MSIsIkl0ZW1zVGl0bGVzIjoiW1wiUHJvamVjdCBBcHByb3ZhbFwiLFwiQXNzaWduIFBNXCIsXCJEYXRhIEJhY2t1cFwiLFwiQ2hlY2twb2ludCBBXCIsXCJDZXJ0aWZpY2F0aW9uXCIsXCJDaGVja3BvaW50IEJcIixcIlNpZ24gT2ZmXCIsXCJTdWJtaXQgQXBwcm92YWxcIixcIlN3aXRjaGVzIEEvQiBQcmVwXCIsXCJTd2l0Y2hlcyBDL0QgUHJlcFwiLFwiSW5zdGFsbCBTd2l0Y2hlcyBBICYgQlwiLFwiSW5zdGFsbCBTd2l0Y2hlcyBDICYgRCBcIl0iLCJDb2x1bW5zTWFwcGluZyI6Ilt7XCIkaWRcIjpcIjFcIixcIlNlbGVjdGVkTWFwcGluZ1wiOjIsXCJDb2x1bW5IZWFkZXJcIjpcIkNvbHVtbjFcIixcIkNvbHVtbkZyaWVuZGx5TmFtZVwiOlwiQ29sdW1uIDFcIn0se1wiJGlkXCI6XCIyXCIsXCJTZWxlY3RlZE1hcHBpbmdcIjozLFwiQ29sdW1uSGVhZGVyXCI6XCJDb2x1bW4yXCIsXCJDb2x1bW5GcmllbmRseU5hbWVcIjpcIkNvbHVtbiAyXCJ9LHtcIiRpZFwiOlwiM1wiLFwiU2VsZWN0ZWRNYXBwaW5nXCI6NCxcIkNvbHVtbkhlYWRlclwiOlwiQ29sdW1uM1wiLFwiQ29sdW1uRnJpZW5kbHlOYW1lXCI6XCJDb2x1bW4gM1wifV0iLCJIZWFkZXJSb3ciOm51bGw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khlYWRlclJvd0luZGV4IjoiIiwiTXNlU3luY0J5VWlkIjoiRmFsc2UiLCJNc2VMYXRlc3RJbXBvcnRJdGVtcyI6IntcIiRpZFwiOlwiMVwiLFwiUm9vdFwiOntcIkltcG9ydElkXCI6bnVsbCxcIklzSW1wb3J0ZWRcIjpmYWxzZSxcIkNoaWxkcmVuXCI6W3tcIiRpZFwiOlwiMlwiLFwiSW1wb3J0SWRcIjpcIlByb2plY3QgQXBwcm92YWxcIixcIklzSW1wb3J0ZWRcIjp0cnVlLFwiQ2hpbGRyZW5cIjpbXX0se1wiJGlkXCI6XCIzXCIsXCJJbXBvcnRJZFwiOlwiQXNzaWduIFBNXCIsXCJJc0ltcG9ydGVkXCI6dHJ1ZSxcIkNoaWxkcmVuXCI6W119LHtcIiRpZFwiOlwiNFwiLFwiSW1wb3J0SWRcIjpcIkRhdGEgQmFja3VwXCIsXCJJc0ltcG9ydGVkXCI6dHJ1ZSxcIkNoaWxkcmVuXCI6W119LHtcIiRpZFwiOlwiNVwiLFwiSW1wb3J0SWRcIjpcIkNoZWNrcG9pbnQgQVwiLFwiSXNJbXBvcnRlZFwiOnRydWUsXCJDaGlsZHJlblwiOltdfSx7XCIkaWRcIjpcIjZcIixcIkltcG9ydElkXCI6XCJDZXJ0aWZpY2F0aW9uXCIsXCJJc0ltcG9ydGVkXCI6dHJ1ZSxcIkNoaWxkcmVuXCI6W119LHtcIiRpZFwiOlwiN1wiLFwiSW1wb3J0SWRcIjpcIkNoZWNrcG9pbnQgQlwiLFwiSXNJbXBvcnRlZFwiOnRydWUsXCJDaGlsZHJlblwiOltdfSx7XCIkaWRcIjpcIjhcIixcIkltcG9ydElkXCI6XCJTaWduIE9mZlwiLFwiSXNJbXBvcnRlZFwiOnRydWUsXCJDaGlsZHJlblwiOltdfSx7XCIkaWRcIjpcIjlcIixcIkltcG9ydElkXCI6XCJTdWJtaXQgQXBwcm92YWxcIixcIklzSW1wb3J0ZWRcIjp0cnVlLFwiQ2hpbGRyZW5cIjpbXX0se1wiJGlkXCI6XCIxMFwiLFwiSW1wb3J0SWRcIjpcIlN3aXRjaGVzIEEvQiBQcmVwXCIsXCJJc0ltcG9ydGVkXCI6dHJ1ZSxcIkNoaWxkcmVuXCI6W119LHtcIiRpZFwiOlwiMTFcIixcIkltcG9ydElkXCI6XCJTd2l0Y2hlcyBDL0QgUHJlcFwiLFwiSXNJbXBvcnRlZFwiOnRydWUsXCJDaGlsZHJlblwiOltdfSx7XCIkaWRcIjpcIjEyXCIsXCJJbXBvcnRJZFwiOlwiSW5zdGFsbCBTd2l0Y2hlcyBBICYgQlwiLFwiSXNJbXBvcnRlZFwiOnRydWUsXCJDaGlsZHJlblwiOltdfSx7XCIkaWRcIjpcIjEzXCIsXCJJbXBvcnRJZFwiOlwiSW5zdGFsbCBTd2l0Y2hlcyBDICYgRCBcIixcIklzSW1wb3J0ZWRcIjp0cnVlLFwiQ2hpbGRyZW5cIjpbXX1dfX0iLCJTb3VyY2VUaGVtZSI6IntcIiRpZFwiOlwiMVwiLFwiSWRcIjpcImU1NWEzODAwLTdkZTctNDNjZC1hNDNhLWM2ZWYyNWNhZTgyYV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xLFwiRm9udE5hbWVcIjpcIkNhbGlicmlcIixcIklzQm9sZFwiOnRydWUsXCJJc0l0YWxpY1wiOmZhbHNlLFwiSXNVbmRlcmxpbmVkXCI6ZmFsc2V9LFwiRm9yZWdyb3VuZFwiOntcIiRpZFwiOlwiN1wiLFwiQ29sb3JcIjp7XCIkaWRcIjpcIjhcIixcIkFcIjoyNTUsXCJSXCI6MTY1LFwiR1wiOjE4MSxcIkJcIjoxNDZ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k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Tc4LFwiR1wiOjE0LFwiQlwiOjE4fX0sXCJJc1Zpc2libGVcIjp0cnVlLFwiV2lkdGhcIjowLjAsXCJIZWlnaHRcIjowLjAsXCJCb3JkZXJTdHlsZVwiOm51bGx9LFwiVG9kYXlNYXJrZXJQb3NpdGlvblwiOjIsXCJJc1Zpc2libGVcIjp0cnVlfSxcIlNjYWxlU3R5bGVcIjp7XCIkaWRcIjpcIjIzXCIsXCJTaG93U2VnbWVudFNlcGFyYXRvcnNcIjpmYWxzZSxcIlNlZ21lbnRTZXBhcmF0b3JPcGFjaXR5XCI6MzAsXCJTaGFwZVwiOjAsXCJTZWdtZW50VGV4dFN0eWxlXCI6e1wiJGlkXCI6XCIyNFwiLFwiRm9udFNldHRpbmdzXCI6e1wiJGlkXCI6XCIyNVwiLFwiRm9udFNpemVcIjoxNCxcIkZvbnROYW1lXCI6XCJDYWxpYnJpXCIsXCJJc0JvbGRcIjpmYWxzZSxcIklzSXRhbGljXCI6ZmFsc2UsXCJJc1VuZGVybGluZWRcIjpmYWxzZX0sXCJGb3JlZ3JvdW5kXCI6e1wiJGlkXCI6XCIyNlwiLFwiQ29sb3JcIjp7XCIkaWRcIjpcIjI3XCIsXCJBXCI6MjU1LFwiUlwiOjI1MixcIkdcIjoyMzMsXCJCXCI6MTU4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C4wLFwiUmlnaHRcIjowLjAsXCJCb3R0b21cIjozLjB9LFwiQmFja2dyb3VuZFwiOntcIiRpZFwiOlwiMzFcIixcIkNvbG9yXCI6e1wiJGlkXCI6XCIzMlwiLFwiQVwiOjI1NSxcIlJcIjoyMSxcIkdcIjoxMjcsXCJCXCI6MzF9fSxcIklzVmlzaWJsZVwiOnRydWUsXCJXaWR0aFwiOjA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c3LFwiUlwiOjE2MSxcIkdcIjoyMzIsXCJCXCI6MTc1fX0sXCJFbGFwc2VkVGltZUZvcm1hdFwiOjI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xNzgsXCJHXCI6MTc4LFwiQlwiOjE3OH19LFwiSXNWaXNpYmxlXCI6ZmFsc2UsXCJXaWR0aFwiOjAuMCxcIkhlaWdodFwiOjAuMCxcIkJvcmRlclN0eWxlXCI6bnVsbH0sXCJUYXNrU3R5bGVcIjp7XCIkaWRcIjpcIjQ0XCIsXCJTaGFwZVwiOjAsXCJTaGFwZVRoaWNrbmVzc1wiOjAsXCJEdXJhdGlvbkZvcm1hdFwiOjY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OCxcIkZvbnROYW1lXCI6XCJDYWxpYnJpXCIsXCJJc0JvbGRcIjpmYWxzZSxcIklzSXRhbGljXCI6ZmFsc2UsXCJJc1VuZGVybGluZWRcIjpmYWxzZX0sXCJGb3JlZ3JvdW5kXCI6e1wiJGlkXCI6XCI1NFwiLFwiQ29sb3JcIjp7XCIkaWRcIjpcIjU1XCIsXCJBXCI6MjU1LFwiUlwiOjE2NSxcIkdcIjoxODEsXCJCXCI6MTQ2fX0sXCJIb3Jpem9udGFsQWxpZ25tZW50XCI6MCxcIklzVmlzaWJsZVwiOnRydW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wLFwiRW5kRGF0ZVBvc2l0aW9uXCI6MCxcIlRpdGxlUG9zaXRpb25cIjo0LFwiRHVyYXRpb25Qb3NpdGlvblwiOjM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1NSxcIkdcIjoxOTAsXCJCXCI6MTF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gsXCJGb250TmFtZVwiOlwiQ2FsaWJyaVwiLFwiSXNCb2xkXCI6ZmFsc2UsXCJJc0l0YWxpY1wiOmZhbHNlLFwiSXNVbmRlcmxpbmVkXCI6ZmFsc2V9LFwiRm9yZWdyb3VuZFwiOntcIiRpZFwiOlwiNzZcIixcIkNvbG9yXCI6e1wiJGlkXCI6XCI3N1wiLFwiQVwiOjI1NSxcIlJcIjo1MixcIkdcIjo3OCxcIkJcIjoxMDl9fSxcIkhvcml6b250YWxBbGlnbm1lbnRcIjowLFwiSXNWaXNpYmxlXCI6dHJ1ZX0sXCJEYXRlU3R5bGVcIjp7XCIkaWRcIjpcIjc4XCIsXCJGb250U2V0dGluZ3NcIjp7XCIkaWRcIjpcIjc5XCIsXCJGb250U2l6ZVwiOjgsXCJGb250TmFtZVwiOlwiQ2FsaWJyaVwiLFwiSXNCb2xkXCI6ZmFsc2UsXCJJc0l0YWxpY1wiOmZhbHNlLFwiSXNVbmRlcmxpbmVkXCI6ZmFsc2V9LFwiRm9yZWdyb3VuZFwiOntcIiRpZFwiOlwiODBcIixcIkNvbG9yXCI6e1wiJGlkXCI6XCI4MVwiLFwiQVwiOjI1NSxcIlJcIjoxNjUsXCJHXCI6MTgxLFwiQlwiOjE0Nn19LFwiSG9yaXpvbnRhbEFsaWdubWVudFwiOjAsXCJJc1Zpc2libGVcIjpmYWxz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MyxcIklzQmVsb3dUaW1lYmFuZFwiOmZhbHNlLFwiU2hhcGVTaXplXCI6MixcIlBhZGRpbmdcIjp7XCIkaWRcIjpcIjg1XCIsXCJUb3BcIjoxMC4wLFwiTGVmdFwiOjMuMCxcIlJpZ2h0XCI6MC4wLFwiQm90dG9tXCI6MC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1NSxcIkdcIjoxOTAsXCJCXCI6MTF9fSxcIklzVmlzaWJsZVwiOnRydWUsXCJXaWR0aFwiOjE4LjAsXCJIZWlnaHRcIjoxO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NixcIkZvbnROYW1lXCI6XCJDYWxpYnJpXCIsXCJJc0JvbGRcIjpmYWxz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MTIsXCJGb250TmFtZVwiOlwiQ2FsaWJyaVwiLFwiSXNCb2xkXCI6ZmFsc2UsXCJJc0l0YWxpY1wiOmZhbHNlLFwiSXNVbmRlcmxpbmVkXCI6ZmFsc2V9LFwiRm9yZWdyb3VuZFwiOntcIiRpZFwiOlwiMTAxXCIsXCJDb2xvclwiOntcIiRpZFwiOlwiMTAyXCIsXCJBXCI6MjU1LFwiUlwiOjk4LFwiR1wiOjEzMSxcIkJcIjoxMjd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MyxcIlNoYXBlU2l6ZVwiOjIsXCJEZXRhaWxzU3BhY2luZ1wiOjIuMCxcIlBhZGRpbmdcIjp7XCIkaWRcIjpcIjEwNlwiLFwiVG9wXCI6MTAuMCxcIkxlZnRcIjozLjAsXCJSaWdodFwiOjAuMCxcIkJvdHRvbVwiOjA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1NSxcIkdcIjoxOTAsXCJCXCI6MTF9fSxcIklzVmlzaWJsZVwiOnRydWUsXCJXaWR0aFwiOjE4LjAsXCJIZWlnaHRcIjoxO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NixcIkZvbnROYW1lXCI6XCJDYWxpYnJpXCIsXCJJc0JvbGRcIjpmYWxzZSxcIklzSXRhbGljXCI6ZmFsc2UsXCJJc1VuZGVybGluZWRcIjpmYWxzZX0sXCJGb3JlZ3JvdW5kXCI6e1wiJGlkXCI6XCIxMThcIixcIkNvbG9yXCI6e1wiJGlkXCI6XCIxMTlcIixcIkFcIjoyNTUsXCJSXCI6MCxcIkdcIjowLFwiQlwiOjB9fSxcIkhvcml6b250YWxBbGlnbm1lbnRcIjoxLFwiSXNWaXNpYmxlXCI6dHJ1ZX0sXCJEYXRlU3R5bGVcIjp7XCIkaWRcIjpcIjEyMFwiLFwiRm9udFNldHRpbmdzXCI6e1wiJGlkXCI6XCIxMjFcIixcIkZvbnRTaXplXCI6MTIsXCJGb250TmFtZVwiOlwiQ2FsaWJyaVwiLFwiSXNCb2xkXCI6ZmFsc2UsXCJJc0l0YWxpY1wiOmZhbHNlLFwiSXNVbmRlcmxpbmVkXCI6ZmFsc2V9LFwiRm9yZWdyb3VuZFwiOntcIiRpZFwiOlwiMTIyXCIsXCJDb2xvclwiOntcIiRpZFwiOlwiMTIzXCIsXCJBXCI6MjU1LFwiUlwiOjk4LFwiR1wiOjEzMSxcIkJcIjoxMjd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diOGUyMzZlLTJmNjYtNGQ2Mi05YmRhLTFmMThlYjI3NDllNV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1NSxcIkdcIjoxOTAsXCJCXCI6MTF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U1LFwiR1wiOjE5MCxcIkJcIjoxM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U1LFwiR1wiOjE5MCxcIkJcIjoxM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NTUsXCJHXCI6MTkwLFwiQlwiOjEx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Q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1NSxcIkdcIjoxOTAsXCJCXCI6MTF9fSxcIklzVmlzaWJsZVwiOnRydWUsXCJXaWR0aFwiOjE4LjAsXCJIZWlnaHRcIjoyMC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YsXCJGb250TmFtZVwiOlwiQ2FsaWJyaVwiLFwiSXNCb2xkXCI6ZmFsc2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yLFwiRm9udE5hbWVcIjpcIkNhbGlicmlcIixcIklzQm9sZFwiOmZhbHNlLFwiSXNJdGFsaWNcIjpmYWxzZSxcIklzVW5kZXJsaW5lZFwiOmZhbHNlfSxcIkZvcmVncm91bmRcIjp7XCIkaWRcIjpcIjE5MFwiLFwiQ29sb3JcIjp7XCIkaWRcIjpcIjE5MVwiLFwiQVwiOjI1NSxcIlJcIjo5OCxcIkdcIjoxMzEsXCJCXCI6MTI3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AsXCJEdXJhdGlvbkZvcm1hdFwiOjY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OCxcIkZvbnROYW1lXCI6XCJDYWxpYnJpXCIsXCJJc0JvbGRcIjpmYWxzZSxcIklzSXRhbGljXCI6ZmFsc2UsXCJJc1VuZGVybGluZWRcIjpmYWxzZX0sXCJGb3JlZ3JvdW5kXCI6e1wiJGlkXCI6XCIyMDRcIixcIkNvbG9yXCI6e1wiJGlkXCI6XCIyMDVcIixcIkFcIjoyNTUsXCJSXCI6MTY1LFwiR1wiOjE4MSxcIkJcIjoxNDZ9fSxcIkhvcml6b250YWxBbGlnbm1lbnRcIjowLFwiSXNWaXNpYmxlXCI6dHJ1ZX0sXCJNYXJnaW5cIjp7XCIkaWRcIjpcIjIwNlwiLFwiVG9wXCI6MC4wLFwiTGVmdFwiOjAuMCxcIlJpZ2h0XCI6MC4wLFwiQm90dG9tXCI6MC4wfSxcIlN0YXJ0RGF0ZVBvc2l0aW9uXCI6MCxcIkVuZERhdGVQb3NpdGlvblwiOjAsXCJUaXRsZVBvc2l0aW9uXCI6NCxcIkR1cmF0aW9uUG9zaXRpb25cIjozLFwiUGVyY2VudGFnZUNvbXBsZXRlZFBvc2l0aW9uXCI6MC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NTUsXCJHXCI6MTkwLFwiQlwiOjExfX0sXCJJc1Zpc2libGVcIjp0cnVlLFwiV2lkdGhcIjowLjAsXCJIZWlnaHRcIjoxMC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OCxcIkZvbnROYW1lXCI6XCJDYWxpYnJpXCIsXCJJc0JvbGRcIjpmYWxzZSxcIklzSXRhbGljXCI6ZmFsc2UsXCJJc1VuZGVybGluZWRcIjpmYWxzZX0sXCJGb3JlZ3JvdW5kXCI6e1wiJGlkXCI6XCIyMThcIixcIkNvbG9yXCI6e1wiJGlkXCI6XCIyMTlcIixcIkFcIjoyNTUsXCJSXCI6NTIsXCJHXCI6NzgsXCJCXCI6MTA5fX0sXCJIb3Jpem9udGFsQWxpZ25tZW50XCI6MCxcIklzVmlzaWJsZVwiOnRydWV9LFwiRGF0ZVN0eWxlXCI6e1wiJGlkXCI6XCIyMjBcIixcIkZvbnRTZXR0aW5nc1wiOntcIiRpZFwiOlwiMjIxXCIsXCJGb250U2l6ZVwiOjgsXCJGb250TmFtZVwiOlwiQ2FsaWJyaVwiLFwiSXNCb2xkXCI6ZmFsc2UsXCJJc0l0YWxpY1wiOmZhbHNlLFwiSXNVbmRlcmxpbmVkXCI6ZmFsc2V9LFwiRm9yZWdyb3VuZFwiOntcIiRpZFwiOlwiMjIyXCIsXCJDb2xvclwiOntcIiRpZFwiOlwiMjIzXCIsXCJBXCI6MjU1LFwiUlwiOjE2NSxcIkdcIjoxODEsXCJCXCI6MTQ2fX0sXCJIb3Jpem9udGFsQWxpZ25tZW50XCI6MCxcIklzVmlzaWJsZVwiOmZhbHN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QsXCJTaGFwZVNpemVcIjoxLFwiRGV0YWlsc1NwYWNpbmdcIjoyLjAsXCJQYWRkaW5nXCI6e1wiJGlkXCI6XCIyMjdcIixcIlRvcFwiOjEwLjAsXCJMZWZ0XCI6My4wLFwiUmlnaHRcIjowLjAsXCJCb3R0b21cIjow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yNTUsXCJHXCI6MTkwLFwiQlwiOjEx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2LFwiRm9udE5hbWVcIjpcIkNhbGlicmlcIixcIklzQm9sZFwiOmZhbHN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ixcIkZvbnROYW1lXCI6XCJDYWxpYnJpXCIsXCJJc0JvbGRcIjpmYWxzZSxcIklzSXRhbGljXCI6ZmFsc2UsXCJJc1VuZGVybGluZWRcIjpmYWxzZX0sXCJGb3JlZ3JvdW5kXCI6e1wiJGlkXCI6XCIyNDNcIixcIkNvbG9yXCI6e1wiJGlkXCI6XCIyNDRcIixcIkFcIjoyNTUsXCJSXCI6OTgsXCJHXCI6MTMxLFwiQlwiOjEyN3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OTEsXCJHXCI6MTU1LFwiQlwiOjIxM319LFwiTGluZVdlaWdodFwiOjEuMCxcIkxpbmVUeXBlXCI6MH0sXCJJc1Zpc2libGVcIjp0cnVlfSxcIkRlZmF1bHREZXBlbmRlbmN5U3R5bGVcIjp7XCIkaWRcIjpcIjI1NVwiLFwiTGluZVN0eWxlXCI6e1wiJGlkXCI6XCIyNTZcIixcIkxpbmVDb2xvclwiOntcIiRpZFwiOlwiMjU3XCIsXCJDb2xvclwiOntcIiRpZFwiOlwiMjU4XCIsXCJBXCI6MjU1LFwiUlwiOjAsXCJHXCI6MCxcIkJcIjowfX0sXCJMaW5lV2VpZ2h0XCI6MS4wLFwiTGluZVR5cGVcIjowfSxcIkVuZEFycm93aGVhZExpbmVTdHlsZVwiOntcIiRpZFwiOlwiMjU5XCIsXCJLaW5kXCI6MSxcIldpZHRoXCI6MSxcIkxlbmd0aFwiOjB9LFwiQnJpbmdUb0Zyb250XCI6dHJ1ZSxcIlJhZGl1c1wiOjAuMH0sXCJDcml0aWNhbFBhdGhTdHlsZVwiOntcIiRpZFwiOlwiMjYwXCIsXCJDcml0aWNhbFBhdGhTdHlsZU9wdGlvbnNcIjoxNCxcIkxpbmVTdHlsZVwiOntcIiRpZFwiOlwiMjYxXCIsXCJMaW5lQ29sb3JcIjp7XCIkaWRcIjpcIjI2MlwiLFwiQ29sb3JcIjp7XCIkaWRcIjpcIjI2M1wiLFwiQVwiOjI1NSxcIlJcIjoyMjIsXCJHXCI6NTAsXCJCXCI6NTB9fSxcIkxpbmVXZWlnaHRcIjoxLjAsXCJMaW5lVHlwZVwiOjB9LFwiVGl0bGVGb3JlZ3JvdW5kXCI6e1wiJGlkXCI6XCIyNjRcIixcIkNvbG9yXCI6e1wiJGlkXCI6XCIyNjVcIixcIkFcIjoyNTUsXCJSXCI6MTc2LFwiR1wiOjE5LFwiQlwiOjI1fX0sXCJTaGFwZXNCYWNrZ3JvdW5kXCI6e1wiJGlkXCI6XCIyNjZcIixcIkNvbG9yXCI6e1wiJGlkXCI6XCIyNjdcIixcIkFcIjoyNTUsXCJSXCI6MjUzLFwiR1wiOjIwMyxcIkJcIjoyMDh9fSxcIlNoYXBlc0JvcmRlclN0eWxlXCI6e1wiJGlkXCI6XCIyNjhcIixcIkxpbmVDb2xvclwiOntcIiRpZFwiOlwiMjY5XCIsXCJDb2xvclwiOntcIiRpZFwiOlwiMjcwXCIsXCJBXCI6MjU1LFwiUlwiOjIyMixcIkdcIjo1MCxcIkJcIjo1MH19LFwiTGluZVdlaWdodFwiOjIuMCxcIkxpbmVUeXBlXCI6MH19LFwiUGFuZWxzU3BhY2luZ0RlZmluaXRpb25cIjp7XCIkaWRcIjpcIjI3MVwiLFwiU3BhY2luZ0Fib3ZlVGltZWJhbmRcIjoxNixcIlNwYWNpbmdCZWxvd1RpbWViYW5kXCI6MTYsXCJTcGFjaW5nQWJvdmVCZXR3ZWVuU3dpbWxhbmVzQW5kVGFza3NcIjoxNixcIlNwYWNpbmdCZWxvd0JldHdlZW5Td2ltbGFuZXNBbmRUYXNrc1wiOjE2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MixcIkdcIjoyMzMsXCJCXCI6MTU4fSxcIkFjY2VudDJcIjp7XCIkaWRcIjpcIjI3NlwiLFwiQVwiOjI1NSxcIlJcIjoyMSxcIkdcIjoxMjcsXCJCXCI6MzF9LFwiQWNjZW50M1wiOntcIiRpZFwiOlwiMjc3XCIsXCJBXCI6MjU1LFwiUlwiOjI1NSxcIkdcIjoxOTAsXCJCXCI6MTF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IsIkltcG9ydEJlZm9yZURvbVZlcnNpb24uNC4zLjAiOiJUcnVlIn0sIlNldHRpbmdzIjp7IiRpZCI6Ijg5NCIsIkltcGFPcHRpb25zIjp7IiRpZCI6Ijg5N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NCwiRmlsZVBhdGgiOiJDOlxcVXNlcnNcXGFsYS5BRFxcRHJvcGJveFxcT2ZmaWNlIFRpbWVsaW5lXFxDb250ZW50IHVwbGlmdFxcTmV3IEJyYW5jaCAtIE1ha2UgVGltZWxpbmVcXFRpbWVsaW5lIGluIFBvd2VyUG9pbnRcXE5ldyBNaWNyb3NvZnQgRXhjZWwgV29ya3NoZWV0Lnhsc3giLCJUaW1lQ29uZmlndXJhdGlvbiI6eyIkaWQiOiI4OTYiLCJVc2VUaW1lIjpmYWxzZSwiV29ya0RheVN0YXJ0IjoiMDA6MDA6MDAiLCJXb3JrRGF5RW5kIjoiMjM6NTk6MDAifSwiTGFzdFVzZWRUZW1wbGF0ZUlkIjoiZGJiMmU2ZTktOGZiNS00NWFlLWIxMzYtNDUwYmJjNmQ3YTVmIiwiTGFzdFVzZWRUaGVtZURldGFpbHMiOnsiJGlkIjoiODk3IiwiSWQiOiJlNTVhMzgwMC03ZGU3LTQzY2QtYTQzYS1jNmVmMjVjYWU4MmEiLCJUaXRsZSI6IlVudGl0bGVkIHRoZW1lIiwiQ2F0ZWdvcnkiOjJ9LCJGaXJzdFdlZWtPZlllYXIiOjAsIlBsYWNlTWlsZXN0b25lQXRUaGVCZWdpbm5pbmdPZlRoZURheSI6ZmFsc2UsIkRlcGVuZGVuY3lTY2hlZHVsaW5nU2V0dGluZ3MiOnsiJGlkIjoiODk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QbGFubmVkTW9kdWxlRW5hYmxlZCI6ZmFsc2UsIk9sZEZpeGVkSW50ZXJ2YWxzUmVuZGVyaW5nU3RyYXRlZ3lVc2VkQmVmb3Jl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ELAPSEDTIMEEXTENSION" val="True"/>
  <p:tag name="OTLTIMEBANDAPPENDYEARONYEARCHANGE" val="Tru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31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30"/>
  <p:tag name="OTLTIMEBANDSHAPEPADDINGLEFT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DATE" val="2021-05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DATE" val="2021-05-1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DATE" val="2021-06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4"/>
  <p:tag name="OTLDATE" val="2021-06-2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DATE" val="2021-07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DATE" val="2021-07-2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DATE" val="2021-08-1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8"/>
  <p:tag name="OTLDATE" val="2021-09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9"/>
  <p:tag name="OTLDATE" val="2021-09-1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0"/>
  <p:tag name="OTLDATE" val="2021-10-16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1"/>
  <p:tag name="OTLDATE" val="2021-10-2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2"/>
  <p:tag name="OTLDATE" val="2021-11-0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3"/>
  <p:tag name="OTLDATE" val="2021-11-1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4"/>
  <p:tag name="OTLDATE" val="2021-12-1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5"/>
  <p:tag name="OTLDATE" val="2021-12-3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2018-07-18T11:01:43Z</dcterms:created>
  <dcterms:modified xsi:type="dcterms:W3CDTF">2025-08-14T13:26:14Z</dcterms:modified>
</cp:coreProperties>
</file>