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0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6CDFC-C1D7-4C61-A179-96A5C26FC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54626-22E7-4CC1-8BD8-62F95961A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EAAA2-86A7-4F17-BB9E-4D51EE245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EC921-27F4-4A44-8097-5CBB65A6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B9B16-3F18-43F6-BA2E-3D6BBBAC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76465-8005-4DF4-A72F-45A197EC2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66284-D841-4757-B5AB-16C5F423C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E0FCA-C710-4FFC-A877-1DBF54E05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4DD2C-AE34-449C-A047-E14C2A49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2F351-BE6E-43FE-8BF6-B6FFC3D3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7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A60A06-1005-4FCD-B1E3-BDBB2BE63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246BD-4184-4D0E-8FB4-019CA3B68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BD01-C75C-4AAA-ACAE-A83153802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6CD21-CAAA-4604-B8D2-6F9A45A8A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7BD1D-0C7D-4209-B95A-B785B220D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3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3A32D-7953-4327-81CC-548597B2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B1880-C1DF-4705-BC84-38D0B0B87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4C40E-C45F-4954-9727-57EDF8B4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8AA2B-BBF5-4247-A1FC-D6A655D5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32770-F5F8-475C-B862-DD82800CF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3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939D8-E708-44AA-87F2-DE29F172F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D81A6-943B-42B8-BF94-1CAD3614C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D0CFA-757D-4592-A006-7FF5E9A8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B2325-0D34-4290-B47B-C831512F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E2928-2300-4213-9583-185EE63C7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0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83D84-B88F-465E-861B-F40BDEC77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53FAC-CD58-443A-8CE5-F1993D848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B3BB8-17FC-462C-A641-4D6B1C632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B265D-9566-4881-BABB-782D7F659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A42E0-4F14-435D-ABF7-939418D9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80F43-5C8D-4416-994D-853DCEE40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7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1B725-C5ED-48B7-990D-FC6C54E36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C9D68-1D9A-4FB1-8DD0-6F7D9467B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3B843-6074-4701-BACF-A323F815A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364C4-62E5-41B7-B2D8-CBFB1F7C2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6FB692-A88D-40C0-B201-38839DD5F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1CF819-E65E-44DC-8F55-9B0829F0F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564AD-1A33-41AB-A78F-24CA1EF0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C27868-DF0B-4182-8FC8-D3D2420B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8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17151-9FBD-4404-B0AB-233BCA5C7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53EB4-DD2B-4596-9E03-9E21791F3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40447-B62B-465A-8430-06D22C14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13942-FBF9-4ABE-8975-38B46ABAA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4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53C9EF-6DFD-4EE2-B4E8-C21860C1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C782D-9EC3-40D4-912F-833628FF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3DB5C-40DE-4989-A37B-B789AA42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5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6375F-AE08-4C5D-A904-63CAB651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EE1E-8872-44EE-BE86-731D35573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49B18-AF0F-4F08-8568-4D24E5B8E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94CDF-854C-4AE9-8B50-50142DDA5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A3806-E388-4765-87DB-4DDCCB81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0B0DB4-487C-4F5D-8B51-31597FAD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8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42332-DED6-4A46-8DA0-63028BE18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D826FE-A711-4687-9F8A-4D70BCA7E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644D8-87BC-4AFF-BE6B-21B28C022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CA6EA6-DA23-4C4C-B9B3-281E10A1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1FE81-D1CF-4568-BF92-6DA96C367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F6DD7-E410-452F-B831-E7677EE19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9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9DAD6-53F4-43E2-8BB9-B771DA368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7033B-7164-4EA8-B538-B3FDF79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C7568-566A-4BC8-9C7B-DC5928046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4226F-50FC-4A3A-A5F2-8A6E89237306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2E88F-4E8F-4EE3-BB20-8291F2D958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63330-CC33-4415-A84E-893E924FF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4989E-659F-427D-B598-78308747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8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598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710F8AED-42B5-483B-880E-4DF91D3BB2F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238500"/>
            <a:ext cx="11633200" cy="533400"/>
          </a:xfrm>
          <a:prstGeom prst="rect">
            <a:avLst/>
          </a:prstGeom>
          <a:solidFill>
            <a:srgbClr val="6AA079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85F89EEA-B8DD-42EE-AF3E-EEF4CFE43F0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35400"/>
            <a:ext cx="11633200" cy="533400"/>
          </a:xfrm>
          <a:prstGeom prst="rect">
            <a:avLst/>
          </a:prstGeom>
          <a:solidFill>
            <a:srgbClr val="F87F26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ffee1e79b85943a28c39454ea880fda8_BackgroundRectangle">
            <a:extLst>
              <a:ext uri="{FF2B5EF4-FFF2-40B4-BE49-F238E27FC236}">
                <a16:creationId xmlns:a16="http://schemas.microsoft.com/office/drawing/2014/main" id="{809953EF-D710-4C64-BE1F-5B1D2F12DBE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432300"/>
            <a:ext cx="11633200" cy="533400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A050379D-493A-44A2-ACD2-BAB8ECE18C8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029200"/>
            <a:ext cx="11633200" cy="533400"/>
          </a:xfrm>
          <a:prstGeom prst="rect">
            <a:avLst/>
          </a:prstGeom>
          <a:solidFill>
            <a:srgbClr val="B55859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_377ad76909c34e53ab4191c329773710_BackgroundRectangle">
            <a:extLst>
              <a:ext uri="{FF2B5EF4-FFF2-40B4-BE49-F238E27FC236}">
                <a16:creationId xmlns:a16="http://schemas.microsoft.com/office/drawing/2014/main" id="{7AD6272D-766E-41DD-9524-10C99517801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641600"/>
            <a:ext cx="11633200" cy="533400"/>
          </a:xfrm>
          <a:prstGeom prst="rect">
            <a:avLst/>
          </a:prstGeom>
          <a:solidFill>
            <a:srgbClr val="826B92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5B740D65-6F7A-4CC4-A765-DFF78C7038E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93876" y="2057400"/>
            <a:ext cx="104140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42A1DE88-B996-4B69-A87A-BF501619578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238500"/>
            <a:ext cx="1104900" cy="533400"/>
          </a:xfrm>
          <a:prstGeom prst="rect">
            <a:avLst/>
          </a:prstGeom>
          <a:solidFill>
            <a:srgbClr val="6AA07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B128B7A4-7095-47EE-92C6-F9FBFCE0FD2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835400"/>
            <a:ext cx="1104900" cy="533400"/>
          </a:xfrm>
          <a:prstGeom prst="rect">
            <a:avLst/>
          </a:prstGeom>
          <a:solidFill>
            <a:srgbClr val="F87F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ffee1e79b85943a28c39454ea880fda8_HeaderRectangle">
            <a:extLst>
              <a:ext uri="{FF2B5EF4-FFF2-40B4-BE49-F238E27FC236}">
                <a16:creationId xmlns:a16="http://schemas.microsoft.com/office/drawing/2014/main" id="{2EAE4AD4-CED1-4343-93BE-21FDA75E319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432300"/>
            <a:ext cx="1104900" cy="5334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770A1917-3DB7-4B58-A399-F1F18C2C4B0C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5029200"/>
            <a:ext cx="1104900" cy="533400"/>
          </a:xfrm>
          <a:prstGeom prst="rect">
            <a:avLst/>
          </a:prstGeom>
          <a:solidFill>
            <a:srgbClr val="B558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_377ad76909c34e53ab4191c329773710_HeaderRectangle">
            <a:extLst>
              <a:ext uri="{FF2B5EF4-FFF2-40B4-BE49-F238E27FC236}">
                <a16:creationId xmlns:a16="http://schemas.microsoft.com/office/drawing/2014/main" id="{B9A4B2CC-A5A8-4B89-9DAB-8E6FE8406F5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641600"/>
            <a:ext cx="1104900" cy="533400"/>
          </a:xfrm>
          <a:prstGeom prst="rect">
            <a:avLst/>
          </a:prstGeom>
          <a:solidFill>
            <a:srgbClr val="826B9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7" name="OTLSHAPE_G_00000000000000000000000000000000_ShapeBelow0">
            <a:extLst>
              <a:ext uri="{FF2B5EF4-FFF2-40B4-BE49-F238E27FC236}">
                <a16:creationId xmlns:a16="http://schemas.microsoft.com/office/drawing/2014/main" id="{BA17362E-30BC-4050-BB5D-13F8EC8AA16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495088" y="2438400"/>
            <a:ext cx="0" cy="31242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TLSHAPE_SLT_bf0bab4e98f54763a82568a5d219a5c7_Shape">
            <a:extLst>
              <a:ext uri="{FF2B5EF4-FFF2-40B4-BE49-F238E27FC236}">
                <a16:creationId xmlns:a16="http://schemas.microsoft.com/office/drawing/2014/main" id="{B4740947-3C74-4198-8EA0-8E9146C401D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677793" y="3276600"/>
            <a:ext cx="876300" cy="457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31" name="OTLSHAPE_SLT_840d1906cb104b01bde15bb78e8e323b_Shape">
            <a:extLst>
              <a:ext uri="{FF2B5EF4-FFF2-40B4-BE49-F238E27FC236}">
                <a16:creationId xmlns:a16="http://schemas.microsoft.com/office/drawing/2014/main" id="{7AC3422C-4BBF-4C2B-89D7-29BC2957454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032291" y="32766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33" name="OTLSHAPE_SLT_c7770eb3e434445083ebf0cda53241c7_Shape">
            <a:extLst>
              <a:ext uri="{FF2B5EF4-FFF2-40B4-BE49-F238E27FC236}">
                <a16:creationId xmlns:a16="http://schemas.microsoft.com/office/drawing/2014/main" id="{CBA74F1E-E518-4071-BC2E-25E1BAF7F32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4327952" y="38735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37" name="OTLSHAPE_SLT_c60910096d5a4b6f9de76b63feadcf94_Shape">
            <a:extLst>
              <a:ext uri="{FF2B5EF4-FFF2-40B4-BE49-F238E27FC236}">
                <a16:creationId xmlns:a16="http://schemas.microsoft.com/office/drawing/2014/main" id="{FCCFA929-6A70-4CF3-BFFD-7A8929E1183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662346" y="38735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79" name="OTLSHAPE_SLT_4ac3a56dc1a64cf9af1f006af4eed49b_Shape">
            <a:extLst>
              <a:ext uri="{FF2B5EF4-FFF2-40B4-BE49-F238E27FC236}">
                <a16:creationId xmlns:a16="http://schemas.microsoft.com/office/drawing/2014/main" id="{94BCE5FC-74AC-4299-BDDF-EED9DADA54B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032291" y="44704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87" name="OTLSHAPE_SLT_38321905ffc04422b1060f6d35024f45_Shape">
            <a:extLst>
              <a:ext uri="{FF2B5EF4-FFF2-40B4-BE49-F238E27FC236}">
                <a16:creationId xmlns:a16="http://schemas.microsoft.com/office/drawing/2014/main" id="{BD484480-29C6-4855-A523-09BC7CF1080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594194" y="50673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95" name="OTLSHAPE_SLT_dd7e8b4025004173bef1446f05500bc4_Shape">
            <a:extLst>
              <a:ext uri="{FF2B5EF4-FFF2-40B4-BE49-F238E27FC236}">
                <a16:creationId xmlns:a16="http://schemas.microsoft.com/office/drawing/2014/main" id="{E741868C-7D7B-4027-B4DB-224EE799EBE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574090" y="50673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35" name="OTLSHAPE_SLT_5d911294796b47f586e8d3d89d0672f1_Shape">
            <a:extLst>
              <a:ext uri="{FF2B5EF4-FFF2-40B4-BE49-F238E27FC236}">
                <a16:creationId xmlns:a16="http://schemas.microsoft.com/office/drawing/2014/main" id="{5F3FE09A-D319-4D8A-99BD-3379AAFA040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944035" y="2679700"/>
            <a:ext cx="876300" cy="457200"/>
          </a:xfrm>
          <a:prstGeom prst="roundRect">
            <a:avLst>
              <a:gd name="adj" fmla="val 10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51" name="OTLSHAPE_SLT_38ed0b75c01146719aaa2d2e43150d99_Shape">
            <a:extLst>
              <a:ext uri="{FF2B5EF4-FFF2-40B4-BE49-F238E27FC236}">
                <a16:creationId xmlns:a16="http://schemas.microsoft.com/office/drawing/2014/main" id="{75B18593-638B-4B33-9112-9F3E2784905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594194" y="32766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59" name="OTLSHAPE_SLT_3f60977f0b3a418abdf3e1116de6c5c7_Shape">
            <a:extLst>
              <a:ext uri="{FF2B5EF4-FFF2-40B4-BE49-F238E27FC236}">
                <a16:creationId xmlns:a16="http://schemas.microsoft.com/office/drawing/2014/main" id="{837F996C-1630-4F22-B4A8-F13B7FB4CD6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312505" y="2679700"/>
            <a:ext cx="876300" cy="457200"/>
          </a:xfrm>
          <a:prstGeom prst="roundRect">
            <a:avLst>
              <a:gd name="adj" fmla="val 10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67" name="OTLSHAPE_SLT_40c7696c8b3a4b1db83d76730e5d92c2_Shape">
            <a:extLst>
              <a:ext uri="{FF2B5EF4-FFF2-40B4-BE49-F238E27FC236}">
                <a16:creationId xmlns:a16="http://schemas.microsoft.com/office/drawing/2014/main" id="{0FEF9A3E-0892-4158-9761-E6D95653708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578747" y="3873500"/>
            <a:ext cx="876300" cy="457200"/>
          </a:xfrm>
          <a:prstGeom prst="rect">
            <a:avLst/>
          </a:prstGeom>
          <a:solidFill>
            <a:srgbClr val="43AAD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A3D27E9D-85C4-4A93-B5CB-EB6168050FC5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341217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NP</a:t>
            </a: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116AF5B2-BBE7-4522-AEED-A105EA7ED5A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400907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Nurse</a:t>
            </a:r>
          </a:p>
        </p:txBody>
      </p:sp>
      <p:sp>
        <p:nvSpPr>
          <p:cNvPr id="35" name="OTLSHAPE_SL_ffee1e79b85943a28c39454ea880fda8_Header">
            <a:extLst>
              <a:ext uri="{FF2B5EF4-FFF2-40B4-BE49-F238E27FC236}">
                <a16:creationId xmlns:a16="http://schemas.microsoft.com/office/drawing/2014/main" id="{DDFEB312-5DA0-42D9-A25F-30FE33517057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63500" y="460597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Doctor</a:t>
            </a: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FAE8EE03-4A38-4282-8E06-2A1227893C32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63500" y="520287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EHR</a:t>
            </a:r>
          </a:p>
        </p:txBody>
      </p:sp>
      <p:sp>
        <p:nvSpPr>
          <p:cNvPr id="237" name="OTLSHAPE_SL_377ad76909c34e53ab4191c329773710_Header">
            <a:extLst>
              <a:ext uri="{FF2B5EF4-FFF2-40B4-BE49-F238E27FC236}">
                <a16:creationId xmlns:a16="http://schemas.microsoft.com/office/drawing/2014/main" id="{2585DF6E-3707-45B7-BD5D-148F3811913A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2815273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Patient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2B001E0-D16A-495A-A0EF-ABF1324BD18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357376" y="2139379"/>
            <a:ext cx="4064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63" name="OTLSHAPE_SLT_bf0bab4e98f54763a82568a5d219a5c7_Title">
            <a:extLst>
              <a:ext uri="{FF2B5EF4-FFF2-40B4-BE49-F238E27FC236}">
                <a16:creationId xmlns:a16="http://schemas.microsoft.com/office/drawing/2014/main" id="{8F2DF69F-9F34-442C-8B86-EF68AD338275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3886929" y="3350175"/>
            <a:ext cx="457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1"/>
                </a:solidFill>
              </a:rPr>
              <a:t>Doctor</a:t>
            </a:r>
          </a:p>
          <a:p>
            <a:pPr algn="ctr"/>
            <a:r>
              <a:rPr lang="en-US" sz="1000" spc="-4" dirty="0">
                <a:solidFill>
                  <a:schemeClr val="dk1"/>
                </a:solidFill>
              </a:rPr>
              <a:t>needed?</a:t>
            </a:r>
          </a:p>
        </p:txBody>
      </p:sp>
      <p:sp>
        <p:nvSpPr>
          <p:cNvPr id="71" name="OTLSHAPE_SLT_840d1906cb104b01bde15bb78e8e323b_Title">
            <a:extLst>
              <a:ext uri="{FF2B5EF4-FFF2-40B4-BE49-F238E27FC236}">
                <a16:creationId xmlns:a16="http://schemas.microsoft.com/office/drawing/2014/main" id="{D575CC23-0903-475A-81E8-D68CEEB24F3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281538" y="3350175"/>
            <a:ext cx="3810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8" dirty="0">
                <a:solidFill>
                  <a:schemeClr val="dk1"/>
                </a:solidFill>
              </a:rPr>
              <a:t>Treat</a:t>
            </a:r>
          </a:p>
          <a:p>
            <a:pPr algn="ctr"/>
            <a:r>
              <a:rPr lang="en-US" sz="1000" spc="-8" dirty="0">
                <a:solidFill>
                  <a:schemeClr val="dk1"/>
                </a:solidFill>
              </a:rPr>
              <a:t>patient</a:t>
            </a:r>
          </a:p>
        </p:txBody>
      </p:sp>
      <p:sp>
        <p:nvSpPr>
          <p:cNvPr id="127" name="OTLSHAPE_SLT_c7770eb3e434445083ebf0cda53241c7_Title">
            <a:extLst>
              <a:ext uri="{FF2B5EF4-FFF2-40B4-BE49-F238E27FC236}">
                <a16:creationId xmlns:a16="http://schemas.microsoft.com/office/drawing/2014/main" id="{D1E788B9-2835-49B1-B1B7-63916E3B9057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559017" y="3947075"/>
            <a:ext cx="406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1"/>
                </a:solidFill>
              </a:rPr>
              <a:t>Prepare</a:t>
            </a:r>
          </a:p>
          <a:p>
            <a:pPr algn="ctr"/>
            <a:r>
              <a:rPr lang="en-US" sz="1000" spc="-8" dirty="0">
                <a:solidFill>
                  <a:schemeClr val="dk1"/>
                </a:solidFill>
              </a:rPr>
              <a:t>patient</a:t>
            </a:r>
          </a:p>
        </p:txBody>
      </p:sp>
      <p:sp>
        <p:nvSpPr>
          <p:cNvPr id="157" name="OTLSHAPE_SLT_c60910096d5a4b6f9de76b63feadcf94_Title">
            <a:extLst>
              <a:ext uri="{FF2B5EF4-FFF2-40B4-BE49-F238E27FC236}">
                <a16:creationId xmlns:a16="http://schemas.microsoft.com/office/drawing/2014/main" id="{1CFC2C10-ACEE-4026-849F-DADA2C902D48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8844452" y="4024588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</a:rPr>
              <a:t>Discharge</a:t>
            </a:r>
          </a:p>
        </p:txBody>
      </p:sp>
      <p:sp>
        <p:nvSpPr>
          <p:cNvPr id="262" name="OTLSHAPE_TB_00000000000000000000000000000000_TimescaleInterval2">
            <a:extLst>
              <a:ext uri="{FF2B5EF4-FFF2-40B4-BE49-F238E27FC236}">
                <a16:creationId xmlns:a16="http://schemas.microsoft.com/office/drawing/2014/main" id="{FA1DE524-2E5C-4C88-B2EC-B6DA16F9B2DC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558649" y="2139379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385" name="OTLSHAPE_SLT_4ac3a56dc1a64cf9af1f006af4eed49b_Title">
            <a:extLst>
              <a:ext uri="{FF2B5EF4-FFF2-40B4-BE49-F238E27FC236}">
                <a16:creationId xmlns:a16="http://schemas.microsoft.com/office/drawing/2014/main" id="{4C3A5D92-F22D-4E25-9683-2FB68DF6A599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5281538" y="4543975"/>
            <a:ext cx="3810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1"/>
                </a:solidFill>
              </a:rPr>
              <a:t>Treat</a:t>
            </a:r>
          </a:p>
          <a:p>
            <a:pPr algn="ctr"/>
            <a:r>
              <a:rPr lang="en-US" sz="1000" spc="-8" dirty="0">
                <a:solidFill>
                  <a:schemeClr val="dk1"/>
                </a:solidFill>
              </a:rPr>
              <a:t>patient</a:t>
            </a:r>
          </a:p>
        </p:txBody>
      </p:sp>
      <p:sp>
        <p:nvSpPr>
          <p:cNvPr id="393" name="OTLSHAPE_SLT_38321905ffc04422b1060f6d35024f45_Title">
            <a:extLst>
              <a:ext uri="{FF2B5EF4-FFF2-40B4-BE49-F238E27FC236}">
                <a16:creationId xmlns:a16="http://schemas.microsoft.com/office/drawing/2014/main" id="{DA497E52-88EE-4AF5-AD4E-8FE11B166D2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661747" y="5140875"/>
            <a:ext cx="736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</a:rPr>
              <a:t>Retrieve</a:t>
            </a:r>
          </a:p>
          <a:p>
            <a:pPr algn="ctr"/>
            <a:r>
              <a:rPr lang="en-US" sz="1000" spc="-6" dirty="0">
                <a:solidFill>
                  <a:schemeClr val="dk1"/>
                </a:solidFill>
              </a:rPr>
              <a:t>patient record</a:t>
            </a:r>
          </a:p>
        </p:txBody>
      </p:sp>
      <p:sp>
        <p:nvSpPr>
          <p:cNvPr id="401" name="OTLSHAPE_SLT_dd7e8b4025004173bef1446f05500bc4_Title">
            <a:extLst>
              <a:ext uri="{FF2B5EF4-FFF2-40B4-BE49-F238E27FC236}">
                <a16:creationId xmlns:a16="http://schemas.microsoft.com/office/drawing/2014/main" id="{73F66607-945F-4038-AE7B-27B10B756D6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641642" y="5140875"/>
            <a:ext cx="736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</a:rPr>
              <a:t>Update</a:t>
            </a:r>
          </a:p>
          <a:p>
            <a:pPr algn="ctr"/>
            <a:r>
              <a:rPr lang="en-US" sz="1000" spc="-6" dirty="0">
                <a:solidFill>
                  <a:schemeClr val="dk1"/>
                </a:solidFill>
              </a:rPr>
              <a:t>patient record</a:t>
            </a:r>
          </a:p>
        </p:txBody>
      </p:sp>
      <p:sp>
        <p:nvSpPr>
          <p:cNvPr id="441" name="OTLSHAPE_SLT_5d911294796b47f586e8d3d89d0672f1_Title">
            <a:extLst>
              <a:ext uri="{FF2B5EF4-FFF2-40B4-BE49-F238E27FC236}">
                <a16:creationId xmlns:a16="http://schemas.microsoft.com/office/drawing/2014/main" id="{A4896FC2-E7BE-4AE7-9CF0-5DB5FC14636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106964" y="2753275"/>
            <a:ext cx="546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dirty="0">
                <a:solidFill>
                  <a:schemeClr val="dk1"/>
                </a:solidFill>
              </a:rPr>
              <a:t>Arrives</a:t>
            </a:r>
          </a:p>
          <a:p>
            <a:pPr algn="ctr"/>
            <a:r>
              <a:rPr lang="en-US" sz="1000" spc="-4" dirty="0">
                <a:solidFill>
                  <a:schemeClr val="dk1"/>
                </a:solidFill>
              </a:rPr>
              <a:t>at hospital</a:t>
            </a:r>
          </a:p>
        </p:txBody>
      </p:sp>
      <p:sp>
        <p:nvSpPr>
          <p:cNvPr id="457" name="OTLSHAPE_SLT_38ed0b75c01146719aaa2d2e43150d99_Title">
            <a:extLst>
              <a:ext uri="{FF2B5EF4-FFF2-40B4-BE49-F238E27FC236}">
                <a16:creationId xmlns:a16="http://schemas.microsoft.com/office/drawing/2014/main" id="{3F1A8395-401D-43CE-A412-4BF2FBC31399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872545" y="3427688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dirty="0">
                <a:solidFill>
                  <a:schemeClr val="dk1"/>
                </a:solidFill>
              </a:rPr>
              <a:t>Triage</a:t>
            </a:r>
          </a:p>
        </p:txBody>
      </p:sp>
      <p:sp>
        <p:nvSpPr>
          <p:cNvPr id="465" name="OTLSHAPE_SLT_3f60977f0b3a418abdf3e1116de6c5c7_Title">
            <a:extLst>
              <a:ext uri="{FF2B5EF4-FFF2-40B4-BE49-F238E27FC236}">
                <a16:creationId xmlns:a16="http://schemas.microsoft.com/office/drawing/2014/main" id="{F7AE30E2-55F0-4F4C-8F36-EC1F128CB432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540881" y="2753275"/>
            <a:ext cx="419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1"/>
                </a:solidFill>
              </a:rPr>
              <a:t>Leaves</a:t>
            </a:r>
          </a:p>
          <a:p>
            <a:pPr algn="ctr"/>
            <a:r>
              <a:rPr lang="en-US" sz="1000" spc="-4" dirty="0">
                <a:solidFill>
                  <a:schemeClr val="dk1"/>
                </a:solidFill>
              </a:rPr>
              <a:t>hospital</a:t>
            </a:r>
          </a:p>
        </p:txBody>
      </p:sp>
      <p:sp>
        <p:nvSpPr>
          <p:cNvPr id="473" name="OTLSHAPE_SLT_40c7696c8b3a4b1db83d76730e5d92c2_Title">
            <a:extLst>
              <a:ext uri="{FF2B5EF4-FFF2-40B4-BE49-F238E27FC236}">
                <a16:creationId xmlns:a16="http://schemas.microsoft.com/office/drawing/2014/main" id="{0E2FA601-830B-4BF8-8395-D66F22824B69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813791" y="3947075"/>
            <a:ext cx="406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</a:rPr>
              <a:t>Instruct</a:t>
            </a:r>
          </a:p>
          <a:p>
            <a:pPr algn="ctr"/>
            <a:r>
              <a:rPr lang="en-US" sz="1000" spc="-6">
                <a:solidFill>
                  <a:schemeClr val="dk1"/>
                </a:solidFill>
              </a:rPr>
              <a:t>patient</a:t>
            </a:r>
          </a:p>
        </p:txBody>
      </p:sp>
      <p:cxnSp>
        <p:nvCxnSpPr>
          <p:cNvPr id="259" name="OTLSHAPE_TB_00000000000000000000000000000000_Separator1">
            <a:extLst>
              <a:ext uri="{FF2B5EF4-FFF2-40B4-BE49-F238E27FC236}">
                <a16:creationId xmlns:a16="http://schemas.microsoft.com/office/drawing/2014/main" id="{4D289766-62CA-4073-9C76-74DA6C4DA343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6495088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5" name="OTLSHAPE_M_ad52e739797946d7bd463b006c06394d_Shape">
            <a:extLst>
              <a:ext uri="{FF2B5EF4-FFF2-40B4-BE49-F238E27FC236}">
                <a16:creationId xmlns:a16="http://schemas.microsoft.com/office/drawing/2014/main" id="{BEAD7FD0-6F1F-4822-80BA-97FC70520D4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 flipV="1">
            <a:off x="2301274" y="194310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M_db4393fafb20429da7667ad39271af50_Shape">
            <a:extLst>
              <a:ext uri="{FF2B5EF4-FFF2-40B4-BE49-F238E27FC236}">
                <a16:creationId xmlns:a16="http://schemas.microsoft.com/office/drawing/2014/main" id="{3B7CAEB0-21C8-4757-BF4C-475A417910D5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 flipV="1">
            <a:off x="9669744" y="194310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28C75655-615E-445B-8732-8F5725CE7961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958248" y="1747181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Patient arrives</a:t>
            </a:r>
            <a:endParaRPr lang="en-US" sz="1100" b="1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2B8141FA-F3B3-4D70-B319-42AF2059C655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342211" y="174718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 leaves</a:t>
            </a:r>
            <a:endParaRPr lang="en-US" sz="1100" b="1" spc="-1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478" name="Connector: Elbow 477">
            <a:extLst>
              <a:ext uri="{FF2B5EF4-FFF2-40B4-BE49-F238E27FC236}">
                <a16:creationId xmlns:a16="http://schemas.microsoft.com/office/drawing/2014/main" id="{F199152B-E20F-4A0F-B557-C88B97380FCF}"/>
              </a:ext>
            </a:extLst>
          </p:cNvPr>
          <p:cNvCxnSpPr>
            <a:cxnSpLocks/>
            <a:stCxn id="379" idx="2"/>
            <a:endCxn id="395" idx="1"/>
          </p:cNvCxnSpPr>
          <p:nvPr/>
        </p:nvCxnSpPr>
        <p:spPr>
          <a:xfrm rot="16200000" flipH="1">
            <a:off x="5338115" y="5059925"/>
            <a:ext cx="368300" cy="10364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80" name="Straight Arrow Connector 479">
            <a:extLst>
              <a:ext uri="{FF2B5EF4-FFF2-40B4-BE49-F238E27FC236}">
                <a16:creationId xmlns:a16="http://schemas.microsoft.com/office/drawing/2014/main" id="{7BC6928F-DA33-4857-8EC1-A7F740EC50A8}"/>
              </a:ext>
            </a:extLst>
          </p:cNvPr>
          <p:cNvCxnSpPr>
            <a:cxnSpLocks/>
            <a:stCxn id="451" idx="2"/>
            <a:endCxn id="387" idx="0"/>
          </p:cNvCxnSpPr>
          <p:nvPr/>
        </p:nvCxnSpPr>
        <p:spPr>
          <a:xfrm>
            <a:off x="3032344" y="3733800"/>
            <a:ext cx="0" cy="133350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86" name="Connector: Elbow 485">
            <a:extLst>
              <a:ext uri="{FF2B5EF4-FFF2-40B4-BE49-F238E27FC236}">
                <a16:creationId xmlns:a16="http://schemas.microsoft.com/office/drawing/2014/main" id="{4D9FFE3F-5700-4553-AA6B-F480F224A74D}"/>
              </a:ext>
            </a:extLst>
          </p:cNvPr>
          <p:cNvCxnSpPr>
            <a:cxnSpLocks/>
            <a:stCxn id="435" idx="2"/>
            <a:endCxn id="451" idx="1"/>
          </p:cNvCxnSpPr>
          <p:nvPr/>
        </p:nvCxnSpPr>
        <p:spPr>
          <a:xfrm rot="16200000" flipH="1">
            <a:off x="2304039" y="3215045"/>
            <a:ext cx="368300" cy="21200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0" name="Connector: Elbow 489">
            <a:extLst>
              <a:ext uri="{FF2B5EF4-FFF2-40B4-BE49-F238E27FC236}">
                <a16:creationId xmlns:a16="http://schemas.microsoft.com/office/drawing/2014/main" id="{8E234281-7643-4BBC-97DD-97E010AC642A}"/>
              </a:ext>
            </a:extLst>
          </p:cNvPr>
          <p:cNvCxnSpPr>
            <a:cxnSpLocks/>
            <a:stCxn id="56" idx="1"/>
            <a:endCxn id="333" idx="1"/>
          </p:cNvCxnSpPr>
          <p:nvPr/>
        </p:nvCxnSpPr>
        <p:spPr>
          <a:xfrm rot="16200000" flipH="1">
            <a:off x="4037797" y="3811945"/>
            <a:ext cx="368300" cy="21200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2" name="Connector: Elbow 491">
            <a:extLst>
              <a:ext uri="{FF2B5EF4-FFF2-40B4-BE49-F238E27FC236}">
                <a16:creationId xmlns:a16="http://schemas.microsoft.com/office/drawing/2014/main" id="{A270940C-4F43-4EC6-9E3F-1209B9B9869D}"/>
              </a:ext>
            </a:extLst>
          </p:cNvPr>
          <p:cNvCxnSpPr>
            <a:cxnSpLocks/>
            <a:stCxn id="379" idx="3"/>
            <a:endCxn id="467" idx="1"/>
          </p:cNvCxnSpPr>
          <p:nvPr/>
        </p:nvCxnSpPr>
        <p:spPr>
          <a:xfrm flipV="1">
            <a:off x="5908591" y="4102100"/>
            <a:ext cx="1670156" cy="59690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7" name="Connector: Elbow 496">
            <a:extLst>
              <a:ext uri="{FF2B5EF4-FFF2-40B4-BE49-F238E27FC236}">
                <a16:creationId xmlns:a16="http://schemas.microsoft.com/office/drawing/2014/main" id="{BD5E4987-0F1C-4225-A228-92650EC4F691}"/>
              </a:ext>
            </a:extLst>
          </p:cNvPr>
          <p:cNvCxnSpPr>
            <a:cxnSpLocks/>
            <a:stCxn id="337" idx="3"/>
            <a:endCxn id="459" idx="2"/>
          </p:cNvCxnSpPr>
          <p:nvPr/>
        </p:nvCxnSpPr>
        <p:spPr>
          <a:xfrm flipV="1">
            <a:off x="9538646" y="3136900"/>
            <a:ext cx="212009" cy="96520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1" name="Straight Arrow Connector 500">
            <a:extLst>
              <a:ext uri="{FF2B5EF4-FFF2-40B4-BE49-F238E27FC236}">
                <a16:creationId xmlns:a16="http://schemas.microsoft.com/office/drawing/2014/main" id="{12591802-AAEF-49C0-8E20-A5985A0EC217}"/>
              </a:ext>
            </a:extLst>
          </p:cNvPr>
          <p:cNvCxnSpPr>
            <a:stCxn id="56" idx="0"/>
            <a:endCxn id="331" idx="1"/>
          </p:cNvCxnSpPr>
          <p:nvPr/>
        </p:nvCxnSpPr>
        <p:spPr>
          <a:xfrm>
            <a:off x="4554093" y="3505200"/>
            <a:ext cx="478198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3" name="Straight Arrow Connector 502">
            <a:extLst>
              <a:ext uri="{FF2B5EF4-FFF2-40B4-BE49-F238E27FC236}">
                <a16:creationId xmlns:a16="http://schemas.microsoft.com/office/drawing/2014/main" id="{3B24E6F3-EB42-4F80-92C3-D3BB7DD72F03}"/>
              </a:ext>
            </a:extLst>
          </p:cNvPr>
          <p:cNvCxnSpPr>
            <a:stCxn id="451" idx="3"/>
            <a:endCxn id="56" idx="2"/>
          </p:cNvCxnSpPr>
          <p:nvPr/>
        </p:nvCxnSpPr>
        <p:spPr>
          <a:xfrm>
            <a:off x="3470494" y="3505200"/>
            <a:ext cx="20729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7" name="Connector: Elbow 506">
            <a:extLst>
              <a:ext uri="{FF2B5EF4-FFF2-40B4-BE49-F238E27FC236}">
                <a16:creationId xmlns:a16="http://schemas.microsoft.com/office/drawing/2014/main" id="{8150ABFF-1CEA-4313-A93C-4CFE31C81D56}"/>
              </a:ext>
            </a:extLst>
          </p:cNvPr>
          <p:cNvCxnSpPr>
            <a:cxnSpLocks/>
            <a:stCxn id="333" idx="2"/>
            <a:endCxn id="379" idx="1"/>
          </p:cNvCxnSpPr>
          <p:nvPr/>
        </p:nvCxnSpPr>
        <p:spPr>
          <a:xfrm rot="16200000" flipH="1">
            <a:off x="4715046" y="4381755"/>
            <a:ext cx="368300" cy="26618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9" name="Connector: Elbow 508">
            <a:extLst>
              <a:ext uri="{FF2B5EF4-FFF2-40B4-BE49-F238E27FC236}">
                <a16:creationId xmlns:a16="http://schemas.microsoft.com/office/drawing/2014/main" id="{C26CA6EC-3C64-4C33-A3EB-4A7F7E705FB5}"/>
              </a:ext>
            </a:extLst>
          </p:cNvPr>
          <p:cNvCxnSpPr>
            <a:stCxn id="331" idx="3"/>
            <a:endCxn id="467" idx="0"/>
          </p:cNvCxnSpPr>
          <p:nvPr/>
        </p:nvCxnSpPr>
        <p:spPr>
          <a:xfrm>
            <a:off x="5908591" y="3505200"/>
            <a:ext cx="2108306" cy="36830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11" name="Straight Arrow Connector 510">
            <a:extLst>
              <a:ext uri="{FF2B5EF4-FFF2-40B4-BE49-F238E27FC236}">
                <a16:creationId xmlns:a16="http://schemas.microsoft.com/office/drawing/2014/main" id="{4D127709-8483-4540-8689-D903C060B494}"/>
              </a:ext>
            </a:extLst>
          </p:cNvPr>
          <p:cNvCxnSpPr>
            <a:stCxn id="467" idx="3"/>
            <a:endCxn id="337" idx="1"/>
          </p:cNvCxnSpPr>
          <p:nvPr/>
        </p:nvCxnSpPr>
        <p:spPr>
          <a:xfrm>
            <a:off x="8455047" y="4102100"/>
            <a:ext cx="20729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9C2CDB3-2FB5-42F7-AC85-553314E79E29}"/>
              </a:ext>
            </a:extLst>
          </p:cNvPr>
          <p:cNvSpPr txBox="1"/>
          <p:nvPr/>
        </p:nvSpPr>
        <p:spPr>
          <a:xfrm>
            <a:off x="3827939" y="2599122"/>
            <a:ext cx="4071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Yes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5B99F14E-C409-4F14-8BC0-CD2478112338}"/>
              </a:ext>
            </a:extLst>
          </p:cNvPr>
          <p:cNvSpPr txBox="1"/>
          <p:nvPr/>
        </p:nvSpPr>
        <p:spPr>
          <a:xfrm>
            <a:off x="4577790" y="2090181"/>
            <a:ext cx="4071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D5FB08-9E50-312B-A9BE-C73714236BC5}"/>
              </a:ext>
            </a:extLst>
          </p:cNvPr>
          <p:cNvSpPr txBox="1"/>
          <p:nvPr/>
        </p:nvSpPr>
        <p:spPr>
          <a:xfrm>
            <a:off x="1240734" y="657868"/>
            <a:ext cx="792703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Auto-generated PowerPoint swimlane diagram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99852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EwLTExVDEzOjAwOjAwWiIsIkVuZERhdGUiOiIyMDIyLTEwLTExVDE3OjAwOjAwWiIsIlBlcmNlbnRhZ2VDb21wbGV0ZSI6bnVsbCwiU3R5bGUiOnsiJGlkIjoiNyIsIlNoYXBlIjoyLCJTaGFwZVRoaWNrbmVzcyI6MywiRHVyYXRpb25Gb3JtYXQiOjU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zNywiRyI6MTI1LCJCIjo0OX19LCJJc1Zpc2libGUiOnRydWUsIldpZHRoIjowLjAsIkhlaWdodCI6MzYuMCwiQm9yZGVyU3R5bGUiOnsiJGlkIjoiMzciLCJMaW5lQ29sb3IiOnsiJGlkIjoiMzgiLCIkdHlwZSI6Ik5MUkUuQ29tbW9uLkRvbS5Tb2xpZENvbG9yQnJ1c2gsIE5MUkUuQ29tbW9uIiwiQ29sb3IiOnsiJGlkIjoiMzkiLCJBIjoyNTUsIlIiOjI1NSwiRyI6MCwiQiI6MH19LCJMaW5lV2VpZ2h0IjowLjAsIkxpbmVUeXBlIjowLCJQYXJlbnRTdHlsZSI6bnVsbH0sIlBhcmVudFN0eWxlIjpudWxsfSwiVGl0bGVTdHlsZSI6eyIkaWQiOiI0MCIsIkZvbnRTZXR0aW5ncyI6eyIkaWQiOiI0MSIsIkZvbnRTaXplIjoxMCwiRm9udE5hbWUiOiJDYWxpYnJpIiwiSXNCb2xkIjpmYWxzZSwiSXNJdGFsaWMiOmZhbHNlLCJJc1VuZGVybGluZWQiOmZhbHNlLCJQYXJlbnRTdHlsZSI6bnVsbH0sIkF1dG9TaXplIjowLCJGb3JlZ3JvdW5kIjp7IiRpZCI6IjQyIiwiQ29sb3IiOnsiJGlkIjoiNDM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xLCJTbWFydER1cmF0aW9uQWN0aXZhdGVkIjpmYWxzZSwiRGF0ZUZvcm1hdCI6eyIkcmVmIjoiNTcifSwiV2Vla051bWJlcmluZyI6eyIkaWQiOiI1OSIsIkZvcm1hdCI6MCwiSXNWaXNpYmxlIjpmYWxzZSwiTGFzdEtub3duVmlzaWJpbGl0eVN0YXRlIjpmYWxzZX0sIklkIjoiM2Y2MDk3N2YtMGIzYS00MThhLWJkZjMtZTExMTZkZTZjNWM3IiwiSW1wb3J0SWQiOm51bGwsIlRpdGxlIjoiTGVhdmVzXHJob3NwaXRhbCIsIk5vdGUiOm51bGwsIkh5cGVybGluayI6eyIkaWQiOiI2MCIsIkFkZHJlc3MiOm51bGwsIlN1YkFkZHJlc3MiOm51bGx9LCJJc0NoYW5nZWQiOmZhbHNlLCJJc05ldyI6ZmFsc2V9fSx7IiRpZCI6IjYxIiwiX2F0dGFjaGVkTWlsZXN0b25lcyI6W10sIlRhc2tEZWZpbml0aW9uIjp7IiRpZCI6IjYyIiwiR3JvdXBOYW1lIjpudWxsLCJTdGFydERhdGUiOiIyMDIyLTEwLTEwVDAzOjAwOjAwWiIsIkVuZERhdGUiOiIyMDIyLTEwLTEwVDA3OjAwOjAwWiIsIlBlcmNlbnRhZ2VDb21wbGV0ZSI6bnVsbCwiU3R5bGUiOnsiJGlkIjoiNjMiLCJTaGFwZSI6MiwiU2hhcGVUaGlja25lc3MiOjMsIkR1cmF0aW9uRm9ybWF0IjowLCJJbmNsdWRlTm9uV29ya2luZ0RheXNJbkR1cmF0aW9uIjpmYWxzZSwiUGVyY2VudGFnZUNvbXBsZXRlU3R5bGUiOnsiJGlkIjoiNjQiLCJGb250U2V0dGluZ3MiOnsiJGlkIjoiNjUiLCJGb250U2l6ZSI6MTAsIkZvbnROYW1lIjoiQ2FsaWJyaSIsIklzQm9sZCI6ZmFsc2UsIklzSXRhbGljIjpmYWxzZSwiSXNVbmRlcmxpbmVkIjpmYWxzZSwiUGFyZW50U3R5bGUiOm51bGx9LCJBdXRvU2l6ZSI6MCwiRm9yZWdyb3VuZCI6eyIkaWQiOiI2NiIsIkNvbG9yIjp7IiRpZCI6IjY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Y4IiwiQ29sb3IiOnsiJGlkIjoiNjkiLCJBIjo4OSwiUiI6MCwiRyI6MCwiQiI6MH19LCJJc1Zpc2libGUiOnRydWUsIldpZHRoIjowLjAsIkhlaWdodCI6MC4wLCJCb3JkZXJTdHlsZSI6eyIkaWQiOiI3MCIsIkxpbmVDb2xvciI6bnVsbCwiTGluZVdlaWdodCI6MC4wLCJMaW5lVHlwZSI6MCwiUGFyZW50U3R5bGUiOm51bGx9LCJQYXJlbnRTdHlsZSI6bnVsbH0sIkR1cmF0aW9uU3R5bGUiOnsiJGlkIjoiNzEiLCJGb250U2V0dGluZ3MiOnsiJGlkIjoiNzI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czIiwiTGluZUNvbG9yIjpudWxsLCJMaW5lV2VpZ2h0IjowLjAsIkxpbmVUeXBlIjowLCJQYXJlbnRTdHlsZSI6bnVsbH0sIlBhcmVudFN0eWxlIjpudWxsfSwiSG9yaXpvbnRhbENvbm5lY3RvclN0eWxlIjp7IiRpZCI6Ijc0IiwiTGluZUNvbG9yIjp7IiRyZWYiOiIyNyJ9LCJMaW5lV2VpZ2h0IjoxLjAsIkxpbmVUeXBlIjowLCJQYXJlbnRTdHlsZSI6bnVsbH0sIlZlcnRpY2FsQ29ubmVjdG9yU3R5bGUiOnsiJGlkIjoiNzU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zYiLCJNYXJnaW4iOnsiJHJlZiI6IjMzIn0sIlBhZGRpbmciOnsiJHJlZiI6IjM0In0sIkJhY2tncm91bmQiOnsiJGlkIjoiNzciLCJDb2xvciI6eyIkaWQiOiI3OCIsIkEiOjI1NSwiUiI6MjM3LCJHIjoxMjUsIkIiOjQ5fX0sIklzVmlzaWJsZSI6dHJ1ZSwiV2lkdGgiOjAuMCwiSGVpZ2h0IjozNi4wLCJCb3JkZXJTdHlsZSI6eyIkaWQiOiI3OSIsIkxpbmVDb2xvciI6eyIkaWQiOiI4MCIsIiR0eXBlIjoiTkxSRS5Db21tb24uRG9tLlNvbGlkQ29sb3JCcnVzaCwgTkxSRS5Db21tb24iLCJDb2xvciI6eyIkaWQiOiI4MSIsIkEiOjI1NSwiUiI6MjU1LCJHIjowLCJCIjowfX0sIkxpbmVXZWlnaHQiOjAuMCwiTGluZVR5cGUiOjAsIlBhcmVudFN0eWxlIjpudWxsfSwiUGFyZW50U3R5bGUiOm51bGx9LCJUaXRsZVN0eWxlIjp7IiRpZCI6IjgyIiwiRm9udFNldHRpbmdzIjp7IiRpZCI6IjgzIiwiRm9udFNpemUiOjEwLCJGb250TmFtZSI6IkNhbGlicmkiLCJJc0JvbGQiOmZhbHNlLCJJc0l0YWxpYyI6ZmFsc2UsIklzVW5kZXJsaW5lZCI6ZmFsc2UsIlBhcmVudFN0eWxlIjpudWxsfSwiQXV0b1NpemUiOjIsIkZvcmVncm91bmQiOnsiJGlkIjoiODQiLCJDb2xvciI6eyIkaWQiOiI4NSIsIkEiOjI1NSwiUiI6MCwiRyI6MCwiQiI6MH19LCJNYXhXaWR0aCI6NTIuMTE5Njg2MTI2NzA4OTg0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ODYiLCJDb2xvciI6eyIkaWQiOiI4NyIsIkEiOjAsIlIiOjI1NSwiRyI6MjU1LCJCIjoyNTV9fSwiSXNWaXNpYmxlIjp0cnVlLCJXaWR0aCI6MC4wLCJIZWlnaHQiOjAuMCwiQm9yZGVyU3R5bGUiOnsiJGlkIjoiODgiLCJMaW5lQ29sb3IiOm51bGwsIkxpbmVXZWlnaHQiOjAuMCwiTGluZVR5cGUiOjAsIlBhcmVudFN0eWxlIjpudWxsfSwiUGFyZW50U3R5bGUiOm51bGx9LCJEYXRlU3R5bGUiOnsiJGlkIjoiODkiLCJGb250U2V0dGluZ3MiOnsiJGlkIjoiOTA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kxIiwiTGluZUNvbG9yIjpudWxsLCJMaW5lV2VpZ2h0IjowLjAsIkxpbmVUeXBlIjowLCJQYXJlbnRTdHlsZSI6bnVsbH0sIlBhcmVudFN0eWxlIjpudWxsfSwiRGF0ZUZvcm1hdCI6eyIkaWQiOiI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yIsIkZvcm1hdCI6MCwiSXNWaXNpYmxlIjpmYWxzZSwiTGFzdEtub3duVmlzaWJpbGl0eVN0YXRlIjpmYWxzZX0sIklzVmlzaWJsZSI6dHJ1ZSwiUGFyZW50U3R5bGUiOm51bGx9LCJJbmRleCI6MCwiU21hcnREdXJhdGlvbkFjdGl2YXRlZCI6ZmFsc2UsIkRhdGVGb3JtYXQiOnsiJHJlZiI6IjkyIn0sIldlZWtOdW1iZXJpbmciOnsiJGlkIjoiOTQiLCJGb3JtYXQiOjAsIklzVmlzaWJsZSI6ZmFsc2UsIkxhc3RLbm93blZpc2liaWxpdHlTdGF0ZSI6ZmFsc2V9LCJJZCI6IjVkOTExMjk0LTc5NmItNDdmNS04NmU4LWQzZDg5ZDA2NzJmMSIsIkltcG9ydElkIjpudWxsLCJUaXRsZSI6IkFycml2ZXNccmF0IGhvc3BpdGFsIiwiTm90ZSI6bnVsbCwiSHlwZXJsaW5rIjp7IiRpZCI6Ijk1IiwiQWRkcmVzcyI6bnVsbCwiU3ViQWRkcmVzcyI6bnVsbH0sIklzQ2hhbmdlZCI6ZmFsc2UsIklzTmV3IjpmYWxzZX19XSwiX21pbGVzdG9uZXMiOltdLCJJZCI6ImY3NDdlOWVkLTVjNmMtNGQ0OC04NWQ2LTVhMjE4YWY2Y2M3MCIsIklzU2luZ2xlSXRlbVJvdyI6ZmFsc2V9XSwiSW5kZXgiOjIsIklkIjoiOTg1ZDJjNDUtN2QyMi00MDI5LWFiNzYtZGQxOTkzNmU1NmEwIiwiSGVhZGVyVGV4dCI6bnVsbCwiSXNEZWZhdWx0Ijp0cnVlLCJTdHlsZSI6eyIkaWQiOiI5NiIsIkhlYWRlclN0eWxlIjp7IiRpZCI6Ijk3IiwiVGV4dFN0eWxlIjp7IiRpZCI6Ijk4IiwiRm9udFNldHRpbmdzIjp7IiRpZCI6Ijk5IiwiRm9udFNpemUiOjExLCJGb250TmFtZSI6IkNhbGlicmkiLCJJc0JvbGQiOmZhbHNlLCJJc0l0YWxpYyI6ZmFsc2UsIklzVW5kZXJsaW5lZCI6ZmFsc2UsIlBhcmVudFN0eWxlIjpudWxsfSwiQXV0b1NpemUiOjIsIkZvcmVncm91bmQiOnsiJGlkIjoiMTAwIiwiQ29sb3IiOnsiJGlkIjoiMTAx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DIiLCJUb3AiOjAuMCwiTGVmdCI6MC4wLCJSaWdodCI6MC4wLCJCb3R0b20iOjAuMH0sIlBhZGRpbmciOnsiJGlkIjoiMTAzIiwiVG9wIjowLjAsIkxlZnQiOjAuMCwiUmlnaHQiOjAuMCwiQm90dG9tIjowLjB9LCJCYWNrZ3JvdW5kIjpudWxsLCJJc1Zpc2libGUiOnRydWUsIldpZHRoIjowLjAsIkhlaWdodCI6MC4wLCJCb3JkZXJTdHlsZSI6bnVsbCwiUGFyZW50U3R5bGUiOm51bGx9LCJSZWN0YW5nbGVTdHlsZSI6eyIkaWQiOiIxMDQiLCJNYXJnaW4iOnsiJGlkIjoiMTA1IiwiVG9wIjowLjAsIkxlZnQiOjAuMCwiUmlnaHQiOjAuMCwiQm90dG9tIjowLjB9LCJQYWRkaW5nIjp7IiRpZCI6IjEwNiIsIlRvcCI6MC4wLCJMZWZ0IjowLjAsIlJpZ2h0IjowLjAsIkJvdHRvbSI6MC4wfSwiQmFja2dyb3VuZCI6eyIkaWQiOiIxMDciLCJDb2xvciI6eyIkaWQiOiIxMDgiLCJBIjo2MywiUiI6MjU1LCJHIjoxOTIsIkIiOjB9fSwiSXNWaXNpYmxlIjp0cnVlLCJXaWR0aCI6MC4wLCJIZWlnaHQiOjA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TWFyZ2luIjp7IiRpZCI6IjExMiIsIlRvcCI6MC4wLCJMZWZ0IjowLjAsIlJpZ2h0IjowLjAsIkJvdHRvbSI6MC4wfSwiUGFkZGluZyI6eyIkaWQiOiIxMTMiLCJUb3AiOjAuMCwiTGVmdCI6MC4wLCJSaWdodCI6MC4wLCJCb3R0b20iOjAuMH0sIkJhY2tncm91bmQiOm51bGwsIklzVmlzaWJsZSI6dHJ1ZSwiV2lkdGgiOjAuMCwiSGVpZ2h0IjowLjAsIkJvcmRlclN0eWxlIjpudWxsLCJQYXJlbnRTdHlsZSI6bnVsbH0sIkJhY2tncm91bmRTdHlsZSI6eyIkaWQiOiIxMTQiLCJNYXJnaW4iOnsiJGlkIjoiMTE1IiwiVG9wIjowLjAsIkxlZnQiOjAuMCwiUmlnaHQiOjAuMCwiQm90dG9tIjowLjB9LCJQYWRkaW5nIjp7IiRpZCI6IjExNiIsIlRvcCI6MC4wLCJMZWZ0IjowLjAsIlJpZ2h0IjowLjAsIkJvdHRvbSI6MC4wfSwiQmFja2dyb3VuZCI6eyIkaWQiOiIxMTciLCJDb2xvciI6eyIkaWQiOiIxMTgiLCJBIjo1MSwiUiI6MTY1LCJHIjoxNjUsIkIiOjE2NX19LCJJc1Zpc2libGUiOnRydWUsIldpZHRoIjowLjAsIkhlaWdodCI6MC4wLCJCb3JkZXJTdHlsZSI6eyIkaWQiOiIxMTkiLCJMaW5lQ29sb3IiOnsiJGlkIjoiMTIwIiwiJHR5cGUiOiJOTFJFLkNvbW1vbi5Eb20uU29saWRDb2xvckJydXNoLCBOTFJFLkNvbW1vbiIsIkNvbG9yIjp7IiRpZCI6IjEyMSIsIkEiOjI1NSwiUiI6MjU1LCJHIjowLCJCIjowfX0sIkxpbmVXZWlnaHQiOjAuMCwiTGluZVR5cGUiOjAsIlBhcmVudFN0eWxlIjpudWxsfSwiUGFyZW50U3R5bGUiOm51bGx9LCJNYXJnaW4iOnsiJGlkIjoiMTIyIiwiVG9wIjowLjAsIkxlZnQiOjAuMCwiUmlnaHQiOjAuMCwiQm90dG9tIjowLjB9LCJQYWRkaW5nIjp7IiRpZCI6IjEyMyIsIlRvcCI6MC4wLCJMZWZ0IjowLjAsIlJpZ2h0IjowLjAsIkJvdHRvbSI6MC4wfSwiSXNWaXNpYmxlIjpmYWxzZSwiV2lkdGgiOjAuMCwiSGVpZ2h0IjowLjAsIkJvcmRlclN0eWxlIjpudWxsLCJQYXJlbnRTdHlsZSI6bnVsbH19XSwiSWQiOiIzNzdhZDc2OS0wOWMzLTRlNTMtYWI0MS05MWMzMjk3NzM3MTAiLCJJbmRleCI6MiwiSGVhZGVyVGV4dCI6IlBhdGllbnQiLCJTdHlsZSI6eyIkaWQiOiIxMjQiLCJIZWFkZXJTdHlsZSI6eyIkaWQiOiIxMjUiLCJUZXh0SXNWZXJ0aWNhbCI6ZmFsc2UsIlRleHRTdHlsZSI6eyIkaWQiOiIxMjYiLCJGb250U2V0dGluZ3MiOnsiJGlkIjoiMTI3IiwiRm9udFNpemUiOjEyLCJGb250TmFtZSI6IkNhbGlicmkiLCJJc0JvbGQiOnRydWUsIklzSXRhbGljIjpmYWxzZSwiSXNVbmRlcmxpbmVkIjpmYWxzZSwiUGFyZW50U3R5bGUiOm51bGx9LCJBdXRvU2l6ZSI6MCwiRm9yZWdyb3VuZCI6eyIkaWQiOiIxMjgiLCJDb2xvciI6eyIkaWQiOiIxMjkiLCJBIjoyNTUsIlIiOjI1NSwiRyI6MjU1LCJCIjoyNTV9fSwiTWF4V2lkdGgiOjAuMCwiTWF4SGVpZ2h0IjowLjAsIlNtYXJ0Rm9yZWdyb3VuZElzQWN0aXZlIjpmYWxzZSwiSG9yaXpvbnRhbEFsaWdubWVudCI6MCwiVmVydGljYWxBbGlnbm1lbnQiOjAsIlNtYXJ0Rm9yZWdyb3VuZCI6bnVsbCwiQmFja2dyb3VuZEZpbGxUeXBlIjowLCJNYXJnaW4iOnsiJGlkIjoiMTMwIiwiVG9wIjowLjAsIkxlZnQiOjAuMCwiUmlnaHQiOjAuMCwiQm90dG9tIjowLjB9LCJQYWRkaW5nIjp7IiRpZCI6IjEzMSIsIlRvcCI6MC4wLCJMZWZ0IjowLjAsIlJpZ2h0IjowLjAsIkJvdHRvbSI6MC4wfSwiQmFja2dyb3VuZCI6bnVsbCwiSXNWaXNpYmxlIjpmYWxzZSwiV2lkdGgiOjAuMCwiSGVpZ2h0IjowLjAsIkJvcmRlclN0eWxlIjpudWxsLCJQYXJlbnRTdHlsZSI6bnVsbH0sIlJlY3RhbmdsZVN0eWxlIjp7IiRpZCI6IjEzMiIsIk1hcmdpbiI6eyIkaWQiOiIxMzMiLCJUb3AiOjAuMCwiTGVmdCI6MC4wLCJSaWdodCI6MC4wLCJCb3R0b20iOjAuMH0sIlBhZGRpbmciOnsiJGlkIjoiMTM0IiwiVG9wIjowLjAsIkxlZnQiOjAuMCwiUmlnaHQiOjAuMCwiQm90dG9tIjowLjB9LCJCYWNrZ3JvdW5kIjp7IiRpZCI6IjEzNSIsIkNvbG9yIjp7IiRpZCI6IjEzNiIsIkEiOjI1NSwiUiI6MTMwLCJHIjoxMDcsIkIiOjE0Nn19LCJJc1Zpc2libGUiOmZhbHNlLCJXaWR0aCI6MC4wLCJIZWlnaHQiOjAuMCwiQm9yZGVyU3R5bGUiOnsiJGlkIjoiMTM3IiwiTGluZUNvbG9yIjp7IiRpZCI6IjEzOCIsIiR0eXBlIjoiTkxSRS5Db21tb24uRG9tLlNvbGlkQ29sb3JCcnVzaCwgTkxSRS5Db21tb24iLCJDb2xvciI6eyIkaWQiOiIxMzkiLCJBIjoyNTUsIlIiOjIyLCJHIjoyOCwiQiI6MzV9fSwiTGluZVdlaWdodCI6MC4wLCJMaW5lVHlwZSI6MCwiUGFyZW50U3R5bGUiOm51bGx9LCJQYXJlbnRTdHlsZSI6bnVsbH0sIk1hcmdpbiI6eyIkaWQiOiIxNDAiLCJUb3AiOjAuMCwiTGVmdCI6MC4wLCJSaWdodCI6MC4wLCJCb3R0b20iOjAuMH0sIlBhZGRpbmciOnsiJGlkIjoiMTQxIiwiVG9wIjowLjAsIkxlZnQiOjAuMCwiUmlnaHQiOjAuMCwiQm90dG9tIjowLjB9LCJCYWNrZ3JvdW5kIjpudWxsLCJJc1Zpc2libGUiOnRydWUsIldpZHRoIjowLjAsIkhlaWdodCI6MC4wLCJCb3JkZXJTdHlsZSI6bnVsbCwiUGFyZW50U3R5bGUiOm51bGx9LCJCYWNrZ3JvdW5kU3R5bGUiOnsiJGlkIjoiMTQyIiwiTWFyZ2luIjp7IiRpZCI6IjE0MyIsIlRvcCI6MC4wLCJMZWZ0IjowLjAsIlJpZ2h0IjowLjAsIkJvdHRvbSI6MC4wfSwiUGFkZGluZyI6eyIkaWQiOiIxNDQiLCJUb3AiOjAuMCwiTGVmdCI6MC4wLCJSaWdodCI6MC4wLCJCb3R0b20iOjAuMH0sIkJhY2tncm91bmQiOnsiJGlkIjoiMTQ1IiwiQ29sb3IiOnsiJGlkIjoiMTQ2IiwiQSI6MzgsIlIiOjEzMCwiRyI6MTA3LCJCIjoxNDZ9fSwiSXNWaXNpYmxlIjp0cnVlLCJXaWR0aCI6MC4wLCJIZWlnaHQiOjAuMCwiQm9yZGVyU3R5bGUiOnsiJGlkIjoiMTQ3IiwiTGluZUNvbG9yIjp7IiRpZCI6IjE0OCIsIiR0eXBlIjoiTkxSRS5Db21tb24uRG9tLlNvbGlkQ29sb3JCcnVzaCwgTkxSRS5Db21tb24iLCJDb2xvciI6eyIkaWQiOiIxNDkiLCJBIjoyNTUsIlIiOjIyLCJHIjoyOCwiQiI6MzV9fSwiTGluZVdlaWdodCI6MC4wLCJMaW5lVHlwZSI6MCwiUGFyZW50U3R5bGUiOm51bGx9LCJQYXJlbnRTdHlsZSI6bnVsbH0sIklzQWJvdmVUaW1lYmFuZCI6ZmFsc2UsIk1hcmdpbiI6eyIkaWQiOiIxNTAiLCJUb3AiOjAuMCwiTGVmdCI6MC4wLCJSaWdodCI6MC4wLCJCb3R0b20iOjAuMH0sIlBhZGRpbmciOnsiJGlkIjoiMTUxIiwiVG9wIjowLjAsIkxlZnQiOjAuMCwiUmlnaHQiOjAuMCwiQm90dG9tIjowLjB9LCJJc1Zpc2libGUiOnRydWUsIldpZHRoIjowLjAsIkhlaWdodCI6MC4wLCJCb3JkZXJTdHlsZSI6eyIkaWQiOiIxNTIiLCJMaW5lQ29sb3IiOm51bGwsIkxpbmVXZWlnaHQiOjAuMCwiTGluZVR5cGUiOjAsIlBhcmVudFN0eWxlIjpudWxsfSwiUGFyZW50U3R5bGUiOm51bGx9fSx7IiRpZCI6IjE1MyIsIl9hY3Rpdml0aWVzIjpbeyIkaWQiOiIxNTQiLCJfcm93cyI6W3siJGlkIjoiMTU1IiwiX3Rhc2tzIjpbeyIkaWQiOiIxNTYiLCJfYXR0YWNoZWRNaWxlc3RvbmVzIjpbXSwiVGFza0RlZmluaXRpb24iOnsiJGlkIjoiMTU3IiwiR3JvdXBOYW1lIjpudWxsLCJTdGFydERhdGUiOiIyMDIyLTEwLTEwVDA2OjAwOjAwWiIsIkVuZERhdGUiOiIyMDIyLTEwLTEwVDEwOjAwOjAwWiIsIlBlcmNlbnRhZ2VDb21wbGV0ZSI6bnVsbCwiU3R5bGUiOnsiJGlkIjoiMTU4IiwiU2hhcGUiOjAsIlNoYXBlVGhpY2tuZXNzIjozLCJEdXJhdGlvbkZvcm1hdCI6MCwiSW5jbHVkZU5vbldvcmtpbmdEYXlzSW5EdXJhdGlvbiI6ZmFsc2UsIlBlcmNlbnRhZ2VDb21wbGV0ZVN0eWxlIjp7IiRpZCI6IjE1OSIsIkZvbnRTZXR0aW5ncyI6eyIkaWQiOiIxNjAiLCJGb250U2l6ZSI6MTAsIkZvbnROYW1lIjoiQ2FsaWJyaSIsIklzQm9sZCI6ZmFsc2UsIklzSXRhbGljIjpmYWxzZSwiSXNVbmRlcmxpbmVkIjpmYWxzZSwiUGFyZW50U3R5bGUiOm51bGx9LCJBdXRvU2l6ZSI6MCwiRm9yZWdyb3VuZCI6eyIkaWQiOiIxNjEiLCJDb2xvciI6eyIkaWQiOiIxNj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YzIiwiQ29sb3IiOnsiJHJlZiI6IjY5In19LCJJc1Zpc2libGUiOnRydWUsIldpZHRoIjowLjAsIkhlaWdodCI6MC4wLCJCb3JkZXJTdHlsZSI6eyIkaWQiOiIxNjQiLCJMaW5lQ29sb3IiOm51bGwsIkxpbmVXZWlnaHQiOjAuMCwiTGluZVR5cGUiOjAsIlBhcmVudFN0eWxlIjpudWxsfSwiUGFyZW50U3R5bGUiOm51bGx9LCJEdXJhdGlvblN0eWxlIjp7IiRpZCI6IjE2NSIsIkZvbnRTZXR0aW5ncyI6eyIkaWQiOiIxNjY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2NyIsIkxpbmVDb2xvciI6bnVsbCwiTGluZVdlaWdodCI6MC4wLCJMaW5lVHlwZSI6MCwiUGFyZW50U3R5bGUiOm51bGx9LCJQYXJlbnRTdHlsZSI6bnVsbH0sIkhvcml6b250YWxDb25uZWN0b3JTdHlsZSI6eyIkaWQiOiIxNjgiLCJMaW5lQ29sb3IiOnsiJHJlZiI6IjI3In0sIkxpbmVXZWlnaHQiOjEuMCwiTGluZVR5cGUiOjAsIlBhcmVudFN0eWxlIjpudWxsfSwiVmVydGljYWxDb25uZWN0b3JTdHlsZSI6eyIkaWQiOiIxNjk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cwIiwiTWFyZ2luIjp7IiRyZWYiOiIzMyJ9LCJQYWRkaW5nIjp7IiRyZWYiOiIzNCJ9LCJCYWNrZ3JvdW5kIjp7IiRpZCI6IjE3MSIsIkNvbG9yIjp7IiRpZCI6IjE3MiIsIkEiOjI1NSwiUiI6NjcsIkciOjE3MCwiQiI6MjEwfX0sIklzVmlzaWJsZSI6dHJ1ZSwiV2lkdGgiOjAuMCwiSGVpZ2h0IjozNi4wLCJCb3JkZXJTdHlsZSI6eyIkaWQiOiIxNzMiLCJMaW5lQ29sb3IiOnsiJHJlZiI6IjgwIn0sIkxpbmVXZWlnaHQiOjAuMCwiTGluZVR5cGUiOjAsIlBhcmVudFN0eWxlIjpudWxsfSwiUGFyZW50U3R5bGUiOm51bGx9LCJUaXRsZVN0eWxlIjp7IiRpZCI6IjE3NCIsIkZvbnRTZXR0aW5ncyI6eyIkaWQiOiIxNzUiLCJGb250U2l6ZSI6MTAsIkZvbnROYW1lIjoiQ2FsaWJyaSIsIklzQm9sZCI6ZmFsc2UsIklzSXRhbGljIjpmYWxzZSwiSXNVbmRlcmxpbmVkIjpmYWxzZSwiUGFyZW50U3R5bGUiOm51bGx9LCJBdXRvU2l6ZSI6MCwiRm9yZWdyb3VuZCI6eyIkaWQiOiIxNzYiLCJDb2xvciI6eyIkaWQiOiIxNzciLCJBIjoyNTUsIlIiOjAsIkciOjAsIkIiOjB9fSwiTWF4V2lkdGgiOjcy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c4IiwiQ29sb3IiOnsiJGlkIjoiMTc5IiwiQSI6MCwiUiI6MjU1LCJHIjoyNTUsIkIiOjI1NX19LCJJc1Zpc2libGUiOnRydWUsIldpZHRoIjowLjAsIkhlaWdodCI6MC4wLCJCb3JkZXJTdHlsZSI6eyIkaWQiOiIxODAiLCJMaW5lQ29sb3IiOm51bGwsIkxpbmVXZWlnaHQiOjAuMCwiTGluZVR5cGUiOjAsIlBhcmVudFN0eWxlIjpudWxsfSwiUGFyZW50U3R5bGUiOm51bGx9LCJEYXRlU3R5bGUiOnsiJGlkIjoiMTgxIiwiRm9udFNldHRpbmdzIjp7IiRpZCI6IjE4Mi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TgzIiwiTGluZUNvbG9yIjpudWxsLCJMaW5lV2VpZ2h0IjowLjAsIkxpbmVUeXBlIjowLCJQYXJlbnRTdHlsZSI6bnVsbH0sIlBhcmVudFN0eWxlIjpudWxsfSwiRGF0ZUZvcm1hdCI6eyIkcmVmIjoiOTIifSwiV2Vla051bWJlcmluZyI6eyIkaWQiOiIxODQiLCJGb3JtYXQiOjAsIklzVmlzaWJsZSI6ZmFsc2UsIkxhc3RLbm93blZpc2liaWxpdHlTdGF0ZSI6ZmFsc2V9LCJJc1Zpc2libGUiOnRydWUsIlBhcmVudFN0eWxlIjpudWxsfSwiSW5kZXgiOjAsIlNtYXJ0RHVyYXRpb25BY3RpdmF0ZWQiOmZhbHNlLCJEYXRlRm9ybWF0Ijp7IiRyZWYiOiI5MiJ9LCJXZWVrTnVtYmVyaW5nIjp7IiRpZCI6IjE4NSIsIkZvcm1hdCI6MCwiSXNWaXNpYmxlIjpmYWxzZSwiTGFzdEtub3duVmlzaWJpbGl0eVN0YXRlIjpmYWxzZX0sIklkIjoiMzhlZDBiNzUtYzAxMS00NjcxLTlhYWEtMmQyZTQzMTUwZDk5IiwiSW1wb3J0SWQiOm51bGwsIlRpdGxlIjoiVHJpYWdlIiwiTm90ZSI6bnVsbCwiSHlwZXJsaW5rIjp7IiRpZCI6IjE4NiIsIkFkZHJlc3MiOm51bGwsIlN1YkFkZHJlc3MiOm51bGx9LCJJc0NoYW5nZWQiOmZhbHNlLCJJc05ldyI6ZmFsc2V9fSx7IiRpZCI6IjE4NyIsIl9hdHRhY2hlZE1pbGVzdG9uZXMiOltdLCJUYXNrRGVmaW5pdGlvbiI6eyIkaWQiOiIxODgiLCJHcm91cE5hbWUiOm51bGwsIlN0YXJ0RGF0ZSI6IjIwMjItMTAtMTBUMTc6MTU6MDBaIiwiRW5kRGF0ZSI6IjIwMjItMTAtMTBUMjE6MTU6MDBaIiwiUGVyY2VudGFnZUNvbXBsZXRlIjpudWxsLCJTdHlsZSI6eyIkaWQiOiIxODkiLCJTaGFwZSI6MCwiU2hhcGVUaGlja25lc3MiOjMsIkR1cmF0aW9uRm9ybWF0Ijo3LCJJbmNsdWRlTm9uV29ya2luZ0RheXNJbkR1cmF0aW9uIjpmYWxzZSwiUGVyY2VudGFnZUNvbXBsZXRlU3R5bGUiOnsiJGlkIjoiMTkwIiwiRm9udFNldHRpbmdzIjp7IiRpZCI6IjE5MSIsIkZvbnRTaXplIjoxMCwiRm9udE5hbWUiOiJDYWxpYnJpIiwiSXNCb2xkIjp0cnVlLCJJc0l0YWxpYyI6ZmFsc2UsIklzVW5kZXJsaW5lZCI6ZmFsc2UsIlBhcmVudFN0eWxlIjpudWxsfSwiQXV0b1NpemUiOjAsIkZvcmVncm91bmQiOnsiJGlkIjoiMTkyIiwiQ29sb3IiOnsiJGlkIjoiMTkzIiwiQSI6MjU1LCJSIjoxMjcsIkciOjk2LCJCIjowfX0sIk1heFdpZHRoIjoyMDAuMCwiTWF4SGVpZ2h0IjoiSW5maW5pdHkiLCJTbWFydEZvcmVncm91bmRJc0FjdGl2ZSI6ZmFsc2UsIkhvcml6b250YWxBbGlnbm1lbnQiOjIsIlZlcnRpY2FsQWxpZ25tZW50IjowLCJTbWFydEZvcmVncm91bmQiOm51bGwsIkJhY2tncm91bmRGaWxsVHlwZSI6MCwiTWFyZ2luIjp7IiRpZCI6IjE5NCIsIlRvcCI6MC4wLCJMZWZ0IjowLjAsIlJpZ2h0IjowLjAsIkJvdHRvbSI6MC4wfSwiUGFkZGluZyI6eyIkaWQiOiIxOTUiLCJUb3AiOjAuMCwiTGVmdCI6MC4wLCJSaWdodCI6MC4wLCJCb3R0b20iOjAuMH0sIkJhY2tncm91bmQiOnsiJGlkIjoiMTk2IiwiQ29sb3IiOnsiJGlkIjoiMTk3IiwiQSI6ODksIlIiOjAsIkciOjAsIkIiOjB9fSwiSXNWaXNpYmxlIjp0cnVlLCJXaWR0aCI6MC4wLCJIZWlnaHQiOjAuMCwiQm9yZGVyU3R5bGUiOnsiJGlkIjoiMTk4IiwiTGluZUNvbG9yIjpudWxsLCJMaW5lV2VpZ2h0IjowLjAsIkxpbmVUeXBlIjowLCJQYXJlbnRTdHlsZSI6bnVsbH0sIlBhcmVudFN0eWxlIjpudWxsfSwiRHVyYXRpb25TdHlsZSI6eyIkaWQiOiIxOTkiLCJGb250U2V0dGluZ3MiOnsiJGlkIjoiMjAwIiwiRm9udFNpemUiOjEwLCJGb250TmFtZSI6IkNhbGlicmkiLCJJc0JvbGQiOmZhbHNlLCJJc0l0YWxpYyI6ZmFsc2UsIklzVW5kZXJsaW5lZCI6ZmFsc2UsIlBhcmVudFN0eWxlIjpudWxsfSwiQXV0b1NpemUiOjAsIkZvcmVncm91bmQiOnsiJGlkIjoiMjAxIiwiQ29sb3IiOnsiJHJlZiI6IjIwIn19LCJNYXhXaWR0aCI6MjAwLjAsIk1heEhlaWdodCI6IkluZmluaXR5IiwiU21hcnRGb3JlZ3JvdW5kSXNBY3RpdmUiOmZhbHNlLCJIb3Jpem9udGFsQWxpZ25tZW50Ijow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yZWYiOiIyMyJ9LCJJc1Zpc2libGUiOnRydWUsIldpZHRoIjowLjAsIkhlaWdodCI6MC4wLCJCb3JkZXJTdHlsZSI6eyIkaWQiOiIyMDQiLCJMaW5lQ29sb3IiOm51bGwsIkxpbmVXZWlnaHQiOjAuMCwiTGluZVR5cGUiOjAsIlBhcmVudFN0eWxlIjpudWxsfSwiUGFyZW50U3R5bGUiOm51bGx9LCJIb3Jpem9udGFsQ29ubmVjdG9yU3R5bGUiOnsiJGlkIjoiMjA1IiwiTGluZUNvbG9yIjp7IiRyZWYiOiIyNyJ9LCJMaW5lV2VpZ2h0IjoxLjAsIkxpbmVUeXBlIjowLCJQYXJlbnRTdHlsZSI6bnVsbH0sIlZlcnRpY2FsQ29ubmVjdG9yU3R5bGUiOnsiJGlkIjoiMjA2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MywiU3BhY2luZyI6MywiSXNCZWxvd1RpbWViYW5kIjp0cnVlLCJQZXJjZW50YWdlQ29tcGxldGVTaGFwZU9wYWNpdHkiOjM1LCJTaGFwZVN0eWxlIjp7IiRpZCI6IjIwNyIsIk1hcmdpbiI6eyIkaWQiOiIyMDgiLCJUb3AiOjAuMCwiTGVmdCI6NC4wLCJSaWdodCI6NC4wLCJCb3R0b20iOjAuMH0sIlBhZGRpbmciOnsiJGlkIjoiMjA5IiwiVG9wIjowLjAsIkxlZnQiOjAuMCwiUmlnaHQiOjAuMCwiQm90dG9tIjowLjB9LCJCYWNrZ3JvdW5kIjp7IiRpZCI6IjIxMCIsIkNvbG9yIjp7IiRpZCI6IjIxMSIsIkEiOjI1NSwiUiI6NjcsIkciOjE3MCwiQiI6MjEwfX0sIklzVmlzaWJsZSI6dHJ1ZSwiV2lkdGgiOjAuMCwiSGVpZ2h0IjozNi4wLCJCb3JkZXJTdHlsZSI6eyIkaWQiOiIyMTIiLCJMaW5lQ29sb3IiOnsiJGlkIjoiMjEzIiwiJHR5cGUiOiJOTFJFLkNvbW1vbi5Eb20uU29saWRDb2xvckJydXNoLCBOTFJFLkNvbW1vbiIsIkNvbG9yIjp7IiRpZCI6IjIxNCIsIkEiOjI1NSwiUiI6MjU1LCJHIjowLCJCIjowfX0sIkxpbmVXZWlnaHQiOjAuMCwiTGluZVR5cGUiOjAsIlBhcmVudFN0eWxlIjpudWxsfSwiUGFyZW50U3R5bGUiOm51bGx9LCJUaXRsZVN0eWxlIjp7IiRpZCI6IjIxNSIsIkZvbnRTZXR0aW5ncyI6eyIkaWQiOiIyMTYiLCJGb250U2l6ZSI6MTAsIkZvbnROYW1lIjoiQ2FsaWJyaSIsIklzQm9sZCI6ZmFsc2UsIklzSXRhbGljIjpmYWxzZSwiSXNVbmRlcmxpbmVkIjpmYWxzZSwiUGFyZW50U3R5bGUiOm51bGx9LCJBdXRvU2l6ZSI6MiwiRm9yZWdyb3VuZCI6eyIkaWQiOiIyMTciLCJDb2xvciI6eyIkaWQiOiIyMTgiLCJBIjoyNTUsIlIiOjAsIkciOjAsIkIiOjB9fSwiTWF4V2lkdGgiOjUyLjQyNjkyOTQ3Mzg3Njk1MywiTWF4SGVpZ2h0IjoiSW5maW5pdHkiLCJTbWFydEZvcmVncm91bmRJc0FjdGl2ZSI6ZmFsc2UsIkhvcml6b250YWxBbGlnbm1lbnQiOjE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MCwiUiI6MjU1LCJHIjoyNTUsIkIiOjI1NX19LCJJc1Zpc2libGUiOnRydWUsIldpZHRoIjowLjAsIkhlaWdodCI6MC4wLCJCb3JkZXJTdHlsZSI6eyIkaWQiOiIyMjMiLCJMaW5lQ29sb3IiOm51bGwsIkxpbmVXZWlnaHQiOjAuMCwiTGluZVR5cGUiOjAsIlBhcmVudFN0eWxlIjpudWxsfSwiUGFyZW50U3R5bGUiOm51bGx9LCJEYXRlU3R5bGUiOnsiJGlkIjoiMjI0IiwiRm9udFNldHRpbmdzIjp7IiRpZCI6IjIyNSIsIkZvbnRTaXplIjoxMCwiRm9udE5hbWUiOiJDYWxpYnJpIiwiSXNCb2xkIjpmYWxzZSwiSXNJdGFsaWMiOmZhbHNlLCJJc1VuZGVybGluZWQiOmZhbHNlLCJQYXJlbnRTdHlsZSI6bnVsbH0sIkF1dG9TaXplIjowLCJGb3JlZ3JvdW5kIjp7IiRpZCI6IjIyNiIsIkNvbG9yIjp7IiRyZWYiOiI1MiJ9fSwiTWF4V2lkdGgiOjIwMC4wLCJNYXhIZWlnaHQiOiJJbmZpbml0eSIsIlNtYXJ0Rm9yZWdyb3VuZElzQWN0aXZlIjpmYWxzZSwiSG9yaXpvbnRhbEFsaWdubWVudCI6MCwiVmVydGljYWxBbGlnbm1lbnQiOjAsIlNtYXJ0Rm9yZWdyb3VuZCI6bnVsbCwiQmFja2dyb3VuZEZpbGxUeXBlIjowLCJNYXJnaW4iOnsiJGlkIjoiMjI3IiwiVG9wIjowLjAsIkxlZnQiOjAuMCwiUmlnaHQiOjAuMCwiQm90dG9tIjowLjB9LCJQYWRkaW5nIjp7IiRpZCI6IjIyOCIsIlRvcCI6MC4wLCJMZWZ0IjowLjAsIlJpZ2h0IjowLjAsIkJvdHRvbSI6MC4wfSwiQmFja2dyb3VuZCI6eyIkcmVmIjoiNTUifSwiSXNWaXNpYmxlIjp0cnVlLCJXaWR0aCI6MC4wLCJIZWlnaHQiOjAuMCwiQm9yZGVyU3R5bGUiOnsiJGlkIjoiMjI5IiwiTGluZUNvbG9yIjpudWxsLCJMaW5lV2VpZ2h0IjowLjAsIkxpbmVUeXBlIjowLCJQYXJlbnRTdHlsZSI6bnVsbH0sIlBhcmVudFN0eWxlIjpudWxsfSwiRGF0ZUZvcm1hdCI6eyIkaWQiOiIy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xIiwiRm9ybWF0IjowLCJJc1Zpc2libGUiOmZhbHNlLCJMYXN0S25vd25WaXNpYmlsaXR5U3RhdGUiOmZhbHNlfSwiSXNWaXNpYmxlIjp0cnVlLCJQYXJlbnRTdHlsZSI6bnVsbH0sIkluZGV4IjoyLCJTbWFydER1cmF0aW9uQWN0aXZhdGVkIjp0cnVlLCJEYXRlRm9ybWF0Ijp7IiRyZWYiOiIyMzAifSwiV2Vla051bWJlcmluZyI6eyIkaWQiOiIyMzIiLCJGb3JtYXQiOjAsIklzVmlzaWJsZSI6ZmFsc2UsIkxhc3RLbm93blZpc2liaWxpdHlTdGF0ZSI6ZmFsc2V9LCJJZCI6Ijg0MGQxOTA2LWNiMTAtNGIwMS1iZGUxLTViYjc4ZThlMzIzYiIsIkltcG9ydElkIjpudWxsLCJUaXRsZSI6IlRyZWF0XHJwYXRpZW50IiwiTm90ZSI6bnVsbCwiSHlwZXJsaW5rIjp7IiRpZCI6IjIzMyIsIkFkZHJlc3MiOm51bGwsIlN1YkFkZHJlc3MiOm51bGx9LCJJc0NoYW5nZWQiOmZhbHNlLCJJc05ldyI6ZmFsc2V9fSx7IiRpZCI6IjIzNCIsIl9hdHRhY2hlZE1pbGVzdG9uZXMiOltdLCJUYXNrRGVmaW5pdGlvbiI6eyIkaWQiOiIyMzUiLCJHcm91cE5hbWUiOm51bGwsIlN0YXJ0RGF0ZSI6IjIwMjItMTAtMTBUMTE6MDA6MDBaIiwiRW5kRGF0ZSI6IjIwMjItMTAtMTBUMTU6MDA6MDBaIiwiUGVyY2VudGFnZUNvbXBsZXRlIjpudWxsLCJTdHlsZSI6eyIkaWQiOiIyMzYiLCJTaGFwZSI6NywiU2hhcGVUaGlja25lc3MiOjMsIkR1cmF0aW9uRm9ybWF0Ijo1LCJJbmNsdWRlTm9uV29ya2luZ0RheXNJbkR1cmF0aW9uIjpmYWxzZSwiUGVyY2VudGFnZUNvbXBsZXRlU3R5bGUiOnsiJGlkIjoiMjM3IiwiRm9udFNldHRpbmdzIjp7IiRpZCI6IjIzOCIsIkZvbnRTaXplIjoxMCwiRm9udE5hbWUiOiJDYWxpYnJpIiwiSXNCb2xkIjp0cnVlLCJJc0l0YWxpYyI6ZmFsc2UsIklzVW5kZXJsaW5lZCI6ZmFsc2UsIlBhcmVudFN0eWxlIjpudWxsfSwiQXV0b1NpemUiOjAsIkZvcmVncm91bmQiOnsiJGlkIjoiMjM5IiwiQ29sb3IiOnsiJGlkIjoiMjQwIiwiQSI6MjU1LCJSIjoxMjcsIkciOjk2LCJCIjowfX0sIk1heFdpZHRoIjoyMDAuMCwiTWF4SGVpZ2h0IjoiSW5maW5pdHkiLCJTbWFydEZvcmVncm91bmRJc0FjdGl2ZSI6ZmFsc2UsIkhvcml6b250YWxBbGlnbm1lbnQiOjA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GlkIjoiMjQ0IiwiQSI6ODksIlIiOjAsIkciOjAsIkIiOjB9fSwiSXNWaXNpYmxlIjp0cnVlLCJXaWR0aCI6MC4wLCJIZWlnaHQiOjAuMCwiQm9yZGVyU3R5bGUiOnsiJGlkIjoiMjQ1IiwiTGluZUNvbG9yIjpudWxsLCJMaW5lV2VpZ2h0IjowLjAsIkxpbmVUeXBlIjowLCJQYXJlbnRTdHlsZSI6bnVsbH0sIlBhcmVudFN0eWxlIjpudWxsfSwiRHVyYXRpb25TdHlsZSI6eyIkaWQiOiIyNDYiLCJGb250U2V0dGluZ3MiOnsiJGlkIjoiMjQ3IiwiRm9udFNpemUiOjEwLCJGb250TmFtZSI6IkNhbGlicmkiLCJJc0JvbGQiOmZhbHNlLCJJc0l0YWxpYyI6ZmFsc2UsIklzVW5kZXJsaW5lZCI6ZmFsc2UsIlBhcmVudFN0eWxlIjpudWxsfSwiQXV0b1NpemUiOjAsIkZvcmVncm91bmQiOnsiJGlkIjoiMjQ4IiwiQ29sb3IiOnsiJGlkIjoiMj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wIiwiVG9wIjowLjAsIkxlZnQiOjAuMCwiUmlnaHQiOjAuMCwiQm90dG9tIjowLjB9LCJQYWRkaW5nIjp7IiRpZCI6IjI1MSIsIlRvcCI6MC4wLCJMZWZ0IjowLjAsIlJpZ2h0IjowLjAsIkJvdHRvbSI6MC4wfSwiQmFja2dyb3VuZCI6eyIkaWQiOiIyNTIiLCJDb2xvciI6eyIkaWQiOiIyNTMiLCJBIjo4OSwiUiI6MCwiRyI6MCwiQiI6MH19LCJJc1Zpc2libGUiOnRydWUsIldpZHRoIjowLjAsIkhlaWdodCI6MC4wLCJCb3JkZXJTdHlsZSI6eyIkaWQiOiIyNTQiLCJMaW5lQ29sb3IiOm51bGwsIkxpbmVXZWlnaHQiOjAuMCwiTGluZVR5cGUiOjAsIlBhcmVudFN0eWxlIjpudWxsfSwiUGFyZW50U3R5bGUiOm51bGx9LCJIb3Jpem9udGFsQ29ubmVjdG9yU3R5bGUiOnsiJGlkIjoiMjU1IiwiTGluZUNvbG9yIjp7IiRpZCI6IjI1NiIsIiR0eXBlIjoiTkxSRS5Db21tb24uRG9tLlNvbGlkQ29sb3JCcnVzaCwgTkxSRS5Db21tb24iLCJDb2xvciI6eyIkaWQiOiIyNTciLCJBIjoyNTUsIlIiOjIwNCwiRyI6MjA0LCJCIjoyMDR9fSwiTGluZVdlaWdodCI6MS4wLCJMaW5lVHlwZSI6MCwiUGFyZW50U3R5bGUiOm51bGx9LCJWZXJ0aWNhbENvbm5lY3RvclN0eWxlIjp7IiRpZCI6IjI1OCIsIkxpbmVDb2xvciI6eyIkaWQiOiIyNTkiLCIkdHlwZSI6Ik5MUkUuQ29tbW9uLkRvbS5Tb2xpZENvbG9yQnJ1c2gsIE5MUkUuQ29tbW9uIiwiQ29sb3IiOnsiJGlkIjoiMjY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MjYxIiwiTWFyZ2luIjp7IiRpZCI6IjI2MiIsIlRvcCI6MC4wLCJMZWZ0Ijo0LjAsIlJpZ2h0Ijo0LjAsIkJvdHRvbSI6MC4wfSwiUGFkZGluZyI6eyIkaWQiOiIyNjMiLCJUb3AiOjAuMCwiTGVmdCI6MC4wLCJSaWdodCI6MC4wLCJCb3R0b20iOjAuMH0sIkJhY2tncm91bmQiOnsiJGlkIjoiMjY0IiwiQ29sb3IiOnsiJGlkIjoiMjY1IiwiQSI6MjU1LCJSIjoyNTUsIkciOjE5MiwiQiI6MH19LCJJc1Zpc2libGUiOnRydWUsIldpZHRoIjowLjAsIkhlaWdodCI6MzYuMCwiQm9yZGVyU3R5bGUiOnsiJGlkIjoiMjY2IiwiTGluZUNvbG9yIjp7IiRpZCI6IjI2NyIsIiR0eXBlIjoiTkxSRS5Db21tb24uRG9tLlNvbGlkQ29sb3JCcnVzaCwgTkxSRS5Db21tb24iLCJDb2xvciI6eyIkaWQiOiIyNjgiLCJBIjoyNTUsIlIiOjI1NSwiRyI6MCwiQiI6MH19LCJMaW5lV2VpZ2h0IjowLjAsIkxpbmVUeXBlIjowLCJQYXJlbnRTdHlsZSI6bnVsbH0sIlBhcmVudFN0eWxlIjpudWxsfSwiVGl0b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CwiUiI6MjU1LCJHIjoyNTUsIkIiOjI1NX19LCJJc1Zpc2libGUiOnRydWUsIldpZHRoIjowLjAsIkhlaWdodCI6MC4wLCJCb3JkZXJTdHlsZSI6eyIkaWQiOiIyNzciLCJMaW5lQ29sb3IiOm51bGwsIkxpbmVXZWlnaHQiOjAuMCwiTGluZVR5cGUiOjAsIlBhcmVudFN0eWxlIjpudWxsfSwiUGFyZW50U3R5bGUiOm51bGx9LCJEYXRlU3R5bGUiOnsiJGlkIjoiMjc4IiwiRm9udFNldHRpbmdzIjp7IiRpZCI6IjI3OSIsIkZvbnRTaXplIjoxMCwiRm9udE5hbWUiOiJDYWxpYnJpIiwiSXNCb2xkIjpmYWxzZSwiSXNJdGFsaWMiOmZhbHNlLCJJc1VuZGVybGluZWQiOmZhbHNlLCJQYXJlbnRTdHlsZSI6bnVsbH0sIkF1dG9TaXplIjowLCJGb3JlZ3JvdW5kIjp7IiRpZCI6IjI4MCIsIkNvbG9yIjp7IiRyZWYiOiI1MiJ9fSwiTWF4V2lkdGgiOjIwMC4wLCJNYXhIZWlnaHQiOiJJbmZpbml0eSIsIlNtYXJ0Rm9yZWdyb3VuZElzQWN0aXZlIjpmYWxzZSwiSG9yaXpvbnRhbEFsaWdubWVudCI6MiwiVmVydGljYWxBbGlnbm1lbnQiOjAsIlNtYXJ0Rm9yZWdyb3VuZCI6bnVsbCwiQmFja2dyb3VuZEZpbGxUeXBlIjowLCJNYXJnaW4iOnsiJGlkIjoiMjgxIiwiVG9wIjowLjAsIkxlZnQiOjAuMCwiUmlnaHQiOjAuMCwiQm90dG9tIjowLjB9LCJQYWRkaW5nIjp7IiRpZCI6IjI4MiIsIlRvcCI6MC4wLCJMZWZ0IjowLjAsIlJpZ2h0IjowLjAsIkJvdHRvbSI6MC4wfSwiQmFja2dyb3VuZCI6eyIkaWQiOiIyODMiLCJDb2xvciI6eyIkcmVmIjoiMjUzIn19LCJJc1Zpc2libGUiOnRydWUsIldpZHRoIjowLjAsIkhlaWdodCI6MC4wLCJCb3JkZXJTdHlsZSI6eyIkaWQiOiIyODQiLCJMaW5lQ29sb3IiOm51bGwsIkxpbmVXZWlnaHQiOjAuMCwiTGluZVR5cGUiOjAsIlBhcmVudFN0eWxlIjpudWxsfSwiUGFyZW50U3R5bGUiOm51bGx9LCJEYXRlRm9ybWF0Ijp7IiRpZCI6IjI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YiLCJGb3JtYXQiOjAsIklzVmlzaWJsZSI6ZmFsc2UsIkxhc3RLbm93blZpc2liaWxpdHlTdGF0ZSI6ZmFsc2V9LCJJc1Zpc2libGUiOnRydWUsIlBhcmVudFN0eWxlIjpudWxsfSwiSW5kZXgiOjEsIlNtYXJ0RHVyYXRpb25BY3RpdmF0ZWQiOmZhbHNlLCJEYXRlRm9ybWF0Ijp7IiRyZWYiOiIyODUifSwiV2Vla051bWJlcmluZyI6eyIkaWQiOiIyODciLCJGb3JtYXQiOjAsIklzVmlzaWJsZSI6ZmFsc2UsIkxhc3RLbm93blZpc2liaWxpdHlTdGF0ZSI6ZmFsc2V9LCJJZCI6ImJmMGJhYjRlLTk4ZjUtNDc2My1hODI1LTY4YTVkMjE5YTVjNyIsIkltcG9ydElkIjpudWxsLCJUaXRsZSI6IkRvY3RvclxybmVlZGVkPyIsIk5vdGUiOm51bGwsIkh5cGVybGluayI6eyIkaWQiOiIyODgiLCJBZGRyZXNzIjpudWxsLCJTdWJBZGRyZXNzIjpudWxsfSwiSXNDaGFuZ2VkIjpmYWxzZSwiSXNOZXciOmZhbHNlfX1dLCJfbWlsZXN0b25lcyI6W10sIklkIjoiMDAzMjRhMWMtYTY3Ny00OGEzLWEwOTEtZjNhZGIyOTA0NzllIiwiSXNTaW5nbGVJdGVtUm93IjpmYWxzZX1dLCJJbmRleCI6NSwiSWQiOiI2ZDk0MWQ0Yy1jMTJhLTQxNTEtOGM5MC1jMmMzNmQzMDVkZGEiLCJIZWFkZXJUZXh0IjpudWxsLCJJc0RlZmF1bHQiOnRydWUsIlN0eWxlIjp7IiRpZCI6IjI4OSIsIkhlYWRlclN0eWxlIjp7IiRpZCI6IjI5MCIsIlRleHRTdHlsZSI6eyIkaWQiOiIyOTEiLCJGb250U2V0dGluZ3MiOnsiJGlkIjoiMjkyIiwiRm9udFNpemUiOjEyLCJGb250TmFtZSI6IkNhbGlicmkiLCJJc0JvbGQiOmZhbHNlLCJJc0l0YWxpYyI6ZmFsc2UsIklzVW5kZXJsaW5lZCI6ZmFsc2UsIlBhcmVudFN0eWxlIjpudWxsfSwiQXV0b1NpemUiOjAsIkZvcmVncm91bmQiOnsiJGlkIjoiMjkzIiwiQ29sb3IiOnsiJGlkIjoiMjk0IiwiQSI6MjU1LCJSIjowLCJHIjowLCJCIjowfX0sIk1heFdpZHRoIjowLjAsIk1heEhlaWdodCI6MC4wLCJTbWFydEZvcmVncm91bmRJc0FjdGl2ZSI6ZmFsc2UsIkhvcml6b250YWxBbGlnbm1lbnQiOjAsIlZlcnRpY2FsQWxpZ25tZW50IjowLCJTbWFydEZvcmVncm91bmQiOm51bGwsIkJhY2tncm91bmRGaWxsVHlwZSI6MCwiTWFyZ2luIjp7IiRpZCI6IjI5NSIsIlRvcCI6MC4wLCJMZWZ0IjowLjAsIlJpZ2h0IjowLjAsIkJvdHRvbSI6MC4wfSwiUGFkZGluZyI6eyIkaWQiOiIyOTYiLCJUb3AiOjAuMCwiTGVmdCI6MC4wLCJSaWdodCI6MC4wLCJCb3R0b20iOjAuMH0sIkJhY2tncm91bmQiOm51bGwsIklzVmlzaWJsZSI6ZmFsc2UsIldpZHRoIjowLjAsIkhlaWdodCI6MC4wLCJCb3JkZXJTdHlsZSI6bnVsbCwiUGFyZW50U3R5bGUiOm51bGx9LCJSZWN0YW5nbGVTdHlsZSI6eyIkaWQiOiIyOTciLCJNYXJnaW4iOnsiJGlkIjoiMjk4IiwiVG9wIjowLjAsIkxlZnQiOjAuMCwiUmlnaHQiOjAuMCwiQm90dG9tIjowLjB9LCJQYWRkaW5nIjp7IiRpZCI6IjI5OSIsIlRvcCI6MC4wLCJMZWZ0IjowLjAsIlJpZ2h0IjowLjAsIkJvdHRvbSI6MC4wfSwiQmFja2dyb3VuZCI6eyIkaWQiOiIzMDAiLCJDb2xvciI6eyIkaWQiOiIzMDEiLCJBIjo2MywiUiI6MTY1LCJHIjoxNjUsIkIiOjE2NX19LCJJc1Zpc2libGUiOmZhbHNlLCJXaWR0aCI6MC4wLCJIZWlnaHQiOjAuMCwiQm9yZGVyU3R5bGUiOnsiJGlkIjoiMzAyIiwiTGluZUNvbG9yIjp7IiRpZCI6IjMwMyIsIiR0eXBlIjoiTkxSRS5Db21tb24uRG9tLlNvbGlkQ29sb3JCcnVzaCwgTkxSRS5Db21tb24iLCJDb2xvciI6eyIkaWQiOiIzMDQiLCJBIjoyNTUsIlIiOjI1NSwiRyI6MCwiQiI6MH19LCJMaW5lV2VpZ2h0IjowLjAsIkxpbmVUeXBlIjowLCJQYXJlbnRTdHlsZSI6bnVsbH0sIlBhcmVudFN0eWxlIjpudWxsfSwiTWFyZ2luIjp7IiRpZCI6IjMwNSIsIlRvcCI6MC4wLCJMZWZ0IjowLjAsIlJpZ2h0IjowLjAsIkJvdHRvbSI6MC4wfSwiUGFkZGluZyI6eyIkaWQiOiIzMDYiLCJUb3AiOjAuMCwiTGVmdCI6MC4wLCJSaWdodCI6MC4wLCJCb3R0b20iOjAuMH0sIkJhY2tncm91bmQiOm51bGwsIklzVmlzaWJsZSI6dHJ1ZSwiV2lkdGgiOjAuMCwiSGVpZ2h0IjowLjAsIkJvcmRlclN0eWxlIjpudWxsLCJQYXJlbnRTdHlsZSI6bnVsbH0sIkJhY2tncm91bmRTdHlsZSI6eyIkaWQiOiIzMDciLCJNYXJnaW4iOnsiJGlkIjoiMzA4IiwiVG9wIjowLjAsIkxlZnQiOjAuMCwiUmlnaHQiOjAuMCwiQm90dG9tIjowLjB9LCJQYWRkaW5nIjp7IiRpZCI6IjMwOSIsIlRvcCI6MC4wLCJMZWZ0IjowLjAsIlJpZ2h0IjowLjAsIkJvdHRvbSI6MC4wfSwiQmFja2dyb3VuZCI6eyIkaWQiOiIzMTAiLCJDb2xvciI6eyIkaWQiOiIzMTEiLCJBIjo1MSwiUiI6MTY1LCJHIjoxNjUsIkIiOjE2NX19LCJJc1Zpc2libGUiOnRydWUsIldpZHRoIjowLjAsIkhlaWdodCI6MC4wLCJCb3JkZXJTdHlsZSI6eyIkaWQiOiIzMTIiLCJMaW5lQ29sb3IiOnsiJGlkIjoiMzEzIiwiJHR5cGUiOiJOTFJFLkNvbW1vbi5Eb20uU29saWRDb2xvckJydXNoLCBOTFJFLkNvbW1vbiIsIkNvbG9yIjp7IiRpZCI6IjMxNCIsIkEiOjI1NSwiUiI6MjU1LCJHIjowLCJCIjowfX0sIkxpbmVXZWlnaHQiOjAuMCwiTGluZVR5cGUiOjAsIlBhcmVudFN0eWxlIjpudWxsfSwiUGFyZW50U3R5bGUiOm51bGx9LCJNYXJnaW4iOnsiJGlkIjoiMzE1IiwiVG9wIjowLjAsIkxlZnQiOjAuMCwiUmlnaHQiOjAuMCwiQm90dG9tIjowLjB9LCJQYWRkaW5nIjp7IiRpZCI6IjMxNiIsIlRvcCI6MC4wLCJMZWZ0IjowLjAsIlJpZ2h0IjowLjAsIkJvdHRvbSI6MC4wfSwiSXNWaXNpYmxlIjpmYWxzZSwiV2lkdGgiOjAuMCwiSGVpZ2h0IjowLjAsIkJvcmRlclN0eWxlIjpudWxsLCJQYXJlbnRTdHlsZSI6bnVsbH19XSwiSWQiOiI5Y2YwYjlhMy1iNDA2LTQ4NjktYjlhZS03NDhmYjVlZmJiNTEiLCJJbmRleCI6NSwiSGVhZGVyVGV4dCI6Ik5QIiwiU3R5bGUiOnsiJGlkIjoiMzE3IiwiSGVhZGVyU3R5bGUiOnsiJGlkIjoiMzE4IiwiVGV4dElzVmVydGljYWwiOmZhbHNlLCJUZXh0U3R5bGUiOnsiJGlkIjoiMzE5IiwiRm9udFNldHRpbmdzIjp7IiRpZCI6IjMyMCIsIkZvbnRTaXplIjoxMiwiRm9udE5hbWUiOiJDYWxpYnJpIiwiSXNCb2xkIjp0cnVlLCJJc0l0YWxpYyI6ZmFsc2UsIklzVW5kZXJsaW5lZCI6ZmFsc2UsIlBhcmVudFN0eWxlIjpudWxsfSwiQXV0b1NpemUiOjAsIkZvcmVncm91bmQiOnsiJGlkIjoiMzIxIiwiQ29sb3IiOnsiJGlkIjoiMzIyIiwiQSI6MjU1LCJSIjoyNTUsIkciOjI1NSwiQiI6MjU1fX0sIk1heFdpZHRoIjowLjAsIk1heEhlaWdodCI6MC4wLCJTbWFydEZvcmVncm91bmRJc0FjdGl2ZSI6ZmFsc2UsIkhvcml6b250YWxBbGlnbm1lbnQiOjAsIlZlcnRpY2FsQWxpZ25tZW50IjowLCJTbWFydEZvcmVncm91bmQiOm51bGwsIkJhY2tncm91bmRGaWxsVHlwZSI6MCwiTWFyZ2luIjp7IiRpZCI6IjMyMyIsIlRvcCI6MC4wLCJMZWZ0IjowLjAsIlJpZ2h0IjowLjAsIkJvdHRvbSI6MC4wfSwiUGFkZGluZyI6eyIkaWQiOiIzMjQiLCJUb3AiOjAuMCwiTGVmdCI6MC4wLCJSaWdodCI6MC4wLCJCb3R0b20iOjAuMH0sIkJhY2tncm91bmQiOm51bGwsIklzVmlzaWJsZSI6ZmFsc2UsIldpZHRoIjowLjAsIkhlaWdodCI6MC4wLCJCb3JkZXJTdHlsZSI6bnVsbCwiUGFyZW50U3R5bGUiOm51bGx9LCJSZWN0YW5nbGVTdHlsZSI6eyIkaWQiOiIzMjUiLCJNYXJnaW4iOnsiJGlkIjoiMzI2IiwiVG9wIjowLjAsIkxlZnQiOjAuMCwiUmlnaHQiOjAuMCwiQm90dG9tIjowLjB9LCJQYWRkaW5nIjp7IiRpZCI6IjMyNyIsIlRvcCI6MC4wLCJMZWZ0IjowLjAsIlJpZ2h0IjowLjAsIkJvdHRvbSI6MC4wfSwiQmFja2dyb3VuZCI6eyIkaWQiOiIzMjgiLCJDb2xvciI6eyIkaWQiOiIzMjkiLCJBIjoyNTUsIlIiOjEwNiwiRyI6MTYwLCJCIjoxMjF9fSwiSXNWaXNpYmxlIjpmYWxzZSwiV2lkdGgiOjAuMCwiSGVpZ2h0IjowLjAsIkJvcmRlclN0eWxlIjp7IiRpZCI6IjMzMCIsIkxpbmVDb2xvciI6eyIkaWQiOiIzMzEiLCIkdHlwZSI6Ik5MUkUuQ29tbW9uLkRvbS5Tb2xpZENvbG9yQnJ1c2gsIE5MUkUuQ29tbW9uIiwiQ29sb3IiOnsiJGlkIjoiMzMyIiwiQSI6MjU1LCJSIjoyMiwiRyI6MjgsIkIiOjM1fX0sIkxpbmVXZWlnaHQiOjAuMCwiTGluZVR5cGUiOjAsIlBhcmVudFN0eWxlIjpudWxsfSwiUGFyZW50U3R5bGUiOm51bGx9LCJNYXJnaW4iOnsiJGlkIjoiMzMzIiwiVG9wIjowLjAsIkxlZnQiOjAuMCwiUmlnaHQiOjAuMCwiQm90dG9tIjowLjB9LCJQYWRkaW5nIjp7IiRpZCI6IjMzNCIsIlRvcCI6MC4wLCJMZWZ0IjowLjAsIlJpZ2h0IjowLjAsIkJvdHRvbSI6MC4wfSwiQmFja2dyb3VuZCI6bnVsbCwiSXNWaXNpYmxlIjp0cnVlLCJXaWR0aCI6MC4wLCJIZWlnaHQiOjAuMCwiQm9yZGVyU3R5bGUiOm51bGwsIlBhcmVudFN0eWxlIjpudWxsfSwiQmFja2dyb3VuZFN0eWxlIjp7IiRpZCI6IjMzNSIsIk1hcmdpbiI6eyIkaWQiOiIzMzYiLCJUb3AiOjAuMCwiTGVmdCI6MC4wLCJSaWdodCI6MC4wLCJCb3R0b20iOjAuMH0sIlBhZGRpbmciOnsiJGlkIjoiMzM3IiwiVG9wIjowLjAsIkxlZnQiOjAuMCwiUmlnaHQiOjAuMCwiQm90dG9tIjowLjB9LCJCYWNrZ3JvdW5kIjp7IiRpZCI6IjMzOCIsIkNvbG9yIjp7IiRpZCI6IjMzOSIsIkEiOjM4LCJSIjoxMDYsIkciOjE2MCwiQiI6MTIxfX0sIklzVmlzaWJsZSI6dHJ1ZSwiV2lkdGgiOjAuMCwiSGVpZ2h0IjowLjAsIkJvcmRlclN0eWxlIjp7IiRpZCI6IjM0MCIsIkxpbmVDb2xvciI6eyIkaWQiOiIzNDEiLCIkdHlwZSI6Ik5MUkUuQ29tbW9uLkRvbS5Tb2xpZENvbG9yQnJ1c2gsIE5MUkUuQ29tbW9uIiwiQ29sb3IiOnsiJGlkIjoiMzQyIiwiQSI6MjU1LCJSIjoyMiwiRyI6MjgsIkIiOjM1fX0sIkxpbmVXZWlnaHQiOjAuMCwiTGluZVR5cGUiOjAsIlBhcmVudFN0eWxlIjpudWxsfSwiUGFyZW50U3R5bGUiOm51bGx9LCJJc0Fib3ZlVGltZWJhbmQiOmZhbHNlLCJNYXJnaW4iOnsiJGlkIjoiMzQzIiwiVG9wIjowLjAsIkxlZnQiOjAuMCwiUmlnaHQiOjAuMCwiQm90dG9tIjowLjB9LCJQYWRkaW5nIjp7IiRpZCI6IjM0NCIsIlRvcCI6MC4wLCJMZWZ0IjowLjAsIlJpZ2h0IjowLjAsIkJvdHRvbSI6MC4wfSwiSXNWaXNpYmxlIjp0cnVlLCJXaWR0aCI6MC4wLCJIZWlnaHQiOjAuMCwiQm9yZGVyU3R5bGUiOnsiJGlkIjoiMzQ1IiwiTGluZUNvbG9yIjpudWxsLCJMaW5lV2VpZ2h0IjowLjAsIkxpbmVUeXBlIjowLCJQYXJlbnRTdHlsZSI6bnVsbH0sIlBhcmVudFN0eWxlIjpudWxsfX0seyIkaWQiOiIzNDYiLCJfYWN0aXZpdGllcyI6W3siJGlkIjoiMzQ3IiwiX3Jvd3MiOlt7IiRpZCI6IjM0OCIsIl90YXNrcyI6W3siJGlkIjoiMzQ5IiwiX2F0dGFjaGVkTWlsZXN0b25lcyI6W10sIlRhc2tEZWZpbml0aW9uIjp7IiRpZCI6IjM1MCIsIkdyb3VwTmFtZSI6bnVsbCwiU3RhcnREYXRlIjoiMjAyMi0xMC0xMVQwNTowMDowMFoiLCJFbmREYXRlIjoiMjAyMi0xMC0xMVQwOTowMDowMFoiLCJQZXJjZW50YWdlQ29tcGxldGUiOm51bGwsIlN0eWxlIjp7IiRpZCI6IjM1MSIsIlNoYXBlIjowLCJTaGFwZVRoaWNrbmVzcyI6MywiRHVyYXRpb25Gb3JtYXQiOjAsIkluY2x1ZGVOb25Xb3JraW5nRGF5c0luRHVyYXRpb24iOmZhbHNlLCJQZXJjZW50YWdlQ29tcGxl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nsiJGlkIjoiMzU4IiwiQ29sb3IiOnsiJHJlZiI6IjI0NCJ9fSwiSXNWaXNpYmxlIjp0cnVlLCJXaWR0aCI6MC4wLCJIZWlnaHQiOjAuMCwiQm9yZGVyU3R5bGUiOnsiJGlkIjoiMzU5IiwiTGluZUNvbG9yIjpudWxsLCJMaW5lV2VpZ2h0IjowLjAsIkxpbmVUeXBlIjowLCJQYXJlbnRTdHlsZSI6bnVsbH0sIlBhcmVudFN0eWxlIjpudWxsfSwiRHVyYXRpb25TdHlsZSI6eyIkaWQiOiIzNjAiLCJGb250U2V0dGluZ3MiOnsiJGlkIjoiMzYxIiwiRm9udFNpemUiOjEwLCJGb250TmFtZSI6IkNhbGlicmkiLCJJc0JvbGQiOmZhbHNlLCJJc0l0YWxpYyI6ZmFsc2UsIklzVW5kZXJsaW5lZCI6ZmFsc2UsIlBhcmVudFN0eWxlIjpudWxsfSwiQXV0b1NpemUiOjAsIkZvcmVncm91bmQiOnsiJGlkIjoiMzYyIiwiQ29sb3IiOnsiJHJlZiI6IjI0OSJ9fSwiTWF4V2lkdGgiOjIwMC4wLCJNYXhIZWlnaHQiOiJJbmZpbml0eSIsIlNtYXJ0Rm9yZWdyb3VuZElzQWN0aXZlIjpmYWxzZSwiSG9yaXpvbnRhbEFsaWdubWVudCI6MCwiVmVydGljYWxBbGlnbm1lbnQiOjAsIlNtYXJ0Rm9yZWdyb3VuZCI6bnVsbCwiQmFja2dyb3VuZEZpbGxUeXBlIjowLCJNYXJnaW4iOnsiJGlkIjoiMzYzIiwiVG9wIjowLjAsIkxlZnQiOjAuMCwiUmlnaHQiOjAuMCwiQm90dG9tIjowLjB9LCJQYWRkaW5nIjp7IiRpZCI6IjM2NCIsIlRvcCI6MC4wLCJMZWZ0IjowLjAsIlJpZ2h0IjowLjAsIkJvdHRvbSI6MC4wfSwiQmFja2dyb3VuZCI6eyIkcmVmIjoiMjUyIn0sIklzVmlzaWJsZSI6dHJ1ZSwiV2lkdGgiOjAuMCwiSGVpZ2h0IjowLjAsIkJvcmRlclN0eWxlIjp7IiRpZCI6IjM2NSIsIkxpbmVDb2xvciI6bnVsbCwiTGluZVdlaWdodCI6MC4wLCJMaW5lVHlwZSI6MCwiUGFyZW50U3R5bGUiOm51bGx9LCJQYXJlbnRTdHlsZSI6bnVsbH0sIkhvcml6b250YWxDb25uZWN0b3JTdHlsZSI6eyIkaWQiOiIzNjYiLCJMaW5lQ29sb3IiOnsiJHJlZiI6IjI1NiJ9LCJMaW5lV2VpZ2h0IjoxLjAsIkxpbmVUeXBlIjowLCJQYXJlbnRTdHlsZSI6bnVsbH0sIlZlcnRpY2FsQ29ubmVjdG9yU3R5bGUiOnsiJGlkIjoiMzY3IiwiTGluZUNvbG9yIjp7IiRyZWYiOiIyNT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NjgiLCJNYXJnaW4iOnsiJGlkIjoiMzY5IiwiVG9wIjowLjAsIkxlZnQiOjQuMCwiUmlnaHQiOjQuMCwiQm90dG9tIjowLjB9LCJQYWRkaW5nIjp7IiRpZCI6IjM3MCIsIlRvcCI6MC4wLCJMZWZ0IjowLjAsIlJpZ2h0IjowLjAsIkJvdHRvbSI6MC4wfSwiQmFja2dyb3VuZCI6eyIkaWQiOiIzNzEiLCJDb2xvciI6eyIkaWQiOiIzNzIiLCJBIjoyNTUsIlIiOjY3LCJHIjoxNzAsIkIiOjIxMH19LCJJc1Zpc2libGUiOnRydWUsIldpZHRoIjowLjAsIkhlaWdodCI6MzYuMCwiQm9yZGVyU3R5bGUiOnsiJGlkIjoiMzczIiwiTGluZUNvbG9yIjp7IiRpZCI6IjM3NCIsIiR0eXBlIjoiTkxSRS5Db21tb24uRG9tLlNvbGlkQ29sb3JCcnVzaCwgTkxSRS5Db21tb24iLCJDb2xvciI6eyIkaWQiOiIzNzUiLCJBIjoyNTUsIlIiOjI1NSwiRyI6MCwiQiI6MH19LCJMaW5lV2VpZ2h0IjowLjAsIkxpbmVUeXBlIjowLCJQYXJlbnRTdHlsZSI6bnVsbH0sIlBhcmVudFN0eWxlIjpudWxsfSwiVGl0bGVTdHlsZSI6eyIkaWQiOiIzNzYiLCJGb250U2V0dGluZ3MiOnsiJGlkIjoiMzc3IiwiRm9udFNpemUiOjEwLCJGb250TmFtZSI6IkNhbGlicmkiLCJJc0JvbGQiOmZhbHNlLCJJc0l0YWxpYyI6ZmFsc2UsIklzVW5kZXJsaW5lZCI6ZmFsc2UsIlBhcmVudFN0eWxlIjpudWxsfSwiQXV0b1NpemUiOjAsIkZvcmVncm91bmQiOnsiJGlkIjoiMzc4IiwiQ29sb3IiOnsiJGlkIjoiMzc5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M4MCIsIlRvcCI6MC4wLCJMZWZ0IjowLjAsIlJpZ2h0IjowLjAsIkJvdHRvbSI6MC4wfSwiUGFkZGluZyI6eyIkaWQiOiIzODEiLCJUb3AiOjAuMCwiTGVmdCI6MC4wLCJSaWdodCI6MC4wLCJCb3R0b20iOjAuMH0sIkJhY2tncm91bmQiOnsiJGlkIjoiMzgyIiwiQ29sb3IiOnsiJGlkIjoiMzgzIiwiQSI6MCwiUiI6MjU1LCJHIjoyNTUsIkIiOjI1NX19LCJJc1Zpc2libGUiOnRydWUsIldpZHRoIjowLjAsIkhlaWdodCI6MC4wLCJCb3JkZXJTdHlsZSI6eyIkaWQiOiIzODQiLCJMaW5lQ29sb3IiOm51bGwsIkxpbmVXZWlnaHQiOjAuMCwiTGluZVR5cGUiOjAsIlBhcmVudFN0eWxlIjpudWxsfSwiUGFyZW50U3R5bGUiOm51bGx9LCJEYXRlU3R5bGUiOnsiJGlkIjoiMzg1IiwiRm9udFNldHRpbmdzIjp7IiRpZCI6IjM4NiIsIkZvbnRTaXplIjoxMCwiRm9udE5hbWUiOiJDYWxpYnJpIiwiSXNCb2xkIjpmYWxzZSwiSXNJdGFsaWMiOmZhbHNlLCJJc1VuZGVybGluZWQiOmZhbHNlLCJQYXJlbnRTdHlsZSI6bnVsbH0sIkF1dG9TaXplIjowLCJGb3JlZ3JvdW5kIjp7IiRpZCI6IjM4NyIsIkNvbG9yIjp7IiRyZWYiOiI1MiJ9fSwiTWF4V2lkdGgiOjIwMC4wLCJNYXhIZWlnaHQiOiJJbmZpbml0eSIsIlNtYXJ0Rm9yZWdyb3VuZElzQWN0aXZlIjpmYWxzZSwiSG9yaXpvbnRhbEFsaWdubWVudCI6Mi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cmVmIjoiMjgzIn0sIklzVmlzaWJsZSI6dHJ1ZSwiV2lkdGgiOjAuMCwiSGVpZ2h0IjowLjAsIkJvcmRlclN0eWxlIjp7IiRpZCI6IjM5MCIsIkxpbmVDb2xvciI6bnVsbCwiTGluZVdlaWdodCI6MC4wLCJMaW5lVHlwZSI6MCwiUGFyZW50U3R5bGUiOm51bGx9LCJQYXJlbnRTdHlsZSI6bnVsbH0sIkRhdGVGb3JtYXQiOnsiJGlkIjoiMz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MiIsIkZvcm1hdCI6MCwiSXNWaXNpYmxlIjpmYWxzZSwiTGFzdEtub3duVmlzaWJpbGl0eVN0YXRlIjpmYWxzZX0sIklzVmlzaWJsZSI6dHJ1ZSwiUGFyZW50U3R5bGUiOm51bGx9LCJJbmRleCI6MSwiU21hcnREdXJhdGlvbkFjdGl2YXRlZCI6ZmFsc2UsIkRhdGVGb3JtYXQiOnsiJHJlZiI6IjM5MSJ9LCJXZWVrTnVtYmVyaW5nIjp7IiRpZCI6IjM5MyIsIkZvcm1hdCI6MCwiSXNWaXNpYmxlIjpmYWxzZSwiTGFzdEtub3duVmlzaWJpbGl0eVN0YXRlIjpmYWxzZX0sIklkIjoiNDBjNzY5NmMtOGIzYS00YjFkLWI4M2QtNzY3MzBlNWQ5MmMyIiwiSW1wb3J0SWQiOm51bGwsIlRpdGxlIjoiSW5zdHJ1Y3RccnBhdGllbnQiLCJOb3RlIjpudWxsLCJIeXBlcmxpbmsiOnsiJGlkIjoiMzk0IiwiQWRkcmVzcyI6bnVsbCwiU3ViQWRkcmVzcyI6bnVsbH0sIklzQ2hhbmdlZCI6ZmFsc2UsIklzTmV3IjpmYWxzZX19LHsiJGlkIjoiMzk1IiwiX2F0dGFjaGVkTWlsZXN0b25lcyI6W10sIlRhc2tEZWZpbml0aW9uIjp7IiRpZCI6IjM5NiIsIkdyb3VwTmFtZSI6bnVsbCwiU3RhcnREYXRlIjoiMjAyMi0xMC0xMVQxMDowMDowMFoiLCJFbmREYXRlIjoiMjAyMi0xMC0xMVQxNDowMDowMFoiLCJQZXJjZW50YWdlQ29tcGxldGUiOm51bGwsIlN0eWxlIjp7IiRpZCI6IjM5NyIsIlNoYXBlIjowLCJTaGFwZVRoaWNrbmVzcyI6MywiRHVyYXRpb25Gb3JtYXQiOjAsIkluY2x1ZGVOb25Xb3JraW5nRGF5c0luRHVyYXRpb24iOmZhbHNlLCJQZXJjZW50YWdlQ29tcGxldGVTdHlsZSI6eyIkaWQiOiIzOTgiLCJGb250U2V0dGluZ3MiOnsiJGlkIjoiMzk5IiwiRm9udFNpemUiOjEwLCJGb250TmFtZSI6IkNhbGlicmkiLCJJc0JvbGQiOmZhbHNlLCJJc0l0YWxpYyI6ZmFsc2UsIklzVW5kZXJsaW5lZCI6ZmFsc2UsIlBhcmVudFN0eWxlIjpudWxsfSwiQXV0b1NpemUiOjAsIkZvcmVncm91bmQiOnsiJGlkIjoiNDAwIiwiQ29sb3IiOnsiJGlkIjoiNDA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wMiIsIlRvcCI6MC4wLCJMZWZ0IjowLjAsIlJpZ2h0IjowLjAsIkJvdHRvbSI6MC4wfSwiUGFkZGluZyI6eyIkaWQiOiI0MDMiLCJUb3AiOjAuMCwiTGVmdCI6MC4wLCJSaWdodCI6MC4wLCJCb3R0b20iOjAuMH0sIkJhY2tncm91bmQiOnsiJGlkIjoiNDA0IiwiQ29sb3IiOnsiJHJlZiI6IjE5NyJ9fSwiSXNWaXNpYmxlIjp0cnVlLCJXaWR0aCI6MC4wLCJIZWlnaHQiOjAuMCwiQm9yZGVyU3R5bGUiOnsiJGlkIjoiNDA1IiwiTGluZUNvbG9yIjpudWxsLCJMaW5lV2VpZ2h0IjowLjAsIkxpbmVUeXBlIjowLCJQYXJlbnRTdHlsZSI6bnVsbH0sIlBhcmVudFN0eWxlIjpudWxsfSwiRHVyYXRpb25TdHlsZSI6eyIkaWQiOiI0MDYiLCJGb250U2V0dGluZ3MiOnsiJGlkIjoiNDA3IiwiRm9udFNpemUiOjEwLCJGb250TmFtZSI6IkNhbGlicmkiLCJJc0JvbGQiOmZhbHNlLCJJc0l0YWxpYyI6ZmFsc2UsIklzVW5kZXJsaW5lZCI6ZmFsc2UsIlBhcmVudFN0eWxlIjpudWxsfSwiQXV0b1NpemUiOjAsIkZvcmVncm91bmQiOnsiJGlkIjoiNDA4IiwiQ29sb3IiOnsiJHJlZiI6IjIwIn19LCJNYXhXaWR0aCI6MjAwLjAsIk1heEhlaWdodCI6IkluZmluaXR5IiwiU21hcnRGb3JlZ3JvdW5kSXNBY3RpdmUiOmZhbHNlLCJIb3Jpem9udGFsQWxpZ25tZW50IjowLCJWZXJ0aWNhbEFsaWdubWVudCI6MCwiU21hcnRGb3JlZ3JvdW5kIjpudWxsLCJCYWNrZ3JvdW5kRmlsbFR5cGUiOjAsIk1hcmdpbiI6eyIkaWQiOiI0MDkiLCJUb3AiOjAuMCwiTGVmdCI6MC4wLCJSaWdodCI6MC4wLCJCb3R0b20iOjAuMH0sIlBhZGRpbmciOnsiJGlkIjoiNDEwIiwiVG9wIjowLjAsIkxlZnQiOjAuMCwiUmlnaHQiOjAuMCwiQm90dG9tIjowLjB9LCJCYWNrZ3JvdW5kIjp7IiRyZWYiOiIyMyJ9LCJJc1Zpc2libGUiOnRydWUsIldpZHRoIjowLjAsIkhlaWdodCI6MC4wLCJCb3JkZXJTdHlsZSI6eyIkaWQiOiI0MTEiLCJMaW5lQ29sb3IiOm51bGwsIkxpbmVXZWlnaHQiOjAuMCwiTGluZVR5cGUiOjAsIlBhcmVudFN0eWxlIjpudWxsfSwiUGFyZW50U3R5bGUiOm51bGx9LCJIb3Jpem9udGFsQ29ubmVjdG9yU3R5bGUiOnsiJGlkIjoiNDEyIiwiTGluZUNvbG9yIjp7IiRyZWYiOiIyNyJ9LCJMaW5lV2VpZ2h0IjoxLjAsIkxpbmVUeXBlIjowLCJQYXJlbnRTdHlsZSI6bnVsbH0sIlZlcnRpY2FsQ29ubmVjdG9yU3R5bGUiOnsiJGlkIjoiNDE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xNCIsIk1hcmdpbiI6eyIkaWQiOiI0MTUiLCJUb3AiOjAuMCwiTGVmdCI6NC4wLCJSaWdodCI6NC4wLCJCb3R0b20iOjAuMH0sIlBhZGRpbmciOnsiJGlkIjoiNDE2IiwiVG9wIjowLjAsIkxlZnQiOjAuMCwiUmlnaHQiOjAuMCwiQm90dG9tIjowLjB9LCJCYWNrZ3JvdW5kIjp7IiRpZCI6IjQxNyIsIkNvbG9yIjp7IiRpZCI6IjQxOCIsIkEiOjI1NSwiUiI6NjcsIkciOjE3MCwiQiI6MjEwfX0sIklzVmlzaWJsZSI6dHJ1ZSwiV2lkdGgiOjAuMCwiSGVpZ2h0IjozNi4wLCJCb3JkZXJTdHlsZSI6eyIkaWQiOiI0MTkiLCJMaW5lQ29sb3IiOnsiJHJlZiI6IjIxMyJ9LCJMaW5lV2VpZ2h0IjowLjAsIkxpbmVUeXBlIjowLCJQYXJlbnRTdHlsZSI6bnVsbH0sIlBhcmVudFN0eWxlIjpudWxsfSwiVGl0bGVTdHlsZSI6eyIkaWQiOiI0MjAiLCJGb250U2V0dGluZ3MiOnsiJGlkIjoiNDIxIiwiRm9udFNpemUiOjEwLCJGb250TmFtZSI6IkNhbGlicmkiLCJJc0JvbGQiOmZhbHNlLCJJc0l0YWxpYyI6ZmFsc2UsIklzVW5kZXJsaW5lZCI6ZmFsc2UsIlBhcmVudFN0eWxlIjpudWxsfSwiQXV0b1NpemUiOjAsIkZvcmVncm91bmQiOnsiJGlkIjoiNDIyIiwiQ29sb3IiOnsiJGlkIjoiNDIz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QyNCIsIlRvcCI6MC4wLCJMZWZ0IjowLjAsIlJpZ2h0IjowLjAsIkJvdHRvbSI6MC4wfSwiUGFkZGluZyI6eyIkaWQiOiI0MjUiLCJUb3AiOjAuMCwiTGVmdCI6MC4wLCJSaWdodCI6MC4wLCJCb3R0b20iOjAuMH0sIkJhY2tncm91bmQiOnsiJGlkIjoiNDI2IiwiQ29sb3IiOnsiJGlkIjoiNDI3IiwiQSI6MCwiUiI6MjU1LCJHIjoyNTUsIkIiOjI1NX19LCJJc1Zpc2libGUiOnRydWUsIldpZHRoIjowLjAsIkhlaWdodCI6MC4wLCJCb3JkZXJTdHlsZSI6eyIkaWQiOiI0MjgiLCJMaW5lQ29sb3IiOm51bGwsIkxpbmVXZWlnaHQiOjAuMCwiTGluZVR5cGUiOjAsIlBhcmVudFN0eWxlIjpudWxsfSwiUGFyZW50U3R5bGUiOm51bGx9LCJEYXRlU3R5bGUiOnsiJGlkIjoiNDI5IiwiRm9udFNldHRpbmdzIjp7IiRpZCI6IjQzMCIsIkZvbnRTaXplIjoxMCwiRm9udE5hbWUiOiJDYWxpYnJpIiwiSXNCb2xkIjpmYWxzZSwiSXNJdGFsaWMiOmZhbHNlLCJJc1VuZGVybGluZWQiOmZhbHNlLCJQYXJlbnRTdHlsZSI6bnVsbH0sIkF1dG9TaXplIjowLCJGb3JlZ3JvdW5kIjp7IiRpZCI6IjQzMSIsIkNvbG9yIjp7IiRyZWYiOiI1MiJ9fSwiTWF4V2lkdGgiOjIwMC4wLCJNYXhIZWlnaHQiOiJJbmZpbml0eSIsIlNtYXJ0Rm9yZWdyb3VuZElzQWN0aXZlIjpmYWxzZSwiSG9yaXpvbnRhbEFsaWdubWVudCI6MCwiVmVydGljYWxBbGlnbm1lbnQiOjAsIlNtYXJ0Rm9yZWdyb3VuZCI6bnVsbCwiQmFja2dyb3VuZEZpbGxUeXBlIjowLCJNYXJnaW4iOnsiJGlkIjoiNDMyIiwiVG9wIjowLjAsIkxlZnQiOjAuMCwiUmlnaHQiOjAuMCwiQm90dG9tIjowLjB9LCJQYWRkaW5nIjp7IiRpZCI6IjQzMyIsIlRvcCI6MC4wLCJMZWZ0IjowLjAsIlJpZ2h0IjowLjAsIkJvdHRvbSI6MC4wfSwiQmFja2dyb3VuZCI6eyIkcmVmIjoiNTUifSwiSXNWaXNpYmxlIjp0cnVlLCJXaWR0aCI6MC4wLCJIZWlnaHQiOjAuMCwiQm9yZGVyU3R5bGUiOnsiJGlkIjoiNDM0IiwiTGluZUNvbG9yIjpudWxsLCJMaW5lV2VpZ2h0IjowLjAsIkxpbmVUeXBlIjowLCJQYXJlbnRTdHlsZSI6bnVsbH0sIlBhcmVudFN0eWxlIjpudWxsfSwiRGF0ZUZvcm1hdCI6eyIkaWQiOiI0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2IiwiRm9ybWF0IjowLCJJc1Zpc2libGUiOmZhbHNlLCJMYXN0S25vd25WaXNpYmlsaXR5U3RhdGUiOmZhbHNlfSwiSXNWaXNpYmxlIjp0cnVlLCJQYXJlbnRTdHlsZSI6bnVsbH0sIkluZGV4IjoyLCJTbWFydER1cmF0aW9uQWN0aXZhdGVkIjpmYWxzZSwiRGF0ZUZvcm1hdCI6eyIkcmVmIjoiNDM1In0sIldlZWtOdW1iZXJpbmciOnsiJGlkIjoiNDM3IiwiRm9ybWF0IjowLCJJc1Zpc2libGUiOmZhbHNlLCJMYXN0S25vd25WaXNpYmlsaXR5U3RhdGUiOmZhbHNlfSwiSWQiOiJjNjA5MTAwOS02ZDVhLTRiNmYtOWRlNy02YjYzZmVhZGNmOTQiLCJJbXBvcnRJZCI6bnVsbCwiVGl0bGUiOiJEaXNjaGFyZ2UiLCJOb3RlIjpudWxsLCJIeXBlcmxpbmsiOnsiJGlkIjoiNDM4IiwiQWRkcmVzcyI6bnVsbCwiU3ViQWRkcmVzcyI6bnVsbH0sIklzQ2hhbmdlZCI6ZmFsc2UsIklzTmV3IjpmYWxzZX19LHsiJGlkIjoiNDM5IiwiX2F0dGFjaGVkTWlsZXN0b25lcyI6W10sIlRhc2tEZWZpbml0aW9uIjp7IiRpZCI6IjQ0MCIsIkdyb3VwTmFtZSI6bnVsbCwiU3RhcnREYXRlIjoiMjAyMi0xMC0xMFQxNDowMDowMFoiLCJFbmREYXRlIjoiMjAyMi0xMC0xMFQxODowMDowMFoiLCJQZXJjZW50YWdlQ29tcGxldGUiOm51bGwsIlN0eWxlIjp7IiRpZCI6IjQ0MSIsIlNoYXBlIjowLCJTaGFwZVRoaWNrbmVzcyI6MywiRHVyYXRpb25Gb3JtYXQiOjcsIkluY2x1ZGVOb25Xb3JraW5nRGF5c0luRHVyYXRpb24iOmZhbHNlLCJQZXJjZW50YWdlQ29tcGxldGVTdHlsZSI6eyIkaWQiOiI0NDIiLCJGb250U2V0dGluZ3MiOnsiJGlkIjoiNDQzIiwiRm9udFNpemUiOjEwLCJGb250TmFtZSI6IkNhbGlicmkiLCJJc0JvbGQiOmZhbHNlLCJJc0l0YWxpYyI6ZmFsc2UsIklzVW5kZXJsaW5lZCI6ZmFsc2UsIlBhcmVudFN0eWxlIjpudWxsfSwiQXV0b1NpemUiOjAsIkZvcmVncm91bmQiOnsiJGlkIjoiNDQ0IiwiQ29sb3IiOnsiJGlkIjoiNDQ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0NiIsIlRvcCI6MC4wLCJMZWZ0IjowLjAsIlJpZ2h0IjowLjAsIkJvdHRvbSI6MC4wfSwiUGFkZGluZyI6eyIkaWQiOiI0NDciLCJUb3AiOjAuMCwiTGVmdCI6MC4wLCJSaWdodCI6MC4wLCJCb3R0b20iOjAuMH0sIkJhY2tncm91bmQiOnsiJGlkIjoiNDQ4IiwiQ29sb3IiOnsiJHJlZiI6IjI0NCJ9fSwiSXNWaXNpYmxlIjp0cnVlLCJXaWR0aCI6MC4wLCJIZWlnaHQiOjAuMCwiQm9yZGVyU3R5bGUiOnsiJGlkIjoiNDQ5IiwiTGluZUNvbG9yIjpudWxsLCJMaW5lV2VpZ2h0IjowLjAsIkxpbmVUeXBlIjowLCJQYXJlbnRTdHlsZSI6bnVsbH0sIlBhcmVudFN0eWxlIjpudWxsfSwiRHVyYXRpb25TdHlsZSI6eyIkaWQiOiI0NTAiLCJGb250U2V0dGluZ3MiOnsiJGlkIjoiNDUxIiwiRm9udFNpemUiOjEwLCJGb250TmFtZSI6IkNhbGlicmkiLCJJc0JvbGQiOmZhbHNlLCJJc0l0YWxpYyI6ZmFsc2UsIklzVW5kZXJsaW5lZCI6ZmFsc2UsIlBhcmVudFN0eWxlIjpudWxsfSwiQXV0b1NpemUiOjAsIkZvcmVncm91bmQiOnsiJGlkIjoiNDUyIiwiQ29sb3IiOnsiJHJlZiI6IjI0OSJ9fSwiTWF4V2lkdGgiOjIwMC4wLCJNYXhIZWlnaHQiOiJJbmZpbml0eSIsIlNtYXJ0Rm9yZWdyb3VuZElzQWN0aXZlIjpmYWxzZSwiSG9yaXpvbnRhbEFsaWdubWVudCI6MCwiVmVydGljYWxBbGlnbm1lbnQiOjAsIlNtYXJ0Rm9yZWdyb3VuZCI6bnVsbCwiQmFja2dyb3VuZEZpbGxUeXBlIjowLCJNYXJnaW4iOnsiJGlkIjoiNDUzIiwiVG9wIjowLjAsIkxlZnQiOjAuMCwiUmlnaHQiOjAuMCwiQm90dG9tIjowLjB9LCJQYWRkaW5nIjp7IiRpZCI6IjQ1NCIsIlRvcCI6MC4wLCJMZWZ0IjowLjAsIlJpZ2h0IjowLjAsIkJvdHRvbSI6MC4wfSwiQmFja2dyb3VuZCI6eyIkcmVmIjoiMjUyIn0sIklzVmlzaWJsZSI6dHJ1ZSwiV2lkdGgiOjAuMCwiSGVpZ2h0IjowLjAsIkJvcmRlclN0eWxlIjp7IiRpZCI6IjQ1NSIsIkxpbmVDb2xvciI6bnVsbCwiTGluZVdlaWdodCI6MC4wLCJMaW5lVHlwZSI6MCwiUGFyZW50U3R5bGUiOm51bGx9LCJQYXJlbnRTdHlsZSI6bnVsbH0sIkhvcml6b250YWxDb25uZWN0b3JTdHlsZSI6eyIkaWQiOiI0NTYiLCJMaW5lQ29sb3IiOnsiJHJlZiI6IjI1NiJ9LCJMaW5lV2VpZ2h0IjoxLjAsIkxpbmVUeXBlIjowLCJQYXJlbnRTdHlsZSI6bnVsbH0sIlZlcnRpY2FsQ29ubmVjdG9yU3R5bGUiOnsiJGlkIjoiNDU3IiwiTGluZUNvbG9yIjp7IiRyZWYiOiIyNT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NTgiLCJNYXJnaW4iOnsiJGlkIjoiNDU5IiwiVG9wIjowLjAsIkxlZnQiOjQuMCwiUmlnaHQiOjQuMCwiQm90dG9tIjowLjB9LCJQYWRkaW5nIjp7IiRpZCI6IjQ2MCIsIlRvcCI6MC4wLCJMZWZ0IjowLjAsIlJpZ2h0IjowLjAsIkJvdHRvbSI6MC4wfSwiQmFja2dyb3VuZCI6eyIkaWQiOiI0NjEiLCJDb2xvciI6eyIkaWQiOiI0NjIiLCJBIjoyNTUsIlIiOjY3LCJHIjoxNzAsIkIiOjIxMH19LCJJc1Zpc2libGUiOnRydWUsIldpZHRoIjowLjAsIkhlaWdodCI6MzYuMCwiQm9yZGVyU3R5bGUiOnsiJGlkIjoiNDYzIiwiTGluZUNvbG9yIjp7IiRpZCI6IjQ2NCIsIiR0eXBlIjoiTkxSRS5Db21tb24uRG9tLlNvbGlkQ29sb3JCcnVzaCwgTkxSRS5Db21tb24iLCJDb2xvciI6eyIkaWQiOiI0NjUiLCJBIjoyNTUsIlIiOjI1NSwiRyI6MCwiQiI6MH19LCJMaW5lV2VpZ2h0IjowLjAsIkxpbmVUeXBlIjowLCJQYXJlbnRTdHlsZSI6bnVsbH0sIlBhcmVudFN0eWxlIjpudWxsfSwiVGl0bGVTdHlsZSI6eyIkaWQiOiI0NjYiLCJGb250U2V0dGluZ3MiOnsiJGlkIjoiNDY3IiwiRm9udFNpemUiOjEwLCJGb250TmFtZSI6IkNhbGlicmkiLCJJc0JvbGQiOmZhbHNlLCJJc0l0YWxpYyI6ZmFsc2UsIklzVW5kZXJsaW5lZCI6ZmFsc2UsIlBhcmVudFN0eWxlIjpudWxsfSwiQXV0b1NpemUiOjAsIkZvcmVncm91bmQiOnsiJGlkIjoiNDY4IiwiQ29sb3IiOnsiJGlkIjoiNDY5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Q3MCIsIlRvcCI6MC4wLCJMZWZ0IjowLjAsIlJpZ2h0IjowLjAsIkJvdHRvbSI6MC4wfSwiUGFkZGluZyI6eyIkaWQiOiI0NzEiLCJUb3AiOjAuMCwiTGVmdCI6MC4wLCJSaWdodCI6MC4wLCJCb3R0b20iOjAuMH0sIkJhY2tncm91bmQiOnsiJGlkIjoiNDcyIiwiQ29sb3IiOnsiJGlkIjoiNDczIiwiQSI6MCwiUiI6MjU1LCJHIjoyNTUsIkIiOjI1NX19LCJJc1Zpc2libGUiOnRydWUsIldpZHRoIjowLjAsIkhlaWdodCI6MC4wLCJCb3JkZXJTdHlsZSI6eyIkaWQiOiI0NzQiLCJMaW5lQ29sb3IiOm51bGwsIkxpbmVXZWlnaHQiOjAuMCwiTGluZVR5cGUiOjAsIlBhcmVudFN0eWxlIjpudWxsfSwiUGFyZW50U3R5bGUiOm51bGx9LCJEYXRlU3R5bGUiOnsiJGlkIjoiNDc1IiwiRm9udFNldHRpbmdzIjp7IiRpZCI6IjQ3NiIsIkZvbnRTaXplIjoxMCwiRm9udE5hbWUiOiJDYWxpYnJpIiwiSXNCb2xkIjpmYWxzZSwiSXNJdGFsaWMiOmZhbHNlLCJJc1VuZGVybGluZWQiOmZhbHNlLCJQYXJlbnRTdHlsZSI6bnVsbH0sIkF1dG9TaXplIjowLCJGb3JlZ3JvdW5kIjp7IiRpZCI6IjQ3NyIsIkNvbG9yIjp7IiRyZWYiOiI1MiJ9fSwiTWF4V2lkdGgiOjIwMC4wLCJNYXhIZWlnaHQiOiJJbmZpbml0eSIsIlNtYXJ0Rm9yZWdyb3VuZElzQWN0aXZlIjpmYWxzZSwiSG9yaXpvbnRhbEFsaWdubWVudCI6MiwiVmVydGljYWxBbGlnbm1lbnQiOjAsIlNtYXJ0Rm9yZWdyb3VuZCI6bnVsbCwiQmFja2dyb3VuZEZpbGxUeXBlIjowLCJNYXJnaW4iOnsiJGlkIjoiNDc4IiwiVG9wIjowLjAsIkxlZnQiOjAuMCwiUmlnaHQiOjAuMCwiQm90dG9tIjowLjB9LCJQYWRkaW5nIjp7IiRpZCI6IjQ3OSIsIlRvcCI6MC4wLCJMZWZ0IjowLjAsIlJpZ2h0IjowLjAsIkJvdHRvbSI6MC4wfSwiQmFja2dyb3VuZCI6eyIkcmVmIjoiMjgzIn0sIklzVmlzaWJsZSI6dHJ1ZSwiV2lkdGgiOjAuMCwiSGVpZ2h0IjowLjAsIkJvcmRlclN0eWxlIjp7IiRpZCI6IjQ4MCIsIkxpbmVDb2xvciI6bnVsbCwiTGluZVdlaWdodCI6MC4wLCJMaW5lVHlwZSI6MCwiUGFyZW50U3R5bGUiOm51bGx9LCJQYXJlbnRTdHlsZSI6bnVsbH0sIkRhdGVGb3JtYXQiOnsiJGlkIjoiND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4MiIsIkZvcm1hdCI6MCwiSXNWaXNpYmxlIjpmYWxzZSwiTGFzdEtub3duVmlzaWJpbGl0eVN0YXRlIjpmYWxzZX0sIklzVmlzaWJsZSI6dHJ1ZSwiUGFyZW50U3R5bGUiOm51bGx9LCJJbmRleCI6MCwiU21hcnREdXJhdGlvbkFjdGl2YXRlZCI6dHJ1ZSwiRGF0ZUZvcm1hdCI6eyIkcmVmIjoiNDgxIn0sIldlZWtOdW1iZXJpbmciOnsiJGlkIjoiNDgzIiwiRm9ybWF0IjowLCJJc1Zpc2libGUiOmZhbHNlLCJMYXN0S25vd25WaXNpYmlsaXR5U3RhdGUiOmZhbHNlfSwiSWQiOiJjNzc3MGViMy1lNDM0LTQ0NTAtODNlYi1mMGNkYTUzMjQxYzciLCJJbXBvcnRJZCI6bnVsbCwiVGl0bGUiOiJQcmVwYXJlXHJwYXRpZW50IiwiTm90ZSI6bnVsbCwiSHlwZXJsaW5rIjp7IiRpZCI6IjQ4NCIsIkFkZHJlc3MiOm51bGwsIlN1YkFkZHJlc3MiOm51bGx9LCJJc0NoYW5nZWQiOmZhbHNlLCJJc05ldyI6ZmFsc2V9fV0sIl9taWxlc3RvbmVzIjpbXSwiSWQiOiIyYTU1MDIwOC1hNjY1LTQyNzYtOTc5MC02M2QxNWMwY2MxODgiLCJJc1NpbmdsZUl0ZW1Sb3ciOmZhbHNlfV0sIkluZGV4Ijo5LCJJZCI6ImFkMThkNmM1LTg5N2EtNGM1Zi1hNjAzLTYzYzUyODEwZjJmYiIsIkhlYWRlclRleHQiOm51bGwsIklzRGVmYXVsdCI6dHJ1ZSwiU3R5bGUiOnsiJGlkIjoiNDg1IiwiSGVhZGVyU3R5bGUiOnsiJGlkIjoiNDg2IiwiVGV4dFN0eWxlIjp7IiRpZCI6IjQ4NyIsIkZvbnRTZXR0aW5ncyI6eyIkaWQiOiI0ODgiLCJGb250U2l6ZSI6MTIsIkZvbnROYW1lIjoiQ2FsaWJyaSIsIklzQm9sZCI6ZmFsc2UsIklzSXRhbGljIjpmYWxzZSwiSXNVbmRlcmxpbmVkIjpmYWxzZSwiUGFyZW50U3R5bGUiOm51bGx9LCJBdXRvU2l6ZSI6MCwiRm9yZWdyb3VuZCI6eyIkaWQiOiI0ODkiLCJDb2xvciI6eyIkaWQiOiI0OTAiLCJBIjoyNTUsIlIiOjAsIkciOjAsIkIiOjB9fSwiTWF4V2lkdGgiOjAuMCwiTWF4SGVpZ2h0IjowLjAsIlNtYXJ0Rm9yZWdyb3VuZElzQWN0aXZlIjpmYWxzZSwiSG9yaXpvbnRhbEFsaWdubWVudCI6MCwiVmVydGljYWxBbGlnbm1lbnQiOjAsIlNtYXJ0Rm9yZWdyb3VuZCI6bnVsbCwiQmFja2dyb3VuZEZpbGxUeXBlIjowLCJNYXJnaW4iOnsiJGlkIjoiNDkxIiwiVG9wIjowLjAsIkxlZnQiOjAuMCwiUmlnaHQiOjAuMCwiQm90dG9tIjowLjB9LCJQYWRkaW5nIjp7IiRpZCI6IjQ5MiIsIlRvcCI6MC4wLCJMZWZ0IjowLjAsIlJpZ2h0IjowLjAsIkJvdHRvbSI6MC4wfSwiQmFja2dyb3VuZCI6bnVsbCwiSXNWaXNpYmxlIjpmYWxzZSwiV2lkdGgiOjAuMCwiSGVpZ2h0IjowLjAsIkJvcmRlclN0eWxlIjpudWxsLCJQYXJlbnRTdHlsZSI6bnVsbH0sIlJlY3RhbmdsZVN0eWxlIjp7IiRpZCI6IjQ5MyIsIk1hcmdpbiI6eyIkaWQiOiI0OTQiLCJUb3AiOjAuMCwiTGVmdCI6MC4wLCJSaWdodCI6MC4wLCJCb3R0b20iOjAuMH0sIlBhZGRpbmciOnsiJGlkIjoiNDk1IiwiVG9wIjowLjAsIkxlZnQiOjAuMCwiUmlnaHQiOjAuMCwiQm90dG9tIjowLjB9LCJCYWNrZ3JvdW5kIjp7IiRpZCI6IjQ5NiIsIkNvbG9yIjp7IiRpZCI6IjQ5NyIsIkEiOjYzLCJSIjoxNjUsIkciOjE2NSwiQiI6MTY1fX0sIklzVmlzaWJsZSI6ZmFsc2UsIldpZHRoIjowLjAsIkhlaWdodCI6MC4wLCJCb3JkZXJTdHlsZSI6eyIkaWQiOiI0OTgiLCJMaW5lQ29sb3IiOnsiJGlkIjoiNDk5IiwiJHR5cGUiOiJOTFJFLkNvbW1vbi5Eb20uU29saWRDb2xvckJydXNoLCBOTFJFLkNvbW1vbiIsIkNvbG9yIjp7IiRpZCI6IjUwMCIsIkEiOjI1NSwiUiI6MjU1LCJHIjowLCJCIjowfX0sIkxpbmVXZWlnaHQiOjAuMCwiTGluZVR5cGUiOjAsIlBhcmVudFN0eWxlIjpudWxsfSwiUGFyZW50U3R5bGUiOm51bGx9LCJNYXJnaW4iOnsiJGlkIjoiNTAxIiwiVG9wIjowLjAsIkxlZnQiOjAuMCwiUmlnaHQiOjAuMCwiQm90dG9tIjowLjB9LCJQYWRkaW5nIjp7IiRpZCI6IjUwMiIsIlRvcCI6MC4wLCJMZWZ0IjowLjAsIlJpZ2h0IjowLjAsIkJvdHRvbSI6MC4wfSwiQmFja2dyb3VuZCI6bnVsbCwiSXNWaXNpYmxlIjp0cnVlLCJXaWR0aCI6MC4wLCJIZWlnaHQiOjAuMCwiQm9yZGVyU3R5bGUiOm51bGwsIlBhcmVudFN0eWxlIjpudWxsfSwiQmFja2dyb3VuZFN0eWxlIjp7IiRpZCI6IjUwMyIsIk1hcmdpbiI6eyIkaWQiOiI1MDQiLCJUb3AiOjAuMCwiTGVmdCI6MC4wLCJSaWdodCI6MC4wLCJCb3R0b20iOjAuMH0sIlBhZGRpbmciOnsiJGlkIjoiNTA1IiwiVG9wIjowLjAsIkxlZnQiOjAuMCwiUmlnaHQiOjAuMCwiQm90dG9tIjowLjB9LCJCYWNrZ3JvdW5kIjp7IiRpZCI6IjUwNiIsIkNvbG9yIjp7IiRpZCI6IjUwNyIsIkEiOjUxLCJSIjoxNjUsIkciOjE2NSwiQiI6MTY1fX0sIklzVmlzaWJsZSI6dHJ1ZSwiV2lkdGgiOjAuMCwiSGVpZ2h0IjowLjAsIkJvcmRlclN0eWxlIjp7IiRpZCI6IjUwOCIsIkxpbmVDb2xvciI6eyIkaWQiOiI1MDkiLCIkdHlwZSI6Ik5MUkUuQ29tbW9uLkRvbS5Tb2xpZENvbG9yQnJ1c2gsIE5MUkUuQ29tbW9uIiwiQ29sb3IiOnsiJGlkIjoiNTEwIiwiQSI6MjU1LCJSIjoyNTUsIkciOjAsIkIiOjB9fSwiTGluZVdlaWdodCI6MC4wLCJMaW5lVHlwZSI6MCwiUGFyZW50U3R5bGUiOm51bGx9LCJQYXJlbnRTdHlsZSI6bnVsbH0sIk1hcmdpbiI6eyIkaWQiOiI1MTEiLCJUb3AiOjAuMCwiTGVmdCI6MC4wLCJSaWdodCI6MC4wLCJCb3R0b20iOjAuMH0sIlBhZGRpbmciOnsiJGlkIjoiNTEyIiwiVG9wIjowLjAsIkxlZnQiOjAuMCwiUmlnaHQiOjAuMCwiQm90dG9tIjowLjB9LCJJc1Zpc2libGUiOmZhbHNlLCJXaWR0aCI6MC4wLCJIZWlnaHQiOjAuMCwiQm9yZGVyU3R5bGUiOm51bGwsIlBhcmVudFN0eWxlIjpudWxsfX1dLCJJZCI6IjA4OWQ3ZWI5LTg4MjctNDUyNy05NDhhLTFlZjQ2NDZlODc0NiIsIkluZGV4Ijo5LCJIZWFkZXJUZXh0IjoiTnVyc2UiLCJTdHlsZSI6eyIkaWQiOiI1MTMiLCJIZWFkZXJTdHlsZSI6eyIkaWQiOiI1MTQiLCJUZXh0SXNWZXJ0aWNhbCI6ZmFsc2UsIlRleHRTdHlsZSI6eyIkaWQiOiI1MTUiLCJGb250U2V0dGluZ3MiOnsiJGlkIjoiNTE2IiwiRm9udFNpemUiOjEyLCJGb250TmFtZSI6IkNhbGlicmkiLCJJc0JvbGQiOnRydWUsIklzSXRhbGljIjpmYWxzZSwiSXNVbmRlcmxpbmVkIjpmYWxzZSwiUGFyZW50U3R5bGUiOm51bGx9LCJBdXRvU2l6ZSI6MCwiRm9yZWdyb3VuZCI6eyIkaWQiOiI1MTciLCJDb2xvciI6eyIkaWQiOiI1MTgiLCJBIjoyNTUsIlIiOjI1NSwiRyI6MjU1LCJCIjoyNTV9fSwiTWF4V2lkdGgiOjAuMCwiTWF4SGVpZ2h0IjowLjAsIlNtYXJ0Rm9yZWdyb3VuZElzQWN0aXZlIjpmYWxzZSwiSG9yaXpvbnRhbEFsaWdubWVudCI6MCwiVmVydGljYWxBbGlnbm1lbnQiOjAsIlNtYXJ0Rm9yZWdyb3VuZCI6bnVsbCwiQmFja2dyb3VuZEZpbGxUeXBlIjowLCJNYXJnaW4iOnsiJGlkIjoiNTE5IiwiVG9wIjowLjAsIkxlZnQiOjAuMCwiUmlnaHQiOjAuMCwiQm90dG9tIjowLjB9LCJQYWRkaW5nIjp7IiRpZCI6IjUyMCIsIlRvcCI6MC4wLCJMZWZ0IjowLjAsIlJpZ2h0IjowLjAsIkJvdHRvbSI6MC4wfSwiQmFja2dyb3VuZCI6bnVsbCwiSXNWaXNpYmxlIjpmYWxzZSwiV2lkdGgiOjAuMCwiSGVpZ2h0IjowLjAsIkJvcmRlclN0eWxlIjpudWxsLCJQYXJlbnRTdHlsZSI6bnVsbH0sIlJlY3RhbmdsZVN0eWxlIjp7IiRpZCI6IjUyMSIsIk1hcmdpbiI6eyIkaWQiOiI1MjIiLCJUb3AiOjAuMCwiTGVmdCI6MC4wLCJSaWdodCI6MC4wLCJCb3R0b20iOjAuMH0sIlBhZGRpbmciOnsiJGlkIjoiNTIzIiwiVG9wIjowLjAsIkxlZnQiOjAuMCwiUmlnaHQiOjAuMCwiQm90dG9tIjowLjB9LCJCYWNrZ3JvdW5kIjp7IiRpZCI6IjUyNCIsIkNvbG9yIjp7IiRpZCI6IjUyNSIsIkEiOjI1NSwiUiI6MjQ4LCJHIjoxMjcsIkIiOjM4fX0sIklzVmlzaWJsZSI6ZmFsc2UsIldpZHRoIjowLjAsIkhlaWdodCI6MC4wLCJCb3JkZXJTdHlsZSI6eyIkaWQiOiI1MjYiLCJMaW5lQ29sb3IiOnsiJGlkIjoiNTI3IiwiJHR5cGUiOiJOTFJFLkNvbW1vbi5Eb20uU29saWRDb2xvckJydXNoLCBOTFJFLkNvbW1vbiIsIkNvbG9yIjp7IiRpZCI6IjUyOCIsIkEiOjI1NSwiUiI6MjEsIkciOjM3LCJCIjo2Nn19LCJMaW5lV2VpZ2h0IjowLjAsIkxpbmVUeXBlIjowLCJQYXJlbnRTdHlsZSI6bnVsbH0sIlBhcmVudFN0eWxlIjpudWxsfSwiTWFyZ2luIjp7IiRpZCI6IjUyOSIsIlRvcCI6MC4wLCJMZWZ0IjowLjAsIlJpZ2h0IjowLjAsIkJvdHRvbSI6MC4wfSwiUGFkZGluZyI6eyIkaWQiOiI1MzAiLCJUb3AiOjAuMCwiTGVmdCI6MC4wLCJSaWdodCI6MC4wLCJCb3R0b20iOjAuMH0sIkJhY2tncm91bmQiOm51bGwsIklzVmlzaWJsZSI6dHJ1ZSwiV2lkdGgiOjAuMCwiSGVpZ2h0IjowLjAsIkJvcmRlclN0eWxlIjpudWxsLCJQYXJlbnRTdHlsZSI6bnVsbH0sIkJhY2tncm91bmRTdHlsZSI6eyIkaWQiOiI1MzEiLCJNYXJnaW4iOnsiJGlkIjoiNTMyIiwiVG9wIjowLjAsIkxlZnQiOjAuMCwiUmlnaHQiOjAuMCwiQm90dG9tIjowLjB9LCJQYWRkaW5nIjp7IiRpZCI6IjUzMyIsIlRvcCI6MC4wLCJMZWZ0IjowLjAsIlJpZ2h0IjowLjAsIkJvdHRvbSI6MC4wfSwiQmFja2dyb3VuZCI6eyIkaWQiOiI1MzQiLCJDb2xvciI6eyIkaWQiOiI1MzUiLCJBIjozOCwiUiI6MjQ4LCJHIjoxMjcsIkIiOjM4fX0sIklzVmlzaWJsZSI6dHJ1ZSwiV2lkdGgiOjAuMCwiSGVpZ2h0IjowLjAsIkJvcmRlclN0eWxlIjp7IiRpZCI6IjUzNiIsIkxpbmVDb2xvciI6eyIkaWQiOiI1MzciLCIkdHlwZSI6Ik5MUkUuQ29tbW9uLkRvbS5Tb2xpZENvbG9yQnJ1c2gsIE5MUkUuQ29tbW9uIiwiQ29sb3IiOnsiJGlkIjoiNTM4IiwiQSI6MjU1LCJSIjoyMSwiRyI6MzcsIkIiOjY2fX0sIkxpbmVXZWlnaHQiOjAuMCwiTGluZVR5cGUiOjAsIlBhcmVudFN0eWxlIjpudWxsfSwiUGFyZW50U3R5bGUiOm51bGx9LCJJc0Fib3ZlVGltZWJhbmQiOmZhbHNlLCJNYXJnaW4iOnsiJGlkIjoiNTM5IiwiVG9wIjowLjAsIkxlZnQiOjAuMCwiUmlnaHQiOjAuMCwiQm90dG9tIjowLjB9LCJQYWRkaW5nIjp7IiRpZCI6IjU0MCIsIlRvcCI6MC4wLCJMZWZ0IjowLjAsIlJpZ2h0IjowLjAsIkJvdHRvbSI6MC4wfSwiSXNWaXNpYmxlIjp0cnVlLCJXaWR0aCI6MC4wLCJIZWlnaHQiOjAuMCwiQm9yZGVyU3R5bGUiOnsiJGlkIjoiNTQxIiwiTGluZUNvbG9yIjpudWxsLCJMaW5lV2VpZ2h0IjowLjAsIkxpbmVUeXBlIjowLCJQYXJlbnRTdHlsZSI6bnVsbH0sIlBhcmVudFN0eWxlIjpudWxsfX0seyIkaWQiOiI1NDIiLCJfYWN0aXZpdGllcyI6W3siJGlkIjoiNTQzIiwiX3Jvd3MiOlt7IiRpZCI6IjU0NCIsIl90YXNrcyI6W3siJGlkIjoiNTQ1IiwiX2F0dGFjaGVkTWlsZXN0b25lcyI6W10sIlRhc2tEZWZpbml0aW9uIjp7IiRpZCI6IjU0NiIsIkdyb3VwTmFtZSI6bnVsbCwiU3RhcnREYXRlIjoiMjAyMi0xMC0xMFQxNzoxNTowMFoiLCJFbmREYXRlIjoiMjAyMi0xMC0xMFQyMToxNTowMFoiLCJQZXJjZW50YWdlQ29tcGxldGUiOm51bGwsIlN0eWxlIjp7IiRpZCI6IjU0NyIsIlNoYXBlIjowLCJTaGFwZVRoaWNrbmVzcyI6MywiRHVyYXRpb25Gb3JtYXQiOjAsIkluY2x1ZGVOb25Xb3JraW5nRGF5c0luRHVyYXRpb24iOmZhbHNlLCJQZXJjZW50YWdlQ29tcGxldGVTdHlsZSI6eyIkaWQiOiI1NDgiLCJGb250U2V0dGluZ3MiOnsiJGlkIjoiNTQ5IiwiRm9udFNpemUiOjEwLCJGb250TmFtZSI6IkNhbGlicmkiLCJJc0JvbGQiOmZhbHNlLCJJc0l0YWxpYyI6ZmFsc2UsIklzVW5kZXJsaW5lZCI6ZmFsc2UsIlBhcmVudFN0eWxlIjpudWxsfSwiQXV0b1NpemUiOjAsIkZvcmVncm91bmQiOnsiJGlkIjoiNTUwIiwiQ29sb3IiOnsiJGlkIjoiNTU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U1MiIsIkNvbG9yIjp7IiRpZCI6IjU1MyIsIkEiOjg5LCJSIjowLCJHIjowLCJCIjowfX0sIklzVmlzaWJsZSI6dHJ1ZSwiV2lkdGgiOjAuMCwiSGVpZ2h0IjowLjAsIkJvcmRlclN0eWxlIjp7IiRpZCI6IjU1NCIsIkxpbmVDb2xvciI6bnVsbCwiTGluZVdlaWdodCI6MC4wLCJMaW5lVHlwZSI6MCwiUGFyZW50U3R5bGUiOm51bGx9LCJQYXJlbnRTdHlsZSI6bnVsbH0sIkR1cmF0aW9uU3R5bGUiOnsiJGlkIjoiNTU1IiwiRm9udFNldHRpbmdzIjp7IiRpZCI6IjU1Ni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TU3IiwiTGluZUNvbG9yIjpudWxsLCJMaW5lV2VpZ2h0IjowLjAsIkxpbmVUeXBlIjowLCJQYXJlbnRTdHlsZSI6bnVsbH0sIlBhcmVudFN0eWxlIjpudWxsfSwiSG9yaXpvbnRhbENvbm5lY3RvclN0eWxlIjp7IiRpZCI6IjU1OCIsIkxpbmVDb2xvciI6eyIkcmVmIjoiMjcifSwiTGluZVdlaWdodCI6MS4wLCJMaW5lVHlwZSI6MCwiUGFyZW50U3R5bGUiOm51bGx9LCJWZXJ0aWNhbENvbm5lY3RvclN0eWxlIjp7IiRpZCI6IjU1O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1NjAiLCJNYXJnaW4iOnsiJHJlZiI6IjMzIn0sIlBhZGRpbmciOnsiJHJlZiI6IjM0In0sIkJhY2tncm91bmQiOnsiJGlkIjoiNTYxIiwiQ29sb3IiOnsiJGlkIjoiNTYyIiwiQSI6MjU1LCJSIjo2NywiRyI6MTcwLCJCIjoyMTB9fSwiSXNWaXNpYmxlIjp0cnVlLCJXaWR0aCI6MC4wLCJIZWlnaHQiOjM2LjAsIkJvcmRlclN0eWxlIjp7IiRpZCI6IjU2MyIsIkxpbmVDb2xvciI6eyIkaWQiOiI1NjQiLCIkdHlwZSI6Ik5MUkUuQ29tbW9uLkRvbS5Tb2xpZENvbG9yQnJ1c2gsIE5MUkUuQ29tbW9uIiwiQ29sb3IiOnsiJGlkIjoiNTY1IiwiQSI6MjU1LCJSIjoyNTUsIkciOjAsIkIiOjB9fSwiTGluZVdlaWdodCI6MC4wLCJMaW5lVHlwZSI6MCwiUGFyZW50U3R5bGUiOm51bGx9LCJQYXJlbnRTdHlsZSI6bnVsbH0sIlRpdGxlU3R5bGUiOnsiJGlkIjoiNTY2IiwiRm9udFNldHRpbmdzIjp7IiRpZCI6IjU2NyIsIkZvbnRTaXplIjoxMCwiRm9udE5hbWUiOiJDYWxpYnJpIiwiSXNCb2xkIjpmYWxzZSwiSXNJdGFsaWMiOmZhbHNlLCJJc1VuZGVybGluZWQiOmZhbHNlLCJQYXJlbnRTdHlsZSI6bnVsbH0sIkF1dG9TaXplIjowLCJGb3JlZ3JvdW5kIjp7IiRpZCI6IjU2OCIsIkNvbG9yIjp7IiRpZCI6IjU2OS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1NzAiLCJDb2xvciI6eyIkaWQiOiI1NzEiLCJBIjowLCJSIjoyNTUsIkciOjI1NSwiQiI6MjU1fX0sIklzVmlzaWJsZSI6dHJ1ZSwiV2lkdGgiOjAuMCwiSGVpZ2h0IjowLjAsIkJvcmRlclN0eWxlIjp7IiRpZCI6IjU3MiIsIkxpbmVDb2xvciI6bnVsbCwiTGluZVdlaWdodCI6MC4wLCJMaW5lVHlwZSI6MCwiUGFyZW50U3R5bGUiOm51bGx9LCJQYXJlbnRTdHlsZSI6bnVsbH0sIkRhdGVTdHlsZSI6eyIkaWQiOiI1NzMiLCJGb250U2V0dGluZ3MiOnsiJGlkIjoiNTc0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1NzUiLCJMaW5lQ29sb3IiOm51bGwsIkxpbmVXZWlnaHQiOjAuMCwiTGluZVR5cGUiOjAsIlBhcmVudFN0eWxlIjpudWxsfSwiUGFyZW50U3R5bGUiOm51bGx9LCJEYXRlRm9ybWF0Ijp7IiRpZCI6IjU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ciLCJGb3JtYXQiOjAsIklzVmlzaWJsZSI6ZmFsc2UsIkxhc3RLbm93blZpc2liaWxpdHlTdGF0ZSI6ZmFsc2V9LCJJc1Zpc2libGUiOnRydWUsIlBhcmVudFN0eWxlIjpudWxsfSwiSW5kZXgiOjAsIlNtYXJ0RHVyYXRpb25BY3RpdmF0ZWQiOmZhbHNlLCJEYXRlRm9ybWF0Ijp7IiRyZWYiOiI1NzYifSwiV2Vla051bWJlcmluZyI6eyIkaWQiOiI1NzgiLCJGb3JtYXQiOjAsIklzVmlzaWJsZSI6ZmFsc2UsIkxhc3RLbm93blZpc2liaWxpdHlTdGF0ZSI6ZmFsc2V9LCJJZCI6IjRhYzNhNTZkLWMxYTYtNGNmOS1hZjFmLTAwNmFmNGVlZDQ5YiIsIkltcG9ydElkIjpudWxsLCJUaXRsZSI6IlRyZWF0XHJwYXRpZW50IiwiTm90ZSI6bnVsbCwiSHlwZXJsaW5rIjp7IiRpZCI6IjU3OSIsIkFkZHJlc3MiOm51bGwsIlN1YkFkZHJlc3MiOm51bGx9LCJJc0NoYW5nZWQiOmZhbHNlLCJJc05ldyI6ZmFsc2V9fV0sIl9taWxlc3RvbmVzIjpbXSwiSWQiOiIwMDAwMDAwMC0wMDAwLTAwMDAtMDAwMC0wMDAwMDAwMDAwMDAiLCJJc1NpbmdsZUl0ZW1Sb3ciOnRydWV9XSwiSW5kZXgiOjEzLCJJZCI6Ijc1N2MzZDFkLWNlZWEtNDY3Ny1iNTUwLTEwNDM5OGE2YmQ5OSIsIkhlYWRlclRleHQiOm51bGwsIklzRGVmYXVsdCI6dHJ1ZSwiU3R5bGUiOnsiJGlkIjoiNTgwIiwiSGVhZGVyU3R5bGUiOnsiJGlkIjoiNTgxIiwiVGV4dFN0eWxlIjp7IiRpZCI6IjU4MiIsIkZvbnRTZXR0aW5ncyI6eyIkaWQiOiI1ODMiLCJGb250U2l6ZSI6MTIsIkZvbnROYW1lIjoiQ2FsaWJyaSIsIklzQm9sZCI6ZmFsc2UsIklzSXRhbGljIjpmYWxzZSwiSXNVbmRlcmxpbmVkIjpmYWxzZSwiUGFyZW50U3R5bGUiOm51bGx9LCJBdXRvU2l6ZSI6MCwiRm9yZWdyb3VuZCI6eyIkaWQiOiI1ODQiLCJDb2xvciI6eyIkaWQiOiI1ODUiLCJBIjoyNTUsIlIiOjAsIkciOjAsIkIiOjB9fSwiTWF4V2lkdGgiOjAuMCwiTWF4SGVpZ2h0IjowLjAsIlNtYXJ0Rm9yZWdyb3VuZElzQWN0aXZlIjpmYWxzZSwiSG9yaXpvbnRhbEFsaWdubWVudCI6MCwiVmVydGljYWxBbGlnbm1lbnQiOjAsIlNtYXJ0Rm9yZWdyb3VuZCI6bnVsbCwiQmFja2dyb3VuZEZpbGxUeXBlIjowLCJNYXJnaW4iOnsiJGlkIjoiNTg2IiwiVG9wIjowLjAsIkxlZnQiOjAuMCwiUmlnaHQiOjAuMCwiQm90dG9tIjowLjB9LCJQYWRkaW5nIjp7IiRpZCI6IjU4NyIsIlRvcCI6MC4wLCJMZWZ0IjowLjAsIlJpZ2h0IjowLjAsIkJvdHRvbSI6MC4wfSwiQmFja2dyb3VuZCI6bnVsbCwiSXNWaXNpYmxlIjpmYWxzZSwiV2lkdGgiOjAuMCwiSGVpZ2h0IjowLjAsIkJvcmRlclN0eWxlIjpudWxsLCJQYXJlbnRTdHlsZSI6bnVsbH0sIlJlY3RhbmdsZVN0eWxlIjp7IiRpZCI6IjU4OCIsIk1hcmdpbiI6eyIkaWQiOiI1ODkiLCJUb3AiOjAuMCwiTGVmdCI6MC4wLCJSaWdodCI6MC4wLCJCb3R0b20iOjAuMH0sIlBhZGRpbmciOnsiJGlkIjoiNTkwIiwiVG9wIjowLjAsIkxlZnQiOjAuMCwiUmlnaHQiOjAuMCwiQm90dG9tIjowLjB9LCJCYWNrZ3JvdW5kIjp7IiRpZCI6IjU5MSIsIkNvbG9yIjp7IiRpZCI6IjU5MiIsIkEiOjYzLCJSIjoxNjUsIkciOjE2NSwiQiI6MTY1fX0sIklzVmlzaWJsZSI6ZmFsc2UsIldpZHRoIjowLjAsIkhlaWdodCI6MC4wLCJCb3JkZXJTdHlsZSI6eyIkaWQiOiI1OTMiLCJMaW5lQ29sb3IiOnsiJGlkIjoiNTk0IiwiJHR5cGUiOiJOTFJFLkNvbW1vbi5Eb20uU29saWRDb2xvckJydXNoLCBOTFJFLkNvbW1vbiIsIkNvbG9yIjp7IiRpZCI6IjU5NSIsIkEiOjI1NSwiUiI6MjU1LCJHIjowLCJCIjowfX0sIkxpbmVXZWlnaHQiOjAuMCwiTGluZVR5cGUiOjAsIlBhcmVudFN0eWxlIjpudWxsfSwiUGFyZW50U3R5bGUiOm51bGx9LCJNYXJnaW4iOnsiJGlkIjoiNTk2IiwiVG9wIjowLjAsIkxlZnQiOjAuMCwiUmlnaHQiOjAuMCwiQm90dG9tIjowLjB9LCJQYWRkaW5nIjp7IiRpZCI6IjU5NyIsIlRvcCI6MC4wLCJMZWZ0IjowLjAsIlJpZ2h0IjowLjAsIkJvdHRvbSI6MC4wfSwiQmFja2dyb3VuZCI6bnVsbCwiSXNWaXNpYmxlIjp0cnVlLCJXaWR0aCI6MC4wLCJIZWlnaHQiOjAuMCwiQm9yZGVyU3R5bGUiOm51bGwsIlBhcmVudFN0eWxlIjpudWxsfSwiQmFja2dyb3VuZFN0eWxlIjp7IiRpZCI6IjU5OCIsIk1hcmdpbiI6eyIkaWQiOiI1OTkiLCJUb3AiOjAuMCwiTGVmdCI6MC4wLCJSaWdodCI6MC4wLCJCb3R0b20iOjAuMH0sIlBhZGRpbmciOnsiJGlkIjoiNjAwIiwiVG9wIjowLjAsIkxlZnQiOjAuMCwiUmlnaHQiOjAuMCwiQm90dG9tIjowLjB9LCJCYWNrZ3JvdW5kIjp7IiRpZCI6IjYwMSIsIkNvbG9yIjp7IiRpZCI6IjYwMiIsIkEiOjUxLCJSIjoxNjUsIkciOjE2NSwiQiI6MTY1fX0sIklzVmlzaWJsZSI6dHJ1ZSwiV2lkdGgiOjAuMCwiSGVpZ2h0IjowLjAsIkJvcmRlclN0eWxlIjp7IiRpZCI6IjYwMyIsIkxpbmVDb2xvciI6eyIkaWQiOiI2MDQiLCIkdHlwZSI6Ik5MUkUuQ29tbW9uLkRvbS5Tb2xpZENvbG9yQnJ1c2gsIE5MUkUuQ29tbW9uIiwiQ29sb3IiOnsiJGlkIjoiNjA1IiwiQSI6MjU1LCJSIjoyNTUsIkciOjAsIkIiOjB9fSwiTGluZVdlaWdodCI6MC4wLCJMaW5lVHlwZSI6MCwiUGFyZW50U3R5bGUiOm51bGx9LCJQYXJlbnRTdHlsZSI6bnVsbH0sIk1hcmdpbiI6eyIkaWQiOiI2MDYiLCJUb3AiOjAuMCwiTGVmdCI6MC4wLCJSaWdodCI6MC4wLCJCb3R0b20iOjAuMH0sIlBhZGRpbmciOnsiJGlkIjoiNjA3IiwiVG9wIjowLjAsIkxlZnQiOjAuMCwiUmlnaHQiOjAuMCwiQm90dG9tIjowLjB9LCJJc1Zpc2libGUiOmZhbHNlLCJXaWR0aCI6MC4wLCJIZWlnaHQiOjAuMCwiQm9yZGVyU3R5bGUiOm51bGwsIlBhcmVudFN0eWxlIjpudWxsfX1dLCJJZCI6ImZmZWUxZTc5LWI4NTktNDNhMi04YzM5LTQ1NGVhODgwZmRhOCIsIkluZGV4IjoxMywiSGVhZGVyVGV4dCI6IkRvY3RvciIsIlN0eWxlIjp7IiRpZCI6IjYwOCIsIkhlYWRlclN0eWxlIjp7IiRpZCI6IjYwOSIsIlRleHRJc1ZlcnRpY2FsIjpmYWxzZSwiVGV4dFN0eWxlIjp7IiRpZCI6IjYxMCIsIkZvbnRTZXR0aW5ncyI6eyIkaWQiOiI2MTEiLCJGb250U2l6ZSI6MTIsIkZvbnROYW1lIjoiQ2FsaWJyaSIsIklzQm9sZCI6dHJ1ZSwiSXNJdGFsaWMiOmZhbHNlLCJJc1VuZGVybGluZWQiOmZhbHNlLCJQYXJlbnRTdHlsZSI6bnVsbH0sIkF1dG9TaXplIjowLCJGb3JlZ3JvdW5kIjp7IiRpZCI6IjYxMiIsIkNvbG9yIjp7IiRpZCI6IjYxMyIsIkEiOjI1NSwiUiI6MjU1LCJHIjoyNTUsIkIiOjI1NX19LCJNYXhXaWR0aCI6MC4wLCJNYXhIZWlnaHQiOjAuMCwiU21hcnRGb3JlZ3JvdW5kSXNBY3RpdmUiOmZhbHNlLCJIb3Jpem9udGFsQWxpZ25tZW50IjowLCJWZXJ0aWNhbEFsaWdubWVudCI6MCwiU21hcnRGb3JlZ3JvdW5kIjpudWxsLCJCYWNrZ3JvdW5kRmlsbFR5cGUiOjAsIk1hcmdpbiI6eyIkaWQiOiI2MTQiLCJUb3AiOjAuMCwiTGVmdCI6MC4wLCJSaWdodCI6MC4wLCJCb3R0b20iOjAuMH0sIlBhZGRpbmciOnsiJGlkIjoiNjE1IiwiVG9wIjowLjAsIkxlZnQiOjAuMCwiUmlnaHQiOjAuMCwiQm90dG9tIjowLjB9LCJCYWNrZ3JvdW5kIjpudWxsLCJJc1Zpc2libGUiOmZhbHNlLCJXaWR0aCI6MC4wLCJIZWlnaHQiOjAuMCwiQm9yZGVyU3R5bGUiOm51bGwsIlBhcmVudFN0eWxlIjpudWxsfSwiUmVjdGFuZ2xlU3R5bGUiOnsiJGlkIjoiNjE2IiwiTWFyZ2luIjp7IiRpZCI6IjYxNyIsIlRvcCI6MC4wLCJMZWZ0IjowLjAsIlJpZ2h0IjowLjAsIkJvdHRvbSI6MC4wfSwiUGFkZGluZyI6eyIkaWQiOiI2MTgiLCJUb3AiOjAuMCwiTGVmdCI6MC4wLCJSaWdodCI6MC4wLCJCb3R0b20iOjAuMH0sIkJhY2tncm91bmQiOnsiJGlkIjoiNjE5IiwiQ29sb3IiOnsiJGlkIjoiNjIwIiwiQSI6MjU1LCJSIjo5MSwiRyI6MTU1LCJCIjoyMTN9fSwiSXNWaXNpYmxlIjpmYWxzZSwiV2lkdGgiOjAuMCwiSGVpZ2h0IjowLjAsIkJvcmRlclN0eWxlIjp7IiRpZCI6IjYyMSIsIkxpbmVDb2xvciI6eyIkaWQiOiI2MjIiLCIkdHlwZSI6Ik5MUkUuQ29tbW9uLkRvbS5Tb2xpZENvbG9yQnJ1c2gsIE5MUkUuQ29tbW9uIiwiQ29sb3IiOnsiJGlkIjoiNjIzIiwiQSI6MjU1LCJSIjo1NSwiRyI6NTUsIkIiOjU1fX0sIkxpbmVXZWlnaHQiOjAuMCwiTGluZVR5cGUiOjAsIlBhcmVudFN0eWxlIjpudWxsfSwiUGFyZW50U3R5bGUiOm51bGx9LCJNYXJnaW4iOnsiJGlkIjoiNjI0IiwiVG9wIjowLjAsIkxlZnQiOjAuMCwiUmlnaHQiOjAuMCwiQm90dG9tIjowLjB9LCJQYWRkaW5nIjp7IiRpZCI6IjYyNSIsIlRvcCI6MC4wLCJMZWZ0IjowLjAsIlJpZ2h0IjowLjAsIkJvdHRvbSI6MC4wfSwiQmFja2dyb3VuZCI6bnVsbCwiSXNWaXNpYmxlIjp0cnVlLCJXaWR0aCI6MC4wLCJIZWlnaHQiOjAuMCwiQm9yZGVyU3R5bGUiOm51bGwsIlBhcmVudFN0eWxlIjpudWxsfSwiQmFja2dyb3VuZFN0eWxlIjp7IiRpZCI6IjYyNiIsIk1hcmdpbiI6eyIkaWQiOiI2MjciLCJUb3AiOjAuMCwiTGVmdCI6MC4wLCJSaWdodCI6MC4wLCJCb3R0b20iOjAuMH0sIlBhZGRpbmciOnsiJGlkIjoiNjI4IiwiVG9wIjowLjAsIkxlZnQiOjAuMCwiUmlnaHQiOjAuMCwiQm90dG9tIjowLjB9LCJCYWNrZ3JvdW5kIjp7IiRpZCI6IjYyOSIsIkNvbG9yIjp7IiRpZCI6IjYzMCIsIkEiOjM4LCJSIjo5MSwiRyI6MTU1LCJCIjoyMTN9fSwiSXNWaXNpYmxlIjp0cnVlLCJXaWR0aCI6MC4wLCJIZWlnaHQiOjAuMCwiQm9yZGVyU3R5bGUiOnsiJGlkIjoiNjMxIiwiTGluZUNvbG9yIjp7IiRpZCI6IjYzMiIsIiR0eXBlIjoiTkxSRS5Db21tb24uRG9tLlNvbGlkQ29sb3JCcnVzaCwgTkxSRS5Db21tb24iLCJDb2xvciI6eyIkaWQiOiI2MzMiLCJBIjoyNTUsIlIiOjU1LCJHIjo1NSwiQiI6NTV9fSwiTGluZVdlaWdodCI6MC4wLCJMaW5lVHlwZSI6MCwiUGFyZW50U3R5bGUiOm51bGx9LCJQYXJlbnRTdHlsZSI6bnVsbH0sIklzQWJvdmVUaW1lYmFuZCI6ZmFsc2UsIk1hcmdpbiI6eyIkaWQiOiI2MzQiLCJUb3AiOjAuMCwiTGVmdCI6MC4wLCJSaWdodCI6MC4wLCJCb3R0b20iOjAuMH0sIlBhZGRpbmciOnsiJGlkIjoiNjM1IiwiVG9wIjowLjAsIkxlZnQiOjAuMCwiUmlnaHQiOjAuMCwiQm90dG9tIjowLjB9LCJJc1Zpc2libGUiOnRydWUsIldpZHRoIjowLjAsIkhlaWdodCI6MC4wLCJCb3JkZXJTdHlsZSI6eyIkaWQiOiI2MzYiLCJMaW5lQ29sb3IiOm51bGwsIkxpbmVXZWlnaHQiOjAuMCwiTGluZVR5cGUiOjAsIlBhcmVudFN0eWxlIjpudWxsfSwiUGFyZW50U3R5bGUiOm51bGx9fSx7IiRpZCI6IjYzNyIsIl9hY3Rpdml0aWVzIjpbeyIkaWQiOiI2MzgiLCJfcm93cyI6W3siJGlkIjoiNjM5IiwiX3Rhc2tzIjpbeyIkaWQiOiI2NDAiLCJfYXR0YWNoZWRNaWxlc3RvbmVzIjpbXSwiVGFza0RlZmluaXRpb24iOnsiJGlkIjoiNjQxIiwiR3JvdXBOYW1lIjpudWxsLCJTdGFydERhdGUiOiIyMDIyLTEwLTEwVDA2OjAwOjAwWiIsIkVuZERhdGUiOiIyMDIyLTEwLTEwVDEwOjAwOjAwWiIsIlBlcmNlbnRhZ2VDb21wbGV0ZSI6bnVsbCwiU3R5bGUiOnsiJGlkIjoiNjQyIiwiU2hhcGUiOjAsIlNoYXBlVGhpY2tuZXNzIjozLCJEdXJhdGlvbkZvcm1hdCI6MCwiSW5jbHVkZU5vbldvcmtpbmdEYXlzSW5EdXJhdGlvbiI6ZmFsc2UsIlBlcmNlbnRhZ2VDb21wbGV0ZVN0eWxlIjp7IiRpZCI6IjY0MyIsIkZvbnRTZXR0aW5ncyI6eyIkaWQiOiI2NDQiLCJGb250U2l6ZSI6MTAsIkZvbnROYW1lIjoiQ2FsaWJyaSIsIklzQm9sZCI6ZmFsc2UsIklzSXRhbGljIjpmYWxzZSwiSXNVbmRlcmxpbmVkIjpmYWxzZSwiUGFyZW50U3R5bGUiOm51bGx9LCJBdXRvU2l6ZSI6MCwiRm9yZWdyb3VuZCI6eyIkaWQiOiI2NDUiLCJDb2xvciI6eyIkaWQiOiI2ND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jQ3IiwiQ29sb3IiOnsiJHJlZiI6IjU1MyJ9fSwiSXNWaXNpYmxlIjp0cnVlLCJXaWR0aCI6MC4wLCJIZWlnaHQiOjAuMCwiQm9yZGVyU3R5bGUiOnsiJGlkIjoiNjQ4IiwiTGluZUNvbG9yIjpudWxsLCJMaW5lV2VpZ2h0IjowLjAsIkxpbmVUeXBlIjowLCJQYXJlbnRTdHlsZSI6bnVsbH0sIlBhcmVudFN0eWxlIjpudWxsfSwiRHVyYXRpb25TdHlsZSI6eyIkaWQiOiI2NDkiLCJGb250U2V0dGluZ3MiOnsiJGlkIjoiNjU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2NTEiLCJMaW5lQ29sb3IiOm51bGwsIkxpbmVXZWlnaHQiOjAuMCwiTGluZVR5cGUiOjAsIlBhcmVudFN0eWxlIjpudWxsfSwiUGFyZW50U3R5bGUiOm51bGx9LCJIb3Jpem9udGFsQ29ubmVjdG9yU3R5bGUiOnsiJGlkIjoiNjUyIiwiTGluZUNvbG9yIjp7IiRyZWYiOiIyNyJ9LCJMaW5lV2VpZ2h0IjoxLjAsIkxpbmVUeXBlIjowLCJQYXJlbnRTdHlsZSI6bnVsbH0sIlZlcnRpY2FsQ29ubmVjdG9yU3R5bGUiOnsiJGlkIjoiNjU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1NCIsIk1hcmdpbiI6eyIkcmVmIjoiMzMifSwiUGFkZGluZyI6eyIkcmVmIjoiMzQifSwiQmFja2dyb3VuZCI6eyIkaWQiOiI2NTUiLCJDb2xvciI6eyIkaWQiOiI2NTYiLCJBIjoyNTUsIlIiOjY3LCJHIjoxNzAsIkIiOjIxMH19LCJJc1Zpc2libGUiOnRydWUsIldpZHRoIjowLjAsIkhlaWdodCI6MzYuMCwiQm9yZGVyU3R5bGUiOnsiJGlkIjoiNjU3IiwiTGluZUNvbG9yIjp7IiRyZWYiOiI1NjQifSwiTGluZVdlaWdodCI6MC4wLCJMaW5lVHlwZSI6MCwiUGFyZW50U3R5bGUiOm51bGx9LCJQYXJlbnRTdHlsZSI6bnVsbH0sIlRpdGxlU3R5bGUiOnsiJGlkIjoiNjU4IiwiRm9udFNldHRpbmdzIjp7IiRpZCI6IjY1OSIsIkZvbnRTaXplIjoxMCwiRm9udE5hbWUiOiJDYWxpYnJpIiwiSXNCb2xkIjpmYWxzZSwiSXNJdGFsaWMiOmZhbHNlLCJJc1VuZGVybGluZWQiOmZhbHNlLCJQYXJlbnRTdHlsZSI6bnVsbH0sIkF1dG9TaXplIjowLCJGb3JlZ3JvdW5kIjp7IiRpZCI6IjY2MCIsIkNvbG9yIjp7IiRpZCI6IjY2MS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2NjIiLCJDb2xvciI6eyIkaWQiOiI2NjMiLCJBIjowLCJSIjoyNTUsIkciOjI1NSwiQiI6MjU1fX0sIklzVmlzaWJsZSI6dHJ1ZSwiV2lkdGgiOjAuMCwiSGVpZ2h0IjowLjAsIkJvcmRlclN0eWxlIjp7IiRpZCI6IjY2NCIsIkxpbmVDb2xvciI6bnVsbCwiTGluZVdlaWdodCI6MC4wLCJMaW5lVHlwZSI6MCwiUGFyZW50U3R5bGUiOm51bGx9LCJQYXJlbnRTdHlsZSI6bnVsbH0sIkRhdGVTdHlsZSI6eyIkaWQiOiI2NjUiLCJGb250U2V0dGluZ3MiOnsiJGlkIjoiNjY2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2NjciLCJMaW5lQ29sb3IiOm51bGwsIkxpbmVXZWlnaHQiOjAuMCwiTGluZVR5cGUiOjAsIlBhcmVudFN0eWxlIjpudWxsfSwiUGFyZW50U3R5bGUiOm51bGx9LCJEYXRlRm9ybWF0Ijp7IiRyZWYiOiI1NzYifSwiV2Vla051bWJlcmluZyI6eyIkaWQiOiI2NjgiLCJGb3JtYXQiOjAsIklzVmlzaWJsZSI6ZmFsc2UsIkxhc3RLbm93blZpc2liaWxpdHlTdGF0ZSI6ZmFsc2V9LCJJc1Zpc2libGUiOnRydWUsIlBhcmVudFN0eWxlIjpudWxsfSwiSW5kZXgiOjAsIlNtYXJ0RHVyYXRpb25BY3RpdmF0ZWQiOmZhbHNlLCJEYXRlRm9ybWF0Ijp7IiRyZWYiOiI1NzYifSwiV2Vla051bWJlcmluZyI6eyIkaWQiOiI2NjkiLCJGb3JtYXQiOjAsIklzVmlzaWJsZSI6ZmFsc2UsIkxhc3RLbm93blZpc2liaWxpdHlTdGF0ZSI6ZmFsc2V9LCJJZCI6IjM4MzIxOTA1LWZmYzAtNDQyMi1iMTA2LTBmNmQzNTAyNGY0NSIsIkltcG9ydElkIjpudWxsLCJUaXRsZSI6IlJldHJpZXZlXHJwYXRpZW50IHJlY29yZCIsIk5vdGUiOm51bGwsIkh5cGVybGluayI6eyIkaWQiOiI2NzAiLCJBZGRyZXNzIjpudWxsLCJTdWJBZGRyZXNzIjpudWxsfSwiSXNDaGFuZ2VkIjpmYWxzZSwiSXNOZXciOmZhbHNlfX0seyIkaWQiOiI2NzEiLCJfYXR0YWNoZWRNaWxlc3RvbmVzIjpbXSwiVGFza0RlZmluaXRpb24iOnsiJGlkIjoiNjcyIiwiR3JvdXBOYW1lIjpudWxsLCJTdGFydERhdGUiOiIyMDIyLTEwLTEwVDE5OjQ1OjAwWiIsIkVuZERhdGUiOiIyMDIyLTEwLTEwVDIzOjQ1OjAwWiIsIlBlcmNlbnRhZ2VDb21wbGV0ZSI6bnVsbCwiU3R5bGUiOnsiJGlkIjoiNjczIiwiU2hhcGUiOjAsIlNoYXBlVGhpY2tuZXNzIjozLCJEdXJhdGlvbkZvcm1hdCI6MTAsIkluY2x1ZGVOb25Xb3JraW5nRGF5c0luRHVyYXRpb24iOmZhbHNlLCJQZXJjZW50YWdlQ29tcGxldGVTdHlsZSI6eyIkaWQiOiI2NzQiLCJGb250U2V0dGluZ3MiOnsiJGlkIjoiNjc1IiwiRm9udFNpemUiOjEwLCJGb250TmFtZSI6IkNhbGlicmkiLCJJc0JvbGQiOmZhbHNlLCJJc0l0YWxpYyI6ZmFsc2UsIklzVW5kZXJsaW5lZCI6ZmFsc2UsIlBhcmVudFN0eWxlIjpudWxsfSwiQXV0b1NpemUiOjAsIkZvcmVncm91bmQiOnsiJGlkIjoiNjc2IiwiQ29sb3IiOnsiJGlkIjoiNjc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Y3OCIsIkNvbG9yIjp7IiRyZWYiOiI1NTMifX0sIklzVmlzaWJsZSI6dHJ1ZSwiV2lkdGgiOjAuMCwiSGVpZ2h0IjowLjAsIkJvcmRlclN0eWxlIjp7IiRpZCI6IjY3OSIsIkxpbmVDb2xvciI6bnVsbCwiTGluZVdlaWdodCI6MC4wLCJMaW5lVHlwZSI6MCwiUGFyZW50U3R5bGUiOm51bGx9LCJQYXJlbnRTdHlsZSI6bnVsbH0sIkR1cmF0aW9uU3R5bGUiOnsiJGlkIjoiNjgwIiwiRm9udFNldHRpbmdzIjp7IiRpZCI6IjY4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jgyIiwiTGluZUNvbG9yIjpudWxsLCJMaW5lV2VpZ2h0IjowLjAsIkxpbmVUeXBlIjowLCJQYXJlbnRTdHlsZSI6bnVsbH0sIlBhcmVudFN0eWxlIjpudWxsfSwiSG9yaXpvbnRhbENvbm5lY3RvclN0eWxlIjp7IiRpZCI6IjY4MyIsIkxpbmVDb2xvciI6eyIkcmVmIjoiMjcifSwiTGluZVdlaWdodCI6MS4wLCJMaW5lVHlwZSI6MCwiUGFyZW50U3R5bGUiOm51bGx9LCJWZXJ0aWNhbENvbm5lY3RvclN0eWxlIjp7IiRpZCI6IjY4N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ODUiLCJNYXJnaW4iOnsiJHJlZiI6IjMzIn0sIlBhZGRpbmciOnsiJHJlZiI6IjM0In0sIkJhY2tncm91bmQiOnsiJGlkIjoiNjg2IiwiQ29sb3IiOnsiJGlkIjoiNjg3IiwiQSI6MjU1LCJSIjo2NywiRyI6MTcwLCJCIjoyMTB9fSwiSXNWaXNpYmxlIjp0cnVlLCJXaWR0aCI6MC4wLCJIZWlnaHQiOjM2LjAsIkJvcmRlclN0eWxlIjp7IiRpZCI6IjY4OCIsIkxpbmVDb2xvciI6eyIkcmVmIjoiNTY0In0sIkxpbmVXZWlnaHQiOjAuMCwiTGluZVR5cGUiOjAsIlBhcmVudFN0eWxlIjpudWxsfSwiUGFyZW50U3R5bGUiOm51bGx9LCJUaXRsZVN0eWxlIjp7IiRpZCI6IjY4OSIsIkZvbnRTZXR0aW5ncyI6eyIkaWQiOiI2OTAiLCJGb250U2l6ZSI6MTAsIkZvbnROYW1lIjoiQ2FsaWJyaSIsIklzQm9sZCI6ZmFsc2UsIklzSXRhbGljIjpmYWxzZSwiSXNVbmRlcmxpbmVkIjpmYWxzZSwiUGFyZW50U3R5bGUiOm51bGx9LCJBdXRvU2l6ZSI6MCwiRm9yZWdyb3VuZCI6eyIkaWQiOiI2OTEiLCJDb2xvciI6eyIkaWQiOiI2OTIiLCJBIjoyNTUsIlIiOjAsIkciOjAsIkIiOjB9fSwiTWF4V2lkdGgiOjcy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jkzIiwiQ29sb3IiOnsiJGlkIjoiNjk0IiwiQSI6MCwiUiI6MjU1LCJHIjoyNTUsIkIiOjI1NX19LCJJc1Zpc2libGUiOnRydWUsIldpZHRoIjowLjAsIkhlaWdodCI6MC4wLCJCb3JkZXJTdHlsZSI6eyIkaWQiOiI2OTUiLCJMaW5lQ29sb3IiOm51bGwsIkxpbmVXZWlnaHQiOjAuMCwiTGluZVR5cGUiOjAsIlBhcmVudFN0eWxlIjpudWxsfSwiUGFyZW50U3R5bGUiOm51bGx9LCJEYXRlU3R5bGUiOnsiJGlkIjoiNjk2IiwiRm9udFNldHRpbmdzIjp7IiRpZCI6IjY5Ny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Njk4IiwiTGluZUNvbG9yIjpudWxsLCJMaW5lV2VpZ2h0IjowLjAsIkxpbmVUeXBlIjowLCJQYXJlbnRTdHlsZSI6bnVsbH0sIlBhcmVudFN0eWxlIjpudWxsfSwiRGF0ZUZvcm1hdCI6eyIkcmVmIjoiNTc2In0sIldlZWtOdW1iZXJpbmciOnsiJGlkIjoiNjk5IiwiRm9ybWF0IjowLCJJc1Zpc2libGUiOmZhbHNlLCJMYXN0S25vd25WaXNpYmlsaXR5U3RhdGUiOmZhbHNlfSwiSXNWaXNpYmxlIjp0cnVlLCJQYXJlbnRTdHlsZSI6bnVsbH0sIkluZGV4IjoxLCJTbWFydER1cmF0aW9uQWN0aXZhdGVkIjp0cnVlLCJEYXRlRm9ybWF0Ijp7IiRyZWYiOiI1NzYifSwiV2Vla051bWJlcmluZyI6eyIkaWQiOiI3MDAiLCJGb3JtYXQiOjAsIklzVmlzaWJsZSI6ZmFsc2UsIkxhc3RLbm93blZpc2liaWxpdHlTdGF0ZSI6ZmFsc2V9LCJJZCI6ImRkN2U4YjQwLTI1MDAtNDE3My1iZWYxLTQ0NmYwNTUwMGJjNCIsIkltcG9ydElkIjpudWxsLCJUaXRsZSI6IlVwZGF0ZVxycGF0aWVudCByZWNvcmQiLCJOb3RlIjpudWxsLCJIeXBlcmxpbmsiOnsiJGlkIjoiNzAxIiwiQWRkcmVzcyI6bnVsbCwiU3ViQWRkcmVzcyI6bnVsbH0sIklzQ2hhbmdlZCI6ZmFsc2UsIklzTmV3IjpmYWxzZX19XSwiX21pbGVzdG9uZXMiOltdLCJJZCI6ImNjODEyN2QxLWY5ZmQtNDI0MC1hYzczLWY2Y2Y2NzVkMmVkYSIsIklzU2luZ2xlSXRlbVJvdyI6ZmFsc2V9XSwiSW5kZXgiOjE1LCJJZCI6IjQzYmU0ZDU1LWEzNTgtNGViZC04NGQyLTJhOTVhZGIxMjAyMSIsIkhlYWRlclRleHQiOm51bGwsIklzRGVmYXVsdCI6dHJ1ZSwiU3R5bGUiOnsiJGlkIjoiNzAyIiwiSGVhZGVyU3R5bGUiOnsiJGlkIjoiNzAzIiwiVGV4dFN0eWxlIjp7IiRpZCI6IjcwNCIsIkZvbnRTZXR0aW5ncyI6eyIkaWQiOiI3MDUiLCJGb250U2l6ZSI6MTIsIkZvbnROYW1lIjoiQ2FsaWJyaSIsIklzQm9sZCI6ZmFsc2UsIklzSXRhbGljIjpmYWxzZSwiSXNVbmRlcmxpbmVkIjpmYWxzZSwiUGFyZW50U3R5bGUiOm51bGx9LCJBdXRvU2l6ZSI6MCwiRm9yZWdyb3VuZCI6eyIkaWQiOiI3MDYiLCJDb2xvciI6eyIkaWQiOiI3MDciLCJBIjoyNTUsIlIiOjAsIkciOjAsIkIiOjB9fSwiTWF4V2lkdGgiOjAuMCwiTWF4SGVpZ2h0IjowLjAsIlNtYXJ0Rm9yZWdyb3VuZElzQWN0aXZlIjpmYWxzZSwiSG9yaXpvbnRhbEFsaWdubWVudCI6MCwiVmVydGljYWxBbGlnbm1lbnQiOjAsIlNtYXJ0Rm9yZWdyb3VuZCI6bnVsbCwiQmFja2dyb3VuZEZpbGxUeXBlIjowLCJNYXJnaW4iOnsiJGlkIjoiNzA4IiwiVG9wIjowLjAsIkxlZnQiOjAuMCwiUmlnaHQiOjAuMCwiQm90dG9tIjowLjB9LCJQYWRkaW5nIjp7IiRpZCI6IjcwOSIsIlRvcCI6MC4wLCJMZWZ0IjowLjAsIlJpZ2h0IjowLjAsIkJvdHRvbSI6MC4wfSwiQmFja2dyb3VuZCI6bnVsbCwiSXNWaXNpYmxlIjpmYWxzZSwiV2lkdGgiOjAuMCwiSGVpZ2h0IjowLjAsIkJvcmRlclN0eWxlIjpudWxsLCJQYXJlbnRTdHlsZSI6bnVsbH0sIlJlY3RhbmdsZVN0eWxlIjp7IiRpZCI6IjcxMCIsIk1hcmdpbiI6eyIkaWQiOiI3MTEiLCJUb3AiOjAuMCwiTGVmdCI6MC4wLCJSaWdodCI6MC4wLCJCb3R0b20iOjAuMH0sIlBhZGRpbmciOnsiJGlkIjoiNzEyIiwiVG9wIjowLjAsIkxlZnQiOjAuMCwiUmlnaHQiOjAuMCwiQm90dG9tIjowLjB9LCJCYWNrZ3JvdW5kIjp7IiRpZCI6IjcxMyIsIkNvbG9yIjp7IiRpZCI6IjcxNCIsIkEiOjYzLCJSIjoxNjUsIkciOjE2NSwiQiI6MTY1fX0sIklzVmlzaWJsZSI6ZmFsc2UsIldpZHRoIjowLjAsIkhlaWdodCI6MC4wLCJCb3JkZXJTdHlsZSI6eyIkaWQiOiI3MTUiLCJMaW5lQ29sb3IiOnsiJGlkIjoiNzE2IiwiJHR5cGUiOiJOTFJFLkNvbW1vbi5Eb20uU29saWRDb2xvckJydXNoLCBOTFJFLkNvbW1vbiIsIkNvbG9yIjp7IiRpZCI6IjcxNyIsIkEiOjI1NSwiUiI6MjU1LCJHIjowLCJCIjowfX0sIkxpbmVXZWlnaHQiOjAuMCwiTGluZVR5cGUiOjAsIlBhcmVudFN0eWxlIjpudWxsfSwiUGFyZW50U3R5bGUiOm51bGx9LCJNYXJnaW4iOnsiJGlkIjoiNzE4IiwiVG9wIjowLjAsIkxlZnQiOjAuMCwiUmlnaHQiOjAuMCwiQm90dG9tIjowLjB9LCJQYWRkaW5nIjp7IiRpZCI6IjcxOSIsIlRvcCI6MC4wLCJMZWZ0IjowLjAsIlJpZ2h0IjowLjAsIkJvdHRvbSI6MC4wfSwiQmFja2dyb3VuZCI6bnVsbCwiSXNWaXNpYmxlIjp0cnVlLCJXaWR0aCI6MC4wLCJIZWlnaHQiOjAuMCwiQm9yZGVyU3R5bGUiOm51bGwsIlBhcmVudFN0eWxlIjpudWxsfSwiQmFja2dyb3VuZFN0eWxlIjp7IiRpZCI6IjcyMCIsIk1hcmdpbiI6eyIkaWQiOiI3MjEiLCJUb3AiOjAuMCwiTGVmdCI6MC4wLCJSaWdodCI6MC4wLCJCb3R0b20iOjAuMH0sIlBhZGRpbmciOnsiJGlkIjoiNzIyIiwiVG9wIjowLjAsIkxlZnQiOjAuMCwiUmlnaHQiOjAuMCwiQm90dG9tIjowLjB9LCJCYWNrZ3JvdW5kIjp7IiRpZCI6IjcyMyIsIkNvbG9yIjp7IiRpZCI6IjcyNCIsIkEiOjUxLCJSIjoxNjUsIkciOjE2NSwiQiI6MTY1fX0sIklzVmlzaWJsZSI6dHJ1ZSwiV2lkdGgiOjAuMCwiSGVpZ2h0IjowLjAsIkJvcmRlclN0eWxlIjp7IiRpZCI6IjcyNSIsIkxpbmVDb2xvciI6eyIkaWQiOiI3MjYiLCIkdHlwZSI6Ik5MUkUuQ29tbW9uLkRvbS5Tb2xpZENvbG9yQnJ1c2gsIE5MUkUuQ29tbW9uIiwiQ29sb3IiOnsiJGlkIjoiNzI3IiwiQSI6MjU1LCJSIjoyNTUsIkciOjAsIkIiOjB9fSwiTGluZVdlaWdodCI6MC4wLCJMaW5lVHlwZSI6MCwiUGFyZW50U3R5bGUiOm51bGx9LCJQYXJlbnRTdHlsZSI6bnVsbH0sIk1hcmdpbiI6eyIkaWQiOiI3MjgiLCJUb3AiOjAuMCwiTGVmdCI6MC4wLCJSaWdodCI6MC4wLCJCb3R0b20iOjAuMH0sIlBhZGRpbmciOnsiJGlkIjoiNzI5IiwiVG9wIjowLjAsIkxlZnQiOjAuMCwiUmlnaHQiOjAuMCwiQm90dG9tIjowLjB9LCJJc1Zpc2libGUiOmZhbHNlLCJXaWR0aCI6MC4wLCJIZWlnaHQiOjAuMCwiQm9yZGVyU3R5bGUiOm51bGwsIlBhcmVudFN0eWxlIjpudWxsfX1dLCJJZCI6ImE4OGYxNDVlLTRkMjgtNDQyMC1hMmJhLWE2ODVhZjA4NTU0NiIsIkluZGV4IjoxNSwiSGVhZGVyVGV4dCI6IkVIUiIsIlN0eWxlIjp7IiRpZCI6IjczMCIsIkhlYWRlclN0eWxlIjp7IiRpZCI6IjczMSIsIlRleHRJc1ZlcnRpY2FsIjpmYWxzZSwiVGV4dFN0eWxlIjp7IiRpZCI6IjczMiIsIkZvbnRTZXR0aW5ncyI6eyIkaWQiOiI3MzMiLCJGb250U2l6ZSI6MTIsIkZvbnROYW1lIjoiQ2FsaWJyaSIsIklzQm9sZCI6dHJ1ZSwiSXNJdGFsaWMiOmZhbHNlLCJJc1VuZGVybGluZWQiOmZhbHNlLCJQYXJlbnRTdHlsZSI6bnVsbH0sIkF1dG9TaXplIjowLCJGb3JlZ3JvdW5kIjp7IiRpZCI6IjczNCIsIkNvbG9yIjp7IiRpZCI6IjczNSIsIkEiOjI1NSwiUiI6MjU1LCJHIjoyNTUsIkIiOjI1NX19LCJNYXhXaWR0aCI6MC4wLCJNYXhIZWlnaHQiOjAuMCwiU21hcnRGb3JlZ3JvdW5kSXNBY3RpdmUiOmZhbHNlLCJIb3Jpem9udGFsQWxpZ25tZW50Ijow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udWxsLCJJc1Zpc2libGUiOmZhbHNlLCJXaWR0aCI6MC4wLCJIZWlnaHQiOjAuMCwiQm9yZGVyU3R5bGUiOm51bGwsIlBhcmVudFN0eWxlIjpudWxsfSwiUmVjdGFuZ2xlU3R5bGUiOnsiJGlkIjoiNzM4IiwiTWFyZ2luIjp7IiRpZCI6IjczOSIsIlRvcCI6MC4wLCJMZWZ0IjowLjAsIlJpZ2h0IjowLjAsIkJvdHRvbSI6MC4wfSwiUGFkZGluZyI6eyIkaWQiOiI3NDAiLCJUb3AiOjAuMCwiTGVmdCI6MC4wLCJSaWdodCI6MC4wLCJCb3R0b20iOjAuMH0sIkJhY2tncm91bmQiOnsiJGlkIjoiNzQxIiwiQ29sb3IiOnsiJGlkIjoiNzQyIiwiQSI6MjU1LCJSIjoxODEsIkciOjg4LCJCIjo4OX19LCJJc1Zpc2libGUiOmZhbHNlLCJXaWR0aCI6MC4wLCJIZWlnaHQiOjAuMCwiQm9yZGVyU3R5bGUiOnsiJGlkIjoiNzQzIiwiTGluZUNvbG9yIjp7IiRpZCI6Ijc0NCIsIiR0eXBlIjoiTkxSRS5Db21tb24uRG9tLlNvbGlkQ29sb3JCcnVzaCwgTkxSRS5Db21tb24iLCJDb2xvciI6eyIkaWQiOiI3NDUiLCJBIjoyNTUsIlIiOjg4LCJHIjozOSwiQiI6N319LCJMaW5lV2VpZ2h0IjowLjAsIkxpbmVUeXBlIjowLCJQYXJlbnRTdHlsZSI6bnVsbH0sIlBhcmVudFN0eWxlIjpudWxsfSwiTWFyZ2luIjp7IiRpZCI6Ijc0NiIsIlRvcCI6MC4wLCJMZWZ0IjowLjAsIlJpZ2h0IjowLjAsIkJvdHRvbSI6MC4wfSwiUGFkZGluZyI6eyIkaWQiOiI3NDciLCJUb3AiOjAuMCwiTGVmdCI6MC4wLCJSaWdodCI6MC4wLCJCb3R0b20iOjAuMH0sIkJhY2tncm91bmQiOm51bGwsIklzVmlzaWJsZSI6dHJ1ZSwiV2lkdGgiOjAuMCwiSGVpZ2h0IjowLjAsIkJvcmRlclN0eWxlIjpudWxsLCJQYXJlbnRTdHlsZSI6bnVsbH0sIkJhY2tncm91bmRTdHlsZSI6eyIkaWQiOiI3NDgiLCJNYXJnaW4iOnsiJGlkIjoiNzQ5IiwiVG9wIjowLjAsIkxlZnQiOjAuMCwiUmlnaHQiOjAuMCwiQm90dG9tIjowLjB9LCJQYWRkaW5nIjp7IiRpZCI6Ijc1MCIsIlRvcCI6MC4wLCJMZWZ0IjowLjAsIlJpZ2h0IjowLjAsIkJvdHRvbSI6MC4wfSwiQmFja2dyb3VuZCI6eyIkaWQiOiI3NTEiLCJDb2xvciI6eyIkaWQiOiI3NTIiLCJBIjozOCwiUiI6MTgxLCJHIjo4OCwiQiI6ODl9fSwiSXNWaXNpYmxlIjp0cnVlLCJXaWR0aCI6MC4wLCJIZWlnaHQiOjAuMCwiQm9yZGVyU3R5bGUiOnsiJGlkIjoiNzUzIiwiTGluZUNvbG9yIjp7IiRpZCI6Ijc1NCIsIiR0eXBlIjoiTkxSRS5Db21tb24uRG9tLlNvbGlkQ29sb3JCcnVzaCwgTkxSRS5Db21tb24iLCJDb2xvciI6eyIkaWQiOiI3NTUiLCJBIjoyNTUsIlIiOjg4LCJHIjozOSwiQiI6N319LCJMaW5lV2VpZ2h0IjowLjAsIkxpbmVUeXBlIjowLCJQYXJlbnRTdHlsZSI6bnVsbH0sIlBhcmVudFN0eWxlIjpudWxsfSwiSXNBYm92ZVRpbWViYW5kIjpmYWxzZSwiTWFyZ2luIjp7IiRpZCI6Ijc1NiIsIlRvcCI6MC4wLCJMZWZ0IjowLjAsIlJpZ2h0IjowLjAsIkJvdHRvbSI6MC4wfSwiUGFkZGluZyI6eyIkaWQiOiI3NTciLCJUb3AiOjAuMCwiTGVmdCI6MC4wLCJSaWdodCI6MC4wLCJCb3R0b20iOjAuMH0sIklzVmlzaWJsZSI6dHJ1ZSwiV2lkdGgiOjAuMCwiSGVpZ2h0IjowLjAsIkJvcmRlclN0eWxlIjp7IiRpZCI6Ijc1OCIsIkxpbmVDb2xvciI6bnVsbCwiTGluZVdlaWdodCI6MC4wLCJMaW5lVHlwZSI6MCwiUGFyZW50U3R5bGUiOm51bGx9LCJQYXJlbnRTdHlsZSI6bnVsbH19XSwiQ3VsdHVyZUluZm9OYW1lIjoiZW4tVVMiLCJTdHlsZU5hbWUiOm51bGwsIlZlcnNpb24iOnsiJGlkIjoiNzU5IiwiVmVyc2lvbiI6IjMuNi4xIiwiT3JpZ2luYWxBc3NlbWJseVZlcnNpb24iOiI2LjA1LjAwLjAwIiwiRWRpdGlvbiI6bnVsbCwiTGFzdFNhdmVkRWRpdGlvbiI6MywiSXNQbHVzRWRpdGlvbiI6ZmFsc2UsIklzUHJvRWRpdGlvbiI6ZmFsc2V9LCJFZmZlY3QiOjAsIlN0eWxlIjp7IiRpZCI6Ijc2MCIsIlRpbWViYW5kU3R5bGUiOnsiJGlkIjoiNzYxIiwiU2NhbGVNYXJraW5nIjowLCJTaGFwZSI6MCwiU2hhcGVTdHlsZSI6eyIkaWQiOiI3NjIiLCJNYXJnaW4iOnsiJGlkIjoiNzYzIiwiVG9wIjowLjAsIkxlZnQiOjEyLjAsIlJpZ2h0IjoxMi4wLCJCb3R0b20iOjAuMH0sIlBhZGRpbmciOnsiJGlkIjoiNzY0IiwiVG9wIjo3LjAsIkxlZnQiOjAuMCwiUmlnaHQiOjAuMCwiQm90dG9tIjo3LjB9LCJCYWNrZ3JvdW5kIjp7IiRpZCI6Ijc2NSIsIkNvbG9yIjp7IiRpZCI6Ijc2NiIsIkEiOjI1NSwiUiI6NjgsIkciOjg0LCJCIjoxMDZ9fSwiSXNWaXNpYmxlIjp0cnVlLCJXaWR0aCI6ODU4LjAsIkhlaWdodCI6MzAuMCwiQm9yZGVyU3R5bGUiOnsiJGlkIjoiNzY3IiwiTGluZUNvbG9yIjp7IiRpZCI6Ijc2OCIsIiR0eXBlIjoiTkxSRS5Db21tb24uRG9tLlNvbGlkQ29sb3JCcnVzaCwgTkxSRS5Db21tb24iLCJDb2xvciI6eyIkaWQiOiI3NjkiLCJBIjoyNTUsIlIiOjI1NSwiRyI6MCwiQiI6MH19LCJMaW5lV2VpZ2h0IjowLjAsIkxpbmVUeXBlIjowLCJQYXJlbnRTdHlsZSI6bnVsbH0sIlBhcmVudFN0eWxlIjpudWxsfSwiTWlkZGxlVGllclNoYXBlU3R5bGUiOnsiJGlkIjoiNzcwIiwiTWFyZ2luIjp7IiRpZCI6Ijc3MSIsIlRvcCI6MC4wLCJMZWZ0IjoxMi4wLCJSaWdodCI6MTIuMCwiQm90dG9tIjowLjB9LCJQYWRkaW5nIjp7IiRpZCI6Ijc3MiIsIlRvcCI6Ny4wLCJMZWZ0IjowLjAsIlJpZ2h0IjowLjAsIkJvdHRvbSI6Ny4wfSwiQmFja2dyb3VuZCI6eyIkaWQiOiI3NzMiLCJDb2xvciI6eyIkaWQiOiI3NzQiLCJBIjoyNTUsIlIiOjY0LCJHIjo2NCwiQiI6NjR9fSwiSXNWaXNpYmxlIjp0cnVlLCJXaWR0aCI6ODU4LjAsIkhlaWdodCI6MzAuMCwiQm9yZGVyU3R5bGUiOnsiJGlkIjoiNzc1IiwiTGluZUNvbG9yIjp7IiRpZCI6Ijc3NiIsIiR0eXBlIjoiTkxSRS5Db21tb24uRG9tLlNvbGlkQ29sb3JCcnVzaCwgTkxSRS5Db21tb24iLCJDb2xvciI6eyIkaWQiOiI3NzciLCJBIjoyNTUsIlIiOjI1NSwiRyI6MCwiQiI6MH19LCJMaW5lV2VpZ2h0IjowLjAsIkxpbmVUeXBlIjowLCJQYXJlbnRTdHlsZSI6bnVsbH0sIlBhcmVudFN0eWxlIjpudWxsfSwiQm90dG9tVGllclNoYXBlU3R5bGUiOnsiJGlkIjoiNzc4IiwiTWFyZ2luIjp7IiRpZCI6Ijc3OSIsIlRvcCI6MC4wLCJMZWZ0IjoxMi4wLCJSaWdodCI6MTIuMCwiQm90dG9tIjowLjB9LCJQYWRkaW5nIjp7IiRpZCI6Ijc4MCIsIlRvcCI6Ny4wLCJMZWZ0IjowLjAsIlJpZ2h0IjowLjAsIkJvdHRvbSI6Ny4wfSwiQmFja2dyb3VuZCI6eyIkaWQiOiI3ODEiLCJDb2xvciI6eyIkaWQiOiI3ODIiLCJBIjoyNTUsIlIiOjY0LCJHIjo2NCwiQiI6NjR9fSwiSXNWaXNpYmxlIjp0cnVlLCJXaWR0aCI6ODU4LjAsIkhlaWdodCI6MzAuMCwiQm9yZGVyU3R5bGUiOnsiJGlkIjoiNzgzIiwiTGluZUNvbG9yIjp7IiRpZCI6Ijc4NCIsIiR0eXBlIjoiTkxSRS5Db21tb24uRG9tLlNvbGlkQ29sb3JCcnVzaCwgTkxSRS5Db21tb24iLCJDb2xvciI6eyIkaWQiOiI3ODUiLCJBIjoyNTUsIlIiOjI1NSwiRyI6MCwiQiI6MH19LCJMaW5lV2VpZ2h0IjowLjAsIkxpbmVUeXBlIjowLCJQYXJlbnRTdHlsZSI6bnVsbH0sIlBhcmVudFN0eWxlIjpudWxsfSwiUmlnaHRFbmRDYXBzU3R5bGUiOnsiJGlkIjoiNzg2IiwiRm9udFNldHRpbmdzIjp7IiRpZCI6Ijc4NyIsIkZvbnRTaXplIjoxLCJGb250TmFtZSI6IkNhbGlicmkiLCJJc0JvbGQiOnRydWUsIklzSXRhbGljIjpmYWxzZSwiSXNVbmRlcmxpbmVkIjpmYWxzZSwiUGFyZW50U3R5bGUiOm51bGx9LCJBdXRvU2l6ZSI6MCwiRm9yZWdyb3VuZCI6eyIkaWQiOiI3ODgiLCJDb2xvciI6eyIkaWQiOiI3O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c5MCIsIlRvcCI6MC4wLCJMZWZ0IjowLjAsIlJpZ2h0IjoyNS4wLCJCb3R0b20iOjAuMH0sIlBhZGRpbmciOnsiJGlkIjoiNzkxIiwiVG9wIjowLjAsIkxlZnQiOjAuMCwiUmlnaHQiOjAuMCwiQm90dG9tIjowLjB9LCJCYWNrZ3JvdW5kIjp7IiRpZCI6Ijc5MiIsIkNvbG9yIjp7IiRyZWYiOiIyNCJ9fSwiSXNWaXNpYmxlIjpmYWxzZSwiV2lkdGgiOjAuMCwiSGVpZ2h0IjowLjAsIkJvcmRlclN0eWxlIjpudWxsLCJQYXJlbnRTdHlsZSI6bnVsbH0sIkxlZnRFbmRDYXBzU3R5bGUiOnsiJGlkIjoiNzkzIiwiRm9udFNldHRpbmdzIjp7IiRpZCI6Ijc5NCIsIkZvbnRTaXplIjozMiwiRm9udE5hbWUiOiJDYWxpYnJpIiwiSXNCb2xkIjp0cnVlLCJJc0l0YWxpYyI6ZmFsc2UsIklzVW5kZXJsaW5lZCI6ZmFsc2UsIlBhcmVudFN0eWxlIjpudWxsfSwiQXV0b1NpemUiOjAsIkZvcmVncm91bmQiOnsiJGlkIjoiNzk1IiwiQ29sb3IiOnsiJGlkIjoiNzk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3OTciLCJUb3AiOjAuMCwiTGVmdCI6MjUuMCwiUmlnaHQiOjAuMCwiQm90dG9tIjowLjB9LCJQYWRkaW5nIjp7IiRpZCI6Ijc5OCIsIlRvcCI6MC4wLCJMZWZ0IjowLjAsIlJpZ2h0IjowLjAsIkJvdHRvbSI6MC4wfSwiQmFja2dyb3VuZCI6eyIkaWQiOiI3OTkiLCJDb2xvciI6eyIkcmVmIjoiMjQifX0sIklzVmlzaWJsZSI6ZmFsc2UsIldpZHRoIjowLjAsIkhlaWdodCI6MC4wLCJCb3JkZXJTdHlsZSI6bnVsbCwiUGFyZW50U3R5bGUiOm51bGx9LCJUb2RheVRleHRTdHlsZSI6eyIkaWQiOiI4MDAiLCJGb250U2V0dGluZ3MiOnsiJGlkIjoiODAxIiwiRm9udFNpemUiOjEyLCJGb250TmFtZSI6IkNhbGlicmkiLCJJc0JvbGQiOmZhbHNlLCJJc0l0YWxpYyI6ZmFsc2UsIklzVW5kZXJsaW5lZCI6ZmFsc2UsIlBhcmVudFN0eWxlIjpudWxsfSwiQXV0b1NpemUiOjAsIkZvcmVncm91bmQiOnsiJGlkIjoiODAyIiwiQ29sb3IiOnsiJGlkIjoiODA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nsiJGlkIjoiODA2IiwiQ29sb3IiOnsiJHJlZiI6IjI0In19LCJJc1Zpc2libGUiOnRydWUsIldpZHRoIjowLjAsIkhlaWdodCI6MC4wLCJCb3JkZXJTdHlsZSI6bnVsbCwiUGFyZW50U3R5bGUiOm51bGx9LCJUb2RheU1hcmtlclN0eWxlIjp7IiRpZCI6IjgwNyIsIk1hcmdpbiI6eyIkaWQiOiI4MDgiLCJUb3AiOjAuMCwiTGVmdCI6MC4wLCJSaWdodCI6MC4wLCJCb3R0b20iOjAuMH0sIlBhZGRpbmciOnsiJGlkIjoiODA5IiwiVG9wIjowLjAsIkxlZnQiOjAuMCwiUmlnaHQiOjAuMCwiQm90dG9tIjowLjB9LCJCYWNrZ3JvdW5kIjp7IiRpZCI6IjgxMCIsIkNvbG9yIjp7IiRpZCI6IjgxMSIsIkEiOjI1NSwiUiI6MjU1LCJHIjowLCJCIjowfX0sIklzVmlzaWJsZSI6dHJ1ZSwiV2lkdGgiOjAuMCwiSGVpZ2h0IjowLjAsIkJvcmRlclN0eWxlIjpudWxsLCJQYXJlbnRTdHlsZSI6bnVsbH0sIlNjYWxlU3R5bGUiOnsiJGlkIjoiODEyIiwiU2hhcGUiOjAsIlNob3dTZWdtZW50U2VwYXJhdG9ycyI6dHJ1ZSwiU2VnbWVudFNlcGFyYXRvck9wYWNpdHkiOjMwLCJIYXNCZWVuVmlzaWJsZUJlZm9yZSI6dHJ1ZSwiRm9udFNldHRpbmdzIjp7IiRpZCI6IjgxMyIsIkZvbnRTaXplIjoxNCwiRm9udE5hbWUiOiJDYWxpYnJpIiwiSXNCb2xkIjpmYWxzZSwiSXNJdGFsaWMiOmZhbHNlLCJJc1VuZGVybGluZWQiOmZhbHNlLCJQYXJlbnRTdHlsZSI6bnVsbH0sIkF1dG9TaXplIjowLCJGb3JlZ3JvdW5kIjp7IiRpZCI6IjgxNCIsIkNvbG9yIjp7IiRpZCI6Ijgx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TYiLCJUb3AiOjAuMCwiTGVmdCI6NS4wLCJSaWdodCI6MC4wLCJCb3R0b20iOjAuMH0sIlBhZGRpbmciOnsiJGlkIjoiODE3IiwiVG9wIjowLjAsIkxlZnQiOjAuMCwiUmlnaHQiOjAuMCwiQm90dG9tIjowLjB9LCJCYWNrZ3JvdW5kIjp7IiRpZCI6IjgxOCIsIkNvbG9yIjp7IiRyZWYiOiIyNCJ9fSwiSXNWaXNpYmxlIjp0cnVlLCJXaWR0aCI6MC4wLCJIZWlnaHQiOjAuMCwiQm9yZGVyU3R5bGUiOm51bGwsIlBhcmVudFN0eWxlIjpudWxsfSwiU2luZ2xlU2NhbGVTaGFwZVN0eWxlIjp7IiRpZCI6IjgxOSIsIlNoYXBlIjowLCJIZWlnaHQiOjAuMH0sIk1pZGRsZVRpZXJTY2FsZVN0eWxlIjp7IiRpZCI6IjgyMCIsIlNoYXBlIjowLCJTaG93U2VnbWVudFNlcGFyYXRvcnMiOnRydWUsIlNlZ21lbnRTZXBhcmF0b3JPcGFjaXR5IjozMCwiSGFzQmVlblZpc2libGVCZWZvcmUiOmZhbHNlLCJGb250U2V0dGluZ3MiOnsiJGlkIjoiODIxIiwiRm9udFNpemUiOjE0LCJGb250TmFtZSI6IkNhbGlicmkiLCJJc0JvbGQiOmZhbHNlLCJJc0l0YWxpYyI6ZmFsc2UsIklzVW5kZXJsaW5lZCI6ZmFsc2UsIlBhcmVudFN0eWxlIjpudWxsfSwiQXV0b1NpemUiOjAsIkZvcmVncm91bmQiOnsiJGlkIjoiODIyIiwiQ29sb3IiOnsiJGlkIjoiODI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yNCIsIlRvcCI6MC4wLCJMZWZ0Ijo1LjAsIlJpZ2h0IjowLjAsIkJvdHRvbSI6MC4wfSwiUGFkZGluZyI6eyIkaWQiOiI4MjUiLCJUb3AiOjAuMCwiTGVmdCI6MC4wLCJSaWdodCI6MC4wLCJCb3R0b20iOjAuMH0sIkJhY2tncm91bmQiOnsiJGlkIjoiODI2IiwiQ29sb3IiOnsiJGlkIjoiODI3IiwiQSI6ODksIlIiOjAsIkciOjAsIkIiOjB9fSwiSXNWaXNpYmxlIjpmYWxzZSwiV2lkdGgiOjAuMCwiSGVpZ2h0IjowLjAsIkJvcmRlclN0eWxlIjpudWxsLCJQYXJlbnRTdHlsZSI6bnVsbH0sIkJvdHRvbVRpZXJTY2FsZVN0eWxlIjp7IiRpZCI6IjgyOCIsIlNoYXBlIjowLCJTaG93U2VnbWVudFNlcGFyYXRvcnMiOnRydWUsIlNlZ21lbnRTZXBhcmF0b3JPcGFjaXR5IjozMCwiSGFzQmVlblZpc2libGVCZWZvcmUiOmZhbHNlLCJGb250U2V0dGluZ3MiOnsiJGlkIjoiODI5IiwiRm9udFNpemUiOjE0LCJGb250TmFtZSI6IkNhbGlicmkiLCJJc0JvbGQiOmZhbHNlLCJJc0l0YWxpYyI6ZmFsc2UsIklzVW5kZXJsaW5lZCI6ZmFsc2UsIlBhcmVudFN0eWxlIjpudWxsfSwiQXV0b1NpemUiOjAsIkZvcmVncm91bmQiOnsiJGlkIjoiODMwIiwiQ29sb3IiOnsiJGlkIjoiODM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zMiIsIlRvcCI6MC4wLCJMZWZ0Ijo1LjAsIlJpZ2h0IjowLjAsIkJvdHRvbSI6MC4wfSwiUGFkZGluZyI6eyIkaWQiOiI4MzMiLCJUb3AiOjAuMCwiTGVmdCI6MC4wLCJSaWdodCI6MC4wLCJCb3R0b20iOjAuMH0sIkJhY2tncm91bmQiOnsiJGlkIjoiODM0IiwiQ29sb3IiOnsiJGlkIjoiODM1IiwiQSI6ODksIlIiOjAsIkciOjAsIkIiOjB9fSwiSXNWaXNpYmxlIjpmYWxzZSwiV2lkdGgiOjAuMCwiSGVpZ2h0IjowLjAsIkJvcmRlclN0eWxlIjpudWxsLCJQYXJlbnRTdHlsZSI6bnVsbH0sIkVsYXBzZWRUaW1lQmFja2dyb3VuZCI6eyIkaWQiOiI4MzYiLCJDb2xvciI6eyIkaWQiOiI4MzciLCJBIjoxOTEsIlIiOjI1NSwiRyI6MCwiQiI6MH19LCJBcHBlbmRZZWFyT25ZZWFyQ2hhbmdlIjp0cnVlLCJFbGFwc2VkVGltZUZvcm1hdCI6MiwiVG9kYXlNYXJrZXJQb3NpdGlvbiI6MCwiUXVpY2tQb3NpdGlvbiI6MywiQWJzb2x1dGVQb3NpdGlvbiI6MTYyLjAsIk1hcmdpbiI6eyIkaWQiOiI4MzgiLCJUb3AiOjAuMCwiTGVmdCI6MTAuMCwiUmlnaHQiOjEwLjAsIkJvdHRvbSI6MC4wfSwiUGFkZGluZyI6eyIkaWQiOiI4MzkiLCJUb3AiOjAuMCwiTGVmdCI6MC4wLCJSaWdodCI6MC4wLCJCb3R0b20iOjAuMH0sIkJhY2tncm91bmQiOnsiJGlkIjoiODQwIiwiQ29sb3IiOnsiJGlkIjoiODQxIiwiQSI6MjU1LCJSIjo0NywiRyI6NTQsIkIiOjE1M319LCJJc1Zpc2libGUiOnRydWUsIldpZHRoIjowLjAsIkhlaWdodCI6MC4wLCJCb3JkZXJTdHlsZSI6bnVsbCwiUGFyZW50U3R5bGUiOm51bGx9LCJEZWZhdWx0TWlsZXN0b25lU3R5bGUiOnsiJGlkIjoiODQyIiwiU2hhcGUiOjAsIkNvbm5lY3Rvck1hcmdpbiI6eyIkaWQiOiI4NDMiLCJUb3AiOjAuMCwiTGVmdCI6Mi4wLCJSaWdodCI6Mi4wLCJCb3R0b20iOjAuMH0sIkNvbm5lY3RvclN0eWxlIjp7IiRpZCI6Ijg0NCIsIkxpbmVDb2xvciI6eyIkaWQiOiI4NDUiLCIkdHlwZSI6Ik5MUkUuQ29tbW9uLkRvbS5Tb2xpZENvbG9yQnJ1c2gsIE5MUkUuQ29tbW9uIiwiQ29sb3IiOnsiJGlkIjoiODQ2IiwiQSI6MTI3LCJSIjo3OSwiRyI6MTI5LCJCIjoxODl9fSwiTGluZVdlaWdodCI6MS4wLCJMaW5lVHlwZSI6MCwiUGFyZW50U3R5bGUiOm51bGx9LCJJc0JlbG93VGltZWJhbmQiOmZhbHNlLCJQb3NpdGlvbk9uVGFzayI6MCwiSGlkZURhdGUiOmZhbHNlLCJTaGFwZVNpemUiOjAsIlNwYWNpbmciOjEuMCwiUGFkZGluZyI6eyIkaWQiOiI4NDciLCJUb3AiOjcuMCwiTGVmdCI6My4wLCJSaWdodCI6MC4wLCJCb3R0b20iOjIuMH0sIlNoYXBlU3R5bGUiOnsiJGlkIjoiODQ4IiwiTWFyZ2luIjp7IiRpZCI6Ijg0OSIsIlRvcCI6MC4wLCJMZWZ0IjowLjAsIlJpZ2h0IjowLjAsIkJvdHRvbSI6MC4wfSwiUGFkZGluZyI6eyIkaWQiOiI4NTAiLCJUb3AiOjAuMCwiTGVmdCI6MC4wLCJSaWdodCI6MC4wLCJCb3R0b20iOjAuMH0sIkJhY2tncm91bmQiOnsiJGlkIjoiODUxIiwiQ29sb3IiOnsiJGlkIjoiODUyIiwiQSI6MjU1LCJSIjoxNzgsIkciOjE0LCJCIjoxOH19LCJJc1Zpc2libGUiOnRydWUsIldpZHRoIjoxMi4wLCJIZWlnaHQiOjE0LjAsIkJvcmRlclN0eWxlIjp7IiRpZCI6Ijg1MyIsIkxpbmVDb2xvciI6eyIkaWQiOiI4NTQiLCIkdHlwZSI6Ik5MUkUuQ29tbW9uLkRvbS5Tb2xpZENvbG9yQnJ1c2gsIE5MUkUuQ29tbW9uIiwiQ29sb3IiOnsiJGlkIjoiODU1IiwiQSI6MjU1LCJSIjoyNTUsIkciOjAsIkIiOjB9fSwiTGluZVdlaWdodCI6MC4wLCJMaW5lVHlwZSI6MCwiUGFyZW50U3R5bGUiOm51bGx9LCJQYXJlbnRTdHlsZSI6bnVsbH0sIlRpdGxlU3R5bGUiOnsiJGlkIjoiODU2IiwiRm9udFNldHRpbmdzIjp7IiRpZCI6Ijg1NyIsIkZvbnRTaXplIjoxMSwiRm9udE5hbWUiOiJDYWxpYnJpIiwiSXNCb2xkIjp0cnVlLCJJc0l0YWxpYyI6ZmFsc2UsIklzVW5kZXJsaW5lZCI6ZmFsc2UsIlBhcmVudFN0eWxlIjpudWxsfSwiQXV0b1NpemUiOjAsIkZvcmVncm91bmQiOnsiJGlkIjoiODU4IiwiQ29sb3IiOnsiJGlkIjoiOD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2MCIsIlRvcCI6MC4wLCJMZWZ0IjowLjAsIlJpZ2h0IjowLjAsIkJvdHRvbSI6MC4wfSwiUGFkZGluZyI6eyIkaWQiOiI4NjEiLCJUb3AiOjAuMCwiTGVmdCI6MC4wLCJSaWdodCI6MC4wLCJCb3R0b20iOjAuMH0sIkJhY2tncm91bmQiOnsiJGlkIjoiODYyIiwiQ29sb3IiOnsiJHJlZiI6IjI0In19LCJJc1Zpc2libGUiOnRydWUsIldpZHRoIjowLjAsIkhlaWdodCI6MC4wLCJCb3JkZXJTdHlsZSI6bnVsbCwiUGFyZW50U3R5bGUiOm51bGx9LCJEYXRlU3R5bGUiOnsiJGlkIjoiODYzIiwiRm9udFNldHRpbmdzIjp7IiRpZCI6Ijg2NCIsIkZvbnRTaXplIjoxMCwiRm9udE5hbWUiOiJDYWxpYnJpIiwiSXNCb2xkIjpmYWxzZSwiSXNJdGFsaWMiOmZhbHNlLCJJc1VuZGVybGluZWQiOmZhbHNlLCJQYXJlbnRTdHlsZSI6bnVsbH0sIkF1dG9TaXplIjowLCJGb3JlZ3JvdW5kIjp7IiRpZCI6Ijg2NSIsIkNvbG9yIjp7IiRpZCI6Ijg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Y3IiwiVG9wIjowLjAsIkxlZnQiOjAuMCwiUmlnaHQiOjAuMCwiQm90dG9tIjowLjB9LCJQYWRkaW5nIjp7IiRpZCI6Ijg2OCIsIlRvcCI6MC4wLCJMZWZ0IjowLjAsIlJpZ2h0IjowLjAsIkJvdHRvbSI6MC4wfSwiQmFja2dyb3VuZCI6eyIkaWQiOiI4NjkiLCJDb2xvciI6eyIkcmVmIjoiMjQifX0sIklzVmlzaWJsZSI6ZmFsc2UsIldpZHRoIjowLjAsIkhlaWdodCI6MC4wLCJCb3JkZXJTdHlsZSI6bnVsbCwiUGFyZW50U3R5bGUiOm51bGx9LCJEYXRlRm9ybWF0Ijp7IiRpZCI6Ijg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EiLCJGb3JtYXQiOjAsIklzVmlzaWJsZSI6ZmFsc2UsIkxhc3RLbm93blZpc2liaWxpdHlTdGF0ZSI6ZmFsc2V9LCJJc1Zpc2libGUiOnRydWUsIlBhcmVudFN0eWxlIjpudWxsfSwiRGVmYXVsdFRhc2tTdHlsZSI6eyIkaWQiOiI4NzIiLCJTaGFwZSI6NywiU2hhcGVUaGlja25lc3MiOjMsIkR1cmF0aW9uRm9ybWF0Ijo1LCJJbmNsdWRlTm9uV29ya2luZ0RheXNJbkR1cmF0aW9uIjpmYWxzZSwiUGVyY2VudGFnZUNvbXBsZXRlU3R5bGUiOnsiJGlkIjoiODczIiwiRm9udFNldHRpbmdzIjp7IiRpZCI6Ijg3NCIsIkZvbnRTaXplIjoxMCwiRm9udE5hbWUiOiJDYWxpYnJpIiwiSXNCb2xkIjpmYWxzZSwiSXNJdGFsaWMiOmZhbHNlLCJJc1VuZGVybGluZWQiOmZhbHNlLCJQYXJlbnRTdHlsZSI6bnVsbH0sIkF1dG9TaXplIjowLCJGb3JlZ3JvdW5kIjp7IiRpZCI6Ijg3NSIsIkNvbG9yIjp7IiRpZCI6Ijg3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4NzciLCJDb2xvciI6eyIkcmVmIjoiMjQifX0sIklzVmlzaWJsZSI6dHJ1ZSwiV2lkdGgiOjAuMCwiSGVpZ2h0IjowLjAsIkJvcmRlclN0eWxlIjpudWxsLCJQYXJlbnRTdHlsZSI6bnVsbH0sIkR1cmF0aW9uU3R5bGUiOnsiJGlkIjoiODc4IiwiRm9udFNldHRpbmdzIjp7IiRpZCI6Ijg3O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m51bGwsIlBhcmVudFN0eWxlIjpudWxsfSwiSG9yaXpvbnRhbENvbm5lY3RvclN0eWxlIjp7IiRpZCI6Ijg4MCIsIkxpbmVDb2xvciI6eyIkcmVmIjoiMjcifSwiTGluZVdlaWdodCI6MS4wLCJMaW5lVHlwZSI6MCwiUGFyZW50U3R5bGUiOm51bGx9LCJWZXJ0aWNhbENvbm5lY3RvclN0eWxlIjp7IiRpZCI6Ijg4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4ODIiLCJNYXJnaW4iOnsiJHJlZiI6IjMzIn0sIlBhZGRpbmciOnsiJHJlZiI6IjM0In0sIkJhY2tncm91bmQiOnsiJGlkIjoiODgzIiwiQ29sb3IiOnsiJGlkIjoiODg0IiwiQSI6MjU1LCJSIjowLCJHIjoxMTQsIkIiOjE4OH19LCJJc1Zpc2libGUiOnRydWUsIldpZHRoIjowLjAsIkhlaWdodCI6MzYuMCwiQm9yZGVyU3R5bGUiOnsiJGlkIjoiODg1IiwiTGluZUNvbG9yIjp7IiRpZCI6Ijg4NiIsIiR0eXBlIjoiTkxSRS5Db21tb24uRG9tLlNvbGlkQ29sb3JCcnVzaCwgTkxSRS5Db21tb24iLCJDb2xvciI6eyIkaWQiOiI4ODciLCJBIjoyNTUsIlIiOjI1NSwiRyI6MCwiQiI6MH19LCJMaW5lV2VpZ2h0IjowLjAsIkxpbmVUeXBlIjowLCJQYXJlbnRTdHlsZSI6bnVsbH0sIlBhcmVudFN0eWxlIjpudWxsfSwiVGl0bGVTdHlsZSI6eyIkaWQiOiI4ODgiLCJGb250U2V0dGluZ3MiOnsiJGlkIjoiODg5IiwiRm9udFNpemUiOjExLCJGb250TmFtZSI6IkNhbGlicmkiLCJJc0JvbGQiOnRydWUsIklzSXRhbGljIjpmYWxzZSwiSXNVbmRlcmxpbmVkIjpmYWxzZSwiUGFyZW50U3R5bGUiOm51bGx9LCJBdXRvU2l6ZSI6MCwiRm9yZWdyb3VuZCI6eyIkaWQiOiI4OTAiLCJDb2xvciI6eyIkaWQiOiI4OTE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ODkyIiwiQ29sb3IiOnsiJHJlZiI6IjI0In19LCJJc1Zpc2libGUiOnRydWUsIldpZHRoIjowLjAsIkhlaWdodCI6MC4wLCJCb3JkZXJTdHlsZSI6bnVsbCwiUGFyZW50U3R5bGUiOm51bGx9LCJEYXRlU3R5bGUiOnsiJGlkIjoiODkzIiwiRm9udFNldHRpbmdzIjp7IiRpZCI6Ijg5NC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m51bGwsIlBhcmVudFN0eWxlIjpudWxsfSwiRGF0ZUZvcm1hdCI6eyIkaWQiOiI4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k2IiwiRm9ybWF0IjowLCJJc1Zpc2libGUiOmZhbHNlLCJMYXN0S25vd25WaXNpYmlsaXR5U3RhdGUiOmZhbHNlfSwiSXNWaXNpYmxlIjp0cnVlLCJQYXJlbnRTdHlsZSI6bnVsbCwiX2V4cGxpY2l0bHlTZXQiOnsiJGlkIjoiODk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4OTgiLCJHcmlkbGluZVN0eWxlIjp7IiRpZCI6Ijg5OSIsIkxpbmVDb2xvciI6eyIkaWQiOiI5MDAiLCIkdHlwZSI6Ik5MUkUuQ29tbW9uLkRvbS5Tb2xpZENvbG9yQnJ1c2gsIE5MUkUuQ29tbW9uIiwiQ29sb3IiOnsiJGlkIjoiOTAxIiwiQSI6MzgsIlIiOjExNSwiRyI6MTE1LCJCIjoxMTV9fSwiTGluZVdlaWdodCI6MS4wLCJMaW5lVHlwZSI6MCwiUGFyZW50U3R5bGUiOm51bGx9LCJNYXJnaW4iOnsiJGlkIjoiOTAyIiwiVG9wIjowLjAsIkxlZnQiOjAuMCwiUmlnaHQiOjAuMCwiQm90dG9tIjowLjB9LCJQYWRkaW5nIjp7IiRpZCI6IjkwMyIsIlRvcCI6MC4wLCJMZWZ0IjowLjAsIlJpZ2h0IjowLjAsIkJvdHRvbSI6MC4wfSwiQmFja2dyb3VuZCI6bnVsbCwiSXNWaXNpYmxlIjp0cnVlLCJXaWR0aCI6MC4wLCJIZWlnaHQiOjAuMCwiQm9yZGVyU3R5bGUiOnsiJGlkIjoiOTA0IiwiTGluZUNvbG9yIjpudWxsLCJMaW5lV2VpZ2h0IjowLjAsIkxpbmVUeXBlIjowLCJQYXJlbnRTdHlsZSI6bnVsbH0sIlBhcmVudFN0eWxlIjpudWxsfSwiQWN0aXZpdHlMaW5lUGFuZWxTdHlsZSI6eyIkaWQiOiI5MDUiLCJBY3Rpdml0eUxpbmVTdHlsZSI6eyIkaWQiOiI5MDYiLCJMaW5lQ29sb3IiOnsiJGlkIjoiOTA3IiwiJHR5cGUiOiJOTFJFLkNvbW1vbi5Eb20uU29saWRDb2xvckJydXNoLCBOTFJFLkNvbW1vbiIsIkNvbG9yIjp7IiRpZCI6IjkwOCIsIkEiOjM4LCJSIjo2OCwiRyI6MTE0LCJCIjoxOTZ9fSwiTGluZVdlaWdodCI6MS4wLCJMaW5lVHlwZSI6MCwiUGFyZW50U3R5bGUiOm51bGx9LCJNYXJnaW4iOnsiJGlkIjoiOTA5IiwiVG9wIjowLjAsIkxlZnQiOjAuMCwiUmlnaHQiOjAuMCwiQm90dG9tIjowLjB9LCJQYWRkaW5nIjp7IiRpZCI6IjkxMCIsIlRvcCI6MC4wLCJMZWZ0IjowLjAsIlJpZ2h0IjowLjAsIkJvdHRvbSI6MC4wfSwiQmFja2dyb3VuZCI6bnVsbCwiSXNWaXNpYmxlIjp0cnVlLCJXaWR0aCI6MC4wLCJIZWlnaHQiOjAuMCwiQm9yZGVyU3R5bGUiOnsiJGlkIjoiOTExIiwiTGluZUNvbG9yIjpudWxsLCJMaW5lV2VpZ2h0IjowLjAsIkxpbmVUeXBlIjowLCJQYXJlbnRTdHlsZSI6bnVsbH0sIlBhcmVudFN0eWxlIjpudWxsfSwiU2hvd0VsYXBzZWRUaW1lR3JhZGllbnRTdHlsZSI6ZmFsc2UsIlRpbWViYW5kUmVzZXJ2ZWRMZWZ0QXJlYVN0eWxlIjp7IiRpZCI6IjkxMiIsIkFjdGl2aXR5SGVhZGVyV2lkdGgiOjAuMCwiSXNTZXQiOmZhbHNlfSwiRGVmYXVsdFN3aW1sYW5lU3R5bGUiOm51bGx9LCJTY2FsZSI6bnVsbCwiU2NhbGVWMiI6eyIkaWQiOiI5MTMiLCJTdGFydERhdGUiOiIwMDAxLTAxLTAxVDAwOjAwOjAwIiwiRW5kRGF0ZSI6IjIwMjItMTAtMTJUMjM6NTk6MDAiLCJBdXRvRGF0ZVJhbmdlIjp0cnVlLCJXb3JraW5nRGF5cyI6MzEsIkZpc2NhbFllYXIiOnsiJGlkIjoiOTE0IiwiU3RhcnRNb250aCI6MSwiVXNlU3RhcnRpbmdZZWFyRm9yTnVtYmVyaW5nIjp0cnVlLCJTaG93RmlzY2FsWWVhckxhYmVsIjp0cnVlfSwiVG9kYXlNYXJrZXJUZXh0IjoiVG9kYXkiLCJBdXRvU2NhbGVUeXBlIjpmYWxzZSwiVGltZWJhbmRTY2FsZXMiOnsiJGlkIjoiOTE1IiwiVG9wU2NhbGVMYXllciI6eyIkaWQiOiI5MTYiLCJGb3JtYXQiOiJkIiwiVHlwZSI6MH0sIk1pZGRsZVNjYWxlTGF5ZXIiOnsiJGlkIjoiOTE3IiwiRm9ybWF0IjpudWxsLCJUeXBlIjowfSwiQm90dG9tU2NhbGVMYXllciI6eyIkaWQiOiI5MTgiLCJGb3JtYXQiOm51bGwsIlR5cGUiOjB9fX0sIk1pbGVzdG9uZXMiOlt7IiRpZCI6IjkxOSIsIkRhdGUiOiIyMDIyLTEwLTEwVDA1OjAwOjAwIiwiU3R5bGUiOnsiJGlkIjoiOTIwIiwiU2hhcGUiOjAsIkNvbm5lY3Rvck1hcmdpbiI6eyIkaWQiOiI5MjEiLCJUb3AiOjAuMCwiTGVmdCI6Mi4wLCJSaWdodCI6Mi4wLCJCb3R0b20iOjAuMH0sIkNvbm5lY3RvclN0eWxlIjp7IiRpZCI6IjkyMiIsIkxpbmVDb2xvciI6eyIkaWQiOiI5MjMiLCIkdHlwZSI6Ik5MUkUuQ29tbW9uLkRvbS5Tb2xpZENvbG9yQnJ1c2gsIE5MUkUuQ29tbW9uIiwiQ29sb3IiOnsiJGlkIjoiOTI0IiwiQSI6MTI3LCJSIjo3OSwiRyI6MTI5LCJCIjoxODl9fSwiTGluZVdlaWdodCI6MS4wLCJMaW5lVHlwZSI6MCwiUGFyZW50U3R5bGUiOm51bGx9LCJJc0JlbG93VGltZWJhbmQiOmZhbHNlLCJQb3NpdGlvbk9uVGFzayI6MCwiSGlkZURhdGUiOmZhbHNlLCJTaGFwZVNpemUiOjAsIlNwYWNpbmciOjEuMCwiUGFkZGluZyI6eyIkaWQiOiI5MjUiLCJUb3AiOjcuMCwiTGVmdCI6My4wLCJSaWdodCI6MC4wLCJCb3R0b20iOjIuMH0sIlNoYXBlU3R5bGUiOnsiJGlkIjoiOTI2IiwiTWFyZ2luIjp7IiRpZCI6IjkyNyIsIlRvcCI6MC4wLCJMZWZ0IjowLjAsIlJpZ2h0IjowLjAsIkJvdHRvbSI6MC4wfSwiUGFkZGluZyI6eyIkaWQiOiI5MjgiLCJUb3AiOjAuMCwiTGVmdCI6MC4wLCJSaWdodCI6MC4wLCJCb3R0b20iOjAuMH0sIkJhY2tncm91bmQiOnsiJGlkIjoiOTI5IiwiQ29sb3IiOnsiJGlkIjoiOTMwIiwiQSI6MjU1LCJSIjoxNzgsIkciOjE0LCJCIjoxOH19LCJJc1Zpc2libGUiOnRydWUsIldpZHRoIjoxMi4wLCJIZWlnaHQiOjE0LjAsIkJvcmRlclN0eWxlIjp7IiRpZCI6IjkzMSIsIkxpbmVDb2xvciI6eyIkcmVmIjoiODU0In0sIkxpbmVXZWlnaHQiOjAuMCwiTGluZVR5cGUiOjAsIlBhcmVudFN0eWxlIjpudWxsfSwiUGFyZW50U3R5bGUiOm51bGx9LCJUaXRsZVN0eWxlIjp7IiRpZCI6IjkzMiIsIkZvbnRTZXR0aW5ncyI6eyIkaWQiOiI5MzMiLCJGb250U2l6ZSI6MTEsIkZvbnROYW1lIjoiQ2FsaWJyaSIsIklzQm9sZCI6dHJ1ZSwiSXNJdGFsaWMiOmZhbHNlLCJJc1VuZGVybGluZWQiOmZhbHNlLCJQYXJlbnRTdHlsZSI6bnVsbH0sIkF1dG9TaXplIjowLCJGb3JlZ3JvdW5kIjp7IiRpZCI6IjkzNCIsIkNvbG9yIjp7IiRpZCI6Ijkz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zYiLCJUb3AiOjAuMCwiTGVmdCI6MC4wLCJSaWdodCI6MC4wLCJCb3R0b20iOjAuMH0sIlBhZGRpbmciOnsiJGlkIjoiOTM3IiwiVG9wIjowLjAsIkxlZnQiOjAuMCwiUmlnaHQiOjAuMCwiQm90dG9tIjowLjB9LCJCYWNrZ3JvdW5kIjp7IiRpZCI6IjkzOCIsIkNvbG9yIjp7IiRpZCI6IjkzOSIsIkEiOjAsIlIiOjI1NSwiRyI6MjU1LCJCIjoyNTV9fSwiSXNWaXNpYmxlIjp0cnVlLCJXaWR0aCI6MC4wLCJIZWlnaHQiOjAuMCwiQm9yZGVyU3R5bGUiOnsiJGlkIjoiOTQwIiwiTGluZUNvbG9yIjpudWxsLCJMaW5lV2VpZ2h0IjowLjAsIkxpbmVUeXBlIjowLCJQYXJlbnRTdHlsZSI6bnVsbH0sIlBhcmVudFN0eWxlIjpudWxsfSwiRGF0ZVN0eWxlIjp7IiRpZCI6Ijk0MSIsIkZvbnRTZXR0aW5ncyI6eyIkaWQiOiI5NDIiLCJGb250U2l6ZSI6MTAsIkZvbnROYW1lIjoiQ2FsaWJyaSIsIklzQm9sZCI6ZmFsc2UsIklzSXRhbGljIjpmYWxzZSwiSXNVbmRlcmxpbmVkIjpmYWxzZSwiUGFyZW50U3R5bGUiOm51bGx9LCJBdXRvU2l6ZSI6MCwiRm9yZWdyb3VuZCI6eyIkaWQiOiI5NDMiLCJDb2xvciI6eyIkaWQiOiI5N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jU1LCJHIjoyNTUsIkIiOjI1NX19LCJJc1Zpc2libGUiOmZhbHNlLCJXaWR0aCI6MC4wLCJIZWlnaHQiOjAuMCwiQm9yZGVyU3R5bGUiOnsiJGlkIjoiOTQ5IiwiTGluZUNvbG9yIjpudWxsLCJMaW5lV2VpZ2h0IjowLjAsIkxpbmVUeXBlIjowLCJQYXJlbnRTdHlsZSI6bnVsbH0sIlBhcmVudFN0eWxlIjpudWxsfSwiRGF0ZUZvcm1hdCI6eyIkaWQiOiI5NTA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5NTEiLCJEYXRlUGFydElzVmlzaWJsZSI6dHJ1ZSwiVGltZVBhcnRJc1Zpc2libGUiOmZhbHNlfX0sIldlZWtOdW1iZXJpbmciOnsiJGlkIjoiOTUyIiwiRm9ybWF0IjowLCJJc1Zpc2libGUiOmZhbHNlLCJMYXN0S25vd25WaXNpYmlsaXR5U3RhdGUiOmZhbHNlfSwiSXNWaXNpYmxlIjp0cnVlLCJQYXJlbnRTdHlsZSI6bnVsbH0sIkluZGV4IjowLCJQZXJjZW50YWdlQ29tcGxldGUiOm51bGwsIlBvc2l0aW9uIjp7IlJhdGlvIjowLjAsIklzQ3VzdG9tIjpmYWxzZX0sIkRhdGVGb3JtYXQiOnsiJHJlZiI6Ijk1MCJ9LCJXZWVrTnVtYmVyaW5nIjp7IiRpZCI6Ijk1MyIsIkZvcm1hdCI6MCwiSXNWaXNpYmxlIjpmYWxzZSwiTGFzdEtub3duVmlzaWJpbGl0eVN0YXRlIjpmYWxzZX0sIlJlbGF0ZWRUYXNrSWQiOiIwMDAwMDAwMC0wMDAwLTAwMDAtMDAwMC0wMDAwMDAwMDAwMDAiLCJJZCI6ImFkNTJlNzM5LTc5NzktNDZkNy1iZDQ2LTNiMDA2YzA2Mzk0ZCIsIkltcG9ydElkIjpudWxsLCJUaXRsZSI6IlBhdGllbnQgYXJyaXZlcyIsIk5vdGUiOm51bGwsIkh5cGVybGluayI6eyIkaWQiOiI5NTQiLCJBZGRyZXNzIjoiIiwiU3ViQWRkcmVzcyI6IiJ9LCJJc0NoYW5nZWQiOmZhbHNlLCJJc05ldyI6ZmFsc2V9LHsiJGlkIjoiOTU1IiwiRGF0ZSI6IjIwMjItMTAtMTFUMTU6MDA6MDAiLCJTdHlsZSI6eyIkaWQiOiI5NTYiLCJTaGFwZSI6MCwiQ29ubmVjdG9yTWFyZ2luIjp7IiRpZCI6Ijk1NyIsIlRvcCI6MC4wLCJMZWZ0IjoyLjAsIlJpZ2h0IjoyLjAsIkJvdHRvbSI6MC4wfSwiQ29ubmVjdG9yU3R5bGUiOnsiJGlkIjoiOTU4IiwiTGluZUNvbG9yIjp7IiRpZCI6Ijk1OSIsIiR0eXBlIjoiTkxSRS5Db21tb24uRG9tLlNvbGlkQ29sb3JCcnVzaCwgTkxSRS5Db21tb24iLCJDb2xvciI6eyIkaWQiOiI5NjAiLCJBIjoxMjcsIlIiOjc5LCJHIjoxMjksIkIiOjE4OX19LCJMaW5lV2VpZ2h0IjoxLjAsIkxpbmVUeXBlIjowLCJQYXJlbnRTdHlsZSI6bnVsbH0sIklzQmVsb3dUaW1lYmFuZCI6ZmFsc2UsIlBvc2l0aW9uT25UYXNrIjowLCJIaWRlRGF0ZSI6ZmFsc2UsIlNoYXBlU2l6ZSI6MCwiU3BhY2luZyI6MS4wLCJQYWRkaW5nIjp7IiRpZCI6Ijk2MSIsIlRvcCI6Ny4wLCJMZWZ0IjozLjAsIlJpZ2h0IjowLjAsIkJvdHRvbSI6Mi4wfSwiU2hhcGVTdHlsZSI6eyIkaWQiOiI5NjIiLCJNYXJnaW4iOnsiJGlkIjoiOTYzIiwiVG9wIjowLjAsIkxlZnQiOjAuMCwiUmlnaHQiOjAuMCwiQm90dG9tIjowLjB9LCJQYWRkaW5nIjp7IiRpZCI6Ijk2NCIsIlRvcCI6MC4wLCJMZWZ0IjowLjAsIlJpZ2h0IjowLjAsIkJvdHRvbSI6MC4wfSwiQmFja2dyb3VuZCI6eyIkaWQiOiI5NjUiLCJDb2xvciI6eyIkaWQiOiI5NjYiLCJBIjoyNTUsIlIiOjE3OCwiRyI6MTQsIkIiOjE4fX0sIklzVmlzaWJsZSI6dHJ1ZSwiV2lkdGgiOjEyLjAsIkhlaWdodCI6MTQuMCwiQm9yZGVyU3R5bGUiOnsiJGlkIjoiOTY3IiwiTGluZUNvbG9yIjp7IiRyZWYiOiI4NTQifSwiTGluZVdlaWdodCI6MC4wLCJMaW5lVHlwZSI6MCwiUGFyZW50U3R5bGUiOm51bGx9LCJQYXJlbnRTdHlsZSI6bnVsbH0sIlRpdGxlU3R5bGUiOnsiJGlkIjoiOTY4IiwiRm9udFNldHRpbmdzIjp7IiRpZCI6Ijk2OSIsIkZvbnRTaXplIjoxMSwiRm9udE5hbWUiOiJDYWxpYnJpIiwiSXNCb2xkIjp0cnVlLCJJc0l0YWxpYyI6ZmFsc2UsIklzVW5kZXJsaW5lZCI6ZmFsc2UsIlBhcmVudFN0eWxlIjpudWxsfSwiQXV0b1NpemUiOjAsIkZvcmVncm91bmQiOnsiJGlkIjoiOTcwIiwiQ29sb3IiOnsiJGlkIjoiOTc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3MiIsIlRvcCI6MC4wLCJMZWZ0IjowLjAsIlJpZ2h0IjowLjAsIkJvdHRvbSI6MC4wfSwiUGFkZGluZyI6eyIkaWQiOiI5NzMiLCJUb3AiOjAuMCwiTGVmdCI6MC4wLCJSaWdodCI6MC4wLCJCb3R0b20iOjAuMH0sIkJhY2tncm91bmQiOnsiJGlkIjoiOTc0IiwiQ29sb3IiOnsiJGlkIjoiOTc1IiwiQSI6MCwiUiI6MjU1LCJHIjoyNTUsIkIiOjI1NX19LCJJc1Zpc2libGUiOnRydWUsIldpZHRoIjowLjAsIkhlaWdodCI6MC4wLCJCb3JkZXJTdHlsZSI6eyIkaWQiOiI5NzYiLCJMaW5lQ29sb3IiOm51bGwsIkxpbmVXZWlnaHQiOjAuMCwiTGluZVR5cGUiOjAsIlBhcmVudFN0eWxlIjpudWxsfSwiUGFyZW50U3R5bGUiOm51bGx9LCJEYXRlU3R5bGUiOnsiJGlkIjoiOTc3IiwiRm9udFNldHRpbmdzIjp7IiRpZCI6Ijk3OCIsIkZvbnRTaXplIjoxMCwiRm9udE5hbWUiOiJDYWxpYnJpIiwiSXNCb2xkIjpmYWxzZSwiSXNJdGFsaWMiOmZhbHNlLCJJc1VuZGVybGluZWQiOmZhbHNlLCJQYXJlbnRTdHlsZSI6bnVsbH0sIkF1dG9TaXplIjowLCJGb3JlZ3JvdW5kIjp7IiRpZCI6Ijk3OSIsIkNvbG9yIjp7IiRpZCI6Ijk4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gxIiwiVG9wIjowLjAsIkxlZnQiOjAuMCwiUmlnaHQiOjAuMCwiQm90dG9tIjowLjB9LCJQYWRkaW5nIjp7IiRpZCI6Ijk4MiIsIlRvcCI6MC4wLCJMZWZ0IjowLjAsIlJpZ2h0IjowLjAsIkJvdHRvbSI6MC4wfSwiQmFja2dyb3VuZCI6eyIkaWQiOiI5ODMiLCJDb2xvciI6eyIkaWQiOiI5ODQiLCJBIjowLCJSIjoyNTUsIkciOjI1NSwiQiI6MjU1fX0sIklzVmlzaWJsZSI6ZmFsc2UsIldpZHRoIjowLjAsIkhlaWdodCI6MC4wLCJCb3JkZXJTdHlsZSI6eyIkaWQiOiI5ODUiLCJMaW5lQ29sb3IiOm51bGwsIkxpbmVXZWlnaHQiOjAuMCwiTGluZVR5cGUiOjAsIlBhcmVudFN0eWxlIjpudWxsfSwiUGFyZW50U3R5bGUiOm51bGx9LCJEYXRlRm9ybWF0Ijp7IiRpZCI6Ijk4Ni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k4NyIsIkRhdGVQYXJ0SXNWaXNpYmxlIjp0cnVlLCJUaW1lUGFydElzVmlzaWJsZSI6ZmFsc2V9fSwiV2Vla051bWJlcmluZyI6eyIkaWQiOiI5ODgiLCJGb3JtYXQiOjAsIklzVmlzaWJsZSI6ZmFsc2UsIkxhc3RLbm93blZpc2liaWxpdHlTdGF0ZSI6ZmFsc2V9LCJJc1Zpc2libGUiOnRydWUsIlBhcmVudFN0eWxlIjpudWxsfSwiSW5kZXgiOjEsIlBlcmNlbnRhZ2VDb21wbGV0ZSI6bnVsbCwiUG9zaXRpb24iOnsiUmF0aW8iOjAuMCwiSXNDdXN0b20iOmZhbHNlfSwiRGF0ZUZvcm1hdCI6eyIkcmVmIjoiOTg2In0sIldlZWtOdW1iZXJpbmciOnsiJGlkIjoiOTg5IiwiRm9ybWF0IjowLCJJc1Zpc2libGUiOmZhbHNlLCJMYXN0S25vd25WaXNpYmlsaXR5U3RhdGUiOmZhbHNlfSwiUmVsYXRlZFRhc2tJZCI6IjAwMDAwMDAwLTAwMDAtMDAwMC0wMDAwLTAwMDAwMDAwMDAwMCIsIklkIjoiZGI0MzkzZmEtZmIyMC00MjlkLWE3NjYtN2FkMzkyNzFhZjUwIiwiSW1wb3J0SWQiOm51bGwsIlRpdGxlIjoiUGF0aWVudCBsZWF2ZXMiLCJOb3RlIjpudWxsLCJIeXBlcmxpbmsiOnsiJGlkIjoiOTkwIiwiQWRkcmVzcyI6IiIsIlN1YkFkZHJlc3MiOiIifSwiSXNDaGFuZ2VkIjpmYWxzZSwiSXNOZXciOmZhbHNlfV0sIlRhc2tzIjpbXSwiU3dpbWxhbmVzIjpbXSwiTXNQcm9qZWN0SXRlbXNUcmVlIjp7IiRpZCI6Ijk5MSIsIlJvb3QiOnsiSW1wb3J0SWQiOm51bGwsIklzSW1wb3J0ZWQiOmZhbHNlLCJDaGlsZHJlbiI6W119fSwiTWV0YWRhdGEiOnsiJGlkIjoiOTkyIiwiUmVjZW50Q29sb3JzQ29sbGVjdGlvbiI6IltcIiNGRjQ0NzJDNFwiLFwiI0ZGRkZDMDAwXCIsXCIjRkZFRDdEMzFcIixcIiNGRjM4NTcyM1wiLFwiI0ZGQjIwRTEyXCIsXCIjRkY3MEFENDdcIixcIiNGRjg0M0MwQ1wiLFwiI0ZGN0Y2MDAwXCJdIiwiU291cmNlVGVtcGxhdGUiOiJ7XCIkaWRcIjpcIjFcIixcIklkXCI6XCI3MDliMzU0OS00OWEwLTRlNTgtYmE1Ny1mZGI5MTg5M2I2NDhcIixcIkN1bHR1cmVJbmZvTmFtZVwiOlwiZW4tVVNcIixcIlZlcnNpb25cIjp7XCIkaWRcIjpcIjJcIixcIlRlbXBsYXRlRG9tVmVyc2lvblwiOlwiMS4yLjBcIn0sXCJFZmZlY3RcIjow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cuMCxcIkxlZnRcIjowLjAsXCJSaWdodFwiOjAuMCxcIkJvdHRvbVwiOjcuMH0sXCJCYWNrZ3JvdW5kXCI6e1wiJGlkXCI6XCI4XCIsXCJDb2xvclwiOntcIiRpZFwiOlwiOVwiLFwiQVwiOjI1NSxcIlJcIjo2NCxcIkdcIjo2NCxcIkJcIjo2NH19LFwiSXNWaXNpYmxlXCI6dHJ1ZSxcIldpZHRoXCI6ODU4LjAsXCJIZWlnaHRcIjoz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i4wLFwiUmlnaHRcIjoxMi4wLFwiQm90dG9tXCI6MC4wfSxcIlBhZGRpbmdcIjp7XCIkaWRcIjpcIjE1XCIsXCJUb3BcIjo3LjAsXCJMZWZ0XCI6MC4wLFwiUmlnaHRcIjowLjAsXCJCb3R0b21cIjo3LjB9LFwiQmFja2dyb3VuZFwiOntcIiRpZFwiOlwiMTZcIixcIkNvbG9yXCI6e1wiJGlkXCI6XCIxN1wiLFwiQVwiOjI1NSxcIlJcIjo2NCxcIkdcIjo2NCxcIkJcIjo2NH19LFwiSXNWaXNpYmxlXCI6dHJ1ZSxcIldpZHRoXCI6ODU4LjAsXCJIZWlnaHRcIjoz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i4wLFwiUmlnaHRcIjoxMi4wLFwiQm90dG9tXCI6MC4wfSxcIlBhZGRpbmdcIjp7XCIkaWRcIjpcIjIzXCIsXCJUb3BcIjo3LjAsXCJMZWZ0XCI6MC4wLFwiUmlnaHRcIjowLjAsXCJCb3R0b21cIjo3LjB9LFwiQmFja2dyb3VuZFwiOntcIiRpZFwiOlwiMjRcIixcIkNvbG9yXCI6e1wiJGlkXCI6XCIyNVwiLFwiQVwiOjI1NSxcIlJcIjo2NCxcIkdcIjo2NCxcIkJcIjo2NH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S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1LjAsXCJCb3R0b21cIjowLjB9LFwiUGFkZGluZ1wiOntcIiRpZFwiOlwiMzRcIixcIlRvcFwiOjAuMCxcIkxlZnRcIjowLjAsXCJSaWdodFwiOjAuMCxcIkJvdHRvbVwiOjAuMH0sXCJCYWNrZ3JvdW5kXCI6e1wiJGlkXCI6XCIzNVwiLFwiQ29sb3JcIjp7XCIkaWRcIjpcIjM2XCIsXCJBXCI6ODksXCJSXCI6MCxcIkdcIjowLFwiQlwiOjB9fSxcIklzVmlzaWJsZVwiOmZhbHNlLFwiV2lkdGhcIjowLjAsXCJIZWlnaHRcIjowLjAsXCJCb3JkZXJTdHlsZVwiOm51bGx9LFwiTGVmdEVuZENhcHNTdHlsZVwiOntcIiRpZFwiOlwiMzdcIixcIkZvbnRTZXR0aW5nc1wiOntcIiRpZFwiOlwiMzhcIixcIkZvbnRTaXplXCI6MzI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AsXCJIYXNCZWVuVmlzaWJsZUJlZm9yZVwiOnRydWUsXCJGb250U2V0dGluZ3NcIjp7XCIkaWRcIjpcIjU3XCIsXCJGb250U2l6ZVwiOjE0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wLFwiSGFzQmVlblZpc2libGVCZWZvcmVcIjpmYWxzZSxcIkZvbnRTZXR0aW5nc1wiOntcIiRpZFwiOlwiNjRcIixcIkZvbnRTaXplXCI6MTQ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AsXCJIYXNCZWVuVmlzaWJsZUJlZm9yZVwiOmZhbHNlLFwiRm9udFNldHRpbmdzXCI6e1wiJGlkXCI6XCI3MlwiLFwiRm9udFNpemVcIjoxNC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ODk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dHJ1ZSxcIkVsYXBzZWRUaW1lRm9ybWF0XCI6MixcIlRvZGF5TWFya2VyUG9zaXRpb25cIjowLFwiUXVpY2tQb3NpdGlvblwiOjMsXCJBYnNvbHV0ZVBvc2l0aW9uXCI6MTI5LjU5OTk5MS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S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ZmFsc2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csXCJTaGFwZVRoaWNrbmVzc1wiOjAsXCJEdXJhdGlvbkZvcm1hdFwiOjU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4LFwiR1wiOjIzNixcIkJcIjoyMjV9fSxcIkJhY2tncm91bmRGaWxsVHlwZVwiOjAsXCJNYXhXaWR0aFwiOjIwMC4wLFwiTWF4SGVpZ2h0XCI6XCJJbmZpbml0eVwiLFwiU21hcnRGb3JlZ3JvdW5kSXNBY3RpdmVcIjpmYWxzZSxcIkhvcml6b250YWxBbGlnbm1lbnRcIjox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YsXCJFbmREYXRlUG9zaXRpb25cIjo2LFwiVGl0bGVQb3NpdGlvblwiOjUsXCJEdXJhdGlvblBvc2l0aW9uXCI6NixcIlBlcmNlbnRhZ2VDb21wbGV0ZWRQb3NpdGlvblwiOjIsXCJTcGFjaW5nXCI6My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NS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3OSxcIkdcIjoxMjksXCJCXCI6MTg5fX0sXCJMaW5lV2VpZ2h0XCI6MS4wLFwiTGluZVR5cGVcIjowfSxcIklzQmVsb3dUaW1lYmFuZFwiOmZhbHNlLFwiSGlkZURhdGVcIjpmYWxzZSxcIlNoYXBlU2l6ZVwiOjEsXCJTcGFjaW5nXCI6MS4wLFwiUGFkZGluZ1wiOntcIiRpZFwiOlwiMTg3XCIsXCJUb3BcIjo3LjAsXCJMZWZ0XCI6My4wLFwiUmlnaHRcIjowLjAsXCJCb3R0b21cIjoyLjB9LFwiUG9zaXRpb25cIjp7XCIkaWRcIjpcIjE4OFwiLFwiUmF0aW9cIjowLjAsXCJJc0N1c3RvbVwiOmZhbHNlfSxcIlBvc2l0aW9uT25UYXNrXCI6MCxcIlNoYXBlU3R5bGVcIjp7XCIkaWRcIjpcIjE4OVwiLFwiTWFyZ2luXCI6e1wiJGlkXCI6XCIxOTBcIixcIlRvcFwiOjAuMCxcIkxlZnRcIjowLjAsXCJSaWdodFwiOjAuMCxcIkJvdHRvbVwiOjAuMH0sXCJQYWRkaW5nXCI6e1wiJGlkXCI6XCIxOTFcIixcIlRvcFwiOjAuMCxcIkxlZnRcIjowLjAsXCJSaWdodFwiOjAuMCxcIkJvdHRvbVwiOjAuMH0sXCJCYWNrZ3JvdW5kXCI6e1wiJGlkXCI6XCIxOTJcIixcIkNvbG9yXCI6e1wiJGlkXCI6XCIxOTNcIixcIkFcIjoyNTUsXCJSXCI6MTc4LFwiR1wiOjE0LFwiQlwiOjE4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TBcIixcIkRhdGVQYXJ0SXNWaXNpYmxlXCI6dHJ1ZSxcIlRpbWVQYXJ0SXNWaXNpYmxlXCI6ZmFsc2V9fSxcIklzVmlzaWJsZVwiOnRydWV9LHtcIiRpZFwiOlwiMjExXCIsXCJTaGFwZVwiOjUsXCJDb25uZWN0b3JNYXJnaW5cIjp7XCIkaWRcIjpcIjIxMlwiLFwiVG9wXCI6MC4wLFwiTGVmdFwiOjIuMCxcIlJpZ2h0XCI6Mi4wLFwiQm90dG9tXCI6MC4wfSxcIkNvbm5lY3RvclN0eWxlXCI6e1wiJGlkXCI6XCIyMTNcIixcIkxpbmVDb2xvclwiOntcIiRpZFwiOlwiMjE0XCIsXCIkdHlwZVwiOlwiTkxSRS5Db21tb24uRG9tLlNvbGlkQ29sb3JCcnVzaCwgTkxSRS5Db21tb25cIixcIkNvbG9yXCI6e1wiJGlkXCI6XCIyMTVcIixcIkFcIjoxMjcsXCJSXCI6MTc4LFwiR1wiOjE0LFwiQlwiOjE4fX0sXCJMaW5lV2VpZ2h0XCI6MS4wLFwiTGluZVR5cGVcIjowfSxcIklzQmVsb3dUaW1lYmFuZFwiOmZhbHNlLFwiSGlkZURhdGVcIjpmYWxzZSxcIlNoYXBlU2l6ZVwiOjEsXCJTcGFjaW5nXCI6MS4wLFwiUGFkZGluZ1wiOntcIiRpZFwiOlwiMjE2XCIsXCJUb3BcIjo3LjAsXCJMZWZ0XCI6My4wLFwiUmlnaHRcIjowLjAsXCJCb3R0b21cIjoyLjB9LFwiUG9zaXRpb25cIjp7XCIkaWRcIjpcIjIxN1wiLFwiUmF0aW9cIjowLjAsXCJJc0N1c3RvbVwiOmZhbHNlfSxcIlBvc2l0aW9uT25UYXNrXCI6MCxcIlNoYXBlU3R5bGVcIjp7XCIkaWRcIjpcIjIxOFwiLFwiTWFyZ2luXCI6e1wiJGlkXCI6XCIyMTlcIixcIlRvcFwiOjAuMCxcIkxlZnRcIjowLjAsXCJSaWdodFwiOjAuMCxcIkJvdHRvbVwiOjAuMH0sXCJQYWRkaW5nXCI6e1wiJGlkXCI6XCIyMjBcIixcIlRvcFwiOjAuMCxcIkxlZnRcIjowLjAsXCJSaWdodFwiOjAuMCxcIkJvdHRvbVwiOjAuMH0sXCJCYWNrZ3JvdW5kXCI6e1wiJGlkXCI6XCIyMjFcIixcIkNvbG9yXCI6e1wiJGlkXCI6XCIyMjJcIixcIkFcIjoyNTUsXCJSXCI6MTc4LFwiR1wiOjE0LFwiQlwiOjE4fX0sXCJJc1Zpc2libGVcIjp0cnVlLFwiV2lkdGhcIjoxOC4wLFwiSGVpZ2h0XCI6MjAuMCxcIkJvcmRlclN0eWxlXCI6e1wiJGlkXCI6XCIyMjNcIixcIkxpbmVDb2xvclwiOntcIiRyZWZcIjpcIjk3XCJ9LFwiTGluZVdlaWdodFwiOjAuMCxcIkxpbmVUeXBlXCI6MH19LFwiVGl0bGVTdHlsZVwiOntcIiRpZFwiOlwiMjI0XCIsXCJGb250U2V0dGluZ3NcIjp7XCIkaWRcIjpcIjIyNVwiLFwiRm9udFNpemVcIjoxMSxcIkZvbnROYW1lXCI6XCJDYWxpYnJpXCIsXCJJc0JvbGRcIjp0cnVlLFwiSXNJdGFsaWNcIjpmYWxzZSxcIklzVW5kZXJsaW5lZFwiOmZhbHNlfSxcIkF1dG9TaXplXCI6MCxcIkZvcmVncm91bmRcIjp7XCIkaWRcIjpcIjIyNlwiLFwiQ29sb3JcIjp7XCIkaWRcIjpcIjIy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MjhcIixcIlRvcFwiOjAuMCxcIkxlZnRcIjowLjAsXCJSaWdodFwiOjAuMCxcIkJvdHRvbVwiOjAuMH0sXCJQYWRkaW5nXCI6e1wiJGlkXCI6XCIyMjlcIixcIlRvcFwiOjAuMCxcIkxlZnRcIjowLjAsXCJSaWdodFwiOjAuMCxcIkJvdHRvbVwiOjAuMH0sXCJCYWNrZ3JvdW5kXCI6e1wiJHJlZlwiOlwiMTA1XCJ9LFwiSXNWaXNpYmxlXCI6dHJ1ZSxcIldpZHRoXCI6MC4wLFwiSGVpZ2h0XCI6MC4wLFwiQm9yZGVyU3R5bGVcIjp7XCIkaWRcIjpcIjIzMFwiLFwiTGluZUNvbG9yXCI6bnVsbCxcIkxpbmVXZWlnaHRcIjowLjAsXCJMaW5lVHlwZVwiOjB9fSxcIkRhdGVTdHlsZVwiOntcIiRpZFwiOlwiMjMxXCIsXCJGb250U2V0dGluZ3NcIjp7XCIkaWRcIjpcIjIzMlwiLFwiRm9udFNpemVcIjoxMCxcIkZvbnROYW1lXCI6XCJDYWxpYnJpXCIsXCJJc0JvbGRcIjpmYWxzZSxcIklzSXRhbGljXCI6ZmFsc2UsXCJJc1VuZGVybGluZWRcIjpmYWxzZX0sXCJBdXRvU2l6ZVwiOjAsXCJGb3JlZ3JvdW5kXCI6e1wiJGlkXCI6XCIyMzNcIixcIkNvbG9yXCI6e1wiJGlkXCI6XCIyMz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7XCIkcmVmXCI6XCIxMTJcIn0sXCJJc1Zpc2libGVcIjp0cnVlLFwiV2lkdGhcIjowLjAsXCJIZWlnaHRcIjowLjAsXCJCb3JkZXJTdHlsZVwiOntcIiRpZFwiOlwiMjM3XCIsXCJMaW5lQ29sb3JcIjpudWxsLFwiTGluZVdlaWdodFwiOjAuMCxcIkxpbmVUeXBlXCI6MH19LFwiRGF0ZUZvcm1hdFwiOntcIiRpZFwiOlwiMjM4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zlcIixcIkRhdGVQYXJ0SXNWaXNpYmxlXCI6dHJ1ZSxcIlRpbWVQYXJ0SXNWaXNpYmxlXCI6ZmFsc2V9fSxcIklzVmlzaWJsZVwiOnRydWV9LHtcIiRpZFwiOlwiMjQwXCIsXCJTaGFwZVwiOjUsXCJDb25uZWN0b3JNYXJnaW5cIjp7XCIkaWRcIjpcIjI0MVwiLFwiVG9wXCI6MC4wLFwiTGVmdFwiOjIuMCxcIlJpZ2h0XCI6Mi4wLFwiQm90dG9tXCI6MC4wfSxcIkNvbm5lY3RvclN0eWxlXCI6e1wiJGlkXCI6XCIyNDJcIixcIkxpbmVDb2xvclwiOntcIiRpZFwiOlwiMjQzXCIsXCIkdHlwZVwiOlwiTkxSRS5Db21tb24uRG9tLlNvbGlkQ29sb3JCcnVzaCwgTkxSRS5Db21tb25cIixcIkNvbG9yXCI6e1wiJGlkXCI6XCIyNDRcIixcIkFcIjoxMjcsXCJSXCI6NzksXCJHXCI6MTI5LFwiQlwiOjE4OX19LFwiTGluZVdlaWdodFwiOjEuMCxcIkxpbmVUeXBlXCI6MH0sXCJJc0JlbG93VGltZWJhbmRcIjpmYWxzZSxcIkhpZGVEYXRlXCI6ZmFsc2UsXCJTaGFwZVNpemVcIjoxLFwiU3BhY2luZ1wiOjEuMCxcIlBhZGRpbmdcIjp7XCIkaWRcIjpcIjI0NVwiLFwiVG9wXCI6Ny4wLFwiTGVmdFwiOjMuMCxcIlJpZ2h0XCI6MC4wLFwiQm90dG9tXCI6Mi4wfSxcIlBvc2l0aW9uXCI6e1wiJGlkXCI6XCIyNDZcIixcIlJhdGlvXCI6MC4wLFwiSXNDdXN0b21cIjpmYWxzZX0sXCJQb3NpdGlvbk9uVGFza1wiOjAsXCJTaGFwZVN0eWxlXCI6e1wiJGlkXCI6XCIyNDdcIixcIk1hcmdpblwiOntcIiRpZFwiOlwiMjQ4XCIsXCJUb3BcIjowLjAsXCJMZWZ0XCI6MC4wLFwiUmlnaHRcIjowLjAsXCJCb3R0b21cIjowLjB9LFwiUGFkZGluZ1wiOntcIiRpZFwiOlwiMjQ5XCIsXCJUb3BcIjowLjAsXCJMZWZ0XCI6MC4wLFwiUmlnaHRcIjowLjAsXCJCb3R0b21cIjowLjB9LFwiQmFja2dyb3VuZFwiOntcIiRpZFwiOlwiMjUwXCIsXCJDb2xvclwiOntcIiRpZFwiOlwiMjUxXCIsXCJBXCI6MjU1LFwiUlwiOjE3OCxcIkdcIjoxNCxcIkJcIjoxOH19LFwiSXNWaXNpYmxlXCI6dHJ1ZSxcIldpZHRoXCI6MTguMCxcIkhlaWdodFwiOjIwLjAsXCJCb3JkZXJTdHlsZVwiOntcIiRpZFwiOlwiMjUyXCIsXCJMaW5lQ29sb3JcIjp7XCIkcmVmXCI6XCI5N1wifSxcIkxpbmVXZWlnaHRcIjowLjAsXCJMaW5lVHlwZVwiOjB9fSxcIlRpdGxlU3R5bGVcIjp7XCIkaWRcIjpcIjI1M1wiLFwiRm9udFNldHRpbmdzXCI6e1wiJGlkXCI6XCIyNTRcIixcIkZvbnRTaXplXCI6MTEsXCJGb250TmFtZVwiOlwiQ2FsaWJyaVwiLFwiSXNCb2xkXCI6dHJ1ZSxcIklzSXRhbGljXCI6ZmFsc2UsXCJJc1VuZGVybGluZWRcIjpmYWxzZX0sXCJBdXRvU2l6ZVwiOjAsXCJGb3JlZ3JvdW5kXCI6e1wiJGlkXCI6XCIyNTVcIixcIkNvbG9yXCI6e1wiJGlkXCI6XCIyN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U3XCIsXCJUb3BcIjowLjAsXCJMZWZ0XCI6MC4wLFwiUmlnaHRcIjowLjAsXCJCb3R0b21cIjowLjB9LFwiUGFkZGluZ1wiOntcIiRpZFwiOlwiMjU4XCIsXCJUb3BcIjowLjAsXCJMZWZ0XCI6MC4wLFwiUmlnaHRcIjowLjAsXCJCb3R0b21cIjowLjB9LFwiQmFja2dyb3VuZFwiOntcIiRyZWZcIjpcIjEwNVwifSxcIklzVmlzaWJsZVwiOnRydWUsXCJXaWR0aFwiOjAuMCxcIkhlaWdodFwiOjAuMCxcIkJvcmRlclN0eWxlXCI6e1wiJGlkXCI6XCIyNTlcIixcIkxpbmVDb2xvclwiOm51bGwsXCJMaW5lV2VpZ2h0XCI6MC4wLFwiTGluZVR5cGVcIjowfX0sXCJEYXRlU3R5bGVcIjp7XCIkaWRcIjpcIjI2MFwiLFwiRm9udFNldHRpbmdzXCI6e1wiJGlkXCI6XCIyNjFcIixcIkZvbnRTaXplXCI6MTAsXCJGb250TmFtZVwiOlwiQ2FsaWJyaVwiLFwiSXNCb2xkXCI6ZmFsc2UsXCJJc0l0YWxpY1wiOmZhbHNlLFwiSXNVbmRlcmxpbmVkXCI6ZmFsc2V9LFwiQXV0b1NpemVcIjowLFwiRm9yZWdyb3VuZFwiOntcIiRpZFwiOlwiMjYyXCIsXCJDb2xvclwiOntcIiRpZFwiOlwiMjY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jRcIixcIlRvcFwiOjAuMCxcIkxlZnRcIjowLjAsXCJSaWdodFwiOjAuMCxcIkJvdHRvbVwiOjAuMH0sXCJQYWRkaW5nXCI6e1wiJGlkXCI6XCIyNjVcIixcIlRvcFwiOjAuMCxcIkxlZnRcIjowLjAsXCJSaWdodFwiOjAuMCxcIkJvdHRvbVwiOjAuMH0sXCJCYWNrZ3JvdW5kXCI6e1wiJHJlZlwiOlwiMTEyXCJ9LFwiSXNWaXNpYmxlXCI6dHJ1ZSxcIldpZHRoXCI6MC4wLFwiSGVpZ2h0XCI6MC4wLFwiQm9yZGVyU3R5bGVcIjp7XCIkaWRcIjpcIjI2NlwiLFwiTGluZUNvbG9yXCI6bnVsbCxcIkxpbmVXZWlnaHRcIjowLjAsXCJMaW5lVHlwZVwiOjB9fSxcIkRhdGVGb3JtYXRcIjp7XCIkaWRcIjpcIjI2N1wiLFwiRm9ybWF0U3RyaW5nXCI6XCJ5eXl5L01NT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jY4XCIsXCJEYXRlUGFydElzVmlzaWJsZVwiOnRydWUsXCJUaW1lUGFydElzVmlzaWJsZVwiOmZhbHNlfX0sXCJJc1Zpc2libGVcIjp0cnVlfSx7XCIkaWRcIjpcIjI2OVwiLFwiU2hhcGVcIjo1LFwiQ29ubmVjdG9yTWFyZ2luXCI6e1wiJGlkXCI6XCIyNzBcIixcIlRvcFwiOjAuMCxcIkxlZnRcIjoyLjAsXCJSaWdodFwiOjIuMCxcIkJvdHRvbVwiOjAuMH0sXCJDb25uZWN0b3JTdHlsZVwiOntcIiRpZFwiOlwiMjcxXCIsXCJMaW5lQ29sb3JcIjp7XCIkaWRcIjpcIjI3MlwiLFwiJHR5cGVcIjpcIk5MUkUuQ29tbW9uLkRvbS5Tb2xpZENvbG9yQnJ1c2gsIE5MUkUuQ29tbW9uXCIsXCJDb2xvclwiOntcIiRpZFwiOlwiMjczXCIsXCJBXCI6MTI3LFwiUlwiOjc5LFwiR1wiOjEyOSxcIkJcIjoxODl9fSxcIkxpbmVXZWlnaHRcIjoxLjAsXCJMaW5lVHlwZVwiOjB9LFwiSXNCZWxvd1RpbWViYW5kXCI6ZmFsc2UsXCJIaWRlRGF0ZVwiOmZhbHNlLFwiU2hhcGVTaXplXCI6MSxcIlNwYWNpbmdcIjoxLjAsXCJQYWRkaW5nXCI6e1wiJGlkXCI6XCIyNzRcIixcIlRvcFwiOjcuMCxcIkxlZnRcIjozLjAsXCJSaWdodFwiOjAuMCxcIkJvdHRvbVwiOjIuMH0sXCJQb3NpdGlvblwiOntcIiRpZFwiOlwiMjc1XCIsXCJSYXRpb1wiOjAuMCxcIklzQ3VzdG9tXCI6ZmFsc2V9LFwiUG9zaXRpb25PblRhc2tcIjowLFwiU2hhcGVTdHlsZVwiOntcIiRpZFwiOlwiMjc2XCIsXCJNYXJnaW5cIjp7XCIkaWRcIjpcIjI3N1wiLFwiVG9wXCI6MC4wLFwiTGVmdFwiOjAuMCxcIlJpZ2h0XCI6MC4wLFwiQm90dG9tXCI6MC4wfSxcIlBhZGRpbmdcIjp7XCIkaWRcIjpcIjI3OFwiLFwiVG9wXCI6MC4wLFwiTGVmdFwiOjAuMCxcIlJpZ2h0XCI6MC4wLFwiQm90dG9tXCI6MC4wfSxcIkJhY2tncm91bmRcIjp7XCIkaWRcIjpcIjI3OVwiLFwiQ29sb3JcIjp7XCIkaWRcIjpcIjI4MFwiLFwiQVwiOjI1NSxcIlJcIjoxNzgsXCJHXCI6MTQsXCJCXCI6MTh9fSxcIklzVmlzaWJsZVwiOnRydWUsXCJXaWR0aFwiOjE4LjAsXCJIZWlnaHRcIjoyMC4wLFwiQm9yZGVyU3R5bGVcIjp7XCIkaWRcIjpcIjI4MVwiLFwiTGluZUNvbG9yXCI6e1wiJHJlZlwiOlwiOTdcIn0sXCJMaW5lV2VpZ2h0XCI6MC4wLFwiTGluZVR5cGVcIjowfX0sXCJUaXRsZVN0eWxlXCI6e1wiJGlkXCI6XCIyODJcIixcIkZvbnRTZXR0aW5nc1wiOntcIiRpZFwiOlwiMjgzXCIsXCJGb250U2l6ZVwiOjExLFwiRm9udE5hbWVcIjpcIkNhbGlicmlcIixcIklzQm9sZFwiOnRydWUsXCJJc0l0YWxpY1wiOmZhbHNlLFwiSXNVbmRlcmxpbmVkXCI6ZmFsc2V9LFwiQXV0b1NpemVcIjowLFwiRm9yZWdyb3VuZFwiOntcIiRpZFwiOlwiMjg0XCIsXCJDb2xvclwiOntcIiRpZFwiOlwiMjg1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4NlwiLFwiVG9wXCI6MC4wLFwiTGVmdFwiOjAuMCxcIlJpZ2h0XCI6MC4wLFwiQm90dG9tXCI6MC4wfSxcIlBhZGRpbmdcIjp7XCIkaWRcIjpcIjI4N1wiLFwiVG9wXCI6MC4wLFwiTGVmdFwiOjAuMCxcIlJpZ2h0XCI6MC4wLFwiQm90dG9tXCI6MC4wfSxcIkJhY2tncm91bmRcIjp7XCIkcmVmXCI6XCIxMDVcIn0sXCJJc1Zpc2libGVcIjp0cnVlLFwiV2lkdGhcIjowLjAsXCJIZWlnaHRcIjowLjAsXCJCb3JkZXJTdHlsZVwiOntcIiRpZFwiOlwiMjg4XCIsXCJMaW5lQ29sb3JcIjpudWxsLFwiTGluZVdlaWdodFwiOjAuMCxcIkxpbmVUeXBlXCI6MH19LFwiRGF0ZVN0eWxlXCI6e1wiJGlkXCI6XCIyODlcIixcIkZvbnRTZXR0aW5nc1wiOntcIiRpZFwiOlwiMjkwXCIsXCJGb250U2l6ZVwiOjEwLFwiRm9udE5hbWVcIjpcIkNhbGlicmlcIixcIklzQm9sZFwiOmZhbHNlLFwiSXNJdGFsaWNcIjpmYWxzZSxcIklzVW5kZXJsaW5lZFwiOmZhbHNlfSxcIkF1dG9TaXplXCI6MCxcIkZvcmVncm91bmRcIjp7XCIkaWRcIjpcIjI5MVwiLFwiQ29sb3JcIjp7XCIkaWRcIjpcIjI5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kzXCIsXCJUb3BcIjowLjAsXCJMZWZ0XCI6MC4wLFwiUmlnaHRcIjowLjAsXCJCb3R0b21cIjowLjB9LFwiUGFkZGluZ1wiOntcIiRpZFwiOlwiMjk0XCIsXCJUb3BcIjowLjAsXCJMZWZ0XCI6MC4wLFwiUmlnaHRcIjowLjAsXCJCb3R0b21cIjowLjB9LFwiQmFja2dyb3VuZFwiOntcIiRyZWZcIjpcIjExMlwifSxcIklzVmlzaWJsZVwiOnRydWUsXCJXaWR0aFwiOjAuMCxcIkhlaWdodFwiOjAuMCxcIkJvcmRlclN0eWxlXCI6e1wiJGlkXCI6XCIyOTVcIixcIkxpbmVDb2xvclwiOm51bGwsXCJMaW5lV2VpZ2h0XCI6MC4wLFwiTGluZVR5cGVcIjowfX0sXCJEYXRlRm9ybWF0XCI6e1wiJGlkXCI6XCIyOTZcIixcIkZvcm1hdFN0cmluZ1wiOlwieXl5eS9NTU1cIixcIlNlcGFyYXRvclwiOlwiL1wiLFwiVXNlSW50ZXJuYXRpb25hbERhdGVGb3JtYXRcIjpmYWxzZSxcIkRhdGVJc1Zpc2libGVcIjp0cnVlLFwiVGltZUlzVmlzaWJsZVwiOmZhbHNlLFwiSG91ckRpZ2l0c1wiOjEsXCJBbVBtRGVzaWduYXRvclwiOjIsXCJUcmltMDBNaW51dGVzXCI6ZmFsc2UsXCJMYXN0S25vd25WaXNpYmlsaXR5U3RhdGVcIjp7XCIkaWRcIjpcIjI5N1wiLFwiRGF0ZVBhcnRJc1Zpc2libGVcIjp0cnVlLFwiVGltZVBhcnRJc1Zpc2libGVcIjpmYWxzZX19LFwiSXNWaXNpYmxlXCI6dHJ1ZX1dLFwiQ3VzdG9tVGFza1N0eWxlTGlzdFwiOltdLFwiQ3VzdG9tU3dpbWxhbmVEZWZpbml0aW9uU3R5bGVMaXN0XCI6W3tcIiRpZFwiOlwiMjk4XCIsXCJTdHlsZVwiOntcIiRpZFwiOlwiMjk5XCIsXCJIZWFkZXJTdHlsZVwiOntcIiRpZFwiOlwiMzAwXCIsXCJUZXh0U3R5bGVcIjp7XCIkaWRcIjpcIjMwMVwiLFwiRm9udFNldHRpbmdzXCI6e1wiJGlkXCI6XCIzMDJcIixcIkZvbnRTaXplXCI6MTIsXCJGb250TmFtZVwiOlwiQ2FsaWJyaVwiLFwiSXNCb2xkXCI6dHJ1ZSxcIklzSXRhbGljXCI6ZmFsc2UsXCJJc1VuZGVybGluZWRcIjpmYWxzZX0sXCJBdXRvU2l6ZVwiOjAsXCJGb3JlZ3JvdW5kXCI6e1wiJGlkXCI6XCIzMDNcIixcIkNvbG9yXCI6e1wiJGlkXCI6XCIzMDR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MwNVwiLFwiVG9wXCI6MC4wLFwiTGVmdFwiOjAuMCxcIlJpZ2h0XCI6MC4wLFwiQm90dG9tXCI6MC4wfSxcIlBhZGRpbmdcIjp7XCIkaWRcIjpcIjMwNlwiLFwiVG9wXCI6MC4wLFwiTGVmdFwiOjAuMCxcIlJpZ2h0XCI6MC4wLFwiQm90dG9tXCI6MC4wfSxcIkJhY2tncm91bmRcIjpudWxsLFwiSXNWaXNpYmxlXCI6ZmFsc2UsXCJXaWR0aFwiOjAuMCxcIkhlaWdodFwiOjAuMCxcIkJvcmRlclN0eWxlXCI6bnVsbH0sXCJSZWN0YW5nbGVTdHlsZVwiOntcIiRpZFwiOlwiMzA3XCIsXCJNYXJnaW5cIjp7XCIkaWRcIjpcIjMwOFwiLFwiVG9wXCI6MC4wLFwiTGVmdFwiOjAuMCxcIlJpZ2h0XCI6MC4wLFwiQm90dG9tXCI6MC4wfSxcIlBhZGRpbmdcIjp7XCIkaWRcIjpcIjMwOVwiLFwiVG9wXCI6MC4wLFwiTGVmdFwiOjAuMCxcIlJpZ2h0XCI6MC4wLFwiQm90dG9tXCI6MC4wfSxcIkJhY2tncm91bmRcIjp7XCIkaWRcIjpcIjMxMFwiLFwiQ29sb3JcIjp7XCIkaWRcIjpcIjMxMVwiLFwiQVwiOjI1NSxcIlJcIjoyNTUsXCJHXCI6MTkyLFwiQlwiOjB9fSxcIklzVmlzaWJsZVwiOmZhbHNlLFwiV2lkdGhcIjowLjAsXCJIZWlnaHRcIjowLjAsXCJCb3JkZXJTdHlsZVwiOntcIiRpZFwiOlwiMzEyXCIsXCJMaW5lQ29sb3JcIjp7XCIkaWRcIjpcIjMxM1wiLFwiJHR5cGVcIjpcIk5MUkUuQ29tbW9uLkRvbS5Tb2xpZENvbG9yQnJ1c2gsIE5MUkUuQ29tbW9uXCIsXCJDb2xvclwiOntcIiRpZFwiOlwiMzE0XCIsXCJBXCI6MjU1LFwiUlwiOjIyLFwiR1wiOjI4LFwiQlwiOjM1fX0sXCJMaW5lV2VpZ2h0XCI6MC4wLFwiTGluZVR5cGVcIjowfX0sXCJUZXh0SXNWZXJ0aWNhbFwiOmZhbHNlfSxcIkJhY2tncm91bmRTdHlsZVwiOntcIiRpZFwiOlwiMzE1XCIsXCJNYXJnaW5cIjp7XCIkaWRcIjpcIjMxNlwiLFwiVG9wXCI6MC4wLFwiTGVmdFwiOjAuMCxcIlJpZ2h0XCI6MC4wLFwiQm90dG9tXCI6MC4wfSxcIlBhZGRpbmdcIjp7XCIkaWRcIjpcIjMxN1wiLFwiVG9wXCI6MC4wLFwiTGVmdFwiOjAuMCxcIlJpZ2h0XCI6MC4wLFwiQm90dG9tXCI6MC4wfSxcIkJhY2tncm91bmRcIjp7XCIkaWRcIjpcIjMxOFwiLFwiQ29sb3JcIjp7XCIkaWRcIjpcIjMxOVwiLFwiQVwiOjM4LFwiUlwiOjI1NSxcIkdcIjoxOTIsXCJCXCI6MH19LFwiSXNWaXNpYmxlXCI6dHJ1ZSxcIldpZHRoXCI6MC4wLFwiSGVpZ2h0XCI6MC4wLFwiQm9yZGVyU3R5bGVcIjp7XCIkaWRcIjpcIjMyMFwiLFwiTGluZUNvbG9yXCI6e1wiJGlkXCI6XCIzMjFcIixcIiR0eXBlXCI6XCJOTFJFLkNvbW1vbi5Eb20uU29saWRDb2xvckJydXNoLCBOTFJFLkNvbW1vblwiLFwiQ29sb3JcIjp7XCIkaWRcIjpcIjMyMlwiLFwiQVwiOjI1NSxcIlJcIjoyMixcIkdcIjoyOCxcIkJcIjozNX19LFwiTGluZVdlaWdodFwiOjAuMCxcIkxpbmVUeXBlXCI6MH19LFwiSXNBYm92ZVRpbWViYW5kXCI6ZmFsc2V9LFwiQ3VzdG9tU3dpbWxhbmVNaWxlc3RvbmVTdHlsZUxpc3RcIjpbXSxcIkN1c3RvbVN3aW1sYW5lVGFza1N0eWxlTGlzdFwiOlt7XCIkaWRcIjpcIjMyM1wiLFwiVGFza1N0eWxlXCI6e1wiJGlkXCI6XCIzMjRcIixcIlNoYXBlXCI6NyxcIlNoYXBlVGhpY2tuZXNzXCI6MCxcIkR1cmF0aW9uRm9ybWF0XCI6MCxcIlBlcmNlbnRhZ2VDb21wbGV0ZVN0eWxlXCI6e1wiJGlkXCI6XCIzMjVcIixcIkZvbnRTZXR0aW5nc1wiOntcIiRpZFwiOlwiMzI2XCIsXCJGb250U2l6ZVwiOjEwLFwiRm9udE5hbWVcIjpcIkNhbGlicmlcIixcIklzQm9sZFwiOnRydWUsXCJJc0l0YWxpY1wiOmZhbHNlLFwiSXNVbmRlcmxpbmVkXCI6ZmFsc2V9LFwiQXV0b1NpemVcIjowLFwiRm9yZWdyb3VuZFwiOntcIiRpZFwiOlwiMzI3XCIsXCJDb2xvclwiOntcIiRpZFwiOlwiMzI4XCIsXCJBXCI6MjU1LFwiUlwiOjEyNyxcIkdcIjo5Ni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yOVwiLFwiVG9wXCI6MC4wLFwiTGVmdFwiOjAuMCxcIlJpZ2h0XCI6MC4wLFwiQm90dG9tXCI6MC4wfSxcIlBhZGRpbmdcIjp7XCIkaWRcIjpcIjMzMFwiLFwiVG9wXCI6MC4wLFwiTGVmdFwiOjAuMCxcIlJpZ2h0XCI6MC4wLFwiQm90dG9tXCI6MC4wfSxcIkJhY2tncm91bmRcIjp7XCIkaWRcIjpcIjMzMVwiLFwiQ29sb3JcIjp7XCIkaWRcIjpcIjMzMlwiLFwiQVwiOjg5LFwiUlwiOjAsXCJHXCI6MCxcIkJcIjowfX0sXCJJc1Zpc2libGVcIjp0cnVlLFwiV2lkdGhcIjowLjAsXCJIZWlnaHRcIjowLjAsXCJCb3JkZXJTdHlsZVwiOntcIiRpZFwiOlwiMzMzXCIsXCJMaW5lQ29sb3JcIjpudWxsLFwiTGluZVdlaWdodFwiOjAuMCxcIkxpbmVUeXBlXCI6MH19LFwiRHVyYXRpb25TdHlsZVwiOntcIiRpZFwiOlwiMzM0XCIsXCJGb250U2V0dGluZ3NcIjp7XCIkaWRcIjpcIjMzNVwiLFwiRm9udFNpemVcIjoxMCxcIkZvbnROYW1lXCI6XCJDYWxpYnJpXCIsXCJJc0JvbGRcIjpmYWxzZSxcIklzSXRhbGljXCI6ZmFsc2UsXCJJc1VuZGVybGluZWRcIjpmYWxzZX0sXCJBdXRvU2l6ZVwiOjAsXCJGb3JlZ3JvdW5kXCI6e1wiJGlkXCI6XCIzMzZcIixcIkNvbG9yXCI6e1wiJGlkXCI6XCIzMzd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zMzhcIixcIlRvcFwiOjAuMCxcIkxlZnRcIjowLjAsXCJSaWdodFwiOjAuMCxcIkJvdHRvbVwiOjAuMH0sXCJQYWRkaW5nXCI6e1wiJGlkXCI6XCIzMzlcIixcIlRvcFwiOjAuMCxcIkxlZnRcIjowLjAsXCJSaWdodFwiOjAuMCxcIkJvdHRvbVwiOjAuMH0sXCJCYWNrZ3JvdW5kXCI6e1wiJGlkXCI6XCIzNDBcIixcIkNvbG9yXCI6e1wiJHJlZlwiOlwiMzMyXCJ9fSxcIklzVmlzaWJsZVwiOnRydWUsXCJXaWR0aFwiOjAuMCxcIkhlaWdodFwiOjAuMCxcIkJvcmRlclN0eWxlXCI6e1wiJGlkXCI6XCIzNDFcIixcIkxpbmVDb2xvclwiOm51bGwsXCJMaW5lV2VpZ2h0XCI6MC4wLFwiTGluZVR5cGVcIjowfX0sXCJIb3Jpem9udGFsQ29ubmVjdG9yU3R5bGVcIjp7XCIkaWRcIjpcIjM0MlwiLFwiTGluZUNvbG9yXCI6e1wiJGlkXCI6XCIzNDNcIixcIiR0eXBlXCI6XCJOTFJFLkNvbW1vbi5Eb20uU29saWRDb2xvckJydXNoLCBOTFJFLkNvbW1vblwiLFwiQ29sb3JcIjp7XCIkaWRcIjpcIjM0NFwiLFwiQVwiOjI1NSxcIlJcIjoyMDQsXCJHXCI6MjA0LFwiQlwiOjIwNH19LFwiTGluZVdlaWdodFwiOjEuMCxcIkxpbmVUeXBlXCI6MH0sXCJWZXJ0aWNhbENvbm5lY3RvclN0eWxlXCI6e1wiJGlkXCI6XCIzNDVcIixcIkxpbmVDb2xvclwiOntcIiRpZFwiOlwiMzQ2XCIsXCIkdHlwZVwiOlwiTkxSRS5Db21tb24uRG9tLlNvbGlkQ29sb3JCcnVzaCwgTkxSRS5Db21tb25cIixcIkNvbG9yXCI6e1wiJGlkXCI6XCIzNDd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NCxcIlNwYWNpbmdcIjozLFwiSXNCZWxvd1RpbWViYW5kXCI6dHJ1ZSxcIlBlcmNlbnRhZ2VDb21wbGV0ZVNoYXBlT3BhY2l0eVwiOjM1LFwiR3JvdXBOYW1lXCI6bnVsbCxcIkF0dGFjaGVkTWlsZXN0b25lc1N0eWxlc1wiOm51bGwsXCJTaGFwZVN0eWxlXCI6e1wiJGlkXCI6XCIzNDhcIixcIk1hcmdpblwiOntcIiRpZFwiOlwiMzQ5XCIsXCJUb3BcIjowLjAsXCJMZWZ0XCI6NC4wLFwiUmlnaHRcIjo0LjAsXCJCb3R0b21cIjowLjB9LFwiUGFkZGluZ1wiOntcIiRpZFwiOlwiMzUwXCIsXCJUb3BcIjowLjAsXCJMZWZ0XCI6MC4wLFwiUmlnaHRcIjowLjAsXCJCb3R0b21cIjowLjB9LFwiQmFja2dyb3VuZFwiOntcIiRpZFwiOlwiMzUxXCIsXCJDb2xvclwiOntcIiRpZFwiOlwiMzUyXCIsXCJBXCI6MjU1LFwiUlwiOjI1NSxcIkdcIjoxOTIsXCJCXCI6MH19LFwiSXNWaXNpYmxlXCI6dHJ1ZSxcIldpZHRoXCI6MC4wLFwiSGVpZ2h0XCI6MTMuNDI2NjY2NjY2NjY2Njc3LFwiQm9yZGVyU3R5bGVcIjp7XCIkaWRcIjpcIjM1M1wiLFwiTGluZUNvbG9yXCI6e1wiJGlkXCI6XCIzNTRcIixcIiR0eXBlXCI6XCJOTFJFLkNvbW1vbi5Eb20uU29saWRDb2xvckJydXNoLCBOTFJFLkNvbW1vblwiLFwiQ29sb3JcIjp7XCIkaWRcIjpcIjM1NVwiLFwiQVwiOjI1NSxcIlJcIjoyNTUsXCJHXCI6MCxcIkJcIjowfX0sXCJMaW5lV2VpZ2h0XCI6MC4wLFwiTGluZVR5cGVcIjowfX0sXCJUaXRsZVN0eWxlXCI6e1wiJGlkXCI6XCIzNTZcIixcIkZvbnRTZXR0aW5nc1wiOntcIiRpZFwiOlwiMzU3XCIsXCJGb250U2l6ZVwiOjExLFwiRm9udE5hbWVcIjpcIkNhbGlicmlcIixcIklzQm9sZFwiOnRydWUsXCJJc0l0YWxpY1wiOmZhbHNlLFwiSXNVbmRlcmxpbmVkXCI6ZmFsc2V9LFwiQXV0b1NpemVcIjowLFwiRm9yZWdyb3VuZFwiOntcIiRpZFwiOlwiMzU4XCIsXCJDb2xvclwiOntcIiRpZFwiOlwiMzU5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M2MFwiLFwiVG9wXCI6MC4wLFwiTGVmdFwiOjAuMCxcIlJpZ2h0XCI6MC4wLFwiQm90dG9tXCI6MC4wfSxcIlBhZGRpbmdcIjp7XCIkaWRcIjpcIjM2MVwiLFwiVG9wXCI6MC4wLFwiTGVmdFwiOjAuMCxcIlJpZ2h0XCI6MC4wLFwiQm90dG9tXCI6MC4wfSxcIkJhY2tncm91bmRcIjp7XCIkaWRcIjpcIjM2MlwiLFwiQ29sb3JcIjp7XCIkcmVmXCI6XCIzMzJcIn19LFwiSXNWaXNpYmxlXCI6dHJ1ZSxcIldpZHRoXCI6MC4wLFwiSGVpZ2h0XCI6MC4wLFwiQm9yZGVyU3R5bGVcIjp7XCIkaWRcIjpcIjM2M1wiLFwiTGluZUNvbG9yXCI6bnVsbCxcIkxpbmVXZWlnaHRcIjowLjAsXCJMaW5lVHlwZVwiOjB9fSxcIkRhdGVTdHlsZVwiOntcIiRpZFwiOlwiMzY0XCIsXCJGb250U2V0dGluZ3NcIjp7XCIkaWRcIjpcIjM2NVwiLFwiRm9udFNpemVcIjoxMCxcIkZvbnROYW1lXCI6XCJDYWxpYnJpXCIsXCJJc0JvbGRcIjpmYWxzZSxcIklzSXRhbGljXCI6ZmFsc2UsXCJJc1VuZGVybGluZWRcIjpmYWxzZX0sXCJBdXRvU2l6ZVwiOjAsXCJGb3JlZ3JvdW5kXCI6e1wiJGlkXCI6XCIzNjZ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MzY3XCIsXCJUb3BcIjowLjAsXCJMZWZ0XCI6MC4wLFwiUmlnaHRcIjowLjAsXCJCb3R0b21cIjowLjB9LFwiUGFkZGluZ1wiOntcIiRpZFwiOlwiMzY4XCIsXCJUb3BcIjowLjAsXCJMZWZ0XCI6MC4wLFwiUmlnaHRcIjowLjAsXCJCb3R0b21cIjowLjB9LFwiQmFja2dyb3VuZFwiOntcIiRpZFwiOlwiMzY5XCIsXCJDb2xvclwiOntcIiRyZWZcIjpcIjMzMlwifX0sXCJJc1Zpc2libGVcIjp0cnVlLFwiV2lkdGhcIjowLjAsXCJIZWlnaHRcIjowLjAsXCJCb3JkZXJTdHlsZVwiOntcIiRpZFwiOlwiMzcwXCIsXCJMaW5lQ29sb3JcIjpudWxsLFwiTGluZVdlaWdodFwiOjAuMCxcIkxpbmVUeXBlXCI6MH19LFwiRGF0ZUZvcm1hdFwiOntcIiRpZFwiOlwiMzc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zcyXCIsXCJTaGFwZVwiOjE0LFwiQ29ubmVjdG9yTWFyZ2luXCI6e1wiJGlkXCI6XCIzNzNcIixcIlRvcFwiOjAuMCxcIkxlZnRcIjoyLjAsXCJSaWdodFwiOjIuMCxcIkJvdHRvbVwiOjAuMH0sXCJDb25uZWN0b3JTdHlsZVwiOntcIiRpZFwiOlwiMzc0XCIsXCJMaW5lQ29sb3JcIjp7XCIkaWRcIjpcIjM3NVwiLFwiJHR5cGVcIjpcIk5MUkUuQ29tbW9uLkRvbS5Tb2xpZENvbG9yQnJ1c2gsIE5MUkUuQ29tbW9uXCIsXCJDb2xvclwiOntcIiRpZFwiOlwiMzc2XCIsXCJBXCI6MTI3LFwiUlwiOjc5LFwiR1wiOjEyOSxcIkJcIjoxODl9fSxcIkxpbmVXZWlnaHRcIjoxLjAsXCJMaW5lVHlwZVwiOjB9LFwiSXNCZWxvd1RpbWViYW5kXCI6dHJ1ZSxcIkhpZGVEYXRlXCI6ZmFsc2UsXCJTaGFwZVNpemVcIjozLFwiU3BhY2luZ1wiOjAuMCxcIlBhZGRpbmdcIjp7XCIkaWRcIjpcIjM3N1wiLFwiVG9wXCI6Ny4wLFwiTGVmdFwiOjMuMCxcIlJpZ2h0XCI6MC4wLFwiQm90dG9tXCI6Mi4wfSxcIlBvc2l0aW9uXCI6bnVsbCxcIlBvc2l0aW9uT25UYXNrXCI6MyxcIlNoYXBlU3R5bGVcIjp7XCIkaWRcIjpcIjM3OFwiLFwiTWFyZ2luXCI6e1wiJGlkXCI6XCIzNzlcIixcIlRvcFwiOjAuMCxcIkxlZnRcIjowLjAsXCJSaWdodFwiOjAuMCxcIkJvdHRvbVwiOjAuMH0sXCJQYWRkaW5nXCI6e1wiJGlkXCI6XCIzODBcIixcIlRvcFwiOjAuMCxcIkxlZnRcIjowLjAsXCJSaWdodFwiOjAuMCxcIkJvdHRvbVwiOjAuMH0sXCJCYWNrZ3JvdW5kXCI6e1wiJGlkXCI6XCIzODFcIixcIkNvbG9yXCI6e1wiJGlkXCI6XCIzODJcIixcIkFcIjoyNTUsXCJSXCI6MTI3LFwiR1wiOjk2LFwiQlwiOjB9fSxcIklzVmlzaWJsZVwiOnRydWUsXCJXaWR0aFwiOjE1LjgwMDcwODc3MDc1MTk1MyxcIkhlaWdodFwiOjE3LjU1NjM3NzQxMDg4ODY3MixcIkJvcmRlclN0eWxlXCI6e1wiJGlkXCI6XCIzODNcIixcIkxpbmVDb2xvclwiOm51bGwsXCJMaW5lV2VpZ2h0XCI6MC4wLFwiTGluZVR5cGVcIjowfX0sXCJUaXRsZVN0eWxlXCI6e1wiJGlkXCI6XCIzODRcIixcIkZvbnRTZXR0aW5nc1wiOntcIiRpZFwiOlwiMzg1XCIsXCJGb250U2l6ZVwiOjExLFwiRm9udE5hbWVcIjpcIkNhbGlicmlcIixcIklzQm9sZFwiOnRydWUsXCJJc0l0YWxpY1wiOmZhbHNlLFwiSXNVbmRlcmxpbmVkXCI6ZmFsc2V9LFwiQXV0b1NpemVcIjowLFwiRm9yZWdyb3VuZFwiOntcIiRpZFwiOlwiMzg2XCIsXCJDb2xvclwiOntcIiRpZFwiOlwiMzg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4OFwiLFwiVG9wXCI6MC4wLFwiTGVmdFwiOjAuMCxcIlJpZ2h0XCI6MC4wLFwiQm90dG9tXCI6MC4wfSxcIlBhZGRpbmdcIjp7XCIkaWRcIjpcIjM4OVwiLFwiVG9wXCI6MC4wLFwiTGVmdFwiOjAuMCxcIlJpZ2h0XCI6MC4wLFwiQm90dG9tXCI6MC4wfSxcIkJhY2tncm91bmRcIjp7XCIkcmVmXCI6XCIxMDVcIn0sXCJJc1Zpc2libGVcIjpmYWxzZSxcIldpZHRoXCI6MC4wLFwiSGVpZ2h0XCI6MC4wLFwiQm9yZGVyU3R5bGVcIjp7XCIkaWRcIjpcIjM5MFwiLFwiTGluZUNvbG9yXCI6bnVsbCxcIkxpbmVXZWlnaHRcIjowLjAsXCJMaW5lVHlwZVwiOjB9fSxcIkRhdGVTdHlsZVwiOntcIiRpZFwiOlwiMzkxXCIsXCJGb250U2V0dGluZ3NcIjp7XCIkaWRcIjpcIjM5MlwiLFwiRm9udFNpemVcIjoxMCxcIkZvbnROYW1lXCI6XCJDYWxpYnJpXCIsXCJJc0JvbGRcIjpmYWxzZSxcIklzSXRhbGljXCI6ZmFsc2UsXCJJc1VuZGVybGluZWRcIjpmYWxzZX0sXCJBdXRvU2l6ZVwiOjAsXCJGb3JlZ3JvdW5kXCI6e1wiJGlkXCI6XCIzOTN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Mzk0XCIsXCJUb3BcIjowLjAsXCJMZWZ0XCI6MC4wLFwiUmlnaHRcIjowLjAsXCJCb3R0b21cIjowLjB9LFwiUGFkZGluZ1wiOntcIiRpZFwiOlwiMzk1XCIsXCJUb3BcIjowLjAsXCJMZWZ0XCI6MC4wLFwiUmlnaHRcIjowLjAsXCJCb3R0b21cIjowLjB9LFwiQmFja2dyb3VuZFwiOntcIiRyZWZcIjpcIjExMlwifSxcIklzVmlzaWJsZVwiOmZhbHNlLFwiV2lkdGhcIjowLjAsXCJIZWlnaHRcIjowLjAsXCJCb3JkZXJTdHlsZVwiOntcIiRpZFwiOlwiMzk2XCIsXCJMaW5lQ29sb3JcIjpudWxsLFwiTGluZVdlaWdodFwiOjAuMCxcIkxpbmVUeXBlXCI6MH19LFwiRGF0ZUZvcm1hdFwiOntcIiRpZFwiOlwiMz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Mzk4XCIsXCJUYXNrU3R5bGVcIjp7XCIkaWRcIjpcIjM5OVwiLFwiU2hhcGVcIjo3LFwiU2hhcGVUaGlja25lc3NcIjowLFwiRHVyYXRpb25Gb3JtYXRcIjowLFwiUGVyY2VudGFnZUNvbXBsZXRlU3R5bGVcIjp7XCIkaWRcIjpcIjQwMFwiLFwiRm9udFNldHRpbmdzXCI6e1wiJGlkXCI6XCI0MDFcIixcIkZvbnRTaXplXCI6MTAsXCJGb250TmFtZVwiOlwiQ2FsaWJyaVwiLFwiSXNCb2xkXCI6dHJ1ZSxcIklzSXRhbGljXCI6ZmFsc2UsXCJJc1VuZGVybGluZWRcIjpmYWxzZX0sXCJBdXRvU2l6ZVwiOjAsXCJGb3JlZ3JvdW5kXCI6e1wiJGlkXCI6XCI0MDJcIixcIkNvbG9yXCI6e1wiJGlkXCI6XCI0MDNcIixcIkFcIjoyNTUsXCJSXCI6MTI3LFwiR1wiOjk2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A0XCIsXCJUb3BcIjowLjAsXCJMZWZ0XCI6MC4wLFwiUmlnaHRcIjowLjAsXCJCb3R0b21cIjowLjB9LFwiUGFkZGluZ1wiOntcIiRpZFwiOlwiNDA1XCIsXCJUb3BcIjowLjAsXCJMZWZ0XCI6MC4wLFwiUmlnaHRcIjowLjAsXCJCb3R0b21cIjowLjB9LFwiQmFja2dyb3VuZFwiOntcIiRyZWZcIjpcIjMzMVwifSxcIklzVmlzaWJsZVwiOnRydWUsXCJXaWR0aFwiOjAuMCxcIkhlaWdodFwiOjAuMCxcIkJvcmRlclN0eWxlXCI6e1wiJGlkXCI6XCI0MDZcIixcIkxpbmVDb2xvclwiOm51bGwsXCJMaW5lV2VpZ2h0XCI6MC4wLFwiTGluZVR5cGVcIjowfX0sXCJEdXJhdGlvblN0eWxlXCI6e1wiJGlkXCI6XCI0MDdcIixcIkZvbnRTZXR0aW5nc1wiOntcIiRpZFwiOlwiNDA4XCIsXCJGb250U2l6ZVwiOjEwLFwiRm9udE5hbWVcIjpcIkNhbGlicmlcIixcIklzQm9sZFwiOmZhbHNlLFwiSXNJdGFsaWNcIjpmYWxzZSxcIklzVW5kZXJsaW5lZFwiOmZhbHNlfSxcIkF1dG9TaXplXCI6MCxcIkZvcmVncm91bmRcIjp7XCIkaWRcIjpcIjQwO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0MTBcIixcIlRvcFwiOjAuMCxcIkxlZnRcIjowLjAsXCJSaWdodFwiOjAuMCxcIkJvdHRvbVwiOjAuMH0sXCJQYWRkaW5nXCI6e1wiJGlkXCI6XCI0MTFcIixcIlRvcFwiOjAuMCxcIkxlZnRcIjowLjAsXCJSaWdodFwiOjAuMCxcIkJvdHRvbVwiOjAuMH0sXCJCYWNrZ3JvdW5kXCI6e1wiJHJlZlwiOlwiMzQwXCJ9LFwiSXNWaXNpYmxlXCI6dHJ1ZSxcIldpZHRoXCI6MC4wLFwiSGVpZ2h0XCI6MC4wLFwiQm9yZGVyU3R5bGVcIjp7XCIkaWRcIjpcIjQxMlwiLFwiTGluZUNvbG9yXCI6bnVsbCxcIkxpbmVXZWlnaHRcIjowLjAsXCJMaW5lVHlwZVwiOjB9fSxcIkhvcml6b250YWxDb25uZWN0b3JTdHlsZVwiOntcIiRpZFwiOlwiNDEzXCIsXCJMaW5lQ29sb3JcIjp7XCIkcmVmXCI6XCIzNDNcIn0sXCJMaW5lV2VpZ2h0XCI6MS4wLFwiTGluZVR5cGVcIjowfSxcIlZlcnRpY2FsQ29ubmVjdG9yU3R5bGVcIjp7XCIkaWRcIjpcIjQxNFwiLFwiTGluZUNvbG9yXCI6e1wiJHJlZlwiOlwiMzQ2XCJ9LFwiTGluZVdlaWdodFwiOjAuMCxcIkxpbmVUeXBlXCI6MH0sXCJNYXJnaW5cIjpudWxsLFwiU3RhcnREYXRlUG9zaXRpb25cIjo2LFwiRW5kRGF0ZVBvc2l0aW9uXCI6NixcIlRpdGxlUG9zaXRpb25cIjoyLFwiRHVyYXRpb25Qb3NpdGlvblwiOjYsXCJQZXJjZW50YWdlQ29tcGxldGVkUG9zaXRpb25cIjo0LFwiU3BhY2luZ1wiOjMsXCJJc0JlbG93VGltZWJhbmRcIjp0cnVlLFwiUGVyY2VudGFnZUNvbXBsZXRlU2hhcGVPcGFjaXR5XCI6MzUsXCJHcm91cE5hbWVcIjpudWxsLFwiQXR0YWNoZWRNaWxlc3RvbmVzU3R5bGVzXCI6bnVsbCxcIlNoYXBlU3R5bGVcIjp7XCIkaWRcIjpcIjQxNVwiLFwiTWFyZ2luXCI6e1wiJGlkXCI6XCI0MTZcIixcIlRvcFwiOjAuMCxcIkxlZnRcIjo0LjAsXCJSaWdodFwiOjQuMCxcIkJvdHRvbVwiOjAuMH0sXCJQYWRkaW5nXCI6e1wiJGlkXCI6XCI0MTdcIixcIlRvcFwiOjAuMCxcIkxlZnRcIjowLjAsXCJSaWdodFwiOjAuMCxcIkJvdHRvbVwiOjAuMH0sXCJCYWNrZ3JvdW5kXCI6e1wiJGlkXCI6XCI0MThcIixcIkNvbG9yXCI6e1wiJGlkXCI6XCI0MTlcIixcIkFcIjoyNTUsXCJSXCI6MjU1LFwiR1wiOjE5MixcIkJcIjowfX0sXCJJc1Zpc2libGVcIjp0cnVlLFwiV2lkdGhcIjowLjAsXCJIZWlnaHRcIjoxMy40MjY2NjY2NjY2NjY2NzcsXCJCb3JkZXJTdHlsZVwiOntcIiRpZFwiOlwiNDIwXCIsXCJMaW5lQ29sb3JcIjp7XCIkaWRcIjpcIjQyMVwiLFwiJHR5cGVcIjpcIk5MUkUuQ29tbW9uLkRvbS5Tb2xpZENvbG9yQnJ1c2gsIE5MUkUuQ29tbW9uXCIsXCJDb2xvclwiOntcIiRpZFwiOlwiNDIyXCIsXCJBXCI6MjU1LFwiUlwiOjI1NSxcIkdcIjowLFwiQlwiOjB9fSxcIkxpbmVXZWlnaHRcIjowLjAsXCJMaW5lVHlwZVwiOjB9fSxcIlRpdGxlU3R5bGVcIjp7XCIkaWRcIjpcIjQyM1wiLFwiRm9udFNldHRpbmdzXCI6e1wiJGlkXCI6XCI0MjRcIixcIkZvbnRTaXplXCI6MTEsXCJGb250TmFtZVwiOlwiQ2FsaWJyaVwiLFwiSXNCb2xkXCI6dHJ1ZSxcIklzSXRhbGljXCI6ZmFsc2UsXCJJc1VuZGVybGluZWRcIjpmYWxzZX0sXCJBdXRvU2l6ZVwiOjAsXCJGb3JlZ3JvdW5kXCI6e1wiJGlkXCI6XCI0MjVcIixcIkNvbG9yXCI6e1wiJGlkXCI6XCI0MjZ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DI3XCIsXCJUb3BcIjowLjAsXCJMZWZ0XCI6MC4wLFwiUmlnaHRcIjowLjAsXCJCb3R0b21cIjowLjB9LFwiUGFkZGluZ1wiOntcIiRpZFwiOlwiNDI4XCIsXCJUb3BcIjowLjAsXCJMZWZ0XCI6MC4wLFwiUmlnaHRcIjowLjAsXCJCb3R0b21cIjowLjB9LFwiQmFja2dyb3VuZFwiOntcIiRyZWZcIjpcIjM2MlwifSxcIklzVmlzaWJsZVwiOnRydWUsXCJXaWR0aFwiOjAuMCxcIkhlaWdodFwiOjAuMCxcIkJvcmRlclN0eWxlXCI6e1wiJGlkXCI6XCI0MjlcIixcIkxpbmVDb2xvclwiOm51bGwsXCJMaW5lV2VpZ2h0XCI6MC4wLFwiTGluZVR5cGVcIjowfX0sXCJEYXRlU3R5bGVcIjp7XCIkaWRcIjpcIjQzMFwiLFwiRm9udFNldHRpbmdzXCI6e1wiJGlkXCI6XCI0MzFcIixcIkZvbnRTaXplXCI6MTAsXCJGb250TmFtZVwiOlwiQ2FsaWJyaVwiLFwiSXNCb2xkXCI6ZmFsc2UsXCJJc0l0YWxpY1wiOmZhbHNlLFwiSXNVbmRlcmxpbmVkXCI6ZmFsc2V9LFwiQXV0b1NpemVcIjowLFwiRm9yZWdyb3VuZFwiOntcIiRpZFwiOlwiNDMy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QzM1wiLFwiVG9wXCI6MC4wLFwiTGVmdFwiOjAuMCxcIlJpZ2h0XCI6MC4wLFwiQm90dG9tXCI6MC4wfSxcIlBhZGRpbmdcIjp7XCIkaWRcIjpcIjQzNFwiLFwiVG9wXCI6MC4wLFwiTGVmdFwiOjAuMCxcIlJpZ2h0XCI6MC4wLFwiQm90dG9tXCI6MC4wfSxcIkJhY2tncm91bmRcIjp7XCIkcmVmXCI6XCIzNjlcIn0sXCJJc1Zpc2libGVcIjp0cnVlLFwiV2lkdGhcIjowLjAsXCJIZWlnaHRcIjowLjAsXCJCb3JkZXJTdHlsZVwiOntcIiRpZFwiOlwiNDM1XCIsXCJMaW5lQ29sb3JcIjpudWxsLFwiTGluZVdlaWdodFwiOjAuMCxcIkxpbmVUeXBlXCI6MH1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DM3XCIsXCJUYXNrU3R5bGVcIjp7XCIkaWRcIjpcIjQzOFwiLFwiU2hhcGVcIjo3LFwiU2hhcGVUaGlja25lc3NcIjowLFwiRHVyYXRpb25Gb3JtYXRcIjowLFwiUGVyY2VudGFnZUNvbXBsZXRlU3R5bGVcIjp7XCIkaWRcIjpcIjQzOVwiLFwiRm9udFNldHRpbmdzXCI6e1wiJGlkXCI6XCI0NDBcIixcIkZvbnRTaXplXCI6MTAsXCJGb250TmFtZVwiOlwiQ2FsaWJyaVwiLFwiSXNCb2xkXCI6dHJ1ZSxcIklzSXRhbGljXCI6ZmFsc2UsXCJJc1VuZGVybGluZWRcIjpmYWxzZX0sXCJBdXRvU2l6ZVwiOjAsXCJGb3JlZ3JvdW5kXCI6e1wiJGlkXCI6XCI0NDFcIixcIkNvbG9yXCI6e1wiJGlkXCI6XCI0NDJ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DQzXCIsXCJUb3BcIjowLjAsXCJMZWZ0XCI6MC4wLFwiUmlnaHRcIjowLjAsXCJCb3R0b21cIjowLjB9LFwiUGFkZGluZ1wiOntcIiRpZFwiOlwiNDQ0XCIsXCJUb3BcIjowLjAsXCJMZWZ0XCI6MC4wLFwiUmlnaHRcIjowLjAsXCJCb3R0b21cIjowLjB9LFwiQmFja2dyb3VuZFwiOntcIiRyZWZcIjpcIjEyMVwifSxcIklzVmlzaWJsZVwiOnRydWUsXCJXaWR0aFwiOjAuMCxcIkhlaWdodFwiOjAuMCxcIkJvcmRlclN0eWxlXCI6e1wiJGlkXCI6XCI0NDVcIixcIkxpbmVDb2xvclwiOm51bGwsXCJMaW5lV2VpZ2h0XCI6MC4wLFwiTGluZVR5cGVcIjowfX0sXCJEdXJhdGlvblN0eWxlXCI6e1wiJGlkXCI6XCI0NDZcIixcIkZvbnRTZXR0aW5nc1wiOntcIiRpZFwiOlwiNDQ3XCIsXCJGb250U2l6ZVwiOjEwLFwiRm9udE5hbWVcIjpcIkNhbGlicmlcIixcIklzQm9sZFwiOmZhbHNlLFwiSXNJdGFsaWNcIjpmYWxzZSxcIklzVW5kZXJsaW5lZFwiOmZhbHNlfSxcIkF1dG9TaXplXCI6MCxcIkZvcmVncm91bmRcIjp7XCIkaWRcIjpcIjQ0O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NDlcIixcIlRvcFwiOjAuMCxcIkxlZnRcIjowLjAsXCJSaWdodFwiOjAuMCxcIkJvdHRvbVwiOjAuMH0sXCJQYWRkaW5nXCI6e1wiJGlkXCI6XCI0NTBcIixcIlRvcFwiOjAuMCxcIkxlZnRcIjowLjAsXCJSaWdodFwiOjAuMCxcIkJvdHRvbVwiOjAuMH0sXCJCYWNrZ3JvdW5kXCI6e1wiJHJlZlwiOlwiMTI4XCJ9LFwiSXNWaXNpYmxlXCI6dHJ1ZSxcIldpZHRoXCI6MC4wLFwiSGVpZ2h0XCI6MC4wLFwiQm9yZGVyU3R5bGVcIjp7XCIkaWRcIjpcIjQ1MVwiLFwiTGluZUNvbG9yXCI6bnVsbCxcIkxpbmVXZWlnaHRcIjowLjAsXCJMaW5lVHlwZVwiOjB9fSxcIkhvcml6b250YWxDb25uZWN0b3JTdHlsZVwiOntcIiRpZFwiOlwiNDUyXCIsXCJMaW5lQ29sb3JcIjp7XCIkcmVmXCI6XCIxMzBcIn0sXCJMaW5lV2VpZ2h0XCI6MS4wLFwiTGluZVR5cGVcIjowfSxcIlZlcnRpY2FsQ29ubmVjdG9yU3R5bGVcIjp7XCIkaWRcIjpcIjQ1M1wiLFwiTGluZUNvbG9yXCI6e1wiJHJlZlwiOlwiMTMz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Q1NFwiLFwiTWFyZ2luXCI6e1wiJGlkXCI6XCI0NTVcIixcIlRvcFwiOjAuMCxcIkxlZnRcIjo0LjAsXCJSaWdodFwiOjQuMCxcIkJvdHRvbVwiOjAuMH0sXCJQYWRkaW5nXCI6e1wiJGlkXCI6XCI0NTZcIixcIlRvcFwiOjAuMCxcIkxlZnRcIjowLjAsXCJSaWdodFwiOjAuMCxcIkJvdHRvbVwiOjAuMH0sXCJCYWNrZ3JvdW5kXCI6e1wiJGlkXCI6XCI0NTdcIixcIkNvbG9yXCI6e1wiJGlkXCI6XCI0NThcIixcIkFcIjoyNTUsXCJSXCI6MjU1LFwiR1wiOjE5MixcIkJcIjowfX0sXCJJc1Zpc2libGVcIjp0cnVlLFwiV2lkdGhcIjowLjAsXCJIZWlnaHRcIjoxMy40MjY2NjY2NjY2NjY2NzcsXCJCb3JkZXJTdHlsZVwiOntcIiRpZFwiOlwiNDU5XCIsXCJMaW5lQ29sb3JcIjp7XCIkcmVmXCI6XCIxNDFcIn0sXCJMaW5lV2VpZ2h0XCI6MC4wLFwiTGluZVR5cGVcIjowfX0sXCJUaXRsZVN0eWxlXCI6e1wiJGlkXCI6XCI0NjBcIixcIkZvbnRTZXR0aW5nc1wiOntcIiRpZFwiOlwiNDYxXCIsXCJGb250U2l6ZVwiOjExLFwiRm9udE5hbWVcIjpcIkNhbGlicmlcIixcIklzQm9sZFwiOnRydWUsXCJJc0l0YWxpY1wiOmZhbHNlLFwiSXNVbmRlcmxpbmVkXCI6ZmFsc2V9LFwiQXV0b1NpemVcIjowLFwiRm9yZWdyb3VuZFwiOntcIiRpZFwiOlwiNDYyXCIsXCJDb2xvclwiOntcIiRpZFwiOlwiNDYz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Q2NFwiLFwiVG9wXCI6MC4wLFwiTGVmdFwiOjAuMCxcIlJpZ2h0XCI6MC4wLFwiQm90dG9tXCI6MC4wfSxcIlBhZGRpbmdcIjp7XCIkaWRcIjpcIjQ2NVwiLFwiVG9wXCI6MC4wLFwiTGVmdFwiOjAuMCxcIlJpZ2h0XCI6MC4wLFwiQm90dG9tXCI6MC4wfSxcIkJhY2tncm91bmRcIjp7XCIkcmVmXCI6XCIxNDlcIn0sXCJJc1Zpc2libGVcIjp0cnVlLFwiV2lkdGhcIjowLjAsXCJIZWlnaHRcIjowLjAsXCJCb3JkZXJTdHlsZVwiOntcIiRpZFwiOlwiNDY2XCIsXCJMaW5lQ29sb3JcIjpudWxsLFwiTGluZVdlaWdodFwiOjAuMCxcIkxpbmVUeXBlXCI6MH19LFwiRGF0ZVN0eWxlXCI6e1wiJGlkXCI6XCI0NjdcIixcIkZvbnRTZXR0aW5nc1wiOntcIiRpZFwiOlwiNDY4XCIsXCJGb250U2l6ZVwiOjEwLFwiRm9udE5hbWVcIjpcIkNhbGlicmlcIixcIklzQm9sZFwiOmZhbHNlLFwiSXNJdGFsaWNcIjpmYWxzZSxcIklzVW5kZXJsaW5lZFwiOmZhbHNlfSxcIkF1dG9TaXplXCI6MCxcIkZvcmVncm91bmRcIjp7XCIkaWRcIjpcIjQ2O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0NzBcIixcIlRvcFwiOjAuMCxcIkxlZnRcIjowLjAsXCJSaWdodFwiOjAuMCxcIkJvdHRvbVwiOjAuMH0sXCJQYWRkaW5nXCI6e1wiJGlkXCI6XCI0NzFcIixcIlRvcFwiOjAuMCxcIkxlZnRcIjowLjAsXCJSaWdodFwiOjAuMCxcIkJvdHRvbVwiOjAuMH0sXCJCYWNrZ3JvdW5kXCI6e1wiJHJlZlwiOlwiMTU2XCJ9LFwiSXNWaXNpYmxlXCI6dHJ1ZSxcIldpZHRoXCI6MC4wLFwiSGVpZ2h0XCI6MC4wLFwiQm9yZGVyU3R5bGVcIjp7XCIkaWRcIjpcIjQ3MlwiLFwiTGluZUNvbG9yXCI6bnVsbCxcIkxpbmVXZWlnaHRcIjowLjAsXCJMaW5lVHlwZVwiOjB9fSxcIkRhdGVGb3JtYXRcIjp7XCIkaWRcIjpcIjQ3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Q3NFwiLFwiU2hhcGVcIjoxNCxcIkNvbm5lY3Rvck1hcmdpblwiOntcIiRpZFwiOlwiNDc1XCIsXCJUb3BcIjowLjAsXCJMZWZ0XCI6Mi4wLFwiUmlnaHRcIjoyLjAsXCJCb3R0b21cIjowLjB9LFwiQ29ubmVjdG9yU3R5bGVcIjp7XCIkaWRcIjpcIjQ3NlwiLFwiTGluZUNvbG9yXCI6e1wiJGlkXCI6XCI0NzdcIixcIiR0eXBlXCI6XCJOTFJFLkNvbW1vbi5Eb20uU29saWRDb2xvckJydXNoLCBOTFJFLkNvbW1vblwiLFwiQ29sb3JcIjp7XCIkaWRcIjpcIjQ3OFwiLFwiQVwiOjEyNyxcIlJcIjo3OSxcIkdcIjoxMjksXCJCXCI6MTg5fX0sXCJMaW5lV2VpZ2h0XCI6MS4wLFwiTGluZVR5cGVcIjowfSxcIklzQmVsb3dUaW1lYmFuZFwiOmZhbHNlLFwiSGlkZURhdGVcIjpmYWxzZSxcIlNoYXBlU2l6ZVwiOjEsXCJTcGFjaW5nXCI6MS4wLFwiUGFkZGluZ1wiOntcIiRpZFwiOlwiNDc5XCIsXCJUb3BcIjo3LjAsXCJMZWZ0XCI6My4wLFwiUmlnaHRcIjowLjAsXCJCb3R0b21cIjoyLjB9LFwiUG9zaXRpb25cIjpudWxsLFwiUG9zaXRpb25PblRhc2tcIjozLFwiU2hhcGVTdHlsZVwiOntcIiRpZFwiOlwiNDgwXCIsXCJNYXJnaW5cIjp7XCIkaWRcIjpcIjQ4MVwiLFwiVG9wXCI6MC4wLFwiTGVmdFwiOjAuMCxcIlJpZ2h0XCI6MC4wLFwiQm90dG9tXCI6MC4wfSxcIlBhZGRpbmdcIjp7XCIkaWRcIjpcIjQ4MlwiLFwiVG9wXCI6MC4wLFwiTGVmdFwiOjAuMCxcIlJpZ2h0XCI6MC4wLFwiQm90dG9tXCI6MC4wfSxcIkJhY2tncm91bmRcIjp7XCIkaWRcIjpcIjQ4M1wiLFwiQ29sb3JcIjp7XCIkaWRcIjpcIjQ4NFwiLFwiQVwiOjI1NSxcIlJcIjoxMjcsXCJHXCI6OTYsXCJCXCI6MH19LFwiSXNWaXNpYmxlXCI6dHJ1ZSxcIldpZHRoXCI6MTguMCxcIkhlaWdodFwiOjIwLjAsXCJCb3JkZXJTdHlsZVwiOntcIiRpZFwiOlwiNDg1XCIsXCJMaW5lQ29sb3JcIjp7XCIkcmVmXCI6XCI5N1wifSxcIkxpbmVXZWlnaHRcIjowLjAsXCJMaW5lVHlwZVwiOjB9fSxcIlRpdGxlU3R5bGVcIjp7XCIkaWRcIjpcIjQ4NlwiLFwiRm9udFNldHRpbmdzXCI6e1wiJGlkXCI6XCI0ODdcIixcIkZvbnRTaXplXCI6MTEsXCJGb250TmFtZVwiOlwiQ2FsaWJyaVwiLFwiSXNCb2xkXCI6dHJ1ZSxcIklzSXRhbGljXCI6ZmFsc2UsXCJJc1VuZGVybGluZWRcIjpmYWxzZX0sXCJBdXRvU2l6ZVwiOjAsXCJGb3JlZ3JvdW5kXCI6e1wiJGlkXCI6XCI0ODhcIixcIkNvbG9yXCI6e1wiJGlkXCI6XCI0ODl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kwXCIsXCJUb3BcIjowLjAsXCJMZWZ0XCI6MC4wLFwiUmlnaHRcIjowLjAsXCJCb3R0b21cIjowLjB9LFwiUGFkZGluZ1wiOntcIiRpZFwiOlwiNDkxXCIsXCJUb3BcIjowLjAsXCJMZWZ0XCI6MC4wLFwiUmlnaHRcIjowLjAsXCJCb3R0b21cIjowLjB9LFwiQmFja2dyb3VuZFwiOntcIiRyZWZcIjpcIjEwNVwifSxcIklzVmlzaWJsZVwiOnRydWUsXCJXaWR0aFwiOjAuMCxcIkhlaWdodFwiOjAuMCxcIkJvcmRlclN0eWxlXCI6e1wiJGlkXCI6XCI0OTJcIixcIkxpbmVDb2xvclwiOm51bGwsXCJMaW5lV2VpZ2h0XCI6MC4wLFwiTGluZVR5cGVcIjowfX0sXCJEYXRlU3R5bGVcIjp7XCIkaWRcIjpcIjQ5M1wiLFwiRm9udFNldHRpbmdzXCI6e1wiJGlkXCI6XCI0OTRcIixcIkZvbnRTaXplXCI6MTAsXCJGb250TmFtZVwiOlwiQ2FsaWJyaVwiLFwiSXNCb2xkXCI6ZmFsc2UsXCJJc0l0YWxpY1wiOmZhbHNlLFwiSXNVbmRlcmxpbmVkXCI6ZmFsc2V9LFwiQXV0b1NpemVcIjowLFwiRm9yZWdyb3VuZFwiOntcIiRpZFwiOlwiNDk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Q5NlwiLFwiVG9wXCI6MC4wLFwiTGVmdFwiOjAuMCxcIlJpZ2h0XCI6MC4wLFwiQm90dG9tXCI6MC4wfSxcIlBhZGRpbmdcIjp7XCIkaWRcIjpcIjQ5N1wiLFwiVG9wXCI6MC4wLFwiTGVmdFwiOjAuMCxcIlJpZ2h0XCI6MC4wLFwiQm90dG9tXCI6MC4wfSxcIkJhY2tncm91bmRcIjp7XCIkcmVmXCI6XCIxMTJcIn0sXCJJc1Zpc2libGVcIjpmYWxzZSxcIldpZHRoXCI6MC4wLFwiSGVpZ2h0XCI6MC4wLFwiQm9yZGVyU3R5bGVcIjp7XCIkaWRcIjpcIjQ5OFwiLFwiTGluZUNvbG9yXCI6bnVsbCxcIkxpbmVXZWlnaHRcIjowLjAsXCJMaW5lVHlwZVwiOjB9fSxcIkRhdGVGb3JtYXRcIjp7XCIkaWRcIjpcIjQ5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UwMFwiLFwiVGFza1N0eWxlXCI6e1wiJGlkXCI6XCI1MDFcIixcIlNoYXBlXCI6NyxcIlNoYXBlVGhpY2tuZXNzXCI6MCxcIkR1cmF0aW9uRm9ybWF0XCI6MCxcIlBlcmNlbnRhZ2VDb21wbGV0ZVN0eWxlXCI6e1wiJGlkXCI6XCI1MDJcIixcIkZvbnRTZXR0aW5nc1wiOntcIiRpZFwiOlwiNTAzXCIsXCJGb250U2l6ZVwiOjEwLFwiRm9udE5hbWVcIjpcIkNhbGlicmlcIixcIklzQm9sZFwiOmZhbHNlLFwiSXNJdGFsaWNcIjpmYWxzZSxcIklzVW5kZXJsaW5lZFwiOmZhbHNlfSxcIkF1dG9TaXplXCI6MCxcIkZvcmVncm91bmRcIjp7XCIkaWRcIjpcIjUw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MDVcIixcIlRvcFwiOjAuMCxcIkxlZnRcIjowLjAsXCJSaWdodFwiOjAuMCxcIkJvdHRvbVwiOjAuMH0sXCJQYWRkaW5nXCI6e1wiJGlkXCI6XCI1MDZcIixcIlRvcFwiOjAuMCxcIkxlZnRcIjowLjAsXCJSaWdodFwiOjAuMCxcIkJvdHRvbVwiOjAuMH0sXCJCYWNrZ3JvdW5kXCI6e1wiJHJlZlwiOlwiMTIxXCJ9LFwiSXNWaXNpYmxlXCI6dHJ1ZSxcIldpZHRoXCI6MC4wLFwiSGVpZ2h0XCI6MC4wLFwiQm9yZGVyU3R5bGVcIjp7XCIkaWRcIjpcIjUwN1wiLFwiTGluZUNvbG9yXCI6bnVsbCxcIkxpbmVXZWlnaHRcIjowLjAsXCJMaW5lVHlwZVwiOjB9fSxcIkR1cmF0aW9uU3R5bGVcIjp7XCIkaWRcIjpcIjUwOFwiLFwiRm9udFNldHRpbmdzXCI6e1wiJGlkXCI6XCI1MDlcIixcIkZvbnRTaXplXCI6MTAsXCJGb250TmFtZVwiOlwiQ2FsaWJyaVwiLFwiSXNCb2xkXCI6ZmFsc2UsXCJJc0l0YWxpY1wiOmZhbHNlLFwiSXNVbmRlcmxpbmVkXCI6ZmFsc2V9LFwiQXV0b1NpemVcIjowLFwiRm9yZWdyb3VuZFwiOntcIiRpZFwiOlwiNTEw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UxMVwiLFwiVG9wXCI6MC4wLFwiTGVmdFwiOjAuMCxcIlJpZ2h0XCI6MC4wLFwiQm90dG9tXCI6MC4wfSxcIlBhZGRpbmdcIjp7XCIkaWRcIjpcIjUxMlwiLFwiVG9wXCI6MC4wLFwiTGVmdFwiOjAuMCxcIlJpZ2h0XCI6MC4wLFwiQm90dG9tXCI6MC4wfSxcIkJhY2tncm91bmRcIjp7XCIkcmVmXCI6XCIxMjhcIn0sXCJJc1Zpc2libGVcIjp0cnVlLFwiV2lkdGhcIjowLjAsXCJIZWlnaHRcIjowLjAsXCJCb3JkZXJTdHlsZVwiOntcIiRpZFwiOlwiNTEzXCIsXCJMaW5lQ29sb3JcIjpudWxsLFwiTGluZVdlaWdodFwiOjAuMCxcIkxpbmVUeXBlXCI6MH19LFwiSG9yaXpvbnRhbENvbm5lY3RvclN0eWxlXCI6e1wiJGlkXCI6XCI1MTRcIixcIkxpbmVDb2xvclwiOntcIiRyZWZcIjpcIjEzMFwifSxcIkxpbmVXZWlnaHRcIjoxLjAsXCJMaW5lVHlwZVwiOjB9LFwiVmVydGljYWxDb25uZWN0b3JTdHlsZVwiOntcIiRpZFwiOlwiNTE1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DQ5ODBiMmItYTIwNi00ZGUyLThmYjUtYTBjY2YyZTI3MzdiXCIsXCJBdHRhY2hlZE1pbGVzdG9uZXNTdHlsZXNcIjpudWxsLFwiU2hhcGVTdHlsZVwiOntcIiRpZFwiOlwiNTE2XCIsXCJNYXJnaW5cIjp7XCIkaWRcIjpcIjUxN1wiLFwiVG9wXCI6MC4wLFwiTGVmdFwiOjQuMCxcIlJpZ2h0XCI6NC4wLFwiQm90dG9tXCI6MC4wfSxcIlBhZGRpbmdcIjp7XCIkaWRcIjpcIjUxOFwiLFwiVG9wXCI6MC4wLFwiTGVmdFwiOjAuMCxcIlJpZ2h0XCI6MC4wLFwiQm90dG9tXCI6MC4wfSxcIkJhY2tncm91bmRcIjp7XCIkaWRcIjpcIjUxOVwiLFwiQ29sb3JcIjp7XCIkaWRcIjpcIjUyMFwiLFwiQVwiOjI1NSxcIlJcIjoyNTUsXCJHXCI6MTkyLFwiQlwiOjB9fSxcIklzVmlzaWJsZVwiOnRydWUsXCJXaWR0aFwiOjAuMCxcIkhlaWdodFwiOjEzLjQyNjY2NjY2NjY2NjY3NyxcIkJvcmRlclN0eWxlXCI6e1wiJGlkXCI6XCI1MjFcIixcIkxpbmVDb2xvclwiOntcIiRyZWZcIjpcIjE0MVwifSxcIkxpbmVXZWlnaHRcIjowLjAsXCJMaW5lVHlwZVwiOjB9fSxcIlRpdGxlU3R5bGVcIjp7XCIkaWRcIjpcIjUyMlwiLFwiRm9udFNldHRpbmdzXCI6e1wiJGlkXCI6XCI1MjNcIixcIkZvbnRTaXplXCI6MTEsXCJGb250TmFtZVwiOlwiQ2FsaWJyaVwiLFwiSXNCb2xkXCI6dHJ1ZSxcIklzSXRhbGljXCI6ZmFsc2UsXCJJc1VuZGVybGluZWRcIjpmYWxzZX0sXCJBdXRvU2l6ZVwiOjAsXCJGb3JlZ3JvdW5kXCI6e1wiJGlkXCI6XCI1MjRcIixcIkNvbG9yXCI6e1wiJGlkXCI6XCI1MjV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I2XCIsXCJUb3BcIjowLjAsXCJMZWZ0XCI6MC4wLFwiUmlnaHRcIjowLjAsXCJCb3R0b21cIjowLjB9LFwiUGFkZGluZ1wiOntcIiRpZFwiOlwiNTI3XCIsXCJUb3BcIjowLjAsXCJMZWZ0XCI6MC4wLFwiUmlnaHRcIjowLjAsXCJCb3R0b21cIjowLjB9LFwiQmFja2dyb3VuZFwiOntcIiRyZWZcIjpcIjE0OVwifSxcIklzVmlzaWJsZVwiOnRydWUsXCJXaWR0aFwiOjAuMCxcIkhlaWdodFwiOjAuMCxcIkJvcmRlclN0eWxlXCI6e1wiJGlkXCI6XCI1MjhcIixcIkxpbmVDb2xvclwiOm51bGwsXCJMaW5lV2VpZ2h0XCI6MC4wLFwiTGluZVR5cGVcIjowfX0sXCJEYXRlU3R5bGVcIjp7XCIkaWRcIjpcIjUyOVwiLFwiRm9udFNldHRpbmdzXCI6e1wiJGlkXCI6XCI1MzBcIixcIkZvbnRTaXplXCI6MTAsXCJGb250TmFtZVwiOlwiQ2FsaWJyaVwiLFwiSXNCb2xkXCI6ZmFsc2UsXCJJc0l0YWxpY1wiOmZhbHNlLFwiSXNVbmRlcmxpbmVkXCI6ZmFsc2V9LFwiQXV0b1NpemVcIjowLFwiRm9yZWdyb3VuZFwiOntcIiRpZFwiOlwiNTM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UzMlwiLFwiVG9wXCI6MC4wLFwiTGVmdFwiOjAuMCxcIlJpZ2h0XCI6MC4wLFwiQm90dG9tXCI6MC4wfSxcIlBhZGRpbmdcIjp7XCIkaWRcIjpcIjUzM1wiLFwiVG9wXCI6MC4wLFwiTGVmdFwiOjAuMCxcIlJpZ2h0XCI6MC4wLFwiQm90dG9tXCI6MC4wfSxcIkJhY2tncm91bmRcIjp7XCIkcmVmXCI6XCIxNTZcIn0sXCJJc1Zpc2libGVcIjp0cnVlLFwiV2lkdGhcIjowLjAsXCJIZWlnaHRcIjowLjAsXCJCb3JkZXJTdHlsZVwiOntcIiRpZFwiOlwiNTM0XCIsXCJMaW5lQ29sb3JcIjpudWxsLFwiTGluZVdlaWdodFwiOjAuMCxcIkxpbmVUeXBlXCI6MH19LFwiRGF0ZUZvcm1hdFwiOntcIiRpZFwiOlwiNTM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M2XCIsXCJUYXNrU3R5bGVcIjp7XCIkaWRcIjpcIjUzN1wiLFwiU2hhcGVcIjo3LFwiU2hhcGVUaGlja25lc3NcIjowLFwiRHVyYXRpb25Gb3JtYXRcIjowLFwiUGVyY2VudGFnZUNvbXBsZXRlU3R5bGVcIjp7XCIkaWRcIjpcIjUzOFwiLFwiRm9udFNldHRpbmdzXCI6e1wiJGlkXCI6XCI1MzlcIixcIkZvbnRTaXplXCI6MTAsXCJGb250TmFtZVwiOlwiQ2FsaWJyaVwiLFwiSXNCb2xkXCI6dHJ1ZSxcIklzSXRhbGljXCI6ZmFsc2UsXCJJc1VuZGVybGluZWRcIjpmYWxzZX0sXCJBdXRvU2l6ZVwiOjAsXCJGb3JlZ3JvdW5kXCI6e1wiJGlkXCI6XCI1NDB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QxXCIsXCJUb3BcIjowLjAsXCJMZWZ0XCI6MC4wLFwiUmlnaHRcIjowLjAsXCJCb3R0b21cIjowLjB9LFwiUGFkZGluZ1wiOntcIiRpZFwiOlwiNTQyXCIsXCJUb3BcIjowLjAsXCJMZWZ0XCI6MC4wLFwiUmlnaHRcIjowLjAsXCJCb3R0b21cIjowLjB9LFwiQmFja2dyb3VuZFwiOntcIiRyZWZcIjpcIjMzMVwifSxcIklzVmlzaWJsZVwiOnRydWUsXCJXaWR0aFwiOjAuMCxcIkhlaWdodFwiOjAuMCxcIkJvcmRlclN0eWxlXCI6e1wiJGlkXCI6XCI1NDNcIixcIkxpbmVDb2xvclwiOm51bGwsXCJMaW5lV2VpZ2h0XCI6MC4wLFwiTGluZVR5cGVcIjowfX0sXCJEdXJhdGlvblN0eWxlXCI6e1wiJGlkXCI6XCI1NDRcIixcIkZvbnRTZXR0aW5nc1wiOntcIiRpZFwiOlwiNTQ1XCIsXCJGb250U2l6ZVwiOjEwLFwiRm9udE5hbWVcIjpcIkNhbGlicmlcIixcIklzQm9sZFwiOmZhbHNlLFwiSXNJdGFsaWNcIjpmYWxzZSxcIklzVW5kZXJsaW5lZFwiOmZhbHNlfSxcIkF1dG9TaXplXCI6MCxcIkZvcmVncm91bmRcIjp7XCIkaWRcIjpcIjU0Nl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NDdcIixcIlRvcFwiOjAuMCxcIkxlZnRcIjowLjAsXCJSaWdodFwiOjAuMCxcIkJvdHRvbVwiOjAuMH0sXCJQYWRkaW5nXCI6e1wiJGlkXCI6XCI1NDhcIixcIlRvcFwiOjAuMCxcIkxlZnRcIjowLjAsXCJSaWdodFwiOjAuMCxcIkJvdHRvbVwiOjAuMH0sXCJCYWNrZ3JvdW5kXCI6e1wiJHJlZlwiOlwiMzQwXCJ9LFwiSXNWaXNpYmxlXCI6dHJ1ZSxcIldpZHRoXCI6MC4wLFwiSGVpZ2h0XCI6MC4wLFwiQm9yZGVyU3R5bGVcIjp7XCIkaWRcIjpcIjU0OVwiLFwiTGluZUNvbG9yXCI6bnVsbCxcIkxpbmVXZWlnaHRcIjowLjAsXCJMaW5lVHlwZVwiOjB9fSxcIkhvcml6b250YWxDb25uZWN0b3JTdHlsZVwiOntcIiRpZFwiOlwiNTUwXCIsXCJMaW5lQ29sb3JcIjp7XCIkcmVmXCI6XCIzNDNcIn0sXCJMaW5lV2VpZ2h0XCI6MS4wLFwiTGluZVR5cGVcIjowfSxcIlZlcnRpY2FsQ29ubmVjdG9yU3R5bGVcIjp7XCIkaWRcIjpcIjU1MV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A0OTgwYjJiLWEyMDYtNGRlMi04ZmI1LWEwY2NmMmUyNzM3YlwiLFwiQXR0YWNoZWRNaWxlc3RvbmVzU3R5bGVzXCI6bnVsbCxcIlNoYXBlU3R5bGVcIjp7XCIkaWRcIjpcIjU1MlwiLFwiTWFyZ2luXCI6e1wiJGlkXCI6XCI1NTNcIixcIlRvcFwiOjAuMCxcIkxlZnRcIjo0LjAsXCJSaWdodFwiOjQuMCxcIkJvdHRvbVwiOjAuMH0sXCJQYWRkaW5nXCI6e1wiJGlkXCI6XCI1NTRcIixcIlRvcFwiOjAuMCxcIkxlZnRcIjowLjAsXCJSaWdodFwiOjAuMCxcIkJvdHRvbVwiOjAuMH0sXCJCYWNrZ3JvdW5kXCI6e1wiJGlkXCI6XCI1NTVcIixcIkNvbG9yXCI6e1wiJGlkXCI6XCI1NTZcIixcIkFcIjoyNTUsXCJSXCI6MjU1LFwiR1wiOjE5MixcIkJcIjowfX0sXCJJc1Zpc2libGVcIjp0cnVlLFwiV2lkdGhcIjowLjAsXCJIZWlnaHRcIjoxMy40MjY2NjY2NjY2NjY2NzcsXCJCb3JkZXJTdHlsZVwiOntcIiRpZFwiOlwiNTU3XCIsXCJMaW5lQ29sb3JcIjp7XCIkaWRcIjpcIjU1OFwiLFwiJHR5cGVcIjpcIk5MUkUuQ29tbW9uLkRvbS5Tb2xpZENvbG9yQnJ1c2gsIE5MUkUuQ29tbW9uXCIsXCJDb2xvclwiOntcIiRpZFwiOlwiNTU5XCIsXCJBXCI6MjU1LFwiUlwiOjI1NSxcIkdcIjowLFwiQlwiOjB9fSxcIkxpbmVXZWlnaHRcIjowLjAsXCJMaW5lVHlwZVwiOjB9fSxcIlRpdGxlU3R5bGVcIjp7XCIkaWRcIjpcIjU2MFwiLFwiRm9udFNldHRpbmdzXCI6e1wiJGlkXCI6XCI1NjFcIixcIkZvbnRTaXplXCI6MTEsXCJGb250TmFtZVwiOlwiQ2FsaWJyaVwiLFwiSXNCb2xkXCI6dHJ1ZSxcIklzSXRhbGljXCI6ZmFsc2UsXCJJc1VuZGVybGluZWRcIjpmYWxzZX0sXCJBdXRvU2l6ZVwiOjAsXCJGb3JlZ3JvdW5kXCI6e1wiJGlkXCI6XCI1NjJcIixcIkNvbG9yXCI6e1wiJGlkXCI6XCI1NjN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Y0XCIsXCJUb3BcIjowLjAsXCJMZWZ0XCI6MC4wLFwiUmlnaHRcIjowLjAsXCJCb3R0b21cIjowLjB9LFwiUGFkZGluZ1wiOntcIiRpZFwiOlwiNTY1XCIsXCJUb3BcIjowLjAsXCJMZWZ0XCI6MC4wLFwiUmlnaHRcIjowLjAsXCJCb3R0b21cIjowLjB9LFwiQmFja2dyb3VuZFwiOntcIiRyZWZcIjpcIjM2MlwifSxcIklzVmlzaWJsZVwiOnRydWUsXCJXaWR0aFwiOjAuMCxcIkhlaWdodFwiOjAuMCxcIkJvcmRlclN0eWxlXCI6e1wiJGlkXCI6XCI1NjZcIixcIkxpbmVDb2xvclwiOm51bGwsXCJMaW5lV2VpZ2h0XCI6MC4wLFwiTGluZVR5cGVcIjowfX0sXCJEYXRlU3R5bGVcIjp7XCIkaWRcIjpcIjU2N1wiLFwiRm9udFNldHRpbmdzXCI6e1wiJGlkXCI6XCI1NjhcIixcIkZvbnRTaXplXCI6MTAsXCJGb250TmFtZVwiOlwiQ2FsaWJyaVwiLFwiSXNCb2xkXCI6ZmFsc2UsXCJJc0l0YWxpY1wiOmZhbHNlLFwiSXNVbmRlcmxpbmVkXCI6ZmFsc2V9LFwiQXV0b1NpemVcIjowLFwiRm9yZWdyb3VuZFwiOntcIiRpZFwiOlwiNTY5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U3MFwiLFwiVG9wXCI6MC4wLFwiTGVmdFwiOjAuMCxcIlJpZ2h0XCI6MC4wLFwiQm90dG9tXCI6MC4wfSxcIlBhZGRpbmdcIjp7XCIkaWRcIjpcIjU3MVwiLFwiVG9wXCI6MC4wLFwiTGVmdFwiOjAuMCxcIlJpZ2h0XCI6MC4wLFwiQm90dG9tXCI6MC4wfSxcIkJhY2tncm91bmRcIjp7XCIkcmVmXCI6XCIzNjlcIn0sXCJJc1Zpc2libGVcIjp0cnVlLFwiV2lkdGhcIjowLjAsXCJIZWlnaHRcIjowLjAsXCJCb3JkZXJTdHlsZVwiOntcIiRpZFwiOlwiNTcyXCIsXCJMaW5lQ29sb3JcIjpudWxsLFwiTGluZVdlaWdodFwiOjAuMCxcIkxpbmVUeXBlXCI6MH19LFwiRGF0ZUZvcm1hdFwiOntcIiRpZFwiOlwiNTc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c0XCIsXCJUYXNrU3R5bGVcIjp7XCIkaWRcIjpcIjU3NVwiLFwiU2hhcGVcIjo3LFwiU2hhcGVUaGlja25lc3NcIjowLFwiRHVyYXRpb25Gb3JtYXRcIjowLFwiUGVyY2VudGFnZUNvbXBsZXRlU3R5bGVcIjp7XCIkaWRcIjpcIjU3NlwiLFwiRm9udFNldHRpbmdzXCI6e1wiJGlkXCI6XCI1NzdcIixcIkZvbnRTaXplXCI6MTAsXCJGb250TmFtZVwiOlwiQ2FsaWJyaVwiLFwiSXNCb2xkXCI6dHJ1ZSxcIklzSXRhbGljXCI6ZmFsc2UsXCJJc1VuZGVybGluZWRcIjpmYWxzZX0sXCJBdXRvU2l6ZVwiOjAsXCJGb3JlZ3JvdW5kXCI6e1wiJGlkXCI6XCI1NzhcIixcIkNvbG9yXCI6e1wiJGlkXCI6XCI1Nzl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TgwXCIsXCJUb3BcIjowLjAsXCJMZWZ0XCI6MC4wLFwiUmlnaHRcIjowLjAsXCJCb3R0b21cIjowLjB9LFwiUGFkZGluZ1wiOntcIiRpZFwiOlwiNTgxXCIsXCJUb3BcIjowLjAsXCJMZWZ0XCI6MC4wLFwiUmlnaHRcIjowLjAsXCJCb3R0b21cIjowLjB9LFwiQmFja2dyb3VuZFwiOntcIiRyZWZcIjpcIjMzMVwifSxcIklzVmlzaWJsZVwiOnRydWUsXCJXaWR0aFwiOjAuMCxcIkhlaWdodFwiOjAuMCxcIkJvcmRlclN0eWxlXCI6e1wiJGlkXCI6XCI1ODJcIixcIkxpbmVDb2xvclwiOm51bGwsXCJMaW5lV2VpZ2h0XCI6MC4wLFwiTGluZVR5cGVcIjowfX0sXCJEdXJhdGlvblN0eWxlXCI6e1wiJGlkXCI6XCI1ODNcIixcIkZvbnRTZXR0aW5nc1wiOntcIiRpZFwiOlwiNTg0XCIsXCJGb250U2l6ZVwiOjEwLFwiRm9udE5hbWVcIjpcIkNhbGlicmlcIixcIklzQm9sZFwiOmZhbHNlLFwiSXNJdGFsaWNcIjpmYWxzZSxcIklzVW5kZXJsaW5lZFwiOmZhbHNlfSxcIkF1dG9TaXplXCI6MCxcIkZvcmVncm91bmRcIjp7XCIkaWRcIjpcIjU4N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ODZcIixcIlRvcFwiOjAuMCxcIkxlZnRcIjowLjAsXCJSaWdodFwiOjAuMCxcIkJvdHRvbVwiOjAuMH0sXCJQYWRkaW5nXCI6e1wiJGlkXCI6XCI1ODdcIixcIlRvcFwiOjAuMCxcIkxlZnRcIjowLjAsXCJSaWdodFwiOjAuMCxcIkJvdHRvbVwiOjAuMH0sXCJCYWNrZ3JvdW5kXCI6e1wiJHJlZlwiOlwiMzQwXCJ9LFwiSXNWaXNpYmxlXCI6dHJ1ZSxcIldpZHRoXCI6MC4wLFwiSGVpZ2h0XCI6MC4wLFwiQm9yZGVyU3R5bGVcIjp7XCIkaWRcIjpcIjU4OFwiLFwiTGluZUNvbG9yXCI6bnVsbCxcIkxpbmVXZWlnaHRcIjowLjAsXCJMaW5lVHlwZVwiOjB9fSxcIkhvcml6b250YWxDb25uZWN0b3JTdHlsZVwiOntcIiRpZFwiOlwiNTg5XCIsXCJMaW5lQ29sb3JcIjp7XCIkcmVmXCI6XCIzNDNcIn0sXCJMaW5lV2VpZ2h0XCI6MS4wLFwiTGluZVR5cGVcIjowfSxcIlZlcnRpY2FsQ29ubmVjdG9yU3R5bGVcIjp7XCIkaWRcIjpcIjU5MFwiLFwiTGluZUNvbG9yXCI6e1wiJHJlZlwiOlwiMzQ2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U5MVwiLFwiTWFyZ2luXCI6e1wiJGlkXCI6XCI1OTJcIixcIlRvcFwiOjAuMCxcIkxlZnRcIjo0LjAsXCJSaWdodFwiOjQuMCxcIkJvdHRvbVwiOjAuMH0sXCJQYWRkaW5nXCI6e1wiJGlkXCI6XCI1OTNcIixcIlRvcFwiOjAuMCxcIkxlZnRcIjowLjAsXCJSaWdodFwiOjAuMCxcIkJvdHRvbVwiOjAuMH0sXCJCYWNrZ3JvdW5kXCI6e1wiJGlkXCI6XCI1OTRcIixcIkNvbG9yXCI6e1wiJGlkXCI6XCI1OTVcIixcIkFcIjoyNTUsXCJSXCI6MjU1LFwiR1wiOjE5MixcIkJcIjowfX0sXCJJc1Zpc2libGVcIjp0cnVlLFwiV2lkdGhcIjowLjAsXCJIZWlnaHRcIjoxMy40MjY2NjY2NjY2NjY2NzcsXCJCb3JkZXJTdHlsZVwiOntcIiRpZFwiOlwiNTk2XCIsXCJMaW5lQ29sb3JcIjp7XCIkaWRcIjpcIjU5N1wiLFwiJHR5cGVcIjpcIk5MUkUuQ29tbW9uLkRvbS5Tb2xpZENvbG9yQnJ1c2gsIE5MUkUuQ29tbW9uXCIsXCJDb2xvclwiOntcIiRpZFwiOlwiNTk4XCIsXCJBXCI6MjU1LFwiUlwiOjI1NSxcIkdcIjowLFwiQlwiOjB9fSxcIkxpbmVXZWlnaHRcIjowLjAsXCJMaW5lVHlwZVwiOjB9fSxcIlRpdGxlU3R5bGVcIjp7XCIkaWRcIjpcIjU5OVwiLFwiRm9udFNldHRpbmdzXCI6e1wiJGlkXCI6XCI2MDBcIixcIkZvbnRTaXplXCI6MTEsXCJGb250TmFtZVwiOlwiQ2FsaWJyaVwiLFwiSXNCb2xkXCI6dHJ1ZSxcIklzSXRhbGljXCI6ZmFsc2UsXCJJc1VuZGVybGluZWRcIjpmYWxzZX0sXCJBdXRvU2l6ZVwiOjAsXCJGb3JlZ3JvdW5kXCI6e1wiJGlkXCI6XCI2MDFcIixcIkNvbG9yXCI6e1wiJGlkXCI6XCI2MDJ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jAzXCIsXCJUb3BcIjowLjAsXCJMZWZ0XCI6MC4wLFwiUmlnaHRcIjowLjAsXCJCb3R0b21cIjowLjB9LFwiUGFkZGluZ1wiOntcIiRpZFwiOlwiNjA0XCIsXCJUb3BcIjowLjAsXCJMZWZ0XCI6MC4wLFwiUmlnaHRcIjowLjAsXCJCb3R0b21cIjowLjB9LFwiQmFja2dyb3VuZFwiOntcIiRyZWZcIjpcIjM2MlwifSxcIklzVmlzaWJsZVwiOnRydWUsXCJXaWR0aFwiOjAuMCxcIkhlaWdodFwiOjAuMCxcIkJvcmRlclN0eWxlXCI6e1wiJGlkXCI6XCI2MDVcIixcIkxpbmVDb2xvclwiOm51bGwsXCJMaW5lV2VpZ2h0XCI6MC4wLFwiTGluZVR5cGVcIjowfX0sXCJEYXRlU3R5bGVcIjp7XCIkaWRcIjpcIjYwNlwiLFwiRm9udFNldHRpbmdzXCI6e1wiJGlkXCI6XCI2MDdcIixcIkZvbnRTaXplXCI6MTAsXCJGb250TmFtZVwiOlwiQ2FsaWJyaVwiLFwiSXNCb2xkXCI6ZmFsc2UsXCJJc0l0YWxpY1wiOmZhbHNlLFwiSXNVbmRlcmxpbmVkXCI6ZmFsc2V9LFwiQXV0b1NpemVcIjowLFwiRm9yZWdyb3VuZFwiOntcIiRpZFwiOlwiNjA4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YwOVwiLFwiVG9wXCI6MC4wLFwiTGVmdFwiOjAuMCxcIlJpZ2h0XCI6MC4wLFwiQm90dG9tXCI6MC4wfSxcIlBhZGRpbmdcIjp7XCIkaWRcIjpcIjYxMFwiLFwiVG9wXCI6MC4wLFwiTGVmdFwiOjAuMCxcIlJpZ2h0XCI6MC4wLFwiQm90dG9tXCI6MC4wfSxcIkJhY2tncm91bmRcIjp7XCIkcmVmXCI6XCIzNjlcIn0sXCJJc1Zpc2libGVcIjp0cnVlLFwiV2lkdGhcIjowLjAsXCJIZWlnaHRcIjowLjAsXCJCb3JkZXJTdHlsZVwiOntcIiRpZFwiOlwiNjExXCIsXCJMaW5lQ29sb3JcIjpudWxsLFwiTGluZVdlaWdodFwiOjAuMCxcIkxpbmVUeXBlXCI6MH19LFwiRGF0ZUZvcm1hdFwiOntcIiRpZFwiOlwiNj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2MTNcIixcIlN0eWxlXCI6e1wiJGlkXCI6XCI2MTRcIixcIkhlYWRlclN0eWxlXCI6e1wiJGlkXCI6XCI2MTVcIixcIlRleHRTdHlsZVwiOntcIiRpZFwiOlwiNjE2XCIsXCJGb250U2V0dGluZ3NcIjp7XCIkaWRcIjpcIjYxN1wiLFwiRm9udFNpemVcIjoxMixcIkZvbnROYW1lXCI6XCJDYWxpYnJpXCIsXCJJc0JvbGRcIjp0cnVlLFwiSXNJdGFsaWNcIjpmYWxzZSxcIklzVW5kZXJsaW5lZFwiOmZhbHNlfSxcIkF1dG9TaXplXCI6MCxcIkZvcmVncm91bmRcIjp7XCIkaWRcIjpcIjYxOFwiLFwiQ29sb3JcIjp7XCIkaWRcIjpcIjYxOV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jIwXCIsXCJUb3BcIjowLjAsXCJMZWZ0XCI6MC4wLFwiUmlnaHRcIjowLjAsXCJCb3R0b21cIjowLjB9LFwiUGFkZGluZ1wiOntcIiRpZFwiOlwiNjIxXCIsXCJUb3BcIjowLjAsXCJMZWZ0XCI6MC4wLFwiUmlnaHRcIjowLjAsXCJCb3R0b21cIjowLjB9LFwiQmFja2dyb3VuZFwiOm51bGwsXCJJc1Zpc2libGVcIjpmYWxzZSxcIldpZHRoXCI6MC4wLFwiSGVpZ2h0XCI6MC4wLFwiQm9yZGVyU3R5bGVcIjpudWxsfSxcIlJlY3RhbmdsZVN0eWxlXCI6e1wiJGlkXCI6XCI2MjJcIixcIk1hcmdpblwiOntcIiRpZFwiOlwiNjIzXCIsXCJUb3BcIjowLjAsXCJMZWZ0XCI6MC4wLFwiUmlnaHRcIjowLjAsXCJCb3R0b21cIjowLjB9LFwiUGFkZGluZ1wiOntcIiRpZFwiOlwiNjI0XCIsXCJUb3BcIjowLjAsXCJMZWZ0XCI6MC4wLFwiUmlnaHRcIjowLjAsXCJCb3R0b21cIjowLjB9LFwiQmFja2dyb3VuZFwiOntcIiRpZFwiOlwiNjI1XCIsXCJDb2xvclwiOntcIiRpZFwiOlwiNjI2XCIsXCJBXCI6MjU1LFwiUlwiOjIzNyxcIkdcIjoxMjUsXCJCXCI6NDl9fSxcIklzVmlzaWJsZVwiOmZhbHNlLFwiV2lkdGhcIjowLjAsXCJIZWlnaHRcIjowLjAsXCJCb3JkZXJTdHlsZVwiOntcIiRpZFwiOlwiNjI3XCIsXCJMaW5lQ29sb3JcIjp7XCIkaWRcIjpcIjYyOFwiLFwiJHR5cGVcIjpcIk5MUkUuQ29tbW9uLkRvbS5Tb2xpZENvbG9yQnJ1c2gsIE5MUkUuQ29tbW9uXCIsXCJDb2xvclwiOntcIiRpZFwiOlwiNjI5XCIsXCJBXCI6MjU1LFwiUlwiOjIxLFwiR1wiOjM3LFwiQlwiOjY2fX0sXCJMaW5lV2VpZ2h0XCI6MC4wLFwiTGluZVR5cGVcIjowfX0sXCJUZXh0SXNWZXJ0aWNhbFwiOmZhbHNlfSxcIkJhY2tncm91bmRTdHlsZVwiOntcIiRpZFwiOlwiNjMwXCIsXCJNYXJnaW5cIjp7XCIkaWRcIjpcIjYzMVwiLFwiVG9wXCI6MC4wLFwiTGVmdFwiOjAuMCxcIlJpZ2h0XCI6MC4wLFwiQm90dG9tXCI6MC4wfSxcIlBhZGRpbmdcIjp7XCIkaWRcIjpcIjYzMlwiLFwiVG9wXCI6MC4wLFwiTGVmdFwiOjAuMCxcIlJpZ2h0XCI6MC4wLFwiQm90dG9tXCI6MC4wfSxcIkJhY2tncm91bmRcIjp7XCIkaWRcIjpcIjYzM1wiLFwiQ29sb3JcIjp7XCIkaWRcIjpcIjYzNFwiLFwiQVwiOjM4LFwiUlwiOjIzNyxcIkdcIjoxMjUsXCJCXCI6NDl9fSxcIklzVmlzaWJsZVwiOnRydWUsXCJXaWR0aFwiOjAuMCxcIkhlaWdodFwiOjAuMCxcIkJvcmRlclN0eWxlXCI6e1wiJGlkXCI6XCI2MzVcIixcIkxpbmVDb2xvclwiOntcIiRpZFwiOlwiNjM2XCIsXCIkdHlwZVwiOlwiTkxSRS5Db21tb24uRG9tLlNvbGlkQ29sb3JCcnVzaCwgTkxSRS5Db21tb25cIixcIkNvbG9yXCI6e1wiJGlkXCI6XCI2MzdcIixcIkFcIjoyNTUsXCJSXCI6MjEsXCJHXCI6MzcsXCJCXCI6NjZ9fSxcIkxpbmVXZWlnaHRcIjowLjAsXCJMaW5lVHlwZVwiOjB9fSxcIklzQWJvdmVUaW1lYmFuZFwiOmZhbHNlfSxcIkN1c3RvbVN3aW1sYW5lTWlsZXN0b25lU3R5bGVMaXN0XCI6W10sXCJDdXN0b21Td2ltbGFuZVRhc2tTdHlsZUxpc3RcIjpbe1wiJGlkXCI6XCI2MzhcIixcIlRhc2tTdHlsZVwiOntcIiRpZFwiOlwiNjM5XCIsXCJTaGFwZVwiOjcsXCJTaGFwZVRoaWNrbmVzc1wiOjAsXCJEdXJhdGlvbkZvcm1hdFwiOjAsXCJQZXJjZW50YWdlQ29tcGxldGVTdHlsZVwiOntcIiRpZFwiOlwiNjQwXCIsXCJGb250U2V0dGluZ3NcIjp7XCIkaWRcIjpcIjY0MVwiLFwiRm9udFNpemVcIjoxMCxcIkZvbnROYW1lXCI6XCJDYWxpYnJpXCIsXCJJc0JvbGRcIjpmYWxzZSxcIklzSXRhbGljXCI6ZmFsc2UsXCJJc1VuZGVybGluZWRcIjpmYWxzZX0sXCJBdXRvU2l6ZVwiOjAsXCJGb3JlZ3JvdW5kXCI6e1wiJGlkXCI6XCI2ND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jQzXCIsXCJUb3BcIjowLjAsXCJMZWZ0XCI6MC4wLFwiUmlnaHRcIjowLjAsXCJCb3R0b21cIjowLjB9LFwiUGFkZGluZ1wiOntcIiRpZFwiOlwiNjQ0XCIsXCJUb3BcIjowLjAsXCJMZWZ0XCI6MC4wLFwiUmlnaHRcIjowLjAsXCJCb3R0b21cIjowLjB9LFwiQmFja2dyb3VuZFwiOntcIiRyZWZcIjpcIjMzMVwifSxcIklzVmlzaWJsZVwiOnRydWUsXCJXaWR0aFwiOjAuMCxcIkhlaWdodFwiOjAuMCxcIkJvcmRlclN0eWxlXCI6e1wiJGlkXCI6XCI2NDVcIixcIkxpbmVDb2xvclwiOm51bGwsXCJMaW5lV2VpZ2h0XCI6MC4wLFwiTGluZVR5cGVcIjowfX0sXCJEdXJhdGlvblN0eWxlXCI6e1wiJGlkXCI6XCI2NDZcIixcIkZvbnRTZXR0aW5nc1wiOntcIiRpZFwiOlwiNjQ3XCIsXCJGb250U2l6ZVwiOjEwLFwiRm9udE5hbWVcIjpcIkNhbGlicmlcIixcIklzQm9sZFwiOmZhbHNlLFwiSXNJdGFsaWNcIjpmYWxzZSxcIklzVW5kZXJsaW5lZFwiOmZhbHNlfSxcIkF1dG9TaXplXCI6MCxcIkZvcmVncm91bmRcIjp7XCIkaWRcIjpcIjY0OF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zQwXCJ9LFwiSXNWaXNpYmxlXCI6dHJ1ZSxcIldpZHRoXCI6MC4wLFwiSGVpZ2h0XCI6MC4wLFwiQm9yZGVyU3R5bGVcIjp7XCIkaWRcIjpcIjY1MVwiLFwiTGluZUNvbG9yXCI6bnVsbCxcIkxpbmVXZWlnaHRcIjowLjAsXCJMaW5lVHlwZVwiOjB9fSxcIkhvcml6b250YWxDb25uZWN0b3JTdHlsZVwiOntcIiRpZFwiOlwiNjUyXCIsXCJMaW5lQ29sb3JcIjp7XCIkcmVmXCI6XCIzNDNcIn0sXCJMaW5lV2VpZ2h0XCI6MS4wLFwiTGluZVR5cGVcIjowfSxcIlZlcnRpY2FsQ29ubmVjdG9yU3R5bGVcIjp7XCIkaWRcIjpcIjY1M1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FlZGYzZDYzLWEyZjMtNDM4OC1hZGFhLTQzNTU5YzNlMGY3YVwiLFwiQXR0YWNoZWRNaWxlc3RvbmVzU3R5bGVzXCI6bnVsbCxcIlNoYXBlU3R5bGVcIjp7XCIkaWRcIjpcIjY1NFwiLFwiTWFyZ2luXCI6e1wiJGlkXCI6XCI2NTVcIixcIlRvcFwiOjAuMCxcIkxlZnRcIjo0LjAsXCJSaWdodFwiOjQuMCxcIkJvdHRvbVwiOjAuMH0sXCJQYWRkaW5nXCI6e1wiJGlkXCI6XCI2NTZcIixcIlRvcFwiOjAuMCxcIkxlZnRcIjowLjAsXCJSaWdodFwiOjAuMCxcIkJvdHRvbVwiOjAuMH0sXCJCYWNrZ3JvdW5kXCI6e1wiJGlkXCI6XCI2NTdcIixcIkNvbG9yXCI6e1wiJGlkXCI6XCI2NThcIixcIkFcIjoyNTUsXCJSXCI6MjM3LFwiR1wiOjEyNSxcIkJcIjo0OX19LFwiSXNWaXNpYmxlXCI6dHJ1ZSxcIldpZHRoXCI6MC4wLFwiSGVpZ2h0XCI6MTMuNDI2NjY2NjY2NjY2Njc3LFwiQm9yZGVyU3R5bGVcIjp7XCIkaWRcIjpcIjY1OVwiLFwiTGluZUNvbG9yXCI6e1wiJGlkXCI6XCI2NjBcIixcIiR0eXBlXCI6XCJOTFJFLkNvbW1vbi5Eb20uU29saWRDb2xvckJydXNoLCBOTFJFLkNvbW1vblwiLFwiQ29sb3JcIjp7XCIkaWRcIjpcIjY2MVwiLFwiQVwiOjI1NSxcIlJcIjoyNTUsXCJHXCI6MCxcIkJcIjowfX0sXCJMaW5lV2VpZ2h0XCI6MC4wLFwiTGluZVR5cGVcIjowfX0sXCJUaXRsZVN0eWxlXCI6e1wiJGlkXCI6XCI2NjJcIixcIkZvbnRTZXR0aW5nc1wiOntcIiRpZFwiOlwiNjYzXCIsXCJGb250U2l6ZVwiOjExLFwiRm9udE5hbWVcIjpcIkNhbGlicmlcIixcIklzQm9sZFwiOnRydWUsXCJJc0l0YWxpY1wiOmZhbHNlLFwiSXNVbmRlcmxpbmVkXCI6ZmFsc2V9LFwiQXV0b1NpemVcIjowLFwiRm9yZWdyb3VuZFwiOntcIiRpZFwiOlwiNjY0XCIsXCJDb2xvclwiOntcIiRpZFwiOlwiNjY1XCIsXCJBXCI6MjU1LFwiUlwiOjI1NSxcIkdcIjoyNTUsXCJCXCI6MjU1fX0sXCJCYWNrZ3JvdW5kRmlsbFR5cGVcIjowLFwiTWF4V2lkdGhcIjo3MjAuMCxcIk1heEhlaWdodFwiOlwiSW5maW5pdHlcIixcIlNtYXJ0Rm9yZWdyb3VuZElzQWN0aXZlXCI6ZmFsc2UsXCJIb3Jpem9udGFsQWxpZ25tZW50XCI6MSxcIlZlcnRpY2FsQWxpZ25tZW50XCI6MCxcIlNtYXJ0Rm9yZWdyb3VuZFwiOm51bGwsXCJNYXJnaW5cIjp7XCIkaWRcIjpcIjY2NlwiLFwiVG9wXCI6MC4wLFwiTGVmdFwiOjAuMCxcIlJpZ2h0XCI6MC4wLFwiQm90dG9tXCI6MC4wfSxcIlBhZGRpbmdcIjp7XCIkaWRcIjpcIjY2N1wiLFwiVG9wXCI6MC4wLFwiTGVmdFwiOjAuMCxcIlJpZ2h0XCI6MC4wLFwiQm90dG9tXCI6MC4wfSxcIkJhY2tncm91bmRcIjp7XCIkcmVmXCI6XCIzNjJcIn0sXCJJc1Zpc2libGVcIjp0cnVlLFwiV2lkdGhcIjowLjAsXCJIZWlnaHRcIjowLjAsXCJCb3JkZXJTdHlsZVwiOntcIiRpZFwiOlwiNjY4XCIsXCJMaW5lQ29sb3JcIjpudWxsLFwiTGluZVdlaWdodFwiOjAuMCxcIkxpbmVUeXBlXCI6MH19LFwiRGF0ZVN0eWxlXCI6e1wiJGlkXCI6XCI2NjlcIixcIkZvbnRTZXR0aW5nc1wiOntcIiRpZFwiOlwiNjcwXCIsXCJGb250U2l6ZVwiOjEwLFwiRm9udE5hbWVcIjpcIkNhbGlicmlcIixcIklzQm9sZFwiOmZhbHNlLFwiSXNJdGFsaWNcIjpmYWxzZSxcIklzVW5kZXJsaW5lZFwiOmZhbHNlfSxcIkF1dG9TaXplXCI6MCxcIkZvcmVncm91bmRcIjp7XCIkaWRcIjpcIjY3M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2NzJcIixcIlRvcFwiOjAuMCxcIkxlZnRcIjowLjAsXCJSaWdodFwiOjAuMCxcIkJvdHRvbVwiOjAuMH0sXCJQYWRkaW5nXCI6e1wiJGlkXCI6XCI2NzNcIixcIlRvcFwiOjAuMCxcIkxlZnRcIjowLjAsXCJSaWdodFwiOjAuMCxcIkJvdHRvbVwiOjAuMH0sXCJCYWNrZ3JvdW5kXCI6e1wiJHJlZlwiOlwiMzY5XCJ9LFwiSXNWaXNpYmxlXCI6dHJ1ZSxcIldpZHRoXCI6MC4wLFwiSGVpZ2h0XCI6MC4wLFwiQm9yZGVyU3R5bGVcIjp7XCIkaWRcIjpcIjY3NFwiLFwiTGluZUNvbG9yXCI6bnVsbCxcIkxpbmVXZWlnaHRcIjowLjAsXCJMaW5lVHlwZVwiOjB9fSxcIkRhdGVGb3JtYXRcIjp7XCIkaWRcIjpcIjY3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Y3NlwiLFwiU2hhcGVcIjoxNCxcIkNvbm5lY3Rvck1hcmdpblwiOntcIiRpZFwiOlwiNjc3XCIsXCJUb3BcIjowLjAsXCJMZWZ0XCI6Mi4wLFwiUmlnaHRcIjoyLjAsXCJCb3R0b21cIjowLjB9LFwiQ29ubmVjdG9yU3R5bGVcIjp7XCIkaWRcIjpcIjY3OFwiLFwiTGluZUNvbG9yXCI6e1wiJGlkXCI6XCI2NzlcIixcIiR0eXBlXCI6XCJOTFJFLkNvbW1vbi5Eb20uU29saWRDb2xvckJydXNoLCBOTFJFLkNvbW1vblwiLFwiQ29sb3JcIjp7XCIkaWRcIjpcIjY4MFwiLFwiQVwiOjEyNyxcIlJcIjo3OSxcIkdcIjoxMjksXCJCXCI6MTg5fX0sXCJMaW5lV2VpZ2h0XCI6MS4wLFwiTGluZVR5cGVcIjowfSxcIklzQmVsb3dUaW1lYmFuZFwiOnRydWUsXCJIaWRlRGF0ZVwiOmZhbHNlLFwiU2hhcGVTaXplXCI6MyxcIlNwYWNpbmdcIjowLjAsXCJQYWRkaW5nXCI6e1wiJGlkXCI6XCI2ODFcIixcIlRvcFwiOjcuMCxcIkxlZnRcIjozLjAsXCJSaWdodFwiOjAuMCxcIkJvdHRvbVwiOjIuMH0sXCJQb3NpdGlvblwiOm51bGwsXCJQb3NpdGlvbk9uVGFza1wiOjMsXCJTaGFwZVN0eWxlXCI6e1wiJGlkXCI6XCI2ODJcIixcIk1hcmdpblwiOntcIiRpZFwiOlwiNjgzXCIsXCJUb3BcIjowLjAsXCJMZWZ0XCI6MC4wLFwiUmlnaHRcIjowLjAsXCJCb3R0b21cIjowLjB9LFwiUGFkZGluZ1wiOntcIiRpZFwiOlwiNjg0XCIsXCJUb3BcIjowLjAsXCJMZWZ0XCI6MC4wLFwiUmlnaHRcIjowLjAsXCJCb3R0b21cIjowLjB9LFwiQmFja2dyb3VuZFwiOntcIiRpZFwiOlwiNjg1XCIsXCJDb2xvclwiOntcIiRpZFwiOlwiNjg2XCIsXCJBXCI6MjU1LFwiUlwiOjEzMixcIkdcIjo2MCxcIkJcIjoxMn19LFwiSXNWaXNpYmxlXCI6dHJ1ZSxcIldpZHRoXCI6MTUuODAwNzA4NzcwNzUxOTUzLFwiSGVpZ2h0XCI6MTcuNTU2Mzc3NDEwODg4NjcyLFwiQm9yZGVyU3R5bGVcIjp7XCIkaWRcIjpcIjY4N1wiLFwiTGluZUNvbG9yXCI6bnVsbCxcIkxpbmVXZWlnaHRcIjowLjAsXCJMaW5lVHlwZVwiOjB9fSxcIlRpdGxlU3R5bGVcIjp7XCIkaWRcIjpcIjY4OFwiLFwiRm9udFNldHRpbmdzXCI6e1wiJGlkXCI6XCI2ODlcIixcIkZvbnRTaXplXCI6MTEsXCJGb250TmFtZVwiOlwiQ2FsaWJyaVwiLFwiSXNCb2xkXCI6dHJ1ZSxcIklzSXRhbGljXCI6ZmFsc2UsXCJJc1VuZGVybGluZWRcIjpmYWxzZX0sXCJBdXRvU2l6ZVwiOjAsXCJGb3JlZ3JvdW5kXCI6e1wiJGlkXCI6XCI2OTBcIixcIkNvbG9yXCI6e1wiJGlkXCI6XCI2OTF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kyXCIsXCJUb3BcIjowLjAsXCJMZWZ0XCI6MC4wLFwiUmlnaHRcIjowLjAsXCJCb3R0b21cIjowLjB9LFwiUGFkZGluZ1wiOntcIiRpZFwiOlwiNjkzXCIsXCJUb3BcIjowLjAsXCJMZWZ0XCI6MC4wLFwiUmlnaHRcIjowLjAsXCJCb3R0b21cIjowLjB9LFwiQmFja2dyb3VuZFwiOntcIiRyZWZcIjpcIjEwNVwifSxcIklzVmlzaWJsZVwiOnRydWUsXCJXaWR0aFwiOjAuMCxcIkhlaWdodFwiOjAuMCxcIkJvcmRlclN0eWxlXCI6e1wiJGlkXCI6XCI2OTRcIixcIkxpbmVDb2xvclwiOm51bGwsXCJMaW5lV2VpZ2h0XCI6MC4wLFwiTGluZVR5cGVcIjowfX0sXCJEYXRlU3R5bGVcIjp7XCIkaWRcIjpcIjY5NVwiLFwiRm9udFNldHRpbmdzXCI6e1wiJGlkXCI6XCI2OTZcIixcIkZvbnRTaXplXCI6MTAsXCJGb250TmFtZVwiOlwiQ2FsaWJyaVwiLFwiSXNCb2xkXCI6ZmFsc2UsXCJJc0l0YWxpY1wiOmZhbHNlLFwiSXNVbmRlcmxpbmVkXCI6ZmFsc2V9LFwiQXV0b1NpemVcIjowLFwiRm9yZWdyb3VuZFwiOntcIiRpZFwiOlwiNj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Y5OFwiLFwiVG9wXCI6MC4wLFwiTGVmdFwiOjAuMCxcIlJpZ2h0XCI6MC4wLFwiQm90dG9tXCI6MC4wfSxcIlBhZGRpbmdcIjp7XCIkaWRcIjpcIjY5OVwiLFwiVG9wXCI6MC4wLFwiTGVmdFwiOjAuMCxcIlJpZ2h0XCI6MC4wLFwiQm90dG9tXCI6MC4wfSxcIkJhY2tncm91bmRcIjp7XCIkcmVmXCI6XCIxMTJcIn0sXCJJc1Zpc2libGVcIjpmYWxzZSxcIldpZHRoXCI6MC4wLFwiSGVpZ2h0XCI6MC4wLFwiQm9yZGVyU3R5bGVcIjp7XCIkaWRcIjpcIjcwMFwiLFwiTGluZUNvbG9yXCI6bnVsbCxcIkxpbmVXZWlnaHRcIjowLjAsXCJMaW5lVHlwZVwiOjB9fSxcIkRhdGVGb3JtYXRcIjp7XCIkaWRcIjpcIjc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cwMlwiLFwiVGFza1N0eWxlXCI6e1wiJGlkXCI6XCI3MDNcIixcIlNoYXBlXCI6NyxcIlNoYXBlVGhpY2tuZXNzXCI6MCxcIkR1cmF0aW9uRm9ybWF0XCI6MCxcIlBlcmNlbnRhZ2VDb21wbGV0ZVN0eWxlXCI6e1wiJGlkXCI6XCI3MDRcIixcIkZvbnRTZXR0aW5nc1wiOntcIiRpZFwiOlwiNzA1XCIsXCJGb250U2l6ZVwiOjEwLFwiRm9udE5hbWVcIjpcIkNhbGlicmlcIixcIklzQm9sZFwiOmZhbHNlLFwiSXNJdGFsaWNcIjpmYWxzZSxcIklzVW5kZXJsaW5lZFwiOmZhbHNlfSxcIkF1dG9TaXplXCI6MCxcIkZvcmVncm91bmRcIjp7XCIkaWRcIjpcIjc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3MDdcIixcIlRvcFwiOjAuMCxcIkxlZnRcIjowLjAsXCJSaWdodFwiOjAuMCxcIkJvdHRvbVwiOjAuMH0sXCJQYWRkaW5nXCI6e1wiJGlkXCI6XCI3MDhcIixcIlRvcFwiOjAuMCxcIkxlZnRcIjowLjAsXCJSaWdodFwiOjAuMCxcIkJvdHRvbVwiOjAuMH0sXCJCYWNrZ3JvdW5kXCI6e1wiJHJlZlwiOlwiMzMxXCJ9LFwiSXNWaXNpYmxlXCI6dHJ1ZSxcIldpZHRoXCI6MC4wLFwiSGVpZ2h0XCI6MC4wLFwiQm9yZGVyU3R5bGVcIjp7XCIkaWRcIjpcIjcwOVwiLFwiTGluZUNvbG9yXCI6bnVsbCxcIkxpbmVXZWlnaHRcIjowLjAsXCJMaW5lVHlwZVwiOjB9fSxcIkR1cmF0aW9uU3R5bGVcIjp7XCIkaWRcIjpcIjcxMFwiLFwiRm9udFNldHRpbmdzXCI6e1wiJGlkXCI6XCI3MTFcIixcIkZvbnRTaXplXCI6MTAsXCJGb250TmFtZVwiOlwiQ2FsaWJyaVwiLFwiSXNCb2xkXCI6ZmFsc2UsXCJJc0l0YWxpY1wiOmZhbHNlLFwiSXNVbmRlcmxpbmVkXCI6ZmFsc2V9LFwiQXV0b1NpemVcIjowLFwiRm9yZWdyb3VuZFwiOntcIiRpZFwiOlwiNz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cxM1wiLFwiVG9wXCI6MC4wLFwiTGVmdFwiOjAuMCxcIlJpZ2h0XCI6MC4wLFwiQm90dG9tXCI6MC4wfSxcIlBhZGRpbmdcIjp7XCIkaWRcIjpcIjcxNFwiLFwiVG9wXCI6MC4wLFwiTGVmdFwiOjAuMCxcIlJpZ2h0XCI6MC4wLFwiQm90dG9tXCI6MC4wfSxcIkJhY2tncm91bmRcIjp7XCIkcmVmXCI6XCIzNDBcIn0sXCJJc1Zpc2libGVcIjp0cnVlLFwiV2lkdGhcIjowLjAsXCJIZWlnaHRcIjowLjAsXCJCb3JkZXJTdHlsZVwiOntcIiRpZFwiOlwiNzE1XCIsXCJMaW5lQ29sb3JcIjpudWxsLFwiTGluZVdlaWdodFwiOjAuMCxcIkxpbmVUeXBlXCI6MH19LFwiSG9yaXpvbnRhbENvbm5lY3RvclN0eWxlXCI6e1wiJGlkXCI6XCI3MTZcIixcIkxpbmVDb2xvclwiOntcIiRyZWZcIjpcIjM0M1wifSxcIkxpbmVXZWlnaHRcIjoxLjAsXCJMaW5lVHlwZVwiOjB9LFwiVmVydGljYWxDb25uZWN0b3JTdHlsZVwiOntcIiRpZFwiOlwiNz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WVkZjNkNjMtYTJmMy00Mzg4LWFkYWEtNDM1NTljM2UwZjdhXCIsXCJBdHRhY2hlZE1pbGVzdG9uZXNTdHlsZXNcIjpudWxsLFwiU2hhcGVTdHlsZVwiOntcIiRpZFwiOlwiNzE4XCIsXCJNYXJnaW5cIjp7XCIkaWRcIjpcIjcxOVwiLFwiVG9wXCI6MC4wLFwiTGVmdFwiOjQuMCxcIlJpZ2h0XCI6NC4wLFwiQm90dG9tXCI6MC4wfSxcIlBhZGRpbmdcIjp7XCIkaWRcIjpcIjcyMFwiLFwiVG9wXCI6MC4wLFwiTGVmdFwiOjAuMCxcIlJpZ2h0XCI6MC4wLFwiQm90dG9tXCI6MC4wfSxcIkJhY2tncm91bmRcIjp7XCIkaWRcIjpcIjcyMVwiLFwiQ29sb3JcIjp7XCIkaWRcIjpcIjcyMlwiLFwiQVwiOjI1NSxcIlJcIjoyMzcsXCJHXCI6MTI1LFwiQlwiOjQ5fX0sXCJJc1Zpc2libGVcIjp0cnVlLFwiV2lkdGhcIjowLjAsXCJIZWlnaHRcIjoxMy40MjY2NjY2NjY2NjY2NzcsXCJCb3JkZXJTdHlsZVwiOntcIiRpZFwiOlwiNzIzXCIsXCJMaW5lQ29sb3JcIjp7XCIkaWRcIjpcIjcyNFwiLFwiJHR5cGVcIjpcIk5MUkUuQ29tbW9uLkRvbS5Tb2xpZENvbG9yQnJ1c2gsIE5MUkUuQ29tbW9uXCIsXCJDb2xvclwiOntcIiRpZFwiOlwiNzI1XCIsXCJBXCI6MjU1LFwiUlwiOjI1NSxcIkdcIjowLFwiQlwiOjB9fSxcIkxpbmVXZWlnaHRcIjowLjAsXCJMaW5lVHlwZVwiOjB9fSxcIlRpdGxlU3R5bGVcIjp7XCIkaWRcIjpcIjcyNlwiLFwiRm9udFNldHRpbmdzXCI6e1wiJGlkXCI6XCI3MjdcIixcIkZvbnRTaXplXCI6MTEsXCJGb250TmFtZVwiOlwiQ2FsaWJyaVwiLFwiSXNCb2xkXCI6dHJ1ZSxcIklzSXRhbGljXCI6ZmFsc2UsXCJJc1VuZGVybGluZWRcIjpmYWxzZX0sXCJBdXRvU2l6ZVwiOjAsXCJGb3JlZ3JvdW5kXCI6e1wiJGlkXCI6XCI3MjhcIixcIkNvbG9yXCI6e1wiJGlkXCI6XCI3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NzMwXCIsXCJUb3BcIjowLjAsXCJMZWZ0XCI6MC4wLFwiUmlnaHRcIjowLjAsXCJCb3R0b21cIjowLjB9LFwiUGFkZGluZ1wiOntcIiRpZFwiOlwiNzMxXCIsXCJUb3BcIjowLjAsXCJMZWZ0XCI6MC4wLFwiUmlnaHRcIjowLjAsXCJCb3R0b21cIjowLjB9LFwiQmFja2dyb3VuZFwiOntcIiRyZWZcIjpcIjM2MlwifSxcIklzVmlzaWJsZVwiOnRydWUsXCJXaWR0aFwiOjAuMCxcIkhlaWdodFwiOjAuMCxcIkJvcmRlclN0eWxlXCI6e1wiJGlkXCI6XCI3MzJcIixcIkxpbmVDb2xvclwiOm51bGwsXCJMaW5lV2VpZ2h0XCI6MC4wLFwiTGluZVR5cGVcIjowfX0sXCJEYXRlU3R5bGVcIjp7XCIkaWRcIjpcIjczM1wiLFwiRm9udFNldHRpbmdzXCI6e1wiJGlkXCI6XCI3MzRcIixcIkZvbnRTaXplXCI6MTAsXCJGb250TmFtZVwiOlwiQ2FsaWJyaVwiLFwiSXNCb2xkXCI6ZmFsc2UsXCJJc0l0YWxpY1wiOmZhbHNlLFwiSXNVbmRlcmxpbmVkXCI6ZmFsc2V9LFwiQXV0b1NpemVcIjowLFwiRm9yZWdyb3VuZFwiOntcIiRpZFwiOlwiNzM1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czNlwiLFwiVG9wXCI6MC4wLFwiTGVmdFwiOjAuMCxcIlJpZ2h0XCI6MC4wLFwiQm90dG9tXCI6MC4wfSxcIlBhZGRpbmdcIjp7XCIkaWRcIjpcIjczN1wiLFwiVG9wXCI6MC4wLFwiTGVmdFwiOjAuMCxcIlJpZ2h0XCI6MC4wLFwiQm90dG9tXCI6MC4wfSxcIkJhY2tncm91bmRcIjp7XCIkcmVmXCI6XCIzNjlcIn0sXCJJc1Zpc2libGVcIjp0cnVlLFwiV2lkdGhcIjowLjAsXCJIZWlnaHRcIjowLjAsXCJCb3JkZXJTdHlsZVwiOntcIiRpZFwiOlwiNzM4XCIsXCJMaW5lQ29sb3JcIjpudWxsLFwiTGluZVdlaWdodFwiOjAuMCxcIkxpbmVUeXBlXCI6MH19LFwiRGF0ZUZvcm1hdFwiOntcIiRpZFwiOlwiNz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zQwXCIsXCJUYXNrU3R5bGVcIjp7XCIkaWRcIjpcIjc0MVwiLFwiU2hhcGVcIjo3LFwiU2hhcGVUaGlja25lc3NcIjowLFwiRHVyYXRpb25Gb3JtYXRcIjowLFwiUGVyY2VudGFnZUNvbXBsZXRlU3R5bGVcIjp7XCIkaWRcIjpcIjc0MlwiLFwiRm9udFNldHRpbmdzXCI6e1wiJGlkXCI6XCI3NDNcIixcIkZvbnRTaXplXCI6MTAsXCJGb250TmFtZVwiOlwiQ2FsaWJyaVwiLFwiSXNCb2xkXCI6ZmFsc2UsXCJJc0l0YWxpY1wiOmZhbHNlLFwiSXNVbmRlcmxpbmVkXCI6ZmFsc2V9LFwiQXV0b1NpemVcIjowLFwiRm9yZWdyb3VuZFwiOntcIiRpZFwiOlwiNzQ0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c0NVwiLFwiVG9wXCI6MC4wLFwiTGVmdFwiOjAuMCxcIlJpZ2h0XCI6MC4wLFwiQm90dG9tXCI6MC4wfSxcIlBhZGRpbmdcIjp7XCIkaWRcIjpcIjc0NlwiLFwiVG9wXCI6MC4wLFwiTGVmdFwiOjAuMCxcIlJpZ2h0XCI6MC4wLFwiQm90dG9tXCI6MC4wfSxcIkJhY2tncm91bmRcIjp7XCIkcmVmXCI6XCIzMzFcIn0sXCJJc1Zpc2libGVcIjp0cnVlLFwiV2lkdGhcIjowLjAsXCJIZWlnaHRcIjowLjAsXCJCb3JkZXJTdHlsZVwiOntcIiRpZFwiOlwiNzQ3XCIsXCJMaW5lQ29sb3JcIjpudWxsLFwiTGluZVdlaWdodFwiOjAuMCxcIkxpbmVUeXBlXCI6MH19LFwiRHVyYXRpb25TdHlsZVwiOntcIiRpZFwiOlwiNzQ4XCIsXCJGb250U2V0dGluZ3NcIjp7XCIkaWRcIjpcIjc0OVwiLFwiRm9udFNpemVcIjoxMCxcIkZvbnROYW1lXCI6XCJDYWxpYnJpXCIsXCJJc0JvbGRcIjpmYWxzZSxcIklzSXRhbGljXCI6ZmFsc2UsXCJJc1VuZGVybGluZWRcIjpmYWxzZX0sXCJBdXRvU2l6ZVwiOjAsXCJGb3JlZ3JvdW5kXCI6e1wiJGlkXCI6XCI3NTB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NzUxXCIsXCJUb3BcIjowLjAsXCJMZWZ0XCI6MC4wLFwiUmlnaHRcIjowLjAsXCJCb3R0b21cIjowLjB9LFwiUGFkZGluZ1wiOntcIiRpZFwiOlwiNzUyXCIsXCJUb3BcIjowLjAsXCJMZWZ0XCI6MC4wLFwiUmlnaHRcIjowLjAsXCJCb3R0b21cIjowLjB9LFwiQmFja2dyb3VuZFwiOntcIiRyZWZcIjpcIjM0MFwifSxcIklzVmlzaWJsZVwiOnRydWUsXCJXaWR0aFwiOjAuMCxcIkhlaWdodFwiOjAuMCxcIkJvcmRlclN0eWxlXCI6e1wiJGlkXCI6XCI3NTNcIixcIkxpbmVDb2xvclwiOm51bGwsXCJMaW5lV2VpZ2h0XCI6MC4wLFwiTGluZVR5cGVcIjowfX0sXCJIb3Jpem9udGFsQ29ubmVjdG9yU3R5bGVcIjp7XCIkaWRcIjpcIjc1NFwiLFwiTGluZUNvbG9yXCI6e1wiJHJlZlwiOlwiMzQzXCJ9LFwiTGluZVdlaWdodFwiOjEuMCxcIkxpbmVUeXBlXCI6MH0sXCJWZXJ0aWNhbENvbm5lY3RvclN0eWxlXCI6e1wiJGlkXCI6XCI3NTV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JkYWI5ZDQ5MS1jNzFiLTRkOTktYWVhMS0zY2FjMDFkMjI3MmZcIixcIkF0dGFjaGVkTWlsZXN0b25lc1N0eWxlc1wiOm51bGwsXCJTaGFwZVN0eWxlXCI6e1wiJGlkXCI6XCI3NTZcIixcIk1hcmdpblwiOntcIiRpZFwiOlwiNzU3XCIsXCJUb3BcIjowLjAsXCJMZWZ0XCI6NC4wLFwiUmlnaHRcIjo0LjAsXCJCb3R0b21cIjowLjB9LFwiUGFkZGluZ1wiOntcIiRpZFwiOlwiNzU4XCIsXCJUb3BcIjowLjAsXCJMZWZ0XCI6MC4wLFwiUmlnaHRcIjowLjAsXCJCb3R0b21cIjowLjB9LFwiQmFja2dyb3VuZFwiOntcIiRpZFwiOlwiNzU5XCIsXCJDb2xvclwiOntcIiRpZFwiOlwiNzYwXCIsXCJBXCI6MjU1LFwiUlwiOjIzNyxcIkdcIjoxMjUsXCJCXCI6NDl9fSxcIklzVmlzaWJsZVwiOnRydWUsXCJXaWR0aFwiOjAuMCxcIkhlaWdodFwiOjEzLjQyNjY2NjY2NjY2NjY3NyxcIkJvcmRlclN0eWxlXCI6e1wiJGlkXCI6XCI3NjFcIixcIkxpbmVDb2xvclwiOntcIiRpZFwiOlwiNzYyXCIsXCIkdHlwZVwiOlwiTkxSRS5Db21tb24uRG9tLlNvbGlkQ29sb3JCcnVzaCwgTkxSRS5Db21tb25cIixcIkNvbG9yXCI6e1wiJGlkXCI6XCI3NjNcIixcIkFcIjoyNTUsXCJSXCI6MjU1LFwiR1wiOjAsXCJCXCI6MH19LFwiTGluZVdlaWdodFwiOjAuMCxcIkxpbmVUeXBlXCI6MH19LFwiVGl0bGVTdHlsZVwiOntcIiRpZFwiOlwiNzY0XCIsXCJGb250U2V0dGluZ3NcIjp7XCIkaWRcIjpcIjc2NVwiLFwiRm9udFNpemVcIjoxMSxcIkZvbnROYW1lXCI6XCJDYWxpYnJpXCIsXCJJc0JvbGRcIjp0cnVlLFwiSXNJdGFsaWNcIjpmYWxzZSxcIklzVW5kZXJsaW5lZFwiOmZhbHNlfSxcIkF1dG9TaXplXCI6MCxcIkZvcmVncm91bmRcIjp7XCIkaWRcIjpcIjc2NlwiLFwiQ29sb3JcIjp7XCIkaWRcIjpcIjc2N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3NjhcIixcIlRvcFwiOjAuMCxcIkxlZnRcIjowLjAsXCJSaWdodFwiOjAuMCxcIkJvdHRvbVwiOjAuMH0sXCJQYWRkaW5nXCI6e1wiJGlkXCI6XCI3NjlcIixcIlRvcFwiOjAuMCxcIkxlZnRcIjowLjAsXCJSaWdodFwiOjAuMCxcIkJvdHRvbVwiOjAuMH0sXCJCYWNrZ3JvdW5kXCI6e1wiJHJlZlwiOlwiMzYyXCJ9LFwiSXNWaXNpYmxlXCI6dHJ1ZSxcIldpZHRoXCI6MC4wLFwiSGVpZ2h0XCI6MC4wLFwiQm9yZGVyU3R5bGVcIjp7XCIkaWRcIjpcIjc3MFwiLFwiTGluZUNvbG9yXCI6bnVsbCxcIkxpbmVXZWlnaHRcIjowLjAsXCJMaW5lVHlwZVwiOjB9fSxcIkRhdGVTdHlsZVwiOntcIiRpZFwiOlwiNzcxXCIsXCJGb250U2V0dGluZ3NcIjp7XCIkaWRcIjpcIjc3MlwiLFwiRm9udFNpemVcIjoxMCxcIkZvbnROYW1lXCI6XCJDYWxpYnJpXCIsXCJJc0JvbGRcIjpmYWxzZSxcIklzSXRhbGljXCI6ZmFsc2UsXCJJc1VuZGVybGluZWRcIjpmYWxzZX0sXCJBdXRvU2l6ZVwiOjAsXCJGb3JlZ3JvdW5kXCI6e1wiJGlkXCI6XCI3NzN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Nzc0XCIsXCJUb3BcIjowLjAsXCJMZWZ0XCI6MC4wLFwiUmlnaHRcIjowLjAsXCJCb3R0b21cIjowLjB9LFwiUGFkZGluZ1wiOntcIiRpZFwiOlwiNzc1XCIsXCJUb3BcIjowLjAsXCJMZWZ0XCI6MC4wLFwiUmlnaHRcIjowLjAsXCJCb3R0b21cIjowLjB9LFwiQmFja2dyb3VuZFwiOntcIiRyZWZcIjpcIjM2OVwifSxcIklzVmlzaWJsZVwiOnRydWUsXCJXaWR0aFwiOjAuMCxcIkhlaWdodFwiOjAuMCxcIkJvcmRlclN0eWxlXCI6e1wiJGlkXCI6XCI3NzZcIixcIkxpbmVDb2xvclwiOm51bGwsXCJMaW5lV2VpZ2h0XCI6MC4wLFwiTGluZVR5cGVcIjowfX0sXCJEYXRlRm9ybWF0XCI6e1wiJGlkXCI6XCI3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3NzhcIixcIlNoYXBlXCI6MTQsXCJDb25uZWN0b3JNYXJnaW5cIjp7XCIkaWRcIjpcIjc3OVwiLFwiVG9wXCI6MC4wLFwiTGVmdFwiOjIuMCxcIlJpZ2h0XCI6Mi4wLFwiQm90dG9tXCI6MC4wfSxcIkNvbm5lY3RvclN0eWxlXCI6e1wiJGlkXCI6XCI3ODBcIixcIkxpbmVDb2xvclwiOntcIiRyZWZcIjpcIjY3OVwifSxcIkxpbmVXZWlnaHRcIjoxLjAsXCJMaW5lVHlwZVwiOjB9LFwiSXNCZWxvd1RpbWViYW5kXCI6dHJ1ZSxcIkhpZGVEYXRlXCI6ZmFsc2UsXCJTaGFwZVNpemVcIjozLFwiU3BhY2luZ1wiOjAuMCxcIlBhZGRpbmdcIjp7XCIkaWRcIjpcIjc4MVwiLFwiVG9wXCI6Ny4wLFwiTGVmdFwiOjMuMCxcIlJpZ2h0XCI6MC4wLFwiQm90dG9tXCI6Mi4wfSxcIlBvc2l0aW9uXCI6bnVsbCxcIlBvc2l0aW9uT25UYXNrXCI6MyxcIlNoYXBlU3R5bGVcIjp7XCIkaWRcIjpcIjc4MlwiLFwiTWFyZ2luXCI6e1wiJGlkXCI6XCI3ODNcIixcIlRvcFwiOjAuMCxcIkxlZnRcIjowLjAsXCJSaWdodFwiOjAuMCxcIkJvdHRvbVwiOjAuMH0sXCJQYWRkaW5nXCI6e1wiJGlkXCI6XCI3ODRcIixcIlRvcFwiOjAuMCxcIkxlZnRcIjowLjAsXCJSaWdodFwiOjAuMCxcIkJvdHRvbVwiOjAuMH0sXCJCYWNrZ3JvdW5kXCI6e1wiJGlkXCI6XCI3ODVcIixcIkNvbG9yXCI6e1wiJGlkXCI6XCI3ODZcIixcIkFcIjoyNTUsXCJSXCI6MTMyLFwiR1wiOjYwLFwiQlwiOjEyfX0sXCJJc1Zpc2libGVcIjp0cnVlLFwiV2lkdGhcIjoxNS44MDA3MDg3NzA3NTE5NTMsXCJIZWlnaHRcIjoxNy41NTYzNzc0MTA4ODg2NzIsXCJCb3JkZXJTdHlsZVwiOntcIiRpZFwiOlwiNzg3XCIsXCJMaW5lQ29sb3JcIjpudWxsLFwiTGluZVdlaWdodFwiOjAuMCxcIkxpbmVUeXBlXCI6MH19LFwiVGl0bGVTdHlsZVwiOntcIiRpZFwiOlwiNzg4XCIsXCJGb250U2V0dGluZ3NcIjp7XCIkaWRcIjpcIjc4OVwiLFwiRm9udFNpemVcIjoxMSxcIkZvbnROYW1lXCI6XCJDYWxpYnJpXCIsXCJJc0JvbGRcIjp0cnVlLFwiSXNJdGFsaWNcIjpmYWxzZSxcIklzVW5kZXJsaW5lZFwiOmZhbHNlfSxcIkF1dG9TaXplXCI6MixcIkZvcmVncm91bmRcIjp7XCIkaWRcIjpcIjc5MFwiLFwiQ29sb3JcIjp7XCIkaWRcIjpcIjc5MVwiLFwiQVwiOjI1NSxcIlJcIjowLFwiR1wiOjAsXCJCXCI6MH19LFwiQmFja2dyb3VuZEZpbGxUeXBlXCI6MCxcIk1heFdpZHRoXCI6MTAwLjU1MDAwMDAwMDAwMDAxLFwiTWF4SGVpZ2h0XCI6XCJJbmZpbml0eVwiLFwiU21hcnRGb3JlZ3JvdW5kSXNBY3RpdmVcIjpmYWxzZSxcIkhvcml6b250YWxBbGlnbm1lbnRcIjoxLFwiVmVydGljYWxBbGlnbm1lbnRcIjowLFwiU21hcnRGb3JlZ3JvdW5kXCI6bnVsbCxcIk1hcmdpblwiOntcIiRpZFwiOlwiNzkyXCIsXCJUb3BcIjowLjAsXCJMZWZ0XCI6MC4wLFwiUmlnaHRcIjowLjAsXCJCb3R0b21cIjowLjB9LFwiUGFkZGluZ1wiOntcIiRpZFwiOlwiNzkzXCIsXCJUb3BcIjowLjAsXCJMZWZ0XCI6MC4wLFwiUmlnaHRcIjowLjAsXCJCb3R0b21cIjowLjB9LFwiQmFja2dyb3VuZFwiOntcIiRyZWZcIjpcIjEwNVwifSxcIklzVmlzaWJsZVwiOnRydWUsXCJXaWR0aFwiOjAuMCxcIkhlaWdodFwiOjAuMCxcIkJvcmRlclN0eWxlXCI6e1wiJGlkXCI6XCI3OTRcIixcIkxpbmVDb2xvclwiOm51bGwsXCJMaW5lV2VpZ2h0XCI6MC4wLFwiTGluZVR5cGVcIjowfX0sXCJEYXRlU3R5bGVcIjp7XCIkaWRcIjpcIjc5NVwiLFwiRm9udFNldHRpbmdzXCI6e1wiJGlkXCI6XCI3OTZcIixcIkZvbnRTaXplXCI6MTAsXCJGb250TmFtZVwiOlwiQ2FsaWJyaVwiLFwiSXNCb2xkXCI6ZmFsc2UsXCJJc0l0YWxpY1wiOmZhbHNlLFwiSXNVbmRlcmxpbmVkXCI6ZmFsc2V9LFwiQXV0b1NpemVcIjowLFwiRm9yZWdyb3VuZFwiOntcIiRpZFwiOlwiNz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c5OFwiLFwiVG9wXCI6MC4wLFwiTGVmdFwiOjAuMCxcIlJpZ2h0XCI6MC4wLFwiQm90dG9tXCI6MC4wfSxcIlBhZGRpbmdcIjp7XCIkaWRcIjpcIjc5OVwiLFwiVG9wXCI6MC4wLFwiTGVmdFwiOjAuMCxcIlJpZ2h0XCI6MC4wLFwiQm90dG9tXCI6MC4wfSxcIkJhY2tncm91bmRcIjp7XCIkcmVmXCI6XCIxMTJcIn0sXCJJc1Zpc2libGVcIjpmYWxzZSxcIldpZHRoXCI6MC4wLFwiSGVpZ2h0XCI6MC4wLFwiQm9yZGVyU3R5bGVcIjp7XCIkaWRcIjpcIjgwMFwiLFwiTGluZUNvbG9yXCI6bnVsbCxcIkxpbmVXZWlnaHRcIjowLjAsXCJMaW5lVHlwZVwiOjB9fSxcIkRhdGVGb3JtYXRcIjp7XCIkaWRcIjpcIjg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gwMlwiLFwiVGFza1N0eWxlXCI6e1wiJGlkXCI6XCI4MDNcIixcIlNoYXBlXCI6NyxcIlNoYXBlVGhpY2tuZXNzXCI6MCxcIkR1cmF0aW9uRm9ybWF0XCI6MCxcIlBlcmNlbnRhZ2VDb21wbGV0ZVN0eWxlXCI6e1wiJGlkXCI6XCI4MDRcIixcIkZvbnRTZXR0aW5nc1wiOntcIiRpZFwiOlwiODA1XCIsXCJGb250U2l6ZVwiOjEwLFwiRm9udE5hbWVcIjpcIkNhbGlicmlcIixcIklzQm9sZFwiOmZhbHNlLFwiSXNJdGFsaWNcIjpmYWxzZSxcIklzVW5kZXJsaW5lZFwiOmZhbHNlfSxcIkF1dG9TaXplXCI6MCxcIkZvcmVncm91bmRcIjp7XCIkaWRcIjpcIjg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4MDdcIixcIlRvcFwiOjAuMCxcIkxlZnRcIjowLjAsXCJSaWdodFwiOjAuMCxcIkJvdHRvbVwiOjAuMH0sXCJQYWRkaW5nXCI6e1wiJGlkXCI6XCI4MDhcIixcIlRvcFwiOjAuMCxcIkxlZnRcIjowLjAsXCJSaWdodFwiOjAuMCxcIkJvdHRvbVwiOjAuMH0sXCJCYWNrZ3JvdW5kXCI6e1wiJHJlZlwiOlwiMzMxXCJ9LFwiSXNWaXNpYmxlXCI6dHJ1ZSxcIldpZHRoXCI6MC4wLFwiSGVpZ2h0XCI6MC4wLFwiQm9yZGVyU3R5bGVcIjp7XCIkaWRcIjpcIjgwOVwiLFwiTGluZUNvbG9yXCI6bnVsbCxcIkxpbmVXZWlnaHRcIjowLjAsXCJMaW5lVHlwZVwiOjB9fSxcIkR1cmF0aW9uU3R5bGVcIjp7XCIkaWRcIjpcIjgxMFwiLFwiRm9udFNldHRpbmdzXCI6e1wiJGlkXCI6XCI4MTFcIixcIkZvbnRTaXplXCI6MTAsXCJGb250TmFtZVwiOlwiQ2FsaWJyaVwiLFwiSXNCb2xkXCI6ZmFsc2UsXCJJc0l0YWxpY1wiOmZhbHNlLFwiSXNVbmRlcmxpbmVkXCI6ZmFsc2V9LFwiQXV0b1NpemVcIjowLFwiRm9yZWdyb3VuZFwiOntcIiRpZFwiOlwiOD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gxM1wiLFwiVG9wXCI6MC4wLFwiTGVmdFwiOjAuMCxcIlJpZ2h0XCI6MC4wLFwiQm90dG9tXCI6MC4wfSxcIlBhZGRpbmdcIjp7XCIkaWRcIjpcIjgxNFwiLFwiVG9wXCI6MC4wLFwiTGVmdFwiOjAuMCxcIlJpZ2h0XCI6MC4wLFwiQm90dG9tXCI6MC4wfSxcIkJhY2tncm91bmRcIjp7XCIkcmVmXCI6XCIzNDBcIn0sXCJJc1Zpc2libGVcIjp0cnVlLFwiV2lkdGhcIjowLjAsXCJIZWlnaHRcIjowLjAsXCJCb3JkZXJTdHlsZVwiOntcIiRpZFwiOlwiODE1XCIsXCJMaW5lQ29sb3JcIjpudWxsLFwiTGluZVdlaWdodFwiOjAuMCxcIkxpbmVUeXBlXCI6MH19LFwiSG9yaXpvbnRhbENvbm5lY3RvclN0eWxlXCI6e1wiJGlkXCI6XCI4MTZcIixcIkxpbmVDb2xvclwiOntcIiRyZWZcIjpcIjM0M1wifSxcIkxpbmVXZWlnaHRcIjoxLjAsXCJMaW5lVHlwZVwiOjB9LFwiVmVydGljYWxDb25uZWN0b3JTdHlsZVwiOntcIiRpZFwiOlwiOD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ZGFiOWQ0OTEtYzcxYi00ZDk5LWFlYTEtM2NhYzAxZDIyNzJmXCIsXCJBdHRhY2hlZE1pbGVzdG9uZXNTdHlsZXNcIjpudWxsLFwiU2hhcGVTdHlsZVwiOntcIiRpZFwiOlwiODE4XCIsXCJNYXJnaW5cIjp7XCIkaWRcIjpcIjgxOVwiLFwiVG9wXCI6MC4wLFwiTGVmdFwiOjQuMCxcIlJpZ2h0XCI6NC4wLFwiQm90dG9tXCI6MC4wfSxcIlBhZGRpbmdcIjp7XCIkaWRcIjpcIjgyMFwiLFwiVG9wXCI6MC4wLFwiTGVmdFwiOjAuMCxcIlJpZ2h0XCI6MC4wLFwiQm90dG9tXCI6MC4wfSxcIkJhY2tncm91bmRcIjp7XCIkaWRcIjpcIjgyMVwiLFwiQ29sb3JcIjp7XCIkaWRcIjpcIjgyMlwiLFwiQVwiOjI1NSxcIlJcIjoyMzcsXCJHXCI6MTI1LFwiQlwiOjQ5fX0sXCJJc1Zpc2libGVcIjp0cnVlLFwiV2lkdGhcIjowLjAsXCJIZWlnaHRcIjoxMy40MjY2NjY2NjY2NjY2NzcsXCJCb3JkZXJTdHlsZVwiOntcIiRpZFwiOlwiODIzXCIsXCJMaW5lQ29sb3JcIjp7XCIkaWRcIjpcIjgyNFwiLFwiJHR5cGVcIjpcIk5MUkUuQ29tbW9uLkRvbS5Tb2xpZENvbG9yQnJ1c2gsIE5MUkUuQ29tbW9uXCIsXCJDb2xvclwiOntcIiRpZFwiOlwiODI1XCIsXCJBXCI6MjU1LFwiUlwiOjI1NSxcIkdcIjowLFwiQlwiOjB9fSxcIkxpbmVXZWlnaHRcIjowLjAsXCJMaW5lVHlwZVwiOjB9fSxcIlRpdGxlU3R5bGVcIjp7XCIkaWRcIjpcIjgyNlwiLFwiRm9udFNldHRpbmdzXCI6e1wiJGlkXCI6XCI4MjdcIixcIkZvbnRTaXplXCI6MTEsXCJGb250TmFtZVwiOlwiQ2FsaWJyaVwiLFwiSXNCb2xkXCI6dHJ1ZSxcIklzSXRhbGljXCI6ZmFsc2UsXCJJc1VuZGVybGluZWRcIjpmYWxzZX0sXCJBdXRvU2l6ZVwiOjAsXCJGb3JlZ3JvdW5kXCI6e1wiJGlkXCI6XCI4MjhcIixcIkNvbG9yXCI6e1wiJGlkXCI6XCI4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ODMwXCIsXCJUb3BcIjowLjAsXCJMZWZ0XCI6MC4wLFwiUmlnaHRcIjowLjAsXCJCb3R0b21cIjowLjB9LFwiUGFkZGluZ1wiOntcIiRpZFwiOlwiODMxXCIsXCJUb3BcIjowLjAsXCJMZWZ0XCI6MC4wLFwiUmlnaHRcIjowLjAsXCJCb3R0b21cIjowLjB9LFwiQmFja2dyb3VuZFwiOntcIiRyZWZcIjpcIjM2MlwifSxcIklzVmlzaWJsZVwiOnRydWUsXCJXaWR0aFwiOjAuMCxcIkhlaWdodFwiOjAuMCxcIkJvcmRlclN0eWxlXCI6e1wiJGlkXCI6XCI4MzJcIixcIkxpbmVDb2xvclwiOm51bGwsXCJMaW5lV2VpZ2h0XCI6MC4wLFwiTGluZVR5cGVcIjowfX0sXCJEYXRlU3R5bGVcIjp7XCIkaWRcIjpcIjgzM1wiLFwiRm9udFNldHRpbmdzXCI6e1wiJGlkXCI6XCI4MzRcIixcIkZvbnRTaXplXCI6MTAsXCJGb250TmFtZVwiOlwiQ2FsaWJyaVwiLFwiSXNCb2xkXCI6ZmFsc2UsXCJJc0l0YWxpY1wiOmZhbHNlLFwiSXNVbmRlcmxpbmVkXCI6ZmFsc2V9LFwiQXV0b1NpemVcIjowLFwiRm9yZWdyb3VuZFwiOntcIiRpZFwiOlwiODM1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gzNlwiLFwiVG9wXCI6MC4wLFwiTGVmdFwiOjAuMCxcIlJpZ2h0XCI6MC4wLFwiQm90dG9tXCI6MC4wfSxcIlBhZGRpbmdcIjp7XCIkaWRcIjpcIjgzN1wiLFwiVG9wXCI6MC4wLFwiTGVmdFwiOjAuMCxcIlJpZ2h0XCI6MC4wLFwiQm90dG9tXCI6MC4wfSxcIkJhY2tncm91bmRcIjp7XCIkcmVmXCI6XCIzNjlcIn0sXCJJc1Zpc2libGVcIjp0cnVlLFwiV2lkdGhcIjowLjAsXCJIZWlnaHRcIjowLjAsXCJCb3JkZXJTdHlsZVwiOntcIiRpZFwiOlwiODM4XCIsXCJMaW5lQ29sb3JcIjpudWxsLFwiTGluZVdlaWdodFwiOjAuMCxcIkxpbmVUeXBlXCI6MH19LFwiRGF0ZUZvcm1hdFwiOntcIiRpZFwiOlwiOD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ODQwXCIsXCJTaGFwZVwiOjE0LFwiQ29ubmVjdG9yTWFyZ2luXCI6e1wiJGlkXCI6XCI4NDFcIixcIlRvcFwiOjAuMCxcIkxlZnRcIjoyLjAsXCJSaWdodFwiOjIuMCxcIkJvdHRvbVwiOjAuMH0sXCJDb25uZWN0b3JTdHlsZVwiOntcIiRpZFwiOlwiODQyXCIsXCJMaW5lQ29sb3JcIjp7XCIkaWRcIjpcIjg0M1wiLFwiJHR5cGVcIjpcIk5MUkUuQ29tbW9uLkRvbS5Tb2xpZENvbG9yQnJ1c2gsIE5MUkUuQ29tbW9uXCIsXCJDb2xvclwiOntcIiRpZFwiOlwiODQ0XCIsXCJBXCI6MTI3LFwiUlwiOjc5LFwiR1wiOjEyOSxcIkJcIjoxODl9fSxcIkxpbmVXZWlnaHRcIjoxLjAsXCJMaW5lVHlwZVwiOjB9LFwiSXNCZWxvd1RpbWViYW5kXCI6dHJ1ZSxcIkhpZGVEYXRlXCI6ZmFsc2UsXCJTaGFwZVNpemVcIjozLFwiU3BhY2luZ1wiOjAuMCxcIlBhZGRpbmdcIjp7XCIkaWRcIjpcIjg0NVwiLFwiVG9wXCI6Ny4wLFwiTGVmdFwiOjMuMCxcIlJpZ2h0XCI6MC4wLFwiQm90dG9tXCI6Mi4wfSxcIlBvc2l0aW9uXCI6bnVsbCxcIlBvc2l0aW9uT25UYXNrXCI6MyxcIlNoYXBlU3R5bGVcIjp7XCIkaWRcIjpcIjg0NlwiLFwiTWFyZ2luXCI6e1wiJGlkXCI6XCI4NDdcIixcIlRvcFwiOjAuMCxcIkxlZnRcIjowLjAsXCJSaWdodFwiOjAuMCxcIkJvdHRvbVwiOjAuMH0sXCJQYWRkaW5nXCI6e1wiJGlkXCI6XCI4NDhcIixcIlRvcFwiOjAuMCxcIkxlZnRcIjowLjAsXCJSaWdodFwiOjAuMCxcIkJvdHRvbVwiOjAuMH0sXCJCYWNrZ3JvdW5kXCI6e1wiJGlkXCI6XCI4NDlcIixcIkNvbG9yXCI6e1wiJGlkXCI6XCI4NTBcIixcIkFcIjoyNTUsXCJSXCI6MTMyLFwiR1wiOjYwLFwiQlwiOjEyfX0sXCJJc1Zpc2libGVcIjp0cnVlLFwiV2lkdGhcIjoxNS44MDA3MDg3NzA3NTE5NTMsXCJIZWlnaHRcIjoxNy41NTYzNzc0MTA4ODg2NzIsXCJCb3JkZXJTdHlsZVwiOntcIiRpZFwiOlwiODUxXCIsXCJMaW5lQ29sb3JcIjpudWxsLFwiTGluZVdlaWdodFwiOjAuMCxcIkxpbmVUeXBlXCI6MH19LFwiVGl0bGVTdHlsZVwiOntcIiRpZFwiOlwiODUyXCIsXCJGb250U2V0dGluZ3NcIjp7XCIkaWRcIjpcIjg1M1wiLFwiRm9udFNpemVcIjoxMSxcIkZvbnROYW1lXCI6XCJDYWxpYnJpXCIsXCJJc0JvbGRcIjp0cnVlLFwiSXNJdGFsaWNcIjpmYWxzZSxcIklzVW5kZXJsaW5lZFwiOmZhbHNlfSxcIkF1dG9TaXplXCI6MCxcIkZvcmVncm91bmRcIjp7XCIkaWRcIjpcIjg1NFwiLFwiQ29sb3JcIjp7XCIkaWRcIjpcIjg1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4NTZcIixcIlRvcFwiOjAuMCxcIkxlZnRcIjowLjAsXCJSaWdodFwiOjAuMCxcIkJvdHRvbVwiOjAuMH0sXCJQYWRkaW5nXCI6e1wiJGlkXCI6XCI4NTdcIixcIlRvcFwiOjAuMCxcIkxlZnRcIjowLjAsXCJSaWdodFwiOjAuMCxcIkJvdHRvbVwiOjAuMH0sXCJCYWNrZ3JvdW5kXCI6e1wiJHJlZlwiOlwiMTA1XCJ9LFwiSXNWaXNpYmxlXCI6dHJ1ZSxcIldpZHRoXCI6MC4wLFwiSGVpZ2h0XCI6MC4wLFwiQm9yZGVyU3R5bGVcIjp7XCIkaWRcIjpcIjg1OFwiLFwiTGluZUNvbG9yXCI6bnVsbCxcIkxpbmVXZWlnaHRcIjowLjAsXCJMaW5lVHlwZVwiOjB9fSxcIkRhdGVTdHlsZVwiOntcIiRpZFwiOlwiODU5XCIsXCJGb250U2V0dGluZ3NcIjp7XCIkaWRcIjpcIjg2MFwiLFwiRm9udFNpemVcIjoxMCxcIkZvbnROYW1lXCI6XCJDYWxpYnJpXCIsXCJJc0JvbGRcIjpmYWxzZSxcIklzSXRhbGljXCI6ZmFsc2UsXCJJc1VuZGVybGluZWRcIjpmYWxzZX0sXCJBdXRvU2l6ZVwiOjAsXCJGb3JlZ3JvdW5kXCI6e1wiJGlkXCI6XCI4NjF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ODYyXCIsXCJUb3BcIjowLjAsXCJMZWZ0XCI6MC4wLFwiUmlnaHRcIjowLjAsXCJCb3R0b21cIjowLjB9LFwiUGFkZGluZ1wiOntcIiRpZFwiOlwiODYzXCIsXCJUb3BcIjowLjAsXCJMZWZ0XCI6MC4wLFwiUmlnaHRcIjowLjAsXCJCb3R0b21cIjowLjB9LFwiQmFja2dyb3VuZFwiOntcIiRyZWZcIjpcIjExMlwifSxcIklzVmlzaWJsZVwiOmZhbHNlLFwiV2lkdGhcIjowLjAsXCJIZWlnaHRcIjowLjAsXCJCb3JkZXJTdHlsZVwiOntcIiRpZFwiOlwiODY0XCIsXCJMaW5lQ29sb3JcIjpudWxsLFwiTGluZVdlaWdodFwiOjAuMCxcIkxpbmVUeXBlXCI6MH19LFwiRGF0ZUZvcm1hdFwiOntcIiRpZFwiOlwiOD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ODY2XCIsXCJUYXNrU3R5bGVcIjp7XCIkaWRcIjpcIjg2N1wiLFwiU2hhcGVcIjo3LFwiU2hhcGVUaGlja25lc3NcIjowLFwiRHVyYXRpb25Gb3JtYXRcIjowLFwiUGVyY2VudGFnZUNvbXBsZXRlU3R5bGVcIjp7XCIkaWRcIjpcIjg2OFwiLFwiRm9udFNldHRpbmdzXCI6e1wiJGlkXCI6XCI4NjlcIixcIkZvbnRTaXplXCI6MTAsXCJGb250TmFtZVwiOlwiQ2FsaWJyaVwiLFwiSXNCb2xkXCI6ZmFsc2UsXCJJc0l0YWxpY1wiOmZhbHNlLFwiSXNVbmRlcmxpbmVkXCI6ZmFsc2V9LFwiQXV0b1NpemVcIjowLFwiRm9yZWdyb3VuZFwiOntcIiRpZFwiOlwiODcw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g3MVwiLFwiVG9wXCI6MC4wLFwiTGVmdFwiOjAuMCxcIlJpZ2h0XCI6MC4wLFwiQm90dG9tXCI6MC4wfSxcIlBhZGRpbmdcIjp7XCIkaWRcIjpcIjg3MlwiLFwiVG9wXCI6MC4wLFwiTGVmdFwiOjAuMCxcIlJpZ2h0XCI6MC4wLFwiQm90dG9tXCI6MC4wfSxcIkJhY2tncm91bmRcIjp7XCIkcmVmXCI6XCIzMzFcIn0sXCJJc1Zpc2libGVcIjp0cnVlLFwiV2lkdGhcIjowLjAsXCJIZWlnaHRcIjowLjAsXCJCb3JkZXJTdHlsZVwiOntcIiRpZFwiOlwiODczXCIsXCJMaW5lQ29sb3JcIjpudWxsLFwiTGluZVdlaWdodFwiOjAuMCxcIkxpbmVUeXBlXCI6MH19LFwiRHVyYXRpb25TdHlsZVwiOntcIiRpZFwiOlwiODc0XCIsXCJGb250U2V0dGluZ3NcIjp7XCIkaWRcIjpcIjg3NVwiLFwiRm9udFNpemVcIjoxMCxcIkZvbnROYW1lXCI6XCJDYWxpYnJpXCIsXCJJc0JvbGRcIjpmYWxzZSxcIklzSXRhbGljXCI6ZmFsc2UsXCJJc1VuZGVybGluZWRcIjpmYWxzZX0sXCJBdXRvU2l6ZVwiOjAsXCJGb3JlZ3JvdW5kXCI6e1wiJGlkXCI6XCI4NzZ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ODc3XCIsXCJUb3BcIjowLjAsXCJMZWZ0XCI6MC4wLFwiUmlnaHRcIjowLjAsXCJCb3R0b21cIjowLjB9LFwiUGFkZGluZ1wiOntcIiRpZFwiOlwiODc4XCIsXCJUb3BcIjowLjAsXCJMZWZ0XCI6MC4wLFwiUmlnaHRcIjowLjAsXCJCb3R0b21cIjowLjB9LFwiQmFja2dyb3VuZFwiOntcIiRyZWZcIjpcIjM0MFwifSxcIklzVmlzaWJsZVwiOnRydWUsXCJXaWR0aFwiOjAuMCxcIkhlaWdodFwiOjAuMCxcIkJvcmRlclN0eWxlXCI6e1wiJGlkXCI6XCI4NzlcIixcIkxpbmVDb2xvclwiOm51bGwsXCJMaW5lV2VpZ2h0XCI6MC4wLFwiTGluZVR5cGVcIjowfX0sXCJIb3Jpem9udGFsQ29ubmVjdG9yU3R5bGVcIjp7XCIkaWRcIjpcIjg4MFwiLFwiTGluZUNvbG9yXCI6e1wiJHJlZlwiOlwiMzQzXCJ9LFwiTGluZVdlaWdodFwiOjEuMCxcIkxpbmVUeXBlXCI6MH0sXCJWZXJ0aWNhbENvbm5lY3RvclN0eWxlXCI6e1wiJGlkXCI6XCI4ODF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bnVsbCxcIkF0dGFjaGVkTWlsZXN0b25lc1N0eWxlc1wiOm51bGwsXCJTaGFwZVN0eWxlXCI6e1wiJGlkXCI6XCI4ODJcIixcIk1hcmdpblwiOntcIiRpZFwiOlwiODgzXCIsXCJUb3BcIjowLjAsXCJMZWZ0XCI6NC4wLFwiUmlnaHRcIjo0LjAsXCJCb3R0b21cIjowLjB9LFwiUGFkZGluZ1wiOntcIiRpZFwiOlwiODg0XCIsXCJUb3BcIjowLjAsXCJMZWZ0XCI6MC4wLFwiUmlnaHRcIjowLjAsXCJCb3R0b21cIjowLjB9LFwiQmFja2dyb3VuZFwiOntcIiRpZFwiOlwiODg1XCIsXCJDb2xvclwiOntcIiRpZFwiOlwiODg2XCIsXCJBXCI6MjU1LFwiUlwiOjIzNyxcIkdcIjoxMjUsXCJCXCI6NDl9fSxcIklzVmlzaWJsZVwiOnRydWUsXCJXaWR0aFwiOjAuMCxcIkhlaWdodFwiOjEzLjQyNjY2NjY2NjY2NjY3NyxcIkJvcmRlclN0eWxlXCI6e1wiJGlkXCI6XCI4ODdcIixcIkxpbmVDb2xvclwiOntcIiRpZFwiOlwiODg4XCIsXCIkdHlwZVwiOlwiTkxSRS5Db21tb24uRG9tLlNvbGlkQ29sb3JCcnVzaCwgTkxSRS5Db21tb25cIixcIkNvbG9yXCI6e1wiJGlkXCI6XCI4ODlcIixcIkFcIjoyNTUsXCJSXCI6MjU1LFwiR1wiOjAsXCJCXCI6MH19LFwiTGluZVdlaWdodFwiOjAuMCxcIkxpbmVUeXBlXCI6MH19LFwiVGl0bGVTdHlsZVwiOntcIiRpZFwiOlwiODkwXCIsXCJGb250U2V0dGluZ3NcIjp7XCIkaWRcIjpcIjg5MVwiLFwiRm9udFNpemVcIjoxMSxcIkZvbnROYW1lXCI6XCJDYWxpYnJpXCIsXCJJc0JvbGRcIjp0cnVlLFwiSXNJdGFsaWNcIjpmYWxzZSxcIklzVW5kZXJsaW5lZFwiOmZhbHNlfSxcIkF1dG9TaXplXCI6MCxcIkZvcmVncm91bmRcIjp7XCIkaWRcIjpcIjg5MlwiLFwiQ29sb3JcIjp7XCIkaWRcIjpcIjg5M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4OTRcIixcIlRvcFwiOjAuMCxcIkxlZnRcIjowLjAsXCJSaWdodFwiOjAuMCxcIkJvdHRvbVwiOjAuMH0sXCJQYWRkaW5nXCI6e1wiJGlkXCI6XCI4OTVcIixcIlRvcFwiOjAuMCxcIkxlZnRcIjowLjAsXCJSaWdodFwiOjAuMCxcIkJvdHRvbVwiOjAuMH0sXCJCYWNrZ3JvdW5kXCI6e1wiJHJlZlwiOlwiMzYyXCJ9LFwiSXNWaXNpYmxlXCI6dHJ1ZSxcIldpZHRoXCI6MC4wLFwiSGVpZ2h0XCI6MC4wLFwiQm9yZGVyU3R5bGVcIjp7XCIkaWRcIjpcIjg5NlwiLFwiTGluZUNvbG9yXCI6bnVsbCxcIkxpbmVXZWlnaHRcIjowLjAsXCJMaW5lVHlwZVwiOjB9fSxcIkRhdGVTdHlsZVwiOntcIiRpZFwiOlwiODk3XCIsXCJGb250U2V0dGluZ3NcIjp7XCIkaWRcIjpcIjg5OFwiLFwiRm9udFNpemVcIjoxMCxcIkZvbnROYW1lXCI6XCJDYWxpYnJpXCIsXCJJc0JvbGRcIjpmYWxzZSxcIklzSXRhbGljXCI6ZmFsc2UsXCJJc1VuZGVybGluZWRcIjpmYWxzZX0sXCJBdXRvU2l6ZVwiOjAsXCJGb3JlZ3JvdW5kXCI6e1wiJGlkXCI6XCI4OTl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OTAwXCIsXCJUb3BcIjowLjAsXCJMZWZ0XCI6MC4wLFwiUmlnaHRcIjowLjAsXCJCb3R0b21cIjowLjB9LFwiUGFkZGluZ1wiOntcIiRpZFwiOlwiOTAxXCIsXCJUb3BcIjowLjAsXCJMZWZ0XCI6MC4wLFwiUmlnaHRcIjowLjAsXCJCb3R0b21cIjowLjB9LFwiQmFja2dyb3VuZFwiOntcIiRyZWZcIjpcIjM2OVwifSxcIklzVmlzaWJsZVwiOnRydWUsXCJXaWR0aFwiOjAuMCxcIkhlaWdodFwiOjAuMCxcIkJvcmRlclN0eWxlXCI6e1wiJGlkXCI6XCI5MDJcIixcIkxpbmVDb2xvclwiOm51bGwsXCJMaW5lV2VpZ2h0XCI6MC4wLFwiTGluZVR5cGVcIjowfX0sXCJEYXRlRm9ybWF0XCI6e1wiJGlkXCI6XCI5M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5MDRcIixcIlRhc2tTdHlsZVwiOntcIiRpZFwiOlwiOTA1XCIsXCJTaGFwZVwiOjcsXCJTaGFwZVRoaWNrbmVzc1wiOjAsXCJEdXJhdGlvbkZvcm1hdFwiOjAsXCJQZXJjZW50YWdlQ29tcGxldGVTdHlsZVwiOntcIiRpZFwiOlwiOTA2XCIsXCJGb250U2V0dGluZ3NcIjp7XCIkaWRcIjpcIjkwN1wiLFwiRm9udFNpemVcIjoxMCxcIkZvbnROYW1lXCI6XCJDYWxpYnJpXCIsXCJJc0JvbGRcIjpmYWxzZSxcIklzSXRhbGljXCI6ZmFsc2UsXCJJc1VuZGVybGluZWRcIjpmYWxzZX0sXCJBdXRvU2l6ZVwiOjAsXCJGb3JlZ3JvdW5kXCI6e1wiJGlkXCI6XCI5MD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OTA5XCIsXCJUb3BcIjowLjAsXCJMZWZ0XCI6MC4wLFwiUmlnaHRcIjowLjAsXCJCb3R0b21cIjowLjB9LFwiUGFkZGluZ1wiOntcIiRpZFwiOlwiOTEwXCIsXCJUb3BcIjowLjAsXCJMZWZ0XCI6MC4wLFwiUmlnaHRcIjowLjAsXCJCb3R0b21cIjowLjB9LFwiQmFja2dyb3VuZFwiOntcIiRyZWZcIjpcIjEyMVwifSxcIklzVmlzaWJsZVwiOnRydWUsXCJXaWR0aFwiOjAuMCxcIkhlaWdodFwiOjAuMCxcIkJvcmRlclN0eWxlXCI6e1wiJGlkXCI6XCI5MTFcIixcIkxpbmVDb2xvclwiOm51bGwsXCJMaW5lV2VpZ2h0XCI6MC4wLFwiTGluZVR5cGVcIjowfX0sXCJEdXJhdGlvblN0eWxlXCI6e1wiJGlkXCI6XCI5MTJcIixcIkZvbnRTZXR0aW5nc1wiOntcIiRpZFwiOlwiOTEzXCIsXCJGb250U2l6ZVwiOjEwLFwiRm9udE5hbWVcIjpcIkNhbGlicmlcIixcIklzQm9sZFwiOmZhbHNlLFwiSXNJdGFsaWNcIjpmYWxzZSxcIklzVW5kZXJsaW5lZFwiOmZhbHNlfSxcIkF1dG9TaXplXCI6MCxcIkZvcmVncm91bmRcIjp7XCIkaWRcIjpcIjkxN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5MTVcIixcIlRvcFwiOjAuMCxcIkxlZnRcIjowLjAsXCJSaWdodFwiOjAuMCxcIkJvdHRvbVwiOjAuMH0sXCJQYWRkaW5nXCI6e1wiJGlkXCI6XCI5MTZcIixcIlRvcFwiOjAuMCxcIkxlZnRcIjowLjAsXCJSaWdodFwiOjAuMCxcIkJvdHRvbVwiOjAuMH0sXCJCYWNrZ3JvdW5kXCI6e1wiJHJlZlwiOlwiMTI4XCJ9LFwiSXNWaXNpYmxlXCI6dHJ1ZSxcIldpZHRoXCI6MC4wLFwiSGVpZ2h0XCI6MC4wLFwiQm9yZGVyU3R5bGVcIjp7XCIkaWRcIjpcIjkxN1wiLFwiTGluZUNvbG9yXCI6bnVsbCxcIkxpbmVXZWlnaHRcIjowLjAsXCJMaW5lVHlwZVwiOjB9fSxcIkhvcml6b250YWxDb25uZWN0b3JTdHlsZVwiOntcIiRpZFwiOlwiOTE4XCIsXCJMaW5lQ29sb3JcIjp7XCIkcmVmXCI6XCIxMzBcIn0sXCJMaW5lV2VpZ2h0XCI6MS4wLFwiTGluZVR5cGVcIjowfSxcIlZlcnRpY2FsQ29ubmVjdG9yU3R5bGVcIjp7XCIkaWRcIjpcIjkxOVwiLFwiTGluZUNvbG9yXCI6e1wiJHJlZlwiOlwiMTMz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udWxsLFwiQXR0YWNoZWRNaWxlc3RvbmVzU3R5bGVzXCI6bnVsbCxcIlNoYXBlU3R5bGVcIjp7XCIkaWRcIjpcIjkyMFwiLFwiTWFyZ2luXCI6e1wiJGlkXCI6XCI5MjFcIixcIlRvcFwiOjAuMCxcIkxlZnRcIjo0LjAsXCJSaWdodFwiOjQuMCxcIkJvdHRvbVwiOjAuMH0sXCJQYWRkaW5nXCI6e1wiJGlkXCI6XCI5MjJcIixcIlRvcFwiOjAuMCxcIkxlZnRcIjowLjAsXCJSaWdodFwiOjAuMCxcIkJvdHRvbVwiOjAuMH0sXCJCYWNrZ3JvdW5kXCI6e1wiJGlkXCI6XCI5MjNcIixcIkNvbG9yXCI6e1wiJGlkXCI6XCI5MjRcIixcIkFcIjoyNTUsXCJSXCI6MjM3LFwiR1wiOjEyNSxcIkJcIjo0OX19LFwiSXNWaXNpYmxlXCI6dHJ1ZSxcIldpZHRoXCI6MC4wLFwiSGVpZ2h0XCI6MTMuNDI2NjY2NjY2NjY2Njc3LFwiQm9yZGVyU3R5bGVcIjp7XCIkaWRcIjpcIjkyNVwiLFwiTGluZUNvbG9yXCI6e1wiJHJlZlwiOlwiMTQxXCJ9LFwiTGluZVdlaWdodFwiOjAuMCxcIkxpbmVUeXBlXCI6MH19LFwiVGl0bGVTdHlsZVwiOntcIiRpZFwiOlwiOTI2XCIsXCJGb250U2V0dGluZ3NcIjp7XCIkaWRcIjpcIjkyN1wiLFwiRm9udFNpemVcIjoxMSxcIkZvbnROYW1lXCI6XCJDYWxpYnJpXCIsXCJJc0JvbGRcIjp0cnVlLFwiSXNJdGFsaWNcIjpmYWxzZSxcIklzVW5kZXJsaW5lZFwiOmZhbHNlfSxcIkF1dG9TaXplXCI6MCxcIkZvcmVncm91bmRcIjp7XCIkaWRcIjpcIjkyOFwiLFwiQ29sb3JcIjp7XCIkaWRcIjpcIjkyOV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5MzBcIixcIlRvcFwiOjAuMCxcIkxlZnRcIjowLjAsXCJSaWdodFwiOjAuMCxcIkJvdHRvbVwiOjAuMH0sXCJQYWRkaW5nXCI6e1wiJGlkXCI6XCI5MzFcIixcIlRvcFwiOjAuMCxcIkxlZnRcIjowLjAsXCJSaWdodFwiOjAuMCxcIkJvdHRvbVwiOjAuMH0sXCJCYWNrZ3JvdW5kXCI6e1wiJHJlZlwiOlwiMTQ5XCJ9LFwiSXNWaXNpYmxlXCI6dHJ1ZSxcIldpZHRoXCI6MC4wLFwiSGVpZ2h0XCI6MC4wLFwiQm9yZGVyU3R5bGVcIjp7XCIkaWRcIjpcIjkzMlwiLFwiTGluZUNvbG9yXCI6bnVsbCxcIkxpbmVXZWlnaHRcIjowLjAsXCJMaW5lVHlwZVwiOjB9fSxcIkRhdGVTdHlsZVwiOntcIiRpZFwiOlwiOTMzXCIsXCJGb250U2V0dGluZ3NcIjp7XCIkaWRcIjpcIjkzNFwiLFwiRm9udFNpemVcIjoxMCxcIkZvbnROYW1lXCI6XCJDYWxpYnJpXCIsXCJJc0JvbGRcIjpmYWxzZSxcIklzSXRhbGljXCI6ZmFsc2UsXCJJc1VuZGVybGluZWRcIjpmYWxzZX0sXCJBdXRvU2l6ZVwiOjAsXCJGb3JlZ3JvdW5kXCI6e1wiJGlkXCI6XCI5MzV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OTM2XCIsXCJUb3BcIjowLjAsXCJMZWZ0XCI6MC4wLFwiUmlnaHRcIjowLjAsXCJCb3R0b21cIjowLjB9LFwiUGFkZGluZ1wiOntcIiRpZFwiOlwiOTM3XCIsXCJUb3BcIjowLjAsXCJMZWZ0XCI6MC4wLFwiUmlnaHRcIjowLjAsXCJCb3R0b21cIjowLjB9LFwiQmFja2dyb3VuZFwiOntcIiRyZWZcIjpcIjE1NlwifSxcIklzVmlzaWJsZVwiOnRydWUsXCJXaWR0aFwiOjAuMCxcIkhlaWdodFwiOjAuMCxcIkJvcmRlclN0eWxlXCI6e1wiJGlkXCI6XCI5MzhcIixcIkxpbmVDb2xvclwiOm51bGwsXCJMaW5lV2VpZ2h0XCI6MC4wLFwiTGluZVR5cGVcIjowfX0sXCJEYXRlRm9ybWF0XCI6e1wiJGlkXCI6XCI5Mz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fSx7XCIkaWRcIjpcIjk0MFwiLFwiU3R5bGVcIjp7XCIkaWRcIjpcIjk0MVwiLFwiSGVhZGVyU3R5bGVcIjp7XCIkaWRcIjpcIjk0MlwiLFwiVGV4dFN0eWxlXCI6e1wiJGlkXCI6XCI5NDNcIixcIkZvbnRTZXR0aW5nc1wiOntcIiRpZFwiOlwiOTQ0XCIsXCJGb250U2l6ZVwiOjEyLFwiRm9udE5hbWVcIjpcIkNhbGlicmlcIixcIklzQm9sZFwiOnRydWUsXCJJc0l0YWxpY1wiOmZhbHNlLFwiSXNVbmRlcmxpbmVkXCI6ZmFsc2V9LFwiQXV0b1NpemVcIjowLFwiRm9yZWdyb3VuZFwiOntcIiRpZFwiOlwiOTQ1XCIsXCJDb2xvclwiOntcIiRpZFwiOlwiOTQ2XCIsXCJBXCI6MjU1LFwiUlwiOjI1NSxcIkdcIjoyNTUsXCJCXCI6MjU1fX0sXCJCYWNrZ3JvdW5kRmlsbFR5cGVcIjowLFwiTWF4V2lkdGhcIjowLjAsXCJNYXhIZWlnaHRcIjowLjAsXCJTbWFydEZvcmVncm91bmRJc0FjdGl2ZVwiOmZhbHNlLFwiSG9yaXpvbnRhbEFsaWdubWVudFwiOjAsXCJWZXJ0aWNhbEFsaWdubWVudFwiOjAsXCJTbWFydEZvcmVncm91bmRcIjpudWxsLFwiTWFyZ2luXCI6e1wiJGlkXCI6XCI5NDdcIixcIlRvcFwiOjAuMCxcIkxlZnRcIjowLjAsXCJSaWdodFwiOjAuMCxcIkJvdHRvbVwiOjAuMH0sXCJQYWRkaW5nXCI6e1wiJGlkXCI6XCI5NDhcIixcIlRvcFwiOjAuMCxcIkxlZnRcIjowLjAsXCJSaWdodFwiOjAuMCxcIkJvdHRvbVwiOjAuMH0sXCJCYWNrZ3JvdW5kXCI6bnVsbCxcIklzVmlzaWJsZVwiOmZhbHNlLFwiV2lkdGhcIjowLjAsXCJIZWlnaHRcIjowLjAsXCJCb3JkZXJTdHlsZVwiOm51bGx9LFwiUmVjdGFuZ2xlU3R5bGVcIjp7XCIkaWRcIjpcIjk0OVwiLFwiTWFyZ2luXCI6e1wiJGlkXCI6XCI5NTBcIixcIlRvcFwiOjAuMCxcIkxlZnRcIjowLjAsXCJSaWdodFwiOjAuMCxcIkJvdHRvbVwiOjAuMH0sXCJQYWRkaW5nXCI6e1wiJGlkXCI6XCI5NTFcIixcIlRvcFwiOjAuMCxcIkxlZnRcIjowLjAsXCJSaWdodFwiOjAuMCxcIkJvdHRvbVwiOjAuMH0sXCJCYWNrZ3JvdW5kXCI6e1wiJGlkXCI6XCI5NTJcIixcIkNvbG9yXCI6e1wiJGlkXCI6XCI5NTNcIixcIkFcIjoyNTUsXCJSXCI6MTEyLFwiR1wiOjE3MyxcIkJcIjo3MX19LFwiSXNWaXNpYmxlXCI6ZmFsc2UsXCJXaWR0aFwiOjAuMCxcIkhlaWdodFwiOjAuMCxcIkJvcmRlclN0eWxlXCI6e1wiJGlkXCI6XCI5NTRcIixcIkxpbmVDb2xvclwiOntcIiRpZFwiOlwiOTU1XCIsXCIkdHlwZVwiOlwiTkxSRS5Db21tb24uRG9tLlNvbGlkQ29sb3JCcnVzaCwgTkxSRS5Db21tb25cIixcIkNvbG9yXCI6e1wiJGlkXCI6XCI5NTZcIixcIkFcIjoyNTUsXCJSXCI6NTUsXCJHXCI6NTUsXCJCXCI6NTV9fSxcIkxpbmVXZWlnaHRcIjowLjAsXCJMaW5lVHlwZVwiOjB9fSxcIlRleHRJc1ZlcnRpY2FsXCI6ZmFsc2V9LFwiQmFja2dyb3VuZFN0eWxlXCI6e1wiJGlkXCI6XCI5NTdcIixcIk1hcmdpblwiOntcIiRpZFwiOlwiOTU4XCIsXCJUb3BcIjowLjAsXCJMZWZ0XCI6MC4wLFwiUmlnaHRcIjowLjAsXCJCb3R0b21cIjowLjB9LFwiUGFkZGluZ1wiOntcIiRpZFwiOlwiOTU5XCIsXCJUb3BcIjowLjAsXCJMZWZ0XCI6MC4wLFwiUmlnaHRcIjowLjAsXCJCb3R0b21cIjowLjB9LFwiQmFja2dyb3VuZFwiOntcIiRpZFwiOlwiOTYwXCIsXCJDb2xvclwiOntcIiRpZFwiOlwiOTYxXCIsXCJBXCI6MzgsXCJSXCI6MTEyLFwiR1wiOjE3MyxcIkJcIjo3MX19LFwiSXNWaXNpYmxlXCI6dHJ1ZSxcIldpZHRoXCI6MC4wLFwiSGVpZ2h0XCI6MC4wLFwiQm9yZGVyU3R5bGVcIjp7XCIkaWRcIjpcIjk2MlwiLFwiTGluZUNvbG9yXCI6e1wiJGlkXCI6XCI5NjNcIixcIiR0eXBlXCI6XCJOTFJFLkNvbW1vbi5Eb20uU29saWRDb2xvckJydXNoLCBOTFJFLkNvbW1vblwiLFwiQ29sb3JcIjp7XCIkaWRcIjpcIjk2NFwiLFwiQVwiOjI1NSxcIlJcIjo1NSxcIkdcIjo1NSxcIkJcIjo1NX19LFwiTGluZVdlaWdodFwiOjAuMCxcIkxpbmVUeXBlXCI6MH19LFwiSXNBYm92ZVRpbWViYW5kXCI6ZmFsc2V9LFwiQ3VzdG9tU3dpbWxhbmVNaWxlc3RvbmVTdHlsZUxpc3RcIjpbXSxcIkN1c3RvbVN3aW1sYW5lVGFza1N0eWxlTGlzdFwiOlt7XCIkaWRcIjpcIjk2NVwiLFwiVGFza1N0eWxlXCI6e1wiJGlkXCI6XCI5NjZcIixcIlNoYXBlXCI6NyxcIlNoYXBlVGhpY2tuZXNzXCI6MyxcIkR1cmF0aW9uRm9ybWF0XCI6NSxcIlBlcmNlbnRhZ2VDb21wbGV0ZVN0eWxlXCI6e1wiJGlkXCI6XCI5NjdcIixcIkZvbnRTZXR0aW5nc1wiOntcIiRpZFwiOlwiOTY4XCIsXCJGb250U2l6ZVwiOjEwLFwiRm9udE5hbWVcIjpcIkNhbGlicmlcIixcIklzQm9sZFwiOnRydWUsXCJJc0l0YWxpY1wiOmZhbHNlLFwiSXNVbmRlcmxpbmVkXCI6ZmFsc2V9LFwiQXV0b1NpemVcIjowLFwiRm9yZWdyb3VuZFwiOntcIiRpZFwiOlwiOTY5XCIsXCJDb2xvclwiOntcIiRpZFwiOlwiOTcwXCIsXCJBXCI6MjU1LFwiUlwiOjU2LFwiR1wiOjg3LFwiQlwiOjM1fX0sXCJCYWNrZ3JvdW5kRmlsbFR5cGVcIjowLFwiTWF4V2lkdGhcIjoyMDAuMCxcIk1heEhlaWdodFwiOlwiSW5maW5pdHlcIixcIlNtYXJ0Rm9yZWdyb3VuZElzQWN0aXZlXCI6ZmFsc2UsXCJIb3Jpem9udGFsQWxpZ25tZW50XCI6MixcIlZlcnRpY2FsQWxpZ25tZW50XCI6MCxcIlNtYXJ0Rm9yZWdyb3VuZFwiOm51bGwsXCJNYXJnaW5cIjp7XCIkaWRcIjpcIjk3MVwiLFwiVG9wXCI6MC4wLFwiTGVmdFwiOjAuMCxcIlJpZ2h0XCI6MC4wLFwiQm90dG9tXCI6MC4wfSxcIlBhZGRpbmdcIjp7XCIkaWRcIjpcIjk3MlwiLFwiVG9wXCI6MC4wLFwiTGVmdFwiOjAuMCxcIlJpZ2h0XCI6MC4wLFwiQm90dG9tXCI6MC4wfSxcIkJhY2tncm91bmRcIjp7XCIkcmVmXCI6XCIzMzFcIn0sXCJJc1Zpc2libGVcIjp0cnVlLFwiV2lkdGhcIjowLjAsXCJIZWlnaHRcIjowLjAsXCJCb3JkZXJTdHlsZVwiOntcIiRpZFwiOlwiOTczXCIsXCJMaW5lQ29sb3JcIjpudWxsLFwiTGluZVdlaWdodFwiOjAuMCxcIkxpbmVUeXBlXCI6MH19LFwiRHVyYXRpb25TdHlsZVwiOntcIiRpZFwiOlwiOTc0XCIsXCJGb250U2V0dGluZ3NcIjp7XCIkaWRcIjpcIjk3NVwiLFwiRm9udFNpemVcIjoxMCxcIkZvbnROYW1lXCI6XCJDYWxpYnJpXCIsXCJJc0JvbGRcIjp0cnVlLFwiSXNJdGFsaWNcIjpmYWxzZSxcIklzVW5kZXJsaW5lZFwiOmZhbHNlfSxcIkF1dG9TaXplXCI6MCxcIkZvcmVncm91bmRcIjp7XCIkaWRcIjpcIjk3NlwiLFwiQ29sb3JcIjp7XCIkaWRcIjpcIjk3N1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5NzhcIixcIlRvcFwiOjAuMCxcIkxlZnRcIjowLjAsXCJSaWdodFwiOjAuMCxcIkJvdHRvbVwiOjAuMH0sXCJQYWRkaW5nXCI6e1wiJGlkXCI6XCI5NzlcIixcIlRvcFwiOjAuMCxcIkxlZnRcIjowLjAsXCJSaWdodFwiOjAuMCxcIkJvdHRvbVwiOjAuMH0sXCJCYWNrZ3JvdW5kXCI6e1wiJHJlZlwiOlwiMzQwXCJ9LFwiSXNWaXNpYmxlXCI6dHJ1ZSxcIldpZHRoXCI6MC4wLFwiSGVpZ2h0XCI6MC4wLFwiQm9yZGVyU3R5bGVcIjp7XCIkaWRcIjpcIjk4MFwiLFwiTGluZUNvbG9yXCI6bnVsbCxcIkxpbmVXZWlnaHRcIjowLjAsXCJMaW5lVHlwZVwiOjB9fSxcIkhvcml6b250YWxDb25uZWN0b3JTdHlsZVwiOntcIiRpZFwiOlwiOTgxXCIsXCJMaW5lQ29sb3JcIjp7XCIkcmVmXCI6XCIzNDNcIn0sXCJMaW5lV2VpZ2h0XCI6MS4wLFwiTGluZVR5cGVcIjowfSxcIlZlcnRpY2FsQ29ubmVjdG9yU3R5bGVcIjp7XCIkaWRcIjpcIjk4MlwiLFwiTGluZUNvbG9yXCI6e1wiJHJlZlwiOlwiMzQ2XCJ9LFwiTGluZVdlaWdodFwiOjAuMCxcIkxpbmVUeXBlXCI6MH0sXCJNYXJnaW5cIjpudWxsLFwiU3RhcnREYXRlUG9zaXRpb25cIjo2LFwiRW5kRGF0ZVBvc2l0aW9uXCI6NixcIlRpdGxlUG9zaXRpb25cIjoxLFwiRHVyYXRpb25Qb3NpdGlvblwiOjAsXCJQZXJjZW50YWdlQ29tcGxldGVkUG9zaXRpb25cIjozLFwiU3BhY2luZ1wiOjMsXCJJc0JlbG93VGltZWJhbmRcIjp0cnVlLFwiUGVyY2VudGFnZUNvbXBsZXRlU2hhcGVPcGFjaXR5XCI6MzUsXCJHcm91cE5hbWVcIjpcIjJkZDgwNTc2LWUzZDMtNGZiZC1hZjRkLTVlZmNiYjIxNDMyMVwiLFwiQXR0YWNoZWRNaWxlc3RvbmVzU3R5bGVzXCI6bnVsbCxcIlNoYXBlU3R5bGVcIjp7XCIkaWRcIjpcIjk4M1wiLFwiTWFyZ2luXCI6e1wiJGlkXCI6XCI5ODRcIixcIlRvcFwiOjAuMCxcIkxlZnRcIjo0LjAsXCJSaWdodFwiOjQuMCxcIkJvdHRvbVwiOjAuMH0sXCJQYWRkaW5nXCI6e1wiJGlkXCI6XCI5ODVcIixcIlRvcFwiOjAuMCxcIkxlZnRcIjowLjAsXCJSaWdodFwiOjAuMCxcIkJvdHRvbVwiOjAuMH0sXCJCYWNrZ3JvdW5kXCI6e1wiJGlkXCI6XCI5ODZcIixcIkNvbG9yXCI6e1wiJGlkXCI6XCI5ODdcIixcIkFcIjoyNTUsXCJSXCI6MTEyLFwiR1wiOjE3MyxcIkJcIjo3MX19LFwiSXNWaXNpYmxlXCI6dHJ1ZSxcIldpZHRoXCI6MC4wLFwiSGVpZ2h0XCI6MTMuNDI2NjkyOTYyNjQ2NDg0LFwiQm9yZGVyU3R5bGVcIjp7XCIkaWRcIjpcIjk4OFwiLFwiTGluZUNvbG9yXCI6e1wiJGlkXCI6XCI5ODlcIixcIiR0eXBlXCI6XCJOTFJFLkNvbW1vbi5Eb20uU29saWRDb2xvckJydXNoLCBOTFJFLkNvbW1vblwiLFwiQ29sb3JcIjp7XCIkaWRcIjpcIjk5MFwiLFwiQVwiOjI1NSxcIlJcIjoyNTUsXCJHXCI6MCxcIkJcIjowfX0sXCJMaW5lV2VpZ2h0XCI6MC4wLFwiTGluZVR5cGVcIjowfX0sXCJUaXRsZVN0eWxlXCI6e1wiJGlkXCI6XCI5OTFcIixcIkZvbnRTZXR0aW5nc1wiOntcIiRpZFwiOlwiOTkyXCIsXCJGb250U2l6ZVwiOjExLFwiRm9udE5hbWVcIjpcIkNhbGlicmlcIixcIklzQm9sZFwiOnRydWUsXCJJc0l0YWxpY1wiOmZhbHNlLFwiSXNVbmRlcmxpbmVkXCI6ZmFsc2V9LFwiQXV0b1NpemVcIjowLFwiRm9yZWdyb3VuZFwiOntcIiRpZFwiOlwiOTkzXCIsXCJDb2xvclwiOntcIiRpZFwiOlwiOTk0XCIsXCJBXCI6MjU1LFwiUlwiOjAsXCJHXCI6MCxcIkJcIjowfX0sXCJCYWNrZ3JvdW5kRmlsbFR5cGVcIjowLFwiTWF4V2lkdGhcIjo3MjAuMCxcIk1heEhlaWdodFwiOlwiSW5maW5pdHlcIixcIlNtYXJ0Rm9yZWdyb3VuZElzQWN0aXZlXCI6ZmFsc2UsXCJIb3Jpem9udGFsQWxpZ25tZW50XCI6MCxcIlZlcnRpY2FsQWxpZ25tZW50XCI6MCxcIlNtYXJ0Rm9yZWdyb3VuZFwiOm51bGwsXCJNYXJnaW5cIjp7XCIkaWRcIjpcIjk5NVwiLFwiVG9wXCI6MC4wLFwiTGVmdFwiOjAuMCxcIlJpZ2h0XCI6MC4wLFwiQm90dG9tXCI6MC4wfSxcIlBhZGRpbmdcIjp7XCIkaWRcIjpcIjk5NlwiLFwiVG9wXCI6MC4wLFwiTGVmdFwiOjAuMCxcIlJpZ2h0XCI6MC4wLFwiQm90dG9tXCI6MC4wfSxcIkJhY2tncm91bmRcIjp7XCIkcmVmXCI6XCIzNjJcIn0sXCJJc1Zpc2libGVcIjp0cnVlLFwiV2lkdGhcIjowLjAsXCJIZWlnaHRcIjowLjAsXCJCb3JkZXJTdHlsZVwiOntcIiRpZFwiOlwiOTk3XCIsXCJMaW5lQ29sb3JcIjpudWxsLFwiTGluZVdlaWdodFwiOjAuMCxcIkxpbmVUeXBlXCI6MH19LFwiRGF0ZVN0eWxlXCI6e1wiJGlkXCI6XCI5OThcIixcIkZvbnRTZXR0aW5nc1wiOntcIiRpZFwiOlwiOTk5XCIsXCJGb250U2l6ZVwiOjEwLFwiRm9udE5hbWVcIjpcIkNhbGlicmlcIixcIklzQm9sZFwiOmZhbHNlLFwiSXNJdGFsaWNcIjpmYWxzZSxcIklzVW5kZXJsaW5lZFwiOmZhbHNlfSxcIkF1dG9TaXplXCI6MCxcIkZvcmVncm91bmRcIjp7XCIkaWRcIjpcIjEwMDB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wMVwiLFwiVG9wXCI6MC4wLFwiTGVmdFwiOjAuMCxcIlJpZ2h0XCI6MC4wLFwiQm90dG9tXCI6MC4wfSxcIlBhZGRpbmdcIjp7XCIkaWRcIjpcIjEwMDJcIixcIlRvcFwiOjAuMCxcIkxlZnRcIjowLjAsXCJSaWdodFwiOjAuMCxcIkJvdHRvbVwiOjAuMH0sXCJCYWNrZ3JvdW5kXCI6e1wiJHJlZlwiOlwiMzY5XCJ9LFwiSXNWaXNpYmxlXCI6dHJ1ZSxcIldpZHRoXCI6MC4wLFwiSGVpZ2h0XCI6MC4wLFwiQm9yZGVyU3R5bGVcIjp7XCIkaWRcIjpcIjEwMDNcIixcIkxpbmVDb2xvclwiOm51bGwsXCJMaW5lV2VpZ2h0XCI6MC4wLFwiTGluZVR5cGVcIjowfX0sXCJEYXRlRm9ybWF0XCI6e1wiJGlkXCI6XCIxMDA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wNVwiLFwiVGFza1N0eWxlXCI6e1wiJGlkXCI6XCIxMDA2XCIsXCJTaGFwZVwiOjcsXCJTaGFwZVRoaWNrbmVzc1wiOjMsXCJEdXJhdGlvbkZvcm1hdFwiOjUsXCJQZXJjZW50YWdlQ29tcGxldGVTdHlsZVwiOntcIiRpZFwiOlwiMTAwN1wiLFwiRm9udFNldHRpbmdzXCI6e1wiJGlkXCI6XCIxMDA4XCIsXCJGb250U2l6ZVwiOjEwLFwiRm9udE5hbWVcIjpcIkNhbGlicmlcIixcIklzQm9sZFwiOmZhbHNlLFwiSXNJdGFsaWNcIjpmYWxzZSxcIklzVW5kZXJsaW5lZFwiOmZhbHNlfSxcIkF1dG9TaXplXCI6MCxcIkZvcmVncm91bmRcIjp7XCIkaWRcIjpcIjEw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FwiLFwiVG9wXCI6MC4wLFwiTGVmdFwiOjAuMCxcIlJpZ2h0XCI6MC4wLFwiQm90dG9tXCI6MC4wfSxcIlBhZGRpbmdcIjp7XCIkaWRcIjpcIjEwMTFcIixcIlRvcFwiOjAuMCxcIkxlZnRcIjowLjAsXCJSaWdodFwiOjAuMCxcIkJvdHRvbVwiOjAuMH0sXCJCYWNrZ3JvdW5kXCI6e1wiJHJlZlwiOlwiMzMxXCJ9LFwiSXNWaXNpYmxlXCI6dHJ1ZSxcIldpZHRoXCI6MC4wLFwiSGVpZ2h0XCI6MC4wLFwiQm9yZGVyU3R5bGVcIjp7XCIkaWRcIjpcIjEwMTJcIixcIkxpbmVDb2xvclwiOm51bGwsXCJMaW5lV2VpZ2h0XCI6MC4wLFwiTGluZVR5cGVcIjowfX0sXCJEdXJhdGlvblN0eWxlXCI6e1wiJGlkXCI6XCIxMDEzXCIsXCJGb250U2V0dGluZ3NcIjp7XCIkaWRcIjpcIjEwMTRcIixcIkZvbnRTaXplXCI6MTAsXCJGb250TmFtZVwiOlwiQ2FsaWJyaVwiLFwiSXNCb2xkXCI6dHJ1ZSxcIklzSXRhbGljXCI6ZmFsc2UsXCJJc1VuZGVybGluZWRcIjpmYWxzZX0sXCJBdXRvU2l6ZVwiOjAsXCJGb3JlZ3JvdW5kXCI6e1wiJGlkXCI6XCIxMDE1XCIsXCJDb2xvclwiOntcIiRpZFwiOlwiMTAxNl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xMDE3XCIsXCJUb3BcIjowLjAsXCJMZWZ0XCI6MC4wLFwiUmlnaHRcIjowLjAsXCJCb3R0b21cIjowLjB9LFwiUGFkZGluZ1wiOntcIiRpZFwiOlwiMTAxOFwiLFwiVG9wXCI6MC4wLFwiTGVmdFwiOjAuMCxcIlJpZ2h0XCI6MC4wLFwiQm90dG9tXCI6MC4wfSxcIkJhY2tncm91bmRcIjp7XCIkcmVmXCI6XCIzNDBcIn0sXCJJc1Zpc2libGVcIjp0cnVlLFwiV2lkdGhcIjowLjAsXCJIZWlnaHRcIjowLjAsXCJCb3JkZXJTdHlsZVwiOntcIiRpZFwiOlwiMTAxOVwiLFwiTGluZUNvbG9yXCI6bnVsbCxcIkxpbmVXZWlnaHRcIjowLjAsXCJMaW5lVHlwZVwiOjB9fSxcIkhvcml6b250YWxDb25uZWN0b3JTdHlsZVwiOntcIiRpZFwiOlwiMTAyMFwiLFwiTGluZUNvbG9yXCI6e1wiJHJlZlwiOlwiMzQzXCJ9LFwiTGluZVdlaWdodFwiOjEuMCxcIkxpbmVUeXBlXCI6MH0sXCJWZXJ0aWNhbENvbm5lY3RvclN0eWxlXCI6e1wiJGlkXCI6XCIxMDIxXCIsXCJMaW5lQ29sb3JcIjp7XCIkcmVmXCI6XCIzNDZcIn0sXCJMaW5lV2VpZ2h0XCI6MC4wLFwiTGluZVR5cGVcIjowfSxcIk1hcmdpblwiOm51bGwsXCJTdGFydERhdGVQb3NpdGlvblwiOjYsXCJFbmREYXRlUG9zaXRpb25cIjo2LFwiVGl0bGVQb3NpdGlvblwiOjEsXCJEdXJhdGlvblBvc2l0aW9uXCI6MCxcIlBlcmNlbnRhZ2VDb21wbGV0ZWRQb3NpdGlvblwiOjIsXCJTcGFjaW5nXCI6MyxcIklzQmVsb3dUaW1lYmFuZFwiOnRydWUsXCJQZXJjZW50YWdlQ29tcGxldGVTaGFwZU9wYWNpdHlcIjozNSxcIkdyb3VwTmFtZVwiOlwiMmRkODA1NzYtZTNkMy00ZmJkLWFmNGQtNWVmY2JiMjE0MzIxXCIsXCJBdHRhY2hlZE1pbGVzdG9uZXNTdHlsZXNcIjpudWxsLFwiU2hhcGVTdHlsZVwiOntcIiRpZFwiOlwiMTAyMlwiLFwiTWFyZ2luXCI6e1wiJGlkXCI6XCIxMDIzXCIsXCJUb3BcIjowLjAsXCJMZWZ0XCI6NC4wLFwiUmlnaHRcIjo0LjAsXCJCb3R0b21cIjowLjB9LFwiUGFkZGluZ1wiOntcIiRpZFwiOlwiMTAyNFwiLFwiVG9wXCI6MC4wLFwiTGVmdFwiOjAuMCxcIlJpZ2h0XCI6MC4wLFwiQm90dG9tXCI6MC4wfSxcIkJhY2tncm91bmRcIjp7XCIkaWRcIjpcIjEwMjVcIixcIkNvbG9yXCI6e1wiJGlkXCI6XCIxMDI2XCIsXCJBXCI6MjU1LFwiUlwiOjExMixcIkdcIjoxNzMsXCJCXCI6NzF9fSxcIklzVmlzaWJsZVwiOnRydWUsXCJXaWR0aFwiOjAuMCxcIkhlaWdodFwiOjEzLjQyNjY5Mjk2MjY0NjQ4NCxcIkJvcmRlclN0eWxlXCI6e1wiJGlkXCI6XCIxMDI3XCIsXCJMaW5lQ29sb3JcIjp7XCIkaWRcIjpcIjEwMjhcIixcIiR0eXBlXCI6XCJOTFJFLkNvbW1vbi5Eb20uU29saWRDb2xvckJydXNoLCBOTFJFLkNvbW1vblwiLFwiQ29sb3JcIjp7XCIkaWRcIjpcIjEwMjlcIixcIkFcIjoyNTUsXCJSXCI6MjU1LFwiR1wiOjAsXCJCXCI6MH19LFwiTGluZVdlaWdodFwiOjAuMCxcIkxpbmVUeXBlXCI6MH19LFwiVGl0bGVTdHlsZVwiOntcIiRpZFwiOlwiMTAzMFwiLFwiRm9udFNldHRpbmdzXCI6e1wiJGlkXCI6XCIxMDMxXCIsXCJGb250U2l6ZVwiOjExLFwiRm9udE5hbWVcIjpcIkNhbGlicmlcIixcIklzQm9sZFwiOnRydWUsXCJJc0l0YWxpY1wiOmZhbHNlLFwiSXNVbmRlcmxpbmVkXCI6ZmFsc2V9LFwiQXV0b1NpemVcIjowLFwiRm9yZWdyb3VuZFwiOntcIiRpZFwiOlwiMTAzMlwiLFwiQ29sb3JcIjp7XCIkaWRcIjpcIjEwMzN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AzNFwiLFwiVG9wXCI6MC4wLFwiTGVmdFwiOjAuMCxcIlJpZ2h0XCI6MC4wLFwiQm90dG9tXCI6MC4wfSxcIlBhZGRpbmdcIjp7XCIkaWRcIjpcIjEwMzVcIixcIlRvcFwiOjAuMCxcIkxlZnRcIjowLjAsXCJSaWdodFwiOjAuMCxcIkJvdHRvbVwiOjAuMH0sXCJCYWNrZ3JvdW5kXCI6e1wiJHJlZlwiOlwiMzYyXCJ9LFwiSXNWaXNpYmxlXCI6dHJ1ZSxcIldpZHRoXCI6MC4wLFwiSGVpZ2h0XCI6MC4wLFwiQm9yZGVyU3R5bGVcIjp7XCIkaWRcIjpcIjEwMzZcIixcIkxpbmVDb2xvclwiOm51bGwsXCJMaW5lV2VpZ2h0XCI6MC4wLFwiTGluZVR5cGVcIjowfX0sXCJEYXRlU3R5bGVcIjp7XCIkaWRcIjpcIjEwMzdcIixcIkZvbnRTZXR0aW5nc1wiOntcIiRpZFwiOlwiMTAzOFwiLFwiRm9udFNpemVcIjoxMCxcIkZvbnROYW1lXCI6XCJDYWxpYnJpXCIsXCJJc0JvbGRcIjpmYWxzZSxcIklzSXRhbGljXCI6ZmFsc2UsXCJJc1VuZGVybGluZWRcIjpmYWxzZX0sXCJBdXRvU2l6ZVwiOjAsXCJGb3JlZ3JvdW5kXCI6e1wiJGlkXCI6XCIxMDM5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BcIixcIlRvcFwiOjAuMCxcIkxlZnRcIjowLjAsXCJSaWdodFwiOjAuMCxcIkJvdHRvbVwiOjAuMH0sXCJQYWRkaW5nXCI6e1wiJGlkXCI6XCIxMDQxXCIsXCJUb3BcIjowLjAsXCJMZWZ0XCI6MC4wLFwiUmlnaHRcIjowLjAsXCJCb3R0b21cIjowLjB9LFwiQmFja2dyb3VuZFwiOntcIiRyZWZcIjpcIjM2OVwifSxcIklzVmlzaWJsZVwiOnRydWUsXCJXaWR0aFwiOjAuMCxcIkhlaWdodFwiOjAuMCxcIkJvcmRlclN0eWxlXCI6e1wiJGlkXCI6XCIxMDQyXCIsXCJMaW5lQ29sb3JcIjpudWxsLFwiTGluZVdlaWdodFwiOjAuMCxcIkxpbmVUeXBlXCI6MH19LFwiRGF0ZUZvcm1hdFwiOntcIiRpZFwiOlwiMTA0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wNDRcIixcIlNoYXBlXCI6MTQsXCJDb25uZWN0b3JNYXJnaW5cIjp7XCIkaWRcIjpcIjEwNDVcIixcIlRvcFwiOjAuMCxcIkxlZnRcIjoyLjAsXCJSaWdodFwiOjIuMCxcIkJvdHRvbVwiOjAuMH0sXCJDb25uZWN0b3JTdHlsZVwiOntcIiRpZFwiOlwiMTA0NlwiLFwiTGluZUNvbG9yXCI6e1wiJGlkXCI6XCIxMDQ3XCIsXCIkdHlwZVwiOlwiTkxSRS5Db21tb24uRG9tLlNvbGlkQ29sb3JCcnVzaCwgTkxSRS5Db21tb25cIixcIkNvbG9yXCI6e1wiJGlkXCI6XCIxMDQ4XCIsXCJBXCI6MjU1LFwiUlwiOjU2LFwiR1wiOjg3LFwiQlwiOjM1fX0sXCJMaW5lV2VpZ2h0XCI6MS4wLFwiTGluZVR5cGVcIjowfSxcIklzQmVsb3dUaW1lYmFuZFwiOnRydWUsXCJIaWRlRGF0ZVwiOmZhbHNlLFwiU2hhcGVTaXplXCI6MyxcIlNwYWNpbmdcIjowLjAsXCJQYWRkaW5nXCI6e1wiJGlkXCI6XCIxMDQ5XCIsXCJUb3BcIjo3LjAsXCJMZWZ0XCI6My4wLFwiUmlnaHRcIjowLjAsXCJCb3R0b21cIjoyLjB9LFwiUG9zaXRpb25cIjpudWxsLFwiUG9zaXRpb25PblRhc2tcIjozLFwiU2hhcGVTdHlsZVwiOntcIiRpZFwiOlwiMTA1MFwiLFwiTWFyZ2luXCI6e1wiJGlkXCI6XCIxMDUxXCIsXCJUb3BcIjowLjAsXCJMZWZ0XCI6MC4wLFwiUmlnaHRcIjowLjAsXCJCb3R0b21cIjowLjB9LFwiUGFkZGluZ1wiOntcIiRpZFwiOlwiMTA1MlwiLFwiVG9wXCI6MC4wLFwiTGVmdFwiOjAuMCxcIlJpZ2h0XCI6MC4wLFwiQm90dG9tXCI6MC4wfSxcIkJhY2tncm91bmRcIjp7XCIkaWRcIjpcIjEwNTNcIixcIkNvbG9yXCI6e1wiJGlkXCI6XCIxMDU0XCIsXCJBXCI6MjU1LFwiUlwiOjU2LFwiR1wiOjg3LFwiQlwiOjM1fX0sXCJJc1Zpc2libGVcIjp0cnVlLFwiV2lkdGhcIjoxNS44MDA3MDg3NzA3NTE5NTMsXCJIZWlnaHRcIjoxNy41NTYzNzc0MTA4ODg2NzIsXCJCb3JkZXJTdHlsZVwiOntcIiRpZFwiOlwiMTA1NVwiLFwiTGluZUNvbG9yXCI6bnVsbCxcIkxpbmVXZWlnaHRcIjowLjAsXCJMaW5lVHlwZVwiOjB9fSxcIlRpdGxlU3R5bGVcIjp7XCIkaWRcIjpcIjEwNTZcIixcIkZvbnRTZXR0aW5nc1wiOntcIiRpZFwiOlwiMTA1N1wiLFwiRm9udFNpemVcIjoxMSxcIkZvbnROYW1lXCI6XCJDYWxpYnJpXCIsXCJJc0JvbGRcIjp0cnVlLFwiSXNJdGFsaWNcIjpmYWxzZSxcIklzVW5kZXJsaW5lZFwiOmZhbHNlfSxcIkF1dG9TaXplXCI6MCxcIkZvcmVncm91bmRcIjp7XCIkaWRcIjpcIjEwNThcIixcIkNvbG9yXCI6e1wiJGlkXCI6XCIxMDU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NjBcIixcIlRvcFwiOjAuMCxcIkxlZnRcIjowLjAsXCJSaWdodFwiOjAuMCxcIkJvdHRvbVwiOjAuMH0sXCJQYWRkaW5nXCI6e1wiJGlkXCI6XCIxMDYxXCIsXCJUb3BcIjowLjAsXCJMZWZ0XCI6MC4wLFwiUmlnaHRcIjowLjAsXCJCb3R0b21cIjowLjB9LFwiQmFja2dyb3VuZFwiOntcIiRyZWZcIjpcIjEwNVwifSxcIklzVmlzaWJsZVwiOnRydWUsXCJXaWR0aFwiOjAuMCxcIkhlaWdodFwiOjAuMCxcIkJvcmRlclN0eWxlXCI6e1wiJGlkXCI6XCIxMDYyXCIsXCJMaW5lQ29sb3JcIjpudWxsLFwiTGluZVdlaWdodFwiOjAuMCxcIkxpbmVUeXBlXCI6MH19LFwiRGF0ZVN0eWxlXCI6e1wiJGlkXCI6XCIxMDYzXCIsXCJGb250U2V0dGluZ3NcIjp7XCIkaWRcIjpcIjEwNjRcIixcIkZvbnRTaXplXCI6MTAsXCJGb250TmFtZVwiOlwiQ2FsaWJyaVwiLFwiSXNCb2xkXCI6ZmFsc2UsXCJJc0l0YWxpY1wiOmZhbHNlLFwiSXNVbmRlcmxpbmVkXCI6ZmFsc2V9LFwiQXV0b1NpemVcIjowLFwiRm9yZWdyb3VuZFwiOntcIiRpZFwiOlwiMTA2NVwiLFwiQ29sb3JcIjp7XCIkaWRcIjpcIjEwNjZ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wNjdcIixcIlRvcFwiOjAuMCxcIkxlZnRcIjowLjAsXCJSaWdodFwiOjAuMCxcIkJvdHRvbVwiOjAuMH0sXCJQYWRkaW5nXCI6e1wiJGlkXCI6XCIxMDY4XCIsXCJUb3BcIjowLjAsXCJMZWZ0XCI6MC4wLFwiUmlnaHRcIjowLjAsXCJCb3R0b21cIjowLjB9LFwiQmFja2dyb3VuZFwiOntcIiRyZWZcIjpcIjExMlwifSxcIklzVmlzaWJsZVwiOnRydWUsXCJXaWR0aFwiOjAuMCxcIkhlaWdodFwiOjAuMCxcIkJvcmRlclN0eWxlXCI6e1wiJGlkXCI6XCIxMDY5XCIsXCJMaW5lQ29sb3JcIjpudWxsLFwiTGluZVdlaWdodFwiOjAuMCxcIkxpbmVUeXBlXCI6MH19LFwiRGF0ZUZvcm1hdFwiOntcIiRpZFwiOlwiMTA3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A3MVwiLFwiRGF0ZVBhcnRJc1Zpc2libGVcIjp0cnVlLFwiVGltZVBhcnRJc1Zpc2libGVcIjpmYWxzZX19LFwiSXNWaXNpYmxlXCI6dHJ1ZX0se1wiJGlkXCI6XCIxMDcyXCIsXCJTaGFwZVwiOjE0LFwiQ29ubmVjdG9yTWFyZ2luXCI6e1wiJGlkXCI6XCIxMDczXCIsXCJUb3BcIjowLjAsXCJMZWZ0XCI6Mi4wLFwiUmlnaHRcIjoyLjAsXCJCb3R0b21cIjowLjB9LFwiQ29ubmVjdG9yU3R5bGVcIjp7XCIkaWRcIjpcIjEwNzRcIixcIkxpbmVDb2xvclwiOntcIiRpZFwiOlwiMTA3NVwiLFwiJHR5cGVcIjpcIk5MUkUuQ29tbW9uLkRvbS5Tb2xpZENvbG9yQnJ1c2gsIE5MUkUuQ29tbW9uXCIsXCJDb2xvclwiOntcIiRpZFwiOlwiMTA3NlwiLFwiQVwiOjI1NSxcIlJcIjo1NixcIkdcIjo4NyxcIkJcIjozNX19LFwiTGluZVdlaWdodFwiOjEuMCxcIkxpbmVUeXBlXCI6MH0sXCJJc0JlbG93VGltZWJhbmRcIjp0cnVlLFwiSGlkZURhdGVcIjpmYWxzZSxcIlNoYXBlU2l6ZVwiOjMsXCJTcGFjaW5nXCI6MC4wLFwiUGFkZGluZ1wiOntcIiRpZFwiOlwiMTA3N1wiLFwiVG9wXCI6Ny4wLFwiTGVmdFwiOjMuMCxcIlJpZ2h0XCI6MC4wLFwiQm90dG9tXCI6Mi4wfSxcIlBvc2l0aW9uXCI6bnVsbCxcIlBvc2l0aW9uT25UYXNrXCI6MyxcIlNoYXBlU3R5bGVcIjp7XCIkaWRcIjpcIjEwNzhcIixcIk1hcmdpblwiOntcIiRpZFwiOlwiMTA3OVwiLFwiVG9wXCI6MC4wLFwiTGVmdFwiOjAuMCxcIlJpZ2h0XCI6MC4wLFwiQm90dG9tXCI6MC4wfSxcIlBhZGRpbmdcIjp7XCIkaWRcIjpcIjEwODBcIixcIlRvcFwiOjAuMCxcIkxlZnRcIjowLjAsXCJSaWdodFwiOjAuMCxcIkJvdHRvbVwiOjAuMH0sXCJCYWNrZ3JvdW5kXCI6e1wiJGlkXCI6XCIxMDgxXCIsXCJDb2xvclwiOntcIiRpZFwiOlwiMTA4MlwiLFwiQVwiOjI1NSxcIlJcIjo1NixcIkdcIjo4NyxcIkJcIjozNX19LFwiSXNWaXNpYmxlXCI6dHJ1ZSxcIldpZHRoXCI6MTUuODAwNzA4NzcwNzUxOTUzLFwiSGVpZ2h0XCI6MTcuNTU2Mzc3NDEwODg4NjcyLFwiQm9yZGVyU3R5bGVcIjp7XCIkaWRcIjpcIjEwODNcIixcIkxpbmVDb2xvclwiOm51bGwsXCJMaW5lV2VpZ2h0XCI6MC4wLFwiTGluZVR5cGVcIjowfX0sXCJUaXRsZVN0eWxlXCI6e1wiJGlkXCI6XCIxMDg0XCIsXCJGb250U2V0dGluZ3NcIjp7XCIkaWRcIjpcIjEwODVcIixcIkZvbnRTaXplXCI6MTEsXCJGb250TmFtZVwiOlwiQ2FsaWJyaVwiLFwiSXNCb2xkXCI6dHJ1ZSxcIklzSXRhbGljXCI6ZmFsc2UsXCJJc1VuZGVybGluZWRcIjpmYWxzZX0sXCJBdXRvU2l6ZVwiOjAsXCJGb3JlZ3JvdW5kXCI6e1wiJGlkXCI6XCIxMDg2XCIsXCJDb2xvclwiOntcIiRpZFwiOlwiMTA4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g4XCIsXCJUb3BcIjowLjAsXCJMZWZ0XCI6MC4wLFwiUmlnaHRcIjowLjAsXCJCb3R0b21cIjowLjB9LFwiUGFkZGluZ1wiOntcIiRpZFwiOlwiMTA4OVwiLFwiVG9wXCI6MC4wLFwiTGVmdFwiOjAuMCxcIlJpZ2h0XCI6MC4wLFwiQm90dG9tXCI6MC4wfSxcIkJhY2tncm91bmRcIjp7XCIkcmVmXCI6XCIxMDVcIn0sXCJJc1Zpc2libGVcIjp0cnVlLFwiV2lkdGhcIjowLjAsXCJIZWlnaHRcIjowLjAsXCJCb3JkZXJTdHlsZVwiOntcIiRpZFwiOlwiMTA5MFwiLFwiTGluZUNvbG9yXCI6bnVsbCxcIkxpbmVXZWlnaHRcIjowLjAsXCJMaW5lVHlwZVwiOjB9fSxcIkRhdGVTdHlsZVwiOntcIiRpZFwiOlwiMTA5MVwiLFwiRm9udFNldHRpbmdzXCI6e1wiJGlkXCI6XCIxMDkyXCIsXCJGb250U2l6ZVwiOjEwLFwiRm9udE5hbWVcIjpcIkNhbGlicmlcIixcIklzQm9sZFwiOmZhbHNlLFwiSXNJdGFsaWNcIjpmYWxzZSxcIklzVW5kZXJsaW5lZFwiOmZhbHNlfSxcIkF1dG9TaXplXCI6MCxcIkZvcmVncm91bmRcIjp7XCIkaWRcIjpcIjEwOTNcIixcIkNvbG9yXCI6e1wiJGlkXCI6XCIxMDk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Dk1XCIsXCJUb3BcIjowLjAsXCJMZWZ0XCI6MC4wLFwiUmlnaHRcIjowLjAsXCJCb3R0b21cIjowLjB9LFwiUGFkZGluZ1wiOntcIiRpZFwiOlwiMTA5NlwiLFwiVG9wXCI6MC4wLFwiTGVmdFwiOjAuMCxcIlJpZ2h0XCI6MC4wLFwiQm90dG9tXCI6MC4wfSxcIkJhY2tncm91bmRcIjp7XCIkcmVmXCI6XCIxMTJcIn0sXCJJc1Zpc2libGVcIjp0cnVlLFwiV2lkdGhcIjowLjAsXCJIZWlnaHRcIjowLjAsXCJCb3JkZXJTdHlsZVwiOntcIiRpZFwiOlwiMTA5N1wiLFwiTGluZUNvbG9yXCI6bnVsbCxcIkxpbmVXZWlnaHRcIjowLjAsXCJMaW5lVHlwZVwiOjB9fSxcIkRhdGVGb3JtYXRcIjp7XCIkaWRcIjpcIjEw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wOTlcIixcIkRhdGVQYXJ0SXNWaXNpYmxlXCI6dHJ1ZSxcIlRpbWVQYXJ0SXNWaXNpYmxlXCI6ZmFsc2V9fSxcIklzVmlzaWJsZVwiOnRydWV9LHtcIiRpZFwiOlwiMTEwMFwiLFwiU2hhcGVcIjoxNCxcIkNvbm5lY3Rvck1hcmdpblwiOntcIiRpZFwiOlwiMTEwMVwiLFwiVG9wXCI6MC4wLFwiTGVmdFwiOjIuMCxcIlJpZ2h0XCI6Mi4wLFwiQm90dG9tXCI6MC4wfSxcIkNvbm5lY3RvclN0eWxlXCI6e1wiJGlkXCI6XCIxMTAyXCIsXCJMaW5lQ29sb3JcIjp7XCIkaWRcIjpcIjExMDNcIixcIiR0eXBlXCI6XCJOTFJFLkNvbW1vbi5Eb20uU29saWRDb2xvckJydXNoLCBOTFJFLkNvbW1vblwiLFwiQ29sb3JcIjp7XCIkaWRcIjpcIjExMDRcIixcIkFcIjoyNTUsXCJSXCI6NTYsXCJHXCI6ODcsXCJCXCI6MzV9fSxcIkxpbmVXZWlnaHRcIjoxLjAsXCJMaW5lVHlwZVwiOjB9LFwiSXNCZWxvd1RpbWViYW5kXCI6dHJ1ZSxcIkhpZGVEYXRlXCI6ZmFsc2UsXCJTaGFwZVNpemVcIjozLFwiU3BhY2luZ1wiOjAuMCxcIlBhZGRpbmdcIjp7XCIkaWRcIjpcIjExMDVcIixcIlRvcFwiOjcuMCxcIkxlZnRcIjozLjAsXCJSaWdodFwiOjAuMCxcIkJvdHRvbVwiOjIuMH0sXCJQb3NpdGlvblwiOm51bGwsXCJQb3NpdGlvbk9uVGFza1wiOjMsXCJTaGFwZVN0eWxlXCI6e1wiJGlkXCI6XCIxMTA2XCIsXCJNYXJnaW5cIjp7XCIkaWRcIjpcIjExMDdcIixcIlRvcFwiOjAuMCxcIkxlZnRcIjowLjAsXCJSaWdodFwiOjAuMCxcIkJvdHRvbVwiOjAuMH0sXCJQYWRkaW5nXCI6e1wiJGlkXCI6XCIxMTA4XCIsXCJUb3BcIjowLjAsXCJMZWZ0XCI6MC4wLFwiUmlnaHRcIjowLjAsXCJCb3R0b21cIjowLjB9LFwiQmFja2dyb3VuZFwiOntcIiRpZFwiOlwiMTEwOVwiLFwiQ29sb3JcIjp7XCIkaWRcIjpcIjExMTBcIixcIkFcIjoyNTUsXCJSXCI6NTYsXCJHXCI6ODcsXCJCXCI6MzV9fSxcIklzVmlzaWJsZVwiOnRydWUsXCJXaWR0aFwiOjE1LjgwMDcwODc3MDc1MTk1MyxcIkhlaWdodFwiOjE3LjU1NjM3NzQxMDg4ODY3MixcIkJvcmRlclN0eWxlXCI6e1wiJGlkXCI6XCIxMTExXCIsXCJMaW5lQ29sb3JcIjpudWxsLFwiTGluZVdlaWdodFwiOjAuMCxcIkxpbmVUeXBlXCI6MH19LFwiVGl0bGVTdHlsZVwiOntcIiRpZFwiOlwiMTExMlwiLFwiRm9udFNldHRpbmdzXCI6e1wiJGlkXCI6XCIxMTEzXCIsXCJGb250U2l6ZVwiOjExLFwiRm9udE5hbWVcIjpcIkNhbGlicmlcIixcIklzQm9sZFwiOnRydWUsXCJJc0l0YWxpY1wiOmZhbHNlLFwiSXNVbmRlcmxpbmVkXCI6ZmFsc2V9LFwiQXV0b1NpemVcIjowLFwiRm9yZWdyb3VuZFwiOntcIiRpZFwiOlwiMTExNFwiLFwiQ29sb3JcIjp7XCIkaWRcIjpcIjExMT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ExNlwiLFwiVG9wXCI6MC4wLFwiTGVmdFwiOjAuMCxcIlJpZ2h0XCI6MC4wLFwiQm90dG9tXCI6MC4wfSxcIlBhZGRpbmdcIjp7XCIkaWRcIjpcIjExMTdcIixcIlRvcFwiOjAuMCxcIkxlZnRcIjowLjAsXCJSaWdodFwiOjAuMCxcIkJvdHRvbVwiOjAuMH0sXCJCYWNrZ3JvdW5kXCI6e1wiJHJlZlwiOlwiMTA1XCJ9LFwiSXNWaXNpYmxlXCI6dHJ1ZSxcIldpZHRoXCI6MC4wLFwiSGVpZ2h0XCI6MC4wLFwiQm9yZGVyU3R5bGVcIjp7XCIkaWRcIjpcIjExMThcIixcIkxpbmVDb2xvclwiOm51bGwsXCJMaW5lV2VpZ2h0XCI6MC4wLFwiTGluZVR5cGVcIjowfX0sXCJEYXRlU3R5bGVcIjp7XCIkaWRcIjpcIjExMTlcIixcIkZvbnRTZXR0aW5nc1wiOntcIiRpZFwiOlwiMTEyMFwiLFwiRm9udFNpemVcIjoxMCxcIkZvbnROYW1lXCI6XCJDYWxpYnJpXCIsXCJJc0JvbGRcIjpmYWxzZSxcIklzSXRhbGljXCI6ZmFsc2UsXCJJc1VuZGVybGluZWRcIjpmYWxzZX0sXCJBdXRvU2l6ZVwiOjAsXCJGb3JlZ3JvdW5kXCI6e1wiJGlkXCI6XCIxMTIxXCIsXCJDb2xvclwiOntcIiRpZFwiOlwiMTEy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EyM1wiLFwiVG9wXCI6MC4wLFwiTGVmdFwiOjAuMCxcIlJpZ2h0XCI6MC4wLFwiQm90dG9tXCI6MC4wfSxcIlBhZGRpbmdcIjp7XCIkaWRcIjpcIjExMjRcIixcIlRvcFwiOjAuMCxcIkxlZnRcIjowLjAsXCJSaWdodFwiOjAuMCxcIkJvdHRvbVwiOjAuMH0sXCJCYWNrZ3JvdW5kXCI6e1wiJHJlZlwiOlwiMTEyXCJ9LFwiSXNWaXNpYmxlXCI6dHJ1ZSxcIldpZHRoXCI6MC4wLFwiSGVpZ2h0XCI6MC4wLFwiQm9yZGVyU3R5bGVcIjp7XCIkaWRcIjpcIjExMjVcIixcIkxpbmVDb2xvclwiOm51bGwsXCJMaW5lV2VpZ2h0XCI6MC4wLFwiTGluZVR5cGVcIjowfX0sXCJEYXRlRm9ybWF0XCI6e1wiJGlkXCI6XCIxMTI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I3XCIsXCJEYXRlUGFydElzVmlzaWJsZVwiOnRydWUsXCJUaW1lUGFydElzVmlzaWJsZVwiOmZhbHNlfX0sXCJJc1Zpc2libGVcIjp0cnVlfV19LHtcIiRpZFwiOlwiMTEyOFwiLFwiVGFza1N0eWxlXCI6e1wiJGlkXCI6XCIxMTI5XCIsXCJTaGFwZVwiOjcsXCJTaGFwZVRoaWNrbmVzc1wiOjMsXCJEdXJhdGlvbkZvcm1hdFwiOjUsXCJQZXJjZW50YWdlQ29tcGxldGVTdHlsZVwiOntcIiRpZFwiOlwiMTEzMFwiLFwiRm9udFNldHRpbmdzXCI6e1wiJGlkXCI6XCIxMTMxXCIsXCJGb250U2l6ZVwiOjEwLFwiRm9udE5hbWVcIjpcIkNhbGlicmlcIixcIklzQm9sZFwiOmZhbHNlLFwiSXNJdGFsaWNcIjpmYWxzZSxcIklzVW5kZXJsaW5lZFwiOmZhbHNlfSxcIkF1dG9TaXplXCI6MCxcIkZvcmVncm91bmRcIjp7XCIkaWRcIjpcIjExMz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EzM1wiLFwiVG9wXCI6MC4wLFwiTGVmdFwiOjAuMCxcIlJpZ2h0XCI6MC4wLFwiQm90dG9tXCI6MC4wfSxcIlBhZGRpbmdcIjp7XCIkaWRcIjpcIjExMzRcIixcIlRvcFwiOjAuMCxcIkxlZnRcIjowLjAsXCJSaWdodFwiOjAuMCxcIkJvdHRvbVwiOjAuMH0sXCJCYWNrZ3JvdW5kXCI6e1wiJHJlZlwiOlwiMTIxXCJ9LFwiSXNWaXNpYmxlXCI6dHJ1ZSxcIldpZHRoXCI6MC4wLFwiSGVpZ2h0XCI6MC4wLFwiQm9yZGVyU3R5bGVcIjp7XCIkaWRcIjpcIjExMzVcIixcIkxpbmVDb2xvclwiOm51bGwsXCJMaW5lV2VpZ2h0XCI6MC4wLFwiTGluZVR5cGVcIjowfX0sXCJEdXJhdGlvblN0eWxlXCI6e1wiJGlkXCI6XCIxMTM2XCIsXCJGb250U2V0dGluZ3NcIjp7XCIkaWRcIjpcIjExMzdcIixcIkZvbnRTaXplXCI6MTAsXCJGb250TmFtZVwiOlwiQ2FsaWJyaVwiLFwiSXNCb2xkXCI6dHJ1ZSxcIklzSXRhbGljXCI6ZmFsc2UsXCJJc1VuZGVybGluZWRcIjpmYWxzZX0sXCJBdXRvU2l6ZVwiOjAsXCJGb3JlZ3JvdW5kXCI6e1wiJGlkXCI6XCIxMTM4XCIsXCJDb2xvclwiOntcIiRpZFwiOlwiMTEz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0MFwiLFwiVG9wXCI6MC4wLFwiTGVmdFwiOjAuMCxcIlJpZ2h0XCI6MC4wLFwiQm90dG9tXCI6MC4wfSxcIlBhZGRpbmdcIjp7XCIkaWRcIjpcIjExNDFcIixcIlRvcFwiOjAuMCxcIkxlZnRcIjowLjAsXCJSaWdodFwiOjAuMCxcIkJvdHRvbVwiOjAuMH0sXCJCYWNrZ3JvdW5kXCI6e1wiJHJlZlwiOlwiMTI4XCJ9LFwiSXNWaXNpYmxlXCI6dHJ1ZSxcIldpZHRoXCI6MC4wLFwiSGVpZ2h0XCI6MC4wLFwiQm9yZGVyU3R5bGVcIjp7XCIkaWRcIjpcIjExNDJcIixcIkxpbmVDb2xvclwiOm51bGwsXCJMaW5lV2VpZ2h0XCI6MC4wLFwiTGluZVR5cGVcIjowfX0sXCJIb3Jpem9udGFsQ29ubmVjdG9yU3R5bGVcIjp7XCIkaWRcIjpcIjExNDNcIixcIkxpbmVDb2xvclwiOntcIiRyZWZcIjpcIjEzMFwifSxcIkxpbmVXZWlnaHRcIjoxLjAsXCJMaW5lVHlwZVwiOjB9LFwiVmVydGljYWxDb25uZWN0b3JTdHlsZVwiOntcIiRpZFwiOlwiMTE0N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NDVcIixcIk1hcmdpblwiOntcIiRpZFwiOlwiMTE0NlwiLFwiVG9wXCI6MC4wLFwiTGVmdFwiOjQuMCxcIlJpZ2h0XCI6NC4wLFwiQm90dG9tXCI6MC4wfSxcIlBhZGRpbmdcIjp7XCIkaWRcIjpcIjExNDdcIixcIlRvcFwiOjAuMCxcIkxlZnRcIjowLjAsXCJSaWdodFwiOjAuMCxcIkJvdHRvbVwiOjAuMH0sXCJCYWNrZ3JvdW5kXCI6e1wiJGlkXCI6XCIxMTQ4XCIsXCJDb2xvclwiOntcIiRpZFwiOlwiMTE0OVwiLFwiQVwiOjI1NSxcIlJcIjoxMTIsXCJHXCI6MTczLFwiQlwiOjcxfX0sXCJJc1Zpc2libGVcIjp0cnVlLFwiV2lkdGhcIjowLjAsXCJIZWlnaHRcIjoxMy40MjY2OTI5NjI2NDY0ODQsXCJCb3JkZXJTdHlsZVwiOntcIiRpZFwiOlwiMTE1MFwiLFwiTGluZUNvbG9yXCI6e1wiJHJlZlwiOlwiMTQxXCJ9LFwiTGluZVdlaWdodFwiOjAuMCxcIkxpbmVUeXBlXCI6MH19LFwiVGl0bGVTdHlsZVwiOntcIiRpZFwiOlwiMTE1MVwiLFwiRm9udFNldHRpbmdzXCI6e1wiJGlkXCI6XCIxMTUyXCIsXCJGb250U2l6ZVwiOjExLFwiRm9udE5hbWVcIjpcIkNhbGlicmlcIixcIklzQm9sZFwiOnRydWUsXCJJc0l0YWxpY1wiOmZhbHNlLFwiSXNVbmRlcmxpbmVkXCI6ZmFsc2V9LFwiQXV0b1NpemVcIjowLFwiRm9yZWdyb3VuZFwiOntcIiRpZFwiOlwiMTE1M1wiLFwiQ29sb3JcIjp7XCIkaWRcIjpcIjExNTR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1NVwiLFwiVG9wXCI6MC4wLFwiTGVmdFwiOjAuMCxcIlJpZ2h0XCI6MC4wLFwiQm90dG9tXCI6MC4wfSxcIlBhZGRpbmdcIjp7XCIkaWRcIjpcIjExNTZcIixcIlRvcFwiOjAuMCxcIkxlZnRcIjowLjAsXCJSaWdodFwiOjAuMCxcIkJvdHRvbVwiOjAuMH0sXCJCYWNrZ3JvdW5kXCI6e1wiJHJlZlwiOlwiMTQ5XCJ9LFwiSXNWaXNpYmxlXCI6dHJ1ZSxcIldpZHRoXCI6MC4wLFwiSGVpZ2h0XCI6MC4wLFwiQm9yZGVyU3R5bGVcIjp7XCIkaWRcIjpcIjExNTdcIixcIkxpbmVDb2xvclwiOm51bGwsXCJMaW5lV2VpZ2h0XCI6MC4wLFwiTGluZVR5cGVcIjowfX0sXCJEYXRlU3R5bGVcIjp7XCIkaWRcIjpcIjExNThcIixcIkZvbnRTZXR0aW5nc1wiOntcIiRpZFwiOlwiMTE1OVwiLFwiRm9udFNpemVcIjoxMCxcIkZvbnROYW1lXCI6XCJDYWxpYnJpXCIsXCJJc0JvbGRcIjpmYWxzZSxcIklzSXRhbGljXCI6ZmFsc2UsXCJJc1VuZGVybGluZWRcIjpmYWxzZX0sXCJBdXRvU2l6ZVwiOjAsXCJGb3JlZ3JvdW5kXCI6e1wiJGlkXCI6XCIxMTYw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NjFcIixcIlRvcFwiOjAuMCxcIkxlZnRcIjowLjAsXCJSaWdodFwiOjAuMCxcIkJvdHRvbVwiOjAuMH0sXCJQYWRkaW5nXCI6e1wiJGlkXCI6XCIxMTYyXCIsXCJUb3BcIjowLjAsXCJMZWZ0XCI6MC4wLFwiUmlnaHRcIjowLjAsXCJCb3R0b21cIjowLjB9LFwiQmFja2dyb3VuZFwiOntcIiRyZWZcIjpcIjE1NlwifSxcIklzVmlzaWJsZVwiOnRydWUsXCJXaWR0aFwiOjAuMCxcIkhlaWdodFwiOjAuMCxcIkJvcmRlclN0eWxlXCI6e1wiJGlkXCI6XCIxMTYzXCIsXCJMaW5lQ29sb3JcIjpudWxsLFwiTGluZVdlaWdodFwiOjAuMCxcIkxpbmVUeXBlXCI6MH19LFwiRGF0ZUZvcm1hdFwiOntcIiRpZFwiOlwiMTE2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xNjVcIixcIlRhc2tTdHlsZVwiOntcIiRpZFwiOlwiMTE2NlwiLFwiU2hhcGVcIjo3LFwiU2hhcGVUaGlja25lc3NcIjozLFwiRHVyYXRpb25Gb3JtYXRcIjowLFwiUGVyY2VudGFnZUNvbXBsZXRlU3R5bGVcIjp7XCIkaWRcIjpcIjExNjdcIixcIkZvbnRTZXR0aW5nc1wiOntcIiRpZFwiOlwiMTE2OFwiLFwiRm9udFNpemVcIjoxMCxcIkZvbnROYW1lXCI6XCJDYWxpYnJpXCIsXCJJc0JvbGRcIjpmYWxzZSxcIklzSXRhbGljXCI6ZmFsc2UsXCJJc1VuZGVybGluZWRcIjpmYWxzZX0sXCJBdXRvU2l6ZVwiOjAsXCJGb3JlZ3JvdW5kXCI6e1wiJGlkXCI6XCIxMTY5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ExNzBcIixcIlRvcFwiOjAuMCxcIkxlZnRcIjowLjAsXCJSaWdodFwiOjAuMCxcIkJvdHRvbVwiOjAuMH0sXCJQYWRkaW5nXCI6e1wiJGlkXCI6XCIxMTcxXCIsXCJUb3BcIjowLjAsXCJMZWZ0XCI6MC4wLFwiUmlnaHRcIjowLjAsXCJCb3R0b21cIjowLjB9LFwiQmFja2dyb3VuZFwiOntcIiRyZWZcIjpcIjEyMVwifSxcIklzVmlzaWJsZVwiOnRydWUsXCJXaWR0aFwiOjAuMCxcIkhlaWdodFwiOjAuMCxcIkJvcmRlclN0eWxlXCI6e1wiJGlkXCI6XCIxMTcyXCIsXCJMaW5lQ29sb3JcIjpudWxsLFwiTGluZVdlaWdodFwiOjAuMCxcIkxpbmVUeXBlXCI6MH19LFwiRHVyYXRpb25TdHlsZVwiOntcIiRpZFwiOlwiMTE3M1wiLFwiRm9udFNldHRpbmdzXCI6e1wiJGlkXCI6XCIxMTc0XCIsXCJGb250U2l6ZVwiOjEwLFwiRm9udE5hbWVcIjpcIkNhbGlicmlcIixcIklzQm9sZFwiOmZhbHNlLFwiSXNJdGFsaWNcIjpmYWxzZSxcIklzVW5kZXJsaW5lZFwiOmZhbHNlfSxcIkF1dG9TaXplXCI6MCxcIkZvcmVncm91bmRcIjp7XCIkaWRcIjpcIjExNzV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MTE3NlwiLFwiVG9wXCI6MC4wLFwiTGVmdFwiOjAuMCxcIlJpZ2h0XCI6MC4wLFwiQm90dG9tXCI6MC4wfSxcIlBhZGRpbmdcIjp7XCIkaWRcIjpcIjExNzdcIixcIlRvcFwiOjAuMCxcIkxlZnRcIjowLjAsXCJSaWdodFwiOjAuMCxcIkJvdHRvbVwiOjAuMH0sXCJCYWNrZ3JvdW5kXCI6e1wiJHJlZlwiOlwiMTI4XCJ9LFwiSXNWaXNpYmxlXCI6dHJ1ZSxcIldpZHRoXCI6MC4wLFwiSGVpZ2h0XCI6MC4wLFwiQm9yZGVyU3R5bGVcIjp7XCIkaWRcIjpcIjExNzhcIixcIkxpbmVDb2xvclwiOm51bGwsXCJMaW5lV2VpZ2h0XCI6MC4wLFwiTGluZVR5cGVcIjowfX0sXCJIb3Jpem9udGFsQ29ubmVjdG9yU3R5bGVcIjp7XCIkaWRcIjpcIjExNzlcIixcIkxpbmVDb2xvclwiOntcIiRyZWZcIjpcIjEzMFwifSxcIkxpbmVXZWlnaHRcIjoxLjAsXCJMaW5lVHlwZVwiOjB9LFwiVmVydGljYWxDb25uZWN0b3JTdHlsZVwiOntcIiRpZFwiOlwiMTE4M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ODFcIixcIk1hcmdpblwiOntcIiRpZFwiOlwiMTE4MlwiLFwiVG9wXCI6MC4wLFwiTGVmdFwiOjQuMCxcIlJpZ2h0XCI6NC4wLFwiQm90dG9tXCI6MC4wfSxcIlBhZGRpbmdcIjp7XCIkaWRcIjpcIjExODNcIixcIlRvcFwiOjAuMCxcIkxlZnRcIjowLjAsXCJSaWdodFwiOjAuMCxcIkJvdHRvbVwiOjAuMH0sXCJCYWNrZ3JvdW5kXCI6e1wiJGlkXCI6XCIxMTg0XCIsXCJDb2xvclwiOntcIiRpZFwiOlwiMTE4NVwiLFwiQVwiOjI1NSxcIlJcIjoxMTIsXCJHXCI6MTczLFwiQlwiOjcxfX0sXCJJc1Zpc2libGVcIjp0cnVlLFwiV2lkdGhcIjowLjAsXCJIZWlnaHRcIjoxMy40MjY2OTI5NjI2NDY0ODQsXCJCb3JkZXJTdHlsZVwiOntcIiRpZFwiOlwiMTE4NlwiLFwiTGluZUNvbG9yXCI6e1wiJHJlZlwiOlwiMTQxXCJ9LFwiTGluZVdlaWdodFwiOjAuMCxcIkxpbmVUeXBlXCI6MH19LFwiVGl0bGVTdHlsZVwiOntcIiRpZFwiOlwiMTE4N1wiLFwiRm9udFNldHRpbmdzXCI6e1wiJGlkXCI6XCIxMTg4XCIsXCJGb250U2l6ZVwiOjExLFwiRm9udE5hbWVcIjpcIkNhbGlicmlcIixcIklzQm9sZFwiOnRydWUsXCJJc0l0YWxpY1wiOmZhbHNlLFwiSXNVbmRlcmxpbmVkXCI6ZmFsc2V9LFwiQXV0b1NpemVcIjowLFwiRm9yZWdyb3VuZFwiOntcIiRpZFwiOlwiMTE4OVwiLFwiQ29sb3JcIjp7XCIkaWRcIjpcIjExOTB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5MVwiLFwiVG9wXCI6MC4wLFwiTGVmdFwiOjAuMCxcIlJpZ2h0XCI6MC4wLFwiQm90dG9tXCI6MC4wfSxcIlBhZGRpbmdcIjp7XCIkaWRcIjpcIjExOTJcIixcIlRvcFwiOjAuMCxcIkxlZnRcIjowLjAsXCJSaWdodFwiOjAuMCxcIkJvdHRvbVwiOjAuMH0sXCJCYWNrZ3JvdW5kXCI6e1wiJHJlZlwiOlwiMTQ5XCJ9LFwiSXNWaXNpYmxlXCI6dHJ1ZSxcIldpZHRoXCI6MC4wLFwiSGVpZ2h0XCI6MC4wLFwiQm9yZGVyU3R5bGVcIjp7XCIkaWRcIjpcIjExOTNcIixcIkxpbmVDb2xvclwiOm51bGwsXCJMaW5lV2VpZ2h0XCI6MC4wLFwiTGluZVR5cGVcIjowfX0sXCJEYXRlU3R5bGVcIjp7XCIkaWRcIjpcIjExOTRcIixcIkZvbnRTZXR0aW5nc1wiOntcIiRpZFwiOlwiMTE5NVwiLFwiRm9udFNpemVcIjoxMCxcIkZvbnROYW1lXCI6XCJDYWxpYnJpXCIsXCJJc0JvbGRcIjpmYWxzZSxcIklzSXRhbGljXCI6ZmFsc2UsXCJJc1VuZGVybGluZWRcIjpmYWxzZX0sXCJBdXRvU2l6ZVwiOjAsXCJGb3JlZ3JvdW5kXCI6e1wiJGlkXCI6XCIxMTk2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OTdcIixcIlRvcFwiOjAuMCxcIkxlZnRcIjowLjAsXCJSaWdodFwiOjAuMCxcIkJvdHRvbVwiOjAuMH0sXCJQYWRkaW5nXCI6e1wiJGlkXCI6XCIxMTk4XCIsXCJUb3BcIjowLjAsXCJMZWZ0XCI6MC4wLFwiUmlnaHRcIjowLjAsXCJCb3R0b21cIjowLjB9LFwiQmFja2dyb3VuZFwiOntcIiRyZWZcIjpcIjE1NlwifSxcIklzVmlzaWJsZVwiOnRydWUsXCJXaWR0aFwiOjAuMCxcIkhlaWdodFwiOjAuMCxcIkJvcmRlclN0eWxlXCI6e1wiJGlkXCI6XCIxMTk5XCIsXCJMaW5lQ29sb3JcIjpudWxsLFwiTGluZVdlaWdodFwiOjAuMCxcIkxpbmVUeXBlXCI6MH19LFwiRGF0ZUZvcm1hdFwiOntcIiRpZFwiOlwiMTIw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yMDFcIixcIlNoYXBlXCI6MTQsXCJDb25uZWN0b3JNYXJnaW5cIjp7XCIkaWRcIjpcIjEyMDJcIixcIlRvcFwiOjAuMCxcIkxlZnRcIjoyLjAsXCJSaWdodFwiOjIuMCxcIkJvdHRvbVwiOjAuMH0sXCJDb25uZWN0b3JTdHlsZVwiOntcIiRpZFwiOlwiMTIwM1wiLFwiTGluZUNvbG9yXCI6e1wiJGlkXCI6XCIxMjA0XCIsXCIkdHlwZVwiOlwiTkxSRS5Db21tb24uRG9tLlNvbGlkQ29sb3JCcnVzaCwgTkxSRS5Db21tb25cIixcIkNvbG9yXCI6e1wiJGlkXCI6XCIxMjA1XCIsXCJBXCI6MTI3LFwiUlwiOjc5LFwiR1wiOjEyOSxcIkJcIjoxODl9fSxcIkxpbmVXZWlnaHRcIjoxLjAsXCJMaW5lVHlwZVwiOjB9LFwiSXNCZWxvd1RpbWViYW5kXCI6dHJ1ZSxcIkhpZGVEYXRlXCI6ZmFsc2UsXCJTaGFwZVNpemVcIjozLFwiU3BhY2luZ1wiOjAuMCxcIlBhZGRpbmdcIjp7XCIkaWRcIjpcIjEyMDZcIixcIlRvcFwiOjcuMCxcIkxlZnRcIjozLjAsXCJSaWdodFwiOjAuMCxcIkJvdHRvbVwiOjIuMH0sXCJQb3NpdGlvblwiOm51bGwsXCJQb3NpdGlvbk9uVGFza1wiOjMsXCJTaGFwZVN0eWxlXCI6e1wiJGlkXCI6XCIxMjA3XCIsXCJNYXJnaW5cIjp7XCIkaWRcIjpcIjEyMDhcIixcIlRvcFwiOjAuMCxcIkxlZnRcIjowLjAsXCJSaWdodFwiOjAuMCxcIkJvdHRvbVwiOjAuMH0sXCJQYWRkaW5nXCI6e1wiJGlkXCI6XCIxMjA5XCIsXCJUb3BcIjowLjAsXCJMZWZ0XCI6MC4wLFwiUmlnaHRcIjowLjAsXCJCb3R0b21cIjowLjB9LFwiQmFja2dyb3VuZFwiOntcIiRpZFwiOlwiMTIxMFwiLFwiQ29sb3JcIjp7XCIkaWRcIjpcIjEyMTFcIixcIkFcIjoyNTUsXCJSXCI6NTYsXCJHXCI6ODcsXCJCXCI6MzV9fSxcIklzVmlzaWJsZVwiOnRydWUsXCJXaWR0aFwiOjE1LjgwMDcwODc3MDc1MTk1MyxcIkhlaWdodFwiOjE3LjU1NjM3NzQxMDg4ODY3MixcIkJvcmRlclN0eWxlXCI6e1wiJGlkXCI6XCIxMjEyXCIsXCJMaW5lQ29sb3JcIjpudWxsLFwiTGluZVdlaWdodFwiOjAuMCxcIkxpbmVUeXBlXCI6MH19LFwiVGl0bGVTdHlsZVwiOntcIiRpZFwiOlwiMTIxM1wiLFwiRm9udFNldHRpbmdzXCI6e1wiJGlkXCI6XCIxMjE0XCIsXCJGb250U2l6ZVwiOjExLFwiRm9udE5hbWVcIjpcIkNhbGlicmlcIixcIklzQm9sZFwiOnRydWUsXCJJc0l0YWxpY1wiOmZhbHNlLFwiSXNVbmRlcmxpbmVkXCI6ZmFsc2V9LFwiQXV0b1NpemVcIjowLFwiRm9yZWdyb3VuZFwiOntcIiRpZFwiOlwiMTIxNVwiLFwiQ29sb3JcIjp7XCIkaWRcIjpcIjEyM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xN1wiLFwiVG9wXCI6MC4wLFwiTGVmdFwiOjAuMCxcIlJpZ2h0XCI6MC4wLFwiQm90dG9tXCI6MC4wfSxcIlBhZGRpbmdcIjp7XCIkaWRcIjpcIjEyMThcIixcIlRvcFwiOjAuMCxcIkxlZnRcIjowLjAsXCJSaWdodFwiOjAuMCxcIkJvdHRvbVwiOjAuMH0sXCJCYWNrZ3JvdW5kXCI6e1wiJHJlZlwiOlwiMTA1XCJ9LFwiSXNWaXNpYmxlXCI6dHJ1ZSxcIldpZHRoXCI6MC4wLFwiSGVpZ2h0XCI6MC4wLFwiQm9yZGVyU3R5bGVcIjp7XCIkaWRcIjpcIjEyMTlcIixcIkxpbmVDb2xvclwiOm51bGwsXCJMaW5lV2VpZ2h0XCI6MC4wLFwiTGluZVR5cGVcIjowfX0sXCJEYXRlU3R5bGVcIjp7XCIkaWRcIjpcIjEyMjBcIixcIkZvbnRTZXR0aW5nc1wiOntcIiRpZFwiOlwiMTIyMVwiLFwiRm9udFNpemVcIjoxMCxcIkZvbnROYW1lXCI6XCJDYWxpYnJpXCIsXCJJc0JvbGRcIjpmYWxzZSxcIklzSXRhbGljXCI6ZmFsc2UsXCJJc1VuZGVybGluZWRcIjpmYWxzZX0sXCJBdXRvU2l6ZVwiOjAsXCJGb3JlZ3JvdW5kXCI6e1wiJGlkXCI6XCIxMjIyXCIsXCJDb2xvclwiOntcIiRpZFwiOlwiMTIy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yNFwiLFwiVG9wXCI6MC4wLFwiTGVmdFwiOjAuMCxcIlJpZ2h0XCI6MC4wLFwiQm90dG9tXCI6MC4wfSxcIlBhZGRpbmdcIjp7XCIkaWRcIjpcIjEyMjVcIixcIlRvcFwiOjAuMCxcIkxlZnRcIjowLjAsXCJSaWdodFwiOjAuMCxcIkJvdHRvbVwiOjAuMH0sXCJCYWNrZ3JvdW5kXCI6e1wiJHJlZlwiOlwiMTEyXCJ9LFwiSXNWaXNpYmxlXCI6dHJ1ZSxcIldpZHRoXCI6MC4wLFwiSGVpZ2h0XCI6MC4wLFwiQm9yZGVyU3R5bGVcIjp7XCIkaWRcIjpcIjEyMjZcIixcIkxpbmVDb2xvclwiOm51bGwsXCJMaW5lV2VpZ2h0XCI6MC4wLFwiTGluZVR5cGVcIjowfX0sXCJEYXRlRm9ybWF0XCI6e1wiJGlkXCI6XCIxMjI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I4XCIsXCJEYXRlUGFydElzVmlzaWJsZVwiOnRydWUsXCJUaW1lUGFydElzVmlzaWJsZVwiOmZhbHNlfX0sXCJJc1Zpc2libGVcIjp0cnVlfSx7XCIkaWRcIjpcIjEyMjlcIixcIlNoYXBlXCI6MTQsXCJDb25uZWN0b3JNYXJnaW5cIjp7XCIkaWRcIjpcIjEyMzBcIixcIlRvcFwiOjAuMCxcIkxlZnRcIjoyLjAsXCJSaWdodFwiOjIuMCxcIkJvdHRvbVwiOjAuMH0sXCJDb25uZWN0b3JTdHlsZVwiOntcIiRpZFwiOlwiMTIzMVwiLFwiTGluZUNvbG9yXCI6e1wiJHJlZlwiOlwiMTIwNFwifSxcIkxpbmVXZWlnaHRcIjoxLjAsXCJMaW5lVHlwZVwiOjB9LFwiSXNCZWxvd1RpbWViYW5kXCI6dHJ1ZSxcIkhpZGVEYXRlXCI6ZmFsc2UsXCJTaGFwZVNpemVcIjozLFwiU3BhY2luZ1wiOjAuMCxcIlBhZGRpbmdcIjp7XCIkaWRcIjpcIjEyMzJcIixcIlRvcFwiOjcuMCxcIkxlZnRcIjozLjAsXCJSaWdodFwiOjAuMCxcIkJvdHRvbVwiOjIuMH0sXCJQb3NpdGlvblwiOm51bGwsXCJQb3NpdGlvbk9uVGFza1wiOjMsXCJTaGFwZVN0eWxlXCI6e1wiJGlkXCI6XCIxMjMzXCIsXCJNYXJnaW5cIjp7XCIkaWRcIjpcIjEyMzRcIixcIlRvcFwiOjAuMCxcIkxlZnRcIjowLjAsXCJSaWdodFwiOjAuMCxcIkJvdHRvbVwiOjAuMH0sXCJQYWRkaW5nXCI6e1wiJGlkXCI6XCIxMjM1XCIsXCJUb3BcIjowLjAsXCJMZWZ0XCI6MC4wLFwiUmlnaHRcIjowLjAsXCJCb3R0b21cIjowLjB9LFwiQmFja2dyb3VuZFwiOntcIiRpZFwiOlwiMTIzNlwiLFwiQ29sb3JcIjp7XCIkaWRcIjpcIjEyMzdcIixcIkFcIjoyNTUsXCJSXCI6NTYsXCJHXCI6ODcsXCJCXCI6MzV9fSxcIklzVmlzaWJsZVwiOnRydWUsXCJXaWR0aFwiOjE1LjgwMDcwODc3MDc1MTk1MyxcIkhlaWdodFwiOjE3LjU1NjM3NzQxMDg4ODY3MixcIkJvcmRlclN0eWxlXCI6e1wiJGlkXCI6XCIxMjM4XCIsXCJMaW5lQ29sb3JcIjpudWxsLFwiTGluZVdlaWdodFwiOjAuMCxcIkxpbmVUeXBlXCI6MH19LFwiVGl0bGVTdHlsZVwiOntcIiRpZFwiOlwiMTIzOVwiLFwiRm9udFNldHRpbmdzXCI6e1wiJGlkXCI6XCIxMjQwXCIsXCJGb250U2l6ZVwiOjExLFwiRm9udE5hbWVcIjpcIkNhbGlicmlcIixcIklzQm9sZFwiOnRydWUsXCJJc0l0YWxpY1wiOmZhbHNlLFwiSXNVbmRlcmxpbmVkXCI6ZmFsc2V9LFwiQXV0b1NpemVcIjowLFwiRm9yZWdyb3VuZFwiOntcIiRpZFwiOlwiMTI0MVwiLFwiQ29sb3JcIjp7XCIkaWRcIjpcIjEyN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0M1wiLFwiVG9wXCI6MC4wLFwiTGVmdFwiOjAuMCxcIlJpZ2h0XCI6MC4wLFwiQm90dG9tXCI6MC4wfSxcIlBhZGRpbmdcIjp7XCIkaWRcIjpcIjEyNDRcIixcIlRvcFwiOjAuMCxcIkxlZnRcIjowLjAsXCJSaWdodFwiOjAuMCxcIkJvdHRvbVwiOjAuMH0sXCJCYWNrZ3JvdW5kXCI6e1wiJHJlZlwiOlwiMTA1XCJ9LFwiSXNWaXNpYmxlXCI6dHJ1ZSxcIldpZHRoXCI6MC4wLFwiSGVpZ2h0XCI6MC4wLFwiQm9yZGVyU3R5bGVcIjp7XCIkaWRcIjpcIjEyNDVcIixcIkxpbmVDb2xvclwiOm51bGwsXCJMaW5lV2VpZ2h0XCI6MC4wLFwiTGluZVR5cGVcIjowfX0sXCJEYXRlU3R5bGVcIjp7XCIkaWRcIjpcIjEyNDZcIixcIkZvbnRTZXR0aW5nc1wiOntcIiRpZFwiOlwiMTI0N1wiLFwiRm9udFNpemVcIjoxMCxcIkZvbnROYW1lXCI6XCJDYWxpYnJpXCIsXCJJc0JvbGRcIjpmYWxzZSxcIklzSXRhbGljXCI6ZmFsc2UsXCJJc1VuZGVybGluZWRcIjpmYWxzZX0sXCJBdXRvU2l6ZVwiOjAsXCJGb3JlZ3JvdW5kXCI6e1wiJGlkXCI6XCIxMjQ4XCIsXCJDb2xvclwiOntcIiRpZFwiOlwiMTI0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1MFwiLFwiVG9wXCI6MC4wLFwiTGVmdFwiOjAuMCxcIlJpZ2h0XCI6MC4wLFwiQm90dG9tXCI6MC4wfSxcIlBhZGRpbmdcIjp7XCIkaWRcIjpcIjEyNTFcIixcIlRvcFwiOjAuMCxcIkxlZnRcIjowLjAsXCJSaWdodFwiOjAuMCxcIkJvdHRvbVwiOjAuMH0sXCJCYWNrZ3JvdW5kXCI6e1wiJHJlZlwiOlwiMTEyXCJ9LFwiSXNWaXNpYmxlXCI6dHJ1ZSxcIldpZHRoXCI6MC4wLFwiSGVpZ2h0XCI6MC4wLFwiQm9yZGVyU3R5bGVcIjp7XCIkaWRcIjpcIjEyNTJcIixcIkxpbmVDb2xvclwiOm51bGwsXCJMaW5lV2VpZ2h0XCI6MC4wLFwiTGluZVR5cGVcIjowfX0sXCJEYXRlRm9ybWF0XCI6e1wiJGlkXCI6XCIxMj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U0XCIsXCJEYXRlUGFydElzVmlzaWJsZVwiOnRydWUsXCJUaW1lUGFydElzVmlzaWJsZVwiOmZhbHNlfX0sXCJJc1Zpc2libGVcIjp0cnVlfV19XX0se1wiJGlkXCI6XCIxMjU1XCIsXCJTdHlsZVwiOntcIiRpZFwiOlwiMTI1NlwiLFwiSGVhZGVyU3R5bGVcIjp7XCIkaWRcIjpcIjEyNTdcIixcIlRleHRTdHlsZVwiOntcIiRpZFwiOlwiMTI1OFwiLFwiRm9udFNldHRpbmdzXCI6e1wiJGlkXCI6XCIxMjU5XCIsXCJGb250U2l6ZVwiOjEyLFwiRm9udE5hbWVcIjpcIkNhbGlicmlcIixcIklzQm9sZFwiOnRydWUsXCJJc0l0YWxpY1wiOmZhbHNlLFwiSXNVbmRlcmxpbmVkXCI6ZmFsc2V9LFwiQXV0b1NpemVcIjowLFwiRm9yZWdyb3VuZFwiOntcIiRpZFwiOlwiMTI2MFwiLFwiQ29sb3JcIjp7XCIkaWRcIjpcIjEyNjF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EyNjJcIixcIlRvcFwiOjAuMCxcIkxlZnRcIjowLjAsXCJSaWdodFwiOjAuMCxcIkJvdHRvbVwiOjAuMH0sXCJQYWRkaW5nXCI6e1wiJGlkXCI6XCIxMjYzXCIsXCJUb3BcIjowLjAsXCJMZWZ0XCI6MC4wLFwiUmlnaHRcIjowLjAsXCJCb3R0b21cIjowLjB9LFwiQmFja2dyb3VuZFwiOm51bGwsXCJJc1Zpc2libGVcIjpmYWxzZSxcIldpZHRoXCI6MC4wLFwiSGVpZ2h0XCI6MC4wLFwiQm9yZGVyU3R5bGVcIjpudWxsfSxcIlJlY3RhbmdsZVN0eWxlXCI6e1wiJGlkXCI6XCIxMjY0XCIsXCJNYXJnaW5cIjp7XCIkaWRcIjpcIjEyNjVcIixcIlRvcFwiOjAuMCxcIkxlZnRcIjowLjAsXCJSaWdodFwiOjAuMCxcIkJvdHRvbVwiOjAuMH0sXCJQYWRkaW5nXCI6e1wiJGlkXCI6XCIxMjY2XCIsXCJUb3BcIjowLjAsXCJMZWZ0XCI6MC4wLFwiUmlnaHRcIjowLjAsXCJCb3R0b21cIjowLjB9LFwiQmFja2dyb3VuZFwiOntcIiRpZFwiOlwiMTI2N1wiLFwiQ29sb3JcIjp7XCIkaWRcIjpcIjEyNjhcIixcIkFcIjoyNTUsXCJSXCI6NjgsXCJHXCI6MTE0LFwiQlwiOjE5Nn19LFwiSXNWaXNpYmxlXCI6ZmFsc2UsXCJXaWR0aFwiOjAuMCxcIkhlaWdodFwiOjAuMCxcIkJvcmRlclN0eWxlXCI6e1wiJGlkXCI6XCIxMjY5XCIsXCJMaW5lQ29sb3JcIjp7XCIkaWRcIjpcIjEyNzBcIixcIiR0eXBlXCI6XCJOTFJFLkNvbW1vbi5Eb20uU29saWRDb2xvckJydXNoLCBOTFJFLkNvbW1vblwiLFwiQ29sb3JcIjp7XCIkaWRcIjpcIjEyNzFcIixcIkFcIjoyNTUsXCJSXCI6ODgsXCJHXCI6MzksXCJCXCI6N319LFwiTGluZVdlaWdodFwiOjAuMCxcIkxpbmVUeXBlXCI6MH19LFwiVGV4dElzVmVydGljYWxcIjpmYWxzZX0sXCJCYWNrZ3JvdW5kU3R5bGVcIjp7XCIkaWRcIjpcIjEyNzJcIixcIk1hcmdpblwiOntcIiRpZFwiOlwiMTI3M1wiLFwiVG9wXCI6MC4wLFwiTGVmdFwiOjAuMCxcIlJpZ2h0XCI6MC4wLFwiQm90dG9tXCI6MC4wfSxcIlBhZGRpbmdcIjp7XCIkaWRcIjpcIjEyNzRcIixcIlRvcFwiOjAuMCxcIkxlZnRcIjowLjAsXCJSaWdodFwiOjAuMCxcIkJvdHRvbVwiOjAuMH0sXCJCYWNrZ3JvdW5kXCI6e1wiJGlkXCI6XCIxMjc1XCIsXCJDb2xvclwiOntcIiRpZFwiOlwiMTI3NlwiLFwiQVwiOjM4LFwiUlwiOjY4LFwiR1wiOjExNCxcIkJcIjoxOTZ9fSxcIklzVmlzaWJsZVwiOnRydWUsXCJXaWR0aFwiOjAuMCxcIkhlaWdodFwiOjAuMCxcIkJvcmRlclN0eWxlXCI6e1wiJGlkXCI6XCIxMjc3XCIsXCJMaW5lQ29sb3JcIjp7XCIkaWRcIjpcIjEyNzhcIixcIiR0eXBlXCI6XCJOTFJFLkNvbW1vbi5Eb20uU29saWRDb2xvckJydXNoLCBOTFJFLkNvbW1vblwiLFwiQ29sb3JcIjp7XCIkaWRcIjpcIjEyNzlcIixcIkFcIjoyNTUsXCJSXCI6ODgsXCJHXCI6MzksXCJCXCI6N319LFwiTGluZVdlaWdodFwiOjAuMCxcIkxpbmVUeXBlXCI6MH19LFwiSXNBYm92ZVRpbWViYW5kXCI6ZmFsc2V9LFwiQ3VzdG9tU3dpbWxhbmVNaWxlc3RvbmVTdHlsZUxpc3RcIjpbe1wiJGlkXCI6XCIxMjgwXCIsXCJUaXRsZVN0eWxlXCI6e1wiJGlkXCI6XCIxMjgxXCIsXCJGb250U2V0dGluZ3NcIjp7XCIkaWRcIjpcIjEyODJcIixcIkZvbnRTaXplXCI6MTEsXCJGb250TmFtZVwiOlwiQ2FsaWJyaVwiLFwiSXNCb2xkXCI6dHJ1ZSxcIklzSXRhbGljXCI6ZmFsc2UsXCJJc1VuZGVybGluZWRcIjpmYWxzZX0sXCJBdXRvU2l6ZVwiOjAsXCJGb3JlZ3JvdW5kXCI6e1wiJGlkXCI6XCIxMjgzXCIsXCJDb2xvclwiOntcIiRpZFwiOlwiMTI4N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jg1XCIsXCJUb3BcIjowLjAsXCJMZWZ0XCI6MC4wLFwiUmlnaHRcIjowLjAsXCJCb3R0b21cIjowLjB9LFwiUGFkZGluZ1wiOntcIiRpZFwiOlwiMTI4NlwiLFwiVG9wXCI6MC4wLFwiTGVmdFwiOjAuMCxcIlJpZ2h0XCI6MC4wLFwiQm90dG9tXCI6MC4wfSxcIkJhY2tncm91bmRcIjp7XCIkcmVmXCI6XCIxMDVcIn0sXCJJc1Zpc2libGVcIjp0cnVlLFwiV2lkdGhcIjowLjAsXCJIZWlnaHRcIjowLjAsXCJCb3JkZXJTdHlsZVwiOm51bGx9LFwiRGF0ZVN0eWxlXCI6e1wiJGlkXCI6XCIxMjg3XCIsXCJGb250U2V0dGluZ3NcIjp7XCIkaWRcIjpcIjEyODhcIixcIkZvbnRTaXplXCI6MTAsXCJGb250TmFtZVwiOlwiQ2FsaWJyaVwiLFwiSXNCb2xkXCI6ZmFsc2UsXCJJc0l0YWxpY1wiOmZhbHNlLFwiSXNVbmRlcmxpbmVkXCI6ZmFsc2V9LFwiQXV0b1NpemVcIjowLFwiRm9yZWdyb3VuZFwiOntcIiRpZFwiOlwiMTI4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jkwXCIsXCJUb3BcIjowLjAsXCJMZWZ0XCI6MC4wLFwiUmlnaHRcIjowLjAsXCJCb3R0b21cIjowLjB9LFwiUGFkZGluZ1wiOntcIiRpZFwiOlwiMTI5M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yOTJcIixcIk1hcmdpblwiOntcIiRpZFwiOlwiMTI5M1wiLFwiVG9wXCI6MC4wLFwiTGVmdFwiOjAuMCxcIlJpZ2h0XCI6MC4wLFwiQm90dG9tXCI6MC4wfSxcIlBhZGRpbmdcIjp7XCIkaWRcIjpcIjEyOTRcIixcIlRvcFwiOjAuMCxcIkxlZnRcIjowLjAsXCJSaWdodFwiOjAuMCxcIkJvdHRvbVwiOjAuMH0sXCJCYWNrZ3JvdW5kXCI6e1wiJGlkXCI6XCIxMjk1XCIsXCJDb2xvclwiOntcIiRpZFwiOlwiMTI5NlwiLFwiQVwiOjI1NSxcIlJcIjo2OCxcIkdcIjoxMTQsXCJCXCI6MTk2fX0sXCJJc1Zpc2libGVcIjp0cnVlLFwiV2lkdGhcIjoxNC42ODI1MTk5MTI3MTk3MjcsXCJIZWlnaHRcIjoxNi4zMTM5MzYyMzM1MjA1MDgsXCJCb3JkZXJTdHlsZVwiOntcIiRpZFwiOlwiMTI5N1wiLFwiTGluZUNvbG9yXCI6bnVsbCxcIkxpbmVXZWlnaHRcIjowLjAsXCJMaW5lVHlwZVwiOjB9fSxcIkRhdGVGb3JtYXRcIjp7XCIkaWRcIjpcIjEy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jk5XCIsXCJUaXRsZVN0eWxlXCI6e1wiJGlkXCI6XCIxMzAwXCIsXCJGb250U2V0dGluZ3NcIjp7XCIkaWRcIjpcIjEzMDFcIixcIkZvbnRTaXplXCI6MTEsXCJGb250TmFtZVwiOlwiQ2FsaWJyaVwiLFwiSXNCb2xkXCI6dHJ1ZSxcIklzSXRhbGljXCI6ZmFsc2UsXCJJc1VuZGVybGluZWRcIjpmYWxzZX0sXCJBdXRvU2l6ZVwiOjAsXCJGb3JlZ3JvdW5kXCI6e1wiJGlkXCI6XCIxMzAyXCIsXCJDb2xvclwiOntcIiRpZFwiOlwiMTMwM1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A0XCIsXCJUb3BcIjowLjAsXCJMZWZ0XCI6MC4wLFwiUmlnaHRcIjowLjAsXCJCb3R0b21cIjowLjB9LFwiUGFkZGluZ1wiOntcIiRpZFwiOlwiMTMwNVwiLFwiVG9wXCI6MC4wLFwiTGVmdFwiOjAuMCxcIlJpZ2h0XCI6MC4wLFwiQm90dG9tXCI6MC4wfSxcIkJhY2tncm91bmRcIjp7XCIkcmVmXCI6XCIxMDVcIn0sXCJJc1Zpc2libGVcIjp0cnVlLFwiV2lkdGhcIjowLjAsXCJIZWlnaHRcIjowLjAsXCJCb3JkZXJTdHlsZVwiOm51bGx9LFwiRGF0ZVN0eWxlXCI6e1wiJGlkXCI6XCIxMzA2XCIsXCJGb250U2V0dGluZ3NcIjp7XCIkaWRcIjpcIjEzMDdcIixcIkZvbnRTaXplXCI6MTAsXCJGb250TmFtZVwiOlwiQ2FsaWJyaVwiLFwiSXNCb2xkXCI6ZmFsc2UsXCJJc0l0YWxpY1wiOmZhbHNlLFwiSXNVbmRlcmxpbmVkXCI6ZmFsc2V9LFwiQXV0b1NpemVcIjowLFwiRm9yZWdyb3VuZFwiOntcIiRpZFwiOlwiMTMwO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A5XCIsXCJUb3BcIjowLjAsXCJMZWZ0XCI6MC4wLFwiUmlnaHRcIjowLjAsXCJCb3R0b21cIjowLjB9LFwiUGFkZGluZ1wiOntcIiRpZFwiOlwiMTMxM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TFcIixcIk1hcmdpblwiOntcIiRpZFwiOlwiMTMxMlwiLFwiVG9wXCI6MC4wLFwiTGVmdFwiOjAuMCxcIlJpZ2h0XCI6MC4wLFwiQm90dG9tXCI6MC4wfSxcIlBhZGRpbmdcIjp7XCIkaWRcIjpcIjEzMTNcIixcIlRvcFwiOjAuMCxcIkxlZnRcIjowLjAsXCJSaWdodFwiOjAuMCxcIkJvdHRvbVwiOjAuMH0sXCJCYWNrZ3JvdW5kXCI6e1wiJGlkXCI6XCIxMzE0XCIsXCJDb2xvclwiOntcIiRpZFwiOlwiMTMxNVwiLFwiQVwiOjI1NSxcIlJcIjo2OCxcIkdcIjoxMTQsXCJCXCI6MTk2fX0sXCJJc1Zpc2libGVcIjp0cnVlLFwiV2lkdGhcIjoxNC42ODI1MTk5MTI3MTk3MjcsXCJIZWlnaHRcIjoxNi4zMTM5MzYyMzM1MjA1MDgsXCJCb3JkZXJTdHlsZVwiOntcIiRpZFwiOlwiMTMxNlwiLFwiTGluZUNvbG9yXCI6bnVsbCxcIkxpbmVXZWlnaHRcIjowLjAsXCJMaW5lVHlwZVwiOjB9fSxcIkRhdGVGb3JtYXRcIjp7XCIkaWRcIjpcIjEzM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E4XCIsXCJUaXRsZVN0eWxlXCI6e1wiJGlkXCI6XCIxMzE5XCIsXCJGb250U2V0dGluZ3NcIjp7XCIkaWRcIjpcIjEzMjBcIixcIkZvbnRTaXplXCI6MTEsXCJGb250TmFtZVwiOlwiQ2FsaWJyaVwiLFwiSXNCb2xkXCI6dHJ1ZSxcIklzSXRhbGljXCI6ZmFsc2UsXCJJc1VuZGVybGluZWRcIjpmYWxzZX0sXCJBdXRvU2l6ZVwiOjAsXCJGb3JlZ3JvdW5kXCI6e1wiJGlkXCI6XCIxMzIxXCIsXCJDb2xvclwiOntcIiRpZFwiOlwiMTMyMl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IzXCIsXCJUb3BcIjowLjAsXCJMZWZ0XCI6MC4wLFwiUmlnaHRcIjowLjAsXCJCb3R0b21cIjowLjB9LFwiUGFkZGluZ1wiOntcIiRpZFwiOlwiMTMyNFwiLFwiVG9wXCI6MC4wLFwiTGVmdFwiOjAuMCxcIlJpZ2h0XCI6MC4wLFwiQm90dG9tXCI6MC4wfSxcIkJhY2tncm91bmRcIjp7XCIkcmVmXCI6XCIxMDVcIn0sXCJJc1Zpc2libGVcIjp0cnVlLFwiV2lkdGhcIjowLjAsXCJIZWlnaHRcIjowLjAsXCJCb3JkZXJTdHlsZVwiOm51bGx9LFwiRGF0ZVN0eWxlXCI6e1wiJGlkXCI6XCIxMzI1XCIsXCJGb250U2V0dGluZ3NcIjp7XCIkaWRcIjpcIjEzMjZcIixcIkZvbnRTaXplXCI6MTAsXCJGb250TmFtZVwiOlwiQ2FsaWJyaVwiLFwiSXNCb2xkXCI6ZmFsc2UsXCJJc0l0YWxpY1wiOmZhbHNlLFwiSXNVbmRlcmxpbmVkXCI6ZmFsc2V9LFwiQXV0b1NpemVcIjowLFwiRm9yZWdyb3VuZFwiOntcIiRpZFwiOlwiMTMyN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I4XCIsXCJUb3BcIjowLjAsXCJMZWZ0XCI6MC4wLFwiUmlnaHRcIjowLjAsXCJCb3R0b21cIjowLjB9LFwiUGFkZGluZ1wiOntcIiRpZFwiOlwiMTMyO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zBcIixcIk1hcmdpblwiOntcIiRpZFwiOlwiMTMzMVwiLFwiVG9wXCI6MC4wLFwiTGVmdFwiOjAuMCxcIlJpZ2h0XCI6MC4wLFwiQm90dG9tXCI6MC4wfSxcIlBhZGRpbmdcIjp7XCIkaWRcIjpcIjEzMzJcIixcIlRvcFwiOjAuMCxcIkxlZnRcIjowLjAsXCJSaWdodFwiOjAuMCxcIkJvdHRvbVwiOjAuMH0sXCJCYWNrZ3JvdW5kXCI6e1wiJGlkXCI6XCIxMzMzXCIsXCJDb2xvclwiOntcIiRpZFwiOlwiMTMzNFwiLFwiQVwiOjI1NSxcIlJcIjo2OCxcIkdcIjoxMTQsXCJCXCI6MTk2fX0sXCJJc1Zpc2libGVcIjp0cnVlLFwiV2lkdGhcIjoxNC42ODI1MTk5MTI3MTk3MjcsXCJIZWlnaHRcIjoxNi4zMTM5MzYyMzM1MjA1MDgsXCJCb3JkZXJTdHlsZVwiOntcIiRpZFwiOlwiMTMzNVwiLFwiTGluZUNvbG9yXCI6bnVsbCxcIkxpbmVXZWlnaHRcIjowLjAsXCJMaW5lVHlwZVwiOjB9fSxcIkRhdGVGb3JtYXRcIjp7XCIkaWRcIjpcIjEzMz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M3XCIsXCJUaXRsZVN0eWxlXCI6e1wiJGlkXCI6XCIxMzM4XCIsXCJGb250U2V0dGluZ3NcIjp7XCIkaWRcIjpcIjEzMzlcIixcIkZvbnRTaXplXCI6MTEsXCJGb250TmFtZVwiOlwiQ2FsaWJyaVwiLFwiSXNCb2xkXCI6dHJ1ZSxcIklzSXRhbGljXCI6ZmFsc2UsXCJJc1VuZGVybGluZWRcIjpmYWxzZX0sXCJBdXRvU2l6ZVwiOjAsXCJGb3JlZ3JvdW5kXCI6e1wiJGlkXCI6XCIxMzQwXCIsXCJDb2xvclwiOntcIiRpZFwiOlwiMTM0M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QyXCIsXCJUb3BcIjowLjAsXCJMZWZ0XCI6MC4wLFwiUmlnaHRcIjowLjAsXCJCb3R0b21cIjowLjB9LFwiUGFkZGluZ1wiOntcIiRpZFwiOlwiMTM0M1wiLFwiVG9wXCI6MC4wLFwiTGVmdFwiOjAuMCxcIlJpZ2h0XCI6MC4wLFwiQm90dG9tXCI6MC4wfSxcIkJhY2tncm91bmRcIjp7XCIkcmVmXCI6XCIxMDVcIn0sXCJJc1Zpc2libGVcIjp0cnVlLFwiV2lkdGhcIjowLjAsXCJIZWlnaHRcIjowLjAsXCJCb3JkZXJTdHlsZVwiOm51bGx9LFwiRGF0ZVN0eWxlXCI6e1wiJGlkXCI6XCIxMzQ0XCIsXCJGb250U2V0dGluZ3NcIjp7XCIkaWRcIjpcIjEzNDVcIixcIkZvbnRTaXplXCI6MTAsXCJGb250TmFtZVwiOlwiQ2FsaWJyaVwiLFwiSXNCb2xkXCI6ZmFsc2UsXCJJc0l0YWxpY1wiOmZhbHNlLFwiSXNVbmRlcmxpbmVkXCI6ZmFsc2V9LFwiQXV0b1NpemVcIjowLFwiRm9yZWdyb3VuZFwiOntcIiRpZFwiOlwiMTM0N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Q3XCIsXCJUb3BcIjowLjAsXCJMZWZ0XCI6MC4wLFwiUmlnaHRcIjowLjAsXCJCb3R0b21cIjowLjB9LFwiUGFkZGluZ1wiOntcIiRpZFwiOlwiMTM0O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DlcIixcIk1hcmdpblwiOntcIiRpZFwiOlwiMTM1MFwiLFwiVG9wXCI6MC4wLFwiTGVmdFwiOjAuMCxcIlJpZ2h0XCI6MC4wLFwiQm90dG9tXCI6MC4wfSxcIlBhZGRpbmdcIjp7XCIkaWRcIjpcIjEzNTFcIixcIlRvcFwiOjAuMCxcIkxlZnRcIjowLjAsXCJSaWdodFwiOjAuMCxcIkJvdHRvbVwiOjAuMH0sXCJCYWNrZ3JvdW5kXCI6e1wiJGlkXCI6XCIxMzUyXCIsXCJDb2xvclwiOntcIiRpZFwiOlwiMTM1M1wiLFwiQVwiOjI1NSxcIlJcIjo2OCxcIkdcIjoxMTQsXCJCXCI6MTk2fX0sXCJJc1Zpc2libGVcIjp0cnVlLFwiV2lkdGhcIjoxNC42ODI1MTk5MTI3MTk3MjcsXCJIZWlnaHRcIjoxNi4zMTM5MzYyMzM1MjA1MDgsXCJCb3JkZXJTdHlsZVwiOntcIiRpZFwiOlwiMTM1NFwiLFwiTGluZUNvbG9yXCI6bnVsbCxcIkxpbmVXZWlnaHRcIjowLjAsXCJMaW5lVHlwZVwiOjB9fSxcIkRhdGVGb3JtYXRcIjp7XCIkaWRcIjpcIjEzNT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U2XCIsXCJUaXRsZVN0eWxlXCI6e1wiJGlkXCI6XCIxMzU3XCIsXCJGb250U2V0dGluZ3NcIjp7XCIkaWRcIjpcIjEzNThcIixcIkZvbnRTaXplXCI6MTEsXCJGb250TmFtZVwiOlwiQ2FsaWJyaVwiLFwiSXNCb2xkXCI6dHJ1ZSxcIklzSXRhbGljXCI6ZmFsc2UsXCJJc1VuZGVybGluZWRcIjpmYWxzZX0sXCJBdXRvU2l6ZVwiOjAsXCJGb3JlZ3JvdW5kXCI6e1wiJGlkXCI6XCIxMzU5XCIsXCJDb2xvclwiOntcIiRpZFwiOlwiMTM2M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YxXCIsXCJUb3BcIjowLjAsXCJMZWZ0XCI6MC4wLFwiUmlnaHRcIjowLjAsXCJCb3R0b21cIjowLjB9LFwiUGFkZGluZ1wiOntcIiRpZFwiOlwiMTM2MlwiLFwiVG9wXCI6MC4wLFwiTGVmdFwiOjAuMCxcIlJpZ2h0XCI6MC4wLFwiQm90dG9tXCI6MC4wfSxcIkJhY2tncm91bmRcIjp7XCIkcmVmXCI6XCIxMDVcIn0sXCJJc1Zpc2libGVcIjp0cnVlLFwiV2lkdGhcIjowLjAsXCJIZWlnaHRcIjowLjAsXCJCb3JkZXJTdHlsZVwiOm51bGx9LFwiRGF0ZVN0eWxlXCI6e1wiJGlkXCI6XCIxMzYzXCIsXCJGb250U2V0dGluZ3NcIjp7XCIkaWRcIjpcIjEzNjRcIixcIkZvbnRTaXplXCI6MTAsXCJGb250TmFtZVwiOlwiQ2FsaWJyaVwiLFwiSXNCb2xkXCI6ZmFsc2UsXCJJc0l0YWxpY1wiOmZhbHNlLFwiSXNVbmRlcmxpbmVkXCI6ZmFsc2V9LFwiQXV0b1NpemVcIjowLFwiRm9yZWdyb3VuZFwiOntcIiRpZFwiOlwiMTM2N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Y2XCIsXCJUb3BcIjowLjAsXCJMZWZ0XCI6MC4wLFwiUmlnaHRcIjowLjAsXCJCb3R0b21cIjowLjB9LFwiUGFkZGluZ1wiOntcIiRpZFwiOlwiMTM2N1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jhcIixcIk1hcmdpblwiOntcIiRpZFwiOlwiMTM2OVwiLFwiVG9wXCI6MC4wLFwiTGVmdFwiOjAuMCxcIlJpZ2h0XCI6MC4wLFwiQm90dG9tXCI6MC4wfSxcIlBhZGRpbmdcIjp7XCIkaWRcIjpcIjEzNzBcIixcIlRvcFwiOjAuMCxcIkxlZnRcIjowLjAsXCJSaWdodFwiOjAuMCxcIkJvdHRvbVwiOjAuMH0sXCJCYWNrZ3JvdW5kXCI6e1wiJGlkXCI6XCIxMzcxXCIsXCJDb2xvclwiOntcIiRpZFwiOlwiMTM3MlwiLFwiQVwiOjI1NSxcIlJcIjo2OCxcIkdcIjoxMTQsXCJCXCI6MTk2fX0sXCJJc1Zpc2libGVcIjp0cnVlLFwiV2lkdGhcIjoxNC42ODI1MTk5MTI3MTk3MjcsXCJIZWlnaHRcIjoxNi4zMTM5MzYyMzM1MjA1MDgsXCJCb3JkZXJTdHlsZVwiOntcIiRpZFwiOlwiMTM3M1wiLFwiTGluZUNvbG9yXCI6bnVsbCxcIkxpbmVXZWlnaHRcIjowLjAsXCJMaW5lVHlwZVwiOjB9fSxcIkRhdGVGb3JtYXRcIjp7XCIkaWRcIjpcIjEz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c1XCIsXCJUaXRsZVN0eWxlXCI6e1wiJGlkXCI6XCIxMzc2XCIsXCJGb250U2V0dGluZ3NcIjp7XCIkaWRcIjpcIjEzNzdcIixcIkZvbnRTaXplXCI6MTEsXCJGb250TmFtZVwiOlwiQ2FsaWJyaVwiLFwiSXNCb2xkXCI6dHJ1ZSxcIklzSXRhbGljXCI6ZmFsc2UsXCJJc1VuZGVybGluZWRcIjpmYWxzZX0sXCJBdXRvU2l6ZVwiOjAsXCJGb3JlZ3JvdW5kXCI6e1wiJGlkXCI6XCIxMzc4XCIsXCJDb2xvclwiOntcIiRpZFwiOlwiMTM3O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gwXCIsXCJUb3BcIjowLjAsXCJMZWZ0XCI6MC4wLFwiUmlnaHRcIjowLjAsXCJCb3R0b21cIjowLjB9LFwiUGFkZGluZ1wiOntcIiRpZFwiOlwiMTM4MVwiLFwiVG9wXCI6MC4wLFwiTGVmdFwiOjAuMCxcIlJpZ2h0XCI6MC4wLFwiQm90dG9tXCI6MC4wfSxcIkJhY2tncm91bmRcIjp7XCIkcmVmXCI6XCIxMDVcIn0sXCJJc1Zpc2libGVcIjp0cnVlLFwiV2lkdGhcIjowLjAsXCJIZWlnaHRcIjowLjAsXCJCb3JkZXJTdHlsZVwiOm51bGx9LFwiRGF0ZVN0eWxlXCI6e1wiJGlkXCI6XCIxMzgyXCIsXCJGb250U2V0dGluZ3NcIjp7XCIkaWRcIjpcIjEzODNcIixcIkZvbnRTaXplXCI6MTAsXCJGb250TmFtZVwiOlwiQ2FsaWJyaVwiLFwiSXNCb2xkXCI6ZmFsc2UsXCJJc0l0YWxpY1wiOmZhbHNlLFwiSXNVbmRlcmxpbmVkXCI6ZmFsc2V9LFwiQXV0b1NpemVcIjowLFwiRm9yZWdyb3VuZFwiOntcIiRpZFwiOlwiMTM4N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g1XCIsXCJUb3BcIjowLjAsXCJMZWZ0XCI6MC4wLFwiUmlnaHRcIjowLjAsXCJCb3R0b21cIjowLjB9LFwiUGFkZGluZ1wiOntcIiRpZFwiOlwiMTM4Nl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ODdcIixcIk1hcmdpblwiOntcIiRpZFwiOlwiMTM4OFwiLFwiVG9wXCI6MC4wLFwiTGVmdFwiOjAuMCxcIlJpZ2h0XCI6MC4wLFwiQm90dG9tXCI6MC4wfSxcIlBhZGRpbmdcIjp7XCIkaWRcIjpcIjEzODlcIixcIlRvcFwiOjAuMCxcIkxlZnRcIjowLjAsXCJSaWdodFwiOjAuMCxcIkJvdHRvbVwiOjAuMH0sXCJCYWNrZ3JvdW5kXCI6e1wiJGlkXCI6XCIxMzkwXCIsXCJDb2xvclwiOntcIiRpZFwiOlwiMTM5MVwiLFwiQVwiOjI1NSxcIlJcIjo2OCxcIkdcIjoxMTQsXCJCXCI6MTk2fX0sXCJJc1Zpc2libGVcIjp0cnVlLFwiV2lkdGhcIjoxNC42ODI1MTk5MTI3MTk3MjcsXCJIZWlnaHRcIjoxNi4zMTM5MzYyMzM1MjA1MDgsXCJCb3JkZXJTdHlsZVwiOntcIiRpZFwiOlwiMTM5MlwiLFwiTGluZUNvbG9yXCI6bnVsbCxcIkxpbmVXZWlnaHRcIjowLjAsXCJMaW5lVHlwZVwiOjB9fSxcIkRhdGVGb3JtYXRcIjp7XCIkaWRcIjpcIjEzO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0se1wiJGlkXCI6XCIxMzk0XCIsXCJUaXRsZVN0eWxlXCI6e1wiJGlkXCI6XCIxMzk1XCIsXCJGb250U2V0dGluZ3NcIjp7XCIkaWRcIjpcIjEzOTZcIixcIkZvbnRTaXplXCI6MTEsXCJGb250TmFtZVwiOlwiQ2FsaWJyaVwiLFwiSXNCb2xkXCI6dHJ1ZSxcIklzSXRhbGljXCI6ZmFsc2UsXCJJc1VuZGVybGluZWRcIjpmYWxzZX0sXCJBdXRvU2l6ZVwiOjAsXCJGb3JlZ3JvdW5kXCI6e1wiJGlkXCI6XCIxMzk3XCIsXCJDb2xvclwiOntcIiRpZFwiOlwiMTM5O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k5XCIsXCJUb3BcIjowLjAsXCJMZWZ0XCI6MC4wLFwiUmlnaHRcIjowLjAsXCJCb3R0b21cIjowLjB9LFwiUGFkZGluZ1wiOntcIiRpZFwiOlwiMTQwMFwiLFwiVG9wXCI6MC4wLFwiTGVmdFwiOjAuMCxcIlJpZ2h0XCI6MC4wLFwiQm90dG9tXCI6MC4wfSxcIkJhY2tncm91bmRcIjp7XCIkcmVmXCI6XCIxMDVcIn0sXCJJc1Zpc2libGVcIjp0cnVlLFwiV2lkdGhcIjowLjAsXCJIZWlnaHRcIjowLjAsXCJCb3JkZXJTdHlsZVwiOm51bGx9LFwiRGF0ZVN0eWxlXCI6e1wiJGlkXCI6XCIxNDAxXCIsXCJGb250U2V0dGluZ3NcIjp7XCIkaWRcIjpcIjE0MDJcIixcIkZvbnRTaXplXCI6MTAsXCJGb250TmFtZVwiOlwiQ2FsaWJyaVwiLFwiSXNCb2xkXCI6ZmFsc2UsXCJJc0l0YWxpY1wiOmZhbHNlLFwiSXNVbmRlcmxpbmVkXCI6ZmFsc2V9LFwiQXV0b1NpemVcIjowLFwiRm9yZWdyb3VuZFwiOntcIiRpZFwiOlwiMTQwM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NDA0XCIsXCJUb3BcIjowLjAsXCJMZWZ0XCI6MC4wLFwiUmlnaHRcIjowLjAsXCJCb3R0b21cIjowLjB9LFwiUGFkZGluZ1wiOntcIiRpZFwiOlwiMTQwN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0MDZcIixcIk1hcmdpblwiOntcIiRpZFwiOlwiMTQwN1wiLFwiVG9wXCI6MC4wLFwiTGVmdFwiOjAuMCxcIlJpZ2h0XCI6MC4wLFwiQm90dG9tXCI6MC4wfSxcIlBhZGRpbmdcIjp7XCIkaWRcIjpcIjE0MDhcIixcIlRvcFwiOjAuMCxcIkxlZnRcIjowLjAsXCJSaWdodFwiOjAuMCxcIkJvdHRvbVwiOjAuMH0sXCJCYWNrZ3JvdW5kXCI6e1wiJGlkXCI6XCIxNDA5XCIsXCJDb2xvclwiOntcIiRpZFwiOlwiMTQxMFwiLFwiQVwiOjI1NSxcIlJcIjo2OCxcIkdcIjoxMTQsXCJCXCI6MTk2fX0sXCJJc1Zpc2libGVcIjp0cnVlLFwiV2lkdGhcIjoxNC42ODI1MTk5MTI3MTk3MjcsXCJIZWlnaHRcIjoxNi4zMTM5MzYyMzM1MjA1MDgsXCJCb3JkZXJTdHlsZVwiOntcIiRpZFwiOlwiMTQxMVwiLFwiTGluZUNvbG9yXCI6bnVsbCxcIkxpbmVXZWlnaHRcIjowLjAsXCJMaW5lVHlwZVwiOjB9fSxcIkRhdGVGb3JtYXRcIjp7XCIkaWRcIjpcIjE0MT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1dLFwiQ3VzdG9tU3dpbWxhbmVUYXNrU3R5bGVMaXN0XCI6W119XSxcIkN1c3RvbVN3aW1sYW5lVjJTdHlsZUxpc3RcIjpbe1wiJGlkXCI6XCIxNDEzXCIsXCJIZWFkZXJTdHlsZVwiOntcIiRpZFwiOlwiMTQxNFwiLFwiVGV4dFN0eWxlXCI6e1wiJHJlZlwiOlwiMzAxXCJ9LFwiUmVjdGFuZ2xlU3R5bGVcIjp7XCIkcmVmXCI6XCIzMDdcIn0sXCJUZXh0SXNWZXJ0aWNhbFwiOmZhbHNlfSxcIkJhY2tncm91bmRTdHlsZVwiOntcIiRyZWZcIjpcIjMxNVwifSxcIklzQWJvdmVUaW1lYmFuZFwiOmZhbHNlLFwiU3dpbWxhbmVEZWZhdWx0QWN0aXZpdHlTdHlsZVwiOntcIiRpZFwiOlwiMTQxNVwiLFwiSGVhZGVyU3R5bGVcIjp7XCIkaWRcIjpcIjE0MTZcIixcIlRleHRTdHlsZVwiOntcIiRpZFwiOlwiMTQxN1wiLFwiRm9udFNldHRpbmdzXCI6e1wiJGlkXCI6XCIxNDE4XCIsXCJGb250U2l6ZVwiOjEyLFwiRm9udE5hbWVcIjpcIkNhbGlicmlcIixcIklzQm9sZFwiOmZhbHNlLFwiSXNJdGFsaWNcIjpmYWxzZSxcIklzVW5kZXJsaW5lZFwiOmZhbHNlfSxcIkF1dG9TaXplXCI6MCxcIkZvcmVncm91bmRcIjp7XCIkaWRcIjpcIjE0MTlcIixcIkNvbG9yXCI6e1wiJGlkXCI6XCIxNDIw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IxXCIsXCJUb3BcIjowLjAsXCJMZWZ0XCI6MC4wLFwiUmlnaHRcIjowLjAsXCJCb3R0b21cIjowLjB9LFwiUGFkZGluZ1wiOntcIiRpZFwiOlwiMTQyMlwiLFwiVG9wXCI6MC4wLFwiTGVmdFwiOjAuMCxcIlJpZ2h0XCI6MC4wLFwiQm90dG9tXCI6MC4wfSxcIkJhY2tncm91bmRcIjpudWxsLFwiSXNWaXNpYmxlXCI6ZmFsc2UsXCJXaWR0aFwiOjAuMCxcIkhlaWdodFwiOjAuMCxcIkJvcmRlclN0eWxlXCI6bnVsbH0sXCJSZWN0YW5nbGVTdHlsZVwiOntcIiRpZFwiOlwiMTQyM1wiLFwiTWFyZ2luXCI6e1wiJGlkXCI6XCIxNDI0XCIsXCJUb3BcIjowLjAsXCJMZWZ0XCI6MC4wLFwiUmlnaHRcIjowLjAsXCJCb3R0b21cIjowLjB9LFwiUGFkZGluZ1wiOntcIiRpZFwiOlwiMTQyNVwiLFwiVG9wXCI6MC4wLFwiTGVmdFwiOjAuMCxcIlJpZ2h0XCI6MC4wLFwiQm90dG9tXCI6MC4wfSxcIkJhY2tncm91bmRcIjp7XCIkaWRcIjpcIjE0MjZcIixcIkNvbG9yXCI6e1wiJGlkXCI6XCIxNDI3XCIsXCJBXCI6NjMsXCJSXCI6MjU1LFwiR1wiOjE5MixcIkJcIjowfX0sXCJJc1Zpc2libGVcIjpmYWxzZSxcIldpZHRoXCI6MC4wLFwiSGVpZ2h0XCI6MC4wLFwiQm9yZGVyU3R5bGVcIjp7XCIkaWRcIjpcIjE0MjhcIixcIkxpbmVDb2xvclwiOntcIiRpZFwiOlwiMTQyOVwiLFwiJHR5cGVcIjpcIk5MUkUuQ29tbW9uLkRvbS5Tb2xpZENvbG9yQnJ1c2gsIE5MUkUuQ29tbW9uXCIsXCJDb2xvclwiOntcIiRpZFwiOlwiMTQzMFwiLFwiQVwiOjI1NSxcIlJcIjoyNTUsXCJHXCI6MCxcIkJcIjowfX0sXCJMaW5lV2VpZ2h0XCI6MC4wLFwiTGluZVR5cGVcIjowfX19LFwiQmFja2dyb3VuZFN0eWxlXCI6e1wiJGlkXCI6XCIxNDMxXCIsXCJNYXJnaW5cIjpudWxsLFwiUGFkZGluZ1wiOm51bGwsXCJCYWNrZ3JvdW5kXCI6e1wiJGlkXCI6XCIxNDMyXCIsXCJDb2xvclwiOntcIiRpZFwiOlwiMTQzM1wiLFwiQVwiOjUxLFwiUlwiOjE2NSxcIkdcIjoxNjUsXCJCXCI6MTY1fX0sXCJJc1Zpc2libGVcIjpmYWxzZSxcIldpZHRoXCI6MC4wLFwiSGVpZ2h0XCI6MC4wLFwiQm9yZGVyU3R5bGVcIjp7XCIkaWRcIjpcIjE0MzRcIixcIkxpbmVDb2xvclwiOntcIiRpZFwiOlwiMTQzNVwiLFwiJHR5cGVcIjpcIk5MUkUuQ29tbW9uLkRvbS5Tb2xpZENvbG9yQnJ1c2gsIE5MUkUuQ29tbW9uXCIsXCJDb2xvclwiOntcIiRpZFwiOlwiMTQzNlwiLFwiQVwiOjI1NSxcIlJcIjoyNTUsXCJHXCI6MCxcIkJcIjowfX0sXCJMaW5lV2VpZ2h0XCI6MC4wLFwiTGluZVR5cGVcIjowfX0sXCJDdXN0b21Td2ltbGFuZU1pbGVzdG9uZVN0eWxlTGlzdFwiOltdLFwiQ3VzdG9tU3dpbWxhbmVUYXNrU3R5bGVMaXN0XCI6W3tcIiRyZWZcIjpcIjMyM1wifSx7XCIkcmVmXCI6XCIzOThcIn0se1wiJHJlZlwiOlwiNDM3XCJ9LHtcIiRyZWZcIjpcIjUwMFwifSx7XCIkcmVmXCI6XCI1MzZcIn0se1wiJHJlZlwiOlwiNTc0XCJ9XSxcIklzVmlzaWJsZVwiOnRydWV9LFwiQ3VzdG9tU3dpbWxhbmVBY3Rpdml0aWVzU3R5bGVMaXN0XCI6W10sXCJJc1Zpc2libGVcIjp0cnVlfSx7XCIkaWRcIjpcIjE0MzdcIixcIkhlYWRlclN0eWxlXCI6e1wiJGlkXCI6XCIxNDM4XCIsXCJUZXh0U3R5bGVcIjp7XCIkcmVmXCI6XCI2MTZcIn0sXCJSZWN0YW5nbGVTdHlsZVwiOntcIiRyZWZcIjpcIjYyMlwifSxcIlRleHRJc1ZlcnRpY2FsXCI6ZmFsc2V9LFwiQmFja2dyb3VuZFN0eWxlXCI6e1wiJHJlZlwiOlwiNjMwXCJ9LFwiSXNBYm92ZVRpbWViYW5kXCI6ZmFsc2UsXCJTd2ltbGFuZURlZmF1bHRBY3Rpdml0eVN0eWxlXCI6e1wiJGlkXCI6XCIxNDM5XCIsXCJIZWFkZXJTdHlsZVwiOntcIiRpZFwiOlwiMTQ0MFwiLFwiVGV4dFN0eWxlXCI6e1wiJGlkXCI6XCIxNDQxXCIsXCJGb250U2V0dGluZ3NcIjp7XCIkaWRcIjpcIjE0NDJcIixcIkZvbnRTaXplXCI6MTIsXCJGb250TmFtZVwiOlwiQ2FsaWJyaVwiLFwiSXNCb2xkXCI6ZmFsc2UsXCJJc0l0YWxpY1wiOmZhbHNlLFwiSXNVbmRlcmxpbmVkXCI6ZmFsc2V9LFwiQXV0b1NpemVcIjowLFwiRm9yZWdyb3VuZFwiOntcIiRpZFwiOlwiMTQ0M1wiLFwiQ29sb3JcIjp7XCIkaWRcIjpcIjE0NDR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DVcIixcIlRvcFwiOjAuMCxcIkxlZnRcIjowLjAsXCJSaWdodFwiOjAuMCxcIkJvdHRvbVwiOjAuMH0sXCJQYWRkaW5nXCI6e1wiJGlkXCI6XCIxNDQ2XCIsXCJUb3BcIjowLjAsXCJMZWZ0XCI6MC4wLFwiUmlnaHRcIjowLjAsXCJCb3R0b21cIjowLjB9LFwiQmFja2dyb3VuZFwiOm51bGwsXCJJc1Zpc2libGVcIjpmYWxzZSxcIldpZHRoXCI6MC4wLFwiSGVpZ2h0XCI6MC4wLFwiQm9yZGVyU3R5bGVcIjpudWxsfSxcIlJlY3RhbmdsZVN0eWxlXCI6e1wiJGlkXCI6XCIxNDQ3XCIsXCJNYXJnaW5cIjp7XCIkaWRcIjpcIjE0NDhcIixcIlRvcFwiOjAuMCxcIkxlZnRcIjowLjAsXCJSaWdodFwiOjAuMCxcIkJvdHRvbVwiOjAuMH0sXCJQYWRkaW5nXCI6e1wiJGlkXCI6XCIxNDQ5XCIsXCJUb3BcIjowLjAsXCJMZWZ0XCI6MC4wLFwiUmlnaHRcIjowLjAsXCJCb3R0b21cIjowLjB9LFwiQmFja2dyb3VuZFwiOntcIiRpZFwiOlwiMTQ1MFwiLFwiQ29sb3JcIjp7XCIkaWRcIjpcIjE0NTFcIixcIkFcIjo2MyxcIlJcIjoyMzcsXCJHXCI6MTI1LFwiQlwiOjQ5fX0sXCJJc1Zpc2libGVcIjpmYWxzZSxcIldpZHRoXCI6MC4wLFwiSGVpZ2h0XCI6MC4wLFwiQm9yZGVyU3R5bGVcIjp7XCIkaWRcIjpcIjE0NTJcIixcIkxpbmVDb2xvclwiOntcIiRpZFwiOlwiMTQ1M1wiLFwiJHR5cGVcIjpcIk5MUkUuQ29tbW9uLkRvbS5Tb2xpZENvbG9yQnJ1c2gsIE5MUkUuQ29tbW9uXCIsXCJDb2xvclwiOntcIiRpZFwiOlwiMTQ1NFwiLFwiQVwiOjI1NSxcIlJcIjoyNTUsXCJHXCI6MCxcIkJcIjowfX0sXCJMaW5lV2VpZ2h0XCI6MC4wLFwiTGluZVR5cGVcIjowfX19LFwiQmFja2dyb3VuZFN0eWxlXCI6e1wiJGlkXCI6XCIxNDU1XCIsXCJNYXJnaW5cIjpudWxsLFwiUGFkZGluZ1wiOm51bGwsXCJCYWNrZ3JvdW5kXCI6e1wiJGlkXCI6XCIxNDU2XCIsXCJDb2xvclwiOntcIiRpZFwiOlwiMTQ1N1wiLFwiQVwiOjUxLFwiUlwiOjE2NSxcIkdcIjoxNjUsXCJCXCI6MTY1fX0sXCJJc1Zpc2libGVcIjpmYWxzZSxcIldpZHRoXCI6MC4wLFwiSGVpZ2h0XCI6MC4wLFwiQm9yZGVyU3R5bGVcIjp7XCIkaWRcIjpcIjE0NThcIixcIkxpbmVDb2xvclwiOntcIiRpZFwiOlwiMTQ1OVwiLFwiJHR5cGVcIjpcIk5MUkUuQ29tbW9uLkRvbS5Tb2xpZENvbG9yQnJ1c2gsIE5MUkUuQ29tbW9uXCIsXCJDb2xvclwiOntcIiRpZFwiOlwiMTQ2MFwiLFwiQVwiOjI1NSxcIlJcIjoyNTUsXCJHXCI6MCxcIkJcIjowfX0sXCJMaW5lV2VpZ2h0XCI6MC4wLFwiTGluZVR5cGVcIjowfX0sXCJDdXN0b21Td2ltbGFuZU1pbGVzdG9uZVN0eWxlTGlzdFwiOltdLFwiQ3VzdG9tU3dpbWxhbmVUYXNrU3R5bGVMaXN0XCI6W3tcIiRyZWZcIjpcIjYzOFwifSx7XCIkcmVmXCI6XCI3MDJcIn0se1wiJHJlZlwiOlwiNzQwXCJ9LHtcIiRyZWZcIjpcIjgwMlwifSx7XCIkcmVmXCI6XCI4NjZcIn0se1wiJHJlZlwiOlwiOTA0XCJ9XSxcIklzVmlzaWJsZVwiOnRydWV9LFwiQ3VzdG9tU3dpbWxhbmVBY3Rpdml0aWVzU3R5bGVMaXN0XCI6W10sXCJJc1Zpc2libGVcIjp0cnVlfSx7XCIkaWRcIjpcIjE0NjFcIixcIkhlYWRlclN0eWxlXCI6e1wiJGlkXCI6XCIxNDYyXCIsXCJUZXh0U3R5bGVcIjp7XCIkcmVmXCI6XCI5NDNcIn0sXCJSZWN0YW5nbGVTdHlsZVwiOntcIiRyZWZcIjpcIjk0OVwifSxcIlRleHRJc1ZlcnRpY2FsXCI6ZmFsc2V9LFwiQmFja2dyb3VuZFN0eWxlXCI6e1wiJHJlZlwiOlwiOTU3XCJ9LFwiSXNBYm92ZVRpbWViYW5kXCI6ZmFsc2UsXCJTd2ltbGFuZURlZmF1bHRBY3Rpdml0eVN0eWxlXCI6e1wiJGlkXCI6XCIxNDYzXCIsXCJIZWFkZXJTdHlsZVwiOntcIiRpZFwiOlwiMTQ2NFwiLFwiVGV4dFN0eWxlXCI6e1wiJGlkXCI6XCIxNDY1XCIsXCJGb250U2V0dGluZ3NcIjp7XCIkaWRcIjpcIjE0NjZcIixcIkZvbnRTaXplXCI6MTIsXCJGb250TmFtZVwiOlwiQ2FsaWJyaVwiLFwiSXNCb2xkXCI6ZmFsc2UsXCJJc0l0YWxpY1wiOmZhbHNlLFwiSXNVbmRlcmxpbmVkXCI6ZmFsc2V9LFwiQXV0b1NpemVcIjowLFwiRm9yZWdyb3VuZFwiOntcIiRpZFwiOlwiMTQ2N1wiLFwiQ29sb3JcIjp7XCIkaWRcIjpcIjE0Njh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jlcIixcIlRvcFwiOjAuMCxcIkxlZnRcIjowLjAsXCJSaWdodFwiOjAuMCxcIkJvdHRvbVwiOjAuMH0sXCJQYWRkaW5nXCI6e1wiJGlkXCI6XCIxNDcwXCIsXCJUb3BcIjowLjAsXCJMZWZ0XCI6MC4wLFwiUmlnaHRcIjowLjAsXCJCb3R0b21cIjowLjB9LFwiQmFja2dyb3VuZFwiOm51bGwsXCJJc1Zpc2libGVcIjpmYWxzZSxcIldpZHRoXCI6MC4wLFwiSGVpZ2h0XCI6MC4wLFwiQm9yZGVyU3R5bGVcIjpudWxsfSxcIlJlY3RhbmdsZVN0eWxlXCI6e1wiJGlkXCI6XCIxNDcxXCIsXCJNYXJnaW5cIjp7XCIkaWRcIjpcIjE0NzJcIixcIlRvcFwiOjAuMCxcIkxlZnRcIjowLjAsXCJSaWdodFwiOjAuMCxcIkJvdHRvbVwiOjAuMH0sXCJQYWRkaW5nXCI6e1wiJGlkXCI6XCIxNDczXCIsXCJUb3BcIjowLjAsXCJMZWZ0XCI6MC4wLFwiUmlnaHRcIjowLjAsXCJCb3R0b21cIjowLjB9LFwiQmFja2dyb3VuZFwiOntcIiRpZFwiOlwiMTQ3NFwiLFwiQ29sb3JcIjp7XCIkaWRcIjpcIjE0NzVcIixcIkFcIjo2MyxcIlJcIjoxMTIsXCJHXCI6MTczLFwiQlwiOjcxfX0sXCJJc1Zpc2libGVcIjpmYWxzZSxcIldpZHRoXCI6MC4wLFwiSGVpZ2h0XCI6MC4wLFwiQm9yZGVyU3R5bGVcIjp7XCIkaWRcIjpcIjE0NzZcIixcIkxpbmVDb2xvclwiOntcIiRpZFwiOlwiMTQ3N1wiLFwiJHR5cGVcIjpcIk5MUkUuQ29tbW9uLkRvbS5Tb2xpZENvbG9yQnJ1c2gsIE5MUkUuQ29tbW9uXCIsXCJDb2xvclwiOntcIiRpZFwiOlwiMTQ3OFwiLFwiQVwiOjI1NSxcIlJcIjoyNTUsXCJHXCI6MCxcIkJcIjowfX0sXCJMaW5lV2VpZ2h0XCI6MC4wLFwiTGluZVR5cGVcIjowfX19LFwiQmFja2dyb3VuZFN0eWxlXCI6e1wiJGlkXCI6XCIxNDc5XCIsXCJNYXJnaW5cIjpudWxsLFwiUGFkZGluZ1wiOm51bGwsXCJCYWNrZ3JvdW5kXCI6e1wiJGlkXCI6XCIxNDgwXCIsXCJDb2xvclwiOntcIiRpZFwiOlwiMTQ4MVwiLFwiQVwiOjUxLFwiUlwiOjE2NSxcIkdcIjoxNjUsXCJCXCI6MTY1fX0sXCJJc1Zpc2libGVcIjpmYWxzZSxcIldpZHRoXCI6MC4wLFwiSGVpZ2h0XCI6MC4wLFwiQm9yZGVyU3R5bGVcIjp7XCIkaWRcIjpcIjE0ODJcIixcIkxpbmVDb2xvclwiOntcIiRpZFwiOlwiMTQ4M1wiLFwiJHR5cGVcIjpcIk5MUkUuQ29tbW9uLkRvbS5Tb2xpZENvbG9yQnJ1c2gsIE5MUkUuQ29tbW9uXCIsXCJDb2xvclwiOntcIiRpZFwiOlwiMTQ4NFwiLFwiQVwiOjI1NSxcIlJcIjoyNTUsXCJHXCI6MCxcIkJcIjowfX0sXCJMaW5lV2VpZ2h0XCI6MC4wLFwiTGluZVR5cGVcIjowfX0sXCJDdXN0b21Td2ltbGFuZU1pbGVzdG9uZVN0eWxlTGlzdFwiOltdLFwiQ3VzdG9tU3dpbWxhbmVUYXNrU3R5bGVMaXN0XCI6W3tcIiRyZWZcIjpcIjk2NVwifSx7XCIkcmVmXCI6XCIxMDA1XCJ9LHtcIiRyZWZcIjpcIjExMjhcIn0se1wiJHJlZlwiOlwiMTE2NVwifV0sXCJJc1Zpc2libGVcIjp0cnVlfSxcIkN1c3RvbVN3aW1sYW5lQWN0aXZpdGllc1N0eWxlTGlzdFwiOltdLFwiSXNWaXNpYmxlXCI6dHJ1ZX0se1wiJGlkXCI6XCIxNDg1XCIsXCJIZWFkZXJTdHlsZVwiOntcIiRpZFwiOlwiMTQ4NlwiLFwiVGV4dFN0eWxlXCI6e1wiJHJlZlwiOlwiMTI1OFwifSxcIlJlY3RhbmdsZVN0eWxlXCI6e1wiJHJlZlwiOlwiMTI2NFwifSxcIlRleHRJc1ZlcnRpY2FsXCI6ZmFsc2V9LFwiQmFja2dyb3VuZFN0eWxlXCI6e1wiJHJlZlwiOlwiMTI3MlwifSxcIklzQWJvdmVUaW1lYmFuZFwiOmZhbHNlLFwiU3dpbWxhbmVEZWZhdWx0QWN0aXZpdHlTdHlsZVwiOntcIiRpZFwiOlwiMTQ4N1wiLFwiSGVhZGVyU3R5bGVcIjp7XCIkaWRcIjpcIjE0ODhcIixcIlRleHRTdHlsZVwiOntcIiRpZFwiOlwiMTQ4OVwiLFwiRm9udFNldHRpbmdzXCI6e1wiJGlkXCI6XCIxNDkwXCIsXCJGb250U2l6ZVwiOjEyLFwiRm9udE5hbWVcIjpcIkNhbGlicmlcIixcIklzQm9sZFwiOmZhbHNlLFwiSXNJdGFsaWNcIjpmYWxzZSxcIklzVW5kZXJsaW5lZFwiOmZhbHNlfSxcIkF1dG9TaXplXCI6MCxcIkZvcmVncm91bmRcIjp7XCIkaWRcIjpcIjE0OTFcIixcIkNvbG9yXCI6e1wiJGlkXCI6XCIxNDky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kzXCIsXCJUb3BcIjowLjAsXCJMZWZ0XCI6MC4wLFwiUmlnaHRcIjowLjAsXCJCb3R0b21cIjowLjB9LFwiUGFkZGluZ1wiOntcIiRpZFwiOlwiMTQ5NFwiLFwiVG9wXCI6MC4wLFwiTGVmdFwiOjAuMCxcIlJpZ2h0XCI6MC4wLFwiQm90dG9tXCI6MC4wfSxcIkJhY2tncm91bmRcIjpudWxsLFwiSXNWaXNpYmxlXCI6ZmFsc2UsXCJXaWR0aFwiOjAuMCxcIkhlaWdodFwiOjAuMCxcIkJvcmRlclN0eWxlXCI6bnVsbH0sXCJSZWN0YW5nbGVTdHlsZVwiOntcIiRpZFwiOlwiMTQ5NVwiLFwiTWFyZ2luXCI6e1wiJGlkXCI6XCIxNDk2XCIsXCJUb3BcIjowLjAsXCJMZWZ0XCI6MC4wLFwiUmlnaHRcIjowLjAsXCJCb3R0b21cIjowLjB9LFwiUGFkZGluZ1wiOntcIiRpZFwiOlwiMTQ5N1wiLFwiVG9wXCI6MC4wLFwiTGVmdFwiOjAuMCxcIlJpZ2h0XCI6MC4wLFwiQm90dG9tXCI6MC4wfSxcIkJhY2tncm91bmRcIjp7XCIkaWRcIjpcIjE0OThcIixcIkNvbG9yXCI6e1wiJGlkXCI6XCIxNDk5XCIsXCJBXCI6NjMsXCJSXCI6NjgsXCJHXCI6MTE0LFwiQlwiOjE5Nn19LFwiSXNWaXNpYmxlXCI6ZmFsc2UsXCJXaWR0aFwiOjAuMCxcIkhlaWdodFwiOjAuMCxcIkJvcmRlclN0eWxlXCI6e1wiJGlkXCI6XCIxNTAwXCIsXCJMaW5lQ29sb3JcIjp7XCIkaWRcIjpcIjE1MDFcIixcIiR0eXBlXCI6XCJOTFJFLkNvbW1vbi5Eb20uU29saWRDb2xvckJydXNoLCBOTFJFLkNvbW1vblwiLFwiQ29sb3JcIjp7XCIkaWRcIjpcIjE1MDJcIixcIkFcIjoyNTUsXCJSXCI6MjU1LFwiR1wiOjAsXCJCXCI6MH19LFwiTGluZVdlaWdodFwiOjAuMCxcIkxpbmVUeXBlXCI6MH19fSxcIkJhY2tncm91bmRTdHlsZVwiOntcIiRpZFwiOlwiMTUwM1wiLFwiTWFyZ2luXCI6bnVsbCxcIlBhZGRpbmdcIjpudWxsLFwiQmFja2dyb3VuZFwiOntcIiRpZFwiOlwiMTUwNFwiLFwiQ29sb3JcIjp7XCIkaWRcIjpcIjE1MDVcIixcIkFcIjo1MSxcIlJcIjoxNjUsXCJHXCI6MTY1LFwiQlwiOjE2NX19LFwiSXNWaXNpYmxlXCI6ZmFsc2UsXCJXaWR0aFwiOjAuMCxcIkhlaWdodFwiOjAuMCxcIkJvcmRlclN0eWxlXCI6e1wiJGlkXCI6XCIxNTA2XCIsXCJMaW5lQ29sb3JcIjp7XCIkaWRcIjpcIjE1MDdcIixcIiR0eXBlXCI6XCJOTFJFLkNvbW1vbi5Eb20uU29saWRDb2xvckJydXNoLCBOTFJFLkNvbW1vblwiLFwiQ29sb3JcIjp7XCIkaWRcIjpcIjE1MDhcIixcIkFcIjoyNTUsXCJSXCI6MjU1LFwiR1wiOjAsXCJCXCI6MH19LFwiTGluZVdlaWdodFwiOjAuMCxcIkxpbmVUeXBlXCI6MH19LFwiQ3VzdG9tU3dpbWxhbmVNaWxlc3RvbmVTdHlsZUxpc3RcIjpbe1wiJHJlZlwiOlwiMTI4MFwifSx7XCIkcmVmXCI6XCIxMjk5XCJ9LHtcIiRyZWZcIjpcIjEzMThcIn0se1wiJHJlZlwiOlwiMTMzN1wifSx7XCIkcmVmXCI6XCIxMzU2XCJ9LHtcIiRyZWZcIjpcIjEzNzVcIn0se1wiJHJlZlwiOlwiMTM5NFwifV0sXCJDdXN0b21Td2ltbGFuZVRhc2tTdHlsZUxpc3RcIjpbXSxcIklzVmlzaWJsZVwiOnRydWV9LFwiQ3VzdG9tU3dpbWxhbmVBY3Rpdml0aWVzU3R5bGVMaXN0XCI6W10sXCJJc1Zpc2libGVcIjp0cnVlfV0sXCJHcmlkbGluZVBhbmVsU3R5bGVcIjp7XCIkaWRcIjpcIjE1MDlcIixcIkdyaWRsaW5lU3R5bGVcIjp7XCIkaWRcIjpcIjE1MTBcIixcIkxpbmVDb2xvclwiOntcIiRpZFwiOlwiMTUxMVwiLFwiJHR5cGVcIjpcIk5MUkUuQ29tbW9uLkRvbS5Tb2xpZENvbG9yQnJ1c2gsIE5MUkUuQ29tbW9uXCIsXCJDb2xvclwiOntcIiRpZFwiOlwiMTUxMlwiLFwiQVwiOjM4LFwiUlwiOjExNSxcIkdcIjoxMTUsXCJCXCI6MTE1fX0sXCJMaW5lV2VpZ2h0XCI6MS4wLFwiTGluZVR5cGVcIjowfSxcIklzVmlzaWJsZVwiOnRydWV9LFwiQWN0aXZpdHlMaW5lUGFuZWxTdHlsZVwiOntcIiRpZFwiOlwiMTUxM1wiLFwiQWN0aXZpdHlMaW5lU3R5bGVcIjp7XCIkaWRcIjpcIjE1MTRcIixcIkxpbmVDb2xvclwiOntcIiRpZFwiOlwiMTUxNVwiLFwiJHR5cGVcIjpcIk5MUkUuQ29tbW9uLkRvbS5Tb2xpZENvbG9yQnJ1c2gsIE5MUkUuQ29tbW9uXCIsXCJDb2xvclwiOntcIiRpZFwiOlwiMTUxNlwiLFwiQVwiOjM4LFwiUlwiOjY4LFwiR1wiOjExNCxcIkJcIjoxOTZ9fSxcIkxpbmVXZWlnaHRcIjoxLjAsXCJMaW5lVHlwZVwiOjB9LFwiSXNWaXNpYmxlXCI6dHJ1ZX19LFwiU2NhbGVcIjp7XCIkaWRcIjpcIjE1MTdcIixcIlN0YXJ0RGF0ZVwiOlwiMDAwMS0wMS0wMVQwMDowMDowMFwiLFwiRW5kRGF0ZVwiOlwiMjAyMC0wMy0yMlQyMzo1OTowMFwiLFwiRm9ybWF0XCI6XCJNTU1cIixcIlR5cGVcIjozLFwiQXV0b0RhdGVSYW5nZVwiOnRydWUsXCJXb3JraW5nRGF5c1wiOjMxLFwiVG9kYXlNYXJrZXJUZXh0XCI6XCJUb2RheVwiLFwiQXV0b1NjYWxlVHlwZVwiOmZhbHNlfSxcIlNjYWxlVjJcIjp7XCIkaWRcIjpcIjE1MThcIixcIlN0YXJ0RGF0ZVwiOlwiMDAwMS0wMS0wMVQwMDowMDowMFwiLFwiRW5kRGF0ZVwiOlwiMjAyMC0wMy0yMlQyMzo1OTowMFwiLFwiQXV0b0RhdGVSYW5nZVwiOnRydWUsXCJXb3JraW5nRGF5c1wiOjMxLFwiVG9kYXlNYXJrZXJUZXh0XCI6XCJUb2RheVwiLFwiQXV0b1NjYWxlVHlwZVwiOmZhbHNlLFwiVGltZWJhbmRTY2FsZXNcIjp7XCIkaWRcIjpcIjE1MTlcIixcIlRvcFNjYWxlTGF5ZXJcIjp7XCIkaWRcIjpcIjE1MjBcIixcIkZvcm1hdFwiOlwiTU1NXCIsXCJUeXBlXCI6M30sXCJNaWRkbGVTY2FsZUxheWVyXCI6e1wiJGlkXCI6XCIxNTIxXCIsXCJGb3JtYXRcIjpudWxsLFwiVHlwZVwiOjB9LFwiQm90dG9tU2NhbGVMYXllclwiOntcIiRpZFwiOlwiMTUyMlwiLFwiRm9ybWF0XCI6bnVsbCxcIlR5cGVcIjowfX19LFwiTWlsZXN0b25lc1wiOltdLFwiVGFza3NcIjpbXSxcIlN3aW1sYW5lc1wiOltdLFwiU3dpbWxhbmVzVjJcIjpbXSxcIlNldHRpbmdzXCI6e1wiJGlkXCI6XCIxNTIzXCIsXCJJbXBhT3B0aW9uc1wiOntcIiRpZFwiOlwiMTUyNFwiLFwiTGVmdFRvUmlnaHRcIjpmYWxzZSxcIlBheWxvYWRPcHRpb25zXCI6Mn19LFwiVGltZUNvbmZpZ3VyYXRpb25cIjp7XCIkaWRcIjpcIjE1MjVcIixcIlVzZVRpbWVcIjpmYWxzZSxcIldvcmtEYXlTdGFydFwiOlwiMDA6MDA6MDBcIixcIldvcmtEYXlFbmRcIjpcIjIzOjU5OjAwXCJ9fSJ9LCJTZXR0aW5ncyI6eyIkaWQiOiI5OTMiLCJJbXBhT3B0aW9ucyI6eyIkaWQiOiI5OT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5OTUiLCJVc2VUaW1lIjp0cnVlLCJXb3JrRGF5U3RhcnQiOiIwMDowMDowMCIsIldvcmtEYXlFbmQiOiIyMzo1OTowMCJ9LCJMYXN0VXNlZFRlbXBsYXRlSWQiOiI3MDliMzU0OS00OWEwLTRlNTgtYmE1Ny1mZGI5MTg5M2I2ND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STARTDATE" val="2022-10-10T11:00:00.0000000Z"/>
  <p:tag name="OTLENDDATE" val="2022-10-10T15:00:00.0000000Z"/>
  <p:tag name="OTLDURATIONFORMAT" val="wk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hour"/>
  <p:tag name="OTLSHAPETHICKNESSTYPE" val="Custom"/>
  <p:tag name="OTLSTARTDATE" val="2022-10-10T17:15:00.0000000Z"/>
  <p:tag name="OTLENDDATE" val="2022-10-10T21:15:00.0000000Z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hour"/>
  <p:tag name="OTLSHAPETHICKNESSTYPE" val="Custom"/>
  <p:tag name="OTLSTARTDATE" val="2022-10-10T14:00:00.0000000Z"/>
  <p:tag name="OTLENDDATE" val="2022-10-10T18:00:00.0000000Z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10-11T10:00:00.0000000Z"/>
  <p:tag name="OTLENDDATE" val="2022-10-11T14:00:00.0000000Z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10-10T17:15:00.0000000Z"/>
  <p:tag name="OTLENDDATE" val="2022-10-10T21:15:00.0000000Z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10-10T06:00:00.0000000Z"/>
  <p:tag name="OTLENDDATE" val="2022-10-10T10:00:00.0000000Z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DURATIONFORMAT" val="minutes"/>
  <p:tag name="OTLSTARTDATE" val="2022-10-10T19:45:00.0000000Z"/>
  <p:tag name="OTLENDDATE" val="2022-10-10T23:45:00.0000000Z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10-10T03:00:00.0000000Z"/>
  <p:tag name="OTLENDDATE" val="2022-10-10T07:00:00.0000000Z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10-10T06:00:00.0000000Z"/>
  <p:tag name="OTLENDDATE" val="2022-10-10T10:00:00.0000000Z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DURATIONFORMAT" val="wk"/>
  <p:tag name="OTLSTARTDATE" val="2022-10-11T13:00:00.0000000Z"/>
  <p:tag name="OTLENDDATE" val="2022-10-11T17:00:00.0000000Z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11T05:00:00.0000000Z"/>
  <p:tag name="OTLENDDATE" val="2022-10-11T09:00:00.0000000Z"/>
  <p:tag name="OTLDURATIONFORMAT" val="day"/>
  <p:tag name="OTLSPACING" val="3"/>
  <p:tag name="OTLSHAPETHICKNESSTYPE" val="Custom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10T05:00:00.0000000"/>
  <p:tag name="OTLPOSITIONONTASK" val="None"/>
  <p:tag name="OTLRELATEDTASKID" val="00000000-0000-0000-0000-000000000000"/>
  <p:tag name="OTLMTITLE" val="Patient arrives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2-10-11T15:00:00.0000000"/>
  <p:tag name="OTLMTITLE" val="Patient leaves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2-10-12T23:59:00.0000000"/>
  <p:tag name="OTLTIMEBANDUSETIME" val="True"/>
  <p:tag name="OTLTIMEBANDSCALETYPE" val="Days"/>
  <p:tag name="OTLTIMEBANDSCALEFORMAT" val="d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2022-06-22T16:46:10Z</dcterms:created>
  <dcterms:modified xsi:type="dcterms:W3CDTF">2022-06-24T13:27:43Z</dcterms:modified>
</cp:coreProperties>
</file>