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9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726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2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67988-2E27-49EC-BF9C-3A3330160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F07CD3-1B5A-495D-BA7D-DF90425B26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1C9F4-24D5-441A-9764-DDFD5D44B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919A-E568-4366-85A4-E43B5A0147D8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079D11-0EB1-423A-B1A8-FDFB2FFE5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2492C-4619-498E-AEE4-3BF7E184F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6C3-BF34-48F1-BE84-1C0C529E5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673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5AF93-AABA-4019-B85A-D80B35E59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A3ED2B-2F48-4C7C-94CC-ACDA30D60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E0857-C4B8-441C-B46B-B732A2396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919A-E568-4366-85A4-E43B5A0147D8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A7C8F7-2F37-4C69-A4C6-501182BA8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B11C6-26EA-4906-A877-CAD074F53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6C3-BF34-48F1-BE84-1C0C529E5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59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0925B7-D511-4A6B-886C-E22F2BA1C8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572EDC-E8DB-4A8A-85E9-5A58DA064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BF4F71-AEFD-473C-AC48-9CE10DB7F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919A-E568-4366-85A4-E43B5A0147D8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CA9AC-025F-42E2-B861-0D3385424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054A3-EF45-4888-BA30-707D3F0AF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6C3-BF34-48F1-BE84-1C0C529E5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83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21121-F7DA-4AFF-AC8C-6B7B0C6C9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A9B5A-93E8-4990-9A3E-ED2E71288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8D2F9-10A7-44D6-B0C6-F6E2E0B4E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919A-E568-4366-85A4-E43B5A0147D8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1E7E7-F3C5-45A5-96BE-F03C1CCAC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C3699-D769-4E70-A1BB-FE19A97C6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6C3-BF34-48F1-BE84-1C0C529E5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127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9379D-641F-454E-87CE-350A3B85E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D8D496-A788-4EC2-AF02-D88170771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48520-03C1-4745-8BD9-BF4880E6A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919A-E568-4366-85A4-E43B5A0147D8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8EB1D-ADC1-4976-937E-21799CB5D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7A7A53-114E-49C7-BADD-86044EEE6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6C3-BF34-48F1-BE84-1C0C529E5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640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9CD05-D6C4-4F8C-83C4-7231B36D7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B11C0-ED71-40BB-88F3-76924A48FC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46CCC9-AC75-4E91-AE06-B52B26EBAF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5360C7-DA59-4CAB-A202-9CDDC6286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919A-E568-4366-85A4-E43B5A0147D8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9E87CF-A9A5-4271-816B-30C859799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024887-A354-4A5B-9F89-6263B1EE2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6C3-BF34-48F1-BE84-1C0C529E5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62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3D89E-13B1-48F8-81F3-242D004B0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9E900C-2446-4BAE-830D-36792D2A6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C0E958-53B8-4949-9857-D5B85D661E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FBA6BA-7322-4AB5-BD0F-B011B95A22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B0FC9B-ECEF-4DC4-9B6E-C340BC682E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E49598-8B7D-4834-BC86-26A1C3F69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919A-E568-4366-85A4-E43B5A0147D8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2E490D-A32D-4B65-8F78-B14DFCB63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EEA193-9120-4770-8CE0-A357A28CA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6C3-BF34-48F1-BE84-1C0C529E5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57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FE416-55B0-412F-9BAC-CA07BBE91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CFA28-E13B-4D75-BFF7-AE0A80676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919A-E568-4366-85A4-E43B5A0147D8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B59B9F-9A21-4AC7-AD7F-6A731C045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52F6A7-E9A8-4C25-91B7-053AE9D18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6C3-BF34-48F1-BE84-1C0C529E5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456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3283E4-24B6-4CB5-BB42-ABFE5441E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919A-E568-4366-85A4-E43B5A0147D8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F9ECA3-CF2B-479D-8AB8-D5A65837C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BB54BA-2B8B-4ADB-B99C-F76FFB218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6C3-BF34-48F1-BE84-1C0C529E5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942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025B0-1911-404B-8A06-FAA43A893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3F290-20AD-4983-8A0A-F6F39B948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DC0A75-BB48-4630-AE42-F5342FAA82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F262AE-CF20-4AE8-B332-081E7510B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919A-E568-4366-85A4-E43B5A0147D8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16445-E9E4-4E46-912C-FF3A43790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45E646-8C81-40D5-B2D2-BC4322B78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6C3-BF34-48F1-BE84-1C0C529E5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54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21560-5CDA-456F-B0B7-A32825993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712BCF-780D-44CA-A582-53D4D9615C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35557F-D6BE-4BF4-B490-D0FE323F5D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AA49FA-852B-41F9-8164-C7BFF2A6A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6919A-E568-4366-85A4-E43B5A0147D8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FDF672-D1DB-44E5-8AD1-0BB8DFB11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E55F1E-0C75-4D9E-943B-1BC8B67B4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D6C3-BF34-48F1-BE84-1C0C529E5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88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6C1F01-46C5-441C-8ACB-CFC0D3E9E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678FA0-9260-4911-ADFF-271BB9861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4A084E-E9C1-4206-AFAE-D882CDA2E5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6919A-E568-4366-85A4-E43B5A0147D8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8D2E39-358F-49DC-9BCC-8D37C666F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E9284-B866-4D30-B8B0-8E297E7A90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FD6C3-BF34-48F1-BE84-1C0C529E5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44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slideLayout" Target="../slideLayouts/slideLayout7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61" Type="http://schemas.openxmlformats.org/officeDocument/2006/relationships/tags" Target="../tags/tag6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84919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TLSHAPE_SL_9cf0b9a3b4064869b9ae748fb5efbb51_BackgroundRectangle">
            <a:extLst>
              <a:ext uri="{FF2B5EF4-FFF2-40B4-BE49-F238E27FC236}">
                <a16:creationId xmlns:a16="http://schemas.microsoft.com/office/drawing/2014/main" id="{0EE456B0-9EA4-4F73-BF9A-6AD0B1B5305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557780"/>
            <a:ext cx="11633200" cy="588264"/>
          </a:xfrm>
          <a:prstGeom prst="rect">
            <a:avLst/>
          </a:prstGeom>
          <a:solidFill>
            <a:srgbClr val="7A6884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SL_089d7eb988274527948a1ef4646e8746_BackgroundRectangle">
            <a:extLst>
              <a:ext uri="{FF2B5EF4-FFF2-40B4-BE49-F238E27FC236}">
                <a16:creationId xmlns:a16="http://schemas.microsoft.com/office/drawing/2014/main" id="{FB74190A-4B90-459E-8663-612552A0F1F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209544"/>
            <a:ext cx="11633200" cy="588264"/>
          </a:xfrm>
          <a:prstGeom prst="rect">
            <a:avLst/>
          </a:prstGeom>
          <a:solidFill>
            <a:srgbClr val="618571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TLSHAPE_SL_ffee1e79b85943a28c39454ea880fda8_BackgroundRectangle">
            <a:extLst>
              <a:ext uri="{FF2B5EF4-FFF2-40B4-BE49-F238E27FC236}">
                <a16:creationId xmlns:a16="http://schemas.microsoft.com/office/drawing/2014/main" id="{386A0CDB-26D9-4A1F-9248-A959003745A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513072"/>
            <a:ext cx="11633200" cy="588264"/>
          </a:xfrm>
          <a:prstGeom prst="rect">
            <a:avLst/>
          </a:prstGeom>
          <a:solidFill>
            <a:schemeClr val="dk2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TLSHAPE_SL_a88f145e4d284420a2baa685af085546_BackgroundRectangle">
            <a:extLst>
              <a:ext uri="{FF2B5EF4-FFF2-40B4-BE49-F238E27FC236}">
                <a16:creationId xmlns:a16="http://schemas.microsoft.com/office/drawing/2014/main" id="{910B020A-0F46-4381-8A13-7E8186EB611A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3861308"/>
            <a:ext cx="11633200" cy="588264"/>
          </a:xfrm>
          <a:prstGeom prst="rect">
            <a:avLst/>
          </a:prstGeom>
          <a:solidFill>
            <a:srgbClr val="BB5B5D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C351BE33-5666-4F97-8208-7314A6E81F20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2259076" y="1973580"/>
            <a:ext cx="9448800" cy="381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SL_9cf0b9a3b4064869b9ae748fb5efbb51_HeaderRectangle">
            <a:extLst>
              <a:ext uri="{FF2B5EF4-FFF2-40B4-BE49-F238E27FC236}">
                <a16:creationId xmlns:a16="http://schemas.microsoft.com/office/drawing/2014/main" id="{D636ED7C-45F5-4A1C-89C2-FBD0333A23F1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2557780"/>
            <a:ext cx="2070100" cy="588264"/>
          </a:xfrm>
          <a:prstGeom prst="rect">
            <a:avLst/>
          </a:prstGeom>
          <a:solidFill>
            <a:srgbClr val="7A688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SL_089d7eb988274527948a1ef4646e8746_HeaderRectangle">
            <a:extLst>
              <a:ext uri="{FF2B5EF4-FFF2-40B4-BE49-F238E27FC236}">
                <a16:creationId xmlns:a16="http://schemas.microsoft.com/office/drawing/2014/main" id="{492C56B6-A015-452F-9EF7-4CA9FD1AB89A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3209544"/>
            <a:ext cx="2070100" cy="588264"/>
          </a:xfrm>
          <a:prstGeom prst="rect">
            <a:avLst/>
          </a:prstGeom>
          <a:solidFill>
            <a:srgbClr val="61857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TLSHAPE_SL_ffee1e79b85943a28c39454ea880fda8_HeaderRectangle">
            <a:extLst>
              <a:ext uri="{FF2B5EF4-FFF2-40B4-BE49-F238E27FC236}">
                <a16:creationId xmlns:a16="http://schemas.microsoft.com/office/drawing/2014/main" id="{BD4FB87E-FD3E-45CB-B24A-8B8E0F2D73BC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4513072"/>
            <a:ext cx="2070100" cy="588264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TLSHAPE_SL_a88f145e4d284420a2baa685af085546_HeaderRectangle">
            <a:extLst>
              <a:ext uri="{FF2B5EF4-FFF2-40B4-BE49-F238E27FC236}">
                <a16:creationId xmlns:a16="http://schemas.microsoft.com/office/drawing/2014/main" id="{68617060-F336-4D2C-9223-7DB2F0E8ED4A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3861308"/>
            <a:ext cx="2070100" cy="588264"/>
          </a:xfrm>
          <a:prstGeom prst="rect">
            <a:avLst/>
          </a:prstGeom>
          <a:solidFill>
            <a:srgbClr val="BB5B5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OTLSHAPE_G_00000000000000000000000000000000_ShapeBelow0">
            <a:extLst>
              <a:ext uri="{FF2B5EF4-FFF2-40B4-BE49-F238E27FC236}">
                <a16:creationId xmlns:a16="http://schemas.microsoft.com/office/drawing/2014/main" id="{91CEBB26-DAB5-4530-BD8C-478889FD506D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4146516" y="2354580"/>
            <a:ext cx="0" cy="2746756"/>
          </a:xfrm>
          <a:prstGeom prst="line">
            <a:avLst/>
          </a:prstGeom>
          <a:ln w="762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G_00000000000000000000000000000000_ShapeBelow1">
            <a:extLst>
              <a:ext uri="{FF2B5EF4-FFF2-40B4-BE49-F238E27FC236}">
                <a16:creationId xmlns:a16="http://schemas.microsoft.com/office/drawing/2014/main" id="{9F10230F-E1D5-4E3F-9CD7-4BA679FDD85B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6033977" y="2354580"/>
            <a:ext cx="0" cy="2746756"/>
          </a:xfrm>
          <a:prstGeom prst="line">
            <a:avLst/>
          </a:prstGeom>
          <a:ln w="762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G_00000000000000000000000000000000_ShapeBelow2">
            <a:extLst>
              <a:ext uri="{FF2B5EF4-FFF2-40B4-BE49-F238E27FC236}">
                <a16:creationId xmlns:a16="http://schemas.microsoft.com/office/drawing/2014/main" id="{153B55E3-6BEE-4EF0-A170-4E5F6383B6B3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7921438" y="2354580"/>
            <a:ext cx="0" cy="2746756"/>
          </a:xfrm>
          <a:prstGeom prst="line">
            <a:avLst/>
          </a:prstGeom>
          <a:ln w="762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OTLSHAPE_G_00000000000000000000000000000000_ShapeBelow3">
            <a:extLst>
              <a:ext uri="{FF2B5EF4-FFF2-40B4-BE49-F238E27FC236}">
                <a16:creationId xmlns:a16="http://schemas.microsoft.com/office/drawing/2014/main" id="{8C128843-97D9-48F9-B741-9691E327A366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9808900" y="2354579"/>
            <a:ext cx="0" cy="2746756"/>
          </a:xfrm>
          <a:prstGeom prst="line">
            <a:avLst/>
          </a:prstGeom>
          <a:ln w="762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OTLSHAPE_SLT_1f3ecdb523214d1c858ab8fb12392a13_Shape">
            <a:extLst>
              <a:ext uri="{FF2B5EF4-FFF2-40B4-BE49-F238E27FC236}">
                <a16:creationId xmlns:a16="http://schemas.microsoft.com/office/drawing/2014/main" id="{ABD9A1A9-7B1A-4D7D-B00D-C5A5835E835C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2259076" y="2595880"/>
            <a:ext cx="952500" cy="512064"/>
          </a:xfrm>
          <a:prstGeom prst="roundRect">
            <a:avLst>
              <a:gd name="adj" fmla="val 100000"/>
            </a:avLst>
          </a:prstGeom>
          <a:solidFill>
            <a:srgbClr val="FA8C6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8" name="OTLSHAPE_SLT_bf0bab4e98f54763a82568a5d219a5c7_Shape">
            <a:extLst>
              <a:ext uri="{FF2B5EF4-FFF2-40B4-BE49-F238E27FC236}">
                <a16:creationId xmlns:a16="http://schemas.microsoft.com/office/drawing/2014/main" id="{E58C6C58-4C40-4CBA-A2D8-1190A27C20DA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741797" y="2595880"/>
            <a:ext cx="952500" cy="512064"/>
          </a:xfrm>
          <a:prstGeom prst="roundRect">
            <a:avLst>
              <a:gd name="adj" fmla="val 100000"/>
            </a:avLst>
          </a:prstGeom>
          <a:solidFill>
            <a:srgbClr val="FA8C6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OTLSHAPE_SLT_eeb83e503ffe4a72a203fede87f23081_Shape">
            <a:extLst>
              <a:ext uri="{FF2B5EF4-FFF2-40B4-BE49-F238E27FC236}">
                <a16:creationId xmlns:a16="http://schemas.microsoft.com/office/drawing/2014/main" id="{F7066605-F9EC-4A3E-82B0-F018397878C0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8629259" y="2595880"/>
            <a:ext cx="952500" cy="512064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TLSHAPE_SLT_79eebf0cc03e4ea08540b80882717e0a_Shape">
            <a:extLst>
              <a:ext uri="{FF2B5EF4-FFF2-40B4-BE49-F238E27FC236}">
                <a16:creationId xmlns:a16="http://schemas.microsoft.com/office/drawing/2014/main" id="{B8D69C65-481C-4C93-A475-DEA7B68EB3A9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0751341" y="2595880"/>
            <a:ext cx="952500" cy="512064"/>
          </a:xfrm>
          <a:prstGeom prst="roundRect">
            <a:avLst>
              <a:gd name="adj" fmla="val 100000"/>
            </a:avLst>
          </a:prstGeom>
          <a:solidFill>
            <a:srgbClr val="FA8C6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OTLSHAPE_SLT_f1b03b9fadb246d6b74eef66d2c662d1_Shape">
            <a:extLst>
              <a:ext uri="{FF2B5EF4-FFF2-40B4-BE49-F238E27FC236}">
                <a16:creationId xmlns:a16="http://schemas.microsoft.com/office/drawing/2014/main" id="{BCC0C3BD-1D25-4338-B5FD-ABAC8F7C0531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7921461" y="3247644"/>
            <a:ext cx="952500" cy="512064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5" name="OTLSHAPE_SLT_0c2bc868afc149789e8d5d4f453cedec_Shape">
            <a:extLst>
              <a:ext uri="{FF2B5EF4-FFF2-40B4-BE49-F238E27FC236}">
                <a16:creationId xmlns:a16="http://schemas.microsoft.com/office/drawing/2014/main" id="{0282A589-BBF6-404C-8AF3-D895102D344C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2888230" y="3247644"/>
            <a:ext cx="952500" cy="512064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" name="OTLSHAPE_SLT_3ab142d535d040ee9ac65a826f20a3d2_Shape">
            <a:extLst>
              <a:ext uri="{FF2B5EF4-FFF2-40B4-BE49-F238E27FC236}">
                <a16:creationId xmlns:a16="http://schemas.microsoft.com/office/drawing/2014/main" id="{D7B5C131-BD97-48BE-8AF1-7C0AE7349554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8629259" y="4551172"/>
            <a:ext cx="952500" cy="512064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OTLSHAPE_SLT_82d7a03d3688442bbad0d119b4d5f16d_Shape">
            <a:extLst>
              <a:ext uri="{FF2B5EF4-FFF2-40B4-BE49-F238E27FC236}">
                <a16:creationId xmlns:a16="http://schemas.microsoft.com/office/drawing/2014/main" id="{BE05CD00-1C39-4DFD-9045-AACA63E314B8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9887566" y="4551172"/>
            <a:ext cx="952500" cy="512064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OTLSHAPE_SLT_00a150747691444f9c5695ea19f14bff_Shape">
            <a:extLst>
              <a:ext uri="{FF2B5EF4-FFF2-40B4-BE49-F238E27FC236}">
                <a16:creationId xmlns:a16="http://schemas.microsoft.com/office/drawing/2014/main" id="{A22B7328-F87F-4C25-83FC-DC76B3BD0904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6033999" y="3247644"/>
            <a:ext cx="952500" cy="512064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TLSHAPE_SLT_2c6da80aa5954a37b6a6bc0e8ef8f6db_Shape">
            <a:extLst>
              <a:ext uri="{FF2B5EF4-FFF2-40B4-BE49-F238E27FC236}">
                <a16:creationId xmlns:a16="http://schemas.microsoft.com/office/drawing/2014/main" id="{95A65FAA-31AC-4290-9087-55EDBD0C7925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9887566" y="3247644"/>
            <a:ext cx="952500" cy="512064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OTLSHAPE_SLT_5024da5f4d8841748a89544126f9da82_Shape">
            <a:extLst>
              <a:ext uri="{FF2B5EF4-FFF2-40B4-BE49-F238E27FC236}">
                <a16:creationId xmlns:a16="http://schemas.microsoft.com/office/drawing/2014/main" id="{B9784F2E-01F8-4D6E-BA5D-304C37EC4637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5088958" y="3899408"/>
            <a:ext cx="952500" cy="512064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TLSHAPE_SLT_27e0e90c8e61460f88da93ab404fc85d_Shape">
            <a:extLst>
              <a:ext uri="{FF2B5EF4-FFF2-40B4-BE49-F238E27FC236}">
                <a16:creationId xmlns:a16="http://schemas.microsoft.com/office/drawing/2014/main" id="{58FC2F50-1BAF-4F2B-978D-B4334D597908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741797" y="3899408"/>
            <a:ext cx="952500" cy="512064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8" name="OTLSHAPE_SLT_0fe6e6c4d349427c81caccf576ba460c_Shape">
            <a:extLst>
              <a:ext uri="{FF2B5EF4-FFF2-40B4-BE49-F238E27FC236}">
                <a16:creationId xmlns:a16="http://schemas.microsoft.com/office/drawing/2014/main" id="{9AFF48A2-F87A-49BA-8F9B-D183131AC2A4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0751341" y="3899408"/>
            <a:ext cx="952500" cy="512064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4" name="OTLSHAPE_SLT_f4742326e99443d9b67707d4dd7c3f50_Shape">
            <a:extLst>
              <a:ext uri="{FF2B5EF4-FFF2-40B4-BE49-F238E27FC236}">
                <a16:creationId xmlns:a16="http://schemas.microsoft.com/office/drawing/2014/main" id="{91F810C2-4157-4E4D-BA6D-B08FC0189B5A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4225182" y="3247644"/>
            <a:ext cx="1028700" cy="512064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8" name="OTLSHAPE_SLT_2fcc06c9f2bd4a77add5931a50d338f4_Shape">
            <a:extLst>
              <a:ext uri="{FF2B5EF4-FFF2-40B4-BE49-F238E27FC236}">
                <a16:creationId xmlns:a16="http://schemas.microsoft.com/office/drawing/2014/main" id="{4B574526-956B-43E8-8565-0CE97B146494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7370951" y="4551172"/>
            <a:ext cx="952500" cy="512064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TLSHAPE_SL_9cf0b9a3b4064869b9ae748fb5efbb51_Header">
            <a:extLst>
              <a:ext uri="{FF2B5EF4-FFF2-40B4-BE49-F238E27FC236}">
                <a16:creationId xmlns:a16="http://schemas.microsoft.com/office/drawing/2014/main" id="{2BE80114-006B-4607-8F54-1DF60D04B3FD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63500" y="2758885"/>
            <a:ext cx="2070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User</a:t>
            </a:r>
          </a:p>
        </p:txBody>
      </p:sp>
      <p:sp>
        <p:nvSpPr>
          <p:cNvPr id="32" name="OTLSHAPE_SL_089d7eb988274527948a1ef4646e8746_Header">
            <a:extLst>
              <a:ext uri="{FF2B5EF4-FFF2-40B4-BE49-F238E27FC236}">
                <a16:creationId xmlns:a16="http://schemas.microsoft.com/office/drawing/2014/main" id="{79A36BC3-E84D-4A49-97DD-311D991FC7A6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63500" y="3410648"/>
            <a:ext cx="2070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Tech Support</a:t>
            </a:r>
          </a:p>
        </p:txBody>
      </p:sp>
      <p:sp>
        <p:nvSpPr>
          <p:cNvPr id="35" name="OTLSHAPE_SL_ffee1e79b85943a28c39454ea880fda8_Header">
            <a:extLst>
              <a:ext uri="{FF2B5EF4-FFF2-40B4-BE49-F238E27FC236}">
                <a16:creationId xmlns:a16="http://schemas.microsoft.com/office/drawing/2014/main" id="{B1431EDF-92F6-4455-9CAC-A5E73AD2D9FA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63500" y="4714177"/>
            <a:ext cx="2070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Development</a:t>
            </a:r>
          </a:p>
        </p:txBody>
      </p:sp>
      <p:sp>
        <p:nvSpPr>
          <p:cNvPr id="38" name="OTLSHAPE_SL_a88f145e4d284420a2baa685af085546_Header">
            <a:extLst>
              <a:ext uri="{FF2B5EF4-FFF2-40B4-BE49-F238E27FC236}">
                <a16:creationId xmlns:a16="http://schemas.microsoft.com/office/drawing/2014/main" id="{68514583-C93A-47C9-9D3B-FD9E8B463973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63500" y="4062413"/>
            <a:ext cx="2070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Testing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126577D1-DF55-482F-B6FB-D686A8681464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2322576" y="2055558"/>
            <a:ext cx="40640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2" dirty="0">
                <a:solidFill>
                  <a:schemeClr val="dk1"/>
                </a:solidFill>
                <a:latin typeface="Calibri" panose="020F0502020204030204" pitchFamily="34" charset="0"/>
              </a:rPr>
              <a:t>Day 1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BFA6957D-15A1-41B2-813A-86747583ECD4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4210038" y="2055558"/>
            <a:ext cx="877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4">
                <a:solidFill>
                  <a:schemeClr val="dk1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481B36AC-92A7-4B64-B51F-51111291F90E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6097499" y="2055558"/>
            <a:ext cx="877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4">
                <a:solidFill>
                  <a:schemeClr val="dk1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2FCFF82F-D12D-4A1B-8690-4F9992F2E117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7984961" y="2055558"/>
            <a:ext cx="877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4">
                <a:solidFill>
                  <a:schemeClr val="dk1"/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52" name="OTLSHAPE_SLT_1f3ecdb523214d1c858ab8fb12392a13_Title">
            <a:extLst>
              <a:ext uri="{FF2B5EF4-FFF2-40B4-BE49-F238E27FC236}">
                <a16:creationId xmlns:a16="http://schemas.microsoft.com/office/drawing/2014/main" id="{A7F975C5-3A46-43A6-A1A5-4619C2E150E2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2380294" y="2766653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Report issue</a:t>
            </a:r>
          </a:p>
        </p:txBody>
      </p:sp>
      <p:sp>
        <p:nvSpPr>
          <p:cNvPr id="63" name="OTLSHAPE_SLT_bf0bab4e98f54763a82568a5d219a5c7_Title">
            <a:extLst>
              <a:ext uri="{FF2B5EF4-FFF2-40B4-BE49-F238E27FC236}">
                <a16:creationId xmlns:a16="http://schemas.microsoft.com/office/drawing/2014/main" id="{0EA147EA-409D-43DD-8BFF-16F7E16057B9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6903549" y="2766653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Close issue</a:t>
            </a:r>
          </a:p>
        </p:txBody>
      </p:sp>
      <p:sp>
        <p:nvSpPr>
          <p:cNvPr id="89" name="OTLSHAPE_SLT_eeb83e503ffe4a72a203fede87f23081_Title">
            <a:extLst>
              <a:ext uri="{FF2B5EF4-FFF2-40B4-BE49-F238E27FC236}">
                <a16:creationId xmlns:a16="http://schemas.microsoft.com/office/drawing/2014/main" id="{C98B4A61-39D8-4A3A-A6D9-358CDC58F1C2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8888123" y="2766653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6" dirty="0">
                <a:solidFill>
                  <a:schemeClr val="lt1"/>
                </a:solidFill>
                <a:latin typeface="Calibri" panose="020F0502020204030204" pitchFamily="34" charset="0"/>
              </a:rPr>
              <a:t>Comms</a:t>
            </a:r>
          </a:p>
        </p:txBody>
      </p:sp>
      <p:sp>
        <p:nvSpPr>
          <p:cNvPr id="98" name="OTLSHAPE_SLT_79eebf0cc03e4ea08540b80882717e0a_Title">
            <a:extLst>
              <a:ext uri="{FF2B5EF4-FFF2-40B4-BE49-F238E27FC236}">
                <a16:creationId xmlns:a16="http://schemas.microsoft.com/office/drawing/2014/main" id="{F749A0EC-B7FD-4CAF-A204-4D414DC89E5A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10913094" y="2766653"/>
            <a:ext cx="635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Close issue</a:t>
            </a:r>
            <a:endParaRPr lang="en-US" sz="11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81" name="OTLSHAPE_SLT_0c2bc868afc149789e8d5d4f453cedec_Title">
            <a:extLst>
              <a:ext uri="{FF2B5EF4-FFF2-40B4-BE49-F238E27FC236}">
                <a16:creationId xmlns:a16="http://schemas.microsoft.com/office/drawing/2014/main" id="{6EAB2C4F-3013-4CB0-B092-3B1B6219F295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2984789" y="3333157"/>
            <a:ext cx="774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Receive issue</a:t>
            </a:r>
          </a:p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Open ticket</a:t>
            </a:r>
            <a:endParaRPr lang="en-US" sz="1100" spc="-6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18" name="OTLSHAPE_SLT_3ab142d535d040ee9ac65a826f20a3d2_Title">
            <a:extLst>
              <a:ext uri="{FF2B5EF4-FFF2-40B4-BE49-F238E27FC236}">
                <a16:creationId xmlns:a16="http://schemas.microsoft.com/office/drawing/2014/main" id="{A76FCF16-707D-46D3-8B77-4C9CB3BAC17C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8773612" y="4636685"/>
            <a:ext cx="673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dirty="0">
                <a:solidFill>
                  <a:schemeClr val="lt1"/>
                </a:solidFill>
                <a:latin typeface="Calibri" panose="020F0502020204030204" pitchFamily="34" charset="0"/>
              </a:rPr>
              <a:t>Feasibility</a:t>
            </a:r>
          </a:p>
          <a:p>
            <a:pPr algn="ctr"/>
            <a:r>
              <a:rPr lang="en-US" sz="1100" spc="-4" dirty="0">
                <a:solidFill>
                  <a:schemeClr val="lt1"/>
                </a:solidFill>
                <a:latin typeface="Calibri" panose="020F0502020204030204" pitchFamily="34" charset="0"/>
              </a:rPr>
              <a:t>assessment</a:t>
            </a:r>
          </a:p>
        </p:txBody>
      </p:sp>
      <p:sp>
        <p:nvSpPr>
          <p:cNvPr id="326" name="OTLSHAPE_SLT_82d7a03d3688442bbad0d119b4d5f16d_Title">
            <a:extLst>
              <a:ext uri="{FF2B5EF4-FFF2-40B4-BE49-F238E27FC236}">
                <a16:creationId xmlns:a16="http://schemas.microsoft.com/office/drawing/2014/main" id="{289B8DE5-0019-4A77-BF16-E109BB0E1788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10035285" y="4721945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Fix and test</a:t>
            </a:r>
          </a:p>
        </p:txBody>
      </p:sp>
      <p:sp>
        <p:nvSpPr>
          <p:cNvPr id="343" name="OTLSHAPE_SLT_f1b03b9fadb246d6b74eef66d2c662d1_Title">
            <a:extLst>
              <a:ext uri="{FF2B5EF4-FFF2-40B4-BE49-F238E27FC236}">
                <a16:creationId xmlns:a16="http://schemas.microsoft.com/office/drawing/2014/main" id="{E26532A3-B087-4B0D-8E12-0087A7BE784D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8117736" y="3333157"/>
            <a:ext cx="571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0">
                <a:solidFill>
                  <a:schemeClr val="lt1"/>
                </a:solidFill>
                <a:latin typeface="Calibri" panose="020F0502020204030204" pitchFamily="34" charset="0"/>
              </a:rPr>
              <a:t>Request</a:t>
            </a:r>
          </a:p>
          <a:p>
            <a:pPr algn="ctr"/>
            <a:r>
              <a:rPr lang="en-US" sz="1100" spc="-10">
                <a:solidFill>
                  <a:schemeClr val="lt1"/>
                </a:solidFill>
                <a:latin typeface="Calibri" panose="020F0502020204030204" pitchFamily="34" charset="0"/>
              </a:rPr>
              <a:t>more info</a:t>
            </a:r>
            <a:endParaRPr lang="en-US" sz="1100" spc="-1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62" name="OTLSHAPE_SLT_00a150747691444f9c5695ea19f14bff_Title">
            <a:extLst>
              <a:ext uri="{FF2B5EF4-FFF2-40B4-BE49-F238E27FC236}">
                <a16:creationId xmlns:a16="http://schemas.microsoft.com/office/drawing/2014/main" id="{868059EA-5C24-44E8-97BC-17367025DB5E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6276523" y="3333157"/>
            <a:ext cx="482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Provide</a:t>
            </a:r>
          </a:p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solution</a:t>
            </a:r>
            <a:endParaRPr lang="en-US" sz="1100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70" name="OTLSHAPE_SLT_2c6da80aa5954a37b6a6bc0e8ef8f6db_Title">
            <a:extLst>
              <a:ext uri="{FF2B5EF4-FFF2-40B4-BE49-F238E27FC236}">
                <a16:creationId xmlns:a16="http://schemas.microsoft.com/office/drawing/2014/main" id="{9E841B00-B09B-44CE-A4E9-C181BF660B66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0144568" y="3333157"/>
            <a:ext cx="444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0">
                <a:solidFill>
                  <a:schemeClr val="lt1"/>
                </a:solidFill>
                <a:latin typeface="Calibri" panose="020F0502020204030204" pitchFamily="34" charset="0"/>
              </a:rPr>
              <a:t>Provide</a:t>
            </a:r>
          </a:p>
          <a:p>
            <a:pPr algn="ctr"/>
            <a:r>
              <a:rPr lang="en-US" sz="1100" spc="-10">
                <a:solidFill>
                  <a:schemeClr val="lt1"/>
                </a:solidFill>
                <a:latin typeface="Calibri" panose="020F0502020204030204" pitchFamily="34" charset="0"/>
              </a:rPr>
              <a:t>update</a:t>
            </a:r>
            <a:endParaRPr lang="en-US" sz="1100" spc="-1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78" name="OTLSHAPE_SLT_5024da5f4d8841748a89544126f9da82_Title">
            <a:extLst>
              <a:ext uri="{FF2B5EF4-FFF2-40B4-BE49-F238E27FC236}">
                <a16:creationId xmlns:a16="http://schemas.microsoft.com/office/drawing/2014/main" id="{FA6FF67E-C12F-4A2B-BCA9-0FC37CFFD745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5208885" y="4070181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dirty="0">
                <a:solidFill>
                  <a:schemeClr val="lt1"/>
                </a:solidFill>
                <a:latin typeface="Calibri" panose="020F0502020204030204" pitchFamily="34" charset="0"/>
              </a:rPr>
              <a:t>Issue testing</a:t>
            </a:r>
          </a:p>
        </p:txBody>
      </p:sp>
      <p:sp>
        <p:nvSpPr>
          <p:cNvPr id="396" name="OTLSHAPE_SLT_27e0e90c8e61460f88da93ab404fc85d_Title">
            <a:extLst>
              <a:ext uri="{FF2B5EF4-FFF2-40B4-BE49-F238E27FC236}">
                <a16:creationId xmlns:a16="http://schemas.microsoft.com/office/drawing/2014/main" id="{9FE3FBE0-D42D-4BDC-A7D8-7AC79A0295A5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6851966" y="3984921"/>
            <a:ext cx="736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Issue</a:t>
            </a:r>
          </a:p>
          <a:p>
            <a:pPr algn="ctr"/>
            <a:r>
              <a:rPr lang="en-US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reproduced?</a:t>
            </a:r>
          </a:p>
        </p:txBody>
      </p:sp>
      <p:sp>
        <p:nvSpPr>
          <p:cNvPr id="404" name="OTLSHAPE_SLT_0fe6e6c4d349427c81caccf576ba460c_Title">
            <a:extLst>
              <a:ext uri="{FF2B5EF4-FFF2-40B4-BE49-F238E27FC236}">
                <a16:creationId xmlns:a16="http://schemas.microsoft.com/office/drawing/2014/main" id="{CEE59F5A-833B-44BA-8D0C-CF89219A467F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0936886" y="4070181"/>
            <a:ext cx="596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Resolved?</a:t>
            </a:r>
          </a:p>
        </p:txBody>
      </p:sp>
      <p:sp>
        <p:nvSpPr>
          <p:cNvPr id="407" name="OTLSHAPE_TB_00000000000000000000000000000000_TimescaleInterval5">
            <a:extLst>
              <a:ext uri="{FF2B5EF4-FFF2-40B4-BE49-F238E27FC236}">
                <a16:creationId xmlns:a16="http://schemas.microsoft.com/office/drawing/2014/main" id="{03CECD4B-3C80-4EAF-9C45-72E26184366F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9872421" y="2055558"/>
            <a:ext cx="877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4">
                <a:solidFill>
                  <a:schemeClr val="dk1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430" name="OTLSHAPE_SLT_f4742326e99443d9b67707d4dd7c3f50_Title">
            <a:extLst>
              <a:ext uri="{FF2B5EF4-FFF2-40B4-BE49-F238E27FC236}">
                <a16:creationId xmlns:a16="http://schemas.microsoft.com/office/drawing/2014/main" id="{1AD4B395-7634-4730-99A5-3A0FDDCAE375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4541276" y="3333157"/>
            <a:ext cx="406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2" dirty="0">
                <a:solidFill>
                  <a:schemeClr val="dk1"/>
                </a:solidFill>
                <a:latin typeface="Calibri" panose="020F0502020204030204" pitchFamily="34" charset="0"/>
              </a:rPr>
              <a:t>Known</a:t>
            </a:r>
          </a:p>
          <a:p>
            <a:pPr algn="ctr"/>
            <a:r>
              <a:rPr lang="en-US" sz="1100" spc="-12" dirty="0">
                <a:solidFill>
                  <a:schemeClr val="dk1"/>
                </a:solidFill>
                <a:latin typeface="Calibri" panose="020F0502020204030204" pitchFamily="34" charset="0"/>
              </a:rPr>
              <a:t>issue?</a:t>
            </a:r>
          </a:p>
        </p:txBody>
      </p:sp>
      <p:sp>
        <p:nvSpPr>
          <p:cNvPr id="484" name="OTLSHAPE_SLT_2fcc06c9f2bd4a77add5931a50d338f4_Title">
            <a:extLst>
              <a:ext uri="{FF2B5EF4-FFF2-40B4-BE49-F238E27FC236}">
                <a16:creationId xmlns:a16="http://schemas.microsoft.com/office/drawing/2014/main" id="{44E2B743-B2C9-4C6C-A5AD-0F4B0048BAAE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7580857" y="4721945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Bug filing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549C4886-C4A8-40E3-A021-E16750C2E634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4146516" y="2062480"/>
            <a:ext cx="0" cy="20320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21E87F5D-2560-4A01-82AC-A98947C16022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6033977" y="2062480"/>
            <a:ext cx="0" cy="20320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146345FA-00E7-4A64-9510-7FB676E4AF3B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7921438" y="2062480"/>
            <a:ext cx="0" cy="20320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OTLSHAPE_TB_00000000000000000000000000000000_Separator4">
            <a:extLst>
              <a:ext uri="{FF2B5EF4-FFF2-40B4-BE49-F238E27FC236}">
                <a16:creationId xmlns:a16="http://schemas.microsoft.com/office/drawing/2014/main" id="{953F9784-7A2E-49F4-90EE-D9BFA72D1432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9808900" y="2062480"/>
            <a:ext cx="0" cy="20320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5" name="OTLSHAPE_M_db4393fafb20429da7667ad39271af50_Shape">
            <a:extLst>
              <a:ext uri="{FF2B5EF4-FFF2-40B4-BE49-F238E27FC236}">
                <a16:creationId xmlns:a16="http://schemas.microsoft.com/office/drawing/2014/main" id="{2BAFB858-2410-4710-8557-5C61C574F88E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7373395" y="1859280"/>
            <a:ext cx="152400" cy="177800"/>
          </a:xfrm>
          <a:prstGeom prst="teardrop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" name="OTLSHAPE_M_4a076ebd25c146989ebf5900a5b4447e_Shape">
            <a:extLst>
              <a:ext uri="{FF2B5EF4-FFF2-40B4-BE49-F238E27FC236}">
                <a16:creationId xmlns:a16="http://schemas.microsoft.com/office/drawing/2014/main" id="{99602831-BD2C-4267-BA53-9B6DE32DA4DC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5171356" y="1859280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1" name="OTLSHAPE_M_45f206272c004280ab74e0162466c250_Shape">
            <a:extLst>
              <a:ext uri="{FF2B5EF4-FFF2-40B4-BE49-F238E27FC236}">
                <a16:creationId xmlns:a16="http://schemas.microsoft.com/office/drawing/2014/main" id="{DCDADCC9-99D8-47ED-8A51-10C470CEDABC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 flipV="1">
            <a:off x="11148318" y="1859280"/>
            <a:ext cx="152400" cy="177800"/>
          </a:xfrm>
          <a:prstGeom prst="triangle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3" name="OTLSHAPE_M_d13f186547184bbb84e3129eee9c4279_Shape">
            <a:extLst>
              <a:ext uri="{FF2B5EF4-FFF2-40B4-BE49-F238E27FC236}">
                <a16:creationId xmlns:a16="http://schemas.microsoft.com/office/drawing/2014/main" id="{62525688-6D51-492A-B777-47E8CDE7751A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10283231" y="1859280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4" name="OTLSHAPE_M_ad52e739797946d7bd463b006c06394d_Shape">
            <a:extLst>
              <a:ext uri="{FF2B5EF4-FFF2-40B4-BE49-F238E27FC236}">
                <a16:creationId xmlns:a16="http://schemas.microsoft.com/office/drawing/2014/main" id="{240D6496-31DA-4BA1-8E3A-9F1D46791074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 flipV="1">
            <a:off x="2654741" y="1859280"/>
            <a:ext cx="152400" cy="177800"/>
          </a:xfrm>
          <a:prstGeom prst="triangl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TLSHAPE_M_ad52e739797946d7bd463b006c06394d_Title">
            <a:extLst>
              <a:ext uri="{FF2B5EF4-FFF2-40B4-BE49-F238E27FC236}">
                <a16:creationId xmlns:a16="http://schemas.microsoft.com/office/drawing/2014/main" id="{F1D50068-55DE-41E8-B6DB-00B377261E49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2533393" y="1663361"/>
            <a:ext cx="406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Report</a:t>
            </a:r>
          </a:p>
        </p:txBody>
      </p:sp>
      <p:sp>
        <p:nvSpPr>
          <p:cNvPr id="231" name="OTLSHAPE_M_4a076ebd25c146989ebf5900a5b4447e_Title">
            <a:extLst>
              <a:ext uri="{FF2B5EF4-FFF2-40B4-BE49-F238E27FC236}">
                <a16:creationId xmlns:a16="http://schemas.microsoft.com/office/drawing/2014/main" id="{615ECB8E-6556-454E-AA80-5A6203ED1002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132558" y="1663361"/>
            <a:ext cx="241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34">
                <a:solidFill>
                  <a:schemeClr val="dk1"/>
                </a:solidFill>
                <a:latin typeface="Calibri" panose="020F0502020204030204" pitchFamily="34" charset="0"/>
              </a:rPr>
              <a:t>Test</a:t>
            </a:r>
          </a:p>
        </p:txBody>
      </p:sp>
      <p:sp>
        <p:nvSpPr>
          <p:cNvPr id="232" name="OTLSHAPE_M_db4393fafb20429da7667ad39271af50_Title">
            <a:extLst>
              <a:ext uri="{FF2B5EF4-FFF2-40B4-BE49-F238E27FC236}">
                <a16:creationId xmlns:a16="http://schemas.microsoft.com/office/drawing/2014/main" id="{F71AC278-FDB0-44FC-9F46-99C885E47A07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7348079" y="1663361"/>
            <a:ext cx="203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12" dirty="0">
                <a:solidFill>
                  <a:schemeClr val="dk1"/>
                </a:solidFill>
                <a:latin typeface="Calibri" panose="020F0502020204030204" pitchFamily="34" charset="0"/>
              </a:rPr>
              <a:t>File</a:t>
            </a:r>
          </a:p>
        </p:txBody>
      </p:sp>
      <p:sp>
        <p:nvSpPr>
          <p:cNvPr id="233" name="OTLSHAPE_M_d13f186547184bbb84e3129eee9c4279_Title">
            <a:extLst>
              <a:ext uri="{FF2B5EF4-FFF2-40B4-BE49-F238E27FC236}">
                <a16:creationId xmlns:a16="http://schemas.microsoft.com/office/drawing/2014/main" id="{57850D42-AE85-415E-8746-64C5AB21598E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0278130" y="1663361"/>
            <a:ext cx="165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Fix</a:t>
            </a:r>
          </a:p>
        </p:txBody>
      </p:sp>
      <p:sp>
        <p:nvSpPr>
          <p:cNvPr id="436" name="OTLSHAPE_M_45f206272c004280ab74e0162466c250_Title">
            <a:extLst>
              <a:ext uri="{FF2B5EF4-FFF2-40B4-BE49-F238E27FC236}">
                <a16:creationId xmlns:a16="http://schemas.microsoft.com/office/drawing/2014/main" id="{20EC83DB-FA4F-460A-9F9D-8CAF228DB87C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1069832" y="1663361"/>
            <a:ext cx="317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Close</a:t>
            </a:r>
          </a:p>
        </p:txBody>
      </p:sp>
      <p:sp>
        <p:nvSpPr>
          <p:cNvPr id="445" name="TextBox 444">
            <a:extLst>
              <a:ext uri="{FF2B5EF4-FFF2-40B4-BE49-F238E27FC236}">
                <a16:creationId xmlns:a16="http://schemas.microsoft.com/office/drawing/2014/main" id="{EEB463D5-74DA-4E93-B3A8-EBF0433B66F7}"/>
              </a:ext>
            </a:extLst>
          </p:cNvPr>
          <p:cNvSpPr txBox="1"/>
          <p:nvPr/>
        </p:nvSpPr>
        <p:spPr>
          <a:xfrm>
            <a:off x="66880" y="1811818"/>
            <a:ext cx="2075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5-Day Maintenance Workflow</a:t>
            </a:r>
          </a:p>
        </p:txBody>
      </p:sp>
      <p:cxnSp>
        <p:nvCxnSpPr>
          <p:cNvPr id="450" name="Connector: Elbow 449">
            <a:extLst>
              <a:ext uri="{FF2B5EF4-FFF2-40B4-BE49-F238E27FC236}">
                <a16:creationId xmlns:a16="http://schemas.microsoft.com/office/drawing/2014/main" id="{C7B81DB9-4C99-4CE3-BA53-730F3F1618BE}"/>
              </a:ext>
            </a:extLst>
          </p:cNvPr>
          <p:cNvCxnSpPr>
            <a:cxnSpLocks/>
            <a:stCxn id="236" idx="2"/>
            <a:endCxn id="275" idx="1"/>
          </p:cNvCxnSpPr>
          <p:nvPr/>
        </p:nvCxnSpPr>
        <p:spPr>
          <a:xfrm rot="16200000" flipH="1">
            <a:off x="2613912" y="3229358"/>
            <a:ext cx="395732" cy="152904"/>
          </a:xfrm>
          <a:prstGeom prst="bentConnector2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Arrow Connector 452">
            <a:extLst>
              <a:ext uri="{FF2B5EF4-FFF2-40B4-BE49-F238E27FC236}">
                <a16:creationId xmlns:a16="http://schemas.microsoft.com/office/drawing/2014/main" id="{E8F020CD-08EF-4D0B-A50A-8DC61D8209BE}"/>
              </a:ext>
            </a:extLst>
          </p:cNvPr>
          <p:cNvCxnSpPr>
            <a:stCxn id="275" idx="3"/>
            <a:endCxn id="424" idx="2"/>
          </p:cNvCxnSpPr>
          <p:nvPr/>
        </p:nvCxnSpPr>
        <p:spPr>
          <a:xfrm>
            <a:off x="3840730" y="3503676"/>
            <a:ext cx="384452" cy="0"/>
          </a:xfrm>
          <a:prstGeom prst="straightConnector1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Straight Arrow Connector 454">
            <a:extLst>
              <a:ext uri="{FF2B5EF4-FFF2-40B4-BE49-F238E27FC236}">
                <a16:creationId xmlns:a16="http://schemas.microsoft.com/office/drawing/2014/main" id="{1339EA92-89A0-41F4-8BFE-FD155FE6D9B5}"/>
              </a:ext>
            </a:extLst>
          </p:cNvPr>
          <p:cNvCxnSpPr>
            <a:cxnSpLocks/>
            <a:stCxn id="424" idx="0"/>
            <a:endCxn id="356" idx="1"/>
          </p:cNvCxnSpPr>
          <p:nvPr/>
        </p:nvCxnSpPr>
        <p:spPr>
          <a:xfrm>
            <a:off x="5253882" y="3503676"/>
            <a:ext cx="780117" cy="0"/>
          </a:xfrm>
          <a:prstGeom prst="straightConnector1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Arrow Connector 457">
            <a:extLst>
              <a:ext uri="{FF2B5EF4-FFF2-40B4-BE49-F238E27FC236}">
                <a16:creationId xmlns:a16="http://schemas.microsoft.com/office/drawing/2014/main" id="{9A75C7E9-D705-402B-832E-80FAD99BD8F2}"/>
              </a:ext>
            </a:extLst>
          </p:cNvPr>
          <p:cNvCxnSpPr>
            <a:stCxn id="372" idx="3"/>
            <a:endCxn id="390" idx="2"/>
          </p:cNvCxnSpPr>
          <p:nvPr/>
        </p:nvCxnSpPr>
        <p:spPr>
          <a:xfrm>
            <a:off x="6041458" y="4155440"/>
            <a:ext cx="700339" cy="0"/>
          </a:xfrm>
          <a:prstGeom prst="straightConnector1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0" name="Straight Arrow Connector 459">
            <a:extLst>
              <a:ext uri="{FF2B5EF4-FFF2-40B4-BE49-F238E27FC236}">
                <a16:creationId xmlns:a16="http://schemas.microsoft.com/office/drawing/2014/main" id="{5D684587-DFE6-4B1F-AC8F-FC13EF80552A}"/>
              </a:ext>
            </a:extLst>
          </p:cNvPr>
          <p:cNvCxnSpPr>
            <a:cxnSpLocks/>
            <a:stCxn id="478" idx="0"/>
            <a:endCxn id="312" idx="1"/>
          </p:cNvCxnSpPr>
          <p:nvPr/>
        </p:nvCxnSpPr>
        <p:spPr>
          <a:xfrm>
            <a:off x="8323451" y="4807204"/>
            <a:ext cx="305808" cy="0"/>
          </a:xfrm>
          <a:prstGeom prst="straightConnector1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2" name="Straight Arrow Connector 461">
            <a:extLst>
              <a:ext uri="{FF2B5EF4-FFF2-40B4-BE49-F238E27FC236}">
                <a16:creationId xmlns:a16="http://schemas.microsoft.com/office/drawing/2014/main" id="{C53C2248-BDD6-4F96-B3E8-BACFCCC0151D}"/>
              </a:ext>
            </a:extLst>
          </p:cNvPr>
          <p:cNvCxnSpPr>
            <a:stCxn id="312" idx="3"/>
            <a:endCxn id="320" idx="1"/>
          </p:cNvCxnSpPr>
          <p:nvPr/>
        </p:nvCxnSpPr>
        <p:spPr>
          <a:xfrm>
            <a:off x="9581759" y="4807204"/>
            <a:ext cx="305807" cy="0"/>
          </a:xfrm>
          <a:prstGeom prst="straightConnector1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4" name="Connector: Elbow 463">
            <a:extLst>
              <a:ext uri="{FF2B5EF4-FFF2-40B4-BE49-F238E27FC236}">
                <a16:creationId xmlns:a16="http://schemas.microsoft.com/office/drawing/2014/main" id="{1F71FA4C-BA14-4F6E-87A0-929D0922964C}"/>
              </a:ext>
            </a:extLst>
          </p:cNvPr>
          <p:cNvCxnSpPr>
            <a:cxnSpLocks/>
            <a:stCxn id="424" idx="1"/>
            <a:endCxn id="372" idx="1"/>
          </p:cNvCxnSpPr>
          <p:nvPr/>
        </p:nvCxnSpPr>
        <p:spPr>
          <a:xfrm rot="16200000" flipH="1">
            <a:off x="4716379" y="3782861"/>
            <a:ext cx="395732" cy="349426"/>
          </a:xfrm>
          <a:prstGeom prst="bentConnector2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8" name="Connector: Elbow 467">
            <a:extLst>
              <a:ext uri="{FF2B5EF4-FFF2-40B4-BE49-F238E27FC236}">
                <a16:creationId xmlns:a16="http://schemas.microsoft.com/office/drawing/2014/main" id="{3798E8C1-F13B-4762-8616-F77C05A8E1D4}"/>
              </a:ext>
            </a:extLst>
          </p:cNvPr>
          <p:cNvCxnSpPr>
            <a:stCxn id="356" idx="0"/>
            <a:endCxn id="238" idx="1"/>
          </p:cNvCxnSpPr>
          <p:nvPr/>
        </p:nvCxnSpPr>
        <p:spPr>
          <a:xfrm rot="5400000" flipH="1" flipV="1">
            <a:off x="6428157" y="2934004"/>
            <a:ext cx="395732" cy="231548"/>
          </a:xfrm>
          <a:prstGeom prst="bentConnector2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" name="Connector: Elbow 469">
            <a:extLst>
              <a:ext uri="{FF2B5EF4-FFF2-40B4-BE49-F238E27FC236}">
                <a16:creationId xmlns:a16="http://schemas.microsoft.com/office/drawing/2014/main" id="{656AD2FC-9259-4666-AAC1-6FC2E73A3FC2}"/>
              </a:ext>
            </a:extLst>
          </p:cNvPr>
          <p:cNvCxnSpPr>
            <a:cxnSpLocks/>
            <a:stCxn id="390" idx="0"/>
            <a:endCxn id="244" idx="2"/>
          </p:cNvCxnSpPr>
          <p:nvPr/>
        </p:nvCxnSpPr>
        <p:spPr>
          <a:xfrm flipV="1">
            <a:off x="7694297" y="3759708"/>
            <a:ext cx="703414" cy="395732"/>
          </a:xfrm>
          <a:prstGeom prst="bentConnector2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2" name="Connector: Elbow 471">
            <a:extLst>
              <a:ext uri="{FF2B5EF4-FFF2-40B4-BE49-F238E27FC236}">
                <a16:creationId xmlns:a16="http://schemas.microsoft.com/office/drawing/2014/main" id="{BEA21DC2-FD48-40F9-BFC2-2E650F614E58}"/>
              </a:ext>
            </a:extLst>
          </p:cNvPr>
          <p:cNvCxnSpPr>
            <a:cxnSpLocks/>
            <a:stCxn id="244" idx="1"/>
            <a:endCxn id="390" idx="3"/>
          </p:cNvCxnSpPr>
          <p:nvPr/>
        </p:nvCxnSpPr>
        <p:spPr>
          <a:xfrm rot="10800000" flipV="1">
            <a:off x="7218047" y="3503676"/>
            <a:ext cx="703414" cy="395732"/>
          </a:xfrm>
          <a:prstGeom prst="bentConnector2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9" name="Connector: Elbow 488">
            <a:extLst>
              <a:ext uri="{FF2B5EF4-FFF2-40B4-BE49-F238E27FC236}">
                <a16:creationId xmlns:a16="http://schemas.microsoft.com/office/drawing/2014/main" id="{6D3A422D-EB79-4731-90E8-861FFD925B7F}"/>
              </a:ext>
            </a:extLst>
          </p:cNvPr>
          <p:cNvCxnSpPr>
            <a:stCxn id="320" idx="3"/>
            <a:endCxn id="398" idx="1"/>
          </p:cNvCxnSpPr>
          <p:nvPr/>
        </p:nvCxnSpPr>
        <p:spPr>
          <a:xfrm flipV="1">
            <a:off x="10840066" y="4411472"/>
            <a:ext cx="387525" cy="395732"/>
          </a:xfrm>
          <a:prstGeom prst="bentConnector2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1" name="Connector: Elbow 490">
            <a:extLst>
              <a:ext uri="{FF2B5EF4-FFF2-40B4-BE49-F238E27FC236}">
                <a16:creationId xmlns:a16="http://schemas.microsoft.com/office/drawing/2014/main" id="{F8BB6B31-85E8-4CA7-B2CC-4C1467DE4FBB}"/>
              </a:ext>
            </a:extLst>
          </p:cNvPr>
          <p:cNvCxnSpPr>
            <a:cxnSpLocks/>
            <a:stCxn id="398" idx="2"/>
            <a:endCxn id="312" idx="0"/>
          </p:cNvCxnSpPr>
          <p:nvPr/>
        </p:nvCxnSpPr>
        <p:spPr>
          <a:xfrm rot="10800000" flipV="1">
            <a:off x="9105509" y="4155440"/>
            <a:ext cx="1645832" cy="395732"/>
          </a:xfrm>
          <a:prstGeom prst="bentConnector2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4" name="Connector: Elbow 493">
            <a:extLst>
              <a:ext uri="{FF2B5EF4-FFF2-40B4-BE49-F238E27FC236}">
                <a16:creationId xmlns:a16="http://schemas.microsoft.com/office/drawing/2014/main" id="{4345EF56-9F19-4221-BD17-41A35803D48B}"/>
              </a:ext>
            </a:extLst>
          </p:cNvPr>
          <p:cNvCxnSpPr>
            <a:stCxn id="398" idx="3"/>
            <a:endCxn id="364" idx="3"/>
          </p:cNvCxnSpPr>
          <p:nvPr/>
        </p:nvCxnSpPr>
        <p:spPr>
          <a:xfrm rot="16200000" flipV="1">
            <a:off x="10835963" y="3507779"/>
            <a:ext cx="395732" cy="387525"/>
          </a:xfrm>
          <a:prstGeom prst="bentConnector2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6" name="Connector: Elbow 495">
            <a:extLst>
              <a:ext uri="{FF2B5EF4-FFF2-40B4-BE49-F238E27FC236}">
                <a16:creationId xmlns:a16="http://schemas.microsoft.com/office/drawing/2014/main" id="{283FC85B-0A7C-451D-A269-A5C9493F5534}"/>
              </a:ext>
            </a:extLst>
          </p:cNvPr>
          <p:cNvCxnSpPr>
            <a:stCxn id="364" idx="0"/>
            <a:endCxn id="240" idx="1"/>
          </p:cNvCxnSpPr>
          <p:nvPr/>
        </p:nvCxnSpPr>
        <p:spPr>
          <a:xfrm rot="5400000" flipH="1" flipV="1">
            <a:off x="10359712" y="2856016"/>
            <a:ext cx="395732" cy="387525"/>
          </a:xfrm>
          <a:prstGeom prst="bentConnector2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8" name="Connector: Elbow 497">
            <a:extLst>
              <a:ext uri="{FF2B5EF4-FFF2-40B4-BE49-F238E27FC236}">
                <a16:creationId xmlns:a16="http://schemas.microsoft.com/office/drawing/2014/main" id="{094862DF-421C-4B6D-B634-DD7037696B03}"/>
              </a:ext>
            </a:extLst>
          </p:cNvPr>
          <p:cNvCxnSpPr>
            <a:stCxn id="244" idx="3"/>
            <a:endCxn id="234" idx="2"/>
          </p:cNvCxnSpPr>
          <p:nvPr/>
        </p:nvCxnSpPr>
        <p:spPr>
          <a:xfrm flipV="1">
            <a:off x="8873961" y="3107944"/>
            <a:ext cx="231548" cy="395732"/>
          </a:xfrm>
          <a:prstGeom prst="bentConnector2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0" name="Connector: Elbow 499">
            <a:extLst>
              <a:ext uri="{FF2B5EF4-FFF2-40B4-BE49-F238E27FC236}">
                <a16:creationId xmlns:a16="http://schemas.microsoft.com/office/drawing/2014/main" id="{58684363-6772-445B-B186-DD0230D3BD55}"/>
              </a:ext>
            </a:extLst>
          </p:cNvPr>
          <p:cNvCxnSpPr>
            <a:stCxn id="234" idx="1"/>
            <a:endCxn id="244" idx="0"/>
          </p:cNvCxnSpPr>
          <p:nvPr/>
        </p:nvCxnSpPr>
        <p:spPr>
          <a:xfrm rot="10800000" flipV="1">
            <a:off x="8397711" y="2851912"/>
            <a:ext cx="231548" cy="395732"/>
          </a:xfrm>
          <a:prstGeom prst="bentConnector2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E765A6E-5E41-470A-99F7-771967332EC8}"/>
              </a:ext>
            </a:extLst>
          </p:cNvPr>
          <p:cNvSpPr txBox="1"/>
          <p:nvPr/>
        </p:nvSpPr>
        <p:spPr>
          <a:xfrm>
            <a:off x="5448362" y="3305809"/>
            <a:ext cx="3896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Yes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5796C9-ECE2-431D-9311-C47FD25FE365}"/>
              </a:ext>
            </a:extLst>
          </p:cNvPr>
          <p:cNvSpPr txBox="1"/>
          <p:nvPr/>
        </p:nvSpPr>
        <p:spPr>
          <a:xfrm>
            <a:off x="4454264" y="3861308"/>
            <a:ext cx="3494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61048629-BEF8-4196-8020-D0A9D7F26627}"/>
              </a:ext>
            </a:extLst>
          </p:cNvPr>
          <p:cNvSpPr txBox="1"/>
          <p:nvPr/>
        </p:nvSpPr>
        <p:spPr>
          <a:xfrm>
            <a:off x="6914443" y="4485211"/>
            <a:ext cx="3896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Yes</a:t>
            </a:r>
          </a:p>
        </p:txBody>
      </p: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0FD55CEF-62D3-4468-8F76-17A028587588}"/>
              </a:ext>
            </a:extLst>
          </p:cNvPr>
          <p:cNvCxnSpPr>
            <a:cxnSpLocks/>
            <a:stCxn id="390" idx="1"/>
            <a:endCxn id="478" idx="2"/>
          </p:cNvCxnSpPr>
          <p:nvPr/>
        </p:nvCxnSpPr>
        <p:spPr>
          <a:xfrm rot="16200000" flipH="1">
            <a:off x="7096633" y="4532886"/>
            <a:ext cx="395732" cy="152904"/>
          </a:xfrm>
          <a:prstGeom prst="bentConnector2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TextBox 206">
            <a:extLst>
              <a:ext uri="{FF2B5EF4-FFF2-40B4-BE49-F238E27FC236}">
                <a16:creationId xmlns:a16="http://schemas.microsoft.com/office/drawing/2014/main" id="{6AA885B7-44EF-475C-B439-B90B99E10B48}"/>
              </a:ext>
            </a:extLst>
          </p:cNvPr>
          <p:cNvSpPr txBox="1"/>
          <p:nvPr/>
        </p:nvSpPr>
        <p:spPr>
          <a:xfrm>
            <a:off x="7816238" y="3953669"/>
            <a:ext cx="3494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F0E4A9FC-3C0A-4E84-9446-8DFA91E5FE57}"/>
              </a:ext>
            </a:extLst>
          </p:cNvPr>
          <p:cNvSpPr txBox="1"/>
          <p:nvPr/>
        </p:nvSpPr>
        <p:spPr>
          <a:xfrm>
            <a:off x="10407364" y="3951541"/>
            <a:ext cx="3494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0D118091-5FB0-4D12-B271-08F3CEAA3A0B}"/>
              </a:ext>
            </a:extLst>
          </p:cNvPr>
          <p:cNvSpPr txBox="1"/>
          <p:nvPr/>
        </p:nvSpPr>
        <p:spPr>
          <a:xfrm>
            <a:off x="11188340" y="3615087"/>
            <a:ext cx="3896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Yes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CD4F2E5-86A0-0299-08D0-4C47BEA0BEE0}"/>
              </a:ext>
            </a:extLst>
          </p:cNvPr>
          <p:cNvSpPr txBox="1"/>
          <p:nvPr/>
        </p:nvSpPr>
        <p:spPr>
          <a:xfrm>
            <a:off x="2259076" y="632389"/>
            <a:ext cx="7322683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Auto-generated swimlane diagram with Office Timeline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86856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zLTAzLTA2VDAwOjAwOjAwWiIsIkVuZERhdGUiOiIyMDIzLTAzLTA2VDEyOjAwOjAwWiIsIlBlcmNlbnRhZ2VDb21wbGV0ZSI6bnVsbCwiU3R5bGUiOnsiJGlkIjoiNyIsIlNoYXBlIjoyLCJTaGFwZVRoaWNrbmVzcyI6MywiRHVyYXRpb25Gb3JtYXQiOjUsIkluY2x1ZGVOb25Xb3JraW5nRGF5c0luRHVyYXRpb24iOmZhbHNlLCJQZXJjZW50YWdlQ29tcGxldGVTdHlsZSI6eyIkaWQiOiI4IiwiRm9udFNldHRpbmdzIjp7IiRpZCI6IjkiLCJGb250U2l6ZSI6MTAsIkZvbnROYW1lIjoiQ2FsaWJyaSIsIklzQm9sZCI6dHJ1ZSwiSXNJdGFsaWMiOmZhbHNlLCJJc1VuZGVybGluZWQiOmZhbHNlLCJQYXJlbnRTdHlsZSI6bnVsbH0sIkF1dG9TaXplIjowLCJGb3JlZ3JvdW5kIjp7IiRpZCI6IjEwIiwiQ29sb3IiOnsiJGlkIjoiMTE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g5LCJSIjowLCJHIjowLCJCIjow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yMDQsIkciOjIwNCwiQiI6MjA0fX0sIkxpbmVXZWlnaHQiOjEuMCwiTGluZVR5cGUiOjAsIlBhcmVudFN0eWxlIjpudWxsfSwiVmVydGljYWxDb25uZWN0b3JTdHlsZSI6eyIkaWQiOiIyOSIsIkxpbmVDb2xvciI6eyIkaWQiOiIzMCIsIiR0eXBlIjoiTkxSRS5Db21tb24uRG9tLlNvbGlkQ29sb3JCcnVzaCwgTkxSRS5Db21tb24iLCJDb2xvciI6eyIkaWQiOiIz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MyIiwiTWFyZ2luIjp7IiRpZCI6IjMzIiwiVG9wIjowLjAsIkxlZnQiOjQuMCwiUmlnaHQiOjQuMCwiQm90dG9tIjowLjB9LCJQYWRkaW5nIjp7IiRpZCI6IjM0IiwiVG9wIjowLjAsIkxlZnQiOjAuMCwiUmlnaHQiOjAuMCwiQm90dG9tIjowLjB9LCJCYWNrZ3JvdW5kIjp7IiRpZCI6IjM1IiwiQ29sb3IiOnsiJGlkIjoiMzYiLCJBIjoyNTUsIlIiOjI1MCwiRyI6MTQwLCJCIjoxMDl9fSwiSXNWaXNpYmxlIjp0cnVlLCJXaWR0aCI6NzcuMDQwMDAwOTE1NTI3MzQ0LCJIZWlnaHQiOjQwLjMxOTk5OTY5NDgyNDIxOSwiQm9yZGVyU3R5bGUiOnsiJGlkIjoiMzciLCJMaW5lQ29sb3IiOnsiJGlkIjoiMzgiLCIkdHlwZSI6Ik5MUkUuQ29tbW9uLkRvbS5Tb2xpZENvbG9yQnJ1c2gsIE5MUkUuQ29tbW9uIiwiQ29sb3IiOnsiJGlkIjoiMzkiLCJBIjoyNTUsIlIiOjI1NSwiRyI6MCwiQiI6MH19LCJMaW5lV2VpZ2h0IjowLjAsIkxpbmVUeXBlIjowLCJQYXJlbnRTdHlsZSI6bnVsbH0sIlBhcmVudFN0eWxlIjpudWxsfSwiVGl0bGVTdHlsZSI6eyIkaWQiOiI0MCIsIkZvbnRTZXR0aW5ncyI6eyIkaWQiOiI0MSIsIkZvbnRTaXplIjoxMSwiRm9udE5hbWUiOiJDYWxpYnJpIiwiSXNCb2xkIjpmYWxzZSwiSXNJdGFsaWMiOmZhbHNlLCJJc1VuZGVybGluZWQiOmZhbHNlLCJQYXJlbnRTdHlsZSI6bnVsbH0sIkF1dG9TaXplIjowLCJGb3JlZ3JvdW5kIjp7IiRpZCI6IjQyIiwiQ29sb3IiOnsiJGlkIjoiNDMiLCJBIjoyNTUsIlIiOjAsIkciOjAsIkIiOjB9fSwiTWF4V2lkdGgiOjcyMC4wLCJNYXhIZWlnaHQiOiJJbmZpbml0eSIsIlNtYXJ0Rm9yZWdyb3VuZElzQWN0aXZlIjpmYWxzZSwiSG9yaXpvbnRhbEFsaWdubWVudCI6MSwiVmVydGljYWxBbGlnbm1lbnQiOjAsIlNtYXJ0Rm9yZWdyb3VuZCI6bnVsbCwiQmFja2dyb3VuZEZpbGxUeXBlIjowLCJNYXJnaW4iOnsiJGlkIjoiNDQiLCJUb3AiOjAuMCwiTGVmdCI6MC4wLCJSaWdodCI6MC4wLCJCb3R0b20iOjAuMH0sIlBhZGRpbmciOnsiJGlkIjoiNDUiLCJUb3AiOjAuMCwiTGVmdCI6MC4wLCJSaWdodCI6MC4wLCJCb3R0b20iOjAuMH0sIkJhY2tncm91bmQiOnsiJGlkIjoiNDYiLCJDb2xvciI6eyIkaWQiOiI0NyIsIkEiOjAsIlIiOjI1NSwiRyI6MjU1LCJCIjoyNTV9fSwiSXNWaXNpYmxlIjp0cnVlLCJXaWR0aCI6MC4wLCJIZWlnaHQiOjAuMCwiQm9yZGVyU3R5bGUiOnsiJGlkIjoiNDgiLCJMaW5lQ29sb3IiOm51bGwsIkxpbmVXZWlnaHQiOjAuMCwiTGluZVR5cGUiOjAsIlBhcmVudFN0eWxlIjpudWxsfSwiUGFyZW50U3R5bGUiOm51bGx9LCJEYXRlU3R5bGUiOnsiJGlkIjoiNDkiLCJGb250U2V0dGluZ3MiOnsiJGlkIjoiNTAiLCJGb250U2l6ZSI6MTAsIkZvbnROYW1lIjoiQ2FsaWJyaSIsIklzQm9sZCI6ZmFsc2UsIklzSXRhbGljIjpmYWxzZSwiSXNVbmRlcmxpbmVkIjpmYWxzZSwiUGFyZW50U3R5bGUiOm51bGx9LCJBdXRvU2l6ZSI6MCwiRm9yZWdyb3VuZCI6eyIkaWQiOiI1MSIsIkNvbG9yIjp7IiRpZCI6IjU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1MyIsIlRvcCI6MC4wLCJMZWZ0IjowLjAsIlJpZ2h0IjowLjAsIkJvdHRvbSI6MC4wfSwiUGFkZGluZyI6eyIkaWQiOiI1NCIsIlRvcCI6MC4wLCJMZWZ0IjowLjAsIlJpZ2h0IjowLjAsIkJvdHRvbSI6MC4wfSwiQmFja2dyb3VuZCI6eyIkaWQiOiI1NSIsIkNvbG9yIjp7IiRyZWYiOiIyNCJ9fSwiSXNWaXNpYmxlIjp0cnVlLCJXaWR0aCI6MC4wLCJIZWlnaHQiOjAuMCwiQm9yZGVyU3R5bGUiOnsiJGlkIjoiNTYiLCJMaW5lQ29sb3IiOm51bGwsIkxpbmVXZWlnaHQiOjAuMCwiTGluZVR5cGUiOjAsIlBhcmVudFN0eWxlIjpudWxsfSwiUGFyZW50U3R5bGUiOm51bGx9LCJEYXRlRm9ybWF0Ijp7IiRpZCI6IjU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4IiwiRm9ybWF0IjowLCJJc1Zpc2libGUiOmZhbHNlLCJMYXN0S25vd25WaXNpYmlsaXR5U3RhdGUiOmZhbHNlfSwiSXNWaXNpYmxlIjp0cnVlLCJQYXJlbnRTdHlsZSI6bnVsbH0sIkluZGV4Ijo2LCJTbWFydER1cmF0aW9uQWN0aXZhdGVkIjpmYWxzZSwiRGF0ZUZvcm1hdCI6eyIkcmVmIjoiNTcifSwiV2Vla051bWJlcmluZyI6eyIkaWQiOiI1OSIsIkZvcm1hdCI6MCwiSXNWaXNpYmxlIjpmYWxzZSwiTGFzdEtub3duVmlzaWJpbGl0eVN0YXRlIjpmYWxzZX0sIklkIjoiMWYzZWNkYjUtMjMyMS00ZDFjLTg1OGEtYjhmYjEyMzkyYTEzIiwiSW1wb3J0SWQiOm51bGwsIlRpdGxlIjoiUmVwb3J0IGlzc3VlIiwiTm90ZSI6bnVsbCwiSHlwZXJsaW5rIjp7IiRpZCI6IjYwIiwiQWRkcmVzcyI6bnVsbCwiU3ViQWRkcmVzcyI6bnVsbH0sIklzQ2hhbmdlZCI6ZmFsc2UsIklzTmV3IjpmYWxzZX19LHsiJGlkIjoiNjEiLCJfYXR0YWNoZWRNaWxlc3RvbmVzIjpbXSwiVGFza0RlZmluaXRpb24iOnsiJGlkIjoiNjIiLCJHcm91cE5hbWUiOm51bGwsIlN0YXJ0RGF0ZSI6IjIwMjMtMDMtMTBUMTE6NTk6MDBaIiwiRW5kRGF0ZSI6IjIwMjMtMDMtMTBUMjM6NTk6MDBaIiwiUGVyY2VudGFnZUNvbXBsZXRlIjpudWxsLCJTdHlsZSI6eyIkaWQiOiI2MyIsIlNoYXBlIjoyLCJTaGFwZVRoaWNrbmVzcyI6MywiRHVyYXRpb25Gb3JtYXQiOjUsIkluY2x1ZGVOb25Xb3JraW5nRGF5c0luRHVyYXRpb24iOmZhbHNlLCJQZXJjZW50YWdlQ29tcGxldGVTdHlsZSI6eyIkaWQiOiI2NCIsIkZvbnRTZXR0aW5ncyI6eyIkaWQiOiI2NSIsIkZvbnRTaXplIjoxMCwiRm9udE5hbWUiOiJDYWxpYnJpIiwiSXNCb2xkIjp0cnVlLCJJc0l0YWxpYyI6ZmFsc2UsIklzVW5kZXJsaW5lZCI6ZmFsc2UsIlBhcmVudFN0eWxlIjpudWxsfSwiQXV0b1NpemUiOjAsIkZvcmVncm91bmQiOnsiJGlkIjoiNjYiLCJDb2xvciI6eyIkaWQiOiI2NyIsIkEiOjI1NSwiUiI6MTkyLCJHIjo4MCwiQiI6Nzd9fSwiTWF4V2lkdGgiOjIwMC4wLCJNYXhIZWlnaHQiOiJJbmZpbml0eSIsIlNtYXJ0Rm9yZWdyb3VuZElzQWN0aXZlIjpmYWxzZSwiSG9yaXpvbnRhbEFsaWdubWVudCI6MiwiVmVydGljYWxBbGlnbm1lbnQiOjAsIlNtYXJ0Rm9yZWdyb3VuZCI6bnVsbCwiQmFja2dyb3VuZEZpbGxUeXBlIjowLCJNYXJnaW4iOnsiJGlkIjoiNjgiLCJUb3AiOjAuMCwiTGVmdCI6MC4wLCJSaWdodCI6MC4wLCJCb3R0b20iOjAuMH0sIlBhZGRpbmciOnsiJGlkIjoiNjkiLCJUb3AiOjAuMCwiTGVmdCI6MC4wLCJSaWdodCI6MC4wLCJCb3R0b20iOjAuMH0sIkJhY2tncm91bmQiOnsiJGlkIjoiNzAiLCJDb2xvciI6eyIkaWQiOiI3MSIsIkEiOjg5LCJSIjowLCJHIjowLCJCIjowfX0sIklzVmlzaWJsZSI6dHJ1ZSwiV2lkdGgiOjAuMCwiSGVpZ2h0IjowLjAsIkJvcmRlclN0eWxlIjp7IiRpZCI6IjcyIiwiTGluZUNvbG9yIjpudWxsLCJMaW5lV2VpZ2h0IjowLjAsIkxpbmVUeXBlIjowLCJQYXJlbnRTdHlsZSI6bnVsbH0sIlBhcmVudFN0eWxlIjpudWxsfSwiRHVyYXRpb25TdHlsZSI6eyIkaWQiOiI3MyIsIkZvbnRTZXR0aW5ncyI6eyIkaWQiOiI3NCIsIkZvbnRTaXplIjoxMCwiRm9udE5hbWUiOiJDYWxpYnJpIiwiSXNCb2xkIjpmYWxzZSwiSXNJdGFsaWMiOmZhbHNlLCJJc1VuZGVybGluZWQiOmZhbHNlLCJQYXJlbnRTdHlsZSI6bnVsbH0sIkF1dG9TaXplIjowLCJGb3JlZ3JvdW5kIjp7IiRpZCI6Ijc1IiwiQ29sb3IiOnsiJHJlZiI6IjIwIn19LCJNYXhXaWR0aCI6MjAwLjAsIk1heEhlaWdodCI6IkluZmluaXR5IiwiU21hcnRGb3JlZ3JvdW5kSXNBY3RpdmUiOmZhbHNlLCJIb3Jpem9udGFsQWxpZ25tZW50IjowLCJWZXJ0aWNhbEFsaWdubWVudCI6MCwiU21hcnRGb3JlZ3JvdW5kIjpudWxsLCJCYWNrZ3JvdW5kRmlsbFR5cGUiOjAsIk1hcmdpbiI6eyIkaWQiOiI3NiIsIlRvcCI6MC4wLCJMZWZ0IjowLjAsIlJpZ2h0IjowLjAsIkJvdHRvbSI6MC4wfSwiUGFkZGluZyI6eyIkaWQiOiI3NyIsIlRvcCI6MC4wLCJMZWZ0IjowLjAsIlJpZ2h0IjowLjAsIkJvdHRvbSI6MC4wfSwiQmFja2dyb3VuZCI6eyIkcmVmIjoiMjMifSwiSXNWaXNpYmxlIjp0cnVlLCJXaWR0aCI6MC4wLCJIZWlnaHQiOjAuMCwiQm9yZGVyU3R5bGUiOnsiJGlkIjoiNzgiLCJMaW5lQ29sb3IiOm51bGwsIkxpbmVXZWlnaHQiOjAuMCwiTGluZVR5cGUiOjAsIlBhcmVudFN0eWxlIjpudWxsfSwiUGFyZW50U3R5bGUiOm51bGx9LCJIb3Jpem9udGFsQ29ubmVjdG9yU3R5bGUiOnsiJGlkIjoiNzkiLCJMaW5lQ29sb3IiOnsiJHJlZiI6IjI3In0sIkxpbmVXZWlnaHQiOjEuMCwiTGluZVR5cGUiOjAsIlBhcmVudFN0eWxlIjpudWxsfSwiVmVydGljYWxDb25uZWN0b3JTdHlsZSI6eyIkaWQiOiI4MC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MsIlNwYWNpbmciOjMsIklzQmVsb3dUaW1lYmFuZCI6dHJ1ZSwiUGVyY2VudGFnZUNvbXBsZXRlU2hhcGVPcGFjaXR5IjozNSwiU2hhcGVTdHlsZSI6eyIkaWQiOiI4MSIsIk1hcmdpbiI6eyIkaWQiOiI4MiIsIlRvcCI6MC4wLCJMZWZ0Ijo0LjAsIlJpZ2h0Ijo0LjAsIkJvdHRvbSI6MC4wfSwiUGFkZGluZyI6eyIkaWQiOiI4MyIsIlRvcCI6MC4wLCJMZWZ0IjowLjAsIlJpZ2h0IjowLjAsIkJvdHRvbSI6MC4wfSwiQmFja2dyb3VuZCI6eyIkaWQiOiI4NCIsIkNvbG9yIjp7IiRpZCI6Ijg1IiwiQSI6MjU1LCJSIjoyNTAsIkciOjE0MCwiQiI6MTA5fX0sIklzVmlzaWJsZSI6dHJ1ZSwiV2lkdGgiOjkzLjU5OTk5ODQ3NDEyMTEsIkhlaWdodCI6NDAuMzE5OTk5Njk0ODI0MjE5LCJCb3JkZXJTdHlsZSI6eyIkaWQiOiI4NiIsIkxpbmVDb2xvciI6eyIkaWQiOiI4NyIsIiR0eXBlIjoiTkxSRS5Db21tb24uRG9tLlNvbGlkQ29sb3JCcnVzaCwgTkxSRS5Db21tb24iLCJDb2xvciI6eyIkaWQiOiI4OCIsIkEiOjI1NSwiUiI6MjU1LCJHIjowLCJCIjowfX0sIkxpbmVXZWlnaHQiOjAuMCwiTGluZVR5cGUiOjAsIlBhcmVudFN0eWxlIjpudWxsfSwiUGFyZW50U3R5bGUiOm51bGx9LCJUaXRsZVN0eWxlIjp7IiRpZCI6Ijg5IiwiRm9udFNldHRpbmdzIjp7IiRpZCI6IjkwIiwiRm9udFNpemUiOjExLCJGb250TmFtZSI6IkNhbGlicmkiLCJJc0JvbGQiOmZhbHNlLCJJc0l0YWxpYyI6ZmFsc2UsIklzVW5kZXJsaW5lZCI6ZmFsc2UsIlBhcmVudFN0eWxlIjpudWxsfSwiQXV0b1NpemUiOjAsIkZvcmVncm91bmQiOnsiJGlkIjoiOTEiLCJDb2xvciI6eyIkaWQiOiI5MiIsIkEiOjI1NSwiUiI6MCwiRyI6MCwiQiI6MH19LCJNYXhXaWR0aCI6NzIwLjAsIk1heEhlaWdodCI6IkluZmluaXR5IiwiU21hcnRGb3JlZ3JvdW5kSXNBY3RpdmUiOmZhbHNlLCJIb3Jpem9udGFsQWxpZ25tZW50IjoxLCJWZXJ0aWNhbEFsaWdubWVudCI6MCwiU21hcnRGb3JlZ3JvdW5kIjpudWxsLCJCYWNrZ3JvdW5kRmlsbFR5cGUiOjAsIk1hcmdpbiI6eyIkaWQiOiI5MyIsIlRvcCI6MC4wLCJMZWZ0IjowLjAsIlJpZ2h0IjowLjAsIkJvdHRvbSI6MC4wfSwiUGFkZGluZyI6eyIkaWQiOiI5NCIsIlRvcCI6MC4wLCJMZWZ0IjowLjAsIlJpZ2h0IjowLjAsIkJvdHRvbSI6MC4wfSwiQmFja2dyb3VuZCI6eyIkaWQiOiI5NSIsIkNvbG9yIjp7IiRpZCI6Ijk2IiwiQSI6MCwiUiI6MjU1LCJHIjoyNTUsIkIiOjI1NX19LCJJc1Zpc2libGUiOnRydWUsIldpZHRoIjowLjAsIkhlaWdodCI6MC4wLCJCb3JkZXJTdHlsZSI6eyIkaWQiOiI5NyIsIkxpbmVDb2xvciI6bnVsbCwiTGluZVdlaWdodCI6MC4wLCJMaW5lVHlwZSI6MCwiUGFyZW50U3R5bGUiOm51bGx9LCJQYXJlbnRTdHlsZSI6bnVsbH0sIkRhdGVTdHlsZSI6eyIkaWQiOiI5OCIsIkZvbnRTZXR0aW5ncyI6eyIkaWQiOiI5OSIsIkZvbnRTaXplIjoxMCwiRm9udE5hbWUiOiJDYWxpYnJpIiwiSXNCb2xkIjpmYWxzZSwiSXNJdGFsaWMiOmZhbHNlLCJJc1VuZGVybGluZWQiOmZhbHNlLCJQYXJlbnRTdHlsZSI6bnVsbH0sIkF1dG9TaXplIjowLCJGb3JlZ3JvdW5kIjp7IiRpZCI6IjEwMCIsIkNvbG9yIjp7IiRyZWYiOiI1MiJ9fSwiTWF4V2lkdGgiOjIwMC4wLCJNYXhIZWlnaHQiOiJJbmZpbml0eSIsIlNtYXJ0Rm9yZWdyb3VuZElzQWN0aXZlIjpmYWxzZSwiSG9yaXpvbnRhbEFsaWdubWVudCI6MCwiVmVydGljYWxBbGlnbm1lbnQiOjAsIlNtYXJ0Rm9yZWdyb3VuZCI6bnVsbCwiQmFja2dyb3VuZEZpbGxUeXBlIjowLCJNYXJnaW4iOnsiJGlkIjoiMTAxIiwiVG9wIjowLjAsIkxlZnQiOjAuMCwiUmlnaHQiOjAuMCwiQm90dG9tIjowLjB9LCJQYWRkaW5nIjp7IiRpZCI6IjEwMiIsIlRvcCI6MC4wLCJMZWZ0IjowLjAsIlJpZ2h0IjowLjAsIkJvdHRvbSI6MC4wfSwiQmFja2dyb3VuZCI6eyIkcmVmIjoiNTUifSwiSXNWaXNpYmxlIjp0cnVlLCJXaWR0aCI6MC4wLCJIZWlnaHQiOjAuMCwiQm9yZGVyU3R5bGUiOnsiJGlkIjoiMTAzIiwiTGluZUNvbG9yIjpudWxsLCJMaW5lV2VpZ2h0IjowLjAsIkxpbmVUeXBlIjowLCJQYXJlbnRTdHlsZSI6bnVsbH0sIlBhcmVudFN0eWxlIjpudWxsfSwiRGF0ZUZvcm1hdCI6eyIkaWQiOiIxM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1IiwiRm9ybWF0IjowLCJJc1Zpc2libGUiOmZhbHNlLCJMYXN0S25vd25WaXNpYmlsaXR5U3RhdGUiOmZhbHNlfSwiSXNWaXNpYmxlIjp0cnVlLCJQYXJlbnRTdHlsZSI6bnVsbH0sIkluZGV4Ijo5LCJTbWFydER1cmF0aW9uQWN0aXZhdGVkIjpmYWxzZSwiRGF0ZUZvcm1hdCI6eyIkcmVmIjoiMTA0In0sIldlZWtOdW1iZXJpbmciOnsiJGlkIjoiMTA2IiwiRm9ybWF0IjowLCJJc1Zpc2libGUiOmZhbHNlLCJMYXN0S25vd25WaXNpYmlsaXR5U3RhdGUiOmZhbHNlfSwiSWQiOiI3OWVlYmYwYy1jMDNlLTRlYTAtODU0MC1iODA4ODI3MTdlMGEiLCJJbXBvcnRJZCI6bnVsbCwiVGl0bGUiOiJDbG9zZSBpc3N1ZSIsIk5vdGUiOm51bGwsIkh5cGVybGluayI6eyIkaWQiOiIxMDciLCJBZGRyZXNzIjpudWxsLCJTdWJBZGRyZXNzIjpudWxsfSwiSXNDaGFuZ2VkIjpmYWxzZSwiSXNOZXciOmZhbHNlfX0seyIkaWQiOiIxMDgiLCJfYXR0YWNoZWRNaWxlc3RvbmVzIjpbXSwiVGFza0RlZmluaXRpb24iOnsiJGlkIjoiMTA5IiwiR3JvdXBOYW1lIjpudWxsLCJTdGFydERhdGUiOiIyMDIzLTAzLTA4VDA5OjAwOjAwWiIsIkVuZERhdGUiOiIyMDIzLTAzLTA4VDIxOjAwOjAwWiIsIlBlcmNlbnRhZ2VDb21wbGV0ZSI6bnVsbCwiU3R5bGUiOnsiJGlkIjoiMTEwIiwiU2hhcGUiOjIsIlNoYXBlVGhpY2tuZXNzIjozLCJEdXJhdGlvbkZvcm1hdCI6NSwiSW5jbHVkZU5vbldvcmtpbmdEYXlzSW5EdXJhdGlvbiI6ZmFsc2UsIlBlcmNlbnRhZ2VDb21wbGV0ZVN0eWxlIjp7IiRpZCI6IjExMSIsIkZvbnRTZXR0aW5ncyI6eyIkaWQiOiIxMTIiLCJGb250U2l6ZSI6MTAsIkZvbnROYW1lIjoiQ2FsaWJyaSIsIklzQm9sZCI6dHJ1ZSwiSXNJdGFsaWMiOmZhbHNlLCJJc1VuZGVybGluZWQiOmZhbHNlLCJQYXJlbnRTdHlsZSI6bnVsbH0sIkF1dG9TaXplIjowLCJGb3JlZ3JvdW5kIjp7IiRpZCI6IjExMyIsIkNvbG9yIjp7IiRpZCI6IjExN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E1IiwiVG9wIjowLjAsIkxlZnQiOjAuMCwiUmlnaHQiOjAuMCwiQm90dG9tIjowLjB9LCJQYWRkaW5nIjp7IiRpZCI6IjExNiIsIlRvcCI6MC4wLCJMZWZ0IjowLjAsIlJpZ2h0IjowLjAsIkJvdHRvbSI6MC4wfSwiQmFja2dyb3VuZCI6eyIkaWQiOiIxMTciLCJDb2xvciI6eyIkcmVmIjoiMTUifX0sIklzVmlzaWJsZSI6dHJ1ZSwiV2lkdGgiOjAuMCwiSGVpZ2h0IjowLjAsIkJvcmRlclN0eWxlIjp7IiRpZCI6IjExOCIsIkxpbmVDb2xvciI6bnVsbCwiTGluZVdlaWdodCI6MC4wLCJMaW5lVHlwZSI6MCwiUGFyZW50U3R5bGUiOm51bGx9LCJQYXJlbnRTdHlsZSI6bnVsbH0sIkR1cmF0aW9uU3R5bGUiOnsiJGlkIjoiMTE5IiwiRm9udFNldHRpbmdzIjp7IiRpZCI6IjEyMCIsIkZvbnRTaXplIjoxMCwiRm9udE5hbWUiOiJDYWxpYnJpIiwiSXNCb2xkIjpmYWxzZSwiSXNJdGFsaWMiOmZhbHNlLCJJc1VuZGVybGluZWQiOmZhbHNlLCJQYXJlbnRTdHlsZSI6bnVsbH0sIkF1dG9TaXplIjowLCJGb3JlZ3JvdW5kIjp7IiRpZCI6IjEyMSIsIkNvbG9yIjp7IiRyZWYiOiIyMCJ9fSwiTWF4V2lkdGgiOjIwMC4wLCJNYXhIZWlnaHQiOiJJbmZpbml0eSIsIlNtYXJ0Rm9yZWdyb3VuZElzQWN0aXZlIjpmYWxzZSwiSG9yaXpvbnRhbEFsaWdubWVudCI6MCwiVmVydGljYWxBbGlnbm1lbnQiOjAsIlNtYXJ0Rm9yZWdyb3VuZCI6bnVsbCwiQmFja2dyb3VuZEZpbGxUeXBlIjowLCJNYXJnaW4iOnsiJGlkIjoiMTIyIiwiVG9wIjowLjAsIkxlZnQiOjAuMCwiUmlnaHQiOjAuMCwiQm90dG9tIjowLjB9LCJQYWRkaW5nIjp7IiRpZCI6IjEyMyIsIlRvcCI6MC4wLCJMZWZ0IjowLjAsIlJpZ2h0IjowLjAsIkJvdHRvbSI6MC4wfSwiQmFja2dyb3VuZCI6eyIkcmVmIjoiMjMifSwiSXNWaXNpYmxlIjp0cnVlLCJXaWR0aCI6MC4wLCJIZWlnaHQiOjAuMCwiQm9yZGVyU3R5bGUiOnsiJGlkIjoiMTI0IiwiTGluZUNvbG9yIjpudWxsLCJMaW5lV2VpZ2h0IjowLjAsIkxpbmVUeXBlIjowLCJQYXJlbnRTdHlsZSI6bnVsbH0sIlBhcmVudFN0eWxlIjpudWxsfSwiSG9yaXpvbnRhbENvbm5lY3RvclN0eWxlIjp7IiRpZCI6IjEyNSIsIkxpbmVDb2xvciI6eyIkcmVmIjoiMjcifSwiTGluZVdlaWdodCI6MS4wLCJMaW5lVHlwZSI6MCwiUGFyZW50U3R5bGUiOm51bGx9LCJWZXJ0aWNhbENvbm5lY3RvclN0eWxlIjp7IiRpZCI6IjEyNi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MjciLCJNYXJnaW4iOnsiJGlkIjoiMTI4IiwiVG9wIjowLjAsIkxlZnQiOjQuMCwiUmlnaHQiOjQuMCwiQm90dG9tIjowLjB9LCJQYWRkaW5nIjp7IiRpZCI6IjEyOSIsIlRvcCI6MC4wLCJMZWZ0IjowLjAsIlJpZ2h0IjowLjAsIkJvdHRvbSI6MC4wfSwiQmFja2dyb3VuZCI6eyIkaWQiOiIxMzAiLCJDb2xvciI6eyIkaWQiOiIxMzEiLCJBIjoyNTUsIlIiOjI1MCwiRyI6MTQwLCJCIjoxMDl9fSwiSXNWaXNpYmxlIjp0cnVlLCJXaWR0aCI6OTMuNTk5OTk4NDc0MTIxMSwiSGVpZ2h0Ijo0MC4zMTk5OTk2OTQ4MjQyMTksIkJvcmRlclN0eWxlIjp7IiRpZCI6IjEzMiIsIkxpbmVDb2xvciI6eyIkaWQiOiIxMzMiLCIkdHlwZSI6Ik5MUkUuQ29tbW9uLkRvbS5Tb2xpZENvbG9yQnJ1c2gsIE5MUkUuQ29tbW9uIiwiQ29sb3IiOnsiJGlkIjoiMTM0IiwiQSI6MjU1LCJSIjoyNTUsIkciOjAsIkIiOjB9fSwiTGluZVdlaWdodCI6MC4wLCJMaW5lVHlwZSI6MCwiUGFyZW50U3R5bGUiOm51bGx9LCJQYXJlbnRTdHlsZSI6bnVsbH0sIlRpdGxlU3R5bGUiOnsiJGlkIjoiMTM1IiwiRm9udFNldHRpbmdzIjp7IiRpZCI6IjEzNiIsIkZvbnRTaXplIjoxMSwiRm9udE5hbWUiOiJDYWxpYnJpIiwiSXNCb2xkIjpmYWxzZSwiSXNJdGFsaWMiOmZhbHNlLCJJc1VuZGVybGluZWQiOmZhbHNlLCJQYXJlbnRTdHlsZSI6bnVsbH0sIkF1dG9TaXplIjowLCJGb3JlZ3JvdW5kIjp7IiRpZCI6IjEzNyIsIkNvbG9yIjp7IiRpZCI6IjEzOCIsIkEiOjI1NSwiUiI6MCwiRyI6MCwiQiI6MH19LCJNYXhXaWR0aCI6NzIwLjAsIk1heEhlaWdodCI6IkluZmluaXR5IiwiU21hcnRGb3JlZ3JvdW5kSXNBY3RpdmUiOmZhbHNlLCJIb3Jpem9udGFsQWxpZ25tZW50IjoxLCJWZXJ0aWNhbEFsaWdubWVudCI6MCwiU21hcnRGb3JlZ3JvdW5kIjpudWxsLCJCYWNrZ3JvdW5kRmlsbFR5cGUiOjAsIk1hcmdpbiI6eyIkaWQiOiIxMzkiLCJUb3AiOjAuMCwiTGVmdCI6MC4wLCJSaWdodCI6MC4wLCJCb3R0b20iOjAuMH0sIlBhZGRpbmciOnsiJGlkIjoiMTQwIiwiVG9wIjowLjAsIkxlZnQiOjAuMCwiUmlnaHQiOjAuMCwiQm90dG9tIjowLjB9LCJCYWNrZ3JvdW5kIjp7IiRpZCI6IjE0MSIsIkNvbG9yIjp7IiRpZCI6IjE0MiIsIkEiOjAsIlIiOjI1NSwiRyI6MjU1LCJCIjoyNTV9fSwiSXNWaXNpYmxlIjp0cnVlLCJXaWR0aCI6MC4wLCJIZWlnaHQiOjAuMCwiQm9yZGVyU3R5bGUiOnsiJGlkIjoiMTQzIiwiTGluZUNvbG9yIjpudWxsLCJMaW5lV2VpZ2h0IjowLjAsIkxpbmVUeXBlIjowLCJQYXJlbnRTdHlsZSI6bnVsbH0sIlBhcmVudFN0eWxlIjpudWxsfSwiRGF0ZVN0eWxlIjp7IiRpZCI6IjE0NCIsIkZvbnRTZXR0aW5ncyI6eyIkaWQiOiIxNDUiLCJGb250U2l6ZSI6MTAsIkZvbnROYW1lIjoiQ2FsaWJyaSIsIklzQm9sZCI6ZmFsc2UsIklzSXRhbGljIjpmYWxzZSwiSXNVbmRlcmxpbmVkIjpmYWxzZSwiUGFyZW50U3R5bGUiOm51bGx9LCJBdXRvU2l6ZSI6MCwiRm9yZWdyb3VuZCI6eyIkaWQiOiIxNDYiLCJDb2xvciI6eyIkcmVmIjoiNTIifX0sIk1heFdpZHRoIjoyMDAuMCwiTWF4SGVpZ2h0IjoiSW5maW5pdHkiLCJTbWFydEZvcmVncm91bmRJc0FjdGl2ZSI6ZmFsc2UsIkhvcml6b250YWxBbGlnbm1lbnQiOjIsIlZlcnRpY2FsQWxpZ25tZW50IjowLCJTbWFydEZvcmVncm91bmQiOm51bGwsIkJhY2tncm91bmRGaWxsVHlwZSI6MCwiTWFyZ2luIjp7IiRpZCI6IjE0NyIsIlRvcCI6MC4wLCJMZWZ0IjowLjAsIlJpZ2h0IjowLjAsIkJvdHRvbSI6MC4wfSwiUGFkZGluZyI6eyIkaWQiOiIxNDgiLCJUb3AiOjAuMCwiTGVmdCI6MC4wLCJSaWdodCI6MC4wLCJCb3R0b20iOjAuMH0sIkJhY2tncm91bmQiOnsiJHJlZiI6IjU1In0sIklzVmlzaWJsZSI6dHJ1ZSwiV2lkdGgiOjAuMCwiSGVpZ2h0IjowLjAsIkJvcmRlclN0eWxlIjp7IiRpZCI6IjE0OSIsIkxpbmVDb2xvciI6bnVsbCwiTGluZVdlaWdodCI6MC4wLCJMaW5lVHlwZSI6MCwiUGFyZW50U3R5bGUiOm51bGx9LCJQYXJlbnRTdHlsZSI6bnVsbH0sIkRhdGVGb3JtYXQiOnsiJGlkIjoiMTU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MSIsIkZvcm1hdCI6MCwiSXNWaXNpYmxlIjpmYWxzZSwiTGFzdEtub3duVmlzaWJpbGl0eVN0YXRlIjpmYWxzZX0sIklzVmlzaWJsZSI6dHJ1ZSwiUGFyZW50U3R5bGUiOm51bGx9LCJJbmRleCI6NywiU21hcnREdXJhdGlvbkFjdGl2YXRlZCI6ZmFsc2UsIkRhdGVGb3JtYXQiOnsiJHJlZiI6IjE1MCJ9LCJXZWVrTnVtYmVyaW5nIjp7IiRpZCI6IjE1MiIsIkZvcm1hdCI6MCwiSXNWaXNpYmxlIjpmYWxzZSwiTGFzdEtub3duVmlzaWJpbGl0eVN0YXRlIjpmYWxzZX0sIklkIjoiYmYwYmFiNGUtOThmNS00NzYzLWE4MjUtNjhhNWQyMTlhNWM3IiwiSW1wb3J0SWQiOm51bGwsIlRpdGxlIjoiQ2xvc2UgaXNzdWUiLCJOb3RlIjpudWxsLCJIeXBlcmxpbmsiOnsiJGlkIjoiMTUzIiwiQWRkcmVzcyI6bnVsbCwiU3ViQWRkcmVzcyI6bnVsbH0sIklzQ2hhbmdlZCI6ZmFsc2UsIklzTmV3IjpmYWxzZX19LHsiJGlkIjoiMTU0IiwiX2F0dGFjaGVkTWlsZXN0b25lcyI6W10sIlRhc2tEZWZpbml0aW9uIjp7IiRpZCI6IjE1NSIsIkdyb3VwTmFtZSI6bnVsbCwiU3RhcnREYXRlIjoiMjAyMy0wMy0wOVQwOTowMDowMFoiLCJFbmREYXRlIjoiMjAyMy0wMy0wOVQyMTowMDowMFoiLCJQZXJjZW50YWdlQ29tcGxldGUiOm51bGwsIlN0eWxlIjp7IiRpZCI6IjE1NiIsIlNoYXBlIjowLCJTaGFwZVRoaWNrbmVzcyI6MywiRHVyYXRpb25Gb3JtYXQiOjAsIkluY2x1ZGVOb25Xb3JraW5nRGF5c0luRHVyYXRpb24iOmZhbHNlLCJQZXJjZW50YWdlQ29tcGxldGVTdHlsZSI6eyIkaWQiOiIxNTciLCJGb250U2V0dGluZ3MiOnsiJGlkIjoiMTU4IiwiRm9udFNpemUiOjEwLCJGb250TmFtZSI6IkNhbGlicmkiLCJJc0JvbGQiOnRydWUsIklzSXRhbGljIjpmYWxzZSwiSXNVbmRlcmxpbmVkIjpmYWxzZSwiUGFyZW50U3R5bGUiOm51bGx9LCJBdXRvU2l6ZSI6MCwiRm9yZWdyb3VuZCI6eyIkaWQiOiIxNTkiLCJDb2xvciI6eyIkaWQiOiIxNjA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YxIiwiVG9wIjowLjAsIkxlZnQiOjAuMCwiUmlnaHQiOjAuMCwiQm90dG9tIjowLjB9LCJQYWRkaW5nIjp7IiRpZCI6IjE2MiIsIlRvcCI6MC4wLCJMZWZ0IjowLjAsIlJpZ2h0IjowLjAsIkJvdHRvbSI6MC4wfSwiQmFja2dyb3VuZCI6eyIkaWQiOiIxNjMiLCJDb2xvciI6eyIkcmVmIjoiNzEifX0sIklzVmlzaWJsZSI6dHJ1ZSwiV2lkdGgiOjAuMCwiSGVpZ2h0IjowLjAsIkJvcmRlclN0eWxlIjp7IiRpZCI6IjE2NCIsIkxpbmVDb2xvciI6bnVsbCwiTGluZVdlaWdodCI6MC4wLCJMaW5lVHlwZSI6MCwiUGFyZW50U3R5bGUiOm51bGx9LCJQYXJlbnRTdHlsZSI6bnVsbH0sIkR1cmF0aW9uU3R5bGUiOnsiJGlkIjoiMTY1IiwiRm9udFNldHRpbmdzIjp7IiRpZCI6IjE2NiIsIkZvbnRTaXplIjoxMCwiRm9udE5hbWUiOiJDYWxpYnJpIiwiSXNCb2xkIjpmYWxzZSwiSXNJdGFsaWMiOmZhbHNlLCJJc1VuZGVybGluZWQiOmZhbHNlLCJQYXJlbnRTdHlsZSI6bnVsbH0sIkF1dG9TaXplIjowLCJGb3JlZ3JvdW5kIjp7IiRpZCI6IjE2NyIsIkNvbG9yIjp7IiRyZWYiOiIyMCJ9fSwiTWF4V2lkdGgiOjIwMC4wLCJNYXhIZWlnaHQiOiJJbmZpbml0eSIsIlNtYXJ0Rm9yZWdyb3VuZElzQWN0aXZlIjpmYWxzZSwiSG9yaXpvbnRhbEFsaWdubWVudCI6MCwiVmVydGljYWxBbGlnbm1lbnQiOjAsIlNtYXJ0Rm9yZWdyb3VuZCI6bnVsbCwiQmFja2dyb3VuZEZpbGxUeXBlIjowLCJNYXJnaW4iOnsiJGlkIjoiMTY4IiwiVG9wIjowLjAsIkxlZnQiOjAuMCwiUmlnaHQiOjAuMCwiQm90dG9tIjowLjB9LCJQYWRkaW5nIjp7IiRpZCI6IjE2OSIsIlRvcCI6MC4wLCJMZWZ0IjowLjAsIlJpZ2h0IjowLjAsIkJvdHRvbSI6MC4wfSwiQmFja2dyb3VuZCI6eyIkcmVmIjoiMjMifSwiSXNWaXNpYmxlIjp0cnVlLCJXaWR0aCI6MC4wLCJIZWlnaHQiOjAuMCwiQm9yZGVyU3R5bGUiOnsiJGlkIjoiMTcwIiwiTGluZUNvbG9yIjpudWxsLCJMaW5lV2VpZ2h0IjowLjAsIkxpbmVUeXBlIjowLCJQYXJlbnRTdHlsZSI6bnVsbH0sIlBhcmVudFN0eWxlIjpudWxsfSwiSG9yaXpvbnRhbENvbm5lY3RvclN0eWxlIjp7IiRpZCI6IjE3MSIsIkxpbmVDb2xvciI6eyIkcmVmIjoiMjcifSwiTGluZVdlaWdodCI6MS4wLCJMaW5lVHlwZSI6MCwiUGFyZW50U3R5bGUiOm51bGx9LCJWZXJ0aWNhbENvbm5lY3RvclN0eWxlIjp7IiRpZCI6IjE3Mi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NzMiLCJNYXJnaW4iOnsiJGlkIjoiMTc0IiwiVG9wIjowLjAsIkxlZnQiOjQuMCwiUmlnaHQiOjQuMCwiQm90dG9tIjowLjB9LCJQYWRkaW5nIjp7IiRpZCI6IjE3NSIsIlRvcCI6MC4wLCJMZWZ0IjowLjAsIlJpZ2h0IjowLjAsIkJvdHRvbSI6MC4wfSwiQmFja2dyb3VuZCI6eyIkaWQiOiIxNzYiLCJDb2xvciI6eyIkaWQiOiIxNzciLCJBIjoyNTUsIlIiOjkxLCJHIjoxNTUsIkIiOjIxM319LCJJc1Zpc2libGUiOnRydWUsIldpZHRoIjo5My41OTk5OTg0NzQxMjExLCJIZWlnaHQiOjQwLjMxOTk5OTY5NDgyNDIxOSwiQm9yZGVyU3R5bGUiOnsiJGlkIjoiMTc4IiwiTGluZUNvbG9yIjp7IiRpZCI6IjE3OSIsIiR0eXBlIjoiTkxSRS5Db21tb24uRG9tLlNvbGlkQ29sb3JCcnVzaCwgTkxSRS5Db21tb24iLCJDb2xvciI6eyIkaWQiOiIxODAiLCJBIjoyNTUsIlIiOjI1NSwiRyI6MCwiQiI6MH19LCJMaW5lV2VpZ2h0IjowLjAsIkxpbmVUeXBlIjowLCJQYXJlbnRTdHlsZSI6bnVsbH0sIlBhcmVudFN0eWxlIjpudWxsfSwiVGl0bGVTdHlsZSI6eyIkaWQiOiIxODEiLCJGb250U2V0dGluZ3MiOnsiJGlkIjoiMTgyIiwiRm9udFNpemUiOjExLCJGb250TmFtZSI6IkNhbGlicmkiLCJJc0JvbGQiOmZhbHNlLCJJc0l0YWxpYyI6ZmFsc2UsIklzVW5kZXJsaW5lZCI6ZmFsc2UsIlBhcmVudFN0eWxlIjpudWxsfSwiQXV0b1NpemUiOjIsIkZvcmVncm91bmQiOnsiJGlkIjoiMTgzIiwiQ29sb3IiOnsiJGlkIjoiMTg0IiwiQSI6MjU1LCJSIjoyNTUsIkciOjI1NSwiQiI6MjU1fX0sIk1heFdpZHRoIjo0MC4xOTk4NDQzNjAzNTE1NjIsIk1heEhlaWdodCI6IkluZmluaXR5IiwiU21hcnRGb3JlZ3JvdW5kSXNBY3RpdmUiOmZhbHNlLCJIb3Jpem9udGFsQWxpZ25tZW50IjoxLCJWZXJ0aWNhbEFsaWdubWVudCI6MCwiU21hcnRGb3JlZ3JvdW5kIjpudWxsLCJCYWNrZ3JvdW5kRmlsbFR5cGUiOjAsIk1hcmdpbiI6eyIkaWQiOiIxODUiLCJUb3AiOjAuMCwiTGVmdCI6MC4wLCJSaWdodCI6MC4wLCJCb3R0b20iOjAuMH0sIlBhZGRpbmciOnsiJGlkIjoiMTg2IiwiVG9wIjowLjAsIkxlZnQiOjAuMCwiUmlnaHQiOjAuMCwiQm90dG9tIjowLjB9LCJCYWNrZ3JvdW5kIjp7IiRpZCI6IjE4NyIsIkNvbG9yIjp7IiRpZCI6IjE4OCIsIkEiOjAsIlIiOjI1NSwiRyI6MjU1LCJCIjoyNTV9fSwiSXNWaXNpYmxlIjp0cnVlLCJXaWR0aCI6MC4wLCJIZWlnaHQiOjAuMCwiQm9yZGVyU3R5bGUiOnsiJGlkIjoiMTg5IiwiTGluZUNvbG9yIjpudWxsLCJMaW5lV2VpZ2h0IjowLjAsIkxpbmVUeXBlIjowLCJQYXJlbnRTdHlsZSI6bnVsbH0sIlBhcmVudFN0eWxlIjpudWxsfSwiRGF0ZVN0eWxlIjp7IiRpZCI6IjE5MCIsIkZvbnRTZXR0aW5ncyI6eyIkaWQiOiIxOTEiLCJGb250U2l6ZSI6MTAsIkZvbnROYW1lIjoiQ2FsaWJyaSIsIklzQm9sZCI6ZmFsc2UsIklzSXRhbGljIjpmYWxzZSwiSXNVbmRlcmxpbmVkIjpmYWxzZSwiUGFyZW50U3R5bGUiOm51bGx9LCJBdXRvU2l6ZSI6MCwiRm9yZWdyb3VuZCI6eyIkaWQiOiIxOTIiLCJDb2xvciI6eyIkcmVmIjoiNTIifX0sIk1heFdpZHRoIjoyMDAuMCwiTWF4SGVpZ2h0IjoiSW5maW5pdHkiLCJTbWFydEZvcmVncm91bmRJc0FjdGl2ZSI6ZmFsc2UsIkhvcml6b250YWxBbGlnbm1lbnQiOjIsIlZlcnRpY2FsQWxpZ25tZW50IjowLCJTbWFydEZvcmVncm91bmQiOm51bGwsIkJhY2tncm91bmRGaWxsVHlwZSI6MCwiTWFyZ2luIjp7IiRpZCI6IjE5MyIsIlRvcCI6MC4wLCJMZWZ0IjowLjAsIlJpZ2h0IjowLjAsIkJvdHRvbSI6MC4wfSwiUGFkZGluZyI6eyIkaWQiOiIxOTQiLCJUb3AiOjAuMCwiTGVmdCI6MC4wLCJSaWdodCI6MC4wLCJCb3R0b20iOjAuMH0sIkJhY2tncm91bmQiOnsiJHJlZiI6IjU1In0sIklzVmlzaWJsZSI6dHJ1ZSwiV2lkdGgiOjAuMCwiSGVpZ2h0IjowLjAsIkJvcmRlclN0eWxlIjp7IiRpZCI6IjE5NSIsIkxpbmVDb2xvciI6bnVsbCwiTGluZVdlaWdodCI6MC4wLCJMaW5lVHlwZSI6MCwiUGFyZW50U3R5bGUiOm51bGx9LCJQYXJlbnRTdHlsZSI6bnVsbH0sIkRhdGVGb3JtYXQiOnsiJGlkIjoiMTk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NyIsIkZvcm1hdCI6MCwiSXNWaXNpYmxlIjpmYWxzZSwiTGFzdEtub3duVmlzaWJpbGl0eVN0YXRlIjpmYWxzZX0sIklzVmlzaWJsZSI6dHJ1ZSwiUGFyZW50U3R5bGUiOm51bGx9LCJJbmRleCI6OCwiU21hcnREdXJhdGlvbkFjdGl2YXRlZCI6ZmFsc2UsIkRhdGVGb3JtYXQiOnsiJHJlZiI6IjE5NiJ9LCJXZWVrTnVtYmVyaW5nIjp7IiRpZCI6IjE5OCIsIkZvcm1hdCI6MCwiSXNWaXNpYmxlIjpmYWxzZSwiTGFzdEtub3duVmlzaWJpbGl0eVN0YXRlIjpmYWxzZX0sIklkIjoiZWViODNlNTAtM2ZmZS00YTcyLWEyMDMtZmVkZTg3ZjIzMDgxIiwiSW1wb3J0SWQiOm51bGwsIlRpdGxlIjoiQ29tbXMiLCJOb3RlIjpudWxsLCJIeXBlcmxpbmsiOnsiJGlkIjoiMTk5IiwiQWRkcmVzcyI6bnVsbCwiU3ViQWRkcmVzcyI6bnVsbH0sIklzQ2hhbmdlZCI6ZmFsc2UsIklzTmV3IjpmYWxzZX19XSwiX21pbGVzdG9uZXMiOltdLCJJZCI6ImI4YjgyNzI1LTBjZjgtNDVkMi1hYzRlLWU1NzYxYjI2NDQ5NSIsIklzU2luZ2xlSXRlbVJvdyI6ZmFsc2V9XSwiSW5kZXgiOjUsIklkIjoiNmQ5NDFkNGMtYzEyYS00MTUxLThjOTAtYzJjMzZkMzA1ZGRhIiwiSGVhZGVyVGV4dCI6bnVsbCwiSXNEZWZhdWx0Ijp0cnVlLCJTdHlsZSI6eyIkaWQiOiIyMDAiLCJIZWFkZXJTdHlsZSI6eyIkaWQiOiIyMDEiLCJUZXh0U3R5bGUiOnsiJGlkIjoiMjAyIiwiRm9udFNldHRpbmdzIjp7IiRpZCI6IjIwMyIsIkZvbnRTaXplIjoxMiwiRm9udE5hbWUiOiJDYWxpYnJpIiwiSXNCb2xkIjpmYWxzZSwiSXNJdGFsaWMiOmZhbHNlLCJJc1VuZGVybGluZWQiOmZhbHNlLCJQYXJlbnRTdHlsZSI6bnVsbH0sIkF1dG9TaXplIjowLCJGb3JlZ3JvdW5kIjp7IiRpZCI6IjIwNCIsIkNvbG9yIjp7IiRpZCI6IjIwNSIsIkEiOjI1NSwiUiI6MCwiRyI6MCwiQiI6MH19LCJNYXhXaWR0aCI6MC4wLCJNYXhIZWlnaHQiOjAuMCwiU21hcnRGb3JlZ3JvdW5kSXNBY3RpdmUiOmZhbHNlLCJIb3Jpem9udGFsQWxpZ25tZW50IjowLCJWZXJ0aWNhbEFsaWdubWVudCI6MCwiU21hcnRGb3JlZ3JvdW5kIjpudWxsLCJCYWNrZ3JvdW5kRmlsbFR5cGUiOjAsIk1hcmdpbiI6eyIkaWQiOiIyMDYiLCJUb3AiOjAuMCwiTGVmdCI6MC4wLCJSaWdodCI6MC4wLCJCb3R0b20iOjAuMH0sIlBhZGRpbmciOnsiJGlkIjoiMjA3IiwiVG9wIjowLjAsIkxlZnQiOjAuMCwiUmlnaHQiOjAuMCwiQm90dG9tIjowLjB9LCJCYWNrZ3JvdW5kIjpudWxsLCJJc1Zpc2libGUiOmZhbHNlLCJXaWR0aCI6MC4wLCJIZWlnaHQiOjAuMCwiQm9yZGVyU3R5bGUiOm51bGwsIlBhcmVudFN0eWxlIjpudWxsfSwiUmVjdGFuZ2xlU3R5bGUiOnsiJGlkIjoiMjA4IiwiTWFyZ2luIjp7IiRpZCI6IjIwOSIsIlRvcCI6MC4wLCJMZWZ0IjowLjAsIlJpZ2h0IjowLjAsIkJvdHRvbSI6MC4wfSwiUGFkZGluZyI6eyIkaWQiOiIyMTAiLCJUb3AiOjAuMCwiTGVmdCI6MC4wLCJSaWdodCI6MC4wLCJCb3R0b20iOjAuMH0sIkJhY2tncm91bmQiOnsiJGlkIjoiMjExIiwiQ29sb3IiOnsiJGlkIjoiMjEyIiwiQSI6NjMsIlIiOjE2NSwiRyI6MTY1LCJCIjoxNjV9fSwiSXNWaXNpYmxlIjpmYWxzZSwiV2lkdGgiOjAuMCwiSGVpZ2h0IjowLjAsIkJvcmRlclN0eWxlIjp7IiRpZCI6IjIxMyIsIkxpbmVDb2xvciI6eyIkaWQiOiIyMTQiLCIkdHlwZSI6Ik5MUkUuQ29tbW9uLkRvbS5Tb2xpZENvbG9yQnJ1c2gsIE5MUkUuQ29tbW9uIiwiQ29sb3IiOnsiJGlkIjoiMjE1IiwiQSI6MjU1LCJSIjoyNTUsIkciOjAsIkIiOjB9fSwiTGluZVdlaWdodCI6MC4wLCJMaW5lVHlwZSI6MCwiUGFyZW50U3R5bGUiOm51bGx9LCJQYXJlbnRTdHlsZSI6bnVsbH0sIk1hcmdpbiI6eyIkaWQiOiIyMTYiLCJUb3AiOjAuMCwiTGVmdCI6MC4wLCJSaWdodCI6MC4wLCJCb3R0b20iOjAuMH0sIlBhZGRpbmciOnsiJGlkIjoiMjE3IiwiVG9wIjowLjAsIkxlZnQiOjAuMCwiUmlnaHQiOjAuMCwiQm90dG9tIjowLjB9LCJCYWNrZ3JvdW5kIjpudWxsLCJJc1Zpc2libGUiOnRydWUsIldpZHRoIjowLjAsIkhlaWdodCI6MC4wLCJCb3JkZXJTdHlsZSI6bnVsbCwiUGFyZW50U3R5bGUiOm51bGx9LCJCYWNrZ3JvdW5kU3R5bGUiOnsiJGlkIjoiMjE4IiwiTWFyZ2luIjp7IiRpZCI6IjIxOSIsIlRvcCI6MC4wLCJMZWZ0IjowLjAsIlJpZ2h0IjowLjAsIkJvdHRvbSI6MC4wfSwiUGFkZGluZyI6eyIkaWQiOiIyMjAiLCJUb3AiOjAuMCwiTGVmdCI6MC4wLCJSaWdodCI6MC4wLCJCb3R0b20iOjAuMH0sIkJhY2tncm91bmQiOnsiJGlkIjoiMjIxIiwiQ29sb3IiOnsiJGlkIjoiMjIyIiwiQSI6NTEsIlIiOjE2NSwiRyI6MTY1LCJCIjoxNjV9fSwiSXNWaXNpYmxlIjp0cnVlLCJXaWR0aCI6MC4wLCJIZWlnaHQiOjAuMCwiQm9yZGVyU3R5bGUiOnsiJGlkIjoiMjIzIiwiTGluZUNvbG9yIjp7IiRpZCI6IjIyNCIsIiR0eXBlIjoiTkxSRS5Db21tb24uRG9tLlNvbGlkQ29sb3JCcnVzaCwgTkxSRS5Db21tb24iLCJDb2xvciI6eyIkaWQiOiIyMjUiLCJBIjoyNTUsIlIiOjI1NSwiRyI6MCwiQiI6MH19LCJMaW5lV2VpZ2h0IjowLjAsIkxpbmVUeXBlIjowLCJQYXJlbnRTdHlsZSI6bnVsbH0sIlBhcmVudFN0eWxlIjpudWxsfSwiTWFyZ2luIjp7IiRpZCI6IjIyNiIsIlRvcCI6MC4wLCJMZWZ0IjowLjAsIlJpZ2h0IjowLjAsIkJvdHRvbSI6MC4wfSwiUGFkZGluZyI6eyIkaWQiOiIyMjciLCJUb3AiOjAuMCwiTGVmdCI6MC4wLCJSaWdodCI6MC4wLCJCb3R0b20iOjAuMH0sIklzVmlzaWJsZSI6ZmFsc2UsIldpZHRoIjowLjAsIkhlaWdodCI6MC4wLCJCb3JkZXJTdHlsZSI6bnVsbCwiUGFyZW50U3R5bGUiOm51bGx9fV0sIklkIjoiOWNmMGI5YTMtYjQwNi00ODY5LWI5YWUtNzQ4ZmI1ZWZiYjUxIiwiSW5kZXgiOjUsIkhlYWRlclRleHQiOiJVc2VyIiwiU3R5bGUiOnsiJGlkIjoiMjI4IiwiSGVhZGVyU3R5bGUiOnsiJGlkIjoiMjI5IiwiVGV4dElzVmVydGljYWwiOmZhbHNlLCJUZXh0U3R5bGUiOnsiJGlkIjoiMjMwIiwiRm9udFNldHRpbmdzIjp7IiRpZCI6IjIzMSIsIkZvbnRTaXplIjoxMiwiRm9udE5hbWUiOiJDYWxpYnJpIiwiSXNCb2xkIjp0cnVlLCJJc0l0YWxpYyI6ZmFsc2UsIklzVW5kZXJsaW5lZCI6ZmFsc2UsIlBhcmVudFN0eWxlIjpudWxsfSwiQXV0b1NpemUiOjAsIkZvcmVncm91bmQiOnsiJGlkIjoiMjMyIiwiQ29sb3IiOnsiJGlkIjoiMjMzIiwiQSI6MjU1LCJSIjoyNTUsIkciOjI1NSwiQiI6MjU1fX0sIk1heFdpZHRoIjowLjAsIk1heEhlaWdodCI6MC4wLCJTbWFydEZvcmVncm91bmRJc0FjdGl2ZSI6ZmFsc2UsIkhvcml6b250YWxBbGlnbm1lbnQiOjAsIlZlcnRpY2FsQWxpZ25tZW50IjowLCJTbWFydEZvcmVncm91bmQiOm51bGwsIkJhY2tncm91bmRGaWxsVHlwZSI6MCwiTWFyZ2luIjp7IiRpZCI6IjIzNCIsIlRvcCI6MC4wLCJMZWZ0IjowLjAsIlJpZ2h0IjowLjAsIkJvdHRvbSI6MC4wfSwiUGFkZGluZyI6eyIkaWQiOiIyMzUiLCJUb3AiOjAuMCwiTGVmdCI6MC4wLCJSaWdodCI6MC4wLCJCb3R0b20iOjAuMH0sIkJhY2tncm91bmQiOm51bGwsIklzVmlzaWJsZSI6ZmFsc2UsIldpZHRoIjowLjAsIkhlaWdodCI6MC4wLCJCb3JkZXJTdHlsZSI6bnVsbCwiUGFyZW50U3R5bGUiOm51bGx9LCJSZWN0YW5nbGVTdHlsZSI6eyIkaWQiOiIyMzYiLCJNYXJnaW4iOnsiJGlkIjoiMjM3IiwiVG9wIjowLjAsIkxlZnQiOjAuMCwiUmlnaHQiOjAuMCwiQm90dG9tIjowLjB9LCJQYWRkaW5nIjp7IiRpZCI6IjIzOCIsIlRvcCI6MC4wLCJMZWZ0IjowLjAsIlJpZ2h0IjowLjAsIkJvdHRvbSI6MC4wfSwiQmFja2dyb3VuZCI6eyIkaWQiOiIyMzkiLCJDb2xvciI6eyIkaWQiOiIyNDAiLCJBIjoyNTUsIlIiOjEyMiwiRyI6MTA0LCJCIjoxMzJ9fSwiSXNWaXNpYmxlIjpmYWxzZSwiV2lkdGgiOjAuMCwiSGVpZ2h0IjowLjAsIkJvcmRlclN0eWxlIjp7IiRpZCI6IjI0MSIsIkxpbmVDb2xvciI6eyIkaWQiOiIyNDIiLCIkdHlwZSI6Ik5MUkUuQ29tbW9uLkRvbS5Tb2xpZENvbG9yQnJ1c2gsIE5MUkUuQ29tbW9uIiwiQ29sb3IiOnsiJGlkIjoiMjQzIiwiQSI6MjU1LCJSIjoyMiwiRyI6MjgsIkIiOjM1fX0sIkxpbmVXZWlnaHQiOjAuMCwiTGluZVR5cGUiOjAsIlBhcmVudFN0eWxlIjpudWxsfSwiUGFyZW50U3R5bGUiOm51bGx9LCJNYXJnaW4iOnsiJGlkIjoiMjQ0IiwiVG9wIjowLjAsIkxlZnQiOjAuMCwiUmlnaHQiOjAuMCwiQm90dG9tIjowLjB9LCJQYWRkaW5nIjp7IiRpZCI6IjI0NSIsIlRvcCI6MC4wLCJMZWZ0IjowLjAsIlJpZ2h0IjowLjAsIkJvdHRvbSI6MC4wfSwiQmFja2dyb3VuZCI6bnVsbCwiSXNWaXNpYmxlIjp0cnVlLCJXaWR0aCI6MC4wLCJIZWlnaHQiOjAuMCwiQm9yZGVyU3R5bGUiOm51bGwsIlBhcmVudFN0eWxlIjpudWxsfSwiQmFja2dyb3VuZFN0eWxlIjp7IiRpZCI6IjI0NiIsIk1hcmdpbiI6eyIkaWQiOiIyNDciLCJUb3AiOjAuMCwiTGVmdCI6MC4wLCJSaWdodCI6MC4wLCJCb3R0b20iOjAuMH0sIlBhZGRpbmciOnsiJGlkIjoiMjQ4IiwiVG9wIjowLjAsIkxlZnQiOjAuMCwiUmlnaHQiOjAuMCwiQm90dG9tIjowLjB9LCJCYWNrZ3JvdW5kIjp7IiRpZCI6IjI0OSIsIkNvbG9yIjp7IiRpZCI6IjI1MCIsIkEiOjM4LCJSIjoxMjIsIkciOjEwNCwiQiI6MTMyfX0sIklzVmlzaWJsZSI6dHJ1ZSwiV2lkdGgiOjAuMCwiSGVpZ2h0IjowLjAsIkJvcmRlclN0eWxlIjp7IiRpZCI6IjI1MSIsIkxpbmVDb2xvciI6eyIkaWQiOiIyNTIiLCIkdHlwZSI6Ik5MUkUuQ29tbW9uLkRvbS5Tb2xpZENvbG9yQnJ1c2gsIE5MUkUuQ29tbW9uIiwiQ29sb3IiOnsiJGlkIjoiMjUzIiwiQSI6MjU1LCJSIjoyMiwiRyI6MjgsIkIiOjM1fX0sIkxpbmVXZWlnaHQiOjAuMCwiTGluZVR5cGUiOjAsIlBhcmVudFN0eWxlIjpudWxsfSwiUGFyZW50U3R5bGUiOm51bGx9LCJJc0Fib3ZlVGltZWJhbmQiOmZhbHNlLCJNYXJnaW4iOnsiJGlkIjoiMjU0IiwiVG9wIjowLjAsIkxlZnQiOjAuMCwiUmlnaHQiOjAuMCwiQm90dG9tIjowLjB9LCJQYWRkaW5nIjp7IiRpZCI6IjI1NSIsIlRvcCI6MC4wLCJMZWZ0IjowLjAsIlJpZ2h0IjowLjAsIkJvdHRvbSI6MC4wfSwiSXNWaXNpYmxlIjp0cnVlLCJXaWR0aCI6MC4wLCJIZWlnaHQiOjAuMCwiQm9yZGVyU3R5bGUiOnsiJGlkIjoiMjU2IiwiTGluZUNvbG9yIjpudWxsLCJMaW5lV2VpZ2h0IjowLjAsIkxpbmVUeXBlIjowLCJQYXJlbnRTdHlsZSI6bnVsbH0sIlBhcmVudFN0eWxlIjpudWxsfX0seyIkaWQiOiIyNTciLCJfYWN0aXZpdGllcyI6W3siJGlkIjoiMjU4IiwiX3Jvd3MiOlt7IiRpZCI6IjI1OSIsIl90YXNrcyI6W3siJGlkIjoiMjYwIiwiX2F0dGFjaGVkTWlsZXN0b25lcyI6W10sIlRhc2tEZWZpbml0aW9uIjp7IiRpZCI6IjI2MSIsIkdyb3VwTmFtZSI6bnVsbCwiU3RhcnREYXRlIjoiMjAyMy0wMy0wOFQwMDowMDowMFoiLCJFbmREYXRlIjoiMjAyMy0wMy0wOFQxMjowMDowMFoiLCJQZXJjZW50YWdlQ29tcGxldGUiOm51bGwsIlN0eWxlIjp7IiRpZCI6IjI2MiIsIlNoYXBlIjowLCJTaGFwZVRoaWNrbmVzcyI6MywiRHVyYXRpb25Gb3JtYXQiOjAsIkluY2x1ZGVOb25Xb3JraW5nRGF5c0luRHVyYXRpb24iOmZhbHNlLCJQZXJjZW50YWdlQ29tcGxldGVTdHlsZSI6eyIkaWQiOiIyNjMiLCJGb250U2V0dGluZ3MiOnsiJGlkIjoiMjY0IiwiRm9udFNpemUiOjEwLCJGb250TmFtZSI6IkNhbGlicmkiLCJJc0JvbGQiOmZhbHNlLCJJc0l0YWxpYyI6ZmFsc2UsIklzVW5kZXJsaW5lZCI6ZmFsc2UsIlBhcmVudFN0eWxlIjpudWxsfSwiQXV0b1NpemUiOjAsIkZvcmVncm91bmQiOnsiJGlkIjoiMjY1IiwiQ29sb3IiOnsiJGlkIjoiMjY2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I2NyIsIlRvcCI6MC4wLCJMZWZ0IjowLjAsIlJpZ2h0IjowLjAsIkJvdHRvbSI6MC4wfSwiUGFkZGluZyI6eyIkaWQiOiIyNjgiLCJUb3AiOjAuMCwiTGVmdCI6MC4wLCJSaWdodCI6MC4wLCJCb3R0b20iOjAuMH0sIkJhY2tncm91bmQiOnsiJGlkIjoiMjY5IiwiQ29sb3IiOnsiJGlkIjoiMjcwIiwiQSI6ODksIlIiOjAsIkciOjAsIkIiOjB9fSwiSXNWaXNpYmxlIjp0cnVlLCJXaWR0aCI6MC4wLCJIZWlnaHQiOjAuMCwiQm9yZGVyU3R5bGUiOnsiJGlkIjoiMjcxIiwiTGluZUNvbG9yIjpudWxsLCJMaW5lV2VpZ2h0IjowLjAsIkxpbmVUeXBlIjowLCJQYXJlbnRTdHlsZSI6bnVsbH0sIlBhcmVudFN0eWxlIjpudWxsfSwiRHVyYXRpb25TdHlsZSI6eyIkaWQiOiIyNzIiLCJGb250U2V0dGluZ3MiOnsiJGlkIjoiMjczIiwiRm9udFNpemUiOjEwLCJGb250TmFtZSI6IkNhbGlicmkiLCJJc0JvbGQiOmZhbHNlLCJJc0l0YWxpYyI6ZmFsc2UsIklzVW5kZXJsaW5lZCI6ZmFsc2UsIlBhcmVudFN0eWxlIjpudWxsfSwiQXV0b1NpemUiOjAsIkZvcmVncm91bmQiOnsiJGlkIjoiMjc0IiwiQ29sb3IiOnsiJGlkIjoiMjc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c2IiwiVG9wIjowLjAsIkxlZnQiOjAuMCwiUmlnaHQiOjAuMCwiQm90dG9tIjowLjB9LCJQYWRkaW5nIjp7IiRpZCI6IjI3NyIsIlRvcCI6MC4wLCJMZWZ0IjowLjAsIlJpZ2h0IjowLjAsIkJvdHRvbSI6MC4wfSwiQmFja2dyb3VuZCI6eyIkaWQiOiIyNzgiLCJDb2xvciI6eyIkaWQiOiIyNzkiLCJBIjo4OSwiUiI6MCwiRyI6MCwiQiI6MH19LCJJc1Zpc2libGUiOnRydWUsIldpZHRoIjowLjAsIkhlaWdodCI6MC4wLCJCb3JkZXJTdHlsZSI6eyIkaWQiOiIyODAiLCJMaW5lQ29sb3IiOm51bGwsIkxpbmVXZWlnaHQiOjAuMCwiTGluZVR5cGUiOjAsIlBhcmVudFN0eWxlIjpudWxsfSwiUGFyZW50U3R5bGUiOm51bGx9LCJIb3Jpem9udGFsQ29ubmVjdG9yU3R5bGUiOnsiJGlkIjoiMjgxIiwiTGluZUNvbG9yIjp7IiRpZCI6IjI4MiIsIiR0eXBlIjoiTkxSRS5Db21tb24uRG9tLlNvbGlkQ29sb3JCcnVzaCwgTkxSRS5Db21tb24iLCJDb2xvciI6eyIkaWQiOiIyODMiLCJBIjoyNTUsIlIiOjIwNCwiRyI6MjA0LCJCIjoyMDR9fSwiTGluZVdlaWdodCI6MS4wLCJMaW5lVHlwZSI6MCwiUGFyZW50U3R5bGUiOm51bGx9LCJWZXJ0aWNhbENvbm5lY3RvclN0eWxlIjp7IiRpZCI6IjI4NCIsIkxpbmVDb2xvciI6eyIkaWQiOiIyODUiLCIkdHlwZSI6Ik5MUkUuQ29tbW9uLkRvbS5Tb2xpZENvbG9yQnJ1c2gsIE5MUkUuQ29tbW9uIiwiQ29sb3IiOnsiJGlkIjoiMjg2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jg3IiwiTWFyZ2luIjp7IiRpZCI6IjI4OCIsIlRvcCI6MC4wLCJMZWZ0Ijo0LjAsIlJpZ2h0Ijo0LjAsIkJvdHRvbSI6MC4wfSwiUGFkZGluZyI6eyIkaWQiOiIyODkiLCJUb3AiOjAuMCwiTGVmdCI6MC4wLCJSaWdodCI6MC4wLCJCb3R0b20iOjAuMH0sIkJhY2tncm91bmQiOnsiJGlkIjoiMjkwIiwiQ29sb3IiOnsiJGlkIjoiMjkxIiwiQSI6MjU1LCJSIjo5MSwiRyI6MTU1LCJCIjoyMTN9fSwiSXNWaXNpYmxlIjp0cnVlLCJXaWR0aCI6OTMuNTk5OTk4NDc0MTIxMSwiSGVpZ2h0Ijo0MC4zMTk5OTk2OTQ4MjQyMTksIkJvcmRlclN0eWxlIjp7IiRpZCI6IjI5MiIsIkxpbmVDb2xvciI6eyIkaWQiOiIyOTMiLCIkdHlwZSI6Ik5MUkUuQ29tbW9uLkRvbS5Tb2xpZENvbG9yQnJ1c2gsIE5MUkUuQ29tbW9uIiwiQ29sb3IiOnsiJGlkIjoiMjk0IiwiQSI6MjU1LCJSIjoyNTUsIkciOjAsIkIiOjB9fSwiTGluZVdlaWdodCI6MC4wLCJMaW5lVHlwZSI6MCwiUGFyZW50U3R5bGUiOm51bGx9LCJQYXJlbnRTdHlsZSI6bnVsbH0sIlRpdGxlU3R5bGUiOnsiJGlkIjoiMjk1IiwiRm9udFNldHRpbmdzIjp7IiRpZCI6IjI5NiIsIkZvbnRTaXplIjoxMSwiRm9udE5hbWUiOiJDYWxpYnJpIiwiSXNCb2xkIjpmYWxzZSwiSXNJdGFsaWMiOmZhbHNlLCJJc1VuZGVybGluZWQiOmZhbHNlLCJQYXJlbnRTdHlsZSI6bnVsbH0sIkF1dG9TaXplIjowLCJGb3JlZ3JvdW5kIjp7IiRpZCI6IjI5NyIsIkNvbG9yIjp7IiRpZCI6IjI5OC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yOTkiLCJUb3AiOjAuMCwiTGVmdCI6MC4wLCJSaWdodCI6MC4wLCJCb3R0b20iOjAuMH0sIlBhZGRpbmciOnsiJGlkIjoiMzAwIiwiVG9wIjowLjAsIkxlZnQiOjAuMCwiUmlnaHQiOjAuMCwiQm90dG9tIjowLjB9LCJCYWNrZ3JvdW5kIjp7IiRpZCI6IjMwMSIsIkNvbG9yIjp7IiRpZCI6IjMwMiIsIkEiOjAsIlIiOjI1NSwiRyI6MjU1LCJCIjoyNTV9fSwiSXNWaXNpYmxlIjp0cnVlLCJXaWR0aCI6MC4wLCJIZWlnaHQiOjAuMCwiQm9yZGVyU3R5bGUiOnsiJGlkIjoiMzAzIiwiTGluZUNvbG9yIjpudWxsLCJMaW5lV2VpZ2h0IjowLjAsIkxpbmVUeXBlIjowLCJQYXJlbnRTdHlsZSI6bnVsbH0sIlBhcmVudFN0eWxlIjpudWxsfSwiRGF0ZVN0eWxlIjp7IiRpZCI6IjMwNCIsIkZvbnRTZXR0aW5ncyI6eyIkaWQiOiIzMDUiLCJGb250U2l6ZSI6MTAsIkZvbnROYW1lIjoiQ2FsaWJyaSIsIklzQm9sZCI6ZmFsc2UsIklzSXRhbGljIjpmYWxzZSwiSXNVbmRlcmxpbmVkIjpmYWxzZSwiUGFyZW50U3R5bGUiOm51bGx9LCJBdXRvU2l6ZSI6MCwiRm9yZWdyb3VuZCI6eyIkaWQiOiIzMDYiLCJDb2xvciI6eyIkcmVmIjoiNTIifX0sIk1heFdpZHRoIjoyMDAuMCwiTWF4SGVpZ2h0IjoiSW5maW5pdHkiLCJTbWFydEZvcmVncm91bmRJc0FjdGl2ZSI6ZmFsc2UsIkhvcml6b250YWxBbGlnbm1lbnQiOjAsIlZlcnRpY2FsQWxpZ25tZW50IjowLCJTbWFydEZvcmVncm91bmQiOm51bGwsIkJhY2tncm91bmRGaWxsVHlwZSI6MCwiTWFyZ2luIjp7IiRpZCI6IjMwNyIsIlRvcCI6MC4wLCJMZWZ0IjowLjAsIlJpZ2h0IjowLjAsIkJvdHRvbSI6MC4wfSwiUGFkZGluZyI6eyIkaWQiOiIzMDgiLCJUb3AiOjAuMCwiTGVmdCI6MC4wLCJSaWdodCI6MC4wLCJCb3R0b20iOjAuMH0sIkJhY2tncm91bmQiOnsiJGlkIjoiMzA5IiwiQ29sb3IiOnsiJHJlZiI6IjI3OSJ9fSwiSXNWaXNpYmxlIjp0cnVlLCJXaWR0aCI6MC4wLCJIZWlnaHQiOjAuMCwiQm9yZGVyU3R5bGUiOnsiJGlkIjoiMzEwIiwiTGluZUNvbG9yIjpudWxsLCJMaW5lV2VpZ2h0IjowLjAsIkxpbmVUeXBlIjowLCJQYXJlbnRTdHlsZSI6bnVsbH0sIlBhcmVudFN0eWxlIjpudWxsfSwiRGF0ZUZvcm1hdCI6eyIkaWQiOiIzM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EyIiwiRm9ybWF0IjowLCJJc1Zpc2libGUiOmZhbHNlLCJMYXN0S25vd25WaXNpYmlsaXR5U3RhdGUiOmZhbHNlfSwiSXNWaXNpYmxlIjp0cnVlLCJQYXJlbnRTdHlsZSI6bnVsbH0sIkluZGV4IjoxMywiU21hcnREdXJhdGlvbkFjdGl2YXRlZCI6ZmFsc2UsIkRhdGVGb3JtYXQiOnsiJHJlZiI6IjMxMSJ9LCJXZWVrTnVtYmVyaW5nIjp7IiRpZCI6IjMxMyIsIkZvcm1hdCI6MCwiSXNWaXNpYmxlIjpmYWxzZSwiTGFzdEtub3duVmlzaWJpbGl0eVN0YXRlIjpmYWxzZX0sIklkIjoiMDBhMTUwNzQtNzY5MS00NDRmLTljNTYtOTVlYTE5ZjE0YmZmIiwiSW1wb3J0SWQiOm51bGwsIlRpdGxlIjoiUHJvdmlkZVxyXG5zb2x1dGlvbiIsIk5vdGUiOm51bGwsIkh5cGVybGluayI6eyIkaWQiOiIzMTQiLCJBZGRyZXNzIjpudWxsLCJTdWJBZGRyZXNzIjpudWxsfSwiSXNDaGFuZ2VkIjpmYWxzZSwiSXNOZXciOmZhbHNlfX0seyIkaWQiOiIzMTUiLCJfYXR0YWNoZWRNaWxlc3RvbmVzIjpbXSwiVGFza0RlZmluaXRpb24iOnsiJGlkIjoiMzE2IiwiR3JvdXBOYW1lIjpudWxsLCJTdGFydERhdGUiOiIyMDIzLTAzLTA2VDA4OjAwOjAwWiIsIkVuZERhdGUiOiIyMDIzLTAzLTA2VDIwOjAwOjAwWiIsIlBlcmNlbnRhZ2VDb21wbGV0ZSI6bnVsbCwiU3R5bGUiOnsiJGlkIjoiMzE3IiwiU2hhcGUiOjAsIlNoYXBlVGhpY2tuZXNzIjozLCJEdXJhdGlvbkZvcm1hdCI6MCwiSW5jbHVkZU5vbldvcmtpbmdEYXlzSW5EdXJhdGlvbiI6ZmFsc2UsIlBlcmNlbnRhZ2VDb21wbGV0ZVN0eWxlIjp7IiRpZCI6IjMxOCIsIkZvbnRTZXR0aW5ncyI6eyIkaWQiOiIzMTkiLCJGb250U2l6ZSI6MTAsIkZvbnROYW1lIjoiQ2FsaWJyaSIsIklzQm9sZCI6ZmFsc2UsIklzSXRhbGljIjpmYWxzZSwiSXNVbmRlcmxpbmVkIjpmYWxzZSwiUGFyZW50U3R5bGUiOm51bGx9LCJBdXRvU2l6ZSI6MCwiRm9yZWdyb3VuZCI6eyIkaWQiOiIzMjAiLCJDb2xvciI6eyIkaWQiOiIzMjE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I2NyJ9LCJQYWRkaW5nIjp7IiRyZWYiOiIyNjgifSwiQmFja2dyb3VuZCI6eyIkaWQiOiIzMjIiLCJDb2xvciI6eyIkaWQiOiIzMjMiLCJBIjo4OSwiUiI6MCwiRyI6MCwiQiI6MH19LCJJc1Zpc2libGUiOnRydWUsIldpZHRoIjowLjAsIkhlaWdodCI6MC4wLCJCb3JkZXJTdHlsZSI6eyIkaWQiOiIzMjQiLCJMaW5lQ29sb3IiOm51bGwsIkxpbmVXZWlnaHQiOjAuMCwiTGluZVR5cGUiOjAsIlBhcmVudFN0eWxlIjpudWxsfSwiUGFyZW50U3R5bGUiOm51bGx9LCJEdXJhdGlvblN0eWxlIjp7IiRpZCI6IjMyNSIsIkZvbnRTZXR0aW5ncyI6eyIkaWQiOiIzMjYiLCJGb250U2l6ZSI6MTAsIkZvbnROYW1lIjoiQ2FsaWJyaSIsIklzQm9sZCI6ZmFsc2UsIklzSXRhbGljIjpmYWxzZSwiSXNVbmRlcmxpbmVkIjpmYWxzZSwiUGFyZW50U3R5bGUiOm51bGx9LCJBdXRvU2l6ZSI6MCwiRm9yZWdyb3VuZCI6eyIkcmVmIjoiMjc0In0sIk1heFdpZHRoIjoyMDAuMCwiTWF4SGVpZ2h0IjoiSW5maW5pdHkiLCJTbWFydEZvcmVncm91bmRJc0FjdGl2ZSI6ZmFsc2UsIkhvcml6b250YWxBbGlnbm1lbnQiOjAsIlZlcnRpY2FsQWxpZ25tZW50IjowLCJTbWFydEZvcmVncm91bmQiOm51bGwsIkJhY2tncm91bmRGaWxsVHlwZSI6MCwiTWFyZ2luIjp7IiRyZWYiOiIyNzYifSwiUGFkZGluZyI6eyIkcmVmIjoiMjc3In0sIkJhY2tncm91bmQiOnsiJHJlZiI6IjI3OCJ9LCJJc1Zpc2libGUiOnRydWUsIldpZHRoIjowLjAsIkhlaWdodCI6MC4wLCJCb3JkZXJTdHlsZSI6eyIkaWQiOiIzMjciLCJMaW5lQ29sb3IiOm51bGwsIkxpbmVXZWlnaHQiOjAuMCwiTGluZVR5cGUiOjAsIlBhcmVudFN0eWxlIjpudWxsfSwiUGFyZW50U3R5bGUiOm51bGx9LCJIb3Jpem9udGFsQ29ubmVjdG9yU3R5bGUiOnsiJGlkIjoiMzI4IiwiTGluZUNvbG9yIjp7IiRyZWYiOiIyODIifSwiTGluZVdlaWdodCI6MS4wLCJMaW5lVHlwZSI6MCwiUGFyZW50U3R5bGUiOm51bGx9LCJWZXJ0aWNhbENvbm5lY3RvclN0eWxlIjp7IiRpZCI6IjMyOSIsIkxpbmVDb2xvciI6eyIkcmVmIjoiMjg1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zMwIiwiTWFyZ2luIjp7IiRyZWYiOiIyODgifSwiUGFkZGluZyI6eyIkcmVmIjoiMjg5In0sIkJhY2tncm91bmQiOnsiJGlkIjoiMzMxIiwiQ29sb3IiOnsiJGlkIjoiMzMyIiwiQSI6MjU1LCJSIjo5MSwiRyI6MTU1LCJCIjoyMTN9fSwiSXNWaXNpYmxlIjp0cnVlLCJXaWR0aCI6OTMuNTk5OTk4NDc0MTIxMSwiSGVpZ2h0Ijo0MC4zMTk5OTk2OTQ4MjQyMTksIkJvcmRlclN0eWxlIjp7IiRpZCI6IjMzMyIsIkxpbmVDb2xvciI6eyIkaWQiOiIzMzQiLCIkdHlwZSI6Ik5MUkUuQ29tbW9uLkRvbS5Tb2xpZENvbG9yQnJ1c2gsIE5MUkUuQ29tbW9uIiwiQ29sb3IiOnsiJGlkIjoiMzM1IiwiQSI6MjU1LCJSIjoyNTUsIkciOjAsIkIiOjB9fSwiTGluZVdlaWdodCI6MC4wLCJMaW5lVHlwZSI6MCwiUGFyZW50U3R5bGUiOm51bGx9LCJQYXJlbnRTdHlsZSI6bnVsbH0sIlRpdGxlU3R5bGUiOnsiJGlkIjoiMzM2IiwiRm9udFNldHRpbmdzIjp7IiRpZCI6IjMzNyIsIkZvbnRTaXplIjoxMSwiRm9udE5hbWUiOiJDYWxpYnJpIiwiSXNCb2xkIjpmYWxzZSwiSXNJdGFsaWMiOmZhbHNlLCJJc1VuZGVybGluZWQiOmZhbHNlLCJQYXJlbnRTdHlsZSI6bnVsbH0sIkF1dG9TaXplIjoyLCJGb3JlZ3JvdW5kIjp7IiRpZCI6IjMzOCIsIkNvbG9yIjp7IiRpZCI6IjMzOSIsIkEiOjI1NSwiUiI6MjU1LCJHIjoyNTUsIkIiOjI1NX19LCJNYXhXaWR0aCI6NjEuMCwiTWF4SGVpZ2h0IjoiSW5maW5pdHkiLCJTbWFydEZvcmVncm91bmRJc0FjdGl2ZSI6ZmFsc2UsIkhvcml6b250YWxBbGlnbm1lbnQiOjEsIlZlcnRpY2FsQWxpZ25tZW50IjowLCJTbWFydEZvcmVncm91bmQiOm51bGwsIkJhY2tncm91bmRGaWxsVHlwZSI6MCwiTWFyZ2luIjp7IiRyZWYiOiIyOTkifSwiUGFkZGluZyI6eyIkcmVmIjoiMzAwIn0sIkJhY2tncm91bmQiOnsiJGlkIjoiMzQwIiwiQ29sb3IiOnsiJGlkIjoiMzQxIiwiQSI6MCwiUiI6MjU1LCJHIjoyNTUsIkIiOjI1NX19LCJJc1Zpc2libGUiOnRydWUsIldpZHRoIjowLjAsIkhlaWdodCI6MC4wLCJCb3JkZXJTdHlsZSI6eyIkaWQiOiIzNDIiLCJMaW5lQ29sb3IiOm51bGwsIkxpbmVXZWlnaHQiOjAuMCwiTGluZVR5cGUiOjAsIlBhcmVudFN0eWxlIjpudWxsfSwiUGFyZW50U3R5bGUiOm51bGx9LCJEYXRlU3R5bGUiOnsiJGlkIjoiMzQzIiwiRm9udFNldHRpbmdzIjp7IiRpZCI6IjM0NCIsIkZvbnRTaXplIjoxMCwiRm9udE5hbWUiOiJDYWxpYnJpIiwiSXNCb2xkIjpmYWxzZSwiSXNJdGFsaWMiOmZhbHNlLCJJc1VuZGVybGluZWQiOmZhbHNlLCJQYXJlbnRTdHlsZSI6bnVsbH0sIkF1dG9TaXplIjowLCJGb3JlZ3JvdW5kIjp7IiRyZWYiOiIzMDYifSwiTWF4V2lkdGgiOjIwMC4wLCJNYXhIZWlnaHQiOiJJbmZpbml0eSIsIlNtYXJ0Rm9yZWdyb3VuZElzQWN0aXZlIjpmYWxzZSwiSG9yaXpvbnRhbEFsaWdubWVudCI6MCwiVmVydGljYWxBbGlnbm1lbnQiOjAsIlNtYXJ0Rm9yZWdyb3VuZCI6bnVsbCwiQmFja2dyb3VuZEZpbGxUeXBlIjowLCJNYXJnaW4iOnsiJHJlZiI6IjMwNyJ9LCJQYWRkaW5nIjp7IiRyZWYiOiIzMDgifSwiQmFja2dyb3VuZCI6eyIkcmVmIjoiMzA5In0sIklzVmlzaWJsZSI6dHJ1ZSwiV2lkdGgiOjAuMCwiSGVpZ2h0IjowLjAsIkJvcmRlclN0eWxlIjp7IiRpZCI6IjM0NSIsIkxpbmVDb2xvciI6bnVsbCwiTGluZVdlaWdodCI6MC4wLCJMaW5lVHlwZSI6MCwiUGFyZW50U3R5bGUiOm51bGx9LCJQYXJlbnRTdHlsZSI6bnVsbH0sIkRhdGVGb3JtYXQiOnsiJGlkIjoiMzQ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0NyIsIkZvcm1hdCI6MCwiSXNWaXNpYmxlIjpmYWxzZSwiTGFzdEtub3duVmlzaWJpbGl0eVN0YXRlIjpmYWxzZX0sIklzVmlzaWJsZSI6dHJ1ZSwiUGFyZW50U3R5bGUiOm51bGx9LCJJbmRleCI6MTEsIlNtYXJ0RHVyYXRpb25BY3RpdmF0ZWQiOmZhbHNlLCJEYXRlRm9ybWF0Ijp7IiRyZWYiOiIzNDYifSwiV2Vla051bWJlcmluZyI6eyIkaWQiOiIzNDgiLCJGb3JtYXQiOjAsIklzVmlzaWJsZSI6ZmFsc2UsIkxhc3RLbm93blZpc2liaWxpdHlTdGF0ZSI6ZmFsc2V9LCJJZCI6IjBjMmJjODY4LWFmYzEtNDk3OC05ZThkLTVkNGY0NTNjZWRlYyIsIkltcG9ydElkIjpudWxsLCJUaXRsZSI6IlJlY2VpdmUgaXNzdWVcclxuT3BlbiB0aWNrZXQiLCJOb3RlIjpudWxsLCJIeXBlcmxpbmsiOnsiJGlkIjoiMzQ5IiwiQWRkcmVzcyI6bnVsbCwiU3ViQWRkcmVzcyI6bnVsbH0sIklzQ2hhbmdlZCI6ZmFsc2UsIklzTmV3IjpmYWxzZX19LHsiJGlkIjoiMzUwIiwiX2F0dGFjaGVkTWlsZXN0b25lcyI6W10sIlRhc2tEZWZpbml0aW9uIjp7IiRpZCI6IjM1MSIsIkdyb3VwTmFtZSI6bnVsbCwiU3RhcnREYXRlIjoiMjAyMy0wMy0xMFQwMTowMDowMFoiLCJFbmREYXRlIjoiMjAyMy0wMy0xMFQxMzowMDowMFoiLCJQZXJjZW50YWdlQ29tcGxldGUiOm51bGwsIlN0eWxlIjp7IiRpZCI6IjM1MiIsIlNoYXBlIjowLCJTaGFwZVRoaWNrbmVzcyI6MywiRHVyYXRpb25Gb3JtYXQiOjUsIkluY2x1ZGVOb25Xb3JraW5nRGF5c0luRHVyYXRpb24iOmZhbHNlLCJQZXJjZW50YWdlQ29tcGxldGVTdHlsZSI6eyIkaWQiOiIzNTMiLCJGb250U2V0dGluZ3MiOnsiJGlkIjoiMzU0IiwiRm9udFNpemUiOjEwLCJGb250TmFtZSI6IkNhbGlicmkiLCJJc0JvbGQiOmZhbHNlLCJJc0l0YWxpYyI6ZmFsc2UsIklzVW5kZXJsaW5lZCI6ZmFsc2UsIlBhcmVudFN0eWxlIjpudWxsfSwiQXV0b1NpemUiOjAsIkZvcmVncm91bmQiOnsiJGlkIjoiMzU1IiwiQ29sb3IiOnsiJGlkIjoiMzU2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yNjcifSwiUGFkZGluZyI6eyIkcmVmIjoiMjY4In0sIkJhY2tncm91bmQiOnsiJGlkIjoiMzU3IiwiQ29sb3IiOnsiJHJlZiI6IjI3MCJ9fSwiSXNWaXNpYmxlIjp0cnVlLCJXaWR0aCI6MC4wLCJIZWlnaHQiOjAuMCwiQm9yZGVyU3R5bGUiOnsiJGlkIjoiMzU4IiwiTGluZUNvbG9yIjpudWxsLCJMaW5lV2VpZ2h0IjowLjAsIkxpbmVUeXBlIjowLCJQYXJlbnRTdHlsZSI6bnVsbH0sIlBhcmVudFN0eWxlIjpudWxsfSwiRHVyYXRpb25TdHlsZSI6eyIkaWQiOiIzNTkiLCJGb250U2V0dGluZ3MiOnsiJGlkIjoiMzYwIiwiRm9udFNpemUiOjEwLCJGb250TmFtZSI6IkNhbGlicmkiLCJJc0JvbGQiOmZhbHNlLCJJc0l0YWxpYyI6ZmFsc2UsIklzVW5kZXJsaW5lZCI6ZmFsc2UsIlBhcmVudFN0eWxlIjpudWxsfSwiQXV0b1NpemUiOjAsIkZvcmVncm91bmQiOnsiJHJlZiI6IjI3NCJ9LCJNYXhXaWR0aCI6MjAwLjAsIk1heEhlaWdodCI6IkluZmluaXR5IiwiU21hcnRGb3JlZ3JvdW5kSXNBY3RpdmUiOmZhbHNlLCJIb3Jpem9udGFsQWxpZ25tZW50IjowLCJWZXJ0aWNhbEFsaWdubWVudCI6MCwiU21hcnRGb3JlZ3JvdW5kIjpudWxsLCJCYWNrZ3JvdW5kRmlsbFR5cGUiOjAsIk1hcmdpbiI6eyIkcmVmIjoiMjc2In0sIlBhZGRpbmciOnsiJHJlZiI6IjI3NyJ9LCJCYWNrZ3JvdW5kIjp7IiRyZWYiOiIyNzgifSwiSXNWaXNpYmxlIjp0cnVlLCJXaWR0aCI6MC4wLCJIZWlnaHQiOjAuMCwiQm9yZGVyU3R5bGUiOnsiJGlkIjoiMzYxIiwiTGluZUNvbG9yIjpudWxsLCJMaW5lV2VpZ2h0IjowLjAsIkxpbmVUeXBlIjowLCJQYXJlbnRTdHlsZSI6bnVsbH0sIlBhcmVudFN0eWxlIjpudWxsfSwiSG9yaXpvbnRhbENvbm5lY3RvclN0eWxlIjp7IiRpZCI6IjM2MiIsIkxpbmVDb2xvciI6eyIkcmVmIjoiMjgyIn0sIkxpbmVXZWlnaHQiOjEuMCwiTGluZVR5cGUiOjAsIlBhcmVudFN0eWxlIjpudWxsfSwiVmVydGljYWxDb25uZWN0b3JTdHlsZSI6eyIkaWQiOiIzNjMiLCJMaW5lQ29sb3IiOnsiJHJlZiI6IjI4N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M2NCIsIk1hcmdpbiI6eyIkcmVmIjoiMjg4In0sIlBhZGRpbmciOnsiJHJlZiI6IjI4OSJ9LCJCYWNrZ3JvdW5kIjp7IiRpZCI6IjM2NSIsIkNvbG9yIjp7IiRpZCI6IjM2NiIsIkEiOjI1NSwiUiI6OTEsIkciOjE1NSwiQiI6MjEzfX0sIklzVmlzaWJsZSI6dHJ1ZSwiV2lkdGgiOjkzLjU5OTk5ODQ3NDEyMTEsIkhlaWdodCI6NDAuMzE5OTk5Njk0ODI0MjE5LCJCb3JkZXJTdHlsZSI6eyIkaWQiOiIzNjciLCJMaW5lQ29sb3IiOnsiJHJlZiI6IjI5MyJ9LCJMaW5lV2VpZ2h0IjowLjAsIkxpbmVUeXBlIjowLCJQYXJlbnRTdHlsZSI6bnVsbH0sIlBhcmVudFN0eWxlIjpudWxsfSwiVGl0bGVTdHlsZSI6eyIkaWQiOiIzNjgiLCJGb250U2V0dGluZ3MiOnsiJGlkIjoiMzY5IiwiRm9udFNpemUiOjExLCJGb250TmFtZSI6IkNhbGlicmkiLCJJc0JvbGQiOmZhbHNlLCJJc0l0YWxpYyI6ZmFsc2UsIklzVW5kZXJsaW5lZCI6ZmFsc2UsIlBhcmVudFN0eWxlIjpudWxsfSwiQXV0b1NpemUiOjAsIkZvcmVncm91bmQiOnsiJGlkIjoiMzcwIiwiQ29sb3IiOnsiJGlkIjoiMzcx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yZWYiOiIyOTkifSwiUGFkZGluZyI6eyIkcmVmIjoiMzAwIn0sIkJhY2tncm91bmQiOnsiJGlkIjoiMzcyIiwiQ29sb3IiOnsiJGlkIjoiMzczIiwiQSI6MCwiUiI6MjU1LCJHIjoyNTUsIkIiOjI1NX19LCJJc1Zpc2libGUiOnRydWUsIldpZHRoIjowLjAsIkhlaWdodCI6MC4wLCJCb3JkZXJTdHlsZSI6eyIkaWQiOiIzNzQiLCJMaW5lQ29sb3IiOm51bGwsIkxpbmVXZWlnaHQiOjAuMCwiTGluZVR5cGUiOjAsIlBhcmVudFN0eWxlIjpudWxsfSwiUGFyZW50U3R5bGUiOm51bGx9LCJEYXRlU3R5bGUiOnsiJGlkIjoiMzc1IiwiRm9udFNldHRpbmdzIjp7IiRpZCI6IjM3NiIsIkZvbnRTaXplIjoxMCwiRm9udE5hbWUiOiJDYWxpYnJpIiwiSXNCb2xkIjpmYWxzZSwiSXNJdGFsaWMiOmZhbHNlLCJJc1VuZGVybGluZWQiOmZhbHNlLCJQYXJlbnRTdHlsZSI6bnVsbH0sIkF1dG9TaXplIjowLCJGb3JlZ3JvdW5kIjp7IiRyZWYiOiIzMDYifSwiTWF4V2lkdGgiOjIwMC4wLCJNYXhIZWlnaHQiOiJJbmZpbml0eSIsIlNtYXJ0Rm9yZWdyb3VuZElzQWN0aXZlIjpmYWxzZSwiSG9yaXpvbnRhbEFsaWdubWVudCI6MCwiVmVydGljYWxBbGlnbm1lbnQiOjAsIlNtYXJ0Rm9yZWdyb3VuZCI6bnVsbCwiQmFja2dyb3VuZEZpbGxUeXBlIjowLCJNYXJnaW4iOnsiJHJlZiI6IjMwNyJ9LCJQYWRkaW5nIjp7IiRyZWYiOiIzMDgifSwiQmFja2dyb3VuZCI6eyIkcmVmIjoiMzA5In0sIklzVmlzaWJsZSI6dHJ1ZSwiV2lkdGgiOjAuMCwiSGVpZ2h0IjowLjAsIkJvcmRlclN0eWxlIjp7IiRpZCI6IjM3NyIsIkxpbmVDb2xvciI6bnVsbCwiTGluZVdlaWdodCI6MC4wLCJMaW5lVHlwZSI6MCwiUGFyZW50U3R5bGUiOm51bGx9LCJQYXJlbnRTdHlsZSI6bnVsbH0sIkRhdGVGb3JtYXQiOnsiJHJlZiI6IjMxMSJ9LCJXZWVrTnVtYmVyaW5nIjp7IiRpZCI6IjM3OCIsIkZvcm1hdCI6MCwiSXNWaXNpYmxlIjpmYWxzZSwiTGFzdEtub3duVmlzaWJpbGl0eVN0YXRlIjpmYWxzZX0sIklzVmlzaWJsZSI6dHJ1ZSwiUGFyZW50U3R5bGUiOm51bGx9LCJJbmRleCI6MTUsIlNtYXJ0RHVyYXRpb25BY3RpdmF0ZWQiOmZhbHNlLCJEYXRlRm9ybWF0Ijp7IiRyZWYiOiIzMTEifSwiV2Vla051bWJlcmluZyI6eyIkaWQiOiIzNzkiLCJGb3JtYXQiOjAsIklzVmlzaWJsZSI6ZmFsc2UsIkxhc3RLbm93blZpc2liaWxpdHlTdGF0ZSI6ZmFsc2V9LCJJZCI6IjJjNmRhODBhLWE1OTUtNGEzNy1iNmE2LWJjMGU4ZWY4ZjZkYiIsIkltcG9ydElkIjpudWxsLCJUaXRsZSI6IlByb3ZpZGVcclxudXBkYXRlIiwiTm90ZSI6bnVsbCwiSHlwZXJsaW5rIjp7IiRpZCI6IjM4MCIsIkFkZHJlc3MiOm51bGwsIlN1YkFkZHJlc3MiOm51bGx9LCJJc0NoYW5nZWQiOmZhbHNlLCJJc05ldyI6ZmFsc2V9fSx7IiRpZCI6IjM4MSIsIl9hdHRhY2hlZE1pbGVzdG9uZXMiOltdLCJUYXNrRGVmaW5pdGlvbiI6eyIkaWQiOiIzODIiLCJHcm91cE5hbWUiOm51bGwsIlN0YXJ0RGF0ZSI6IjIwMjMtMDMtMDlUMDA6MDA6MDBaIiwiRW5kRGF0ZSI6IjIwMjMtMDMtMDlUMTI6MDA6MDBaIiwiUGVyY2VudGFnZUNvbXBsZXRlIjpudWxsLCJTdHlsZSI6eyIkaWQiOiIzODMiLCJTaGFwZSI6MCwiU2hhcGVUaGlja25lc3MiOjMsIkR1cmF0aW9uRm9ybWF0IjowLCJJbmNsdWRlTm9uV29ya2luZ0RheXNJbkR1cmF0aW9uIjpmYWxzZSwiUGVyY2VudGFnZUNvbXBsZXRlU3R5bGUiOnsiJGlkIjoiMzg0IiwiRm9udFNldHRpbmdzIjp7IiRpZCI6IjM4NSIsIkZvbnRTaXplIjoxMCwiRm9udE5hbWUiOiJDYWxpYnJpIiwiSXNCb2xkIjpmYWxzZSwiSXNJdGFsaWMiOmZhbHNlLCJJc1VuZGVybGluZWQiOmZhbHNlLCJQYXJlbnRTdHlsZSI6bnVsbH0sIkF1dG9TaXplIjowLCJGb3JlZ3JvdW5kIjp7IiRpZCI6IjM4NiIsIkNvbG9yIjp7IiRpZCI6IjM4N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zODgiLCJUb3AiOjAuMCwiTGVmdCI6MC4wLCJSaWdodCI6MC4wLCJCb3R0b20iOjAuMH0sIlBhZGRpbmciOnsiJGlkIjoiMzg5IiwiVG9wIjowLjAsIkxlZnQiOjAuMCwiUmlnaHQiOjAuMCwiQm90dG9tIjowLjB9LCJCYWNrZ3JvdW5kIjp7IiRpZCI6IjM5MCIsIkNvbG9yIjp7IiRyZWYiOiI3MSJ9fSwiSXNWaXNpYmxlIjp0cnVlLCJXaWR0aCI6MC4wLCJIZWlnaHQiOjAuMCwiQm9yZGVyU3R5bGUiOnsiJGlkIjoiMzkxIiwiTGluZUNvbG9yIjpudWxsLCJMaW5lV2VpZ2h0IjowLjAsIkxpbmVUeXBlIjowLCJQYXJlbnRTdHlsZSI6bnVsbH0sIlBhcmVudFN0eWxlIjpudWxsfSwiRHVyYXRpb25TdHlsZSI6eyIkaWQiOiIzOTIiLCJGb250U2V0dGluZ3MiOnsiJGlkIjoiMzkzIiwiRm9udFNpemUiOjEwLCJGb250TmFtZSI6IkNhbGlicmkiLCJJc0JvbGQiOmZhbHNlLCJJc0l0YWxpYyI6ZmFsc2UsIklzVW5kZXJsaW5lZCI6ZmFsc2UsIlBhcmVudFN0eWxlIjpudWxsfSwiQXV0b1NpemUiOjAsIkZvcmVncm91bmQiOnsiJGlkIjoiMzk0IiwiQ29sb3IiOnsiJHJlZiI6IjIwIn19LCJNYXhXaWR0aCI6MjAwLjAsIk1heEhlaWdodCI6IkluZmluaXR5IiwiU21hcnRGb3JlZ3JvdW5kSXNBY3RpdmUiOmZhbHNlLCJIb3Jpem9udGFsQWxpZ25tZW50IjowLCJWZXJ0aWNhbEFsaWdubWVudCI6MCwiU21hcnRGb3JlZ3JvdW5kIjpudWxsLCJCYWNrZ3JvdW5kRmlsbFR5cGUiOjAsIk1hcmdpbiI6eyIkaWQiOiIzOTUiLCJUb3AiOjAuMCwiTGVmdCI6MC4wLCJSaWdodCI6MC4wLCJCb3R0b20iOjAuMH0sIlBhZGRpbmciOnsiJGlkIjoiMzk2IiwiVG9wIjowLjAsIkxlZnQiOjAuMCwiUmlnaHQiOjAuMCwiQm90dG9tIjowLjB9LCJCYWNrZ3JvdW5kIjp7IiRyZWYiOiIyMyJ9LCJJc1Zpc2libGUiOnRydWUsIldpZHRoIjowLjAsIkhlaWdodCI6MC4wLCJCb3JkZXJTdHlsZSI6eyIkaWQiOiIzOTciLCJMaW5lQ29sb3IiOm51bGwsIkxpbmVXZWlnaHQiOjAuMCwiTGluZVR5cGUiOjAsIlBhcmVudFN0eWxlIjpudWxsfSwiUGFyZW50U3R5bGUiOm51bGx9LCJIb3Jpem9udGFsQ29ubmVjdG9yU3R5bGUiOnsiJGlkIjoiMzk4IiwiTGluZUNvbG9yIjp7IiRyZWYiOiIyNyJ9LCJMaW5lV2VpZ2h0IjoxLjAsIkxpbmVUeXBlIjowLCJQYXJlbnRTdHlsZSI6bnVsbH0sIlZlcnRpY2FsQ29ubmVjdG9yU3R5bGUiOnsiJGlkIjoiMzk5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QwMCIsIk1hcmdpbiI6eyIkaWQiOiI0MDEiLCJUb3AiOjAuMCwiTGVmdCI6NC4wLCJSaWdodCI6NC4wLCJCb3R0b20iOjAuMH0sIlBhZGRpbmciOnsiJGlkIjoiNDAyIiwiVG9wIjowLjAsIkxlZnQiOjAuMCwiUmlnaHQiOjAuMCwiQm90dG9tIjowLjB9LCJCYWNrZ3JvdW5kIjp7IiRpZCI6IjQwMyIsIkNvbG9yIjp7IiRpZCI6IjQwNCIsIkEiOjI1NSwiUiI6OTEsIkciOjE1NSwiQiI6MjEzfX0sIklzVmlzaWJsZSI6dHJ1ZSwiV2lkdGgiOjkzLjU5OTk5ODQ3NDEyMTEsIkhlaWdodCI6NDAuMzE5OTk5Njk0ODI0MjE5LCJCb3JkZXJTdHlsZSI6eyIkaWQiOiI0MDUiLCJMaW5lQ29sb3IiOnsiJGlkIjoiNDA2IiwiJHR5cGUiOiJOTFJFLkNvbW1vbi5Eb20uU29saWRDb2xvckJydXNoLCBOTFJFLkNvbW1vbiIsIkNvbG9yIjp7IiRpZCI6IjQwNyIsIkEiOjI1NSwiUiI6MjU1LCJHIjowLCJCIjowfX0sIkxpbmVXZWlnaHQiOjAuMCwiTGluZVR5cGUiOjAsIlBhcmVudFN0eWxlIjpudWxsfSwiUGFyZW50U3R5bGUiOm51bGx9LCJUaXRsZVN0eWxlIjp7IiRpZCI6IjQwOCIsIkZvbnRTZXR0aW5ncyI6eyIkaWQiOiI0MDkiLCJGb250U2l6ZSI6MTEsIkZvbnROYW1lIjoiQ2FsaWJyaSIsIklzQm9sZCI6ZmFsc2UsIklzSXRhbGljIjpmYWxzZSwiSXNVbmRlcmxpbmVkIjpmYWxzZSwiUGFyZW50U3R5bGUiOm51bGx9LCJBdXRvU2l6ZSI6MCwiRm9yZWdyb3VuZCI6eyIkaWQiOiI0MTAiLCJDb2xvciI6eyIkaWQiOiI0MTE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NDEyIiwiVG9wIjowLjAsIkxlZnQiOjAuMCwiUmlnaHQiOjAuMCwiQm90dG9tIjowLjB9LCJQYWRkaW5nIjp7IiRpZCI6IjQxMyIsIlRvcCI6MC4wLCJMZWZ0IjowLjAsIlJpZ2h0IjowLjAsIkJvdHRvbSI6MC4wfSwiQmFja2dyb3VuZCI6eyIkaWQiOiI0MTQiLCJDb2xvciI6eyIkaWQiOiI0MTUiLCJBIjowLCJSIjoyNTUsIkciOjI1NSwiQiI6MjU1fX0sIklzVmlzaWJsZSI6dHJ1ZSwiV2lkdGgiOjAuMCwiSGVpZ2h0IjowLjAsIkJvcmRlclN0eWxlIjp7IiRpZCI6IjQxNiIsIkxpbmVDb2xvciI6bnVsbCwiTGluZVdlaWdodCI6MC4wLCJMaW5lVHlwZSI6MCwiUGFyZW50U3R5bGUiOm51bGx9LCJQYXJlbnRTdHlsZSI6bnVsbH0sIkRhdGVTdHlsZSI6eyIkaWQiOiI0MTciLCJGb250U2V0dGluZ3MiOnsiJGlkIjoiNDE4IiwiRm9udFNpemUiOjEwLCJGb250TmFtZSI6IkNhbGlicmkiLCJJc0JvbGQiOmZhbHNlLCJJc0l0YWxpYyI6ZmFsc2UsIklzVW5kZXJsaW5lZCI6ZmFsc2UsIlBhcmVudFN0eWxlIjpudWxsfSwiQXV0b1NpemUiOjAsIkZvcmVncm91bmQiOnsiJGlkIjoiNDE5IiwiQ29sb3IiOnsiJHJlZiI6IjUyIn19LCJNYXhXaWR0aCI6MjAwLjAsIk1heEhlaWdodCI6IkluZmluaXR5IiwiU21hcnRGb3JlZ3JvdW5kSXNBY3RpdmUiOmZhbHNlLCJIb3Jpem9udGFsQWxpZ25tZW50IjoyLCJWZXJ0aWNhbEFsaWdubWVudCI6MCwiU21hcnRGb3JlZ3JvdW5kIjpudWxsLCJCYWNrZ3JvdW5kRmlsbFR5cGUiOjAsIk1hcmdpbiI6eyIkaWQiOiI0MjAiLCJUb3AiOjAuMCwiTGVmdCI6MC4wLCJSaWdodCI6MC4wLCJCb3R0b20iOjAuMH0sIlBhZGRpbmciOnsiJGlkIjoiNDIxIiwiVG9wIjowLjAsIkxlZnQiOjAuMCwiUmlnaHQiOjAuMCwiQm90dG9tIjowLjB9LCJCYWNrZ3JvdW5kIjp7IiRyZWYiOiI1NSJ9LCJJc1Zpc2libGUiOnRydWUsIldpZHRoIjowLjAsIkhlaWdodCI6MC4wLCJCb3JkZXJTdHlsZSI6eyIkaWQiOiI0MjIiLCJMaW5lQ29sb3IiOm51bGwsIkxpbmVXZWlnaHQiOjAuMCwiTGluZVR5cGUiOjAsIlBhcmVudFN0eWxlIjpudWxsfSwiUGFyZW50U3R5bGUiOm51bGx9LCJEYXRlRm9ybWF0Ijp7IiRpZCI6IjQy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jQiLCJGb3JtYXQiOjAsIklzVmlzaWJsZSI6ZmFsc2UsIkxhc3RLbm93blZpc2liaWxpdHlTdGF0ZSI6ZmFsc2V9LCJJc1Zpc2libGUiOnRydWUsIlBhcmVudFN0eWxlIjpudWxsfSwiSW5kZXgiOjE0LCJTbWFydER1cmF0aW9uQWN0aXZhdGVkIjpmYWxzZSwiRGF0ZUZvcm1hdCI6eyIkcmVmIjoiNDIzIn0sIldlZWtOdW1iZXJpbmciOnsiJGlkIjoiNDI1IiwiRm9ybWF0IjowLCJJc1Zpc2libGUiOmZhbHNlLCJMYXN0S25vd25WaXNpYmlsaXR5U3RhdGUiOmZhbHNlfSwiSWQiOiJmMWIwM2I5Zi1hZGIyLTQ2ZDYtYjc0ZS1lZjY2ZDJjNjYyZDEiLCJJbXBvcnRJZCI6bnVsbCwiVGl0bGUiOiJSZXF1ZXN0XHJcbm1vcmUgaW5mbyIsIk5vdGUiOm51bGwsIkh5cGVybGluayI6eyIkaWQiOiI0MjYiLCJBZGRyZXNzIjpudWxsLCJTdWJBZGRyZXNzIjpudWxsfSwiSXNDaGFuZ2VkIjpmYWxzZSwiSXNOZXciOmZhbHNlfX0seyIkaWQiOiI0MjciLCJfYXR0YWNoZWRNaWxlc3RvbmVzIjpbXSwiVGFza0RlZmluaXRpb24iOnsiJGlkIjoiNDI4IiwiR3JvdXBOYW1lIjpudWxsLCJTdGFydERhdGUiOiIyMDIzLTAzLTA3VDAxOjAwOjAwWiIsIkVuZERhdGUiOiIyMDIzLTAzLTA3VDE0OjAwOjAwWiIsIlBlcmNlbnRhZ2VDb21wbGV0ZSI6bnVsbCwiU3R5bGUiOnsiJGlkIjoiNDI5IiwiU2hhcGUiOjcsIlNoYXBlVGhpY2tuZXNzIjozLCJEdXJhdGlvbkZvcm1hdCI6MCwiSW5jbHVkZU5vbldvcmtpbmdEYXlzSW5EdXJhdGlvbiI6ZmFsc2UsIlBlcmNlbnRhZ2VDb21wbGV0ZVN0eWxlIjp7IiRpZCI6IjQzMCIsIkZvbnRTZXR0aW5ncyI6eyIkaWQiOiI0MzEiLCJGb250U2l6ZSI6MTAsIkZvbnROYW1lIjoiQ2FsaWJyaSIsIklzQm9sZCI6ZmFsc2UsIklzSXRhbGljIjpmYWxzZSwiSXNVbmRlcmxpbmVkIjpmYWxzZSwiUGFyZW50U3R5bGUiOm51bGx9LCJBdXRvU2l6ZSI6MCwiRm9yZWdyb3VuZCI6eyIkaWQiOiI0MzIiLCJDb2xvciI6eyIkaWQiOiI0MzM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I2NyJ9LCJQYWRkaW5nIjp7IiRyZWYiOiIyNjgifSwiQmFja2dyb3VuZCI6eyIkaWQiOiI0MzQiLCJDb2xvciI6eyIkaWQiOiI0MzUiLCJBIjo4OSwiUiI6MCwiRyI6MCwiQiI6MH19LCJJc1Zpc2libGUiOnRydWUsIldpZHRoIjowLjAsIkhlaWdodCI6MC4wLCJCb3JkZXJTdHlsZSI6eyIkaWQiOiI0MzYiLCJMaW5lQ29sb3IiOm51bGwsIkxpbmVXZWlnaHQiOjAuMCwiTGluZVR5cGUiOjAsIlBhcmVudFN0eWxlIjpudWxsfSwiUGFyZW50U3R5bGUiOm51bGx9LCJEdXJhdGlvblN0eWxlIjp7IiRpZCI6IjQzNyIsIkZvbnRTZXR0aW5ncyI6eyIkaWQiOiI0MzgiLCJGb250U2l6ZSI6MTAsIkZvbnROYW1lIjoiQ2FsaWJyaSIsIklzQm9sZCI6ZmFsc2UsIklzSXRhbGljIjpmYWxzZSwiSXNVbmRlcmxpbmVkIjpmYWxzZSwiUGFyZW50U3R5bGUiOm51bGx9LCJBdXRvU2l6ZSI6MCwiRm9yZWdyb3VuZCI6eyIkcmVmIjoiMjc0In0sIk1heFdpZHRoIjoyMDAuMCwiTWF4SGVpZ2h0IjoiSW5maW5pdHkiLCJTbWFydEZvcmVncm91bmRJc0FjdGl2ZSI6ZmFsc2UsIkhvcml6b250YWxBbGlnbm1lbnQiOjAsIlZlcnRpY2FsQWxpZ25tZW50IjowLCJTbWFydEZvcmVncm91bmQiOm51bGwsIkJhY2tncm91bmRGaWxsVHlwZSI6MCwiTWFyZ2luIjp7IiRyZWYiOiIyNzYifSwiUGFkZGluZyI6eyIkcmVmIjoiMjc3In0sIkJhY2tncm91bmQiOnsiJHJlZiI6IjI3OCJ9LCJJc1Zpc2libGUiOnRydWUsIldpZHRoIjowLjAsIkhlaWdodCI6MC4wLCJCb3JkZXJTdHlsZSI6eyIkaWQiOiI0MzkiLCJMaW5lQ29sb3IiOm51bGwsIkxpbmVXZWlnaHQiOjAuMCwiTGluZVR5cGUiOjAsIlBhcmVudFN0eWxlIjpudWxsfSwiUGFyZW50U3R5bGUiOm51bGx9LCJIb3Jpem9udGFsQ29ubmVjdG9yU3R5bGUiOnsiJGlkIjoiNDQwIiwiTGluZUNvbG9yIjp7IiRyZWYiOiIyODIifSwiTGluZVdlaWdodCI6MS4wLCJMaW5lVHlwZSI6MCwiUGFyZW50U3R5bGUiOm51bGx9LCJWZXJ0aWNhbENvbm5lY3RvclN0eWxlIjp7IiRpZCI6IjQ0MSIsIkxpbmVDb2xvciI6eyIkcmVmIjoiMjg1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NDQyIiwiTWFyZ2luIjp7IiRyZWYiOiIyODgifSwiUGFkZGluZyI6eyIkcmVmIjoiMjg5In0sIkJhY2tncm91bmQiOnsiJGlkIjoiNDQzIiwiQ29sb3IiOnsiJGlkIjoiNDQ0IiwiQSI6MjU1LCJSIjoyNTQsIkciOjE4NiwiQiI6MTB9fSwiSXNWaXNpYmxlIjp0cnVlLCJXaWR0aCI6ODEuMCwiSGVpZ2h0Ijo0MC4zMTk5OTk2OTQ4MjQyMTksIkJvcmRlclN0eWxlIjp7IiRpZCI6IjQ0NSIsIkxpbmVDb2xvciI6eyIkaWQiOiI0NDYiLCIkdHlwZSI6Ik5MUkUuQ29tbW9uLkRvbS5Tb2xpZENvbG9yQnJ1c2gsIE5MUkUuQ29tbW9uIiwiQ29sb3IiOnsiJGlkIjoiNDQ3IiwiQSI6MjU1LCJSIjoyNTUsIkciOjAsIkIiOjB9fSwiTGluZVdlaWdodCI6MC4wLCJMaW5lVHlwZSI6MCwiUGFyZW50U3R5bGUiOm51bGx9LCJQYXJlbnRTdHlsZSI6bnVsbH0sIlRpdGxlU3R5bGUiOnsiJGlkIjoiNDQ4IiwiRm9udFNldHRpbmdzIjp7IiRpZCI6IjQ0OSIsIkZvbnRTaXplIjoxMSwiRm9udE5hbWUiOiJDYWxpYnJpIiwiSXNCb2xkIjpmYWxzZSwiSXNJdGFsaWMiOmZhbHNlLCJJc1VuZGVybGluZWQiOmZhbHNlLCJQYXJlbnRTdHlsZSI6bnVsbH0sIkF1dG9TaXplIjowLCJGb3JlZ3JvdW5kIjp7IiRpZCI6IjQ1MCIsIkNvbG9yIjp7IiRpZCI6IjQ1MSIsIkEiOjI1NSwiUiI6MCwiRyI6MCwiQiI6MH19LCJNYXhXaWR0aCI6NzIwLjAsIk1heEhlaWdodCI6IkluZmluaXR5IiwiU21hcnRGb3JlZ3JvdW5kSXNBY3RpdmUiOmZhbHNlLCJIb3Jpem9udGFsQWxpZ25tZW50IjoxLCJWZXJ0aWNhbEFsaWdubWVudCI6MCwiU21hcnRGb3JlZ3JvdW5kIjpudWxsLCJCYWNrZ3JvdW5kRmlsbFR5cGUiOjAsIk1hcmdpbiI6eyIkcmVmIjoiMjk5In0sIlBhZGRpbmciOnsiJHJlZiI6IjMwMCJ9LCJCYWNrZ3JvdW5kIjp7IiRpZCI6IjQ1MiIsIkNvbG9yIjp7IiRpZCI6IjQ1MyIsIkEiOjAsIlIiOjI1NSwiRyI6MjU1LCJCIjoyNTV9fSwiSXNWaXNpYmxlIjp0cnVlLCJXaWR0aCI6MC4wLCJIZWlnaHQiOjAuMCwiQm9yZGVyU3R5bGUiOnsiJGlkIjoiNDU0IiwiTGluZUNvbG9yIjpudWxsLCJMaW5lV2VpZ2h0IjowLjAsIkxpbmVUeXBlIjowLCJQYXJlbnRTdHlsZSI6bnVsbH0sIlBhcmVudFN0eWxlIjpudWxsfSwiRGF0ZVN0eWxlIjp7IiRpZCI6IjQ1NSIsIkZvbnRTZXR0aW5ncyI6eyIkaWQiOiI0NTYiLCJGb250U2l6ZSI6MTAsIkZvbnROYW1lIjoiQ2FsaWJyaSIsIklzQm9sZCI6ZmFsc2UsIklzSXRhbGljIjpmYWxzZSwiSXNVbmRlcmxpbmVkIjpmYWxzZSwiUGFyZW50U3R5bGUiOm51bGx9LCJBdXRvU2l6ZSI6MCwiRm9yZWdyb3VuZCI6eyIkcmVmIjoiMzA2In0sIk1heFdpZHRoIjoyMDAuMCwiTWF4SGVpZ2h0IjoiSW5maW5pdHkiLCJTbWFydEZvcmVncm91bmRJc0FjdGl2ZSI6ZmFsc2UsIkhvcml6b250YWxBbGlnbm1lbnQiOjAsIlZlcnRpY2FsQWxpZ25tZW50IjowLCJTbWFydEZvcmVncm91bmQiOm51bGwsIkJhY2tncm91bmRGaWxsVHlwZSI6MCwiTWFyZ2luIjp7IiRyZWYiOiIzMDcifSwiUGFkZGluZyI6eyIkcmVmIjoiMzA4In0sIkJhY2tncm91bmQiOnsiJHJlZiI6IjMwOSJ9LCJJc1Zpc2libGUiOnRydWUsIldpZHRoIjowLjAsIkhlaWdodCI6MC4wLCJCb3JkZXJTdHlsZSI6eyIkaWQiOiI0NTciLCJMaW5lQ29sb3IiOm51bGwsIkxpbmVXZWlnaHQiOjAuMCwiTGluZVR5cGUiOjAsIlBhcmVudFN0eWxlIjpudWxsfSwiUGFyZW50U3R5bGUiOm51bGx9LCJEYXRlRm9ybWF0Ijp7IiRpZCI6IjQ1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TkiLCJGb3JtYXQiOjAsIklzVmlzaWJsZSI6ZmFsc2UsIkxhc3RLbm93blZpc2liaWxpdHlTdGF0ZSI6ZmFsc2V9LCJJc1Zpc2libGUiOnRydWUsIlBhcmVudFN0eWxlIjpudWxsfSwiSW5kZXgiOjEyLCJTbWFydER1cmF0aW9uQWN0aXZhdGVkIjpmYWxzZSwiRGF0ZUZvcm1hdCI6eyIkcmVmIjoiNDU4In0sIldlZWtOdW1iZXJpbmciOnsiJGlkIjoiNDYwIiwiRm9ybWF0IjowLCJJc1Zpc2libGUiOmZhbHNlLCJMYXN0S25vd25WaXNpYmlsaXR5U3RhdGUiOmZhbHNlfSwiSWQiOiJmNDc0MjMyNi1lOTk0LTQzZDktYjY3Ny0wN2Q0ZGQ3YzNmNTAiLCJJbXBvcnRJZCI6bnVsbCwiVGl0bGUiOiJLbm93blxyaXNzdWU/IiwiTm90ZSI6bnVsbCwiSHlwZXJsaW5rIjp7IiRpZCI6IjQ2MSIsIkFkZHJlc3MiOm51bGwsIlN1YkFkZHJlc3MiOm51bGx9LCJJc0NoYW5nZWQiOmZhbHNlLCJJc05ldyI6ZmFsc2V9fV0sIl9taWxlc3RvbmVzIjpbXSwiSWQiOiI2Y2I3OGM5MS02ZTgzLTQyZjUtOTBlYi1kYTRjMmZmNDRiODAiLCJJc1NpbmdsZUl0ZW1Sb3ciOmZhbHNlfV0sIkluZGV4IjoxMCwiSWQiOiJhZDE4ZDZjNS04OTdhLTRjNWYtYTYwMy02M2M1MjgxMGYyZmIiLCJIZWFkZXJUZXh0IjpudWxsLCJJc0RlZmF1bHQiOnRydWUsIlN0eWxlIjp7IiRpZCI6IjQ2MiIsIkhlYWRlclN0eWxlIjp7IiRpZCI6IjQ2MyIsIlRleHRTdHlsZSI6eyIkaWQiOiI0NjQiLCJGb250U2V0dGluZ3MiOnsiJGlkIjoiNDY1IiwiRm9udFNpemUiOjEyLCJGb250TmFtZSI6IkNhbGlicmkiLCJJc0JvbGQiOmZhbHNlLCJJc0l0YWxpYyI6ZmFsc2UsIklzVW5kZXJsaW5lZCI6ZmFsc2UsIlBhcmVudFN0eWxlIjpudWxsfSwiQXV0b1NpemUiOjAsIkZvcmVncm91bmQiOnsiJGlkIjoiNDY2IiwiQ29sb3IiOnsiJGlkIjoiNDY3IiwiQSI6MjU1LCJSIjowLCJHIjowLCJCIjowfX0sIk1heFdpZHRoIjowLjAsIk1heEhlaWdodCI6MC4wLCJTbWFydEZvcmVncm91bmRJc0FjdGl2ZSI6ZmFsc2UsIkhvcml6b250YWxBbGlnbm1lbnQiOjAsIlZlcnRpY2FsQWxpZ25tZW50IjowLCJTbWFydEZvcmVncm91bmQiOm51bGwsIkJhY2tncm91bmRGaWxsVHlwZSI6MCwiTWFyZ2luIjp7IiRpZCI6IjQ2OCIsIlRvcCI6MC4wLCJMZWZ0IjowLjAsIlJpZ2h0IjowLjAsIkJvdHRvbSI6MC4wfSwiUGFkZGluZyI6eyIkaWQiOiI0NjkiLCJUb3AiOjAuMCwiTGVmdCI6MC4wLCJSaWdodCI6MC4wLCJCb3R0b20iOjAuMH0sIkJhY2tncm91bmQiOm51bGwsIklzVmlzaWJsZSI6ZmFsc2UsIldpZHRoIjowLjAsIkhlaWdodCI6MC4wLCJCb3JkZXJTdHlsZSI6bnVsbCwiUGFyZW50U3R5bGUiOm51bGx9LCJSZWN0YW5nbGVTdHlsZSI6eyIkaWQiOiI0NzAiLCJNYXJnaW4iOnsiJGlkIjoiNDcxIiwiVG9wIjowLjAsIkxlZnQiOjAuMCwiUmlnaHQiOjAuMCwiQm90dG9tIjowLjB9LCJQYWRkaW5nIjp7IiRpZCI6IjQ3MiIsIlRvcCI6MC4wLCJMZWZ0IjowLjAsIlJpZ2h0IjowLjAsIkJvdHRvbSI6MC4wfSwiQmFja2dyb3VuZCI6eyIkaWQiOiI0NzMiLCJDb2xvciI6eyIkaWQiOiI0NzQiLCJBIjo2MywiUiI6MTY1LCJHIjoxNjUsIkIiOjE2NX19LCJJc1Zpc2libGUiOmZhbHNlLCJXaWR0aCI6MC4wLCJIZWlnaHQiOjAuMCwiQm9yZGVyU3R5bGUiOnsiJGlkIjoiNDc1IiwiTGluZUNvbG9yIjp7IiRpZCI6IjQ3NiIsIiR0eXBlIjoiTkxSRS5Db21tb24uRG9tLlNvbGlkQ29sb3JCcnVzaCwgTkxSRS5Db21tb24iLCJDb2xvciI6eyIkaWQiOiI0NzciLCJBIjoyNTUsIlIiOjI1NSwiRyI6MCwiQiI6MH19LCJMaW5lV2VpZ2h0IjowLjAsIkxpbmVUeXBlIjowLCJQYXJlbnRTdHlsZSI6bnVsbH0sIlBhcmVudFN0eWxlIjpudWxsfSwiTWFyZ2luIjp7IiRpZCI6IjQ3OCIsIlRvcCI6MC4wLCJMZWZ0IjowLjAsIlJpZ2h0IjowLjAsIkJvdHRvbSI6MC4wfSwiUGFkZGluZyI6eyIkaWQiOiI0NzkiLCJUb3AiOjAuMCwiTGVmdCI6MC4wLCJSaWdodCI6MC4wLCJCb3R0b20iOjAuMH0sIkJhY2tncm91bmQiOm51bGwsIklzVmlzaWJsZSI6dHJ1ZSwiV2lkdGgiOjAuMCwiSGVpZ2h0IjowLjAsIkJvcmRlclN0eWxlIjpudWxsLCJQYXJlbnRTdHlsZSI6bnVsbH0sIkJhY2tncm91bmRTdHlsZSI6eyIkaWQiOiI0ODAiLCJNYXJnaW4iOnsiJGlkIjoiNDgxIiwiVG9wIjowLjAsIkxlZnQiOjAuMCwiUmlnaHQiOjAuMCwiQm90dG9tIjowLjB9LCJQYWRkaW5nIjp7IiRpZCI6IjQ4MiIsIlRvcCI6MC4wLCJMZWZ0IjowLjAsIlJpZ2h0IjowLjAsIkJvdHRvbSI6MC4wfSwiQmFja2dyb3VuZCI6eyIkaWQiOiI0ODMiLCJDb2xvciI6eyIkaWQiOiI0ODQiLCJBIjo1MSwiUiI6MTY1LCJHIjoxNjUsIkIiOjE2NX19LCJJc1Zpc2libGUiOnRydWUsIldpZHRoIjowLjAsIkhlaWdodCI6MC4wLCJCb3JkZXJTdHlsZSI6eyIkaWQiOiI0ODUiLCJMaW5lQ29sb3IiOnsiJGlkIjoiNDg2IiwiJHR5cGUiOiJOTFJFLkNvbW1vbi5Eb20uU29saWRDb2xvckJydXNoLCBOTFJFLkNvbW1vbiIsIkNvbG9yIjp7IiRpZCI6IjQ4NyIsIkEiOjI1NSwiUiI6MjU1LCJHIjowLCJCIjowfX0sIkxpbmVXZWlnaHQiOjAuMCwiTGluZVR5cGUiOjAsIlBhcmVudFN0eWxlIjpudWxsfSwiUGFyZW50U3R5bGUiOm51bGx9LCJNYXJnaW4iOnsiJGlkIjoiNDg4IiwiVG9wIjowLjAsIkxlZnQiOjAuMCwiUmlnaHQiOjAuMCwiQm90dG9tIjowLjB9LCJQYWRkaW5nIjp7IiRpZCI6IjQ4OSIsIlRvcCI6MC4wLCJMZWZ0IjowLjAsIlJpZ2h0IjowLjAsIkJvdHRvbSI6MC4wfSwiSXNWaXNpYmxlIjpmYWxzZSwiV2lkdGgiOjAuMCwiSGVpZ2h0IjowLjAsIkJvcmRlclN0eWxlIjpudWxsLCJQYXJlbnRTdHlsZSI6bnVsbH19XSwiSWQiOiIwODlkN2ViOS04ODI3LTQ1MjctOTQ4YS0xZWY0NjQ2ZTg3NDYiLCJJbmRleCI6MTAsIkhlYWRlclRleHQiOiJUZWNoIFN1cHBvcnQiLCJTdHlsZSI6eyIkaWQiOiI0OTAiLCJIZWFkZXJTdHlsZSI6eyIkaWQiOiI0OTEiLCJUZXh0SXNWZXJ0aWNhbCI6ZmFsc2UsIlRleHRTdHlsZSI6eyIkaWQiOiI0OTIiLCJGb250U2V0dGluZ3MiOnsiJGlkIjoiNDkzIiwiRm9udFNpemUiOjEyLCJGb250TmFtZSI6IkNhbGlicmkiLCJJc0JvbGQiOnRydWUsIklzSXRhbGljIjpmYWxzZSwiSXNVbmRlcmxpbmVkIjpmYWxzZSwiUGFyZW50U3R5bGUiOm51bGx9LCJBdXRvU2l6ZSI6MCwiRm9yZWdyb3VuZCI6eyIkaWQiOiI0OTQiLCJDb2xvciI6eyIkaWQiOiI0OTUiLCJBIjoyNTUsIlIiOjI1NSwiRyI6MjU1LCJCIjoyNTV9fSwiTWF4V2lkdGgiOjAuMCwiTWF4SGVpZ2h0IjowLjAsIlNtYXJ0Rm9yZWdyb3VuZElzQWN0aXZlIjpmYWxzZSwiSG9yaXpvbnRhbEFsaWdubWVudCI6MCwiVmVydGljYWxBbGlnbm1lbnQiOjAsIlNtYXJ0Rm9yZWdyb3VuZCI6bnVsbCwiQmFja2dyb3VuZEZpbGxUeXBlIjowLCJNYXJnaW4iOnsiJGlkIjoiNDk2IiwiVG9wIjowLjAsIkxlZnQiOjAuMCwiUmlnaHQiOjAuMCwiQm90dG9tIjowLjB9LCJQYWRkaW5nIjp7IiRpZCI6IjQ5NyIsIlRvcCI6MC4wLCJMZWZ0IjowLjAsIlJpZ2h0IjowLjAsIkJvdHRvbSI6MC4wfSwiQmFja2dyb3VuZCI6bnVsbCwiSXNWaXNpYmxlIjpmYWxzZSwiV2lkdGgiOjAuMCwiSGVpZ2h0IjowLjAsIkJvcmRlclN0eWxlIjpudWxsLCJQYXJlbnRTdHlsZSI6bnVsbH0sIlJlY3RhbmdsZVN0eWxlIjp7IiRpZCI6IjQ5OCIsIk1hcmdpbiI6eyIkaWQiOiI0OTkiLCJUb3AiOjAuMCwiTGVmdCI6MC4wLCJSaWdodCI6MC4wLCJCb3R0b20iOjAuMH0sIlBhZGRpbmciOnsiJGlkIjoiNTAwIiwiVG9wIjowLjAsIkxlZnQiOjAuMCwiUmlnaHQiOjAuMCwiQm90dG9tIjowLjB9LCJCYWNrZ3JvdW5kIjp7IiRpZCI6IjUwMSIsIkNvbG9yIjp7IiRpZCI6IjUwMiIsIkEiOjI1NSwiUiI6OTcsIkciOjEzMywiQiI6MTEzfX0sIklzVmlzaWJsZSI6ZmFsc2UsIldpZHRoIjowLjAsIkhlaWdodCI6MC4wLCJCb3JkZXJTdHlsZSI6eyIkaWQiOiI1MDMiLCJMaW5lQ29sb3IiOnsiJGlkIjoiNTA0IiwiJHR5cGUiOiJOTFJFLkNvbW1vbi5Eb20uU29saWRDb2xvckJydXNoLCBOTFJFLkNvbW1vbiIsIkNvbG9yIjp7IiRpZCI6IjUwNSIsIkEiOjI1NSwiUiI6MjEsIkciOjM3LCJCIjo2Nn19LCJMaW5lV2VpZ2h0IjowLjAsIkxpbmVUeXBlIjowLCJQYXJlbnRTdHlsZSI6bnVsbH0sIlBhcmVudFN0eWxlIjpudWxsfSwiTWFyZ2luIjp7IiRpZCI6IjUwNiIsIlRvcCI6MC4wLCJMZWZ0IjowLjAsIlJpZ2h0IjowLjAsIkJvdHRvbSI6MC4wfSwiUGFkZGluZyI6eyIkaWQiOiI1MDciLCJUb3AiOjAuMCwiTGVmdCI6MC4wLCJSaWdodCI6MC4wLCJCb3R0b20iOjAuMH0sIkJhY2tncm91bmQiOm51bGwsIklzVmlzaWJsZSI6dHJ1ZSwiV2lkdGgiOjAuMCwiSGVpZ2h0IjowLjAsIkJvcmRlclN0eWxlIjpudWxsLCJQYXJlbnRTdHlsZSI6bnVsbH0sIkJhY2tncm91bmRTdHlsZSI6eyIkaWQiOiI1MDgiLCJNYXJnaW4iOnsiJGlkIjoiNTA5IiwiVG9wIjowLjAsIkxlZnQiOjAuMCwiUmlnaHQiOjAuMCwiQm90dG9tIjowLjB9LCJQYWRkaW5nIjp7IiRpZCI6IjUxMCIsIlRvcCI6MC4wLCJMZWZ0IjowLjAsIlJpZ2h0IjowLjAsIkJvdHRvbSI6MC4wfSwiQmFja2dyb3VuZCI6eyIkaWQiOiI1MTEiLCJDb2xvciI6eyIkaWQiOiI1MTIiLCJBIjozOCwiUiI6OTcsIkciOjEzMywiQiI6MTEzfX0sIklzVmlzaWJsZSI6dHJ1ZSwiV2lkdGgiOjAuMCwiSGVpZ2h0IjowLjAsIkJvcmRlclN0eWxlIjp7IiRpZCI6IjUxMyIsIkxpbmVDb2xvciI6eyIkaWQiOiI1MTQiLCIkdHlwZSI6Ik5MUkUuQ29tbW9uLkRvbS5Tb2xpZENvbG9yQnJ1c2gsIE5MUkUuQ29tbW9uIiwiQ29sb3IiOnsiJGlkIjoiNTE1IiwiQSI6MjU1LCJSIjoyMSwiRyI6MzcsIkIiOjY2fX0sIkxpbmVXZWlnaHQiOjAuMCwiTGluZVR5cGUiOjAsIlBhcmVudFN0eWxlIjpudWxsfSwiUGFyZW50U3R5bGUiOm51bGx9LCJJc0Fib3ZlVGltZWJhbmQiOmZhbHNlLCJNYXJnaW4iOnsiJGlkIjoiNTE2IiwiVG9wIjowLjAsIkxlZnQiOjAuMCwiUmlnaHQiOjAuMCwiQm90dG9tIjowLjB9LCJQYWRkaW5nIjp7IiRpZCI6IjUxNyIsIlRvcCI6MC4wLCJMZWZ0IjowLjAsIlJpZ2h0IjowLjAsIkJvdHRvbSI6MC4wfSwiSXNWaXNpYmxlIjp0cnVlLCJXaWR0aCI6MC4wLCJIZWlnaHQiOjAuMCwiQm9yZGVyU3R5bGUiOnsiJGlkIjoiNTE4IiwiTGluZUNvbG9yIjpudWxsLCJMaW5lV2VpZ2h0IjowLjAsIkxpbmVUeXBlIjowLCJQYXJlbnRTdHlsZSI6bnVsbH0sIlBhcmVudFN0eWxlIjpudWxsfX0seyIkaWQiOiI1MTkiLCJfYWN0aXZpdGllcyI6W3siJGlkIjoiNTIwIiwiX3Jvd3MiOlt7IiRpZCI6IjUyMSIsIl90YXNrcyI6W3siJGlkIjoiNTIyIiwiX2F0dGFjaGVkTWlsZXN0b25lcyI6W10sIlRhc2tEZWZpbml0aW9uIjp7IiRpZCI6IjUyMyIsIkdyb3VwTmFtZSI6bnVsbCwiU3RhcnREYXRlIjoiMjAyMy0wMy0xMFQxMTo1OTowMFoiLCJFbmREYXRlIjoiMjAyMy0wMy0xMFQyMzo1OTowMFoiLCJQZXJjZW50YWdlQ29tcGxldGUiOm51bGwsIlN0eWxlIjp7IiRpZCI6IjUyNCIsIlNoYXBlIjo3LCJTaGFwZVRoaWNrbmVzcyI6MywiRHVyYXRpb25Gb3JtYXQiOjUsIkluY2x1ZGVOb25Xb3JraW5nRGF5c0luRHVyYXRpb24iOmZhbHNlLCJQZXJjZW50YWdlQ29tcGxldGVTdHlsZSI6eyIkaWQiOiI1MjUiLCJGb250U2V0dGluZ3MiOnsiJGlkIjoiNTI2IiwiRm9udFNpemUiOjEwLCJGb250TmFtZSI6IkNhbGlicmkiLCJJc0JvbGQiOmZhbHNlLCJJc0l0YWxpYyI6ZmFsc2UsIklzVW5kZXJsaW5lZCI6ZmFsc2UsIlBhcmVudFN0eWxlIjpudWxsfSwiQXV0b1NpemUiOjAsIkZvcmVncm91bmQiOnsiJGlkIjoiNTI3IiwiQ29sb3IiOnsiJGlkIjoiNTI4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jY3In0sIlBhZGRpbmciOnsiJHJlZiI6IjI2OCJ9LCJCYWNrZ3JvdW5kIjp7IiRpZCI6IjUyOSIsIkNvbG9yIjp7IiRpZCI6IjUzMCIsIkEiOjg5LCJSIjowLCJHIjowLCJCIjowfX0sIklzVmlzaWJsZSI6dHJ1ZSwiV2lkdGgiOjAuMCwiSGVpZ2h0IjowLjAsIkJvcmRlclN0eWxlIjp7IiRpZCI6IjUzMSIsIkxpbmVDb2xvciI6bnVsbCwiTGluZVdlaWdodCI6MC4wLCJMaW5lVHlwZSI6MCwiUGFyZW50U3R5bGUiOm51bGx9LCJQYXJlbnRTdHlsZSI6bnVsbH0sIkR1cmF0aW9uU3R5bGUiOnsiJGlkIjoiNTMyIiwiRm9udFNldHRpbmdzIjp7IiRpZCI6IjUzMyIsIkZvbnRTaXplIjoxMCwiRm9udE5hbWUiOiJDYWxpYnJpIiwiSXNCb2xkIjpmYWxzZSwiSXNJdGFsaWMiOmZhbHNlLCJJc1VuZGVybGluZWQiOmZhbHNlLCJQYXJlbnRTdHlsZSI6bnVsbH0sIkF1dG9TaXplIjowLCJGb3JlZ3JvdW5kIjp7IiRyZWYiOiIyNzQifSwiTWF4V2lkdGgiOjIwMC4wLCJNYXhIZWlnaHQiOiJJbmZpbml0eSIsIlNtYXJ0Rm9yZWdyb3VuZElzQWN0aXZlIjpmYWxzZSwiSG9yaXpvbnRhbEFsaWdubWVudCI6MCwiVmVydGljYWxBbGlnbm1lbnQiOjAsIlNtYXJ0Rm9yZWdyb3VuZCI6bnVsbCwiQmFja2dyb3VuZEZpbGxUeXBlIjowLCJNYXJnaW4iOnsiJHJlZiI6IjI3NiJ9LCJQYWRkaW5nIjp7IiRyZWYiOiIyNzcifSwiQmFja2dyb3VuZCI6eyIkcmVmIjoiMjc4In0sIklzVmlzaWJsZSI6dHJ1ZSwiV2lkdGgiOjAuMCwiSGVpZ2h0IjowLjAsIkJvcmRlclN0eWxlIjp7IiRpZCI6IjUzNCIsIkxpbmVDb2xvciI6bnVsbCwiTGluZVdlaWdodCI6MC4wLCJMaW5lVHlwZSI6MCwiUGFyZW50U3R5bGUiOm51bGx9LCJQYXJlbnRTdHlsZSI6bnVsbH0sIkhvcml6b250YWxDb25uZWN0b3JTdHlsZSI6eyIkaWQiOiI1MzUiLCJMaW5lQ29sb3IiOnsiJHJlZiI6IjI4MiJ9LCJMaW5lV2VpZ2h0IjoxLjAsIkxpbmVUeXBlIjowLCJQYXJlbnRTdHlsZSI6bnVsbH0sIlZlcnRpY2FsQ29ubmVjdG9yU3R5bGUiOnsiJGlkIjoiNTM2IiwiTGluZUNvbG9yIjp7IiRyZWYiOiIyODUifSwiTGluZVdlaWdodCI6MC4wLCJMaW5lVHlwZSI6MCwiUGFyZW50U3R5bGUiOm51bGx9LCJNYXJnaW4iOm51bGwsIlN0YXJ0RGF0ZVBvc2l0aW9uIjo2LCJFbmREYXRlUG9zaXRpb24iOjYsIkRhdGVJc1Zpc2libGUiOmZhbHNlLCJUaXRsZVBvc2l0aW9uIjoyLCJEdXJhdGlvblBvc2l0aW9uIjo2LCJQZXJjZW50YWdlQ29tcGxldGVkUG9zaXRpb24iOjAsIlNwYWNpbmciOjMsIklzQmVsb3dUaW1lYmFuZCI6dHJ1ZSwiUGVyY2VudGFnZUNvbXBsZXRlU2hhcGVPcGFjaXR5IjozNSwiU2hhcGVTdHlsZSI6eyIkaWQiOiI1MzciLCJNYXJnaW4iOnsiJHJlZiI6IjI4OCJ9LCJQYWRkaW5nIjp7IiRyZWYiOiIyODkifSwiQmFja2dyb3VuZCI6eyIkaWQiOiI1MzgiLCJDb2xvciI6eyIkaWQiOiI1MzkiLCJBIjoyNTUsIlIiOjI1NCwiRyI6MTg2LCJCIjoxMH19LCJJc1Zpc2libGUiOnRydWUsIldpZHRoIjo3Ny4wNDAwMDA5MTU1MjczNDQsIkhlaWdodCI6NDAuMzE5OTk5Njk0ODI0MjE5LCJCb3JkZXJTdHlsZSI6eyIkaWQiOiI1NDAiLCJMaW5lQ29sb3IiOnsiJGlkIjoiNTQxIiwiJHR5cGUiOiJOTFJFLkNvbW1vbi5Eb20uU29saWRDb2xvckJydXNoLCBOTFJFLkNvbW1vbiIsIkNvbG9yIjp7IiRpZCI6IjU0MiIsIkEiOjI1NSwiUiI6MjU1LCJHIjowLCJCIjowfX0sIkxpbmVXZWlnaHQiOjAuMCwiTGluZVR5cGUiOjAsIlBhcmVudFN0eWxlIjpudWxsfSwiUGFyZW50U3R5bGUiOm51bGx9LCJUaXRsZVN0eWxlIjp7IiRpZCI6IjU0MyIsIkZvbnRTZXR0aW5ncyI6eyIkaWQiOiI1NDQiLCJGb250U2l6ZSI6MTEsIkZvbnROYW1lIjoiQ2FsaWJyaSIsIklzQm9sZCI6ZmFsc2UsIklzSXRhbGljIjpmYWxzZSwiSXNVbmRlcmxpbmVkIjpmYWxzZSwiUGFyZW50U3R5bGUiOm51bGx9LCJBdXRvU2l6ZSI6MCwiRm9yZWdyb3VuZCI6eyIkaWQiOiI1NDUiLCJDb2xvciI6eyIkaWQiOiI1NDYiLCJBIjoyNTUsIlIiOjAsIkciOjAsIkIiOjB9fSwiTWF4V2lkdGgiOjcyMC4wLCJNYXhIZWlnaHQiOiJJbmZpbml0eSIsIlNtYXJ0Rm9yZWdyb3VuZElzQWN0aXZlIjpmYWxzZSwiSG9yaXpvbnRhbEFsaWdubWVudCI6MSwiVmVydGljYWxBbGlnbm1lbnQiOjAsIlNtYXJ0Rm9yZWdyb3VuZCI6bnVsbCwiQmFja2dyb3VuZEZpbGxUeXBlIjowLCJNYXJnaW4iOnsiJHJlZiI6IjI5OSJ9LCJQYWRkaW5nIjp7IiRyZWYiOiIzMDAifSwiQmFja2dyb3VuZCI6eyIkaWQiOiI1NDciLCJDb2xvciI6eyIkaWQiOiI1NDgiLCJBIjowLCJSIjoyNTUsIkciOjI1NSwiQiI6MjU1fX0sIklzVmlzaWJsZSI6dHJ1ZSwiV2lkdGgiOjAuMCwiSGVpZ2h0IjowLjAsIkJvcmRlclN0eWxlIjp7IiRpZCI6IjU0OSIsIkxpbmVDb2xvciI6bnVsbCwiTGluZVdlaWdodCI6MC4wLCJMaW5lVHlwZSI6MCwiUGFyZW50U3R5bGUiOm51bGx9LCJQYXJlbnRTdHlsZSI6bnVsbH0sIkRhdGVTdHlsZSI6eyIkaWQiOiI1NTAiLCJGb250U2V0dGluZ3MiOnsiJGlkIjoiNTUxIiwiRm9udFNpemUiOjEwLCJGb250TmFtZSI6IkNhbGlicmkiLCJJc0JvbGQiOmZhbHNlLCJJc0l0YWxpYyI6ZmFsc2UsIklzVW5kZXJsaW5lZCI6ZmFsc2UsIlBhcmVudFN0eWxlIjpudWxsfSwiQXV0b1NpemUiOjAsIkZvcmVncm91bmQiOnsiJHJlZiI6IjMwNiJ9LCJNYXhXaWR0aCI6MjAwLjAsIk1heEhlaWdodCI6IkluZmluaXR5IiwiU21hcnRGb3JlZ3JvdW5kSXNBY3RpdmUiOmZhbHNlLCJIb3Jpem9udGFsQWxpZ25tZW50IjowLCJWZXJ0aWNhbEFsaWdubWVudCI6MCwiU21hcnRGb3JlZ3JvdW5kIjpudWxsLCJCYWNrZ3JvdW5kRmlsbFR5cGUiOjAsIk1hcmdpbiI6eyIkcmVmIjoiMzA3In0sIlBhZGRpbmciOnsiJHJlZiI6IjMwOCJ9LCJCYWNrZ3JvdW5kIjp7IiRyZWYiOiIzMDkifSwiSXNWaXNpYmxlIjp0cnVlLCJXaWR0aCI6MC4wLCJIZWlnaHQiOjAuMCwiQm9yZGVyU3R5bGUiOnsiJGlkIjoiNTUyIiwiTGluZUNvbG9yIjpudWxsLCJMaW5lV2VpZ2h0IjowLjAsIkxpbmVUeXBlIjowLCJQYXJlbnRTdHlsZSI6bnVsbH0sIlBhcmVudFN0eWxlIjpudWxsfSwiRGF0ZUZvcm1hdCI6eyIkaWQiOiI1N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U0IiwiRm9ybWF0IjowLCJJc1Zpc2libGUiOmZhbHNlLCJMYXN0S25vd25WaXNpYmlsaXR5U3RhdGUiOmZhbHNlfSwiSXNWaXNpYmxlIjp0cnVlLCJQYXJlbnRTdHlsZSI6bnVsbH0sIkluZGV4IjoxOSwiU21hcnREdXJhdGlvbkFjdGl2YXRlZCI6ZmFsc2UsIkRhdGVGb3JtYXQiOnsiJHJlZiI6IjU1MyJ9LCJXZWVrTnVtYmVyaW5nIjp7IiRpZCI6IjU1NSIsIkZvcm1hdCI6MCwiSXNWaXNpYmxlIjpmYWxzZSwiTGFzdEtub3duVmlzaWJpbGl0eVN0YXRlIjpmYWxzZX0sIklkIjoiMGZlNmU2YzQtZDM0OS00MjdjLTgxY2EtY2NmNTc2YmE0NjBjIiwiSW1wb3J0SWQiOm51bGwsIlRpdGxlIjoiUmVzb2x2ZWQ/IiwiTm90ZSI6bnVsbCwiSHlwZXJsaW5rIjp7IiRpZCI6IjU1NiIsIkFkZHJlc3MiOm51bGwsIlN1YkFkZHJlc3MiOm51bGx9LCJJc0NoYW5nZWQiOmZhbHNlLCJJc05ldyI6ZmFsc2V9fSx7IiRpZCI6IjU1NyIsIl9hdHRhY2hlZE1pbGVzdG9uZXMiOltdLCJUYXNrRGVmaW5pdGlvbiI6eyIkaWQiOiI1NTgiLCJHcm91cE5hbWUiOm51bGwsIlN0YXJ0RGF0ZSI6IjIwMjMtMDMtMDhUMDk6MDA6MDBaIiwiRW5kRGF0ZSI6IjIwMjMtMDMtMDhUMjE6MDA6MDBaIiwiUGVyY2VudGFnZUNvbXBsZXRlIjpudWxsLCJTdHlsZSI6eyIkaWQiOiI1NTkiLCJTaGFwZSI6NywiU2hhcGVUaGlja25lc3MiOjMsIkR1cmF0aW9uRm9ybWF0IjowLCJJbmNsdWRlTm9uV29ya2luZ0RheXNJbkR1cmF0aW9uIjpmYWxzZSwiUGVyY2VudGFnZUNvbXBsZXRlU3R5bGUiOnsiJGlkIjoiNTYwIiwiRm9udFNldHRpbmdzIjp7IiRpZCI6IjU2MSIsIkZvbnRTaXplIjoxMCwiRm9udE5hbWUiOiJDYWxpYnJpIiwiSXNCb2xkIjpmYWxzZSwiSXNJdGFsaWMiOmZhbHNlLCJJc1VuZGVybGluZWQiOmZhbHNlLCJQYXJlbnRTdHlsZSI6bnVsbH0sIkF1dG9TaXplIjowLCJGb3JlZ3JvdW5kIjp7IiRpZCI6IjU2MiIsIkNvbG9yIjp7IiRpZCI6IjU2M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MjY3In0sIlBhZGRpbmciOnsiJHJlZiI6IjI2OCJ9LCJCYWNrZ3JvdW5kIjp7IiRpZCI6IjU2NCIsIkNvbG9yIjp7IiRyZWYiOiI1MzAifX0sIklzVmlzaWJsZSI6dHJ1ZSwiV2lkdGgiOjAuMCwiSGVpZ2h0IjowLjAsIkJvcmRlclN0eWxlIjp7IiRpZCI6IjU2NSIsIkxpbmVDb2xvciI6bnVsbCwiTGluZVdlaWdodCI6MC4wLCJMaW5lVHlwZSI6MCwiUGFyZW50U3R5bGUiOm51bGx9LCJQYXJlbnRTdHlsZSI6bnVsbH0sIkR1cmF0aW9uU3R5bGUiOnsiJGlkIjoiNTY2IiwiRm9udFNldHRpbmdzIjp7IiRpZCI6IjU2NyIsIkZvbnRTaXplIjoxMCwiRm9udE5hbWUiOiJDYWxpYnJpIiwiSXNCb2xkIjpmYWxzZSwiSXNJdGFsaWMiOmZhbHNlLCJJc1VuZGVybGluZWQiOmZhbHNlLCJQYXJlbnRTdHlsZSI6bnVsbH0sIkF1dG9TaXplIjowLCJGb3JlZ3JvdW5kIjp7IiRyZWYiOiIyNzQifSwiTWF4V2lkdGgiOjIwMC4wLCJNYXhIZWlnaHQiOiJJbmZpbml0eSIsIlNtYXJ0Rm9yZWdyb3VuZElzQWN0aXZlIjpmYWxzZSwiSG9yaXpvbnRhbEFsaWdubWVudCI6MCwiVmVydGljYWxBbGlnbm1lbnQiOjAsIlNtYXJ0Rm9yZWdyb3VuZCI6bnVsbCwiQmFja2dyb3VuZEZpbGxUeXBlIjowLCJNYXJnaW4iOnsiJHJlZiI6IjI3NiJ9LCJQYWRkaW5nIjp7IiRyZWYiOiIyNzcifSwiQmFja2dyb3VuZCI6eyIkcmVmIjoiMjc4In0sIklzVmlzaWJsZSI6dHJ1ZSwiV2lkdGgiOjAuMCwiSGVpZ2h0IjowLjAsIkJvcmRlclN0eWxlIjp7IiRpZCI6IjU2OCIsIkxpbmVDb2xvciI6bnVsbCwiTGluZVdlaWdodCI6MC4wLCJMaW5lVHlwZSI6MCwiUGFyZW50U3R5bGUiOm51bGx9LCJQYXJlbnRTdHlsZSI6bnVsbH0sIkhvcml6b250YWxDb25uZWN0b3JTdHlsZSI6eyIkaWQiOiI1NjkiLCJMaW5lQ29sb3IiOnsiJHJlZiI6IjI4MiJ9LCJMaW5lV2VpZ2h0IjoxLjAsIkxpbmVUeXBlIjowLCJQYXJlbnRTdHlsZSI6bnVsbH0sIlZlcnRpY2FsQ29ubmVjdG9yU3R5bGUiOnsiJGlkIjoiNTcwIiwiTGluZUNvbG9yIjp7IiRyZWYiOiIyODU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1NzEiLCJNYXJnaW4iOnsiJHJlZiI6IjI4OCJ9LCJQYWRkaW5nIjp7IiRyZWYiOiIyODkifSwiQmFja2dyb3VuZCI6eyIkaWQiOiI1NzIiLCJDb2xvciI6eyIkaWQiOiI1NzMiLCJBIjoyNTUsIlIiOjI1NCwiRyI6MTg2LCJCIjoxMH19LCJJc1Zpc2libGUiOnRydWUsIldpZHRoIjo3Ny4wNDAwMDA5MTU1MjczNDQsIkhlaWdodCI6NDAuMzE5OTk5Njk0ODI0MjE5LCJCb3JkZXJTdHlsZSI6eyIkaWQiOiI1NzQiLCJMaW5lQ29sb3IiOnsiJHJlZiI6IjU0MSJ9LCJMaW5lV2VpZ2h0IjowLjAsIkxpbmVUeXBlIjowLCJQYXJlbnRTdHlsZSI6bnVsbH0sIlBhcmVudFN0eWxlIjpudWxsfSwiVGl0bGVTdHlsZSI6eyIkaWQiOiI1NzUiLCJGb250U2V0dGluZ3MiOnsiJGlkIjoiNTc2IiwiRm9udFNpemUiOjExLCJGb250TmFtZSI6IkNhbGlicmkiLCJJc0JvbGQiOmZhbHNlLCJJc0l0YWxpYyI6ZmFsc2UsIklzVW5kZXJsaW5lZCI6ZmFsc2UsIlBhcmVudFN0eWxlIjpudWxsfSwiQXV0b1NpemUiOjIsIkZvcmVncm91bmQiOnsiJGlkIjoiNTc3IiwiQ29sb3IiOnsiJGlkIjoiNTc4IiwiQSI6MjU1LCJSIjowLCJHIjowLCJCIjowfX0sIk1heFdpZHRoIjo2My4yMDQyNTAzMzU2OTMzNTksIk1heEhlaWdodCI6IkluZmluaXR5IiwiU21hcnRGb3JlZ3JvdW5kSXNBY3RpdmUiOmZhbHNlLCJIb3Jpem9udGFsQWxpZ25tZW50IjoxLCJWZXJ0aWNhbEFsaWdubWVudCI6MCwiU21hcnRGb3JlZ3JvdW5kIjpudWxsLCJCYWNrZ3JvdW5kRmlsbFR5cGUiOjAsIk1hcmdpbiI6eyIkcmVmIjoiMjk5In0sIlBhZGRpbmciOnsiJHJlZiI6IjMwMCJ9LCJCYWNrZ3JvdW5kIjp7IiRpZCI6IjU3OSIsIkNvbG9yIjp7IiRpZCI6IjU4MCIsIkEiOjAsIlIiOjI1NSwiRyI6MjU1LCJCIjoyNTV9fSwiSXNWaXNpYmxlIjp0cnVlLCJXaWR0aCI6MC4wLCJIZWlnaHQiOjAuMCwiQm9yZGVyU3R5bGUiOnsiJGlkIjoiNTgxIiwiTGluZUNvbG9yIjpudWxsLCJMaW5lV2VpZ2h0IjowLjAsIkxpbmVUeXBlIjowLCJQYXJlbnRTdHlsZSI6bnVsbH0sIlBhcmVudFN0eWxlIjpudWxsfSwiRGF0ZVN0eWxlIjp7IiRpZCI6IjU4MiIsIkZvbnRTZXR0aW5ncyI6eyIkaWQiOiI1ODMiLCJGb250U2l6ZSI6MTAsIkZvbnROYW1lIjoiQ2FsaWJyaSIsIklzQm9sZCI6ZmFsc2UsIklzSXRhbGljIjpmYWxzZSwiSXNVbmRlcmxpbmVkIjpmYWxzZSwiUGFyZW50U3R5bGUiOm51bGx9LCJBdXRvU2l6ZSI6MCwiRm9yZWdyb3VuZCI6eyIkcmVmIjoiMzA2In0sIk1heFdpZHRoIjoyMDAuMCwiTWF4SGVpZ2h0IjoiSW5maW5pdHkiLCJTbWFydEZvcmVncm91bmRJc0FjdGl2ZSI6ZmFsc2UsIkhvcml6b250YWxBbGlnbm1lbnQiOjAsIlZlcnRpY2FsQWxpZ25tZW50IjowLCJTbWFydEZvcmVncm91bmQiOm51bGwsIkJhY2tncm91bmRGaWxsVHlwZSI6MCwiTWFyZ2luIjp7IiRyZWYiOiIzMDcifSwiUGFkZGluZyI6eyIkcmVmIjoiMzA4In0sIkJhY2tncm91bmQiOnsiJHJlZiI6IjMwOSJ9LCJJc1Zpc2libGUiOnRydWUsIldpZHRoIjowLjAsIkhlaWdodCI6MC4wLCJCb3JkZXJTdHlsZSI6eyIkaWQiOiI1ODQiLCJMaW5lQ29sb3IiOm51bGwsIkxpbmVXZWlnaHQiOjAuMCwiTGluZVR5cGUiOjAsIlBhcmVudFN0eWxlIjpudWxsfSwiUGFyZW50U3R5bGUiOm51bGx9LCJEYXRlRm9ybWF0Ijp7IiRyZWYiOiI1NTMifSwiV2Vla051bWJlcmluZyI6eyIkaWQiOiI1ODUiLCJGb3JtYXQiOjAsIklzVmlzaWJsZSI6ZmFsc2UsIkxhc3RLbm93blZpc2liaWxpdHlTdGF0ZSI6ZmFsc2V9LCJJc1Zpc2libGUiOnRydWUsIlBhcmVudFN0eWxlIjpudWxsfSwiSW5kZXgiOjE4LCJTbWFydER1cmF0aW9uQWN0aXZhdGVkIjpmYWxzZSwiRGF0ZUZvcm1hdCI6eyIkcmVmIjoiNTUzIn0sIldlZWtOdW1iZXJpbmciOnsiJGlkIjoiNTg2IiwiRm9ybWF0IjowLCJJc1Zpc2libGUiOmZhbHNlLCJMYXN0S25vd25WaXNpYmlsaXR5U3RhdGUiOmZhbHNlfSwiSWQiOiIyN2UwZTkwYy04ZTYxLTQ2MGYtODhkYS05M2FiNDA0ZmM4NWQiLCJJbXBvcnRJZCI6bnVsbCwiVGl0bGUiOiJJc3N1ZVxycmVwcm9kdWNlZD8iLCJOb3RlIjpudWxsLCJIeXBlcmxpbmsiOnsiJGlkIjoiNTg3IiwiQWRkcmVzcyI6bnVsbCwiU3ViQWRkcmVzcyI6bnVsbH0sIklzQ2hhbmdlZCI6ZmFsc2UsIklzTmV3IjpmYWxzZX19LHsiJGlkIjoiNTg4IiwiX2F0dGFjaGVkTWlsZXN0b25lcyI6W10sIlRhc2tEZWZpbml0aW9uIjp7IiRpZCI6IjU4OSIsIkdyb3VwTmFtZSI6bnVsbCwiU3RhcnREYXRlIjoiMjAyMy0wMy0wN1QxMTo1OTowMFoiLCJFbmREYXRlIjoiMjAyMy0wMy0wN1QyMzo1OTowMFoiLCJQZXJjZW50YWdlQ29tcGxldGUiOm51bGwsIlN0eWxlIjp7IiRpZCI6IjU5MCIsIlNoYXBlIjowLCJTaGFwZVRoaWNrbmVzcyI6MywiRHVyYXRpb25Gb3JtYXQiOjUsIkluY2x1ZGVOb25Xb3JraW5nRGF5c0luRHVyYXRpb24iOmZhbHNlLCJQZXJjZW50YWdlQ29tcGxldGVTdHlsZSI6eyIkaWQiOiI1OTEiLCJGb250U2V0dGluZ3MiOnsiJGlkIjoiNTkyIiwiRm9udFNpemUiOjEwLCJGb250TmFtZSI6IkNhbGlicmkiLCJJc0JvbGQiOmZhbHNlLCJJc0l0YWxpYyI6ZmFsc2UsIklzVW5kZXJsaW5lZCI6ZmFsc2UsIlBhcmVudFN0eWxlIjpudWxsfSwiQXV0b1NpemUiOjAsIkZvcmVncm91bmQiOnsiJGlkIjoiNTkzIiwiQ29sb3IiOnsiJGlkIjoiNTk0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yNjcifSwiUGFkZGluZyI6eyIkcmVmIjoiMjY4In0sIkJhY2tncm91bmQiOnsiJGlkIjoiNTk1IiwiQ29sb3IiOnsiJHJlZiI6IjI3MCJ9fSwiSXNWaXNpYmxlIjp0cnVlLCJXaWR0aCI6MC4wLCJIZWlnaHQiOjAuMCwiQm9yZGVyU3R5bGUiOnsiJGlkIjoiNTk2IiwiTGluZUNvbG9yIjpudWxsLCJMaW5lV2VpZ2h0IjowLjAsIkxpbmVUeXBlIjowLCJQYXJlbnRTdHlsZSI6bnVsbH0sIlBhcmVudFN0eWxlIjpudWxsfSwiRHVyYXRpb25TdHlsZSI6eyIkaWQiOiI1OTciLCJGb250U2V0dGluZ3MiOnsiJGlkIjoiNTk4IiwiRm9udFNpemUiOjEwLCJGb250TmFtZSI6IkNhbGlicmkiLCJJc0JvbGQiOmZhbHNlLCJJc0l0YWxpYyI6ZmFsc2UsIklzVW5kZXJsaW5lZCI6ZmFsc2UsIlBhcmVudFN0eWxlIjpudWxsfSwiQXV0b1NpemUiOjAsIkZvcmVncm91bmQiOnsiJHJlZiI6IjI3NCJ9LCJNYXhXaWR0aCI6MjAwLjAsIk1heEhlaWdodCI6IkluZmluaXR5IiwiU21hcnRGb3JlZ3JvdW5kSXNBY3RpdmUiOmZhbHNlLCJIb3Jpem9udGFsQWxpZ25tZW50IjowLCJWZXJ0aWNhbEFsaWdubWVudCI6MCwiU21hcnRGb3JlZ3JvdW5kIjpudWxsLCJCYWNrZ3JvdW5kRmlsbFR5cGUiOjAsIk1hcmdpbiI6eyIkcmVmIjoiMjc2In0sIlBhZGRpbmciOnsiJHJlZiI6IjI3NyJ9LCJCYWNrZ3JvdW5kIjp7IiRyZWYiOiIyNzgifSwiSXNWaXNpYmxlIjp0cnVlLCJXaWR0aCI6MC4wLCJIZWlnaHQiOjAuMCwiQm9yZGVyU3R5bGUiOnsiJGlkIjoiNTk5IiwiTGluZUNvbG9yIjpudWxsLCJMaW5lV2VpZ2h0IjowLjAsIkxpbmVUeXBlIjowLCJQYXJlbnRTdHlsZSI6bnVsbH0sIlBhcmVudFN0eWxlIjpudWxsfSwiSG9yaXpvbnRhbENvbm5lY3RvclN0eWxlIjp7IiRpZCI6IjYwMCIsIkxpbmVDb2xvciI6eyIkcmVmIjoiMjgyIn0sIkxpbmVXZWlnaHQiOjEuMCwiTGluZVR5cGUiOjAsIlBhcmVudFN0eWxlIjpudWxsfSwiVmVydGljYWxDb25uZWN0b3JTdHlsZSI6eyIkaWQiOiI2MDEiLCJMaW5lQ29sb3IiOnsiJHJlZiI6IjI4N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YwMiIsIk1hcmdpbiI6eyIkcmVmIjoiMjg4In0sIlBhZGRpbmciOnsiJHJlZiI6IjI4OSJ9LCJCYWNrZ3JvdW5kIjp7IiRpZCI6IjYwMyIsIkNvbG9yIjp7IiRpZCI6IjYwNCIsIkEiOjI1NSwiUiI6OTEsIkciOjE1NSwiQiI6MjEzfX0sIklzVmlzaWJsZSI6dHJ1ZSwiV2lkdGgiOjkzLjU5OTk5ODQ3NDEyMTEsIkhlaWdodCI6NDAuMzE5OTk5Njk0ODI0MjE5LCJCb3JkZXJTdHlsZSI6eyIkaWQiOiI2MDUiLCJMaW5lQ29sb3IiOnsiJHJlZiI6IjI5MyJ9LCJMaW5lV2VpZ2h0IjowLjAsIkxpbmVUeXBlIjowLCJQYXJlbnRTdHlsZSI6bnVsbH0sIlBhcmVudFN0eWxlIjpudWxsfSwiVGl0bGVTdHlsZSI6eyIkaWQiOiI2MDYiLCJGb250U2V0dGluZ3MiOnsiJGlkIjoiNjA3IiwiRm9udFNpemUiOjExLCJGb250TmFtZSI6IkNhbGlicmkiLCJJc0JvbGQiOmZhbHNlLCJJc0l0YWxpYyI6ZmFsc2UsIklzVW5kZXJsaW5lZCI6ZmFsc2UsIlBhcmVudFN0eWxlIjpudWxsfSwiQXV0b1NpemUiOjAsIkZvcmVncm91bmQiOnsiJGlkIjoiNjA4IiwiQ29sb3IiOnsiJGlkIjoiNjA5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yZWYiOiIyOTkifSwiUGFkZGluZyI6eyIkcmVmIjoiMzAwIn0sIkJhY2tncm91bmQiOnsiJGlkIjoiNjEwIiwiQ29sb3IiOnsiJGlkIjoiNjExIiwiQSI6MCwiUiI6MjU1LCJHIjoyNTUsIkIiOjI1NX19LCJJc1Zpc2libGUiOnRydWUsIldpZHRoIjowLjAsIkhlaWdodCI6MC4wLCJCb3JkZXJTdHlsZSI6eyIkaWQiOiI2MTIiLCJMaW5lQ29sb3IiOm51bGwsIkxpbmVXZWlnaHQiOjAuMCwiTGluZVR5cGUiOjAsIlBhcmVudFN0eWxlIjpudWxsfSwiUGFyZW50U3R5bGUiOm51bGx9LCJEYXRlU3R5bGUiOnsiJGlkIjoiNjEzIiwiRm9udFNldHRpbmdzIjp7IiRpZCI6IjYxNCIsIkZvbnRTaXplIjoxMCwiRm9udE5hbWUiOiJDYWxpYnJpIiwiSXNCb2xkIjpmYWxzZSwiSXNJdGFsaWMiOmZhbHNlLCJJc1VuZGVybGluZWQiOmZhbHNlLCJQYXJlbnRTdHlsZSI6bnVsbH0sIkF1dG9TaXplIjowLCJGb3JlZ3JvdW5kIjp7IiRyZWYiOiIzMDYifSwiTWF4V2lkdGgiOjIwMC4wLCJNYXhIZWlnaHQiOiJJbmZpbml0eSIsIlNtYXJ0Rm9yZWdyb3VuZElzQWN0aXZlIjpmYWxzZSwiSG9yaXpvbnRhbEFsaWdubWVudCI6MCwiVmVydGljYWxBbGlnbm1lbnQiOjAsIlNtYXJ0Rm9yZWdyb3VuZCI6bnVsbCwiQmFja2dyb3VuZEZpbGxUeXBlIjowLCJNYXJnaW4iOnsiJHJlZiI6IjMwNyJ9LCJQYWRkaW5nIjp7IiRyZWYiOiIzMDgifSwiQmFja2dyb3VuZCI6eyIkcmVmIjoiMzA5In0sIklzVmlzaWJsZSI6dHJ1ZSwiV2lkdGgiOjAuMCwiSGVpZ2h0IjowLjAsIkJvcmRlclN0eWxlIjp7IiRpZCI6IjYxNSIsIkxpbmVDb2xvciI6bnVsbCwiTGluZVdlaWdodCI6MC4wLCJMaW5lVHlwZSI6MCwiUGFyZW50U3R5bGUiOm51bGx9LCJQYXJlbnRTdHlsZSI6bnVsbH0sIkRhdGVGb3JtYXQiOnsiJHJlZiI6IjMxMSJ9LCJXZWVrTnVtYmVyaW5nIjp7IiRpZCI6IjYxNiIsIkZvcm1hdCI6MCwiSXNWaXNpYmxlIjpmYWxzZSwiTGFzdEtub3duVmlzaWJpbGl0eVN0YXRlIjpmYWxzZX0sIklzVmlzaWJsZSI6dHJ1ZSwiUGFyZW50U3R5bGUiOm51bGx9LCJJbmRleCI6MTcsIlNtYXJ0RHVyYXRpb25BY3RpdmF0ZWQiOmZhbHNlLCJEYXRlRm9ybWF0Ijp7IiRyZWYiOiIzMTEifSwiV2Vla051bWJlcmluZyI6eyIkaWQiOiI2MTciLCJGb3JtYXQiOjAsIklzVmlzaWJsZSI6ZmFsc2UsIkxhc3RLbm93blZpc2liaWxpdHlTdGF0ZSI6ZmFsc2V9LCJJZCI6IjUwMjRkYTVmLTRkODgtNDE3NC04YTg5LTU0NDEyNmY5ZGE4MiIsIkltcG9ydElkIjpudWxsLCJUaXRsZSI6Iklzc3VlIHRlc3RpbmciLCJOb3RlIjpudWxsLCJIeXBlcmxpbmsiOnsiJGlkIjoiNjE4IiwiQWRkcmVzcyI6bnVsbCwiU3ViQWRkcmVzcyI6bnVsbH0sIklzQ2hhbmdlZCI6ZmFsc2UsIklzTmV3IjpmYWxzZX19XSwiX21pbGVzdG9uZXMiOltdLCJJZCI6ImM0ODIyM2E3LTg5YWEtNGNhZS1hOWVjLTdiZTg0YTQxZmJlMSIsIklzU2luZ2xlSXRlbVJvdyI6ZmFsc2V9XSwiSW5kZXgiOjE2LCJJZCI6IjQzYmU0ZDU1LWEzNTgtNGViZC04NGQyLTJhOTVhZGIxMjAyMSIsIkhlYWRlclRleHQiOm51bGwsIklzRGVmYXVsdCI6dHJ1ZSwiU3R5bGUiOnsiJGlkIjoiNjE5IiwiSGVhZGVyU3R5bGUiOnsiJGlkIjoiNjIwIiwiVGV4dFN0eWxlIjp7IiRpZCI6IjYyMSIsIkZvbnRTZXR0aW5ncyI6eyIkaWQiOiI2MjIiLCJGb250U2l6ZSI6MTIsIkZvbnROYW1lIjoiQ2FsaWJyaSIsIklzQm9sZCI6ZmFsc2UsIklzSXRhbGljIjpmYWxzZSwiSXNVbmRlcmxpbmVkIjpmYWxzZSwiUGFyZW50U3R5bGUiOm51bGx9LCJBdXRvU2l6ZSI6MCwiRm9yZWdyb3VuZCI6eyIkaWQiOiI2MjMiLCJDb2xvciI6eyIkaWQiOiI2MjQiLCJBIjoyNTUsIlIiOjAsIkciOjAsIkIiOjB9fSwiTWF4V2lkdGgiOjAuMCwiTWF4SGVpZ2h0IjowLjAsIlNtYXJ0Rm9yZWdyb3VuZElzQWN0aXZlIjpmYWxzZSwiSG9yaXpvbnRhbEFsaWdubWVudCI6MCwiVmVydGljYWxBbGlnbm1lbnQiOjAsIlNtYXJ0Rm9yZWdyb3VuZCI6bnVsbCwiQmFja2dyb3VuZEZpbGxUeXBlIjowLCJNYXJnaW4iOnsiJGlkIjoiNjI1IiwiVG9wIjowLjAsIkxlZnQiOjAuMCwiUmlnaHQiOjAuMCwiQm90dG9tIjowLjB9LCJQYWRkaW5nIjp7IiRpZCI6IjYyNiIsIlRvcCI6MC4wLCJMZWZ0IjowLjAsIlJpZ2h0IjowLjAsIkJvdHRvbSI6MC4wfSwiQmFja2dyb3VuZCI6bnVsbCwiSXNWaXNpYmxlIjpmYWxzZSwiV2lkdGgiOjAuMCwiSGVpZ2h0IjowLjAsIkJvcmRlclN0eWxlIjpudWxsLCJQYXJlbnRTdHlsZSI6bnVsbH0sIlJlY3RhbmdsZVN0eWxlIjp7IiRpZCI6IjYyNyIsIk1hcmdpbiI6eyIkaWQiOiI2MjgiLCJUb3AiOjAuMCwiTGVmdCI6MC4wLCJSaWdodCI6MC4wLCJCb3R0b20iOjAuMH0sIlBhZGRpbmciOnsiJGlkIjoiNjI5IiwiVG9wIjowLjAsIkxlZnQiOjAuMCwiUmlnaHQiOjAuMCwiQm90dG9tIjowLjB9LCJCYWNrZ3JvdW5kIjp7IiRpZCI6IjYzMCIsIkNvbG9yIjp7IiRpZCI6IjYzMSIsIkEiOjYzLCJSIjoxNjUsIkciOjE2NSwiQiI6MTY1fX0sIklzVmlzaWJsZSI6ZmFsc2UsIldpZHRoIjowLjAsIkhlaWdodCI6MC4wLCJCb3JkZXJTdHlsZSI6eyIkaWQiOiI2MzIiLCJMaW5lQ29sb3IiOnsiJGlkIjoiNjMzIiwiJHR5cGUiOiJOTFJFLkNvbW1vbi5Eb20uU29saWRDb2xvckJydXNoLCBOTFJFLkNvbW1vbiIsIkNvbG9yIjp7IiRpZCI6IjYzNCIsIkEiOjI1NSwiUiI6MjU1LCJHIjowLCJCIjowfX0sIkxpbmVXZWlnaHQiOjAuMCwiTGluZVR5cGUiOjAsIlBhcmVudFN0eWxlIjpudWxsfSwiUGFyZW50U3R5bGUiOm51bGx9LCJNYXJnaW4iOnsiJGlkIjoiNjM1IiwiVG9wIjowLjAsIkxlZnQiOjAuMCwiUmlnaHQiOjAuMCwiQm90dG9tIjowLjB9LCJQYWRkaW5nIjp7IiRpZCI6IjYzNiIsIlRvcCI6MC4wLCJMZWZ0IjowLjAsIlJpZ2h0IjowLjAsIkJvdHRvbSI6MC4wfSwiQmFja2dyb3VuZCI6bnVsbCwiSXNWaXNpYmxlIjp0cnVlLCJXaWR0aCI6MC4wLCJIZWlnaHQiOjAuMCwiQm9yZGVyU3R5bGUiOm51bGwsIlBhcmVudFN0eWxlIjpudWxsfSwiQmFja2dyb3VuZFN0eWxlIjp7IiRpZCI6IjYzNyIsIk1hcmdpbiI6eyIkaWQiOiI2MzgiLCJUb3AiOjAuMCwiTGVmdCI6MC4wLCJSaWdodCI6MC4wLCJCb3R0b20iOjAuMH0sIlBhZGRpbmciOnsiJGlkIjoiNjM5IiwiVG9wIjowLjAsIkxlZnQiOjAuMCwiUmlnaHQiOjAuMCwiQm90dG9tIjowLjB9LCJCYWNrZ3JvdW5kIjp7IiRpZCI6IjY0MCIsIkNvbG9yIjp7IiRpZCI6IjY0MSIsIkEiOjUxLCJSIjoxNjUsIkciOjE2NSwiQiI6MTY1fX0sIklzVmlzaWJsZSI6dHJ1ZSwiV2lkdGgiOjAuMCwiSGVpZ2h0IjowLjAsIkJvcmRlclN0eWxlIjp7IiRpZCI6IjY0MiIsIkxpbmVDb2xvciI6eyIkaWQiOiI2NDMiLCIkdHlwZSI6Ik5MUkUuQ29tbW9uLkRvbS5Tb2xpZENvbG9yQnJ1c2gsIE5MUkUuQ29tbW9uIiwiQ29sb3IiOnsiJGlkIjoiNjQ0IiwiQSI6MjU1LCJSIjoyNTUsIkciOjAsIkIiOjB9fSwiTGluZVdlaWdodCI6MC4wLCJMaW5lVHlwZSI6MCwiUGFyZW50U3R5bGUiOm51bGx9LCJQYXJlbnRTdHlsZSI6bnVsbH0sIk1hcmdpbiI6eyIkaWQiOiI2NDUiLCJUb3AiOjAuMCwiTGVmdCI6MC4wLCJSaWdodCI6MC4wLCJCb3R0b20iOjAuMH0sIlBhZGRpbmciOnsiJGlkIjoiNjQ2IiwiVG9wIjowLjAsIkxlZnQiOjAuMCwiUmlnaHQiOjAuMCwiQm90dG9tIjowLjB9LCJJc1Zpc2libGUiOmZhbHNlLCJXaWR0aCI6MC4wLCJIZWlnaHQiOjAuMCwiQm9yZGVyU3R5bGUiOm51bGwsIlBhcmVudFN0eWxlIjpudWxsfX1dLCJJZCI6ImE4OGYxNDVlLTRkMjgtNDQyMC1hMmJhLWE2ODVhZjA4NTU0NiIsIkluZGV4IjoxNiwiSGVhZGVyVGV4dCI6IlRlc3RpbmciLCJTdHlsZSI6eyIkaWQiOiI2NDciLCJIZWFkZXJTdHlsZSI6eyIkaWQiOiI2NDgiLCJUZXh0SXNWZXJ0aWNhbCI6ZmFsc2UsIlRleHRTdHlsZSI6eyIkaWQiOiI2NDkiLCJGb250U2V0dGluZ3MiOnsiJGlkIjoiNjUwIiwiRm9udFNpemUiOjEyLCJGb250TmFtZSI6IkNhbGlicmkiLCJJc0JvbGQiOnRydWUsIklzSXRhbGljIjpmYWxzZSwiSXNVbmRlcmxpbmVkIjpmYWxzZSwiUGFyZW50U3R5bGUiOm51bGx9LCJBdXRvU2l6ZSI6MCwiRm9yZWdyb3VuZCI6eyIkaWQiOiI2NTEiLCJDb2xvciI6eyIkaWQiOiI2NTIiLCJBIjoyNTUsIlIiOjI1NSwiRyI6MjU1LCJCIjoyNTV9fSwiTWF4V2lkdGgiOjAuMCwiTWF4SGVpZ2h0IjowLjAsIlNtYXJ0Rm9yZWdyb3VuZElzQWN0aXZlIjpmYWxzZSwiSG9yaXpvbnRhbEFsaWdubWVudCI6MCwiVmVydGljYWxBbGlnbm1lbnQiOjAsIlNtYXJ0Rm9yZWdyb3VuZCI6bnVsbCwiQmFja2dyb3VuZEZpbGxUeXBlIjowLCJNYXJnaW4iOnsiJGlkIjoiNjUzIiwiVG9wIjowLjAsIkxlZnQiOjAuMCwiUmlnaHQiOjAuMCwiQm90dG9tIjowLjB9LCJQYWRkaW5nIjp7IiRpZCI6IjY1NCIsIlRvcCI6MC4wLCJMZWZ0IjowLjAsIlJpZ2h0IjowLjAsIkJvdHRvbSI6MC4wfSwiQmFja2dyb3VuZCI6bnVsbCwiSXNWaXNpYmxlIjpmYWxzZSwiV2lkdGgiOjAuMCwiSGVpZ2h0IjowLjAsIkJvcmRlclN0eWxlIjpudWxsLCJQYXJlbnRTdHlsZSI6bnVsbH0sIlJlY3RhbmdsZVN0eWxlIjp7IiRpZCI6IjY1NSIsIk1hcmdpbiI6eyIkaWQiOiI2NTYiLCJUb3AiOjAuMCwiTGVmdCI6MC4wLCJSaWdodCI6MC4wLCJCb3R0b20iOjAuMH0sIlBhZGRpbmciOnsiJGlkIjoiNjU3IiwiVG9wIjowLjAsIkxlZnQiOjAuMCwiUmlnaHQiOjAuMCwiQm90dG9tIjowLjB9LCJCYWNrZ3JvdW5kIjp7IiRpZCI6IjY1OCIsIkNvbG9yIjp7IiRpZCI6IjY1OSIsIkEiOjI1NSwiUiI6MTg3LCJHIjo5MSwiQiI6OTN9fSwiSXNWaXNpYmxlIjpmYWxzZSwiV2lkdGgiOjAuMCwiSGVpZ2h0IjowLjAsIkJvcmRlclN0eWxlIjp7IiRpZCI6IjY2MCIsIkxpbmVDb2xvciI6eyIkaWQiOiI2NjEiLCIkdHlwZSI6Ik5MUkUuQ29tbW9uLkRvbS5Tb2xpZENvbG9yQnJ1c2gsIE5MUkUuQ29tbW9uIiwiQ29sb3IiOnsiJGlkIjoiNjYyIiwiQSI6MjU1LCJSIjo4OCwiRyI6MzksIkIiOjd9fSwiTGluZVdlaWdodCI6MC4wLCJMaW5lVHlwZSI6MCwiUGFyZW50U3R5bGUiOm51bGx9LCJQYXJlbnRTdHlsZSI6bnVsbH0sIk1hcmdpbiI6eyIkaWQiOiI2NjMiLCJUb3AiOjAuMCwiTGVmdCI6MC4wLCJSaWdodCI6MC4wLCJCb3R0b20iOjAuMH0sIlBhZGRpbmciOnsiJGlkIjoiNjY0IiwiVG9wIjowLjAsIkxlZnQiOjAuMCwiUmlnaHQiOjAuMCwiQm90dG9tIjowLjB9LCJCYWNrZ3JvdW5kIjpudWxsLCJJc1Zpc2libGUiOnRydWUsIldpZHRoIjowLjAsIkhlaWdodCI6MC4wLCJCb3JkZXJTdHlsZSI6bnVsbCwiUGFyZW50U3R5bGUiOm51bGx9LCJCYWNrZ3JvdW5kU3R5bGUiOnsiJGlkIjoiNjY1IiwiTWFyZ2luIjp7IiRpZCI6IjY2NiIsIlRvcCI6MC4wLCJMZWZ0IjowLjAsIlJpZ2h0IjowLjAsIkJvdHRvbSI6MC4wfSwiUGFkZGluZyI6eyIkaWQiOiI2NjciLCJUb3AiOjAuMCwiTGVmdCI6MC4wLCJSaWdodCI6MC4wLCJCb3R0b20iOjAuMH0sIkJhY2tncm91bmQiOnsiJGlkIjoiNjY4IiwiQ29sb3IiOnsiJGlkIjoiNjY5IiwiQSI6MzgsIlIiOjE4NywiRyI6OTEsIkIiOjkzfX0sIklzVmlzaWJsZSI6dHJ1ZSwiV2lkdGgiOjAuMCwiSGVpZ2h0IjowLjAsIkJvcmRlclN0eWxlIjp7IiRpZCI6IjY3MCIsIkxpbmVDb2xvciI6eyIkaWQiOiI2NzEiLCIkdHlwZSI6Ik5MUkUuQ29tbW9uLkRvbS5Tb2xpZENvbG9yQnJ1c2gsIE5MUkUuQ29tbW9uIiwiQ29sb3IiOnsiJGlkIjoiNjcyIiwiQSI6MjU1LCJSIjo4OCwiRyI6MzksIkIiOjd9fSwiTGluZVdlaWdodCI6MC4wLCJMaW5lVHlwZSI6MCwiUGFyZW50U3R5bGUiOm51bGx9LCJQYXJlbnRTdHlsZSI6bnVsbH0sIklzQWJvdmVUaW1lYmFuZCI6ZmFsc2UsIk1hcmdpbiI6eyIkaWQiOiI2NzMiLCJUb3AiOjAuMCwiTGVmdCI6MC4wLCJSaWdodCI6MC4wLCJCb3R0b20iOjAuMH0sIlBhZGRpbmciOnsiJGlkIjoiNjc0IiwiVG9wIjowLjAsIkxlZnQiOjAuMCwiUmlnaHQiOjAuMCwiQm90dG9tIjowLjB9LCJJc1Zpc2libGUiOnRydWUsIldpZHRoIjowLjAsIkhlaWdodCI6MC4wLCJCb3JkZXJTdHlsZSI6eyIkaWQiOiI2NzUiLCJMaW5lQ29sb3IiOm51bGwsIkxpbmVXZWlnaHQiOjAuMCwiTGluZVR5cGUiOjAsIlBhcmVudFN0eWxlIjpudWxsfSwiUGFyZW50U3R5bGUiOm51bGx9fSx7IiRpZCI6IjY3NiIsIl9hY3Rpdml0aWVzIjpbeyIkaWQiOiI2NzciLCJfcm93cyI6W3siJGlkIjoiNjc4IiwiX3Rhc2tzIjpbeyIkaWQiOiI2NzkiLCJfYXR0YWNoZWRNaWxlc3RvbmVzIjpbXSwiVGFza0RlZmluaXRpb24iOnsiJGlkIjoiNjgwIiwiR3JvdXBOYW1lIjpudWxsLCJTdGFydERhdGUiOiIyMDIzLTAzLTA4VDE3OjAwOjAwWiIsIkVuZERhdGUiOiIyMDIzLTAzLTA5VDA1OjAwOjAwWiIsIlBlcmNlbnRhZ2VDb21wbGV0ZSI6bnVsbCwiU3R5bGUiOnsiJGlkIjoiNjgxIiwiU2hhcGUiOjgsIlNoYXBlVGhpY2tuZXNzIjozLCJEdXJhdGlvbkZvcm1hdCI6NSwiSW5jbHVkZU5vbldvcmtpbmdEYXlzSW5EdXJhdGlvbiI6ZmFsc2UsIlBlcmNlbnRhZ2VDb21wbGV0ZVN0eWxlIjp7IiRpZCI6IjY4MiIsIkZvbnRTZXR0aW5ncyI6eyIkaWQiOiI2ODMiLCJGb250U2l6ZSI6MTAsIkZvbnROYW1lIjoiQ2FsaWJyaSIsIklzQm9sZCI6ZmFsc2UsIklzSXRhbGljIjpmYWxzZSwiSXNVbmRlcmxpbmVkIjpmYWxzZSwiUGFyZW50U3R5bGUiOm51bGx9LCJBdXRvU2l6ZSI6MCwiRm9yZWdyb3VuZCI6eyIkaWQiOiI2ODQiLCJDb2xvciI6eyIkaWQiOiI2ODU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I2NyJ9LCJQYWRkaW5nIjp7IiRyZWYiOiIyNjgifSwiQmFja2dyb3VuZCI6eyIkaWQiOiI2ODYiLCJDb2xvciI6eyIkaWQiOiI2ODciLCJBIjo4OSwiUiI6MCwiRyI6MCwiQiI6MH19LCJJc1Zpc2libGUiOnRydWUsIldpZHRoIjowLjAsIkhlaWdodCI6MC4wLCJCb3JkZXJTdHlsZSI6eyIkaWQiOiI2ODgiLCJMaW5lQ29sb3IiOm51bGwsIkxpbmVXZWlnaHQiOjAuMCwiTGluZVR5cGUiOjAsIlBhcmVudFN0eWxlIjpudWxsfSwiUGFyZW50U3R5bGUiOm51bGx9LCJEdXJhdGlvblN0eWxlIjp7IiRpZCI6IjY4OSIsIkZvbnRTZXR0aW5ncyI6eyIkaWQiOiI2OTAiLCJGb250U2l6ZSI6MTAsIkZvbnROYW1lIjoiQ2FsaWJyaSIsIklzQm9sZCI6ZmFsc2UsIklzSXRhbGljIjpmYWxzZSwiSXNVbmRlcmxpbmVkIjpmYWxzZSwiUGFyZW50U3R5bGUiOm51bGx9LCJBdXRvU2l6ZSI6MCwiRm9yZWdyb3VuZCI6eyIkcmVmIjoiMjc0In0sIk1heFdpZHRoIjoyMDAuMCwiTWF4SGVpZ2h0IjoiSW5maW5pdHkiLCJTbWFydEZvcmVncm91bmRJc0FjdGl2ZSI6ZmFsc2UsIkhvcml6b250YWxBbGlnbm1lbnQiOjAsIlZlcnRpY2FsQWxpZ25tZW50IjowLCJTbWFydEZvcmVncm91bmQiOm51bGwsIkJhY2tncm91bmRGaWxsVHlwZSI6MCwiTWFyZ2luIjp7IiRyZWYiOiIyNzYifSwiUGFkZGluZyI6eyIkcmVmIjoiMjc3In0sIkJhY2tncm91bmQiOnsiJHJlZiI6IjI3OCJ9LCJJc1Zpc2libGUiOnRydWUsIldpZHRoIjowLjAsIkhlaWdodCI6MC4wLCJCb3JkZXJTdHlsZSI6eyIkaWQiOiI2OTEiLCJMaW5lQ29sb3IiOm51bGwsIkxpbmVXZWlnaHQiOjAuMCwiTGluZVR5cGUiOjAsIlBhcmVudFN0eWxlIjpudWxsfSwiUGFyZW50U3R5bGUiOm51bGx9LCJIb3Jpem9udGFsQ29ubmVjdG9yU3R5bGUiOnsiJGlkIjoiNjkyIiwiTGluZUNvbG9yIjp7IiRyZWYiOiIyODIifSwiTGluZVdlaWdodCI6MS4wLCJMaW5lVHlwZSI6MCwiUGFyZW50U3R5bGUiOm51bGx9LCJWZXJ0aWNhbENvbm5lY3RvclN0eWxlIjp7IiRpZCI6IjY5MyIsIkxpbmVDb2xvciI6eyIkcmVmIjoiMjg1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Njk0IiwiTWFyZ2luIjp7IiRyZWYiOiIyODgifSwiUGFkZGluZyI6eyIkcmVmIjoiMjg5In0sIkJhY2tncm91bmQiOnsiJGlkIjoiNjk1IiwiQ29sb3IiOnsiJGlkIjoiNjk2IiwiQSI6MjU1LCJSIjo2OCwiRyI6ODQsIkIiOjEwNn19LCJJc1Zpc2libGUiOnRydWUsIldpZHRoIjo5My41OTk5OTg0NzQxMjExLCJIZWlnaHQiOjQwLjMxOTk5OTY5NDgyNDIxOSwiQm9yZGVyU3R5bGUiOnsiJGlkIjoiNjk3IiwiTGluZUNvbG9yIjp7IiRpZCI6IjY5OCIsIiR0eXBlIjoiTkxSRS5Db21tb24uRG9tLlNvbGlkQ29sb3JCcnVzaCwgTkxSRS5Db21tb24iLCJDb2xvciI6eyIkaWQiOiI2OTkiLCJBIjoyNTUsIlIiOjI1NSwiRyI6MCwiQiI6MH19LCJMaW5lV2VpZ2h0IjowLjAsIkxpbmVUeXBlIjowLCJQYXJlbnRTdHlsZSI6bnVsbH0sIlBhcmVudFN0eWxlIjpudWxsfSwiVGl0bGVTdHlsZSI6eyIkaWQiOiI3MDAiLCJGb250U2V0dGluZ3MiOnsiJGlkIjoiNzAxIiwiRm9udFNpemUiOjExLCJGb250TmFtZSI6IkNhbGlicmkiLCJJc0JvbGQiOmZhbHNlLCJJc0l0YWxpYyI6ZmFsc2UsIklzVW5kZXJsaW5lZCI6ZmFsc2UsIlBhcmVudFN0eWxlIjpudWxsfSwiQXV0b1NpemUiOjAsIkZvcmVncm91bmQiOnsiJGlkIjoiNzAyIiwiQ29sb3IiOnsiJGlkIjoiNzAz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yZWYiOiIyOTkifSwiUGFkZGluZyI6eyIkcmVmIjoiMzAwIn0sIkJhY2tncm91bmQiOnsiJGlkIjoiNzA0IiwiQ29sb3IiOnsiJGlkIjoiNzA1IiwiQSI6MCwiUiI6MjU1LCJHIjoyNTUsIkIiOjI1NX19LCJJc1Zpc2libGUiOnRydWUsIldpZHRoIjowLjAsIkhlaWdodCI6MC4wLCJCb3JkZXJTdHlsZSI6eyIkaWQiOiI3MDYiLCJMaW5lQ29sb3IiOm51bGwsIkxpbmVXZWlnaHQiOjAuMCwiTGluZVR5cGUiOjAsIlBhcmVudFN0eWxlIjpudWxsfSwiUGFyZW50U3R5bGUiOm51bGx9LCJEYXRlU3R5bGUiOnsiJGlkIjoiNzA3IiwiRm9udFNldHRpbmdzIjp7IiRpZCI6IjcwOCIsIkZvbnRTaXplIjoxMCwiRm9udE5hbWUiOiJDYWxpYnJpIiwiSXNCb2xkIjpmYWxzZSwiSXNJdGFsaWMiOmZhbHNlLCJJc1VuZGVybGluZWQiOmZhbHNlLCJQYXJlbnRTdHlsZSI6bnVsbH0sIkF1dG9TaXplIjowLCJGb3JlZ3JvdW5kIjp7IiRyZWYiOiIzMDYifSwiTWF4V2lkdGgiOjIwMC4wLCJNYXhIZWlnaHQiOiJJbmZpbml0eSIsIlNtYXJ0Rm9yZWdyb3VuZElzQWN0aXZlIjpmYWxzZSwiSG9yaXpvbnRhbEFsaWdubWVudCI6MCwiVmVydGljYWxBbGlnbm1lbnQiOjAsIlNtYXJ0Rm9yZWdyb3VuZCI6bnVsbCwiQmFja2dyb3VuZEZpbGxUeXBlIjowLCJNYXJnaW4iOnsiJHJlZiI6IjMwNyJ9LCJQYWRkaW5nIjp7IiRyZWYiOiIzMDgifSwiQmFja2dyb3VuZCI6eyIkcmVmIjoiMzA5In0sIklzVmlzaWJsZSI6dHJ1ZSwiV2lkdGgiOjAuMCwiSGVpZ2h0IjowLjAsIkJvcmRlclN0eWxlIjp7IiRpZCI6IjcwOSIsIkxpbmVDb2xvciI6bnVsbCwiTGluZVdlaWdodCI6MC4wLCJMaW5lVHlwZSI6MCwiUGFyZW50U3R5bGUiOm51bGx9LCJQYXJlbnRTdHlsZSI6bnVsbH0sIkRhdGVGb3JtYXQiOnsiJGlkIjoiNzE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xMSIsIkZvcm1hdCI6MCwiSXNWaXNpYmxlIjpmYWxzZSwiTGFzdEtub3duVmlzaWJpbGl0eVN0YXRlIjpmYWxzZX0sIklzVmlzaWJsZSI6dHJ1ZSwiUGFyZW50U3R5bGUiOm51bGx9LCJJbmRleCI6MjEsIlNtYXJ0RHVyYXRpb25BY3RpdmF0ZWQiOmZhbHNlLCJEYXRlRm9ybWF0Ijp7IiRyZWYiOiI3MTAifSwiV2Vla051bWJlcmluZyI6eyIkaWQiOiI3MTIiLCJGb3JtYXQiOjAsIklzVmlzaWJsZSI6ZmFsc2UsIkxhc3RLbm93blZpc2liaWxpdHlTdGF0ZSI6ZmFsc2V9LCJJZCI6IjJmY2MwNmM5LWYyYmQtNGE3Ny1hZGQ1LTkzMWE1MGQzMzhmNCIsIkltcG9ydElkIjpudWxsLCJUaXRsZSI6IkJ1ZyBmaWxpbmciLCJOb3RlIjpudWxsLCJIeXBlcmxpbmsiOnsiJGlkIjoiNzEzIiwiQWRkcmVzcyI6bnVsbCwiU3ViQWRkcmVzcyI6bnVsbH0sIklzQ2hhbmdlZCI6ZmFsc2UsIklzTmV3IjpmYWxzZX19LHsiJGlkIjoiNzE0IiwiX2F0dGFjaGVkTWlsZXN0b25lcyI6W10sIlRhc2tEZWZpbml0aW9uIjp7IiRpZCI6IjcxNSIsIkdyb3VwTmFtZSI6bnVsbCwiU3RhcnREYXRlIjoiMjAyMy0wMy0wOVQwOTowMDowMFoiLCJFbmREYXRlIjoiMjAyMy0wMy0wOVQyMTowMDowMFoiLCJQZXJjZW50YWdlQ29tcGxldGUiOm51bGwsIlN0eWxlIjp7IiRpZCI6IjcxNiIsIlNoYXBlIjowLCJTaGFwZVRoaWNrbmVzcyI6MywiRHVyYXRpb25Gb3JtYXQiOjUsIkluY2x1ZGVOb25Xb3JraW5nRGF5c0luRHVyYXRpb24iOmZhbHNlLCJQZXJjZW50YWdlQ29tcGxldGVTdHlsZSI6eyIkaWQiOiI3MTciLCJGb250U2V0dGluZ3MiOnsiJGlkIjoiNzE4IiwiRm9udFNpemUiOjEwLCJGb250TmFtZSI6IkNhbGlicmkiLCJJc0JvbGQiOmZhbHNlLCJJc0l0YWxpYyI6ZmFsc2UsIklzVW5kZXJsaW5lZCI6ZmFsc2UsIlBhcmVudFN0eWxlIjpudWxsfSwiQXV0b1NpemUiOjAsIkZvcmVncm91bmQiOnsiJGlkIjoiNzE5IiwiQ29sb3IiOnsiJGlkIjoiNzIw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yNjcifSwiUGFkZGluZyI6eyIkcmVmIjoiMjY4In0sIkJhY2tncm91bmQiOnsiJGlkIjoiNzIxIiwiQ29sb3IiOnsiJGlkIjoiNzIyIiwiQSI6ODksIlIiOjAsIkciOjAsIkIiOjB9fSwiSXNWaXNpYmxlIjp0cnVlLCJXaWR0aCI6MC4wLCJIZWlnaHQiOjAuMCwiQm9yZGVyU3R5bGUiOnsiJGlkIjoiNzIzIiwiTGluZUNvbG9yIjpudWxsLCJMaW5lV2VpZ2h0IjowLjAsIkxpbmVUeXBlIjowLCJQYXJlbnRTdHlsZSI6bnVsbH0sIlBhcmVudFN0eWxlIjpudWxsfSwiRHVyYXRpb25TdHlsZSI6eyIkaWQiOiI3MjQiLCJGb250U2V0dGluZ3MiOnsiJGlkIjoiNzI1IiwiRm9udFNpemUiOjEwLCJGb250TmFtZSI6IkNhbGlicmkiLCJJc0JvbGQiOmZhbHNlLCJJc0l0YWxpYyI6ZmFsc2UsIklzVW5kZXJsaW5lZCI6ZmFsc2UsIlBhcmVudFN0eWxlIjpudWxsfSwiQXV0b1NpemUiOjAsIkZvcmVncm91bmQiOnsiJHJlZiI6IjI3NCJ9LCJNYXhXaWR0aCI6MjAwLjAsIk1heEhlaWdodCI6IkluZmluaXR5IiwiU21hcnRGb3JlZ3JvdW5kSXNBY3RpdmUiOmZhbHNlLCJIb3Jpem9udGFsQWxpZ25tZW50IjowLCJWZXJ0aWNhbEFsaWdubWVudCI6MCwiU21hcnRGb3JlZ3JvdW5kIjpudWxsLCJCYWNrZ3JvdW5kRmlsbFR5cGUiOjAsIk1hcmdpbiI6eyIkcmVmIjoiMjc2In0sIlBhZGRpbmciOnsiJHJlZiI6IjI3NyJ9LCJCYWNrZ3JvdW5kIjp7IiRyZWYiOiIyNzgifSwiSXNWaXNpYmxlIjp0cnVlLCJXaWR0aCI6MC4wLCJIZWlnaHQiOjAuMCwiQm9yZGVyU3R5bGUiOnsiJGlkIjoiNzI2IiwiTGluZUNvbG9yIjpudWxsLCJMaW5lV2VpZ2h0IjowLjAsIkxpbmVUeXBlIjowLCJQYXJlbnRTdHlsZSI6bnVsbH0sIlBhcmVudFN0eWxlIjpudWxsfSwiSG9yaXpvbnRhbENvbm5lY3RvclN0eWxlIjp7IiRpZCI6IjcyNyIsIkxpbmVDb2xvciI6eyIkcmVmIjoiMjgyIn0sIkxpbmVXZWlnaHQiOjEuMCwiTGluZVR5cGUiOjAsIlBhcmVudFN0eWxlIjpudWxsfSwiVmVydGljYWxDb25uZWN0b3JTdHlsZSI6eyIkaWQiOiI3MjgiLCJMaW5lQ29sb3IiOnsiJHJlZiI6IjI4N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cyOSIsIk1hcmdpbiI6eyIkcmVmIjoiMjg4In0sIlBhZGRpbmciOnsiJHJlZiI6IjI4OSJ9LCJCYWNrZ3JvdW5kIjp7IiRpZCI6IjczMCIsIkNvbG9yIjp7IiRpZCI6IjczMSIsIkEiOjI1NSwiUiI6OTEsIkciOjE1NSwiQiI6MjEzfX0sIklzVmlzaWJsZSI6dHJ1ZSwiV2lkdGgiOjkzLjU5OTk5ODQ3NDEyMTEsIkhlaWdodCI6NDAuMzE5OTk5Njk0ODI0MjE5LCJCb3JkZXJTdHlsZSI6eyIkaWQiOiI3MzIiLCJMaW5lQ29sb3IiOnsiJGlkIjoiNzMzIiwiJHR5cGUiOiJOTFJFLkNvbW1vbi5Eb20uU29saWRDb2xvckJydXNoLCBOTFJFLkNvbW1vbiIsIkNvbG9yIjp7IiRpZCI6IjczNCIsIkEiOjI1NSwiUiI6MjU1LCJHIjowLCJCIjowfX0sIkxpbmVXZWlnaHQiOjAuMCwiTGluZVR5cGUiOjAsIlBhcmVudFN0eWxlIjpudWxsfSwiUGFyZW50U3R5bGUiOm51bGx9LCJUaXRsZVN0eWxlIjp7IiRpZCI6IjczNSIsIkZvbnRTZXR0aW5ncyI6eyIkaWQiOiI3MzYiLCJGb250U2l6ZSI6MTEsIkZvbnROYW1lIjoiQ2FsaWJyaSIsIklzQm9sZCI6ZmFsc2UsIklzSXRhbGljIjpmYWxzZSwiSXNVbmRlcmxpbmVkIjpmYWxzZSwiUGFyZW50U3R5bGUiOm51bGx9LCJBdXRvU2l6ZSI6MiwiRm9yZWdyb3VuZCI6eyIkaWQiOiI3MzciLCJDb2xvciI6eyIkaWQiOiI3MzgiLCJBIjoyNTUsIlIiOjI1NSwiRyI6MjU1LCJCIjoyNTV9fSwiTWF4V2lkdGgiOjU3LjYyMTMzNzg5MDYyNSwiTWF4SGVpZ2h0IjoiSW5maW5pdHkiLCJTbWFydEZvcmVncm91bmRJc0FjdGl2ZSI6ZmFsc2UsIkhvcml6b250YWxBbGlnbm1lbnQiOjEsIlZlcnRpY2FsQWxpZ25tZW50IjowLCJTbWFydEZvcmVncm91bmQiOm51bGwsIkJhY2tncm91bmRGaWxsVHlwZSI6MCwiTWFyZ2luIjp7IiRyZWYiOiIyOTkifSwiUGFkZGluZyI6eyIkcmVmIjoiMzAwIn0sIkJhY2tncm91bmQiOnsiJGlkIjoiNzM5IiwiQ29sb3IiOnsiJGlkIjoiNzQwIiwiQSI6MCwiUiI6MjU1LCJHIjoyNTUsIkIiOjI1NX19LCJJc1Zpc2libGUiOnRydWUsIldpZHRoIjowLjAsIkhlaWdodCI6MC4wLCJCb3JkZXJTdHlsZSI6eyIkaWQiOiI3NDEiLCJMaW5lQ29sb3IiOm51bGwsIkxpbmVXZWlnaHQiOjAuMCwiTGluZVR5cGUiOjAsIlBhcmVudFN0eWxlIjpudWxsfSwiUGFyZW50U3R5bGUiOm51bGx9LCJEYXRlU3R5bGUiOnsiJGlkIjoiNzQyIiwiRm9udFNldHRpbmdzIjp7IiRpZCI6Ijc0MyIsIkZvbnRTaXplIjoxMCwiRm9udE5hbWUiOiJDYWxpYnJpIiwiSXNCb2xkIjpmYWxzZSwiSXNJdGFsaWMiOmZhbHNlLCJJc1VuZGVybGluZWQiOmZhbHNlLCJQYXJlbnRTdHlsZSI6bnVsbH0sIkF1dG9TaXplIjowLCJGb3JlZ3JvdW5kIjp7IiRyZWYiOiIzMDYifSwiTWF4V2lkdGgiOjIwMC4wLCJNYXhIZWlnaHQiOiJJbmZpbml0eSIsIlNtYXJ0Rm9yZWdyb3VuZElzQWN0aXZlIjpmYWxzZSwiSG9yaXpvbnRhbEFsaWdubWVudCI6MCwiVmVydGljYWxBbGlnbm1lbnQiOjAsIlNtYXJ0Rm9yZWdyb3VuZCI6bnVsbCwiQmFja2dyb3VuZEZpbGxUeXBlIjowLCJNYXJnaW4iOnsiJHJlZiI6IjMwNyJ9LCJQYWRkaW5nIjp7IiRyZWYiOiIzMDgifSwiQmFja2dyb3VuZCI6eyIkcmVmIjoiMzA5In0sIklzVmlzaWJsZSI6dHJ1ZSwiV2lkdGgiOjAuMCwiSGVpZ2h0IjowLjAsIkJvcmRlclN0eWxlIjp7IiRpZCI6Ijc0NCIsIkxpbmVDb2xvciI6bnVsbCwiTGluZVdlaWdodCI6MC4wLCJMaW5lVHlwZSI6MCwiUGFyZW50U3R5bGUiOm51bGx9LCJQYXJlbnRTdHlsZSI6bnVsbH0sIkRhdGVGb3JtYXQiOnsiJGlkIjoiNzQ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0NiIsIkZvcm1hdCI6MCwiSXNWaXNpYmxlIjpmYWxzZSwiTGFzdEtub3duVmlzaWJpbGl0eVN0YXRlIjpmYWxzZX0sIklzVmlzaWJsZSI6dHJ1ZSwiUGFyZW50U3R5bGUiOm51bGx9LCJJbmRleCI6MjIsIlNtYXJ0RHVyYXRpb25BY3RpdmF0ZWQiOmZhbHNlLCJEYXRlRm9ybWF0Ijp7IiRyZWYiOiI3NDUifSwiV2Vla051bWJlcmluZyI6eyIkaWQiOiI3NDciLCJGb3JtYXQiOjAsIklzVmlzaWJsZSI6ZmFsc2UsIkxhc3RLbm93blZpc2liaWxpdHlTdGF0ZSI6ZmFsc2V9LCJJZCI6IjNhYjE0MmQ1LTM1ZDAtNDBlZS05YWM2LTVhODI2ZjIwYTNkMiIsIkltcG9ydElkIjpudWxsLCJUaXRsZSI6IkZlYXNpYmlsaXR5XHJhc3Nlc3NtZW50IiwiTm90ZSI6bnVsbCwiSHlwZXJsaW5rIjp7IiRpZCI6Ijc0OCIsIkFkZHJlc3MiOm51bGwsIlN1YkFkZHJlc3MiOm51bGx9LCJJc0NoYW5nZWQiOmZhbHNlLCJJc05ldyI6ZmFsc2V9fSx7IiRpZCI6Ijc0OSIsIl9hdHRhY2hlZE1pbGVzdG9uZXMiOltdLCJUYXNrRGVmaW5pdGlvbiI6eyIkaWQiOiI3NTAiLCJHcm91cE5hbWUiOm51bGwsIlN0YXJ0RGF0ZSI6IjIwMjMtMDMtMTBUMDE6MDA6MDBaIiwiRW5kRGF0ZSI6IjIwMjMtMDMtMTBUMTM6MDA6MDBaIiwiUGVyY2VudGFnZUNvbXBsZXRlIjpudWxsLCJTdHlsZSI6eyIkaWQiOiI3NTEiLCJTaGFwZSI6MCwiU2hhcGVUaGlja25lc3MiOjMsIkR1cmF0aW9uRm9ybWF0Ijo1LCJJbmNsdWRlTm9uV29ya2luZ0RheXNJbkR1cmF0aW9uIjpmYWxzZSwiUGVyY2VudGFnZUNvbXBsZXRlU3R5bGUiOnsiJGlkIjoiNzUyIiwiRm9udFNldHRpbmdzIjp7IiRpZCI6Ijc1MyIsIkZvbnRTaXplIjoxMCwiRm9udE5hbWUiOiJDYWxpYnJpIiwiSXNCb2xkIjpmYWxzZSwiSXNJdGFsaWMiOmZhbHNlLCJJc1VuZGVybGluZWQiOmZhbHNlLCJQYXJlbnRTdHlsZSI6bnVsbH0sIkF1dG9TaXplIjowLCJGb3JlZ3JvdW5kIjp7IiRpZCI6Ijc1NCIsIkNvbG9yIjp7IiRpZCI6Ijc1N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MjY3In0sIlBhZGRpbmciOnsiJHJlZiI6IjI2OCJ9LCJCYWNrZ3JvdW5kIjp7IiRpZCI6Ijc1NiIsIkNvbG9yIjp7IiRyZWYiOiI3MjIifX0sIklzVmlzaWJsZSI6dHJ1ZSwiV2lkdGgiOjAuMCwiSGVpZ2h0IjowLjAsIkJvcmRlclN0eWxlIjp7IiRpZCI6Ijc1NyIsIkxpbmVDb2xvciI6bnVsbCwiTGluZVdlaWdodCI6MC4wLCJMaW5lVHlwZSI6MCwiUGFyZW50U3R5bGUiOm51bGx9LCJQYXJlbnRTdHlsZSI6bnVsbH0sIkR1cmF0aW9uU3R5bGUiOnsiJGlkIjoiNzU4IiwiRm9udFNldHRpbmdzIjp7IiRpZCI6Ijc1OSIsIkZvbnRTaXplIjoxMCwiRm9udE5hbWUiOiJDYWxpYnJpIiwiSXNCb2xkIjpmYWxzZSwiSXNJdGFsaWMiOmZhbHNlLCJJc1VuZGVybGluZWQiOmZhbHNlLCJQYXJlbnRTdHlsZSI6bnVsbH0sIkF1dG9TaXplIjowLCJGb3JlZ3JvdW5kIjp7IiRyZWYiOiIyNzQifSwiTWF4V2lkdGgiOjIwMC4wLCJNYXhIZWlnaHQiOiJJbmZpbml0eSIsIlNtYXJ0Rm9yZWdyb3VuZElzQWN0aXZlIjpmYWxzZSwiSG9yaXpvbnRhbEFsaWdubWVudCI6MCwiVmVydGljYWxBbGlnbm1lbnQiOjAsIlNtYXJ0Rm9yZWdyb3VuZCI6bnVsbCwiQmFja2dyb3VuZEZpbGxUeXBlIjowLCJNYXJnaW4iOnsiJHJlZiI6IjI3NiJ9LCJQYWRkaW5nIjp7IiRyZWYiOiIyNzcifSwiQmFja2dyb3VuZCI6eyIkcmVmIjoiMjc4In0sIklzVmlzaWJsZSI6dHJ1ZSwiV2lkdGgiOjAuMCwiSGVpZ2h0IjowLjAsIkJvcmRlclN0eWxlIjp7IiRpZCI6Ijc2MCIsIkxpbmVDb2xvciI6bnVsbCwiTGluZVdlaWdodCI6MC4wLCJMaW5lVHlwZSI6MCwiUGFyZW50U3R5bGUiOm51bGx9LCJQYXJlbnRTdHlsZSI6bnVsbH0sIkhvcml6b250YWxDb25uZWN0b3JTdHlsZSI6eyIkaWQiOiI3NjEiLCJMaW5lQ29sb3IiOnsiJHJlZiI6IjI4MiJ9LCJMaW5lV2VpZ2h0IjoxLjAsIkxpbmVUeXBlIjowLCJQYXJlbnRTdHlsZSI6bnVsbH0sIlZlcnRpY2FsQ29ubmVjdG9yU3R5bGUiOnsiJGlkIjoiNzYyIiwiTGluZUNvbG9yIjp7IiRyZWYiOiIyODU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3NjMiLCJNYXJnaW4iOnsiJHJlZiI6IjI4OCJ9LCJQYWRkaW5nIjp7IiRyZWYiOiIyODkifSwiQmFja2dyb3VuZCI6eyIkaWQiOiI3NjQiLCJDb2xvciI6eyIkaWQiOiI3NjUiLCJBIjoyNTUsIlIiOjkxLCJHIjoxNTUsIkIiOjIxM319LCJJc1Zpc2libGUiOnRydWUsIldpZHRoIjo5My41OTk5OTg0NzQxMjExLCJIZWlnaHQiOjQwLjMxOTk5OTY5NDgyNDIxOSwiQm9yZGVyU3R5bGUiOnsiJGlkIjoiNzY2IiwiTGluZUNvbG9yIjp7IiRyZWYiOiI3MzMifSwiTGluZVdlaWdodCI6MC4wLCJMaW5lVHlwZSI6MCwiUGFyZW50U3R5bGUiOm51bGx9LCJQYXJlbnRTdHlsZSI6bnVsbH0sIlRpdGxlU3R5bGUiOnsiJGlkIjoiNzY3IiwiRm9udFNldHRpbmdzIjp7IiRpZCI6Ijc2OCIsIkZvbnRTaXplIjoxMSwiRm9udE5hbWUiOiJDYWxpYnJpIiwiSXNCb2xkIjpmYWxzZSwiSXNJdGFsaWMiOmZhbHNlLCJJc1VuZGVybGluZWQiOmZhbHNlLCJQYXJlbnRTdHlsZSI6bnVsbH0sIkF1dG9TaXplIjowLCJGb3JlZ3JvdW5kIjp7IiRpZCI6Ijc2OSIsIkNvbG9yIjp7IiRpZCI6Ijc3MC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cmVmIjoiMjk5In0sIlBhZGRpbmciOnsiJHJlZiI6IjMwMCJ9LCJCYWNrZ3JvdW5kIjp7IiRpZCI6Ijc3MSIsIkNvbG9yIjp7IiRpZCI6Ijc3MiIsIkEiOjAsIlIiOjI1NSwiRyI6MjU1LCJCIjoyNTV9fSwiSXNWaXNpYmxlIjp0cnVlLCJXaWR0aCI6MC4wLCJIZWlnaHQiOjAuMCwiQm9yZGVyU3R5bGUiOnsiJGlkIjoiNzczIiwiTGluZUNvbG9yIjpudWxsLCJMaW5lV2VpZ2h0IjowLjAsIkxpbmVUeXBlIjowLCJQYXJlbnRTdHlsZSI6bnVsbH0sIlBhcmVudFN0eWxlIjpudWxsfSwiRGF0ZVN0eWxlIjp7IiRpZCI6Ijc3NCIsIkZvbnRTZXR0aW5ncyI6eyIkaWQiOiI3NzUiLCJGb250U2l6ZSI6MTAsIkZvbnROYW1lIjoiQ2FsaWJyaSIsIklzQm9sZCI6ZmFsc2UsIklzSXRhbGljIjpmYWxzZSwiSXNVbmRlcmxpbmVkIjpmYWxzZSwiUGFyZW50U3R5bGUiOm51bGx9LCJBdXRvU2l6ZSI6MCwiRm9yZWdyb3VuZCI6eyIkcmVmIjoiMzA2In0sIk1heFdpZHRoIjoyMDAuMCwiTWF4SGVpZ2h0IjoiSW5maW5pdHkiLCJTbWFydEZvcmVncm91bmRJc0FjdGl2ZSI6ZmFsc2UsIkhvcml6b250YWxBbGlnbm1lbnQiOjAsIlZlcnRpY2FsQWxpZ25tZW50IjowLCJTbWFydEZvcmVncm91bmQiOm51bGwsIkJhY2tncm91bmRGaWxsVHlwZSI6MCwiTWFyZ2luIjp7IiRyZWYiOiIzMDcifSwiUGFkZGluZyI6eyIkcmVmIjoiMzA4In0sIkJhY2tncm91bmQiOnsiJHJlZiI6IjMwOSJ9LCJJc1Zpc2libGUiOnRydWUsIldpZHRoIjowLjAsIkhlaWdodCI6MC4wLCJCb3JkZXJTdHlsZSI6eyIkaWQiOiI3NzYiLCJMaW5lQ29sb3IiOm51bGwsIkxpbmVXZWlnaHQiOjAuMCwiTGluZVR5cGUiOjAsIlBhcmVudFN0eWxlIjpudWxsfSwiUGFyZW50U3R5bGUiOm51bGx9LCJEYXRlRm9ybWF0Ijp7IiRyZWYiOiI3NDUifSwiV2Vla051bWJlcmluZyI6eyIkaWQiOiI3NzciLCJGb3JtYXQiOjAsIklzVmlzaWJsZSI6ZmFsc2UsIkxhc3RLbm93blZpc2liaWxpdHlTdGF0ZSI6ZmFsc2V9LCJJc1Zpc2libGUiOnRydWUsIlBhcmVudFN0eWxlIjpudWxsfSwiSW5kZXgiOjIzLCJTbWFydER1cmF0aW9uQWN0aXZhdGVkIjpmYWxzZSwiRGF0ZUZvcm1hdCI6eyIkcmVmIjoiNzQ1In0sIldlZWtOdW1iZXJpbmciOnsiJGlkIjoiNzc4IiwiRm9ybWF0IjowLCJJc1Zpc2libGUiOmZhbHNlLCJMYXN0S25vd25WaXNpYmlsaXR5U3RhdGUiOmZhbHNlfSwiSWQiOiI4MmQ3YTAzZC0zNjg4LTQ0MmItYmFkMC1kMTE5YjRkNWYxNmQiLCJJbXBvcnRJZCI6bnVsbCwiVGl0bGUiOiJGaXggYW5kIHRlc3QiLCJOb3RlIjpudWxsLCJIeXBlcmxpbmsiOnsiJGlkIjoiNzc5IiwiQWRkcmVzcyI6bnVsbCwiU3ViQWRkcmVzcyI6bnVsbH0sIklzQ2hhbmdlZCI6ZmFsc2UsIklzTmV3IjpmYWxzZX19XSwiX21pbGVzdG9uZXMiOltdLCJJZCI6IjFkNGRiMjkzLTE2NzUtNDVkNy1iNTQxLWI1MWE4NjQ2OGQxMyIsIklzU2luZ2xlSXRlbVJvdyI6ZmFsc2V9XSwiSW5kZXgiOjIwLCJJZCI6Ijc1N2MzZDFkLWNlZWEtNDY3Ny1iNTUwLTEwNDM5OGE2YmQ5OSIsIkhlYWRlclRleHQiOm51bGwsIklzRGVmYXVsdCI6dHJ1ZSwiU3R5bGUiOnsiJGlkIjoiNzgwIiwiSGVhZGVyU3R5bGUiOnsiJGlkIjoiNzgxIiwiVGV4dFN0eWxlIjp7IiRpZCI6Ijc4MiIsIkZvbnRTZXR0aW5ncyI6eyIkaWQiOiI3ODMiLCJGb250U2l6ZSI6MTIsIkZvbnROYW1lIjoiQ2FsaWJyaSIsIklzQm9sZCI6ZmFsc2UsIklzSXRhbGljIjpmYWxzZSwiSXNVbmRlcmxpbmVkIjpmYWxzZSwiUGFyZW50U3R5bGUiOm51bGx9LCJBdXRvU2l6ZSI6MCwiRm9yZWdyb3VuZCI6eyIkaWQiOiI3ODQiLCJDb2xvciI6eyIkaWQiOiI3ODUiLCJBIjoyNTUsIlIiOjAsIkciOjAsIkIiOjB9fSwiTWF4V2lkdGgiOjAuMCwiTWF4SGVpZ2h0IjowLjAsIlNtYXJ0Rm9yZWdyb3VuZElzQWN0aXZlIjpmYWxzZSwiSG9yaXpvbnRhbEFsaWdubWVudCI6MCwiVmVydGljYWxBbGlnbm1lbnQiOjAsIlNtYXJ0Rm9yZWdyb3VuZCI6bnVsbCwiQmFja2dyb3VuZEZpbGxUeXBlIjowLCJNYXJnaW4iOnsiJGlkIjoiNzg2IiwiVG9wIjowLjAsIkxlZnQiOjAuMCwiUmlnaHQiOjAuMCwiQm90dG9tIjowLjB9LCJQYWRkaW5nIjp7IiRpZCI6Ijc4NyIsIlRvcCI6MC4wLCJMZWZ0IjowLjAsIlJpZ2h0IjowLjAsIkJvdHRvbSI6MC4wfSwiQmFja2dyb3VuZCI6bnVsbCwiSXNWaXNpYmxlIjpmYWxzZSwiV2lkdGgiOjAuMCwiSGVpZ2h0IjowLjAsIkJvcmRlclN0eWxlIjpudWxsLCJQYXJlbnRTdHlsZSI6bnVsbH0sIlJlY3RhbmdsZVN0eWxlIjp7IiRpZCI6Ijc4OCIsIk1hcmdpbiI6eyIkaWQiOiI3ODkiLCJUb3AiOjAuMCwiTGVmdCI6MC4wLCJSaWdodCI6MC4wLCJCb3R0b20iOjAuMH0sIlBhZGRpbmciOnsiJGlkIjoiNzkwIiwiVG9wIjowLjAsIkxlZnQiOjAuMCwiUmlnaHQiOjAuMCwiQm90dG9tIjowLjB9LCJCYWNrZ3JvdW5kIjp7IiRpZCI6Ijc5MSIsIkNvbG9yIjp7IiRpZCI6Ijc5MiIsIkEiOjYzLCJSIjoxNjUsIkciOjE2NSwiQiI6MTY1fX0sIklzVmlzaWJsZSI6ZmFsc2UsIldpZHRoIjowLjAsIkhlaWdodCI6MC4wLCJCb3JkZXJTdHlsZSI6eyIkaWQiOiI3OTMiLCJMaW5lQ29sb3IiOnsiJGlkIjoiNzk0IiwiJHR5cGUiOiJOTFJFLkNvbW1vbi5Eb20uU29saWRDb2xvckJydXNoLCBOTFJFLkNvbW1vbiIsIkNvbG9yIjp7IiRpZCI6Ijc5NSIsIkEiOjI1NSwiUiI6MjU1LCJHIjowLCJCIjowfX0sIkxpbmVXZWlnaHQiOjAuMCwiTGluZVR5cGUiOjAsIlBhcmVudFN0eWxlIjpudWxsfSwiUGFyZW50U3R5bGUiOm51bGx9LCJNYXJnaW4iOnsiJGlkIjoiNzk2IiwiVG9wIjowLjAsIkxlZnQiOjAuMCwiUmlnaHQiOjAuMCwiQm90dG9tIjowLjB9LCJQYWRkaW5nIjp7IiRpZCI6Ijc5NyIsIlRvcCI6MC4wLCJMZWZ0IjowLjAsIlJpZ2h0IjowLjAsIkJvdHRvbSI6MC4wfSwiQmFja2dyb3VuZCI6bnVsbCwiSXNWaXNpYmxlIjp0cnVlLCJXaWR0aCI6MC4wLCJIZWlnaHQiOjAuMCwiQm9yZGVyU3R5bGUiOm51bGwsIlBhcmVudFN0eWxlIjpudWxsfSwiQmFja2dyb3VuZFN0eWxlIjp7IiRpZCI6Ijc5OCIsIk1hcmdpbiI6eyIkaWQiOiI3OTkiLCJUb3AiOjAuMCwiTGVmdCI6MC4wLCJSaWdodCI6MC4wLCJCb3R0b20iOjAuMH0sIlBhZGRpbmciOnsiJGlkIjoiODAwIiwiVG9wIjowLjAsIkxlZnQiOjAuMCwiUmlnaHQiOjAuMCwiQm90dG9tIjowLjB9LCJCYWNrZ3JvdW5kIjp7IiRpZCI6IjgwMSIsIkNvbG9yIjp7IiRpZCI6IjgwMiIsIkEiOjUxLCJSIjoxNjUsIkciOjE2NSwiQiI6MTY1fX0sIklzVmlzaWJsZSI6dHJ1ZSwiV2lkdGgiOjAuMCwiSGVpZ2h0IjowLjAsIkJvcmRlclN0eWxlIjp7IiRpZCI6IjgwMyIsIkxpbmVDb2xvciI6eyIkaWQiOiI4MDQiLCIkdHlwZSI6Ik5MUkUuQ29tbW9uLkRvbS5Tb2xpZENvbG9yQnJ1c2gsIE5MUkUuQ29tbW9uIiwiQ29sb3IiOnsiJGlkIjoiODA1IiwiQSI6MjU1LCJSIjoyNTUsIkciOjAsIkIiOjB9fSwiTGluZVdlaWdodCI6MC4wLCJMaW5lVHlwZSI6MCwiUGFyZW50U3R5bGUiOm51bGx9LCJQYXJlbnRTdHlsZSI6bnVsbH0sIk1hcmdpbiI6eyIkaWQiOiI4MDYiLCJUb3AiOjAuMCwiTGVmdCI6MC4wLCJSaWdodCI6MC4wLCJCb3R0b20iOjAuMH0sIlBhZGRpbmciOnsiJGlkIjoiODA3IiwiVG9wIjowLjAsIkxlZnQiOjAuMCwiUmlnaHQiOjAuMCwiQm90dG9tIjowLjB9LCJJc1Zpc2libGUiOmZhbHNlLCJXaWR0aCI6MC4wLCJIZWlnaHQiOjAuMCwiQm9yZGVyU3R5bGUiOm51bGwsIlBhcmVudFN0eWxlIjpudWxsfX1dLCJJZCI6ImZmZWUxZTc5LWI4NTktNDNhMi04YzM5LTQ1NGVhODgwZmRhOCIsIkluZGV4IjoyMCwiSGVhZGVyVGV4dCI6IkRldmVsb3BtZW50IiwiU3R5bGUiOnsiJGlkIjoiODA4IiwiSGVhZGVyU3R5bGUiOnsiJGlkIjoiODA5IiwiVGV4dElzVmVydGljYWwiOmZhbHNlLCJUZXh0U3R5bGUiOnsiJGlkIjoiODEwIiwiRm9udFNldHRpbmdzIjp7IiRpZCI6IjgxMSIsIkZvbnRTaXplIjoxMiwiRm9udE5hbWUiOiJDYWxpYnJpIiwiSXNCb2xkIjp0cnVlLCJJc0l0YWxpYyI6ZmFsc2UsIklzVW5kZXJsaW5lZCI6ZmFsc2UsIlBhcmVudFN0eWxlIjpudWxsfSwiQXV0b1NpemUiOjAsIkZvcmVncm91bmQiOnsiJGlkIjoiODEyIiwiQ29sb3IiOnsiJGlkIjoiODEzIiwiQSI6MjU1LCJSIjoyNTUsIkciOjI1NSwiQiI6MjU1fX0sIk1heFdpZHRoIjowLjAsIk1heEhlaWdodCI6MC4wLCJTbWFydEZvcmVncm91bmRJc0FjdGl2ZSI6ZmFsc2UsIkhvcml6b250YWxBbGlnbm1lbnQiOjAsIlZlcnRpY2FsQWxpZ25tZW50IjowLCJTbWFydEZvcmVncm91bmQiOm51bGwsIkJhY2tncm91bmRGaWxsVHlwZSI6MCwiTWFyZ2luIjp7IiRpZCI6IjgxNCIsIlRvcCI6MC4wLCJMZWZ0IjowLjAsIlJpZ2h0IjowLjAsIkJvdHRvbSI6MC4wfSwiUGFkZGluZyI6eyIkaWQiOiI4MTUiLCJUb3AiOjAuMCwiTGVmdCI6MC4wLCJSaWdodCI6MC4wLCJCb3R0b20iOjAuMH0sIkJhY2tncm91bmQiOm51bGwsIklzVmlzaWJsZSI6ZmFsc2UsIldpZHRoIjowLjAsIkhlaWdodCI6MC4wLCJCb3JkZXJTdHlsZSI6bnVsbCwiUGFyZW50U3R5bGUiOm51bGx9LCJSZWN0YW5nbGVTdHlsZSI6eyIkaWQiOiI4MTYiLCJNYXJnaW4iOnsiJGlkIjoiODE3IiwiVG9wIjowLjAsIkxlZnQiOjAuMCwiUmlnaHQiOjAuMCwiQm90dG9tIjowLjB9LCJQYWRkaW5nIjp7IiRpZCI6IjgxOCIsIlRvcCI6MC4wLCJMZWZ0IjowLjAsIlJpZ2h0IjowLjAsIkJvdHRvbSI6MC4wfSwiQmFja2dyb3VuZCI6eyIkaWQiOiI4MTkiLCJDb2xvciI6eyIkaWQiOiI4MjAiLCJBIjoyNTUsIlIiOjY4LCJHIjo4NCwiQiI6MTA2fX0sIklzVmlzaWJsZSI6ZmFsc2UsIldpZHRoIjowLjAsIkhlaWdodCI6MC4wLCJCb3JkZXJTdHlsZSI6eyIkaWQiOiI4MjEiLCJMaW5lQ29sb3IiOnsiJGlkIjoiODIyIiwiJHR5cGUiOiJOTFJFLkNvbW1vbi5Eb20uU29saWRDb2xvckJydXNoLCBOTFJFLkNvbW1vbiIsIkNvbG9yIjp7IiRpZCI6IjgyMyIsIkEiOjI1NSwiUiI6NTUsIkciOjU1LCJCIjo1NX19LCJMaW5lV2VpZ2h0IjowLjAsIkxpbmVUeXBlIjowLCJQYXJlbnRTdHlsZSI6bnVsbH0sIlBhcmVudFN0eWxlIjpudWxsfSwiTWFyZ2luIjp7IiRpZCI6IjgyNCIsIlRvcCI6MC4wLCJMZWZ0IjowLjAsIlJpZ2h0IjowLjAsIkJvdHRvbSI6MC4wfSwiUGFkZGluZyI6eyIkaWQiOiI4MjUiLCJUb3AiOjAuMCwiTGVmdCI6MC4wLCJSaWdodCI6MC4wLCJCb3R0b20iOjAuMH0sIkJhY2tncm91bmQiOm51bGwsIklzVmlzaWJsZSI6dHJ1ZSwiV2lkdGgiOjAuMCwiSGVpZ2h0IjowLjAsIkJvcmRlclN0eWxlIjpudWxsLCJQYXJlbnRTdHlsZSI6bnVsbH0sIkJhY2tncm91bmRTdHlsZSI6eyIkaWQiOiI4MjYiLCJNYXJnaW4iOnsiJGlkIjoiODI3IiwiVG9wIjowLjAsIkxlZnQiOjAuMCwiUmlnaHQiOjAuMCwiQm90dG9tIjowLjB9LCJQYWRkaW5nIjp7IiRpZCI6IjgyOCIsIlRvcCI6MC4wLCJMZWZ0IjowLjAsIlJpZ2h0IjowLjAsIkJvdHRvbSI6MC4wfSwiQmFja2dyb3VuZCI6eyIkaWQiOiI4MjkiLCJDb2xvciI6eyIkaWQiOiI4MzAiLCJBIjozOCwiUiI6NjgsIkciOjg0LCJCIjoxMDZ9fSwiSXNWaXNpYmxlIjp0cnVlLCJXaWR0aCI6MC4wLCJIZWlnaHQiOjAuMCwiQm9yZGVyU3R5bGUiOnsiJGlkIjoiODMxIiwiTGluZUNvbG9yIjp7IiRpZCI6IjgzMiIsIiR0eXBlIjoiTkxSRS5Db21tb24uRG9tLlNvbGlkQ29sb3JCcnVzaCwgTkxSRS5Db21tb24iLCJDb2xvciI6eyIkaWQiOiI4MzMiLCJBIjoyNTUsIlIiOjU1LCJHIjo1NSwiQiI6NTV9fSwiTGluZVdlaWdodCI6MC4wLCJMaW5lVHlwZSI6MCwiUGFyZW50U3R5bGUiOm51bGx9LCJQYXJlbnRTdHlsZSI6bnVsbH0sIklzQWJvdmVUaW1lYmFuZCI6ZmFsc2UsIk1hcmdpbiI6eyIkaWQiOiI4MzQiLCJUb3AiOjAuMCwiTGVmdCI6MC4wLCJSaWdodCI6MC4wLCJCb3R0b20iOjAuMH0sIlBhZGRpbmciOnsiJGlkIjoiODM1IiwiVG9wIjowLjAsIkxlZnQiOjAuMCwiUmlnaHQiOjAuMCwiQm90dG9tIjowLjB9LCJJc1Zpc2libGUiOnRydWUsIldpZHRoIjowLjAsIkhlaWdodCI6MC4wLCJCb3JkZXJTdHlsZSI6eyIkaWQiOiI4MzYiLCJMaW5lQ29sb3IiOm51bGwsIkxpbmVXZWlnaHQiOjAuMCwiTGluZVR5cGUiOjAsIlBhcmVudFN0eWxlIjpudWxsfSwiUGFyZW50U3R5bGUiOm51bGx9fV0sIkN1bHR1cmVJbmZvTmFtZSI6ImVuLVVTIiwiU3R5bGVOYW1lIjpudWxsLCJWZXJzaW9uIjp7IiRpZCI6IjgzNyIsIlZlcnNpb24iOiIzLjYuMSIsIk9yaWdpbmFsQXNzZW1ibHlWZXJzaW9uIjoiNi4wNS4wMC4wMCIsIkVkaXRpb24iOm51bGwsIkxhc3RTYXZlZEVkaXRpb24iOjMsIklzUGx1c0VkaXRpb24iOmZhbHNlLCJJc1Byb0VkaXRpb24iOmZhbHNlfSwiRWZmZWN0IjowLCJTdHlsZSI6eyIkaWQiOiI4MzgiLCJUaW1lYmFuZFN0eWxlIjp7IiRpZCI6IjgzOSIsIlNjYWxlTWFya2luZyI6MCwiU2hhcGUiOjAsIlNoYXBlU3R5bGUiOnsiJGlkIjoiODQwIiwiTWFyZ2luIjp7IiRpZCI6Ijg0MSIsIlRvcCI6MC4wLCJMZWZ0IjoxMi4wLCJSaWdodCI6MTIuMCwiQm90dG9tIjowLjB9LCJQYWRkaW5nIjp7IiRpZCI6Ijg0MiIsIlRvcCI6Ny4wLCJMZWZ0IjowLjAsIlJpZ2h0IjowLjAsIkJvdHRvbSI6Ny4wfSwiQmFja2dyb3VuZCI6eyIkaWQiOiI4NDMiLCJDb2xvciI6eyIkaWQiOiI4NDQiLCJBIjoyNTUsIlIiOjE2NSwiRyI6MTY1LCJCIjoxNjV9fSwiSXNWaXNpYmxlIjp0cnVlLCJXaWR0aCI6ODU4LjAsIkhlaWdodCI6MzAuMCwiQm9yZGVyU3R5bGUiOnsiJGlkIjoiODQ1IiwiTGluZUNvbG9yIjp7IiRpZCI6Ijg0NiIsIiR0eXBlIjoiTkxSRS5Db21tb24uRG9tLlNvbGlkQ29sb3JCcnVzaCwgTkxSRS5Db21tb24iLCJDb2xvciI6eyIkaWQiOiI4NDciLCJBIjoyNTUsIlIiOjI1NSwiRyI6MCwiQiI6MH19LCJMaW5lV2VpZ2h0IjowLjAsIkxpbmVUeXBlIjowLCJQYXJlbnRTdHlsZSI6bnVsbH0sIlBhcmVudFN0eWxlIjpudWxsfSwiTWlkZGxlVGllclNoYXBlU3R5bGUiOnsiJGlkIjoiODQ4IiwiTWFyZ2luIjp7IiRpZCI6Ijg0OSIsIlRvcCI6MC4wLCJMZWZ0IjoxMi4wLCJSaWdodCI6MTIuMCwiQm90dG9tIjowLjB9LCJQYWRkaW5nIjp7IiRpZCI6Ijg1MCIsIlRvcCI6Ny4wLCJMZWZ0IjowLjAsIlJpZ2h0IjowLjAsIkJvdHRvbSI6Ny4wfSwiQmFja2dyb3VuZCI6eyIkaWQiOiI4NTEiLCJDb2xvciI6eyIkaWQiOiI4NTIiLCJBIjoyNTUsIlIiOjY0LCJHIjo2NCwiQiI6NjR9fSwiSXNWaXNpYmxlIjp0cnVlLCJXaWR0aCI6ODU4LjAsIkhlaWdodCI6MzAuMCwiQm9yZGVyU3R5bGUiOnsiJGlkIjoiODUzIiwiTGluZUNvbG9yIjp7IiRpZCI6Ijg1NCIsIiR0eXBlIjoiTkxSRS5Db21tb24uRG9tLlNvbGlkQ29sb3JCcnVzaCwgTkxSRS5Db21tb24iLCJDb2xvciI6eyIkaWQiOiI4NTUiLCJBIjoyNTUsIlIiOjI1NSwiRyI6MCwiQiI6MH19LCJMaW5lV2VpZ2h0IjowLjAsIkxpbmVUeXBlIjowLCJQYXJlbnRTdHlsZSI6bnVsbH0sIlBhcmVudFN0eWxlIjpudWxsfSwiQm90dG9tVGllclNoYXBlU3R5bGUiOnsiJGlkIjoiODU2IiwiTWFyZ2luIjp7IiRpZCI6Ijg1NyIsIlRvcCI6MC4wLCJMZWZ0IjoxMi4wLCJSaWdodCI6MTIuMCwiQm90dG9tIjowLjB9LCJQYWRkaW5nIjp7IiRpZCI6Ijg1OCIsIlRvcCI6Ny4wLCJMZWZ0IjowLjAsIlJpZ2h0IjowLjAsIkJvdHRvbSI6Ny4wfSwiQmFja2dyb3VuZCI6eyIkaWQiOiI4NTkiLCJDb2xvciI6eyIkaWQiOiI4NjAiLCJBIjoyNTUsIlIiOjY0LCJHIjo2NCwiQiI6NjR9fSwiSXNWaXNpYmxlIjp0cnVlLCJXaWR0aCI6ODU4LjAsIkhlaWdodCI6MzAuMCwiQm9yZGVyU3R5bGUiOnsiJGlkIjoiODYxIiwiTGluZUNvbG9yIjp7IiRpZCI6Ijg2MiIsIiR0eXBlIjoiTkxSRS5Db21tb24uRG9tLlNvbGlkQ29sb3JCcnVzaCwgTkxSRS5Db21tb24iLCJDb2xvciI6eyIkaWQiOiI4NjMiLCJBIjoyNTUsIlIiOjI1NSwiRyI6MCwiQiI6MH19LCJMaW5lV2VpZ2h0IjowLjAsIkxpbmVUeXBlIjowLCJQYXJlbnRTdHlsZSI6bnVsbH0sIlBhcmVudFN0eWxlIjpudWxsfSwiUmlnaHRFbmRDYXBzU3R5bGUiOnsiJGlkIjoiODY0IiwiRm9udFNldHRpbmdzIjp7IiRpZCI6Ijg2NSIsIkZvbnRTaXplIjoxLCJGb250TmFtZSI6IkNhbGlicmkiLCJJc0JvbGQiOnRydWUsIklzSXRhbGljIjpmYWxzZSwiSXNVbmRlcmxpbmVkIjpmYWxzZSwiUGFyZW50U3R5bGUiOm51bGx9LCJBdXRvU2l6ZSI6MCwiRm9yZWdyb3VuZCI6eyIkaWQiOiI4NjYiLCJDb2xvciI6eyIkaWQiOiI4Njc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g2OCIsIlRvcCI6MC4wLCJMZWZ0IjowLjAsIlJpZ2h0IjoyNS4wLCJCb3R0b20iOjAuMH0sIlBhZGRpbmciOnsiJGlkIjoiODY5IiwiVG9wIjowLjAsIkxlZnQiOjAuMCwiUmlnaHQiOjAuMCwiQm90dG9tIjowLjB9LCJCYWNrZ3JvdW5kIjp7IiRpZCI6Ijg3MCIsIkNvbG9yIjp7IiRyZWYiOiIyNzkifX0sIklzVmlzaWJsZSI6ZmFsc2UsIldpZHRoIjowLjAsIkhlaWdodCI6MC4wLCJCb3JkZXJTdHlsZSI6bnVsbCwiUGFyZW50U3R5bGUiOm51bGx9LCJMZWZ0RW5kQ2Fwc1N0eWxlIjp7IiRpZCI6Ijg3MSIsIkZvbnRTZXR0aW5ncyI6eyIkaWQiOiI4NzIiLCJGb250U2l6ZSI6MzIsIkZvbnROYW1lIjoiQ2FsaWJyaSIsIklzQm9sZCI6dHJ1ZSwiSXNJdGFsaWMiOmZhbHNlLCJJc1VuZGVybGluZWQiOmZhbHNlLCJQYXJlbnRTdHlsZSI6bnVsbH0sIkF1dG9TaXplIjowLCJGb3JlZ3JvdW5kIjp7IiRpZCI6Ijg3MyIsIkNvbG9yIjp7IiRpZCI6Ijg3N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ODc1IiwiVG9wIjowLjAsIkxlZnQiOjEwMS4wLCJSaWdodCI6MC4wLCJCb3R0b20iOjAuMH0sIlBhZGRpbmciOnsiJGlkIjoiODc2IiwiVG9wIjowLjAsIkxlZnQiOjAuMCwiUmlnaHQiOjAuMCwiQm90dG9tIjowLjB9LCJCYWNrZ3JvdW5kIjp7IiRpZCI6Ijg3NyIsIkNvbG9yIjp7IiRyZWYiOiIyNzkifX0sIklzVmlzaWJsZSI6ZmFsc2UsIldpZHRoIjowLjAsIkhlaWdodCI6MC4wLCJCb3JkZXJTdHlsZSI6bnVsbCwiUGFyZW50U3R5bGUiOm51bGx9LCJUb2RheVRleHRTdHlsZSI6eyIkaWQiOiI4NzgiLCJGb250U2V0dGluZ3MiOnsiJGlkIjoiODc5IiwiRm9udFNpemUiOjEyLCJGb250TmFtZSI6IkNhbGlicmkiLCJJc0JvbGQiOmZhbHNlLCJJc0l0YWxpYyI6ZmFsc2UsIklzVW5kZXJsaW5lZCI6ZmFsc2UsIlBhcmVudFN0eWxlIjpudWxsfSwiQXV0b1NpemUiOjAsIkZvcmVncm91bmQiOnsiJGlkIjoiODgwIiwiQ29sb3IiOnsiJGlkIjoiODg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g4MiIsIlRvcCI6MC4wLCJMZWZ0IjowLjAsIlJpZ2h0IjowLjAsIkJvdHRvbSI6MC4wfSwiUGFkZGluZyI6eyIkaWQiOiI4ODMiLCJUb3AiOjAuMCwiTGVmdCI6MC4wLCJSaWdodCI6MC4wLCJCb3R0b20iOjAuMH0sIkJhY2tncm91bmQiOnsiJGlkIjoiODg0IiwiQ29sb3IiOnsiJHJlZiI6IjI3OSJ9fSwiSXNWaXNpYmxlIjp0cnVlLCJXaWR0aCI6MC4wLCJIZWlnaHQiOjAuMCwiQm9yZGVyU3R5bGUiOm51bGwsIlBhcmVudFN0eWxlIjpudWxsfSwiVG9kYXlNYXJrZXJTdHlsZSI6eyIkaWQiOiI4ODUiLCJNYXJnaW4iOnsiJGlkIjoiODg2IiwiVG9wIjowLjAsIkxlZnQiOjAuMCwiUmlnaHQiOjAuMCwiQm90dG9tIjowLjB9LCJQYWRkaW5nIjp7IiRpZCI6Ijg4NyIsIlRvcCI6MC4wLCJMZWZ0IjowLjAsIlJpZ2h0IjowLjAsIkJvdHRvbSI6MC4wfSwiQmFja2dyb3VuZCI6eyIkaWQiOiI4ODgiLCJDb2xvciI6eyIkaWQiOiI4ODkiLCJBIjoyNTUsIlIiOjI1NSwiRyI6MCwiQiI6MH19LCJJc1Zpc2libGUiOnRydWUsIldpZHRoIjowLjAsIkhlaWdodCI6MC4wLCJCb3JkZXJTdHlsZSI6bnVsbCwiUGFyZW50U3R5bGUiOm51bGx9LCJTY2FsZVN0eWxlIjp7IiRpZCI6Ijg5MCIsIlNoYXBlIjowLCJTaG93U2VnbWVudFNlcGFyYXRvcnMiOnRydWUsIlNlZ21lbnRTZXBhcmF0b3JPcGFjaXR5IjozMCwiSGFzQmVlblZpc2libGVCZWZvcmUiOnRydWUsIkZvbnRTZXR0aW5ncyI6eyIkaWQiOiI4OTEiLCJGb250U2l6ZSI6MTQsIkZvbnROYW1lIjoiQ2FsaWJyaSIsIklzQm9sZCI6ZmFsc2UsIklzSXRhbGljIjpmYWxzZSwiSXNVbmRlcmxpbmVkIjpmYWxzZSwiUGFyZW50U3R5bGUiOm51bGx9LCJBdXRvU2l6ZSI6MCwiRm9yZWdyb3VuZCI6eyIkaWQiOiI4OTIiLCJDb2xvciI6eyIkaWQiOiI4OT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ODk0IiwiVG9wIjowLjAsIkxlZnQiOjUuMCwiUmlnaHQiOjAuMCwiQm90dG9tIjowLjB9LCJQYWRkaW5nIjp7IiRpZCI6Ijg5NSIsIlRvcCI6MC4wLCJMZWZ0IjowLjAsIlJpZ2h0IjowLjAsIkJvdHRvbSI6MC4wfSwiQmFja2dyb3VuZCI6eyIkaWQiOiI4OTYiLCJDb2xvciI6eyIkcmVmIjoiMjc5In19LCJJc1Zpc2libGUiOnRydWUsIldpZHRoIjowLjAsIkhlaWdodCI6MC4wLCJCb3JkZXJTdHlsZSI6bnVsbCwiUGFyZW50U3R5bGUiOm51bGx9LCJTaW5nbGVTY2FsZVNoYXBlU3R5bGUiOnsiJGlkIjoiODk3IiwiU2hhcGUiOjAsIkhlaWdodCI6MC4wfSwiTWlkZGxlVGllclNjYWxlU3R5bGUiOnsiJGlkIjoiODk4IiwiU2hhcGUiOjAsIlNob3dTZWdtZW50U2VwYXJhdG9ycyI6dHJ1ZSwiU2VnbWVudFNlcGFyYXRvck9wYWNpdHkiOjMwLCJIYXNCZWVuVmlzaWJsZUJlZm9yZSI6ZmFsc2UsIkZvbnRTZXR0aW5ncyI6eyIkaWQiOiI4OTkiLCJGb250U2l6ZSI6MTQsIkZvbnROYW1lIjoiQ2FsaWJyaSIsIklzQm9sZCI6ZmFsc2UsIklzSXRhbGljIjpmYWxzZSwiSXNVbmRlcmxpbmVkIjpmYWxzZSwiUGFyZW50U3R5bGUiOm51bGx9LCJBdXRvU2l6ZSI6MCwiRm9yZWdyb3VuZCI6eyIkaWQiOiI5MDAiLCJDb2xvciI6eyIkaWQiOiI5MDE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TAyIiwiVG9wIjowLjAsIkxlZnQiOjUuMCwiUmlnaHQiOjAuMCwiQm90dG9tIjowLjB9LCJQYWRkaW5nIjp7IiRpZCI6IjkwMyIsIlRvcCI6MC4wLCJMZWZ0IjowLjAsIlJpZ2h0IjowLjAsIkJvdHRvbSI6MC4wfSwiQmFja2dyb3VuZCI6eyIkaWQiOiI5MDQiLCJDb2xvciI6eyIkaWQiOiI5MDUiLCJBIjo4OSwiUiI6MCwiRyI6MCwiQiI6MH19LCJJc1Zpc2libGUiOmZhbHNlLCJXaWR0aCI6MC4wLCJIZWlnaHQiOjAuMCwiQm9yZGVyU3R5bGUiOm51bGwsIlBhcmVudFN0eWxlIjpudWxsfSwiQm90dG9tVGllclNjYWxlU3R5bGUiOnsiJGlkIjoiOTA2IiwiU2hhcGUiOjAsIlNob3dTZWdtZW50U2VwYXJhdG9ycyI6dHJ1ZSwiU2VnbWVudFNlcGFyYXRvck9wYWNpdHkiOjMwLCJIYXNCZWVuVmlzaWJsZUJlZm9yZSI6ZmFsc2UsIkZvbnRTZXR0aW5ncyI6eyIkaWQiOiI5MDciLCJGb250U2l6ZSI6MTQsIkZvbnROYW1lIjoiQ2FsaWJyaSIsIklzQm9sZCI6ZmFsc2UsIklzSXRhbGljIjpmYWxzZSwiSXNVbmRlcmxpbmVkIjpmYWxzZSwiUGFyZW50U3R5bGUiOm51bGx9LCJBdXRvU2l6ZSI6MCwiRm9yZWdyb3VuZCI6eyIkaWQiOiI5MDgiLCJDb2xvciI6eyIkaWQiOiI5MDk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TEwIiwiVG9wIjowLjAsIkxlZnQiOjUuMCwiUmlnaHQiOjAuMCwiQm90dG9tIjowLjB9LCJQYWRkaW5nIjp7IiRpZCI6IjkxMSIsIlRvcCI6MC4wLCJMZWZ0IjowLjAsIlJpZ2h0IjowLjAsIkJvdHRvbSI6MC4wfSwiQmFja2dyb3VuZCI6eyIkaWQiOiI5MTIiLCJDb2xvciI6eyIkaWQiOiI5MTMiLCJBIjo4OSwiUiI6MCwiRyI6MCwiQiI6MH19LCJJc1Zpc2libGUiOmZhbHNlLCJXaWR0aCI6MC4wLCJIZWlnaHQiOjAuMCwiQm9yZGVyU3R5bGUiOm51bGwsIlBhcmVudFN0eWxlIjpudWxsfSwiRWxhcHNlZFRpbWVCYWNrZ3JvdW5kIjp7IiRpZCI6IjkxNCIsIkNvbG9yIjp7IiRpZCI6IjkxNSIsIkEiOjE5MSwiUiI6MjU1LCJHIjowLCJCIjowfX0sIkFwcGVuZFllYXJPblllYXJDaGFuZ2UiOnRydWUsIkVsYXBzZWRUaW1lRm9ybWF0IjoyLCJUb2RheU1hcmtlclBvc2l0aW9uIjowLCJRdWlja1Bvc2l0aW9uIjozLCJBYnNvbHV0ZVBvc2l0aW9uIjoxNTUuNCwiTWFyZ2luIjp7IiRpZCI6IjkxNiIsIlRvcCI6MC4wLCJMZWZ0IjoxMC4wLCJSaWdodCI6MTAuMCwiQm90dG9tIjowLjB9LCJQYWRkaW5nIjp7IiRpZCI6IjkxNyIsIlRvcCI6MC4wLCJMZWZ0IjowLjAsIlJpZ2h0IjowLjAsIkJvdHRvbSI6MC4wfSwiQmFja2dyb3VuZCI6eyIkaWQiOiI5MTgiLCJDb2xvciI6eyIkaWQiOiI5MTkiLCJBIjoyNTUsIlIiOjQ3LCJHIjo1NCwiQiI6MTUzfX0sIklzVmlzaWJsZSI6dHJ1ZSwiV2lkdGgiOjAuMCwiSGVpZ2h0IjowLjAsIkJvcmRlclN0eWxlIjpudWxsLCJQYXJlbnRTdHlsZSI6bnVsbH0sIkRlZmF1bHRNaWxlc3RvbmVTdHlsZSI6eyIkaWQiOiI5MjAiLCJTaGFwZSI6MCwiQ29ubmVjdG9yTWFyZ2luIjp7IiRpZCI6IjkyMSIsIlRvcCI6MC4wLCJMZWZ0IjoyLjAsIlJpZ2h0IjoyLjAsIkJvdHRvbSI6MC4wfSwiQ29ubmVjdG9yU3R5bGUiOnsiJGlkIjoiOTIyIiwiTGluZUNvbG9yIjp7IiRpZCI6IjkyMyIsIiR0eXBlIjoiTkxSRS5Db21tb24uRG9tLlNvbGlkQ29sb3JCcnVzaCwgTkxSRS5Db21tb24iLCJDb2xvciI6eyIkaWQiOiI5MjQiLCJBIjoxMjcsIlIiOjc5LCJHIjoxMjksIkIiOjE4OX19LCJMaW5lV2VpZ2h0IjoxLjAsIkxpbmVUeXBlIjowLCJQYXJlbnRTdHlsZSI6bnVsbH0sIklzQmVsb3dUaW1lYmFuZCI6ZmFsc2UsIlBvc2l0aW9uT25UYXNrIjowLCJIaWRlRGF0ZSI6ZmFsc2UsIlNoYXBlU2l6ZSI6MCwiU3BhY2luZyI6MS4wLCJQYWRkaW5nIjp7IiRpZCI6IjkyNSIsIlRvcCI6Ny4wLCJMZWZ0IjozLjAsIlJpZ2h0IjowLjAsIkJvdHRvbSI6Mi4wfSwiU2hhcGVTdHlsZSI6eyIkaWQiOiI5MjYiLCJNYXJnaW4iOnsiJGlkIjoiOTI3IiwiVG9wIjowLjAsIkxlZnQiOjAuMCwiUmlnaHQiOjAuMCwiQm90dG9tIjowLjB9LCJQYWRkaW5nIjp7IiRpZCI6IjkyOCIsIlRvcCI6MC4wLCJMZWZ0IjowLjAsIlJpZ2h0IjowLjAsIkJvdHRvbSI6MC4wfSwiQmFja2dyb3VuZCI6eyIkaWQiOiI5MjkiLCJDb2xvciI6eyIkaWQiOiI5MzAiLCJBIjoyNTUsIlIiOjE1MCwiRyI6MjE0LCJCIjo2Nn19LCJJc1Zpc2libGUiOnRydWUsIldpZHRoIjoxMi4wLCJIZWlnaHQiOjE0LjAsIkJvcmRlclN0eWxlIjp7IiRpZCI6IjkzMSIsIkxpbmVDb2xvciI6eyIkaWQiOiI5MzIiLCIkdHlwZSI6Ik5MUkUuQ29tbW9uLkRvbS5Tb2xpZENvbG9yQnJ1c2gsIE5MUkUuQ29tbW9uIiwiQ29sb3IiOnsiJGlkIjoiOTMzIiwiQSI6MjU1LCJSIjoyNTUsIkciOjAsIkIiOjB9fSwiTGluZVdlaWdodCI6MC4wLCJMaW5lVHlwZSI6MCwiUGFyZW50U3R5bGUiOm51bGx9LCJQYXJlbnRTdHlsZSI6bnVsbH0sIlRpdGxlU3R5bGUiOnsiJGlkIjoiOTM0IiwiRm9udFNldHRpbmdzIjp7IiRpZCI6IjkzNSIsIkZvbnRTaXplIjoxMSwiRm9udE5hbWUiOiJDYWxpYnJpIiwiSXNCb2xkIjp0cnVlLCJJc0l0YWxpYyI6ZmFsc2UsIklzVW5kZXJsaW5lZCI6ZmFsc2UsIlBhcmVudFN0eWxlIjpudWxsfSwiQXV0b1NpemUiOjAsIkZvcmVncm91bmQiOnsiJGlkIjoiOTM2IiwiQ29sb3IiOnsiJGlkIjoiOTM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kzOCIsIlRvcCI6MC4wLCJMZWZ0IjowLjAsIlJpZ2h0IjowLjAsIkJvdHRvbSI6MC4wfSwiUGFkZGluZyI6eyIkaWQiOiI5MzkiLCJUb3AiOjAuMCwiTGVmdCI6MC4wLCJSaWdodCI6MC4wLCJCb3R0b20iOjAuMH0sIkJhY2tncm91bmQiOnsiJGlkIjoiOTQwIiwiQ29sb3IiOnsiJHJlZiI6IjI3OSJ9fSwiSXNWaXNpYmxlIjp0cnVlLCJXaWR0aCI6MC4wLCJIZWlnaHQiOjAuMCwiQm9yZGVyU3R5bGUiOm51bGwsIlBhcmVudFN0eWxlIjpudWxsfSwiRGF0ZVN0eWxlIjp7IiRpZCI6Ijk0MSIsIkZvbnRTZXR0aW5ncyI6eyIkaWQiOiI5NDIiLCJGb250U2l6ZSI6MTAsIkZvbnROYW1lIjoiQ2FsaWJyaSIsIklzQm9sZCI6ZmFsc2UsIklzSXRhbGljIjpmYWxzZSwiSXNVbmRlcmxpbmVkIjpmYWxzZSwiUGFyZW50U3R5bGUiOm51bGx9LCJBdXRvU2l6ZSI6MCwiRm9yZWdyb3VuZCI6eyIkaWQiOiI5NDMiLCJDb2xvciI6eyIkaWQiOiI5ND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0NSIsIlRvcCI6MC4wLCJMZWZ0IjowLjAsIlJpZ2h0IjowLjAsIkJvdHRvbSI6MC4wfSwiUGFkZGluZyI6eyIkaWQiOiI5NDYiLCJUb3AiOjAuMCwiTGVmdCI6MC4wLCJSaWdodCI6MC4wLCJCb3R0b20iOjAuMH0sIkJhY2tncm91bmQiOnsiJGlkIjoiOTQ3IiwiQ29sb3IiOnsiJHJlZiI6IjI3OSJ9fSwiSXNWaXNpYmxlIjpmYWxzZSwiV2lkdGgiOjAuMCwiSGVpZ2h0IjowLjAsIkJvcmRlclN0eWxlIjpudWxsLCJQYXJlbnRTdHlsZSI6bnVsbH0sIkRhdGVGb3JtYXQiOnsiJGlkIjoiOTQ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0OSIsIkZvcm1hdCI6MCwiSXNWaXNpYmxlIjpmYWxzZSwiTGFzdEtub3duVmlzaWJpbGl0eVN0YXRlIjpmYWxzZX0sIklzVmlzaWJsZSI6dHJ1ZSwiUGFyZW50U3R5bGUiOm51bGx9LCJEZWZhdWx0VGFza1N0eWxlIjp7IiRpZCI6Ijk1MCIsIlNoYXBlIjowLCJTaGFwZVRoaWNrbmVzcyI6MywiRHVyYXRpb25Gb3JtYXQiOjUsIkluY2x1ZGVOb25Xb3JraW5nRGF5c0luRHVyYXRpb24iOmZhbHNlLCJQZXJjZW50YWdlQ29tcGxldGVTdHlsZSI6eyIkaWQiOiI5NTEiLCJGb250U2V0dGluZ3MiOnsiJGlkIjoiOTUyIiwiRm9udFNpemUiOjEwLCJGb250TmFtZSI6IkNhbGlicmkiLCJJc0JvbGQiOmZhbHNlLCJJc0l0YWxpYyI6ZmFsc2UsIklzVW5kZXJsaW5lZCI6ZmFsc2UsIlBhcmVudFN0eWxlIjpudWxsfSwiQXV0b1NpemUiOjAsIkZvcmVncm91bmQiOnsiJGlkIjoiOTUzIiwiQ29sb3IiOnsiJGlkIjoiOTU0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yNjcifSwiUGFkZGluZyI6eyIkcmVmIjoiMjY4In0sIkJhY2tncm91bmQiOnsiJGlkIjoiOTU1IiwiQ29sb3IiOnsiJHJlZiI6IjI3OSJ9fSwiSXNWaXNpYmxlIjp0cnVlLCJXaWR0aCI6MC4wLCJIZWlnaHQiOjAuMCwiQm9yZGVyU3R5bGUiOm51bGwsIlBhcmVudFN0eWxlIjpudWxsfSwiRHVyYXRpb25TdHlsZSI6eyIkaWQiOiI5NTYiLCJGb250U2V0dGluZ3MiOnsiJGlkIjoiOTU3IiwiRm9udFNpemUiOjEwLCJGb250TmFtZSI6IkNhbGlicmkiLCJJc0JvbGQiOmZhbHNlLCJJc0l0YWxpYyI6ZmFsc2UsIklzVW5kZXJsaW5lZCI6ZmFsc2UsIlBhcmVudFN0eWxlIjpudWxsfSwiQXV0b1NpemUiOjAsIkZvcmVncm91bmQiOnsiJHJlZiI6IjI3NCJ9LCJNYXhXaWR0aCI6MjAwLjAsIk1heEhlaWdodCI6IkluZmluaXR5IiwiU21hcnRGb3JlZ3JvdW5kSXNBY3RpdmUiOmZhbHNlLCJIb3Jpem9udGFsQWxpZ25tZW50IjowLCJWZXJ0aWNhbEFsaWdubWVudCI6MCwiU21hcnRGb3JlZ3JvdW5kIjpudWxsLCJCYWNrZ3JvdW5kRmlsbFR5cGUiOjAsIk1hcmdpbiI6eyIkcmVmIjoiMjc2In0sIlBhZGRpbmciOnsiJHJlZiI6IjI3NyJ9LCJCYWNrZ3JvdW5kIjp7IiRyZWYiOiIyNzgifSwiSXNWaXNpYmxlIjp0cnVlLCJXaWR0aCI6MC4wLCJIZWlnaHQiOjAuMCwiQm9yZGVyU3R5bGUiOm51bGwsIlBhcmVudFN0eWxlIjpudWxsfSwiSG9yaXpvbnRhbENvbm5lY3RvclN0eWxlIjp7IiRpZCI6Ijk1OCIsIkxpbmVDb2xvciI6eyIkcmVmIjoiMjgyIn0sIkxpbmVXZWlnaHQiOjEuMCwiTGluZVR5cGUiOjAsIlBhcmVudFN0eWxlIjpudWxsfSwiVmVydGljYWxDb25uZWN0b3JTdHlsZSI6eyIkaWQiOiI5NTkiLCJMaW5lQ29sb3IiOnsiJHJlZiI6IjI4N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k2MCIsIk1hcmdpbiI6eyIkcmVmIjoiMjg4In0sIlBhZGRpbmciOnsiJHJlZiI6IjI4OSJ9LCJCYWNrZ3JvdW5kIjp7IiRpZCI6Ijk2MSIsIkNvbG9yIjp7IiRpZCI6Ijk2MiIsIkEiOjI1NSwiUiI6MTIwLCJHIjoxOTUsIkIiOjIyMH19LCJJc1Zpc2libGUiOnRydWUsIldpZHRoIjowLjAsIkhlaWdodCI6NDAuMzE5OTk5Njk0ODI0MjE5LCJCb3JkZXJTdHlsZSI6eyIkaWQiOiI5NjMiLCJMaW5lQ29sb3IiOnsiJGlkIjoiOTY0IiwiJHR5cGUiOiJOTFJFLkNvbW1vbi5Eb20uU29saWRDb2xvckJydXNoLCBOTFJFLkNvbW1vbiIsIkNvbG9yIjp7IiRpZCI6Ijk2NSIsIkEiOjI1NSwiUiI6MjU1LCJHIjowLCJCIjowfX0sIkxpbmVXZWlnaHQiOjAuMCwiTGluZVR5cGUiOjAsIlBhcmVudFN0eWxlIjpudWxsfSwiUGFyZW50U3R5bGUiOm51bGx9LCJUaXRsZVN0eWxlIjp7IiRpZCI6Ijk2NiIsIkZvbnRTZXR0aW5ncyI6eyIkaWQiOiI5NjciLCJGb250U2l6ZSI6MTEsIkZvbnROYW1lIjoiQ2FsaWJyaSIsIklzQm9sZCI6dHJ1ZSwiSXNJdGFsaWMiOmZhbHNlLCJJc1VuZGVybGluZWQiOmZhbHNlLCJQYXJlbnRTdHlsZSI6bnVsbH0sIkF1dG9TaXplIjowLCJGb3JlZ3JvdW5kIjp7IiRpZCI6Ijk2OCIsIkNvbG9yIjp7IiRpZCI6Ijk2OSIsIkEiOjI1NSwiUiI6MCwiRyI6MCwiQiI6MH19LCJNYXhXaWR0aCI6OTYwLjAsIk1heEhlaWdodCI6IkluZmluaXR5IiwiU21hcnRGb3JlZ3JvdW5kSXNBY3RpdmUiOmZhbHNlLCJIb3Jpem9udGFsQWxpZ25tZW50IjoxLCJWZXJ0aWNhbEFsaWdubWVudCI6MCwiU21hcnRGb3JlZ3JvdW5kIjpudWxsLCJCYWNrZ3JvdW5kRmlsbFR5cGUiOjAsIk1hcmdpbiI6eyIkcmVmIjoiMjk5In0sIlBhZGRpbmciOnsiJHJlZiI6IjMwMCJ9LCJCYWNrZ3JvdW5kIjp7IiRpZCI6Ijk3MCIsIkNvbG9yIjp7IiRyZWYiOiIyNzkifX0sIklzVmlzaWJsZSI6dHJ1ZSwiV2lkdGgiOjAuMCwiSGVpZ2h0IjowLjAsIkJvcmRlclN0eWxlIjpudWxsLCJQYXJlbnRTdHlsZSI6bnVsbH0sIkRhdGVTdHlsZSI6eyIkaWQiOiI5NzEiLCJGb250U2V0dGluZ3MiOnsiJGlkIjoiOTcyIiwiRm9udFNpemUiOjEwLCJGb250TmFtZSI6IkNhbGlicmkiLCJJc0JvbGQiOmZhbHNlLCJJc0l0YWxpYyI6ZmFsc2UsIklzVW5kZXJsaW5lZCI6ZmFsc2UsIlBhcmVudFN0eWxlIjpudWxsfSwiQXV0b1NpemUiOjAsIkZvcmVncm91bmQiOnsiJHJlZiI6IjMwNiJ9LCJNYXhXaWR0aCI6MjAwLjAsIk1heEhlaWdodCI6IkluZmluaXR5IiwiU21hcnRGb3JlZ3JvdW5kSXNBY3RpdmUiOmZhbHNlLCJIb3Jpem9udGFsQWxpZ25tZW50IjowLCJWZXJ0aWNhbEFsaWdubWVudCI6MCwiU21hcnRGb3JlZ3JvdW5kIjpudWxsLCJCYWNrZ3JvdW5kRmlsbFR5cGUiOjAsIk1hcmdpbiI6eyIkcmVmIjoiMzA3In0sIlBhZGRpbmciOnsiJHJlZiI6IjMwOCJ9LCJCYWNrZ3JvdW5kIjp7IiRyZWYiOiIzMDkifSwiSXNWaXNpYmxlIjp0cnVlLCJXaWR0aCI6MC4wLCJIZWlnaHQiOjAuMCwiQm9yZGVyU3R5bGUiOm51bGwsIlBhcmVudFN0eWxlIjpudWxsfSwiRGF0ZUZvcm1hdCI6eyIkaWQiOiI5N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c0IiwiRm9ybWF0IjowLCJJc1Zpc2libGUiOmZhbHNlLCJMYXN0S25vd25WaXNpYmlsaXR5U3RhdGUiOmZhbHNlfSwiSXNWaXNpYmxlIjp0cnVlLCJQYXJlbnRTdHlsZSI6bnVsbCwiX2V4cGxpY2l0bHlTZXQiOnsiJGlkIjoiOTc1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5NzYiLCJHcmlkbGluZVN0eWxlIjp7IiRpZCI6Ijk3NyIsIkxpbmVDb2xvciI6eyIkaWQiOiI5NzgiLCIkdHlwZSI6Ik5MUkUuQ29tbW9uLkRvbS5Tb2xpZENvbG9yQnJ1c2gsIE5MUkUuQ29tbW9uIiwiQ29sb3IiOnsiJGlkIjoiOTc5IiwiQSI6MzgsIlIiOjExNSwiRyI6MTE1LCJCIjoxMTV9fSwiTGluZVdlaWdodCI6MS4wLCJMaW5lVHlwZSI6MCwiUGFyZW50U3R5bGUiOm51bGx9LCJNYXJnaW4iOnsiJGlkIjoiOTgwIiwiVG9wIjowLjAsIkxlZnQiOjAuMCwiUmlnaHQiOjAuMCwiQm90dG9tIjowLjB9LCJQYWRkaW5nIjp7IiRpZCI6Ijk4MSIsIlRvcCI6MC4wLCJMZWZ0IjowLjAsIlJpZ2h0IjowLjAsIkJvdHRvbSI6MC4wfSwiQmFja2dyb3VuZCI6bnVsbCwiSXNWaXNpYmxlIjp0cnVlLCJXaWR0aCI6MC4wLCJIZWlnaHQiOjAuMCwiQm9yZGVyU3R5bGUiOnsiJGlkIjoiOTgyIiwiTGluZUNvbG9yIjpudWxsLCJMaW5lV2VpZ2h0IjowLjAsIkxpbmVUeXBlIjowLCJQYXJlbnRTdHlsZSI6bnVsbH0sIlBhcmVudFN0eWxlIjpudWxsfSwiQWN0aXZpdHlMaW5lUGFuZWxTdHlsZSI6eyIkaWQiOiI5ODMiLCJBY3Rpdml0eUxpbmVTdHlsZSI6eyIkaWQiOiI5ODQiLCJMaW5lQ29sb3IiOnsiJGlkIjoiOTg1IiwiJHR5cGUiOiJOTFJFLkNvbW1vbi5Eb20uU29saWRDb2xvckJydXNoLCBOTFJFLkNvbW1vbiIsIkNvbG9yIjp7IiRpZCI6Ijk4NiIsIkEiOjM4LCJSIjo2OCwiRyI6MTE0LCJCIjoxOTZ9fSwiTGluZVdlaWdodCI6MS4wLCJMaW5lVHlwZSI6MCwiUGFyZW50U3R5bGUiOm51bGx9LCJNYXJnaW4iOnsiJGlkIjoiOTg3IiwiVG9wIjowLjAsIkxlZnQiOjAuMCwiUmlnaHQiOjAuMCwiQm90dG9tIjowLjB9LCJQYWRkaW5nIjp7IiRpZCI6Ijk4OCIsIlRvcCI6MC4wLCJMZWZ0IjowLjAsIlJpZ2h0IjowLjAsIkJvdHRvbSI6MC4wfSwiQmFja2dyb3VuZCI6bnVsbCwiSXNWaXNpYmxlIjp0cnVlLCJXaWR0aCI6MC4wLCJIZWlnaHQiOjAuMCwiQm9yZGVyU3R5bGUiOnsiJGlkIjoiOTg5IiwiTGluZUNvbG9yIjpudWxsLCJMaW5lV2VpZ2h0IjowLjAsIkxpbmVUeXBlIjowLCJQYXJlbnRTdHlsZSI6bnVsbH0sIlBhcmVudFN0eWxlIjpudWxsfSwiU2hvd0VsYXBzZWRUaW1lR3JhZGllbnRTdHlsZSI6ZmFsc2UsIlRpbWViYW5kUmVzZXJ2ZWRMZWZ0QXJlYVN0eWxlIjp7IiRpZCI6Ijk5MCIsIkFjdGl2aXR5SGVhZGVyV2lkdGgiOjc2LjAsIklzU2V0IjpmYWxzZX0sIkRlZmF1bHRTd2ltbGFuZVN0eWxlIjpudWxsfSwiU2NhbGUiOm51bGwsIlNjYWxlVjIiOnsiJGlkIjoiOTkxIiwiU3RhcnREYXRlIjoiMDAwMS0wMS0wMVQwMDowMDowMCIsIkVuZERhdGUiOiIyMDIzLTEyLTI0VDExOjU5OjAwIiwiQXV0b0RhdGVSYW5nZSI6dHJ1ZSwiV29ya2luZ0RheXMiOjMxLCJGaXNjYWxZZWFyIjp7IiRpZCI6Ijk5MiIsIlN0YXJ0TW9udGgiOjEsIlVzZVN0YXJ0aW5nWWVhckZvck51bWJlcmluZyI6dHJ1ZSwiU2hvd0Zpc2NhbFllYXJMYWJlbCI6dHJ1ZX0sIlRvZGF5TWFya2VyVGV4dCI6IlRvZGF5IiwiQXV0b1NjYWxlVHlwZSI6ZmFsc2UsIlRpbWViYW5kU2NhbGVzIjp7IiRpZCI6Ijk5MyIsIlRvcFNjYWxlTGF5ZXIiOnsiJGlkIjoiOTk0IiwiRm9ybWF0IjoiZCIsIlR5cGUiOjB9LCJNaWRkbGVTY2FsZUxheWVyIjp7IiRpZCI6Ijk5NSIsIkZvcm1hdCI6bnVsbCwiVHlwZSI6MH0sIkJvdHRvbVNjYWxlTGF5ZXIiOnsiJGlkIjoiOTk2IiwiRm9ybWF0IjpudWxsLCJUeXBlIjowfX19LCJNaWxlc3RvbmVzIjpbeyIkaWQiOiI5OTciLCJEYXRlIjoiMjAyMy0wMy0wNlQwNjowMDowMCIsIlN0eWxlIjp7IiRpZCI6Ijk5OCIsIlNoYXBlIjowLCJDb25uZWN0b3JNYXJnaW4iOnsiJGlkIjoiOTk5IiwiVG9wIjowLjAsIkxlZnQiOjIuMCwiUmlnaHQiOjIuMCwiQm90dG9tIjowLjB9LCJDb25uZWN0b3JTdHlsZSI6eyIkaWQiOiIxMDAwIiwiTGluZUNvbG9yIjp7IiRpZCI6IjEwMDEiLCIkdHlwZSI6Ik5MUkUuQ29tbW9uLkRvbS5Tb2xpZENvbG9yQnJ1c2gsIE5MUkUuQ29tbW9uIiwiQ29sb3IiOnsiJGlkIjoiMTAwMiIsIkEiOjEyNywiUiI6NzksIkciOjEyOSwiQiI6MTg5fX0sIkxpbmVXZWlnaHQiOjEuMCwiTGluZVR5cGUiOjAsIlBhcmVudFN0eWxlIjpudWxsfSwiSXNCZWxvd1RpbWViYW5kIjpmYWxzZSwiUG9zaXRpb25PblRhc2siOjAsIkhpZGVEYXRlIjpmYWxzZSwiU2hhcGVTaXplIjowLCJTcGFjaW5nIjoxLjAsIlBhZGRpbmciOnsiJGlkIjoiMTAwMyIsIlRvcCI6Ny4wLCJMZWZ0IjozLjAsIlJpZ2h0IjowLjAsIkJvdHRvbSI6Mi4wfSwiU2hhcGVTdHlsZSI6eyIkaWQiOiIxMDA0IiwiTWFyZ2luIjp7IiRpZCI6IjEwMDUiLCJUb3AiOjAuMCwiTGVmdCI6MC4wLCJSaWdodCI6MC4wLCJCb3R0b20iOjAuMH0sIlBhZGRpbmciOnsiJGlkIjoiMTAwNiIsIlRvcCI6MC4wLCJMZWZ0IjowLjAsIlJpZ2h0IjowLjAsIkJvdHRvbSI6MC4wfSwiQmFja2dyb3VuZCI6eyIkaWQiOiIxMDA3IiwiQ29sb3IiOnsiJGlkIjoiMTAwOCIsIkEiOjI1NSwiUiI6MjM3LCJHIjoxMjUsIkIiOjQ5fX0sIklzVmlzaWJsZSI6dHJ1ZSwiV2lkdGgiOjEyLjAsIkhlaWdodCI6MTQuMCwiQm9yZGVyU3R5bGUiOnsiJGlkIjoiMTAwOSIsIkxpbmVDb2xvciI6eyIkcmVmIjoiOTMyIn0sIkxpbmVXZWlnaHQiOjAuMCwiTGluZVR5cGUiOjAsIlBhcmVudFN0eWxlIjpudWxsfSwiUGFyZW50U3R5bGUiOm51bGx9LCJUaXRsZVN0eWxlIjp7IiRpZCI6IjEwMTAiLCJGb250U2V0dGluZ3MiOnsiJGlkIjoiMTAxMSIsIkZvbnRTaXplIjoxMSwiRm9udE5hbWUiOiJDYWxpYnJpIiwiSXNCb2xkIjp0cnVlLCJJc0l0YWxpYyI6ZmFsc2UsIklzVW5kZXJsaW5lZCI6ZmFsc2UsIlBhcmVudFN0eWxlIjpudWxsfSwiQXV0b1NpemUiOjIsIkZvcmVncm91bmQiOnsiJGlkIjoiMTAxMiIsIkNvbG9yIjp7IiRpZCI6IjEwMTMiLCJBIjoyNTUsIlIiOjAsIkciOjAsIkIiOjB9fSwiTWF4V2lkdGgiOjMyLjAsIk1heEhlaWdodCI6IkluZmluaXR5IiwiU21hcnRGb3JlZ3JvdW5kSXNBY3RpdmUiOmZhbHNlLCJIb3Jpem9udGFsQWxpZ25tZW50IjoxLCJWZXJ0aWNhbEFsaWdubWVudCI6MCwiU21hcnRGb3JlZ3JvdW5kIjpudWxsLCJCYWNrZ3JvdW5kRmlsbFR5cGUiOjAsIk1hcmdpbiI6eyIkaWQiOiIxMDE0IiwiVG9wIjowLjAsIkxlZnQiOjAuMCwiUmlnaHQiOjAuMCwiQm90dG9tIjowLjB9LCJQYWRkaW5nIjp7IiRpZCI6IjEwMTUiLCJUb3AiOjAuMCwiTGVmdCI6MC4wLCJSaWdodCI6MC4wLCJCb3R0b20iOjAuMH0sIkJhY2tncm91bmQiOnsiJGlkIjoiMTAxNiIsIkNvbG9yIjp7IiRpZCI6IjEwMTciLCJBIjowLCJSIjoyNTUsIkciOjI1NSwiQiI6MjU1fX0sIklzVmlzaWJsZSI6dHJ1ZSwiV2lkdGgiOjAuMCwiSGVpZ2h0IjowLjAsIkJvcmRlclN0eWxlIjp7IiRpZCI6IjEwMTgiLCJMaW5lQ29sb3IiOm51bGwsIkxpbmVXZWlnaHQiOjAuMCwiTGluZVR5cGUiOjAsIlBhcmVudFN0eWxlIjpudWxsfSwiUGFyZW50U3R5bGUiOm51bGx9LCJEYXRlU3R5bGUiOnsiJGlkIjoiMTAxOSIsIkZvbnRTZXR0aW5ncyI6eyIkaWQiOiIxMDIwIiwiRm9udFNpemUiOjEwLCJGb250TmFtZSI6IkNhbGlicmkiLCJJc0JvbGQiOmZhbHNlLCJJc0l0YWxpYyI6ZmFsc2UsIklzVW5kZXJsaW5lZCI6ZmFsc2UsIlBhcmVudFN0eWxlIjpudWxsfSwiQXV0b1NpemUiOjAsIkZvcmVncm91bmQiOnsiJGlkIjoiMTAyMSIsIkNvbG9yIjp7IiRpZCI6IjEwMjI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wMjMiLCJUb3AiOjAuMCwiTGVmdCI6MC4wLCJSaWdodCI6MC4wLCJCb3R0b20iOjAuMH0sIlBhZGRpbmciOnsiJGlkIjoiMTAyNCIsIlRvcCI6MC4wLCJMZWZ0IjowLjAsIlJpZ2h0IjowLjAsIkJvdHRvbSI6MC4wfSwiQmFja2dyb3VuZCI6eyIkaWQiOiIxMDI1IiwiQ29sb3IiOnsiJGlkIjoiMTAyNiIsIkEiOjAsIlIiOjI1NSwiRyI6MjU1LCJCIjoyNTV9fSwiSXNWaXNpYmxlIjpmYWxzZSwiV2lkdGgiOjAuMCwiSGVpZ2h0IjowLjAsIkJvcmRlclN0eWxlIjp7IiRpZCI6IjEwMjciLCJMaW5lQ29sb3IiOm51bGwsIkxpbmVXZWlnaHQiOjAuMCwiTGluZVR5cGUiOjAsIlBhcmVudFN0eWxlIjpudWxsfSwiUGFyZW50U3R5bGUiOm51bGx9LCJEYXRlRm9ybWF0Ijp7IiRpZCI6IjEwMjgiLCJGb3JtYXRTdHJpbmciOiJ5eXl5L01NTSIsIlNlcGFyYXRvciI6Ii8iLCJVc2VJbnRlcm5hdGlvbmFsRGF0ZUZvcm1hdCI6ZmFsc2UsIkRhdGVJc1Zpc2libGUiOnRydWUsIlRpbWVJc1Zpc2libGUiOmZhbHNlLCJIb3VyRGlnaXRzIjoxLCJBbVBtRGVzaWduYXRvciI6MiwiVHJpbTAwTWludXRlcyI6ZmFsc2UsIkxhc3RLbm93blZpc2liaWxpdHlTdGF0ZSI6eyIkaWQiOiIxMDI5IiwiRGF0ZVBhcnRJc1Zpc2libGUiOnRydWUsIlRpbWVQYXJ0SXNWaXNpYmxlIjpmYWxzZX19LCJXZWVrTnVtYmVyaW5nIjp7IiRpZCI6IjEwMzAiLCJGb3JtYXQiOjAsIklzVmlzaWJsZSI6ZmFsc2UsIkxhc3RLbm93blZpc2liaWxpdHlTdGF0ZSI6ZmFsc2V9LCJJc1Zpc2libGUiOnRydWUsIlBhcmVudFN0eWxlIjpudWxsfSwiSW5kZXgiOjAsIlBlcmNlbnRhZ2VDb21wbGV0ZSI6bnVsbCwiUG9zaXRpb24iOnsiUmF0aW8iOjAuMCwiSXNDdXN0b20iOmZhbHNlfSwiRGF0ZUZvcm1hdCI6eyIkcmVmIjoiMTAyOCJ9LCJXZWVrTnVtYmVyaW5nIjp7IiRpZCI6IjEwMzEiLCJGb3JtYXQiOjAsIklzVmlzaWJsZSI6ZmFsc2UsIkxhc3RLbm93blZpc2liaWxpdHlTdGF0ZSI6ZmFsc2V9LCJSZWxhdGVkVGFza0lkIjoiMDAwMDAwMDAtMDAwMC0wMDAwLTAwMDAtMDAwMDAwMDAwMDAwIiwiSWQiOiJhZDUyZTczOS03OTc5LTQ2ZDctYmQ0Ni0zYjAwNmMwNjM5NGQiLCJJbXBvcnRJZCI6bnVsbCwiVGl0bGUiOiJSZXBvcnQiLCJOb3RlIjpudWxsLCJIeXBlcmxpbmsiOnsiJGlkIjoiMTAzMiIsIkFkZHJlc3MiOm51bGwsIlN1YkFkZHJlc3MiOm51bGx9LCJJc0NoYW5nZWQiOmZhbHNlLCJJc05ldyI6ZmFsc2V9LHsiJGlkIjoiMTAzMyIsIkRhdGUiOiIyMDIzLTAzLTA3VDE0OjAwOjAwIiwiU3R5bGUiOnsiJGlkIjoiMTAzNCIsIlNoYXBlIjo3LCJDb25uZWN0b3JNYXJnaW4iOnsiJGlkIjoiMTAzNSIsIlRvcCI6MC4wLCJMZWZ0IjoyLjAsIlJpZ2h0IjoyLjAsIkJvdHRvbSI6MC4wfSwiQ29ubmVjdG9yU3R5bGUiOnsiJGlkIjoiMTAzNiIsIkxpbmVDb2xvciI6eyIkaWQiOiIxMDM3IiwiJHR5cGUiOiJOTFJFLkNvbW1vbi5Eb20uU29saWRDb2xvckJydXNoLCBOTFJFLkNvbW1vbiIsIkNvbG9yIjp7IiRpZCI6IjEwMzgiLCJBIjoxMjcsIlIiOjkxLCJHIjoxNTUsIkIiOjIxM319LCJMaW5lV2VpZ2h0IjoxLjAsIkxpbmVUeXBlIjowLCJQYXJlbnRTdHlsZSI6bnVsbH0sIklzQmVsb3dUaW1lYmFuZCI6ZmFsc2UsIlBvc2l0aW9uT25UYXNrIjowLCJIaWRlRGF0ZSI6ZmFsc2UsIlNoYXBlU2l6ZSI6MCwiU3BhY2luZyI6MS4wLCJQYWRkaW5nIjp7IiRpZCI6IjEwMzkiLCJUb3AiOjcuMCwiTGVmdCI6My4wLCJSaWdodCI6MC4wLCJCb3R0b20iOjIuMH0sIlNoYXBlU3R5bGUiOnsiJGlkIjoiMTA0MCIsIk1hcmdpbiI6eyIkaWQiOiIxMDQxIiwiVG9wIjowLjAsIkxlZnQiOjAuMCwiUmlnaHQiOjAuMCwiQm90dG9tIjowLjB9LCJQYWRkaW5nIjp7IiRpZCI6IjEwNDIiLCJUb3AiOjAuMCwiTGVmdCI6MC4wLCJSaWdodCI6MC4wLCJCb3R0b20iOjAuMH0sIkJhY2tncm91bmQiOnsiJGlkIjoiMTA0MyIsIkNvbG9yIjp7IiRpZCI6IjEwNDQiLCJBIjoyNTUsIlIiOjkxLCJHIjoxNTUsIkIiOjIxM319LCJJc1Zpc2libGUiOnRydWUsIldpZHRoIjoxMi4wLCJIZWlnaHQiOjE0LjAsIkJvcmRlclN0eWxlIjp7IiRpZCI6IjEwNDUiLCJMaW5lQ29sb3IiOnsiJHJlZiI6IjkzMiJ9LCJMaW5lV2VpZ2h0IjowLjAsIkxpbmVUeXBlIjowLCJQYXJlbnRTdHlsZSI6bnVsbH0sIlBhcmVudFN0eWxlIjpudWxsfSwiVGl0bGVTdHlsZSI6eyIkaWQiOiIxMDQ2IiwiRm9udFNldHRpbmdzIjp7IiRpZCI6IjEwNDciLCJGb250U2l6ZSI6MTEsIkZvbnROYW1lIjoiQ2FsaWJyaSIsIklzQm9sZCI6dHJ1ZSwiSXNJdGFsaWMiOmZhbHNlLCJJc1VuZGVybGluZWQiOmZhbHNlLCJQYXJlbnRTdHlsZSI6bnVsbH0sIkF1dG9TaXplIjowLCJGb3JlZ3JvdW5kIjp7IiRpZCI6IjEwNDgiLCJDb2xvciI6eyIkaWQiOiIxMDQ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NTAiLCJUb3AiOjAuMCwiTGVmdCI6MC4wLCJSaWdodCI6MC4wLCJCb3R0b20iOjAuMH0sIlBhZGRpbmciOnsiJGlkIjoiMTA1MSIsIlRvcCI6MC4wLCJMZWZ0IjowLjAsIlJpZ2h0IjowLjAsIkJvdHRvbSI6MC4wfSwiQmFja2dyb3VuZCI6eyIkaWQiOiIxMDUyIiwiQ29sb3IiOnsiJGlkIjoiMTA1MyIsIkEiOjAsIlIiOjI1NSwiRyI6MjU1LCJCIjoyNTV9fSwiSXNWaXNpYmxlIjp0cnVlLCJXaWR0aCI6MC4wLCJIZWlnaHQiOjAuMCwiQm9yZGVyU3R5bGUiOnsiJGlkIjoiMTA1NCIsIkxpbmVDb2xvciI6bnVsbCwiTGluZVdlaWdodCI6MC4wLCJMaW5lVHlwZSI6MCwiUGFyZW50U3R5bGUiOm51bGx9LCJQYXJlbnRTdHlsZSI6bnVsbH0sIkRhdGVTdHlsZSI6eyIkaWQiOiIxMDU1IiwiRm9udFNldHRpbmdzIjp7IiRpZCI6IjEwNTYiLCJGb250U2l6ZSI6MTAsIkZvbnROYW1lIjoiQ2FsaWJyaSIsIklzQm9sZCI6ZmFsc2UsIklzSXRhbGljIjpmYWxzZSwiSXNVbmRlcmxpbmVkIjpmYWxzZSwiUGFyZW50U3R5bGUiOm51bGx9LCJBdXRvU2l6ZSI6MCwiRm9yZWdyb3VuZCI6eyIkaWQiOiIxMDU3IiwiQ29sb3IiOnsiJGlkIjoiMTA1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A1OSIsIlRvcCI6MC4wLCJMZWZ0IjowLjAsIlJpZ2h0IjowLjAsIkJvdHRvbSI6MC4wfSwiUGFkZGluZyI6eyIkaWQiOiIxMDYwIiwiVG9wIjowLjAsIkxlZnQiOjAuMCwiUmlnaHQiOjAuMCwiQm90dG9tIjowLjB9LCJCYWNrZ3JvdW5kIjp7IiRpZCI6IjEwNjEiLCJDb2xvciI6eyIkaWQiOiIxMDYyIiwiQSI6MCwiUiI6MjU1LCJHIjoyNTUsIkIiOjI1NX19LCJJc1Zpc2libGUiOmZhbHNlLCJXaWR0aCI6MC4wLCJIZWlnaHQiOjAuMCwiQm9yZGVyU3R5bGUiOnsiJGlkIjoiMTA2MyIsIkxpbmVDb2xvciI6bnVsbCwiTGluZVdlaWdodCI6MC4wLCJMaW5lVHlwZSI6MCwiUGFyZW50U3R5bGUiOm51bGx9LCJQYXJlbnRTdHlsZSI6bnVsbH0sIkRhdGVGb3JtYXQiOnsiJGlkIjoiMTA2NCIsIkZvcm1hdFN0cmluZyI6Inl5eXkvTU1NIiwiU2VwYXJhdG9yIjoiLyIsIlVzZUludGVybmF0aW9uYWxEYXRlRm9ybWF0IjpmYWxzZSwiRGF0ZUlzVmlzaWJsZSI6dHJ1ZSwiVGltZUlzVmlzaWJsZSI6ZmFsc2UsIkhvdXJEaWdpdHMiOjEsIkFtUG1EZXNpZ25hdG9yIjoyLCJUcmltMDBNaW51dGVzIjpmYWxzZSwiTGFzdEtub3duVmlzaWJpbGl0eVN0YXRlIjp7IiRpZCI6IjEwNjUiLCJEYXRlUGFydElzVmlzaWJsZSI6dHJ1ZSwiVGltZVBhcnRJc1Zpc2libGUiOmZhbHNlfX0sIldlZWtOdW1iZXJpbmciOnsiJGlkIjoiMTA2NiIsIkZvcm1hdCI6MCwiSXNWaXNpYmxlIjpmYWxzZSwiTGFzdEtub3duVmlzaWJpbGl0eVN0YXRlIjpmYWxzZX0sIklzVmlzaWJsZSI6dHJ1ZSwiUGFyZW50U3R5bGUiOm51bGx9LCJJbmRleCI6MSwiUGVyY2VudGFnZUNvbXBsZXRlIjpudWxsLCJQb3NpdGlvbiI6eyJSYXRpbyI6MC4wLCJJc0N1c3RvbSI6ZmFsc2V9LCJEYXRlRm9ybWF0Ijp7IiRyZWYiOiIxMDY0In0sIldlZWtOdW1iZXJpbmciOnsiJGlkIjoiMTA2NyIsIkZvcm1hdCI6MCwiSXNWaXNpYmxlIjpmYWxzZSwiTGFzdEtub3duVmlzaWJpbGl0eVN0YXRlIjpmYWxzZX0sIlJlbGF0ZWRUYXNrSWQiOiIwMDAwMDAwMC0wMDAwLTAwMDAtMDAwMC0wMDAwMDAwMDAwMDAiLCJJZCI6IjRhMDc2ZWJkLTI1YzEtNDY5OC05ZWJmLTU5MDBhNWI0NDQ3ZSIsIkltcG9ydElkIjpudWxsLCJUaXRsZSI6IlRlc3QiLCJOb3RlIjpudWxsLCJIeXBlcmxpbmsiOnsiJGlkIjoiMTA2OCIsIkFkZHJlc3MiOiIiLCJTdWJBZGRyZXNzIjoiIn0sIklzQ2hhbmdlZCI6ZmFsc2UsIklzTmV3IjpmYWxzZX0seyIkaWQiOiIxMDY5IiwiRGF0ZSI6IjIwMjMtMDMtMDhUMTg6MDA6MDAiLCJTdHlsZSI6eyIkaWQiOiIxMDcwIiwiU2hhcGUiOjgsIkNvbm5lY3Rvck1hcmdpbiI6eyIkaWQiOiIxMDcxIiwiVG9wIjowLjAsIkxlZnQiOjIuMCwiUmlnaHQiOjIuMCwiQm90dG9tIjowLjB9LCJDb25uZWN0b3JTdHlsZSI6eyIkaWQiOiIxMDcyIiwiTGluZUNvbG9yIjp7IiRpZCI6IjEwNzMiLCIkdHlwZSI6Ik5MUkUuQ29tbW9uLkRvbS5Tb2xpZENvbG9yQnJ1c2gsIE5MUkUuQ29tbW9uIiwiQ29sb3IiOnsiJGlkIjoiMTA3NCIsIkEiOjEyNywiUiI6NzksIkciOjEyOSwiQiI6MTg5fX0sIkxpbmVXZWlnaHQiOjEuMCwiTGluZVR5cGUiOjAsIlBhcmVudFN0eWxlIjpudWxsfSwiSXNCZWxvd1RpbWViYW5kIjpmYWxzZSwiUG9zaXRpb25PblRhc2siOjAsIkhpZGVEYXRlIjpmYWxzZSwiU2hhcGVTaXplIjowLCJTcGFjaW5nIjoxLjAsIlBhZGRpbmciOnsiJGlkIjoiMTA3NSIsIlRvcCI6Ny4wLCJMZWZ0IjozLjAsIlJpZ2h0IjowLjAsIkJvdHRvbSI6Mi4wfSwiU2hhcGVTdHlsZSI6eyIkaWQiOiIxMDc2IiwiTWFyZ2luIjp7IiRpZCI6IjEwNzciLCJUb3AiOjAuMCwiTGVmdCI6MC4wLCJSaWdodCI6MC4wLCJCb3R0b20iOjAuMH0sIlBhZGRpbmciOnsiJGlkIjoiMTA3OCIsIlRvcCI6MC4wLCJMZWZ0IjowLjAsIlJpZ2h0IjowLjAsIkJvdHRvbSI6MC4wfSwiQmFja2dyb3VuZCI6eyIkaWQiOiIxMDc5IiwiQ29sb3IiOnsiJGlkIjoiMTA4MCIsIkEiOjI1NSwiUiI6NjgsIkciOjg0LCJCIjoxMDZ9fSwiSXNWaXNpYmxlIjp0cnVlLCJXaWR0aCI6MTIuMCwiSGVpZ2h0IjoxNC4wLCJCb3JkZXJTdHlsZSI6eyIkaWQiOiIxMDgxIiwiTGluZUNvbG9yIjp7IiRyZWYiOiI5MzIifSwiTGluZVdlaWdodCI6MC4wLCJMaW5lVHlwZSI6MCwiUGFyZW50U3R5bGUiOm51bGx9LCJQYXJlbnRTdHlsZSI6bnVsbH0sIlRpdGxlU3R5bGUiOnsiJGlkIjoiMTA4MiIsIkZvbnRTZXR0aW5ncyI6eyIkaWQiOiIxMDgzIiwiRm9udFNpemUiOjExLCJGb250TmFtZSI6IkNhbGlicmkiLCJJc0JvbGQiOnRydWUsIklzSXRhbGljIjpmYWxzZSwiSXNVbmRlcmxpbmVkIjpmYWxzZSwiUGFyZW50U3R5bGUiOm51bGx9LCJBdXRvU2l6ZSI6MiwiRm9yZWdyb3VuZCI6eyIkaWQiOiIxMDg0IiwiQ29sb3IiOnsiJGlkIjoiMTA4NSIsIkEiOjI1NSwiUiI6MCwiRyI6MCwiQiI6MH19LCJNYXhXaWR0aCI6MTYuMCwiTWF4SGVpZ2h0IjoiSW5maW5pdHkiLCJTbWFydEZvcmVncm91bmRJc0FjdGl2ZSI6ZmFsc2UsIkhvcml6b250YWxBbGlnbm1lbnQiOjEsIlZlcnRpY2FsQWxpZ25tZW50IjowLCJTbWFydEZvcmVncm91bmQiOm51bGwsIkJhY2tncm91bmRGaWxsVHlwZSI6MCwiTWFyZ2luIjp7IiRpZCI6IjEwODYiLCJUb3AiOjAuMCwiTGVmdCI6MC4wLCJSaWdodCI6MC4wLCJCb3R0b20iOjAuMH0sIlBhZGRpbmciOnsiJGlkIjoiMTA4NyIsIlRvcCI6MC4wLCJMZWZ0IjowLjAsIlJpZ2h0IjowLjAsIkJvdHRvbSI6MC4wfSwiQmFja2dyb3VuZCI6eyIkaWQiOiIxMDg4IiwiQ29sb3IiOnsiJGlkIjoiMTA4OSIsIkEiOjAsIlIiOjI1NSwiRyI6MjU1LCJCIjoyNTV9fSwiSXNWaXNpYmxlIjp0cnVlLCJXaWR0aCI6MC4wLCJIZWlnaHQiOjAuMCwiQm9yZGVyU3R5bGUiOnsiJGlkIjoiMTA5MCIsIkxpbmVDb2xvciI6bnVsbCwiTGluZVdlaWdodCI6MC4wLCJMaW5lVHlwZSI6MCwiUGFyZW50U3R5bGUiOm51bGx9LCJQYXJlbnRTdHlsZSI6bnVsbH0sIkRhdGVTdHlsZSI6eyIkaWQiOiIxMDkxIiwiRm9udFNldHRpbmdzIjp7IiRpZCI6IjEwOTIiLCJGb250U2l6ZSI6MTAsIkZvbnROYW1lIjoiQ2FsaWJyaSIsIklzQm9sZCI6ZmFsc2UsIklzSXRhbGljIjpmYWxzZSwiSXNVbmRlcmxpbmVkIjpmYWxzZSwiUGFyZW50U3R5bGUiOm51bGx9LCJBdXRvU2l6ZSI6MCwiRm9yZWdyb3VuZCI6eyIkaWQiOiIxMDkzIiwiQ29sb3IiOnsiJGlkIjoiMTA5N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A5NSIsIlRvcCI6MC4wLCJMZWZ0IjowLjAsIlJpZ2h0IjowLjAsIkJvdHRvbSI6MC4wfSwiUGFkZGluZyI6eyIkaWQiOiIxMDk2IiwiVG9wIjowLjAsIkxlZnQiOjAuMCwiUmlnaHQiOjAuMCwiQm90dG9tIjowLjB9LCJCYWNrZ3JvdW5kIjp7IiRpZCI6IjEwOTciLCJDb2xvciI6eyIkaWQiOiIxMDk4IiwiQSI6MCwiUiI6MjU1LCJHIjoyNTUsIkIiOjI1NX19LCJJc1Zpc2libGUiOmZhbHNlLCJXaWR0aCI6MC4wLCJIZWlnaHQiOjAuMCwiQm9yZGVyU3R5bGUiOnsiJGlkIjoiMTA5OSIsIkxpbmVDb2xvciI6bnVsbCwiTGluZVdlaWdodCI6MC4wLCJMaW5lVHlwZSI6MCwiUGFyZW50U3R5bGUiOm51bGx9LCJQYXJlbnRTdHlsZSI6bnVsbH0sIkRhdGVGb3JtYXQiOnsiJGlkIjoiMTEwMCIsIkZvcm1hdFN0cmluZyI6Inl5eXkvTU1NIiwiU2VwYXJhdG9yIjoiLyIsIlVzZUludGVybmF0aW9uYWxEYXRlRm9ybWF0IjpmYWxzZSwiRGF0ZUlzVmlzaWJsZSI6dHJ1ZSwiVGltZUlzVmlzaWJsZSI6ZmFsc2UsIkhvdXJEaWdpdHMiOjEsIkFtUG1EZXNpZ25hdG9yIjoyLCJUcmltMDBNaW51dGVzIjpmYWxzZSwiTGFzdEtub3duVmlzaWJpbGl0eVN0YXRlIjp7IiRpZCI6IjExMDEiLCJEYXRlUGFydElzVmlzaWJsZSI6dHJ1ZSwiVGltZVBhcnRJc1Zpc2libGUiOmZhbHNlfX0sIldlZWtOdW1iZXJpbmciOnsiJGlkIjoiMTEwMiIsIkZvcm1hdCI6MCwiSXNWaXNpYmxlIjpmYWxzZSwiTGFzdEtub3duVmlzaWJpbGl0eVN0YXRlIjpmYWxzZX0sIklzVmlzaWJsZSI6dHJ1ZSwiUGFyZW50U3R5bGUiOm51bGx9LCJJbmRleCI6MiwiUGVyY2VudGFnZUNvbXBsZXRlIjpudWxsLCJQb3NpdGlvbiI6eyJSYXRpbyI6MC4wLCJJc0N1c3RvbSI6ZmFsc2V9LCJEYXRlRm9ybWF0Ijp7IiRyZWYiOiIxMTAwIn0sIldlZWtOdW1iZXJpbmciOnsiJGlkIjoiMTEwMyIsIkZvcm1hdCI6MCwiSXNWaXNpYmxlIjpmYWxzZSwiTGFzdEtub3duVmlzaWJpbGl0eVN0YXRlIjpmYWxzZX0sIlJlbGF0ZWRUYXNrSWQiOiIwMDAwMDAwMC0wMDAwLTAwMDAtMDAwMC0wMDAwMDAwMDAwMDAiLCJJZCI6ImRiNDM5M2ZhLWZiMjAtNDI5ZC1hNzY2LTdhZDM5MjcxYWY1MCIsIkltcG9ydElkIjpudWxsLCJUaXRsZSI6IkZpbGUiLCJOb3RlIjpudWxsLCJIeXBlcmxpbmsiOnsiJGlkIjoiMTEwNCIsIkFkZHJlc3MiOm51bGwsIlN1YkFkZHJlc3MiOm51bGx9LCJJc0NoYW5nZWQiOmZhbHNlLCJJc05ldyI6ZmFsc2V9LHsiJGlkIjoiMTEwNSIsIkRhdGUiOiIyMDIzLTAzLTEwVDA3OjAwOjAwIiwiU3R5bGUiOnsiJGlkIjoiMTEwNiIsIlNoYXBlIjoxLCJDb25uZWN0b3JNYXJnaW4iOnsiJGlkIjoiMTEwNyIsIlRvcCI6MC4wLCJMZWZ0IjoyLjAsIlJpZ2h0IjoyLjAsIkJvdHRvbSI6MC4wfSwiQ29ubmVjdG9yU3R5bGUiOnsiJGlkIjoiMTEwOCIsIkxpbmVDb2xvciI6eyIkaWQiOiIxMTA5IiwiJHR5cGUiOiJOTFJFLkNvbW1vbi5Eb20uU29saWRDb2xvckJydXNoLCBOTFJFLkNvbW1vbiIsIkNvbG9yIjp7IiRpZCI6IjExMTAiLCJBIjoxMjcsIlIiOjc5LCJHIjoxMjksIkIiOjE4OX19LCJMaW5lV2VpZ2h0IjoxLjAsIkxpbmVUeXBlIjowLCJQYXJlbnRTdHlsZSI6bnVsbH0sIklzQmVsb3dUaW1lYmFuZCI6ZmFsc2UsIlBvc2l0aW9uT25UYXNrIjowLCJIaWRlRGF0ZSI6ZmFsc2UsIlNoYXBlU2l6ZSI6MCwiU3BhY2luZyI6MS4wLCJQYWRkaW5nIjp7IiRpZCI6IjExMTEiLCJUb3AiOjcuMCwiTGVmdCI6My4wLCJSaWdodCI6MC4wLCJCb3R0b20iOjIuMH0sIlNoYXBlU3R5bGUiOnsiJGlkIjoiMTExMiIsIk1hcmdpbiI6eyIkaWQiOiIxMTEzIiwiVG9wIjowLjAsIkxlZnQiOjAuMCwiUmlnaHQiOjAuMCwiQm90dG9tIjowLjB9LCJQYWRkaW5nIjp7IiRpZCI6IjExMTQiLCJUb3AiOjAuMCwiTGVmdCI6MC4wLCJSaWdodCI6MC4wLCJCb3R0b20iOjAuMH0sIkJhY2tncm91bmQiOnsiJGlkIjoiMTExNSIsIkNvbG9yIjp7IiRpZCI6IjExMTYiLCJBIjoyNTUsIlIiOjE3OCwiRyI6MTQsIkIiOjE4fX0sIklzVmlzaWJsZSI6dHJ1ZSwiV2lkdGgiOjEyLjAsIkhlaWdodCI6MTQuMCwiQm9yZGVyU3R5bGUiOnsiJGlkIjoiMTExNyIsIkxpbmVDb2xvciI6eyIkcmVmIjoiOTMyIn0sIkxpbmVXZWlnaHQiOjAuMCwiTGluZVR5cGUiOjAsIlBhcmVudFN0eWxlIjpudWxsfSwiUGFyZW50U3R5bGUiOm51bGx9LCJUaXRsZVN0eWxlIjp7IiRpZCI6IjExMTgiLCJGb250U2V0dGluZ3MiOnsiJGlkIjoiMTExOSIsIkZvbnRTaXplIjoxMSwiRm9udE5hbWUiOiJDYWxpYnJpIiwiSXNCb2xkIjp0cnVlLCJJc0l0YWxpYyI6ZmFsc2UsIklzVW5kZXJsaW5lZCI6ZmFsc2UsIlBhcmVudFN0eWxlIjpudWxsfSwiQXV0b1NpemUiOjAsIkZvcmVncm91bmQiOnsiJGlkIjoiMTEyMCIsIkNvbG9yIjp7IiRpZCI6IjExMj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EyMiIsIlRvcCI6MC4wLCJMZWZ0IjowLjAsIlJpZ2h0IjowLjAsIkJvdHRvbSI6MC4wfSwiUGFkZGluZyI6eyIkaWQiOiIxMTIzIiwiVG9wIjowLjAsIkxlZnQiOjAuMCwiUmlnaHQiOjAuMCwiQm90dG9tIjowLjB9LCJCYWNrZ3JvdW5kIjp7IiRpZCI6IjExMjQiLCJDb2xvciI6eyIkaWQiOiIxMTI1IiwiQSI6MCwiUiI6MjU1LCJHIjoyNTUsIkIiOjI1NX19LCJJc1Zpc2libGUiOnRydWUsIldpZHRoIjowLjAsIkhlaWdodCI6MC4wLCJCb3JkZXJTdHlsZSI6eyIkaWQiOiIxMTI2IiwiTGluZUNvbG9yIjpudWxsLCJMaW5lV2VpZ2h0IjowLjAsIkxpbmVUeXBlIjowLCJQYXJlbnRTdHlsZSI6bnVsbH0sIlBhcmVudFN0eWxlIjpudWxsfSwiRGF0ZVN0eWxlIjp7IiRpZCI6IjExMjciLCJGb250U2V0dGluZ3MiOnsiJGlkIjoiMTEyOCIsIkZvbnRTaXplIjoxMCwiRm9udE5hbWUiOiJDYWxpYnJpIiwiSXNCb2xkIjpmYWxzZSwiSXNJdGFsaWMiOmZhbHNlLCJJc1VuZGVybGluZWQiOmZhbHNlLCJQYXJlbnRTdHlsZSI6bnVsbH0sIkF1dG9TaXplIjowLCJGb3JlZ3JvdW5kIjp7IiRpZCI6IjExMjkiLCJDb2xvciI6eyIkaWQiOiIxMTM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TMxIiwiVG9wIjowLjAsIkxlZnQiOjAuMCwiUmlnaHQiOjAuMCwiQm90dG9tIjowLjB9LCJQYWRkaW5nIjp7IiRpZCI6IjExMzIiLCJUb3AiOjAuMCwiTGVmdCI6MC4wLCJSaWdodCI6MC4wLCJCb3R0b20iOjAuMH0sIkJhY2tncm91bmQiOnsiJGlkIjoiMTEzMyIsIkNvbG9yIjp7IiRpZCI6IjExMzQiLCJBIjowLCJSIjoyNTUsIkciOjI1NSwiQiI6MjU1fX0sIklzVmlzaWJsZSI6ZmFsc2UsIldpZHRoIjowLjAsIkhlaWdodCI6MC4wLCJCb3JkZXJTdHlsZSI6eyIkaWQiOiIxMTM1IiwiTGluZUNvbG9yIjpudWxsLCJMaW5lV2VpZ2h0IjowLjAsIkxpbmVUeXBlIjowLCJQYXJlbnRTdHlsZSI6bnVsbH0sIlBhcmVudFN0eWxlIjpudWxsfSwiRGF0ZUZvcm1hdCI6eyIkaWQiOiIxMTM2IiwiRm9ybWF0U3RyaW5nIjoieXl5eS9NTU0iLCJTZXBhcmF0b3IiOiIvIiwiVXNlSW50ZXJuYXRpb25hbERhdGVGb3JtYXQiOmZhbHNlLCJEYXRlSXNWaXNpYmxlIjp0cnVlLCJUaW1lSXNWaXNpYmxlIjpmYWxzZSwiSG91ckRpZ2l0cyI6MSwiQW1QbURlc2lnbmF0b3IiOjIsIlRyaW0wME1pbnV0ZXMiOmZhbHNlLCJMYXN0S25vd25WaXNpYmlsaXR5U3RhdGUiOnsiJGlkIjoiMTEzNyIsIkRhdGVQYXJ0SXNWaXNpYmxlIjp0cnVlLCJUaW1lUGFydElzVmlzaWJsZSI6ZmFsc2V9fSwiV2Vla051bWJlcmluZyI6eyIkaWQiOiIxMTM4IiwiRm9ybWF0IjowLCJJc1Zpc2libGUiOmZhbHNlLCJMYXN0S25vd25WaXNpYmlsaXR5U3RhdGUiOmZhbHNlfSwiSXNWaXNpYmxlIjp0cnVlLCJQYXJlbnRTdHlsZSI6bnVsbH0sIkluZGV4IjozLCJQZXJjZW50YWdlQ29tcGxldGUiOm51bGwsIlBvc2l0aW9uIjp7IlJhdGlvIjowLjAsIklzQ3VzdG9tIjpmYWxzZX0sIkRhdGVGb3JtYXQiOnsiJHJlZiI6IjExMzYifSwiV2Vla051bWJlcmluZyI6eyIkaWQiOiIxMTM5IiwiRm9ybWF0IjowLCJJc1Zpc2libGUiOmZhbHNlLCJMYXN0S25vd25WaXNpYmlsaXR5U3RhdGUiOmZhbHNlfSwiUmVsYXRlZFRhc2tJZCI6IjAwMDAwMDAwLTAwMDAtMDAwMC0wMDAwLTAwMDAwMDAwMDAwMCIsIklkIjoiZDEzZjE4NjUtNDcxOC00YmJiLTg0ZTMtMTI5ZWVlOWM0Mjc5IiwiSW1wb3J0SWQiOm51bGwsIlRpdGxlIjoiRml4IiwiTm90ZSI6bnVsbCwiSHlwZXJsaW5rIjp7IiRpZCI6IjExNDAiLCJBZGRyZXNzIjoiIiwiU3ViQWRkcmVzcyI6IiJ9LCJJc0NoYW5nZWQiOmZhbHNlLCJJc05ldyI6ZmFsc2V9LHsiJGlkIjoiMTE0MSIsIkRhdGUiOiIyMDIzLTAzLTEwVDE4OjAwOjAwIiwiU3R5bGUiOnsiJGlkIjoiMTE0MiIsIlNoYXBlIjowLCJDb25uZWN0b3JNYXJnaW4iOnsiJHJlZiI6IjkyMSJ9LCJDb25uZWN0b3JTdHlsZSI6eyIkaWQiOiIxMTQzIiwiTGluZUNvbG9yIjp7IiRyZWYiOiI5MjMifSwiTGluZVdlaWdodCI6MS4wLCJMaW5lVHlwZSI6MCwiUGFyZW50U3R5bGUiOm51bGx9LCJJc0JlbG93VGltZWJhbmQiOmZhbHNlLCJQb3NpdGlvbk9uVGFzayI6MCwiSGlkZURhdGUiOmZhbHNlLCJTaGFwZVNpemUiOjAsIlNwYWNpbmciOjEuMCwiUGFkZGluZyI6eyIkcmVmIjoiOTI1In0sIlNoYXBlU3R5bGUiOnsiJGlkIjoiMTE0NCIsIk1hcmdpbiI6eyIkcmVmIjoiOTI3In0sIlBhZGRpbmciOnsiJHJlZiI6IjkyOCJ9LCJCYWNrZ3JvdW5kIjp7IiRpZCI6IjExNDUiLCJDb2xvciI6eyIkaWQiOiIxMTQ2IiwiQSI6MjU1LCJSIjoxNTAsIkciOjIxNCwiQiI6NjZ9fSwiSXNWaXNpYmxlIjp0cnVlLCJXaWR0aCI6MTIuMCwiSGVpZ2h0IjoxNC4wLCJCb3JkZXJTdHlsZSI6eyIkaWQiOiIxMTQ3IiwiTGluZUNvbG9yIjp7IiRyZWYiOiI5MzIifSwiTGluZVdlaWdodCI6MC4wLCJMaW5lVHlwZSI6MCwiUGFyZW50U3R5bGUiOm51bGx9LCJQYXJlbnRTdHlsZSI6bnVsbH0sIlRpdGxlU3R5bGUiOnsiJGlkIjoiMTE0OCIsIkZvbnRTZXR0aW5ncyI6eyIkaWQiOiIxMTQ5IiwiRm9udFNpemUiOjExLCJGb250TmFtZSI6IkNhbGlicmkiLCJJc0JvbGQiOnRydWUsIklzSXRhbGljIjpmYWxzZSwiSXNVbmRlcmxpbmVkIjpmYWxzZSwiUGFyZW50U3R5bGUiOm51bGx9LCJBdXRvU2l6ZSI6MiwiRm9yZWdyb3VuZCI6eyIkaWQiOiIxMTUwIiwiQ29sb3IiOnsiJGlkIjoiMTE1MSIsIkEiOjI1NSwiUiI6MCwiRyI6MCwiQiI6MH19LCJNYXhXaWR0aCI6MjUuMCwiTWF4SGVpZ2h0IjoiSW5maW5pdHkiLCJTbWFydEZvcmVncm91bmRJc0FjdGl2ZSI6ZmFsc2UsIkhvcml6b250YWxBbGlnbm1lbnQiOjEsIlZlcnRpY2FsQWxpZ25tZW50IjowLCJTbWFydEZvcmVncm91bmQiOm51bGwsIkJhY2tncm91bmRGaWxsVHlwZSI6MCwiTWFyZ2luIjp7IiRyZWYiOiI5MzgifSwiUGFkZGluZyI6eyIkcmVmIjoiOTM5In0sIkJhY2tncm91bmQiOnsiJGlkIjoiMTE1MiIsIkNvbG9yIjp7IiRpZCI6IjExNTMiLCJBIjowLCJSIjoyNTUsIkciOjI1NSwiQiI6MjU1fX0sIklzVmlzaWJsZSI6dHJ1ZSwiV2lkdGgiOjAuMCwiSGVpZ2h0IjowLjAsIkJvcmRlclN0eWxlIjp7IiRpZCI6IjExNTQiLCJMaW5lQ29sb3IiOm51bGwsIkxpbmVXZWlnaHQiOjAuMCwiTGluZVR5cGUiOjAsIlBhcmVudFN0eWxlIjpudWxsfSwiUGFyZW50U3R5bGUiOm51bGx9LCJEYXRlU3R5bGUiOnsiJGlkIjoiMTE1NSIsIkZvbnRTZXR0aW5ncyI6eyIkaWQiOiIxMTU2IiwiRm9udFNpemUiOjEwLCJGb250TmFtZSI6IkNhbGlicmkiLCJJc0JvbGQiOmZhbHNlLCJJc0l0YWxpYyI6ZmFsc2UsIklzVW5kZXJsaW5lZCI6ZmFsc2UsIlBhcmVudFN0eWxlIjpudWxsfSwiQXV0b1NpemUiOjAsIkZvcmVncm91bmQiOnsiJGlkIjoiMTE1NyIsIkNvbG9yIjp7IiRpZCI6IjExNT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5NDUifSwiUGFkZGluZyI6eyIkcmVmIjoiOTQ2In0sIkJhY2tncm91bmQiOnsiJGlkIjoiMTE1OSIsIkNvbG9yIjp7IiRpZCI6IjExNjAiLCJBIjowLCJSIjoyNTUsIkciOjI1NSwiQiI6MjU1fX0sIklzVmlzaWJsZSI6ZmFsc2UsIldpZHRoIjowLjAsIkhlaWdodCI6MC4wLCJCb3JkZXJTdHlsZSI6eyIkaWQiOiIxMTYxIiwiTGluZUNvbG9yIjpudWxsLCJMaW5lV2VpZ2h0IjowLjAsIkxpbmVUeXBlIjowLCJQYXJlbnRTdHlsZSI6bnVsbH0sIlBhcmVudFN0eWxlIjpudWxsfSwiRGF0ZUZvcm1hdCI6eyIkaWQiOiIxMTY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jMiLCJGb3JtYXQiOjAsIklzVmlzaWJsZSI6ZmFsc2UsIkxhc3RLbm93blZpc2liaWxpdHlTdGF0ZSI6ZmFsc2V9LCJJc1Zpc2libGUiOnRydWUsIlBhcmVudFN0eWxlIjpudWxsfSwiSW5kZXgiOjQsIlBlcmNlbnRhZ2VDb21wbGV0ZSI6bnVsbCwiUG9zaXRpb24iOnsiUmF0aW8iOjAuMCwiSXNDdXN0b20iOmZhbHNlfSwiRGF0ZUZvcm1hdCI6eyIkcmVmIjoiMTE2MiJ9LCJXZWVrTnVtYmVyaW5nIjp7IiRpZCI6IjExNjQiLCJGb3JtYXQiOjAsIklzVmlzaWJsZSI6ZmFsc2UsIkxhc3RLbm93blZpc2liaWxpdHlTdGF0ZSI6ZmFsc2V9LCJSZWxhdGVkVGFza0lkIjoiMDAwMDAwMDAtMDAwMC0wMDAwLTAwMDAtMDAwMDAwMDAwMDAwIiwiSWQiOiI0NWYyMDYyNy0yYzAwLTQyODAtYWI3NC1lMDE2MjQ2NmMyNTAiLCJJbXBvcnRJZCI6bnVsbCwiVGl0bGUiOiJDbG9zZSIsIk5vdGUiOm51bGwsIkh5cGVybGluayI6eyIkaWQiOiIxMTY1IiwiQWRkcmVzcyI6bnVsbCwiU3ViQWRkcmVzcyI6bnVsbH0sIklzQ2hhbmdlZCI6ZmFsc2UsIklzTmV3IjpmYWxzZX1dLCJUYXNrcyI6W10sIlN3aW1sYW5lcyI6W10sIk1zUHJvamVjdEl0ZW1zVHJlZSI6eyIkaWQiOiIxMTY2IiwiUm9vdCI6eyJJbXBvcnRJZCI6bnVsbCwiSXNJbXBvcnRlZCI6ZmFsc2UsIkNoaWxkcmVuIjpbXX19LCJNZXRhZGF0YSI6eyIkaWQiOiIxMTY3IiwiU291cmNlVGVtcGxhdGUiOiJ7XCIkaWRcIjpcIjFcIixcIklkXCI6XCI3MDliMzU0OS00OWEwLTRlNTgtYmE1Ny1mZGI5MTg5M2I2NDhcIixcIkN1bHR1cmVJbmZvTmFtZVwiOlwiZW4tVVNcIixcIlZlcnNpb25cIjp7XCIkaWRcIjpcIjJcIixcIlRlbXBsYXRlRG9tVmVyc2lvblwiOlwiMS4yLjBcIn0sXCJFZmZlY3RcIjowLFwiU3R5bGVcIjp7XCIkaWRcIjpcIjNcIixcIlRpbWViYW5kU3R5bGVcIjp7XCIkaWRcIjpcIjRcIixcIlNjYWxlTWFya2luZ1wiOjAsXCJTaGFwZVwiOjAsXCJTaGFwZVN0eWxlXCI6e1wiJGlkXCI6XCI1XCIsXCJNYXJnaW5cIjp7XCIkaWRcIjpcIjZcIixcIlRvcFwiOjAuMCxcIkxlZnRcIjoxMi4wLFwiUmlnaHRcIjoxMi4wLFwiQm90dG9tXCI6MC4wfSxcIlBhZGRpbmdcIjp7XCIkaWRcIjpcIjdcIixcIlRvcFwiOjcuMCxcIkxlZnRcIjowLjAsXCJSaWdodFwiOjAuMCxcIkJvdHRvbVwiOjcuMH0sXCJCYWNrZ3JvdW5kXCI6e1wiJGlkXCI6XCI4XCIsXCJDb2xvclwiOntcIiRpZFwiOlwiOVwiLFwiQVwiOjI1NSxcIlJcIjo2NCxcIkdcIjo2NCxcIkJcIjo2NH19LFwiSXNWaXNpYmxlXCI6dHJ1ZSxcIldpZHRoXCI6ODU4LjAsXCJIZWlnaHRcIjoz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i4wLFwiUmlnaHRcIjoxMi4wLFwiQm90dG9tXCI6MC4wfSxcIlBhZGRpbmdcIjp7XCIkaWRcIjpcIjE1XCIsXCJUb3BcIjo3LjAsXCJMZWZ0XCI6MC4wLFwiUmlnaHRcIjowLjAsXCJCb3R0b21cIjo3LjB9LFwiQmFja2dyb3VuZFwiOntcIiRpZFwiOlwiMTZcIixcIkNvbG9yXCI6e1wiJGlkXCI6XCIxN1wiLFwiQVwiOjI1NSxcIlJcIjo2NCxcIkdcIjo2NCxcIkJcIjo2NH19LFwiSXNWaXNpYmxlXCI6dHJ1ZSxcIldpZHRoXCI6ODU4LjAsXCJIZWlnaHRcIjoz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i4wLFwiUmlnaHRcIjoxMi4wLFwiQm90dG9tXCI6MC4wfSxcIlBhZGRpbmdcIjp7XCIkaWRcIjpcIjIzXCIsXCJUb3BcIjo3LjAsXCJMZWZ0XCI6MC4wLFwiUmlnaHRcIjowLjAsXCJCb3R0b21cIjo3LjB9LFwiQmFja2dyb3VuZFwiOntcIiRpZFwiOlwiMjRcIixcIkNvbG9yXCI6e1wiJGlkXCI6XCIyNVwiLFwiQVwiOjI1NSxcIlJcIjo2NCxcIkdcIjo2NCxcIkJcIjo2NH19LFwiSXNWaXNpYmxlXCI6dHJ1ZSxcIldpZHRoXCI6ODU4LjAsXCJIZWlnaHRcIjoz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S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1LjAsXCJCb3R0b21cIjowLjB9LFwiUGFkZGluZ1wiOntcIiRpZFwiOlwiMzRcIixcIlRvcFwiOjAuMCxcIkxlZnRcIjowLjAsXCJSaWdodFwiOjAuMCxcIkJvdHRvbVwiOjAuMH0sXCJCYWNrZ3JvdW5kXCI6e1wiJGlkXCI6XCIzNVwiLFwiQ29sb3JcIjp7XCIkaWRcIjpcIjM2XCIsXCJBXCI6ODksXCJSXCI6MCxcIkdcIjowLFwiQlwiOjB9fSxcIklzVmlzaWJsZVwiOmZhbHNlLFwiV2lkdGhcIjowLjAsXCJIZWlnaHRcIjowLjAsXCJCb3JkZXJTdHlsZVwiOm51bGx9LFwiTGVmdEVuZENhcHNTdHlsZVwiOntcIiRpZFwiOlwiMzdcIixcIkZvbnRTZXR0aW5nc1wiOntcIiRpZFwiOlwiMzhcIixcIkZvbnRTaXplXCI6MzI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U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dHJ1ZSxcIlNlZ21lbnRTZXBhcmF0b3JPcGFjaXR5XCI6MzAsXCJTaGFwZVwiOjAsXCJIYXNCZWVuVmlzaWJsZUJlZm9yZVwiOnRydWUsXCJGb250U2V0dGluZ3NcIjp7XCIkaWRcIjpcIjU3XCIsXCJGb250U2l6ZVwiOjE0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nRydWUsXCJTZWdtZW50U2VwYXJhdG9yT3BhY2l0eVwiOjMwLFwiU2hhcGVcIjowLFwiSGFzQmVlblZpc2libGVCZWZvcmVcIjpmYWxzZSxcIkZvbnRTZXR0aW5nc1wiOntcIiRpZFwiOlwiNjRcIixcIkZvbnRTaXplXCI6MTQ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g5LFwiUlwiOjAsXCJHXCI6MCxcIkJcIjowfX0sXCJJc1Zpc2libGVcIjpmYWxzZSxcIldpZHRoXCI6MC4wLFwiSGVpZ2h0XCI6MC4wLFwiQm9yZGVyU3R5bGVcIjpudWxsfSxcIkJvdHRvbVRpZXJTY2FsZVN0eWxlXCI6e1wiJGlkXCI6XCI3MVwiLFwiU2hvd1NlZ21lbnRTZXBhcmF0b3JzXCI6dHJ1ZSxcIlNlZ21lbnRTZXBhcmF0b3JPcGFjaXR5XCI6MzAsXCJTaGFwZVwiOjAsXCJIYXNCZWVuVmlzaWJsZUJlZm9yZVwiOmZhbHNlLFwiRm9udFNldHRpbmdzXCI6e1wiJGlkXCI6XCI3MlwiLFwiRm9udFNpemVcIjoxNC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ODk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dHJ1ZSxcIkVsYXBzZWRUaW1lRm9ybWF0XCI6MixcIlRvZGF5TWFya2VyUG9zaXRpb25cIjowLFwiUXVpY2tQb3NpdGlvblwiOjMsXCJBYnNvbHV0ZVBvc2l0aW9uXCI6MTI5LjU5OTk5MS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A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S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4LjAsXCJIZWlnaHRcIjoyMC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ZmFsc2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csXCJTaGFwZVRoaWNrbmVzc1wiOjAsXCJEdXJhdGlvbkZvcm1hdFwiOjU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4LFwiR1wiOjIzNixcIkJcIjoyMjV9fSxcIkJhY2tncm91bmRGaWxsVHlwZVwiOjAsXCJNYXhXaWR0aFwiOjIwMC4wLFwiTWF4SGVpZ2h0XCI6XCJJbmZpbml0eVwiLFwiU21hcnRGb3JlZ3JvdW5kSXNBY3RpdmVcIjpmYWxzZSxcIkhvcml6b250YWxBbGlnbm1lbnRcIjox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YsXCJFbmREYXRlUG9zaXRpb25cIjo2LFwiVGl0bGVQb3NpdGlvblwiOjUsXCJEdXJhdGlvblBvc2l0aW9uXCI6NixcIlBlcmNlbnRhZ2VDb21wbGV0ZWRQb3NpdGlvblwiOjIsXCJTcGFjaW5nXCI6MyxcIklzQmVsb3dUaW1lYmFuZFwiOnRydW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e1wiJGlkXCI6XCIxODJcIixcIlNoYXBlXCI6NSxcIkNvbm5lY3Rvck1hcmdpblwiOntcIiRpZFwiOlwiMTgzXCIsXCJUb3BcIjowLjAsXCJMZWZ0XCI6Mi4wLFwiUmlnaHRcIjoyLjAsXCJCb3R0b21cIjowLjB9LFwiQ29ubmVjdG9yU3R5bGVcIjp7XCIkaWRcIjpcIjE4NFwiLFwiTGluZUNvbG9yXCI6e1wiJGlkXCI6XCIxODVcIixcIiR0eXBlXCI6XCJOTFJFLkNvbW1vbi5Eb20uU29saWRDb2xvckJydXNoLCBOTFJFLkNvbW1vblwiLFwiQ29sb3JcIjp7XCIkaWRcIjpcIjE4NlwiLFwiQVwiOjEyNyxcIlJcIjo3OSxcIkdcIjoxMjksXCJCXCI6MTg5fX0sXCJMaW5lV2VpZ2h0XCI6MS4wLFwiTGluZVR5cGVcIjowfSxcIklzQmVsb3dUaW1lYmFuZFwiOmZhbHNlLFwiSGlkZURhdGVcIjpmYWxzZSxcIlNoYXBlU2l6ZVwiOjEsXCJTcGFjaW5nXCI6MS4wLFwiUGFkZGluZ1wiOntcIiRpZFwiOlwiMTg3XCIsXCJUb3BcIjo3LjAsXCJMZWZ0XCI6My4wLFwiUmlnaHRcIjowLjAsXCJCb3R0b21cIjoyLjB9LFwiUG9zaXRpb25cIjp7XCIkaWRcIjpcIjE4OFwiLFwiUmF0aW9cIjowLjAsXCJJc0N1c3RvbVwiOmZhbHNlfSxcIlBvc2l0aW9uT25UYXNrXCI6MCxcIlNoYXBlU3R5bGVcIjp7XCIkaWRcIjpcIjE4OVwiLFwiTWFyZ2luXCI6e1wiJGlkXCI6XCIxOTBcIixcIlRvcFwiOjAuMCxcIkxlZnRcIjowLjAsXCJSaWdodFwiOjAuMCxcIkJvdHRvbVwiOjAuMH0sXCJQYWRkaW5nXCI6e1wiJGlkXCI6XCIxOTFcIixcIlRvcFwiOjAuMCxcIkxlZnRcIjowLjAsXCJSaWdodFwiOjAuMCxcIkJvdHRvbVwiOjAuMH0sXCJCYWNrZ3JvdW5kXCI6e1wiJGlkXCI6XCIxOTJcIixcIkNvbG9yXCI6e1wiJGlkXCI6XCIxOTNcIixcIkFcIjoyNTUsXCJSXCI6MTc4LFwiR1wiOjE0LFwiQlwiOjE4fX0sXCJJc1Zpc2libGVcIjp0cnVlLFwiV2lkdGhcIjoxOC4wLFwiSGVpZ2h0XCI6MjAuMCxcIkJvcmRlclN0eWxlXCI6e1wiJGlkXCI6XCIxOTRcIixcIkxpbmVDb2xvclwiOntcIiRyZWZcIjpcIjk3XCJ9LFwiTGluZVdlaWdodFwiOjAuMCxcIkxpbmVUeXBlXCI6MH19LFwiVGl0bGVTdHlsZVwiOntcIiRpZFwiOlwiMTk1XCIsXCJGb250U2V0dGluZ3NcIjp7XCIkaWRcIjpcIjE5NlwiLFwiRm9udFNpemVcIjoxMSxcIkZvbnROYW1lXCI6XCJDYWxpYnJpXCIsXCJJc0JvbGRcIjp0cnVlLFwiSXNJdGFsaWNcIjpmYWxzZSxcIklzVW5kZXJsaW5lZFwiOmZhbHNlfSxcIkF1dG9TaXplXCI6MCxcIkZvcmVncm91bmRcIjp7XCIkaWRcIjpcIjE5N1wiLFwiQ29sb3JcIjp7XCIkaWRcIjpcIjE5O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xOTlcIixcIlRvcFwiOjAuMCxcIkxlZnRcIjowLjAsXCJSaWdodFwiOjAuMCxcIkJvdHRvbVwiOjAuMH0sXCJQYWRkaW5nXCI6e1wiJGlkXCI6XCIyMDBcIixcIlRvcFwiOjAuMCxcIkxlZnRcIjowLjAsXCJSaWdodFwiOjAuMCxcIkJvdHRvbVwiOjAuMH0sXCJCYWNrZ3JvdW5kXCI6e1wiJHJlZlwiOlwiMTA1XCJ9LFwiSXNWaXNpYmxlXCI6dHJ1ZSxcIldpZHRoXCI6MC4wLFwiSGVpZ2h0XCI6MC4wLFwiQm9yZGVyU3R5bGVcIjp7XCIkaWRcIjpcIjIwMVwiLFwiTGluZUNvbG9yXCI6bnVsbCxcIkxpbmVXZWlnaHRcIjowLjAsXCJMaW5lVHlwZVwiOjB9fSxcIkRhdGVTdHlsZVwiOntcIiRpZFwiOlwiMjAyXCIsXCJGb250U2V0dGluZ3NcIjp7XCIkaWRcIjpcIjIwM1wiLFwiRm9udFNpemVcIjoxMCxcIkZvbnROYW1lXCI6XCJDYWxpYnJpXCIsXCJJc0JvbGRcIjpmYWxzZSxcIklzSXRhbGljXCI6ZmFsc2UsXCJJc1VuZGVybGluZWRcIjpmYWxzZX0sXCJBdXRvU2l6ZVwiOjAsXCJGb3JlZ3JvdW5kXCI6e1wiJGlkXCI6XCIyMDRcIixcIkNvbG9yXCI6e1wiJGlkXCI6XCIyMDV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IwNlwiLFwiVG9wXCI6MC4wLFwiTGVmdFwiOjAuMCxcIlJpZ2h0XCI6MC4wLFwiQm90dG9tXCI6MC4wfSxcIlBhZGRpbmdcIjp7XCIkaWRcIjpcIjIwN1wiLFwiVG9wXCI6MC4wLFwiTGVmdFwiOjAuMCxcIlJpZ2h0XCI6MC4wLFwiQm90dG9tXCI6MC4wfSxcIkJhY2tncm91bmRcIjp7XCIkcmVmXCI6XCIxMTJcIn0sXCJJc1Zpc2libGVcIjp0cnVlLFwiV2lkdGhcIjowLjAsXCJIZWlnaHRcIjowLjAsXCJCb3JkZXJTdHlsZVwiOntcIiRpZFwiOlwiMjA4XCIsXCJMaW5lQ29sb3JcIjpudWxsLFwiTGluZVdlaWdodFwiOjAuMCxcIkxpbmVUeXBlXCI6MH19LFwiRGF0ZUZvcm1hdFwiOntcIiRpZFwiOlwiMjA5XCIsXCJGb3JtYXRTdHJpbmdcIjpcInl5eXkvTU1NXCIsXCJTZXBhcmF0b3JcIjpcIi9cIixcIlVzZUludGVybmF0aW9uYWxEYXRlRm9ybWF0XCI6ZmFsc2UsXCJEYXRlSXNWaXNpYmxlXCI6dHJ1ZSxcIlRpbWVJc1Zpc2libGVcIjpmYWxzZSxcIkhvdXJEaWdpdHNcIjoxLFwiQW1QbURlc2lnbmF0b3JcIjoyLFwiVHJpbTAwTWludXRlc1wiOmZhbHNlLFwiTGFzdEtub3duVmlzaWJpbGl0eVN0YXRlXCI6e1wiJGlkXCI6XCIyMTBcIixcIkRhdGVQYXJ0SXNWaXNpYmxlXCI6dHJ1ZSxcIlRpbWVQYXJ0SXNWaXNpYmxlXCI6ZmFsc2V9fSxcIklzVmlzaWJsZVwiOnRydWV9LHtcIiRpZFwiOlwiMjExXCIsXCJTaGFwZVwiOjUsXCJDb25uZWN0b3JNYXJnaW5cIjp7XCIkaWRcIjpcIjIxMlwiLFwiVG9wXCI6MC4wLFwiTGVmdFwiOjIuMCxcIlJpZ2h0XCI6Mi4wLFwiQm90dG9tXCI6MC4wfSxcIkNvbm5lY3RvclN0eWxlXCI6e1wiJGlkXCI6XCIyMTNcIixcIkxpbmVDb2xvclwiOntcIiRpZFwiOlwiMjE0XCIsXCIkdHlwZVwiOlwiTkxSRS5Db21tb24uRG9tLlNvbGlkQ29sb3JCcnVzaCwgTkxSRS5Db21tb25cIixcIkNvbG9yXCI6e1wiJGlkXCI6XCIyMTVcIixcIkFcIjoxMjcsXCJSXCI6MTc4LFwiR1wiOjE0LFwiQlwiOjE4fX0sXCJMaW5lV2VpZ2h0XCI6MS4wLFwiTGluZVR5cGVcIjowfSxcIklzQmVsb3dUaW1lYmFuZFwiOmZhbHNlLFwiSGlkZURhdGVcIjpmYWxzZSxcIlNoYXBlU2l6ZVwiOjEsXCJTcGFjaW5nXCI6MS4wLFwiUGFkZGluZ1wiOntcIiRpZFwiOlwiMjE2XCIsXCJUb3BcIjo3LjAsXCJMZWZ0XCI6My4wLFwiUmlnaHRcIjowLjAsXCJCb3R0b21cIjoyLjB9LFwiUG9zaXRpb25cIjp7XCIkaWRcIjpcIjIxN1wiLFwiUmF0aW9cIjowLjAsXCJJc0N1c3RvbVwiOmZhbHNlfSxcIlBvc2l0aW9uT25UYXNrXCI6MCxcIlNoYXBlU3R5bGVcIjp7XCIkaWRcIjpcIjIxOFwiLFwiTWFyZ2luXCI6e1wiJGlkXCI6XCIyMTlcIixcIlRvcFwiOjAuMCxcIkxlZnRcIjowLjAsXCJSaWdodFwiOjAuMCxcIkJvdHRvbVwiOjAuMH0sXCJQYWRkaW5nXCI6e1wiJGlkXCI6XCIyMjBcIixcIlRvcFwiOjAuMCxcIkxlZnRcIjowLjAsXCJSaWdodFwiOjAuMCxcIkJvdHRvbVwiOjAuMH0sXCJCYWNrZ3JvdW5kXCI6e1wiJGlkXCI6XCIyMjFcIixcIkNvbG9yXCI6e1wiJGlkXCI6XCIyMjJcIixcIkFcIjoyNTUsXCJSXCI6MTc4LFwiR1wiOjE0LFwiQlwiOjE4fX0sXCJJc1Zpc2libGVcIjp0cnVlLFwiV2lkdGhcIjoxOC4wLFwiSGVpZ2h0XCI6MjAuMCxcIkJvcmRlclN0eWxlXCI6e1wiJGlkXCI6XCIyMjNcIixcIkxpbmVDb2xvclwiOntcIiRyZWZcIjpcIjk3XCJ9LFwiTGluZVdlaWdodFwiOjAuMCxcIkxpbmVUeXBlXCI6MH19LFwiVGl0bGVTdHlsZVwiOntcIiRpZFwiOlwiMjI0XCIsXCJGb250U2V0dGluZ3NcIjp7XCIkaWRcIjpcIjIyNVwiLFwiRm9udFNpemVcIjoxMSxcIkZvbnROYW1lXCI6XCJDYWxpYnJpXCIsXCJJc0JvbGRcIjp0cnVlLFwiSXNJdGFsaWNcIjpmYWxzZSxcIklzVW5kZXJsaW5lZFwiOmZhbHNlfSxcIkF1dG9TaXplXCI6MCxcIkZvcmVncm91bmRcIjp7XCIkaWRcIjpcIjIyNlwiLFwiQ29sb3JcIjp7XCIkaWRcIjpcIjIyN1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yMjhcIixcIlRvcFwiOjAuMCxcIkxlZnRcIjowLjAsXCJSaWdodFwiOjAuMCxcIkJvdHRvbVwiOjAuMH0sXCJQYWRkaW5nXCI6e1wiJGlkXCI6XCIyMjlcIixcIlRvcFwiOjAuMCxcIkxlZnRcIjowLjAsXCJSaWdodFwiOjAuMCxcIkJvdHRvbVwiOjAuMH0sXCJCYWNrZ3JvdW5kXCI6e1wiJHJlZlwiOlwiMTA1XCJ9LFwiSXNWaXNpYmxlXCI6dHJ1ZSxcIldpZHRoXCI6MC4wLFwiSGVpZ2h0XCI6MC4wLFwiQm9yZGVyU3R5bGVcIjp7XCIkaWRcIjpcIjIzMFwiLFwiTGluZUNvbG9yXCI6bnVsbCxcIkxpbmVXZWlnaHRcIjowLjAsXCJMaW5lVHlwZVwiOjB9fSxcIkRhdGVTdHlsZVwiOntcIiRpZFwiOlwiMjMxXCIsXCJGb250U2V0dGluZ3NcIjp7XCIkaWRcIjpcIjIzMlwiLFwiRm9udFNpemVcIjoxMCxcIkZvbnROYW1lXCI6XCJDYWxpYnJpXCIsXCJJc0JvbGRcIjpmYWxzZSxcIklzSXRhbGljXCI6ZmFsc2UsXCJJc1VuZGVybGluZWRcIjpmYWxzZX0sXCJBdXRvU2l6ZVwiOjAsXCJGb3JlZ3JvdW5kXCI6e1wiJGlkXCI6XCIyMzNcIixcIkNvbG9yXCI6e1wiJGlkXCI6XCIyMzR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IzNVwiLFwiVG9wXCI6MC4wLFwiTGVmdFwiOjAuMCxcIlJpZ2h0XCI6MC4wLFwiQm90dG9tXCI6MC4wfSxcIlBhZGRpbmdcIjp7XCIkaWRcIjpcIjIzNlwiLFwiVG9wXCI6MC4wLFwiTGVmdFwiOjAuMCxcIlJpZ2h0XCI6MC4wLFwiQm90dG9tXCI6MC4wfSxcIkJhY2tncm91bmRcIjp7XCIkcmVmXCI6XCIxMTJcIn0sXCJJc1Zpc2libGVcIjp0cnVlLFwiV2lkdGhcIjowLjAsXCJIZWlnaHRcIjowLjAsXCJCb3JkZXJTdHlsZVwiOntcIiRpZFwiOlwiMjM3XCIsXCJMaW5lQ29sb3JcIjpudWxsLFwiTGluZVdlaWdodFwiOjAuMCxcIkxpbmVUeXBlXCI6MH19LFwiRGF0ZUZvcm1hdFwiOntcIiRpZFwiOlwiMjM4XCIsXCJGb3JtYXRTdHJpbmdcIjpcInl5eXkvTU1NXCIsXCJTZXBhcmF0b3JcIjpcIi9cIixcIlVzZUludGVybmF0aW9uYWxEYXRlRm9ybWF0XCI6ZmFsc2UsXCJEYXRlSXNWaXNpYmxlXCI6dHJ1ZSxcIlRpbWVJc1Zpc2libGVcIjpmYWxzZSxcIkhvdXJEaWdpdHNcIjoxLFwiQW1QbURlc2lnbmF0b3JcIjoyLFwiVHJpbTAwTWludXRlc1wiOmZhbHNlLFwiTGFzdEtub3duVmlzaWJpbGl0eVN0YXRlXCI6e1wiJGlkXCI6XCIyMzlcIixcIkRhdGVQYXJ0SXNWaXNpYmxlXCI6dHJ1ZSxcIlRpbWVQYXJ0SXNWaXNpYmxlXCI6ZmFsc2V9fSxcIklzVmlzaWJsZVwiOnRydWV9LHtcIiRpZFwiOlwiMjQwXCIsXCJTaGFwZVwiOjUsXCJDb25uZWN0b3JNYXJnaW5cIjp7XCIkaWRcIjpcIjI0MVwiLFwiVG9wXCI6MC4wLFwiTGVmdFwiOjIuMCxcIlJpZ2h0XCI6Mi4wLFwiQm90dG9tXCI6MC4wfSxcIkNvbm5lY3RvclN0eWxlXCI6e1wiJGlkXCI6XCIyNDJcIixcIkxpbmVDb2xvclwiOntcIiRpZFwiOlwiMjQzXCIsXCIkdHlwZVwiOlwiTkxSRS5Db21tb24uRG9tLlNvbGlkQ29sb3JCcnVzaCwgTkxSRS5Db21tb25cIixcIkNvbG9yXCI6e1wiJGlkXCI6XCIyNDRcIixcIkFcIjoxMjcsXCJSXCI6NzksXCJHXCI6MTI5LFwiQlwiOjE4OX19LFwiTGluZVdlaWdodFwiOjEuMCxcIkxpbmVUeXBlXCI6MH0sXCJJc0JlbG93VGltZWJhbmRcIjpmYWxzZSxcIkhpZGVEYXRlXCI6ZmFsc2UsXCJTaGFwZVNpemVcIjoxLFwiU3BhY2luZ1wiOjEuMCxcIlBhZGRpbmdcIjp7XCIkaWRcIjpcIjI0NVwiLFwiVG9wXCI6Ny4wLFwiTGVmdFwiOjMuMCxcIlJpZ2h0XCI6MC4wLFwiQm90dG9tXCI6Mi4wfSxcIlBvc2l0aW9uXCI6e1wiJGlkXCI6XCIyNDZcIixcIlJhdGlvXCI6MC4wLFwiSXNDdXN0b21cIjpmYWxzZX0sXCJQb3NpdGlvbk9uVGFza1wiOjAsXCJTaGFwZVN0eWxlXCI6e1wiJGlkXCI6XCIyNDdcIixcIk1hcmdpblwiOntcIiRpZFwiOlwiMjQ4XCIsXCJUb3BcIjowLjAsXCJMZWZ0XCI6MC4wLFwiUmlnaHRcIjowLjAsXCJCb3R0b21cIjowLjB9LFwiUGFkZGluZ1wiOntcIiRpZFwiOlwiMjQ5XCIsXCJUb3BcIjowLjAsXCJMZWZ0XCI6MC4wLFwiUmlnaHRcIjowLjAsXCJCb3R0b21cIjowLjB9LFwiQmFja2dyb3VuZFwiOntcIiRpZFwiOlwiMjUwXCIsXCJDb2xvclwiOntcIiRpZFwiOlwiMjUxXCIsXCJBXCI6MjU1LFwiUlwiOjE3OCxcIkdcIjoxNCxcIkJcIjoxOH19LFwiSXNWaXNpYmxlXCI6dHJ1ZSxcIldpZHRoXCI6MTguMCxcIkhlaWdodFwiOjIwLjAsXCJCb3JkZXJTdHlsZVwiOntcIiRpZFwiOlwiMjUyXCIsXCJMaW5lQ29sb3JcIjp7XCIkcmVmXCI6XCI5N1wifSxcIkxpbmVXZWlnaHRcIjowLjAsXCJMaW5lVHlwZVwiOjB9fSxcIlRpdGxlU3R5bGVcIjp7XCIkaWRcIjpcIjI1M1wiLFwiRm9udFNldHRpbmdzXCI6e1wiJGlkXCI6XCIyNTRcIixcIkZvbnRTaXplXCI6MTEsXCJGb250TmFtZVwiOlwiQ2FsaWJyaVwiLFwiSXNCb2xkXCI6dHJ1ZSxcIklzSXRhbGljXCI6ZmFsc2UsXCJJc1VuZGVybGluZWRcIjpmYWxzZX0sXCJBdXRvU2l6ZVwiOjAsXCJGb3JlZ3JvdW5kXCI6e1wiJGlkXCI6XCIyNTVcIixcIkNvbG9yXCI6e1wiJGlkXCI6XCIyNTZ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jU3XCIsXCJUb3BcIjowLjAsXCJMZWZ0XCI6MC4wLFwiUmlnaHRcIjowLjAsXCJCb3R0b21cIjowLjB9LFwiUGFkZGluZ1wiOntcIiRpZFwiOlwiMjU4XCIsXCJUb3BcIjowLjAsXCJMZWZ0XCI6MC4wLFwiUmlnaHRcIjowLjAsXCJCb3R0b21cIjowLjB9LFwiQmFja2dyb3VuZFwiOntcIiRyZWZcIjpcIjEwNVwifSxcIklzVmlzaWJsZVwiOnRydWUsXCJXaWR0aFwiOjAuMCxcIkhlaWdodFwiOjAuMCxcIkJvcmRlclN0eWxlXCI6e1wiJGlkXCI6XCIyNTlcIixcIkxpbmVDb2xvclwiOm51bGwsXCJMaW5lV2VpZ2h0XCI6MC4wLFwiTGluZVR5cGVcIjowfX0sXCJEYXRlU3R5bGVcIjp7XCIkaWRcIjpcIjI2MFwiLFwiRm9udFNldHRpbmdzXCI6e1wiJGlkXCI6XCIyNjFcIixcIkZvbnRTaXplXCI6MTAsXCJGb250TmFtZVwiOlwiQ2FsaWJyaVwiLFwiSXNCb2xkXCI6ZmFsc2UsXCJJc0l0YWxpY1wiOmZhbHNlLFwiSXNVbmRlcmxpbmVkXCI6ZmFsc2V9LFwiQXV0b1NpemVcIjowLFwiRm9yZWdyb3VuZFwiOntcIiRpZFwiOlwiMjYyXCIsXCJDb2xvclwiOntcIiRpZFwiOlwiMjYz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yNjRcIixcIlRvcFwiOjAuMCxcIkxlZnRcIjowLjAsXCJSaWdodFwiOjAuMCxcIkJvdHRvbVwiOjAuMH0sXCJQYWRkaW5nXCI6e1wiJGlkXCI6XCIyNjVcIixcIlRvcFwiOjAuMCxcIkxlZnRcIjowLjAsXCJSaWdodFwiOjAuMCxcIkJvdHRvbVwiOjAuMH0sXCJCYWNrZ3JvdW5kXCI6e1wiJHJlZlwiOlwiMTEyXCJ9LFwiSXNWaXNpYmxlXCI6dHJ1ZSxcIldpZHRoXCI6MC4wLFwiSGVpZ2h0XCI6MC4wLFwiQm9yZGVyU3R5bGVcIjp7XCIkaWRcIjpcIjI2NlwiLFwiTGluZUNvbG9yXCI6bnVsbCxcIkxpbmVXZWlnaHRcIjowLjAsXCJMaW5lVHlwZVwiOjB9fSxcIkRhdGVGb3JtYXRcIjp7XCIkaWRcIjpcIjI2N1wiLFwiRm9ybWF0U3RyaW5nXCI6XCJ5eXl5L01NTVwiLFwiU2VwYXJhdG9yXCI6XCIvXCIsXCJVc2VJbnRlcm5hdGlvbmFsRGF0ZUZvcm1hdFwiOmZhbHNlLFwiRGF0ZUlzVmlzaWJsZVwiOnRydWUsXCJUaW1lSXNWaXNpYmxlXCI6ZmFsc2UsXCJIb3VyRGlnaXRzXCI6MSxcIkFtUG1EZXNpZ25hdG9yXCI6MixcIlRyaW0wME1pbnV0ZXNcIjpmYWxzZSxcIkxhc3RLbm93blZpc2liaWxpdHlTdGF0ZVwiOntcIiRpZFwiOlwiMjY4XCIsXCJEYXRlUGFydElzVmlzaWJsZVwiOnRydWUsXCJUaW1lUGFydElzVmlzaWJsZVwiOmZhbHNlfX0sXCJJc1Zpc2libGVcIjp0cnVlfSx7XCIkaWRcIjpcIjI2OVwiLFwiU2hhcGVcIjo1LFwiQ29ubmVjdG9yTWFyZ2luXCI6e1wiJGlkXCI6XCIyNzBcIixcIlRvcFwiOjAuMCxcIkxlZnRcIjoyLjAsXCJSaWdodFwiOjIuMCxcIkJvdHRvbVwiOjAuMH0sXCJDb25uZWN0b3JTdHlsZVwiOntcIiRpZFwiOlwiMjcxXCIsXCJMaW5lQ29sb3JcIjp7XCIkaWRcIjpcIjI3MlwiLFwiJHR5cGVcIjpcIk5MUkUuQ29tbW9uLkRvbS5Tb2xpZENvbG9yQnJ1c2gsIE5MUkUuQ29tbW9uXCIsXCJDb2xvclwiOntcIiRpZFwiOlwiMjczXCIsXCJBXCI6MTI3LFwiUlwiOjc5LFwiR1wiOjEyOSxcIkJcIjoxODl9fSxcIkxpbmVXZWlnaHRcIjoxLjAsXCJMaW5lVHlwZVwiOjB9LFwiSXNCZWxvd1RpbWViYW5kXCI6ZmFsc2UsXCJIaWRlRGF0ZVwiOmZhbHNlLFwiU2hhcGVTaXplXCI6MSxcIlNwYWNpbmdcIjoxLjAsXCJQYWRkaW5nXCI6e1wiJGlkXCI6XCIyNzRcIixcIlRvcFwiOjcuMCxcIkxlZnRcIjozLjAsXCJSaWdodFwiOjAuMCxcIkJvdHRvbVwiOjIuMH0sXCJQb3NpdGlvblwiOntcIiRpZFwiOlwiMjc1XCIsXCJSYXRpb1wiOjAuMCxcIklzQ3VzdG9tXCI6ZmFsc2V9LFwiUG9zaXRpb25PblRhc2tcIjowLFwiU2hhcGVTdHlsZVwiOntcIiRpZFwiOlwiMjc2XCIsXCJNYXJnaW5cIjp7XCIkaWRcIjpcIjI3N1wiLFwiVG9wXCI6MC4wLFwiTGVmdFwiOjAuMCxcIlJpZ2h0XCI6MC4wLFwiQm90dG9tXCI6MC4wfSxcIlBhZGRpbmdcIjp7XCIkaWRcIjpcIjI3OFwiLFwiVG9wXCI6MC4wLFwiTGVmdFwiOjAuMCxcIlJpZ2h0XCI6MC4wLFwiQm90dG9tXCI6MC4wfSxcIkJhY2tncm91bmRcIjp7XCIkaWRcIjpcIjI3OVwiLFwiQ29sb3JcIjp7XCIkaWRcIjpcIjI4MFwiLFwiQVwiOjI1NSxcIlJcIjoxNzgsXCJHXCI6MTQsXCJCXCI6MTh9fSxcIklzVmlzaWJsZVwiOnRydWUsXCJXaWR0aFwiOjE4LjAsXCJIZWlnaHRcIjoyMC4wLFwiQm9yZGVyU3R5bGVcIjp7XCIkaWRcIjpcIjI4MVwiLFwiTGluZUNvbG9yXCI6e1wiJHJlZlwiOlwiOTdcIn0sXCJMaW5lV2VpZ2h0XCI6MC4wLFwiTGluZVR5cGVcIjowfX0sXCJUaXRsZVN0eWxlXCI6e1wiJGlkXCI6XCIyODJcIixcIkZvbnRTZXR0aW5nc1wiOntcIiRpZFwiOlwiMjgzXCIsXCJGb250U2l6ZVwiOjExLFwiRm9udE5hbWVcIjpcIkNhbGlicmlcIixcIklzQm9sZFwiOnRydWUsXCJJc0l0YWxpY1wiOmZhbHNlLFwiSXNVbmRlcmxpbmVkXCI6ZmFsc2V9LFwiQXV0b1NpemVcIjowLFwiRm9yZWdyb3VuZFwiOntcIiRpZFwiOlwiMjg0XCIsXCJDb2xvclwiOntcIiRpZFwiOlwiMjg1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I4NlwiLFwiVG9wXCI6MC4wLFwiTGVmdFwiOjAuMCxcIlJpZ2h0XCI6MC4wLFwiQm90dG9tXCI6MC4wfSxcIlBhZGRpbmdcIjp7XCIkaWRcIjpcIjI4N1wiLFwiVG9wXCI6MC4wLFwiTGVmdFwiOjAuMCxcIlJpZ2h0XCI6MC4wLFwiQm90dG9tXCI6MC4wfSxcIkJhY2tncm91bmRcIjp7XCIkcmVmXCI6XCIxMDVcIn0sXCJJc1Zpc2libGVcIjp0cnVlLFwiV2lkdGhcIjowLjAsXCJIZWlnaHRcIjowLjAsXCJCb3JkZXJTdHlsZVwiOntcIiRpZFwiOlwiMjg4XCIsXCJMaW5lQ29sb3JcIjpudWxsLFwiTGluZVdlaWdodFwiOjAuMCxcIkxpbmVUeXBlXCI6MH19LFwiRGF0ZVN0eWxlXCI6e1wiJGlkXCI6XCIyODlcIixcIkZvbnRTZXR0aW5nc1wiOntcIiRpZFwiOlwiMjkwXCIsXCJGb250U2l6ZVwiOjEwLFwiRm9udE5hbWVcIjpcIkNhbGlicmlcIixcIklzQm9sZFwiOmZhbHNlLFwiSXNJdGFsaWNcIjpmYWxzZSxcIklzVW5kZXJsaW5lZFwiOmZhbHNlfSxcIkF1dG9TaXplXCI6MCxcIkZvcmVncm91bmRcIjp7XCIkaWRcIjpcIjI5MVwiLFwiQ29sb3JcIjp7XCIkaWRcIjpcIjI5Ml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jkzXCIsXCJUb3BcIjowLjAsXCJMZWZ0XCI6MC4wLFwiUmlnaHRcIjowLjAsXCJCb3R0b21cIjowLjB9LFwiUGFkZGluZ1wiOntcIiRpZFwiOlwiMjk0XCIsXCJUb3BcIjowLjAsXCJMZWZ0XCI6MC4wLFwiUmlnaHRcIjowLjAsXCJCb3R0b21cIjowLjB9LFwiQmFja2dyb3VuZFwiOntcIiRyZWZcIjpcIjExMlwifSxcIklzVmlzaWJsZVwiOnRydWUsXCJXaWR0aFwiOjAuMCxcIkhlaWdodFwiOjAuMCxcIkJvcmRlclN0eWxlXCI6e1wiJGlkXCI6XCIyOTVcIixcIkxpbmVDb2xvclwiOm51bGwsXCJMaW5lV2VpZ2h0XCI6MC4wLFwiTGluZVR5cGVcIjowfX0sXCJEYXRlRm9ybWF0XCI6e1wiJGlkXCI6XCIyOTZcIixcIkZvcm1hdFN0cmluZ1wiOlwieXl5eS9NTU1cIixcIlNlcGFyYXRvclwiOlwiL1wiLFwiVXNlSW50ZXJuYXRpb25hbERhdGVGb3JtYXRcIjpmYWxzZSxcIkRhdGVJc1Zpc2libGVcIjp0cnVlLFwiVGltZUlzVmlzaWJsZVwiOmZhbHNlLFwiSG91ckRpZ2l0c1wiOjEsXCJBbVBtRGVzaWduYXRvclwiOjIsXCJUcmltMDBNaW51dGVzXCI6ZmFsc2UsXCJMYXN0S25vd25WaXNpYmlsaXR5U3RhdGVcIjp7XCIkaWRcIjpcIjI5N1wiLFwiRGF0ZVBhcnRJc1Zpc2libGVcIjp0cnVlLFwiVGltZVBhcnRJc1Zpc2libGVcIjpmYWxzZX19LFwiSXNWaXNpYmxlXCI6dHJ1ZX1dLFwiQ3VzdG9tVGFza1N0eWxlTGlzdFwiOltdLFwiQ3VzdG9tU3dpbWxhbmVEZWZpbml0aW9uU3R5bGVMaXN0XCI6W3tcIiRpZFwiOlwiMjk4XCIsXCJTdHlsZVwiOntcIiRpZFwiOlwiMjk5XCIsXCJIZWFkZXJTdHlsZVwiOntcIiRpZFwiOlwiMzAwXCIsXCJUZXh0U3R5bGVcIjp7XCIkaWRcIjpcIjMwMVwiLFwiRm9udFNldHRpbmdzXCI6e1wiJGlkXCI6XCIzMDJcIixcIkZvbnRTaXplXCI6MTIsXCJGb250TmFtZVwiOlwiQ2FsaWJyaVwiLFwiSXNCb2xkXCI6dHJ1ZSxcIklzSXRhbGljXCI6ZmFsc2UsXCJJc1VuZGVybGluZWRcIjpmYWxzZX0sXCJBdXRvU2l6ZVwiOjAsXCJGb3JlZ3JvdW5kXCI6e1wiJGlkXCI6XCIzMDNcIixcIkNvbG9yXCI6e1wiJGlkXCI6XCIzMDRcIixcIkFcIjoyNTUsXCJSXCI6MjU1LFwiR1wiOjI1NSxcIkJcIjoyNTV9fSxcIkJhY2tncm91bmRGaWxsVHlwZVwiOjAsXCJNYXhXaWR0aFwiOjAuMCxcIk1heEhlaWdodFwiOjAuMCxcIlNtYXJ0Rm9yZWdyb3VuZElzQWN0aXZlXCI6ZmFsc2UsXCJIb3Jpem9udGFsQWxpZ25tZW50XCI6MCxcIlZlcnRpY2FsQWxpZ25tZW50XCI6MCxcIlNtYXJ0Rm9yZWdyb3VuZFwiOm51bGwsXCJNYXJnaW5cIjp7XCIkaWRcIjpcIjMwNVwiLFwiVG9wXCI6MC4wLFwiTGVmdFwiOjAuMCxcIlJpZ2h0XCI6MC4wLFwiQm90dG9tXCI6MC4wfSxcIlBhZGRpbmdcIjp7XCIkaWRcIjpcIjMwNlwiLFwiVG9wXCI6MC4wLFwiTGVmdFwiOjAuMCxcIlJpZ2h0XCI6MC4wLFwiQm90dG9tXCI6MC4wfSxcIkJhY2tncm91bmRcIjpudWxsLFwiSXNWaXNpYmxlXCI6ZmFsc2UsXCJXaWR0aFwiOjAuMCxcIkhlaWdodFwiOjAuMCxcIkJvcmRlclN0eWxlXCI6bnVsbH0sXCJSZWN0YW5nbGVTdHlsZVwiOntcIiRpZFwiOlwiMzA3XCIsXCJNYXJnaW5cIjp7XCIkaWRcIjpcIjMwOFwiLFwiVG9wXCI6MC4wLFwiTGVmdFwiOjAuMCxcIlJpZ2h0XCI6MC4wLFwiQm90dG9tXCI6MC4wfSxcIlBhZGRpbmdcIjp7XCIkaWRcIjpcIjMwOVwiLFwiVG9wXCI6MC4wLFwiTGVmdFwiOjAuMCxcIlJpZ2h0XCI6MC4wLFwiQm90dG9tXCI6MC4wfSxcIkJhY2tncm91bmRcIjp7XCIkaWRcIjpcIjMxMFwiLFwiQ29sb3JcIjp7XCIkaWRcIjpcIjMxMVwiLFwiQVwiOjI1NSxcIlJcIjoyNTUsXCJHXCI6MTkyLFwiQlwiOjB9fSxcIklzVmlzaWJsZVwiOmZhbHNlLFwiV2lkdGhcIjowLjAsXCJIZWlnaHRcIjowLjAsXCJCb3JkZXJTdHlsZVwiOntcIiRpZFwiOlwiMzEyXCIsXCJMaW5lQ29sb3JcIjp7XCIkaWRcIjpcIjMxM1wiLFwiJHR5cGVcIjpcIk5MUkUuQ29tbW9uLkRvbS5Tb2xpZENvbG9yQnJ1c2gsIE5MUkUuQ29tbW9uXCIsXCJDb2xvclwiOntcIiRpZFwiOlwiMzE0XCIsXCJBXCI6MjU1LFwiUlwiOjIyLFwiR1wiOjI4LFwiQlwiOjM1fX0sXCJMaW5lV2VpZ2h0XCI6MC4wLFwiTGluZVR5cGVcIjowfX0sXCJUZXh0SXNWZXJ0aWNhbFwiOmZhbHNlfSxcIkJhY2tncm91bmRTdHlsZVwiOntcIiRpZFwiOlwiMzE1XCIsXCJNYXJnaW5cIjp7XCIkaWRcIjpcIjMxNlwiLFwiVG9wXCI6MC4wLFwiTGVmdFwiOjAuMCxcIlJpZ2h0XCI6MC4wLFwiQm90dG9tXCI6MC4wfSxcIlBhZGRpbmdcIjp7XCIkaWRcIjpcIjMxN1wiLFwiVG9wXCI6MC4wLFwiTGVmdFwiOjAuMCxcIlJpZ2h0XCI6MC4wLFwiQm90dG9tXCI6MC4wfSxcIkJhY2tncm91bmRcIjp7XCIkaWRcIjpcIjMxOFwiLFwiQ29sb3JcIjp7XCIkaWRcIjpcIjMxOVwiLFwiQVwiOjM4LFwiUlwiOjI1NSxcIkdcIjoxOTIsXCJCXCI6MH19LFwiSXNWaXNpYmxlXCI6dHJ1ZSxcIldpZHRoXCI6MC4wLFwiSGVpZ2h0XCI6MC4wLFwiQm9yZGVyU3R5bGVcIjp7XCIkaWRcIjpcIjMyMFwiLFwiTGluZUNvbG9yXCI6e1wiJGlkXCI6XCIzMjFcIixcIiR0eXBlXCI6XCJOTFJFLkNvbW1vbi5Eb20uU29saWRDb2xvckJydXNoLCBOTFJFLkNvbW1vblwiLFwiQ29sb3JcIjp7XCIkaWRcIjpcIjMyMlwiLFwiQVwiOjI1NSxcIlJcIjoyMixcIkdcIjoyOCxcIkJcIjozNX19LFwiTGluZVdlaWdodFwiOjAuMCxcIkxpbmVUeXBlXCI6MH19LFwiSXNBYm92ZVRpbWViYW5kXCI6ZmFsc2V9LFwiQ3VzdG9tU3dpbWxhbmVNaWxlc3RvbmVTdHlsZUxpc3RcIjpbXSxcIkN1c3RvbVN3aW1sYW5lVGFza1N0eWxlTGlzdFwiOlt7XCIkaWRcIjpcIjMyM1wiLFwiVGFza1N0eWxlXCI6e1wiJGlkXCI6XCIzMjRcIixcIlNoYXBlXCI6NyxcIlNoYXBlVGhpY2tuZXNzXCI6MCxcIkR1cmF0aW9uRm9ybWF0XCI6MCxcIlBlcmNlbnRhZ2VDb21wbGV0ZVN0eWxlXCI6e1wiJGlkXCI6XCIzMjVcIixcIkZvbnRTZXR0aW5nc1wiOntcIiRpZFwiOlwiMzI2XCIsXCJGb250U2l6ZVwiOjEwLFwiRm9udE5hbWVcIjpcIkNhbGlicmlcIixcIklzQm9sZFwiOnRydWUsXCJJc0l0YWxpY1wiOmZhbHNlLFwiSXNVbmRlcmxpbmVkXCI6ZmFsc2V9LFwiQXV0b1NpemVcIjowLFwiRm9yZWdyb3VuZFwiOntcIiRpZFwiOlwiMzI3XCIsXCJDb2xvclwiOntcIiRpZFwiOlwiMzI4XCIsXCJBXCI6MjU1LFwiUlwiOjEyNyxcIkdcIjo5Ni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MyOVwiLFwiVG9wXCI6MC4wLFwiTGVmdFwiOjAuMCxcIlJpZ2h0XCI6MC4wLFwiQm90dG9tXCI6MC4wfSxcIlBhZGRpbmdcIjp7XCIkaWRcIjpcIjMzMFwiLFwiVG9wXCI6MC4wLFwiTGVmdFwiOjAuMCxcIlJpZ2h0XCI6MC4wLFwiQm90dG9tXCI6MC4wfSxcIkJhY2tncm91bmRcIjp7XCIkaWRcIjpcIjMzMVwiLFwiQ29sb3JcIjp7XCIkaWRcIjpcIjMzMlwiLFwiQVwiOjg5LFwiUlwiOjAsXCJHXCI6MCxcIkJcIjowfX0sXCJJc1Zpc2libGVcIjp0cnVlLFwiV2lkdGhcIjowLjAsXCJIZWlnaHRcIjowLjAsXCJCb3JkZXJTdHlsZVwiOntcIiRpZFwiOlwiMzMzXCIsXCJMaW5lQ29sb3JcIjpudWxsLFwiTGluZVdlaWdodFwiOjAuMCxcIkxpbmVUeXBlXCI6MH19LFwiRHVyYXRpb25TdHlsZVwiOntcIiRpZFwiOlwiMzM0XCIsXCJGb250U2V0dGluZ3NcIjp7XCIkaWRcIjpcIjMzNVwiLFwiRm9udFNpemVcIjoxMCxcIkZvbnROYW1lXCI6XCJDYWxpYnJpXCIsXCJJc0JvbGRcIjpmYWxzZSxcIklzSXRhbGljXCI6ZmFsc2UsXCJJc1VuZGVybGluZWRcIjpmYWxzZX0sXCJBdXRvU2l6ZVwiOjAsXCJGb3JlZ3JvdW5kXCI6e1wiJGlkXCI6XCIzMzZcIixcIkNvbG9yXCI6e1wiJGlkXCI6XCIzMzd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zMzhcIixcIlRvcFwiOjAuMCxcIkxlZnRcIjowLjAsXCJSaWdodFwiOjAuMCxcIkJvdHRvbVwiOjAuMH0sXCJQYWRkaW5nXCI6e1wiJGlkXCI6XCIzMzlcIixcIlRvcFwiOjAuMCxcIkxlZnRcIjowLjAsXCJSaWdodFwiOjAuMCxcIkJvdHRvbVwiOjAuMH0sXCJCYWNrZ3JvdW5kXCI6e1wiJGlkXCI6XCIzNDBcIixcIkNvbG9yXCI6e1wiJHJlZlwiOlwiMzMyXCJ9fSxcIklzVmlzaWJsZVwiOnRydWUsXCJXaWR0aFwiOjAuMCxcIkhlaWdodFwiOjAuMCxcIkJvcmRlclN0eWxlXCI6e1wiJGlkXCI6XCIzNDFcIixcIkxpbmVDb2xvclwiOm51bGwsXCJMaW5lV2VpZ2h0XCI6MC4wLFwiTGluZVR5cGVcIjowfX0sXCJIb3Jpem9udGFsQ29ubmVjdG9yU3R5bGVcIjp7XCIkaWRcIjpcIjM0MlwiLFwiTGluZUNvbG9yXCI6e1wiJGlkXCI6XCIzNDNcIixcIiR0eXBlXCI6XCJOTFJFLkNvbW1vbi5Eb20uU29saWRDb2xvckJydXNoLCBOTFJFLkNvbW1vblwiLFwiQ29sb3JcIjp7XCIkaWRcIjpcIjM0NFwiLFwiQVwiOjI1NSxcIlJcIjoyMDQsXCJHXCI6MjA0LFwiQlwiOjIwNH19LFwiTGluZVdlaWdodFwiOjEuMCxcIkxpbmVUeXBlXCI6MH0sXCJWZXJ0aWNhbENvbm5lY3RvclN0eWxlXCI6e1wiJGlkXCI6XCIzNDVcIixcIkxpbmVDb2xvclwiOntcIiRpZFwiOlwiMzQ2XCIsXCIkdHlwZVwiOlwiTkxSRS5Db21tb24uRG9tLlNvbGlkQ29sb3JCcnVzaCwgTkxSRS5Db21tb25cIixcIkNvbG9yXCI6e1wiJGlkXCI6XCIzNDdcIixcIkFcIjoyNTUsXCJSXCI6MjA0LFwiR1wiOjIwNCxcIkJcIjoyMDR9fSxcIkxpbmVXZWlnaHRcIjowLjAsXCJMaW5lVHlwZVwiOjB9LFwiTWFyZ2luXCI6bnVsbCxcIlN0YXJ0RGF0ZVBvc2l0aW9uXCI6NixcIkVuZERhdGVQb3NpdGlvblwiOjYsXCJUaXRsZVBvc2l0aW9uXCI6MixcIkR1cmF0aW9uUG9zaXRpb25cIjo2LFwiUGVyY2VudGFnZUNvbXBsZXRlZFBvc2l0aW9uXCI6NCxcIlNwYWNpbmdcIjozLFwiSXNCZWxvd1RpbWViYW5kXCI6dHJ1ZSxcIlBlcmNlbnRhZ2VDb21wbGV0ZVNoYXBlT3BhY2l0eVwiOjM1LFwiR3JvdXBOYW1lXCI6bnVsbCxcIkF0dGFjaGVkTWlsZXN0b25lc1N0eWxlc1wiOm51bGwsXCJTaGFwZVN0eWxlXCI6e1wiJGlkXCI6XCIzNDhcIixcIk1hcmdpblwiOntcIiRpZFwiOlwiMzQ5XCIsXCJUb3BcIjowLjAsXCJMZWZ0XCI6NC4wLFwiUmlnaHRcIjo0LjAsXCJCb3R0b21cIjowLjB9LFwiUGFkZGluZ1wiOntcIiRpZFwiOlwiMzUwXCIsXCJUb3BcIjowLjAsXCJMZWZ0XCI6MC4wLFwiUmlnaHRcIjowLjAsXCJCb3R0b21cIjowLjB9LFwiQmFja2dyb3VuZFwiOntcIiRpZFwiOlwiMzUxXCIsXCJDb2xvclwiOntcIiRpZFwiOlwiMzUyXCIsXCJBXCI6MjU1LFwiUlwiOjI1NSxcIkdcIjoxOTIsXCJCXCI6MH19LFwiSXNWaXNpYmxlXCI6dHJ1ZSxcIldpZHRoXCI6MC4wLFwiSGVpZ2h0XCI6MTMuNDI2NjY2NjY2NjY2Njc3LFwiQm9yZGVyU3R5bGVcIjp7XCIkaWRcIjpcIjM1M1wiLFwiTGluZUNvbG9yXCI6e1wiJGlkXCI6XCIzNTRcIixcIiR0eXBlXCI6XCJOTFJFLkNvbW1vbi5Eb20uU29saWRDb2xvckJydXNoLCBOTFJFLkNvbW1vblwiLFwiQ29sb3JcIjp7XCIkaWRcIjpcIjM1NVwiLFwiQVwiOjI1NSxcIlJcIjoyNTUsXCJHXCI6MCxcIkJcIjowfX0sXCJMaW5lV2VpZ2h0XCI6MC4wLFwiTGluZVR5cGVcIjowfX0sXCJUaXRsZVN0eWxlXCI6e1wiJGlkXCI6XCIzNTZcIixcIkZvbnRTZXR0aW5nc1wiOntcIiRpZFwiOlwiMzU3XCIsXCJGb250U2l6ZVwiOjExLFwiRm9udE5hbWVcIjpcIkNhbGlicmlcIixcIklzQm9sZFwiOnRydWUsXCJJc0l0YWxpY1wiOmZhbHNlLFwiSXNVbmRlcmxpbmVkXCI6ZmFsc2V9LFwiQXV0b1NpemVcIjowLFwiRm9yZWdyb3VuZFwiOntcIiRpZFwiOlwiMzU4XCIsXCJDb2xvclwiOntcIiRpZFwiOlwiMzU5XCIsXCJBXCI6MjU1LFwiUlwiOjAsXCJHXCI6MCxcIkJcIjowfX0sXCJCYWNrZ3JvdW5kRmlsbFR5cGVcIjowLFwiTWF4V2lkdGhcIjo3MjAuMCxcIk1heEhlaWdodFwiOlwiSW5maW5pdHlcIixcIlNtYXJ0Rm9yZWdyb3VuZElzQWN0aXZlXCI6ZmFsc2UsXCJIb3Jpem9udGFsQWxpZ25tZW50XCI6MSxcIlZlcnRpY2FsQWxpZ25tZW50XCI6MCxcIlNtYXJ0Rm9yZWdyb3VuZFwiOm51bGwsXCJNYXJnaW5cIjp7XCIkaWRcIjpcIjM2MFwiLFwiVG9wXCI6MC4wLFwiTGVmdFwiOjAuMCxcIlJpZ2h0XCI6MC4wLFwiQm90dG9tXCI6MC4wfSxcIlBhZGRpbmdcIjp7XCIkaWRcIjpcIjM2MVwiLFwiVG9wXCI6MC4wLFwiTGVmdFwiOjAuMCxcIlJpZ2h0XCI6MC4wLFwiQm90dG9tXCI6MC4wfSxcIkJhY2tncm91bmRcIjp7XCIkaWRcIjpcIjM2MlwiLFwiQ29sb3JcIjp7XCIkcmVmXCI6XCIzMzJcIn19LFwiSXNWaXNpYmxlXCI6dHJ1ZSxcIldpZHRoXCI6MC4wLFwiSGVpZ2h0XCI6MC4wLFwiQm9yZGVyU3R5bGVcIjp7XCIkaWRcIjpcIjM2M1wiLFwiTGluZUNvbG9yXCI6bnVsbCxcIkxpbmVXZWlnaHRcIjowLjAsXCJMaW5lVHlwZVwiOjB9fSxcIkRhdGVTdHlsZVwiOntcIiRpZFwiOlwiMzY0XCIsXCJGb250U2V0dGluZ3NcIjp7XCIkaWRcIjpcIjM2NVwiLFwiRm9udFNpemVcIjoxMCxcIkZvbnROYW1lXCI6XCJDYWxpYnJpXCIsXCJJc0JvbGRcIjpmYWxzZSxcIklzSXRhbGljXCI6ZmFsc2UsXCJJc1VuZGVybGluZWRcIjpmYWxzZX0sXCJBdXRvU2l6ZVwiOjAsXCJGb3JlZ3JvdW5kXCI6e1wiJGlkXCI6XCIzNjZcIixcIkNvbG9yXCI6e1wiJHJlZlwiOlwiMTUzXCJ9fSxcIkJhY2tncm91bmRGaWxsVHlwZVwiOjAsXCJNYXhXaWR0aFwiOjIwMC4wLFwiTWF4SGVpZ2h0XCI6XCJJbmZpbml0eVwiLFwiU21hcnRGb3JlZ3JvdW5kSXNBY3RpdmVcIjpmYWxzZSxcIkhvcml6b250YWxBbGlnbm1lbnRcIjoyLFwiVmVydGljYWxBbGlnbm1lbnRcIjowLFwiU21hcnRGb3JlZ3JvdW5kXCI6bnVsbCxcIk1hcmdpblwiOntcIiRpZFwiOlwiMzY3XCIsXCJUb3BcIjowLjAsXCJMZWZ0XCI6MC4wLFwiUmlnaHRcIjowLjAsXCJCb3R0b21cIjowLjB9LFwiUGFkZGluZ1wiOntcIiRpZFwiOlwiMzY4XCIsXCJUb3BcIjowLjAsXCJMZWZ0XCI6MC4wLFwiUmlnaHRcIjowLjAsXCJCb3R0b21cIjowLjB9LFwiQmFja2dyb3VuZFwiOntcIiRpZFwiOlwiMzY5XCIsXCJDb2xvclwiOntcIiRyZWZcIjpcIjMzMlwifX0sXCJJc1Zpc2libGVcIjp0cnVlLFwiV2lkdGhcIjowLjAsXCJIZWlnaHRcIjowLjAsXCJCb3JkZXJTdHlsZVwiOntcIiRpZFwiOlwiMzcwXCIsXCJMaW5lQ29sb3JcIjpudWxsLFwiTGluZVdlaWdodFwiOjAuMCxcIkxpbmVUeXBlXCI6MH19LFwiRGF0ZUZvcm1hdFwiOntcIiRpZFwiOlwiMzcx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3tcIiRpZFwiOlwiMzcyXCIsXCJTaGFwZVwiOjE0LFwiQ29ubmVjdG9yTWFyZ2luXCI6e1wiJGlkXCI6XCIzNzNcIixcIlRvcFwiOjAuMCxcIkxlZnRcIjoyLjAsXCJSaWdodFwiOjIuMCxcIkJvdHRvbVwiOjAuMH0sXCJDb25uZWN0b3JTdHlsZVwiOntcIiRpZFwiOlwiMzc0XCIsXCJMaW5lQ29sb3JcIjp7XCIkaWRcIjpcIjM3NVwiLFwiJHR5cGVcIjpcIk5MUkUuQ29tbW9uLkRvbS5Tb2xpZENvbG9yQnJ1c2gsIE5MUkUuQ29tbW9uXCIsXCJDb2xvclwiOntcIiRpZFwiOlwiMzc2XCIsXCJBXCI6MTI3LFwiUlwiOjc5LFwiR1wiOjEyOSxcIkJcIjoxODl9fSxcIkxpbmVXZWlnaHRcIjoxLjAsXCJMaW5lVHlwZVwiOjB9LFwiSXNCZWxvd1RpbWViYW5kXCI6dHJ1ZSxcIkhpZGVEYXRlXCI6ZmFsc2UsXCJTaGFwZVNpemVcIjozLFwiU3BhY2luZ1wiOjAuMCxcIlBhZGRpbmdcIjp7XCIkaWRcIjpcIjM3N1wiLFwiVG9wXCI6Ny4wLFwiTGVmdFwiOjMuMCxcIlJpZ2h0XCI6MC4wLFwiQm90dG9tXCI6Mi4wfSxcIlBvc2l0aW9uXCI6bnVsbCxcIlBvc2l0aW9uT25UYXNrXCI6MyxcIlNoYXBlU3R5bGVcIjp7XCIkaWRcIjpcIjM3OFwiLFwiTWFyZ2luXCI6e1wiJGlkXCI6XCIzNzlcIixcIlRvcFwiOjAuMCxcIkxlZnRcIjowLjAsXCJSaWdodFwiOjAuMCxcIkJvdHRvbVwiOjAuMH0sXCJQYWRkaW5nXCI6e1wiJGlkXCI6XCIzODBcIixcIlRvcFwiOjAuMCxcIkxlZnRcIjowLjAsXCJSaWdodFwiOjAuMCxcIkJvdHRvbVwiOjAuMH0sXCJCYWNrZ3JvdW5kXCI6e1wiJGlkXCI6XCIzODFcIixcIkNvbG9yXCI6e1wiJGlkXCI6XCIzODJcIixcIkFcIjoyNTUsXCJSXCI6MTI3LFwiR1wiOjk2LFwiQlwiOjB9fSxcIklzVmlzaWJsZVwiOnRydWUsXCJXaWR0aFwiOjE1LjgwMDcwODc3MDc1MTk1MyxcIkhlaWdodFwiOjE3LjU1NjM3NzQxMDg4ODY3MixcIkJvcmRlclN0eWxlXCI6e1wiJGlkXCI6XCIzODNcIixcIkxpbmVDb2xvclwiOm51bGwsXCJMaW5lV2VpZ2h0XCI6MC4wLFwiTGluZVR5cGVcIjowfX0sXCJUaXRsZVN0eWxlXCI6e1wiJGlkXCI6XCIzODRcIixcIkZvbnRTZXR0aW5nc1wiOntcIiRpZFwiOlwiMzg1XCIsXCJGb250U2l6ZVwiOjExLFwiRm9udE5hbWVcIjpcIkNhbGlicmlcIixcIklzQm9sZFwiOnRydWUsXCJJc0l0YWxpY1wiOmZhbHNlLFwiSXNVbmRlcmxpbmVkXCI6ZmFsc2V9LFwiQXV0b1NpemVcIjowLFwiRm9yZWdyb3VuZFwiOntcIiRpZFwiOlwiMzg2XCIsXCJDb2xvclwiOntcIiRpZFwiOlwiMzg3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4OFwiLFwiVG9wXCI6MC4wLFwiTGVmdFwiOjAuMCxcIlJpZ2h0XCI6MC4wLFwiQm90dG9tXCI6MC4wfSxcIlBhZGRpbmdcIjp7XCIkaWRcIjpcIjM4OVwiLFwiVG9wXCI6MC4wLFwiTGVmdFwiOjAuMCxcIlJpZ2h0XCI6MC4wLFwiQm90dG9tXCI6MC4wfSxcIkJhY2tncm91bmRcIjp7XCIkcmVmXCI6XCIxMDVcIn0sXCJJc1Zpc2libGVcIjpmYWxzZSxcIldpZHRoXCI6MC4wLFwiSGVpZ2h0XCI6MC4wLFwiQm9yZGVyU3R5bGVcIjp7XCIkaWRcIjpcIjM5MFwiLFwiTGluZUNvbG9yXCI6bnVsbCxcIkxpbmVXZWlnaHRcIjowLjAsXCJMaW5lVHlwZVwiOjB9fSxcIkRhdGVTdHlsZVwiOntcIiRpZFwiOlwiMzkxXCIsXCJGb250U2V0dGluZ3NcIjp7XCIkaWRcIjpcIjM5MlwiLFwiRm9udFNpemVcIjoxMCxcIkZvbnROYW1lXCI6XCJDYWxpYnJpXCIsXCJJc0JvbGRcIjpmYWxzZSxcIklzSXRhbGljXCI6ZmFsc2UsXCJJc1VuZGVybGluZWRcIjpmYWxzZX0sXCJBdXRvU2l6ZVwiOjAsXCJGb3JlZ3JvdW5kXCI6e1wiJGlkXCI6XCIzOTNcIixcIkNvbG9yXCI6e1wiJHJlZlwiOlwiMTA5XCJ9fSxcIkJhY2tncm91bmRGaWxsVHlwZVwiOjAsXCJNYXhXaWR0aFwiOjIwMC4wLFwiTWF4SGVpZ2h0XCI6XCJJbmZpbml0eVwiLFwiU21hcnRGb3JlZ3JvdW5kSXNBY3RpdmVcIjpmYWxzZSxcIkhvcml6b250YWxBbGlnbm1lbnRcIjoxLFwiVmVydGljYWxBbGlnbm1lbnRcIjowLFwiU21hcnRGb3JlZ3JvdW5kXCI6bnVsbCxcIk1hcmdpblwiOntcIiRpZFwiOlwiMzk0XCIsXCJUb3BcIjowLjAsXCJMZWZ0XCI6MC4wLFwiUmlnaHRcIjowLjAsXCJCb3R0b21cIjowLjB9LFwiUGFkZGluZ1wiOntcIiRpZFwiOlwiMzk1XCIsXCJUb3BcIjowLjAsXCJMZWZ0XCI6MC4wLFwiUmlnaHRcIjowLjAsXCJCb3R0b21cIjowLjB9LFwiQmFja2dyb3VuZFwiOntcIiRyZWZcIjpcIjExMlwifSxcIklzVmlzaWJsZVwiOmZhbHNlLFwiV2lkdGhcIjowLjAsXCJIZWlnaHRcIjowLjAsXCJCb3JkZXJTdHlsZVwiOntcIiRpZFwiOlwiMzk2XCIsXCJMaW5lQ29sb3JcIjpudWxsLFwiTGluZVdlaWdodFwiOjAuMCxcIkxpbmVUeXBlXCI6MH19LFwiRGF0ZUZvcm1hdFwiOntcIiRpZFwiOlwiMzk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V19LHtcIiRpZFwiOlwiMzk4XCIsXCJUYXNrU3R5bGVcIjp7XCIkaWRcIjpcIjM5OVwiLFwiU2hhcGVcIjo3LFwiU2hhcGVUaGlja25lc3NcIjowLFwiRHVyYXRpb25Gb3JtYXRcIjowLFwiUGVyY2VudGFnZUNvbXBsZXRlU3R5bGVcIjp7XCIkaWRcIjpcIjQwMFwiLFwiRm9udFNldHRpbmdzXCI6e1wiJGlkXCI6XCI0MDFcIixcIkZvbnRTaXplXCI6MTAsXCJGb250TmFtZVwiOlwiQ2FsaWJyaVwiLFwiSXNCb2xkXCI6dHJ1ZSxcIklzSXRhbGljXCI6ZmFsc2UsXCJJc1VuZGVybGluZWRcIjpmYWxzZX0sXCJBdXRvU2l6ZVwiOjAsXCJGb3JlZ3JvdW5kXCI6e1wiJGlkXCI6XCI0MDJcIixcIkNvbG9yXCI6e1wiJGlkXCI6XCI0MDNcIixcIkFcIjoyNTUsXCJSXCI6MTI3LFwiR1wiOjk2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A0XCIsXCJUb3BcIjowLjAsXCJMZWZ0XCI6MC4wLFwiUmlnaHRcIjowLjAsXCJCb3R0b21cIjowLjB9LFwiUGFkZGluZ1wiOntcIiRpZFwiOlwiNDA1XCIsXCJUb3BcIjowLjAsXCJMZWZ0XCI6MC4wLFwiUmlnaHRcIjowLjAsXCJCb3R0b21cIjowLjB9LFwiQmFja2dyb3VuZFwiOntcIiRyZWZcIjpcIjMzMVwifSxcIklzVmlzaWJsZVwiOnRydWUsXCJXaWR0aFwiOjAuMCxcIkhlaWdodFwiOjAuMCxcIkJvcmRlclN0eWxlXCI6e1wiJGlkXCI6XCI0MDZcIixcIkxpbmVDb2xvclwiOm51bGwsXCJMaW5lV2VpZ2h0XCI6MC4wLFwiTGluZVR5cGVcIjowfX0sXCJEdXJhdGlvblN0eWxlXCI6e1wiJGlkXCI6XCI0MDdcIixcIkZvbnRTZXR0aW5nc1wiOntcIiRpZFwiOlwiNDA4XCIsXCJGb250U2l6ZVwiOjEwLFwiRm9udE5hbWVcIjpcIkNhbGlicmlcIixcIklzQm9sZFwiOmZhbHNlLFwiSXNJdGFsaWNcIjpmYWxzZSxcIklzVW5kZXJsaW5lZFwiOmZhbHNlfSxcIkF1dG9TaXplXCI6MCxcIkZvcmVncm91bmRcIjp7XCIkaWRcIjpcIjQwOVwiLFwiQ29sb3JcIjp7XCIkcmVmXCI6XCIzMzdcIn19LFwiQmFja2dyb3VuZEZpbGxUeXBlXCI6MCxcIk1heFdpZHRoXCI6MjAwLjAsXCJNYXhIZWlnaHRcIjpcIkluZmluaXR5XCIsXCJTbWFydEZvcmVncm91bmRJc0FjdGl2ZVwiOmZhbHNlLFwiSG9yaXpvbnRhbEFsaWdubWVudFwiOjAsXCJWZXJ0aWNhbEFsaWdubWVudFwiOjAsXCJTbWFydEZvcmVncm91bmRcIjpudWxsLFwiTWFyZ2luXCI6e1wiJGlkXCI6XCI0MTBcIixcIlRvcFwiOjAuMCxcIkxlZnRcIjowLjAsXCJSaWdodFwiOjAuMCxcIkJvdHRvbVwiOjAuMH0sXCJQYWRkaW5nXCI6e1wiJGlkXCI6XCI0MTFcIixcIlRvcFwiOjAuMCxcIkxlZnRcIjowLjAsXCJSaWdodFwiOjAuMCxcIkJvdHRvbVwiOjAuMH0sXCJCYWNrZ3JvdW5kXCI6e1wiJHJlZlwiOlwiMzQwXCJ9LFwiSXNWaXNpYmxlXCI6dHJ1ZSxcIldpZHRoXCI6MC4wLFwiSGVpZ2h0XCI6MC4wLFwiQm9yZGVyU3R5bGVcIjp7XCIkaWRcIjpcIjQxMlwiLFwiTGluZUNvbG9yXCI6bnVsbCxcIkxpbmVXZWlnaHRcIjowLjAsXCJMaW5lVHlwZVwiOjB9fSxcIkhvcml6b250YWxDb25uZWN0b3JTdHlsZVwiOntcIiRpZFwiOlwiNDEzXCIsXCJMaW5lQ29sb3JcIjp7XCIkcmVmXCI6XCIzNDNcIn0sXCJMaW5lV2VpZ2h0XCI6MS4wLFwiTGluZVR5cGVcIjowfSxcIlZlcnRpY2FsQ29ubmVjdG9yU3R5bGVcIjp7XCIkaWRcIjpcIjQxNFwiLFwiTGluZUNvbG9yXCI6e1wiJHJlZlwiOlwiMzQ2XCJ9LFwiTGluZVdlaWdodFwiOjAuMCxcIkxpbmVUeXBlXCI6MH0sXCJNYXJnaW5cIjpudWxsLFwiU3RhcnREYXRlUG9zaXRpb25cIjo2LFwiRW5kRGF0ZVBvc2l0aW9uXCI6NixcIlRpdGxlUG9zaXRpb25cIjoyLFwiRHVyYXRpb25Qb3NpdGlvblwiOjYsXCJQZXJjZW50YWdlQ29tcGxldGVkUG9zaXRpb25cIjo0LFwiU3BhY2luZ1wiOjMsXCJJc0JlbG93VGltZWJhbmRcIjp0cnVlLFwiUGVyY2VudGFnZUNvbXBsZXRlU2hhcGVPcGFjaXR5XCI6MzUsXCJHcm91cE5hbWVcIjpudWxsLFwiQXR0YWNoZWRNaWxlc3RvbmVzU3R5bGVzXCI6bnVsbCxcIlNoYXBlU3R5bGVcIjp7XCIkaWRcIjpcIjQxNVwiLFwiTWFyZ2luXCI6e1wiJGlkXCI6XCI0MTZcIixcIlRvcFwiOjAuMCxcIkxlZnRcIjo0LjAsXCJSaWdodFwiOjQuMCxcIkJvdHRvbVwiOjAuMH0sXCJQYWRkaW5nXCI6e1wiJGlkXCI6XCI0MTdcIixcIlRvcFwiOjAuMCxcIkxlZnRcIjowLjAsXCJSaWdodFwiOjAuMCxcIkJvdHRvbVwiOjAuMH0sXCJCYWNrZ3JvdW5kXCI6e1wiJGlkXCI6XCI0MThcIixcIkNvbG9yXCI6e1wiJGlkXCI6XCI0MTlcIixcIkFcIjoyNTUsXCJSXCI6MjU1LFwiR1wiOjE5MixcIkJcIjowfX0sXCJJc1Zpc2libGVcIjp0cnVlLFwiV2lkdGhcIjowLjAsXCJIZWlnaHRcIjoxMy40MjY2NjY2NjY2NjY2NzcsXCJCb3JkZXJTdHlsZVwiOntcIiRpZFwiOlwiNDIwXCIsXCJMaW5lQ29sb3JcIjp7XCIkaWRcIjpcIjQyMVwiLFwiJHR5cGVcIjpcIk5MUkUuQ29tbW9uLkRvbS5Tb2xpZENvbG9yQnJ1c2gsIE5MUkUuQ29tbW9uXCIsXCJDb2xvclwiOntcIiRpZFwiOlwiNDIyXCIsXCJBXCI6MjU1LFwiUlwiOjI1NSxcIkdcIjowLFwiQlwiOjB9fSxcIkxpbmVXZWlnaHRcIjowLjAsXCJMaW5lVHlwZVwiOjB9fSxcIlRpdGxlU3R5bGVcIjp7XCIkaWRcIjpcIjQyM1wiLFwiRm9udFNldHRpbmdzXCI6e1wiJGlkXCI6XCI0MjRcIixcIkZvbnRTaXplXCI6MTEsXCJGb250TmFtZVwiOlwiQ2FsaWJyaVwiLFwiSXNCb2xkXCI6dHJ1ZSxcIklzSXRhbGljXCI6ZmFsc2UsXCJJc1VuZGVybGluZWRcIjpmYWxzZX0sXCJBdXRvU2l6ZVwiOjAsXCJGb3JlZ3JvdW5kXCI6e1wiJGlkXCI6XCI0MjVcIixcIkNvbG9yXCI6e1wiJGlkXCI6XCI0MjZcIixcIkFcIjoyNTUsXCJSXCI6MCxcIkdcIjowLFwiQlwiOjB9fSxcIkJhY2tncm91bmRGaWxsVHlwZVwiOjAsXCJNYXhXaWR0aFwiOjcyMC4wLFwiTWF4SGVpZ2h0XCI6XCJJbmZpbml0eVwiLFwiU21hcnRGb3JlZ3JvdW5kSXNBY3RpdmVcIjpmYWxzZSxcIkhvcml6b250YWxBbGlnbm1lbnRcIjoxLFwiVmVydGljYWxBbGlnbm1lbnRcIjowLFwiU21hcnRGb3JlZ3JvdW5kXCI6bnVsbCxcIk1hcmdpblwiOntcIiRpZFwiOlwiNDI3XCIsXCJUb3BcIjowLjAsXCJMZWZ0XCI6MC4wLFwiUmlnaHRcIjowLjAsXCJCb3R0b21cIjowLjB9LFwiUGFkZGluZ1wiOntcIiRpZFwiOlwiNDI4XCIsXCJUb3BcIjowLjAsXCJMZWZ0XCI6MC4wLFwiUmlnaHRcIjowLjAsXCJCb3R0b21cIjowLjB9LFwiQmFja2dyb3VuZFwiOntcIiRyZWZcIjpcIjM2MlwifSxcIklzVmlzaWJsZVwiOnRydWUsXCJXaWR0aFwiOjAuMCxcIkhlaWdodFwiOjAuMCxcIkJvcmRlclN0eWxlXCI6e1wiJGlkXCI6XCI0MjlcIixcIkxpbmVDb2xvclwiOm51bGwsXCJMaW5lV2VpZ2h0XCI6MC4wLFwiTGluZVR5cGVcIjowfX0sXCJEYXRlU3R5bGVcIjp7XCIkaWRcIjpcIjQzMFwiLFwiRm9udFNldHRpbmdzXCI6e1wiJGlkXCI6XCI0MzFcIixcIkZvbnRTaXplXCI6MTAsXCJGb250TmFtZVwiOlwiQ2FsaWJyaVwiLFwiSXNCb2xkXCI6ZmFsc2UsXCJJc0l0YWxpY1wiOmZhbHNlLFwiSXNVbmRlcmxpbmVkXCI6ZmFsc2V9LFwiQXV0b1NpemVcIjowLFwiRm9yZWdyb3VuZFwiOntcIiRpZFwiOlwiNDMyXCIsXCJDb2xvclwiOntcIiRyZWZcIjpcIjE1M1wifX0sXCJCYWNrZ3JvdW5kRmlsbFR5cGVcIjowLFwiTWF4V2lkdGhcIjoyMDAuMCxcIk1heEhlaWdodFwiOlwiSW5maW5pdHlcIixcIlNtYXJ0Rm9yZWdyb3VuZElzQWN0aXZlXCI6ZmFsc2UsXCJIb3Jpem9udGFsQWxpZ25tZW50XCI6MixcIlZlcnRpY2FsQWxpZ25tZW50XCI6MCxcIlNtYXJ0Rm9yZWdyb3VuZFwiOm51bGwsXCJNYXJnaW5cIjp7XCIkaWRcIjpcIjQzM1wiLFwiVG9wXCI6MC4wLFwiTGVmdFwiOjAuMCxcIlJpZ2h0XCI6MC4wLFwiQm90dG9tXCI6MC4wfSxcIlBhZGRpbmdcIjp7XCIkaWRcIjpcIjQzNFwiLFwiVG9wXCI6MC4wLFwiTGVmdFwiOjAuMCxcIlJpZ2h0XCI6MC4wLFwiQm90dG9tXCI6MC4wfSxcIkJhY2tncm91bmRcIjp7XCIkcmVmXCI6XCIzNjlcIn0sXCJJc1Zpc2libGVcIjp0cnVlLFwiV2lkdGhcIjowLjAsXCJIZWlnaHRcIjowLjAsXCJCb3JkZXJTdHlsZVwiOntcIiRpZFwiOlwiNDM1XCIsXCJMaW5lQ29sb3JcIjpudWxsLFwiTGluZVdlaWdodFwiOjAuMCxcIkxpbmVUeXBlXCI6MH19LFwiRGF0ZUZvcm1hdFwiOntcIiRpZFwiOlwiNDM2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DM3XCIsXCJUYXNrU3R5bGVcIjp7XCIkaWRcIjpcIjQzOFwiLFwiU2hhcGVcIjo3LFwiU2hhcGVUaGlja25lc3NcIjowLFwiRHVyYXRpb25Gb3JtYXRcIjowLFwiUGVyY2VudGFnZUNvbXBsZXRlU3R5bGVcIjp7XCIkaWRcIjpcIjQzOVwiLFwiRm9udFNldHRpbmdzXCI6e1wiJGlkXCI6XCI0NDBcIixcIkZvbnRTaXplXCI6MTAsXCJGb250TmFtZVwiOlwiQ2FsaWJyaVwiLFwiSXNCb2xkXCI6dHJ1ZSxcIklzSXRhbGljXCI6ZmFsc2UsXCJJc1VuZGVybGluZWRcIjpmYWxzZX0sXCJBdXRvU2l6ZVwiOjAsXCJGb3JlZ3JvdW5kXCI6e1wiJGlkXCI6XCI0NDFcIixcIkNvbG9yXCI6e1wiJGlkXCI6XCI0NDJcIixcIkFcIjoyNTUsXCJSXCI6MTI3LFwiR1wiOjk2LFwiQlwiOjB9fSxcIkJhY2tncm91bmRGaWxsVHlwZVwiOjAsXCJNYXhXaWR0aFwiOjIwMC4wLFwiTWF4SGVpZ2h0XCI6XCJJbmZpbml0eVwiLFwiU21hcnRGb3JlZ3JvdW5kSXNBY3RpdmVcIjpmYWxzZSxcIkhvcml6b250YWxBbGlnbm1lbnRcIjoyLFwiVmVydGljYWxBbGlnbm1lbnRcIjowLFwiU21hcnRGb3JlZ3JvdW5kXCI6bnVsbCxcIk1hcmdpblwiOntcIiRpZFwiOlwiNDQzXCIsXCJUb3BcIjowLjAsXCJMZWZ0XCI6MC4wLFwiUmlnaHRcIjowLjAsXCJCb3R0b21cIjowLjB9LFwiUGFkZGluZ1wiOntcIiRpZFwiOlwiNDQ0XCIsXCJUb3BcIjowLjAsXCJMZWZ0XCI6MC4wLFwiUmlnaHRcIjowLjAsXCJCb3R0b21cIjowLjB9LFwiQmFja2dyb3VuZFwiOntcIiRyZWZcIjpcIjEyMVwifSxcIklzVmlzaWJsZVwiOnRydWUsXCJXaWR0aFwiOjAuMCxcIkhlaWdodFwiOjAuMCxcIkJvcmRlclN0eWxlXCI6e1wiJGlkXCI6XCI0NDVcIixcIkxpbmVDb2xvclwiOm51bGwsXCJMaW5lV2VpZ2h0XCI6MC4wLFwiTGluZVR5cGVcIjowfX0sXCJEdXJhdGlvblN0eWxlXCI6e1wiJGlkXCI6XCI0NDZcIixcIkZvbnRTZXR0aW5nc1wiOntcIiRpZFwiOlwiNDQ3XCIsXCJGb250U2l6ZVwiOjEwLFwiRm9udE5hbWVcIjpcIkNhbGlicmlcIixcIklzQm9sZFwiOmZhbHNlLFwiSXNJdGFsaWNcIjpmYWxzZSxcIklzVW5kZXJsaW5lZFwiOmZhbHNlfSxcIkF1dG9TaXplXCI6MCxcIkZvcmVncm91bmRcIjp7XCIkaWRcIjpcIjQ0OF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0NDlcIixcIlRvcFwiOjAuMCxcIkxlZnRcIjowLjAsXCJSaWdodFwiOjAuMCxcIkJvdHRvbVwiOjAuMH0sXCJQYWRkaW5nXCI6e1wiJGlkXCI6XCI0NTBcIixcIlRvcFwiOjAuMCxcIkxlZnRcIjowLjAsXCJSaWdodFwiOjAuMCxcIkJvdHRvbVwiOjAuMH0sXCJCYWNrZ3JvdW5kXCI6e1wiJHJlZlwiOlwiMTI4XCJ9LFwiSXNWaXNpYmxlXCI6dHJ1ZSxcIldpZHRoXCI6MC4wLFwiSGVpZ2h0XCI6MC4wLFwiQm9yZGVyU3R5bGVcIjp7XCIkaWRcIjpcIjQ1MVwiLFwiTGluZUNvbG9yXCI6bnVsbCxcIkxpbmVXZWlnaHRcIjowLjAsXCJMaW5lVHlwZVwiOjB9fSxcIkhvcml6b250YWxDb25uZWN0b3JTdHlsZVwiOntcIiRpZFwiOlwiNDUyXCIsXCJMaW5lQ29sb3JcIjp7XCIkcmVmXCI6XCIxMzBcIn0sXCJMaW5lV2VpZ2h0XCI6MS4wLFwiTGluZVR5cGVcIjowfSxcIlZlcnRpY2FsQ29ubmVjdG9yU3R5bGVcIjp7XCIkaWRcIjpcIjQ1M1wiLFwiTGluZUNvbG9yXCI6e1wiJHJlZlwiOlwiMTMzXCJ9LFwiTGluZVdlaWdodFwiOjAuMCxcIkxpbmVUeXBlXCI6MH0sXCJNYXJnaW5cIjpudWxsLFwiU3RhcnREYXRlUG9zaXRpb25cIjo2LFwiRW5kRGF0ZVBvc2l0aW9uXCI6NixcIlRpdGxlUG9zaXRpb25cIjoyLFwiRHVyYXRpb25Qb3NpdGlvblwiOjYsXCJQZXJjZW50YWdlQ29tcGxldGVkUG9zaXRpb25cIjozLFwiU3BhY2luZ1wiOjMsXCJJc0JlbG93VGltZWJhbmRcIjp0cnVlLFwiUGVyY2VudGFnZUNvbXBsZXRlU2hhcGVPcGFjaXR5XCI6MzUsXCJHcm91cE5hbWVcIjpcIjA0OTgwYjJiLWEyMDYtNGRlMi04ZmI1LWEwY2NmMmUyNzM3YlwiLFwiQXR0YWNoZWRNaWxlc3RvbmVzU3R5bGVzXCI6bnVsbCxcIlNoYXBlU3R5bGVcIjp7XCIkaWRcIjpcIjQ1NFwiLFwiTWFyZ2luXCI6e1wiJGlkXCI6XCI0NTVcIixcIlRvcFwiOjAuMCxcIkxlZnRcIjo0LjAsXCJSaWdodFwiOjQuMCxcIkJvdHRvbVwiOjAuMH0sXCJQYWRkaW5nXCI6e1wiJGlkXCI6XCI0NTZcIixcIlRvcFwiOjAuMCxcIkxlZnRcIjowLjAsXCJSaWdodFwiOjAuMCxcIkJvdHRvbVwiOjAuMH0sXCJCYWNrZ3JvdW5kXCI6e1wiJGlkXCI6XCI0NTdcIixcIkNvbG9yXCI6e1wiJGlkXCI6XCI0NThcIixcIkFcIjoyNTUsXCJSXCI6MjU1LFwiR1wiOjE5MixcIkJcIjowfX0sXCJJc1Zpc2libGVcIjp0cnVlLFwiV2lkdGhcIjowLjAsXCJIZWlnaHRcIjoxMy40MjY2NjY2NjY2NjY2NzcsXCJCb3JkZXJTdHlsZVwiOntcIiRpZFwiOlwiNDU5XCIsXCJMaW5lQ29sb3JcIjp7XCIkcmVmXCI6XCIxNDFcIn0sXCJMaW5lV2VpZ2h0XCI6MC4wLFwiTGluZVR5cGVcIjowfX0sXCJUaXRsZVN0eWxlXCI6e1wiJGlkXCI6XCI0NjBcIixcIkZvbnRTZXR0aW5nc1wiOntcIiRpZFwiOlwiNDYxXCIsXCJGb250U2l6ZVwiOjExLFwiRm9udE5hbWVcIjpcIkNhbGlicmlcIixcIklzQm9sZFwiOnRydWUsXCJJc0l0YWxpY1wiOmZhbHNlLFwiSXNVbmRlcmxpbmVkXCI6ZmFsc2V9LFwiQXV0b1NpemVcIjowLFwiRm9yZWdyb3VuZFwiOntcIiRpZFwiOlwiNDYyXCIsXCJDb2xvclwiOntcIiRpZFwiOlwiNDYzXCIsXCJBXCI6MjU1LFwiUlwiOjAsXCJHXCI6MCxcIkJcIjowfX0sXCJCYWNrZ3JvdW5kRmlsbFR5cGVcIjowLFwiTWF4V2lkdGhcIjo3MjAuMCxcIk1heEhlaWdodFwiOlwiSW5maW5pdHlcIixcIlNtYXJ0Rm9yZWdyb3VuZElzQWN0aXZlXCI6ZmFsc2UsXCJIb3Jpem9udGFsQWxpZ25tZW50XCI6MSxcIlZlcnRpY2FsQWxpZ25tZW50XCI6MCxcIlNtYXJ0Rm9yZWdyb3VuZFwiOm51bGwsXCJNYXJnaW5cIjp7XCIkaWRcIjpcIjQ2NFwiLFwiVG9wXCI6MC4wLFwiTGVmdFwiOjAuMCxcIlJpZ2h0XCI6MC4wLFwiQm90dG9tXCI6MC4wfSxcIlBhZGRpbmdcIjp7XCIkaWRcIjpcIjQ2NVwiLFwiVG9wXCI6MC4wLFwiTGVmdFwiOjAuMCxcIlJpZ2h0XCI6MC4wLFwiQm90dG9tXCI6MC4wfSxcIkJhY2tncm91bmRcIjp7XCIkcmVmXCI6XCIxNDlcIn0sXCJJc1Zpc2libGVcIjp0cnVlLFwiV2lkdGhcIjowLjAsXCJIZWlnaHRcIjowLjAsXCJCb3JkZXJTdHlsZVwiOntcIiRpZFwiOlwiNDY2XCIsXCJMaW5lQ29sb3JcIjpudWxsLFwiTGluZVdlaWdodFwiOjAuMCxcIkxpbmVUeXBlXCI6MH19LFwiRGF0ZVN0eWxlXCI6e1wiJGlkXCI6XCI0NjdcIixcIkZvbnRTZXR0aW5nc1wiOntcIiRpZFwiOlwiNDY4XCIsXCJGb250U2l6ZVwiOjEwLFwiRm9udE5hbWVcIjpcIkNhbGlicmlcIixcIklzQm9sZFwiOmZhbHNlLFwiSXNJdGFsaWNcIjpmYWxzZSxcIklzVW5kZXJsaW5lZFwiOmZhbHNlfSxcIkF1dG9TaXplXCI6MCxcIkZvcmVncm91bmRcIjp7XCIkaWRcIjpcIjQ2OVwiLFwiQ29sb3JcIjp7XCIkcmVmXCI6XCIxNTNcIn19LFwiQmFja2dyb3VuZEZpbGxUeXBlXCI6MCxcIk1heFdpZHRoXCI6MjAwLjAsXCJNYXhIZWlnaHRcIjpcIkluZmluaXR5XCIsXCJTbWFydEZvcmVncm91bmRJc0FjdGl2ZVwiOmZhbHNlLFwiSG9yaXpvbnRhbEFsaWdubWVudFwiOjAsXCJWZXJ0aWNhbEFsaWdubWVudFwiOjAsXCJTbWFydEZvcmVncm91bmRcIjpudWxsLFwiTWFyZ2luXCI6e1wiJGlkXCI6XCI0NzBcIixcIlRvcFwiOjAuMCxcIkxlZnRcIjowLjAsXCJSaWdodFwiOjAuMCxcIkJvdHRvbVwiOjAuMH0sXCJQYWRkaW5nXCI6e1wiJGlkXCI6XCI0NzFcIixcIlRvcFwiOjAuMCxcIkxlZnRcIjowLjAsXCJSaWdodFwiOjAuMCxcIkJvdHRvbVwiOjAuMH0sXCJCYWNrZ3JvdW5kXCI6e1wiJHJlZlwiOlwiMTU2XCJ9LFwiSXNWaXNpYmxlXCI6dHJ1ZSxcIldpZHRoXCI6MC4wLFwiSGVpZ2h0XCI6MC4wLFwiQm9yZGVyU3R5bGVcIjp7XCIkaWRcIjpcIjQ3MlwiLFwiTGluZUNvbG9yXCI6bnVsbCxcIkxpbmVXZWlnaHRcIjowLjAsXCJMaW5lVHlwZVwiOjB9fSxcIkRhdGVGb3JtYXRcIjp7XCIkaWRcIjpcIjQ3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7XCIkaWRcIjpcIjQ3NFwiLFwiU2hhcGVcIjoxNCxcIkNvbm5lY3Rvck1hcmdpblwiOntcIiRpZFwiOlwiNDc1XCIsXCJUb3BcIjowLjAsXCJMZWZ0XCI6Mi4wLFwiUmlnaHRcIjoyLjAsXCJCb3R0b21cIjowLjB9LFwiQ29ubmVjdG9yU3R5bGVcIjp7XCIkaWRcIjpcIjQ3NlwiLFwiTGluZUNvbG9yXCI6e1wiJGlkXCI6XCI0NzdcIixcIiR0eXBlXCI6XCJOTFJFLkNvbW1vbi5Eb20uU29saWRDb2xvckJydXNoLCBOTFJFLkNvbW1vblwiLFwiQ29sb3JcIjp7XCIkaWRcIjpcIjQ3OFwiLFwiQVwiOjEyNyxcIlJcIjo3OSxcIkdcIjoxMjksXCJCXCI6MTg5fX0sXCJMaW5lV2VpZ2h0XCI6MS4wLFwiTGluZVR5cGVcIjowfSxcIklzQmVsb3dUaW1lYmFuZFwiOmZhbHNlLFwiSGlkZURhdGVcIjpmYWxzZSxcIlNoYXBlU2l6ZVwiOjEsXCJTcGFjaW5nXCI6MS4wLFwiUGFkZGluZ1wiOntcIiRpZFwiOlwiNDc5XCIsXCJUb3BcIjo3LjAsXCJMZWZ0XCI6My4wLFwiUmlnaHRcIjowLjAsXCJCb3R0b21cIjoyLjB9LFwiUG9zaXRpb25cIjpudWxsLFwiUG9zaXRpb25PblRhc2tcIjozLFwiU2hhcGVTdHlsZVwiOntcIiRpZFwiOlwiNDgwXCIsXCJNYXJnaW5cIjp7XCIkaWRcIjpcIjQ4MVwiLFwiVG9wXCI6MC4wLFwiTGVmdFwiOjAuMCxcIlJpZ2h0XCI6MC4wLFwiQm90dG9tXCI6MC4wfSxcIlBhZGRpbmdcIjp7XCIkaWRcIjpcIjQ4MlwiLFwiVG9wXCI6MC4wLFwiTGVmdFwiOjAuMCxcIlJpZ2h0XCI6MC4wLFwiQm90dG9tXCI6MC4wfSxcIkJhY2tncm91bmRcIjp7XCIkaWRcIjpcIjQ4M1wiLFwiQ29sb3JcIjp7XCIkaWRcIjpcIjQ4NFwiLFwiQVwiOjI1NSxcIlJcIjoxMjcsXCJHXCI6OTYsXCJCXCI6MH19LFwiSXNWaXNpYmxlXCI6dHJ1ZSxcIldpZHRoXCI6MTguMCxcIkhlaWdodFwiOjIwLjAsXCJCb3JkZXJTdHlsZVwiOntcIiRpZFwiOlwiNDg1XCIsXCJMaW5lQ29sb3JcIjp7XCIkcmVmXCI6XCI5N1wifSxcIkxpbmVXZWlnaHRcIjowLjAsXCJMaW5lVHlwZVwiOjB9fSxcIlRpdGxlU3R5bGVcIjp7XCIkaWRcIjpcIjQ4NlwiLFwiRm9udFNldHRpbmdzXCI6e1wiJGlkXCI6XCI0ODdcIixcIkZvbnRTaXplXCI6MTEsXCJGb250TmFtZVwiOlwiQ2FsaWJyaVwiLFwiSXNCb2xkXCI6dHJ1ZSxcIklzSXRhbGljXCI6ZmFsc2UsXCJJc1VuZGVybGluZWRcIjpmYWxzZX0sXCJBdXRvU2l6ZVwiOjAsXCJGb3JlZ3JvdW5kXCI6e1wiJGlkXCI6XCI0ODhcIixcIkNvbG9yXCI6e1wiJGlkXCI6XCI0ODl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DkwXCIsXCJUb3BcIjowLjAsXCJMZWZ0XCI6MC4wLFwiUmlnaHRcIjowLjAsXCJCb3R0b21cIjowLjB9LFwiUGFkZGluZ1wiOntcIiRpZFwiOlwiNDkxXCIsXCJUb3BcIjowLjAsXCJMZWZ0XCI6MC4wLFwiUmlnaHRcIjowLjAsXCJCb3R0b21cIjowLjB9LFwiQmFja2dyb3VuZFwiOntcIiRyZWZcIjpcIjEwNVwifSxcIklzVmlzaWJsZVwiOnRydWUsXCJXaWR0aFwiOjAuMCxcIkhlaWdodFwiOjAuMCxcIkJvcmRlclN0eWxlXCI6e1wiJGlkXCI6XCI0OTJcIixcIkxpbmVDb2xvclwiOm51bGwsXCJMaW5lV2VpZ2h0XCI6MC4wLFwiTGluZVR5cGVcIjowfX0sXCJEYXRlU3R5bGVcIjp7XCIkaWRcIjpcIjQ5M1wiLFwiRm9udFNldHRpbmdzXCI6e1wiJGlkXCI6XCI0OTRcIixcIkZvbnRTaXplXCI6MTAsXCJGb250TmFtZVwiOlwiQ2FsaWJyaVwiLFwiSXNCb2xkXCI6ZmFsc2UsXCJJc0l0YWxpY1wiOmZhbHNlLFwiSXNVbmRlcmxpbmVkXCI6ZmFsc2V9LFwiQXV0b1NpemVcIjowLFwiRm9yZWdyb3VuZFwiOntcIiRpZFwiOlwiNDk1XCIsXCJDb2xvclwiOntcIiRyZWZcIjpcIjEwOVwifX0sXCJCYWNrZ3JvdW5kRmlsbFR5cGVcIjowLFwiTWF4V2lkdGhcIjoyMDAuMCxcIk1heEhlaWdodFwiOlwiSW5maW5pdHlcIixcIlNtYXJ0Rm9yZWdyb3VuZElzQWN0aXZlXCI6ZmFsc2UsXCJIb3Jpem9udGFsQWxpZ25tZW50XCI6MCxcIlZlcnRpY2FsQWxpZ25tZW50XCI6MCxcIlNtYXJ0Rm9yZWdyb3VuZFwiOm51bGwsXCJNYXJnaW5cIjp7XCIkaWRcIjpcIjQ5NlwiLFwiVG9wXCI6MC4wLFwiTGVmdFwiOjAuMCxcIlJpZ2h0XCI6MC4wLFwiQm90dG9tXCI6MC4wfSxcIlBhZGRpbmdcIjp7XCIkaWRcIjpcIjQ5N1wiLFwiVG9wXCI6MC4wLFwiTGVmdFwiOjAuMCxcIlJpZ2h0XCI6MC4wLFwiQm90dG9tXCI6MC4wfSxcIkJhY2tncm91bmRcIjp7XCIkcmVmXCI6XCIxMTJcIn0sXCJJc1Zpc2libGVcIjpmYWxzZSxcIldpZHRoXCI6MC4wLFwiSGVpZ2h0XCI6MC4wLFwiQm9yZGVyU3R5bGVcIjp7XCIkaWRcIjpcIjQ5OFwiLFwiTGluZUNvbG9yXCI6bnVsbCxcIkxpbmVXZWlnaHRcIjowLjAsXCJMaW5lVHlwZVwiOjB9fSxcIkRhdGVGb3JtYXRcIjp7XCIkaWRcIjpcIjQ5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1dfSx7XCIkaWRcIjpcIjUwMFwiLFwiVGFza1N0eWxlXCI6e1wiJGlkXCI6XCI1MDFcIixcIlNoYXBlXCI6NyxcIlNoYXBlVGhpY2tuZXNzXCI6MCxcIkR1cmF0aW9uRm9ybWF0XCI6MCxcIlBlcmNlbnRhZ2VDb21wbGV0ZVN0eWxlXCI6e1wiJGlkXCI6XCI1MDJcIixcIkZvbnRTZXR0aW5nc1wiOntcIiRpZFwiOlwiNTAzXCIsXCJGb250U2l6ZVwiOjEwLFwiRm9udE5hbWVcIjpcIkNhbGlicmlcIixcIklzQm9sZFwiOmZhbHNlLFwiSXNJdGFsaWNcIjpmYWxzZSxcIklzVW5kZXJsaW5lZFwiOmZhbHNlfSxcIkF1dG9TaXplXCI6MCxcIkZvcmVncm91bmRcIjp7XCIkaWRcIjpcIjUwNF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1MDVcIixcIlRvcFwiOjAuMCxcIkxlZnRcIjowLjAsXCJSaWdodFwiOjAuMCxcIkJvdHRvbVwiOjAuMH0sXCJQYWRkaW5nXCI6e1wiJGlkXCI6XCI1MDZcIixcIlRvcFwiOjAuMCxcIkxlZnRcIjowLjAsXCJSaWdodFwiOjAuMCxcIkJvdHRvbVwiOjAuMH0sXCJCYWNrZ3JvdW5kXCI6e1wiJHJlZlwiOlwiMTIxXCJ9LFwiSXNWaXNpYmxlXCI6dHJ1ZSxcIldpZHRoXCI6MC4wLFwiSGVpZ2h0XCI6MC4wLFwiQm9yZGVyU3R5bGVcIjp7XCIkaWRcIjpcIjUwN1wiLFwiTGluZUNvbG9yXCI6bnVsbCxcIkxpbmVXZWlnaHRcIjowLjAsXCJMaW5lVHlwZVwiOjB9fSxcIkR1cmF0aW9uU3R5bGVcIjp7XCIkaWRcIjpcIjUwOFwiLFwiRm9udFNldHRpbmdzXCI6e1wiJGlkXCI6XCI1MDlcIixcIkZvbnRTaXplXCI6MTAsXCJGb250TmFtZVwiOlwiQ2FsaWJyaVwiLFwiSXNCb2xkXCI6ZmFsc2UsXCJJc0l0YWxpY1wiOmZhbHNlLFwiSXNVbmRlcmxpbmVkXCI6ZmFsc2V9LFwiQXV0b1NpemVcIjowLFwiRm9yZWdyb3VuZFwiOntcIiRpZFwiOlwiNTEw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UxMVwiLFwiVG9wXCI6MC4wLFwiTGVmdFwiOjAuMCxcIlJpZ2h0XCI6MC4wLFwiQm90dG9tXCI6MC4wfSxcIlBhZGRpbmdcIjp7XCIkaWRcIjpcIjUxMlwiLFwiVG9wXCI6MC4wLFwiTGVmdFwiOjAuMCxcIlJpZ2h0XCI6MC4wLFwiQm90dG9tXCI6MC4wfSxcIkJhY2tncm91bmRcIjp7XCIkcmVmXCI6XCIxMjhcIn0sXCJJc1Zpc2libGVcIjp0cnVlLFwiV2lkdGhcIjowLjAsXCJIZWlnaHRcIjowLjAsXCJCb3JkZXJTdHlsZVwiOntcIiRpZFwiOlwiNTEzXCIsXCJMaW5lQ29sb3JcIjpudWxsLFwiTGluZVdlaWdodFwiOjAuMCxcIkxpbmVUeXBlXCI6MH19LFwiSG9yaXpvbnRhbENvbm5lY3RvclN0eWxlXCI6e1wiJGlkXCI6XCI1MTRcIixcIkxpbmVDb2xvclwiOntcIiRyZWZcIjpcIjEzMFwifSxcIkxpbmVXZWlnaHRcIjoxLjAsXCJMaW5lVHlwZVwiOjB9LFwiVmVydGljYWxDb25uZWN0b3JTdHlsZVwiOntcIiRpZFwiOlwiNTE1XCIsXCJMaW5lQ29sb3JcIjp7XCIkcmVmXCI6XCIxMzN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MDQ5ODBiMmItYTIwNi00ZGUyLThmYjUtYTBjY2YyZTI3MzdiXCIsXCJBdHRhY2hlZE1pbGVzdG9uZXNTdHlsZXNcIjpudWxsLFwiU2hhcGVTdHlsZVwiOntcIiRpZFwiOlwiNTE2XCIsXCJNYXJnaW5cIjp7XCIkaWRcIjpcIjUxN1wiLFwiVG9wXCI6MC4wLFwiTGVmdFwiOjQuMCxcIlJpZ2h0XCI6NC4wLFwiQm90dG9tXCI6MC4wfSxcIlBhZGRpbmdcIjp7XCIkaWRcIjpcIjUxOFwiLFwiVG9wXCI6MC4wLFwiTGVmdFwiOjAuMCxcIlJpZ2h0XCI6MC4wLFwiQm90dG9tXCI6MC4wfSxcIkJhY2tncm91bmRcIjp7XCIkaWRcIjpcIjUxOVwiLFwiQ29sb3JcIjp7XCIkaWRcIjpcIjUyMFwiLFwiQVwiOjI1NSxcIlJcIjoyNTUsXCJHXCI6MTkyLFwiQlwiOjB9fSxcIklzVmlzaWJsZVwiOnRydWUsXCJXaWR0aFwiOjAuMCxcIkhlaWdodFwiOjEzLjQyNjY2NjY2NjY2NjY3NyxcIkJvcmRlclN0eWxlXCI6e1wiJGlkXCI6XCI1MjFcIixcIkxpbmVDb2xvclwiOntcIiRyZWZcIjpcIjE0MVwifSxcIkxpbmVXZWlnaHRcIjowLjAsXCJMaW5lVHlwZVwiOjB9fSxcIlRpdGxlU3R5bGVcIjp7XCIkaWRcIjpcIjUyMlwiLFwiRm9udFNldHRpbmdzXCI6e1wiJGlkXCI6XCI1MjNcIixcIkZvbnRTaXplXCI6MTEsXCJGb250TmFtZVwiOlwiQ2FsaWJyaVwiLFwiSXNCb2xkXCI6dHJ1ZSxcIklzSXRhbGljXCI6ZmFsc2UsXCJJc1VuZGVybGluZWRcIjpmYWxzZX0sXCJBdXRvU2l6ZVwiOjAsXCJGb3JlZ3JvdW5kXCI6e1wiJGlkXCI6XCI1MjRcIixcIkNvbG9yXCI6e1wiJGlkXCI6XCI1MjVcIixcIkFcIjoyNTUsXCJSXCI6MCxcIkdcIjowLFwiQlwiOjB9fSxcIkJhY2tncm91bmRGaWxsVHlwZVwiOjAsXCJNYXhXaWR0aFwiOjcyMC4wLFwiTWF4SGVpZ2h0XCI6XCJJbmZpbml0eVwiLFwiU21hcnRGb3JlZ3JvdW5kSXNBY3RpdmVcIjpmYWxzZSxcIkhvcml6b250YWxBbGlnbm1lbnRcIjoxLFwiVmVydGljYWxBbGlnbm1lbnRcIjowLFwiU21hcnRGb3JlZ3JvdW5kXCI6bnVsbCxcIk1hcmdpblwiOntcIiRpZFwiOlwiNTI2XCIsXCJUb3BcIjowLjAsXCJMZWZ0XCI6MC4wLFwiUmlnaHRcIjowLjAsXCJCb3R0b21cIjowLjB9LFwiUGFkZGluZ1wiOntcIiRpZFwiOlwiNTI3XCIsXCJUb3BcIjowLjAsXCJMZWZ0XCI6MC4wLFwiUmlnaHRcIjowLjAsXCJCb3R0b21cIjowLjB9LFwiQmFja2dyb3VuZFwiOntcIiRyZWZcIjpcIjE0OVwifSxcIklzVmlzaWJsZVwiOnRydWUsXCJXaWR0aFwiOjAuMCxcIkhlaWdodFwiOjAuMCxcIkJvcmRlclN0eWxlXCI6e1wiJGlkXCI6XCI1MjhcIixcIkxpbmVDb2xvclwiOm51bGwsXCJMaW5lV2VpZ2h0XCI6MC4wLFwiTGluZVR5cGVcIjowfX0sXCJEYXRlU3R5bGVcIjp7XCIkaWRcIjpcIjUyOVwiLFwiRm9udFNldHRpbmdzXCI6e1wiJGlkXCI6XCI1MzBcIixcIkZvbnRTaXplXCI6MTAsXCJGb250TmFtZVwiOlwiQ2FsaWJyaVwiLFwiSXNCb2xkXCI6ZmFsc2UsXCJJc0l0YWxpY1wiOmZhbHNlLFwiSXNVbmRlcmxpbmVkXCI6ZmFsc2V9LFwiQXV0b1NpemVcIjowLFwiRm9yZWdyb3VuZFwiOntcIiRpZFwiOlwiNTMxXCIsXCJDb2xvclwiOntcIiRyZWZcIjpcIjE1M1wifX0sXCJCYWNrZ3JvdW5kRmlsbFR5cGVcIjowLFwiTWF4V2lkdGhcIjoyMDAuMCxcIk1heEhlaWdodFwiOlwiSW5maW5pdHlcIixcIlNtYXJ0Rm9yZWdyb3VuZElzQWN0aXZlXCI6ZmFsc2UsXCJIb3Jpem9udGFsQWxpZ25tZW50XCI6MCxcIlZlcnRpY2FsQWxpZ25tZW50XCI6MCxcIlNtYXJ0Rm9yZWdyb3VuZFwiOm51bGwsXCJNYXJnaW5cIjp7XCIkaWRcIjpcIjUzMlwiLFwiVG9wXCI6MC4wLFwiTGVmdFwiOjAuMCxcIlJpZ2h0XCI6MC4wLFwiQm90dG9tXCI6MC4wfSxcIlBhZGRpbmdcIjp7XCIkaWRcIjpcIjUzM1wiLFwiVG9wXCI6MC4wLFwiTGVmdFwiOjAuMCxcIlJpZ2h0XCI6MC4wLFwiQm90dG9tXCI6MC4wfSxcIkJhY2tncm91bmRcIjp7XCIkcmVmXCI6XCIxNTZcIn0sXCJJc1Zpc2libGVcIjp0cnVlLFwiV2lkdGhcIjowLjAsXCJIZWlnaHRcIjowLjAsXCJCb3JkZXJTdHlsZVwiOntcIiRpZFwiOlwiNTM0XCIsXCJMaW5lQ29sb3JcIjpudWxsLFwiTGluZVdlaWdodFwiOjAuMCxcIkxpbmVUeXBlXCI6MH19LFwiRGF0ZUZvcm1hdFwiOntcIiRpZFwiOlwiNTM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TM2XCIsXCJUYXNrU3R5bGVcIjp7XCIkaWRcIjpcIjUzN1wiLFwiU2hhcGVcIjo3LFwiU2hhcGVUaGlja25lc3NcIjowLFwiRHVyYXRpb25Gb3JtYXRcIjowLFwiUGVyY2VudGFnZUNvbXBsZXRlU3R5bGVcIjp7XCIkaWRcIjpcIjUzOFwiLFwiRm9udFNldHRpbmdzXCI6e1wiJGlkXCI6XCI1MzlcIixcIkZvbnRTaXplXCI6MTAsXCJGb250TmFtZVwiOlwiQ2FsaWJyaVwiLFwiSXNCb2xkXCI6dHJ1ZSxcIklzSXRhbGljXCI6ZmFsc2UsXCJJc1VuZGVybGluZWRcIjpmYWxzZX0sXCJBdXRvU2l6ZVwiOjAsXCJGb3JlZ3JvdW5kXCI6e1wiJGlkXCI6XCI1NDB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TQxXCIsXCJUb3BcIjowLjAsXCJMZWZ0XCI6MC4wLFwiUmlnaHRcIjowLjAsXCJCb3R0b21cIjowLjB9LFwiUGFkZGluZ1wiOntcIiRpZFwiOlwiNTQyXCIsXCJUb3BcIjowLjAsXCJMZWZ0XCI6MC4wLFwiUmlnaHRcIjowLjAsXCJCb3R0b21cIjowLjB9LFwiQmFja2dyb3VuZFwiOntcIiRyZWZcIjpcIjMzMVwifSxcIklzVmlzaWJsZVwiOnRydWUsXCJXaWR0aFwiOjAuMCxcIkhlaWdodFwiOjAuMCxcIkJvcmRlclN0eWxlXCI6e1wiJGlkXCI6XCI1NDNcIixcIkxpbmVDb2xvclwiOm51bGwsXCJMaW5lV2VpZ2h0XCI6MC4wLFwiTGluZVR5cGVcIjowfX0sXCJEdXJhdGlvblN0eWxlXCI6e1wiJGlkXCI6XCI1NDRcIixcIkZvbnRTZXR0aW5nc1wiOntcIiRpZFwiOlwiNTQ1XCIsXCJGb250U2l6ZVwiOjEwLFwiRm9udE5hbWVcIjpcIkNhbGlicmlcIixcIklzQm9sZFwiOmZhbHNlLFwiSXNJdGFsaWNcIjpmYWxzZSxcIklzVW5kZXJsaW5lZFwiOmZhbHNlfSxcIkF1dG9TaXplXCI6MCxcIkZvcmVncm91bmRcIjp7XCIkaWRcIjpcIjU0NlwiLFwiQ29sb3JcIjp7XCIkcmVmXCI6XCIzMzdcIn19LFwiQmFja2dyb3VuZEZpbGxUeXBlXCI6MCxcIk1heFdpZHRoXCI6MjAwLjAsXCJNYXhIZWlnaHRcIjpcIkluZmluaXR5XCIsXCJTbWFydEZvcmVncm91bmRJc0FjdGl2ZVwiOmZhbHNlLFwiSG9yaXpvbnRhbEFsaWdubWVudFwiOjAsXCJWZXJ0aWNhbEFsaWdubWVudFwiOjAsXCJTbWFydEZvcmVncm91bmRcIjpudWxsLFwiTWFyZ2luXCI6e1wiJGlkXCI6XCI1NDdcIixcIlRvcFwiOjAuMCxcIkxlZnRcIjowLjAsXCJSaWdodFwiOjAuMCxcIkJvdHRvbVwiOjAuMH0sXCJQYWRkaW5nXCI6e1wiJGlkXCI6XCI1NDhcIixcIlRvcFwiOjAuMCxcIkxlZnRcIjowLjAsXCJSaWdodFwiOjAuMCxcIkJvdHRvbVwiOjAuMH0sXCJCYWNrZ3JvdW5kXCI6e1wiJHJlZlwiOlwiMzQwXCJ9LFwiSXNWaXNpYmxlXCI6dHJ1ZSxcIldpZHRoXCI6MC4wLFwiSGVpZ2h0XCI6MC4wLFwiQm9yZGVyU3R5bGVcIjp7XCIkaWRcIjpcIjU0OVwiLFwiTGluZUNvbG9yXCI6bnVsbCxcIkxpbmVXZWlnaHRcIjowLjAsXCJMaW5lVHlwZVwiOjB9fSxcIkhvcml6b250YWxDb25uZWN0b3JTdHlsZVwiOntcIiRpZFwiOlwiNTUwXCIsXCJMaW5lQ29sb3JcIjp7XCIkcmVmXCI6XCIzNDNcIn0sXCJMaW5lV2VpZ2h0XCI6MS4wLFwiTGluZVR5cGVcIjowfSxcIlZlcnRpY2FsQ29ubmVjdG9yU3R5bGVcIjp7XCIkaWRcIjpcIjU1MVwiLFwiTGluZUNvbG9yXCI6e1wiJHJlZlwiOlwiMzQ2XCJ9LFwiTGluZVdlaWdodFwiOjAuMCxcIkxpbmVUeXBlXCI6MH0sXCJNYXJnaW5cIjpudWxsLFwiU3RhcnREYXRlUG9zaXRpb25cIjo2LFwiRW5kRGF0ZVBvc2l0aW9uXCI6NixcIlRpdGxlUG9zaXRpb25cIjoyLFwiRHVyYXRpb25Qb3NpdGlvblwiOjYsXCJQZXJjZW50YWdlQ29tcGxldGVkUG9zaXRpb25cIjoyLFwiU3BhY2luZ1wiOjMsXCJJc0JlbG93VGltZWJhbmRcIjp0cnVlLFwiUGVyY2VudGFnZUNvbXBsZXRlU2hhcGVPcGFjaXR5XCI6MzUsXCJHcm91cE5hbWVcIjpcIjA0OTgwYjJiLWEyMDYtNGRlMi04ZmI1LWEwY2NmMmUyNzM3YlwiLFwiQXR0YWNoZWRNaWxlc3RvbmVzU3R5bGVzXCI6bnVsbCxcIlNoYXBlU3R5bGVcIjp7XCIkaWRcIjpcIjU1MlwiLFwiTWFyZ2luXCI6e1wiJGlkXCI6XCI1NTNcIixcIlRvcFwiOjAuMCxcIkxlZnRcIjo0LjAsXCJSaWdodFwiOjQuMCxcIkJvdHRvbVwiOjAuMH0sXCJQYWRkaW5nXCI6e1wiJGlkXCI6XCI1NTRcIixcIlRvcFwiOjAuMCxcIkxlZnRcIjowLjAsXCJSaWdodFwiOjAuMCxcIkJvdHRvbVwiOjAuMH0sXCJCYWNrZ3JvdW5kXCI6e1wiJGlkXCI6XCI1NTVcIixcIkNvbG9yXCI6e1wiJGlkXCI6XCI1NTZcIixcIkFcIjoyNTUsXCJSXCI6MjU1LFwiR1wiOjE5MixcIkJcIjowfX0sXCJJc1Zpc2libGVcIjp0cnVlLFwiV2lkdGhcIjowLjAsXCJIZWlnaHRcIjoxMy40MjY2NjY2NjY2NjY2NzcsXCJCb3JkZXJTdHlsZVwiOntcIiRpZFwiOlwiNTU3XCIsXCJMaW5lQ29sb3JcIjp7XCIkaWRcIjpcIjU1OFwiLFwiJHR5cGVcIjpcIk5MUkUuQ29tbW9uLkRvbS5Tb2xpZENvbG9yQnJ1c2gsIE5MUkUuQ29tbW9uXCIsXCJDb2xvclwiOntcIiRpZFwiOlwiNTU5XCIsXCJBXCI6MjU1LFwiUlwiOjI1NSxcIkdcIjowLFwiQlwiOjB9fSxcIkxpbmVXZWlnaHRcIjowLjAsXCJMaW5lVHlwZVwiOjB9fSxcIlRpdGxlU3R5bGVcIjp7XCIkaWRcIjpcIjU2MFwiLFwiRm9udFNldHRpbmdzXCI6e1wiJGlkXCI6XCI1NjFcIixcIkZvbnRTaXplXCI6MTEsXCJGb250TmFtZVwiOlwiQ2FsaWJyaVwiLFwiSXNCb2xkXCI6dHJ1ZSxcIklzSXRhbGljXCI6ZmFsc2UsXCJJc1VuZGVybGluZWRcIjpmYWxzZX0sXCJBdXRvU2l6ZVwiOjAsXCJGb3JlZ3JvdW5kXCI6e1wiJGlkXCI6XCI1NjJcIixcIkNvbG9yXCI6e1wiJGlkXCI6XCI1NjNcIixcIkFcIjoyNTUsXCJSXCI6MCxcIkdcIjowLFwiQlwiOjB9fSxcIkJhY2tncm91bmRGaWxsVHlwZVwiOjAsXCJNYXhXaWR0aFwiOjcyMC4wLFwiTWF4SGVpZ2h0XCI6XCJJbmZpbml0eVwiLFwiU21hcnRGb3JlZ3JvdW5kSXNBY3RpdmVcIjpmYWxzZSxcIkhvcml6b250YWxBbGlnbm1lbnRcIjoxLFwiVmVydGljYWxBbGlnbm1lbnRcIjowLFwiU21hcnRGb3JlZ3JvdW5kXCI6bnVsbCxcIk1hcmdpblwiOntcIiRpZFwiOlwiNTY0XCIsXCJUb3BcIjowLjAsXCJMZWZ0XCI6MC4wLFwiUmlnaHRcIjowLjAsXCJCb3R0b21cIjowLjB9LFwiUGFkZGluZ1wiOntcIiRpZFwiOlwiNTY1XCIsXCJUb3BcIjowLjAsXCJMZWZ0XCI6MC4wLFwiUmlnaHRcIjowLjAsXCJCb3R0b21cIjowLjB9LFwiQmFja2dyb3VuZFwiOntcIiRyZWZcIjpcIjM2MlwifSxcIklzVmlzaWJsZVwiOnRydWUsXCJXaWR0aFwiOjAuMCxcIkhlaWdodFwiOjAuMCxcIkJvcmRlclN0eWxlXCI6e1wiJGlkXCI6XCI1NjZcIixcIkxpbmVDb2xvclwiOm51bGwsXCJMaW5lV2VpZ2h0XCI6MC4wLFwiTGluZVR5cGVcIjowfX0sXCJEYXRlU3R5bGVcIjp7XCIkaWRcIjpcIjU2N1wiLFwiRm9udFNldHRpbmdzXCI6e1wiJGlkXCI6XCI1NjhcIixcIkZvbnRTaXplXCI6MTAsXCJGb250TmFtZVwiOlwiQ2FsaWJyaVwiLFwiSXNCb2xkXCI6ZmFsc2UsXCJJc0l0YWxpY1wiOmZhbHNlLFwiSXNVbmRlcmxpbmVkXCI6ZmFsc2V9LFwiQXV0b1NpemVcIjowLFwiRm9yZWdyb3VuZFwiOntcIiRpZFwiOlwiNTY5XCIsXCJDb2xvclwiOntcIiRyZWZcIjpcIjE1M1wifX0sXCJCYWNrZ3JvdW5kRmlsbFR5cGVcIjowLFwiTWF4V2lkdGhcIjoyMDAuMCxcIk1heEhlaWdodFwiOlwiSW5maW5pdHlcIixcIlNtYXJ0Rm9yZWdyb3VuZElzQWN0aXZlXCI6ZmFsc2UsXCJIb3Jpem9udGFsQWxpZ25tZW50XCI6MixcIlZlcnRpY2FsQWxpZ25tZW50XCI6MCxcIlNtYXJ0Rm9yZWdyb3VuZFwiOm51bGwsXCJNYXJnaW5cIjp7XCIkaWRcIjpcIjU3MFwiLFwiVG9wXCI6MC4wLFwiTGVmdFwiOjAuMCxcIlJpZ2h0XCI6MC4wLFwiQm90dG9tXCI6MC4wfSxcIlBhZGRpbmdcIjp7XCIkaWRcIjpcIjU3MVwiLFwiVG9wXCI6MC4wLFwiTGVmdFwiOjAuMCxcIlJpZ2h0XCI6MC4wLFwiQm90dG9tXCI6MC4wfSxcIkJhY2tncm91bmRcIjp7XCIkcmVmXCI6XCIzNjlcIn0sXCJJc1Zpc2libGVcIjp0cnVlLFwiV2lkdGhcIjowLjAsXCJIZWlnaHRcIjowLjAsXCJCb3JkZXJTdHlsZVwiOntcIiRpZFwiOlwiNTcyXCIsXCJMaW5lQ29sb3JcIjpudWxsLFwiTGluZVdlaWdodFwiOjAuMCxcIkxpbmVUeXBlXCI6MH19LFwiRGF0ZUZvcm1hdFwiOntcIiRpZFwiOlwiNTc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Tc0XCIsXCJUYXNrU3R5bGVcIjp7XCIkaWRcIjpcIjU3NVwiLFwiU2hhcGVcIjo3LFwiU2hhcGVUaGlja25lc3NcIjowLFwiRHVyYXRpb25Gb3JtYXRcIjowLFwiUGVyY2VudGFnZUNvbXBsZXRlU3R5bGVcIjp7XCIkaWRcIjpcIjU3NlwiLFwiRm9udFNldHRpbmdzXCI6e1wiJGlkXCI6XCI1NzdcIixcIkZvbnRTaXplXCI6MTAsXCJGb250TmFtZVwiOlwiQ2FsaWJyaVwiLFwiSXNCb2xkXCI6dHJ1ZSxcIklzSXRhbGljXCI6ZmFsc2UsXCJJc1VuZGVybGluZWRcIjpmYWxzZX0sXCJBdXRvU2l6ZVwiOjAsXCJGb3JlZ3JvdW5kXCI6e1wiJGlkXCI6XCI1NzhcIixcIkNvbG9yXCI6e1wiJGlkXCI6XCI1NzlcIixcIkFcIjoyNTUsXCJSXCI6MTI3LFwiR1wiOjk2LFwiQlwiOjB9fSxcIkJhY2tncm91bmRGaWxsVHlwZVwiOjAsXCJNYXhXaWR0aFwiOjIwMC4wLFwiTWF4SGVpZ2h0XCI6XCJJbmZpbml0eVwiLFwiU21hcnRGb3JlZ3JvdW5kSXNBY3RpdmVcIjpmYWxzZSxcIkhvcml6b250YWxBbGlnbm1lbnRcIjoyLFwiVmVydGljYWxBbGlnbm1lbnRcIjowLFwiU21hcnRGb3JlZ3JvdW5kXCI6bnVsbCxcIk1hcmdpblwiOntcIiRpZFwiOlwiNTgwXCIsXCJUb3BcIjowLjAsXCJMZWZ0XCI6MC4wLFwiUmlnaHRcIjowLjAsXCJCb3R0b21cIjowLjB9LFwiUGFkZGluZ1wiOntcIiRpZFwiOlwiNTgxXCIsXCJUb3BcIjowLjAsXCJMZWZ0XCI6MC4wLFwiUmlnaHRcIjowLjAsXCJCb3R0b21cIjowLjB9LFwiQmFja2dyb3VuZFwiOntcIiRyZWZcIjpcIjMzMVwifSxcIklzVmlzaWJsZVwiOnRydWUsXCJXaWR0aFwiOjAuMCxcIkhlaWdodFwiOjAuMCxcIkJvcmRlclN0eWxlXCI6e1wiJGlkXCI6XCI1ODJcIixcIkxpbmVDb2xvclwiOm51bGwsXCJMaW5lV2VpZ2h0XCI6MC4wLFwiTGluZVR5cGVcIjowfX0sXCJEdXJhdGlvblN0eWxlXCI6e1wiJGlkXCI6XCI1ODNcIixcIkZvbnRTZXR0aW5nc1wiOntcIiRpZFwiOlwiNTg0XCIsXCJGb250U2l6ZVwiOjEwLFwiRm9udE5hbWVcIjpcIkNhbGlicmlcIixcIklzQm9sZFwiOmZhbHNlLFwiSXNJdGFsaWNcIjpmYWxzZSxcIklzVW5kZXJsaW5lZFwiOmZhbHNlfSxcIkF1dG9TaXplXCI6MCxcIkZvcmVncm91bmRcIjp7XCIkaWRcIjpcIjU4NVwiLFwiQ29sb3JcIjp7XCIkcmVmXCI6XCIzMzdcIn19LFwiQmFja2dyb3VuZEZpbGxUeXBlXCI6MCxcIk1heFdpZHRoXCI6MjAwLjAsXCJNYXhIZWlnaHRcIjpcIkluZmluaXR5XCIsXCJTbWFydEZvcmVncm91bmRJc0FjdGl2ZVwiOmZhbHNlLFwiSG9yaXpvbnRhbEFsaWdubWVudFwiOjAsXCJWZXJ0aWNhbEFsaWdubWVudFwiOjAsXCJTbWFydEZvcmVncm91bmRcIjpudWxsLFwiTWFyZ2luXCI6e1wiJGlkXCI6XCI1ODZcIixcIlRvcFwiOjAuMCxcIkxlZnRcIjowLjAsXCJSaWdodFwiOjAuMCxcIkJvdHRvbVwiOjAuMH0sXCJQYWRkaW5nXCI6e1wiJGlkXCI6XCI1ODdcIixcIlRvcFwiOjAuMCxcIkxlZnRcIjowLjAsXCJSaWdodFwiOjAuMCxcIkJvdHRvbVwiOjAuMH0sXCJCYWNrZ3JvdW5kXCI6e1wiJHJlZlwiOlwiMzQwXCJ9LFwiSXNWaXNpYmxlXCI6dHJ1ZSxcIldpZHRoXCI6MC4wLFwiSGVpZ2h0XCI6MC4wLFwiQm9yZGVyU3R5bGVcIjp7XCIkaWRcIjpcIjU4OFwiLFwiTGluZUNvbG9yXCI6bnVsbCxcIkxpbmVXZWlnaHRcIjowLjAsXCJMaW5lVHlwZVwiOjB9fSxcIkhvcml6b250YWxDb25uZWN0b3JTdHlsZVwiOntcIiRpZFwiOlwiNTg5XCIsXCJMaW5lQ29sb3JcIjp7XCIkcmVmXCI6XCIzNDNcIn0sXCJMaW5lV2VpZ2h0XCI6MS4wLFwiTGluZVR5cGVcIjowfSxcIlZlcnRpY2FsQ29ubmVjdG9yU3R5bGVcIjp7XCIkaWRcIjpcIjU5MFwiLFwiTGluZUNvbG9yXCI6e1wiJHJlZlwiOlwiMzQ2XCJ9LFwiTGluZVdlaWdodFwiOjAuMCxcIkxpbmVUeXBlXCI6MH0sXCJNYXJnaW5cIjpudWxsLFwiU3RhcnREYXRlUG9zaXRpb25cIjo2LFwiRW5kRGF0ZVBvc2l0aW9uXCI6NixcIlRpdGxlUG9zaXRpb25cIjoyLFwiRHVyYXRpb25Qb3NpdGlvblwiOjYsXCJQZXJjZW50YWdlQ29tcGxldGVkUG9zaXRpb25cIjozLFwiU3BhY2luZ1wiOjMsXCJJc0JlbG93VGltZWJhbmRcIjp0cnVlLFwiUGVyY2VudGFnZUNvbXBsZXRlU2hhcGVPcGFjaXR5XCI6MzUsXCJHcm91cE5hbWVcIjpcIjA0OTgwYjJiLWEyMDYtNGRlMi04ZmI1LWEwY2NmMmUyNzM3YlwiLFwiQXR0YWNoZWRNaWxlc3RvbmVzU3R5bGVzXCI6bnVsbCxcIlNoYXBlU3R5bGVcIjp7XCIkaWRcIjpcIjU5MVwiLFwiTWFyZ2luXCI6e1wiJGlkXCI6XCI1OTJcIixcIlRvcFwiOjAuMCxcIkxlZnRcIjo0LjAsXCJSaWdodFwiOjQuMCxcIkJvdHRvbVwiOjAuMH0sXCJQYWRkaW5nXCI6e1wiJGlkXCI6XCI1OTNcIixcIlRvcFwiOjAuMCxcIkxlZnRcIjowLjAsXCJSaWdodFwiOjAuMCxcIkJvdHRvbVwiOjAuMH0sXCJCYWNrZ3JvdW5kXCI6e1wiJGlkXCI6XCI1OTRcIixcIkNvbG9yXCI6e1wiJGlkXCI6XCI1OTVcIixcIkFcIjoyNTUsXCJSXCI6MjU1LFwiR1wiOjE5MixcIkJcIjowfX0sXCJJc1Zpc2libGVcIjp0cnVlLFwiV2lkdGhcIjowLjAsXCJIZWlnaHRcIjoxMy40MjY2NjY2NjY2NjY2NzcsXCJCb3JkZXJTdHlsZVwiOntcIiRpZFwiOlwiNTk2XCIsXCJMaW5lQ29sb3JcIjp7XCIkaWRcIjpcIjU5N1wiLFwiJHR5cGVcIjpcIk5MUkUuQ29tbW9uLkRvbS5Tb2xpZENvbG9yQnJ1c2gsIE5MUkUuQ29tbW9uXCIsXCJDb2xvclwiOntcIiRpZFwiOlwiNTk4XCIsXCJBXCI6MjU1LFwiUlwiOjI1NSxcIkdcIjowLFwiQlwiOjB9fSxcIkxpbmVXZWlnaHRcIjowLjAsXCJMaW5lVHlwZVwiOjB9fSxcIlRpdGxlU3R5bGVcIjp7XCIkaWRcIjpcIjU5OVwiLFwiRm9udFNldHRpbmdzXCI6e1wiJGlkXCI6XCI2MDBcIixcIkZvbnRTaXplXCI6MTEsXCJGb250TmFtZVwiOlwiQ2FsaWJyaVwiLFwiSXNCb2xkXCI6dHJ1ZSxcIklzSXRhbGljXCI6ZmFsc2UsXCJJc1VuZGVybGluZWRcIjpmYWxzZX0sXCJBdXRvU2l6ZVwiOjAsXCJGb3JlZ3JvdW5kXCI6e1wiJGlkXCI6XCI2MDFcIixcIkNvbG9yXCI6e1wiJGlkXCI6XCI2MDJcIixcIkFcIjoyNTUsXCJSXCI6MCxcIkdcIjowLFwiQlwiOjB9fSxcIkJhY2tncm91bmRGaWxsVHlwZVwiOjAsXCJNYXhXaWR0aFwiOjcyMC4wLFwiTWF4SGVpZ2h0XCI6XCJJbmZpbml0eVwiLFwiU21hcnRGb3JlZ3JvdW5kSXNBY3RpdmVcIjpmYWxzZSxcIkhvcml6b250YWxBbGlnbm1lbnRcIjoxLFwiVmVydGljYWxBbGlnbm1lbnRcIjowLFwiU21hcnRGb3JlZ3JvdW5kXCI6bnVsbCxcIk1hcmdpblwiOntcIiRpZFwiOlwiNjAzXCIsXCJUb3BcIjowLjAsXCJMZWZ0XCI6MC4wLFwiUmlnaHRcIjowLjAsXCJCb3R0b21cIjowLjB9LFwiUGFkZGluZ1wiOntcIiRpZFwiOlwiNjA0XCIsXCJUb3BcIjowLjAsXCJMZWZ0XCI6MC4wLFwiUmlnaHRcIjowLjAsXCJCb3R0b21cIjowLjB9LFwiQmFja2dyb3VuZFwiOntcIiRyZWZcIjpcIjM2MlwifSxcIklzVmlzaWJsZVwiOnRydWUsXCJXaWR0aFwiOjAuMCxcIkhlaWdodFwiOjAuMCxcIkJvcmRlclN0eWxlXCI6e1wiJGlkXCI6XCI2MDVcIixcIkxpbmVDb2xvclwiOm51bGwsXCJMaW5lV2VpZ2h0XCI6MC4wLFwiTGluZVR5cGVcIjowfX0sXCJEYXRlU3R5bGVcIjp7XCIkaWRcIjpcIjYwNlwiLFwiRm9udFNldHRpbmdzXCI6e1wiJGlkXCI6XCI2MDdcIixcIkZvbnRTaXplXCI6MTAsXCJGb250TmFtZVwiOlwiQ2FsaWJyaVwiLFwiSXNCb2xkXCI6ZmFsc2UsXCJJc0l0YWxpY1wiOmZhbHNlLFwiSXNVbmRlcmxpbmVkXCI6ZmFsc2V9LFwiQXV0b1NpemVcIjowLFwiRm9yZWdyb3VuZFwiOntcIiRpZFwiOlwiNjA4XCIsXCJDb2xvclwiOntcIiRyZWZcIjpcIjE1M1wifX0sXCJCYWNrZ3JvdW5kRmlsbFR5cGVcIjowLFwiTWF4V2lkdGhcIjoyMDAuMCxcIk1heEhlaWdodFwiOlwiSW5maW5pdHlcIixcIlNtYXJ0Rm9yZWdyb3VuZElzQWN0aXZlXCI6ZmFsc2UsXCJIb3Jpem9udGFsQWxpZ25tZW50XCI6MCxcIlZlcnRpY2FsQWxpZ25tZW50XCI6MCxcIlNtYXJ0Rm9yZWdyb3VuZFwiOm51bGwsXCJNYXJnaW5cIjp7XCIkaWRcIjpcIjYwOVwiLFwiVG9wXCI6MC4wLFwiTGVmdFwiOjAuMCxcIlJpZ2h0XCI6MC4wLFwiQm90dG9tXCI6MC4wfSxcIlBhZGRpbmdcIjp7XCIkaWRcIjpcIjYxMFwiLFwiVG9wXCI6MC4wLFwiTGVmdFwiOjAuMCxcIlJpZ2h0XCI6MC4wLFwiQm90dG9tXCI6MC4wfSxcIkJhY2tncm91bmRcIjp7XCIkcmVmXCI6XCIzNjlcIn0sXCJJc1Zpc2libGVcIjp0cnVlLFwiV2lkdGhcIjowLjAsXCJIZWlnaHRcIjowLjAsXCJCb3JkZXJTdHlsZVwiOntcIiRpZFwiOlwiNjExXCIsXCJMaW5lQ29sb3JcIjpudWxsLFwiTGluZVdlaWdodFwiOjAuMCxcIkxpbmVUeXBlXCI6MH19LFwiRGF0ZUZvcm1hdFwiOntcIiRpZFwiOlwiNjEy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XX0se1wiJGlkXCI6XCI2MTNcIixcIlN0eWxlXCI6e1wiJGlkXCI6XCI2MTRcIixcIkhlYWRlclN0eWxlXCI6e1wiJGlkXCI6XCI2MTVcIixcIlRleHRTdHlsZVwiOntcIiRpZFwiOlwiNjE2XCIsXCJGb250U2V0dGluZ3NcIjp7XCIkaWRcIjpcIjYxN1wiLFwiRm9udFNpemVcIjoxMixcIkZvbnROYW1lXCI6XCJDYWxpYnJpXCIsXCJJc0JvbGRcIjp0cnVlLFwiSXNJdGFsaWNcIjpmYWxzZSxcIklzVW5kZXJsaW5lZFwiOmZhbHNlfSxcIkF1dG9TaXplXCI6MCxcIkZvcmVncm91bmRcIjp7XCIkaWRcIjpcIjYxOFwiLFwiQ29sb3JcIjp7XCIkaWRcIjpcIjYxOVwiLFwiQVwiOjI1NSxcIlJcIjoyNTUsXCJHXCI6MjU1LFwiQlwiOjI1NX19LFwiQmFja2dyb3VuZEZpbGxUeXBlXCI6MCxcIk1heFdpZHRoXCI6MC4wLFwiTWF4SGVpZ2h0XCI6MC4wLFwiU21hcnRGb3JlZ3JvdW5kSXNBY3RpdmVcIjpmYWxzZSxcIkhvcml6b250YWxBbGlnbm1lbnRcIjowLFwiVmVydGljYWxBbGlnbm1lbnRcIjowLFwiU21hcnRGb3JlZ3JvdW5kXCI6bnVsbCxcIk1hcmdpblwiOntcIiRpZFwiOlwiNjIwXCIsXCJUb3BcIjowLjAsXCJMZWZ0XCI6MC4wLFwiUmlnaHRcIjowLjAsXCJCb3R0b21cIjowLjB9LFwiUGFkZGluZ1wiOntcIiRpZFwiOlwiNjIxXCIsXCJUb3BcIjowLjAsXCJMZWZ0XCI6MC4wLFwiUmlnaHRcIjowLjAsXCJCb3R0b21cIjowLjB9LFwiQmFja2dyb3VuZFwiOm51bGwsXCJJc1Zpc2libGVcIjpmYWxzZSxcIldpZHRoXCI6MC4wLFwiSGVpZ2h0XCI6MC4wLFwiQm9yZGVyU3R5bGVcIjpudWxsfSxcIlJlY3RhbmdsZVN0eWxlXCI6e1wiJGlkXCI6XCI2MjJcIixcIk1hcmdpblwiOntcIiRpZFwiOlwiNjIzXCIsXCJUb3BcIjowLjAsXCJMZWZ0XCI6MC4wLFwiUmlnaHRcIjowLjAsXCJCb3R0b21cIjowLjB9LFwiUGFkZGluZ1wiOntcIiRpZFwiOlwiNjI0XCIsXCJUb3BcIjowLjAsXCJMZWZ0XCI6MC4wLFwiUmlnaHRcIjowLjAsXCJCb3R0b21cIjowLjB9LFwiQmFja2dyb3VuZFwiOntcIiRpZFwiOlwiNjI1XCIsXCJDb2xvclwiOntcIiRpZFwiOlwiNjI2XCIsXCJBXCI6MjU1LFwiUlwiOjIzNyxcIkdcIjoxMjUsXCJCXCI6NDl9fSxcIklzVmlzaWJsZVwiOmZhbHNlLFwiV2lkdGhcIjowLjAsXCJIZWlnaHRcIjowLjAsXCJCb3JkZXJTdHlsZVwiOntcIiRpZFwiOlwiNjI3XCIsXCJMaW5lQ29sb3JcIjp7XCIkaWRcIjpcIjYyOFwiLFwiJHR5cGVcIjpcIk5MUkUuQ29tbW9uLkRvbS5Tb2xpZENvbG9yQnJ1c2gsIE5MUkUuQ29tbW9uXCIsXCJDb2xvclwiOntcIiRpZFwiOlwiNjI5XCIsXCJBXCI6MjU1LFwiUlwiOjIxLFwiR1wiOjM3LFwiQlwiOjY2fX0sXCJMaW5lV2VpZ2h0XCI6MC4wLFwiTGluZVR5cGVcIjowfX0sXCJUZXh0SXNWZXJ0aWNhbFwiOmZhbHNlfSxcIkJhY2tncm91bmRTdHlsZVwiOntcIiRpZFwiOlwiNjMwXCIsXCJNYXJnaW5cIjp7XCIkaWRcIjpcIjYzMVwiLFwiVG9wXCI6MC4wLFwiTGVmdFwiOjAuMCxcIlJpZ2h0XCI6MC4wLFwiQm90dG9tXCI6MC4wfSxcIlBhZGRpbmdcIjp7XCIkaWRcIjpcIjYzMlwiLFwiVG9wXCI6MC4wLFwiTGVmdFwiOjAuMCxcIlJpZ2h0XCI6MC4wLFwiQm90dG9tXCI6MC4wfSxcIkJhY2tncm91bmRcIjp7XCIkaWRcIjpcIjYzM1wiLFwiQ29sb3JcIjp7XCIkaWRcIjpcIjYzNFwiLFwiQVwiOjM4LFwiUlwiOjIzNyxcIkdcIjoxMjUsXCJCXCI6NDl9fSxcIklzVmlzaWJsZVwiOnRydWUsXCJXaWR0aFwiOjAuMCxcIkhlaWdodFwiOjAuMCxcIkJvcmRlclN0eWxlXCI6e1wiJGlkXCI6XCI2MzVcIixcIkxpbmVDb2xvclwiOntcIiRpZFwiOlwiNjM2XCIsXCIkdHlwZVwiOlwiTkxSRS5Db21tb24uRG9tLlNvbGlkQ29sb3JCcnVzaCwgTkxSRS5Db21tb25cIixcIkNvbG9yXCI6e1wiJGlkXCI6XCI2MzdcIixcIkFcIjoyNTUsXCJSXCI6MjEsXCJHXCI6MzcsXCJCXCI6NjZ9fSxcIkxpbmVXZWlnaHRcIjowLjAsXCJMaW5lVHlwZVwiOjB9fSxcIklzQWJvdmVUaW1lYmFuZFwiOmZhbHNlfSxcIkN1c3RvbVN3aW1sYW5lTWlsZXN0b25lU3R5bGVMaXN0XCI6W10sXCJDdXN0b21Td2ltbGFuZVRhc2tTdHlsZUxpc3RcIjpbe1wiJGlkXCI6XCI2MzhcIixcIlRhc2tTdHlsZVwiOntcIiRpZFwiOlwiNjM5XCIsXCJTaGFwZVwiOjcsXCJTaGFwZVRoaWNrbmVzc1wiOjAsXCJEdXJhdGlvbkZvcm1hdFwiOjAsXCJQZXJjZW50YWdlQ29tcGxldGVTdHlsZVwiOntcIiRpZFwiOlwiNjQwXCIsXCJGb250U2V0dGluZ3NcIjp7XCIkaWRcIjpcIjY0MVwiLFwiRm9udFNpemVcIjoxMCxcIkZvbnROYW1lXCI6XCJDYWxpYnJpXCIsXCJJc0JvbGRcIjpmYWxzZSxcIklzSXRhbGljXCI6ZmFsc2UsXCJJc1VuZGVybGluZWRcIjpmYWxzZX0sXCJBdXRvU2l6ZVwiOjAsXCJGb3JlZ3JvdW5kXCI6e1wiJGlkXCI6XCI2NDJ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jQzXCIsXCJUb3BcIjowLjAsXCJMZWZ0XCI6MC4wLFwiUmlnaHRcIjowLjAsXCJCb3R0b21cIjowLjB9LFwiUGFkZGluZ1wiOntcIiRpZFwiOlwiNjQ0XCIsXCJUb3BcIjowLjAsXCJMZWZ0XCI6MC4wLFwiUmlnaHRcIjowLjAsXCJCb3R0b21cIjowLjB9LFwiQmFja2dyb3VuZFwiOntcIiRyZWZcIjpcIjMzMVwifSxcIklzVmlzaWJsZVwiOnRydWUsXCJXaWR0aFwiOjAuMCxcIkhlaWdodFwiOjAuMCxcIkJvcmRlclN0eWxlXCI6e1wiJGlkXCI6XCI2NDVcIixcIkxpbmVDb2xvclwiOm51bGwsXCJMaW5lV2VpZ2h0XCI6MC4wLFwiTGluZVR5cGVcIjowfX0sXCJEdXJhdGlvblN0eWxlXCI6e1wiJGlkXCI6XCI2NDZcIixcIkZvbnRTZXR0aW5nc1wiOntcIiRpZFwiOlwiNjQ3XCIsXCJGb250U2l6ZVwiOjEwLFwiRm9udE5hbWVcIjpcIkNhbGlicmlcIixcIklzQm9sZFwiOmZhbHNlLFwiSXNJdGFsaWNcIjpmYWxzZSxcIklzVW5kZXJsaW5lZFwiOmZhbHNlfSxcIkF1dG9TaXplXCI6MCxcIkZvcmVncm91bmRcIjp7XCIkaWRcIjpcIjY0OFwiLFwiQ29sb3JcIjp7XCIkcmVmXCI6XCIzMzdcIn19LFwiQmFja2dyb3VuZEZpbGxUeXBlXCI6MCxcIk1heFdpZHRoXCI6MjAwLjAsXCJNYXhIZWlnaHRcIjpcIkluZmluaXR5XCIsXCJTbWFydEZvcmVncm91bmRJc0FjdGl2ZVwiOmZhbHNlLFwiSG9yaXpvbnRhbEFsaWdubWVudFwiOjAsXCJWZXJ0aWNhbEFsaWdubWVudFwiOjAsXCJTbWFydEZvcmVncm91bmRcIjpudWxsLFwiTWFyZ2luXCI6e1wiJGlkXCI6XCI2NDlcIixcIlRvcFwiOjAuMCxcIkxlZnRcIjowLjAsXCJSaWdodFwiOjAuMCxcIkJvdHRvbVwiOjAuMH0sXCJQYWRkaW5nXCI6e1wiJGlkXCI6XCI2NTBcIixcIlRvcFwiOjAuMCxcIkxlZnRcIjowLjAsXCJSaWdodFwiOjAuMCxcIkJvdHRvbVwiOjAuMH0sXCJCYWNrZ3JvdW5kXCI6e1wiJHJlZlwiOlwiMzQwXCJ9LFwiSXNWaXNpYmxlXCI6dHJ1ZSxcIldpZHRoXCI6MC4wLFwiSGVpZ2h0XCI6MC4wLFwiQm9yZGVyU3R5bGVcIjp7XCIkaWRcIjpcIjY1MVwiLFwiTGluZUNvbG9yXCI6bnVsbCxcIkxpbmVXZWlnaHRcIjowLjAsXCJMaW5lVHlwZVwiOjB9fSxcIkhvcml6b250YWxDb25uZWN0b3JTdHlsZVwiOntcIiRpZFwiOlwiNjUyXCIsXCJMaW5lQ29sb3JcIjp7XCIkcmVmXCI6XCIzNDNcIn0sXCJMaW5lV2VpZ2h0XCI6MS4wLFwiTGluZVR5cGVcIjowfSxcIlZlcnRpY2FsQ29ubmVjdG9yU3R5bGVcIjp7XCIkaWRcIjpcIjY1M1wiLFwiTGluZUNvbG9yXCI6e1wiJHJlZlwiOlwiMzQ2XCJ9LFwiTGluZVdlaWdodFwiOjAuMCxcIkxpbmVUeXBlXCI6MH0sXCJNYXJnaW5cIjpudWxsLFwiU3RhcnREYXRlUG9zaXRpb25cIjo2LFwiRW5kRGF0ZVBvc2l0aW9uXCI6NixcIlRpdGxlUG9zaXRpb25cIjoyLFwiRHVyYXRpb25Qb3NpdGlvblwiOjYsXCJQZXJjZW50YWdlQ29tcGxldGVkUG9zaXRpb25cIjoyLFwiU3BhY2luZ1wiOjMsXCJJc0JlbG93VGltZWJhbmRcIjp0cnVlLFwiUGVyY2VudGFnZUNvbXBsZXRlU2hhcGVPcGFjaXR5XCI6MzUsXCJHcm91cE5hbWVcIjpcIjFlZGYzZDYzLWEyZjMtNDM4OC1hZGFhLTQzNTU5YzNlMGY3YVwiLFwiQXR0YWNoZWRNaWxlc3RvbmVzU3R5bGVzXCI6bnVsbCxcIlNoYXBlU3R5bGVcIjp7XCIkaWRcIjpcIjY1NFwiLFwiTWFyZ2luXCI6e1wiJGlkXCI6XCI2NTVcIixcIlRvcFwiOjAuMCxcIkxlZnRcIjo0LjAsXCJSaWdodFwiOjQuMCxcIkJvdHRvbVwiOjAuMH0sXCJQYWRkaW5nXCI6e1wiJGlkXCI6XCI2NTZcIixcIlRvcFwiOjAuMCxcIkxlZnRcIjowLjAsXCJSaWdodFwiOjAuMCxcIkJvdHRvbVwiOjAuMH0sXCJCYWNrZ3JvdW5kXCI6e1wiJGlkXCI6XCI2NTdcIixcIkNvbG9yXCI6e1wiJGlkXCI6XCI2NThcIixcIkFcIjoyNTUsXCJSXCI6MjM3LFwiR1wiOjEyNSxcIkJcIjo0OX19LFwiSXNWaXNpYmxlXCI6dHJ1ZSxcIldpZHRoXCI6MC4wLFwiSGVpZ2h0XCI6MTMuNDI2NjY2NjY2NjY2Njc3LFwiQm9yZGVyU3R5bGVcIjp7XCIkaWRcIjpcIjY1OVwiLFwiTGluZUNvbG9yXCI6e1wiJGlkXCI6XCI2NjBcIixcIiR0eXBlXCI6XCJOTFJFLkNvbW1vbi5Eb20uU29saWRDb2xvckJydXNoLCBOTFJFLkNvbW1vblwiLFwiQ29sb3JcIjp7XCIkaWRcIjpcIjY2MVwiLFwiQVwiOjI1NSxcIlJcIjoyNTUsXCJHXCI6MCxcIkJcIjowfX0sXCJMaW5lV2VpZ2h0XCI6MC4wLFwiTGluZVR5cGVcIjowfX0sXCJUaXRsZVN0eWxlXCI6e1wiJGlkXCI6XCI2NjJcIixcIkZvbnRTZXR0aW5nc1wiOntcIiRpZFwiOlwiNjYzXCIsXCJGb250U2l6ZVwiOjExLFwiRm9udE5hbWVcIjpcIkNhbGlicmlcIixcIklzQm9sZFwiOnRydWUsXCJJc0l0YWxpY1wiOmZhbHNlLFwiSXNVbmRlcmxpbmVkXCI6ZmFsc2V9LFwiQXV0b1NpemVcIjowLFwiRm9yZWdyb3VuZFwiOntcIiRpZFwiOlwiNjY0XCIsXCJDb2xvclwiOntcIiRpZFwiOlwiNjY1XCIsXCJBXCI6MjU1LFwiUlwiOjI1NSxcIkdcIjoyNTUsXCJCXCI6MjU1fX0sXCJCYWNrZ3JvdW5kRmlsbFR5cGVcIjowLFwiTWF4V2lkdGhcIjo3MjAuMCxcIk1heEhlaWdodFwiOlwiSW5maW5pdHlcIixcIlNtYXJ0Rm9yZWdyb3VuZElzQWN0aXZlXCI6ZmFsc2UsXCJIb3Jpem9udGFsQWxpZ25tZW50XCI6MSxcIlZlcnRpY2FsQWxpZ25tZW50XCI6MCxcIlNtYXJ0Rm9yZWdyb3VuZFwiOm51bGwsXCJNYXJnaW5cIjp7XCIkaWRcIjpcIjY2NlwiLFwiVG9wXCI6MC4wLFwiTGVmdFwiOjAuMCxcIlJpZ2h0XCI6MC4wLFwiQm90dG9tXCI6MC4wfSxcIlBhZGRpbmdcIjp7XCIkaWRcIjpcIjY2N1wiLFwiVG9wXCI6MC4wLFwiTGVmdFwiOjAuMCxcIlJpZ2h0XCI6MC4wLFwiQm90dG9tXCI6MC4wfSxcIkJhY2tncm91bmRcIjp7XCIkcmVmXCI6XCIzNjJcIn0sXCJJc1Zpc2libGVcIjp0cnVlLFwiV2lkdGhcIjowLjAsXCJIZWlnaHRcIjowLjAsXCJCb3JkZXJTdHlsZVwiOntcIiRpZFwiOlwiNjY4XCIsXCJMaW5lQ29sb3JcIjpudWxsLFwiTGluZVdlaWdodFwiOjAuMCxcIkxpbmVUeXBlXCI6MH19LFwiRGF0ZVN0eWxlXCI6e1wiJGlkXCI6XCI2NjlcIixcIkZvbnRTZXR0aW5nc1wiOntcIiRpZFwiOlwiNjcwXCIsXCJGb250U2l6ZVwiOjEwLFwiRm9udE5hbWVcIjpcIkNhbGlicmlcIixcIklzQm9sZFwiOmZhbHNlLFwiSXNJdGFsaWNcIjpmYWxzZSxcIklzVW5kZXJsaW5lZFwiOmZhbHNlfSxcIkF1dG9TaXplXCI6MCxcIkZvcmVncm91bmRcIjp7XCIkaWRcIjpcIjY3MVwiLFwiQ29sb3JcIjp7XCIkcmVmXCI6XCIxNTNcIn19LFwiQmFja2dyb3VuZEZpbGxUeXBlXCI6MCxcIk1heFdpZHRoXCI6MjAwLjAsXCJNYXhIZWlnaHRcIjpcIkluZmluaXR5XCIsXCJTbWFydEZvcmVncm91bmRJc0FjdGl2ZVwiOmZhbHNlLFwiSG9yaXpvbnRhbEFsaWdubWVudFwiOjAsXCJWZXJ0aWNhbEFsaWdubWVudFwiOjAsXCJTbWFydEZvcmVncm91bmRcIjpudWxsLFwiTWFyZ2luXCI6e1wiJGlkXCI6XCI2NzJcIixcIlRvcFwiOjAuMCxcIkxlZnRcIjowLjAsXCJSaWdodFwiOjAuMCxcIkJvdHRvbVwiOjAuMH0sXCJQYWRkaW5nXCI6e1wiJGlkXCI6XCI2NzNcIixcIlRvcFwiOjAuMCxcIkxlZnRcIjowLjAsXCJSaWdodFwiOjAuMCxcIkJvdHRvbVwiOjAuMH0sXCJCYWNrZ3JvdW5kXCI6e1wiJHJlZlwiOlwiMzY5XCJ9LFwiSXNWaXNpYmxlXCI6dHJ1ZSxcIldpZHRoXCI6MC4wLFwiSGVpZ2h0XCI6MC4wLFwiQm9yZGVyU3R5bGVcIjp7XCIkaWRcIjpcIjY3NFwiLFwiTGluZUNvbG9yXCI6bnVsbCxcIkxpbmVXZWlnaHRcIjowLjAsXCJMaW5lVHlwZVwiOjB9fSxcIkRhdGVGb3JtYXRcIjp7XCIkaWRcIjpcIjY3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7XCIkaWRcIjpcIjY3NlwiLFwiU2hhcGVcIjoxNCxcIkNvbm5lY3Rvck1hcmdpblwiOntcIiRpZFwiOlwiNjc3XCIsXCJUb3BcIjowLjAsXCJMZWZ0XCI6Mi4wLFwiUmlnaHRcIjoyLjAsXCJCb3R0b21cIjowLjB9LFwiQ29ubmVjdG9yU3R5bGVcIjp7XCIkaWRcIjpcIjY3OFwiLFwiTGluZUNvbG9yXCI6e1wiJGlkXCI6XCI2NzlcIixcIiR0eXBlXCI6XCJOTFJFLkNvbW1vbi5Eb20uU29saWRDb2xvckJydXNoLCBOTFJFLkNvbW1vblwiLFwiQ29sb3JcIjp7XCIkaWRcIjpcIjY4MFwiLFwiQVwiOjEyNyxcIlJcIjo3OSxcIkdcIjoxMjksXCJCXCI6MTg5fX0sXCJMaW5lV2VpZ2h0XCI6MS4wLFwiTGluZVR5cGVcIjowfSxcIklzQmVsb3dUaW1lYmFuZFwiOnRydWUsXCJIaWRlRGF0ZVwiOmZhbHNlLFwiU2hhcGVTaXplXCI6MyxcIlNwYWNpbmdcIjowLjAsXCJQYWRkaW5nXCI6e1wiJGlkXCI6XCI2ODFcIixcIlRvcFwiOjcuMCxcIkxlZnRcIjozLjAsXCJSaWdodFwiOjAuMCxcIkJvdHRvbVwiOjIuMH0sXCJQb3NpdGlvblwiOm51bGwsXCJQb3NpdGlvbk9uVGFza1wiOjMsXCJTaGFwZVN0eWxlXCI6e1wiJGlkXCI6XCI2ODJcIixcIk1hcmdpblwiOntcIiRpZFwiOlwiNjgzXCIsXCJUb3BcIjowLjAsXCJMZWZ0XCI6MC4wLFwiUmlnaHRcIjowLjAsXCJCb3R0b21cIjowLjB9LFwiUGFkZGluZ1wiOntcIiRpZFwiOlwiNjg0XCIsXCJUb3BcIjowLjAsXCJMZWZ0XCI6MC4wLFwiUmlnaHRcIjowLjAsXCJCb3R0b21cIjowLjB9LFwiQmFja2dyb3VuZFwiOntcIiRpZFwiOlwiNjg1XCIsXCJDb2xvclwiOntcIiRpZFwiOlwiNjg2XCIsXCJBXCI6MjU1LFwiUlwiOjEzMixcIkdcIjo2MCxcIkJcIjoxMn19LFwiSXNWaXNpYmxlXCI6dHJ1ZSxcIldpZHRoXCI6MTUuODAwNzA4NzcwNzUxOTUzLFwiSGVpZ2h0XCI6MTcuNTU2Mzc3NDEwODg4NjcyLFwiQm9yZGVyU3R5bGVcIjp7XCIkaWRcIjpcIjY4N1wiLFwiTGluZUNvbG9yXCI6bnVsbCxcIkxpbmVXZWlnaHRcIjowLjAsXCJMaW5lVHlwZVwiOjB9fSxcIlRpdGxlU3R5bGVcIjp7XCIkaWRcIjpcIjY4OFwiLFwiRm9udFNldHRpbmdzXCI6e1wiJGlkXCI6XCI2ODlcIixcIkZvbnRTaXplXCI6MTEsXCJGb250TmFtZVwiOlwiQ2FsaWJyaVwiLFwiSXNCb2xkXCI6dHJ1ZSxcIklzSXRhbGljXCI6ZmFsc2UsXCJJc1VuZGVybGluZWRcIjpmYWxzZX0sXCJBdXRvU2l6ZVwiOjAsXCJGb3JlZ3JvdW5kXCI6e1wiJGlkXCI6XCI2OTBcIixcIkNvbG9yXCI6e1wiJGlkXCI6XCI2OTF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jkyXCIsXCJUb3BcIjowLjAsXCJMZWZ0XCI6MC4wLFwiUmlnaHRcIjowLjAsXCJCb3R0b21cIjowLjB9LFwiUGFkZGluZ1wiOntcIiRpZFwiOlwiNjkzXCIsXCJUb3BcIjowLjAsXCJMZWZ0XCI6MC4wLFwiUmlnaHRcIjowLjAsXCJCb3R0b21cIjowLjB9LFwiQmFja2dyb3VuZFwiOntcIiRyZWZcIjpcIjEwNVwifSxcIklzVmlzaWJsZVwiOnRydWUsXCJXaWR0aFwiOjAuMCxcIkhlaWdodFwiOjAuMCxcIkJvcmRlclN0eWxlXCI6e1wiJGlkXCI6XCI2OTRcIixcIkxpbmVDb2xvclwiOm51bGwsXCJMaW5lV2VpZ2h0XCI6MC4wLFwiTGluZVR5cGVcIjowfX0sXCJEYXRlU3R5bGVcIjp7XCIkaWRcIjpcIjY5NVwiLFwiRm9udFNldHRpbmdzXCI6e1wiJGlkXCI6XCI2OTZcIixcIkZvbnRTaXplXCI6MTAsXCJGb250TmFtZVwiOlwiQ2FsaWJyaVwiLFwiSXNCb2xkXCI6ZmFsc2UsXCJJc0l0YWxpY1wiOmZhbHNlLFwiSXNVbmRlcmxpbmVkXCI6ZmFsc2V9LFwiQXV0b1NpemVcIjowLFwiRm9yZWdyb3VuZFwiOntcIiRpZFwiOlwiNjk3XCIsXCJDb2xvclwiOntcIiRyZWZcIjpcIjEwOVwifX0sXCJCYWNrZ3JvdW5kRmlsbFR5cGVcIjowLFwiTWF4V2lkdGhcIjoyMDAuMCxcIk1heEhlaWdodFwiOlwiSW5maW5pdHlcIixcIlNtYXJ0Rm9yZWdyb3VuZElzQWN0aXZlXCI6ZmFsc2UsXCJIb3Jpem9udGFsQWxpZ25tZW50XCI6MSxcIlZlcnRpY2FsQWxpZ25tZW50XCI6MCxcIlNtYXJ0Rm9yZWdyb3VuZFwiOm51bGwsXCJNYXJnaW5cIjp7XCIkaWRcIjpcIjY5OFwiLFwiVG9wXCI6MC4wLFwiTGVmdFwiOjAuMCxcIlJpZ2h0XCI6MC4wLFwiQm90dG9tXCI6MC4wfSxcIlBhZGRpbmdcIjp7XCIkaWRcIjpcIjY5OVwiLFwiVG9wXCI6MC4wLFwiTGVmdFwiOjAuMCxcIlJpZ2h0XCI6MC4wLFwiQm90dG9tXCI6MC4wfSxcIkJhY2tncm91bmRcIjp7XCIkcmVmXCI6XCIxMTJcIn0sXCJJc1Zpc2libGVcIjpmYWxzZSxcIldpZHRoXCI6MC4wLFwiSGVpZ2h0XCI6MC4wLFwiQm9yZGVyU3R5bGVcIjp7XCIkaWRcIjpcIjcwMFwiLFwiTGluZUNvbG9yXCI6bnVsbCxcIkxpbmVXZWlnaHRcIjowLjAsXCJMaW5lVHlwZVwiOjB9fSxcIkRhdGVGb3JtYXRcIjp7XCIkaWRcIjpcIjcw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1dfSx7XCIkaWRcIjpcIjcwMlwiLFwiVGFza1N0eWxlXCI6e1wiJGlkXCI6XCI3MDNcIixcIlNoYXBlXCI6NyxcIlNoYXBlVGhpY2tuZXNzXCI6MCxcIkR1cmF0aW9uRm9ybWF0XCI6MCxcIlBlcmNlbnRhZ2VDb21wbGV0ZVN0eWxlXCI6e1wiJGlkXCI6XCI3MDRcIixcIkZvbnRTZXR0aW5nc1wiOntcIiRpZFwiOlwiNzA1XCIsXCJGb250U2l6ZVwiOjEwLFwiRm9udE5hbWVcIjpcIkNhbGlicmlcIixcIklzQm9sZFwiOmZhbHNlLFwiSXNJdGFsaWNcIjpmYWxzZSxcIklzVW5kZXJsaW5lZFwiOmZhbHNlfSxcIkF1dG9TaXplXCI6MCxcIkZvcmVncm91bmRcIjp7XCIkaWRcIjpcIjcwNl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3MDdcIixcIlRvcFwiOjAuMCxcIkxlZnRcIjowLjAsXCJSaWdodFwiOjAuMCxcIkJvdHRvbVwiOjAuMH0sXCJQYWRkaW5nXCI6e1wiJGlkXCI6XCI3MDhcIixcIlRvcFwiOjAuMCxcIkxlZnRcIjowLjAsXCJSaWdodFwiOjAuMCxcIkJvdHRvbVwiOjAuMH0sXCJCYWNrZ3JvdW5kXCI6e1wiJHJlZlwiOlwiMzMxXCJ9LFwiSXNWaXNpYmxlXCI6dHJ1ZSxcIldpZHRoXCI6MC4wLFwiSGVpZ2h0XCI6MC4wLFwiQm9yZGVyU3R5bGVcIjp7XCIkaWRcIjpcIjcwOVwiLFwiTGluZUNvbG9yXCI6bnVsbCxcIkxpbmVXZWlnaHRcIjowLjAsXCJMaW5lVHlwZVwiOjB9fSxcIkR1cmF0aW9uU3R5bGVcIjp7XCIkaWRcIjpcIjcxMFwiLFwiRm9udFNldHRpbmdzXCI6e1wiJGlkXCI6XCI3MTFcIixcIkZvbnRTaXplXCI6MTAsXCJGb250TmFtZVwiOlwiQ2FsaWJyaVwiLFwiSXNCb2xkXCI6ZmFsc2UsXCJJc0l0YWxpY1wiOmZhbHNlLFwiSXNVbmRlcmxpbmVkXCI6ZmFsc2V9LFwiQXV0b1NpemVcIjowLFwiRm9yZWdyb3VuZFwiOntcIiRpZFwiOlwiNzEyXCIsXCJDb2xvclwiOntcIiRyZWZcIjpcIjMzN1wifX0sXCJCYWNrZ3JvdW5kRmlsbFR5cGVcIjowLFwiTWF4V2lkdGhcIjoyMDAuMCxcIk1heEhlaWdodFwiOlwiSW5maW5pdHlcIixcIlNtYXJ0Rm9yZWdyb3VuZElzQWN0aXZlXCI6ZmFsc2UsXCJIb3Jpem9udGFsQWxpZ25tZW50XCI6MCxcIlZlcnRpY2FsQWxpZ25tZW50XCI6MCxcIlNtYXJ0Rm9yZWdyb3VuZFwiOm51bGwsXCJNYXJnaW5cIjp7XCIkaWRcIjpcIjcxM1wiLFwiVG9wXCI6MC4wLFwiTGVmdFwiOjAuMCxcIlJpZ2h0XCI6MC4wLFwiQm90dG9tXCI6MC4wfSxcIlBhZGRpbmdcIjp7XCIkaWRcIjpcIjcxNFwiLFwiVG9wXCI6MC4wLFwiTGVmdFwiOjAuMCxcIlJpZ2h0XCI6MC4wLFwiQm90dG9tXCI6MC4wfSxcIkJhY2tncm91bmRcIjp7XCIkcmVmXCI6XCIzNDBcIn0sXCJJc1Zpc2libGVcIjp0cnVlLFwiV2lkdGhcIjowLjAsXCJIZWlnaHRcIjowLjAsXCJCb3JkZXJTdHlsZVwiOntcIiRpZFwiOlwiNzE1XCIsXCJMaW5lQ29sb3JcIjpudWxsLFwiTGluZVdlaWdodFwiOjAuMCxcIkxpbmVUeXBlXCI6MH19LFwiSG9yaXpvbnRhbENvbm5lY3RvclN0eWxlXCI6e1wiJGlkXCI6XCI3MTZcIixcIkxpbmVDb2xvclwiOntcIiRyZWZcIjpcIjM0M1wifSxcIkxpbmVXZWlnaHRcIjoxLjAsXCJMaW5lVHlwZVwiOjB9LFwiVmVydGljYWxDb25uZWN0b3JTdHlsZVwiOntcIiRpZFwiOlwiNzE3XCIsXCJMaW5lQ29sb3JcIjp7XCIkcmVmXCI6XCIzNDZ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MWVkZjNkNjMtYTJmMy00Mzg4LWFkYWEtNDM1NTljM2UwZjdhXCIsXCJBdHRhY2hlZE1pbGVzdG9uZXNTdHlsZXNcIjpudWxsLFwiU2hhcGVTdHlsZVwiOntcIiRpZFwiOlwiNzE4XCIsXCJNYXJnaW5cIjp7XCIkaWRcIjpcIjcxOVwiLFwiVG9wXCI6MC4wLFwiTGVmdFwiOjQuMCxcIlJpZ2h0XCI6NC4wLFwiQm90dG9tXCI6MC4wfSxcIlBhZGRpbmdcIjp7XCIkaWRcIjpcIjcyMFwiLFwiVG9wXCI6MC4wLFwiTGVmdFwiOjAuMCxcIlJpZ2h0XCI6MC4wLFwiQm90dG9tXCI6MC4wfSxcIkJhY2tncm91bmRcIjp7XCIkaWRcIjpcIjcyMVwiLFwiQ29sb3JcIjp7XCIkaWRcIjpcIjcyMlwiLFwiQVwiOjI1NSxcIlJcIjoyMzcsXCJHXCI6MTI1LFwiQlwiOjQ5fX0sXCJJc1Zpc2libGVcIjp0cnVlLFwiV2lkdGhcIjowLjAsXCJIZWlnaHRcIjoxMy40MjY2NjY2NjY2NjY2NzcsXCJCb3JkZXJTdHlsZVwiOntcIiRpZFwiOlwiNzIzXCIsXCJMaW5lQ29sb3JcIjp7XCIkaWRcIjpcIjcyNFwiLFwiJHR5cGVcIjpcIk5MUkUuQ29tbW9uLkRvbS5Tb2xpZENvbG9yQnJ1c2gsIE5MUkUuQ29tbW9uXCIsXCJDb2xvclwiOntcIiRpZFwiOlwiNzI1XCIsXCJBXCI6MjU1LFwiUlwiOjI1NSxcIkdcIjowLFwiQlwiOjB9fSxcIkxpbmVXZWlnaHRcIjowLjAsXCJMaW5lVHlwZVwiOjB9fSxcIlRpdGxlU3R5bGVcIjp7XCIkaWRcIjpcIjcyNlwiLFwiRm9udFNldHRpbmdzXCI6e1wiJGlkXCI6XCI3MjdcIixcIkZvbnRTaXplXCI6MTEsXCJGb250TmFtZVwiOlwiQ2FsaWJyaVwiLFwiSXNCb2xkXCI6dHJ1ZSxcIklzSXRhbGljXCI6ZmFsc2UsXCJJc1VuZGVybGluZWRcIjpmYWxzZX0sXCJBdXRvU2l6ZVwiOjAsXCJGb3JlZ3JvdW5kXCI6e1wiJGlkXCI6XCI3MjhcIixcIkNvbG9yXCI6e1wiJGlkXCI6XCI3MjlcIixcIkFcIjoyNTUsXCJSXCI6MjU1LFwiR1wiOjI1NSxcIkJcIjoyNTV9fSxcIkJhY2tncm91bmRGaWxsVHlwZVwiOjAsXCJNYXhXaWR0aFwiOjcyMC4wLFwiTWF4SGVpZ2h0XCI6XCJJbmZpbml0eVwiLFwiU21hcnRGb3JlZ3JvdW5kSXNBY3RpdmVcIjpmYWxzZSxcIkhvcml6b250YWxBbGlnbm1lbnRcIjoxLFwiVmVydGljYWxBbGlnbm1lbnRcIjowLFwiU21hcnRGb3JlZ3JvdW5kXCI6bnVsbCxcIk1hcmdpblwiOntcIiRpZFwiOlwiNzMwXCIsXCJUb3BcIjowLjAsXCJMZWZ0XCI6MC4wLFwiUmlnaHRcIjowLjAsXCJCb3R0b21cIjowLjB9LFwiUGFkZGluZ1wiOntcIiRpZFwiOlwiNzMxXCIsXCJUb3BcIjowLjAsXCJMZWZ0XCI6MC4wLFwiUmlnaHRcIjowLjAsXCJCb3R0b21cIjowLjB9LFwiQmFja2dyb3VuZFwiOntcIiRyZWZcIjpcIjM2MlwifSxcIklzVmlzaWJsZVwiOnRydWUsXCJXaWR0aFwiOjAuMCxcIkhlaWdodFwiOjAuMCxcIkJvcmRlclN0eWxlXCI6e1wiJGlkXCI6XCI3MzJcIixcIkxpbmVDb2xvclwiOm51bGwsXCJMaW5lV2VpZ2h0XCI6MC4wLFwiTGluZVR5cGVcIjowfX0sXCJEYXRlU3R5bGVcIjp7XCIkaWRcIjpcIjczM1wiLFwiRm9udFNldHRpbmdzXCI6e1wiJGlkXCI6XCI3MzRcIixcIkZvbnRTaXplXCI6MTAsXCJGb250TmFtZVwiOlwiQ2FsaWJyaVwiLFwiSXNCb2xkXCI6ZmFsc2UsXCJJc0l0YWxpY1wiOmZhbHNlLFwiSXNVbmRlcmxpbmVkXCI6ZmFsc2V9LFwiQXV0b1NpemVcIjowLFwiRm9yZWdyb3VuZFwiOntcIiRpZFwiOlwiNzM1XCIsXCJDb2xvclwiOntcIiRyZWZcIjpcIjE1M1wifX0sXCJCYWNrZ3JvdW5kRmlsbFR5cGVcIjowLFwiTWF4V2lkdGhcIjoyMDAuMCxcIk1heEhlaWdodFwiOlwiSW5maW5pdHlcIixcIlNtYXJ0Rm9yZWdyb3VuZElzQWN0aXZlXCI6ZmFsc2UsXCJIb3Jpem9udGFsQWxpZ25tZW50XCI6MCxcIlZlcnRpY2FsQWxpZ25tZW50XCI6MCxcIlNtYXJ0Rm9yZWdyb3VuZFwiOm51bGwsXCJNYXJnaW5cIjp7XCIkaWRcIjpcIjczNlwiLFwiVG9wXCI6MC4wLFwiTGVmdFwiOjAuMCxcIlJpZ2h0XCI6MC4wLFwiQm90dG9tXCI6MC4wfSxcIlBhZGRpbmdcIjp7XCIkaWRcIjpcIjczN1wiLFwiVG9wXCI6MC4wLFwiTGVmdFwiOjAuMCxcIlJpZ2h0XCI6MC4wLFwiQm90dG9tXCI6MC4wfSxcIkJhY2tncm91bmRcIjp7XCIkcmVmXCI6XCIzNjlcIn0sXCJJc1Zpc2libGVcIjp0cnVlLFwiV2lkdGhcIjowLjAsXCJIZWlnaHRcIjowLjAsXCJCb3JkZXJTdHlsZVwiOntcIiRpZFwiOlwiNzM4XCIsXCJMaW5lQ29sb3JcIjpudWxsLFwiTGluZVdlaWdodFwiOjAuMCxcIkxpbmVUeXBlXCI6MH19LFwiRGF0ZUZvcm1hdFwiOntcIiRpZFwiOlwiNzM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zQwXCIsXCJUYXNrU3R5bGVcIjp7XCIkaWRcIjpcIjc0MVwiLFwiU2hhcGVcIjo3LFwiU2hhcGVUaGlja25lc3NcIjowLFwiRHVyYXRpb25Gb3JtYXRcIjowLFwiUGVyY2VudGFnZUNvbXBsZXRlU3R5bGVcIjp7XCIkaWRcIjpcIjc0MlwiLFwiRm9udFNldHRpbmdzXCI6e1wiJGlkXCI6XCI3NDNcIixcIkZvbnRTaXplXCI6MTAsXCJGb250TmFtZVwiOlwiQ2FsaWJyaVwiLFwiSXNCb2xkXCI6ZmFsc2UsXCJJc0l0YWxpY1wiOmZhbHNlLFwiSXNVbmRlcmxpbmVkXCI6ZmFsc2V9LFwiQXV0b1NpemVcIjowLFwiRm9yZWdyb3VuZFwiOntcIiRpZFwiOlwiNzQ0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c0NVwiLFwiVG9wXCI6MC4wLFwiTGVmdFwiOjAuMCxcIlJpZ2h0XCI6MC4wLFwiQm90dG9tXCI6MC4wfSxcIlBhZGRpbmdcIjp7XCIkaWRcIjpcIjc0NlwiLFwiVG9wXCI6MC4wLFwiTGVmdFwiOjAuMCxcIlJpZ2h0XCI6MC4wLFwiQm90dG9tXCI6MC4wfSxcIkJhY2tncm91bmRcIjp7XCIkcmVmXCI6XCIzMzFcIn0sXCJJc1Zpc2libGVcIjp0cnVlLFwiV2lkdGhcIjowLjAsXCJIZWlnaHRcIjowLjAsXCJCb3JkZXJTdHlsZVwiOntcIiRpZFwiOlwiNzQ3XCIsXCJMaW5lQ29sb3JcIjpudWxsLFwiTGluZVdlaWdodFwiOjAuMCxcIkxpbmVUeXBlXCI6MH19LFwiRHVyYXRpb25TdHlsZVwiOntcIiRpZFwiOlwiNzQ4XCIsXCJGb250U2V0dGluZ3NcIjp7XCIkaWRcIjpcIjc0OVwiLFwiRm9udFNpemVcIjoxMCxcIkZvbnROYW1lXCI6XCJDYWxpYnJpXCIsXCJJc0JvbGRcIjpmYWxzZSxcIklzSXRhbGljXCI6ZmFsc2UsXCJJc1VuZGVybGluZWRcIjpmYWxzZX0sXCJBdXRvU2l6ZVwiOjAsXCJGb3JlZ3JvdW5kXCI6e1wiJGlkXCI6XCI3NTBcIixcIkNvbG9yXCI6e1wiJHJlZlwiOlwiMzM3XCJ9fSxcIkJhY2tncm91bmRGaWxsVHlwZVwiOjAsXCJNYXhXaWR0aFwiOjIwMC4wLFwiTWF4SGVpZ2h0XCI6XCJJbmZpbml0eVwiLFwiU21hcnRGb3JlZ3JvdW5kSXNBY3RpdmVcIjpmYWxzZSxcIkhvcml6b250YWxBbGlnbm1lbnRcIjowLFwiVmVydGljYWxBbGlnbm1lbnRcIjowLFwiU21hcnRGb3JlZ3JvdW5kXCI6bnVsbCxcIk1hcmdpblwiOntcIiRpZFwiOlwiNzUxXCIsXCJUb3BcIjowLjAsXCJMZWZ0XCI6MC4wLFwiUmlnaHRcIjowLjAsXCJCb3R0b21cIjowLjB9LFwiUGFkZGluZ1wiOntcIiRpZFwiOlwiNzUyXCIsXCJUb3BcIjowLjAsXCJMZWZ0XCI6MC4wLFwiUmlnaHRcIjowLjAsXCJCb3R0b21cIjowLjB9LFwiQmFja2dyb3VuZFwiOntcIiRyZWZcIjpcIjM0MFwifSxcIklzVmlzaWJsZVwiOnRydWUsXCJXaWR0aFwiOjAuMCxcIkhlaWdodFwiOjAuMCxcIkJvcmRlclN0eWxlXCI6e1wiJGlkXCI6XCI3NTNcIixcIkxpbmVDb2xvclwiOm51bGwsXCJMaW5lV2VpZ2h0XCI6MC4wLFwiTGluZVR5cGVcIjowfX0sXCJIb3Jpem9udGFsQ29ubmVjdG9yU3R5bGVcIjp7XCIkaWRcIjpcIjc1NFwiLFwiTGluZUNvbG9yXCI6e1wiJHJlZlwiOlwiMzQzXCJ9LFwiTGluZVdlaWdodFwiOjEuMCxcIkxpbmVUeXBlXCI6MH0sXCJWZXJ0aWNhbENvbm5lY3RvclN0eWxlXCI6e1wiJGlkXCI6XCI3NTVcIixcIkxpbmVDb2xvclwiOntcIiRyZWZcIjpcIjM0NlwifSxcIkxpbmVXZWlnaHRcIjowLjAsXCJMaW5lVHlwZVwiOjB9LFwiTWFyZ2luXCI6bnVsbCxcIlN0YXJ0RGF0ZVBvc2l0aW9uXCI6NixcIkVuZERhdGVQb3NpdGlvblwiOjYsXCJUaXRsZVBvc2l0aW9uXCI6MixcIkR1cmF0aW9uUG9zaXRpb25cIjo2LFwiUGVyY2VudGFnZUNvbXBsZXRlZFBvc2l0aW9uXCI6MixcIlNwYWNpbmdcIjozLFwiSXNCZWxvd1RpbWViYW5kXCI6dHJ1ZSxcIlBlcmNlbnRhZ2VDb21wbGV0ZVNoYXBlT3BhY2l0eVwiOjM1LFwiR3JvdXBOYW1lXCI6XCJkYWI5ZDQ5MS1jNzFiLTRkOTktYWVhMS0zY2FjMDFkMjI3MmZcIixcIkF0dGFjaGVkTWlsZXN0b25lc1N0eWxlc1wiOm51bGwsXCJTaGFwZVN0eWxlXCI6e1wiJGlkXCI6XCI3NTZcIixcIk1hcmdpblwiOntcIiRpZFwiOlwiNzU3XCIsXCJUb3BcIjowLjAsXCJMZWZ0XCI6NC4wLFwiUmlnaHRcIjo0LjAsXCJCb3R0b21cIjowLjB9LFwiUGFkZGluZ1wiOntcIiRpZFwiOlwiNzU4XCIsXCJUb3BcIjowLjAsXCJMZWZ0XCI6MC4wLFwiUmlnaHRcIjowLjAsXCJCb3R0b21cIjowLjB9LFwiQmFja2dyb3VuZFwiOntcIiRpZFwiOlwiNzU5XCIsXCJDb2xvclwiOntcIiRpZFwiOlwiNzYwXCIsXCJBXCI6MjU1LFwiUlwiOjIzNyxcIkdcIjoxMjUsXCJCXCI6NDl9fSxcIklzVmlzaWJsZVwiOnRydWUsXCJXaWR0aFwiOjAuMCxcIkhlaWdodFwiOjEzLjQyNjY2NjY2NjY2NjY3NyxcIkJvcmRlclN0eWxlXCI6e1wiJGlkXCI6XCI3NjFcIixcIkxpbmVDb2xvclwiOntcIiRpZFwiOlwiNzYyXCIsXCIkdHlwZVwiOlwiTkxSRS5Db21tb24uRG9tLlNvbGlkQ29sb3JCcnVzaCwgTkxSRS5Db21tb25cIixcIkNvbG9yXCI6e1wiJGlkXCI6XCI3NjNcIixcIkFcIjoyNTUsXCJSXCI6MjU1LFwiR1wiOjAsXCJCXCI6MH19LFwiTGluZVdlaWdodFwiOjAuMCxcIkxpbmVUeXBlXCI6MH19LFwiVGl0bGVTdHlsZVwiOntcIiRpZFwiOlwiNzY0XCIsXCJGb250U2V0dGluZ3NcIjp7XCIkaWRcIjpcIjc2NVwiLFwiRm9udFNpemVcIjoxMSxcIkZvbnROYW1lXCI6XCJDYWxpYnJpXCIsXCJJc0JvbGRcIjp0cnVlLFwiSXNJdGFsaWNcIjpmYWxzZSxcIklzVW5kZXJsaW5lZFwiOmZhbHNlfSxcIkF1dG9TaXplXCI6MCxcIkZvcmVncm91bmRcIjp7XCIkaWRcIjpcIjc2NlwiLFwiQ29sb3JcIjp7XCIkaWRcIjpcIjc2N1wiLFwiQVwiOjI1NSxcIlJcIjoyNTUsXCJHXCI6MjU1LFwiQlwiOjI1NX19LFwiQmFja2dyb3VuZEZpbGxUeXBlXCI6MCxcIk1heFdpZHRoXCI6NzIwLjAsXCJNYXhIZWlnaHRcIjpcIkluZmluaXR5XCIsXCJTbWFydEZvcmVncm91bmRJc0FjdGl2ZVwiOmZhbHNlLFwiSG9yaXpvbnRhbEFsaWdubWVudFwiOjEsXCJWZXJ0aWNhbEFsaWdubWVudFwiOjAsXCJTbWFydEZvcmVncm91bmRcIjpudWxsLFwiTWFyZ2luXCI6e1wiJGlkXCI6XCI3NjhcIixcIlRvcFwiOjAuMCxcIkxlZnRcIjowLjAsXCJSaWdodFwiOjAuMCxcIkJvdHRvbVwiOjAuMH0sXCJQYWRkaW5nXCI6e1wiJGlkXCI6XCI3NjlcIixcIlRvcFwiOjAuMCxcIkxlZnRcIjowLjAsXCJSaWdodFwiOjAuMCxcIkJvdHRvbVwiOjAuMH0sXCJCYWNrZ3JvdW5kXCI6e1wiJHJlZlwiOlwiMzYyXCJ9LFwiSXNWaXNpYmxlXCI6dHJ1ZSxcIldpZHRoXCI6MC4wLFwiSGVpZ2h0XCI6MC4wLFwiQm9yZGVyU3R5bGVcIjp7XCIkaWRcIjpcIjc3MFwiLFwiTGluZUNvbG9yXCI6bnVsbCxcIkxpbmVXZWlnaHRcIjowLjAsXCJMaW5lVHlwZVwiOjB9fSxcIkRhdGVTdHlsZVwiOntcIiRpZFwiOlwiNzcxXCIsXCJGb250U2V0dGluZ3NcIjp7XCIkaWRcIjpcIjc3MlwiLFwiRm9udFNpemVcIjoxMCxcIkZvbnROYW1lXCI6XCJDYWxpYnJpXCIsXCJJc0JvbGRcIjpmYWxzZSxcIklzSXRhbGljXCI6ZmFsc2UsXCJJc1VuZGVybGluZWRcIjpmYWxzZX0sXCJBdXRvU2l6ZVwiOjAsXCJGb3JlZ3JvdW5kXCI6e1wiJGlkXCI6XCI3NzNcIixcIkNvbG9yXCI6e1wiJHJlZlwiOlwiMTUzXCJ9fSxcIkJhY2tncm91bmRGaWxsVHlwZVwiOjAsXCJNYXhXaWR0aFwiOjIwMC4wLFwiTWF4SGVpZ2h0XCI6XCJJbmZpbml0eVwiLFwiU21hcnRGb3JlZ3JvdW5kSXNBY3RpdmVcIjpmYWxzZSxcIkhvcml6b250YWxBbGlnbm1lbnRcIjoyLFwiVmVydGljYWxBbGlnbm1lbnRcIjowLFwiU21hcnRGb3JlZ3JvdW5kXCI6bnVsbCxcIk1hcmdpblwiOntcIiRpZFwiOlwiNzc0XCIsXCJUb3BcIjowLjAsXCJMZWZ0XCI6MC4wLFwiUmlnaHRcIjowLjAsXCJCb3R0b21cIjowLjB9LFwiUGFkZGluZ1wiOntcIiRpZFwiOlwiNzc1XCIsXCJUb3BcIjowLjAsXCJMZWZ0XCI6MC4wLFwiUmlnaHRcIjowLjAsXCJCb3R0b21cIjowLjB9LFwiQmFja2dyb3VuZFwiOntcIiRyZWZcIjpcIjM2OVwifSxcIklzVmlzaWJsZVwiOnRydWUsXCJXaWR0aFwiOjAuMCxcIkhlaWdodFwiOjAuMCxcIkJvcmRlclN0eWxlXCI6e1wiJGlkXCI6XCI3NzZcIixcIkxpbmVDb2xvclwiOm51bGwsXCJMaW5lV2VpZ2h0XCI6MC4wLFwiTGluZVR5cGVcIjowfX0sXCJEYXRlRm9ybWF0XCI6e1wiJGlkXCI6XCI3Nz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e1wiJGlkXCI6XCI3NzhcIixcIlNoYXBlXCI6MTQsXCJDb25uZWN0b3JNYXJnaW5cIjp7XCIkaWRcIjpcIjc3OVwiLFwiVG9wXCI6MC4wLFwiTGVmdFwiOjIuMCxcIlJpZ2h0XCI6Mi4wLFwiQm90dG9tXCI6MC4wfSxcIkNvbm5lY3RvclN0eWxlXCI6e1wiJGlkXCI6XCI3ODBcIixcIkxpbmVDb2xvclwiOntcIiRyZWZcIjpcIjY3OVwifSxcIkxpbmVXZWlnaHRcIjoxLjAsXCJMaW5lVHlwZVwiOjB9LFwiSXNCZWxvd1RpbWViYW5kXCI6dHJ1ZSxcIkhpZGVEYXRlXCI6ZmFsc2UsXCJTaGFwZVNpemVcIjozLFwiU3BhY2luZ1wiOjAuMCxcIlBhZGRpbmdcIjp7XCIkaWRcIjpcIjc4MVwiLFwiVG9wXCI6Ny4wLFwiTGVmdFwiOjMuMCxcIlJpZ2h0XCI6MC4wLFwiQm90dG9tXCI6Mi4wfSxcIlBvc2l0aW9uXCI6bnVsbCxcIlBvc2l0aW9uT25UYXNrXCI6MyxcIlNoYXBlU3R5bGVcIjp7XCIkaWRcIjpcIjc4MlwiLFwiTWFyZ2luXCI6e1wiJGlkXCI6XCI3ODNcIixcIlRvcFwiOjAuMCxcIkxlZnRcIjowLjAsXCJSaWdodFwiOjAuMCxcIkJvdHRvbVwiOjAuMH0sXCJQYWRkaW5nXCI6e1wiJGlkXCI6XCI3ODRcIixcIlRvcFwiOjAuMCxcIkxlZnRcIjowLjAsXCJSaWdodFwiOjAuMCxcIkJvdHRvbVwiOjAuMH0sXCJCYWNrZ3JvdW5kXCI6e1wiJGlkXCI6XCI3ODVcIixcIkNvbG9yXCI6e1wiJGlkXCI6XCI3ODZcIixcIkFcIjoyNTUsXCJSXCI6MTMyLFwiR1wiOjYwLFwiQlwiOjEyfX0sXCJJc1Zpc2libGVcIjp0cnVlLFwiV2lkdGhcIjoxNS44MDA3MDg3NzA3NTE5NTMsXCJIZWlnaHRcIjoxNy41NTYzNzc0MTA4ODg2NzIsXCJCb3JkZXJTdHlsZVwiOntcIiRpZFwiOlwiNzg3XCIsXCJMaW5lQ29sb3JcIjpudWxsLFwiTGluZVdlaWdodFwiOjAuMCxcIkxpbmVUeXBlXCI6MH19LFwiVGl0bGVTdHlsZVwiOntcIiRpZFwiOlwiNzg4XCIsXCJGb250U2V0dGluZ3NcIjp7XCIkaWRcIjpcIjc4OVwiLFwiRm9udFNpemVcIjoxMSxcIkZvbnROYW1lXCI6XCJDYWxpYnJpXCIsXCJJc0JvbGRcIjp0cnVlLFwiSXNJdGFsaWNcIjpmYWxzZSxcIklzVW5kZXJsaW5lZFwiOmZhbHNlfSxcIkF1dG9TaXplXCI6MixcIkZvcmVncm91bmRcIjp7XCIkaWRcIjpcIjc5MFwiLFwiQ29sb3JcIjp7XCIkaWRcIjpcIjc5MVwiLFwiQVwiOjI1NSxcIlJcIjowLFwiR1wiOjAsXCJCXCI6MH19LFwiQmFja2dyb3VuZEZpbGxUeXBlXCI6MCxcIk1heFdpZHRoXCI6MTAwLjU1MDAwMDAwMDAwMDAxLFwiTWF4SGVpZ2h0XCI6XCJJbmZpbml0eVwiLFwiU21hcnRGb3JlZ3JvdW5kSXNBY3RpdmVcIjpmYWxzZSxcIkhvcml6b250YWxBbGlnbm1lbnRcIjoxLFwiVmVydGljYWxBbGlnbm1lbnRcIjowLFwiU21hcnRGb3JlZ3JvdW5kXCI6bnVsbCxcIk1hcmdpblwiOntcIiRpZFwiOlwiNzkyXCIsXCJUb3BcIjowLjAsXCJMZWZ0XCI6MC4wLFwiUmlnaHRcIjowLjAsXCJCb3R0b21cIjowLjB9LFwiUGFkZGluZ1wiOntcIiRpZFwiOlwiNzkzXCIsXCJUb3BcIjowLjAsXCJMZWZ0XCI6MC4wLFwiUmlnaHRcIjowLjAsXCJCb3R0b21cIjowLjB9LFwiQmFja2dyb3VuZFwiOntcIiRyZWZcIjpcIjEwNVwifSxcIklzVmlzaWJsZVwiOnRydWUsXCJXaWR0aFwiOjAuMCxcIkhlaWdodFwiOjAuMCxcIkJvcmRlclN0eWxlXCI6e1wiJGlkXCI6XCI3OTRcIixcIkxpbmVDb2xvclwiOm51bGwsXCJMaW5lV2VpZ2h0XCI6MC4wLFwiTGluZVR5cGVcIjowfX0sXCJEYXRlU3R5bGVcIjp7XCIkaWRcIjpcIjc5NVwiLFwiRm9udFNldHRpbmdzXCI6e1wiJGlkXCI6XCI3OTZcIixcIkZvbnRTaXplXCI6MTAsXCJGb250TmFtZVwiOlwiQ2FsaWJyaVwiLFwiSXNCb2xkXCI6ZmFsc2UsXCJJc0l0YWxpY1wiOmZhbHNlLFwiSXNVbmRlcmxpbmVkXCI6ZmFsc2V9LFwiQXV0b1NpemVcIjowLFwiRm9yZWdyb3VuZFwiOntcIiRpZFwiOlwiNzk3XCIsXCJDb2xvclwiOntcIiRyZWZcIjpcIjEwOVwifX0sXCJCYWNrZ3JvdW5kRmlsbFR5cGVcIjowLFwiTWF4V2lkdGhcIjoyMDAuMCxcIk1heEhlaWdodFwiOlwiSW5maW5pdHlcIixcIlNtYXJ0Rm9yZWdyb3VuZElzQWN0aXZlXCI6ZmFsc2UsXCJIb3Jpem9udGFsQWxpZ25tZW50XCI6MSxcIlZlcnRpY2FsQWxpZ25tZW50XCI6MCxcIlNtYXJ0Rm9yZWdyb3VuZFwiOm51bGwsXCJNYXJnaW5cIjp7XCIkaWRcIjpcIjc5OFwiLFwiVG9wXCI6MC4wLFwiTGVmdFwiOjAuMCxcIlJpZ2h0XCI6MC4wLFwiQm90dG9tXCI6MC4wfSxcIlBhZGRpbmdcIjp7XCIkaWRcIjpcIjc5OVwiLFwiVG9wXCI6MC4wLFwiTGVmdFwiOjAuMCxcIlJpZ2h0XCI6MC4wLFwiQm90dG9tXCI6MC4wfSxcIkJhY2tncm91bmRcIjp7XCIkcmVmXCI6XCIxMTJcIn0sXCJJc1Zpc2libGVcIjpmYWxzZSxcIldpZHRoXCI6MC4wLFwiSGVpZ2h0XCI6MC4wLFwiQm9yZGVyU3R5bGVcIjp7XCIkaWRcIjpcIjgwMFwiLFwiTGluZUNvbG9yXCI6bnVsbCxcIkxpbmVXZWlnaHRcIjowLjAsXCJMaW5lVHlwZVwiOjB9fSxcIkRhdGVGb3JtYXRcIjp7XCIkaWRcIjpcIjgw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1dfSx7XCIkaWRcIjpcIjgwMlwiLFwiVGFza1N0eWxlXCI6e1wiJGlkXCI6XCI4MDNcIixcIlNoYXBlXCI6NyxcIlNoYXBlVGhpY2tuZXNzXCI6MCxcIkR1cmF0aW9uRm9ybWF0XCI6MCxcIlBlcmNlbnRhZ2VDb21wbGV0ZVN0eWxlXCI6e1wiJGlkXCI6XCI4MDRcIixcIkZvbnRTZXR0aW5nc1wiOntcIiRpZFwiOlwiODA1XCIsXCJGb250U2l6ZVwiOjEwLFwiRm9udE5hbWVcIjpcIkNhbGlicmlcIixcIklzQm9sZFwiOmZhbHNlLFwiSXNJdGFsaWNcIjpmYWxzZSxcIklzVW5kZXJsaW5lZFwiOmZhbHNlfSxcIkF1dG9TaXplXCI6MCxcIkZvcmVncm91bmRcIjp7XCIkaWRcIjpcIjgwNl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4MDdcIixcIlRvcFwiOjAuMCxcIkxlZnRcIjowLjAsXCJSaWdodFwiOjAuMCxcIkJvdHRvbVwiOjAuMH0sXCJQYWRkaW5nXCI6e1wiJGlkXCI6XCI4MDhcIixcIlRvcFwiOjAuMCxcIkxlZnRcIjowLjAsXCJSaWdodFwiOjAuMCxcIkJvdHRvbVwiOjAuMH0sXCJCYWNrZ3JvdW5kXCI6e1wiJHJlZlwiOlwiMzMxXCJ9LFwiSXNWaXNpYmxlXCI6dHJ1ZSxcIldpZHRoXCI6MC4wLFwiSGVpZ2h0XCI6MC4wLFwiQm9yZGVyU3R5bGVcIjp7XCIkaWRcIjpcIjgwOVwiLFwiTGluZUNvbG9yXCI6bnVsbCxcIkxpbmVXZWlnaHRcIjowLjAsXCJMaW5lVHlwZVwiOjB9fSxcIkR1cmF0aW9uU3R5bGVcIjp7XCIkaWRcIjpcIjgxMFwiLFwiRm9udFNldHRpbmdzXCI6e1wiJGlkXCI6XCI4MTFcIixcIkZvbnRTaXplXCI6MTAsXCJGb250TmFtZVwiOlwiQ2FsaWJyaVwiLFwiSXNCb2xkXCI6ZmFsc2UsXCJJc0l0YWxpY1wiOmZhbHNlLFwiSXNVbmRlcmxpbmVkXCI6ZmFsc2V9LFwiQXV0b1NpemVcIjowLFwiRm9yZWdyb3VuZFwiOntcIiRpZFwiOlwiODEyXCIsXCJDb2xvclwiOntcIiRyZWZcIjpcIjMzN1wifX0sXCJCYWNrZ3JvdW5kRmlsbFR5cGVcIjowLFwiTWF4V2lkdGhcIjoyMDAuMCxcIk1heEhlaWdodFwiOlwiSW5maW5pdHlcIixcIlNtYXJ0Rm9yZWdyb3VuZElzQWN0aXZlXCI6ZmFsc2UsXCJIb3Jpem9udGFsQWxpZ25tZW50XCI6MCxcIlZlcnRpY2FsQWxpZ25tZW50XCI6MCxcIlNtYXJ0Rm9yZWdyb3VuZFwiOm51bGwsXCJNYXJnaW5cIjp7XCIkaWRcIjpcIjgxM1wiLFwiVG9wXCI6MC4wLFwiTGVmdFwiOjAuMCxcIlJpZ2h0XCI6MC4wLFwiQm90dG9tXCI6MC4wfSxcIlBhZGRpbmdcIjp7XCIkaWRcIjpcIjgxNFwiLFwiVG9wXCI6MC4wLFwiTGVmdFwiOjAuMCxcIlJpZ2h0XCI6MC4wLFwiQm90dG9tXCI6MC4wfSxcIkJhY2tncm91bmRcIjp7XCIkcmVmXCI6XCIzNDBcIn0sXCJJc1Zpc2libGVcIjp0cnVlLFwiV2lkdGhcIjowLjAsXCJIZWlnaHRcIjowLjAsXCJCb3JkZXJTdHlsZVwiOntcIiRpZFwiOlwiODE1XCIsXCJMaW5lQ29sb3JcIjpudWxsLFwiTGluZVdlaWdodFwiOjAuMCxcIkxpbmVUeXBlXCI6MH19LFwiSG9yaXpvbnRhbENvbm5lY3RvclN0eWxlXCI6e1wiJGlkXCI6XCI4MTZcIixcIkxpbmVDb2xvclwiOntcIiRyZWZcIjpcIjM0M1wifSxcIkxpbmVXZWlnaHRcIjoxLjAsXCJMaW5lVHlwZVwiOjB9LFwiVmVydGljYWxDb25uZWN0b3JTdHlsZVwiOntcIiRpZFwiOlwiODE3XCIsXCJMaW5lQ29sb3JcIjp7XCIkcmVmXCI6XCIzNDZ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ZGFiOWQ0OTEtYzcxYi00ZDk5LWFlYTEtM2NhYzAxZDIyNzJmXCIsXCJBdHRhY2hlZE1pbGVzdG9uZXNTdHlsZXNcIjpudWxsLFwiU2hhcGVTdHlsZVwiOntcIiRpZFwiOlwiODE4XCIsXCJNYXJnaW5cIjp7XCIkaWRcIjpcIjgxOVwiLFwiVG9wXCI6MC4wLFwiTGVmdFwiOjQuMCxcIlJpZ2h0XCI6NC4wLFwiQm90dG9tXCI6MC4wfSxcIlBhZGRpbmdcIjp7XCIkaWRcIjpcIjgyMFwiLFwiVG9wXCI6MC4wLFwiTGVmdFwiOjAuMCxcIlJpZ2h0XCI6MC4wLFwiQm90dG9tXCI6MC4wfSxcIkJhY2tncm91bmRcIjp7XCIkaWRcIjpcIjgyMVwiLFwiQ29sb3JcIjp7XCIkaWRcIjpcIjgyMlwiLFwiQVwiOjI1NSxcIlJcIjoyMzcsXCJHXCI6MTI1LFwiQlwiOjQ5fX0sXCJJc1Zpc2libGVcIjp0cnVlLFwiV2lkdGhcIjowLjAsXCJIZWlnaHRcIjoxMy40MjY2NjY2NjY2NjY2NzcsXCJCb3JkZXJTdHlsZVwiOntcIiRpZFwiOlwiODIzXCIsXCJMaW5lQ29sb3JcIjp7XCIkaWRcIjpcIjgyNFwiLFwiJHR5cGVcIjpcIk5MUkUuQ29tbW9uLkRvbS5Tb2xpZENvbG9yQnJ1c2gsIE5MUkUuQ29tbW9uXCIsXCJDb2xvclwiOntcIiRpZFwiOlwiODI1XCIsXCJBXCI6MjU1LFwiUlwiOjI1NSxcIkdcIjowLFwiQlwiOjB9fSxcIkxpbmVXZWlnaHRcIjowLjAsXCJMaW5lVHlwZVwiOjB9fSxcIlRpdGxlU3R5bGVcIjp7XCIkaWRcIjpcIjgyNlwiLFwiRm9udFNldHRpbmdzXCI6e1wiJGlkXCI6XCI4MjdcIixcIkZvbnRTaXplXCI6MTEsXCJGb250TmFtZVwiOlwiQ2FsaWJyaVwiLFwiSXNCb2xkXCI6dHJ1ZSxcIklzSXRhbGljXCI6ZmFsc2UsXCJJc1VuZGVybGluZWRcIjpmYWxzZX0sXCJBdXRvU2l6ZVwiOjAsXCJGb3JlZ3JvdW5kXCI6e1wiJGlkXCI6XCI4MjhcIixcIkNvbG9yXCI6e1wiJGlkXCI6XCI4MjlcIixcIkFcIjoyNTUsXCJSXCI6MjU1LFwiR1wiOjI1NSxcIkJcIjoyNTV9fSxcIkJhY2tncm91bmRGaWxsVHlwZVwiOjAsXCJNYXhXaWR0aFwiOjcyMC4wLFwiTWF4SGVpZ2h0XCI6XCJJbmZpbml0eVwiLFwiU21hcnRGb3JlZ3JvdW5kSXNBY3RpdmVcIjpmYWxzZSxcIkhvcml6b250YWxBbGlnbm1lbnRcIjoxLFwiVmVydGljYWxBbGlnbm1lbnRcIjowLFwiU21hcnRGb3JlZ3JvdW5kXCI6bnVsbCxcIk1hcmdpblwiOntcIiRpZFwiOlwiODMwXCIsXCJUb3BcIjowLjAsXCJMZWZ0XCI6MC4wLFwiUmlnaHRcIjowLjAsXCJCb3R0b21cIjowLjB9LFwiUGFkZGluZ1wiOntcIiRpZFwiOlwiODMxXCIsXCJUb3BcIjowLjAsXCJMZWZ0XCI6MC4wLFwiUmlnaHRcIjowLjAsXCJCb3R0b21cIjowLjB9LFwiQmFja2dyb3VuZFwiOntcIiRyZWZcIjpcIjM2MlwifSxcIklzVmlzaWJsZVwiOnRydWUsXCJXaWR0aFwiOjAuMCxcIkhlaWdodFwiOjAuMCxcIkJvcmRlclN0eWxlXCI6e1wiJGlkXCI6XCI4MzJcIixcIkxpbmVDb2xvclwiOm51bGwsXCJMaW5lV2VpZ2h0XCI6MC4wLFwiTGluZVR5cGVcIjowfX0sXCJEYXRlU3R5bGVcIjp7XCIkaWRcIjpcIjgzM1wiLFwiRm9udFNldHRpbmdzXCI6e1wiJGlkXCI6XCI4MzRcIixcIkZvbnRTaXplXCI6MTAsXCJGb250TmFtZVwiOlwiQ2FsaWJyaVwiLFwiSXNCb2xkXCI6ZmFsc2UsXCJJc0l0YWxpY1wiOmZhbHNlLFwiSXNVbmRlcmxpbmVkXCI6ZmFsc2V9LFwiQXV0b1NpemVcIjowLFwiRm9yZWdyb3VuZFwiOntcIiRpZFwiOlwiODM1XCIsXCJDb2xvclwiOntcIiRyZWZcIjpcIjE1M1wifX0sXCJCYWNrZ3JvdW5kRmlsbFR5cGVcIjowLFwiTWF4V2lkdGhcIjoyMDAuMCxcIk1heEhlaWdodFwiOlwiSW5maW5pdHlcIixcIlNtYXJ0Rm9yZWdyb3VuZElzQWN0aXZlXCI6ZmFsc2UsXCJIb3Jpem9udGFsQWxpZ25tZW50XCI6MixcIlZlcnRpY2FsQWxpZ25tZW50XCI6MCxcIlNtYXJ0Rm9yZWdyb3VuZFwiOm51bGwsXCJNYXJnaW5cIjp7XCIkaWRcIjpcIjgzNlwiLFwiVG9wXCI6MC4wLFwiTGVmdFwiOjAuMCxcIlJpZ2h0XCI6MC4wLFwiQm90dG9tXCI6MC4wfSxcIlBhZGRpbmdcIjp7XCIkaWRcIjpcIjgzN1wiLFwiVG9wXCI6MC4wLFwiTGVmdFwiOjAuMCxcIlJpZ2h0XCI6MC4wLFwiQm90dG9tXCI6MC4wfSxcIkJhY2tncm91bmRcIjp7XCIkcmVmXCI6XCIzNjlcIn0sXCJJc1Zpc2libGVcIjp0cnVlLFwiV2lkdGhcIjowLjAsXCJIZWlnaHRcIjowLjAsXCJCb3JkZXJTdHlsZVwiOntcIiRpZFwiOlwiODM4XCIsXCJMaW5lQ29sb3JcIjpudWxsLFwiTGluZVdlaWdodFwiOjAuMCxcIkxpbmVUeXBlXCI6MH19LFwiRGF0ZUZvcm1hdFwiOntcIiRpZFwiOlwiODM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3tcIiRpZFwiOlwiODQwXCIsXCJTaGFwZVwiOjE0LFwiQ29ubmVjdG9yTWFyZ2luXCI6e1wiJGlkXCI6XCI4NDFcIixcIlRvcFwiOjAuMCxcIkxlZnRcIjoyLjAsXCJSaWdodFwiOjIuMCxcIkJvdHRvbVwiOjAuMH0sXCJDb25uZWN0b3JTdHlsZVwiOntcIiRpZFwiOlwiODQyXCIsXCJMaW5lQ29sb3JcIjp7XCIkaWRcIjpcIjg0M1wiLFwiJHR5cGVcIjpcIk5MUkUuQ29tbW9uLkRvbS5Tb2xpZENvbG9yQnJ1c2gsIE5MUkUuQ29tbW9uXCIsXCJDb2xvclwiOntcIiRpZFwiOlwiODQ0XCIsXCJBXCI6MTI3LFwiUlwiOjc5LFwiR1wiOjEyOSxcIkJcIjoxODl9fSxcIkxpbmVXZWlnaHRcIjoxLjAsXCJMaW5lVHlwZVwiOjB9LFwiSXNCZWxvd1RpbWViYW5kXCI6dHJ1ZSxcIkhpZGVEYXRlXCI6ZmFsc2UsXCJTaGFwZVNpemVcIjozLFwiU3BhY2luZ1wiOjAuMCxcIlBhZGRpbmdcIjp7XCIkaWRcIjpcIjg0NVwiLFwiVG9wXCI6Ny4wLFwiTGVmdFwiOjMuMCxcIlJpZ2h0XCI6MC4wLFwiQm90dG9tXCI6Mi4wfSxcIlBvc2l0aW9uXCI6bnVsbCxcIlBvc2l0aW9uT25UYXNrXCI6MyxcIlNoYXBlU3R5bGVcIjp7XCIkaWRcIjpcIjg0NlwiLFwiTWFyZ2luXCI6e1wiJGlkXCI6XCI4NDdcIixcIlRvcFwiOjAuMCxcIkxlZnRcIjowLjAsXCJSaWdodFwiOjAuMCxcIkJvdHRvbVwiOjAuMH0sXCJQYWRkaW5nXCI6e1wiJGlkXCI6XCI4NDhcIixcIlRvcFwiOjAuMCxcIkxlZnRcIjowLjAsXCJSaWdodFwiOjAuMCxcIkJvdHRvbVwiOjAuMH0sXCJCYWNrZ3JvdW5kXCI6e1wiJGlkXCI6XCI4NDlcIixcIkNvbG9yXCI6e1wiJGlkXCI6XCI4NTBcIixcIkFcIjoyNTUsXCJSXCI6MTMyLFwiR1wiOjYwLFwiQlwiOjEyfX0sXCJJc1Zpc2libGVcIjp0cnVlLFwiV2lkdGhcIjoxNS44MDA3MDg3NzA3NTE5NTMsXCJIZWlnaHRcIjoxNy41NTYzNzc0MTA4ODg2NzIsXCJCb3JkZXJTdHlsZVwiOntcIiRpZFwiOlwiODUxXCIsXCJMaW5lQ29sb3JcIjpudWxsLFwiTGluZVdlaWdodFwiOjAuMCxcIkxpbmVUeXBlXCI6MH19LFwiVGl0bGVTdHlsZVwiOntcIiRpZFwiOlwiODUyXCIsXCJGb250U2V0dGluZ3NcIjp7XCIkaWRcIjpcIjg1M1wiLFwiRm9udFNpemVcIjoxMSxcIkZvbnROYW1lXCI6XCJDYWxpYnJpXCIsXCJJc0JvbGRcIjp0cnVlLFwiSXNJdGFsaWNcIjpmYWxzZSxcIklzVW5kZXJsaW5lZFwiOmZhbHNlfSxcIkF1dG9TaXplXCI6MCxcIkZvcmVncm91bmRcIjp7XCIkaWRcIjpcIjg1NFwiLFwiQ29sb3JcIjp7XCIkaWRcIjpcIjg1NV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4NTZcIixcIlRvcFwiOjAuMCxcIkxlZnRcIjowLjAsXCJSaWdodFwiOjAuMCxcIkJvdHRvbVwiOjAuMH0sXCJQYWRkaW5nXCI6e1wiJGlkXCI6XCI4NTdcIixcIlRvcFwiOjAuMCxcIkxlZnRcIjowLjAsXCJSaWdodFwiOjAuMCxcIkJvdHRvbVwiOjAuMH0sXCJCYWNrZ3JvdW5kXCI6e1wiJHJlZlwiOlwiMTA1XCJ9LFwiSXNWaXNpYmxlXCI6dHJ1ZSxcIldpZHRoXCI6MC4wLFwiSGVpZ2h0XCI6MC4wLFwiQm9yZGVyU3R5bGVcIjp7XCIkaWRcIjpcIjg1OFwiLFwiTGluZUNvbG9yXCI6bnVsbCxcIkxpbmVXZWlnaHRcIjowLjAsXCJMaW5lVHlwZVwiOjB9fSxcIkRhdGVTdHlsZVwiOntcIiRpZFwiOlwiODU5XCIsXCJGb250U2V0dGluZ3NcIjp7XCIkaWRcIjpcIjg2MFwiLFwiRm9udFNpemVcIjoxMCxcIkZvbnROYW1lXCI6XCJDYWxpYnJpXCIsXCJJc0JvbGRcIjpmYWxzZSxcIklzSXRhbGljXCI6ZmFsc2UsXCJJc1VuZGVybGluZWRcIjpmYWxzZX0sXCJBdXRvU2l6ZVwiOjAsXCJGb3JlZ3JvdW5kXCI6e1wiJGlkXCI6XCI4NjFcIixcIkNvbG9yXCI6e1wiJHJlZlwiOlwiMTA5XCJ9fSxcIkJhY2tncm91bmRGaWxsVHlwZVwiOjAsXCJNYXhXaWR0aFwiOjIwMC4wLFwiTWF4SGVpZ2h0XCI6XCJJbmZpbml0eVwiLFwiU21hcnRGb3JlZ3JvdW5kSXNBY3RpdmVcIjpmYWxzZSxcIkhvcml6b250YWxBbGlnbm1lbnRcIjoxLFwiVmVydGljYWxBbGlnbm1lbnRcIjowLFwiU21hcnRGb3JlZ3JvdW5kXCI6bnVsbCxcIk1hcmdpblwiOntcIiRpZFwiOlwiODYyXCIsXCJUb3BcIjowLjAsXCJMZWZ0XCI6MC4wLFwiUmlnaHRcIjowLjAsXCJCb3R0b21cIjowLjB9LFwiUGFkZGluZ1wiOntcIiRpZFwiOlwiODYzXCIsXCJUb3BcIjowLjAsXCJMZWZ0XCI6MC4wLFwiUmlnaHRcIjowLjAsXCJCb3R0b21cIjowLjB9LFwiQmFja2dyb3VuZFwiOntcIiRyZWZcIjpcIjExMlwifSxcIklzVmlzaWJsZVwiOmZhbHNlLFwiV2lkdGhcIjowLjAsXCJIZWlnaHRcIjowLjAsXCJCb3JkZXJTdHlsZVwiOntcIiRpZFwiOlwiODY0XCIsXCJMaW5lQ29sb3JcIjpudWxsLFwiTGluZVdlaWdodFwiOjAuMCxcIkxpbmVUeXBlXCI6MH19LFwiRGF0ZUZvcm1hdFwiOntcIiRpZFwiOlwiODY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V19LHtcIiRpZFwiOlwiODY2XCIsXCJUYXNrU3R5bGVcIjp7XCIkaWRcIjpcIjg2N1wiLFwiU2hhcGVcIjo3LFwiU2hhcGVUaGlja25lc3NcIjowLFwiRHVyYXRpb25Gb3JtYXRcIjowLFwiUGVyY2VudGFnZUNvbXBsZXRlU3R5bGVcIjp7XCIkaWRcIjpcIjg2OFwiLFwiRm9udFNldHRpbmdzXCI6e1wiJGlkXCI6XCI4NjlcIixcIkZvbnRTaXplXCI6MTAsXCJGb250TmFtZVwiOlwiQ2FsaWJyaVwiLFwiSXNCb2xkXCI6ZmFsc2UsXCJJc0l0YWxpY1wiOmZhbHNlLFwiSXNVbmRlcmxpbmVkXCI6ZmFsc2V9LFwiQXV0b1NpemVcIjowLFwiRm9yZWdyb3VuZFwiOntcIiRpZFwiOlwiODcw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g3MVwiLFwiVG9wXCI6MC4wLFwiTGVmdFwiOjAuMCxcIlJpZ2h0XCI6MC4wLFwiQm90dG9tXCI6MC4wfSxcIlBhZGRpbmdcIjp7XCIkaWRcIjpcIjg3MlwiLFwiVG9wXCI6MC4wLFwiTGVmdFwiOjAuMCxcIlJpZ2h0XCI6MC4wLFwiQm90dG9tXCI6MC4wfSxcIkJhY2tncm91bmRcIjp7XCIkcmVmXCI6XCIzMzFcIn0sXCJJc1Zpc2libGVcIjp0cnVlLFwiV2lkdGhcIjowLjAsXCJIZWlnaHRcIjowLjAsXCJCb3JkZXJTdHlsZVwiOntcIiRpZFwiOlwiODczXCIsXCJMaW5lQ29sb3JcIjpudWxsLFwiTGluZVdlaWdodFwiOjAuMCxcIkxpbmVUeXBlXCI6MH19LFwiRHVyYXRpb25TdHlsZVwiOntcIiRpZFwiOlwiODc0XCIsXCJGb250U2V0dGluZ3NcIjp7XCIkaWRcIjpcIjg3NVwiLFwiRm9udFNpemVcIjoxMCxcIkZvbnROYW1lXCI6XCJDYWxpYnJpXCIsXCJJc0JvbGRcIjpmYWxzZSxcIklzSXRhbGljXCI6ZmFsc2UsXCJJc1VuZGVybGluZWRcIjpmYWxzZX0sXCJBdXRvU2l6ZVwiOjAsXCJGb3JlZ3JvdW5kXCI6e1wiJGlkXCI6XCI4NzZcIixcIkNvbG9yXCI6e1wiJHJlZlwiOlwiMzM3XCJ9fSxcIkJhY2tncm91bmRGaWxsVHlwZVwiOjAsXCJNYXhXaWR0aFwiOjIwMC4wLFwiTWF4SGVpZ2h0XCI6XCJJbmZpbml0eVwiLFwiU21hcnRGb3JlZ3JvdW5kSXNBY3RpdmVcIjpmYWxzZSxcIkhvcml6b250YWxBbGlnbm1lbnRcIjowLFwiVmVydGljYWxBbGlnbm1lbnRcIjowLFwiU21hcnRGb3JlZ3JvdW5kXCI6bnVsbCxcIk1hcmdpblwiOntcIiRpZFwiOlwiODc3XCIsXCJUb3BcIjowLjAsXCJMZWZ0XCI6MC4wLFwiUmlnaHRcIjowLjAsXCJCb3R0b21cIjowLjB9LFwiUGFkZGluZ1wiOntcIiRpZFwiOlwiODc4XCIsXCJUb3BcIjowLjAsXCJMZWZ0XCI6MC4wLFwiUmlnaHRcIjowLjAsXCJCb3R0b21cIjowLjB9LFwiQmFja2dyb3VuZFwiOntcIiRyZWZcIjpcIjM0MFwifSxcIklzVmlzaWJsZVwiOnRydWUsXCJXaWR0aFwiOjAuMCxcIkhlaWdodFwiOjAuMCxcIkJvcmRlclN0eWxlXCI6e1wiJGlkXCI6XCI4NzlcIixcIkxpbmVDb2xvclwiOm51bGwsXCJMaW5lV2VpZ2h0XCI6MC4wLFwiTGluZVR5cGVcIjowfX0sXCJIb3Jpem9udGFsQ29ubmVjdG9yU3R5bGVcIjp7XCIkaWRcIjpcIjg4MFwiLFwiTGluZUNvbG9yXCI6e1wiJHJlZlwiOlwiMzQzXCJ9LFwiTGluZVdlaWdodFwiOjEuMCxcIkxpbmVUeXBlXCI6MH0sXCJWZXJ0aWNhbENvbm5lY3RvclN0eWxlXCI6e1wiJGlkXCI6XCI4ODFcIixcIkxpbmVDb2xvclwiOntcIiRyZWZcIjpcIjM0NlwifSxcIkxpbmVXZWlnaHRcIjowLjAsXCJMaW5lVHlwZVwiOjB9LFwiTWFyZ2luXCI6bnVsbCxcIlN0YXJ0RGF0ZVBvc2l0aW9uXCI6NixcIkVuZERhdGVQb3NpdGlvblwiOjYsXCJUaXRsZVBvc2l0aW9uXCI6MixcIkR1cmF0aW9uUG9zaXRpb25cIjo2LFwiUGVyY2VudGFnZUNvbXBsZXRlZFBvc2l0aW9uXCI6MixcIlNwYWNpbmdcIjozLFwiSXNCZWxvd1RpbWViYW5kXCI6dHJ1ZSxcIlBlcmNlbnRhZ2VDb21wbGV0ZVNoYXBlT3BhY2l0eVwiOjM1LFwiR3JvdXBOYW1lXCI6bnVsbCxcIkF0dGFjaGVkTWlsZXN0b25lc1N0eWxlc1wiOm51bGwsXCJTaGFwZVN0eWxlXCI6e1wiJGlkXCI6XCI4ODJcIixcIk1hcmdpblwiOntcIiRpZFwiOlwiODgzXCIsXCJUb3BcIjowLjAsXCJMZWZ0XCI6NC4wLFwiUmlnaHRcIjo0LjAsXCJCb3R0b21cIjowLjB9LFwiUGFkZGluZ1wiOntcIiRpZFwiOlwiODg0XCIsXCJUb3BcIjowLjAsXCJMZWZ0XCI6MC4wLFwiUmlnaHRcIjowLjAsXCJCb3R0b21cIjowLjB9LFwiQmFja2dyb3VuZFwiOntcIiRpZFwiOlwiODg1XCIsXCJDb2xvclwiOntcIiRpZFwiOlwiODg2XCIsXCJBXCI6MjU1LFwiUlwiOjIzNyxcIkdcIjoxMjUsXCJCXCI6NDl9fSxcIklzVmlzaWJsZVwiOnRydWUsXCJXaWR0aFwiOjAuMCxcIkhlaWdodFwiOjEzLjQyNjY2NjY2NjY2NjY3NyxcIkJvcmRlclN0eWxlXCI6e1wiJGlkXCI6XCI4ODdcIixcIkxpbmVDb2xvclwiOntcIiRpZFwiOlwiODg4XCIsXCIkdHlwZVwiOlwiTkxSRS5Db21tb24uRG9tLlNvbGlkQ29sb3JCcnVzaCwgTkxSRS5Db21tb25cIixcIkNvbG9yXCI6e1wiJGlkXCI6XCI4ODlcIixcIkFcIjoyNTUsXCJSXCI6MjU1LFwiR1wiOjAsXCJCXCI6MH19LFwiTGluZVdlaWdodFwiOjAuMCxcIkxpbmVUeXBlXCI6MH19LFwiVGl0bGVTdHlsZVwiOntcIiRpZFwiOlwiODkwXCIsXCJGb250U2V0dGluZ3NcIjp7XCIkaWRcIjpcIjg5MVwiLFwiRm9udFNpemVcIjoxMSxcIkZvbnROYW1lXCI6XCJDYWxpYnJpXCIsXCJJc0JvbGRcIjp0cnVlLFwiSXNJdGFsaWNcIjpmYWxzZSxcIklzVW5kZXJsaW5lZFwiOmZhbHNlfSxcIkF1dG9TaXplXCI6MCxcIkZvcmVncm91bmRcIjp7XCIkaWRcIjpcIjg5MlwiLFwiQ29sb3JcIjp7XCIkaWRcIjpcIjg5M1wiLFwiQVwiOjI1NSxcIlJcIjoyNTUsXCJHXCI6MjU1LFwiQlwiOjI1NX19LFwiQmFja2dyb3VuZEZpbGxUeXBlXCI6MCxcIk1heFdpZHRoXCI6NzIwLjAsXCJNYXhIZWlnaHRcIjpcIkluZmluaXR5XCIsXCJTbWFydEZvcmVncm91bmRJc0FjdGl2ZVwiOmZhbHNlLFwiSG9yaXpvbnRhbEFsaWdubWVudFwiOjEsXCJWZXJ0aWNhbEFsaWdubWVudFwiOjAsXCJTbWFydEZvcmVncm91bmRcIjpudWxsLFwiTWFyZ2luXCI6e1wiJGlkXCI6XCI4OTRcIixcIlRvcFwiOjAuMCxcIkxlZnRcIjowLjAsXCJSaWdodFwiOjAuMCxcIkJvdHRvbVwiOjAuMH0sXCJQYWRkaW5nXCI6e1wiJGlkXCI6XCI4OTVcIixcIlRvcFwiOjAuMCxcIkxlZnRcIjowLjAsXCJSaWdodFwiOjAuMCxcIkJvdHRvbVwiOjAuMH0sXCJCYWNrZ3JvdW5kXCI6e1wiJHJlZlwiOlwiMzYyXCJ9LFwiSXNWaXNpYmxlXCI6dHJ1ZSxcIldpZHRoXCI6MC4wLFwiSGVpZ2h0XCI6MC4wLFwiQm9yZGVyU3R5bGVcIjp7XCIkaWRcIjpcIjg5NlwiLFwiTGluZUNvbG9yXCI6bnVsbCxcIkxpbmVXZWlnaHRcIjowLjAsXCJMaW5lVHlwZVwiOjB9fSxcIkRhdGVTdHlsZVwiOntcIiRpZFwiOlwiODk3XCIsXCJGb250U2V0dGluZ3NcIjp7XCIkaWRcIjpcIjg5OFwiLFwiRm9udFNpemVcIjoxMCxcIkZvbnROYW1lXCI6XCJDYWxpYnJpXCIsXCJJc0JvbGRcIjpmYWxzZSxcIklzSXRhbGljXCI6ZmFsc2UsXCJJc1VuZGVybGluZWRcIjpmYWxzZX0sXCJBdXRvU2l6ZVwiOjAsXCJGb3JlZ3JvdW5kXCI6e1wiJGlkXCI6XCI4OTlcIixcIkNvbG9yXCI6e1wiJHJlZlwiOlwiMTUzXCJ9fSxcIkJhY2tncm91bmRGaWxsVHlwZVwiOjAsXCJNYXhXaWR0aFwiOjIwMC4wLFwiTWF4SGVpZ2h0XCI6XCJJbmZpbml0eVwiLFwiU21hcnRGb3JlZ3JvdW5kSXNBY3RpdmVcIjpmYWxzZSxcIkhvcml6b250YWxBbGlnbm1lbnRcIjoyLFwiVmVydGljYWxBbGlnbm1lbnRcIjowLFwiU21hcnRGb3JlZ3JvdW5kXCI6bnVsbCxcIk1hcmdpblwiOntcIiRpZFwiOlwiOTAwXCIsXCJUb3BcIjowLjAsXCJMZWZ0XCI6MC4wLFwiUmlnaHRcIjowLjAsXCJCb3R0b21cIjowLjB9LFwiUGFkZGluZ1wiOntcIiRpZFwiOlwiOTAxXCIsXCJUb3BcIjowLjAsXCJMZWZ0XCI6MC4wLFwiUmlnaHRcIjowLjAsXCJCb3R0b21cIjowLjB9LFwiQmFja2dyb3VuZFwiOntcIiRyZWZcIjpcIjM2OVwifSxcIklzVmlzaWJsZVwiOnRydWUsXCJXaWR0aFwiOjAuMCxcIkhlaWdodFwiOjAuMCxcIkJvcmRlclN0eWxlXCI6e1wiJGlkXCI6XCI5MDJcIixcIkxpbmVDb2xvclwiOm51bGwsXCJMaW5lV2VpZ2h0XCI6MC4wLFwiTGluZVR5cGVcIjowfX0sXCJEYXRlRm9ybWF0XCI6e1wiJGlkXCI6XCI5MD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5MDRcIixcIlRhc2tTdHlsZVwiOntcIiRpZFwiOlwiOTA1XCIsXCJTaGFwZVwiOjcsXCJTaGFwZVRoaWNrbmVzc1wiOjAsXCJEdXJhdGlvbkZvcm1hdFwiOjAsXCJQZXJjZW50YWdlQ29tcGxldGVTdHlsZVwiOntcIiRpZFwiOlwiOTA2XCIsXCJGb250U2V0dGluZ3NcIjp7XCIkaWRcIjpcIjkwN1wiLFwiRm9udFNpemVcIjoxMCxcIkZvbnROYW1lXCI6XCJDYWxpYnJpXCIsXCJJc0JvbGRcIjpmYWxzZSxcIklzSXRhbGljXCI6ZmFsc2UsXCJJc1VuZGVybGluZWRcIjpmYWxzZX0sXCJBdXRvU2l6ZVwiOjAsXCJGb3JlZ3JvdW5kXCI6e1wiJGlkXCI6XCI5MDh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OTA5XCIsXCJUb3BcIjowLjAsXCJMZWZ0XCI6MC4wLFwiUmlnaHRcIjowLjAsXCJCb3R0b21cIjowLjB9LFwiUGFkZGluZ1wiOntcIiRpZFwiOlwiOTEwXCIsXCJUb3BcIjowLjAsXCJMZWZ0XCI6MC4wLFwiUmlnaHRcIjowLjAsXCJCb3R0b21cIjowLjB9LFwiQmFja2dyb3VuZFwiOntcIiRyZWZcIjpcIjEyMVwifSxcIklzVmlzaWJsZVwiOnRydWUsXCJXaWR0aFwiOjAuMCxcIkhlaWdodFwiOjAuMCxcIkJvcmRlclN0eWxlXCI6e1wiJGlkXCI6XCI5MTFcIixcIkxpbmVDb2xvclwiOm51bGwsXCJMaW5lV2VpZ2h0XCI6MC4wLFwiTGluZVR5cGVcIjowfX0sXCJEdXJhdGlvblN0eWxlXCI6e1wiJGlkXCI6XCI5MTJcIixcIkZvbnRTZXR0aW5nc1wiOntcIiRpZFwiOlwiOTEzXCIsXCJGb250U2l6ZVwiOjEwLFwiRm9udE5hbWVcIjpcIkNhbGlicmlcIixcIklzQm9sZFwiOmZhbHNlLFwiSXNJdGFsaWNcIjpmYWxzZSxcIklzVW5kZXJsaW5lZFwiOmZhbHNlfSxcIkF1dG9TaXplXCI6MCxcIkZvcmVncm91bmRcIjp7XCIkaWRcIjpcIjkxNF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5MTVcIixcIlRvcFwiOjAuMCxcIkxlZnRcIjowLjAsXCJSaWdodFwiOjAuMCxcIkJvdHRvbVwiOjAuMH0sXCJQYWRkaW5nXCI6e1wiJGlkXCI6XCI5MTZcIixcIlRvcFwiOjAuMCxcIkxlZnRcIjowLjAsXCJSaWdodFwiOjAuMCxcIkJvdHRvbVwiOjAuMH0sXCJCYWNrZ3JvdW5kXCI6e1wiJHJlZlwiOlwiMTI4XCJ9LFwiSXNWaXNpYmxlXCI6dHJ1ZSxcIldpZHRoXCI6MC4wLFwiSGVpZ2h0XCI6MC4wLFwiQm9yZGVyU3R5bGVcIjp7XCIkaWRcIjpcIjkxN1wiLFwiTGluZUNvbG9yXCI6bnVsbCxcIkxpbmVXZWlnaHRcIjowLjAsXCJMaW5lVHlwZVwiOjB9fSxcIkhvcml6b250YWxDb25uZWN0b3JTdHlsZVwiOntcIiRpZFwiOlwiOTE4XCIsXCJMaW5lQ29sb3JcIjp7XCIkcmVmXCI6XCIxMzBcIn0sXCJMaW5lV2VpZ2h0XCI6MS4wLFwiTGluZVR5cGVcIjowfSxcIlZlcnRpY2FsQ29ubmVjdG9yU3R5bGVcIjp7XCIkaWRcIjpcIjkxOVwiLFwiTGluZUNvbG9yXCI6e1wiJHJlZlwiOlwiMTMzXCJ9LFwiTGluZVdlaWdodFwiOjAuMCxcIkxpbmVUeXBlXCI6MH0sXCJNYXJnaW5cIjpudWxsLFwiU3RhcnREYXRlUG9zaXRpb25cIjo2LFwiRW5kRGF0ZVBvc2l0aW9uXCI6NixcIlRpdGxlUG9zaXRpb25cIjoyLFwiRHVyYXRpb25Qb3NpdGlvblwiOjYsXCJQZXJjZW50YWdlQ29tcGxldGVkUG9zaXRpb25cIjoyLFwiU3BhY2luZ1wiOjMsXCJJc0JlbG93VGltZWJhbmRcIjp0cnVlLFwiUGVyY2VudGFnZUNvbXBsZXRlU2hhcGVPcGFjaXR5XCI6MzUsXCJHcm91cE5hbWVcIjpudWxsLFwiQXR0YWNoZWRNaWxlc3RvbmVzU3R5bGVzXCI6bnVsbCxcIlNoYXBlU3R5bGVcIjp7XCIkaWRcIjpcIjkyMFwiLFwiTWFyZ2luXCI6e1wiJGlkXCI6XCI5MjFcIixcIlRvcFwiOjAuMCxcIkxlZnRcIjo0LjAsXCJSaWdodFwiOjQuMCxcIkJvdHRvbVwiOjAuMH0sXCJQYWRkaW5nXCI6e1wiJGlkXCI6XCI5MjJcIixcIlRvcFwiOjAuMCxcIkxlZnRcIjowLjAsXCJSaWdodFwiOjAuMCxcIkJvdHRvbVwiOjAuMH0sXCJCYWNrZ3JvdW5kXCI6e1wiJGlkXCI6XCI5MjNcIixcIkNvbG9yXCI6e1wiJGlkXCI6XCI5MjRcIixcIkFcIjoyNTUsXCJSXCI6MjM3LFwiR1wiOjEyNSxcIkJcIjo0OX19LFwiSXNWaXNpYmxlXCI6dHJ1ZSxcIldpZHRoXCI6MC4wLFwiSGVpZ2h0XCI6MTMuNDI2NjY2NjY2NjY2Njc3LFwiQm9yZGVyU3R5bGVcIjp7XCIkaWRcIjpcIjkyNVwiLFwiTGluZUNvbG9yXCI6e1wiJHJlZlwiOlwiMTQxXCJ9LFwiTGluZVdlaWdodFwiOjAuMCxcIkxpbmVUeXBlXCI6MH19LFwiVGl0bGVTdHlsZVwiOntcIiRpZFwiOlwiOTI2XCIsXCJGb250U2V0dGluZ3NcIjp7XCIkaWRcIjpcIjkyN1wiLFwiRm9udFNpemVcIjoxMSxcIkZvbnROYW1lXCI6XCJDYWxpYnJpXCIsXCJJc0JvbGRcIjp0cnVlLFwiSXNJdGFsaWNcIjpmYWxzZSxcIklzVW5kZXJsaW5lZFwiOmZhbHNlfSxcIkF1dG9TaXplXCI6MCxcIkZvcmVncm91bmRcIjp7XCIkaWRcIjpcIjkyOFwiLFwiQ29sb3JcIjp7XCIkaWRcIjpcIjkyOVwiLFwiQVwiOjI1NSxcIlJcIjoyNTUsXCJHXCI6MjU1LFwiQlwiOjI1NX19LFwiQmFja2dyb3VuZEZpbGxUeXBlXCI6MCxcIk1heFdpZHRoXCI6NzIwLjAsXCJNYXhIZWlnaHRcIjpcIkluZmluaXR5XCIsXCJTbWFydEZvcmVncm91bmRJc0FjdGl2ZVwiOmZhbHNlLFwiSG9yaXpvbnRhbEFsaWdubWVudFwiOjEsXCJWZXJ0aWNhbEFsaWdubWVudFwiOjAsXCJTbWFydEZvcmVncm91bmRcIjpudWxsLFwiTWFyZ2luXCI6e1wiJGlkXCI6XCI5MzBcIixcIlRvcFwiOjAuMCxcIkxlZnRcIjowLjAsXCJSaWdodFwiOjAuMCxcIkJvdHRvbVwiOjAuMH0sXCJQYWRkaW5nXCI6e1wiJGlkXCI6XCI5MzFcIixcIlRvcFwiOjAuMCxcIkxlZnRcIjowLjAsXCJSaWdodFwiOjAuMCxcIkJvdHRvbVwiOjAuMH0sXCJCYWNrZ3JvdW5kXCI6e1wiJHJlZlwiOlwiMTQ5XCJ9LFwiSXNWaXNpYmxlXCI6dHJ1ZSxcIldpZHRoXCI6MC4wLFwiSGVpZ2h0XCI6MC4wLFwiQm9yZGVyU3R5bGVcIjp7XCIkaWRcIjpcIjkzMlwiLFwiTGluZUNvbG9yXCI6bnVsbCxcIkxpbmVXZWlnaHRcIjowLjAsXCJMaW5lVHlwZVwiOjB9fSxcIkRhdGVTdHlsZVwiOntcIiRpZFwiOlwiOTMzXCIsXCJGb250U2V0dGluZ3NcIjp7XCIkaWRcIjpcIjkzNFwiLFwiRm9udFNpemVcIjoxMCxcIkZvbnROYW1lXCI6XCJDYWxpYnJpXCIsXCJJc0JvbGRcIjpmYWxzZSxcIklzSXRhbGljXCI6ZmFsc2UsXCJJc1VuZGVybGluZWRcIjpmYWxzZX0sXCJBdXRvU2l6ZVwiOjAsXCJGb3JlZ3JvdW5kXCI6e1wiJGlkXCI6XCI5MzVcIixcIkNvbG9yXCI6e1wiJHJlZlwiOlwiMTUzXCJ9fSxcIkJhY2tncm91bmRGaWxsVHlwZVwiOjAsXCJNYXhXaWR0aFwiOjIwMC4wLFwiTWF4SGVpZ2h0XCI6XCJJbmZpbml0eVwiLFwiU21hcnRGb3JlZ3JvdW5kSXNBY3RpdmVcIjpmYWxzZSxcIkhvcml6b250YWxBbGlnbm1lbnRcIjowLFwiVmVydGljYWxBbGlnbm1lbnRcIjowLFwiU21hcnRGb3JlZ3JvdW5kXCI6bnVsbCxcIk1hcmdpblwiOntcIiRpZFwiOlwiOTM2XCIsXCJUb3BcIjowLjAsXCJMZWZ0XCI6MC4wLFwiUmlnaHRcIjowLjAsXCJCb3R0b21cIjowLjB9LFwiUGFkZGluZ1wiOntcIiRpZFwiOlwiOTM3XCIsXCJUb3BcIjowLjAsXCJMZWZ0XCI6MC4wLFwiUmlnaHRcIjowLjAsXCJCb3R0b21cIjowLjB9LFwiQmFja2dyb3VuZFwiOntcIiRyZWZcIjpcIjE1NlwifSxcIklzVmlzaWJsZVwiOnRydWUsXCJXaWR0aFwiOjAuMCxcIkhlaWdodFwiOjAuMCxcIkJvcmRlclN0eWxlXCI6e1wiJGlkXCI6XCI5MzhcIixcIkxpbmVDb2xvclwiOm51bGwsXCJMaW5lV2VpZ2h0XCI6MC4wLFwiTGluZVR5cGVcIjowfX0sXCJEYXRlRm9ybWF0XCI6e1wiJGlkXCI6XCI5Mz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fSx7XCIkaWRcIjpcIjk0MFwiLFwiU3R5bGVcIjp7XCIkaWRcIjpcIjk0MVwiLFwiSGVhZGVyU3R5bGVcIjp7XCIkaWRcIjpcIjk0MlwiLFwiVGV4dFN0eWxlXCI6e1wiJGlkXCI6XCI5NDNcIixcIkZvbnRTZXR0aW5nc1wiOntcIiRpZFwiOlwiOTQ0XCIsXCJGb250U2l6ZVwiOjEyLFwiRm9udE5hbWVcIjpcIkNhbGlicmlcIixcIklzQm9sZFwiOnRydWUsXCJJc0l0YWxpY1wiOmZhbHNlLFwiSXNVbmRlcmxpbmVkXCI6ZmFsc2V9LFwiQXV0b1NpemVcIjowLFwiRm9yZWdyb3VuZFwiOntcIiRpZFwiOlwiOTQ1XCIsXCJDb2xvclwiOntcIiRpZFwiOlwiOTQ2XCIsXCJBXCI6MjU1LFwiUlwiOjI1NSxcIkdcIjoyNTUsXCJCXCI6MjU1fX0sXCJCYWNrZ3JvdW5kRmlsbFR5cGVcIjowLFwiTWF4V2lkdGhcIjowLjAsXCJNYXhIZWlnaHRcIjowLjAsXCJTbWFydEZvcmVncm91bmRJc0FjdGl2ZVwiOmZhbHNlLFwiSG9yaXpvbnRhbEFsaWdubWVudFwiOjAsXCJWZXJ0aWNhbEFsaWdubWVudFwiOjAsXCJTbWFydEZvcmVncm91bmRcIjpudWxsLFwiTWFyZ2luXCI6e1wiJGlkXCI6XCI5NDdcIixcIlRvcFwiOjAuMCxcIkxlZnRcIjowLjAsXCJSaWdodFwiOjAuMCxcIkJvdHRvbVwiOjAuMH0sXCJQYWRkaW5nXCI6e1wiJGlkXCI6XCI5NDhcIixcIlRvcFwiOjAuMCxcIkxlZnRcIjowLjAsXCJSaWdodFwiOjAuMCxcIkJvdHRvbVwiOjAuMH0sXCJCYWNrZ3JvdW5kXCI6bnVsbCxcIklzVmlzaWJsZVwiOmZhbHNlLFwiV2lkdGhcIjowLjAsXCJIZWlnaHRcIjowLjAsXCJCb3JkZXJTdHlsZVwiOm51bGx9LFwiUmVjdGFuZ2xlU3R5bGVcIjp7XCIkaWRcIjpcIjk0OVwiLFwiTWFyZ2luXCI6e1wiJGlkXCI6XCI5NTBcIixcIlRvcFwiOjAuMCxcIkxlZnRcIjowLjAsXCJSaWdodFwiOjAuMCxcIkJvdHRvbVwiOjAuMH0sXCJQYWRkaW5nXCI6e1wiJGlkXCI6XCI5NTFcIixcIlRvcFwiOjAuMCxcIkxlZnRcIjowLjAsXCJSaWdodFwiOjAuMCxcIkJvdHRvbVwiOjAuMH0sXCJCYWNrZ3JvdW5kXCI6e1wiJGlkXCI6XCI5NTJcIixcIkNvbG9yXCI6e1wiJGlkXCI6XCI5NTNcIixcIkFcIjoyNTUsXCJSXCI6MTEyLFwiR1wiOjE3MyxcIkJcIjo3MX19LFwiSXNWaXNpYmxlXCI6ZmFsc2UsXCJXaWR0aFwiOjAuMCxcIkhlaWdodFwiOjAuMCxcIkJvcmRlclN0eWxlXCI6e1wiJGlkXCI6XCI5NTRcIixcIkxpbmVDb2xvclwiOntcIiRpZFwiOlwiOTU1XCIsXCIkdHlwZVwiOlwiTkxSRS5Db21tb24uRG9tLlNvbGlkQ29sb3JCcnVzaCwgTkxSRS5Db21tb25cIixcIkNvbG9yXCI6e1wiJGlkXCI6XCI5NTZcIixcIkFcIjoyNTUsXCJSXCI6NTUsXCJHXCI6NTUsXCJCXCI6NTV9fSxcIkxpbmVXZWlnaHRcIjowLjAsXCJMaW5lVHlwZVwiOjB9fSxcIlRleHRJc1ZlcnRpY2FsXCI6ZmFsc2V9LFwiQmFja2dyb3VuZFN0eWxlXCI6e1wiJGlkXCI6XCI5NTdcIixcIk1hcmdpblwiOntcIiRpZFwiOlwiOTU4XCIsXCJUb3BcIjowLjAsXCJMZWZ0XCI6MC4wLFwiUmlnaHRcIjowLjAsXCJCb3R0b21cIjowLjB9LFwiUGFkZGluZ1wiOntcIiRpZFwiOlwiOTU5XCIsXCJUb3BcIjowLjAsXCJMZWZ0XCI6MC4wLFwiUmlnaHRcIjowLjAsXCJCb3R0b21cIjowLjB9LFwiQmFja2dyb3VuZFwiOntcIiRpZFwiOlwiOTYwXCIsXCJDb2xvclwiOntcIiRpZFwiOlwiOTYxXCIsXCJBXCI6MzgsXCJSXCI6MTEyLFwiR1wiOjE3MyxcIkJcIjo3MX19LFwiSXNWaXNpYmxlXCI6dHJ1ZSxcIldpZHRoXCI6MC4wLFwiSGVpZ2h0XCI6MC4wLFwiQm9yZGVyU3R5bGVcIjp7XCIkaWRcIjpcIjk2MlwiLFwiTGluZUNvbG9yXCI6e1wiJGlkXCI6XCI5NjNcIixcIiR0eXBlXCI6XCJOTFJFLkNvbW1vbi5Eb20uU29saWRDb2xvckJydXNoLCBOTFJFLkNvbW1vblwiLFwiQ29sb3JcIjp7XCIkaWRcIjpcIjk2NFwiLFwiQVwiOjI1NSxcIlJcIjo1NSxcIkdcIjo1NSxcIkJcIjo1NX19LFwiTGluZVdlaWdodFwiOjAuMCxcIkxpbmVUeXBlXCI6MH19LFwiSXNBYm92ZVRpbWViYW5kXCI6ZmFsc2V9LFwiQ3VzdG9tU3dpbWxhbmVNaWxlc3RvbmVTdHlsZUxpc3RcIjpbXSxcIkN1c3RvbVN3aW1sYW5lVGFza1N0eWxlTGlzdFwiOlt7XCIkaWRcIjpcIjk2NVwiLFwiVGFza1N0eWxlXCI6e1wiJGlkXCI6XCI5NjZcIixcIlNoYXBlXCI6NyxcIlNoYXBlVGhpY2tuZXNzXCI6MyxcIkR1cmF0aW9uRm9ybWF0XCI6NSxcIlBlcmNlbnRhZ2VDb21wbGV0ZVN0eWxlXCI6e1wiJGlkXCI6XCI5NjdcIixcIkZvbnRTZXR0aW5nc1wiOntcIiRpZFwiOlwiOTY4XCIsXCJGb250U2l6ZVwiOjEwLFwiRm9udE5hbWVcIjpcIkNhbGlicmlcIixcIklzQm9sZFwiOnRydWUsXCJJc0l0YWxpY1wiOmZhbHNlLFwiSXNVbmRlcmxpbmVkXCI6ZmFsc2V9LFwiQXV0b1NpemVcIjowLFwiRm9yZWdyb3VuZFwiOntcIiRpZFwiOlwiOTY5XCIsXCJDb2xvclwiOntcIiRpZFwiOlwiOTcwXCIsXCJBXCI6MjU1LFwiUlwiOjU2LFwiR1wiOjg3LFwiQlwiOjM1fX0sXCJCYWNrZ3JvdW5kRmlsbFR5cGVcIjowLFwiTWF4V2lkdGhcIjoyMDAuMCxcIk1heEhlaWdodFwiOlwiSW5maW5pdHlcIixcIlNtYXJ0Rm9yZWdyb3VuZElzQWN0aXZlXCI6ZmFsc2UsXCJIb3Jpem9udGFsQWxpZ25tZW50XCI6MixcIlZlcnRpY2FsQWxpZ25tZW50XCI6MCxcIlNtYXJ0Rm9yZWdyb3VuZFwiOm51bGwsXCJNYXJnaW5cIjp7XCIkaWRcIjpcIjk3MVwiLFwiVG9wXCI6MC4wLFwiTGVmdFwiOjAuMCxcIlJpZ2h0XCI6MC4wLFwiQm90dG9tXCI6MC4wfSxcIlBhZGRpbmdcIjp7XCIkaWRcIjpcIjk3MlwiLFwiVG9wXCI6MC4wLFwiTGVmdFwiOjAuMCxcIlJpZ2h0XCI6MC4wLFwiQm90dG9tXCI6MC4wfSxcIkJhY2tncm91bmRcIjp7XCIkcmVmXCI6XCIzMzFcIn0sXCJJc1Zpc2libGVcIjp0cnVlLFwiV2lkdGhcIjowLjAsXCJIZWlnaHRcIjowLjAsXCJCb3JkZXJTdHlsZVwiOntcIiRpZFwiOlwiOTczXCIsXCJMaW5lQ29sb3JcIjpudWxsLFwiTGluZVdlaWdodFwiOjAuMCxcIkxpbmVUeXBlXCI6MH19LFwiRHVyYXRpb25TdHlsZVwiOntcIiRpZFwiOlwiOTc0XCIsXCJGb250U2V0dGluZ3NcIjp7XCIkaWRcIjpcIjk3NVwiLFwiRm9udFNpemVcIjoxMCxcIkZvbnROYW1lXCI6XCJDYWxpYnJpXCIsXCJJc0JvbGRcIjp0cnVlLFwiSXNJdGFsaWNcIjpmYWxzZSxcIklzVW5kZXJsaW5lZFwiOmZhbHNlfSxcIkF1dG9TaXplXCI6MCxcIkZvcmVncm91bmRcIjp7XCIkaWRcIjpcIjk3NlwiLFwiQ29sb3JcIjp7XCIkaWRcIjpcIjk3N1wiLFwiQVwiOjI1NSxcIlJcIjo1NixcIkdcIjo4NyxcIkJcIjozNX19LFwiQmFja2dyb3VuZEZpbGxUeXBlXCI6MCxcIk1heFdpZHRoXCI6MjAwLjAsXCJNYXhIZWlnaHRcIjpcIkluZmluaXR5XCIsXCJTbWFydEZvcmVncm91bmRJc0FjdGl2ZVwiOmZhbHNlLFwiSG9yaXpvbnRhbEFsaWdubWVudFwiOjAsXCJWZXJ0aWNhbEFsaWdubWVudFwiOjAsXCJTbWFydEZvcmVncm91bmRcIjpudWxsLFwiTWFyZ2luXCI6e1wiJGlkXCI6XCI5NzhcIixcIlRvcFwiOjAuMCxcIkxlZnRcIjowLjAsXCJSaWdodFwiOjAuMCxcIkJvdHRvbVwiOjAuMH0sXCJQYWRkaW5nXCI6e1wiJGlkXCI6XCI5NzlcIixcIlRvcFwiOjAuMCxcIkxlZnRcIjowLjAsXCJSaWdodFwiOjAuMCxcIkJvdHRvbVwiOjAuMH0sXCJCYWNrZ3JvdW5kXCI6e1wiJHJlZlwiOlwiMzQwXCJ9LFwiSXNWaXNpYmxlXCI6dHJ1ZSxcIldpZHRoXCI6MC4wLFwiSGVpZ2h0XCI6MC4wLFwiQm9yZGVyU3R5bGVcIjp7XCIkaWRcIjpcIjk4MFwiLFwiTGluZUNvbG9yXCI6bnVsbCxcIkxpbmVXZWlnaHRcIjowLjAsXCJMaW5lVHlwZVwiOjB9fSxcIkhvcml6b250YWxDb25uZWN0b3JTdHlsZVwiOntcIiRpZFwiOlwiOTgxXCIsXCJMaW5lQ29sb3JcIjp7XCIkcmVmXCI6XCIzNDNcIn0sXCJMaW5lV2VpZ2h0XCI6MS4wLFwiTGluZVR5cGVcIjowfSxcIlZlcnRpY2FsQ29ubmVjdG9yU3R5bGVcIjp7XCIkaWRcIjpcIjk4MlwiLFwiTGluZUNvbG9yXCI6e1wiJHJlZlwiOlwiMzQ2XCJ9LFwiTGluZVdlaWdodFwiOjAuMCxcIkxpbmVUeXBlXCI6MH0sXCJNYXJnaW5cIjpudWxsLFwiU3RhcnREYXRlUG9zaXRpb25cIjo2LFwiRW5kRGF0ZVBvc2l0aW9uXCI6NixcIlRpdGxlUG9zaXRpb25cIjoxLFwiRHVyYXRpb25Qb3NpdGlvblwiOjAsXCJQZXJjZW50YWdlQ29tcGxldGVkUG9zaXRpb25cIjozLFwiU3BhY2luZ1wiOjMsXCJJc0JlbG93VGltZWJhbmRcIjp0cnVlLFwiUGVyY2VudGFnZUNvbXBsZXRlU2hhcGVPcGFjaXR5XCI6MzUsXCJHcm91cE5hbWVcIjpcIjJkZDgwNTc2LWUzZDMtNGZiZC1hZjRkLTVlZmNiYjIxNDMyMVwiLFwiQXR0YWNoZWRNaWxlc3RvbmVzU3R5bGVzXCI6bnVsbCxcIlNoYXBlU3R5bGVcIjp7XCIkaWRcIjpcIjk4M1wiLFwiTWFyZ2luXCI6e1wiJGlkXCI6XCI5ODRcIixcIlRvcFwiOjAuMCxcIkxlZnRcIjo0LjAsXCJSaWdodFwiOjQuMCxcIkJvdHRvbVwiOjAuMH0sXCJQYWRkaW5nXCI6e1wiJGlkXCI6XCI5ODVcIixcIlRvcFwiOjAuMCxcIkxlZnRcIjowLjAsXCJSaWdodFwiOjAuMCxcIkJvdHRvbVwiOjAuMH0sXCJCYWNrZ3JvdW5kXCI6e1wiJGlkXCI6XCI5ODZcIixcIkNvbG9yXCI6e1wiJGlkXCI6XCI5ODdcIixcIkFcIjoyNTUsXCJSXCI6MTEyLFwiR1wiOjE3MyxcIkJcIjo3MX19LFwiSXNWaXNpYmxlXCI6dHJ1ZSxcIldpZHRoXCI6MC4wLFwiSGVpZ2h0XCI6MTMuNDI2NjkyOTYyNjQ2NDg0LFwiQm9yZGVyU3R5bGVcIjp7XCIkaWRcIjpcIjk4OFwiLFwiTGluZUNvbG9yXCI6e1wiJGlkXCI6XCI5ODlcIixcIiR0eXBlXCI6XCJOTFJFLkNvbW1vbi5Eb20uU29saWRDb2xvckJydXNoLCBOTFJFLkNvbW1vblwiLFwiQ29sb3JcIjp7XCIkaWRcIjpcIjk5MFwiLFwiQVwiOjI1NSxcIlJcIjoyNTUsXCJHXCI6MCxcIkJcIjowfX0sXCJMaW5lV2VpZ2h0XCI6MC4wLFwiTGluZVR5cGVcIjowfX0sXCJUaXRsZVN0eWxlXCI6e1wiJGlkXCI6XCI5OTFcIixcIkZvbnRTZXR0aW5nc1wiOntcIiRpZFwiOlwiOTkyXCIsXCJGb250U2l6ZVwiOjExLFwiRm9udE5hbWVcIjpcIkNhbGlicmlcIixcIklzQm9sZFwiOnRydWUsXCJJc0l0YWxpY1wiOmZhbHNlLFwiSXNVbmRlcmxpbmVkXCI6ZmFsc2V9LFwiQXV0b1NpemVcIjowLFwiRm9yZWdyb3VuZFwiOntcIiRpZFwiOlwiOTkzXCIsXCJDb2xvclwiOntcIiRpZFwiOlwiOTk0XCIsXCJBXCI6MjU1LFwiUlwiOjAsXCJHXCI6MCxcIkJcIjowfX0sXCJCYWNrZ3JvdW5kRmlsbFR5cGVcIjowLFwiTWF4V2lkdGhcIjo3MjAuMCxcIk1heEhlaWdodFwiOlwiSW5maW5pdHlcIixcIlNtYXJ0Rm9yZWdyb3VuZElzQWN0aXZlXCI6ZmFsc2UsXCJIb3Jpem9udGFsQWxpZ25tZW50XCI6MCxcIlZlcnRpY2FsQWxpZ25tZW50XCI6MCxcIlNtYXJ0Rm9yZWdyb3VuZFwiOm51bGwsXCJNYXJnaW5cIjp7XCIkaWRcIjpcIjk5NVwiLFwiVG9wXCI6MC4wLFwiTGVmdFwiOjAuMCxcIlJpZ2h0XCI6MC4wLFwiQm90dG9tXCI6MC4wfSxcIlBhZGRpbmdcIjp7XCIkaWRcIjpcIjk5NlwiLFwiVG9wXCI6MC4wLFwiTGVmdFwiOjAuMCxcIlJpZ2h0XCI6MC4wLFwiQm90dG9tXCI6MC4wfSxcIkJhY2tncm91bmRcIjp7XCIkcmVmXCI6XCIzNjJcIn0sXCJJc1Zpc2libGVcIjp0cnVlLFwiV2lkdGhcIjowLjAsXCJIZWlnaHRcIjowLjAsXCJCb3JkZXJTdHlsZVwiOntcIiRpZFwiOlwiOTk3XCIsXCJMaW5lQ29sb3JcIjpudWxsLFwiTGluZVdlaWdodFwiOjAuMCxcIkxpbmVUeXBlXCI6MH19LFwiRGF0ZVN0eWxlXCI6e1wiJGlkXCI6XCI5OThcIixcIkZvbnRTZXR0aW5nc1wiOntcIiRpZFwiOlwiOTk5XCIsXCJGb250U2l6ZVwiOjEwLFwiRm9udE5hbWVcIjpcIkNhbGlicmlcIixcIklzQm9sZFwiOmZhbHNlLFwiSXNJdGFsaWNcIjpmYWxzZSxcIklzVW5kZXJsaW5lZFwiOmZhbHNlfSxcIkF1dG9TaXplXCI6MCxcIkZvcmVncm91bmRcIjp7XCIkaWRcIjpcIjEwMDBcIixcIkNvbG9yXCI6e1wiJHJlZlwiOlwiMTUzXCJ9fSxcIkJhY2tncm91bmRGaWxsVHlwZVwiOjAsXCJNYXhXaWR0aFwiOjIwMC4wLFwiTWF4SGVpZ2h0XCI6XCJJbmZpbml0eVwiLFwiU21hcnRGb3JlZ3JvdW5kSXNBY3RpdmVcIjpmYWxzZSxcIkhvcml6b250YWxBbGlnbm1lbnRcIjowLFwiVmVydGljYWxBbGlnbm1lbnRcIjowLFwiU21hcnRGb3JlZ3JvdW5kXCI6bnVsbCxcIk1hcmdpblwiOntcIiRpZFwiOlwiMTAwMVwiLFwiVG9wXCI6MC4wLFwiTGVmdFwiOjAuMCxcIlJpZ2h0XCI6MC4wLFwiQm90dG9tXCI6MC4wfSxcIlBhZGRpbmdcIjp7XCIkaWRcIjpcIjEwMDJcIixcIlRvcFwiOjAuMCxcIkxlZnRcIjowLjAsXCJSaWdodFwiOjAuMCxcIkJvdHRvbVwiOjAuMH0sXCJCYWNrZ3JvdW5kXCI6e1wiJHJlZlwiOlwiMzY5XCJ9LFwiSXNWaXNpYmxlXCI6dHJ1ZSxcIldpZHRoXCI6MC4wLFwiSGVpZ2h0XCI6MC4wLFwiQm9yZGVyU3R5bGVcIjp7XCIkaWRcIjpcIjEwMDNcIixcIkxpbmVDb2xvclwiOm51bGwsXCJMaW5lV2VpZ2h0XCI6MC4wLFwiTGluZVR5cGVcIjowfX0sXCJEYXRlRm9ybWF0XCI6e1wiJGlkXCI6XCIxMDA0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MTAwNVwiLFwiVGFza1N0eWxlXCI6e1wiJGlkXCI6XCIxMDA2XCIsXCJTaGFwZVwiOjcsXCJTaGFwZVRoaWNrbmVzc1wiOjMsXCJEdXJhdGlvbkZvcm1hdFwiOjUsXCJQZXJjZW50YWdlQ29tcGxldGVTdHlsZVwiOntcIiRpZFwiOlwiMTAwN1wiLFwiRm9udFNldHRpbmdzXCI6e1wiJGlkXCI6XCIxMDA4XCIsXCJGb250U2l6ZVwiOjEwLFwiRm9udE5hbWVcIjpcIkNhbGlicmlcIixcIklzQm9sZFwiOmZhbHNlLFwiSXNJdGFsaWNcIjpmYWxzZSxcIklzVW5kZXJsaW5lZFwiOmZhbHNlfSxcIkF1dG9TaXplXCI6MCxcIkZvcmVncm91bmRcIjp7XCIkaWRcIjpcIjEwMDl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MTAxMFwiLFwiVG9wXCI6MC4wLFwiTGVmdFwiOjAuMCxcIlJpZ2h0XCI6MC4wLFwiQm90dG9tXCI6MC4wfSxcIlBhZGRpbmdcIjp7XCIkaWRcIjpcIjEwMTFcIixcIlRvcFwiOjAuMCxcIkxlZnRcIjowLjAsXCJSaWdodFwiOjAuMCxcIkJvdHRvbVwiOjAuMH0sXCJCYWNrZ3JvdW5kXCI6e1wiJHJlZlwiOlwiMzMxXCJ9LFwiSXNWaXNpYmxlXCI6dHJ1ZSxcIldpZHRoXCI6MC4wLFwiSGVpZ2h0XCI6MC4wLFwiQm9yZGVyU3R5bGVcIjp7XCIkaWRcIjpcIjEwMTJcIixcIkxpbmVDb2xvclwiOm51bGwsXCJMaW5lV2VpZ2h0XCI6MC4wLFwiTGluZVR5cGVcIjowfX0sXCJEdXJhdGlvblN0eWxlXCI6e1wiJGlkXCI6XCIxMDEzXCIsXCJGb250U2V0dGluZ3NcIjp7XCIkaWRcIjpcIjEwMTRcIixcIkZvbnRTaXplXCI6MTAsXCJGb250TmFtZVwiOlwiQ2FsaWJyaVwiLFwiSXNCb2xkXCI6dHJ1ZSxcIklzSXRhbGljXCI6ZmFsc2UsXCJJc1VuZGVybGluZWRcIjpmYWxzZX0sXCJBdXRvU2l6ZVwiOjAsXCJGb3JlZ3JvdW5kXCI6e1wiJGlkXCI6XCIxMDE1XCIsXCJDb2xvclwiOntcIiRpZFwiOlwiMTAxNlwiLFwiQVwiOjI1NSxcIlJcIjo1NixcIkdcIjo4NyxcIkJcIjozNX19LFwiQmFja2dyb3VuZEZpbGxUeXBlXCI6MCxcIk1heFdpZHRoXCI6MjAwLjAsXCJNYXhIZWlnaHRcIjpcIkluZmluaXR5XCIsXCJTbWFydEZvcmVncm91bmRJc0FjdGl2ZVwiOmZhbHNlLFwiSG9yaXpvbnRhbEFsaWdubWVudFwiOjAsXCJWZXJ0aWNhbEFsaWdubWVudFwiOjAsXCJTbWFydEZvcmVncm91bmRcIjpudWxsLFwiTWFyZ2luXCI6e1wiJGlkXCI6XCIxMDE3XCIsXCJUb3BcIjowLjAsXCJMZWZ0XCI6MC4wLFwiUmlnaHRcIjowLjAsXCJCb3R0b21cIjowLjB9LFwiUGFkZGluZ1wiOntcIiRpZFwiOlwiMTAxOFwiLFwiVG9wXCI6MC4wLFwiTGVmdFwiOjAuMCxcIlJpZ2h0XCI6MC4wLFwiQm90dG9tXCI6MC4wfSxcIkJhY2tncm91bmRcIjp7XCIkcmVmXCI6XCIzNDBcIn0sXCJJc1Zpc2libGVcIjp0cnVlLFwiV2lkdGhcIjowLjAsXCJIZWlnaHRcIjowLjAsXCJCb3JkZXJTdHlsZVwiOntcIiRpZFwiOlwiMTAxOVwiLFwiTGluZUNvbG9yXCI6bnVsbCxcIkxpbmVXZWlnaHRcIjowLjAsXCJMaW5lVHlwZVwiOjB9fSxcIkhvcml6b250YWxDb25uZWN0b3JTdHlsZVwiOntcIiRpZFwiOlwiMTAyMFwiLFwiTGluZUNvbG9yXCI6e1wiJHJlZlwiOlwiMzQzXCJ9LFwiTGluZVdlaWdodFwiOjEuMCxcIkxpbmVUeXBlXCI6MH0sXCJWZXJ0aWNhbENvbm5lY3RvclN0eWxlXCI6e1wiJGlkXCI6XCIxMDIxXCIsXCJMaW5lQ29sb3JcIjp7XCIkcmVmXCI6XCIzNDZcIn0sXCJMaW5lV2VpZ2h0XCI6MC4wLFwiTGluZVR5cGVcIjowfSxcIk1hcmdpblwiOm51bGwsXCJTdGFydERhdGVQb3NpdGlvblwiOjYsXCJFbmREYXRlUG9zaXRpb25cIjo2LFwiVGl0bGVQb3NpdGlvblwiOjEsXCJEdXJhdGlvblBvc2l0aW9uXCI6MCxcIlBlcmNlbnRhZ2VDb21wbGV0ZWRQb3NpdGlvblwiOjIsXCJTcGFjaW5nXCI6MyxcIklzQmVsb3dUaW1lYmFuZFwiOnRydWUsXCJQZXJjZW50YWdlQ29tcGxldGVTaGFwZU9wYWNpdHlcIjozNSxcIkdyb3VwTmFtZVwiOlwiMmRkODA1NzYtZTNkMy00ZmJkLWFmNGQtNWVmY2JiMjE0MzIxXCIsXCJBdHRhY2hlZE1pbGVzdG9uZXNTdHlsZXNcIjpudWxsLFwiU2hhcGVTdHlsZVwiOntcIiRpZFwiOlwiMTAyMlwiLFwiTWFyZ2luXCI6e1wiJGlkXCI6XCIxMDIzXCIsXCJUb3BcIjowLjAsXCJMZWZ0XCI6NC4wLFwiUmlnaHRcIjo0LjAsXCJCb3R0b21cIjowLjB9LFwiUGFkZGluZ1wiOntcIiRpZFwiOlwiMTAyNFwiLFwiVG9wXCI6MC4wLFwiTGVmdFwiOjAuMCxcIlJpZ2h0XCI6MC4wLFwiQm90dG9tXCI6MC4wfSxcIkJhY2tncm91bmRcIjp7XCIkaWRcIjpcIjEwMjVcIixcIkNvbG9yXCI6e1wiJGlkXCI6XCIxMDI2XCIsXCJBXCI6MjU1LFwiUlwiOjExMixcIkdcIjoxNzMsXCJCXCI6NzF9fSxcIklzVmlzaWJsZVwiOnRydWUsXCJXaWR0aFwiOjAuMCxcIkhlaWdodFwiOjEzLjQyNjY5Mjk2MjY0NjQ4NCxcIkJvcmRlclN0eWxlXCI6e1wiJGlkXCI6XCIxMDI3XCIsXCJMaW5lQ29sb3JcIjp7XCIkaWRcIjpcIjEwMjhcIixcIiR0eXBlXCI6XCJOTFJFLkNvbW1vbi5Eb20uU29saWRDb2xvckJydXNoLCBOTFJFLkNvbW1vblwiLFwiQ29sb3JcIjp7XCIkaWRcIjpcIjEwMjlcIixcIkFcIjoyNTUsXCJSXCI6MjU1LFwiR1wiOjAsXCJCXCI6MH19LFwiTGluZVdlaWdodFwiOjAuMCxcIkxpbmVUeXBlXCI6MH19LFwiVGl0bGVTdHlsZVwiOntcIiRpZFwiOlwiMTAzMFwiLFwiRm9udFNldHRpbmdzXCI6e1wiJGlkXCI6XCIxMDMxXCIsXCJGb250U2l6ZVwiOjExLFwiRm9udE5hbWVcIjpcIkNhbGlicmlcIixcIklzQm9sZFwiOnRydWUsXCJJc0l0YWxpY1wiOmZhbHNlLFwiSXNVbmRlcmxpbmVkXCI6ZmFsc2V9LFwiQXV0b1NpemVcIjowLFwiRm9yZWdyb3VuZFwiOntcIiRpZFwiOlwiMTAzMlwiLFwiQ29sb3JcIjp7XCIkaWRcIjpcIjEwMzNcIixcIkFcIjoyNTUsXCJSXCI6MCxcIkdcIjowLFwiQlwiOjB9fSxcIkJhY2tncm91bmRGaWxsVHlwZVwiOjAsXCJNYXhXaWR0aFwiOjcyMC4wLFwiTWF4SGVpZ2h0XCI6XCJJbmZpbml0eVwiLFwiU21hcnRGb3JlZ3JvdW5kSXNBY3RpdmVcIjpmYWxzZSxcIkhvcml6b250YWxBbGlnbm1lbnRcIjowLFwiVmVydGljYWxBbGlnbm1lbnRcIjowLFwiU21hcnRGb3JlZ3JvdW5kXCI6bnVsbCxcIk1hcmdpblwiOntcIiRpZFwiOlwiMTAzNFwiLFwiVG9wXCI6MC4wLFwiTGVmdFwiOjAuMCxcIlJpZ2h0XCI6MC4wLFwiQm90dG9tXCI6MC4wfSxcIlBhZGRpbmdcIjp7XCIkaWRcIjpcIjEwMzVcIixcIlRvcFwiOjAuMCxcIkxlZnRcIjowLjAsXCJSaWdodFwiOjAuMCxcIkJvdHRvbVwiOjAuMH0sXCJCYWNrZ3JvdW5kXCI6e1wiJHJlZlwiOlwiMzYyXCJ9LFwiSXNWaXNpYmxlXCI6dHJ1ZSxcIldpZHRoXCI6MC4wLFwiSGVpZ2h0XCI6MC4wLFwiQm9yZGVyU3R5bGVcIjp7XCIkaWRcIjpcIjEwMzZcIixcIkxpbmVDb2xvclwiOm51bGwsXCJMaW5lV2VpZ2h0XCI6MC4wLFwiTGluZVR5cGVcIjowfX0sXCJEYXRlU3R5bGVcIjp7XCIkaWRcIjpcIjEwMzdcIixcIkZvbnRTZXR0aW5nc1wiOntcIiRpZFwiOlwiMTAzOFwiLFwiRm9udFNpemVcIjoxMCxcIkZvbnROYW1lXCI6XCJDYWxpYnJpXCIsXCJJc0JvbGRcIjpmYWxzZSxcIklzSXRhbGljXCI6ZmFsc2UsXCJJc1VuZGVybGluZWRcIjpmYWxzZX0sXCJBdXRvU2l6ZVwiOjAsXCJGb3JlZ3JvdW5kXCI6e1wiJGlkXCI6XCIxMDM5XCIsXCJDb2xvclwiOntcIiRyZWZcIjpcIjE1M1wifX0sXCJCYWNrZ3JvdW5kRmlsbFR5cGVcIjowLFwiTWF4V2lkdGhcIjoyMDAuMCxcIk1heEhlaWdodFwiOlwiSW5maW5pdHlcIixcIlNtYXJ0Rm9yZWdyb3VuZElzQWN0aXZlXCI6ZmFsc2UsXCJIb3Jpem9udGFsQWxpZ25tZW50XCI6MCxcIlZlcnRpY2FsQWxpZ25tZW50XCI6MCxcIlNtYXJ0Rm9yZWdyb3VuZFwiOm51bGwsXCJNYXJnaW5cIjp7XCIkaWRcIjpcIjEwNDBcIixcIlRvcFwiOjAuMCxcIkxlZnRcIjowLjAsXCJSaWdodFwiOjAuMCxcIkJvdHRvbVwiOjAuMH0sXCJQYWRkaW5nXCI6e1wiJGlkXCI6XCIxMDQxXCIsXCJUb3BcIjowLjAsXCJMZWZ0XCI6MC4wLFwiUmlnaHRcIjowLjAsXCJCb3R0b21cIjowLjB9LFwiQmFja2dyb3VuZFwiOntcIiRyZWZcIjpcIjM2OVwifSxcIklzVmlzaWJsZVwiOnRydWUsXCJXaWR0aFwiOjAuMCxcIkhlaWdodFwiOjAuMCxcIkJvcmRlclN0eWxlXCI6e1wiJGlkXCI6XCIxMDQyXCIsXCJMaW5lQ29sb3JcIjpudWxsLFwiTGluZVdlaWdodFwiOjAuMCxcIkxpbmVUeXBlXCI6MH19LFwiRGF0ZUZvcm1hdFwiOntcIiRpZFwiOlwiMTA0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7XCIkaWRcIjpcIjEwNDRcIixcIlNoYXBlXCI6MTQsXCJDb25uZWN0b3JNYXJnaW5cIjp7XCIkaWRcIjpcIjEwNDVcIixcIlRvcFwiOjAuMCxcIkxlZnRcIjoyLjAsXCJSaWdodFwiOjIuMCxcIkJvdHRvbVwiOjAuMH0sXCJDb25uZWN0b3JTdHlsZVwiOntcIiRpZFwiOlwiMTA0NlwiLFwiTGluZUNvbG9yXCI6e1wiJGlkXCI6XCIxMDQ3XCIsXCIkdHlwZVwiOlwiTkxSRS5Db21tb24uRG9tLlNvbGlkQ29sb3JCcnVzaCwgTkxSRS5Db21tb25cIixcIkNvbG9yXCI6e1wiJGlkXCI6XCIxMDQ4XCIsXCJBXCI6MjU1LFwiUlwiOjU2LFwiR1wiOjg3LFwiQlwiOjM1fX0sXCJMaW5lV2VpZ2h0XCI6MS4wLFwiTGluZVR5cGVcIjowfSxcIklzQmVsb3dUaW1lYmFuZFwiOnRydWUsXCJIaWRlRGF0ZVwiOmZhbHNlLFwiU2hhcGVTaXplXCI6MyxcIlNwYWNpbmdcIjowLjAsXCJQYWRkaW5nXCI6e1wiJGlkXCI6XCIxMDQ5XCIsXCJUb3BcIjo3LjAsXCJMZWZ0XCI6My4wLFwiUmlnaHRcIjowLjAsXCJCb3R0b21cIjoyLjB9LFwiUG9zaXRpb25cIjpudWxsLFwiUG9zaXRpb25PblRhc2tcIjozLFwiU2hhcGVTdHlsZVwiOntcIiRpZFwiOlwiMTA1MFwiLFwiTWFyZ2luXCI6e1wiJGlkXCI6XCIxMDUxXCIsXCJUb3BcIjowLjAsXCJMZWZ0XCI6MC4wLFwiUmlnaHRcIjowLjAsXCJCb3R0b21cIjowLjB9LFwiUGFkZGluZ1wiOntcIiRpZFwiOlwiMTA1MlwiLFwiVG9wXCI6MC4wLFwiTGVmdFwiOjAuMCxcIlJpZ2h0XCI6MC4wLFwiQm90dG9tXCI6MC4wfSxcIkJhY2tncm91bmRcIjp7XCIkaWRcIjpcIjEwNTNcIixcIkNvbG9yXCI6e1wiJGlkXCI6XCIxMDU0XCIsXCJBXCI6MjU1LFwiUlwiOjU2LFwiR1wiOjg3LFwiQlwiOjM1fX0sXCJJc1Zpc2libGVcIjp0cnVlLFwiV2lkdGhcIjoxNS44MDA3MDg3NzA3NTE5NTMsXCJIZWlnaHRcIjoxNy41NTYzNzc0MTA4ODg2NzIsXCJCb3JkZXJTdHlsZVwiOntcIiRpZFwiOlwiMTA1NVwiLFwiTGluZUNvbG9yXCI6bnVsbCxcIkxpbmVXZWlnaHRcIjowLjAsXCJMaW5lVHlwZVwiOjB9fSxcIlRpdGxlU3R5bGVcIjp7XCIkaWRcIjpcIjEwNTZcIixcIkZvbnRTZXR0aW5nc1wiOntcIiRpZFwiOlwiMTA1N1wiLFwiRm9udFNpemVcIjoxMSxcIkZvbnROYW1lXCI6XCJDYWxpYnJpXCIsXCJJc0JvbGRcIjp0cnVlLFwiSXNJdGFsaWNcIjpmYWxzZSxcIklzVW5kZXJsaW5lZFwiOmZhbHNlfSxcIkF1dG9TaXplXCI6MCxcIkZvcmVncm91bmRcIjp7XCIkaWRcIjpcIjEwNThcIixcIkNvbG9yXCI6e1wiJGlkXCI6XCIxMDU5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EwNjBcIixcIlRvcFwiOjAuMCxcIkxlZnRcIjowLjAsXCJSaWdodFwiOjAuMCxcIkJvdHRvbVwiOjAuMH0sXCJQYWRkaW5nXCI6e1wiJGlkXCI6XCIxMDYxXCIsXCJUb3BcIjowLjAsXCJMZWZ0XCI6MC4wLFwiUmlnaHRcIjowLjAsXCJCb3R0b21cIjowLjB9LFwiQmFja2dyb3VuZFwiOntcIiRyZWZcIjpcIjEwNVwifSxcIklzVmlzaWJsZVwiOnRydWUsXCJXaWR0aFwiOjAuMCxcIkhlaWdodFwiOjAuMCxcIkJvcmRlclN0eWxlXCI6e1wiJGlkXCI6XCIxMDYyXCIsXCJMaW5lQ29sb3JcIjpudWxsLFwiTGluZVdlaWdodFwiOjAuMCxcIkxpbmVUeXBlXCI6MH19LFwiRGF0ZVN0eWxlXCI6e1wiJGlkXCI6XCIxMDYzXCIsXCJGb250U2V0dGluZ3NcIjp7XCIkaWRcIjpcIjEwNjRcIixcIkZvbnRTaXplXCI6MTAsXCJGb250TmFtZVwiOlwiQ2FsaWJyaVwiLFwiSXNCb2xkXCI6ZmFsc2UsXCJJc0l0YWxpY1wiOmZhbHNlLFwiSXNVbmRlcmxpbmVkXCI6ZmFsc2V9LFwiQXV0b1NpemVcIjowLFwiRm9yZWdyb3VuZFwiOntcIiRpZFwiOlwiMTA2NVwiLFwiQ29sb3JcIjp7XCIkaWRcIjpcIjEwNjZ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EwNjdcIixcIlRvcFwiOjAuMCxcIkxlZnRcIjowLjAsXCJSaWdodFwiOjAuMCxcIkJvdHRvbVwiOjAuMH0sXCJQYWRkaW5nXCI6e1wiJGlkXCI6XCIxMDY4XCIsXCJUb3BcIjowLjAsXCJMZWZ0XCI6MC4wLFwiUmlnaHRcIjowLjAsXCJCb3R0b21cIjowLjB9LFwiQmFja2dyb3VuZFwiOntcIiRyZWZcIjpcIjExMlwifSxcIklzVmlzaWJsZVwiOnRydWUsXCJXaWR0aFwiOjAuMCxcIkhlaWdodFwiOjAuMCxcIkJvcmRlclN0eWxlXCI6e1wiJGlkXCI6XCIxMDY5XCIsXCJMaW5lQ29sb3JcIjpudWxsLFwiTGluZVdlaWdodFwiOjAuMCxcIkxpbmVUeXBlXCI6MH19LFwiRGF0ZUZvcm1hdFwiOntcIiRpZFwiOlwiMTA3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ntcIiRpZFwiOlwiMTA3MVwiLFwiRGF0ZVBhcnRJc1Zpc2libGVcIjp0cnVlLFwiVGltZVBhcnRJc1Zpc2libGVcIjpmYWxzZX19LFwiSXNWaXNpYmxlXCI6dHJ1ZX0se1wiJGlkXCI6XCIxMDcyXCIsXCJTaGFwZVwiOjE0LFwiQ29ubmVjdG9yTWFyZ2luXCI6e1wiJGlkXCI6XCIxMDczXCIsXCJUb3BcIjowLjAsXCJMZWZ0XCI6Mi4wLFwiUmlnaHRcIjoyLjAsXCJCb3R0b21cIjowLjB9LFwiQ29ubmVjdG9yU3R5bGVcIjp7XCIkaWRcIjpcIjEwNzRcIixcIkxpbmVDb2xvclwiOntcIiRpZFwiOlwiMTA3NVwiLFwiJHR5cGVcIjpcIk5MUkUuQ29tbW9uLkRvbS5Tb2xpZENvbG9yQnJ1c2gsIE5MUkUuQ29tbW9uXCIsXCJDb2xvclwiOntcIiRpZFwiOlwiMTA3NlwiLFwiQVwiOjI1NSxcIlJcIjo1NixcIkdcIjo4NyxcIkJcIjozNX19LFwiTGluZVdlaWdodFwiOjEuMCxcIkxpbmVUeXBlXCI6MH0sXCJJc0JlbG93VGltZWJhbmRcIjp0cnVlLFwiSGlkZURhdGVcIjpmYWxzZSxcIlNoYXBlU2l6ZVwiOjMsXCJTcGFjaW5nXCI6MC4wLFwiUGFkZGluZ1wiOntcIiRpZFwiOlwiMTA3N1wiLFwiVG9wXCI6Ny4wLFwiTGVmdFwiOjMuMCxcIlJpZ2h0XCI6MC4wLFwiQm90dG9tXCI6Mi4wfSxcIlBvc2l0aW9uXCI6bnVsbCxcIlBvc2l0aW9uT25UYXNrXCI6MyxcIlNoYXBlU3R5bGVcIjp7XCIkaWRcIjpcIjEwNzhcIixcIk1hcmdpblwiOntcIiRpZFwiOlwiMTA3OVwiLFwiVG9wXCI6MC4wLFwiTGVmdFwiOjAuMCxcIlJpZ2h0XCI6MC4wLFwiQm90dG9tXCI6MC4wfSxcIlBhZGRpbmdcIjp7XCIkaWRcIjpcIjEwODBcIixcIlRvcFwiOjAuMCxcIkxlZnRcIjowLjAsXCJSaWdodFwiOjAuMCxcIkJvdHRvbVwiOjAuMH0sXCJCYWNrZ3JvdW5kXCI6e1wiJGlkXCI6XCIxMDgxXCIsXCJDb2xvclwiOntcIiRpZFwiOlwiMTA4MlwiLFwiQVwiOjI1NSxcIlJcIjo1NixcIkdcIjo4NyxcIkJcIjozNX19LFwiSXNWaXNpYmxlXCI6dHJ1ZSxcIldpZHRoXCI6MTUuODAwNzA4NzcwNzUxOTUzLFwiSGVpZ2h0XCI6MTcuNTU2Mzc3NDEwODg4NjcyLFwiQm9yZGVyU3R5bGVcIjp7XCIkaWRcIjpcIjEwODNcIixcIkxpbmVDb2xvclwiOm51bGwsXCJMaW5lV2VpZ2h0XCI6MC4wLFwiTGluZVR5cGVcIjowfX0sXCJUaXRsZVN0eWxlXCI6e1wiJGlkXCI6XCIxMDg0XCIsXCJGb250U2V0dGluZ3NcIjp7XCIkaWRcIjpcIjEwODVcIixcIkZvbnRTaXplXCI6MTEsXCJGb250TmFtZVwiOlwiQ2FsaWJyaVwiLFwiSXNCb2xkXCI6dHJ1ZSxcIklzSXRhbGljXCI6ZmFsc2UsXCJJc1VuZGVybGluZWRcIjpmYWxzZX0sXCJBdXRvU2l6ZVwiOjAsXCJGb3JlZ3JvdW5kXCI6e1wiJGlkXCI6XCIxMDg2XCIsXCJDb2xvclwiOntcIiRpZFwiOlwiMTA4N1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xMDg4XCIsXCJUb3BcIjowLjAsXCJMZWZ0XCI6MC4wLFwiUmlnaHRcIjowLjAsXCJCb3R0b21cIjowLjB9LFwiUGFkZGluZ1wiOntcIiRpZFwiOlwiMTA4OVwiLFwiVG9wXCI6MC4wLFwiTGVmdFwiOjAuMCxcIlJpZ2h0XCI6MC4wLFwiQm90dG9tXCI6MC4wfSxcIkJhY2tncm91bmRcIjp7XCIkcmVmXCI6XCIxMDVcIn0sXCJJc1Zpc2libGVcIjp0cnVlLFwiV2lkdGhcIjowLjAsXCJIZWlnaHRcIjowLjAsXCJCb3JkZXJTdHlsZVwiOntcIiRpZFwiOlwiMTA5MFwiLFwiTGluZUNvbG9yXCI6bnVsbCxcIkxpbmVXZWlnaHRcIjowLjAsXCJMaW5lVHlwZVwiOjB9fSxcIkRhdGVTdHlsZVwiOntcIiRpZFwiOlwiMTA5MVwiLFwiRm9udFNldHRpbmdzXCI6e1wiJGlkXCI6XCIxMDkyXCIsXCJGb250U2l6ZVwiOjEwLFwiRm9udE5hbWVcIjpcIkNhbGlicmlcIixcIklzQm9sZFwiOmZhbHNlLFwiSXNJdGFsaWNcIjpmYWxzZSxcIklzVW5kZXJsaW5lZFwiOmZhbHNlfSxcIkF1dG9TaXplXCI6MCxcIkZvcmVncm91bmRcIjp7XCIkaWRcIjpcIjEwOTNcIixcIkNvbG9yXCI6e1wiJGlkXCI6XCIxMDk0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xMDk1XCIsXCJUb3BcIjowLjAsXCJMZWZ0XCI6MC4wLFwiUmlnaHRcIjowLjAsXCJCb3R0b21cIjowLjB9LFwiUGFkZGluZ1wiOntcIiRpZFwiOlwiMTA5NlwiLFwiVG9wXCI6MC4wLFwiTGVmdFwiOjAuMCxcIlJpZ2h0XCI6MC4wLFwiQm90dG9tXCI6MC4wfSxcIkJhY2tncm91bmRcIjp7XCIkcmVmXCI6XCIxMTJcIn0sXCJJc1Zpc2libGVcIjp0cnVlLFwiV2lkdGhcIjowLjAsXCJIZWlnaHRcIjowLjAsXCJCb3JkZXJTdHlsZVwiOntcIiRpZFwiOlwiMTA5N1wiLFwiTGluZUNvbG9yXCI6bnVsbCxcIkxpbmVXZWlnaHRcIjowLjAsXCJMaW5lVHlwZVwiOjB9fSxcIkRhdGVGb3JtYXRcIjp7XCIkaWRcIjpcIjEwOT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7XCIkaWRcIjpcIjEwOTlcIixcIkRhdGVQYXJ0SXNWaXNpYmxlXCI6dHJ1ZSxcIlRpbWVQYXJ0SXNWaXNpYmxlXCI6ZmFsc2V9fSxcIklzVmlzaWJsZVwiOnRydWV9LHtcIiRpZFwiOlwiMTEwMFwiLFwiU2hhcGVcIjoxNCxcIkNvbm5lY3Rvck1hcmdpblwiOntcIiRpZFwiOlwiMTEwMVwiLFwiVG9wXCI6MC4wLFwiTGVmdFwiOjIuMCxcIlJpZ2h0XCI6Mi4wLFwiQm90dG9tXCI6MC4wfSxcIkNvbm5lY3RvclN0eWxlXCI6e1wiJGlkXCI6XCIxMTAyXCIsXCJMaW5lQ29sb3JcIjp7XCIkaWRcIjpcIjExMDNcIixcIiR0eXBlXCI6XCJOTFJFLkNvbW1vbi5Eb20uU29saWRDb2xvckJydXNoLCBOTFJFLkNvbW1vblwiLFwiQ29sb3JcIjp7XCIkaWRcIjpcIjExMDRcIixcIkFcIjoyNTUsXCJSXCI6NTYsXCJHXCI6ODcsXCJCXCI6MzV9fSxcIkxpbmVXZWlnaHRcIjoxLjAsXCJMaW5lVHlwZVwiOjB9LFwiSXNCZWxvd1RpbWViYW5kXCI6dHJ1ZSxcIkhpZGVEYXRlXCI6ZmFsc2UsXCJTaGFwZVNpemVcIjozLFwiU3BhY2luZ1wiOjAuMCxcIlBhZGRpbmdcIjp7XCIkaWRcIjpcIjExMDVcIixcIlRvcFwiOjcuMCxcIkxlZnRcIjozLjAsXCJSaWdodFwiOjAuMCxcIkJvdHRvbVwiOjIuMH0sXCJQb3NpdGlvblwiOm51bGwsXCJQb3NpdGlvbk9uVGFza1wiOjMsXCJTaGFwZVN0eWxlXCI6e1wiJGlkXCI6XCIxMTA2XCIsXCJNYXJnaW5cIjp7XCIkaWRcIjpcIjExMDdcIixcIlRvcFwiOjAuMCxcIkxlZnRcIjowLjAsXCJSaWdodFwiOjAuMCxcIkJvdHRvbVwiOjAuMH0sXCJQYWRkaW5nXCI6e1wiJGlkXCI6XCIxMTA4XCIsXCJUb3BcIjowLjAsXCJMZWZ0XCI6MC4wLFwiUmlnaHRcIjowLjAsXCJCb3R0b21cIjowLjB9LFwiQmFja2dyb3VuZFwiOntcIiRpZFwiOlwiMTEwOVwiLFwiQ29sb3JcIjp7XCIkaWRcIjpcIjExMTBcIixcIkFcIjoyNTUsXCJSXCI6NTYsXCJHXCI6ODcsXCJCXCI6MzV9fSxcIklzVmlzaWJsZVwiOnRydWUsXCJXaWR0aFwiOjE1LjgwMDcwODc3MDc1MTk1MyxcIkhlaWdodFwiOjE3LjU1NjM3NzQxMDg4ODY3MixcIkJvcmRlclN0eWxlXCI6e1wiJGlkXCI6XCIxMTExXCIsXCJMaW5lQ29sb3JcIjpudWxsLFwiTGluZVdlaWdodFwiOjAuMCxcIkxpbmVUeXBlXCI6MH19LFwiVGl0bGVTdHlsZVwiOntcIiRpZFwiOlwiMTExMlwiLFwiRm9udFNldHRpbmdzXCI6e1wiJGlkXCI6XCIxMTEzXCIsXCJGb250U2l6ZVwiOjExLFwiRm9udE5hbWVcIjpcIkNhbGlicmlcIixcIklzQm9sZFwiOnRydWUsXCJJc0l0YWxpY1wiOmZhbHNlLFwiSXNVbmRlcmxpbmVkXCI6ZmFsc2V9LFwiQXV0b1NpemVcIjowLFwiRm9yZWdyb3VuZFwiOntcIiRpZFwiOlwiMTExNFwiLFwiQ29sb3JcIjp7XCIkaWRcIjpcIjExMTV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ExNlwiLFwiVG9wXCI6MC4wLFwiTGVmdFwiOjAuMCxcIlJpZ2h0XCI6MC4wLFwiQm90dG9tXCI6MC4wfSxcIlBhZGRpbmdcIjp7XCIkaWRcIjpcIjExMTdcIixcIlRvcFwiOjAuMCxcIkxlZnRcIjowLjAsXCJSaWdodFwiOjAuMCxcIkJvdHRvbVwiOjAuMH0sXCJCYWNrZ3JvdW5kXCI6e1wiJHJlZlwiOlwiMTA1XCJ9LFwiSXNWaXNpYmxlXCI6dHJ1ZSxcIldpZHRoXCI6MC4wLFwiSGVpZ2h0XCI6MC4wLFwiQm9yZGVyU3R5bGVcIjp7XCIkaWRcIjpcIjExMThcIixcIkxpbmVDb2xvclwiOm51bGwsXCJMaW5lV2VpZ2h0XCI6MC4wLFwiTGluZVR5cGVcIjowfX0sXCJEYXRlU3R5bGVcIjp7XCIkaWRcIjpcIjExMTlcIixcIkZvbnRTZXR0aW5nc1wiOntcIiRpZFwiOlwiMTEyMFwiLFwiRm9udFNpemVcIjoxMCxcIkZvbnROYW1lXCI6XCJDYWxpYnJpXCIsXCJJc0JvbGRcIjpmYWxzZSxcIklzSXRhbGljXCI6ZmFsc2UsXCJJc1VuZGVybGluZWRcIjpmYWxzZX0sXCJBdXRvU2l6ZVwiOjAsXCJGb3JlZ3JvdW5kXCI6e1wiJGlkXCI6XCIxMTIxXCIsXCJDb2xvclwiOntcIiRpZFwiOlwiMTEyMl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TEyM1wiLFwiVG9wXCI6MC4wLFwiTGVmdFwiOjAuMCxcIlJpZ2h0XCI6MC4wLFwiQm90dG9tXCI6MC4wfSxcIlBhZGRpbmdcIjp7XCIkaWRcIjpcIjExMjRcIixcIlRvcFwiOjAuMCxcIkxlZnRcIjowLjAsXCJSaWdodFwiOjAuMCxcIkJvdHRvbVwiOjAuMH0sXCJCYWNrZ3JvdW5kXCI6e1wiJHJlZlwiOlwiMTEyXCJ9LFwiSXNWaXNpYmxlXCI6dHJ1ZSxcIldpZHRoXCI6MC4wLFwiSGVpZ2h0XCI6MC4wLFwiQm9yZGVyU3R5bGVcIjp7XCIkaWRcIjpcIjExMjVcIixcIkxpbmVDb2xvclwiOm51bGwsXCJMaW5lV2VpZ2h0XCI6MC4wLFwiTGluZVR5cGVcIjowfX0sXCJEYXRlRm9ybWF0XCI6e1wiJGlkXCI6XCIxMTI2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e1wiJGlkXCI6XCIxMTI3XCIsXCJEYXRlUGFydElzVmlzaWJsZVwiOnRydWUsXCJUaW1lUGFydElzVmlzaWJsZVwiOmZhbHNlfX0sXCJJc1Zpc2libGVcIjp0cnVlfV19LHtcIiRpZFwiOlwiMTEyOFwiLFwiVGFza1N0eWxlXCI6e1wiJGlkXCI6XCIxMTI5XCIsXCJTaGFwZVwiOjcsXCJTaGFwZVRoaWNrbmVzc1wiOjMsXCJEdXJhdGlvbkZvcm1hdFwiOjUsXCJQZXJjZW50YWdlQ29tcGxldGVTdHlsZVwiOntcIiRpZFwiOlwiMTEzMFwiLFwiRm9udFNldHRpbmdzXCI6e1wiJGlkXCI6XCIxMTMxXCIsXCJGb250U2l6ZVwiOjEwLFwiRm9udE5hbWVcIjpcIkNhbGlicmlcIixcIklzQm9sZFwiOmZhbHNlLFwiSXNJdGFsaWNcIjpmYWxzZSxcIklzVW5kZXJsaW5lZFwiOmZhbHNlfSxcIkF1dG9TaXplXCI6MCxcIkZvcmVncm91bmRcIjp7XCIkaWRcIjpcIjExMzJ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MTEzM1wiLFwiVG9wXCI6MC4wLFwiTGVmdFwiOjAuMCxcIlJpZ2h0XCI6MC4wLFwiQm90dG9tXCI6MC4wfSxcIlBhZGRpbmdcIjp7XCIkaWRcIjpcIjExMzRcIixcIlRvcFwiOjAuMCxcIkxlZnRcIjowLjAsXCJSaWdodFwiOjAuMCxcIkJvdHRvbVwiOjAuMH0sXCJCYWNrZ3JvdW5kXCI6e1wiJHJlZlwiOlwiMTIxXCJ9LFwiSXNWaXNpYmxlXCI6dHJ1ZSxcIldpZHRoXCI6MC4wLFwiSGVpZ2h0XCI6MC4wLFwiQm9yZGVyU3R5bGVcIjp7XCIkaWRcIjpcIjExMzVcIixcIkxpbmVDb2xvclwiOm51bGwsXCJMaW5lV2VpZ2h0XCI6MC4wLFwiTGluZVR5cGVcIjowfX0sXCJEdXJhdGlvblN0eWxlXCI6e1wiJGlkXCI6XCIxMTM2XCIsXCJGb250U2V0dGluZ3NcIjp7XCIkaWRcIjpcIjExMzdcIixcIkZvbnRTaXplXCI6MTAsXCJGb250TmFtZVwiOlwiQ2FsaWJyaVwiLFwiSXNCb2xkXCI6dHJ1ZSxcIklzSXRhbGljXCI6ZmFsc2UsXCJJc1VuZGVybGluZWRcIjpmYWxzZX0sXCJBdXRvU2l6ZVwiOjAsXCJGb3JlZ3JvdW5kXCI6e1wiJGlkXCI6XCIxMTM4XCIsXCJDb2xvclwiOntcIiRpZFwiOlwiMTEz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0MFwiLFwiVG9wXCI6MC4wLFwiTGVmdFwiOjAuMCxcIlJpZ2h0XCI6MC4wLFwiQm90dG9tXCI6MC4wfSxcIlBhZGRpbmdcIjp7XCIkaWRcIjpcIjExNDFcIixcIlRvcFwiOjAuMCxcIkxlZnRcIjowLjAsXCJSaWdodFwiOjAuMCxcIkJvdHRvbVwiOjAuMH0sXCJCYWNrZ3JvdW5kXCI6e1wiJHJlZlwiOlwiMTI4XCJ9LFwiSXNWaXNpYmxlXCI6dHJ1ZSxcIldpZHRoXCI6MC4wLFwiSGVpZ2h0XCI6MC4wLFwiQm9yZGVyU3R5bGVcIjp7XCIkaWRcIjpcIjExNDJcIixcIkxpbmVDb2xvclwiOm51bGwsXCJMaW5lV2VpZ2h0XCI6MC4wLFwiTGluZVR5cGVcIjowfX0sXCJIb3Jpem9udGFsQ29ubmVjdG9yU3R5bGVcIjp7XCIkaWRcIjpcIjExNDNcIixcIkxpbmVDb2xvclwiOntcIiRyZWZcIjpcIjEzMFwifSxcIkxpbmVXZWlnaHRcIjoxLjAsXCJMaW5lVHlwZVwiOjB9LFwiVmVydGljYWxDb25uZWN0b3JTdHlsZVwiOntcIiRpZFwiOlwiMTE0NFwiLFwiTGluZUNvbG9yXCI6e1wiJHJlZlwiOlwiMTMzXCJ9LFwiTGluZVdlaWdodFwiOjAuMCxcIkxpbmVUeXBlXCI6MH0sXCJNYXJnaW5cIjpudWxsLFwiU3RhcnREYXRlUG9zaXRpb25cIjo2LFwiRW5kRGF0ZVBvc2l0aW9uXCI6NixcIlRpdGxlUG9zaXRpb25cIjoxLFwiRHVyYXRpb25Qb3NpdGlvblwiOjYsXCJQZXJjZW50YWdlQ29tcGxldGVkUG9zaXRpb25cIjoyLFwiU3BhY2luZ1wiOjMsXCJJc0JlbG93VGltZWJhbmRcIjp0cnVlLFwiUGVyY2VudGFnZUNvbXBsZXRlU2hhcGVPcGFjaXR5XCI6MzUsXCJHcm91cE5hbWVcIjpcIjJkZDgwNTc2LWUzZDMtNGZiZC1hZjRkLTVlZmNiYjIxNDMyMVwiLFwiQXR0YWNoZWRNaWxlc3RvbmVzU3R5bGVzXCI6bnVsbCxcIlNoYXBlU3R5bGVcIjp7XCIkaWRcIjpcIjExNDVcIixcIk1hcmdpblwiOntcIiRpZFwiOlwiMTE0NlwiLFwiVG9wXCI6MC4wLFwiTGVmdFwiOjQuMCxcIlJpZ2h0XCI6NC4wLFwiQm90dG9tXCI6MC4wfSxcIlBhZGRpbmdcIjp7XCIkaWRcIjpcIjExNDdcIixcIlRvcFwiOjAuMCxcIkxlZnRcIjowLjAsXCJSaWdodFwiOjAuMCxcIkJvdHRvbVwiOjAuMH0sXCJCYWNrZ3JvdW5kXCI6e1wiJGlkXCI6XCIxMTQ4XCIsXCJDb2xvclwiOntcIiRpZFwiOlwiMTE0OVwiLFwiQVwiOjI1NSxcIlJcIjoxMTIsXCJHXCI6MTczLFwiQlwiOjcxfX0sXCJJc1Zpc2libGVcIjp0cnVlLFwiV2lkdGhcIjowLjAsXCJIZWlnaHRcIjoxMy40MjY2OTI5NjI2NDY0ODQsXCJCb3JkZXJTdHlsZVwiOntcIiRpZFwiOlwiMTE1MFwiLFwiTGluZUNvbG9yXCI6e1wiJHJlZlwiOlwiMTQxXCJ9LFwiTGluZVdlaWdodFwiOjAuMCxcIkxpbmVUeXBlXCI6MH19LFwiVGl0bGVTdHlsZVwiOntcIiRpZFwiOlwiMTE1MVwiLFwiRm9udFNldHRpbmdzXCI6e1wiJGlkXCI6XCIxMTUyXCIsXCJGb250U2l6ZVwiOjExLFwiRm9udE5hbWVcIjpcIkNhbGlicmlcIixcIklzQm9sZFwiOnRydWUsXCJJc0l0YWxpY1wiOmZhbHNlLFwiSXNVbmRlcmxpbmVkXCI6ZmFsc2V9LFwiQXV0b1NpemVcIjowLFwiRm9yZWdyb3VuZFwiOntcIiRpZFwiOlwiMTE1M1wiLFwiQ29sb3JcIjp7XCIkaWRcIjpcIjExNTRcIixcIkFcIjoyNTUsXCJSXCI6MCxcIkdcIjowLFwiQlwiOjB9fSxcIkJhY2tncm91bmRGaWxsVHlwZVwiOjAsXCJNYXhXaWR0aFwiOjcyMC4wLFwiTWF4SGVpZ2h0XCI6XCJJbmZpbml0eVwiLFwiU21hcnRGb3JlZ3JvdW5kSXNBY3RpdmVcIjpmYWxzZSxcIkhvcml6b250YWxBbGlnbm1lbnRcIjowLFwiVmVydGljYWxBbGlnbm1lbnRcIjowLFwiU21hcnRGb3JlZ3JvdW5kXCI6bnVsbCxcIk1hcmdpblwiOntcIiRpZFwiOlwiMTE1NVwiLFwiVG9wXCI6MC4wLFwiTGVmdFwiOjAuMCxcIlJpZ2h0XCI6MC4wLFwiQm90dG9tXCI6MC4wfSxcIlBhZGRpbmdcIjp7XCIkaWRcIjpcIjExNTZcIixcIlRvcFwiOjAuMCxcIkxlZnRcIjowLjAsXCJSaWdodFwiOjAuMCxcIkJvdHRvbVwiOjAuMH0sXCJCYWNrZ3JvdW5kXCI6e1wiJHJlZlwiOlwiMTQ5XCJ9LFwiSXNWaXNpYmxlXCI6dHJ1ZSxcIldpZHRoXCI6MC4wLFwiSGVpZ2h0XCI6MC4wLFwiQm9yZGVyU3R5bGVcIjp7XCIkaWRcIjpcIjExNTdcIixcIkxpbmVDb2xvclwiOm51bGwsXCJMaW5lV2VpZ2h0XCI6MC4wLFwiTGluZVR5cGVcIjowfX0sXCJEYXRlU3R5bGVcIjp7XCIkaWRcIjpcIjExNThcIixcIkZvbnRTZXR0aW5nc1wiOntcIiRpZFwiOlwiMTE1OVwiLFwiRm9udFNpemVcIjoxMCxcIkZvbnROYW1lXCI6XCJDYWxpYnJpXCIsXCJJc0JvbGRcIjpmYWxzZSxcIklzSXRhbGljXCI6ZmFsc2UsXCJJc1VuZGVybGluZWRcIjpmYWxzZX0sXCJBdXRvU2l6ZVwiOjAsXCJGb3JlZ3JvdW5kXCI6e1wiJGlkXCI6XCIxMTYwXCIsXCJDb2xvclwiOntcIiRyZWZcIjpcIjE1M1wifX0sXCJCYWNrZ3JvdW5kRmlsbFR5cGVcIjowLFwiTWF4V2lkdGhcIjoyMDAuMCxcIk1heEhlaWdodFwiOlwiSW5maW5pdHlcIixcIlNtYXJ0Rm9yZWdyb3VuZElzQWN0aXZlXCI6ZmFsc2UsXCJIb3Jpem9udGFsQWxpZ25tZW50XCI6MixcIlZlcnRpY2FsQWxpZ25tZW50XCI6MCxcIlNtYXJ0Rm9yZWdyb3VuZFwiOm51bGwsXCJNYXJnaW5cIjp7XCIkaWRcIjpcIjExNjFcIixcIlRvcFwiOjAuMCxcIkxlZnRcIjowLjAsXCJSaWdodFwiOjAuMCxcIkJvdHRvbVwiOjAuMH0sXCJQYWRkaW5nXCI6e1wiJGlkXCI6XCIxMTYyXCIsXCJUb3BcIjowLjAsXCJMZWZ0XCI6MC4wLFwiUmlnaHRcIjowLjAsXCJCb3R0b21cIjowLjB9LFwiQmFja2dyb3VuZFwiOntcIiRyZWZcIjpcIjE1NlwifSxcIklzVmlzaWJsZVwiOnRydWUsXCJXaWR0aFwiOjAuMCxcIkhlaWdodFwiOjAuMCxcIkJvcmRlclN0eWxlXCI6e1wiJGlkXCI6XCIxMTYzXCIsXCJMaW5lQ29sb3JcIjpudWxsLFwiTGluZVdlaWdodFwiOjAuMCxcIkxpbmVUeXBlXCI6MH19LFwiRGF0ZUZvcm1hdFwiOntcIiRpZFwiOlwiMTE2N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ExNjVcIixcIlRhc2tTdHlsZVwiOntcIiRpZFwiOlwiMTE2NlwiLFwiU2hhcGVcIjo3LFwiU2hhcGVUaGlja25lc3NcIjozLFwiRHVyYXRpb25Gb3JtYXRcIjowLFwiUGVyY2VudGFnZUNvbXBsZXRlU3R5bGVcIjp7XCIkaWRcIjpcIjExNjdcIixcIkZvbnRTZXR0aW5nc1wiOntcIiRpZFwiOlwiMTE2OFwiLFwiRm9udFNpemVcIjoxMCxcIkZvbnROYW1lXCI6XCJDYWxpYnJpXCIsXCJJc0JvbGRcIjpmYWxzZSxcIklzSXRhbGljXCI6ZmFsc2UsXCJJc1VuZGVybGluZWRcIjpmYWxzZX0sXCJBdXRvU2l6ZVwiOjAsXCJGb3JlZ3JvdW5kXCI6e1wiJGlkXCI6XCIxMTY5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ExNzBcIixcIlRvcFwiOjAuMCxcIkxlZnRcIjowLjAsXCJSaWdodFwiOjAuMCxcIkJvdHRvbVwiOjAuMH0sXCJQYWRkaW5nXCI6e1wiJGlkXCI6XCIxMTcxXCIsXCJUb3BcIjowLjAsXCJMZWZ0XCI6MC4wLFwiUmlnaHRcIjowLjAsXCJCb3R0b21cIjowLjB9LFwiQmFja2dyb3VuZFwiOntcIiRyZWZcIjpcIjEyMVwifSxcIklzVmlzaWJsZVwiOnRydWUsXCJXaWR0aFwiOjAuMCxcIkhlaWdodFwiOjAuMCxcIkJvcmRlclN0eWxlXCI6e1wiJGlkXCI6XCIxMTcyXCIsXCJMaW5lQ29sb3JcIjpudWxsLFwiTGluZVdlaWdodFwiOjAuMCxcIkxpbmVUeXBlXCI6MH19LFwiRHVyYXRpb25TdHlsZVwiOntcIiRpZFwiOlwiMTE3M1wiLFwiRm9udFNldHRpbmdzXCI6e1wiJGlkXCI6XCIxMTc0XCIsXCJGb250U2l6ZVwiOjEwLFwiRm9udE5hbWVcIjpcIkNhbGlicmlcIixcIklzQm9sZFwiOmZhbHNlLFwiSXNJdGFsaWNcIjpmYWxzZSxcIklzVW5kZXJsaW5lZFwiOmZhbHNlfSxcIkF1dG9TaXplXCI6MCxcIkZvcmVncm91bmRcIjp7XCIkaWRcIjpcIjExNzV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MTE3NlwiLFwiVG9wXCI6MC4wLFwiTGVmdFwiOjAuMCxcIlJpZ2h0XCI6MC4wLFwiQm90dG9tXCI6MC4wfSxcIlBhZGRpbmdcIjp7XCIkaWRcIjpcIjExNzdcIixcIlRvcFwiOjAuMCxcIkxlZnRcIjowLjAsXCJSaWdodFwiOjAuMCxcIkJvdHRvbVwiOjAuMH0sXCJCYWNrZ3JvdW5kXCI6e1wiJHJlZlwiOlwiMTI4XCJ9LFwiSXNWaXNpYmxlXCI6dHJ1ZSxcIldpZHRoXCI6MC4wLFwiSGVpZ2h0XCI6MC4wLFwiQm9yZGVyU3R5bGVcIjp7XCIkaWRcIjpcIjExNzhcIixcIkxpbmVDb2xvclwiOm51bGwsXCJMaW5lV2VpZ2h0XCI6MC4wLFwiTGluZVR5cGVcIjowfX0sXCJIb3Jpem9udGFsQ29ubmVjdG9yU3R5bGVcIjp7XCIkaWRcIjpcIjExNzlcIixcIkxpbmVDb2xvclwiOntcIiRyZWZcIjpcIjEzMFwifSxcIkxpbmVXZWlnaHRcIjoxLjAsXCJMaW5lVHlwZVwiOjB9LFwiVmVydGljYWxDb25uZWN0b3JTdHlsZVwiOntcIiRpZFwiOlwiMTE4MFwiLFwiTGluZUNvbG9yXCI6e1wiJHJlZlwiOlwiMTMzXCJ9LFwiTGluZVdlaWdodFwiOjAuMCxcIkxpbmVUeXBlXCI6MH0sXCJNYXJnaW5cIjpudWxsLFwiU3RhcnREYXRlUG9zaXRpb25cIjo2LFwiRW5kRGF0ZVBvc2l0aW9uXCI6NixcIlRpdGxlUG9zaXRpb25cIjoxLFwiRHVyYXRpb25Qb3NpdGlvblwiOjYsXCJQZXJjZW50YWdlQ29tcGxldGVkUG9zaXRpb25cIjoyLFwiU3BhY2luZ1wiOjMsXCJJc0JlbG93VGltZWJhbmRcIjp0cnVlLFwiUGVyY2VudGFnZUNvbXBsZXRlU2hhcGVPcGFjaXR5XCI6MzUsXCJHcm91cE5hbWVcIjpcIjJkZDgwNTc2LWUzZDMtNGZiZC1hZjRkLTVlZmNiYjIxNDMyMVwiLFwiQXR0YWNoZWRNaWxlc3RvbmVzU3R5bGVzXCI6bnVsbCxcIlNoYXBlU3R5bGVcIjp7XCIkaWRcIjpcIjExODFcIixcIk1hcmdpblwiOntcIiRpZFwiOlwiMTE4MlwiLFwiVG9wXCI6MC4wLFwiTGVmdFwiOjQuMCxcIlJpZ2h0XCI6NC4wLFwiQm90dG9tXCI6MC4wfSxcIlBhZGRpbmdcIjp7XCIkaWRcIjpcIjExODNcIixcIlRvcFwiOjAuMCxcIkxlZnRcIjowLjAsXCJSaWdodFwiOjAuMCxcIkJvdHRvbVwiOjAuMH0sXCJCYWNrZ3JvdW5kXCI6e1wiJGlkXCI6XCIxMTg0XCIsXCJDb2xvclwiOntcIiRpZFwiOlwiMTE4NVwiLFwiQVwiOjI1NSxcIlJcIjoxMTIsXCJHXCI6MTczLFwiQlwiOjcxfX0sXCJJc1Zpc2libGVcIjp0cnVlLFwiV2lkdGhcIjowLjAsXCJIZWlnaHRcIjoxMy40MjY2OTI5NjI2NDY0ODQsXCJCb3JkZXJTdHlsZVwiOntcIiRpZFwiOlwiMTE4NlwiLFwiTGluZUNvbG9yXCI6e1wiJHJlZlwiOlwiMTQxXCJ9LFwiTGluZVdlaWdodFwiOjAuMCxcIkxpbmVUeXBlXCI6MH19LFwiVGl0bGVTdHlsZVwiOntcIiRpZFwiOlwiMTE4N1wiLFwiRm9udFNldHRpbmdzXCI6e1wiJGlkXCI6XCIxMTg4XCIsXCJGb250U2l6ZVwiOjExLFwiRm9udE5hbWVcIjpcIkNhbGlicmlcIixcIklzQm9sZFwiOnRydWUsXCJJc0l0YWxpY1wiOmZhbHNlLFwiSXNVbmRlcmxpbmVkXCI6ZmFsc2V9LFwiQXV0b1NpemVcIjowLFwiRm9yZWdyb3VuZFwiOntcIiRpZFwiOlwiMTE4OVwiLFwiQ29sb3JcIjp7XCIkaWRcIjpcIjExOTBcIixcIkFcIjoyNTUsXCJSXCI6MCxcIkdcIjowLFwiQlwiOjB9fSxcIkJhY2tncm91bmRGaWxsVHlwZVwiOjAsXCJNYXhXaWR0aFwiOjcyMC4wLFwiTWF4SGVpZ2h0XCI6XCJJbmZpbml0eVwiLFwiU21hcnRGb3JlZ3JvdW5kSXNBY3RpdmVcIjpmYWxzZSxcIkhvcml6b250YWxBbGlnbm1lbnRcIjowLFwiVmVydGljYWxBbGlnbm1lbnRcIjowLFwiU21hcnRGb3JlZ3JvdW5kXCI6bnVsbCxcIk1hcmdpblwiOntcIiRpZFwiOlwiMTE5MVwiLFwiVG9wXCI6MC4wLFwiTGVmdFwiOjAuMCxcIlJpZ2h0XCI6MC4wLFwiQm90dG9tXCI6MC4wfSxcIlBhZGRpbmdcIjp7XCIkaWRcIjpcIjExOTJcIixcIlRvcFwiOjAuMCxcIkxlZnRcIjowLjAsXCJSaWdodFwiOjAuMCxcIkJvdHRvbVwiOjAuMH0sXCJCYWNrZ3JvdW5kXCI6e1wiJHJlZlwiOlwiMTQ5XCJ9LFwiSXNWaXNpYmxlXCI6dHJ1ZSxcIldpZHRoXCI6MC4wLFwiSGVpZ2h0XCI6MC4wLFwiQm9yZGVyU3R5bGVcIjp7XCIkaWRcIjpcIjExOTNcIixcIkxpbmVDb2xvclwiOm51bGwsXCJMaW5lV2VpZ2h0XCI6MC4wLFwiTGluZVR5cGVcIjowfX0sXCJEYXRlU3R5bGVcIjp7XCIkaWRcIjpcIjExOTRcIixcIkZvbnRTZXR0aW5nc1wiOntcIiRpZFwiOlwiMTE5NVwiLFwiRm9udFNpemVcIjoxMCxcIkZvbnROYW1lXCI6XCJDYWxpYnJpXCIsXCJJc0JvbGRcIjpmYWxzZSxcIklzSXRhbGljXCI6ZmFsc2UsXCJJc1VuZGVybGluZWRcIjpmYWxzZX0sXCJBdXRvU2l6ZVwiOjAsXCJGb3JlZ3JvdW5kXCI6e1wiJGlkXCI6XCIxMTk2XCIsXCJDb2xvclwiOntcIiRyZWZcIjpcIjE1M1wifX0sXCJCYWNrZ3JvdW5kRmlsbFR5cGVcIjowLFwiTWF4V2lkdGhcIjoyMDAuMCxcIk1heEhlaWdodFwiOlwiSW5maW5pdHlcIixcIlNtYXJ0Rm9yZWdyb3VuZElzQWN0aXZlXCI6ZmFsc2UsXCJIb3Jpem9udGFsQWxpZ25tZW50XCI6MixcIlZlcnRpY2FsQWxpZ25tZW50XCI6MCxcIlNtYXJ0Rm9yZWdyb3VuZFwiOm51bGwsXCJNYXJnaW5cIjp7XCIkaWRcIjpcIjExOTdcIixcIlRvcFwiOjAuMCxcIkxlZnRcIjowLjAsXCJSaWdodFwiOjAuMCxcIkJvdHRvbVwiOjAuMH0sXCJQYWRkaW5nXCI6e1wiJGlkXCI6XCIxMTk4XCIsXCJUb3BcIjowLjAsXCJMZWZ0XCI6MC4wLFwiUmlnaHRcIjowLjAsXCJCb3R0b21cIjowLjB9LFwiQmFja2dyb3VuZFwiOntcIiRyZWZcIjpcIjE1NlwifSxcIklzVmlzaWJsZVwiOnRydWUsXCJXaWR0aFwiOjAuMCxcIkhlaWdodFwiOjAuMCxcIkJvcmRlclN0eWxlXCI6e1wiJGlkXCI6XCIxMTk5XCIsXCJMaW5lQ29sb3JcIjpudWxsLFwiTGluZVdlaWdodFwiOjAuMCxcIkxpbmVUeXBlXCI6MH19LFwiRGF0ZUZvcm1hdFwiOntcIiRpZFwiOlwiMTIw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7XCIkaWRcIjpcIjEyMDFcIixcIlNoYXBlXCI6MTQsXCJDb25uZWN0b3JNYXJnaW5cIjp7XCIkaWRcIjpcIjEyMDJcIixcIlRvcFwiOjAuMCxcIkxlZnRcIjoyLjAsXCJSaWdodFwiOjIuMCxcIkJvdHRvbVwiOjAuMH0sXCJDb25uZWN0b3JTdHlsZVwiOntcIiRpZFwiOlwiMTIwM1wiLFwiTGluZUNvbG9yXCI6e1wiJGlkXCI6XCIxMjA0XCIsXCIkdHlwZVwiOlwiTkxSRS5Db21tb24uRG9tLlNvbGlkQ29sb3JCcnVzaCwgTkxSRS5Db21tb25cIixcIkNvbG9yXCI6e1wiJGlkXCI6XCIxMjA1XCIsXCJBXCI6MTI3LFwiUlwiOjc5LFwiR1wiOjEyOSxcIkJcIjoxODl9fSxcIkxpbmVXZWlnaHRcIjoxLjAsXCJMaW5lVHlwZVwiOjB9LFwiSXNCZWxvd1RpbWViYW5kXCI6dHJ1ZSxcIkhpZGVEYXRlXCI6ZmFsc2UsXCJTaGFwZVNpemVcIjozLFwiU3BhY2luZ1wiOjAuMCxcIlBhZGRpbmdcIjp7XCIkaWRcIjpcIjEyMDZcIixcIlRvcFwiOjcuMCxcIkxlZnRcIjozLjAsXCJSaWdodFwiOjAuMCxcIkJvdHRvbVwiOjIuMH0sXCJQb3NpdGlvblwiOm51bGwsXCJQb3NpdGlvbk9uVGFza1wiOjMsXCJTaGFwZVN0eWxlXCI6e1wiJGlkXCI6XCIxMjA3XCIsXCJNYXJnaW5cIjp7XCIkaWRcIjpcIjEyMDhcIixcIlRvcFwiOjAuMCxcIkxlZnRcIjowLjAsXCJSaWdodFwiOjAuMCxcIkJvdHRvbVwiOjAuMH0sXCJQYWRkaW5nXCI6e1wiJGlkXCI6XCIxMjA5XCIsXCJUb3BcIjowLjAsXCJMZWZ0XCI6MC4wLFwiUmlnaHRcIjowLjAsXCJCb3R0b21cIjowLjB9LFwiQmFja2dyb3VuZFwiOntcIiRpZFwiOlwiMTIxMFwiLFwiQ29sb3JcIjp7XCIkaWRcIjpcIjEyMTFcIixcIkFcIjoyNTUsXCJSXCI6NTYsXCJHXCI6ODcsXCJCXCI6MzV9fSxcIklzVmlzaWJsZVwiOnRydWUsXCJXaWR0aFwiOjE1LjgwMDcwODc3MDc1MTk1MyxcIkhlaWdodFwiOjE3LjU1NjM3NzQxMDg4ODY3MixcIkJvcmRlclN0eWxlXCI6e1wiJGlkXCI6XCIxMjEyXCIsXCJMaW5lQ29sb3JcIjpudWxsLFwiTGluZVdlaWdodFwiOjAuMCxcIkxpbmVUeXBlXCI6MH19LFwiVGl0bGVTdHlsZVwiOntcIiRpZFwiOlwiMTIxM1wiLFwiRm9udFNldHRpbmdzXCI6e1wiJGlkXCI6XCIxMjE0XCIsXCJGb250U2l6ZVwiOjExLFwiRm9udE5hbWVcIjpcIkNhbGlicmlcIixcIklzQm9sZFwiOnRydWUsXCJJc0l0YWxpY1wiOmZhbHNlLFwiSXNVbmRlcmxpbmVkXCI6ZmFsc2V9LFwiQXV0b1NpemVcIjowLFwiRm9yZWdyb3VuZFwiOntcIiRpZFwiOlwiMTIxNVwiLFwiQ29sb3JcIjp7XCIkaWRcIjpcIjEyMTZ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IxN1wiLFwiVG9wXCI6MC4wLFwiTGVmdFwiOjAuMCxcIlJpZ2h0XCI6MC4wLFwiQm90dG9tXCI6MC4wfSxcIlBhZGRpbmdcIjp7XCIkaWRcIjpcIjEyMThcIixcIlRvcFwiOjAuMCxcIkxlZnRcIjowLjAsXCJSaWdodFwiOjAuMCxcIkJvdHRvbVwiOjAuMH0sXCJCYWNrZ3JvdW5kXCI6e1wiJHJlZlwiOlwiMTA1XCJ9LFwiSXNWaXNpYmxlXCI6dHJ1ZSxcIldpZHRoXCI6MC4wLFwiSGVpZ2h0XCI6MC4wLFwiQm9yZGVyU3R5bGVcIjp7XCIkaWRcIjpcIjEyMTlcIixcIkxpbmVDb2xvclwiOm51bGwsXCJMaW5lV2VpZ2h0XCI6MC4wLFwiTGluZVR5cGVcIjowfX0sXCJEYXRlU3R5bGVcIjp7XCIkaWRcIjpcIjEyMjBcIixcIkZvbnRTZXR0aW5nc1wiOntcIiRpZFwiOlwiMTIyMVwiLFwiRm9udFNpemVcIjoxMCxcIkZvbnROYW1lXCI6XCJDYWxpYnJpXCIsXCJJc0JvbGRcIjpmYWxzZSxcIklzSXRhbGljXCI6ZmFsc2UsXCJJc1VuZGVybGluZWRcIjpmYWxzZX0sXCJBdXRvU2l6ZVwiOjAsXCJGb3JlZ3JvdW5kXCI6e1wiJGlkXCI6XCIxMjIyXCIsXCJDb2xvclwiOntcIiRpZFwiOlwiMTIyM1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TIyNFwiLFwiVG9wXCI6MC4wLFwiTGVmdFwiOjAuMCxcIlJpZ2h0XCI6MC4wLFwiQm90dG9tXCI6MC4wfSxcIlBhZGRpbmdcIjp7XCIkaWRcIjpcIjEyMjVcIixcIlRvcFwiOjAuMCxcIkxlZnRcIjowLjAsXCJSaWdodFwiOjAuMCxcIkJvdHRvbVwiOjAuMH0sXCJCYWNrZ3JvdW5kXCI6e1wiJHJlZlwiOlwiMTEyXCJ9LFwiSXNWaXNpYmxlXCI6dHJ1ZSxcIldpZHRoXCI6MC4wLFwiSGVpZ2h0XCI6MC4wLFwiQm9yZGVyU3R5bGVcIjp7XCIkaWRcIjpcIjEyMjZcIixcIkxpbmVDb2xvclwiOm51bGwsXCJMaW5lV2VpZ2h0XCI6MC4wLFwiTGluZVR5cGVcIjowfX0sXCJEYXRlRm9ybWF0XCI6e1wiJGlkXCI6XCIxMjI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e1wiJGlkXCI6XCIxMjI4XCIsXCJEYXRlUGFydElzVmlzaWJsZVwiOnRydWUsXCJUaW1lUGFydElzVmlzaWJsZVwiOmZhbHNlfX0sXCJJc1Zpc2libGVcIjp0cnVlfSx7XCIkaWRcIjpcIjEyMjlcIixcIlNoYXBlXCI6MTQsXCJDb25uZWN0b3JNYXJnaW5cIjp7XCIkaWRcIjpcIjEyMzBcIixcIlRvcFwiOjAuMCxcIkxlZnRcIjoyLjAsXCJSaWdodFwiOjIuMCxcIkJvdHRvbVwiOjAuMH0sXCJDb25uZWN0b3JTdHlsZVwiOntcIiRpZFwiOlwiMTIzMVwiLFwiTGluZUNvbG9yXCI6e1wiJHJlZlwiOlwiMTIwNFwifSxcIkxpbmVXZWlnaHRcIjoxLjAsXCJMaW5lVHlwZVwiOjB9LFwiSXNCZWxvd1RpbWViYW5kXCI6dHJ1ZSxcIkhpZGVEYXRlXCI6ZmFsc2UsXCJTaGFwZVNpemVcIjozLFwiU3BhY2luZ1wiOjAuMCxcIlBhZGRpbmdcIjp7XCIkaWRcIjpcIjEyMzJcIixcIlRvcFwiOjcuMCxcIkxlZnRcIjozLjAsXCJSaWdodFwiOjAuMCxcIkJvdHRvbVwiOjIuMH0sXCJQb3NpdGlvblwiOm51bGwsXCJQb3NpdGlvbk9uVGFza1wiOjMsXCJTaGFwZVN0eWxlXCI6e1wiJGlkXCI6XCIxMjMzXCIsXCJNYXJnaW5cIjp7XCIkaWRcIjpcIjEyMzRcIixcIlRvcFwiOjAuMCxcIkxlZnRcIjowLjAsXCJSaWdodFwiOjAuMCxcIkJvdHRvbVwiOjAuMH0sXCJQYWRkaW5nXCI6e1wiJGlkXCI6XCIxMjM1XCIsXCJUb3BcIjowLjAsXCJMZWZ0XCI6MC4wLFwiUmlnaHRcIjowLjAsXCJCb3R0b21cIjowLjB9LFwiQmFja2dyb3VuZFwiOntcIiRpZFwiOlwiMTIzNlwiLFwiQ29sb3JcIjp7XCIkaWRcIjpcIjEyMzdcIixcIkFcIjoyNTUsXCJSXCI6NTYsXCJHXCI6ODcsXCJCXCI6MzV9fSxcIklzVmlzaWJsZVwiOnRydWUsXCJXaWR0aFwiOjE1LjgwMDcwODc3MDc1MTk1MyxcIkhlaWdodFwiOjE3LjU1NjM3NzQxMDg4ODY3MixcIkJvcmRlclN0eWxlXCI6e1wiJGlkXCI6XCIxMjM4XCIsXCJMaW5lQ29sb3JcIjpudWxsLFwiTGluZVdlaWdodFwiOjAuMCxcIkxpbmVUeXBlXCI6MH19LFwiVGl0bGVTdHlsZVwiOntcIiRpZFwiOlwiMTIzOVwiLFwiRm9udFNldHRpbmdzXCI6e1wiJGlkXCI6XCIxMjQwXCIsXCJGb250U2l6ZVwiOjExLFwiRm9udE5hbWVcIjpcIkNhbGlicmlcIixcIklzQm9sZFwiOnRydWUsXCJJc0l0YWxpY1wiOmZhbHNlLFwiSXNVbmRlcmxpbmVkXCI6ZmFsc2V9LFwiQXV0b1NpemVcIjowLFwiRm9yZWdyb3VuZFwiOntcIiRpZFwiOlwiMTI0MVwiLFwiQ29sb3JcIjp7XCIkaWRcIjpcIjEyNDJ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I0M1wiLFwiVG9wXCI6MC4wLFwiTGVmdFwiOjAuMCxcIlJpZ2h0XCI6MC4wLFwiQm90dG9tXCI6MC4wfSxcIlBhZGRpbmdcIjp7XCIkaWRcIjpcIjEyNDRcIixcIlRvcFwiOjAuMCxcIkxlZnRcIjowLjAsXCJSaWdodFwiOjAuMCxcIkJvdHRvbVwiOjAuMH0sXCJCYWNrZ3JvdW5kXCI6e1wiJHJlZlwiOlwiMTA1XCJ9LFwiSXNWaXNpYmxlXCI6dHJ1ZSxcIldpZHRoXCI6MC4wLFwiSGVpZ2h0XCI6MC4wLFwiQm9yZGVyU3R5bGVcIjp7XCIkaWRcIjpcIjEyNDVcIixcIkxpbmVDb2xvclwiOm51bGwsXCJMaW5lV2VpZ2h0XCI6MC4wLFwiTGluZVR5cGVcIjowfX0sXCJEYXRlU3R5bGVcIjp7XCIkaWRcIjpcIjEyNDZcIixcIkZvbnRTZXR0aW5nc1wiOntcIiRpZFwiOlwiMTI0N1wiLFwiRm9udFNpemVcIjoxMCxcIkZvbnROYW1lXCI6XCJDYWxpYnJpXCIsXCJJc0JvbGRcIjpmYWxzZSxcIklzSXRhbGljXCI6ZmFsc2UsXCJJc1VuZGVybGluZWRcIjpmYWxzZX0sXCJBdXRvU2l6ZVwiOjAsXCJGb3JlZ3JvdW5kXCI6e1wiJGlkXCI6XCIxMjQ4XCIsXCJDb2xvclwiOntcIiRpZFwiOlwiMTI0OV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TI1MFwiLFwiVG9wXCI6MC4wLFwiTGVmdFwiOjAuMCxcIlJpZ2h0XCI6MC4wLFwiQm90dG9tXCI6MC4wfSxcIlBhZGRpbmdcIjp7XCIkaWRcIjpcIjEyNTFcIixcIlRvcFwiOjAuMCxcIkxlZnRcIjowLjAsXCJSaWdodFwiOjAuMCxcIkJvdHRvbVwiOjAuMH0sXCJCYWNrZ3JvdW5kXCI6e1wiJHJlZlwiOlwiMTEyXCJ9LFwiSXNWaXNpYmxlXCI6dHJ1ZSxcIldpZHRoXCI6MC4wLFwiSGVpZ2h0XCI6MC4wLFwiQm9yZGVyU3R5bGVcIjp7XCIkaWRcIjpcIjEyNTJcIixcIkxpbmVDb2xvclwiOm51bGwsXCJMaW5lV2VpZ2h0XCI6MC4wLFwiTGluZVR5cGVcIjowfX0sXCJEYXRlRm9ybWF0XCI6e1wiJGlkXCI6XCIxMjU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e1wiJGlkXCI6XCIxMjU0XCIsXCJEYXRlUGFydElzVmlzaWJsZVwiOnRydWUsXCJUaW1lUGFydElzVmlzaWJsZVwiOmZhbHNlfX0sXCJJc1Zpc2libGVcIjp0cnVlfV19XX0se1wiJGlkXCI6XCIxMjU1XCIsXCJTdHlsZVwiOntcIiRpZFwiOlwiMTI1NlwiLFwiSGVhZGVyU3R5bGVcIjp7XCIkaWRcIjpcIjEyNTdcIixcIlRleHRTdHlsZVwiOntcIiRpZFwiOlwiMTI1OFwiLFwiRm9udFNldHRpbmdzXCI6e1wiJGlkXCI6XCIxMjU5XCIsXCJGb250U2l6ZVwiOjEyLFwiRm9udE5hbWVcIjpcIkNhbGlicmlcIixcIklzQm9sZFwiOnRydWUsXCJJc0l0YWxpY1wiOmZhbHNlLFwiSXNVbmRlcmxpbmVkXCI6ZmFsc2V9LFwiQXV0b1NpemVcIjowLFwiRm9yZWdyb3VuZFwiOntcIiRpZFwiOlwiMTI2MFwiLFwiQ29sb3JcIjp7XCIkaWRcIjpcIjEyNjFcIixcIkFcIjoyNTUsXCJSXCI6MjU1LFwiR1wiOjI1NSxcIkJcIjoyNTV9fSxcIkJhY2tncm91bmRGaWxsVHlwZVwiOjAsXCJNYXhXaWR0aFwiOjAuMCxcIk1heEhlaWdodFwiOjAuMCxcIlNtYXJ0Rm9yZWdyb3VuZElzQWN0aXZlXCI6ZmFsc2UsXCJIb3Jpem9udGFsQWxpZ25tZW50XCI6MCxcIlZlcnRpY2FsQWxpZ25tZW50XCI6MCxcIlNtYXJ0Rm9yZWdyb3VuZFwiOm51bGwsXCJNYXJnaW5cIjp7XCIkaWRcIjpcIjEyNjJcIixcIlRvcFwiOjAuMCxcIkxlZnRcIjowLjAsXCJSaWdodFwiOjAuMCxcIkJvdHRvbVwiOjAuMH0sXCJQYWRkaW5nXCI6e1wiJGlkXCI6XCIxMjYzXCIsXCJUb3BcIjowLjAsXCJMZWZ0XCI6MC4wLFwiUmlnaHRcIjowLjAsXCJCb3R0b21cIjowLjB9LFwiQmFja2dyb3VuZFwiOm51bGwsXCJJc1Zpc2libGVcIjpmYWxzZSxcIldpZHRoXCI6MC4wLFwiSGVpZ2h0XCI6MC4wLFwiQm9yZGVyU3R5bGVcIjpudWxsfSxcIlJlY3RhbmdsZVN0eWxlXCI6e1wiJGlkXCI6XCIxMjY0XCIsXCJNYXJnaW5cIjp7XCIkaWRcIjpcIjEyNjVcIixcIlRvcFwiOjAuMCxcIkxlZnRcIjowLjAsXCJSaWdodFwiOjAuMCxcIkJvdHRvbVwiOjAuMH0sXCJQYWRkaW5nXCI6e1wiJGlkXCI6XCIxMjY2XCIsXCJUb3BcIjowLjAsXCJMZWZ0XCI6MC4wLFwiUmlnaHRcIjowLjAsXCJCb3R0b21cIjowLjB9LFwiQmFja2dyb3VuZFwiOntcIiRpZFwiOlwiMTI2N1wiLFwiQ29sb3JcIjp7XCIkaWRcIjpcIjEyNjhcIixcIkFcIjoyNTUsXCJSXCI6NjgsXCJHXCI6MTE0LFwiQlwiOjE5Nn19LFwiSXNWaXNpYmxlXCI6ZmFsc2UsXCJXaWR0aFwiOjAuMCxcIkhlaWdodFwiOjAuMCxcIkJvcmRlclN0eWxlXCI6e1wiJGlkXCI6XCIxMjY5XCIsXCJMaW5lQ29sb3JcIjp7XCIkaWRcIjpcIjEyNzBcIixcIiR0eXBlXCI6XCJOTFJFLkNvbW1vbi5Eb20uU29saWRDb2xvckJydXNoLCBOTFJFLkNvbW1vblwiLFwiQ29sb3JcIjp7XCIkaWRcIjpcIjEyNzFcIixcIkFcIjoyNTUsXCJSXCI6ODgsXCJHXCI6MzksXCJCXCI6N319LFwiTGluZVdlaWdodFwiOjAuMCxcIkxpbmVUeXBlXCI6MH19LFwiVGV4dElzVmVydGljYWxcIjpmYWxzZX0sXCJCYWNrZ3JvdW5kU3R5bGVcIjp7XCIkaWRcIjpcIjEyNzJcIixcIk1hcmdpblwiOntcIiRpZFwiOlwiMTI3M1wiLFwiVG9wXCI6MC4wLFwiTGVmdFwiOjAuMCxcIlJpZ2h0XCI6MC4wLFwiQm90dG9tXCI6MC4wfSxcIlBhZGRpbmdcIjp7XCIkaWRcIjpcIjEyNzRcIixcIlRvcFwiOjAuMCxcIkxlZnRcIjowLjAsXCJSaWdodFwiOjAuMCxcIkJvdHRvbVwiOjAuMH0sXCJCYWNrZ3JvdW5kXCI6e1wiJGlkXCI6XCIxMjc1XCIsXCJDb2xvclwiOntcIiRpZFwiOlwiMTI3NlwiLFwiQVwiOjM4LFwiUlwiOjY4LFwiR1wiOjExNCxcIkJcIjoxOTZ9fSxcIklzVmlzaWJsZVwiOnRydWUsXCJXaWR0aFwiOjAuMCxcIkhlaWdodFwiOjAuMCxcIkJvcmRlclN0eWxlXCI6e1wiJGlkXCI6XCIxMjc3XCIsXCJMaW5lQ29sb3JcIjp7XCIkaWRcIjpcIjEyNzhcIixcIiR0eXBlXCI6XCJOTFJFLkNvbW1vbi5Eb20uU29saWRDb2xvckJydXNoLCBOTFJFLkNvbW1vblwiLFwiQ29sb3JcIjp7XCIkaWRcIjpcIjEyNzlcIixcIkFcIjoyNTUsXCJSXCI6ODgsXCJHXCI6MzksXCJCXCI6N319LFwiTGluZVdlaWdodFwiOjAuMCxcIkxpbmVUeXBlXCI6MH19LFwiSXNBYm92ZVRpbWViYW5kXCI6ZmFsc2V9LFwiQ3VzdG9tU3dpbWxhbmVNaWxlc3RvbmVTdHlsZUxpc3RcIjpbe1wiJGlkXCI6XCIxMjgwXCIsXCJUaXRsZVN0eWxlXCI6e1wiJGlkXCI6XCIxMjgxXCIsXCJGb250U2V0dGluZ3NcIjp7XCIkaWRcIjpcIjEyODJcIixcIkZvbnRTaXplXCI6MTEsXCJGb250TmFtZVwiOlwiQ2FsaWJyaVwiLFwiSXNCb2xkXCI6dHJ1ZSxcIklzSXRhbGljXCI6ZmFsc2UsXCJJc1VuZGVybGluZWRcIjpmYWxzZX0sXCJBdXRvU2l6ZVwiOjAsXCJGb3JlZ3JvdW5kXCI6e1wiJGlkXCI6XCIxMjgzXCIsXCJDb2xvclwiOntcIiRpZFwiOlwiMTI4NF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jg1XCIsXCJUb3BcIjowLjAsXCJMZWZ0XCI6MC4wLFwiUmlnaHRcIjowLjAsXCJCb3R0b21cIjowLjB9LFwiUGFkZGluZ1wiOntcIiRpZFwiOlwiMTI4NlwiLFwiVG9wXCI6MC4wLFwiTGVmdFwiOjAuMCxcIlJpZ2h0XCI6MC4wLFwiQm90dG9tXCI6MC4wfSxcIkJhY2tncm91bmRcIjp7XCIkcmVmXCI6XCIxMDVcIn0sXCJJc1Zpc2libGVcIjp0cnVlLFwiV2lkdGhcIjowLjAsXCJIZWlnaHRcIjowLjAsXCJCb3JkZXJTdHlsZVwiOm51bGx9LFwiRGF0ZVN0eWxlXCI6e1wiJGlkXCI6XCIxMjg3XCIsXCJGb250U2V0dGluZ3NcIjp7XCIkaWRcIjpcIjEyODhcIixcIkZvbnRTaXplXCI6MTAsXCJGb250TmFtZVwiOlwiQ2FsaWJyaVwiLFwiSXNCb2xkXCI6ZmFsc2UsXCJJc0l0YWxpY1wiOmZhbHNlLFwiSXNVbmRlcmxpbmVkXCI6ZmFsc2V9LFwiQXV0b1NpemVcIjowLFwiRm9yZWdyb3VuZFwiOntcIiRpZFwiOlwiMTI4OV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MjkwXCIsXCJUb3BcIjowLjAsXCJMZWZ0XCI6MC4wLFwiUmlnaHRcIjowLjAsXCJCb3R0b21cIjowLjB9LFwiUGFkZGluZ1wiOntcIiRpZFwiOlwiMTI5MV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yOTJcIixcIk1hcmdpblwiOntcIiRpZFwiOlwiMTI5M1wiLFwiVG9wXCI6MC4wLFwiTGVmdFwiOjAuMCxcIlJpZ2h0XCI6MC4wLFwiQm90dG9tXCI6MC4wfSxcIlBhZGRpbmdcIjp7XCIkaWRcIjpcIjEyOTRcIixcIlRvcFwiOjAuMCxcIkxlZnRcIjowLjAsXCJSaWdodFwiOjAuMCxcIkJvdHRvbVwiOjAuMH0sXCJCYWNrZ3JvdW5kXCI6e1wiJGlkXCI6XCIxMjk1XCIsXCJDb2xvclwiOntcIiRpZFwiOlwiMTI5NlwiLFwiQVwiOjI1NSxcIlJcIjo2OCxcIkdcIjoxMTQsXCJCXCI6MTk2fX0sXCJJc1Zpc2libGVcIjp0cnVlLFwiV2lkdGhcIjoxNC42ODI1MTk5MTI3MTk3MjcsXCJIZWlnaHRcIjoxNi4zMTM5MzYyMzM1MjA1MDgsXCJCb3JkZXJTdHlsZVwiOntcIiRpZFwiOlwiMTI5N1wiLFwiTGluZUNvbG9yXCI6bnVsbCxcIkxpbmVXZWlnaHRcIjowLjAsXCJMaW5lVHlwZVwiOjB9fSxcIkRhdGVGb3JtYXRcIjp7XCIkaWRcIjpcIjEyOT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Mzk5MzBkZC1hZDllLTRlZjAtYjk1YS00MjUxZmY1ZDdkZDVcIn0se1wiJGlkXCI6XCIxMjk5XCIsXCJUaXRsZVN0eWxlXCI6e1wiJGlkXCI6XCIxMzAwXCIsXCJGb250U2V0dGluZ3NcIjp7XCIkaWRcIjpcIjEzMDFcIixcIkZvbnRTaXplXCI6MTEsXCJGb250TmFtZVwiOlwiQ2FsaWJyaVwiLFwiSXNCb2xkXCI6dHJ1ZSxcIklzSXRhbGljXCI6ZmFsc2UsXCJJc1VuZGVybGluZWRcIjpmYWxzZX0sXCJBdXRvU2l6ZVwiOjAsXCJGb3JlZ3JvdW5kXCI6e1wiJGlkXCI6XCIxMzAyXCIsXCJDb2xvclwiOntcIiRpZFwiOlwiMTMwM1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zA0XCIsXCJUb3BcIjowLjAsXCJMZWZ0XCI6MC4wLFwiUmlnaHRcIjowLjAsXCJCb3R0b21cIjowLjB9LFwiUGFkZGluZ1wiOntcIiRpZFwiOlwiMTMwNVwiLFwiVG9wXCI6MC4wLFwiTGVmdFwiOjAuMCxcIlJpZ2h0XCI6MC4wLFwiQm90dG9tXCI6MC4wfSxcIkJhY2tncm91bmRcIjp7XCIkcmVmXCI6XCIxMDVcIn0sXCJJc1Zpc2libGVcIjp0cnVlLFwiV2lkdGhcIjowLjAsXCJIZWlnaHRcIjowLjAsXCJCb3JkZXJTdHlsZVwiOm51bGx9LFwiRGF0ZVN0eWxlXCI6e1wiJGlkXCI6XCIxMzA2XCIsXCJGb250U2V0dGluZ3NcIjp7XCIkaWRcIjpcIjEzMDdcIixcIkZvbnRTaXplXCI6MTAsXCJGb250TmFtZVwiOlwiQ2FsaWJyaVwiLFwiSXNCb2xkXCI6ZmFsc2UsXCJJc0l0YWxpY1wiOmZhbHNlLFwiSXNVbmRlcmxpbmVkXCI6ZmFsc2V9LFwiQXV0b1NpemVcIjowLFwiRm9yZWdyb3VuZFwiOntcIiRpZFwiOlwiMTMwOF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MzA5XCIsXCJUb3BcIjowLjAsXCJMZWZ0XCI6MC4wLFwiUmlnaHRcIjowLjAsXCJCb3R0b21cIjowLjB9LFwiUGFkZGluZ1wiOntcIiRpZFwiOlwiMTMxMF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zMTFcIixcIk1hcmdpblwiOntcIiRpZFwiOlwiMTMxMlwiLFwiVG9wXCI6MC4wLFwiTGVmdFwiOjAuMCxcIlJpZ2h0XCI6MC4wLFwiQm90dG9tXCI6MC4wfSxcIlBhZGRpbmdcIjp7XCIkaWRcIjpcIjEzMTNcIixcIlRvcFwiOjAuMCxcIkxlZnRcIjowLjAsXCJSaWdodFwiOjAuMCxcIkJvdHRvbVwiOjAuMH0sXCJCYWNrZ3JvdW5kXCI6e1wiJGlkXCI6XCIxMzE0XCIsXCJDb2xvclwiOntcIiRpZFwiOlwiMTMxNVwiLFwiQVwiOjI1NSxcIlJcIjo2OCxcIkdcIjoxMTQsXCJCXCI6MTk2fX0sXCJJc1Zpc2libGVcIjp0cnVlLFwiV2lkdGhcIjoxNC42ODI1MTk5MTI3MTk3MjcsXCJIZWlnaHRcIjoxNi4zMTM5MzYyMzM1MjA1MDgsXCJCb3JkZXJTdHlsZVwiOntcIiRpZFwiOlwiMTMxNlwiLFwiTGluZUNvbG9yXCI6bnVsbCxcIkxpbmVXZWlnaHRcIjowLjAsXCJMaW5lVHlwZVwiOjB9fSxcIkRhdGVGb3JtYXRcIjp7XCIkaWRcIjpcIjEzM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Mzk5MzBkZC1hZDllLTRlZjAtYjk1YS00MjUxZmY1ZDdkZDVcIn0se1wiJGlkXCI6XCIxMzE4XCIsXCJUaXRsZVN0eWxlXCI6e1wiJGlkXCI6XCIxMzE5XCIsXCJGb250U2V0dGluZ3NcIjp7XCIkaWRcIjpcIjEzMjBcIixcIkZvbnRTaXplXCI6MTEsXCJGb250TmFtZVwiOlwiQ2FsaWJyaVwiLFwiSXNCb2xkXCI6dHJ1ZSxcIklzSXRhbGljXCI6ZmFsc2UsXCJJc1VuZGVybGluZWRcIjpmYWxzZX0sXCJBdXRvU2l6ZVwiOjAsXCJGb3JlZ3JvdW5kXCI6e1wiJGlkXCI6XCIxMzIxXCIsXCJDb2xvclwiOntcIiRpZFwiOlwiMTMyMl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zIzXCIsXCJUb3BcIjowLjAsXCJMZWZ0XCI6MC4wLFwiUmlnaHRcIjowLjAsXCJCb3R0b21cIjowLjB9LFwiUGFkZGluZ1wiOntcIiRpZFwiOlwiMTMyNFwiLFwiVG9wXCI6MC4wLFwiTGVmdFwiOjAuMCxcIlJpZ2h0XCI6MC4wLFwiQm90dG9tXCI6MC4wfSxcIkJhY2tncm91bmRcIjp7XCIkcmVmXCI6XCIxMDVcIn0sXCJJc1Zpc2libGVcIjp0cnVlLFwiV2lkdGhcIjowLjAsXCJIZWlnaHRcIjowLjAsXCJCb3JkZXJTdHlsZVwiOm51bGx9LFwiRGF0ZVN0eWxlXCI6e1wiJGlkXCI6XCIxMzI1XCIsXCJGb250U2V0dGluZ3NcIjp7XCIkaWRcIjpcIjEzMjZcIixcIkZvbnRTaXplXCI6MTAsXCJGb250TmFtZVwiOlwiQ2FsaWJyaVwiLFwiSXNCb2xkXCI6ZmFsc2UsXCJJc0l0YWxpY1wiOmZhbHNlLFwiSXNVbmRlcmxpbmVkXCI6ZmFsc2V9LFwiQXV0b1NpemVcIjowLFwiRm9yZWdyb3VuZFwiOntcIiRpZFwiOlwiMTMyN1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MzI4XCIsXCJUb3BcIjowLjAsXCJMZWZ0XCI6MC4wLFwiUmlnaHRcIjowLjAsXCJCb3R0b21cIjowLjB9LFwiUGFkZGluZ1wiOntcIiRpZFwiOlwiMTMyOV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zMzBcIixcIk1hcmdpblwiOntcIiRpZFwiOlwiMTMzMVwiLFwiVG9wXCI6MC4wLFwiTGVmdFwiOjAuMCxcIlJpZ2h0XCI6MC4wLFwiQm90dG9tXCI6MC4wfSxcIlBhZGRpbmdcIjp7XCIkaWRcIjpcIjEzMzJcIixcIlRvcFwiOjAuMCxcIkxlZnRcIjowLjAsXCJSaWdodFwiOjAuMCxcIkJvdHRvbVwiOjAuMH0sXCJCYWNrZ3JvdW5kXCI6e1wiJGlkXCI6XCIxMzMzXCIsXCJDb2xvclwiOntcIiRpZFwiOlwiMTMzNFwiLFwiQVwiOjI1NSxcIlJcIjo2OCxcIkdcIjoxMTQsXCJCXCI6MTk2fX0sXCJJc1Zpc2libGVcIjp0cnVlLFwiV2lkdGhcIjoxNC42ODI1MTk5MTI3MTk3MjcsXCJIZWlnaHRcIjoxNi4zMTM5MzYyMzM1MjA1MDgsXCJCb3JkZXJTdHlsZVwiOntcIiRpZFwiOlwiMTMzNVwiLFwiTGluZUNvbG9yXCI6bnVsbCxcIkxpbmVXZWlnaHRcIjowLjAsXCJMaW5lVHlwZVwiOjB9fSxcIkRhdGVGb3JtYXRcIjp7XCIkaWRcIjpcIjEzMzZ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Mzk5MzBkZC1hZDllLTRlZjAtYjk1YS00MjUxZmY1ZDdkZDVcIn0se1wiJGlkXCI6XCIxMzM3XCIsXCJUaXRsZVN0eWxlXCI6e1wiJGlkXCI6XCIxMzM4XCIsXCJGb250U2V0dGluZ3NcIjp7XCIkaWRcIjpcIjEzMzlcIixcIkZvbnRTaXplXCI6MTEsXCJGb250TmFtZVwiOlwiQ2FsaWJyaVwiLFwiSXNCb2xkXCI6dHJ1ZSxcIklzSXRhbGljXCI6ZmFsc2UsXCJJc1VuZGVybGluZWRcIjpmYWxzZX0sXCJBdXRvU2l6ZVwiOjAsXCJGb3JlZ3JvdW5kXCI6e1wiJGlkXCI6XCIxMzQwXCIsXCJDb2xvclwiOntcIiRpZFwiOlwiMTM0MV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zQyXCIsXCJUb3BcIjowLjAsXCJMZWZ0XCI6MC4wLFwiUmlnaHRcIjowLjAsXCJCb3R0b21cIjowLjB9LFwiUGFkZGluZ1wiOntcIiRpZFwiOlwiMTM0M1wiLFwiVG9wXCI6MC4wLFwiTGVmdFwiOjAuMCxcIlJpZ2h0XCI6MC4wLFwiQm90dG9tXCI6MC4wfSxcIkJhY2tncm91bmRcIjp7XCIkcmVmXCI6XCIxMDVcIn0sXCJJc1Zpc2libGVcIjp0cnVlLFwiV2lkdGhcIjowLjAsXCJIZWlnaHRcIjowLjAsXCJCb3JkZXJTdHlsZVwiOm51bGx9LFwiRGF0ZVN0eWxlXCI6e1wiJGlkXCI6XCIxMzQ0XCIsXCJGb250U2V0dGluZ3NcIjp7XCIkaWRcIjpcIjEzNDVcIixcIkZvbnRTaXplXCI6MTAsXCJGb250TmFtZVwiOlwiQ2FsaWJyaVwiLFwiSXNCb2xkXCI6ZmFsc2UsXCJJc0l0YWxpY1wiOmZhbHNlLFwiSXNVbmRlcmxpbmVkXCI6ZmFsc2V9LFwiQXV0b1NpemVcIjowLFwiRm9yZWdyb3VuZFwiOntcIiRpZFwiOlwiMTM0Nl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MzQ3XCIsXCJUb3BcIjowLjAsXCJMZWZ0XCI6MC4wLFwiUmlnaHRcIjowLjAsXCJCb3R0b21cIjowLjB9LFwiUGFkZGluZ1wiOntcIiRpZFwiOlwiMTM0OF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zNDlcIixcIk1hcmdpblwiOntcIiRpZFwiOlwiMTM1MFwiLFwiVG9wXCI6MC4wLFwiTGVmdFwiOjAuMCxcIlJpZ2h0XCI6MC4wLFwiQm90dG9tXCI6MC4wfSxcIlBhZGRpbmdcIjp7XCIkaWRcIjpcIjEzNTFcIixcIlRvcFwiOjAuMCxcIkxlZnRcIjowLjAsXCJSaWdodFwiOjAuMCxcIkJvdHRvbVwiOjAuMH0sXCJCYWNrZ3JvdW5kXCI6e1wiJGlkXCI6XCIxMzUyXCIsXCJDb2xvclwiOntcIiRpZFwiOlwiMTM1M1wiLFwiQVwiOjI1NSxcIlJcIjo2OCxcIkdcIjoxMTQsXCJCXCI6MTk2fX0sXCJJc1Zpc2libGVcIjp0cnVlLFwiV2lkdGhcIjoxNC42ODI1MTk5MTI3MTk3MjcsXCJIZWlnaHRcIjoxNi4zMTM5MzYyMzM1MjA1MDgsXCJCb3JkZXJTdHlsZVwiOntcIiRpZFwiOlwiMTM1NFwiLFwiTGluZUNvbG9yXCI6bnVsbCxcIkxpbmVXZWlnaHRcIjowLjAsXCJMaW5lVHlwZVwiOjB9fSxcIkRhdGVGb3JtYXRcIjp7XCIkaWRcIjpcIjEzNTV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Mzk5MzBkZC1hZDllLTRlZjAtYjk1YS00MjUxZmY1ZDdkZDVcIn0se1wiJGlkXCI6XCIxMzU2XCIsXCJUaXRsZVN0eWxlXCI6e1wiJGlkXCI6XCIxMzU3XCIsXCJGb250U2V0dGluZ3NcIjp7XCIkaWRcIjpcIjEzNThcIixcIkZvbnRTaXplXCI6MTEsXCJGb250TmFtZVwiOlwiQ2FsaWJyaVwiLFwiSXNCb2xkXCI6dHJ1ZSxcIklzSXRhbGljXCI6ZmFsc2UsXCJJc1VuZGVybGluZWRcIjpmYWxzZX0sXCJBdXRvU2l6ZVwiOjAsXCJGb3JlZ3JvdW5kXCI6e1wiJGlkXCI6XCIxMzU5XCIsXCJDb2xvclwiOntcIiRpZFwiOlwiMTM2MF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zYxXCIsXCJUb3BcIjowLjAsXCJMZWZ0XCI6MC4wLFwiUmlnaHRcIjowLjAsXCJCb3R0b21cIjowLjB9LFwiUGFkZGluZ1wiOntcIiRpZFwiOlwiMTM2MlwiLFwiVG9wXCI6MC4wLFwiTGVmdFwiOjAuMCxcIlJpZ2h0XCI6MC4wLFwiQm90dG9tXCI6MC4wfSxcIkJhY2tncm91bmRcIjp7XCIkcmVmXCI6XCIxMDVcIn0sXCJJc1Zpc2libGVcIjp0cnVlLFwiV2lkdGhcIjowLjAsXCJIZWlnaHRcIjowLjAsXCJCb3JkZXJTdHlsZVwiOm51bGx9LFwiRGF0ZVN0eWxlXCI6e1wiJGlkXCI6XCIxMzYzXCIsXCJGb250U2V0dGluZ3NcIjp7XCIkaWRcIjpcIjEzNjRcIixcIkZvbnRTaXplXCI6MTAsXCJGb250TmFtZVwiOlwiQ2FsaWJyaVwiLFwiSXNCb2xkXCI6ZmFsc2UsXCJJc0l0YWxpY1wiOmZhbHNlLFwiSXNVbmRlcmxpbmVkXCI6ZmFsc2V9LFwiQXV0b1NpemVcIjowLFwiRm9yZWdyb3VuZFwiOntcIiRpZFwiOlwiMTM2NV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MzY2XCIsXCJUb3BcIjowLjAsXCJMZWZ0XCI6MC4wLFwiUmlnaHRcIjowLjAsXCJCb3R0b21cIjowLjB9LFwiUGFkZGluZ1wiOntcIiRpZFwiOlwiMTM2N1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zNjhcIixcIk1hcmdpblwiOntcIiRpZFwiOlwiMTM2OVwiLFwiVG9wXCI6MC4wLFwiTGVmdFwiOjAuMCxcIlJpZ2h0XCI6MC4wLFwiQm90dG9tXCI6MC4wfSxcIlBhZGRpbmdcIjp7XCIkaWRcIjpcIjEzNzBcIixcIlRvcFwiOjAuMCxcIkxlZnRcIjowLjAsXCJSaWdodFwiOjAuMCxcIkJvdHRvbVwiOjAuMH0sXCJCYWNrZ3JvdW5kXCI6e1wiJGlkXCI6XCIxMzcxXCIsXCJDb2xvclwiOntcIiRpZFwiOlwiMTM3MlwiLFwiQVwiOjI1NSxcIlJcIjo2OCxcIkdcIjoxMTQsXCJCXCI6MTk2fX0sXCJJc1Zpc2libGVcIjp0cnVlLFwiV2lkdGhcIjoxNC42ODI1MTk5MTI3MTk3MjcsXCJIZWlnaHRcIjoxNi4zMTM5MzYyMzM1MjA1MDgsXCJCb3JkZXJTdHlsZVwiOntcIiRpZFwiOlwiMTM3M1wiLFwiTGluZUNvbG9yXCI6bnVsbCxcIkxpbmVXZWlnaHRcIjowLjAsXCJMaW5lVHlwZVwiOjB9fSxcIkRhdGVGb3JtYXRcIjp7XCIkaWRcIjpcIjEzNzR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Mzk5MzBkZC1hZDllLTRlZjAtYjk1YS00MjUxZmY1ZDdkZDVcIn0se1wiJGlkXCI6XCIxMzc1XCIsXCJUaXRsZVN0eWxlXCI6e1wiJGlkXCI6XCIxMzc2XCIsXCJGb250U2V0dGluZ3NcIjp7XCIkaWRcIjpcIjEzNzdcIixcIkZvbnRTaXplXCI6MTEsXCJGb250TmFtZVwiOlwiQ2FsaWJyaVwiLFwiSXNCb2xkXCI6dHJ1ZSxcIklzSXRhbGljXCI6ZmFsc2UsXCJJc1VuZGVybGluZWRcIjpmYWxzZX0sXCJBdXRvU2l6ZVwiOjAsXCJGb3JlZ3JvdW5kXCI6e1wiJGlkXCI6XCIxMzc4XCIsXCJDb2xvclwiOntcIiRpZFwiOlwiMTM3OV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zgwXCIsXCJUb3BcIjowLjAsXCJMZWZ0XCI6MC4wLFwiUmlnaHRcIjowLjAsXCJCb3R0b21cIjowLjB9LFwiUGFkZGluZ1wiOntcIiRpZFwiOlwiMTM4MVwiLFwiVG9wXCI6MC4wLFwiTGVmdFwiOjAuMCxcIlJpZ2h0XCI6MC4wLFwiQm90dG9tXCI6MC4wfSxcIkJhY2tncm91bmRcIjp7XCIkcmVmXCI6XCIxMDVcIn0sXCJJc1Zpc2libGVcIjp0cnVlLFwiV2lkdGhcIjowLjAsXCJIZWlnaHRcIjowLjAsXCJCb3JkZXJTdHlsZVwiOm51bGx9LFwiRGF0ZVN0eWxlXCI6e1wiJGlkXCI6XCIxMzgyXCIsXCJGb250U2V0dGluZ3NcIjp7XCIkaWRcIjpcIjEzODNcIixcIkZvbnRTaXplXCI6MTAsXCJGb250TmFtZVwiOlwiQ2FsaWJyaVwiLFwiSXNCb2xkXCI6ZmFsc2UsXCJJc0l0YWxpY1wiOmZhbHNlLFwiSXNVbmRlcmxpbmVkXCI6ZmFsc2V9LFwiQXV0b1NpemVcIjowLFwiRm9yZWdyb3VuZFwiOntcIiRpZFwiOlwiMTM4NF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Mzg1XCIsXCJUb3BcIjowLjAsXCJMZWZ0XCI6MC4wLFwiUmlnaHRcIjowLjAsXCJCb3R0b21cIjowLjB9LFwiUGFkZGluZ1wiOntcIiRpZFwiOlwiMTM4Nl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zODdcIixcIk1hcmdpblwiOntcIiRpZFwiOlwiMTM4OFwiLFwiVG9wXCI6MC4wLFwiTGVmdFwiOjAuMCxcIlJpZ2h0XCI6MC4wLFwiQm90dG9tXCI6MC4wfSxcIlBhZGRpbmdcIjp7XCIkaWRcIjpcIjEzODlcIixcIlRvcFwiOjAuMCxcIkxlZnRcIjowLjAsXCJSaWdodFwiOjAuMCxcIkJvdHRvbVwiOjAuMH0sXCJCYWNrZ3JvdW5kXCI6e1wiJGlkXCI6XCIxMzkwXCIsXCJDb2xvclwiOntcIiRpZFwiOlwiMTM5MVwiLFwiQVwiOjI1NSxcIlJcIjo2OCxcIkdcIjoxMTQsXCJCXCI6MTk2fX0sXCJJc1Zpc2libGVcIjp0cnVlLFwiV2lkdGhcIjoxNC42ODI1MTk5MTI3MTk3MjcsXCJIZWlnaHRcIjoxNi4zMTM5MzYyMzM1MjA1MDgsXCJCb3JkZXJTdHlsZVwiOntcIiRpZFwiOlwiMTM5MlwiLFwiTGluZUNvbG9yXCI6bnVsbCxcIkxpbmVXZWlnaHRcIjowLjAsXCJMaW5lVHlwZVwiOjB9fSxcIkRhdGVGb3JtYXRcIjp7XCIkaWRcIjpcIjEzO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JiYzI4OTJmMS1kNDBlLTRmMDUtYTkzYy1jOWQ2NTJhMzhkMDVcIn0se1wiJGlkXCI6XCIxMzk0XCIsXCJUaXRsZVN0eWxlXCI6e1wiJGlkXCI6XCIxMzk1XCIsXCJGb250U2V0dGluZ3NcIjp7XCIkaWRcIjpcIjEzOTZcIixcIkZvbnRTaXplXCI6MTEsXCJGb250TmFtZVwiOlwiQ2FsaWJyaVwiLFwiSXNCb2xkXCI6dHJ1ZSxcIklzSXRhbGljXCI6ZmFsc2UsXCJJc1VuZGVybGluZWRcIjpmYWxzZX0sXCJBdXRvU2l6ZVwiOjAsXCJGb3JlZ3JvdW5kXCI6e1wiJGlkXCI6XCIxMzk3XCIsXCJDb2xvclwiOntcIiRpZFwiOlwiMTM5OF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zk5XCIsXCJUb3BcIjowLjAsXCJMZWZ0XCI6MC4wLFwiUmlnaHRcIjowLjAsXCJCb3R0b21cIjowLjB9LFwiUGFkZGluZ1wiOntcIiRpZFwiOlwiMTQwMFwiLFwiVG9wXCI6MC4wLFwiTGVmdFwiOjAuMCxcIlJpZ2h0XCI6MC4wLFwiQm90dG9tXCI6MC4wfSxcIkJhY2tncm91bmRcIjp7XCIkcmVmXCI6XCIxMDVcIn0sXCJJc1Zpc2libGVcIjp0cnVlLFwiV2lkdGhcIjowLjAsXCJIZWlnaHRcIjowLjAsXCJCb3JkZXJTdHlsZVwiOm51bGx9LFwiRGF0ZVN0eWxlXCI6e1wiJGlkXCI6XCIxNDAxXCIsXCJGb250U2V0dGluZ3NcIjp7XCIkaWRcIjpcIjE0MDJcIixcIkZvbnRTaXplXCI6MTAsXCJGb250TmFtZVwiOlwiQ2FsaWJyaVwiLFwiSXNCb2xkXCI6ZmFsc2UsXCJJc0l0YWxpY1wiOmZhbHNlLFwiSXNVbmRlcmxpbmVkXCI6ZmFsc2V9LFwiQXV0b1NpemVcIjowLFwiRm9yZWdyb3VuZFwiOntcIiRpZFwiOlwiMTQwM1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NDA0XCIsXCJUb3BcIjowLjAsXCJMZWZ0XCI6MC4wLFwiUmlnaHRcIjowLjAsXCJCb3R0b21cIjowLjB9LFwiUGFkZGluZ1wiOntcIiRpZFwiOlwiMTQwNV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0MDZcIixcIk1hcmdpblwiOntcIiRpZFwiOlwiMTQwN1wiLFwiVG9wXCI6MC4wLFwiTGVmdFwiOjAuMCxcIlJpZ2h0XCI6MC4wLFwiQm90dG9tXCI6MC4wfSxcIlBhZGRpbmdcIjp7XCIkaWRcIjpcIjE0MDhcIixcIlRvcFwiOjAuMCxcIkxlZnRcIjowLjAsXCJSaWdodFwiOjAuMCxcIkJvdHRvbVwiOjAuMH0sXCJCYWNrZ3JvdW5kXCI6e1wiJGlkXCI6XCIxNDA5XCIsXCJDb2xvclwiOntcIiRpZFwiOlwiMTQxMFwiLFwiQVwiOjI1NSxcIlJcIjo2OCxcIkdcIjoxMTQsXCJCXCI6MTk2fX0sXCJJc1Zpc2libGVcIjp0cnVlLFwiV2lkdGhcIjoxNC42ODI1MTk5MTI3MTk3MjcsXCJIZWlnaHRcIjoxNi4zMTM5MzYyMzM1MjA1MDgsXCJCb3JkZXJTdHlsZVwiOntcIiRpZFwiOlwiMTQxMVwiLFwiTGluZUNvbG9yXCI6bnVsbCxcIkxpbmVXZWlnaHRcIjowLjAsXCJMaW5lVHlwZVwiOjB9fSxcIkRhdGVGb3JtYXRcIjp7XCIkaWRcIjpcIjE0MT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JiYzI4OTJmMS1kNDBlLTRmMDUtYTkzYy1jOWQ2NTJhMzhkMDVcIn1dLFwiQ3VzdG9tU3dpbWxhbmVUYXNrU3R5bGVMaXN0XCI6W119XSxcIkN1c3RvbVN3aW1sYW5lVjJTdHlsZUxpc3RcIjpbe1wiJGlkXCI6XCIxNDEzXCIsXCJIZWFkZXJTdHlsZVwiOntcIiRpZFwiOlwiMTQxNFwiLFwiVGV4dFN0eWxlXCI6e1wiJHJlZlwiOlwiMzAxXCJ9LFwiUmVjdGFuZ2xlU3R5bGVcIjp7XCIkcmVmXCI6XCIzMDdcIn0sXCJUZXh0SXNWZXJ0aWNhbFwiOmZhbHNlfSxcIkJhY2tncm91bmRTdHlsZVwiOntcIiRyZWZcIjpcIjMxNVwifSxcIklzQWJvdmVUaW1lYmFuZFwiOmZhbHNlLFwiU3dpbWxhbmVEZWZhdWx0QWN0aXZpdHlTdHlsZVwiOntcIiRpZFwiOlwiMTQxNVwiLFwiSGVhZGVyU3R5bGVcIjp7XCIkaWRcIjpcIjE0MTZcIixcIlRleHRTdHlsZVwiOntcIiRpZFwiOlwiMTQxN1wiLFwiRm9udFNldHRpbmdzXCI6e1wiJGlkXCI6XCIxNDE4XCIsXCJGb250U2l6ZVwiOjEyLFwiRm9udE5hbWVcIjpcIkNhbGlicmlcIixcIklzQm9sZFwiOmZhbHNlLFwiSXNJdGFsaWNcIjpmYWxzZSxcIklzVW5kZXJsaW5lZFwiOmZhbHNlfSxcIkF1dG9TaXplXCI6MCxcIkZvcmVncm91bmRcIjp7XCIkaWRcIjpcIjE0MTlcIixcIkNvbG9yXCI6e1wiJGlkXCI6XCIxNDIw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NDIxXCIsXCJUb3BcIjowLjAsXCJMZWZ0XCI6MC4wLFwiUmlnaHRcIjowLjAsXCJCb3R0b21cIjowLjB9LFwiUGFkZGluZ1wiOntcIiRpZFwiOlwiMTQyMlwiLFwiVG9wXCI6MC4wLFwiTGVmdFwiOjAuMCxcIlJpZ2h0XCI6MC4wLFwiQm90dG9tXCI6MC4wfSxcIkJhY2tncm91bmRcIjpudWxsLFwiSXNWaXNpYmxlXCI6ZmFsc2UsXCJXaWR0aFwiOjAuMCxcIkhlaWdodFwiOjAuMCxcIkJvcmRlclN0eWxlXCI6bnVsbH0sXCJSZWN0YW5nbGVTdHlsZVwiOntcIiRpZFwiOlwiMTQyM1wiLFwiTWFyZ2luXCI6e1wiJGlkXCI6XCIxNDI0XCIsXCJUb3BcIjowLjAsXCJMZWZ0XCI6MC4wLFwiUmlnaHRcIjowLjAsXCJCb3R0b21cIjowLjB9LFwiUGFkZGluZ1wiOntcIiRpZFwiOlwiMTQyNVwiLFwiVG9wXCI6MC4wLFwiTGVmdFwiOjAuMCxcIlJpZ2h0XCI6MC4wLFwiQm90dG9tXCI6MC4wfSxcIkJhY2tncm91bmRcIjp7XCIkaWRcIjpcIjE0MjZcIixcIkNvbG9yXCI6e1wiJGlkXCI6XCIxNDI3XCIsXCJBXCI6NjMsXCJSXCI6MjU1LFwiR1wiOjE5MixcIkJcIjowfX0sXCJJc1Zpc2libGVcIjpmYWxzZSxcIldpZHRoXCI6MC4wLFwiSGVpZ2h0XCI6MC4wLFwiQm9yZGVyU3R5bGVcIjp7XCIkaWRcIjpcIjE0MjhcIixcIkxpbmVDb2xvclwiOntcIiRpZFwiOlwiMTQyOVwiLFwiJHR5cGVcIjpcIk5MUkUuQ29tbW9uLkRvbS5Tb2xpZENvbG9yQnJ1c2gsIE5MUkUuQ29tbW9uXCIsXCJDb2xvclwiOntcIiRpZFwiOlwiMTQzMFwiLFwiQVwiOjI1NSxcIlJcIjoyNTUsXCJHXCI6MCxcIkJcIjowfX0sXCJMaW5lV2VpZ2h0XCI6MC4wLFwiTGluZVR5cGVcIjowfX19LFwiQmFja2dyb3VuZFN0eWxlXCI6e1wiJGlkXCI6XCIxNDMxXCIsXCJNYXJnaW5cIjpudWxsLFwiUGFkZGluZ1wiOm51bGwsXCJCYWNrZ3JvdW5kXCI6e1wiJGlkXCI6XCIxNDMyXCIsXCJDb2xvclwiOntcIiRpZFwiOlwiMTQzM1wiLFwiQVwiOjUxLFwiUlwiOjE2NSxcIkdcIjoxNjUsXCJCXCI6MTY1fX0sXCJJc1Zpc2libGVcIjpmYWxzZSxcIldpZHRoXCI6MC4wLFwiSGVpZ2h0XCI6MC4wLFwiQm9yZGVyU3R5bGVcIjp7XCIkaWRcIjpcIjE0MzRcIixcIkxpbmVDb2xvclwiOntcIiRpZFwiOlwiMTQzNVwiLFwiJHR5cGVcIjpcIk5MUkUuQ29tbW9uLkRvbS5Tb2xpZENvbG9yQnJ1c2gsIE5MUkUuQ29tbW9uXCIsXCJDb2xvclwiOntcIiRpZFwiOlwiMTQzNlwiLFwiQVwiOjI1NSxcIlJcIjoyNTUsXCJHXCI6MCxcIkJcIjowfX0sXCJMaW5lV2VpZ2h0XCI6MC4wLFwiTGluZVR5cGVcIjowfX0sXCJDdXN0b21Td2ltbGFuZU1pbGVzdG9uZVN0eWxlTGlzdFwiOltdLFwiQ3VzdG9tU3dpbWxhbmVUYXNrU3R5bGVMaXN0XCI6W3tcIiRyZWZcIjpcIjMyM1wifSx7XCIkcmVmXCI6XCIzOThcIn0se1wiJHJlZlwiOlwiNDM3XCJ9LHtcIiRyZWZcIjpcIjUwMFwifSx7XCIkcmVmXCI6XCI1MzZcIn0se1wiJHJlZlwiOlwiNTc0XCJ9XSxcIklzVmlzaWJsZVwiOnRydWV9LFwiQ3VzdG9tU3dpbWxhbmVBY3Rpdml0aWVzU3R5bGVMaXN0XCI6W10sXCJJc1Zpc2libGVcIjp0cnVlfSx7XCIkaWRcIjpcIjE0MzdcIixcIkhlYWRlclN0eWxlXCI6e1wiJGlkXCI6XCIxNDM4XCIsXCJUZXh0U3R5bGVcIjp7XCIkcmVmXCI6XCI2MTZcIn0sXCJSZWN0YW5nbGVTdHlsZVwiOntcIiRyZWZcIjpcIjYyMlwifSxcIlRleHRJc1ZlcnRpY2FsXCI6ZmFsc2V9LFwiQmFja2dyb3VuZFN0eWxlXCI6e1wiJHJlZlwiOlwiNjMwXCJ9LFwiSXNBYm92ZVRpbWViYW5kXCI6ZmFsc2UsXCJTd2ltbGFuZURlZmF1bHRBY3Rpdml0eVN0eWxlXCI6e1wiJGlkXCI6XCIxNDM5XCIsXCJIZWFkZXJTdHlsZVwiOntcIiRpZFwiOlwiMTQ0MFwiLFwiVGV4dFN0eWxlXCI6e1wiJGlkXCI6XCIxNDQxXCIsXCJGb250U2V0dGluZ3NcIjp7XCIkaWRcIjpcIjE0NDJcIixcIkZvbnRTaXplXCI6MTIsXCJGb250TmFtZVwiOlwiQ2FsaWJyaVwiLFwiSXNCb2xkXCI6ZmFsc2UsXCJJc0l0YWxpY1wiOmZhbHNlLFwiSXNVbmRlcmxpbmVkXCI6ZmFsc2V9LFwiQXV0b1NpemVcIjowLFwiRm9yZWdyb3VuZFwiOntcIiRpZFwiOlwiMTQ0M1wiLFwiQ29sb3JcIjp7XCIkaWRcIjpcIjE0NDRcIixcIkFcIjoyNTUsXCJSXCI6MCxcIkdcIjowLFwiQlwiOjB9fSxcIkJhY2tncm91bmRGaWxsVHlwZVwiOjAsXCJNYXhXaWR0aFwiOjAuMCxcIk1heEhlaWdodFwiOjAuMCxcIlNtYXJ0Rm9yZWdyb3VuZElzQWN0aXZlXCI6ZmFsc2UsXCJIb3Jpem9udGFsQWxpZ25tZW50XCI6MCxcIlZlcnRpY2FsQWxpZ25tZW50XCI6MCxcIlNtYXJ0Rm9yZWdyb3VuZFwiOm51bGwsXCJNYXJnaW5cIjp7XCIkaWRcIjpcIjE0NDVcIixcIlRvcFwiOjAuMCxcIkxlZnRcIjowLjAsXCJSaWdodFwiOjAuMCxcIkJvdHRvbVwiOjAuMH0sXCJQYWRkaW5nXCI6e1wiJGlkXCI6XCIxNDQ2XCIsXCJUb3BcIjowLjAsXCJMZWZ0XCI6MC4wLFwiUmlnaHRcIjowLjAsXCJCb3R0b21cIjowLjB9LFwiQmFja2dyb3VuZFwiOm51bGwsXCJJc1Zpc2libGVcIjpmYWxzZSxcIldpZHRoXCI6MC4wLFwiSGVpZ2h0XCI6MC4wLFwiQm9yZGVyU3R5bGVcIjpudWxsfSxcIlJlY3RhbmdsZVN0eWxlXCI6e1wiJGlkXCI6XCIxNDQ3XCIsXCJNYXJnaW5cIjp7XCIkaWRcIjpcIjE0NDhcIixcIlRvcFwiOjAuMCxcIkxlZnRcIjowLjAsXCJSaWdodFwiOjAuMCxcIkJvdHRvbVwiOjAuMH0sXCJQYWRkaW5nXCI6e1wiJGlkXCI6XCIxNDQ5XCIsXCJUb3BcIjowLjAsXCJMZWZ0XCI6MC4wLFwiUmlnaHRcIjowLjAsXCJCb3R0b21cIjowLjB9LFwiQmFja2dyb3VuZFwiOntcIiRpZFwiOlwiMTQ1MFwiLFwiQ29sb3JcIjp7XCIkaWRcIjpcIjE0NTFcIixcIkFcIjo2MyxcIlJcIjoyMzcsXCJHXCI6MTI1LFwiQlwiOjQ5fX0sXCJJc1Zpc2libGVcIjpmYWxzZSxcIldpZHRoXCI6MC4wLFwiSGVpZ2h0XCI6MC4wLFwiQm9yZGVyU3R5bGVcIjp7XCIkaWRcIjpcIjE0NTJcIixcIkxpbmVDb2xvclwiOntcIiRpZFwiOlwiMTQ1M1wiLFwiJHR5cGVcIjpcIk5MUkUuQ29tbW9uLkRvbS5Tb2xpZENvbG9yQnJ1c2gsIE5MUkUuQ29tbW9uXCIsXCJDb2xvclwiOntcIiRpZFwiOlwiMTQ1NFwiLFwiQVwiOjI1NSxcIlJcIjoyNTUsXCJHXCI6MCxcIkJcIjowfX0sXCJMaW5lV2VpZ2h0XCI6MC4wLFwiTGluZVR5cGVcIjowfX19LFwiQmFja2dyb3VuZFN0eWxlXCI6e1wiJGlkXCI6XCIxNDU1XCIsXCJNYXJnaW5cIjpudWxsLFwiUGFkZGluZ1wiOm51bGwsXCJCYWNrZ3JvdW5kXCI6e1wiJGlkXCI6XCIxNDU2XCIsXCJDb2xvclwiOntcIiRpZFwiOlwiMTQ1N1wiLFwiQVwiOjUxLFwiUlwiOjE2NSxcIkdcIjoxNjUsXCJCXCI6MTY1fX0sXCJJc1Zpc2libGVcIjpmYWxzZSxcIldpZHRoXCI6MC4wLFwiSGVpZ2h0XCI6MC4wLFwiQm9yZGVyU3R5bGVcIjp7XCIkaWRcIjpcIjE0NThcIixcIkxpbmVDb2xvclwiOntcIiRpZFwiOlwiMTQ1OVwiLFwiJHR5cGVcIjpcIk5MUkUuQ29tbW9uLkRvbS5Tb2xpZENvbG9yQnJ1c2gsIE5MUkUuQ29tbW9uXCIsXCJDb2xvclwiOntcIiRpZFwiOlwiMTQ2MFwiLFwiQVwiOjI1NSxcIlJcIjoyNTUsXCJHXCI6MCxcIkJcIjowfX0sXCJMaW5lV2VpZ2h0XCI6MC4wLFwiTGluZVR5cGVcIjowfX0sXCJDdXN0b21Td2ltbGFuZU1pbGVzdG9uZVN0eWxlTGlzdFwiOltdLFwiQ3VzdG9tU3dpbWxhbmVUYXNrU3R5bGVMaXN0XCI6W3tcIiRyZWZcIjpcIjYzOFwifSx7XCIkcmVmXCI6XCI3MDJcIn0se1wiJHJlZlwiOlwiNzQwXCJ9LHtcIiRyZWZcIjpcIjgwMlwifSx7XCIkcmVmXCI6XCI4NjZcIn0se1wiJHJlZlwiOlwiOTA0XCJ9XSxcIklzVmlzaWJsZVwiOnRydWV9LFwiQ3VzdG9tU3dpbWxhbmVBY3Rpdml0aWVzU3R5bGVMaXN0XCI6W10sXCJJc1Zpc2libGVcIjp0cnVlfSx7XCIkaWRcIjpcIjE0NjFcIixcIkhlYWRlclN0eWxlXCI6e1wiJGlkXCI6XCIxNDYyXCIsXCJUZXh0U3R5bGVcIjp7XCIkcmVmXCI6XCI5NDNcIn0sXCJSZWN0YW5nbGVTdHlsZVwiOntcIiRyZWZcIjpcIjk0OVwifSxcIlRleHRJc1ZlcnRpY2FsXCI6ZmFsc2V9LFwiQmFja2dyb3VuZFN0eWxlXCI6e1wiJHJlZlwiOlwiOTU3XCJ9LFwiSXNBYm92ZVRpbWViYW5kXCI6ZmFsc2UsXCJTd2ltbGFuZURlZmF1bHRBY3Rpdml0eVN0eWxlXCI6e1wiJGlkXCI6XCIxNDYzXCIsXCJIZWFkZXJTdHlsZVwiOntcIiRpZFwiOlwiMTQ2NFwiLFwiVGV4dFN0eWxlXCI6e1wiJGlkXCI6XCIxNDY1XCIsXCJGb250U2V0dGluZ3NcIjp7XCIkaWRcIjpcIjE0NjZcIixcIkZvbnRTaXplXCI6MTIsXCJGb250TmFtZVwiOlwiQ2FsaWJyaVwiLFwiSXNCb2xkXCI6ZmFsc2UsXCJJc0l0YWxpY1wiOmZhbHNlLFwiSXNVbmRlcmxpbmVkXCI6ZmFsc2V9LFwiQXV0b1NpemVcIjowLFwiRm9yZWdyb3VuZFwiOntcIiRpZFwiOlwiMTQ2N1wiLFwiQ29sb3JcIjp7XCIkaWRcIjpcIjE0NjhcIixcIkFcIjoyNTUsXCJSXCI6MCxcIkdcIjowLFwiQlwiOjB9fSxcIkJhY2tncm91bmRGaWxsVHlwZVwiOjAsXCJNYXhXaWR0aFwiOjAuMCxcIk1heEhlaWdodFwiOjAuMCxcIlNtYXJ0Rm9yZWdyb3VuZElzQWN0aXZlXCI6ZmFsc2UsXCJIb3Jpem9udGFsQWxpZ25tZW50XCI6MCxcIlZlcnRpY2FsQWxpZ25tZW50XCI6MCxcIlNtYXJ0Rm9yZWdyb3VuZFwiOm51bGwsXCJNYXJnaW5cIjp7XCIkaWRcIjpcIjE0NjlcIixcIlRvcFwiOjAuMCxcIkxlZnRcIjowLjAsXCJSaWdodFwiOjAuMCxcIkJvdHRvbVwiOjAuMH0sXCJQYWRkaW5nXCI6e1wiJGlkXCI6XCIxNDcwXCIsXCJUb3BcIjowLjAsXCJMZWZ0XCI6MC4wLFwiUmlnaHRcIjowLjAsXCJCb3R0b21cIjowLjB9LFwiQmFja2dyb3VuZFwiOm51bGwsXCJJc1Zpc2libGVcIjpmYWxzZSxcIldpZHRoXCI6MC4wLFwiSGVpZ2h0XCI6MC4wLFwiQm9yZGVyU3R5bGVcIjpudWxsfSxcIlJlY3RhbmdsZVN0eWxlXCI6e1wiJGlkXCI6XCIxNDcxXCIsXCJNYXJnaW5cIjp7XCIkaWRcIjpcIjE0NzJcIixcIlRvcFwiOjAuMCxcIkxlZnRcIjowLjAsXCJSaWdodFwiOjAuMCxcIkJvdHRvbVwiOjAuMH0sXCJQYWRkaW5nXCI6e1wiJGlkXCI6XCIxNDczXCIsXCJUb3BcIjowLjAsXCJMZWZ0XCI6MC4wLFwiUmlnaHRcIjowLjAsXCJCb3R0b21cIjowLjB9LFwiQmFja2dyb3VuZFwiOntcIiRpZFwiOlwiMTQ3NFwiLFwiQ29sb3JcIjp7XCIkaWRcIjpcIjE0NzVcIixcIkFcIjo2MyxcIlJcIjoxMTIsXCJHXCI6MTczLFwiQlwiOjcxfX0sXCJJc1Zpc2libGVcIjpmYWxzZSxcIldpZHRoXCI6MC4wLFwiSGVpZ2h0XCI6MC4wLFwiQm9yZGVyU3R5bGVcIjp7XCIkaWRcIjpcIjE0NzZcIixcIkxpbmVDb2xvclwiOntcIiRpZFwiOlwiMTQ3N1wiLFwiJHR5cGVcIjpcIk5MUkUuQ29tbW9uLkRvbS5Tb2xpZENvbG9yQnJ1c2gsIE5MUkUuQ29tbW9uXCIsXCJDb2xvclwiOntcIiRpZFwiOlwiMTQ3OFwiLFwiQVwiOjI1NSxcIlJcIjoyNTUsXCJHXCI6MCxcIkJcIjowfX0sXCJMaW5lV2VpZ2h0XCI6MC4wLFwiTGluZVR5cGVcIjowfX19LFwiQmFja2dyb3VuZFN0eWxlXCI6e1wiJGlkXCI6XCIxNDc5XCIsXCJNYXJnaW5cIjpudWxsLFwiUGFkZGluZ1wiOm51bGwsXCJCYWNrZ3JvdW5kXCI6e1wiJGlkXCI6XCIxNDgwXCIsXCJDb2xvclwiOntcIiRpZFwiOlwiMTQ4MVwiLFwiQVwiOjUxLFwiUlwiOjE2NSxcIkdcIjoxNjUsXCJCXCI6MTY1fX0sXCJJc1Zpc2libGVcIjpmYWxzZSxcIldpZHRoXCI6MC4wLFwiSGVpZ2h0XCI6MC4wLFwiQm9yZGVyU3R5bGVcIjp7XCIkaWRcIjpcIjE0ODJcIixcIkxpbmVDb2xvclwiOntcIiRpZFwiOlwiMTQ4M1wiLFwiJHR5cGVcIjpcIk5MUkUuQ29tbW9uLkRvbS5Tb2xpZENvbG9yQnJ1c2gsIE5MUkUuQ29tbW9uXCIsXCJDb2xvclwiOntcIiRpZFwiOlwiMTQ4NFwiLFwiQVwiOjI1NSxcIlJcIjoyNTUsXCJHXCI6MCxcIkJcIjowfX0sXCJMaW5lV2VpZ2h0XCI6MC4wLFwiTGluZVR5cGVcIjowfX0sXCJDdXN0b21Td2ltbGFuZU1pbGVzdG9uZVN0eWxlTGlzdFwiOltdLFwiQ3VzdG9tU3dpbWxhbmVUYXNrU3R5bGVMaXN0XCI6W3tcIiRyZWZcIjpcIjk2NVwifSx7XCIkcmVmXCI6XCIxMDA1XCJ9LHtcIiRyZWZcIjpcIjExMjhcIn0se1wiJHJlZlwiOlwiMTE2NVwifV0sXCJJc1Zpc2libGVcIjp0cnVlfSxcIkN1c3RvbVN3aW1sYW5lQWN0aXZpdGllc1N0eWxlTGlzdFwiOltdLFwiSXNWaXNpYmxlXCI6dHJ1ZX0se1wiJGlkXCI6XCIxNDg1XCIsXCJIZWFkZXJTdHlsZVwiOntcIiRpZFwiOlwiMTQ4NlwiLFwiVGV4dFN0eWxlXCI6e1wiJHJlZlwiOlwiMTI1OFwifSxcIlJlY3RhbmdsZVN0eWxlXCI6e1wiJHJlZlwiOlwiMTI2NFwifSxcIlRleHRJc1ZlcnRpY2FsXCI6ZmFsc2V9LFwiQmFja2dyb3VuZFN0eWxlXCI6e1wiJHJlZlwiOlwiMTI3MlwifSxcIklzQWJvdmVUaW1lYmFuZFwiOmZhbHNlLFwiU3dpbWxhbmVEZWZhdWx0QWN0aXZpdHlTdHlsZVwiOntcIiRpZFwiOlwiMTQ4N1wiLFwiSGVhZGVyU3R5bGVcIjp7XCIkaWRcIjpcIjE0ODhcIixcIlRleHRTdHlsZVwiOntcIiRpZFwiOlwiMTQ4OVwiLFwiRm9udFNldHRpbmdzXCI6e1wiJGlkXCI6XCIxNDkwXCIsXCJGb250U2l6ZVwiOjEyLFwiRm9udE5hbWVcIjpcIkNhbGlicmlcIixcIklzQm9sZFwiOmZhbHNlLFwiSXNJdGFsaWNcIjpmYWxzZSxcIklzVW5kZXJsaW5lZFwiOmZhbHNlfSxcIkF1dG9TaXplXCI6MCxcIkZvcmVncm91bmRcIjp7XCIkaWRcIjpcIjE0OTFcIixcIkNvbG9yXCI6e1wiJGlkXCI6XCIxNDky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NDkzXCIsXCJUb3BcIjowLjAsXCJMZWZ0XCI6MC4wLFwiUmlnaHRcIjowLjAsXCJCb3R0b21cIjowLjB9LFwiUGFkZGluZ1wiOntcIiRpZFwiOlwiMTQ5NFwiLFwiVG9wXCI6MC4wLFwiTGVmdFwiOjAuMCxcIlJpZ2h0XCI6MC4wLFwiQm90dG9tXCI6MC4wfSxcIkJhY2tncm91bmRcIjpudWxsLFwiSXNWaXNpYmxlXCI6ZmFsc2UsXCJXaWR0aFwiOjAuMCxcIkhlaWdodFwiOjAuMCxcIkJvcmRlclN0eWxlXCI6bnVsbH0sXCJSZWN0YW5nbGVTdHlsZVwiOntcIiRpZFwiOlwiMTQ5NVwiLFwiTWFyZ2luXCI6e1wiJGlkXCI6XCIxNDk2XCIsXCJUb3BcIjowLjAsXCJMZWZ0XCI6MC4wLFwiUmlnaHRcIjowLjAsXCJCb3R0b21cIjowLjB9LFwiUGFkZGluZ1wiOntcIiRpZFwiOlwiMTQ5N1wiLFwiVG9wXCI6MC4wLFwiTGVmdFwiOjAuMCxcIlJpZ2h0XCI6MC4wLFwiQm90dG9tXCI6MC4wfSxcIkJhY2tncm91bmRcIjp7XCIkaWRcIjpcIjE0OThcIixcIkNvbG9yXCI6e1wiJGlkXCI6XCIxNDk5XCIsXCJBXCI6NjMsXCJSXCI6NjgsXCJHXCI6MTE0LFwiQlwiOjE5Nn19LFwiSXNWaXNpYmxlXCI6ZmFsc2UsXCJXaWR0aFwiOjAuMCxcIkhlaWdodFwiOjAuMCxcIkJvcmRlclN0eWxlXCI6e1wiJGlkXCI6XCIxNTAwXCIsXCJMaW5lQ29sb3JcIjp7XCIkaWRcIjpcIjE1MDFcIixcIiR0eXBlXCI6XCJOTFJFLkNvbW1vbi5Eb20uU29saWRDb2xvckJydXNoLCBOTFJFLkNvbW1vblwiLFwiQ29sb3JcIjp7XCIkaWRcIjpcIjE1MDJcIixcIkFcIjoyNTUsXCJSXCI6MjU1LFwiR1wiOjAsXCJCXCI6MH19LFwiTGluZVdlaWdodFwiOjAuMCxcIkxpbmVUeXBlXCI6MH19fSxcIkJhY2tncm91bmRTdHlsZVwiOntcIiRpZFwiOlwiMTUwM1wiLFwiTWFyZ2luXCI6bnVsbCxcIlBhZGRpbmdcIjpudWxsLFwiQmFja2dyb3VuZFwiOntcIiRpZFwiOlwiMTUwNFwiLFwiQ29sb3JcIjp7XCIkaWRcIjpcIjE1MDVcIixcIkFcIjo1MSxcIlJcIjoxNjUsXCJHXCI6MTY1LFwiQlwiOjE2NX19LFwiSXNWaXNpYmxlXCI6ZmFsc2UsXCJXaWR0aFwiOjAuMCxcIkhlaWdodFwiOjAuMCxcIkJvcmRlclN0eWxlXCI6e1wiJGlkXCI6XCIxNTA2XCIsXCJMaW5lQ29sb3JcIjp7XCIkaWRcIjpcIjE1MDdcIixcIiR0eXBlXCI6XCJOTFJFLkNvbW1vbi5Eb20uU29saWRDb2xvckJydXNoLCBOTFJFLkNvbW1vblwiLFwiQ29sb3JcIjp7XCIkaWRcIjpcIjE1MDhcIixcIkFcIjoyNTUsXCJSXCI6MjU1LFwiR1wiOjAsXCJCXCI6MH19LFwiTGluZVdlaWdodFwiOjAuMCxcIkxpbmVUeXBlXCI6MH19LFwiQ3VzdG9tU3dpbWxhbmVNaWxlc3RvbmVTdHlsZUxpc3RcIjpbe1wiJHJlZlwiOlwiMTI4MFwifSx7XCIkcmVmXCI6XCIxMjk5XCJ9LHtcIiRyZWZcIjpcIjEzMThcIn0se1wiJHJlZlwiOlwiMTMzN1wifSx7XCIkcmVmXCI6XCIxMzU2XCJ9LHtcIiRyZWZcIjpcIjEzNzVcIn0se1wiJHJlZlwiOlwiMTM5NFwifV0sXCJDdXN0b21Td2ltbGFuZVRhc2tTdHlsZUxpc3RcIjpbXSxcIklzVmlzaWJsZVwiOnRydWV9LFwiQ3VzdG9tU3dpbWxhbmVBY3Rpdml0aWVzU3R5bGVMaXN0XCI6W10sXCJJc1Zpc2libGVcIjp0cnVlfV0sXCJHcmlkbGluZVBhbmVsU3R5bGVcIjp7XCIkaWRcIjpcIjE1MDlcIixcIkdyaWRsaW5lU3R5bGVcIjp7XCIkaWRcIjpcIjE1MTBcIixcIkxpbmVDb2xvclwiOntcIiRpZFwiOlwiMTUxMVwiLFwiJHR5cGVcIjpcIk5MUkUuQ29tbW9uLkRvbS5Tb2xpZENvbG9yQnJ1c2gsIE5MUkUuQ29tbW9uXCIsXCJDb2xvclwiOntcIiRpZFwiOlwiMTUxMlwiLFwiQVwiOjM4LFwiUlwiOjExNSxcIkdcIjoxMTUsXCJCXCI6MTE1fX0sXCJMaW5lV2VpZ2h0XCI6MS4wLFwiTGluZVR5cGVcIjowfSxcIklzVmlzaWJsZVwiOnRydWV9LFwiQWN0aXZpdHlMaW5lUGFuZWxTdHlsZVwiOntcIiRpZFwiOlwiMTUxM1wiLFwiQWN0aXZpdHlMaW5lU3R5bGVcIjp7XCIkaWRcIjpcIjE1MTRcIixcIkxpbmVDb2xvclwiOntcIiRpZFwiOlwiMTUxNVwiLFwiJHR5cGVcIjpcIk5MUkUuQ29tbW9uLkRvbS5Tb2xpZENvbG9yQnJ1c2gsIE5MUkUuQ29tbW9uXCIsXCJDb2xvclwiOntcIiRpZFwiOlwiMTUxNlwiLFwiQVwiOjM4LFwiUlwiOjY4LFwiR1wiOjExNCxcIkJcIjoxOTZ9fSxcIkxpbmVXZWlnaHRcIjoxLjAsXCJMaW5lVHlwZVwiOjB9LFwiSXNWaXNpYmxlXCI6dHJ1ZX19LFwiU2NhbGVcIjp7XCIkaWRcIjpcIjE1MTdcIixcIlN0YXJ0RGF0ZVwiOlwiMDAwMS0wMS0wMVQwMDowMDowMFwiLFwiRW5kRGF0ZVwiOlwiMjAyMC0wMy0yMlQyMzo1OTowMFwiLFwiRm9ybWF0XCI6XCJNTU1cIixcIlR5cGVcIjozLFwiQXV0b0RhdGVSYW5nZVwiOnRydWUsXCJXb3JraW5nRGF5c1wiOjMxLFwiVG9kYXlNYXJrZXJUZXh0XCI6XCJUb2RheVwiLFwiQXV0b1NjYWxlVHlwZVwiOmZhbHNlfSxcIlNjYWxlVjJcIjp7XCIkaWRcIjpcIjE1MThcIixcIlN0YXJ0RGF0ZVwiOlwiMDAwMS0wMS0wMVQwMDowMDowMFwiLFwiRW5kRGF0ZVwiOlwiMjAyMC0wMy0yMlQyMzo1OTowMFwiLFwiQXV0b0RhdGVSYW5nZVwiOnRydWUsXCJXb3JraW5nRGF5c1wiOjMxLFwiVG9kYXlNYXJrZXJUZXh0XCI6XCJUb2RheVwiLFwiQXV0b1NjYWxlVHlwZVwiOmZhbHNlLFwiVGltZWJhbmRTY2FsZXNcIjp7XCIkaWRcIjpcIjE1MTlcIixcIlRvcFNjYWxlTGF5ZXJcIjp7XCIkaWRcIjpcIjE1MjBcIixcIkZvcm1hdFwiOlwiTU1NXCIsXCJUeXBlXCI6M30sXCJNaWRkbGVTY2FsZUxheWVyXCI6e1wiJGlkXCI6XCIxNTIxXCIsXCJGb3JtYXRcIjpudWxsLFwiVHlwZVwiOjB9LFwiQm90dG9tU2NhbGVMYXllclwiOntcIiRpZFwiOlwiMTUyMlwiLFwiRm9ybWF0XCI6bnVsbCxcIlR5cGVcIjowfX19LFwiTWlsZXN0b25lc1wiOltdLFwiVGFza3NcIjpbXSxcIlN3aW1sYW5lc1wiOltdLFwiU3dpbWxhbmVzVjJcIjpbXSxcIlNldHRpbmdzXCI6e1wiJGlkXCI6XCIxNTIzXCIsXCJJbXBhT3B0aW9uc1wiOntcIiRpZFwiOlwiMTUyNFwiLFwiTGVmdFRvUmlnaHRcIjpmYWxzZSxcIlBheWxvYWRPcHRpb25zXCI6Mn19LFwiVGltZUNvbmZpZ3VyYXRpb25cIjp7XCIkaWRcIjpcIjE1MjVcIixcIlVzZVRpbWVcIjpmYWxzZSxcIldvcmtEYXlTdGFydFwiOlwiMDA6MDA6MDBcIixcIldvcmtEYXlFbmRcIjpcIjIzOjU5OjAwXCJ9fSIsIlJlY2VudENvbG9yc0NvbGxlY3Rpb24iOiJbXCIjRkY5NkQ2NDJcIixcIiNGRjJGMzY5OVwiLFwiI0ZGNDQ3MkM0XCIsXCIjRkZGRkMwMDBcIixcIiNGRkVEN0QzMVwiLFwiI0ZGMzg1NzIzXCIsXCIjRkZCMjBFMTJcIixcIiNGRjcwQUQ0N1wiXSJ9LCJTZXR0aW5ncyI6eyIkaWQiOiIxMTY4IiwiSW1wYU9wdGlvbnMiOnsiJGlkIjoiMTE2O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xNzAiLCJVc2VUaW1lIjp0cnVlLCJXb3JrRGF5U3RhcnQiOiIwMDowMDowMCIsIldvcmtEYXlFbmQiOiIyMzo1OTowMCJ9LCJMYXN0VXNlZFRlbXBsYXRlSWQiOiI3MDliMzU0OS00OWEwLTRlNTgtYmE1Ny1mZGI5MTg5M2I2NDgiLCJGaXJzdFdlZWtPZlllYXIiOjAsIlBsYWNlTWlsZXN0b25lQXRUaGVCZWdpbm5pbmdPZlRoZURheSI6ZmFsc2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DURATIONFORMAT" val="wk"/>
  <p:tag name="OTLSHAPETHICKNESSTYPE" val="Custom"/>
  <p:tag name="OTLSTARTDATE" val="2023-03-06T00:00:00.0000000Z"/>
  <p:tag name="OTLENDDATE" val="2023-03-06T12:00:00.0000000Z"/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DURATIONFORMAT" val="wk"/>
  <p:tag name="OTLSHAPETHICKNESSTYPE" val="Custom"/>
  <p:tag name="OTLSTARTDATE" val="2023-03-08T09:00:00.0000000Z"/>
  <p:tag name="OTLENDDATE" val="2023-03-08T21:00:00.0000000Z"/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Custom"/>
  <p:tag name="OTLMARKERSHAPE" val="OTL"/>
  <p:tag name="OTLSTARTDATE" val="2023-03-09T09:00:00.0000000Z"/>
  <p:tag name="OTLENDDATE" val="2023-03-09T21:00:00.0000000Z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SHAPETHICKNESSTYPE" val="Custom"/>
  <p:tag name="OTLSTARTDATE" val="2023-03-10T11:59:00.0000000Z"/>
  <p:tag name="OTLENDDATE" val="2023-03-10T23:59:00.0000000Z"/>
  <p:tag name="OTLDURATIONFORMAT" val="wk"/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Custom"/>
  <p:tag name="OTLSTARTDATE" val="2023-03-09T00:00:00.0000000Z"/>
  <p:tag name="OTLENDDATE" val="2023-03-09T12:00:00.0000000Z"/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Custom"/>
  <p:tag name="OTLSTARTDATE" val="2023-03-06T08:00:00.0000000Z"/>
  <p:tag name="OTLENDDATE" val="2023-03-06T20:00:00.0000000Z"/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DURATIONFORMAT" val="wk"/>
  <p:tag name="OTLSHAPETHICKNESSTYPE" val="Custom"/>
  <p:tag name="OTLMARKERSHAPE" val="OTL"/>
  <p:tag name="OTLSTARTDATE" val="2023-03-09T09:00:00.0000000Z"/>
  <p:tag name="OTLENDDATE" val="2023-03-09T21:00:00.0000000Z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SHAPETHICKNESSTYPE" val="Custom"/>
  <p:tag name="OTLDURATIONFORMAT" val="wk"/>
  <p:tag name="OTLSTARTDATE" val="2023-03-10T01:00:00.0000000Z"/>
  <p:tag name="OTLENDDATE" val="2023-03-10T13:00:00.0000000Z"/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Custom"/>
  <p:tag name="OTLSTARTDATE" val="2023-03-08T00:00:00.0000000Z"/>
  <p:tag name="OTLENDDATE" val="2023-03-08T12:00:00.0000000Z"/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SHAPETHICKNESSTYPE" val="Custom"/>
  <p:tag name="OTLDURATIONFORMAT" val="wk"/>
  <p:tag name="OTLSTARTDATE" val="2023-03-10T01:00:00.0000000Z"/>
  <p:tag name="OTLENDDATE" val="2023-03-10T13:00:00.0000000Z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DURATIONFORMAT" val="wk"/>
  <p:tag name="OTLSHAPETHICKNESSTYPE" val="Custom"/>
  <p:tag name="OTLSTARTDATE" val="2023-03-07T11:59:00.0000000Z"/>
  <p:tag name="OTLENDDATE" val="2023-03-07T23:59:00.0000000Z"/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Custom"/>
  <p:tag name="OTLSTARTDATE" val="2023-03-08T09:00:00.0000000Z"/>
  <p:tag name="OTLENDDATE" val="2023-03-08T21:00:00.0000000Z"/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DURATIONFORMAT" val="wk"/>
  <p:tag name="OTLSHAPETHICKNESSTYPE" val="Custom"/>
  <p:tag name="OTLSTARTDATE" val="2023-03-10T11:59:00.0000000Z"/>
  <p:tag name="OTLENDDATE" val="2023-03-10T23:59:00.0000000Z"/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Custom"/>
  <p:tag name="OTLENDDATE" val="2023-03-07T14:00:00.0000000Z"/>
  <p:tag name="OTLSTARTDATE" val="2023-03-07T01:00:00.0000000Z"/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wk"/>
  <p:tag name="OTLSPACING" val="3"/>
  <p:tag name="OTLSHAPETHICKNESSTYPE" val="Custom"/>
  <p:tag name="OTLSTARTDATE" val="2023-03-08T17:00:00.0000000Z"/>
  <p:tag name="OTLENDDATE" val="2023-03-09T05:00:00.0000000Z"/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2023-03-08T18:00:00.0000000"/>
  <p:tag name="OTLMTITLE" val="File"/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est"/>
  <p:tag name="OTLPOSITIONONTASK" val="None"/>
  <p:tag name="OTLRELATEDTASKID" val="00000000-0000-0000-0000-000000000000"/>
  <p:tag name="OTLDATE" val="2023-03-07T14:00:00.0000000"/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LEFTENDCAPSMARGINLEFT" val="101"/>
  <p:tag name="OTLTIMEBANDRESERVEDLEFTAREAWIDTH" val="76"/>
  <p:tag name="OTLTIMEBANDENDDATE" val="2023-12-24T11:59:00.0000000"/>
  <p:tag name="OTLTIMEBANDRESERVEDLEFTAREAISSET" val="False"/>
  <p:tag name="OTLTIMEBANDSCALETYPE" val="Days"/>
  <p:tag name="OTLTIMEBANDSCALEFORMAT" val="d"/>
  <p:tag name="OTLTIMEBANDUSETIME" val="True"/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3-10T18:00:00.0000000"/>
  <p:tag name="OTLPOSITIONONTASK" val="None"/>
  <p:tag name="OTLRELATEDTASKID" val="00000000-0000-0000-0000-000000000000"/>
  <p:tag name="OTLMTITLE" val="Close"/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x"/>
  <p:tag name="OTLDATE" val="2023-03-10T07:00:00.0000000"/>
  <p:tag name="OTLPOSITIONONTASK" val="None"/>
  <p:tag name="OTLRELATEDTASKID" val="00000000-0000-0000-0000-000000000000"/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3-06T06:00:00.0000000"/>
  <p:tag name="OTLPOSITIONONTASK" val="None"/>
  <p:tag name="OTLRELATEDTASKID" val="00000000-0000-0000-0000-000000000000"/>
  <p:tag name="OTLMTITLE" val="Report"/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Widescreen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2022-06-22T16:44:56Z</dcterms:created>
  <dcterms:modified xsi:type="dcterms:W3CDTF">2022-06-24T13:28:07Z</dcterms:modified>
</cp:coreProperties>
</file>