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9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CB5C-4A33-42AE-9567-A77C7F6FC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1D30C-50D1-481F-A732-584371C03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92D33-C28E-47C0-A266-764809E2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E14CF-B541-42FF-9FC1-5BD96F82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A1A91-2EFE-4777-A3B0-F19315A3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5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2CC4-19FC-454D-A07B-F2A5C27C6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7CD21B-5D40-44DF-9E2C-E4950F9F4E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DA25B-3F88-4659-91E4-14A9B2B79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BD858-2164-4310-B200-BEEC39D5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35C87-8C10-4E9F-83F1-166ACB69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2D4FE-75C1-40C7-AB59-861D1A80BC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92981-E12B-4EFC-82FF-886AE66C2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391C5-D13E-4880-92B3-B2F9E1F1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770E-7D77-437B-9F76-2F90EC97D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18DD8-BC49-41B5-9E5D-705016CF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7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37929-ADC8-4F91-9D17-8D2716A4D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C2731-CF0F-4E5E-989A-108FF2262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66717-D5B6-4C0F-B2C5-DD2764D68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5E27A-B200-4FB6-9FDB-57DF9D03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F6137-3924-4E8B-BA49-573AF6AA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1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E087F-F96D-4A1A-91BD-845892BB3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E8E40-3889-4660-B5FA-B4AF6FF3F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33A78-BDD7-48B8-8CB0-4F62C634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45A66-1E67-43B8-A6FD-975291320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925E8-BD78-4B2C-BE19-7771BB9E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7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EFDA-F9B6-4505-932A-C3C8CF58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8D18-2158-4749-91D3-3C1D1C39A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34FF6-D001-4CD5-92DC-BBAFD6963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B33C0-7912-4030-9F46-8C8F86C70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C7C3-3247-4EBB-990D-85A4617E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FA904-456D-48B2-8C7D-F3A20DCB1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3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C17F-623B-494A-9DDA-DD78F1EB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7AC5C-A711-4FFE-9542-B7376F1CB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F012A-FFE9-455E-97EA-13F7DE6F2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57EFEE-A811-4459-9A7C-C8E199F609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858B1D-B82A-4419-B009-740133E0F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6FBA6-4204-4D54-9E45-3B63754E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840201-7C85-4EE6-B4E4-70EF7C17C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21E0EE-49E6-4519-93A3-5DE3A9C8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9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437D7-964D-427B-8874-C7254F179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F5DCE0-AFB6-4385-8464-548A58FC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47DD1-81D9-4513-B1D3-734F497DF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96502-E105-4F55-B389-8AAC509D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DF699A-500B-4399-816A-6AACF1BB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4D8F22-ED54-4E00-9D23-DA557E8DA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67A3C-8F0A-4C69-B87F-36243345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08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3127D-0764-4666-BB2F-719B47DD2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C3258-1E59-4619-A92F-E04F464C2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3AE8D5-6D37-4D55-B4ED-5A18DC98D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5B394-443F-4726-AE9B-AC2AC49D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FEF6C-0C40-4440-B051-CF00AA29E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ED42F-E081-4ACE-AD79-FD461D26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5DFCC-C735-47E3-B025-09B112A5E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A60E7-CA4B-4279-99EA-0E2165701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29100-6678-4CB5-B73E-D2DB68B6D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58496-D1C5-445E-8C19-A1939B9E4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C00AD-A9D7-49A6-B45A-2CB1B051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4E47E-C509-4ACE-ACFB-C82FE392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5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E30312-3BAC-4FE3-BE8F-8FDBEAEC5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0D565-1C74-4974-9300-CBE79A6E1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48FAA-E4E0-4CE9-AF12-09E57F987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F9461-7813-4DAC-B0D3-8EE06EAE015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6483D-8A27-4207-B695-1E1B800EF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9F184-3D28-44BE-B306-88435AC13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AEAD9-50C5-427E-8650-34DEF5062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0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1272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TLSHAPE_SL_bc7b8881d5ce4a79b7badb83a554ac41_BackgroundRectangle">
            <a:extLst>
              <a:ext uri="{FF2B5EF4-FFF2-40B4-BE49-F238E27FC236}">
                <a16:creationId xmlns:a16="http://schemas.microsoft.com/office/drawing/2014/main" id="{1337E550-970B-4031-91F8-91E3707AF0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5423984"/>
            <a:ext cx="11290300" cy="7926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OTLSHAPE_SL2A_eba7da77e03749b58e34fa3cb7280bc2_BackgroundRectangle">
            <a:extLst>
              <a:ext uri="{FF2B5EF4-FFF2-40B4-BE49-F238E27FC236}">
                <a16:creationId xmlns:a16="http://schemas.microsoft.com/office/drawing/2014/main" id="{87F5A77E-47A3-41A0-ACC6-B9C555C5DD6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97586" y="3152648"/>
            <a:ext cx="10350500" cy="7926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2A_e7c826b2b0d64b84bbbb08da2e0b9214_BackgroundRectangle">
            <a:extLst>
              <a:ext uri="{FF2B5EF4-FFF2-40B4-BE49-F238E27FC236}">
                <a16:creationId xmlns:a16="http://schemas.microsoft.com/office/drawing/2014/main" id="{E01F5847-3FD7-49E9-B6D2-294B307CDF5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97586" y="3945297"/>
            <a:ext cx="10350500" cy="79288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OTLSHAPE_SL2A_9ca1b9625c5a45b2bf2c2af32bc33c1d_BackgroundRectangle">
            <a:extLst>
              <a:ext uri="{FF2B5EF4-FFF2-40B4-BE49-F238E27FC236}">
                <a16:creationId xmlns:a16="http://schemas.microsoft.com/office/drawing/2014/main" id="{2E247440-E1C5-4F07-8F2E-526035EE78A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97586" y="4801684"/>
            <a:ext cx="10350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2A_91d3005f68ee478396b2262fae019fbe_BackgroundRectangle">
            <a:extLst>
              <a:ext uri="{FF2B5EF4-FFF2-40B4-BE49-F238E27FC236}">
                <a16:creationId xmlns:a16="http://schemas.microsoft.com/office/drawing/2014/main" id="{DE33B98A-6A26-440C-8CF0-9F4F6A3441B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97586" y="5081084"/>
            <a:ext cx="10350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3" name="OTLSHAPE_SL2AL_00000000000000000000000000000000_ShapeBelow0">
            <a:extLst>
              <a:ext uri="{FF2B5EF4-FFF2-40B4-BE49-F238E27FC236}">
                <a16:creationId xmlns:a16="http://schemas.microsoft.com/office/drawing/2014/main" id="{C4A47576-3C05-4EF4-AA05-476A195F97FF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97586" y="3945297"/>
            <a:ext cx="10349948" cy="0"/>
          </a:xfrm>
          <a:prstGeom prst="line">
            <a:avLst/>
          </a:prstGeom>
          <a:ln w="762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SL2AL_00000000000000000000000000000000_ShapeBelow1">
            <a:extLst>
              <a:ext uri="{FF2B5EF4-FFF2-40B4-BE49-F238E27FC236}">
                <a16:creationId xmlns:a16="http://schemas.microsoft.com/office/drawing/2014/main" id="{5901E22E-2861-48DD-BCC9-F10B04FEB0D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997586" y="5081084"/>
            <a:ext cx="10349948" cy="0"/>
          </a:xfrm>
          <a:prstGeom prst="line">
            <a:avLst/>
          </a:prstGeom>
          <a:ln w="762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OTLSHAPE_T_126c7706a1214aa897eaf51f8dfe330a_HorizontalConnector1">
            <a:extLst>
              <a:ext uri="{FF2B5EF4-FFF2-40B4-BE49-F238E27FC236}">
                <a16:creationId xmlns:a16="http://schemas.microsoft.com/office/drawing/2014/main" id="{A66B1E6F-97D4-4C71-B18B-96FE0884642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655235" y="776901"/>
            <a:ext cx="1232941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OTLSHAPE_T_cad8d00c5bfe4949aaf84c6d3d685e5a_HorizontalConnector1">
            <a:extLst>
              <a:ext uri="{FF2B5EF4-FFF2-40B4-BE49-F238E27FC236}">
                <a16:creationId xmlns:a16="http://schemas.microsoft.com/office/drawing/2014/main" id="{3202B3F5-33D6-47F2-AF0A-030B9AD2296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55235" y="1262126"/>
            <a:ext cx="3331114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OTLSHAPE_T_50266eb274c44a1f98d5f254d0340496_HorizontalConnector1">
            <a:extLst>
              <a:ext uri="{FF2B5EF4-FFF2-40B4-BE49-F238E27FC236}">
                <a16:creationId xmlns:a16="http://schemas.microsoft.com/office/drawing/2014/main" id="{30629462-E5AB-4355-94FE-5CB42DC03E03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655236" y="1747351"/>
            <a:ext cx="6425625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OTLSHAPE_M_1905a823b90b4a188d2d2cedc8537846_Connector1">
            <a:extLst>
              <a:ext uri="{FF2B5EF4-FFF2-40B4-BE49-F238E27FC236}">
                <a16:creationId xmlns:a16="http://schemas.microsoft.com/office/drawing/2014/main" id="{C0CA7818-FF94-4688-AAFA-34E4AD852E93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275487" y="2137325"/>
            <a:ext cx="0" cy="428075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OTLSHAPE_TB_00000000000000000000000000000000_ScaleContainer">
            <a:extLst>
              <a:ext uri="{FF2B5EF4-FFF2-40B4-BE49-F238E27FC236}">
                <a16:creationId xmlns:a16="http://schemas.microsoft.com/office/drawing/2014/main" id="{E64F273F-7607-46DE-90DD-E5398273135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712352" y="2565400"/>
            <a:ext cx="9639300" cy="182880"/>
          </a:xfrm>
          <a:prstGeom prst="round2SameRect">
            <a:avLst/>
          </a:prstGeom>
          <a:solidFill>
            <a:srgbClr val="52657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_f1a631cc7fd44e36bd66ab703941dafa_HeaderRectangle">
            <a:extLst>
              <a:ext uri="{FF2B5EF4-FFF2-40B4-BE49-F238E27FC236}">
                <a16:creationId xmlns:a16="http://schemas.microsoft.com/office/drawing/2014/main" id="{BD5FD4F9-88C1-4008-991B-9EBF01BE610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152648"/>
            <a:ext cx="939800" cy="1585536"/>
          </a:xfrm>
          <a:prstGeom prst="rect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4c6a33e4b32a456dadaffbae832e08a1_HeaderRectangle">
            <a:extLst>
              <a:ext uri="{FF2B5EF4-FFF2-40B4-BE49-F238E27FC236}">
                <a16:creationId xmlns:a16="http://schemas.microsoft.com/office/drawing/2014/main" id="{ABF8D043-AAF7-4572-9EDF-05CAF416DD9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801684"/>
            <a:ext cx="939800" cy="5588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bc7b8881d5ce4a79b7badb83a554ac41_HeaderRectangle">
            <a:extLst>
              <a:ext uri="{FF2B5EF4-FFF2-40B4-BE49-F238E27FC236}">
                <a16:creationId xmlns:a16="http://schemas.microsoft.com/office/drawing/2014/main" id="{C5679369-AE6B-4537-ADAE-3D7CD838FC0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423984"/>
            <a:ext cx="1524000" cy="79264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2A_eba7da77e03749b58e34fa3cb7280bc2_HeaderRectangle">
            <a:extLst>
              <a:ext uri="{FF2B5EF4-FFF2-40B4-BE49-F238E27FC236}">
                <a16:creationId xmlns:a16="http://schemas.microsoft.com/office/drawing/2014/main" id="{AB1491E3-1A6E-48A8-950E-6DC2421D149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97586" y="3152648"/>
            <a:ext cx="596900" cy="792649"/>
          </a:xfrm>
          <a:prstGeom prst="rect">
            <a:avLst/>
          </a:prstGeom>
          <a:solidFill>
            <a:srgbClr val="207996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2A_e7c826b2b0d64b84bbbb08da2e0b9214_HeaderRectangle">
            <a:extLst>
              <a:ext uri="{FF2B5EF4-FFF2-40B4-BE49-F238E27FC236}">
                <a16:creationId xmlns:a16="http://schemas.microsoft.com/office/drawing/2014/main" id="{A354534E-0157-477C-86D0-AB63978AB7A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997586" y="3945297"/>
            <a:ext cx="596900" cy="792887"/>
          </a:xfrm>
          <a:prstGeom prst="rect">
            <a:avLst/>
          </a:prstGeom>
          <a:solidFill>
            <a:srgbClr val="207996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OTLSHAPE_SL2A_9ca1b9625c5a45b2bf2c2af32bc33c1d_HeaderRectangle">
            <a:extLst>
              <a:ext uri="{FF2B5EF4-FFF2-40B4-BE49-F238E27FC236}">
                <a16:creationId xmlns:a16="http://schemas.microsoft.com/office/drawing/2014/main" id="{9697A7F5-09AE-4279-B903-BD1E67A5DA1F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97586" y="4801684"/>
            <a:ext cx="596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TLSHAPE_SL2A_91d3005f68ee478396b2262fae019fbe_HeaderRectangle">
            <a:extLst>
              <a:ext uri="{FF2B5EF4-FFF2-40B4-BE49-F238E27FC236}">
                <a16:creationId xmlns:a16="http://schemas.microsoft.com/office/drawing/2014/main" id="{43D1B92F-F1F5-420E-BE34-DB174A62DD6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97586" y="5081084"/>
            <a:ext cx="596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TB_00000000000000000000000000000000_MiddleScaleContainer">
            <a:extLst>
              <a:ext uri="{FF2B5EF4-FFF2-40B4-BE49-F238E27FC236}">
                <a16:creationId xmlns:a16="http://schemas.microsoft.com/office/drawing/2014/main" id="{42152A08-44A0-491E-8984-090833445505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712352" y="2757424"/>
            <a:ext cx="9639300" cy="182880"/>
          </a:xfrm>
          <a:prstGeom prst="rect">
            <a:avLst/>
          </a:prstGeom>
          <a:solidFill>
            <a:srgbClr val="2C374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OTLSHAPE_G_00000000000000000000000000000000_ShapeBelow0">
            <a:extLst>
              <a:ext uri="{FF2B5EF4-FFF2-40B4-BE49-F238E27FC236}">
                <a16:creationId xmlns:a16="http://schemas.microsoft.com/office/drawing/2014/main" id="{F3B02895-0392-4390-B27B-3CFD82763450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790742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1">
            <a:extLst>
              <a:ext uri="{FF2B5EF4-FFF2-40B4-BE49-F238E27FC236}">
                <a16:creationId xmlns:a16="http://schemas.microsoft.com/office/drawing/2014/main" id="{9BC7FFE4-4C58-4F24-A6FE-4A059A00CFE5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845689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2">
            <a:extLst>
              <a:ext uri="{FF2B5EF4-FFF2-40B4-BE49-F238E27FC236}">
                <a16:creationId xmlns:a16="http://schemas.microsoft.com/office/drawing/2014/main" id="{989CCEE3-4E0F-4BEA-A56A-92F7B45B813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4912358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3">
            <a:extLst>
              <a:ext uri="{FF2B5EF4-FFF2-40B4-BE49-F238E27FC236}">
                <a16:creationId xmlns:a16="http://schemas.microsoft.com/office/drawing/2014/main" id="{0BECC1E7-4DCC-4742-9999-67DDCFC99862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990748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4">
            <a:extLst>
              <a:ext uri="{FF2B5EF4-FFF2-40B4-BE49-F238E27FC236}">
                <a16:creationId xmlns:a16="http://schemas.microsoft.com/office/drawing/2014/main" id="{6DA181A6-001E-48F1-8BF8-ED12A1E0256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069138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5">
            <a:extLst>
              <a:ext uri="{FF2B5EF4-FFF2-40B4-BE49-F238E27FC236}">
                <a16:creationId xmlns:a16="http://schemas.microsoft.com/office/drawing/2014/main" id="{A9C54FCA-040F-4458-947D-C173830412C0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124086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G_00000000000000000000000000000000_ShapeBelow6">
            <a:extLst>
              <a:ext uri="{FF2B5EF4-FFF2-40B4-BE49-F238E27FC236}">
                <a16:creationId xmlns:a16="http://schemas.microsoft.com/office/drawing/2014/main" id="{E95F2D48-6722-46F6-9208-C57F35ABCE22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9190754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G_00000000000000000000000000000000_ShapeBelow7">
            <a:extLst>
              <a:ext uri="{FF2B5EF4-FFF2-40B4-BE49-F238E27FC236}">
                <a16:creationId xmlns:a16="http://schemas.microsoft.com/office/drawing/2014/main" id="{81E1B819-1913-4FDE-B7D8-D535DEDC24B8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10269145" y="2949448"/>
            <a:ext cx="0" cy="3267185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TLSHAPE_SLT_5b14614bc45649efaadca1f538dacaae_Shape">
            <a:extLst>
              <a:ext uri="{FF2B5EF4-FFF2-40B4-BE49-F238E27FC236}">
                <a16:creationId xmlns:a16="http://schemas.microsoft.com/office/drawing/2014/main" id="{EF30041C-AD6D-4841-88E9-C5FD5641982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712352" y="3509560"/>
            <a:ext cx="4838700" cy="155025"/>
          </a:xfrm>
          <a:prstGeom prst="roundRect">
            <a:avLst>
              <a:gd name="adj" fmla="val 100000"/>
            </a:avLst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7" name="OTLSHAPE_SLT_0d439153d49c4e80a0c14b7a78388824_Shape">
            <a:extLst>
              <a:ext uri="{FF2B5EF4-FFF2-40B4-BE49-F238E27FC236}">
                <a16:creationId xmlns:a16="http://schemas.microsoft.com/office/drawing/2014/main" id="{FA32BFF8-1CE8-470B-A8BF-7DAAEE9860C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712352" y="3752173"/>
            <a:ext cx="787400" cy="155025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OTLSHAPE_SLT_2fe3f2d90e69486caed6f298c4773299_Shape">
            <a:extLst>
              <a:ext uri="{FF2B5EF4-FFF2-40B4-BE49-F238E27FC236}">
                <a16:creationId xmlns:a16="http://schemas.microsoft.com/office/drawing/2014/main" id="{8BBBB308-E417-45B4-B058-E6BE040865E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080860" y="5119184"/>
            <a:ext cx="4699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TLSHAPE_SLT_9e60a6b06d464beb8726b9ed86e2fe7c_Shape">
            <a:extLst>
              <a:ext uri="{FF2B5EF4-FFF2-40B4-BE49-F238E27FC236}">
                <a16:creationId xmlns:a16="http://schemas.microsoft.com/office/drawing/2014/main" id="{1154A35C-E78F-4DD3-A66C-CFD7768189E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549725" y="5119184"/>
            <a:ext cx="6731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T_9e4cdc3d06c44978b1b2dcd06dbe3d35_Shape">
            <a:extLst>
              <a:ext uri="{FF2B5EF4-FFF2-40B4-BE49-F238E27FC236}">
                <a16:creationId xmlns:a16="http://schemas.microsoft.com/office/drawing/2014/main" id="{1193BD1C-1AEC-48EB-BF0C-5C742294FEA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724074" y="5780896"/>
            <a:ext cx="2844800" cy="155025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T_5edf2423b99b4ffcb4bf6ff2f423dd26_Shape">
            <a:extLst>
              <a:ext uri="{FF2B5EF4-FFF2-40B4-BE49-F238E27FC236}">
                <a16:creationId xmlns:a16="http://schemas.microsoft.com/office/drawing/2014/main" id="{42430C2A-7032-4B0D-A54A-0DCFAD58E13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666204" y="5780896"/>
            <a:ext cx="2298700" cy="155025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096507731fa94a99a07d38e09d6086c8_Shape">
            <a:extLst>
              <a:ext uri="{FF2B5EF4-FFF2-40B4-BE49-F238E27FC236}">
                <a16:creationId xmlns:a16="http://schemas.microsoft.com/office/drawing/2014/main" id="{D468130B-5A79-49A5-83C5-24FEC3F0EE4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698446" y="5780896"/>
            <a:ext cx="2527300" cy="155025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6f9a01a157ce4881bb62baa76adb526e_Shape">
            <a:extLst>
              <a:ext uri="{FF2B5EF4-FFF2-40B4-BE49-F238E27FC236}">
                <a16:creationId xmlns:a16="http://schemas.microsoft.com/office/drawing/2014/main" id="{EA5BE16F-64B9-4B88-B4F0-C09D831CAFE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712352" y="6023509"/>
            <a:ext cx="9512300" cy="155025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OTLSHAPE_SLT_069d592f47ff4204a0f1df33e0fbfb05_Shape">
            <a:extLst>
              <a:ext uri="{FF2B5EF4-FFF2-40B4-BE49-F238E27FC236}">
                <a16:creationId xmlns:a16="http://schemas.microsoft.com/office/drawing/2014/main" id="{93DABCB1-EC3A-4B7F-A1CB-8B6FCD15287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217859" y="5119184"/>
            <a:ext cx="14859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TLSHAPE_SLT_fcca045b7c914492b7e33f98b1b78059_Shape">
            <a:extLst>
              <a:ext uri="{FF2B5EF4-FFF2-40B4-BE49-F238E27FC236}">
                <a16:creationId xmlns:a16="http://schemas.microsoft.com/office/drawing/2014/main" id="{09D0750A-4379-4815-89A4-D90A7EFE141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9694784" y="5119184"/>
            <a:ext cx="8128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TLSHAPE_SLT_f87647d5902f4da790f6c688204a6dfc_Shape">
            <a:extLst>
              <a:ext uri="{FF2B5EF4-FFF2-40B4-BE49-F238E27FC236}">
                <a16:creationId xmlns:a16="http://schemas.microsoft.com/office/drawing/2014/main" id="{2C9452FE-4AAE-497C-B2B3-FBE2B96CFA3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503577" y="5119184"/>
            <a:ext cx="5334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TLSHAPE_SLT_c93c3cb3d8f845848f709f3e0dec2831_Shape">
            <a:extLst>
              <a:ext uri="{FF2B5EF4-FFF2-40B4-BE49-F238E27FC236}">
                <a16:creationId xmlns:a16="http://schemas.microsoft.com/office/drawing/2014/main" id="{BF91A367-19DC-41B4-B74A-79AAB2469A5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080860" y="4839784"/>
            <a:ext cx="4699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TLSHAPE_SLT_9700898b83ea43e7b1643b6f9a689af2_Shape">
            <a:extLst>
              <a:ext uri="{FF2B5EF4-FFF2-40B4-BE49-F238E27FC236}">
                <a16:creationId xmlns:a16="http://schemas.microsoft.com/office/drawing/2014/main" id="{09C0B535-7FD4-48D3-A846-8457DD5117D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549725" y="4839784"/>
            <a:ext cx="6731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OTLSHAPE_SLT_c49e78e3bcbd45338f0d8191b0ba9880_Shape">
            <a:extLst>
              <a:ext uri="{FF2B5EF4-FFF2-40B4-BE49-F238E27FC236}">
                <a16:creationId xmlns:a16="http://schemas.microsoft.com/office/drawing/2014/main" id="{42B4118C-2415-43E3-BE53-6F110853416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217859" y="4839784"/>
            <a:ext cx="14859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TLSHAPE_SLT_3b62e098f91d40279a50b2bf181e9466_Shape">
            <a:extLst>
              <a:ext uri="{FF2B5EF4-FFF2-40B4-BE49-F238E27FC236}">
                <a16:creationId xmlns:a16="http://schemas.microsoft.com/office/drawing/2014/main" id="{516C8B26-355A-466B-B47A-A9A456FB386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694784" y="4839784"/>
            <a:ext cx="8128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SLT_be0b875bd941482da5098b012a0eb8c6_Shape">
            <a:extLst>
              <a:ext uri="{FF2B5EF4-FFF2-40B4-BE49-F238E27FC236}">
                <a16:creationId xmlns:a16="http://schemas.microsoft.com/office/drawing/2014/main" id="{A31109B8-1A16-45D6-A450-4EA06043231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503577" y="4839784"/>
            <a:ext cx="5334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T_c64ec2d277074b3b983963e2e8fe0c15_Shape">
            <a:extLst>
              <a:ext uri="{FF2B5EF4-FFF2-40B4-BE49-F238E27FC236}">
                <a16:creationId xmlns:a16="http://schemas.microsoft.com/office/drawing/2014/main" id="{AE828C65-C2FE-468A-9F24-A93C094DD7C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912358" y="4302209"/>
            <a:ext cx="5359400" cy="155025"/>
          </a:xfrm>
          <a:prstGeom prst="roundRect">
            <a:avLst>
              <a:gd name="adj" fmla="val 100000"/>
            </a:avLst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TLSHAPE_SLT_7af02f71caf4443891853caeccc65f72_Shape">
            <a:extLst>
              <a:ext uri="{FF2B5EF4-FFF2-40B4-BE49-F238E27FC236}">
                <a16:creationId xmlns:a16="http://schemas.microsoft.com/office/drawing/2014/main" id="{717F2A22-F12C-4778-B962-503EC4E95DD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017853" y="3752173"/>
            <a:ext cx="1041400" cy="155025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TLSHAPE_SLT_679846191ed748259303d5a3d4f8233e_Shape">
            <a:extLst>
              <a:ext uri="{FF2B5EF4-FFF2-40B4-BE49-F238E27FC236}">
                <a16:creationId xmlns:a16="http://schemas.microsoft.com/office/drawing/2014/main" id="{D7E3C981-5213-4D06-BD53-D88B1EB94AB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497702" y="3752173"/>
            <a:ext cx="977900" cy="155025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TLSHAPE_SLT_abf51c82f03e482591b2aed21dab9397_Shape">
            <a:extLst>
              <a:ext uri="{FF2B5EF4-FFF2-40B4-BE49-F238E27FC236}">
                <a16:creationId xmlns:a16="http://schemas.microsoft.com/office/drawing/2014/main" id="{AE3634F7-7F36-4F92-9741-317FE4DE03F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470597" y="3752173"/>
            <a:ext cx="1549400" cy="155025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TLSHAPE_SLT_5ed92e133e8b4b95826b251c5f1594d6_Shape">
            <a:extLst>
              <a:ext uri="{FF2B5EF4-FFF2-40B4-BE49-F238E27FC236}">
                <a16:creationId xmlns:a16="http://schemas.microsoft.com/office/drawing/2014/main" id="{45758F03-DD7E-454F-9A16-D62496F69B22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049356" y="3752173"/>
            <a:ext cx="495300" cy="155025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OTLSHAPE_SLT_fb476a2ad7b749b1942ff25e771ae435_Shape">
            <a:extLst>
              <a:ext uri="{FF2B5EF4-FFF2-40B4-BE49-F238E27FC236}">
                <a16:creationId xmlns:a16="http://schemas.microsoft.com/office/drawing/2014/main" id="{7DE695DA-FFD9-4CA0-AD74-FECFE2F0DE5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4912358" y="4544822"/>
            <a:ext cx="812800" cy="155262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TLSHAPE_SLT_7e5977c3405d45f8b09bf58996e1a439_Shape">
            <a:extLst>
              <a:ext uri="{FF2B5EF4-FFF2-40B4-BE49-F238E27FC236}">
                <a16:creationId xmlns:a16="http://schemas.microsoft.com/office/drawing/2014/main" id="{710DE5C2-8069-40E6-8338-6672C3745E1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721151" y="4544822"/>
            <a:ext cx="1117600" cy="155262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OTLSHAPE_SLT_73ceedc2c3364336a87899dbaf5e2554_Shape">
            <a:extLst>
              <a:ext uri="{FF2B5EF4-FFF2-40B4-BE49-F238E27FC236}">
                <a16:creationId xmlns:a16="http://schemas.microsoft.com/office/drawing/2014/main" id="{9AA7A40E-6F58-4D44-BF5C-3B9887833584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834706" y="4544822"/>
            <a:ext cx="1765300" cy="155262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TLSHAPE_SLT_30d2cc0bfd7b4bee81b67e81afcc8ea9_Shape">
            <a:extLst>
              <a:ext uri="{FF2B5EF4-FFF2-40B4-BE49-F238E27FC236}">
                <a16:creationId xmlns:a16="http://schemas.microsoft.com/office/drawing/2014/main" id="{F4A94B22-0DD6-4986-A15F-4B58BD914FF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592951" y="4544822"/>
            <a:ext cx="1181100" cy="155262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OTLSHAPE_SLT_9d8547bbffe948d19bb342f0593c9c76_Shape">
            <a:extLst>
              <a:ext uri="{FF2B5EF4-FFF2-40B4-BE49-F238E27FC236}">
                <a16:creationId xmlns:a16="http://schemas.microsoft.com/office/drawing/2014/main" id="{A49F5990-CD63-49D1-8A6D-1AFF8C88268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765114" y="4544822"/>
            <a:ext cx="508000" cy="155262"/>
          </a:xfrm>
          <a:prstGeom prst="homePlate">
            <a:avLst/>
          </a:prstGeom>
          <a:solidFill>
            <a:srgbClr val="20799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f1a631cc7fd44e36bd66ab703941dafa_Header">
            <a:extLst>
              <a:ext uri="{FF2B5EF4-FFF2-40B4-BE49-F238E27FC236}">
                <a16:creationId xmlns:a16="http://schemas.microsoft.com/office/drawing/2014/main" id="{655CF800-1FB1-43CD-A846-59B79E8BB59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3759361"/>
            <a:ext cx="939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DEV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PROJECT</a:t>
            </a:r>
          </a:p>
        </p:txBody>
      </p:sp>
      <p:sp>
        <p:nvSpPr>
          <p:cNvPr id="63" name="OTLSHAPE_SL_4c6a33e4b32a456dadaffbae832e08a1_Header">
            <a:extLst>
              <a:ext uri="{FF2B5EF4-FFF2-40B4-BE49-F238E27FC236}">
                <a16:creationId xmlns:a16="http://schemas.microsoft.com/office/drawing/2014/main" id="{5A2FD9F2-0CF5-4A8F-A2E9-5E8C34E9722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4988056"/>
            <a:ext cx="939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MOBILE</a:t>
            </a:r>
          </a:p>
        </p:txBody>
      </p:sp>
      <p:sp>
        <p:nvSpPr>
          <p:cNvPr id="66" name="OTLSHAPE_SL_bc7b8881d5ce4a79b7badb83a554ac41_Header">
            <a:extLst>
              <a:ext uri="{FF2B5EF4-FFF2-40B4-BE49-F238E27FC236}">
                <a16:creationId xmlns:a16="http://schemas.microsoft.com/office/drawing/2014/main" id="{28EC223F-986F-470D-B762-7370AA4AEF2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5727281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MARKETING</a:t>
            </a:r>
          </a:p>
        </p:txBody>
      </p:sp>
      <p:sp>
        <p:nvSpPr>
          <p:cNvPr id="74" name="OTLSHAPE_SL2A_eba7da77e03749b58e34fa3cb7280bc2_Header">
            <a:extLst>
              <a:ext uri="{FF2B5EF4-FFF2-40B4-BE49-F238E27FC236}">
                <a16:creationId xmlns:a16="http://schemas.microsoft.com/office/drawing/2014/main" id="{CA95E172-AA24-43ED-904F-24252DC6304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61086" y="3463713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Dev V1</a:t>
            </a:r>
          </a:p>
        </p:txBody>
      </p:sp>
      <p:sp>
        <p:nvSpPr>
          <p:cNvPr id="93" name="OTLSHAPE_SL2A_e7c826b2b0d64b84bbbb08da2e0b9214_Header">
            <a:extLst>
              <a:ext uri="{FF2B5EF4-FFF2-40B4-BE49-F238E27FC236}">
                <a16:creationId xmlns:a16="http://schemas.microsoft.com/office/drawing/2014/main" id="{5DA73975-8D6D-44BA-9B98-E1D0A87C959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61086" y="4256481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Dev V2</a:t>
            </a:r>
          </a:p>
        </p:txBody>
      </p:sp>
      <p:sp>
        <p:nvSpPr>
          <p:cNvPr id="184" name="OTLSHAPE_SL2A_9ca1b9625c5a45b2bf2c2af32bc33c1d_Header">
            <a:extLst>
              <a:ext uri="{FF2B5EF4-FFF2-40B4-BE49-F238E27FC236}">
                <a16:creationId xmlns:a16="http://schemas.microsoft.com/office/drawing/2014/main" id="{0DB03265-7818-472C-9F1C-6502D2CCB08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61086" y="4856125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Android</a:t>
            </a:r>
          </a:p>
        </p:txBody>
      </p:sp>
      <p:sp>
        <p:nvSpPr>
          <p:cNvPr id="203" name="OTLSHAPE_SL2A_91d3005f68ee478396b2262fae019fbe_Header">
            <a:extLst>
              <a:ext uri="{FF2B5EF4-FFF2-40B4-BE49-F238E27FC236}">
                <a16:creationId xmlns:a16="http://schemas.microsoft.com/office/drawing/2014/main" id="{84B1FA4F-FF28-4809-A492-F0596DC8D4D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61086" y="5135525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iOS 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FB90E33-382C-4478-B90A-590C6AAD181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775852" y="25638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0C9504DC-E1B5-4F52-BF39-EBE2ED3F75C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854242" y="25638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9774B4D-58ED-4883-86E2-9012872DBD4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132638" y="25638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5b14614bc45649efaadca1f538dacaae_Title">
            <a:extLst>
              <a:ext uri="{FF2B5EF4-FFF2-40B4-BE49-F238E27FC236}">
                <a16:creationId xmlns:a16="http://schemas.microsoft.com/office/drawing/2014/main" id="{9FAE137B-D4C2-4E01-8EEC-F8F389361D2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926831" y="350956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Dev V1 </a:t>
            </a:r>
          </a:p>
        </p:txBody>
      </p:sp>
      <p:sp>
        <p:nvSpPr>
          <p:cNvPr id="102" name="OTLSHAPE_SLT_0d439153d49c4e80a0c14b7a78388824_Title">
            <a:extLst>
              <a:ext uri="{FF2B5EF4-FFF2-40B4-BE49-F238E27FC236}">
                <a16:creationId xmlns:a16="http://schemas.microsoft.com/office/drawing/2014/main" id="{F021C7A7-2675-449D-A95A-CF7D949EBAB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744703" y="3752173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6" dirty="0">
                <a:solidFill>
                  <a:schemeClr val="lt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212" name="OTLSHAPE_SLT_2fe3f2d90e69486caed6f298c4773299_Title">
            <a:extLst>
              <a:ext uri="{FF2B5EF4-FFF2-40B4-BE49-F238E27FC236}">
                <a16:creationId xmlns:a16="http://schemas.microsoft.com/office/drawing/2014/main" id="{057F6752-43B1-4F42-A6E0-25201665EBE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249291" y="5119184"/>
            <a:ext cx="15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P1</a:t>
            </a:r>
          </a:p>
        </p:txBody>
      </p:sp>
      <p:sp>
        <p:nvSpPr>
          <p:cNvPr id="220" name="OTLSHAPE_SLT_9e60a6b06d464beb8726b9ed86e2fe7c_Title">
            <a:extLst>
              <a:ext uri="{FF2B5EF4-FFF2-40B4-BE49-F238E27FC236}">
                <a16:creationId xmlns:a16="http://schemas.microsoft.com/office/drawing/2014/main" id="{B59A8672-FD90-4516-9796-0E41A3429B5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817790" y="5119184"/>
            <a:ext cx="13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P2</a:t>
            </a:r>
          </a:p>
        </p:txBody>
      </p:sp>
      <p:sp>
        <p:nvSpPr>
          <p:cNvPr id="239" name="OTLSHAPE_SLT_9e4cdc3d06c44978b1b2dcd06dbe3d35_Title">
            <a:extLst>
              <a:ext uri="{FF2B5EF4-FFF2-40B4-BE49-F238E27FC236}">
                <a16:creationId xmlns:a16="http://schemas.microsoft.com/office/drawing/2014/main" id="{0283B4AF-28F0-4466-94EB-CB52E60A275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719054" y="5780896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Lead generation</a:t>
            </a:r>
          </a:p>
        </p:txBody>
      </p:sp>
      <p:sp>
        <p:nvSpPr>
          <p:cNvPr id="256" name="OTLSHAPE_SLT_5edf2423b99b4ffcb4bf6ff2f423dd26_Title">
            <a:extLst>
              <a:ext uri="{FF2B5EF4-FFF2-40B4-BE49-F238E27FC236}">
                <a16:creationId xmlns:a16="http://schemas.microsoft.com/office/drawing/2014/main" id="{EA3D620A-4B0D-46AF-8BD3-C67E37B4DEC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349761" y="5780896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Channel outreach</a:t>
            </a:r>
          </a:p>
        </p:txBody>
      </p:sp>
      <p:sp>
        <p:nvSpPr>
          <p:cNvPr id="264" name="OTLSHAPE_SLT_096507731fa94a99a07d38e09d6086c8_Title">
            <a:extLst>
              <a:ext uri="{FF2B5EF4-FFF2-40B4-BE49-F238E27FC236}">
                <a16:creationId xmlns:a16="http://schemas.microsoft.com/office/drawing/2014/main" id="{65D27CA9-BA15-4BCC-B94B-7CA744F8244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771510" y="5780896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278" name="OTLSHAPE_TB_00000000000000000000000000000000_MiddleTimescaleInterval1">
            <a:extLst>
              <a:ext uri="{FF2B5EF4-FFF2-40B4-BE49-F238E27FC236}">
                <a16:creationId xmlns:a16="http://schemas.microsoft.com/office/drawing/2014/main" id="{710F66F8-51D8-4BB8-95BF-D9FBDBC4153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775852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79" name="OTLSHAPE_TB_00000000000000000000000000000000_MiddleTimescaleInterval2">
            <a:extLst>
              <a:ext uri="{FF2B5EF4-FFF2-40B4-BE49-F238E27FC236}">
                <a16:creationId xmlns:a16="http://schemas.microsoft.com/office/drawing/2014/main" id="{348F67D5-DC6F-4B21-9B89-5EFE7A8A0C0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854242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80" name="OTLSHAPE_TB_00000000000000000000000000000000_MiddleTimescaleInterval3">
            <a:extLst>
              <a:ext uri="{FF2B5EF4-FFF2-40B4-BE49-F238E27FC236}">
                <a16:creationId xmlns:a16="http://schemas.microsoft.com/office/drawing/2014/main" id="{4B82AFAA-3143-4E54-ABD6-3604E3A5B4D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909189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81" name="OTLSHAPE_TB_00000000000000000000000000000000_MiddleTimescaleInterval4">
            <a:extLst>
              <a:ext uri="{FF2B5EF4-FFF2-40B4-BE49-F238E27FC236}">
                <a16:creationId xmlns:a16="http://schemas.microsoft.com/office/drawing/2014/main" id="{52C99C81-3B61-4665-9B3C-79881DA180E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975858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82" name="OTLSHAPE_TB_00000000000000000000000000000000_MiddleTimescaleInterval5">
            <a:extLst>
              <a:ext uri="{FF2B5EF4-FFF2-40B4-BE49-F238E27FC236}">
                <a16:creationId xmlns:a16="http://schemas.microsoft.com/office/drawing/2014/main" id="{08BBAE12-66DF-4C91-A01D-9B36F5725C3A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054248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83" name="OTLSHAPE_TB_00000000000000000000000000000000_MiddleTimescaleInterval6">
            <a:extLst>
              <a:ext uri="{FF2B5EF4-FFF2-40B4-BE49-F238E27FC236}">
                <a16:creationId xmlns:a16="http://schemas.microsoft.com/office/drawing/2014/main" id="{5E9CD943-0947-42EE-9FFA-8BBDC36FA5F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132638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84" name="OTLSHAPE_TB_00000000000000000000000000000000_MiddleTimescaleInterval7">
            <a:extLst>
              <a:ext uri="{FF2B5EF4-FFF2-40B4-BE49-F238E27FC236}">
                <a16:creationId xmlns:a16="http://schemas.microsoft.com/office/drawing/2014/main" id="{2C4E2046-4622-4780-9A56-9A3F8A6E542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187586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11" name="OTLSHAPE_SLT_6f9a01a157ce4881bb62baa76adb526e_Title">
            <a:extLst>
              <a:ext uri="{FF2B5EF4-FFF2-40B4-BE49-F238E27FC236}">
                <a16:creationId xmlns:a16="http://schemas.microsoft.com/office/drawing/2014/main" id="{595C8DC3-61A7-4F21-A1F8-8995D62557C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968562" y="6023509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Content publishing</a:t>
            </a:r>
          </a:p>
        </p:txBody>
      </p:sp>
      <p:sp>
        <p:nvSpPr>
          <p:cNvPr id="388" name="OTLSHAPE_SLT_069d592f47ff4204a0f1df33e0fbfb05_Title">
            <a:extLst>
              <a:ext uri="{FF2B5EF4-FFF2-40B4-BE49-F238E27FC236}">
                <a16:creationId xmlns:a16="http://schemas.microsoft.com/office/drawing/2014/main" id="{A9823647-98B1-402F-AA8E-1245963E12C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890320" y="5119184"/>
            <a:ext cx="13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P3</a:t>
            </a:r>
          </a:p>
        </p:txBody>
      </p:sp>
      <p:sp>
        <p:nvSpPr>
          <p:cNvPr id="396" name="OTLSHAPE_SLT_fcca045b7c914492b7e33f98b1b78059_Title">
            <a:extLst>
              <a:ext uri="{FF2B5EF4-FFF2-40B4-BE49-F238E27FC236}">
                <a16:creationId xmlns:a16="http://schemas.microsoft.com/office/drawing/2014/main" id="{A45AF087-9DB8-4320-9B22-1A17F744E62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033179" y="5119184"/>
            <a:ext cx="13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P4</a:t>
            </a:r>
          </a:p>
        </p:txBody>
      </p:sp>
      <p:sp>
        <p:nvSpPr>
          <p:cNvPr id="404" name="OTLSHAPE_SLT_f87647d5902f4da790f6c688204a6dfc_Title">
            <a:extLst>
              <a:ext uri="{FF2B5EF4-FFF2-40B4-BE49-F238E27FC236}">
                <a16:creationId xmlns:a16="http://schemas.microsoft.com/office/drawing/2014/main" id="{B5FC9F81-951A-4878-A901-DA259096C2A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701312" y="5119184"/>
            <a:ext cx="13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P5</a:t>
            </a:r>
          </a:p>
        </p:txBody>
      </p:sp>
      <p:sp>
        <p:nvSpPr>
          <p:cNvPr id="125" name="OTLSHAPE_TB_00000000000000000000000000000000_MiddleTimescaleInterval8">
            <a:extLst>
              <a:ext uri="{FF2B5EF4-FFF2-40B4-BE49-F238E27FC236}">
                <a16:creationId xmlns:a16="http://schemas.microsoft.com/office/drawing/2014/main" id="{2E4B9E0A-481E-4F54-A7F3-38166F526D0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254255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35" name="OTLSHAPE_TB_00000000000000000000000000000000_MiddleTimescaleInterval9">
            <a:extLst>
              <a:ext uri="{FF2B5EF4-FFF2-40B4-BE49-F238E27FC236}">
                <a16:creationId xmlns:a16="http://schemas.microsoft.com/office/drawing/2014/main" id="{A51E9C41-03A1-4BDB-9589-318686ABFD6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332645" y="27558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41" name="OTLSHAPE_SLT_c93c3cb3d8f845848f709f3e0dec2831_Title">
            <a:extLst>
              <a:ext uri="{FF2B5EF4-FFF2-40B4-BE49-F238E27FC236}">
                <a16:creationId xmlns:a16="http://schemas.microsoft.com/office/drawing/2014/main" id="{456E754A-B397-4E2F-8119-59A828F7D31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249291" y="4839784"/>
            <a:ext cx="15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P1</a:t>
            </a:r>
          </a:p>
        </p:txBody>
      </p:sp>
      <p:sp>
        <p:nvSpPr>
          <p:cNvPr id="149" name="OTLSHAPE_SLT_9700898b83ea43e7b1643b6f9a689af2_Title">
            <a:extLst>
              <a:ext uri="{FF2B5EF4-FFF2-40B4-BE49-F238E27FC236}">
                <a16:creationId xmlns:a16="http://schemas.microsoft.com/office/drawing/2014/main" id="{1C854DBA-CCC1-4204-A933-8BCCE701FDC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817790" y="4839784"/>
            <a:ext cx="15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P2</a:t>
            </a:r>
          </a:p>
        </p:txBody>
      </p:sp>
      <p:sp>
        <p:nvSpPr>
          <p:cNvPr id="157" name="OTLSHAPE_SLT_c49e78e3bcbd45338f0d8191b0ba9880_Title">
            <a:extLst>
              <a:ext uri="{FF2B5EF4-FFF2-40B4-BE49-F238E27FC236}">
                <a16:creationId xmlns:a16="http://schemas.microsoft.com/office/drawing/2014/main" id="{E0214A3E-12F2-4731-8CE4-48C260A2298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890320" y="4839784"/>
            <a:ext cx="15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P3</a:t>
            </a:r>
          </a:p>
        </p:txBody>
      </p:sp>
      <p:sp>
        <p:nvSpPr>
          <p:cNvPr id="165" name="OTLSHAPE_SLT_3b62e098f91d40279a50b2bf181e9466_Title">
            <a:extLst>
              <a:ext uri="{FF2B5EF4-FFF2-40B4-BE49-F238E27FC236}">
                <a16:creationId xmlns:a16="http://schemas.microsoft.com/office/drawing/2014/main" id="{A7C16BF7-3875-4660-9C0B-1D105538263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033179" y="4839784"/>
            <a:ext cx="15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P4</a:t>
            </a:r>
          </a:p>
        </p:txBody>
      </p:sp>
      <p:sp>
        <p:nvSpPr>
          <p:cNvPr id="173" name="OTLSHAPE_SLT_be0b875bd941482da5098b012a0eb8c6_Title">
            <a:extLst>
              <a:ext uri="{FF2B5EF4-FFF2-40B4-BE49-F238E27FC236}">
                <a16:creationId xmlns:a16="http://schemas.microsoft.com/office/drawing/2014/main" id="{8D3CBA77-7779-49AD-AE38-7E8D5576465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701312" y="4839784"/>
            <a:ext cx="13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P5</a:t>
            </a:r>
          </a:p>
        </p:txBody>
      </p:sp>
      <p:sp>
        <p:nvSpPr>
          <p:cNvPr id="34" name="OTLSHAPE_SLT_c64ec2d277074b3b983963e2e8fe0c15_Title">
            <a:extLst>
              <a:ext uri="{FF2B5EF4-FFF2-40B4-BE49-F238E27FC236}">
                <a16:creationId xmlns:a16="http://schemas.microsoft.com/office/drawing/2014/main" id="{18D0B019-A36A-4E32-8A79-A618F615FB83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404925" y="4302209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Dev V2</a:t>
            </a:r>
          </a:p>
        </p:txBody>
      </p:sp>
      <p:sp>
        <p:nvSpPr>
          <p:cNvPr id="241" name="OTLSHAPE_SLT_7af02f71caf4443891853caeccc65f72_Title">
            <a:extLst>
              <a:ext uri="{FF2B5EF4-FFF2-40B4-BE49-F238E27FC236}">
                <a16:creationId xmlns:a16="http://schemas.microsoft.com/office/drawing/2014/main" id="{92409A2C-7BE5-49E9-B926-5C9B9FFD8E6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53959" y="3752173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8">
                <a:solidFill>
                  <a:schemeClr val="lt1"/>
                </a:solidFill>
                <a:latin typeface="Calibri" panose="020F0502020204030204" pitchFamily="34" charset="0"/>
              </a:rPr>
              <a:t>Testing</a:t>
            </a:r>
          </a:p>
        </p:txBody>
      </p:sp>
      <p:sp>
        <p:nvSpPr>
          <p:cNvPr id="265" name="OTLSHAPE_SLT_679846191ed748259303d5a3d4f8233e_Title">
            <a:extLst>
              <a:ext uri="{FF2B5EF4-FFF2-40B4-BE49-F238E27FC236}">
                <a16:creationId xmlns:a16="http://schemas.microsoft.com/office/drawing/2014/main" id="{D09ADDEA-2773-406D-80F5-E08427FB009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810832" y="3752173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285" name="OTLSHAPE_SLT_abf51c82f03e482591b2aed21dab9397_Title">
            <a:extLst>
              <a:ext uri="{FF2B5EF4-FFF2-40B4-BE49-F238E27FC236}">
                <a16:creationId xmlns:a16="http://schemas.microsoft.com/office/drawing/2014/main" id="{9ED7555F-5A94-4585-A4FD-A6265AB16FC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896431" y="3752173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294" name="OTLSHAPE_SLT_5ed92e133e8b4b95826b251c5f1594d6_Title">
            <a:extLst>
              <a:ext uri="{FF2B5EF4-FFF2-40B4-BE49-F238E27FC236}">
                <a16:creationId xmlns:a16="http://schemas.microsoft.com/office/drawing/2014/main" id="{D3C33D28-EDE1-465B-8AF5-96792E912D9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115019" y="3752173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Deploy</a:t>
            </a:r>
          </a:p>
        </p:txBody>
      </p:sp>
      <p:sp>
        <p:nvSpPr>
          <p:cNvPr id="362" name="OTLSHAPE_SLT_7e5977c3405d45f8b09bf58996e1a439_Title">
            <a:extLst>
              <a:ext uri="{FF2B5EF4-FFF2-40B4-BE49-F238E27FC236}">
                <a16:creationId xmlns:a16="http://schemas.microsoft.com/office/drawing/2014/main" id="{502A4F3D-990A-40A9-9B7F-4A4A0E9CE67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104611" y="4544941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70" name="OTLSHAPE_SLT_73ceedc2c3364336a87899dbaf5e2554_Title">
            <a:extLst>
              <a:ext uri="{FF2B5EF4-FFF2-40B4-BE49-F238E27FC236}">
                <a16:creationId xmlns:a16="http://schemas.microsoft.com/office/drawing/2014/main" id="{54512A8B-7FC6-4A5C-A3F9-DECD91F1AD2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366035" y="4544941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lt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381" name="OTLSHAPE_SLT_30d2cc0bfd7b4bee81b67e81afcc8ea9_Title">
            <a:extLst>
              <a:ext uri="{FF2B5EF4-FFF2-40B4-BE49-F238E27FC236}">
                <a16:creationId xmlns:a16="http://schemas.microsoft.com/office/drawing/2014/main" id="{81C7E18E-0969-4AF0-A450-88948EF6D921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999387" y="4544941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8">
                <a:solidFill>
                  <a:schemeClr val="lt1"/>
                </a:solidFill>
                <a:latin typeface="Calibri" panose="020F0502020204030204" pitchFamily="34" charset="0"/>
              </a:rPr>
              <a:t>Testing</a:t>
            </a:r>
          </a:p>
        </p:txBody>
      </p:sp>
      <p:sp>
        <p:nvSpPr>
          <p:cNvPr id="438" name="OTLSHAPE_SLT_9d8547bbffe948d19bb342f0593c9c76_Title">
            <a:extLst>
              <a:ext uri="{FF2B5EF4-FFF2-40B4-BE49-F238E27FC236}">
                <a16:creationId xmlns:a16="http://schemas.microsoft.com/office/drawing/2014/main" id="{57C47010-87FE-47B3-AD7B-2855FD40CF5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836637" y="4544941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Deploy</a:t>
            </a:r>
          </a:p>
        </p:txBody>
      </p:sp>
      <p:sp>
        <p:nvSpPr>
          <p:cNvPr id="446" name="OTLSHAPE_SLT_fb476a2ad7b749b1942ff25e771ae435_Title">
            <a:extLst>
              <a:ext uri="{FF2B5EF4-FFF2-40B4-BE49-F238E27FC236}">
                <a16:creationId xmlns:a16="http://schemas.microsoft.com/office/drawing/2014/main" id="{3E8C9E21-432A-4BA7-A347-D277F97B22B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956430" y="454494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6" dirty="0">
                <a:solidFill>
                  <a:schemeClr val="lt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cxnSp>
        <p:nvCxnSpPr>
          <p:cNvPr id="335" name="OTLSHAPE_TB_00000000000000000000000000000000_Separator1">
            <a:extLst>
              <a:ext uri="{FF2B5EF4-FFF2-40B4-BE49-F238E27FC236}">
                <a16:creationId xmlns:a16="http://schemas.microsoft.com/office/drawing/2014/main" id="{CB5AF543-651F-4B10-863B-0EFF67549F16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2790742" y="25654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OTLSHAPE_TB_00000000000000000000000000000000_Separator2">
            <a:extLst>
              <a:ext uri="{FF2B5EF4-FFF2-40B4-BE49-F238E27FC236}">
                <a16:creationId xmlns:a16="http://schemas.microsoft.com/office/drawing/2014/main" id="{B7EBAF0A-A502-4549-99CE-B601D716361B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7069138" y="25654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OTLSHAPE_TB_00000000000000000000000000000000_MiddleSeparator1">
            <a:extLst>
              <a:ext uri="{FF2B5EF4-FFF2-40B4-BE49-F238E27FC236}">
                <a16:creationId xmlns:a16="http://schemas.microsoft.com/office/drawing/2014/main" id="{7E105CE7-169F-4F2C-A50A-6483982D2A8D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2790742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OTLSHAPE_TB_00000000000000000000000000000000_MiddleSeparator2">
            <a:extLst>
              <a:ext uri="{FF2B5EF4-FFF2-40B4-BE49-F238E27FC236}">
                <a16:creationId xmlns:a16="http://schemas.microsoft.com/office/drawing/2014/main" id="{C79814F5-9921-4496-B1E0-2291FB2F7A39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3845689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OTLSHAPE_TB_00000000000000000000000000000000_MiddleSeparator3">
            <a:extLst>
              <a:ext uri="{FF2B5EF4-FFF2-40B4-BE49-F238E27FC236}">
                <a16:creationId xmlns:a16="http://schemas.microsoft.com/office/drawing/2014/main" id="{01C30034-2B07-455F-9E62-497674011582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4912358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OTLSHAPE_TB_00000000000000000000000000000000_MiddleSeparator4">
            <a:extLst>
              <a:ext uri="{FF2B5EF4-FFF2-40B4-BE49-F238E27FC236}">
                <a16:creationId xmlns:a16="http://schemas.microsoft.com/office/drawing/2014/main" id="{A4C48575-13D3-48A7-B095-AFD66B4E258C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5990748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OTLSHAPE_TB_00000000000000000000000000000000_MiddleSeparator5">
            <a:extLst>
              <a:ext uri="{FF2B5EF4-FFF2-40B4-BE49-F238E27FC236}">
                <a16:creationId xmlns:a16="http://schemas.microsoft.com/office/drawing/2014/main" id="{B25C7753-FE52-4A31-A6E2-47933725A7F3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7069138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OTLSHAPE_TB_00000000000000000000000000000000_MiddleSeparator6">
            <a:extLst>
              <a:ext uri="{FF2B5EF4-FFF2-40B4-BE49-F238E27FC236}">
                <a16:creationId xmlns:a16="http://schemas.microsoft.com/office/drawing/2014/main" id="{497C3C76-7836-43D4-A4B5-4CBB89C04B26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8124086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MiddleSeparator7">
            <a:extLst>
              <a:ext uri="{FF2B5EF4-FFF2-40B4-BE49-F238E27FC236}">
                <a16:creationId xmlns:a16="http://schemas.microsoft.com/office/drawing/2014/main" id="{8860A4D7-DEFB-4F41-91E3-DE9EC4320C93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9190754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B_00000000000000000000000000000000_MiddleSeparator8">
            <a:extLst>
              <a:ext uri="{FF2B5EF4-FFF2-40B4-BE49-F238E27FC236}">
                <a16:creationId xmlns:a16="http://schemas.microsoft.com/office/drawing/2014/main" id="{F4891F3D-1D92-422C-9136-D763AF06528C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10269145" y="27574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TLSHAPE_T_126c7706a1214aa897eaf51f8dfe330a_Shape">
            <a:extLst>
              <a:ext uri="{FF2B5EF4-FFF2-40B4-BE49-F238E27FC236}">
                <a16:creationId xmlns:a16="http://schemas.microsoft.com/office/drawing/2014/main" id="{A3264D49-2910-4744-A18E-4211B3C0E9A3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888177" y="699389"/>
            <a:ext cx="20066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T_cad8d00c5bfe4949aaf84c6d3d685e5a_Shape">
            <a:extLst>
              <a:ext uri="{FF2B5EF4-FFF2-40B4-BE49-F238E27FC236}">
                <a16:creationId xmlns:a16="http://schemas.microsoft.com/office/drawing/2014/main" id="{808C24B0-B188-4B4C-8C81-37E8D9394A9F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3986349" y="1184614"/>
            <a:ext cx="1892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955DA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T_50266eb274c44a1f98d5f254d0340496_Shape">
            <a:extLst>
              <a:ext uri="{FF2B5EF4-FFF2-40B4-BE49-F238E27FC236}">
                <a16:creationId xmlns:a16="http://schemas.microsoft.com/office/drawing/2014/main" id="{6052E2E2-FDA4-400A-A452-1BCDA37E5D9A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7080860" y="1669838"/>
            <a:ext cx="2857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T_126c7706a1214aa897eaf51f8dfe330a_ShapePercentage">
            <a:extLst>
              <a:ext uri="{FF2B5EF4-FFF2-40B4-BE49-F238E27FC236}">
                <a16:creationId xmlns:a16="http://schemas.microsoft.com/office/drawing/2014/main" id="{CE7021B8-D798-4646-AF2F-085825018082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1888177" y="699389"/>
            <a:ext cx="1206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T_cad8d00c5bfe4949aaf84c6d3d685e5a_ShapePercentage">
            <a:extLst>
              <a:ext uri="{FF2B5EF4-FFF2-40B4-BE49-F238E27FC236}">
                <a16:creationId xmlns:a16="http://schemas.microsoft.com/office/drawing/2014/main" id="{76EFDA8B-4114-4F43-B32D-9C46C55235ED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3986349" y="1184614"/>
            <a:ext cx="3810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T_50266eb274c44a1f98d5f254d0340496_ShapePercentage">
            <a:extLst>
              <a:ext uri="{FF2B5EF4-FFF2-40B4-BE49-F238E27FC236}">
                <a16:creationId xmlns:a16="http://schemas.microsoft.com/office/drawing/2014/main" id="{7AC30BB0-BF03-40D3-922C-A271B8A1EB5A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7080860" y="1669838"/>
            <a:ext cx="2159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TLSHAPE_T_126c7706a1214aa897eaf51f8dfe330a_Title">
            <a:extLst>
              <a:ext uri="{FF2B5EF4-FFF2-40B4-BE49-F238E27FC236}">
                <a16:creationId xmlns:a16="http://schemas.microsoft.com/office/drawing/2014/main" id="{A883946D-135E-4532-878A-330008709BD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0" y="691642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Update 1</a:t>
            </a:r>
          </a:p>
        </p:txBody>
      </p:sp>
      <p:sp>
        <p:nvSpPr>
          <p:cNvPr id="420" name="OTLSHAPE_T_cad8d00c5bfe4949aaf84c6d3d685e5a_TextPercentage">
            <a:extLst>
              <a:ext uri="{FF2B5EF4-FFF2-40B4-BE49-F238E27FC236}">
                <a16:creationId xmlns:a16="http://schemas.microsoft.com/office/drawing/2014/main" id="{2B67074B-0C74-486B-8D6C-9963415C2D00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118801" y="118461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20%</a:t>
            </a:r>
            <a:endParaRPr lang="en-US" sz="10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22" name="OTLSHAPE_T_cad8d00c5bfe4949aaf84c6d3d685e5a_Title">
            <a:extLst>
              <a:ext uri="{FF2B5EF4-FFF2-40B4-BE49-F238E27FC236}">
                <a16:creationId xmlns:a16="http://schemas.microsoft.com/office/drawing/2014/main" id="{13FBD532-45EB-4D2E-BF81-F79495403B8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0" y="117686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Update 2</a:t>
            </a:r>
          </a:p>
        </p:txBody>
      </p:sp>
      <p:sp>
        <p:nvSpPr>
          <p:cNvPr id="424" name="OTLSHAPE_T_50266eb274c44a1f98d5f254d0340496_Title">
            <a:extLst>
              <a:ext uri="{FF2B5EF4-FFF2-40B4-BE49-F238E27FC236}">
                <a16:creationId xmlns:a16="http://schemas.microsoft.com/office/drawing/2014/main" id="{9E170E85-551D-4D36-BB75-3F811A0625B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0" y="166209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Update 3</a:t>
            </a:r>
          </a:p>
        </p:txBody>
      </p:sp>
      <p:sp>
        <p:nvSpPr>
          <p:cNvPr id="21" name="OTLSHAPE_T_126c7706a1214aa897eaf51f8dfe330a_TextPercentage">
            <a:extLst>
              <a:ext uri="{FF2B5EF4-FFF2-40B4-BE49-F238E27FC236}">
                <a16:creationId xmlns:a16="http://schemas.microsoft.com/office/drawing/2014/main" id="{B18B1045-8E98-4FB6-9A47-D8EBE2558C5B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845828" y="69938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60%</a:t>
            </a:r>
            <a:endParaRPr lang="en-US" sz="10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OTLSHAPE_T_50266eb274c44a1f98d5f254d0340496_TextPercentage">
            <a:extLst>
              <a:ext uri="{FF2B5EF4-FFF2-40B4-BE49-F238E27FC236}">
                <a16:creationId xmlns:a16="http://schemas.microsoft.com/office/drawing/2014/main" id="{01991DC8-0DB1-4E52-A6DB-4237CABDC36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106260" y="166983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0%</a:t>
            </a:r>
            <a:endParaRPr lang="en-US" sz="10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A_1358685c2c0d42949fd4e182a57c8fe5_Shape">
            <a:extLst>
              <a:ext uri="{FF2B5EF4-FFF2-40B4-BE49-F238E27FC236}">
                <a16:creationId xmlns:a16="http://schemas.microsoft.com/office/drawing/2014/main" id="{BCF0F068-59AE-4E03-AB67-32A776444E34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3965814" y="5731409"/>
            <a:ext cx="228600" cy="254000"/>
          </a:xfrm>
          <a:prstGeom prst="teardrop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A_9803d224b5f9447b9f1b33a716201aa3_Shape">
            <a:extLst>
              <a:ext uri="{FF2B5EF4-FFF2-40B4-BE49-F238E27FC236}">
                <a16:creationId xmlns:a16="http://schemas.microsoft.com/office/drawing/2014/main" id="{25F4AF5C-D57A-4BA2-AE5F-F6A5DA70D918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0635424" y="5731409"/>
            <a:ext cx="228600" cy="254000"/>
          </a:xfrm>
          <a:prstGeom prst="teardrop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TLSHAPE_SLA_96e732099d5a4bbf9a3284ccab345f33_Shape">
            <a:extLst>
              <a:ext uri="{FF2B5EF4-FFF2-40B4-BE49-F238E27FC236}">
                <a16:creationId xmlns:a16="http://schemas.microsoft.com/office/drawing/2014/main" id="{F3C771E3-6907-45D0-93EC-CFA34B18D0BD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6087430" y="3460073"/>
            <a:ext cx="228600" cy="254000"/>
          </a:xfrm>
          <a:prstGeom prst="teardrop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SLA_bf4314b038a04cb09818bd08ec01f0f3_Shape">
            <a:extLst>
              <a:ext uri="{FF2B5EF4-FFF2-40B4-BE49-F238E27FC236}">
                <a16:creationId xmlns:a16="http://schemas.microsoft.com/office/drawing/2014/main" id="{014AF202-D61D-4755-BCE7-D3911A2F77BE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9814909" y="4252722"/>
            <a:ext cx="228600" cy="254000"/>
          </a:xfrm>
          <a:prstGeom prst="teardrop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M_1905a823b90b4a188d2d2cedc8537846_Shape">
            <a:extLst>
              <a:ext uri="{FF2B5EF4-FFF2-40B4-BE49-F238E27FC236}">
                <a16:creationId xmlns:a16="http://schemas.microsoft.com/office/drawing/2014/main" id="{E8747BFC-F97C-4B08-912C-EF6BFDE2A67A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rot="16200000">
            <a:off x="10300887" y="2137325"/>
            <a:ext cx="165100" cy="1651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M_927193bd48194d9c891eec02d1c11ad1_Shape">
            <a:extLst>
              <a:ext uri="{FF2B5EF4-FFF2-40B4-BE49-F238E27FC236}">
                <a16:creationId xmlns:a16="http://schemas.microsoft.com/office/drawing/2014/main" id="{D804955A-A691-4B73-8AA8-7AF861DF71B5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3605378" y="688001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M_220afa650b3d4c0b960b5353dabc4eb1_Shape">
            <a:extLst>
              <a:ext uri="{FF2B5EF4-FFF2-40B4-BE49-F238E27FC236}">
                <a16:creationId xmlns:a16="http://schemas.microsoft.com/office/drawing/2014/main" id="{6AAB3399-1824-4DF2-8E90-C59047933E29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5598056" y="1173226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M_e82b999429354672a6f848a642dee37b_Shape">
            <a:extLst>
              <a:ext uri="{FF2B5EF4-FFF2-40B4-BE49-F238E27FC236}">
                <a16:creationId xmlns:a16="http://schemas.microsoft.com/office/drawing/2014/main" id="{F7ED0B1F-7427-4B32-A0E9-8DCB8C58B40A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9642020" y="1658451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M_07797e4c2851470083c087978d12dc43_Shape">
            <a:extLst>
              <a:ext uri="{FF2B5EF4-FFF2-40B4-BE49-F238E27FC236}">
                <a16:creationId xmlns:a16="http://schemas.microsoft.com/office/drawing/2014/main" id="{94D1D528-4F23-4C30-8732-530F29D90B20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 flipV="1">
            <a:off x="6957765" y="245110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e1f0df9ae6d74c77a0d0ca62f6a8ffaf_Shape">
            <a:extLst>
              <a:ext uri="{FF2B5EF4-FFF2-40B4-BE49-F238E27FC236}">
                <a16:creationId xmlns:a16="http://schemas.microsoft.com/office/drawing/2014/main" id="{CC78AD12-3512-4454-A629-6269BDB3FB51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 flipV="1">
            <a:off x="11236161" y="245110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M_92ad40e7dda74cef8b8d6614bec1032c_Shape">
            <a:extLst>
              <a:ext uri="{FF2B5EF4-FFF2-40B4-BE49-F238E27FC236}">
                <a16:creationId xmlns:a16="http://schemas.microsoft.com/office/drawing/2014/main" id="{E30075FF-E116-430D-813F-DF36F8217EDD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 flipV="1">
            <a:off x="2679369" y="245110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927193bd48194d9c891eec02d1c11ad1_Title">
            <a:extLst>
              <a:ext uri="{FF2B5EF4-FFF2-40B4-BE49-F238E27FC236}">
                <a16:creationId xmlns:a16="http://schemas.microsoft.com/office/drawing/2014/main" id="{A6C2E284-E923-4408-B5A4-A5733D8633E5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436892" y="507577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U1 Check</a:t>
            </a:r>
          </a:p>
        </p:txBody>
      </p:sp>
      <p:sp>
        <p:nvSpPr>
          <p:cNvPr id="25" name="OTLSHAPE_M_220afa650b3d4c0b960b5353dabc4eb1_Title">
            <a:extLst>
              <a:ext uri="{FF2B5EF4-FFF2-40B4-BE49-F238E27FC236}">
                <a16:creationId xmlns:a16="http://schemas.microsoft.com/office/drawing/2014/main" id="{9A22E91F-3A00-469F-BB19-295ADB2E6472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429569" y="992801"/>
            <a:ext cx="512982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U2 Check</a:t>
            </a:r>
          </a:p>
        </p:txBody>
      </p:sp>
      <p:sp>
        <p:nvSpPr>
          <p:cNvPr id="28" name="OTLSHAPE_M_e82b999429354672a6f848a642dee37b_Title">
            <a:extLst>
              <a:ext uri="{FF2B5EF4-FFF2-40B4-BE49-F238E27FC236}">
                <a16:creationId xmlns:a16="http://schemas.microsoft.com/office/drawing/2014/main" id="{E64A7C18-B64C-41DD-BF5F-7B5541C6D10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9473533" y="1478026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U3 Check</a:t>
            </a:r>
          </a:p>
        </p:txBody>
      </p:sp>
      <p:sp>
        <p:nvSpPr>
          <p:cNvPr id="31" name="OTLSHAPE_M_e1f0df9ae6d74c77a0d0ca62f6a8ffaf_Title">
            <a:extLst>
              <a:ext uri="{FF2B5EF4-FFF2-40B4-BE49-F238E27FC236}">
                <a16:creationId xmlns:a16="http://schemas.microsoft.com/office/drawing/2014/main" id="{EB5526E6-1FBA-4C7D-8744-FA049408C72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1001466" y="2115651"/>
            <a:ext cx="6223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EOY3 Assessment</a:t>
            </a:r>
          </a:p>
        </p:txBody>
      </p:sp>
      <p:sp>
        <p:nvSpPr>
          <p:cNvPr id="316" name="OTLSHAPE_M_07797e4c2851470083c087978d12dc43_Title">
            <a:extLst>
              <a:ext uri="{FF2B5EF4-FFF2-40B4-BE49-F238E27FC236}">
                <a16:creationId xmlns:a16="http://schemas.microsoft.com/office/drawing/2014/main" id="{848925FD-D10C-4A22-A090-63CFAD2E7F6B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723069" y="2115651"/>
            <a:ext cx="6223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EOY2 Assessment</a:t>
            </a:r>
          </a:p>
        </p:txBody>
      </p:sp>
      <p:sp>
        <p:nvSpPr>
          <p:cNvPr id="319" name="OTLSHAPE_M_92ad40e7dda74cef8b8d6614bec1032c_Title">
            <a:extLst>
              <a:ext uri="{FF2B5EF4-FFF2-40B4-BE49-F238E27FC236}">
                <a16:creationId xmlns:a16="http://schemas.microsoft.com/office/drawing/2014/main" id="{6410CE95-5FFC-4562-BC3C-426278121A31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2444673" y="2115651"/>
            <a:ext cx="6223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EOY1 Assessment</a:t>
            </a:r>
          </a:p>
        </p:txBody>
      </p:sp>
      <p:sp>
        <p:nvSpPr>
          <p:cNvPr id="35" name="OTLSHAPE_SLA_1358685c2c0d42949fd4e182a57c8fe5_Title">
            <a:extLst>
              <a:ext uri="{FF2B5EF4-FFF2-40B4-BE49-F238E27FC236}">
                <a16:creationId xmlns:a16="http://schemas.microsoft.com/office/drawing/2014/main" id="{7E4FEBE6-5663-4F97-A1B1-1D6A21A94C00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3737552" y="5550984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Checkpoint 1</a:t>
            </a:r>
          </a:p>
        </p:txBody>
      </p:sp>
      <p:sp>
        <p:nvSpPr>
          <p:cNvPr id="39" name="OTLSHAPE_SLA_9803d224b5f9447b9f1b33a716201aa3_Title">
            <a:extLst>
              <a:ext uri="{FF2B5EF4-FFF2-40B4-BE49-F238E27FC236}">
                <a16:creationId xmlns:a16="http://schemas.microsoft.com/office/drawing/2014/main" id="{FAF641CE-E0DB-4A8C-A9FB-1F40082E69D3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0407162" y="5550984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Checkpoint 2</a:t>
            </a:r>
          </a:p>
        </p:txBody>
      </p:sp>
      <p:sp>
        <p:nvSpPr>
          <p:cNvPr id="486" name="OTLSHAPE_SLA_96e732099d5a4bbf9a3284ccab345f33_Title">
            <a:extLst>
              <a:ext uri="{FF2B5EF4-FFF2-40B4-BE49-F238E27FC236}">
                <a16:creationId xmlns:a16="http://schemas.microsoft.com/office/drawing/2014/main" id="{7AFDCB46-E44B-41B3-B9C9-702191571B5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821619" y="3279648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Checkpoint V1</a:t>
            </a:r>
          </a:p>
        </p:txBody>
      </p:sp>
      <p:sp>
        <p:nvSpPr>
          <p:cNvPr id="489" name="OTLSHAPE_SLA_bf4314b038a04cb09818bd08ec01f0f3_Title">
            <a:extLst>
              <a:ext uri="{FF2B5EF4-FFF2-40B4-BE49-F238E27FC236}">
                <a16:creationId xmlns:a16="http://schemas.microsoft.com/office/drawing/2014/main" id="{DEE4B4DA-F963-482A-ACF9-C1D9930418D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9549098" y="4072297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Checkpoint V2</a:t>
            </a:r>
          </a:p>
        </p:txBody>
      </p:sp>
      <p:sp>
        <p:nvSpPr>
          <p:cNvPr id="498" name="OTLSHAPE_M_1905a823b90b4a188d2d2cedc8537846_Title">
            <a:extLst>
              <a:ext uri="{FF2B5EF4-FFF2-40B4-BE49-F238E27FC236}">
                <a16:creationId xmlns:a16="http://schemas.microsoft.com/office/drawing/2014/main" id="{32EA6987-B0CB-49D4-A924-E8A5C97A362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0497737" y="2039451"/>
            <a:ext cx="406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Final Release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3D80247-DBDD-CEF5-6005-F0DE66E75927}"/>
              </a:ext>
            </a:extLst>
          </p:cNvPr>
          <p:cNvSpPr txBox="1"/>
          <p:nvPr/>
        </p:nvSpPr>
        <p:spPr>
          <a:xfrm>
            <a:off x="6971862" y="292231"/>
            <a:ext cx="4375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/>
              <a:t>Product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593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MCwiSWQiOiIyMmIzZDRmMS1lMmRlLTQzZmQtYmYxZC0zNzM5YzU4ODcyYmMiLCJIZWFkZXJUZXh0IjpudWxsLCJJc0RlZmF1bHQiOnRydWUsIlN0eWxlIjp7IiRpZCI6IjQiLCJIZWFkZXJTdHlsZSI6eyIkaWQiOiI1IiwiVGV4dFN0eWxlIjp7IiRpZCI6IjYiLCJGb250U2V0dGluZ3MiOnsiJGlkIjoiNyIsIkZvbnRTaXplIjoxMSwiRm9udE5hbWUiOiJDYWxpYnJpIiwiSXNCb2xkIjpmYWxzZSwiSXNJdGFsaWMiOmZhbHNlLCJJc1VuZGVybGluZWQiOmZhbHNlLCJQYXJlbnRTdHlsZSI6bnVsbH0sIkF1dG9TaXplIjoyLCJGb3JlZ3JvdW5kIjp7IiRpZCI6IjgiLCJDb2xvciI6eyIkaWQiOiI5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zMiwiRyI6MTIxLCJCIjoxNTB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xMTUsIkciOjExNSwiQiI6MTE1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mYWxzZSwiV2lkdGgiOjAuMCwiSGVpZ2h0IjowLjAsIkJvcmRlclN0eWxlIjpudWxsLCJQYXJlbnRTdHlsZSI6bnVsbH19LHsiJGlkIjoiMzIiLCJfcm93cyI6W3siJGlkIjoiMzMiLCJfdGFza3MiOlt7IiRpZCI6IjM0IiwiX2F0dGFjaGVkTWlsZXN0b25lcyI6W3siJGlkIjoiMzUiLCJEYXRlIjoiMjAyMi0xMC0xOFQyMzo1OTowMCIsIlN0eWxlIjp7IiRpZCI6IjM2IiwiU2hhcGUiOjgsIkNvbm5lY3Rvck1hcmdpbiI6eyIkaWQiOiIzNyIsIlRvcCI6MC4wLCJMZWZ0IjoyLjAsIlJpZ2h0IjoyLjAsIkJvdHRvbSI6MC4wfSwiQ29ubmVjdG9yU3R5bGUiOnsiJGlkIjoiMzgiLCJMaW5lQ29sb3IiOnsiJGlkIjoiMzkiLCIkdHlwZSI6Ik5MUkUuQ29tbW9uLkRvbS5Tb2xpZENvbG9yQnJ1c2gsIE5MUkUuQ29tbW9uIiwiQ29sb3IiOnsiJGlkIjoiNDAiLCJBIjoxMjcsIlIiOjc5LCJHIjoxMjksIkIiOjE4OX19LCJMaW5lV2VpZ2h0IjoxLjAsIkxpbmVUeXBlIjowLCJQYXJlbnRTdHlsZSI6bnVsbH0sIklzQmVsb3dUaW1lYmFuZCI6dHJ1ZSwiUG9zaXRpb25PblRhc2siOjMsIkhpZGVEYXRlIjpmYWxzZSwiU2hhcGVTaXplIjoxLCJTcGFjaW5nIjoyLjAsIlBhZGRpbmciOnsiJGlkIjoiNDEiLCJUb3AiOjcuMCwiTGVmdCI6My4wLCJSaWdodCI6MC4wLCJCb3R0b20iOjIuMH0sIlNoYXBlU3R5bGUiOnsiJGlkIjoiNDIiLCJNYXJnaW4iOnsiJGlkIjoiNDMiLCJUb3AiOjAuMCwiTGVmdCI6MC4wLCJSaWdodCI6MC4wLCJCb3R0b20iOjAuMH0sIlBhZGRpbmciOnsiJGlkIjoiNDQiLCJUb3AiOjAuMCwiTGVmdCI6MC4wLCJSaWdodCI6MC4wLCJCb3R0b20iOjAuMH0sIkJhY2tncm91bmQiOnsiJGlkIjoiNDUiLCJDb2xvciI6eyIkaWQiOiI0NiIsIkEiOjI1NSwiUiI6NjgsIkciOjg0LCJCIjoxMDZ9fSwiSXNWaXNpYmxlIjp0cnVlLCJXaWR0aCI6MTguMCwiSGVpZ2h0IjoyMC4wLCJCb3JkZXJTdHlsZSI6eyIkaWQiOiI0NyIsIkxpbmVDb2xvciI6eyIkaWQiOiI0OCIsIiR0eXBlIjoiTkxSRS5Db21tb24uRG9tLlNvbGlkQ29sb3JCcnVzaCwgTkxSRS5Db21tb24iLCJDb2xvciI6eyIkaWQiOiI0OSIsIkEiOjI1NSwiUiI6MjU1LCJHIjowLCJCIjowfX0sIkxpbmVXZWlnaHQiOjAuMCwiTGluZVR5cGUiOjAsIlBhcmVudFN0eWxlIjpudWxsfSwiUGFyZW50U3R5bGUiOm51bGx9LCJUaXRsZVN0eWxlIjp7IiRpZCI6IjUwIiwiRm9udFNldHRpbmdzIjp7IiRpZCI6IjUxIiwiRm9udFNpemUiOjEwLCJGb250TmFtZSI6IkNhbGlicmkiLCJJc0JvbGQiOnRydWUsIklzSXRhbGljIjpmYWxzZSwiSXNVbmRlcmxpbmVkIjpmYWxzZSwiUGFyZW50U3R5bGUiOm51bGx9LCJBdXRvU2l6ZSI6MCwiRm9yZWdyb3VuZCI6eyIkaWQiOiI1MiIsIkNvbG9yIjp7IiRpZCI6IjU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IiwiVG9wIjowLjAsIkxlZnQiOjAuMCwiUmlnaHQiOjAuMCwiQm90dG9tIjowLjB9LCJQYWRkaW5nIjp7IiRpZCI6IjU1IiwiVG9wIjowLjAsIkxlZnQiOjAuMCwiUmlnaHQiOjAuMCwiQm90dG9tIjowLjB9LCJCYWNrZ3JvdW5kIjp7IiRpZCI6IjU2IiwiQ29sb3IiOnsiJGlkIjoiNTciLCJBIjowLCJSIjoyNTUsIkciOjI1NSwiQiI6MjU1fX0sIklzVmlzaWJsZSI6dHJ1ZSwiV2lkdGgiOjAuMCwiSGVpZ2h0IjowLjAsIkJvcmRlclN0eWxlIjp7IiRpZCI6IjU4IiwiTGluZUNvbG9yIjpudWxsLCJMaW5lV2VpZ2h0IjowLjAsIkxpbmVUeXBlIjowLCJQYXJlbnRTdHlsZSI6bnVsbH0sIlBhcmVudFN0eWxlIjpudWxsfSwiRGF0ZVN0eWxlIjp7IiRpZCI6IjU5IiwiRm9udFNldHRpbmdzIjp7IiRpZCI6IjYwIiwiRm9udFNpemUiOjEwLCJGb250TmFtZSI6IkNhbGlicmkiLCJJc0JvbGQiOmZhbHNlLCJJc0l0YWxpYyI6ZmFsc2UsIklzVW5kZXJsaW5lZCI6ZmFsc2UsIlBhcmVudFN0eWxlIjpudWxsfSwiQXV0b1NpemUiOjAsIkZvcmVncm91bmQiOnsiJGlkIjoiNjEiLCJDb2xvciI6eyIkaWQiOiI2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MiLCJUb3AiOjAuMCwiTGVmdCI6MC4wLCJSaWdodCI6MC4wLCJCb3R0b20iOjAuMH0sIlBhZGRpbmciOnsiJGlkIjoiNjQiLCJUb3AiOjAuMCwiTGVmdCI6MC4wLCJSaWdodCI6MC4wLCJCb3R0b20iOjAuMH0sIkJhY2tncm91bmQiOnsiJGlkIjoiNjUiLCJDb2xvciI6eyIkaWQiOiI2NiIsIkEiOjAsIlIiOjI1NSwiRyI6MjU1LCJCIjoyNTV9fSwiSXNWaXNpYmxlIjpmYWxzZSwiV2lkdGgiOjAuMCwiSGVpZ2h0IjowLjAsIkJvcmRlclN0eWxlIjp7IiRpZCI6IjY3IiwiTGluZUNvbG9yIjpudWxsLCJMaW5lV2VpZ2h0IjowLjAsIkxpbmVUeXBlIjowLCJQYXJlbnRTdHlsZSI6bnVsbH0sIlBhcmVudFN0eWxlIjpudWxsfSwiRGF0ZUZvcm1hdCI6eyIkaWQiOiI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SIsIkZvcm1hdCI6MCwiSXNWaXNpYmxlIjpmYWxzZSwiTGFzdEtub3duVmlzaWJpbGl0eVN0YXRlIjpmYWxzZX0sIklzVmlzaWJsZSI6dHJ1ZSwiUGFyZW50U3R5bGUiOm51bGx9LCJJbmRleCI6MTIsIlBlcmNlbnRhZ2VDb21wbGV0ZSI6bnVsbCwiUG9zaXRpb24iOnsiUmF0aW8iOjAuMCwiSXNDdXN0b20iOmZhbHNlfSwiRGF0ZUZvcm1hdCI6eyIkcmVmIjoiNjgifSwiV2Vla051bWJlcmluZyI6eyIkaWQiOiI3MCIsIkZvcm1hdCI6MCwiSXNWaXNpYmxlIjpmYWxzZSwiTGFzdEtub3duVmlzaWJpbGl0eVN0YXRlIjpmYWxzZX0sIlJlbGF0ZWRUYXNrSWQiOiI1YjE0NjE0Yi1jNDU2LTQ5ZWYtYWFkYy1hMWY1MzhkYWNhYWUiLCJJZCI6Ijk2ZTczMjA5LTlkNWEtNGJiZi05YTMyLTg0Y2NhYjM0NWYzMyIsIkltcG9ydElkIjoiIiwiVGl0bGUiOiJDaGVja3BvaW50IFYxIiwiTm90ZSI6bnVsbCwiSHlwZXJsaW5rIjp7IiRpZCI6IjcxIiwiQWRkcmVzcyI6IiIsIlN1YkFkZHJlc3MiOiIifSwiSXNDaGFuZ2VkIjpmYWxzZSwiSXNOZXciOmZhbHNlfV0sIlRhc2tEZWZpbml0aW9uIjp7IiRpZCI6IjcyIiwiR3JvdXBOYW1lIjpudWxsLCJTdGFydERhdGUiOiIyMDIxLTEwLTAxVDAwOjAwOjAwWiIsIkVuZERhdGUiOiIyMDIyLTExLTE2VDIzOjU5OjAwIiwiUGVyY2VudGFnZUNvbXBsZXRlIjpudWxsLCJTdHlsZSI6eyIkaWQiOiI3MyIsIlNoYXBlIjoyLCJTaGFwZVRoaWNrbmVzcyI6MCwiRHVyYXRpb25Gb3JtYXQiOjAsIkluY2x1ZGVOb25Xb3JraW5nRGF5c0luRHVyYXRpb24iOmZhbHNlLCJQZXJjZW50YWdlQ29tcGxl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giLCJUb3AiOjAuMCwiTGVmdCI6MC4wLCJSaWdodCI6MC4wLCJCb3R0b20iOjAuMH0sIlBhZGRpbmciOnsiJGlkIjoiNzkiLCJUb3AiOjAuMCwiTGVmdCI6MC4wLCJSaWdodCI6MC4wLCJCb3R0b20iOjAuMH0sIkJhY2tncm91bmQiOnsiJGlkIjoiODAiLCJDb2xvciI6eyIkaWQiOiI4MSIsIkEiOjg5LCJSIjowLCJHIjowLCJCIjowfX0sIklzVmlzaWJsZSI6dHJ1ZSwiV2lkdGgiOjAuMCwiSGVpZ2h0IjowLjAsIkJvcmRlclN0eWxlIjp7IiRpZCI6IjgyIiwiTGluZUNvbG9yIjpudWxsLCJMaW5lV2VpZ2h0IjowLjAsIkxpbmVUeXBlIjowLCJQYXJlbnRTdHlsZSI6bnVsbH0sIlBhcmVudFN0eWxlIjpudWxsfSwiRHVyYXRpb25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yIsIlRvcCI6MC4wLCJMZWZ0IjowLjAsIlJpZ2h0IjowLjAsIkJvdHRvbSI6MC4wfSwiUGFkZGluZyI6eyIkaWQiOiI4OCIsIlRvcCI6MC4wLCJMZWZ0IjowLjAsIlJpZ2h0IjowLjAsIkJvdHRvbSI6MC4wfSwiQmFja2dyb3VuZCI6eyIkaWQiOiI4OSIsIkNvbG9yIjp7IiRyZWYiOiI4MSJ9fSwiSXNWaXNpYmxlIjp0cnVlLCJXaWR0aCI6MC4wLCJIZWlnaHQiOjAuMCwiQm9yZGVyU3R5bGUiOnsiJGlkIjoiOTAiLCJMaW5lQ29sb3IiOm51bGwsIkxpbmVXZWlnaHQiOjAuMCwiTGluZVR5cGUiOjAsIlBhcmVudFN0eWxlIjpudWxsfSwiUGFyZW50U3R5bGUiOm51bGx9LCJIb3Jpem9udGFsQ29ubmVjdG9yU3R5bGUiOnsiJGlkIjoiOTEiLCJMaW5lQ29sb3IiOnsiJGlkIjoiOTIiLCIkdHlwZSI6Ik5MUkUuQ29tbW9uLkRvbS5Tb2xpZENvbG9yQnJ1c2gsIE5MUkUuQ29tbW9uIiwiQ29sb3IiOnsiJGlkIjoiOTMiLCJBIjoyNTUsIlIiOjIwNCwiRyI6MjA0LCJCIjoyMDR9fSwiTGluZVdlaWdodCI6MS4wLCJMaW5lVHlwZSI6MCwiUGFyZW50U3R5bGUiOm51bGx9LCJWZXJ0aWNhbENvbm5lY3RvclN0eWxlIjp7IiRpZCI6Ijk0IiwiTGluZUNvbG9yIjp7IiRpZCI6Ijk1IiwiJHR5cGUiOiJOTFJFLkNvbW1vbi5Eb20uU29saWRDb2xvckJydXNoLCBOTFJFLkNvbW1vbiIsIkNvbG9yIjp7IiRpZCI6Ijk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TciLCJNYXJnaW4iOnsiJGlkIjoiOTgiLCJUb3AiOjAuMCwiTGVmdCI6NC4wLCJSaWdodCI6NC4wLCJCb3R0b20iOjAuMH0sIlBhZGRpbmciOnsiJGlkIjoiOTkiLCJUb3AiOjAuMCwiTGVmdCI6MC4wLCJSaWdodCI6MC4wLCJCb3R0b20iOjAuMH0sIkJhY2tncm91bmQiOnsiJGlkIjoiMTAwIiwiQ29sb3IiOnsiJGlkIjoiMTAxIiwiQSI6MjU1LCJSIjozMiwiRyI6MTIxLCJCIjoxNTB9fSwiSXNWaXNpYmxlIjp0cnVlLCJXaWR0aCI6MC4wLCJIZWlnaHQiOjEwLjAsIkJvcmRlclN0eWxlIjp7IiRpZCI6IjEwMiIsIkxpbmVDb2xvciI6eyIkaWQiOiIxMDMiLCIkdHlwZSI6Ik5MUkUuQ29tbW9uLkRvbS5Tb2xpZENvbG9yQnJ1c2gsIE5MUkUuQ29tbW9uIiwiQ29sb3IiOnsiJGlkIjoiMTA0IiwiQSI6MjU1LCJSIjo0NywiRyI6ODIsIkIiOjE0M319LCJMaW5lV2VpZ2h0IjowLjAsIkxpbmVUeXBlIjowLCJQYXJlbnRTdHlsZSI6bnVsbH0sIlBhcmVudFN0eWxlIjpudWxsfSwiVGl0bGVTdHlsZSI6eyIkaWQiOiIxMDUiLCJGb250U2V0dGluZ3MiOnsiJGlkIjoiMTA2IiwiRm9udFNpemUiOjEwLCJGb250TmFtZSI6IkNhbGlicmkiLCJJc0JvbGQiOnRydWUsIklzSXRhbGljIjpmYWxzZSwiSXNVbmRlcmxpbmVkIjpmYWxzZSwiUGFyZW50U3R5bGUiOm51bGx9LCJBdXRvU2l6ZSI6MiwiRm9yZWdyb3VuZCI6eyIkaWQiOiIxMDciLCJDb2xvciI6eyIkaWQiOiIxMDgiLCJBIjoyNTUsIlIiOjI1NSwiRyI6MjU1LCJCIjoyNTV9fSwiTWF4V2lkdGgiOjQ0LjI1Mjk5MDcyMjY1NjI1LCJNYXhIZWlnaHQiOiJJbmZpbml0eSIsIlNtYXJ0Rm9yZWdyb3VuZElzQWN0aXZlIjpmYWxzZSwiSG9yaXpvbnRhbEFsaWdubWVudCI6MS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aWQiOiIxMTIiLCJBIjowLCJSIjoyNTUsIkciOjI1NSwiQiI6MjU1fX0sIklzVmlzaWJsZSI6dHJ1ZSwiV2lkdGgiOjAuMCwiSGVpZ2h0IjowLjAsIkJvcmRlclN0eWxlIjp7IiRpZCI6IjExMyIsIkxpbmVDb2xvciI6bnVsbCwiTGluZVdlaWdodCI6MC4wLCJMaW5lVHlwZSI6MCwiUGFyZW50U3R5bGUiOm51bGx9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giLCJUb3AiOjAuMCwiTGVmdCI6MC4wLCJSaWdodCI6MC4wLCJCb3R0b20iOjAuMH0sIlBhZGRpbmciOnsiJGlkIjoiMTE5IiwiVG9wIjowLjAsIkxlZnQiOjAuMCwiUmlnaHQiOjAuMCwiQm90dG9tIjowLjB9LCJCYWNrZ3JvdW5kIjp7IiRpZCI6IjEyMCIsIkNvbG9yIjp7IiRpZCI6IjEyMSIsIkEiOjAsIlIiOjI1NSwiRyI6MjU1LCJCIjoyNTV9fSwiSXNWaXNpYmxlIjp0cnVlLCJXaWR0aCI6MC4wLCJIZWlnaHQiOjAuMCwiQm9yZGVyU3R5bGUiOnsiJGlkIjoiMTIyIiwiTGluZUNvbG9yIjpudWxsLCJMaW5lV2VpZ2h0IjowLjAsIkxpbmVUeXBlIjowLCJQYXJlbnRTdHlsZSI6bnVsbH0sIlBhcmVudFN0eWxlIjpudWxsfSwiRGF0ZUZvcm1hdCI6eyIkaWQiOiIx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IiwiRm9ybWF0IjowLCJJc1Zpc2libGUiOmZhbHNlLCJMYXN0S25vd25WaXNpYmlsaXR5U3RhdGUiOmZhbHNlfSwiSXNWaXNpYmxlIjp0cnVlLCJQYXJlbnRTdHlsZSI6bnVsbH0sIkluZGV4IjoxMSwiU21hcnREdXJhdGlvbkFjdGl2YXRlZCI6ZmFsc2UsIkRhdGVGb3JtYXQiOnsiJHJlZiI6IjEyMyJ9LCJXZWVrTnVtYmVyaW5nIjp7IiRpZCI6IjEyNSIsIkZvcm1hdCI6MCwiSXNWaXNpYmxlIjpmYWxzZSwiTGFzdEtub3duVmlzaWJpbGl0eVN0YXRlIjpmYWxzZX0sIklkIjoiNWIxNDYxNGItYzQ1Ni00OWVmLWFhZGMtYTFmNTM4ZGFjYWFlIiwiSW1wb3J0SWQiOiI5IiwiVGl0bGUiOiJEZXYgVjEgIiwiTm90ZSI6bnVsbCwiSHlwZXJsaW5rIjp7IiRpZCI6IjEyNiIsIkFkZHJlc3MiOm51bGwsIlN1YkFkZHJlc3MiOm51bGx9LCJJc0NoYW5nZWQiOmZhbHNlLCJJc05ldyI6ZmFsc2V9fV0sIl9taWxlc3RvbmVzIjpbXSwiSWQiOiIwMDAwMDAwMC0wMDAwLTAwMDAtMDAwMC0wMDAwMDAwMDAwMDAiLCJJc1NpbmdsZUl0ZW1Sb3ciOnRydWV9LHsiJGlkIjoiMTI3IiwiX3Rhc2tzIjpbeyIkaWQiOiIxMjgiLCJfYXR0YWNoZWRNaWxlc3RvbmVzIjpbXSwiVGFza0RlZmluaXRpb24iOnsiJGlkIjoiMTI5IiwiR3JvdXBOYW1lIjpudWxsLCJTdGFydERhdGUiOiIyMDIxLTEwLTAxVDAwOjAwOjAwIiwiRW5kRGF0ZSI6IjIwMjEtMTItMDZUMjM6NTk6MDAiLCJQZXJjZW50YWdlQ29tcGxldGUiOm51bGwsIlN0eWxlIjp7IiRpZCI6IjEzMCIsIlNoYXBlIjozLCJTaGFwZVRoaWNrbmVzcyI6MCwiRHVyYXRpb25Gb3JtYXQiOjAsIkluY2x1ZGVOb25Xb3JraW5nRGF5c0luRHVyYXRpb24iOmZhbHNlLCJQZXJjZW50YWdlQ29tcGxldGVTdHlsZSI6eyIkaWQiOiIxMzEiLCJGb250U2V0dGluZ3MiOnsiJGlkIjoiMTMy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nsiJGlkIjoiMTM3IiwiTGluZUNvbG9yIjpudWxsLCJMaW5lV2VpZ2h0IjowLjAsIkxpbmVUeXBlIjowLCJQYXJlbnRTdHlsZSI6bnVsbH0sIlBhcmVudFN0eWxlIjpudWxsfSwiRHVyYXRpb25TdHlsZSI6eyIkaWQiOiIxMzgiLCJGb250U2V0dGluZ3MiOnsiJGlkIjoiMTM5IiwiRm9udFNpemUiOjEwLCJGb250TmFtZSI6IkNhbGlicmkiLCJJc0JvbGQiOmZhbHNlLCJJc0l0YWxpYyI6ZmFsc2UsIklzVW5kZXJsaW5lZCI6ZmFsc2UsIlBhcmVudFN0eWxlIjpudWxsfSwiQXV0b1NpemUiOjAsIkZvcmVncm91bmQiOnsiJGlkIjoiMTQwIiwiQ29sb3IiOnsiJGlkIjoiMTQ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yIiwiVG9wIjowLjAsIkxlZnQiOjAuMCwiUmlnaHQiOjAuMCwiQm90dG9tIjowLjB9LCJQYWRkaW5nIjp7IiRpZCI6IjE0MyIsIlRvcCI6MC4wLCJMZWZ0IjowLjAsIlJpZ2h0IjowLjAsIkJvdHRvbSI6MC4wfSwiQmFja2dyb3VuZCI6eyIkaWQiOiIxNDQiLCJDb2xvciI6eyIkcmVmIjoiMTM2In19LCJJc1Zpc2libGUiOnRydWUsIldpZHRoIjowLjAsIkhlaWdodCI6MC4wLCJCb3JkZXJTdHlsZSI6eyIkaWQiOiIxNDUiLCJMaW5lQ29sb3IiOm51bGwsIkxpbmVXZWlnaHQiOjAuMCwiTGluZVR5cGUiOjAsIlBhcmVudFN0eWxlIjpudWxsfSwiUGFyZW50U3R5bGUiOm51bGx9LCJIb3Jpem9udGFsQ29ubmVjdG9yU3R5bGUiOnsiJGlkIjoiMTQ2IiwiTGluZUNvbG9yIjp7IiRpZCI6IjE0NyIsIiR0eXBlIjoiTkxSRS5Db21tb24uRG9tLlNvbGlkQ29sb3JCcnVzaCwgTkxSRS5Db21tb24iLCJDb2xvciI6eyIkaWQiOiIxNDgiLCJBIjoyNTUsIlIiOjIwNCwiRyI6MjA0LCJCIjoyMDR9fSwiTGluZVdlaWdodCI6MS4wLCJMaW5lVHlwZSI6MCwiUGFyZW50U3R5bGUiOm51bGx9LCJWZXJ0aWNhbENvbm5lY3RvclN0eWxlIjp7IiRpZCI6IjE0OSIsIkxpbmVDb2xvciI6eyIkaWQiOiIxNTAiLCIkdHlwZSI6Ik5MUkUuQ29tbW9uLkRvbS5Tb2xpZENvbG9yQnJ1c2gsIE5MUkUuQ29tbW9uIiwiQ29sb3IiOnsiJGlkIjoiMTU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UyIiwiTWFyZ2luIjp7IiRpZCI6IjE1MyIsIlRvcCI6MC4wLCJMZWZ0Ijo0LjAsIlJpZ2h0Ijo0LjAsIkJvdHRvbSI6MC4wfSwiUGFkZGluZyI6eyIkaWQiOiIxNTQiLCJUb3AiOjAuMCwiTGVmdCI6MC4wLCJSaWdodCI6MC4wLCJCb3R0b20iOjAuMH0sIkJhY2tncm91bmQiOnsiJGlkIjoiMTU1IiwiQ29sb3IiOnsiJGlkIjoiMTU2IiwiQSI6MjU1LCJSIjozMiwiRyI6MTIxLCJCIjoxNTB9fSwiSXNWaXNpYmxlIjp0cnVlLCJXaWR0aCI6MC4wLCJIZWlnaHQiOjEwLjAsIkJvcmRlclN0eWxlIjp7IiRpZCI6IjE1NyIsIkxpbmVDb2xvciI6eyIkaWQiOiIxNTgiLCIkdHlwZSI6Ik5MUkUuQ29tbW9uLkRvbS5Tb2xpZENvbG9yQnJ1c2gsIE5MUkUuQ29tbW9uIiwiQ29sb3IiOnsiJGlkIjoiMTU5IiwiQSI6MjU1LCJSIjo0NywiRyI6ODIsIkIiOjE0M319LCJMaW5lV2VpZ2h0IjowLjAsIkxpbmVUeXBlIjowLCJQYXJlbnRTdHlsZSI6bnVsbH0sIlBhcmVudFN0eWxlIjpudWxsfSwiVGl0bGVTdHlsZSI6eyIkaWQiOiIxNjAiLCJGb250U2V0dGluZ3MiOnsiJGlkIjoiMTYxIiwiRm9udFNpemUiOjEwLCJGb250TmFtZSI6IkNhbGlicmkiLCJJc0JvbGQiOmZhbHNlLCJJc0l0YWxpYyI6ZmFsc2UsIklzVW5kZXJsaW5lZCI6ZmFsc2UsIlBhcmVudFN0eWxlIjpudWxsfSwiQXV0b1NpemUiOjIsIkZvcmVncm91bmQiOnsiJGlkIjoiMTYyIiwiQ29sb3IiOnsiJGlkIjoiMTYzIiwiQSI6MjU1LCJSIjoyNTUsIkciOjI1NSwiQiI6MjU1fX0sIk1heFdpZHRoIjo3MC45ODM5NTA2MTcyODM5NTIsIk1heEhlaWdodCI6IkluZmluaXR5IiwiU21hcnRGb3JlZ3JvdW5kSXNBY3RpdmUiOmZhbHNlLCJIb3Jpem9udGFsQWxpZ25tZW50IjoxLCJWZXJ0aWNhbEFsaWdubWVudCI6MCwiU21hcnRGb3JlZ3JvdW5kIjpudWxsLCJCYWNrZ3JvdW5kRmlsbFR5cGUiOjAsIk1hcmdpbiI6eyIkaWQiOiIxNjQiLCJUb3AiOjAuMCwiTGVmdCI6MC4wLCJSaWdodCI6MC4wLCJCb3R0b20iOjAuMH0sIlBhZGRpbmciOnsiJGlkIjoiMTY1IiwiVG9wIjowLjAsIkxlZnQiOjAuMCwiUmlnaHQiOjAuMCwiQm90dG9tIjowLjB9LCJCYWNrZ3JvdW5kIjp7IiRpZCI6IjE2NiIsIkNvbG9yIjp7IiRpZCI6IjE2NyIsIkEiOjAsIlIiOjI1NSwiRyI6MjU1LCJCIjoyNTV9fSwiSXNWaXNpYmxlIjp0cnVlLCJXaWR0aCI6MC4wLCJIZWlnaHQiOjAuMCwiQm9yZGVyU3R5bGUiOnsiJGlkIjoiMTY4IiwiTGluZUNvbG9yIjpudWxsLCJMaW5lV2VpZ2h0IjowLjAsIkxpbmVUeXBlIjowLCJQYXJlbnRTdHlsZSI6bnVsbH0sIlBhcmVudFN0eWxlIjpudWxsfSwiRGF0ZVN0eWxlIjp7IiRpZCI6IjE2OSIsIkZvbnRTZXR0aW5ncyI6eyIkaWQiOiIxNzAiLCJGb250U2l6ZSI6MTAsIkZvbnROYW1lIjoiQ2FsaWJyaSIsIklzQm9sZCI6ZmFsc2UsIklzSXRhbGljIjpmYWxzZSwiSXNVbmRlcmxpbmVkIjpmYWxzZSwiUGFyZW50U3R5bGUiOm51bGx9LCJBdXRvU2l6ZSI6MCwiRm9yZWdyb3VuZCI6eyIkcmVmIjoiMTE2In0sIk1heFdpZHRoIjoyMDAuMCwiTWF4SGVpZ2h0IjoiSW5maW5pdHkiLCJTbWFydEZvcmVncm91bmRJc0FjdGl2ZSI6ZmFsc2UsIkhvcml6b250YWxBbGlnbm1lbnQiOjAsIlZlcnRpY2FsQWxpZ25tZW50IjowLCJTbWFydEZvcmVncm91bmQiOm51bGwsIkJhY2tncm91bmRGaWxsVHlwZSI6MCwiTWFyZ2luIjp7IiRpZCI6IjE3MSIsIlRvcCI6MC4wLCJMZWZ0IjowLjAsIlJpZ2h0IjowLjAsIkJvdHRvbSI6MC4wfSwiUGFkZGluZyI6eyIkaWQiOiIxNzIiLCJUb3AiOjAuMCwiTGVmdCI6MC4wLCJSaWdodCI6MC4wLCJCb3R0b20iOjAuMH0sIkJhY2tncm91bmQiOnsiJGlkIjoiMTczIiwiQ29sb3IiOnsiJGlkIjoiMTc0IiwiQSI6MCwiUiI6MjU1LCJHIjoyNTUsIkIiOjI1NX19LCJJc1Zpc2libGUiOnRydWUsIldpZHRoIjowLjAsIkhlaWdodCI6MC4wLCJCb3JkZXJTdHlsZSI6eyIkaWQiOiIxNzUiLCJMaW5lQ29sb3IiOm51bGwsIkxpbmVXZWlnaHQiOjAuMCwiTGluZVR5cGUiOjAsIlBhcmVudFN0eWxlIjpudWxsfSwiUGFyZW50U3R5bGUiOm51bGx9LCJEYXRlRm9ybWF0Ijp7IiRpZCI6IjE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ciLCJGb3JtYXQiOjAsIklzVmlzaWJsZSI6ZmFsc2UsIkxhc3RLbm93blZpc2liaWxpdHlTdGF0ZSI6ZmFsc2V9LCJJc1Zpc2libGUiOnRydWUsIlBhcmVudFN0eWxlIjpudWxsfSwiSW5kZXgiOjEzLCJTbWFydER1cmF0aW9uQWN0aXZhdGVkIjpmYWxzZSwiRGF0ZUZvcm1hdCI6eyIkcmVmIjoiMTc2In0sIldlZWtOdW1iZXJpbmciOnsiJGlkIjoiMTc4IiwiRm9ybWF0IjowLCJJc1Zpc2libGUiOmZhbHNlLCJMYXN0S25vd25WaXNpYmlsaXR5U3RhdGUiOmZhbHNlfSwiSWQiOiIwZDQzOTE1My1kNDljLTRlODAtYTBjMS00YjdhNzgzODg4MjQiLCJJbXBvcnRJZCI6IjEwIiwiVGl0bGUiOiJSZXF1aXJlbWVudHMiLCJOb3RlIjpudWxsLCJIeXBlcmxpbmsiOnsiJGlkIjoiMTc5IiwiQWRkcmVzcyI6bnVsbCwiU3ViQWRkcmVzcyI6bnVsbH0sIklzQ2hhbmdlZCI6ZmFsc2UsIklzTmV3IjpmYWxzZX19LHsiJGlkIjoiMTgwIiwiX2F0dGFjaGVkTWlsZXN0b25lcyI6W10sIlRhc2tEZWZpbml0aW9uIjp7IiRpZCI6IjE4MSIsIkdyb3VwTmFtZSI6bnVsbCwiU3RhcnREYXRlIjoiMjAyMi0xMC0wNlQwMDowMDowMFoiLCJFbmREYXRlIjoiMjAyMi0xMS0xNlQyMzo1OTowMFoiLCJQZXJjZW50YWdlQ29tcGxldGUiOm51bGwsIlN0eWxlIjp7IiRpZCI6IjE4MiIsIlNoYXBlIjozLCJTaGFwZVRoaWNrbmVzcyI6MCwiRHVyYXRpb25Gb3JtYXQiOjAsIkluY2x1ZGVOb25Xb3JraW5nRGF5c0luRHVyYXRpb24iOmZhbHNlLCJQZXJjZW50YWdlQ29tcGxldGV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4NyIsIlRvcCI6MC4wLCJMZWZ0IjowLjAsIlJpZ2h0IjowLjAsIkJvdHRvbSI6MC4wfSwiUGFkZGluZyI6eyIkaWQiOiIxODgiLCJUb3AiOjAuMCwiTGVmdCI6MC4wLCJSaWdodCI6MC4wLCJCb3R0b20iOjAuMH0sIkJhY2tncm91bmQiOnsiJGlkIjoiMTg5IiwiQ29sb3IiOnsiJGlkIjoiMTkwIiwiQSI6ODksIlIiOjAsIkciOjAsIkIiOjB9fSwiSXNWaXNpYmxlIjp0cnVlLCJXaWR0aCI6MC4wLCJIZWlnaHQiOjAuMCwiQm9yZGVyU3R5bGUiOnsiJGlkIjoiMTkxIiwiTGluZUNvbG9yIjpudWxsLCJMaW5lV2VpZ2h0IjowLjAsIkxpbmVUeXBlIjowLCJQYXJlbnRTdHlsZSI6bnVsbH0sIlBhcmVudFN0eWxlIjpudWxsfSwiRHVyYXRpb25TdHlsZSI6eyIkaWQiOiIxOTIiLCJGb250U2V0dGluZ3MiOnsiJGlkIjoiMTkzIiwiRm9udFNpemUiOjEwLCJGb250TmFtZSI6IkNhbGlicmkiLCJJc0JvbGQiOmZhbHNlLCJJc0l0YWxpYyI6ZmFsc2UsIklzVW5kZXJsaW5lZCI6ZmFsc2UsIlBhcmVudFN0eWxlIjpudWxsfSwiQXV0b1NpemUiOjAsIkZvcmVncm91bmQiOnsiJGlkIjoiMTk0IiwiQ29sb3IiOnsiJGlkIjoiMTk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2IiwiVG9wIjowLjAsIkxlZnQiOjAuMCwiUmlnaHQiOjAuMCwiQm90dG9tIjowLjB9LCJQYWRkaW5nIjp7IiRpZCI6IjE5NyIsIlRvcCI6MC4wLCJMZWZ0IjowLjAsIlJpZ2h0IjowLjAsIkJvdHRvbSI6MC4wfSwiQmFja2dyb3VuZCI6eyIkaWQiOiIxOTgiLCJDb2xvciI6eyIkaWQiOiIxOTkiLCJBIjo4OSwiUiI6MCwiRyI6MCwiQiI6MH19LCJJc1Zpc2libGUiOnRydWUsIldpZHRoIjowLjAsIkhlaWdodCI6MC4wLCJCb3JkZXJTdHlsZSI6eyIkaWQiOiIyMDAiLCJMaW5lQ29sb3IiOm51bGwsIkxpbmVXZWlnaHQiOjAuMCwiTGluZVR5cGUiOjAsIlBhcmVudFN0eWxlIjpudWxsfSwiUGFyZW50U3R5bGUiOm51bGx9LCJIb3Jpem9udGFsQ29ubmVjdG9yU3R5bGUiOnsiJGlkIjoiMjAxIiwiTGluZUNvbG9yIjp7IiRpZCI6IjIwMiIsIiR0eXBlIjoiTkxSRS5Db21tb24uRG9tLlNvbGlkQ29sb3JCcnVzaCwgTkxSRS5Db21tb24iLCJDb2xvciI6eyIkaWQiOiIyMDMiLCJBIjoyNTUsIlIiOjIwNCwiRyI6MjA0LCJCIjoyMDR9fSwiTGluZVdlaWdodCI6MS4wLCJMaW5lVHlwZSI6MCwiUGFyZW50U3R5bGUiOm51bGx9LCJWZXJ0aWNhbENvbm5lY3RvclN0eWxlIjp7IiRpZCI6IjIwNCIsIkxpbmVDb2xvciI6eyIkaWQiOiIyMDUiLCIkdHlwZSI6Ik5MUkUuQ29tbW9uLkRvbS5Tb2xpZENvbG9yQnJ1c2gsIE5MUkUuQ29tbW9uIiwiQ29sb3IiOnsiJGlkIjoiMjA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3IiwiTWFyZ2luIjp7IiRpZCI6IjIwOCIsIlRvcCI6MC4wLCJMZWZ0Ijo0LjAsIlJpZ2h0Ijo0LjAsIkJvdHRvbSI6MC4wfSwiUGFkZGluZyI6eyIkaWQiOiIyMDkiLCJUb3AiOjAuMCwiTGVmdCI6MC4wLCJSaWdodCI6MC4wLCJCb3R0b20iOjAuMH0sIkJhY2tncm91bmQiOnsiJGlkIjoiMjEwIiwiQ29sb3IiOnsiJGlkIjoiMjExIiwiQSI6MjU1LCJSIjozMiwiRyI6MTIxLCJCIjoxNTB9fSwiSXNWaXNpYmxlIjp0cnVlLCJXaWR0aCI6MC4wLCJIZWlnaHQiOjEwLjAsIkJvcmRlclN0eWxlIjp7IiRpZCI6IjIxMiIsIkxpbmVDb2xvciI6eyIkaWQiOiIyMTMiLCIkdHlwZSI6Ik5MUkUuQ29tbW9uLkRvbS5Tb2xpZENvbG9yQnJ1c2gsIE5MUkUuQ29tbW9uIiwiQ29sb3IiOnsiJGlkIjoiMjE0IiwiQSI6MjU1LCJSIjoyNTUsIkciOjAsIkIiOjB9fSwiTGluZVdlaWdodCI6MC4wLCJMaW5lVHlwZSI6MCwiUGFyZW50U3R5bGUiOm51bGx9LCJQYXJlbnRTdHlsZSI6bnVsbH0sIlRpdGxlU3R5bGUiOnsiJGlkIjoiMjE1IiwiRm9udFNldHRpbmdzIjp7IiRpZCI6IjIxNiIsIkZvbnRTaXplIjoxMCwiRm9udE5hbWUiOiJDYWxpYnJpIiwiSXNCb2xkIjpmYWxzZSwiSXNJdGFsaWMiOmZhbHNlLCJJc1VuZGVybGluZWQiOmZhbHNlLCJQYXJlbnRTdHlsZSI6bnVsbH0sIkF1dG9TaXplIjowLCJGb3JlZ3JvdW5kIjp7IiRpZCI6IjIxNyIsIkNvbG9yIjp7IiRpZCI6IjIxO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7IiRpZCI6IjIyMSIsIkNvbG9yIjp7IiRpZCI6IjIyMiIsIkEiOjAsIlIiOjI1NSwiRyI6MjU1LCJCIjoyNTV9fSwiSXNWaXNpYmxlIjp0cnVlLCJXaWR0aCI6MC4wLCJIZWlnaHQiOjAuMCwiQm9yZGVyU3R5bGUiOnsiJGlkIjoiMjIzIiwiTGluZUNvbG9yIjpudWxsLCJMaW5lV2VpZ2h0IjowLjAsIkxpbmVUeXBlIjowLCJQYXJlbnRTdHlsZSI6bnVsbH0sIlBhcmVudFN0eWxlIjpudWxsfSwiRGF0ZVN0eWxlIjp7IiRpZCI6IjIyNCIsIkZvbnRTZXR0aW5ncyI6eyIkaWQiOiIyMjUiLCJGb250U2l6ZSI6MTAsIkZvbnROYW1lIjoiQ2FsaWJyaSIsIklzQm9sZCI6ZmFsc2UsIklzSXRhbGljIjpmYWxzZSwiSXNVbmRlcmxpbmVkIjpmYWxzZSwiUGFyZW50U3R5bGUiOm51bGx9LCJBdXRvU2l6ZSI6MCwiRm9yZWdyb3VuZCI6eyIkcmVmIjoiMTE2In0sIk1heFdpZHRoIjoyMDAuMCwiTWF4SGVpZ2h0IjoiSW5maW5pdHki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HJlZiI6IjE5OSJ9fSwiSXNWaXNpYmxlIjp0cnVlLCJXaWR0aCI6MC4wLCJIZWlnaHQiOjAuMCwiQm9yZGVyU3R5bGUiOnsiJGlkIjoiMjI5IiwiTGluZUNvbG9yIjpudWxsLCJMaW5lV2VpZ2h0IjowLjAsIkxpbmVUeXBlIjowLCJQYXJlbnRTdHlsZSI6bnVsbH0sIlBhcmVudFN0eWxlIjpudWxsfSwiRGF0ZUZvcm1hdCI6eyIkaWQiOiIy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xIiwiRm9ybWF0IjowLCJJc1Zpc2libGUiOmZhbHNlLCJMYXN0S25vd25WaXNpYmlsaXR5U3RhdGUiOmZhbHNlfSwiSXNWaXNpYmxlIjp0cnVlLCJQYXJlbnRTdHlsZSI6bnVsbH0sIkluZGV4IjoxNCwiU21hcnREdXJhdGlvbkFjdGl2YXRlZCI6ZmFsc2UsIkRhdGVGb3JtYXQiOnsiJHJlZiI6IjIzMCJ9LCJXZWVrTnVtYmVyaW5nIjp7IiRpZCI6IjIzMiIsIkZvcm1hdCI6MCwiSXNWaXNpYmxlIjpmYWxzZSwiTGFzdEtub3duVmlzaWJpbGl0eVN0YXRlIjpmYWxzZX0sIklkIjoiNWVkOTJlMTMtM2U4Yi00Yjk1LTgyNmItMjUxYzVmMTU5NGQ2IiwiSW1wb3J0SWQiOm51bGwsIlRpdGxlIjoiRGVwbG95IiwiTm90ZSI6bnVsbCwiSHlwZXJsaW5rIjp7IiRpZCI6IjIzMyIsIkFkZHJlc3MiOiIiLCJTdWJBZGRyZXNzIjoiIn0sIklzQ2hhbmdlZCI6ZmFsc2UsIklzTmV3IjpmYWxzZX19LHsiJGlkIjoiMjM0IiwiX2F0dGFjaGVkTWlsZXN0b25lcyI6W10sIlRhc2tEZWZpbml0aW9uIjp7IiRpZCI6IjIzNSIsIkdyb3VwTmFtZSI6bnVsbCwiU3RhcnREYXRlIjoiMjAyMS0xMi0wN1QwMDowMDowMFoiLCJFbmREYXRlIjoiMjAyMi0wMi0yN1QyMzo1OTowMCIsIlBlcmNlbnRhZ2VDb21wbGV0ZSI6bnVsbCwiU3R5bGUiOnsiJGlkIjoiMjM2IiwiU2hhcGUiOjMsIlNoYXBlVGhpY2tuZXNzIjowLCJEdXJhdGlvbkZvcm1hdCI6MCwiSW5jbHVkZU5vbldvcmtpbmdEYXlzSW5EdXJhdGlvbiI6ZmFsc2UsIlBlcmNlbnRhZ2VDb21wbGV0ZVN0eWxlIjp7IiRpZCI6IjIzNyIsIkZvbnRTZXR0aW5ncyI6eyIkaWQiOiIyMzgiLCJGb250U2l6ZSI6MTAsIkZvbnROYW1lIjoiQ2FsaWJyaSIsIklzQm9sZCI6ZmFsc2UsIklzSXRhbGljIjpmYWxzZSwiSXNVbmRlcmxpbmVkIjpmYWxzZSwiUGFyZW50U3R5bGUiOm51bGx9LCJBdXRvU2l6ZSI6MCwiRm9yZWdyb3VuZCI6eyIkaWQiOiIyMzkiLCJDb2xvciI6eyIkaWQiOiIyND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4NyJ9LCJQYWRkaW5nIjp7IiRyZWYiOiIxODgifSwiQmFja2dyb3VuZCI6eyIkaWQiOiIyNDEiLCJDb2xvciI6eyIkcmVmIjoiMTkwIn19LCJJc1Zpc2libGUiOnRydWUsIldpZHRoIjowLjAsIkhlaWdodCI6MC4wLCJCb3JkZXJTdHlsZSI6eyIkaWQiOiIyNDIiLCJMaW5lQ29sb3IiOm51bGwsIkxpbmVXZWlnaHQiOjAuMCwiTGluZVR5cGUiOjAsIlBhcmVudFN0eWxlIjpudWxsfSwiUGFyZW50U3R5bGUiOm51bGx9LCJEdXJhdGlvblN0eWxlIjp7IiRpZCI6IjI0MyIsIkZvbnRTZXR0aW5ncyI6eyIkaWQiOiIyNDQ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yNDUiLCJMaW5lQ29sb3IiOm51bGwsIkxpbmVXZWlnaHQiOjAuMCwiTGluZVR5cGUiOjAsIlBhcmVudFN0eWxlIjpudWxsfSwiUGFyZW50U3R5bGUiOm51bGx9LCJIb3Jpem9udGFsQ29ubmVjdG9yU3R5bGUiOnsiJGlkIjoiMjQ2IiwiTGluZUNvbG9yIjp7IiRyZWYiOiIyMDIifSwiTGluZVdlaWdodCI6MS4wLCJMaW5lVHlwZSI6MCwiUGFyZW50U3R5bGUiOm51bGx9LCJWZXJ0aWNhbENvbm5lY3RvclN0eWxlIjp7IiRpZCI6IjI0Ny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Q4IiwiTWFyZ2luIjp7IiRyZWYiOiIyMDgifSwiUGFkZGluZyI6eyIkcmVmIjoiMjA5In0sIkJhY2tncm91bmQiOnsiJGlkIjoiMjQ5IiwiQ29sb3IiOnsiJGlkIjoiMjUwIiwiQSI6MjU1LCJSIjozMiwiRyI6MTIxLCJCIjoxNTB9fSwiSXNWaXNpYmxlIjp0cnVlLCJXaWR0aCI6MC4wLCJIZWlnaHQiOjEwLjAsIkJvcmRlclN0eWxlIjp7IiRpZCI6IjI1MSIsIkxpbmVDb2xvciI6eyIkcmVmIjoiMjEzIn0sIkxpbmVXZWlnaHQiOjAuMCwiTGluZVR5cGUiOjAsIlBhcmVudFN0eWxlIjpudWxsfSwiUGFyZW50U3R5bGUiOm51bGx9LCJUaXRsZVN0eWxlIjp7IiRpZCI6IjI1MiIsIkZvbnRTZXR0aW5ncyI6eyIkaWQiOiIyNTMiLCJGb250U2l6ZSI6MTAsIkZvbnROYW1lIjoiQ2FsaWJyaSIsIklzQm9sZCI6ZmFsc2UsIklzSXRhbGljIjpmYWxzZSwiSXNVbmRlcmxpbmVkIjpmYWxzZSwiUGFyZW50U3R5bGUiOm51bGx9LCJBdXRvU2l6ZSI6MCwiRm9yZWdyb3VuZCI6eyIkaWQiOiIyNTQiLCJDb2xvciI6eyIkaWQiOiIyNTU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HJlZiI6IjIxOSJ9LCJQYWRkaW5nIjp7IiRyZWYiOiIyMjAifSwiQmFja2dyb3VuZCI6eyIkaWQiOiIyNTYiLCJDb2xvciI6eyIkaWQiOiIyNTciLCJBIjowLCJSIjoyNTUsIkciOjI1NSwiQiI6MjU1fX0sIklzVmlzaWJsZSI6dHJ1ZSwiV2lkdGgiOjAuMCwiSGVpZ2h0IjowLjAsIkJvcmRlclN0eWxlIjp7IiRpZCI6IjI1OCIsIkxpbmVDb2xvciI6bnVsbCwiTGluZVdlaWdodCI6MC4wLCJMaW5lVHlwZSI6MCwiUGFyZW50U3R5bGUiOm51bGx9LCJQYXJlbnRTdHlsZSI6bnVsbH0sIkRhdGVTdHlsZSI6eyIkaWQiOiIyNTkiLCJGb250U2V0dGluZ3MiOnsiJGlkIjoiMjYwIiwiRm9udFNpemUiOjEwLCJGb250TmFtZSI6IkNhbGlicmkiLCJJc0JvbGQiOmZhbHNlLCJJc0l0YWxpYyI6ZmFsc2UsIklzVW5kZXJsaW5lZCI6ZmFsc2UsIlBhcmVudFN0eWxlIjpudWxsfSwiQXV0b1NpemUiOjAsIkZvcmVncm91bmQiOnsiJHJlZiI6IjExNiJ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yZWYiOiIyMjgifSwiSXNWaXNpYmxlIjp0cnVlLCJXaWR0aCI6MC4wLCJIZWlnaHQiOjAuMCwiQm9yZGVyU3R5bGUiOnsiJGlkIjoiMjYxIiwiTGluZUNvbG9yIjpudWxsLCJMaW5lV2VpZ2h0IjowLjAsIkxpbmVUeXBlIjowLCJQYXJlbnRTdHlsZSI6bnVsbH0sIlBhcmVudFN0eWxlIjpudWxsfSwiRGF0ZUZvcm1hdCI6eyIkaWQiOiIy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zIiwiRm9ybWF0IjowLCJJc1Zpc2libGUiOmZhbHNlLCJMYXN0S25vd25WaXNpYmlsaXR5U3RhdGUiOmZhbHNlfSwiSXNWaXNpYmxlIjp0cnVlLCJQYXJlbnRTdHlsZSI6bnVsbH0sIkluZGV4IjoxNSwiU21hcnREdXJhdGlvbkFjdGl2YXRlZCI6ZmFsc2UsIkRhdGVGb3JtYXQiOnsiJHJlZiI6IjI2MiJ9LCJXZWVrTnVtYmVyaW5nIjp7IiRpZCI6IjI2NCIsIkZvcm1hdCI6MCwiSXNWaXNpYmxlIjpmYWxzZSwiTGFzdEtub3duVmlzaWJpbGl0eVN0YXRlIjpmYWxzZX0sIklkIjoiNjc5ODQ2MTktMWVkNy00ODI1LTkzMDMtZDVhM2Q0ZjgyMzNlIiwiSW1wb3J0SWQiOm51bGwsIlRpdGxlIjoiRGVzaWduIiwiTm90ZSI6bnVsbCwiSHlwZXJsaW5rIjp7IiRpZCI6IjI2NSIsIkFkZHJlc3MiOiIiLCJTdWJBZGRyZXNzIjoiIn0sIklzQ2hhbmdlZCI6ZmFsc2UsIklzTmV3IjpmYWxzZX19LHsiJGlkIjoiMjY2IiwiX2F0dGFjaGVkTWlsZXN0b25lcyI6W10sIlRhc2tEZWZpbml0aW9uIjp7IiRpZCI6IjI2NyIsIkdyb3VwTmFtZSI6bnVsbCwiU3RhcnREYXRlIjoiMjAyMi0wNy0xMFQwMDowMDowMFoiLCJFbmREYXRlIjoiMjAyMi0xMC0wNVQyMzo1OTowMFoiLCJQZXJjZW50YWdlQ29tcGxldGUiOm51bGwsIlN0eWxlIjp7IiRpZCI6IjI2OCIsIlNoYXBlIjozLCJTaGFwZVRoaWNrbmVzcyI6MCwiRHVyYXRpb25Gb3JtYXQiOjAsIkluY2x1ZGVOb25Xb3JraW5nRGF5c0luRHVyYXRpb24iOmZhbHNlLCJQZXJjZW50YWdlQ29tcGxl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MjczIiwiQ29sb3IiOnsiJHJlZiI6IjE5MCJ9fSwiSXNWaXNpYmxlIjp0cnVlLCJXaWR0aCI6MC4wLCJIZWlnaHQiOjAuMCwiQm9yZGVyU3R5bGUiOnsiJGlkIjoiMjc0IiwiTGluZUNvbG9yIjpudWxsLCJMaW5lV2VpZ2h0IjowLjAsIkxpbmVUeXBlIjowLCJQYXJlbnRTdHlsZSI6bnVsbH0sIlBhcmVudFN0eWxlIjpudWxsfSwiRHVyYXRpb25TdHlsZSI6eyIkaWQiOiIyNzUiLCJGb250U2V0dGluZ3MiOnsiJGlkIjoiMjc2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Mjc3IiwiTGluZUNvbG9yIjpudWxsLCJMaW5lV2VpZ2h0IjowLjAsIkxpbmVUeXBlIjowLCJQYXJlbnRTdHlsZSI6bnVsbH0sIlBhcmVudFN0eWxlIjpudWxsfSwiSG9yaXpvbnRhbENvbm5lY3RvclN0eWxlIjp7IiRpZCI6IjI3OCIsIkxpbmVDb2xvciI6eyIkcmVmIjoiMjAyIn0sIkxpbmVXZWlnaHQiOjEuMCwiTGluZVR5cGUiOjAsIlBhcmVudFN0eWxlIjpudWxsfSwiVmVydGljYWxDb25uZWN0b3JTdHlsZSI6eyIkaWQiOiIyNzk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4MCIsIk1hcmdpbiI6eyIkcmVmIjoiMjA4In0sIlBhZGRpbmciOnsiJHJlZiI6IjIwOSJ9LCJCYWNrZ3JvdW5kIjp7IiRpZCI6IjI4MSIsIkNvbG9yIjp7IiRpZCI6IjI4MiIsIkEiOjI1NSwiUiI6MzIsIkciOjEyMSwiQiI6MTUwfX0sIklzVmlzaWJsZSI6dHJ1ZSwiV2lkdGgiOjAuMCwiSGVpZ2h0IjoxMC4wLCJCb3JkZXJTdHlsZSI6eyIkaWQiOiIyODMiLCJMaW5lQ29sb3IiOnsiJHJlZiI6IjIxMyJ9LCJMaW5lV2VpZ2h0IjowLjAsIkxpbmVUeXBlIjowLCJQYXJlbnRTdHlsZSI6bnVsbH0sIlBhcmVudFN0eWxlIjpudWxsfSwiVGl0bGVTdHlsZSI6eyIkaWQiOiIyODQiLCJGb250U2V0dGluZ3MiOnsiJGlkIjoiMjg1IiwiRm9udFNpemUiOjEwLCJGb250TmFtZSI6IkNhbGlicmkiLCJJc0JvbGQiOmZhbHNlLCJJc0l0YWxpYyI6ZmFsc2UsIklzVW5kZXJsaW5lZCI6ZmFsc2UsIlBhcmVudFN0eWxlIjpudWxsfSwiQXV0b1NpemUiOjAsIkZvcmVncm91bmQiOnsiJGlkIjoiMjg2IiwiQ29sb3IiOnsiJGlkIjoiMjg3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yZWYiOiIyMTkifSwiUGFkZGluZyI6eyIkcmVmIjoiMjIwIn0sIkJhY2tncm91bmQiOnsiJGlkIjoiMjg4IiwiQ29sb3IiOnsiJGlkIjoiMjg5IiwiQSI6MCwiUiI6MjU1LCJHIjoyNTUsIkIiOjI1NX19LCJJc1Zpc2libGUiOnRydWUsIldpZHRoIjowLjAsIkhlaWdodCI6MC4wLCJCb3JkZXJTdHlsZSI6eyIkaWQiOiIyOTAiLCJMaW5lQ29sb3IiOm51bGwsIkxpbmVXZWlnaHQiOjAuMCwiTGluZVR5cGUiOjAsIlBhcmVudFN0eWxlIjpudWxsfSwiUGFyZW50U3R5bGUiOm51bGx9LCJEYXRlU3R5bGUiOnsiJGlkIjoiMjkxIiwiRm9udFNldHRpbmdzIjp7IiRpZCI6IjI5MiIsIkZvbnRTaXplIjoxMCwiRm9udE5hbWUiOiJDYWxpYnJpIiwiSXNCb2xkIjpmYWxzZSwiSXNJdGFsaWMiOmZhbHNlLCJJc1VuZGVybGluZWQiOmZhbHNlLCJQYXJlbnRTdHlsZSI6bnVsbH0sIkF1dG9TaXplIjowLCJGb3JlZ3JvdW5kIjp7IiRyZWYiOiIxMTYi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cmVmIjoiMjI4In0sIklzVmlzaWJsZSI6dHJ1ZSwiV2lkdGgiOjAuMCwiSGVpZ2h0IjowLjAsIkJvcmRlclN0eWxlIjp7IiRpZCI6IjI5MyIsIkxpbmVDb2xvciI6bnVsbCwiTGluZVdlaWdodCI6MC4wLCJMaW5lVHlwZSI6MCwiUGFyZW50U3R5bGUiOm51bGx9LCJQYXJlbnRTdHlsZSI6bnVsbH0sIkRhdGVGb3JtYXQiOnsiJGlkIjoiM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SIsIkZvcm1hdCI6MCwiSXNWaXNpYmxlIjpmYWxzZSwiTGFzdEtub3duVmlzaWJpbGl0eVN0YXRlIjpmYWxzZX0sIklzVmlzaWJsZSI6dHJ1ZSwiUGFyZW50U3R5bGUiOm51bGx9LCJJbmRleCI6MTYsIlNtYXJ0RHVyYXRpb25BY3RpdmF0ZWQiOmZhbHNlLCJEYXRlRm9ybWF0Ijp7IiRyZWYiOiIyOTQifSwiV2Vla051bWJlcmluZyI6eyIkaWQiOiIyOTYiLCJGb3JtYXQiOjAsIklzVmlzaWJsZSI6ZmFsc2UsIkxhc3RLbm93blZpc2liaWxpdHlTdGF0ZSI6ZmFsc2V9LCJJZCI6IjdhZjAyZjcxLWNhZjQtNDQzOC05MTg1LTNjYWVjY2M2NWY3MiIsIkltcG9ydElkIjpudWxsLCJUaXRsZSI6IlRlc3RpbmciLCJOb3RlIjpudWxsLCJIeXBlcmxpbmsiOnsiJGlkIjoiMjk3IiwiQWRkcmVzcyI6IiIsIlN1YkFkZHJlc3MiOiIifSwiSXNDaGFuZ2VkIjpmYWxzZSwiSXNOZXciOmZhbHNlfX0seyIkaWQiOiIyOTgiLCJfYXR0YWNoZWRNaWxlc3RvbmVzIjpbXSwiVGFza0RlZmluaXRpb24iOnsiJGlkIjoiMjk5IiwiR3JvdXBOYW1lIjpudWxsLCJTdGFydERhdGUiOiIyMDIyLTAyLTI4VDAwOjAwOjAwWiIsIkVuZERhdGUiOiIyMDIyLTA3LTA5VDIzOjU5OjAwIiwiUGVyY2VudGFnZUNvbXBsZXRlIjpudWxsLCJTdHlsZSI6eyIkaWQiOiIzMDAiLCJTaGFwZSI6MywiU2hhcGVUaGlja25lc3MiOjAsIkR1cmF0aW9uRm9ybWF0IjowLCJJbmNsdWRlTm9uV29ya2luZ0RheXNJbkR1cmF0aW9uIjpmYWxzZSwiUGVyY2VudGFnZUNvbXBsZXRlU3R5bGUiOnsiJGlkIjoiMzAxIiwiRm9udFNldHRpbmdzIjp7IiRpZCI6IjMwMiIsIkZvbnRTaXplIjoxMCwiRm9udE5hbWUiOiJDYWxpYnJpIiwiSXNCb2xkIjpmYWxzZSwiSXNJdGFsaWMiOmZhbHNlLCJJc1VuZGVybGluZWQiOmZhbHNlLCJQYXJlbnRTdHlsZSI6bnVsbH0sIkF1dG9TaXplIjowLCJGb3JlZ3JvdW5kIjp7IiRpZCI6IjMwMyIsIkNvbG9yIjp7IiRpZCI6IjMw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g3In0sIlBhZGRpbmciOnsiJHJlZiI6IjE4OCJ9LCJCYWNrZ3JvdW5kIjp7IiRpZCI6IjMwNSIsIkNvbG9yIjp7IiRyZWYiOiIxOTAifX0sIklzVmlzaWJsZSI6dHJ1ZSwiV2lkdGgiOjAuMCwiSGVpZ2h0IjowLjAsIkJvcmRlclN0eWxlIjp7IiRpZCI6IjMwNiIsIkxpbmVDb2xvciI6bnVsbCwiTGluZVdlaWdodCI6MC4wLCJMaW5lVHlwZSI6MCwiUGFyZW50U3R5bGUiOm51bGx9LCJQYXJlbnRTdHlsZSI6bnVsbH0sIkR1cmF0aW9uU3R5bGUiOnsiJGlkIjoiMzA3IiwiRm9udFNldHRpbmdzIjp7IiRpZCI6IjMwOCIsIkZvbnRTaXplIjoxMCwiRm9udE5hbWUiOiJDYWxpYnJpIiwiSXNCb2xkIjpmYWxzZSwiSXNJdGFsaWMiOmZhbHNlLCJJc1VuZGVybGluZWQiOmZhbHNlLCJQYXJlbnRTdHlsZSI6bnVsbH0sIkF1dG9TaXplIjowLCJGb3JlZ3JvdW5kIjp7IiRyZWYiOiIxOTQifSwiTWF4V2lkdGgiOjIwMC4wLCJNYXhIZWlnaHQiOiJJbmZpbml0eSIsIlNtYXJ0Rm9yZWdyb3VuZElzQWN0aXZlIjpmYWxzZSwiSG9yaXpvbnRhbEFsaWdubWVudCI6MCwiVmVydGljYWxBbGlnbm1lbnQiOjAsIlNtYXJ0Rm9yZWdyb3VuZCI6bnVsbCwiQmFja2dyb3VuZEZpbGxUeXBlIjowLCJNYXJnaW4iOnsiJHJlZiI6IjE5NiJ9LCJQYWRkaW5nIjp7IiRyZWYiOiIxOTcifSwiQmFja2dyb3VuZCI6eyIkcmVmIjoiMTk4In0sIklzVmlzaWJsZSI6dHJ1ZSwiV2lkdGgiOjAuMCwiSGVpZ2h0IjowLjAsIkJvcmRlclN0eWxlIjp7IiRpZCI6IjMwOSIsIkxpbmVDb2xvciI6bnVsbCwiTGluZVdlaWdodCI6MC4wLCJMaW5lVHlwZSI6MCwiUGFyZW50U3R5bGUiOm51bGx9LCJQYXJlbnRTdHlsZSI6bnVsbH0sIkhvcml6b250YWxDb25uZWN0b3JTdHlsZSI6eyIkaWQiOiIzMTAiLCJMaW5lQ29sb3IiOnsiJHJlZiI6IjIwMiJ9LCJMaW5lV2VpZ2h0IjoxLjAsIkxpbmVUeXBlIjowLCJQYXJlbnRTdHlsZSI6bnVsbH0sIlZlcnRpY2FsQ29ubmVjdG9yU3R5bGUiOnsiJGlkIjoiMzEx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MTIiLCJNYXJnaW4iOnsiJHJlZiI6IjIwOCJ9LCJQYWRkaW5nIjp7IiRyZWYiOiIyMDkifSwiQmFja2dyb3VuZCI6eyIkaWQiOiIzMTMiLCJDb2xvciI6eyIkaWQiOiIzMTQiLCJBIjoyNTUsIlIiOjMyLCJHIjoxMjEsIkIiOjE1MH19LCJJc1Zpc2libGUiOnRydWUsIldpZHRoIjowLjAsIkhlaWdodCI6MTAuMCwiQm9yZGVyU3R5bGUiOnsiJGlkIjoiMzE1IiwiTGluZUNvbG9yIjp7IiRyZWYiOiIyMTMifSwiTGluZVdlaWdodCI6MC4wLCJMaW5lVHlwZSI6MCwiUGFyZW50U3R5bGUiOm51bGx9LCJQYXJlbnRTdHlsZSI6bnVsbH0sIlRpdGxlU3R5bGUiOnsiJGlkIjoiMzE2IiwiRm9udFNldHRpbmdzIjp7IiRpZCI6IjMxNyIsIkZvbnRTaXplIjoxMCwiRm9udE5hbWUiOiJDYWxpYnJpIiwiSXNCb2xkIjpmYWxzZSwiSXNJdGFsaWMiOmZhbHNlLCJJc1VuZGVybGluZWQiOmZhbHNlLCJQYXJlbnRTdHlsZSI6bnVsbH0sIkF1dG9TaXplIjowLCJGb3JlZ3JvdW5kIjp7IiRpZCI6IjMxOCIsIkNvbG9yIjp7IiRpZCI6IjMxO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MyMCIsIkNvbG9yIjp7IiRpZCI6IjMyMSIsIkEiOjAsIlIiOjI1NSwiRyI6MjU1LCJCIjoyNTV9fSwiSXNWaXNpYmxlIjp0cnVlLCJXaWR0aCI6MC4wLCJIZWlnaHQiOjAuMCwiQm9yZGVyU3R5bGUiOnsiJGlkIjoiMzIyIiwiTGluZUNvbG9yIjpudWxsLCJMaW5lV2VpZ2h0IjowLjAsIkxpbmVUeXBlIjowLCJQYXJlbnRTdHlsZSI6bnVsbH0sIlBhcmVudFN0eWxlIjpudWxsfSwiRGF0ZVN0eWxlIjp7IiRpZCI6IjMyMyIsIkZvbnRTZXR0aW5ncyI6eyIkaWQiOiIzMjQiLCJGb250U2l6ZSI6MTAsIkZvbnROYW1lIjoiQ2FsaWJyaSIsIklzQm9sZCI6ZmFsc2UsIklzSXRhbGljIjpmYWxzZSwiSXNVbmRlcmxpbmVkIjpmYWxzZSwiUGFyZW50U3R5bGUiOm51bGx9LCJBdXRvU2l6ZSI6MCwiRm9yZWdyb3VuZCI6eyIkcmVmIjoiMTE2In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HJlZiI6IjIyOCJ9LCJJc1Zpc2libGUiOnRydWUsIldpZHRoIjowLjAsIkhlaWdodCI6MC4wLCJCb3JkZXJTdHlsZSI6eyIkaWQiOiIzMjUiLCJMaW5lQ29sb3IiOm51bGwsIkxpbmVXZWlnaHQiOjAuMCwiTGluZVR5cGUiOjAsIlBhcmVudFN0eWxlIjpudWxsfSwiUGFyZW50U3R5bGUiOm51bGx9LCJEYXRlRm9ybWF0Ijp7IiRpZCI6IjM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ciLCJGb3JtYXQiOjAsIklzVmlzaWJsZSI6ZmFsc2UsIkxhc3RLbm93blZpc2liaWxpdHlTdGF0ZSI6ZmFsc2V9LCJJc1Zpc2libGUiOnRydWUsIlBhcmVudFN0eWxlIjpudWxsfSwiSW5kZXgiOjE3LCJTbWFydER1cmF0aW9uQWN0aXZhdGVkIjpmYWxzZSwiRGF0ZUZvcm1hdCI6eyIkcmVmIjoiMzI2In0sIldlZWtOdW1iZXJpbmciOnsiJGlkIjoiMzI4IiwiRm9ybWF0IjowLCJJc1Zpc2libGUiOmZhbHNlLCJMYXN0S25vd25WaXNpYmlsaXR5U3RhdGUiOmZhbHNlfSwiSWQiOiJhYmY1MWM4Mi1mMDNlLTQ4MjUtOTFiMi1hZWQyMWRhYjkzOTciLCJJbXBvcnRJZCI6bnVsbCwiVGl0bGUiOiJEZXZlbG9wbWVudCIsIk5vdGUiOm51bGwsIkh5cGVybGluayI6eyIkaWQiOiIzMjkiLCJBZGRyZXNzIjoiIiwiU3ViQWRkcmVzcyI6IiJ9LCJJc0NoYW5nZWQiOmZhbHNlLCJJc05ldyI6ZmFsc2V9fV0sIl9taWxlc3RvbmVzIjpbXSwiSWQiOiI5ZGZiODkwMi00MTNjLTRjMDEtYmE5Ni1jMTRiNGUxNjZjOWYiLCJJc1NpbmdsZUl0ZW1Sb3ciOmZhbHNlfV0sIkluZGV4IjoxMSwiSWQiOiJlYmE3ZGE3Ny1lMDM3LTQ5YjUtOGUzNC1mYTNjYjcyODBiYzIiLCJIZWFkZXJUZXh0IjoiRGV2IFYxIiwiSXNEZWZhdWx0IjpmYWxzZSwiU3R5bGUiOnsiJGlkIjoiMzMwIiwiSGVhZGVyU3R5bGUiOnsiJGlkIjoiMzMxIiwiVGV4dFN0eWxlIjp7IiRpZCI6IjMzMiIsIkZvbnRTZXR0aW5ncyI6eyIkaWQiOiIzMzMiLCJGb250U2l6ZSI6MTEsIkZvbnROYW1lIjoiQ2FsaWJyaSIsIklzQm9sZCI6ZmFsc2UsIklzSXRhbGljIjpmYWxzZSwiSXNVbmRlcmxpbmVkIjpmYWxzZSwiUGFyZW50U3R5bGUiOm51bGx9LCJBdXRvU2l6ZSI6MiwiRm9yZWdyb3VuZCI6eyIkaWQiOiIzMzQiLCJDb2xvciI6eyIkaWQiOiIzMzUiLCJBIjoyNTUsIlIiOjAsIkciOjAsIkIiOjB9fSwiTWF4V2lkdGgiOjM2LjI4MDc1NzA5Nzc5MTQ1MSwiTWF4SGVpZ2h0IjowLjA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bnVsbCwiSXNWaXNpYmxlIjp0cnVlLCJXaWR0aCI6MC4wLCJIZWlnaHQiOjAuMCwiQm9yZGVyU3R5bGUiOm51bGwsIlBhcmVudFN0eWxlIjpudWxsfSwiUmVjdGFuZ2xlU3R5bGUiOnsiJGlkIjoiMzM4IiwiTWFyZ2luIjp7IiRpZCI6IjMzOSIsIlRvcCI6MC4wLCJMZWZ0IjowLjAsIlJpZ2h0IjowLjAsIkJvdHRvbSI6MC4wfSwiUGFkZGluZyI6eyIkaWQiOiIzNDAiLCJUb3AiOjAuMCwiTGVmdCI6MC4wLCJSaWdodCI6MC4wLCJCb3R0b20iOjAuMH0sIkJhY2tncm91bmQiOnsiJHJlZiI6IjE1In0sIklzVmlzaWJsZSI6dHJ1ZSwiV2lkdGgiOjAuMCwiSGVpZ2h0IjowLjAsIkJvcmRlclN0eWxlIjp7IiRpZCI6IjM0MSIsIkxpbmVDb2xvciI6eyIkaWQiOiIzNDIiLCIkdHlwZSI6Ik5MUkUuQ29tbW9uLkRvbS5Tb2xpZENvbG9yQnJ1c2gsIE5MUkUuQ29tbW9uIiwiQ29sb3IiOnsiJGlkIjoiMzQzIiwiQSI6MjU1LCJSIjo0NywiRyI6ODIsIkIiOjE0M319LCJMaW5lV2VpZ2h0IjowLjAsIkxpbmVUeXBlIjowLCJQYXJlbnRTdHlsZSI6bnVsbH0sIlBhcmVudFN0eWxlIjpudWxsfSwiTWFyZ2luIjp7IiRpZCI6IjM0NCIsIlRvcCI6MC4wLCJMZWZ0IjowLjAsIlJpZ2h0IjowLjAsIkJvdHRvbSI6MC4wfSwiUGFkZGluZyI6eyIkaWQiOiIzNDUiLCJUb3AiOjAuMCwiTGVmdCI6MC4wLCJSaWdodCI6MC4wLCJCb3R0b20iOjAuMH0sIkJhY2tncm91bmQiOm51bGwsIklzVmlzaWJsZSI6dHJ1ZSwiV2lkdGgiOjAuMCwiSGVpZ2h0IjowLjAsIkJvcmRlclN0eWxlIjpudWxsLCJQYXJlbnRTdHlsZSI6bnVsbH0sIkJhY2tncm91bmRTdHlsZSI6eyIkaWQiOiIzNDYiLCJNYXJnaW4iOnsiJGlkIjoiMzQ3IiwiVG9wIjowLjAsIkxlZnQiOjAuMCwiUmlnaHQiOjAuMCwiQm90dG9tIjowLjB9LCJQYWRkaW5nIjp7IiRpZCI6IjM0OCIsIlRvcCI6MC4wLCJMZWZ0IjowLjAsIlJpZ2h0IjowLjAsIkJvdHRvbSI6MC4wfSwiQmFja2dyb3VuZCI6eyIkaWQiOiIzNDkiLCJDb2xvciI6eyIkaWQiOiIzNTAiLCJBIjo1MSwiUiI6MTY1LCJHIjoxNjUsIkIiOjE2NX19LCJJc1Zpc2libGUiOnRydWUsIldpZHRoIjowLjAsIkhlaWdodCI6MC4wLCJCb3JkZXJTdHlsZSI6eyIkaWQiOiIzNTEiLCJMaW5lQ29sb3IiOnsiJGlkIjoiMzUyIiwiJHR5cGUiOiJOTFJFLkNvbW1vbi5Eb20uU29saWRDb2xvckJydXNoLCBOTFJFLkNvbW1vbiIsIkNvbG9yIjp7IiRpZCI6IjM1MyIsIkEiOjI1NSwiUiI6NDcsIkciOjgyLCJCIjoxNDN9fSwiTGluZVdlaWdodCI6MC4wLCJMaW5lVHlwZSI6MCwiUGFyZW50U3R5bGUiOm51bGx9LCJQYXJlbnRTdHlsZSI6bnVsbH0sIk1hcmdpbiI6eyIkaWQiOiIzNTQiLCJUb3AiOjAuMCwiTGVmdCI6MC4wLCJSaWdodCI6MC4wLCJCb3R0b20iOjAuMH0sIlBhZGRpbmciOnsiJGlkIjoiMzU1IiwiVG9wIjowLjAsIkxlZnQiOjAuMCwiUmlnaHQiOjAuMCwiQm90dG9tIjowLjB9LCJJc1Zpc2libGUiOnRydWUsIldpZHRoIjowLjAsIkhlaWdodCI6MC4wLCJCb3JkZXJTdHlsZSI6bnVsbCwiUGFyZW50U3R5bGUiOm51bGx9fSx7IiRpZCI6IjM1NiIsIl9yb3dzIjpbeyIkaWQiOiIzNTciLCJfdGFza3MiOlt7IiRpZCI6IjM1OCIsIl9hdHRhY2hlZE1pbGVzdG9uZXMiOlt7IiRpZCI6IjM1OSIsIkRhdGUiOiIyMDIzLTA5LTAxVDIzOjU5OjAwIiwiU3R5bGUiOnsiJGlkIjoiMzYwIiwiU2hhcGUiOjgsIkNvbm5lY3Rvck1hcmdpbiI6eyIkaWQiOiIzNjEiLCJUb3AiOjAuMCwiTGVmdCI6Mi4wLCJSaWdodCI6Mi4wLCJCb3R0b20iOjAuMH0sIkNvbm5lY3RvclN0eWxlIjp7IiRpZCI6IjM2MiIsIkxpbmVDb2xvciI6eyIkcmVmIjoiMzkifSwiTGluZVdlaWdodCI6MS4wLCJMaW5lVHlwZSI6MCwiUGFyZW50U3R5bGUiOm51bGx9LCJJc0JlbG93VGltZWJhbmQiOnRydWUsIlBvc2l0aW9uT25UYXNrIjozLCJIaWRlRGF0ZSI6ZmFsc2UsIlNoYXBlU2l6ZSI6MSwiU3BhY2luZyI6Mi4wLCJQYWRkaW5nIjp7IiRyZWYiOiI0MSJ9LCJTaGFwZVN0eWxlIjp7IiRpZCI6IjM2MyIsIk1hcmdpbiI6eyIkcmVmIjoiNDMifSwiUGFkZGluZyI6eyIkcmVmIjoiNDQifSwiQmFja2dyb3VuZCI6eyIkaWQiOiIzNjQiLCJDb2xvciI6eyIkaWQiOiIzNjUiLCJBIjoyNTUsIlIiOjY4LCJHIjo4NCwiQiI6MTA2fX0sIklzVmlzaWJsZSI6dHJ1ZSwiV2lkdGgiOjE4LjAsIkhlaWdodCI6MjAuMCwiQm9yZGVyU3R5bGUiOnsiJGlkIjoiMzY2IiwiTGluZUNvbG9yIjp7IiRyZWYiOiI0OCJ9LCJMaW5lV2VpZ2h0IjowLjAsIkxpbmVUeXBlIjowLCJQYXJlbnRTdHlsZSI6bnVsbH0sIlBhcmVudFN0eWxlIjpudWxsfSwiVGl0bGVTdHlsZSI6eyIkaWQiOiIzNjciLCJGb250U2V0dGluZ3MiOnsiJGlkIjoiMzY4IiwiRm9udFNpemUiOjEwLCJGb250TmFtZSI6IkNhbGlicmkiLCJJc0JvbGQiOnRydWUsIklzSXRhbGljIjpmYWxzZSwiSXNVbmRlcmxpbmVkIjpmYWxzZSwiUGFyZW50U3R5bGUiOm51bGx9LCJBdXRvU2l6ZSI6MCwiRm9yZWdyb3VuZCI6eyIkaWQiOiIzNjkiLCJDb2xvciI6eyIkaWQiOiIzN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zcxIiwiQ29sb3IiOnsiJGlkIjoiMzcyIiwiQSI6MCwiUiI6MjU1LCJHIjoyNTUsIkIiOjI1NX19LCJJc1Zpc2libGUiOnRydWUsIldpZHRoIjowLjAsIkhlaWdodCI6MC4wLCJCb3JkZXJTdHlsZSI6eyIkaWQiOiIzNzMiLCJMaW5lQ29sb3IiOm51bGwsIkxpbmVXZWlnaHQiOjAuMCwiTGluZVR5cGUiOjAsIlBhcmVudFN0eWxlIjpudWxsfSwiUGFyZW50U3R5bGUiOm51bGx9LCJEYXRlU3R5bGUiOnsiJGlkIjoiMzc0IiwiRm9udFNldHRpbmdzIjp7IiRpZCI6IjM3NSIsIkZvbnRTaXplIjoxMCwiRm9udE5hbWUiOiJDYWxpYnJpIiwiSXNCb2xkIjpmYWxzZSwiSXNJdGFsaWMiOmZhbHNlLCJJc1VuZGVybGluZWQiOmZhbHNlLCJQYXJlbnRTdHlsZSI6bnVsbH0sIkF1dG9TaXplIjowLCJGb3JlZ3JvdW5kIjp7IiRpZCI6IjM3NiIsIkNvbG9yIjp7IiRpZCI6IjM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zc4IiwiQ29sb3IiOnsiJGlkIjoiMzc5IiwiQSI6MCwiUiI6MjU1LCJHIjoyNTUsIkIiOjI1NX19LCJJc1Zpc2libGUiOmZhbHNlLCJXaWR0aCI6MC4wLCJIZWlnaHQiOjAuMCwiQm9yZGVyU3R5bGUiOnsiJGlkIjoiMzgwIiwiTGluZUNvbG9yIjpudWxsLCJMaW5lV2VpZ2h0IjowLjAsIkxpbmVUeXBlIjowLCJQYXJlbnRTdHlsZSI6bnVsbH0sIlBhcmVudFN0eWxlIjpudWxsfSwiRGF0ZUZvcm1hdCI6eyIkcmVmIjoiNjgifSwiV2Vla051bWJlcmluZyI6eyIkaWQiOiIzODEiLCJGb3JtYXQiOjAsIklzVmlzaWJsZSI6ZmFsc2UsIkxhc3RLbm93blZpc2liaWxpdHlTdGF0ZSI6ZmFsc2V9LCJJc1Zpc2libGUiOnRydWUsIlBhcmVudFN0eWxlIjpudWxsfSwiSW5kZXgiOjEyLCJQZXJjZW50YWdlQ29tcGxldGUiOm51bGwsIlBvc2l0aW9uIjp7IlJhdGlvIjowLjAsIklzQ3VzdG9tIjpmYWxzZX0sIkRhdGVGb3JtYXQiOnsiJHJlZiI6IjY4In0sIldlZWtOdW1iZXJpbmciOnsiJGlkIjoiMzgyIiwiRm9ybWF0IjowLCJJc1Zpc2libGUiOmZhbHNlLCJMYXN0S25vd25WaXNpYmlsaXR5U3RhdGUiOmZhbHNlfSwiUmVsYXRlZFRhc2tJZCI6ImM2NGVjMmQyLTc3MDctNGIzYi05ODM5LTYzZTJlOGZlMGMxNSIsIklkIjoiYmY0MzE0YjAtMzhhMC00Y2IwLTk4MTgtYmQwOGVjMDFmMGYzIiwiSW1wb3J0SWQiOiIiLCJUaXRsZSI6IkNoZWNrcG9pbnQgVjIiLCJOb3RlIjpudWxsLCJIeXBlcmxpbmsiOnsiJGlkIjoiMzgzIiwiQWRkcmVzcyI6IiIsIlN1YkFkZHJlc3MiOiIifSwiSXNDaGFuZ2VkIjpmYWxzZSwiSXNOZXciOmZhbHNlfV0sIlRhc2tEZWZpbml0aW9uIjp7IiRpZCI6IjM4NCIsIkdyb3VwTmFtZSI6bnVsbCwiU3RhcnREYXRlIjoiMjAyMi0wNy0wMVQwMDowMDowMFoiLCJFbmREYXRlIjoiMjAyMy0wOS0zMFQyMzo1OTowMFoiLCJQZXJjZW50YWdlQ29tcGxldGUiOm51bGwsIlN0eWxlIjp7IiRpZCI6IjM4NSIsIlNoYXBlIjoyLCJTaGFwZVRoaWNrbmVzcyI6MCwiRHVyYXRpb25Gb3JtYXQiOjAsIkluY2x1ZGVOb25Xb3JraW5nRGF5c0luRHVyYXRpb24iOmZhbHNlLCJQZXJjZW50YWdlQ29tcGxldGVTdHlsZSI6eyIkaWQiOiIzODYiLCJGb250U2V0dGluZ3MiOnsiJGlkIjoiMzg3IiwiRm9udFNpemUiOjEwLCJGb250TmFtZSI6IkNhbGlicmkiLCJJc0JvbGQiOmZhbHNlLCJJc0l0YWxpYyI6ZmFsc2UsIklzVW5kZXJsaW5lZCI6ZmFsc2UsIlBhcmVudFN0eWxlIjpudWxsfSwiQXV0b1NpemUiOjAsIkZvcmVncm91bmQiOnsiJGlkIjoiMzg4IiwiQ29sb3IiOnsiJGlkIjoiMzg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MzkwIiwiQ29sb3IiOnsiJGlkIjoiMzkxIiwiQSI6ODksIlIiOjAsIkciOjAsIkIiOjB9fSwiSXNWaXNpYmxlIjp0cnVlLCJXaWR0aCI6MC4wLCJIZWlnaHQiOjAuMCwiQm9yZGVyU3R5bGUiOnsiJGlkIjoiMzkyIiwiTGluZUNvbG9yIjpudWxsLCJMaW5lV2VpZ2h0IjowLjAsIkxpbmVUeXBlIjowLCJQYXJlbnRTdHlsZSI6bnVsbH0sIlBhcmVudFN0eWxlIjpudWxsfSwiRHVyYXRpb25TdHlsZSI6eyIkaWQiOiIzOTMiLCJGb250U2V0dGluZ3MiOnsiJGlkIjoiMzk0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Mzk1IiwiTGluZUNvbG9yIjpudWxsLCJMaW5lV2VpZ2h0IjowLjAsIkxpbmVUeXBlIjowLCJQYXJlbnRTdHlsZSI6bnVsbH0sIlBhcmVudFN0eWxlIjpudWxsfSwiSG9yaXpvbnRhbENvbm5lY3RvclN0eWxlIjp7IiRpZCI6IjM5NiIsIkxpbmVDb2xvciI6eyIkcmVmIjoiMjAyIn0sIkxpbmVXZWlnaHQiOjEuMCwiTGluZVR5cGUiOjAsIlBhcmVudFN0eWxlIjpudWxsfSwiVmVydGljYWxDb25uZWN0b3JTdHlsZSI6eyIkaWQiOiIzOTc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5OCIsIk1hcmdpbiI6eyIkcmVmIjoiMjA4In0sIlBhZGRpbmciOnsiJHJlZiI6IjIwOSJ9LCJCYWNrZ3JvdW5kIjp7IiRpZCI6IjM5OSIsIkNvbG9yIjp7IiRpZCI6IjQwMCIsIkEiOjI1NSwiUiI6MzIsIkciOjEyMSwiQiI6MTUwfX0sIklzVmlzaWJsZSI6dHJ1ZSwiV2lkdGgiOjAuMCwiSGVpZ2h0IjoxMC4wLCJCb3JkZXJTdHlsZSI6eyIkaWQiOiI0MDEiLCJMaW5lQ29sb3IiOnsiJGlkIjoiNDAyIiwiJHR5cGUiOiJOTFJFLkNvbW1vbi5Eb20uU29saWRDb2xvckJydXNoLCBOTFJFLkNvbW1vbiIsIkNvbG9yIjp7IiRpZCI6IjQwMyIsIkEiOjI1NSwiUiI6MjU1LCJHIjowLCJCIjowfX0sIkxpbmVXZWlnaHQiOjAuMCwiTGluZVR5cGUiOjAsIlBhcmVudFN0eWxlIjpudWxsfSwiUGFyZW50U3R5bGUiOm51bGx9LCJUaXRsZVN0eWxlIjp7IiRpZCI6IjQwNCIsIkZvbnRTZXR0aW5ncyI6eyIkaWQiOiI0MDUiLCJGb250U2l6ZSI6MTAsIkZvbnROYW1lIjoiQ2FsaWJyaSIsIklzQm9sZCI6dHJ1ZSwiSXNJdGFsaWMiOmZhbHNlLCJJc1VuZGVybGluZWQiOmZhbHNlLCJQYXJlbnRTdHlsZSI6bnVsbH0sIkF1dG9TaXplIjowLCJGb3JlZ3JvdW5kIjp7IiRpZCI6IjQwNiIsIkNvbG9yIjp7IiRpZCI6IjQwN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QwOCIsIkNvbG9yIjp7IiRpZCI6IjQwOSIsIkEiOjAsIlIiOjI1NSwiRyI6MjU1LCJCIjoyNTV9fSwiSXNWaXNpYmxlIjp0cnVlLCJXaWR0aCI6MC4wLCJIZWlnaHQiOjAuMCwiQm9yZGVyU3R5bGUiOnsiJGlkIjoiNDEwIiwiTGluZUNvbG9yIjpudWxsLCJMaW5lV2VpZ2h0IjowLjAsIkxpbmVUeXBlIjowLCJQYXJlbnRTdHlsZSI6bnVsbH0sIlBhcmVudFN0eWxlIjpudWxsfSwiRGF0ZVN0eWxlIjp7IiRpZCI6IjQxMSIsIkZvbnRTZXR0aW5ncyI6eyIkaWQiOiI0MTIiLCJGb250U2l6ZSI6MTAsIkZvbnROYW1lIjoiQ2FsaWJyaSIsIklzQm9sZCI6ZmFsc2UsIklzSXRhbGljIjpmYWxzZSwiSXNVbmRlcmxpbmVkIjpmYWxzZSwiUGFyZW50U3R5bGUiOm51bGx9LCJBdXRvU2l6ZSI6MCwiRm9yZWdyb3VuZCI6eyIkcmVmIjoiMTE2In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DEzIiwiQ29sb3IiOnsiJGlkIjoiNDE0IiwiQSI6MCwiUiI6MjU1LCJHIjoyNTUsIkIiOjI1NX19LCJJc1Zpc2libGUiOnRydWUsIldpZHRoIjowLjAsIkhlaWdodCI6MC4wLCJCb3JkZXJTdHlsZSI6eyIkaWQiOiI0MTUiLCJMaW5lQ29sb3IiOm51bGwsIkxpbmVXZWlnaHQiOjAuMCwiTGluZVR5cGUiOjAsIlBhcmVudFN0eWxlIjpudWxsfSwiUGFyZW50U3R5bGUiOm51bGx9LCJEYXRlRm9ybWF0Ijp7IiRpZCI6IjQ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ciLCJGb3JtYXQiOjAsIklzVmlzaWJsZSI6ZmFsc2UsIkxhc3RLbm93blZpc2liaWxpdHlTdGF0ZSI6ZmFsc2V9LCJJc1Zpc2libGUiOnRydWUsIlBhcmVudFN0eWxlIjpudWxsfSwiSW5kZXgiOjExLCJTbWFydER1cmF0aW9uQWN0aXZhdGVkIjpmYWxzZSwiRGF0ZUZvcm1hdCI6eyIkcmVmIjoiNDE2In0sIldlZWtOdW1iZXJpbmciOnsiJGlkIjoiNDE4IiwiRm9ybWF0IjowLCJJc1Zpc2libGUiOmZhbHNlLCJMYXN0S25vd25WaXNpYmlsaXR5U3RhdGUiOmZhbHNlfSwiSWQiOiJjNjRlYzJkMi03NzA3LTRiM2ItOTgzOS02M2UyZThmZTBjMTUiLCJJbXBvcnRJZCI6bnVsbCwiVGl0bGUiOiJEZXYgVjIiLCJOb3RlIjpudWxsLCJIeXBlcmxpbmsiOnsiJGlkIjoiNDE5IiwiQWRkcmVzcyI6IiIsIlN1YkFkZHJlc3MiOiIifSwiSXNDaGFuZ2VkIjpmYWxzZSwiSXNOZXciOmZhbHNlfX1dLCJfbWlsZXN0b25lcyI6W10sIklkIjoiMDAwMDAwMDAtMDAwMC0wMDAwLTAwMDAtMDAwMDAwMDAwMDAwIiwiSXNTaW5nbGVJdGVtUm93Ijp0cnVlfSx7IiRpZCI6IjQyMCIsIl90YXNrcyI6W3siJGlkIjoiNDIxIiwiX2F0dGFjaGVkTWlsZXN0b25lcyI6W10sIlRhc2tEZWZpbml0aW9uIjp7IiRpZCI6IjQyMiIsIkdyb3VwTmFtZSI6bnVsbCwiU3RhcnREYXRlIjoiMjAyMy0wNS0xMVQwMDowMDowMFoiLCJFbmREYXRlIjoiMjAyMy0wOC0xOFQyMzo1OTowMFoiLCJQZXJjZW50YWdlQ29tcGxldGUiOm51bGwsIlN0eWxlIjp7IiRpZCI6IjQyMyIsIlNoYXBlIjozLCJTaGFwZVRoaWNrbmVzcyI6MCwiRHVyYXRpb25Gb3JtYXQiOjAsIkluY2x1ZGVOb25Xb3JraW5nRGF5c0luRHVyYXRpb24iOmZhbHNlLCJQZXJjZW50YWdlQ29tcGxldGVTdHlsZSI6eyIkaWQiOiI0MjQiLCJGb250U2V0dGluZ3MiOnsiJGlkIjoiNDI1IiwiRm9udFNpemUiOjEwLCJGb250TmFtZSI6IkNhbGlicmkiLCJJc0JvbGQiOmZhbHNlLCJJc0l0YWxpYyI6ZmFsc2UsIklzVW5kZXJsaW5lZCI6ZmFsc2UsIlBhcmVudFN0eWxlIjpudWxsfSwiQXV0b1NpemUiOjAsIkZvcmVncm91bmQiOnsiJGlkIjoiNDI2IiwiQ29sb3IiOnsiJGlkIjoiNDI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NDI4IiwiQ29sb3IiOnsiJGlkIjoiNDI5IiwiQSI6ODksIlIiOjAsIkciOjAsIkIiOjB9fSwiSXNWaXNpYmxlIjp0cnVlLCJXaWR0aCI6MC4wLCJIZWlnaHQiOjAuMCwiQm9yZGVyU3R5bGUiOnsiJGlkIjoiNDMwIiwiTGluZUNvbG9yIjpudWxsLCJMaW5lV2VpZ2h0IjowLjAsIkxpbmVUeXBlIjowLCJQYXJlbnRTdHlsZSI6bnVsbH0sIlBhcmVudFN0eWxlIjpudWxsfSwiRHVyYXRpb25TdHlsZSI6eyIkaWQiOiI0MzEiLCJGb250U2V0dGluZ3MiOnsiJGlkIjoiNDMy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NDMzIiwiTGluZUNvbG9yIjpudWxsLCJMaW5lV2VpZ2h0IjowLjAsIkxpbmVUeXBlIjowLCJQYXJlbnRTdHlsZSI6bnVsbH0sIlBhcmVudFN0eWxlIjpudWxsfSwiSG9yaXpvbnRhbENvbm5lY3RvclN0eWxlIjp7IiRpZCI6IjQzNCIsIkxpbmVDb2xvciI6eyIkcmVmIjoiMjAyIn0sIkxpbmVXZWlnaHQiOjEuMCwiTGluZVR5cGUiOjAsIlBhcmVudFN0eWxlIjpudWxsfSwiVmVydGljYWxDb25uZWN0b3JTdHlsZSI6eyIkaWQiOiI0MzU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zNiIsIk1hcmdpbiI6eyIkcmVmIjoiMjA4In0sIlBhZGRpbmciOnsiJHJlZiI6IjIwOSJ9LCJCYWNrZ3JvdW5kIjp7IiRpZCI6IjQzNyIsIkNvbG9yIjp7IiRpZCI6IjQzOCIsIkEiOjI1NSwiUiI6MzIsIkciOjEyMSwiQiI6MTUwfX0sIklzVmlzaWJsZSI6dHJ1ZSwiV2lkdGgiOjAuMCwiSGVpZ2h0IjoxMC4wLCJCb3JkZXJTdHlsZSI6eyIkaWQiOiI0MzkiLCJMaW5lQ29sb3IiOnsiJGlkIjoiNDQwIiwiJHR5cGUiOiJOTFJFLkNvbW1vbi5Eb20uU29saWRDb2xvckJydXNoLCBOTFJFLkNvbW1vbiIsIkNvbG9yIjp7IiRpZCI6IjQ0MSIsIkEiOjI1NSwiUiI6MjU1LCJHIjowLCJCIjowfX0sIkxpbmVXZWlnaHQiOjAuMCwiTGluZVR5cGUiOjAsIlBhcmVudFN0eWxlIjpudWxsfSwiUGFyZW50U3R5bGUiOm51bGx9LCJUaXRsZVN0eWxlIjp7IiRpZCI6IjQ0MiIsIkZvbnRTZXR0aW5ncyI6eyIkaWQiOiI0NDMiLCJGb250U2l6ZSI6MTAsIkZvbnROYW1lIjoiQ2FsaWJyaSIsIklzQm9sZCI6ZmFsc2UsIklzSXRhbGljIjpmYWxzZSwiSXNVbmRlcmxpbmVkIjpmYWxzZSwiUGFyZW50U3R5bGUiOm51bGx9LCJBdXRvU2l6ZSI6MCwiRm9yZWdyb3VuZCI6eyIkaWQiOiI0NDQiLCJDb2xvciI6eyIkaWQiOiI0NDUiLCJBIjoyNTUsIlIiOjI1NSwiRyI6MjU1LCJCIjoyNTV9fSwiTWF4V2lkdGgiOjY1NC41NDU0NTQ1NDU0NTQ1LCJNYXhIZWlnaHQiOiJJbmZpbml0eSIsIlNtYXJ0Rm9yZWdyb3VuZElzQWN0aXZlIjpmYWxzZSwiSG9yaXpvbnRhbEFsaWdubWVudCI6MSwiVmVydGljYWxBbGlnbm1lbnQiOjAsIlNtYXJ0Rm9yZWdyb3VuZCI6bnVsbCwiQmFja2dyb3VuZEZpbGxUeXBlIjowLCJNYXJnaW4iOnsiJHJlZiI6IjIxOSJ9LCJQYWRkaW5nIjp7IiRyZWYiOiIyMjAifSwiQmFja2dyb3VuZCI6eyIkaWQiOiI0NDYiLCJDb2xvciI6eyIkaWQiOiI0NDciLCJBIjowLCJSIjoyNTUsIkciOjI1NSwiQiI6MjU1fX0sIklzVmlzaWJsZSI6dHJ1ZSwiV2lkdGgiOjAuMCwiSGVpZ2h0IjowLjAsIkJvcmRlclN0eWxlIjp7IiRpZCI6IjQ0OCIsIkxpbmVDb2xvciI6bnVsbCwiTGluZVdlaWdodCI6MC4wLCJMaW5lVHlwZSI6MCwiUGFyZW50U3R5bGUiOm51bGx9LCJQYXJlbnRTdHlsZSI6bnVsbH0sIkRhdGVTdHlsZSI6eyIkaWQiOiI0NDkiLCJGb250U2V0dGluZ3MiOnsiJGlkIjoiNDUwIiwiRm9udFNpemUiOjEwLCJGb250TmFtZSI6IkNhbGlicmkiLCJJc0JvbGQiOmZhbHNlLCJJc0l0YWxpYyI6ZmFsc2UsIklzVW5kZXJsaW5lZCI6ZmFsc2UsIlBhcmVudFN0eWxlIjpudWxsfSwiQXV0b1NpemUiOjAsIkZvcmVncm91bmQiOnsiJGlkIjoiNDUxIiwiQ29sb3IiOnsiJGlkIjoiND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Q1MyIsIkNvbG9yIjp7IiRpZCI6IjQ1NCIsIkEiOjAsIlIiOjI1NSwiRyI6MjU1LCJCIjoyNTV9fSwiSXNWaXNpYmxlIjp0cnVlLCJXaWR0aCI6MC4wLCJIZWlnaHQiOjAuMCwiQm9yZGVyU3R5bGUiOnsiJGlkIjoiNDU1IiwiTGluZUNvbG9yIjpudWxsLCJMaW5lV2VpZ2h0IjowLjAsIkxpbmVUeXBlIjowLCJQYXJlbnRTdHlsZSI6bnVsbH0sIlBhcmVudFN0eWxlIjpudWxsfSwiRGF0ZUZvcm1hdCI6eyIkaWQiOiI0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3IiwiRm9ybWF0IjowLCJJc1Zpc2libGUiOmZhbHNlLCJMYXN0S25vd25WaXNpYmlsaXR5U3RhdGUiOmZhbHNlfSwiSXNWaXNpYmxlIjp0cnVlLCJQYXJlbnRTdHlsZSI6bnVsbH0sIkluZGV4IjoxMywiU21hcnREdXJhdGlvbkFjdGl2YXRlZCI6ZmFsc2UsIkRhdGVGb3JtYXQiOnsiJHJlZiI6IjQ1NiJ9LCJXZWVrTnVtYmVyaW5nIjp7IiRpZCI6IjQ1OCIsIkZvcm1hdCI6MCwiSXNWaXNpYmxlIjpmYWxzZSwiTGFzdEtub3duVmlzaWJpbGl0eVN0YXRlIjpmYWxzZX0sIklkIjoiMzBkMmNjMGItZmQ3Yi00YmVlLTgxYjYtN2U4MWFmY2M4ZWE5IiwiSW1wb3J0SWQiOm51bGwsIlRpdGxlIjoiVGVzdGluZyIsIk5vdGUiOm51bGwsIkh5cGVybGluayI6eyIkaWQiOiI0NTkiLCJBZGRyZXNzIjpudWxsLCJTdWJBZGRyZXNzIjpudWxsfSwiSXNDaGFuZ2VkIjpmYWxzZSwiSXNOZXciOmZhbHNlfX0seyIkaWQiOiI0NjAiLCJfYXR0YWNoZWRNaWxlc3RvbmVzIjpbXSwiVGFza0RlZmluaXRpb24iOnsiJGlkIjoiNDYxIiwiR3JvdXBOYW1lIjpudWxsLCJTdGFydERhdGUiOiIyMDIyLTEyLTEyVDAwOjAwOjAwWiIsIkVuZERhdGUiOiIyMDIzLTA1LTEwVDIzOjU5OjAwIiwiUGVyY2VudGFnZUNvbXBsZXRlIjpudWxsLCJTdHlsZSI6eyIkaWQiOiI0NjIiLCJTaGFwZSI6MywiU2hhcGVUaGlja25lc3MiOjAsIkR1cmF0aW9uRm9ybWF0IjowLCJJbmNsdWRlTm9uV29ya2luZ0RheXNJbkR1cmF0aW9uIjpmYWxzZSwiUGVyY2VudGFnZUNvbXBsZXRlU3R5bGUiOnsiJGlkIjoiNDYzIiwiRm9udFNldHRpbmdzIjp7IiRpZCI6IjQ2NCIsIkZvbnRTaXplIjoxMCwiRm9udE5hbWUiOiJDYWxpYnJpIiwiSXNCb2xkIjpmYWxzZSwiSXNJdGFsaWMiOmZhbHNlLCJJc1VuZGVybGluZWQiOmZhbHNlLCJQYXJlbnRTdHlsZSI6bnVsbH0sIkF1dG9TaXplIjowLCJGb3JlZ3JvdW5kIjp7IiRpZCI6IjQ2NSIsIkNvbG9yIjp7IiRpZCI6IjQ2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g3In0sIlBhZGRpbmciOnsiJHJlZiI6IjE4OCJ9LCJCYWNrZ3JvdW5kIjp7IiRpZCI6IjQ2NyIsIkNvbG9yIjp7IiRyZWYiOiI0MjkifX0sIklzVmlzaWJsZSI6dHJ1ZSwiV2lkdGgiOjAuMCwiSGVpZ2h0IjowLjAsIkJvcmRlclN0eWxlIjp7IiRpZCI6IjQ2OCIsIkxpbmVDb2xvciI6bnVsbCwiTGluZVdlaWdodCI6MC4wLCJMaW5lVHlwZSI6MCwiUGFyZW50U3R5bGUiOm51bGx9LCJQYXJlbnRTdHlsZSI6bnVsbH0sIkR1cmF0aW9uU3R5bGUiOnsiJGlkIjoiNDY5IiwiRm9udFNldHRpbmdzIjp7IiRpZCI6IjQ3MCIsIkZvbnRTaXplIjoxMCwiRm9udE5hbWUiOiJDYWxpYnJpIiwiSXNCb2xkIjpmYWxzZSwiSXNJdGFsaWMiOmZhbHNlLCJJc1VuZGVybGluZWQiOmZhbHNlLCJQYXJlbnRTdHlsZSI6bnVsbH0sIkF1dG9TaXplIjowLCJGb3JlZ3JvdW5kIjp7IiRyZWYiOiIxOTQifSwiTWF4V2lkdGgiOjIwMC4wLCJNYXhIZWlnaHQiOiJJbmZpbml0eSIsIlNtYXJ0Rm9yZWdyb3VuZElzQWN0aXZlIjpmYWxzZSwiSG9yaXpvbnRhbEFsaWdubWVudCI6MCwiVmVydGljYWxBbGlnbm1lbnQiOjAsIlNtYXJ0Rm9yZWdyb3VuZCI6bnVsbCwiQmFja2dyb3VuZEZpbGxUeXBlIjowLCJNYXJnaW4iOnsiJHJlZiI6IjE5NiJ9LCJQYWRkaW5nIjp7IiRyZWYiOiIxOTcifSwiQmFja2dyb3VuZCI6eyIkcmVmIjoiMTk4In0sIklzVmlzaWJsZSI6dHJ1ZSwiV2lkdGgiOjAuMCwiSGVpZ2h0IjowLjAsIkJvcmRlclN0eWxlIjp7IiRpZCI6IjQ3MSIsIkxpbmVDb2xvciI6bnVsbCwiTGluZVdlaWdodCI6MC4wLCJMaW5lVHlwZSI6MCwiUGFyZW50U3R5bGUiOm51bGx9LCJQYXJlbnRTdHlsZSI6bnVsbH0sIkhvcml6b250YWxDb25uZWN0b3JTdHlsZSI6eyIkaWQiOiI0NzIiLCJMaW5lQ29sb3IiOnsiJHJlZiI6IjIwMiJ9LCJMaW5lV2VpZ2h0IjoxLjAsIkxpbmVUeXBlIjowLCJQYXJlbnRTdHlsZSI6bnVsbH0sIlZlcnRpY2FsQ29ubmVjdG9yU3R5bGUiOnsiJGlkIjoiNDcz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NzQiLCJNYXJnaW4iOnsiJHJlZiI6IjIwOCJ9LCJQYWRkaW5nIjp7IiRyZWYiOiIyMDkifSwiQmFja2dyb3VuZCI6eyIkaWQiOiI0NzUiLCJDb2xvciI6eyIkaWQiOiI0NzYiLCJBIjoyNTUsIlIiOjMyLCJHIjoxMjEsIkIiOjE1MH19LCJJc1Zpc2libGUiOnRydWUsIldpZHRoIjowLjAsIkhlaWdodCI6MTAuMCwiQm9yZGVyU3R5bGUiOnsiJGlkIjoiNDc3IiwiTGluZUNvbG9yIjp7IiRyZWYiOiI0NDAifSwiTGluZVdlaWdodCI6MC4wLCJMaW5lVHlwZSI6MCwiUGFyZW50U3R5bGUiOm51bGx9LCJQYXJlbnRTdHlsZSI6bnVsbH0sIlRpdGxlU3R5bGUiOnsiJGlkIjoiNDc4IiwiRm9udFNldHRpbmdzIjp7IiRpZCI6IjQ3OSIsIkZvbnRTaXplIjoxMCwiRm9udE5hbWUiOiJDYWxpYnJpIiwiSXNCb2xkIjpmYWxzZSwiSXNJdGFsaWMiOmZhbHNlLCJJc1VuZGVybGluZWQiOmZhbHNlLCJQYXJlbnRTdHlsZSI6bnVsbH0sIkF1dG9TaXplIjowLCJGb3JlZ3JvdW5kIjp7IiRpZCI6IjQ4MCIsIkNvbG9yIjp7IiRpZCI6IjQ4MS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Q4MiIsIkNvbG9yIjp7IiRpZCI6IjQ4MyIsIkEiOjAsIlIiOjI1NSwiRyI6MjU1LCJCIjoyNTV9fSwiSXNWaXNpYmxlIjp0cnVlLCJXaWR0aCI6MC4wLCJIZWlnaHQiOjAuMCwiQm9yZGVyU3R5bGUiOnsiJGlkIjoiNDg0IiwiTGluZUNvbG9yIjpudWxsLCJMaW5lV2VpZ2h0IjowLjAsIkxpbmVUeXBlIjowLCJQYXJlbnRTdHlsZSI6bnVsbH0sIlBhcmVudFN0eWxlIjpudWxsfSwiRGF0ZVN0eWxlIjp7IiRpZCI6IjQ4NSIsIkZvbnRTZXR0aW5ncyI6eyIkaWQiOiI0ODYiLCJGb250U2l6ZSI6MTAsIkZvbnROYW1lIjoiQ2FsaWJyaSIsIklzQm9sZCI6ZmFsc2UsIklzSXRhbGljIjpmYWxzZSwiSXNVbmRlcmxpbmVkIjpmYWxzZSwiUGFyZW50U3R5bGUiOm51bGx9LCJBdXRvU2l6ZSI6MCwiRm9yZWdyb3VuZCI6eyIkaWQiOiI0ODciLCJDb2xvciI6eyIkaWQiOiI0O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Dg5IiwiQ29sb3IiOnsiJGlkIjoiNDkwIiwiQSI6MCwiUiI6MjU1LCJHIjoyNTUsIkIiOjI1NX19LCJJc1Zpc2libGUiOnRydWUsIldpZHRoIjowLjAsIkhlaWdodCI6MC4wLCJCb3JkZXJTdHlsZSI6eyIkaWQiOiI0OTEiLCJMaW5lQ29sb3IiOm51bGwsIkxpbmVXZWlnaHQiOjAuMCwiTGluZVR5cGUiOjAsIlBhcmVudFN0eWxlIjpudWxsfSwiUGFyZW50U3R5bGUiOm51bGx9LCJEYXRlRm9ybWF0Ijp7IiRyZWYiOiI0NTYifSwiV2Vla051bWJlcmluZyI6eyIkaWQiOiI0OTIiLCJGb3JtYXQiOjAsIklzVmlzaWJsZSI6ZmFsc2UsIkxhc3RLbm93blZpc2liaWxpdHlTdGF0ZSI6ZmFsc2V9LCJJc1Zpc2libGUiOnRydWUsIlBhcmVudFN0eWxlIjpudWxsfSwiSW5kZXgiOjE0LCJTbWFydER1cmF0aW9uQWN0aXZhdGVkIjpmYWxzZSwiRGF0ZUZvcm1hdCI6eyIkcmVmIjoiNDU2In0sIldlZWtOdW1iZXJpbmciOnsiJGlkIjoiNDkzIiwiRm9ybWF0IjowLCJJc1Zpc2libGUiOmZhbHNlLCJMYXN0S25vd25WaXNpYmlsaXR5U3RhdGUiOmZhbHNlfSwiSWQiOiI3M2NlZWRjMi1jMzM2LTQzMzYtYTg3OC05OWRiYWY1ZTI1NTQiLCJJbXBvcnRJZCI6bnVsbCwiVGl0bGUiOiJEZXZlbG9wbWVudCIsIk5vdGUiOm51bGwsIkh5cGVybGluayI6eyIkaWQiOiI0OTQiLCJBZGRyZXNzIjpudWxsLCJTdWJBZGRyZXNzIjpudWxsfSwiSXNDaGFuZ2VkIjpmYWxzZSwiSXNOZXciOmZhbHNlfX0seyIkaWQiOiI0OTUiLCJfYXR0YWNoZWRNaWxlc3RvbmVzIjpbXSwiVGFza0RlZmluaXRpb24iOnsiJGlkIjoiNDk2IiwiR3JvdXBOYW1lIjpudWxsLCJTdGFydERhdGUiOiIyMDIyLTA5LTA4VDAwOjAwOjAwWiIsIkVuZERhdGUiOiIyMDIyLTEyLTExVDIzOjU5OjAwIiwiUGVyY2VudGFnZUNvbXBsZXRlIjpudWxsLCJTdHlsZSI6eyIkaWQiOiI0OTciLCJTaGFwZSI6MywiU2hhcGVUaGlja25lc3MiOjAsIkR1cmF0aW9uRm9ybWF0IjowLCJJbmNsdWRlTm9uV29ya2luZ0RheXNJbkR1cmF0aW9uIjpmYWxzZSwiUGVyY2VudGFnZUNvbXBsZXRlU3R5bGUiOnsiJGlkIjoiNDk4IiwiRm9udFNldHRpbmdzIjp7IiRpZCI6IjQ5OSIsIkZvbnRTaXplIjoxMCwiRm9udE5hbWUiOiJDYWxpYnJpIiwiSXNCb2xkIjpmYWxzZSwiSXNJdGFsaWMiOmZhbHNlLCJJc1VuZGVybGluZWQiOmZhbHNlLCJQYXJlbnRTdHlsZSI6bnVsbH0sIkF1dG9TaXplIjowLCJGb3JlZ3JvdW5kIjp7IiRpZCI6IjUwMCIsIkNvbG9yIjp7IiRpZCI6IjUw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g3In0sIlBhZGRpbmciOnsiJHJlZiI6IjE4OCJ9LCJCYWNrZ3JvdW5kIjp7IiRpZCI6IjUwMiIsIkNvbG9yIjp7IiRyZWYiOiI0MjkifX0sIklzVmlzaWJsZSI6dHJ1ZSwiV2lkdGgiOjAuMCwiSGVpZ2h0IjowLjAsIkJvcmRlclN0eWxlIjp7IiRpZCI6IjUwMyIsIkxpbmVDb2xvciI6bnVsbCwiTGluZVdlaWdodCI6MC4wLCJMaW5lVHlwZSI6MCwiUGFyZW50U3R5bGUiOm51bGx9LCJQYXJlbnRTdHlsZSI6bnVsbH0sIkR1cmF0aW9uU3R5bGUiOnsiJGlkIjoiNTA0IiwiRm9udFNldHRpbmdzIjp7IiRpZCI6IjUwNSIsIkZvbnRTaXplIjoxMCwiRm9udE5hbWUiOiJDYWxpYnJpIiwiSXNCb2xkIjpmYWxzZSwiSXNJdGFsaWMiOmZhbHNlLCJJc1VuZGVybGluZWQiOmZhbHNlLCJQYXJlbnRTdHlsZSI6bnVsbH0sIkF1dG9TaXplIjowLCJGb3JlZ3JvdW5kIjp7IiRyZWYiOiIxOTQifSwiTWF4V2lkdGgiOjIwMC4wLCJNYXhIZWlnaHQiOiJJbmZpbml0eSIsIlNtYXJ0Rm9yZWdyb3VuZElzQWN0aXZlIjpmYWxzZSwiSG9yaXpvbnRhbEFsaWdubWVudCI6MCwiVmVydGljYWxBbGlnbm1lbnQiOjAsIlNtYXJ0Rm9yZWdyb3VuZCI6bnVsbCwiQmFja2dyb3VuZEZpbGxUeXBlIjowLCJNYXJnaW4iOnsiJHJlZiI6IjE5NiJ9LCJQYWRkaW5nIjp7IiRyZWYiOiIxOTcifSwiQmFja2dyb3VuZCI6eyIkcmVmIjoiMTk4In0sIklzVmlzaWJsZSI6dHJ1ZSwiV2lkdGgiOjAuMCwiSGVpZ2h0IjowLjAsIkJvcmRlclN0eWxlIjp7IiRpZCI6IjUwNiIsIkxpbmVDb2xvciI6bnVsbCwiTGluZVdlaWdodCI6MC4wLCJMaW5lVHlwZSI6MCwiUGFyZW50U3R5bGUiOm51bGx9LCJQYXJlbnRTdHlsZSI6bnVsbH0sIkhvcml6b250YWxDb25uZWN0b3JTdHlsZSI6eyIkaWQiOiI1MDciLCJMaW5lQ29sb3IiOnsiJHJlZiI6IjIwMiJ9LCJMaW5lV2VpZ2h0IjoxLjAsIkxpbmVUeXBlIjowLCJQYXJlbnRTdHlsZSI6bnVsbH0sIlZlcnRpY2FsQ29ubmVjdG9yU3R5bGUiOnsiJGlkIjoiNTA4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1MDkiLCJNYXJnaW4iOnsiJHJlZiI6IjIwOCJ9LCJQYWRkaW5nIjp7IiRyZWYiOiIyMDkifSwiQmFja2dyb3VuZCI6eyIkaWQiOiI1MTAiLCJDb2xvciI6eyIkaWQiOiI1MTEiLCJBIjoyNTUsIlIiOjMyLCJHIjoxMjEsIkIiOjE1MH19LCJJc1Zpc2libGUiOnRydWUsIldpZHRoIjowLjAsIkhlaWdodCI6MTAuMCwiQm9yZGVyU3R5bGUiOnsiJGlkIjoiNTEyIiwiTGluZUNvbG9yIjp7IiRyZWYiOiI0NDAifSwiTGluZVdlaWdodCI6MC4wLCJMaW5lVHlwZSI6MCwiUGFyZW50U3R5bGUiOm51bGx9LCJQYXJlbnRTdHlsZSI6bnVsbH0sIlRpdGxlU3R5bGUiOnsiJGlkIjoiNTEzIiwiRm9udFNldHRpbmdzIjp7IiRpZCI6IjUxNCIsIkZvbnRTaXplIjoxMCwiRm9udE5hbWUiOiJDYWxpYnJpIiwiSXNCb2xkIjpmYWxzZSwiSXNJdGFsaWMiOmZhbHNlLCJJc1VuZGVybGluZWQiOmZhbHNlLCJQYXJlbnRTdHlsZSI6bnVsbH0sIkF1dG9TaXplIjowLCJGb3JlZ3JvdW5kIjp7IiRpZCI6IjUxNSIsIkNvbG9yIjp7IiRpZCI6IjUxNi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UxNyIsIkNvbG9yIjp7IiRpZCI6IjUxOCIsIkEiOjAsIlIiOjI1NSwiRyI6MjU1LCJCIjoyNTV9fSwiSXNWaXNpYmxlIjp0cnVlLCJXaWR0aCI6MC4wLCJIZWlnaHQiOjAuMCwiQm9yZGVyU3R5bGUiOnsiJGlkIjoiNTE5IiwiTGluZUNvbG9yIjpudWxsLCJMaW5lV2VpZ2h0IjowLjAsIkxpbmVUeXBlIjowLCJQYXJlbnRTdHlsZSI6bnVsbH0sIlBhcmVudFN0eWxlIjpudWxsfSwiRGF0ZVN0eWxlIjp7IiRpZCI6IjUyMCIsIkZvbnRTZXR0aW5ncyI6eyIkaWQiOiI1MjEiLCJGb250U2l6ZSI6MTAsIkZvbnROYW1lIjoiQ2FsaWJyaSIsIklzQm9sZCI6ZmFsc2UsIklzSXRhbGljIjpmYWxzZSwiSXNVbmRlcmxpbmVkIjpmYWxzZSwiUGFyZW50U3R5bGUiOm51bGx9LCJBdXRvU2l6ZSI6MCwiRm9yZWdyb3VuZCI6eyIkaWQiOiI1MjIiLCJDb2xvciI6eyIkaWQiOiI1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TI0IiwiQ29sb3IiOnsiJGlkIjoiNTI1IiwiQSI6MCwiUiI6MjU1LCJHIjoyNTUsIkIiOjI1NX19LCJJc1Zpc2libGUiOnRydWUsIldpZHRoIjowLjAsIkhlaWdodCI6MC4wLCJCb3JkZXJTdHlsZSI6eyIkaWQiOiI1MjYiLCJMaW5lQ29sb3IiOm51bGwsIkxpbmVXZWlnaHQiOjAuMCwiTGluZVR5cGUiOjAsIlBhcmVudFN0eWxlIjpudWxsfSwiUGFyZW50U3R5bGUiOm51bGx9LCJEYXRlRm9ybWF0Ijp7IiRyZWYiOiI0NTYifSwiV2Vla051bWJlcmluZyI6eyIkaWQiOiI1MjciLCJGb3JtYXQiOjAsIklzVmlzaWJsZSI6ZmFsc2UsIkxhc3RLbm93blZpc2liaWxpdHlTdGF0ZSI6ZmFsc2V9LCJJc1Zpc2libGUiOnRydWUsIlBhcmVudFN0eWxlIjpudWxsfSwiSW5kZXgiOjE1LCJTbWFydER1cmF0aW9uQWN0aXZhdGVkIjpmYWxzZSwiRGF0ZUZvcm1hdCI6eyIkcmVmIjoiNDU2In0sIldlZWtOdW1iZXJpbmciOnsiJGlkIjoiNTI4IiwiRm9ybWF0IjowLCJJc1Zpc2libGUiOmZhbHNlLCJMYXN0S25vd25WaXNpYmlsaXR5U3RhdGUiOmZhbHNlfSwiSWQiOiI3ZTU5NzdjMy00MDVkLTQ1ZjgtYjA5Yi1mNTg5OTZlMWE0MzkiLCJJbXBvcnRJZCI6bnVsbCwiVGl0bGUiOiJEZXNpZ24iLCJOb3RlIjpudWxsLCJIeXBlcmxpbmsiOnsiJGlkIjoiNTI5IiwiQWRkcmVzcyI6bnVsbCwiU3ViQWRkcmVzcyI6bnVsbH0sIklzQ2hhbmdlZCI6ZmFsc2UsIklzTmV3IjpmYWxzZX19LHsiJGlkIjoiNTMwIiwiX2F0dGFjaGVkTWlsZXN0b25lcyI6W10sIlRhc2tEZWZpbml0aW9uIjp7IiRpZCI6IjUzMSIsIkdyb3VwTmFtZSI6bnVsbCwiU3RhcnREYXRlIjoiMjAyMy0wOC0xOVQwMDowMDowMFoiLCJFbmREYXRlIjoiMjAyMy0wOS0zMFQyMzo1OTowMFoiLCJQZXJjZW50YWdlQ29tcGxldGUiOm51bGwsIlN0eWxlIjp7IiRpZCI6IjUzMiIsIlNoYXBlIjozLCJTaGFwZVRoaWNrbmVzcyI6MywiRHVyYXRpb25Gb3JtYXQiOjAsIkluY2x1ZGVOb25Xb3JraW5nRGF5c0luRHVyYXRpb24iOmZhbHNlLCJQZXJjZW50YWdlQ29tcGxldGVTdHlsZSI6eyIkaWQiOiI1MzMiLCJGb250U2V0dGluZ3MiOnsiJGlkIjoiNTM0IiwiRm9udFNpemUiOjEwLCJGb250TmFtZSI6IkNhbGlicmkiLCJJc0JvbGQiOmZhbHNlLCJJc0l0YWxpYyI6ZmFsc2UsIklzVW5kZXJsaW5lZCI6ZmFsc2UsIlBhcmVudFN0eWxlIjpudWxsfSwiQXV0b1NpemUiOjAsIkZvcmVncm91bmQiOnsiJGlkIjoiNTM1IiwiQ29sb3IiOnsiJGlkIjoiNTM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NTM3IiwiQ29sb3IiOnsiJHJlZiI6IjQyOSJ9fSwiSXNWaXNpYmxlIjp0cnVlLCJXaWR0aCI6MC4wLCJIZWlnaHQiOjAuMCwiQm9yZGVyU3R5bGUiOnsiJGlkIjoiNTM4IiwiTGluZUNvbG9yIjpudWxsLCJMaW5lV2VpZ2h0IjowLjAsIkxpbmVUeXBlIjowLCJQYXJlbnRTdHlsZSI6bnVsbH0sIlBhcmVudFN0eWxlIjpudWxsfSwiRHVyYXRpb25TdHlsZSI6eyIkaWQiOiI1MzkiLCJGb250U2V0dGluZ3MiOnsiJGlkIjoiNTQw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NTQxIiwiTGluZUNvbG9yIjpudWxsLCJMaW5lV2VpZ2h0IjowLjAsIkxpbmVUeXBlIjowLCJQYXJlbnRTdHlsZSI6bnVsbH0sIlBhcmVudFN0eWxlIjpudWxsfSwiSG9yaXpvbnRhbENvbm5lY3RvclN0eWxlIjp7IiRpZCI6IjU0MiIsIkxpbmVDb2xvciI6eyIkcmVmIjoiMjAyIn0sIkxpbmVXZWlnaHQiOjEuMCwiTGluZVR5cGUiOjAsIlBhcmVudFN0eWxlIjpudWxsfSwiVmVydGljYWxDb25uZWN0b3JTdHlsZSI6eyIkaWQiOiI1NDM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U0NCIsIk1hcmdpbiI6eyIkcmVmIjoiMjA4In0sIlBhZGRpbmciOnsiJHJlZiI6IjIwOSJ9LCJCYWNrZ3JvdW5kIjp7IiRpZCI6IjU0NSIsIkNvbG9yIjp7IiRpZCI6IjU0NiIsIkEiOjI1NSwiUiI6MzIsIkciOjEyMSwiQiI6MTUwfX0sIklzVmlzaWJsZSI6dHJ1ZSwiV2lkdGgiOjM4LjA4MjUxOTUzMTI1LCJIZWlnaHQiOjEyLjIyNTM1NDE5NDY0MTExMywiQm9yZGVyU3R5bGUiOnsiJGlkIjoiNTQ3IiwiTGluZUNvbG9yIjp7IiRyZWYiOiI0NDAifSwiTGluZVdlaWdodCI6MC4wLCJMaW5lVHlwZSI6MCwiUGFyZW50U3R5bGUiOm51bGx9LCJQYXJlbnRTdHlsZSI6bnVsbH0sIlRpdGxlU3R5bGUiOnsiJGlkIjoiNTQ4IiwiRm9udFNldHRpbmdzIjp7IiRpZCI6IjU0OSIsIkZvbnRTaXplIjoxMCwiRm9udE5hbWUiOiJDYWxpYnJpIiwiSXNCb2xkIjpmYWxzZSwiSXNJdGFsaWMiOmZhbHNlLCJJc1VuZGVybGluZWQiOmZhbHNlLCJQYXJlbnRTdHlsZSI6bnVsbH0sIkF1dG9TaXplIjowLCJGb3JlZ3JvdW5kIjp7IiRpZCI6IjU1MCIsIkNvbG9yIjp7IiRpZCI6IjU1MS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U1MiIsIkNvbG9yIjp7IiRpZCI6IjU1MyIsIkEiOjAsIlIiOjI1NSwiRyI6MjU1LCJCIjoyNTV9fSwiSXNWaXNpYmxlIjp0cnVlLCJXaWR0aCI6MC4wLCJIZWlnaHQiOjAuMCwiQm9yZGVyU3R5bGUiOnsiJGlkIjoiNTU0IiwiTGluZUNvbG9yIjpudWxsLCJMaW5lV2VpZ2h0IjowLjAsIkxpbmVUeXBlIjowLCJQYXJlbnRTdHlsZSI6bnVsbH0sIlBhcmVudFN0eWxlIjpudWxsfSwiRGF0ZVN0eWxlIjp7IiRpZCI6IjU1NSIsIkZvbnRTZXR0aW5ncyI6eyIkaWQiOiI1NTYiLCJGb250U2l6ZSI6MTAsIkZvbnROYW1lIjoiQ2FsaWJyaSIsIklzQm9sZCI6ZmFsc2UsIklzSXRhbGljIjpmYWxzZSwiSXNVbmRlcmxpbmVkIjpmYWxzZSwiUGFyZW50U3R5bGUiOm51bGx9LCJBdXRvU2l6ZSI6MCwiRm9yZWdyb3VuZCI6eyIkaWQiOiI1NTciLCJDb2xvciI6eyIkaWQiOiI1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TU5IiwiQ29sb3IiOnsiJGlkIjoiNTYwIiwiQSI6MCwiUiI6MjU1LCJHIjoyNTUsIkIiOjI1NX19LCJJc1Zpc2libGUiOnRydWUsIldpZHRoIjowLjAsIkhlaWdodCI6MC4wLCJCb3JkZXJTdHlsZSI6eyIkaWQiOiI1NjEiLCJMaW5lQ29sb3IiOm51bGwsIkxpbmVXZWlnaHQiOjAuMCwiTGluZVR5cGUiOjAsIlBhcmVudFN0eWxlIjpudWxsfSwiUGFyZW50U3R5bGUiOm51bGx9LCJEYXRlRm9ybWF0Ijp7IiRyZWYiOiI0NTYifSwiV2Vla051bWJlcmluZyI6eyIkaWQiOiI1NjIiLCJGb3JtYXQiOjAsIklzVmlzaWJsZSI6ZmFsc2UsIkxhc3RLbm93blZpc2liaWxpdHlTdGF0ZSI6ZmFsc2V9LCJJc1Zpc2libGUiOnRydWUsIlBhcmVudFN0eWxlIjpudWxsfSwiSW5kZXgiOjE2LCJTbWFydER1cmF0aW9uQWN0aXZhdGVkIjpmYWxzZSwiRGF0ZUZvcm1hdCI6eyIkcmVmIjoiNDU2In0sIldlZWtOdW1iZXJpbmciOnsiJGlkIjoiNTYzIiwiRm9ybWF0IjowLCJJc1Zpc2libGUiOmZhbHNlLCJMYXN0S25vd25WaXNpYmlsaXR5U3RhdGUiOmZhbHNlfSwiSWQiOiI5ZDg1NDdiYi1mZmU5LTQ4ZDEtOWJiMy00MmYwNTkzYzljNzYiLCJJbXBvcnRJZCI6bnVsbCwiVGl0bGUiOiJEZXBsb3kiLCJOb3RlIjpudWxsLCJIeXBlcmxpbmsiOnsiJGlkIjoiNTY0IiwiQWRkcmVzcyI6bnVsbCwiU3ViQWRkcmVzcyI6bnVsbH0sIklzQ2hhbmdlZCI6ZmFsc2UsIklzTmV3IjpmYWxzZX19LHsiJGlkIjoiNTY1IiwiX2F0dGFjaGVkTWlsZXN0b25lcyI6W10sIlRhc2tEZWZpbml0aW9uIjp7IiRpZCI6IjU2NiIsIkdyb3VwTmFtZSI6bnVsbCwiU3RhcnREYXRlIjoiMjAyMi0wNy0wMVQwMDowMDowMFoiLCJFbmREYXRlIjoiMjAyMi0wOS0wN1QyMzo1OTowMCIsIlBlcmNlbnRhZ2VDb21wbGV0ZSI6bnVsbCwiU3R5bGUiOnsiJGlkIjoiNTY3IiwiU2hhcGUiOjMsIlNoYXBlVGhpY2tuZXNzIjowLCJEdXJhdGlvbkZvcm1hdCI6MCwiSW5jbHVkZU5vbldvcmtpbmdEYXlzSW5EdXJhdGlvbiI6ZmFsc2UsIlBlcmNlbnRhZ2VDb21wbGV0ZVN0eWxlIjp7IiRpZCI6IjU2OCIsIkZvbnRTZXR0aW5ncyI6eyIkaWQiOiI1NjkiLCJGb250U2l6ZSI6MTAsIkZvbnROYW1lIjoiQ2FsaWJyaSIsIklzQm9sZCI6ZmFsc2UsIklzSXRhbGljIjpmYWxzZSwiSXNVbmRlcmxpbmVkIjpmYWxzZSwiUGFyZW50U3R5bGUiOm51bGx9LCJBdXRvU2l6ZSI6MCwiRm9yZWdyb3VuZCI6eyIkaWQiOiI1NzAiLCJDb2xvciI6eyIkaWQiOiI1Nz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4NyJ9LCJQYWRkaW5nIjp7IiRyZWYiOiIxODgifSwiQmFja2dyb3VuZCI6eyIkaWQiOiI1NzIiLCJDb2xvciI6eyIkaWQiOiI1NzMiLCJBIjo4OSwiUiI6MCwiRyI6MCwiQiI6MH19LCJJc1Zpc2libGUiOnRydWUsIldpZHRoIjowLjAsIkhlaWdodCI6MC4wLCJCb3JkZXJTdHlsZSI6eyIkaWQiOiI1NzQiLCJMaW5lQ29sb3IiOm51bGwsIkxpbmVXZWlnaHQiOjAuMCwiTGluZVR5cGUiOjAsIlBhcmVudFN0eWxlIjpudWxsfSwiUGFyZW50U3R5bGUiOm51bGx9LCJEdXJhdGlvblN0eWxlIjp7IiRpZCI6IjU3NSIsIkZvbnRTZXR0aW5ncyI6eyIkaWQiOiI1NzYiLCJGb250U2l6ZSI6MTAsIkZvbnROYW1lIjoiQ2FsaWJyaSIsIklzQm9sZCI6ZmFsc2UsIklzSXRhbGljIjpmYWxzZSwiSXNVbmRlcmxpbmVkIjpmYWxzZSwiUGFyZW50U3R5bGUiOm51bGx9LCJBdXRvU2l6ZSI6MiwiRm9yZWdyb3VuZCI6eyIkaWQiOiI1NzciLCJDb2xvciI6eyIkaWQiOiI1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mYWxzZSwiV2lkdGgiOjAuMCwiSGVpZ2h0IjowLjAsIkJvcmRlclN0eWxlIjp7IiRpZCI6IjU3OSIsIkxpbmVDb2xvciI6bnVsbCwiTGluZVdlaWdodCI6MC4wLCJMaW5lVHlwZSI6MCwiUGFyZW50U3R5bGUiOm51bGx9LCJQYXJlbnRTdHlsZSI6bnVsbH0sIkhvcml6b250YWxDb25uZWN0b3JTdHlsZSI6eyIkaWQiOiI1ODAiLCJMaW5lQ29sb3IiOnsiJHJlZiI6IjIwMiJ9LCJMaW5lV2VpZ2h0IjoxLjAsIkxpbmVUeXBlIjowLCJQYXJlbnRTdHlsZSI6bnVsbH0sIlZlcnRpY2FsQ29ubmVjdG9yU3R5bGUiOnsiJGlkIjoiNTgx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DIiLCJNYXJnaW4iOnsiJHJlZiI6IjIwOCJ9LCJQYWRkaW5nIjp7IiRyZWYiOiIyMDkifSwiQmFja2dyb3VuZCI6eyIkaWQiOiI1ODMiLCJDb2xvciI6eyIkaWQiOiI1ODQiLCJBIjoyNTUsIlIiOjMyLCJHIjoxMjEsIkIiOjE1MH19LCJJc1Zpc2libGUiOnRydWUsIldpZHRoIjo2Mi4wLCJIZWlnaHQiOjEwLjAsIkJvcmRlclN0eWxlIjp7IiRpZCI6IjU4NSIsIkxpbmVDb2xvciI6eyIkcmVmIjoiNDQwIn0sIkxpbmVXZWlnaHQiOjAuMCwiTGluZVR5cGUiOjAsIlBhcmVudFN0eWxlIjpudWxsfSwiUGFyZW50U3R5bGUiOm51bGx9LCJUaXRsZVN0eWxlIjp7IiRpZCI6IjU4NiIsIkZvbnRTZXR0aW5ncyI6eyIkaWQiOiI1ODciLCJGb250U2l6ZSI6MTAsIkZvbnROYW1lIjoiQ2FsaWJyaSIsIklzQm9sZCI6ZmFsc2UsIklzSXRhbGljIjpmYWxzZSwiSXNVbmRlcmxpbmVkIjpmYWxzZSwiUGFyZW50U3R5bGUiOm51bGx9LCJBdXRvU2l6ZSI6MiwiRm9yZWdyb3VuZCI6eyIkaWQiOiI1ODgiLCJDb2xvciI6eyIkaWQiOiI1ODkiLCJBIjoyNTUsIlIiOjI1NSwiRyI6MjU1LCJCIjoyNTV9fSwiTWF4V2lkdGgiOjYxLjA5MjI5NTA4MTk2NzM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U5MCIsIkNvbG9yIjp7IiRpZCI6IjU5MSIsIkEiOjAsIlIiOjI1NSwiRyI6MjU1LCJCIjoyNTV9fSwiSXNWaXNpYmxlIjp0cnVlLCJXaWR0aCI6MC4wLCJIZWlnaHQiOjAuMCwiQm9yZGVyU3R5bGUiOnsiJGlkIjoiNTkyIiwiTGluZUNvbG9yIjpudWxsLCJMaW5lV2VpZ2h0IjowLjAsIkxpbmVUeXBlIjowLCJQYXJlbnRTdHlsZSI6bnVsbH0sIlBhcmVudFN0eWxlIjpudWxsfSwiRGF0ZVN0eWxlIjp7IiRpZCI6IjU5MyIsIkZvbnRTZXR0aW5ncyI6eyIkaWQiOiI1OTQiLCJGb250U2l6ZSI6MTAsIkZvbnROYW1lIjoiQ2FsaWJyaSIsIklzQm9sZCI6ZmFsc2UsIklzSXRhbGljIjpmYWxzZSwiSXNVbmRlcmxpbmVkIjpmYWxzZSwiUGFyZW50U3R5bGUiOm51bGx9LCJBdXRvU2l6ZSI6MCwiRm9yZWdyb3VuZCI6eyIkaWQiOiI1OTUiLCJDb2xvciI6eyIkaWQiOiI1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Tk3IiwiQ29sb3IiOnsiJGlkIjoiNTk4IiwiQSI6MCwiUiI6MjU1LCJHIjoyNTUsIkIiOjI1NX19LCJJc1Zpc2libGUiOnRydWUsIldpZHRoIjowLjAsIkhlaWdodCI6MC4wLCJCb3JkZXJTdHlsZSI6eyIkaWQiOiI1OTkiLCJMaW5lQ29sb3IiOm51bGwsIkxpbmVXZWlnaHQiOjAuMCwiTGluZVR5cGUiOjAsIlBhcmVudFN0eWxlIjpudWxsfSwiUGFyZW50U3R5bGUiOm51bGx9LCJEYXRlRm9ybWF0Ijp7IiRyZWYiOiI0NTYifSwiV2Vla051bWJlcmluZyI6eyIkaWQiOiI2MDAiLCJGb3JtYXQiOjAsIklzVmlzaWJsZSI6ZmFsc2UsIkxhc3RLbm93blZpc2liaWxpdHlTdGF0ZSI6ZmFsc2V9LCJJc1Zpc2libGUiOnRydWUsIlBhcmVudFN0eWxlIjpudWxsfSwiSW5kZXgiOjE3LCJTbWFydER1cmF0aW9uQWN0aXZhdGVkIjpmYWxzZSwiRGF0ZUZvcm1hdCI6eyIkcmVmIjoiNDU2In0sIldlZWtOdW1iZXJpbmciOnsiJGlkIjoiNjAxIiwiRm9ybWF0IjowLCJJc1Zpc2libGUiOmZhbHNlLCJMYXN0S25vd25WaXNpYmlsaXR5U3RhdGUiOmZhbHNlfSwiSWQiOiJmYjQ3NmEyYS1kN2I3LTQ5YjEtOTQyZi1mMjVlNzcxYWU0MzUiLCJJbXBvcnRJZCI6bnVsbCwiVGl0bGUiOiJSZXF1aXJlbWVudHMiLCJOb3RlIjpudWxsLCJIeXBlcmxpbmsiOnsiJGlkIjoiNjAyIiwiQWRkcmVzcyI6bnVsbCwiU3ViQWRkcmVzcyI6bnVsbH0sIklzQ2hhbmdlZCI6ZmFsc2UsIklzTmV3IjpmYWxzZX19XSwiX21pbGVzdG9uZXMiOltdLCJJZCI6ImIxZTg3YmFiLTY2NzgtNDQ3Ni1hMjdmLTA5NDM3NjFhMjQwYSIsIklzU2luZ2xlSXRlbVJvdyI6ZmFsc2V9XSwiSW5kZXgiOjE5LCJJZCI6ImU3YzgyNmIyLWIwZDYtNGI4NC1iYmJiLTA4ZGEyZTBiOTIxNCIsIkhlYWRlclRleHQiOiJEZXYgVjIiLCJJc0RlZmF1bHQiOmZhbHNlLCJTdHlsZSI6eyIkaWQiOiI2MDMiLCJIZWFkZXJTdHlsZSI6eyIkaWQiOiI2MDQiLCJUZXh0U3R5bGUiOnsiJGlkIjoiNjA1IiwiRm9udFNldHRpbmdzIjp7IiRpZCI6IjYwNiIsIkZvbnRTaXplIjoxMSwiRm9udE5hbWUiOiJDYWxpYnJpIiwiSXNCb2xkIjpmYWxzZSwiSXNJdGFsaWMiOmZhbHNlLCJJc1VuZGVybGluZWQiOmZhbHNlLCJQYXJlbnRTdHlsZSI6bnVsbH0sIkF1dG9TaXplIjoyLCJGb3JlZ3JvdW5kIjp7IiRpZCI6IjYwNyIsIkNvbG9yIjp7IiRpZCI6IjYwOCIsIkEiOjI1NSwiUiI6MCwiRyI6MCwiQiI6MH19LCJNYXhXaWR0aCI6MzYuMjgwNzU3MDk3NzkxNDUxLCJNYXhIZWlnaHQiOjAuMCwiU21hcnRGb3JlZ3JvdW5kSXNBY3RpdmUiOmZhbHNlLCJIb3Jpem9udGFsQWxpZ25tZW50IjowLCJWZXJ0aWNhbEFsaWdubWVudCI6MCwiU21hcnRGb3JlZ3JvdW5kIjpudWxsLCJCYWNrZ3JvdW5kRmlsbFR5cGUiOjAsIk1hcmdpbiI6eyIkaWQiOiI2MDkiLCJUb3AiOjAuMCwiTGVmdCI6MC4wLCJSaWdodCI6MC4wLCJCb3R0b20iOjAuMH0sIlBhZGRpbmciOnsiJGlkIjoiNjEwIiwiVG9wIjowLjAsIkxlZnQiOjAuMCwiUmlnaHQiOjAuMCwiQm90dG9tIjowLjB9LCJCYWNrZ3JvdW5kIjpudWxsLCJJc1Zpc2libGUiOnRydWUsIldpZHRoIjowLjAsIkhlaWdodCI6MC4wLCJCb3JkZXJTdHlsZSI6bnVsbCwiUGFyZW50U3R5bGUiOm51bGx9LCJSZWN0YW5nbGVTdHlsZSI6eyIkaWQiOiI2MTEiLCJNYXJnaW4iOnsiJGlkIjoiNjEyIiwiVG9wIjowLjAsIkxlZnQiOjAuMCwiUmlnaHQiOjAuMCwiQm90dG9tIjowLjB9LCJQYWRkaW5nIjp7IiRpZCI6IjYxMyIsIlRvcCI6MC4wLCJMZWZ0IjowLjAsIlJpZ2h0IjowLjAsIkJvdHRvbSI6MC4wfSwiQmFja2dyb3VuZCI6eyIkcmVmIjoiMTUifSwiSXNWaXNpYmxlIjp0cnVlLCJXaWR0aCI6MC4wLCJIZWlnaHQiOjAuMCwiQm9yZGVyU3R5bGUiOnsiJGlkIjoiNjE0IiwiTGluZUNvbG9yIjp7IiRpZCI6IjYxNSIsIiR0eXBlIjoiTkxSRS5Db21tb24uRG9tLlNvbGlkQ29sb3JCcnVzaCwgTkxSRS5Db21tb24iLCJDb2xvciI6eyIkaWQiOiI2MTYiLCJBIjoyNTUsIlIiOjQ3LCJHIjo4MiwiQiI6MTQzfX0sIkxpbmVXZWlnaHQiOjAuMCwiTGluZVR5cGUiOjAsIlBhcmVudFN0eWxlIjpudWxsfSwiUGFyZW50U3R5bGUiOm51bGx9LCJNYXJnaW4iOnsiJGlkIjoiNjE3IiwiVG9wIjowLjAsIkxlZnQiOjAuMCwiUmlnaHQiOjAuMCwiQm90dG9tIjowLjB9LCJQYWRkaW5nIjp7IiRpZCI6IjYxOCIsIlRvcCI6MC4wLCJMZWZ0IjowLjAsIlJpZ2h0IjowLjAsIkJvdHRvbSI6MC4wfSwiQmFja2dyb3VuZCI6bnVsbCwiSXNWaXNpYmxlIjp0cnVlLCJXaWR0aCI6MC4wLCJIZWlnaHQiOjAuMCwiQm9yZGVyU3R5bGUiOm51bGwsIlBhcmVudFN0eWxlIjpudWxsfSwiQmFja2dyb3VuZFN0eWxlIjp7IiRpZCI6IjYxOSIsIk1hcmdpbiI6eyIkaWQiOiI2MjAiLCJUb3AiOjAuMCwiTGVmdCI6MC4wLCJSaWdodCI6MC4wLCJCb3R0b20iOjAuMH0sIlBhZGRpbmciOnsiJGlkIjoiNjIxIiwiVG9wIjowLjAsIkxlZnQiOjAuMCwiUmlnaHQiOjAuMCwiQm90dG9tIjowLjB9LCJCYWNrZ3JvdW5kIjp7IiRpZCI6IjYyMiIsIkNvbG9yIjp7IiRpZCI6IjYyMyIsIkEiOjUxLCJSIjoxNjUsIkciOjE2NSwiQiI6MTY1fX0sIklzVmlzaWJsZSI6dHJ1ZSwiV2lkdGgiOjAuMCwiSGVpZ2h0IjowLjAsIkJvcmRlclN0eWxlIjp7IiRpZCI6IjYyNCIsIkxpbmVDb2xvciI6eyIkaWQiOiI2MjUiLCIkdHlwZSI6Ik5MUkUuQ29tbW9uLkRvbS5Tb2xpZENvbG9yQnJ1c2gsIE5MUkUuQ29tbW9uIiwiQ29sb3IiOnsiJGlkIjoiNjI2IiwiQSI6MjU1LCJSIjo0NywiRyI6ODIsIkIiOjE0M319LCJMaW5lV2VpZ2h0IjowLjAsIkxpbmVUeXBlIjowLCJQYXJlbnRTdHlsZSI6bnVsbH0sIlBhcmVudFN0eWxlIjpudWxsfSwiTWFyZ2luIjp7IiRpZCI6IjYyNyIsIlRvcCI6MC4wLCJMZWZ0IjowLjAsIlJpZ2h0IjowLjAsIkJvdHRvbSI6MC4wfSwiUGFkZGluZyI6eyIkaWQiOiI2MjgiLCJUb3AiOjAuMCwiTGVmdCI6MC4wLCJSaWdodCI6MC4wLCJCb3R0b20iOjAuMH0sIklzVmlzaWJsZSI6dHJ1ZSwiV2lkdGgiOjAuMCwiSGVpZ2h0IjowLjAsIkJvcmRlclN0eWxlIjpudWxsLCJQYXJlbnRTdHlsZSI6bnVsbH19XSwiSWQiOiJmMWE2MzFjYy03ZmQ0LTRlMzYtYmQ2Ni1hYjcwMzk0MWRhZmEiLCJJbmRleCI6MTAsIkhlYWRlclRleHQiOiJERVYgXHUwMDBiUFJPSkVDVCIsIlN0eWxlIjp7IiRpZCI6IjYyOSIsIkhlYWRlclN0eWxlIjp7IiRpZCI6IjYzMCIsIlRleHRJc1ZlcnRpY2FsIjpmYWxzZSwiVGV4dFN0eWxlIjp7IiRpZCI6IjYzMSIsIkZvbnRTZXR0aW5ncyI6eyIkaWQiOiI2MzIiLCJGb250U2l6ZSI6MTIsIkZvbnROYW1lIjoiQ2FsaWJyaSIsIklzQm9sZCI6dHJ1ZSwiSXNJdGFsaWMiOmZhbHNlLCJJc1VuZGVybGluZWQiOmZhbHNlLCJQYXJlbnRTdHlsZSI6bnVsbH0sIkF1dG9TaXplIjoyLCJGb3JlZ3JvdW5kIjp7IiRpZCI6IjYzMyIsIkNvbG9yIjp7IiRpZCI6IjYzNCIsIkEiOjI1NSwiUiI6MjU1LCJHIjoyNTUsIkIiOjI1NX19LCJNYXhXaWR0aCI6NzMuNTUwMTE1NjY3NzE4Mzg3LCJNYXhIZWlnaHQiOjAuMCwiU21hcnRGb3JlZ3JvdW5kSXNBY3RpdmUiOmZhbHNlLCJIb3Jpem9udGFsQWxpZ25tZW50IjowLCJWZXJ0aWNhbEFsaWdubWVudCI6MCwiU21hcnRGb3JlZ3JvdW5kIjpudWxsLCJCYWNrZ3JvdW5kRmlsbFR5cGUiOjAsIk1hcmdpbiI6eyIkaWQiOiI2MzUiLCJUb3AiOjAuMCwiTGVmdCI6MC4wLCJSaWdodCI6MC4wLCJCb3R0b20iOjAuMH0sIlBhZGRpbmciOnsiJGlkIjoiNjM2IiwiVG9wIjowLjAsIkxlZnQiOjAuMCwiUmlnaHQiOjAuMCwiQm90dG9tIjowLjB9LCJCYWNrZ3JvdW5kIjpudWxsLCJJc1Zpc2libGUiOnRydWUsIldpZHRoIjowLjAsIkhlaWdodCI6MC4wLCJCb3JkZXJTdHlsZSI6bnVsbCwiUGFyZW50U3R5bGUiOm51bGx9LCJSZWN0YW5nbGVTdHlsZSI6eyIkaWQiOiI2MzciLCJNYXJnaW4iOnsiJGlkIjoiNjM4IiwiVG9wIjowLjAsIkxlZnQiOjAuMCwiUmlnaHQiOjAuMCwiQm90dG9tIjowLjB9LCJQYWRkaW5nIjp7IiRpZCI6IjYzOSIsIlRvcCI6MC4wLCJMZWZ0IjowLjAsIlJpZ2h0IjowLjAsIkJvdHRvbSI6MC4wfSwiQmFja2dyb3VuZCI6eyIkaWQiOiI2NDAiLCJDb2xvciI6eyIkaWQiOiI2NDEiLCJBIjoyNTUsIlIiOjMyLCJHIjoxMjEsIkIiOjE1MH19LCJJc1Zpc2libGUiOnRydWUsIldpZHRoIjowLjAsIkhlaWdodCI6MC4wLCJCb3JkZXJTdHlsZSI6eyIkaWQiOiI2NDIiLCJMaW5lQ29sb3IiOnsiJGlkIjoiNjQzIiwiJHR5cGUiOiJOTFJFLkNvbW1vbi5Eb20uU29saWRDb2xvckJydXNoLCBOTFJFLkNvbW1vbiIsIkNvbG9yIjp7IiRpZCI6IjY0NCIsIkEiOjI1NSwiUiI6NDcsIkciOjgyLCJCIjoxNDN9fSwiTGluZVdlaWdodCI6MC4wLCJMaW5lVHlwZSI6MCwiUGFyZW50U3R5bGUiOm51bGx9LCJQYXJlbnRTdHlsZSI6bnVsbH0sIk1hcmdpbiI6eyIkaWQiOiI2NDUiLCJUb3AiOjAuMCwiTGVmdCI6MC4wLCJSaWdodCI6MC4wLCJCb3R0b20iOjAuMH0sIlBhZGRpbmciOnsiJGlkIjoiNjQ2IiwiVG9wIjowLjAsIkxlZnQiOjAuMCwiUmlnaHQiOjAuMCwiQm90dG9tIjowLjB9LCJCYWNrZ3JvdW5kIjpudWxsLCJJc1Zpc2libGUiOnRydWUsIldpZHRoIjowLjAsIkhlaWdodCI6MC4wLCJCb3JkZXJTdHlsZSI6bnVsbCwiUGFyZW50U3R5bGUiOm51bGx9LCJCYWNrZ3JvdW5kU3R5bGUiOnsiJGlkIjoiNjQ3IiwiTWFyZ2luIjp7IiRpZCI6IjY0OCIsIlRvcCI6MC4wLCJMZWZ0IjowLjAsIlJpZ2h0IjowLjAsIkJvdHRvbSI6MC4wfSwiUGFkZGluZyI6eyIkaWQiOiI2NDkiLCJUb3AiOjAuMCwiTGVmdCI6MC4wLCJSaWdodCI6MC4wLCJCb3R0b20iOjAuMH0sIkJhY2tncm91bmQiOnsiJGlkIjoiNjUwIiwiQ29sb3IiOnsiJGlkIjoiNjUxIiwiQSI6NTEsIlIiOjE2NSwiRyI6MTY1LCJCIjoxNjV9fSwiSXNWaXNpYmxlIjp0cnVlLCJXaWR0aCI6MC4wLCJIZWlnaHQiOjAuMCwiQm9yZGVyU3R5bGUiOnsiJGlkIjoiNjUyIiwiTGluZUNvbG9yIjp7IiRpZCI6IjY1MyIsIiR0eXBlIjoiTkxSRS5Db21tb24uRG9tLlNvbGlkQ29sb3JCcnVzaCwgTkxSRS5Db21tb24iLCJDb2xvciI6eyIkaWQiOiI2NTQiLCJBIjoyNTUsIlIiOjQ3LCJHIjo4MiwiQiI6MTQzfX0sIkxpbmVXZWlnaHQiOjAuMCwiTGluZVR5cGUiOjAsIlBhcmVudFN0eWxlIjpudWxsfSwiUGFyZW50U3R5bGUiOm51bGx9LCJJc0Fib3ZlVGltZWJhbmQiOmZhbHNlLCJNYXJnaW4iOnsiJGlkIjoiNjU1IiwiVG9wIjowLjAsIkxlZnQiOjAuMCwiUmlnaHQiOjAuMCwiQm90dG9tIjowLjB9LCJQYWRkaW5nIjp7IiRpZCI6IjY1NiIsIlRvcCI6MC4wLCJMZWZ0IjowLjAsIlJpZ2h0IjowLjAsIkJvdHRvbSI6MC4wfSwiSXNWaXNpYmxlIjp0cnVlLCJXaWR0aCI6MC4wLCJIZWlnaHQiOjAuMCwiQm9yZGVyU3R5bGUiOnsiJGlkIjoiNjU3IiwiTGluZUNvbG9yIjpudWxsLCJMaW5lV2VpZ2h0IjowLjAsIkxpbmVUeXBlIjowLCJQYXJlbnRTdHlsZSI6bnVsbH0sIlBhcmVudFN0eWxlIjpudWxsfX0seyIkaWQiOiI2NTgiLCJfYWN0aXZpdGllcyI6W3siJGlkIjoiNjU5IiwiX3Jvd3MiOltdLCJJbmRleCI6MjcsIklkIjoiMWIzMGRlZjEtZDRhYy00MDQ0LWI3NjMtMTc2MGVkMDI1MzhlIiwiSGVhZGVyVGV4dCI6bnVsbCwiSXNEZWZhdWx0Ijp0cnVlLCJTdHlsZSI6eyIkaWQiOiI2NjAiLCJIZWFkZXJTdHlsZSI6eyIkaWQiOiI2NjEiLCJUZXh0U3R5bGUiOnsiJGlkIjoiNjYyIiwiRm9udFNldHRpbmdzIjp7IiRpZCI6IjY2MyIsIkZvbnRTaXplIjoxMSwiRm9udE5hbWUiOiJDYWxpYnJpIiwiSXNCb2xkIjpmYWxzZSwiSXNJdGFsaWMiOmZhbHNlLCJJc1VuZGVybGluZWQiOmZhbHNlLCJQYXJlbnRTdHlsZSI6bnVsbH0sIkF1dG9TaXplIjoyLCJGb3JlZ3JvdW5kIjp7IiRpZCI6IjY2NCIsIkNvbG9yIjp7IiRpZCI6IjY2NSIsIkEiOjI1NSwiUiI6MCwiRyI6MCwiQiI6MH19LCJNYXhXaWR0aCI6IkluZmluaXR5IiwiTWF4SGVpZ2h0IjowLjAsIlNtYXJ0Rm9yZWdyb3VuZElzQWN0aXZlIjpmYWxzZSwiSG9yaXpvbnRhbEFsaWdubWVudCI6MC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bnVsbCwiSXNWaXNpYmxlIjp0cnVlLCJXaWR0aCI6MC4wLCJIZWlnaHQiOjAuMCwiQm9yZGVyU3R5bGUiOm51bGwsIlBhcmVudFN0eWxlIjpudWxsfSwiUmVjdGFuZ2xlU3R5bGUiOnsiJGlkIjoiNjY4IiwiTWFyZ2luIjp7IiRpZCI6IjY2OSIsIlRvcCI6MC4wLCJMZWZ0IjowLjAsIlJpZ2h0IjowLjAsIkJvdHRvbSI6MC4wfSwiUGFkZGluZyI6eyIkaWQiOiI2NzAiLCJUb3AiOjAuMCwiTGVmdCI6MC4wLCJSaWdodCI6MC4wLCJCb3R0b20iOjAuMH0sIkJhY2tncm91bmQiOnsiJGlkIjoiNjcxIiwiQ29sb3IiOnsiJGlkIjoiNjcyIiwiQSI6NjMsIlIiOjIzNywiRyI6MTI1LCJCIjo0OX19LCJJc1Zpc2libGUiOnRydWUsIldpZHRoIjowLjAsIkhlaWdodCI6MC4wLCJCb3JkZXJTdHlsZSI6eyIkaWQiOiI2NzMiLCJMaW5lQ29sb3IiOnsiJGlkIjoiNjc0IiwiJHR5cGUiOiJOTFJFLkNvbW1vbi5Eb20uU29saWRDb2xvckJydXNoLCBOTFJFLkNvbW1vbiIsIkNvbG9yIjp7IiRpZCI6IjY3NSIsIkEiOjI1NSwiUiI6MjU1LCJHIjowLCJCIjowfX0sIkxpbmVXZWlnaHQiOjAuMCwiTGluZVR5cGUiOjAsIlBhcmVudFN0eWxlIjpudWxsfSwiUGFyZW50U3R5bGUiOm51bGx9LCJNYXJnaW4iOnsiJGlkIjoiNjc2IiwiVG9wIjowLjAsIkxlZnQiOjAuMCwiUmlnaHQiOjAuMCwiQm90dG9tIjowLjB9LCJQYWRkaW5nIjp7IiRpZCI6IjY3NyIsIlRvcCI6MC4wLCJMZWZ0IjowLjAsIlJpZ2h0IjowLjAsIkJvdHRvbSI6MC4wfSwiQmFja2dyb3VuZCI6bnVsbCwiSXNWaXNpYmxlIjp0cnVlLCJXaWR0aCI6MC4wLCJIZWlnaHQiOjAuMCwiQm9yZGVyU3R5bGUiOm51bGwsIlBhcmVudFN0eWxlIjpudWxsfSwiQmFja2dyb3VuZFN0eWxlIjp7IiRpZCI6IjY3OCIsIk1hcmdpbiI6eyIkaWQiOiI2NzkiLCJUb3AiOjAuMCwiTGVmdCI6MC4wLCJSaWdodCI6MC4wLCJCb3R0b20iOjAuMH0sIlBhZGRpbmciOnsiJGlkIjoiNjgwIiwiVG9wIjowLjAsIkxlZnQiOjAuMCwiUmlnaHQiOjAuMCwiQm90dG9tIjowLjB9LCJCYWNrZ3JvdW5kIjp7IiRpZCI6IjY4MSIsIkNvbG9yIjp7IiRpZCI6IjY4MiIsIkEiOjUxLCJSIjoxMTUsIkciOjExNSwiQiI6MTE1fX0sIklzVmlzaWJsZSI6dHJ1ZSwiV2lkdGgiOjAuMCwiSGVpZ2h0IjowLjAsIkJvcmRlclN0eWxlIjp7IiRpZCI6IjY4MyIsIkxpbmVDb2xvciI6eyIkaWQiOiI2ODQiLCIkdHlwZSI6Ik5MUkUuQ29tbW9uLkRvbS5Tb2xpZENvbG9yQnJ1c2gsIE5MUkUuQ29tbW9uIiwiQ29sb3IiOnsiJGlkIjoiNjg1IiwiQSI6MjU1LCJSIjoyNTUsIkciOjAsIkIiOjB9fSwiTGluZVdlaWdodCI6MC4wLCJMaW5lVHlwZSI6MCwiUGFyZW50U3R5bGUiOm51bGx9LCJQYXJlbnRTdHlsZSI6bnVsbH0sIk1hcmdpbiI6eyIkaWQiOiI2ODYiLCJUb3AiOjAuMCwiTGVmdCI6MC4wLCJSaWdodCI6MC4wLCJCb3R0b20iOjAuMH0sIlBhZGRpbmciOnsiJGlkIjoiNjg3IiwiVG9wIjowLjAsIkxlZnQiOjAuMCwiUmlnaHQiOjAuMCwiQm90dG9tIjowLjB9LCJJc1Zpc2libGUiOmZhbHNlLCJXaWR0aCI6MC4wLCJIZWlnaHQiOjAuMCwiQm9yZGVyU3R5bGUiOm51bGwsIlBhcmVudFN0eWxlIjpudWxsfX0seyIkaWQiOiI2ODgiLCJfcm93cyI6W3siJGlkIjoiNjg5IiwiX3Rhc2tzIjpbeyIkaWQiOiI2OTAiLCJfYXR0YWNoZWRNaWxlc3RvbmVzIjpbXSwiVGFza0RlZmluaXRpb24iOnsiJGlkIjoiNjkxIiwiR3JvdXBOYW1lIjpudWxsLCJTdGFydERhdGUiOiIyMDIzLTA4LTEzVDAwOjAwOjAwWiIsIkVuZERhdGUiOiIyMDIzLTEwLTIwVDIzOjU5OjAwIiwiUGVyY2VudGFnZUNvbXBsZXRlIjpudWxsLCJTdHlsZSI6eyIkaWQiOiI2OTIiLCJTaGFwZSI6MywiU2hhcGVUaGlja25lc3MiOjAsIkR1cmF0aW9uRm9ybWF0IjowLCJJbmNsdWRlTm9uV29ya2luZ0RheXNJbkR1cmF0aW9uIjpmYWxzZSwiUGVyY2VudGFnZUNvbXBsZXRlU3R5bGUiOnsiJGlkIjoiNjkzIiwiRm9udFNldHRpbmdzIjp7IiRpZCI6IjY5NCIsIkZvbnRTaXplIjoxMCwiRm9udE5hbWUiOiJDYWxpYnJpIiwiSXNCb2xkIjpmYWxzZSwiSXNJdGFsaWMiOmZhbHNlLCJJc1VuZGVybGluZWQiOmZhbHNlLCJQYXJlbnRTdHlsZSI6bnVsbH0sIkF1dG9TaXplIjowLCJGb3JlZ3JvdW5kIjp7IiRpZCI6IjY5NSIsIkNvbG9yIjp7IiRpZCI6IjY5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NyJ9LCJQYWRkaW5nIjp7IiRyZWYiOiIxODgifSwiQmFja2dyb3VuZCI6eyIkaWQiOiI2OTciLCJDb2xvciI6eyIkcmVmIjoiMTk5In19LCJJc1Zpc2libGUiOnRydWUsIldpZHRoIjowLjAsIkhlaWdodCI6MC4wLCJCb3JkZXJTdHlsZSI6eyIkaWQiOiI2OTgiLCJMaW5lQ29sb3IiOm51bGwsIkxpbmVXZWlnaHQiOjAuMCwiTGluZVR5cGUiOjAsIlBhcmVudFN0eWxlIjpudWxsfSwiUGFyZW50U3R5bGUiOm51bGx9LCJEdXJhdGlvblN0eWxlIjp7IiRpZCI6IjY5OSIsIkZvbnRTZXR0aW5ncyI6eyIkaWQiOiI3MDA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3MDEiLCJMaW5lQ29sb3IiOm51bGwsIkxpbmVXZWlnaHQiOjAuMCwiTGluZVR5cGUiOjAsIlBhcmVudFN0eWxlIjpudWxsfSwiUGFyZW50U3R5bGUiOm51bGx9LCJIb3Jpem9udGFsQ29ubmVjdG9yU3R5bGUiOnsiJGlkIjoiNzAyIiwiTGluZUNvbG9yIjp7IiRyZWYiOiIyMDIifSwiTGluZVdlaWdodCI6MS4wLCJMaW5lVHlwZSI6MCwiUGFyZW50U3R5bGUiOm51bGx9LCJWZXJ0aWNhbENvbm5lY3RvclN0eWxlIjp7IiRpZCI6IjcwMy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A0IiwiTWFyZ2luIjp7IiRyZWYiOiIyMDgifSwiUGFkZGluZyI6eyIkcmVmIjoiMjA5In0sIkJhY2tncm91bmQiOnsiJGlkIjoiNzA1IiwiQ29sb3IiOnsiJGlkIjoiNzA2IiwiQSI6MjU1LCJSIjoyMzcsIkciOjEyNSwiQiI6NDl9fSwiSXNWaXNpYmxlIjp0cnVlLCJXaWR0aCI6MC4wLCJIZWlnaHQiOjEwLjAsIkJvcmRlclN0eWxlIjp7IiRpZCI6IjcwNyIsIkxpbmVDb2xvciI6eyIkaWQiOiI3MDgiLCIkdHlwZSI6Ik5MUkUuQ29tbW9uLkRvbS5Tb2xpZENvbG9yQnJ1c2gsIE5MUkUuQ29tbW9uIiwiQ29sb3IiOnsiJGlkIjoiNzA5IiwiQSI6MjU1LCJSIjoyNTUsIkciOjAsIkIiOjB9fSwiTGluZVdlaWdodCI6MC4wLCJMaW5lVHlwZSI6MCwiUGFyZW50U3R5bGUiOm51bGx9LCJQYXJlbnRTdHlsZSI6bnVsbH0sIlRpdGxlU3R5bGUiOnsiJGlkIjoiNzEwIiwiRm9udFNldHRpbmdzIjp7IiRpZCI6IjcxMSIsIkZvbnRTaXplIjoxMCwiRm9udE5hbWUiOiJDYWxpYnJpIiwiSXNCb2xkIjp0cnVlLCJJc0l0YWxpYyI6ZmFsc2UsIklzVW5kZXJsaW5lZCI6ZmFsc2UsIlBhcmVudFN0eWxlIjpudWxsfSwiQXV0b1NpemUiOjIsIkZvcmVncm91bmQiOnsiJGlkIjoiNzEyIiwiQ29sb3IiOnsiJGlkIjoiNzEzIiwiQSI6MjU1LCJSIjoyNTUsIkciOjI1NSwiQiI6MjU1fX0sIk1heFdpZHRoIjoxOC4wNjM0OTMyMDg0NTE3MDM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cxNCIsIkNvbG9yIjp7IiRpZCI6IjcxNSIsIkEiOjAsIlIiOjI1NSwiRyI6MjU1LCJCIjoyNTV9fSwiSXNWaXNpYmxlIjp0cnVlLCJXaWR0aCI6MC4wLCJIZWlnaHQiOjAuMCwiQm9yZGVyU3R5bGUiOnsiJGlkIjoiNzE2IiwiTGluZUNvbG9yIjpudWxsLCJMaW5lV2VpZ2h0IjowLjAsIkxpbmVUeXBlIjowLCJQYXJlbnRTdHlsZSI6bnVsbH0sIlBhcmVudFN0eWxlIjpudWxsfSwiRGF0ZVN0eWxlIjp7IiRpZCI6IjcxNyIsIkZvbnRTZXR0aW5ncyI6eyIkaWQiOiI3MTgiLCJGb250U2l6ZSI6MTAsIkZvbnROYW1lIjoiQ2FsaWJyaSIsIklzQm9sZCI6ZmFsc2UsIklzSXRhbGljIjpmYWxzZSwiSXNVbmRlcmxpbmVkIjpmYWxzZSwiUGFyZW50U3R5bGUiOm51bGx9LCJBdXRvU2l6ZSI6MCwiRm9yZWdyb3VuZCI6eyIkaWQiOiI3MTkiLCJDb2xvciI6eyIkaWQiOiI3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HJlZiI6IjIyOCJ9LCJJc1Zpc2libGUiOnRydWUsIldpZHRoIjowLjAsIkhlaWdodCI6MC4wLCJCb3JkZXJTdHlsZSI6eyIkaWQiOiI3MjEiLCJMaW5lQ29sb3IiOm51bGwsIkxpbmVXZWlnaHQiOjAuMCwiTGluZVR5cGUiOjAsIlBhcmVudFN0eWxlIjpudWxsfSwiUGFyZW50U3R5bGUiOm51bGx9LCJEYXRlRm9ybWF0Ijp7IiRpZCI6Ijc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jMiLCJGb3JtYXQiOjAsIklzVmlzaWJsZSI6ZmFsc2UsIkxhc3RLbm93blZpc2liaWxpdHlTdGF0ZSI6ZmFsc2V9LCJJc1Zpc2libGUiOnRydWUsIlBhcmVudFN0eWxlIjpudWxsfSwiSW5kZXgiOjI4LCJTbWFydER1cmF0aW9uQWN0aXZhdGVkIjpmYWxzZSwiRGF0ZUZvcm1hdCI6eyIkcmVmIjoiNzIyIn0sIldlZWtOdW1iZXJpbmciOnsiJGlkIjoiNzI0IiwiRm9ybWF0IjowLCJJc1Zpc2libGUiOmZhbHNlLCJMYXN0S25vd25WaXNpYmlsaXR5U3RhdGUiOmZhbHNlfSwiSWQiOiIzYjYyZTA5OC1mOTFkLTQwMjctOWE1MC1iMmJmMTgxZTk0NjYiLCJJbXBvcnRJZCI6bnVsbCwiVGl0bGUiOiJQNCIsIk5vdGUiOm51bGwsIkh5cGVybGluayI6eyIkaWQiOiI3MjUiLCJBZGRyZXNzIjpudWxsLCJTdWJBZGRyZXNzIjpudWxsfSwiSXNDaGFuZ2VkIjpmYWxzZSwiSXNOZXciOmZhbHNlfX0seyIkaWQiOiI3MjYiLCJfYXR0YWNoZWRNaWxlc3RvbmVzIjpbXSwiVGFza0RlZmluaXRpb24iOnsiJGlkIjoiNzI3IiwiR3JvdXBOYW1lIjpudWxsLCJTdGFydERhdGUiOiIyMDIzLTAyLTExVDAwOjAwOjAwWiIsIkVuZERhdGUiOiIyMDIzLTA0LTA4VDIzOjU5OjAwWiIsIlBlcmNlbnRhZ2VDb21wbGV0ZSI6bnVsbCwiU3R5bGUiOnsiJGlkIjoiNzI4IiwiU2hhcGUiOjMsIlNoYXBlVGhpY2tuZXNzIjowLCJEdXJhdGlvbkZvcm1hdCI6MCwiSW5jbHVkZU5vbldvcmtpbmdEYXlzSW5EdXJhdGlvbiI6ZmFsc2UsIlBlcmNlbnRhZ2VDb21wbGV0ZVN0eWxlIjp7IiRpZCI6IjcyOSIsIkZvbnRTZXR0aW5ncyI6eyIkaWQiOiI3MzAiLCJGb250U2l6ZSI6MTAsIkZvbnROYW1lIjoiQ2FsaWJyaSIsIklzQm9sZCI6ZmFsc2UsIklzSXRhbGljIjpmYWxzZSwiSXNVbmRlcmxpbmVkIjpmYWxzZSwiUGFyZW50U3R5bGUiOm51bGx9LCJBdXRvU2l6ZSI6MCwiRm9yZWdyb3VuZCI6eyIkaWQiOiI3MzEiLCJDb2xvciI6eyIkaWQiOiI3Mz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cifSwiUGFkZGluZyI6eyIkcmVmIjoiMTg4In0sIkJhY2tncm91bmQiOnsiJHJlZiI6IjY5NyJ9LCJJc1Zpc2libGUiOnRydWUsIldpZHRoIjowLjAsIkhlaWdodCI6MC4wLCJCb3JkZXJTdHlsZSI6eyIkaWQiOiI3MzMiLCJMaW5lQ29sb3IiOm51bGwsIkxpbmVXZWlnaHQiOjAuMCwiTGluZVR5cGUiOjAsIlBhcmVudFN0eWxlIjpudWxsfSwiUGFyZW50U3R5bGUiOm51bGx9LCJEdXJhdGlvblN0eWxlIjp7IiRpZCI6IjczNCIsIkZvbnRTZXR0aW5ncyI6eyIkaWQiOiI3MzU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3MzYiLCJMaW5lQ29sb3IiOm51bGwsIkxpbmVXZWlnaHQiOjAuMCwiTGluZVR5cGUiOjAsIlBhcmVudFN0eWxlIjpudWxsfSwiUGFyZW50U3R5bGUiOm51bGx9LCJIb3Jpem9udGFsQ29ubmVjdG9yU3R5bGUiOnsiJGlkIjoiNzM3IiwiTGluZUNvbG9yIjp7IiRyZWYiOiIyMDIifSwiTGluZVdlaWdodCI6MS4wLCJMaW5lVHlwZSI6MCwiUGFyZW50U3R5bGUiOm51bGx9LCJWZXJ0aWNhbENvbm5lY3RvclN0eWxlIjp7IiRpZCI6IjczOC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M5IiwiTWFyZ2luIjp7IiRyZWYiOiIyMDgifSwiUGFkZGluZyI6eyIkcmVmIjoiMjA5In0sIkJhY2tncm91bmQiOnsiJGlkIjoiNzQwIiwiQ29sb3IiOnsiJGlkIjoiNzQxIiwiQSI6MjU1LCJSIjoyMzcsIkciOjEyNSwiQiI6NDl9fSwiSXNWaXNpYmxlIjp0cnVlLCJXaWR0aCI6MC4wLCJIZWlnaHQiOjEwLjAsIkJvcmRlclN0eWxlIjp7IiRpZCI6Ijc0MiIsIkxpbmVDb2xvciI6eyIkcmVmIjoiNzA4In0sIkxpbmVXZWlnaHQiOjAuMCwiTGluZVR5cGUiOjAsIlBhcmVudFN0eWxlIjpudWxsfSwiUGFyZW50U3R5bGUiOm51bGx9LCJUaXRsZVN0eWxlIjp7IiRpZCI6Ijc0MyIsIkZvbnRTZXR0aW5ncyI6eyIkaWQiOiI3NDQiLCJGb250U2l6ZSI6MTAsIkZvbnROYW1lIjoiQ2FsaWJyaSIsIklzQm9sZCI6dHJ1ZSwiSXNJdGFsaWMiOmZhbHNlLCJJc1VuZGVybGluZWQiOmZhbHNlLCJQYXJlbnRTdHlsZSI6bnVsbH0sIkF1dG9TaXplIjoyLCJGb3JlZ3JvdW5kIjp7IiRpZCI6Ijc0NSIsIkNvbG9yIjp7IiRpZCI6Ijc0NiIsIkEiOjI1NSwiUiI6MjU1LCJHIjoyNTUsIkIiOjI1NX19LCJNYXhXaWR0aCI6MTYuNjM5NDQyNDQzODQ3NjU2LCJNYXhIZWlnaHQiOiJJbmZpbml0eSIsIlNtYXJ0Rm9yZWdyb3VuZElzQWN0aXZlIjpmYWxzZSwiSG9yaXpvbnRhbEFsaWdubWVudCI6MSwiVmVydGljYWxBbGlnbm1lbnQiOjAsIlNtYXJ0Rm9yZWdyb3VuZCI6bnVsbCwiQmFja2dyb3VuZEZpbGxUeXBlIjowLCJNYXJnaW4iOnsiJHJlZiI6IjIxOSJ9LCJQYWRkaW5nIjp7IiRyZWYiOiIyMjAi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TdHlsZSI6eyIkaWQiOiI3NTAiLCJGb250U2V0dGluZ3MiOnsiJGlkIjoiNzUxIiwiRm9udFNpemUiOjEwLCJGb250TmFtZSI6IkNhbGlicmkiLCJJc0JvbGQiOmZhbHNlLCJJc0l0YWxpYyI6ZmFsc2UsIklzVW5kZXJsaW5lZCI6ZmFsc2UsIlBhcmVudFN0eWxlIjpudWxsfSwiQXV0b1NpemUiOjAsIkZvcmVncm91bmQiOnsiJHJlZiI6IjcxOSJ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yZWYiOiIyMjgifSwiSXNWaXNpYmxlIjp0cnVlLCJXaWR0aCI6MC4wLCJIZWlnaHQiOjAuMCwiQm9yZGVyU3R5bGUiOnsiJGlkIjoiNzUyIiwiTGluZUNvbG9yIjpudWxsLCJMaW5lV2VpZ2h0IjowLjAsIkxpbmVUeXBlIjowLCJQYXJlbnRTdHlsZSI6bnVsbH0sIlBhcmVudFN0eWxlIjpudWxsfSwiRGF0ZUZvcm1hdCI6eyIkcmVmIjoiNzIyIn0sIldlZWtOdW1iZXJpbmciOnsiJGlkIjoiNzUzIiwiRm9ybWF0IjowLCJJc1Zpc2libGUiOmZhbHNlLCJMYXN0S25vd25WaXNpYmlsaXR5U3RhdGUiOmZhbHNlfSwiSXNWaXNpYmxlIjp0cnVlLCJQYXJlbnRTdHlsZSI6bnVsbH0sIkluZGV4IjoyOSwiU21hcnREdXJhdGlvbkFjdGl2YXRlZCI6ZmFsc2UsIkRhdGVGb3JtYXQiOnsiJHJlZiI6IjcyMiJ9LCJXZWVrTnVtYmVyaW5nIjp7IiRpZCI6Ijc1NCIsIkZvcm1hdCI6MCwiSXNWaXNpYmxlIjpmYWxzZSwiTGFzdEtub3duVmlzaWJpbGl0eVN0YXRlIjpmYWxzZX0sIklkIjoiOTcwMDg5OGItODNlYS00M2U3LWIxNjQtM2I2ZjlhNjg5YWYyIiwiSW1wb3J0SWQiOm51bGwsIlRpdGxlIjoiUDIiLCJOb3RlIjpudWxsLCJIeXBlcmxpbmsiOnsiJGlkIjoiNzU1IiwiQWRkcmVzcyI6bnVsbCwiU3ViQWRkcmVzcyI6bnVsbH0sIklzQ2hhbmdlZCI6ZmFsc2UsIklzTmV3IjpmYWxzZX19LHsiJGlkIjoiNzU2IiwiX2F0dGFjaGVkTWlsZXN0b25lcyI6W10sIlRhc2tEZWZpbml0aW9uIjp7IiRpZCI6Ijc1NyIsIkdyb3VwTmFtZSI6bnVsbCwiU3RhcnREYXRlIjoiMjAyMy0xMC0yMVQwMDowMDowMFoiLCJFbmREYXRlIjoiMjAyMy0xMi0wNFQyMzo1OTowMFoiLCJQZXJjZW50YWdlQ29tcGxldGUiOm51bGwsIlN0eWxlIjp7IiRpZCI6Ijc1OCIsIlNoYXBlIjozLCJTaGFwZVRoaWNrbmVzcyI6MCwiRHVyYXRpb25Gb3JtYXQiOjAsIkluY2x1ZGVOb25Xb3JraW5nRGF5c0luRHVyYXRpb24iOmZhbHNlLCJQZXJjZW50YWdlQ29tcGxldGVTdHlsZSI6eyIkaWQiOiI3NTkiLCJGb250U2V0dGluZ3MiOnsiJGlkIjoiNzYwIiwiRm9udFNpemUiOjEwLCJGb250TmFtZSI6IkNhbGlicmkiLCJJc0JvbGQiOmZhbHNlLCJJc0l0YWxpYyI6ZmFsc2UsIklzVW5kZXJsaW5lZCI6ZmFsc2UsIlBhcmVudFN0eWxlIjpudWxsfSwiQXV0b1NpemUiOjAsIkZvcmVncm91bmQiOnsiJGlkIjoiNzYxIiwiQ29sb3IiOnsiJGlkIjoiNzY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3In0sIlBhZGRpbmciOnsiJHJlZiI6IjE4OCJ9LCJCYWNrZ3JvdW5kIjp7IiRyZWYiOiI2OTcifSwiSXNWaXNpYmxlIjp0cnVlLCJXaWR0aCI6MC4wLCJIZWlnaHQiOjAuMCwiQm9yZGVyU3R5bGUiOnsiJGlkIjoiNzYzIiwiTGluZUNvbG9yIjpudWxsLCJMaW5lV2VpZ2h0IjowLjAsIkxpbmVUeXBlIjowLCJQYXJlbnRTdHlsZSI6bnVsbH0sIlBhcmVudFN0eWxlIjpudWxsfSwiRHVyYXRpb25TdHlsZSI6eyIkaWQiOiI3NjQiLCJGb250U2V0dGluZ3MiOnsiJGlkIjoiNzY1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NzY2IiwiTGluZUNvbG9yIjpudWxsLCJMaW5lV2VpZ2h0IjowLjAsIkxpbmVUeXBlIjowLCJQYXJlbnRTdHlsZSI6bnVsbH0sIlBhcmVudFN0eWxlIjpudWxsfSwiSG9yaXpvbnRhbENvbm5lY3RvclN0eWxlIjp7IiRpZCI6Ijc2NyIsIkxpbmVDb2xvciI6eyIkcmVmIjoiMjAyIn0sIkxpbmVXZWlnaHQiOjEuMCwiTGluZVR5cGUiOjAsIlBhcmVudFN0eWxlIjpudWxsfSwiVmVydGljYWxDb25uZWN0b3JTdHlsZSI6eyIkaWQiOiI3Njg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2OSIsIk1hcmdpbiI6eyIkcmVmIjoiMjA4In0sIlBhZGRpbmciOnsiJHJlZiI6IjIwOSJ9LCJCYWNrZ3JvdW5kIjp7IiRpZCI6Ijc3MCIsIkNvbG9yIjp7IiRpZCI6Ijc3MSIsIkEiOjI1NSwiUiI6MjM3LCJHIjoxMjUsIkIiOjQ5fX0sIklzVmlzaWJsZSI6dHJ1ZSwiV2lkdGgiOjAuMCwiSGVpZ2h0IjoxMC4wLCJCb3JkZXJTdHlsZSI6eyIkaWQiOiI3NzIiLCJMaW5lQ29sb3IiOnsiJHJlZiI6IjcwOCJ9LCJMaW5lV2VpZ2h0IjowLjAsIkxpbmVUeXBlIjowLCJQYXJlbnRTdHlsZSI6bnVsbH0sIlBhcmVudFN0eWxlIjpudWxsfSwiVGl0bGVTdHlsZSI6eyIkaWQiOiI3NzMiLCJGb250U2V0dGluZ3MiOnsiJGlkIjoiNzc0IiwiRm9udFNpemUiOjEwLCJGb250TmFtZSI6IkNhbGlicmkiLCJJc0JvbGQiOnRydWUsIklzSXRhbGljIjpmYWxzZSwiSXNVbmRlcmxpbmVkIjpmYWxzZSwiUGFyZW50U3R5bGUiOm51bGx9LCJBdXRvU2l6ZSI6MiwiRm9yZWdyb3VuZCI6eyIkaWQiOiI3NzUiLCJDb2xvciI6eyIkaWQiOiI3NzYiLCJBIjoyNTUsIlIiOjI1NSwiRyI6MjU1LCJCIjoyNTV9fSwiTWF4V2lkdGgiOjEyLjMyOTQ5MTcwMTk5MzA3NiwiTWF4SGVpZ2h0IjoiSW5maW5pdHkiLCJTbWFydEZvcmVncm91bmRJc0FjdGl2ZSI6ZmFsc2UsIkhvcml6b250YWxBbGlnbm1lbnQiOjEsIlZlcnRpY2FsQWxpZ25tZW50IjowLCJTbWFydEZvcmVncm91bmQiOm51bGwsIkJhY2tncm91bmRGaWxsVHlwZSI6MCwiTWFyZ2luIjp7IiRyZWYiOiIyMTkifSwiUGFkZGluZyI6eyIkcmVmIjoiMjIwIn0sIkJhY2tncm91bmQiOnsiJGlkIjoiNzc3IiwiQ29sb3IiOnsiJGlkIjoiNzc4IiwiQSI6MCwiUiI6MjU1LCJHIjoyNTUsIkIiOjI1NX19LCJJc1Zpc2libGUiOnRydWUsIldpZHRoIjowLjAsIkhlaWdodCI6MC4wLCJCb3JkZXJTdHlsZSI6eyIkaWQiOiI3NzkiLCJMaW5lQ29sb3IiOm51bGwsIkxpbmVXZWlnaHQiOjAuMCwiTGluZVR5cGUiOjAsIlBhcmVudFN0eWxlIjpudWxsfSwiUGFyZW50U3R5bGUiOm51bGx9LCJEYXRlU3R5bGUiOnsiJGlkIjoiNzgwIiwiRm9udFNldHRpbmdzIjp7IiRpZCI6Ijc4MSIsIkZvbnRTaXplIjoxMCwiRm9udE5hbWUiOiJDYWxpYnJpIiwiSXNCb2xkIjpmYWxzZSwiSXNJdGFsaWMiOmZhbHNlLCJJc1VuZGVybGluZWQiOmZhbHNlLCJQYXJlbnRTdHlsZSI6bnVsbH0sIkF1dG9TaXplIjowLCJGb3JlZ3JvdW5kIjp7IiRyZWYiOiI3MTki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cmVmIjoiMjI4In0sIklzVmlzaWJsZSI6dHJ1ZSwiV2lkdGgiOjAuMCwiSGVpZ2h0IjowLjAsIkJvcmRlclN0eWxlIjp7IiRpZCI6Ijc4MiIsIkxpbmVDb2xvciI6bnVsbCwiTGluZVdlaWdodCI6MC4wLCJMaW5lVHlwZSI6MCwiUGFyZW50U3R5bGUiOm51bGx9LCJQYXJlbnRTdHlsZSI6bnVsbH0sIkRhdGVGb3JtYXQiOnsiJHJlZiI6IjcyMiJ9LCJXZWVrTnVtYmVyaW5nIjp7IiRpZCI6Ijc4MyIsIkZvcm1hdCI6MCwiSXNWaXNpYmxlIjpmYWxzZSwiTGFzdEtub3duVmlzaWJpbGl0eVN0YXRlIjpmYWxzZX0sIklzVmlzaWJsZSI6dHJ1ZSwiUGFyZW50U3R5bGUiOm51bGx9LCJJbmRleCI6MzAsIlNtYXJ0RHVyYXRpb25BY3RpdmF0ZWQiOmZhbHNlLCJEYXRlRm9ybWF0Ijp7IiRyZWYiOiI3MjIifSwiV2Vla051bWJlcmluZyI6eyIkaWQiOiI3ODQiLCJGb3JtYXQiOjAsIklzVmlzaWJsZSI6ZmFsc2UsIkxhc3RLbm93blZpc2liaWxpdHlTdGF0ZSI6ZmFsc2V9LCJJZCI6ImJlMGI4NzViLWQ5NDEtNDgyZC1hNTA5LThiMDEyYTBlYjhjNiIsIkltcG9ydElkIjpudWxsLCJUaXRsZSI6IlA1IiwiTm90ZSI6bnVsbCwiSHlwZXJsaW5rIjp7IiRpZCI6Ijc4NSIsIkFkZHJlc3MiOm51bGwsIlN1YkFkZHJlc3MiOm51bGx9LCJJc0NoYW5nZWQiOmZhbHNlLCJJc05ldyI6ZmFsc2V9fSx7IiRpZCI6Ijc4NiIsIl9hdHRhY2hlZE1pbGVzdG9uZXMiOltdLCJUYXNrRGVmaW5pdGlvbiI6eyIkaWQiOiI3ODciLCJHcm91cE5hbWUiOm51bGwsIlN0YXJ0RGF0ZSI6IjIwMjMtMDQtMDlUMDA6MDA6MDBaIiwiRW5kRGF0ZSI6IjIwMjMtMDgtMTJUMjM6NTk6MDAiLCJQZXJjZW50YWdlQ29tcGxldGUiOm51bGwsIlN0eWxlIjp7IiRpZCI6Ijc4OCIsIlNoYXBlIjozLCJTaGFwZVRoaWNrbmVzcyI6MCwiRHVyYXRpb25Gb3JtYXQiOjAsIkluY2x1ZGVOb25Xb3JraW5nRGF5c0luRHVyYXRpb24iOmZhbHNlLCJQZXJjZW50YWdlQ29tcGxldGVTdHlsZSI6eyIkaWQiOiI3ODkiLCJGb250U2V0dGluZ3MiOnsiJGlkIjoiNzkwIiwiRm9udFNpemUiOjEwLCJGb250TmFtZSI6IkNhbGlicmkiLCJJc0JvbGQiOmZhbHNlLCJJc0l0YWxpYyI6ZmFsc2UsIklzVW5kZXJsaW5lZCI6ZmFsc2UsIlBhcmVudFN0eWxlIjpudWxsfSwiQXV0b1NpemUiOjAsIkZvcmVncm91bmQiOnsiJGlkIjoiNzkxIiwiQ29sb3IiOnsiJGlkIjoiNzk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3In0sIlBhZGRpbmciOnsiJHJlZiI6IjE4OCJ9LCJCYWNrZ3JvdW5kIjp7IiRyZWYiOiI2OTcifSwiSXNWaXNpYmxlIjp0cnVlLCJXaWR0aCI6MC4wLCJIZWlnaHQiOjAuMCwiQm9yZGVyU3R5bGUiOnsiJGlkIjoiNzkzIiwiTGluZUNvbG9yIjpudWxsLCJMaW5lV2VpZ2h0IjowLjAsIkxpbmVUeXBlIjowLCJQYXJlbnRTdHlsZSI6bnVsbH0sIlBhcmVudFN0eWxlIjpudWxsfSwiRHVyYXRpb25TdHlsZSI6eyIkaWQiOiI3OTQiLCJGb250U2V0dGluZ3MiOnsiJGlkIjoiNzk1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Nzk2IiwiTGluZUNvbG9yIjpudWxsLCJMaW5lV2VpZ2h0IjowLjAsIkxpbmVUeXBlIjowLCJQYXJlbnRTdHlsZSI6bnVsbH0sIlBhcmVudFN0eWxlIjpudWxsfSwiSG9yaXpvbnRhbENvbm5lY3RvclN0eWxlIjp7IiRpZCI6Ijc5NyIsIkxpbmVDb2xvciI6eyIkcmVmIjoiMjAyIn0sIkxpbmVXZWlnaHQiOjEuMCwiTGluZVR5cGUiOjAsIlBhcmVudFN0eWxlIjpudWxsfSwiVmVydGljYWxDb25uZWN0b3JTdHlsZSI6eyIkaWQiOiI3OTg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5OSIsIk1hcmdpbiI6eyIkcmVmIjoiMjA4In0sIlBhZGRpbmciOnsiJHJlZiI6IjIwOSJ9LCJCYWNrZ3JvdW5kIjp7IiRpZCI6IjgwMCIsIkNvbG9yIjp7IiRpZCI6IjgwMSIsIkEiOjI1NSwiUiI6MjM3LCJHIjoxMjUsIkIiOjQ5fX0sIklzVmlzaWJsZSI6dHJ1ZSwiV2lkdGgiOjAuMCwiSGVpZ2h0IjoxMC4wLCJCb3JkZXJTdHlsZSI6eyIkaWQiOiI4MDIiLCJMaW5lQ29sb3IiOnsiJHJlZiI6IjcwOCJ9LCJMaW5lV2VpZ2h0IjowLjAsIkxpbmVUeXBlIjowLCJQYXJlbnRTdHlsZSI6bnVsbH0sIlBhcmVudFN0eWxlIjpudWxsfSwiVGl0bGVTdHlsZSI6eyIkaWQiOiI4MDMiLCJGb250U2V0dGluZ3MiOnsiJGlkIjoiODA0IiwiRm9udFNpemUiOjEwLCJGb250TmFtZSI6IkNhbGlicmkiLCJJc0JvbGQiOnRydWUsIklzSXRhbGljIjpmYWxzZSwiSXNVbmRlcmxpbmVkIjpmYWxzZSwiUGFyZW50U3R5bGUiOm51bGx9LCJBdXRvU2l6ZSI6MiwiRm9yZWdyb3VuZCI6eyIkaWQiOiI4MDUiLCJDb2xvciI6eyIkaWQiOiI4MDYiLCJBIjoyNTUsIlIiOjI1NSwiRyI6MjU1LCJCIjoyNTV9fSwiTWF4V2lkdGgiOjE2LjU5NDc3NDA3MjgyMDQ4OCwiTWF4SGVpZ2h0IjoiSW5maW5pdHkiLCJTbWFydEZvcmVncm91bmRJc0FjdGl2ZSI6ZmFsc2UsIkhvcml6b250YWxBbGlnbm1lbnQiOjEsIlZlcnRpY2FsQWxpZ25tZW50IjowLCJTbWFydEZvcmVncm91bmQiOm51bGwsIkJhY2tncm91bmRGaWxsVHlwZSI6MCwiTWFyZ2luIjp7IiRyZWYiOiIyMTkifSwiUGFkZGluZyI6eyIkcmVmIjoiMjIwIn0sIkJhY2tncm91bmQiOnsiJGlkIjoiODA3IiwiQ29sb3IiOnsiJGlkIjoiODA4IiwiQSI6MCwiUiI6MjU1LCJHIjoyNTUsIkIiOjI1NX19LCJJc1Zpc2libGUiOnRydWUsIldpZHRoIjowLjAsIkhlaWdodCI6MC4wLCJCb3JkZXJTdHlsZSI6eyIkaWQiOiI4MDkiLCJMaW5lQ29sb3IiOm51bGwsIkxpbmVXZWlnaHQiOjAuMCwiTGluZVR5cGUiOjAsIlBhcmVudFN0eWxlIjpudWxsfSwiUGFyZW50U3R5bGUiOm51bGx9LCJEYXRlU3R5bGUiOnsiJGlkIjoiODEwIiwiRm9udFNldHRpbmdzIjp7IiRpZCI6IjgxMSIsIkZvbnRTaXplIjoxMCwiRm9udE5hbWUiOiJDYWxpYnJpIiwiSXNCb2xkIjpmYWxzZSwiSXNJdGFsaWMiOmZhbHNlLCJJc1VuZGVybGluZWQiOmZhbHNlLCJQYXJlbnRTdHlsZSI6bnVsbH0sIkF1dG9TaXplIjowLCJGb3JlZ3JvdW5kIjp7IiRyZWYiOiI3MTki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cmVmIjoiMjI4In0sIklzVmlzaWJsZSI6dHJ1ZSwiV2lkdGgiOjAuMCwiSGVpZ2h0IjowLjAsIkJvcmRlclN0eWxlIjp7IiRpZCI6IjgxMiIsIkxpbmVDb2xvciI6bnVsbCwiTGluZVdlaWdodCI6MC4wLCJMaW5lVHlwZSI6MCwiUGFyZW50U3R5bGUiOm51bGx9LCJQYXJlbnRTdHlsZSI6bnVsbH0sIkRhdGVGb3JtYXQiOnsiJHJlZiI6IjcyMiJ9LCJXZWVrTnVtYmVyaW5nIjp7IiRpZCI6IjgxMyIsIkZvcm1hdCI6MCwiSXNWaXNpYmxlIjpmYWxzZSwiTGFzdEtub3duVmlzaWJpbGl0eVN0YXRlIjpmYWxzZX0sIklzVmlzaWJsZSI6dHJ1ZSwiUGFyZW50U3R5bGUiOm51bGx9LCJJbmRleCI6MzEsIlNtYXJ0RHVyYXRpb25BY3RpdmF0ZWQiOmZhbHNlLCJEYXRlRm9ybWF0Ijp7IiRyZWYiOiI3MjIifSwiV2Vla051bWJlcmluZyI6eyIkaWQiOiI4MTQiLCJGb3JtYXQiOjAsIklzVmlzaWJsZSI6ZmFsc2UsIkxhc3RLbm93blZpc2liaWxpdHlTdGF0ZSI6ZmFsc2V9LCJJZCI6ImM0OWU3OGUzLWJjYmQtNDUzMy04ZjBkLTgxOTFiMGJhOTg4MCIsIkltcG9ydElkIjpudWxsLCJUaXRsZSI6IlAzIiwiTm90ZSI6bnVsbCwiSHlwZXJsaW5rIjp7IiRpZCI6IjgxNSIsIkFkZHJlc3MiOm51bGwsIlN1YkFkZHJlc3MiOm51bGx9LCJJc0NoYW5nZWQiOmZhbHNlLCJJc05ldyI6ZmFsc2V9fSx7IiRpZCI6IjgxNiIsIl9hdHRhY2hlZE1pbGVzdG9uZXMiOltdLCJUYXNrRGVmaW5pdGlvbiI6eyIkaWQiOiI4MTciLCJHcm91cE5hbWUiOm51bGwsIlN0YXJ0RGF0ZSI6IjIwMjMtMDEtMDJUMDA6MDA6MDAiLCJFbmREYXRlIjoiMjAyMy0wMi0xMFQyMzo1OTowMFoiLCJQZXJjZW50YWdlQ29tcGxldGUiOm51bGwsIlN0eWxlIjp7IiRpZCI6IjgxOCIsIlNoYXBlIjozLCJTaGFwZVRoaWNrbmVzcyI6MCwiRHVyYXRpb25Gb3JtYXQiOjAsIkluY2x1ZGVOb25Xb3JraW5nRGF5c0luRHVyYXRpb24iOmZhbHNlLCJQZXJjZW50YWdlQ29tcGxldGVTdHlsZSI6eyIkaWQiOiI4MTkiLCJGb250U2V0dGluZ3MiOnsiJGlkIjoiODIwIiwiRm9udFNpemUiOjEwLCJGb250TmFtZSI6IkNhbGlicmkiLCJJc0JvbGQiOmZhbHNlLCJJc0l0YWxpYyI6ZmFsc2UsIklzVW5kZXJsaW5lZCI6ZmFsc2UsIlBhcmVudFN0eWxlIjpudWxsfSwiQXV0b1NpemUiOjAsIkZvcmVncm91bmQiOnsiJGlkIjoiODIxIiwiQ29sb3IiOnsiJGlkIjoiODI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3In0sIlBhZGRpbmciOnsiJHJlZiI6IjE4OCJ9LCJCYWNrZ3JvdW5kIjp7IiRyZWYiOiI2OTcifSwiSXNWaXNpYmxlIjp0cnVlLCJXaWR0aCI6MC4wLCJIZWlnaHQiOjAuMCwiQm9yZGVyU3R5bGUiOnsiJGlkIjoiODIzIiwiTGluZUNvbG9yIjpudWxsLCJMaW5lV2VpZ2h0IjowLjAsIkxpbmVUeXBlIjowLCJQYXJlbnRTdHlsZSI6bnVsbH0sIlBhcmVudFN0eWxlIjpudWxsfSwiRHVyYXRpb25TdHlsZSI6eyIkaWQiOiI4MjQiLCJGb250U2V0dGluZ3MiOnsiJGlkIjoiODI1IiwiRm9udFNpemUiOjEwLCJGb250TmFtZSI6IkNhbGlicmkiLCJJc0JvbGQiOmZhbHNlLCJJc0l0YWxpYyI6ZmFsc2UsIklzVW5kZXJsaW5lZCI6ZmFsc2UsIlBhcmVudFN0eWxlIjpudWxsfSwiQXV0b1NpemUiOjAsIkZvcmVncm91bmQiOnsiJHJlZiI6IjE5NCJ9LCJNYXhXaWR0aCI6MjAwLjAsIk1heEhlaWdodCI6IkluZmluaXR5IiwiU21hcnRGb3JlZ3JvdW5kSXNBY3RpdmUiOmZhbHNlLCJIb3Jpem9udGFsQWxpZ25tZW50IjowLCJWZXJ0aWNhbEFsaWdubWVudCI6MCwiU21hcnRGb3JlZ3JvdW5kIjpudWxsLCJCYWNrZ3JvdW5kRmlsbFR5cGUiOjAsIk1hcmdpbiI6eyIkcmVmIjoiMTk2In0sIlBhZGRpbmciOnsiJHJlZiI6IjE5NyJ9LCJCYWNrZ3JvdW5kIjp7IiRyZWYiOiIxOTgifSwiSXNWaXNpYmxlIjp0cnVlLCJXaWR0aCI6MC4wLCJIZWlnaHQiOjAuMCwiQm9yZGVyU3R5bGUiOnsiJGlkIjoiODI2IiwiTGluZUNvbG9yIjpudWxsLCJMaW5lV2VpZ2h0IjowLjAsIkxpbmVUeXBlIjowLCJQYXJlbnRTdHlsZSI6bnVsbH0sIlBhcmVudFN0eWxlIjpudWxsfSwiSG9yaXpvbnRhbENvbm5lY3RvclN0eWxlIjp7IiRpZCI6IjgyNyIsIkxpbmVDb2xvciI6eyIkcmVmIjoiMjAyIn0sIkxpbmVXZWlnaHQiOjEuMCwiTGluZVR5cGUiOjAsIlBhcmVudFN0eWxlIjpudWxsfSwiVmVydGljYWxDb25uZWN0b3JTdHlsZSI6eyIkaWQiOiI4MjgiLCJMaW5lQ29sb3IiOnsiJHJlZiI6IjIwN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yOSIsIk1hcmdpbiI6eyIkcmVmIjoiMjA4In0sIlBhZGRpbmciOnsiJHJlZiI6IjIwOSJ9LCJCYWNrZ3JvdW5kIjp7IiRpZCI6IjgzMCIsIkNvbG9yIjp7IiRpZCI6IjgzMSIsIkEiOjI1NSwiUiI6MjM3LCJHIjoxMjUsIkIiOjQ5fX0sIklzVmlzaWJsZSI6dHJ1ZSwiV2lkdGgiOjAuMCwiSGVpZ2h0IjoxMC4wLCJCb3JkZXJTdHlsZSI6eyIkaWQiOiI4MzIiLCJMaW5lQ29sb3IiOnsiJHJlZiI6IjcwOCJ9LCJMaW5lV2VpZ2h0IjowLjAsIkxpbmVUeXBlIjowLCJQYXJlbnRTdHlsZSI6bnVsbH0sIlBhcmVudFN0eWxlIjpudWxsfSwiVGl0bGVTdHlsZSI6eyIkaWQiOiI4MzMiLCJGb250U2V0dGluZ3MiOnsiJGlkIjoiODM0IiwiRm9udFNpemUiOjEwLCJGb250TmFtZSI6IkNhbGlicmkiLCJJc0JvbGQiOnRydWUsIklzSXRhbGljIjpmYWxzZSwiSXNVbmRlcmxpbmVkIjpmYWxzZSwiUGFyZW50U3R5bGUiOm51bGx9LCJBdXRvU2l6ZSI6MiwiRm9yZWdyb3VuZCI6eyIkaWQiOiI4MzUiLCJDb2xvciI6eyIkaWQiOiI4MzYiLCJBIjoyNTUsIlIiOjI1NSwiRyI6MjU1LCJCIjoyNTV9fSwiTWF4V2lkdGgiOjIzLjM5NDIwMTQ1MjA4MTg1NSwiTWF4SGVpZ2h0IjoiSW5maW5pdHkiLCJTbWFydEZvcmVncm91bmRJc0FjdGl2ZSI6ZmFsc2UsIkhvcml6b250YWxBbGlnbm1lbnQiOjEsIlZlcnRpY2FsQWxpZ25tZW50IjowLCJTbWFydEZvcmVncm91bmQiOm51bGwsIkJhY2tncm91bmRGaWxsVHlwZSI6MCwiTWFyZ2luIjp7IiRyZWYiOiIyMTkifSwiUGFkZGluZyI6eyIkcmVmIjoiMjIwIn0sIkJhY2tncm91bmQiOnsiJGlkIjoiODM3IiwiQ29sb3IiOnsiJGlkIjoiODM4IiwiQSI6MCwiUiI6MjU1LCJHIjoyNTUsIkIiOjI1NX19LCJJc1Zpc2libGUiOnRydWUsIldpZHRoIjowLjAsIkhlaWdodCI6MC4wLCJCb3JkZXJTdHlsZSI6eyIkaWQiOiI4MzkiLCJMaW5lQ29sb3IiOm51bGwsIkxpbmVXZWlnaHQiOjAuMCwiTGluZVR5cGUiOjAsIlBhcmVudFN0eWxlIjpudWxsfSwiUGFyZW50U3R5bGUiOm51bGx9LCJEYXRlU3R5bGUiOnsiJGlkIjoiODQwIiwiRm9udFNldHRpbmdzIjp7IiRpZCI6Ijg0MSIsIkZvbnRTaXplIjoxMCwiRm9udE5hbWUiOiJDYWxpYnJpIiwiSXNCb2xkIjpmYWxzZSwiSXNJdGFsaWMiOmZhbHNlLCJJc1VuZGVybGluZWQiOmZhbHNlLCJQYXJlbnRTdHlsZSI6bnVsbH0sIkF1dG9TaXplIjowLCJGb3JlZ3JvdW5kIjp7IiRyZWYiOiI3MTki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cmVmIjoiMjI4In0sIklzVmlzaWJsZSI6dHJ1ZSwiV2lkdGgiOjAuMCwiSGVpZ2h0IjowLjAsIkJvcmRlclN0eWxlIjp7IiRpZCI6Ijg0MiIsIkxpbmVDb2xvciI6bnVsbCwiTGluZVdlaWdodCI6MC4wLCJMaW5lVHlwZSI6MCwiUGFyZW50U3R5bGUiOm51bGx9LCJQYXJlbnRTdHlsZSI6bnVsbH0sIkRhdGVGb3JtYXQiOnsiJHJlZiI6IjcyMiJ9LCJXZWVrTnVtYmVyaW5nIjp7IiRpZCI6Ijg0MyIsIkZvcm1hdCI6MCwiSXNWaXNpYmxlIjpmYWxzZSwiTGFzdEtub3duVmlzaWJpbGl0eVN0YXRlIjpmYWxzZX0sIklzVmlzaWJsZSI6dHJ1ZSwiUGFyZW50U3R5bGUiOm51bGx9LCJJbmRleCI6MzIsIlNtYXJ0RHVyYXRpb25BY3RpdmF0ZWQiOmZhbHNlLCJEYXRlRm9ybWF0Ijp7IiRyZWYiOiI3MjIifSwiV2Vla051bWJlcmluZyI6eyIkaWQiOiI4NDQiLCJGb3JtYXQiOjAsIklzVmlzaWJsZSI6ZmFsc2UsIkxhc3RLbm93blZpc2liaWxpdHlTdGF0ZSI6ZmFsc2V9LCJJZCI6ImM5M2MzY2IzLWQ4ZjgtNDU4NC04ZjcwLTlmM2UwZGVjMjgzMSIsIkltcG9ydElkIjpudWxsLCJUaXRsZSI6IlAxIiwiTm90ZSI6bnVsbCwiSHlwZXJsaW5rIjp7IiRpZCI6Ijg0NSIsIkFkZHJlc3MiOm51bGwsIlN1YkFkZHJlc3MiOm51bGx9LCJJc0NoYW5nZWQiOmZhbHNlLCJJc05ldyI6ZmFsc2V9fV0sIl9taWxlc3RvbmVzIjpbXSwiSWQiOiJjNjVhZjA3Ny1hOTlkLTQyMWQtYjYyNC04OTRlZjdhYWUzNzgiLCJJc1NpbmdsZUl0ZW1Sb3ciOmZhbHNlfV0sIkluZGV4IjoyOCwiSWQiOiI5Y2ExYjk2Mi01YzVhLTQ1YjItYmYyYy0yYWYzMmJjMzNjMWQiLCJIZWFkZXJUZXh0IjoiQW5kcm9pZCIsIklzRGVmYXVsdCI6ZmFsc2UsIlN0eWxlIjp7IiRpZCI6Ijg0NiIsIkhlYWRlclN0eWxlIjp7IiRpZCI6Ijg0NyIsIlRleHRTdHlsZSI6eyIkaWQiOiI4NDgiLCJGb250U2V0dGluZ3MiOnsiJGlkIjoiODQ5IiwiRm9udFNpemUiOjExLCJGb250TmFtZSI6IkNhbGlicmkiLCJJc0JvbGQiOmZhbHNlLCJJc0l0YWxpYyI6ZmFsc2UsIklzVW5kZXJsaW5lZCI6ZmFsc2UsIlBhcmVudFN0eWxlIjpudWxsfSwiQXV0b1NpemUiOjIsIkZvcmVncm91bmQiOnsiJGlkIjoiODUwIiwiQ29sb3IiOnsiJGlkIjoiODUxIiwiQSI6MjU1LCJSIjowLCJHIjowLCJCIjowfX0sIk1heFdpZHRoIjozNi4yODA3NTcwOTc3OTE0NTEsIk1heEhlaWdodCI6MC4wLCJTbWFydEZvcmVncm91bmRJc0FjdGl2ZSI6ZmFsc2UsIkhvcml6b250YWxBbGlnbm1lbnQiOjAsIlZlcnRpY2FsQWxpZ25tZW50IjowLCJTbWFydEZvcmVncm91bmQiOm51bGwsIkJhY2tncm91bmRGaWxsVHlwZSI6MCwiTWFyZ2luIjp7IiRpZCI6Ijg1MiIsIlRvcCI6MC4wLCJMZWZ0IjowLjAsIlJpZ2h0IjowLjAsIkJvdHRvbSI6MC4wfSwiUGFkZGluZyI6eyIkaWQiOiI4NTMiLCJUb3AiOjAuMCwiTGVmdCI6MC4wLCJSaWdodCI6MC4wLCJCb3R0b20iOjAuMH0sIkJhY2tncm91bmQiOm51bGwsIklzVmlzaWJsZSI6dHJ1ZSwiV2lkdGgiOjAuMCwiSGVpZ2h0IjowLjAsIkJvcmRlclN0eWxlIjpudWxsLCJQYXJlbnRTdHlsZSI6bnVsbH0sIlJlY3RhbmdsZVN0eWxlIjp7IiRpZCI6Ijg1NCIsIk1hcmdpbiI6eyIkaWQiOiI4NTUiLCJUb3AiOjAuMCwiTGVmdCI6MC4wLCJSaWdodCI6MC4wLCJCb3R0b20iOjAuMH0sIlBhZGRpbmciOnsiJGlkIjoiODU2IiwiVG9wIjowLjAsIkxlZnQiOjAuMCwiUmlnaHQiOjAuMCwiQm90dG9tIjowLjB9LCJCYWNrZ3JvdW5kIjp7IiRyZWYiOiI2NzEifSwiSXNWaXNpYmxlIjp0cnVlLCJXaWR0aCI6MC4wLCJIZWlnaHQiOjAuMCwiQm9yZGVyU3R5bGUiOnsiJGlkIjoiODU3IiwiTGluZUNvbG9yIjp7IiRpZCI6Ijg1OCIsIiR0eXBlIjoiTkxSRS5Db21tb24uRG9tLlNvbGlkQ29sb3JCcnVzaCwgTkxSRS5Db21tb24iLCJDb2xvciI6eyIkaWQiOiI4NTkiLCJBIjoyNTUsIlIiOjQ3LCJHIjo4MiwiQiI6MTQzfX0sIkxpbmVXZWlnaHQiOjAuMCwiTGluZVR5cGUiOjAsIlBhcmVudFN0eWxlIjpudWxsfSwiUGFyZW50U3R5bGUiOm51bGx9LCJNYXJnaW4iOnsiJGlkIjoiODYwIiwiVG9wIjowLjAsIkxlZnQiOjAuMCwiUmlnaHQiOjAuMCwiQm90dG9tIjowLjB9LCJQYWRkaW5nIjp7IiRpZCI6Ijg2MSIsIlRvcCI6MC4wLCJMZWZ0IjowLjAsIlJpZ2h0IjowLjAsIkJvdHRvbSI6MC4wfSwiQmFja2dyb3VuZCI6bnVsbCwiSXNWaXNpYmxlIjp0cnVlLCJXaWR0aCI6MC4wLCJIZWlnaHQiOjAuMCwiQm9yZGVyU3R5bGUiOm51bGwsIlBhcmVudFN0eWxlIjpudWxsfSwiQmFja2dyb3VuZFN0eWxlIjp7IiRpZCI6Ijg2MiIsIk1hcmdpbiI6eyIkaWQiOiI4NjMiLCJUb3AiOjAuMCwiTGVmdCI6MC4wLCJSaWdodCI6MC4wLCJCb3R0b20iOjAuMH0sIlBhZGRpbmciOnsiJGlkIjoiODY0IiwiVG9wIjowLjAsIkxlZnQiOjAuMCwiUmlnaHQiOjAuMCwiQm90dG9tIjowLjB9LCJCYWNrZ3JvdW5kIjp7IiRpZCI6Ijg2NSIsIkNvbG9yIjp7IiRpZCI6Ijg2NiIsIkEiOjUxLCJSIjoxNjUsIkciOjE2NSwiQiI6MTY1fX0sIklzVmlzaWJsZSI6dHJ1ZSwiV2lkdGgiOjAuMCwiSGVpZ2h0IjowLjAsIkJvcmRlclN0eWxlIjp7IiRpZCI6Ijg2NyIsIkxpbmVDb2xvciI6eyIkaWQiOiI4NjgiLCIkdHlwZSI6Ik5MUkUuQ29tbW9uLkRvbS5Tb2xpZENvbG9yQnJ1c2gsIE5MUkUuQ29tbW9uIiwiQ29sb3IiOnsiJGlkIjoiODY5IiwiQSI6MjU1LCJSIjo0NywiRyI6ODIsIkIiOjE0M319LCJMaW5lV2VpZ2h0IjowLjAsIkxpbmVUeXBlIjowLCJQYXJlbnRTdHlsZSI6bnVsbH0sIlBhcmVudFN0eWxlIjpudWxsfSwiTWFyZ2luIjp7IiRpZCI6Ijg3MCIsIlRvcCI6MC4wLCJMZWZ0IjowLjAsIlJpZ2h0IjowLjAsIkJvdHRvbSI6MC4wfSwiUGFkZGluZyI6eyIkaWQiOiI4NzEiLCJUb3AiOjAuMCwiTGVmdCI6MC4wLCJSaWdodCI6MC4wLCJCb3R0b20iOjAuMH0sIklzVmlzaWJsZSI6dHJ1ZSwiV2lkdGgiOjAuMCwiSGVpZ2h0IjowLjAsIkJvcmRlclN0eWxlIjpudWxsLCJQYXJlbnRTdHlsZSI6bnVsbH19LHsiJGlkIjoiODcyIiwiX3Jvd3MiOlt7IiRpZCI6Ijg3MyIsIl90YXNrcyI6W3siJGlkIjoiODc0IiwiX2F0dGFjaGVkTWlsZXN0b25lcyI6W10sIlRhc2tEZWZpbml0aW9uIjp7IiRpZCI6Ijg3NSIsIkdyb3VwTmFtZSI6bnVsbCwiU3RhcnREYXRlIjoiMjAyMy0wNC0wOVQwMDowMDowMCIsIkVuZERhdGUiOiIyMDIzLTA4LTEyVDIzOjU5OjAwIiwiUGVyY2VudGFnZUNvbXBsZXRlIjpudWxsLCJTdHlsZSI6eyIkaWQiOiI4NzYiLCJTaGFwZSI6MywiU2hhcGVUaGlja25lc3MiOjAsIkR1cmF0aW9uRm9ybWF0IjowLCJJbmNsdWRlTm9uV29ya2luZ0RheXNJbkR1cmF0aW9uIjpmYWxzZSwiUGVyY2VudGFnZUNvbXBsZXRlU3R5bGUiOnsiJGlkIjoiODc3IiwiRm9udFNldHRpbmdzIjp7IiRpZCI6Ijg3OCIsIkZvbnRTaXplIjoxMCwiRm9udE5hbWUiOiJDYWxpYnJpIiwiSXNCb2xkIjpmYWxzZSwiSXNJdGFsaWMiOmZhbHNlLCJJc1VuZGVybGluZWQiOmZhbHNlLCJQYXJlbnRTdHlsZSI6bnVsbH0sIkF1dG9TaXplIjowLCJGb3JlZ3JvdW5kIjp7IiRpZCI6Ijg3OSIsIkNvbG9yIjp7IiRpZCI6Ijg4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NyJ9LCJQYWRkaW5nIjp7IiRyZWYiOiIxODgifSwiQmFja2dyb3VuZCI6eyIkaWQiOiI4ODEiLCJDb2xvciI6eyIkaWQiOiI4ODIiLCJBIjo4OSwiUiI6MCwiRyI6MCwiQiI6MH19LCJJc1Zpc2libGUiOnRydWUsIldpZHRoIjowLjAsIkhlaWdodCI6MC4wLCJCb3JkZXJTdHlsZSI6eyIkaWQiOiI4ODMiLCJMaW5lQ29sb3IiOm51bGwsIkxpbmVXZWlnaHQiOjAuMCwiTGluZVR5cGUiOjAsIlBhcmVudFN0eWxlIjpudWxsfSwiUGFyZW50U3R5bGUiOm51bGx9LCJEdXJhdGlvblN0eWxlIjp7IiRpZCI6Ijg4NCIsIkZvbnRTZXR0aW5ncyI6eyIkaWQiOiI4ODU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4ODYiLCJMaW5lQ29sb3IiOm51bGwsIkxpbmVXZWlnaHQiOjAuMCwiTGluZVR5cGUiOjAsIlBhcmVudFN0eWxlIjpudWxsfSwiUGFyZW50U3R5bGUiOm51bGx9LCJIb3Jpem9udGFsQ29ubmVjdG9yU3R5bGUiOnsiJGlkIjoiODg3IiwiTGluZUNvbG9yIjp7IiRyZWYiOiIyMDIifSwiTGluZVdlaWdodCI6MS4wLCJMaW5lVHlwZSI6MCwiUGFyZW50U3R5bGUiOm51bGx9LCJWZXJ0aWNhbENvbm5lY3RvclN0eWxlIjp7IiRpZCI6Ijg4OC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Dg5IiwiTWFyZ2luIjp7IiRyZWYiOiIyMDgifSwiUGFkZGluZyI6eyIkcmVmIjoiMjA5In0sIkJhY2tncm91bmQiOnsiJGlkIjoiODkwIiwiQ29sb3IiOnsiJGlkIjoiODkxIiwiQSI6MjU1LCJSIjoyMzcsIkciOjEyNSwiQiI6NDl9fSwiSXNWaXNpYmxlIjp0cnVlLCJXaWR0aCI6MC4wLCJIZWlnaHQiOjEwLjAsIkJvcmRlclN0eWxlIjp7IiRpZCI6Ijg5MiIsIkxpbmVDb2xvciI6eyIkaWQiOiI4OTMiLCIkdHlwZSI6Ik5MUkUuQ29tbW9uLkRvbS5Tb2xpZENvbG9yQnJ1c2gsIE5MUkUuQ29tbW9uIiwiQ29sb3IiOnsiJGlkIjoiODk0IiwiQSI6MjU1LCJSIjoyNTUsIkciOjI1NSwiQiI6MjU1fX0sIkxpbmVXZWlnaHQiOjAuMCwiTGluZVR5cGUiOjAsIlBhcmVudFN0eWxlIjpudWxsfSwiUGFyZW50U3R5bGUiOm51bGx9LCJUaXRsZVN0eWxlIjp7IiRpZCI6Ijg5NSIsIkZvbnRTZXR0aW5ncyI6eyIkaWQiOiI4OTYiLCJGb250U2l6ZSI6MTAsIkZvbnROYW1lIjoiQ2FsaWJyaSIsIklzQm9sZCI6dHJ1ZSwiSXNJdGFsaWMiOmZhbHNlLCJJc1VuZGVybGluZWQiOmZhbHNlLCJQYXJlbnRTdHlsZSI6bnVsbH0sIkF1dG9TaXplIjowLCJGb3JlZ3JvdW5kIjp7IiRpZCI6Ijg5NyIsIkNvbG9yIjp7IiRpZCI6Ijg5OC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g5OSIsIkNvbG9yIjp7IiRpZCI6IjkwMCIsIkEiOjAsIlIiOjI1NSwiRyI6MjU1LCJCIjoyNTV9fSwiSXNWaXNpYmxlIjp0cnVlLCJXaWR0aCI6MC4wLCJIZWlnaHQiOjAuMCwiQm9yZGVyU3R5bGUiOnsiJGlkIjoiOTAxIiwiTGluZUNvbG9yIjpudWxsLCJMaW5lV2VpZ2h0IjowLjAsIkxpbmVUeXBlIjowLCJQYXJlbnRTdHlsZSI6bnVsbH0sIlBhcmVudFN0eWxlIjpudWxsfSwiRGF0ZVN0eWxlIjp7IiRpZCI6IjkwMiIsIkZvbnRTZXR0aW5ncyI6eyIkaWQiOiI5MDMiLCJGb250U2l6ZSI6MTAsIkZvbnROYW1lIjoiQ2FsaWJyaSIsIklzQm9sZCI6ZmFsc2UsIklzSXRhbGljIjpmYWxzZSwiSXNVbmRlcmxpbmVkIjpmYWxzZSwiUGFyZW50U3R5bGUiOm51bGx9LCJBdXRvU2l6ZSI6MCwiRm9yZWdyb3VuZCI6eyIkcmVmIjoiNzE5In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HJlZiI6IjIyOCJ9LCJJc1Zpc2libGUiOnRydWUsIldpZHRoIjowLjAsIkhlaWdodCI6MC4wLCJCb3JkZXJTdHlsZSI6eyIkaWQiOiI5MDQiLCJMaW5lQ29sb3IiOm51bGwsIkxpbmVXZWlnaHQiOjAuMCwiTGluZVR5cGUiOjAsIlBhcmVudFN0eWxlIjpudWxsfSwiUGFyZW50U3R5bGUiOm51bGx9LCJEYXRlRm9ybWF0Ijp7IiRpZCI6Ijk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YiLCJGb3JtYXQiOjAsIklzVmlzaWJsZSI6ZmFsc2UsIkxhc3RLbm93blZpc2liaWxpdHlTdGF0ZSI6ZmFsc2V9LCJJc1Zpc2libGUiOnRydWUsIlBhcmVudFN0eWxlIjpudWxsfSwiSW5kZXgiOjI4LCJTbWFydER1cmF0aW9uQWN0aXZhdGVkIjpmYWxzZSwiRGF0ZUZvcm1hdCI6eyIkcmVmIjoiOTA1In0sIldlZWtOdW1iZXJpbmciOnsiJGlkIjoiOTA3IiwiRm9ybWF0IjowLCJJc1Zpc2libGUiOmZhbHNlLCJMYXN0S25vd25WaXNpYmlsaXR5U3RhdGUiOmZhbHNlfSwiSWQiOiIwNjlkNTkyZi00N2ZmLTQyMDQtYTBmMS1kZjMzZTBmYmZiMDUiLCJJbXBvcnRJZCI6bnVsbCwiVGl0bGUiOiJQMyIsIk5vdGUiOm51bGwsIkh5cGVybGluayI6eyIkaWQiOiI5MDgiLCJBZGRyZXNzIjpudWxsLCJTdWJBZGRyZXNzIjpudWxsfSwiSXNDaGFuZ2VkIjpmYWxzZSwiSXNOZXciOmZhbHNlfX0seyIkaWQiOiI5MDkiLCJfYXR0YWNoZWRNaWxlc3RvbmVzIjpbXSwiVGFza0RlZmluaXRpb24iOnsiJGlkIjoiOTEwIiwiR3JvdXBOYW1lIjpudWxsLCJTdGFydERhdGUiOiIyMDIzLTAxLTAyVDAwOjAwOjAwWiIsIkVuZERhdGUiOiIyMDIzLTAyLTEwVDIzOjU5OjAwIiwiUGVyY2VudGFnZUNvbXBsZXRlIjpudWxsLCJTdHlsZSI6eyIkaWQiOiI5MTEiLCJTaGFwZSI6MywiU2hhcGVUaGlja25lc3MiOjAsIkR1cmF0aW9uRm9ybWF0IjowLCJJbmNsdWRlTm9uV29ya2luZ0RheXNJbkR1cmF0aW9uIjpmYWxzZSwiUGVyY2VudGFnZUNvbXBsZXRlU3R5bGUiOnsiJGlkIjoiOTEyIiwiRm9udFNldHRpbmdzIjp7IiRpZCI6IjkxMy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aWQiOiI5MTQiLCJUb3AiOjAuMCwiTGVmdCI6MC4wLCJSaWdodCI6MC4wLCJCb3R0b20iOjAuMH0sIlBhZGRpbmciOnsiJGlkIjoiOTE1IiwiVG9wIjowLjAsIkxlZnQiOjAuMCwiUmlnaHQiOjAuMCwiQm90dG9tIjowLjB9LCJCYWNrZ3JvdW5kIjp7IiRpZCI6IjkxNiIsIkNvbG9yIjp7IiRpZCI6IjkxNyIsIkEiOjg5LCJSIjowLCJHIjowLCJCIjowfX0sIklzVmlzaWJsZSI6dHJ1ZSwiV2lkdGgiOjAuMCwiSGVpZ2h0IjowLjAsIkJvcmRlclN0eWxlIjp7IiRpZCI6IjkxOCIsIkxpbmVDb2xvciI6bnVsbCwiTGluZVdlaWdodCI6MC4wLCJMaW5lVHlwZSI6MCwiUGFyZW50U3R5bGUiOm51bGx9LCJQYXJlbnRTdHlsZSI6bnVsbH0sIkR1cmF0aW9uU3R5bGUiOnsiJGlkIjoiOTE5IiwiRm9udFNldHRpbmdzIjp7IiRpZCI6IjkyMCIsIkZvbnRTaXplIjoxMCwiRm9udE5hbWUiOiJDYWxpYnJpIiwiSXNCb2xkIjpmYWxzZSwiSXNJdGFsaWMiOmZhbHNlLCJJc1VuZGVybGluZWQiOmZhbHNlLCJQYXJlbnRTdHlsZSI6bnVsbH0sIkF1dG9TaXplIjowLCJGb3JlZ3JvdW5kIjp7IiRpZCI6IjkyMSIsIkNvbG9yIjp7IiRpZCI6Ijk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yMyIsIlRvcCI6MC4wLCJMZWZ0IjowLjAsIlJpZ2h0IjowLjAsIkJvdHRvbSI6MC4wfSwiUGFkZGluZyI6eyIkaWQiOiI5MjQiLCJUb3AiOjAuMCwiTGVmdCI6MC4wLCJSaWdodCI6MC4wLCJCb3R0b20iOjAuMH0sIkJhY2tncm91bmQiOnsiJGlkIjoiOTI1IiwiQ29sb3IiOnsiJHJlZiI6IjkxNyJ9fSwiSXNWaXNpYmxlIjp0cnVlLCJXaWR0aCI6MC4wLCJIZWlnaHQiOjAuMCwiQm9yZGVyU3R5bGUiOnsiJGlkIjoiOTI2IiwiTGluZUNvbG9yIjpudWxsLCJMaW5lV2VpZ2h0IjowLjAsIkxpbmVUeXBlIjowLCJQYXJlbnRTdHlsZSI6bnVsbH0sIlBhcmVudFN0eWxlIjpudWxsfSwiSG9yaXpvbnRhbENvbm5lY3RvclN0eWxlIjp7IiRpZCI6IjkyNyIsIkxpbmVDb2xvciI6eyIkaWQiOiI5MjgiLCIkdHlwZSI6Ik5MUkUuQ29tbW9uLkRvbS5Tb2xpZENvbG9yQnJ1c2gsIE5MUkUuQ29tbW9uIiwiQ29sb3IiOnsiJGlkIjoiOTI5IiwiQSI6MjU1LCJSIjoyMDQsIkciOjIwNCwiQiI6MjA0fX0sIkxpbmVXZWlnaHQiOjEuMCwiTGluZVR5cGUiOjAsIlBhcmVudFN0eWxlIjpudWxsfSwiVmVydGljYWxDb25uZWN0b3JTdHlsZSI6eyIkaWQiOiI5MzAiLCJMaW5lQ29sb3IiOnsiJGlkIjoiOTMxIiwiJHR5cGUiOiJOTFJFLkNvbW1vbi5Eb20uU29saWRDb2xvckJydXNoLCBOTFJFLkNvbW1vbiIsIkNvbG9yIjp7IiRpZCI6Ijkz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kzMyIsIk1hcmdpbiI6eyIkaWQiOiI5MzQiLCJUb3AiOjAuMCwiTGVmdCI6NC4wLCJSaWdodCI6NC4wLCJCb3R0b20iOjAuMH0sIlBhZGRpbmciOnsiJGlkIjoiOTM1IiwiVG9wIjowLjAsIkxlZnQiOjAuMCwiUmlnaHQiOjAuMCwiQm90dG9tIjowLjB9LCJCYWNrZ3JvdW5kIjp7IiRpZCI6IjkzNiIsIkNvbG9yIjp7IiRpZCI6IjkzNyIsIkEiOjI1NSwiUiI6MjM3LCJHIjoxMjUsIkIiOjQ5fX0sIklzVmlzaWJsZSI6dHJ1ZSwiV2lkdGgiOjAuMCwiSGVpZ2h0IjoxMC4wLCJCb3JkZXJTdHlsZSI6eyIkaWQiOiI5MzgiLCJMaW5lQ29sb3IiOnsiJGlkIjoiOTM5IiwiJHR5cGUiOiJOTFJFLkNvbW1vbi5Eb20uU29saWRDb2xvckJydXNoLCBOTFJFLkNvbW1vbiIsIkNvbG9yIjp7IiRpZCI6Ijk0MCIsIkEiOjI1NSwiUiI6MjU1LCJHIjoyNTUsIkIiOjI1NX19LCJMaW5lV2VpZ2h0IjowLjAsIkxpbmVUeXBlIjowLCJQYXJlbnRTdHlsZSI6bnVsbH0sIlBhcmVudFN0eWxlIjpudWxsfSwiVGl0bGVTdHlsZSI6eyIkaWQiOiI5NDEiLCJGb250U2V0dGluZ3MiOnsiJGlkIjoiOTQyIiwiRm9udFNpemUiOjEwLCJGb250TmFtZSI6IkNhbGlicmkiLCJJc0JvbGQiOnRydWUsIklzSXRhbGljIjpmYWxzZSwiSXNVbmRlcmxpbmVkIjpmYWxzZSwiUGFyZW50U3R5bGUiOm51bGx9LCJBdXRvU2l6ZSI6MiwiRm9yZWdyb3VuZCI6eyIkaWQiOiI5NDMiLCJDb2xvciI6eyIkaWQiOiI5NDQiLCJBIjoyNTUsIlIiOjI1NSwiRyI6MjU1LCJCIjoyNTV9fSwiTWF4V2lkdGgiOjE1LjQ3MzY1NzA4Nzg0NjIzOCwiTWF4SGVpZ2h0IjoiSW5maW5pdHkiLCJTbWFydEZvcmVncm91bmRJc0FjdGl2ZSI6ZmFsc2UsIkhvcml6b250YWxBbGlnbm1lbnQiOjE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jU1LCJHIjoyNTUsIkIiOjI1NX19LCJJc1Zpc2libGUiOnRydWUsIldpZHRoIjowLjAsIkhlaWdodCI6MC4wLCJCb3JkZXJTdHlsZSI6eyIkaWQiOiI5NDkiLCJMaW5lQ29sb3IiOm51bGwsIkxpbmVXZWlnaHQiOjAuMCwiTGluZVR5cGUiOjAsIlBhcmVudFN0eWxlIjpudWxsfSwiUGFyZW50U3R5bGUiOm51bGx9LCJEYXRlU3R5bGUiOnsiJGlkIjoiOTUwIiwiRm9udFNldHRpbmdzIjp7IiRpZCI6Ijk1MSIsIkZvbnRTaXplIjoxMCwiRm9udE5hbWUiOiJDYWxpYnJpIiwiSXNCb2xkIjpmYWxzZSwiSXNJdGFsaWMiOmZhbHNlLCJJc1VuZGVybGluZWQiOmZhbHNlLCJQYXJlbnRTdHlsZSI6bnVsbH0sIkF1dG9TaXplIjowLCJGb3JlZ3JvdW5kIjp7IiRpZCI6Ijk1MiIsIkNvbG9yIjp7IiRpZCI6Ijk1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U0IiwiVG9wIjowLjAsIkxlZnQiOjAuMCwiUmlnaHQiOjAuMCwiQm90dG9tIjowLjB9LCJQYWRkaW5nIjp7IiRpZCI6Ijk1NSIsIlRvcCI6MC4wLCJMZWZ0IjowLjAsIlJpZ2h0IjowLjAsIkJvdHRvbSI6MC4wfSwiQmFja2dyb3VuZCI6eyIkaWQiOiI5NTYiLCJDb2xvciI6eyIkaWQiOiI5NTciLCJBIjowLCJSIjoyNTUsIkciOjI1NSwiQiI6MjU1fX0sIklzVmlzaWJsZSI6dHJ1ZSwiV2lkdGgiOjAuMCwiSGVpZ2h0IjowLjAsIkJvcmRlclN0eWxlIjp7IiRpZCI6Ijk1OCIsIkxpbmVDb2xvciI6bnVsbCwiTGluZVdlaWdodCI6MC4wLCJMaW5lVHlwZSI6MCwiUGFyZW50U3R5bGUiOm51bGx9LCJQYXJlbnRTdHlsZSI6bnVsbH0sIkRhdGVGb3JtYXQiOnsiJGlkIjoiOT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MCIsIkZvcm1hdCI6MCwiSXNWaXNpYmxlIjpmYWxzZSwiTGFzdEtub3duVmlzaWJpbGl0eVN0YXRlIjpmYWxzZX0sIklzVmlzaWJsZSI6dHJ1ZSwiUGFyZW50U3R5bGUiOm51bGx9LCJJbmRleCI6MjksIlNtYXJ0RHVyYXRpb25BY3RpdmF0ZWQiOmZhbHNlLCJEYXRlRm9ybWF0Ijp7IiRyZWYiOiI5NTkifSwiV2Vla051bWJlcmluZyI6eyIkaWQiOiI5NjEiLCJGb3JtYXQiOjAsIklzVmlzaWJsZSI6ZmFsc2UsIkxhc3RLbm93blZpc2liaWxpdHlTdGF0ZSI6ZmFsc2V9LCJJZCI6IjJmZTNmMmQ5LTBlNjktNDg2Yy1hZWQ2LWYyOThjNDc3MzI5OSIsIkltcG9ydElkIjoiMjMiLCJUaXRsZSI6IlAxIiwiTm90ZSI6bnVsbCwiSHlwZXJsaW5rIjp7IiRpZCI6Ijk2MiIsIkFkZHJlc3MiOm51bGwsIlN1YkFkZHJlc3MiOm51bGx9LCJJc0NoYW5nZWQiOmZhbHNlLCJJc05ldyI6ZmFsc2V9fSx7IiRpZCI6Ijk2MyIsIl9hdHRhY2hlZE1pbGVzdG9uZXMiOltdLCJUYXNrRGVmaW5pdGlvbiI6eyIkaWQiOiI5NjQiLCJHcm91cE5hbWUiOm51bGwsIlN0YXJ0RGF0ZSI6IjIwMjMtMDItMTFUMDA6MDA6MDAiLCJFbmREYXRlIjoiMjAyMy0wNC0wOFQyMzo1OTowMCIsIlBlcmNlbnRhZ2VDb21wbGV0ZSI6bnVsbCwiU3R5bGUiOnsiJGlkIjoiOTY1IiwiU2hhcGUiOjMsIlNoYXBlVGhpY2tuZXNzIjowLCJEdXJhdGlvbkZvcm1hdCI6MCwiSW5jbHVkZU5vbldvcmtpbmdEYXlzSW5EdXJhdGlvbiI6ZmFsc2UsIlBlcmNlbnRhZ2VDb21wbGV0ZVN0eWxlIjp7IiRpZCI6Ijk2NiIsIkZvbnRTZXR0aW5ncyI6eyIkaWQiOiI5NjciLCJGb250U2l6ZSI6MTAsIkZvbnROYW1lIjoiQ2FsaWJyaSIsIklzQm9sZCI6ZmFsc2UsIklzSXRhbGljIjpmYWxzZSwiSXNVbmRlcmxpbmVkIjpmYWxzZSwiUGFyZW50U3R5bGUiOm51bGx9LCJBdXRvU2l6ZSI6MCwiRm9yZWdyb3VuZCI6eyIkaWQiOiI5NjgiLCJDb2xvciI6eyIkaWQiOiI5Nj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3MCIsIlRvcCI6MC4wLCJMZWZ0IjowLjAsIlJpZ2h0IjowLjAsIkJvdHRvbSI6MC4wfSwiUGFkZGluZyI6eyIkaWQiOiI5NzEiLCJUb3AiOjAuMCwiTGVmdCI6MC4wLCJSaWdodCI6MC4wLCJCb3R0b20iOjAuMH0sIkJhY2tncm91bmQiOnsiJGlkIjoiOTcyIiwiQ29sb3IiOnsiJGlkIjoiOTczIiwiQSI6ODksIlIiOjAsIkciOjAsIkIiOjB9fSwiSXNWaXNpYmxlIjp0cnVlLCJXaWR0aCI6MC4wLCJIZWlnaHQiOjAuMCwiQm9yZGVyU3R5bGUiOnsiJGlkIjoiOTc0IiwiTGluZUNvbG9yIjpudWxsLCJMaW5lV2VpZ2h0IjowLjAsIkxpbmVUeXBlIjowLCJQYXJlbnRTdHlsZSI6bnVsbH0sIlBhcmVudFN0eWxlIjpudWxsfSwiRHVyYXRpb25TdHlsZSI6eyIkaWQiOiI5NzUiLCJGb250U2V0dGluZ3MiOnsiJGlkIjoiOTc2IiwiRm9udFNpemUiOjEwLCJGb250TmFtZSI6IkNhbGlicmkiLCJJc0JvbGQiOmZhbHNlLCJJc0l0YWxpYyI6ZmFsc2UsIklzVW5kZXJsaW5lZCI6ZmFsc2UsIlBhcmVudFN0eWxlIjpudWxsfSwiQXV0b1NpemUiOjAsIkZvcmVncm91bmQiOnsiJGlkIjoiOTc3IiwiQ29sb3IiOnsiJGlkIjoiOT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cmVmIjoiOTczIn19LCJJc1Zpc2libGUiOnRydWUsIldpZHRoIjowLjAsIkhlaWdodCI6MC4wLCJCb3JkZXJTdHlsZSI6eyIkaWQiOiI5ODIiLCJMaW5lQ29sb3IiOm51bGwsIkxpbmVXZWlnaHQiOjAuMCwiTGluZVR5cGUiOjAsIlBhcmVudFN0eWxlIjpudWxsfSwiUGFyZW50U3R5bGUiOm51bGx9LCJIb3Jpem9udGFsQ29ubmVjdG9yU3R5bGUiOnsiJGlkIjoiOTgzIiwiTGluZUNvbG9yIjp7IiRpZCI6Ijk4NCIsIiR0eXBlIjoiTkxSRS5Db21tb24uRG9tLlNvbGlkQ29sb3JCcnVzaCwgTkxSRS5Db21tb24iLCJDb2xvciI6eyIkaWQiOiI5ODUiLCJBIjoyNTUsIlIiOjIwNCwiRyI6MjA0LCJCIjoyMDR9fSwiTGluZVdlaWdodCI6MS4wLCJMaW5lVHlwZSI6MCwiUGFyZW50U3R5bGUiOm51bGx9LCJWZXJ0aWNhbENvbm5lY3RvclN0eWxlIjp7IiRpZCI6Ijk4NiIsIkxpbmVDb2xvciI6eyIkaWQiOiI5ODciLCIkdHlwZSI6Ik5MUkUuQ29tbW9uLkRvbS5Tb2xpZENvbG9yQnJ1c2gsIE5MUkUuQ29tbW9uIiwiQ29sb3IiOnsiJGlkIjoiOT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Tg5IiwiTWFyZ2luIjp7IiRpZCI6Ijk5MCIsIlRvcCI6MC4wLCJMZWZ0Ijo0LjAsIlJpZ2h0Ijo0LjAsIkJvdHRvbSI6MC4wfSwiUGFkZGluZyI6eyIkaWQiOiI5OTEiLCJUb3AiOjAuMCwiTGVmdCI6MC4wLCJSaWdodCI6MC4wLCJCb3R0b20iOjAuMH0sIkJhY2tncm91bmQiOnsiJGlkIjoiOTkyIiwiQ29sb3IiOnsiJGlkIjoiOTkzIiwiQSI6MjU1LCJSIjoyMzcsIkciOjEyNSwiQiI6NDl9fSwiSXNWaXNpYmxlIjp0cnVlLCJXaWR0aCI6MC4wLCJIZWlnaHQiOjEwLjAsIkJvcmRlclN0eWxlIjp7IiRpZCI6Ijk5NCIsIkxpbmVDb2xvciI6eyIkaWQiOiI5OTUiLCIkdHlwZSI6Ik5MUkUuQ29tbW9uLkRvbS5Tb2xpZENvbG9yQnJ1c2gsIE5MUkUuQ29tbW9uIiwiQ29sb3IiOnsiJGlkIjoiOTk2IiwiQSI6MjU1LCJSIjoyNTUsIkciOjI1NSwiQiI6MjU1fX0sIkxpbmVXZWlnaHQiOjAuMCwiTGluZVR5cGUiOjAsIlBhcmVudFN0eWxlIjpudWxsfSwiUGFyZW50U3R5bGUiOm51bGx9LCJUaXRsZVN0eWxlIjp7IiRpZCI6Ijk5NyIsIkZvbnRTZXR0aW5ncyI6eyIkaWQiOiI5OTgiLCJGb250U2l6ZSI6MTAsIkZvbnROYW1lIjoiQ2FsaWJyaSIsIklzQm9sZCI6dHJ1ZSwiSXNJdGFsaWMiOmZhbHNlLCJJc1VuZGVybGluZWQiOmZhbHNlLCJQYXJlbnRTdHlsZSI6bnVsbH0sIkF1dG9TaXplIjowLCJGb3JlZ3JvdW5kIjp7IiRpZCI6Ijk5OSIsIkNvbG9yIjp7IiRpZCI6IjEwMDAiLCJBIjoyNTUsIlIiOjI1NSwiRyI6MjU1LCJCIjoyNTV9fSwiTWF4V2lkdGgiOjg3Mi43MjcyNzI3MjcyNzI3NSwiTWF4SGVpZ2h0IjoiSW5maW5pdHkiLCJTbWFydEZvcmVncm91bmRJc0FjdGl2ZSI6ZmFsc2UsIkhvcml6b250YWxBbGlnbm1lbnQiOjEsIlZlcnRpY2FsQWxpZ25tZW50Ijow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GlkIjoiMTAwNCIsIkEiOjAsIlIiOjI1NSwiRyI6MjU1LCJCIjoyNTV9fSwiSXNWaXNpYmxlIjp0cnVlLCJXaWR0aCI6MC4wLCJIZWlnaHQiOjAuMCwiQm9yZGVyU3R5bGUiOnsiJGlkIjoiMTAwNSIsIkxpbmVDb2xvciI6bnVsbCwiTGluZVdlaWdodCI6MC4wLCJMaW5lVHlwZSI6MCwiUGFyZW50U3R5bGUiOm51bGx9LCJQYXJlbnRTdHlsZSI6bnVsbH0sIkRhdGVTdHlsZSI6eyIkaWQiOiIxMDA2IiwiRm9udFNldHRpbmdzIjp7IiRpZCI6IjEwMDciLCJGb250U2l6ZSI6MTAsIkZvbnROYW1lIjoiQ2FsaWJyaSIsIklzQm9sZCI6ZmFsc2UsIklzSXRhbGljIjpmYWxzZSwiSXNVbmRlcmxpbmVkIjpmYWxzZSwiUGFyZW50U3R5bGUiOm51bGx9LCJBdXRvU2l6ZSI6MCwiRm9yZWdyb3VuZCI6eyIkaWQiOiIxMDA4IiwiQ29sb3IiOnsiJGlkIjoiMTA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MCIsIlRvcCI6MC4wLCJMZWZ0IjowLjAsIlJpZ2h0IjowLjAsIkJvdHRvbSI6MC4wfSwiUGFkZGluZyI6eyIkaWQiOiIxMDExIiwiVG9wIjowLjAsIkxlZnQiOjAuMCwiUmlnaHQiOjAuMCwiQm90dG9tIjowLjB9LCJCYWNrZ3JvdW5kIjp7IiRpZCI6IjEwMTIiLCJDb2xvciI6eyIkaWQiOiIxMDEzIiwiQSI6MCwiUiI6MjU1LCJHIjoyNTUsIkIiOjI1NX19LCJJc1Zpc2libGUiOnRydWUsIldpZHRoIjowLjAsIkhlaWdodCI6MC4wLCJCb3JkZXJTdHlsZSI6eyIkaWQiOiIxMDE0IiwiTGluZUNvbG9yIjpudWxsLCJMaW5lV2VpZ2h0IjowLjAsIkxpbmVUeXBlIjowLCJQYXJlbnRTdHlsZSI6bnVsbH0sIlBhcmVudFN0eWxlIjpudWxsfSwiRGF0ZUZvcm1hdCI6eyIkaWQiOiIxMD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YiLCJGb3JtYXQiOjAsIklzVmlzaWJsZSI6ZmFsc2UsIkxhc3RLbm93blZpc2liaWxpdHlTdGF0ZSI6ZmFsc2V9LCJJc1Zpc2libGUiOnRydWUsIlBhcmVudFN0eWxlIjpudWxsfSwiSW5kZXgiOjMwLCJTbWFydER1cmF0aW9uQWN0aXZhdGVkIjpmYWxzZSwiRGF0ZUZvcm1hdCI6eyIkcmVmIjoiMTAxNSJ9LCJXZWVrTnVtYmVyaW5nIjp7IiRpZCI6IjEwMTciLCJGb3JtYXQiOjAsIklzVmlzaWJsZSI6ZmFsc2UsIkxhc3RLbm93blZpc2liaWxpdHlTdGF0ZSI6ZmFsc2V9LCJJZCI6IjllNjBhNmIwLTZkNDYtNGJlYi04NzI2LWI5ZWQ4NmUyZmU3YyIsIkltcG9ydElkIjoiMjQiLCJUaXRsZSI6IlAyIiwiTm90ZSI6bnVsbCwiSHlwZXJsaW5rIjp7IiRpZCI6IjEwMTgiLCJBZGRyZXNzIjpudWxsLCJTdWJBZGRyZXNzIjpudWxsfSwiSXNDaGFuZ2VkIjpmYWxzZSwiSXNOZXciOmZhbHNlfX0seyIkaWQiOiIxMDE5IiwiX2F0dGFjaGVkTWlsZXN0b25lcyI6W10sIlRhc2tEZWZpbml0aW9uIjp7IiRpZCI6IjEwMjAiLCJHcm91cE5hbWUiOm51bGwsIlN0YXJ0RGF0ZSI6IjIwMjMtMTAtMjFUMDA6MDA6MDBaIiwiRW5kRGF0ZSI6IjIwMjMtMTItMDRUMjM6NTk6MDAiLCJQZXJjZW50YWdlQ29tcGxldGUiOm51bGwsIlN0eWxlIjp7IiRpZCI6IjEwMjEiLCJTaGFwZSI6MywiU2hhcGVUaGlja25lc3MiOjAsIkR1cmF0aW9uRm9ybWF0IjowLCJJbmNsdWRlTm9uV29ya2luZ0RheXNJbkR1cmF0aW9uIjpmYWxzZSwiUGVyY2VudGFnZUNvbXBsZXRlU3R5bGUiOnsiJGlkIjoiMTAyMiIsIkZvbnRTZXR0aW5ncyI6eyIkaWQiOiIxMDIzIiwiRm9udFNpemUiOjEwLCJGb250TmFtZSI6IkNhbGlicmkiLCJJc0JvbGQiOmZhbHNlLCJJc0l0YWxpYyI6ZmFsc2UsIklzVW5kZXJsaW5lZCI6ZmFsc2UsIlBhcmVudFN0eWxlIjpudWxsfSwiQXV0b1NpemUiOjAsIkZvcmVncm91bmQiOnsiJGlkIjoiMTAyNCIsIkNvbG9yIjp7IiRpZCI6IjEwMj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cifSwiUGFkZGluZyI6eyIkcmVmIjoiMTg4In0sIkJhY2tncm91bmQiOnsiJGlkIjoiMTAyNiIsIkNvbG9yIjp7IiRyZWYiOiI4ODIifX0sIklzVmlzaWJsZSI6dHJ1ZSwiV2lkdGgiOjAuMCwiSGVpZ2h0IjowLjAsIkJvcmRlclN0eWxlIjp7IiRpZCI6IjEwMjciLCJMaW5lQ29sb3IiOm51bGwsIkxpbmVXZWlnaHQiOjAuMCwiTGluZVR5cGUiOjAsIlBhcmVudFN0eWxlIjpudWxsfSwiUGFyZW50U3R5bGUiOm51bGx9LCJEdXJhdGlvblN0eWxlIjp7IiRpZCI6IjEwMjgiLCJGb250U2V0dGluZ3MiOnsiJGlkIjoiMTAyOSIsIkZvbnRTaXplIjoxMCwiRm9udE5hbWUiOiJDYWxpYnJpIiwiSXNCb2xkIjpmYWxzZSwiSXNJdGFsaWMiOmZhbHNlLCJJc1VuZGVybGluZWQiOmZhbHNlLCJQYXJlbnRTdHlsZSI6bnVsbH0sIkF1dG9TaXplIjowLCJGb3JlZ3JvdW5kIjp7IiRyZWYiOiIxOTQifSwiTWF4V2lkdGgiOjIwMC4wLCJNYXhIZWlnaHQiOiJJbmZpbml0eSIsIlNtYXJ0Rm9yZWdyb3VuZElzQWN0aXZlIjpmYWxzZSwiSG9yaXpvbnRhbEFsaWdubWVudCI6MCwiVmVydGljYWxBbGlnbm1lbnQiOjAsIlNtYXJ0Rm9yZWdyb3VuZCI6bnVsbCwiQmFja2dyb3VuZEZpbGxUeXBlIjowLCJNYXJnaW4iOnsiJHJlZiI6IjE5NiJ9LCJQYWRkaW5nIjp7IiRyZWYiOiIxOTcifSwiQmFja2dyb3VuZCI6eyIkcmVmIjoiMTk4In0sIklzVmlzaWJsZSI6dHJ1ZSwiV2lkdGgiOjAuMCwiSGVpZ2h0IjowLjAsIkJvcmRlclN0eWxlIjp7IiRpZCI6IjEwMzAiLCJMaW5lQ29sb3IiOm51bGwsIkxpbmVXZWlnaHQiOjAuMCwiTGluZVR5cGUiOjAsIlBhcmVudFN0eWxlIjpudWxsfSwiUGFyZW50U3R5bGUiOm51bGx9LCJIb3Jpem9udGFsQ29ubmVjdG9yU3R5bGUiOnsiJGlkIjoiMTAzMSIsIkxpbmVDb2xvciI6eyIkcmVmIjoiMjAyIn0sIkxpbmVXZWlnaHQiOjEuMCwiTGluZVR5cGUiOjAsIlBhcmVudFN0eWxlIjpudWxsfSwiVmVydGljYWxDb25uZWN0b3JTdHlsZSI6eyIkaWQiOiIxMDMy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DMzIiwiTWFyZ2luIjp7IiRyZWYiOiIyMDgifSwiUGFkZGluZyI6eyIkcmVmIjoiMjA5In0sIkJhY2tncm91bmQiOnsiJGlkIjoiMTAzNCIsIkNvbG9yIjp7IiRpZCI6IjEwMzUiLCJBIjoyNTUsIlIiOjIzNywiRyI6MTI1LCJCIjo0OX19LCJJc1Zpc2libGUiOnRydWUsIldpZHRoIjowLjAsIkhlaWdodCI6MTAuMCwiQm9yZGVyU3R5bGUiOnsiJGlkIjoiMTAzNiIsIkxpbmVDb2xvciI6eyIkaWQiOiIxMDM3IiwiJHR5cGUiOiJOTFJFLkNvbW1vbi5Eb20uU29saWRDb2xvckJydXNoLCBOTFJFLkNvbW1vbiIsIkNvbG9yIjp7IiRpZCI6IjEwMzgiLCJBIjoyNTUsIlIiOjI1NSwiRyI6MjU1LCJCIjoyNTV9fSwiTGluZVdlaWdodCI6MC4wLCJMaW5lVHlwZSI6MCwiUGFyZW50U3R5bGUiOm51bGx9LCJQYXJlbnRTdHlsZSI6bnVsbH0sIlRpdGxlU3R5bGUiOnsiJGlkIjoiMTAzOSIsIkZvbnRTZXR0aW5ncyI6eyIkaWQiOiIxMDQwIiwiRm9udFNpemUiOjEwLCJGb250TmFtZSI6IkNhbGlicmkiLCJJc0JvbGQiOnRydWUsIklzSXRhbGljIjpmYWxzZSwiSXNVbmRlcmxpbmVkIjpmYWxzZSwiUGFyZW50U3R5bGUiOm51bGx9LCJBdXRvU2l6ZSI6MCwiRm9yZWdyb3VuZCI6eyIkaWQiOiIxMDQxIiwiQ29sb3IiOnsiJGlkIjoiMTA0Mi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cmVmIjoiMjE5In0sIlBhZGRpbmciOnsiJHJlZiI6IjIyMCJ9LCJCYWNrZ3JvdW5kIjp7IiRpZCI6IjEwNDMiLCJDb2xvciI6eyIkaWQiOiIxMDQ0IiwiQSI6MCwiUiI6MjU1LCJHIjoyNTUsIkIiOjI1NX19LCJJc1Zpc2libGUiOnRydWUsIldpZHRoIjowLjAsIkhlaWdodCI6MC4wLCJCb3JkZXJTdHlsZSI6eyIkaWQiOiIxMDQ1IiwiTGluZUNvbG9yIjpudWxsLCJMaW5lV2VpZ2h0IjowLjAsIkxpbmVUeXBlIjowLCJQYXJlbnRTdHlsZSI6bnVsbH0sIlBhcmVudFN0eWxlIjpudWxsfSwiRGF0ZVN0eWxlIjp7IiRpZCI6IjEwNDYiLCJGb250U2V0dGluZ3MiOnsiJGlkIjoiMTA0NyIsIkZvbnRTaXplIjoxMCwiRm9udE5hbWUiOiJDYWxpYnJpIiwiSXNCb2xkIjpmYWxzZSwiSXNJdGFsaWMiOmZhbHNlLCJJc1VuZGVybGluZWQiOmZhbHNlLCJQYXJlbnRTdHlsZSI6bnVsbH0sIkF1dG9TaXplIjowLCJGb3JlZ3JvdW5kIjp7IiRyZWYiOiI3MTki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cmVmIjoiMjI4In0sIklzVmlzaWJsZSI6dHJ1ZSwiV2lkdGgiOjAuMCwiSGVpZ2h0IjowLjAsIkJvcmRlclN0eWxlIjp7IiRpZCI6IjEwNDgiLCJMaW5lQ29sb3IiOm51bGwsIkxpbmVXZWlnaHQiOjAuMCwiTGluZVR5cGUiOjAsIlBhcmVudFN0eWxlIjpudWxsfSwiUGFyZW50U3R5bGUiOm51bGx9LCJEYXRlRm9ybWF0Ijp7IiRyZWYiOiI5MDUifSwiV2Vla051bWJlcmluZyI6eyIkaWQiOiIxMDQ5IiwiRm9ybWF0IjowLCJJc1Zpc2libGUiOmZhbHNlLCJMYXN0S25vd25WaXNpYmlsaXR5U3RhdGUiOmZhbHNlfSwiSXNWaXNpYmxlIjp0cnVlLCJQYXJlbnRTdHlsZSI6bnVsbH0sIkluZGV4IjozMSwiU21hcnREdXJhdGlvbkFjdGl2YXRlZCI6ZmFsc2UsIkRhdGVGb3JtYXQiOnsiJHJlZiI6IjkwNSJ9LCJXZWVrTnVtYmVyaW5nIjp7IiRpZCI6IjEwNTAiLCJGb3JtYXQiOjAsIklzVmlzaWJsZSI6ZmFsc2UsIkxhc3RLbm93blZpc2liaWxpdHlTdGF0ZSI6ZmFsc2V9LCJJZCI6ImY4NzY0N2Q1LTkwMmYtNGRhNy05MGY2LWM2ODgyMDRhNmRmYyIsIkltcG9ydElkIjpudWxsLCJUaXRsZSI6IlA1IiwiTm90ZSI6bnVsbCwiSHlwZXJsaW5rIjp7IiRpZCI6IjEwNTEiLCJBZGRyZXNzIjpudWxsLCJTdWJBZGRyZXNzIjpudWxsfSwiSXNDaGFuZ2VkIjpmYWxzZSwiSXNOZXciOmZhbHNlfX0seyIkaWQiOiIxMDUyIiwiX2F0dGFjaGVkTWlsZXN0b25lcyI6W10sIlRhc2tEZWZpbml0aW9uIjp7IiRpZCI6IjEwNTMiLCJHcm91cE5hbWUiOm51bGwsIlN0YXJ0RGF0ZSI6IjIwMjMtMDgtMTNUMDA6MDA6MDBaIiwiRW5kRGF0ZSI6IjIwMjMtMTAtMjBUMjM6NTk6MDBaIiwiUGVyY2VudGFnZUNvbXBsZXRlIjpudWxsLCJTdHlsZSI6eyIkaWQiOiIxMDU0IiwiU2hhcGUiOjMsIlNoYXBlVGhpY2tuZXNzIjowLCJEdXJhdGlvbkZvcm1hdCI6MCwiSW5jbHVkZU5vbldvcmtpbmdEYXlzSW5EdXJhdGlvbiI6ZmFsc2UsIlBlcmNlbnRhZ2VDb21wbGV0ZVN0eWxlIjp7IiRpZCI6IjEwNTUiLCJGb250U2V0dGluZ3MiOnsiJGlkIjoiMTA1NiIsIkZvbnRTaXplIjoxMCwiRm9udE5hbWUiOiJDYWxpYnJpIiwiSXNCb2xkIjpmYWxzZSwiSXNJdGFsaWMiOmZhbHNlLCJJc1VuZGVybGluZWQiOmZhbHNlLCJQYXJlbnRTdHlsZSI6bnVsbH0sIkF1dG9TaXplIjowLCJGb3JlZ3JvdW5kIjp7IiRpZCI6IjEwNTciLCJDb2xvciI6eyIkaWQiOiIxMDU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3In0sIlBhZGRpbmciOnsiJHJlZiI6IjE4OCJ9LCJCYWNrZ3JvdW5kIjp7IiRpZCI6IjEwNTkiLCJDb2xvciI6eyIkcmVmIjoiODgyIn19LCJJc1Zpc2libGUiOnRydWUsIldpZHRoIjowLjAsIkhlaWdodCI6MC4wLCJCb3JkZXJTdHlsZSI6eyIkaWQiOiIxMDYwIiwiTGluZUNvbG9yIjpudWxsLCJMaW5lV2VpZ2h0IjowLjAsIkxpbmVUeXBlIjowLCJQYXJlbnRTdHlsZSI6bnVsbH0sIlBhcmVudFN0eWxlIjpudWxsfSwiRHVyYXRpb25TdHlsZSI6eyIkaWQiOiIxMDYxIiwiRm9udFNldHRpbmdzIjp7IiRpZCI6IjEwNjI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xMDYzIiwiTGluZUNvbG9yIjpudWxsLCJMaW5lV2VpZ2h0IjowLjAsIkxpbmVUeXBlIjowLCJQYXJlbnRTdHlsZSI6bnVsbH0sIlBhcmVudFN0eWxlIjpudWxsfSwiSG9yaXpvbnRhbENvbm5lY3RvclN0eWxlIjp7IiRpZCI6IjEwNjQiLCJMaW5lQ29sb3IiOnsiJHJlZiI6IjIwMiJ9LCJMaW5lV2VpZ2h0IjoxLjAsIkxpbmVUeXBlIjowLCJQYXJlbnRTdHlsZSI6bnVsbH0sIlZlcnRpY2FsQ29ubmVjdG9yU3R5bGUiOnsiJGlkIjoiMTA2NS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A2NiIsIk1hcmdpbiI6eyIkcmVmIjoiMjA4In0sIlBhZGRpbmciOnsiJHJlZiI6IjIwOSJ9LCJCYWNrZ3JvdW5kIjp7IiRpZCI6IjEwNjciLCJDb2xvciI6eyIkaWQiOiIxMDY4IiwiQSI6MjU1LCJSIjoyMzcsIkciOjEyNSwiQiI6NDl9fSwiSXNWaXNpYmxlIjp0cnVlLCJXaWR0aCI6MC4wLCJIZWlnaHQiOjEwLjAsIkJvcmRlclN0eWxlIjp7IiRpZCI6IjEwNjkiLCJMaW5lQ29sb3IiOnsiJGlkIjoiMTA3MCIsIiR0eXBlIjoiTkxSRS5Db21tb24uRG9tLlNvbGlkQ29sb3JCcnVzaCwgTkxSRS5Db21tb24iLCJDb2xvciI6eyIkaWQiOiIxMDcxIiwiQSI6MjU1LCJSIjoyNTUsIkciOjI1NSwiQiI6MjU1fX0sIkxpbmVXZWlnaHQiOjAuMCwiTGluZVR5cGUiOjAsIlBhcmVudFN0eWxlIjpudWxsfSwiUGFyZW50U3R5bGUiOm51bGx9LCJUaXRsZVN0eWxlIjp7IiRpZCI6IjEwNzIiLCJGb250U2V0dGluZ3MiOnsiJGlkIjoiMTA3MyIsIkZvbnRTaXplIjoxMCwiRm9udE5hbWUiOiJDYWxpYnJpIiwiSXNCb2xkIjp0cnVlLCJJc0l0YWxpYyI6ZmFsc2UsIklzVW5kZXJsaW5lZCI6ZmFsc2UsIlBhcmVudFN0eWxlIjpudWxsfSwiQXV0b1NpemUiOjAsIkZvcmVncm91bmQiOnsiJGlkIjoiMTA3NCIsIkNvbG9yIjp7IiRpZCI6IjEwNzUiLCJBIjoyNTUsIlIiOjI1NSwiRyI6MjU1LCJCIjoyNTV9fSwiTWF4V2lkdGgiOjY1NC41NDU0NTQ1NDU0NTQ1LCJNYXhIZWlnaHQiOiJJbmZpbml0eSIsIlNtYXJ0Rm9yZWdyb3VuZElzQWN0aXZlIjpmYWxzZSwiSG9yaXpvbnRhbEFsaWdubWVudCI6MSwiVmVydGljYWxBbGlnbm1lbnQiOjAsIlNtYXJ0Rm9yZWdyb3VuZCI6bnVsbCwiQmFja2dyb3VuZEZpbGxUeXBlIjowLCJNYXJnaW4iOnsiJHJlZiI6IjIxOSJ9LCJQYWRkaW5nIjp7IiRyZWYiOiIyMjAifSwiQmFja2dyb3VuZCI6eyIkaWQiOiIxMDc2IiwiQ29sb3IiOnsiJGlkIjoiMTA3NyIsIkEiOjAsIlIiOjI1NSwiRyI6MjU1LCJCIjoyNTV9fSwiSXNWaXNpYmxlIjp0cnVlLCJXaWR0aCI6MC4wLCJIZWlnaHQiOjAuMCwiQm9yZGVyU3R5bGUiOnsiJGlkIjoiMTA3OCIsIkxpbmVDb2xvciI6bnVsbCwiTGluZVdlaWdodCI6MC4wLCJMaW5lVHlwZSI6MCwiUGFyZW50U3R5bGUiOm51bGx9LCJQYXJlbnRTdHlsZSI6bnVsbH0sIkRhdGVTdHlsZSI6eyIkaWQiOiIxMDc5IiwiRm9udFNldHRpbmdzIjp7IiRpZCI6IjEwODAiLCJGb250U2l6ZSI6MTAsIkZvbnROYW1lIjoiQ2FsaWJyaSIsIklzQm9sZCI6ZmFsc2UsIklzSXRhbGljIjpmYWxzZSwiSXNVbmRlcmxpbmVkIjpmYWxzZSwiUGFyZW50U3R5bGUiOm51bGx9LCJBdXRvU2l6ZSI6MCwiRm9yZWdyb3VuZCI6eyIkcmVmIjoiNzE5In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HJlZiI6IjIyOCJ9LCJJc1Zpc2libGUiOnRydWUsIldpZHRoIjowLjAsIkhlaWdodCI6MC4wLCJCb3JkZXJTdHlsZSI6eyIkaWQiOiIxMDgxIiwiTGluZUNvbG9yIjpudWxsLCJMaW5lV2VpZ2h0IjowLjAsIkxpbmVUeXBlIjowLCJQYXJlbnRTdHlsZSI6bnVsbH0sIlBhcmVudFN0eWxlIjpudWxsfSwiRGF0ZUZvcm1hdCI6eyIkcmVmIjoiOTA1In0sIldlZWtOdW1iZXJpbmciOnsiJGlkIjoiMTA4MiIsIkZvcm1hdCI6MCwiSXNWaXNpYmxlIjpmYWxzZSwiTGFzdEtub3duVmlzaWJpbGl0eVN0YXRlIjpmYWxzZX0sIklzVmlzaWJsZSI6dHJ1ZSwiUGFyZW50U3R5bGUiOm51bGx9LCJJbmRleCI6MzIsIlNtYXJ0RHVyYXRpb25BY3RpdmF0ZWQiOmZhbHNlLCJEYXRlRm9ybWF0Ijp7IiRyZWYiOiI5MDUifSwiV2Vla051bWJlcmluZyI6eyIkaWQiOiIxMDgzIiwiRm9ybWF0IjowLCJJc1Zpc2libGUiOmZhbHNlLCJMYXN0S25vd25WaXNpYmlsaXR5U3RhdGUiOmZhbHNlfSwiSWQiOiJmY2NhMDQ1Yi03YzkxLTQ0OTItYjdlMy0zZjk4YjFiNzgwNTkiLCJJbXBvcnRJZCI6bnVsbCwiVGl0bGUiOiJQNCIsIk5vdGUiOm51bGwsIkh5cGVybGluayI6eyIkaWQiOiIxMDg0IiwiQWRkcmVzcyI6bnVsbCwiU3ViQWRkcmVzcyI6bnVsbH0sIklzQ2hhbmdlZCI6ZmFsc2UsIklzTmV3IjpmYWxzZX19XSwiX21pbGVzdG9uZXMiOltdLCJJZCI6IjliMmFlNjg4LWE2MzYtNGI4MC04MjljLThmZmEzNmQ4NTgzYSIsIklzU2luZ2xlSXRlbVJvdyI6ZmFsc2V9XSwiSW5kZXgiOjM0LCJJZCI6IjkxZDMwMDVmLTY4ZWUtNDc4My05NmIyLTI2MmZhZTAxOWZiZSIsIkhlYWRlclRleHQiOiJpT1MgIiwiSXNEZWZhdWx0IjpmYWxzZSwiU3R5bGUiOnsiJGlkIjoiMTA4NSIsIkhlYWRlclN0eWxlIjp7IiRpZCI6IjEwODYiLCJUZXh0U3R5bGUiOnsiJGlkIjoiMTA4NyIsIkZvbnRTZXR0aW5ncyI6eyIkaWQiOiIxMDg4IiwiRm9udFNpemUiOjExLCJGb250TmFtZSI6IkNhbGlicmkiLCJJc0JvbGQiOmZhbHNlLCJJc0l0YWxpYyI6ZmFsc2UsIklzVW5kZXJsaW5lZCI6ZmFsc2UsIlBhcmVudFN0eWxlIjpudWxsfSwiQXV0b1NpemUiOjIsIkZvcmVncm91bmQiOnsiJGlkIjoiMTA4OSIsIkNvbG9yIjp7IiRpZCI6IjEwOTAiLCJBIjoyNTUsIlIiOjAsIkciOjAsIkIiOjB9fSwiTWF4V2lkdGgiOjM2LjI4MDc1NzA5Nzc5MTQ1MSwiTWF4SGVpZ2h0IjowLjAsIlNtYXJ0Rm9yZWdyb3VuZElzQWN0aXZlIjpmYWxzZSwiSG9yaXpvbnRhbEFsaWdubWVudCI6MCwiVmVydGljYWxBbGlnbm1lbnQiOjAsIlNtYXJ0Rm9yZWdyb3VuZCI6bnVsbCwiQmFja2dyb3VuZEZpbGxUeXBlIjowLCJNYXJnaW4iOnsiJGlkIjoiMTA5MSIsIlRvcCI6MC4wLCJMZWZ0IjowLjAsIlJpZ2h0IjowLjAsIkJvdHRvbSI6MC4wfSwiUGFkZGluZyI6eyIkaWQiOiIxMDkyIiwiVG9wIjowLjAsIkxlZnQiOjAuMCwiUmlnaHQiOjAuMCwiQm90dG9tIjowLjB9LCJCYWNrZ3JvdW5kIjpudWxsLCJJc1Zpc2libGUiOnRydWUsIldpZHRoIjowLjAsIkhlaWdodCI6MC4wLCJCb3JkZXJTdHlsZSI6bnVsbCwiUGFyZW50U3R5bGUiOm51bGx9LCJSZWN0YW5nbGVTdHlsZSI6eyIkaWQiOiIxMDkzIiwiTWFyZ2luIjp7IiRpZCI6IjEwOTQiLCJUb3AiOjAuMCwiTGVmdCI6MC4wLCJSaWdodCI6MC4wLCJCb3R0b20iOjAuMH0sIlBhZGRpbmciOnsiJGlkIjoiMTA5NSIsIlRvcCI6MC4wLCJMZWZ0IjowLjAsIlJpZ2h0IjowLjAsIkJvdHRvbSI6MC4wfSwiQmFja2dyb3VuZCI6eyIkcmVmIjoiNjcxIn0sIklzVmlzaWJsZSI6dHJ1ZSwiV2lkdGgiOjAuMCwiSGVpZ2h0IjowLjAsIkJvcmRlclN0eWxlIjp7IiRpZCI6IjEwOTYiLCJMaW5lQ29sb3IiOnsiJGlkIjoiMTA5NyIsIiR0eXBlIjoiTkxSRS5Db21tb24uRG9tLlNvbGlkQ29sb3JCcnVzaCwgTkxSRS5Db21tb24iLCJDb2xvciI6eyIkaWQiOiIxMDk4IiwiQSI6MjU1LCJSIjo0NywiRyI6ODIsIkIiOjE0M319LCJMaW5lV2VpZ2h0IjowLjAsIkxpbmVUeXBlIjowLCJQYXJlbnRTdHlsZSI6bnVsbH0sIlBhcmVudFN0eWxlIjpudWxsfSwiTWFyZ2luIjp7IiRpZCI6IjEwOTkiLCJUb3AiOjAuMCwiTGVmdCI6MC4wLCJSaWdodCI6MC4wLCJCb3R0b20iOjAuMH0sIlBhZGRpbmciOnsiJGlkIjoiMTEwMCIsIlRvcCI6MC4wLCJMZWZ0IjowLjAsIlJpZ2h0IjowLjAsIkJvdHRvbSI6MC4wfSwiQmFja2dyb3VuZCI6bnVsbCwiSXNWaXNpYmxlIjp0cnVlLCJXaWR0aCI6MC4wLCJIZWlnaHQiOjAuMCwiQm9yZGVyU3R5bGUiOm51bGwsIlBhcmVudFN0eWxlIjpudWxsfSwiQmFja2dyb3VuZFN0eWxlIjp7IiRpZCI6IjExMDEiLCJNYXJnaW4iOnsiJGlkIjoiMTEwMiIsIlRvcCI6MC4wLCJMZWZ0IjowLjAsIlJpZ2h0IjowLjAsIkJvdHRvbSI6MC4wfSwiUGFkZGluZyI6eyIkaWQiOiIxMTAzIiwiVG9wIjowLjAsIkxlZnQiOjAuMCwiUmlnaHQiOjAuMCwiQm90dG9tIjowLjB9LCJCYWNrZ3JvdW5kIjp7IiRpZCI6IjExMDQiLCJDb2xvciI6eyIkaWQiOiIxMTA1IiwiQSI6NTEsIlIiOjE2NSwiRyI6MTY1LCJCIjoxNjV9fSwiSXNWaXNpYmxlIjp0cnVlLCJXaWR0aCI6MC4wLCJIZWlnaHQiOjAuMCwiQm9yZGVyU3R5bGUiOnsiJGlkIjoiMTEwNiIsIkxpbmVDb2xvciI6eyIkaWQiOiIxMTA3IiwiJHR5cGUiOiJOTFJFLkNvbW1vbi5Eb20uU29saWRDb2xvckJydXNoLCBOTFJFLkNvbW1vbiIsIkNvbG9yIjp7IiRpZCI6IjExMDgiLCJBIjoyNTUsIlIiOjQ3LCJHIjo4MiwiQiI6MTQzfX0sIkxpbmVXZWlnaHQiOjAuMCwiTGluZVR5cGUiOjAsIlBhcmVudFN0eWxlIjpudWxsfSwiUGFyZW50U3R5bGUiOm51bGx9LCJNYXJnaW4iOnsiJGlkIjoiMTEwOSIsIlRvcCI6MC4wLCJMZWZ0IjowLjAsIlJpZ2h0IjowLjAsIkJvdHRvbSI6MC4wfSwiUGFkZGluZyI6eyIkaWQiOiIxMTEwIiwiVG9wIjowLjAsIkxlZnQiOjAuMCwiUmlnaHQiOjAuMCwiQm90dG9tIjowLjB9LCJJc1Zpc2libGUiOnRydWUsIldpZHRoIjowLjAsIkhlaWdodCI6MC4wLCJCb3JkZXJTdHlsZSI6bnVsbCwiUGFyZW50U3R5bGUiOm51bGx9fV0sIklkIjoiNGM2YTMzZTQtYjMyYS00NTZkLWFkYWYtZmJhZTgzMmUwOGExIiwiSW5kZXgiOjI3LCJIZWFkZXJUZXh0IjoiTU9CSUxFIiwiU3R5bGUiOnsiJGlkIjoiMTExMSIsIkhlYWRlclN0eWxlIjp7IiRpZCI6IjExMTIiLCJUZXh0SXNWZXJ0aWNhbCI6ZmFsc2UsIlRleHRTdHlsZSI6eyIkaWQiOiIxMTEzIiwiRm9udFNldHRpbmdzIjp7IiRpZCI6IjExMTQiLCJGb250U2l6ZSI6MTIsIkZvbnROYW1lIjoiQ2FsaWJyaSIsIklzQm9sZCI6dHJ1ZSwiSXNJdGFsaWMiOmZhbHNlLCJJc1VuZGVybGluZWQiOmZhbHNlLCJQYXJlbnRTdHlsZSI6bnVsbH0sIkF1dG9TaXplIjoyLCJGb3JlZ3JvdW5kIjp7IiRpZCI6IjExMTUiLCJDb2xvciI6eyIkaWQiOiIxMTE2IiwiQSI6MjU1LCJSIjoyNTUsIkciOjI1NSwiQiI6MjU1fX0sIk1heFdpZHRoIjo3My41NTAxMTU2Njc3MTgzODcsIk1heEhlaWdodCI6MC4wLCJTbWFydEZvcmVncm91bmRJc0FjdGl2ZSI6ZmFsc2UsIkhvcml6b250YWxBbGlnbm1lbnQiOjAsIlZlcnRpY2FsQWxpZ25tZW50IjowLCJTbWFydEZvcmVncm91bmQiOm51bGwsIkJhY2tncm91bmRGaWxsVHlwZSI6MCwiTWFyZ2luIjp7IiRpZCI6IjExMTciLCJUb3AiOjAuMCwiTGVmdCI6MC4wLCJSaWdodCI6MC4wLCJCb3R0b20iOjAuMH0sIlBhZGRpbmciOnsiJGlkIjoiMTExOCIsIlRvcCI6MC4wLCJMZWZ0IjowLjAsIlJpZ2h0IjowLjAsIkJvdHRvbSI6MC4wfSwiQmFja2dyb3VuZCI6bnVsbCwiSXNWaXNpYmxlIjp0cnVlLCJXaWR0aCI6MC4wLCJIZWlnaHQiOjAuMCwiQm9yZGVyU3R5bGUiOm51bGwsIlBhcmVudFN0eWxlIjpudWxsfSwiUmVjdGFuZ2xlU3R5bGUiOnsiJGlkIjoiMTExOSIsIk1hcmdpbiI6eyIkaWQiOiIxMTIwIiwiVG9wIjowLjAsIkxlZnQiOjAuMCwiUmlnaHQiOjAuMCwiQm90dG9tIjowLjB9LCJQYWRkaW5nIjp7IiRpZCI6IjExMjEiLCJUb3AiOjAuMCwiTGVmdCI6MC4wLCJSaWdodCI6MC4wLCJCb3R0b20iOjAuMH0sIkJhY2tncm91bmQiOnsiJGlkIjoiMTEyMiIsIkNvbG9yIjp7IiRpZCI6IjExMjMiLCJBIjoyNTUsIlIiOjIzNywiRyI6MTI1LCJCIjo0OX19LCJJc1Zpc2libGUiOnRydWUsIldpZHRoIjowLjAsIkhlaWdodCI6MC4wLCJCb3JkZXJTdHlsZSI6eyIkaWQiOiIxMTI0IiwiTGluZUNvbG9yIjp7IiRpZCI6IjExMjUiLCIkdHlwZSI6Ik5MUkUuQ29tbW9uLkRvbS5Tb2xpZENvbG9yQnJ1c2gsIE5MUkUuQ29tbW9uIiwiQ29sb3IiOnsiJGlkIjoiMTEyNiIsIkEiOjI1NSwiUiI6ODgsIkciOjM5LCJCIjo3fX0sIkxpbmVXZWlnaHQiOjAuMCwiTGluZVR5cGUiOjAsIlBhcmVudFN0eWxlIjpudWxsfSwiUGFyZW50U3R5bGUiOm51bGx9LCJNYXJnaW4iOnsiJGlkIjoiMTEyNyIsIlRvcCI6MC4wLCJMZWZ0IjowLjAsIlJpZ2h0IjowLjAsIkJvdHRvbSI6MC4wfSwiUGFkZGluZyI6eyIkaWQiOiIxMTI4IiwiVG9wIjowLjAsIkxlZnQiOjAuMCwiUmlnaHQiOjAuMCwiQm90dG9tIjowLjB9LCJCYWNrZ3JvdW5kIjpudWxsLCJJc1Zpc2libGUiOnRydWUsIldpZHRoIjowLjAsIkhlaWdodCI6MC4wLCJCb3JkZXJTdHlsZSI6bnVsbCwiUGFyZW50U3R5bGUiOm51bGx9LCJCYWNrZ3JvdW5kU3R5bGUiOnsiJGlkIjoiMTEyOSIsIk1hcmdpbiI6eyIkaWQiOiIxMTMwIiwiVG9wIjowLjAsIkxlZnQiOjAuMCwiUmlnaHQiOjAuMCwiQm90dG9tIjowLjB9LCJQYWRkaW5nIjp7IiRpZCI6IjExMzEiLCJUb3AiOjAuMCwiTGVmdCI6MC4wLCJSaWdodCI6MC4wLCJCb3R0b20iOjAuMH0sIkJhY2tncm91bmQiOnsiJGlkIjoiMTEzMiIsIkNvbG9yIjp7IiRpZCI6IjExMzMiLCJBIjo1MSwiUiI6MTY1LCJHIjoxNjUsIkIiOjE2NX19LCJJc1Zpc2libGUiOnRydWUsIldpZHRoIjowLjAsIkhlaWdodCI6MC4wLCJCb3JkZXJTdHlsZSI6eyIkaWQiOiIxMTM0IiwiTGluZUNvbG9yIjp7IiRpZCI6IjExMzUiLCIkdHlwZSI6Ik5MUkUuQ29tbW9uLkRvbS5Tb2xpZENvbG9yQnJ1c2gsIE5MUkUuQ29tbW9uIiwiQ29sb3IiOnsiJGlkIjoiMTEzNiIsIkEiOjI1NSwiUiI6NDcsIkciOjgyLCJCIjoxNDN9fSwiTGluZVdlaWdodCI6MC4wLCJMaW5lVHlwZSI6MCwiUGFyZW50U3R5bGUiOm51bGx9LCJQYXJlbnRTdHlsZSI6bnVsbH0sIklzQWJvdmVUaW1lYmFuZCI6ZmFsc2UsIk1hcmdpbiI6eyIkaWQiOiIxMTM3IiwiVG9wIjowLjAsIkxlZnQiOjAuMCwiUmlnaHQiOjAuMCwiQm90dG9tIjowLjB9LCJQYWRkaW5nIjp7IiRpZCI6IjExMzgiLCJUb3AiOjAuMCwiTGVmdCI6MC4wLCJSaWdodCI6MC4wLCJCb3R0b20iOjAuMH0sIklzVmlzaWJsZSI6dHJ1ZSwiV2lkdGgiOjAuMCwiSGVpZ2h0IjowLjAsIkJvcmRlclN0eWxlIjp7IiRpZCI6IjExMzkiLCJMaW5lQ29sb3IiOm51bGwsIkxpbmVXZWlnaHQiOjAuMCwiTGluZVR5cGUiOjAsIlBhcmVudFN0eWxlIjpudWxsfSwiUGFyZW50U3R5bGUiOm51bGx9fSx7IiRpZCI6IjExNDAiLCJfYWN0aXZpdGllcyI6W3siJGlkIjoiMTE0MSIsIl9yb3dzIjpbeyIkaWQiOiIxMTQyIiwiX3Rhc2tzIjpbeyIkaWQiOiIxMTQzIiwiX2F0dGFjaGVkTWlsZXN0b25lcyI6W3siJGlkIjoiMTE0NCIsIkRhdGUiOiIyMDIzLTExLTEwVDIzOjU5OjAwIiwiU3R5bGUiOnsiJGlkIjoiMTE0NSIsIlNoYXBlIjo4LCJDb25uZWN0b3JNYXJnaW4iOnsiJGlkIjoiMTE0NiIsIlRvcCI6MC4wLCJMZWZ0IjoyLjAsIlJpZ2h0IjoyLjAsIkJvdHRvbSI6MC4wfSwiQ29ubmVjdG9yU3R5bGUiOnsiJGlkIjoiMTE0NyIsIkxpbmVDb2xvciI6eyIkcmVmIjoiMzkifSwiTGluZVdlaWdodCI6MS4wLCJMaW5lVHlwZSI6MCwiUGFyZW50U3R5bGUiOm51bGx9LCJJc0JlbG93VGltZWJhbmQiOnRydWUsIlBvc2l0aW9uT25UYXNrIjozLCJIaWRlRGF0ZSI6ZmFsc2UsIlNoYXBlU2l6ZSI6MSwiU3BhY2luZyI6Mi4wLCJQYWRkaW5nIjp7IiRyZWYiOiI0MSJ9LCJTaGFwZVN0eWxlIjp7IiRpZCI6IjExNDgiLCJNYXJnaW4iOnsiJGlkIjoiMTE0OSIsIlRvcCI6MC4wLCJMZWZ0IjowLjAsIlJpZ2h0IjowLjAsIkJvdHRvbSI6MC4wfSwiUGFkZGluZyI6eyIkaWQiOiIxMTUwIiwiVG9wIjowLjAsIkxlZnQiOjAuMCwiUmlnaHQiOjAuMCwiQm90dG9tIjowLjB9LCJCYWNrZ3JvdW5kIjp7IiRpZCI6IjExNTEiLCJDb2xvciI6eyIkaWQiOiIxMTUyIiwiQSI6MjU1LCJSIjo0NywiRyI6NTQsIkIiOjE1M319LCJJc1Zpc2libGUiOnRydWUsIldpZHRoIjoxOC4wLCJIZWlnaHQiOjIwLjAsIkJvcmRlclN0eWxlIjp7IiRpZCI6IjExNTMiLCJMaW5lQ29sb3IiOnsiJGlkIjoiMTE1NCIsIiR0eXBlIjoiTkxSRS5Db21tb24uRG9tLlNvbGlkQ29sb3JCcnVzaCwgTkxSRS5Db21tb24iLCJDb2xvciI6eyIkaWQiOiIxMTU1IiwiQSI6MjU1LCJSIjo0NywiRyI6ODIsIkIiOjE0M319LCJMaW5lV2VpZ2h0IjowLjAsIkxpbmVUeXBlIjowLCJQYXJlbnRTdHlsZSI6bnVsbH0sIlBhcmVudFN0eWxlIjpudWxsfSwiVGl0bGVTdHlsZSI6eyIkaWQiOiIxMTU2IiwiRm9udFNldHRpbmdzIjp7IiRpZCI6IjExNTciLCJGb250U2l6ZSI6MTAsIkZvbnROYW1lIjoiQ2FsaWJyaSIsIklzQm9sZCI6dHJ1ZSwiSXNJdGFsaWMiOmZhbHNlLCJJc1VuZGVybGluZWQiOmZhbHNlLCJQYXJlbnRTdHlsZSI6bnVsbH0sIkF1dG9TaXplIjowLCJGb3JlZ3JvdW5kIjp7IiRpZCI6IjExNTgiLCJDb2xvciI6eyIkaWQiOiIxMT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NjAiLCJUb3AiOjAuMCwiTGVmdCI6MC4wLCJSaWdodCI6MC4wLCJCb3R0b20iOjAuMH0sIlBhZGRpbmciOnsiJGlkIjoiMTE2MSIsIlRvcCI6MC4wLCJMZWZ0IjowLjAsIlJpZ2h0IjowLjAsIkJvdHRvbSI6MC4wfSwiQmFja2dyb3VuZCI6eyIkaWQiOiIxMTYyIiwiQ29sb3IiOnsiJGlkIjoiMTE2MyIsIkEiOjAsIlIiOjI1NSwiRyI6MjU1LCJCIjoyNTV9fSwiSXNWaXNpYmxlIjp0cnVlLCJXaWR0aCI6MC4wLCJIZWlnaHQiOjAuMCwiQm9yZGVyU3R5bGUiOnsiJGlkIjoiMTE2NCIsIkxpbmVDb2xvciI6bnVsbCwiTGluZVdlaWdodCI6MC4wLCJMaW5lVHlwZSI6MCwiUGFyZW50U3R5bGUiOm51bGx9LCJQYXJlbnRTdHlsZSI6bnVsbH0sIkRhdGVTdHlsZSI6eyIkaWQiOiIxMTY1IiwiRm9udFNldHRpbmdzIjp7IiRpZCI6IjExNjYiLCJGb250U2l6ZSI6MTAsIkZvbnROYW1lIjoiQ2FsaWJyaSIsIklzQm9sZCI6ZmFsc2UsIklzSXRhbGljIjpmYWxzZSwiSXNVbmRlcmxpbmVkIjpmYWxzZSwiUGFyZW50U3R5bGUiOm51bGx9LCJBdXRvU2l6ZSI6MCwiRm9yZWdyb3VuZCI6eyIkaWQiOiIxMTY3IiwiQ29sb3IiOnsiJGlkIjoiMTE2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E2OSIsIlRvcCI6MC4wLCJMZWZ0IjowLjAsIlJpZ2h0IjowLjAsIkJvdHRvbSI6MC4wfSwiUGFkZGluZyI6eyIkaWQiOiIxMTcwIiwiVG9wIjowLjAsIkxlZnQiOjAuMCwiUmlnaHQiOjAuMCwiQm90dG9tIjowLjB9LCJCYWNrZ3JvdW5kIjp7IiRpZCI6IjExNzEiLCJDb2xvciI6eyIkaWQiOiIxMTcyIiwiQSI6MCwiUiI6MjU1LCJHIjoyNTUsIkIiOjI1NX19LCJJc1Zpc2libGUiOmZhbHNlLCJXaWR0aCI6MC4wLCJIZWlnaHQiOjAuMCwiQm9yZGVyU3R5bGUiOnsiJGlkIjoiMTE3MyIsIkxpbmVDb2xvciI6bnVsbCwiTGluZVdlaWdodCI6MC4wLCJMaW5lVHlwZSI6MCwiUGFyZW50U3R5bGUiOm51bGx9LCJQYXJlbnRTdHlsZSI6bnVsbH0sIkRhdGVGb3JtYXQiOnsiJGlkIjoiMTE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1IiwiRm9ybWF0IjowLCJJc1Zpc2libGUiOmZhbHNlLCJMYXN0S25vd25WaXNpYmlsaXR5U3RhdGUiOmZhbHNlfSwiSXNWaXNpYmxlIjp0cnVlLCJQYXJlbnRTdHlsZSI6bnVsbH0sIkluZGV4Ijo0NSwiUGVyY2VudGFnZUNvbXBsZXRlIjpudWxsLCJQb3NpdGlvbiI6eyJSYXRpbyI6MC4wLCJJc0N1c3RvbSI6ZmFsc2V9LCJEYXRlRm9ybWF0Ijp7IiRyZWYiOiIxMTc0In0sIldlZWtOdW1iZXJpbmciOnsiJGlkIjoiMTE3NiIsIkZvcm1hdCI6MCwiSXNWaXNpYmxlIjpmYWxzZSwiTGFzdEtub3duVmlzaWJpbGl0eVN0YXRlIjpmYWxzZX0sIlJlbGF0ZWRUYXNrSWQiOiIwOTY1MDc3My0xZmE5LTRhOTktYTA3ZC0zOGUwOWQ2MDg2YzgiLCJJZCI6Ijk4MDNkMjI0LWI1ZjktNDQ3Yi05ZjFiLTMzYTcxNjIwMWFhMyIsIkltcG9ydElkIjoiMjgiLCJUaXRsZSI6IkNoZWNrcG9pbnQgMiIsIk5vdGUiOm51bGwsIkh5cGVybGluayI6eyIkaWQiOiIxMTc3IiwiQWRkcmVzcyI6IiIsIlN1YkFkZHJlc3MiOiIifSwiSXNDaGFuZ2VkIjpmYWxzZSwiSXNOZXciOmZhbHNlfV0sIlRhc2tEZWZpbml0aW9uIjp7IiRpZCI6IjExNzgiLCJHcm91cE5hbWUiOm51bGwsIlN0YXJ0RGF0ZSI6IjIwMjMtMDUtMjBUMDA6MDA6MDBaIiwiRW5kRGF0ZSI6IjIwMjMtMTItMjBUMjM6NTk6MDBaIiwiUGVyY2VudGFnZUNvbXBsZXRlIjpudWxsLCJTdHlsZSI6eyIkaWQiOiIxMTc5IiwiU2hhcGUiOjMsIlNoYXBlVGhpY2tuZXNzIjowLCJEdXJhdGlvbkZvcm1hdCI6MCwiSW5jbHVkZU5vbldvcmtpbmdEYXlzSW5EdXJhdGlvbiI6ZmFsc2UsIlBlcmNlbnRhZ2VDb21wbGV0ZVN0eWxlIjp7IiRpZCI6IjExODAiLCJGb250U2V0dGluZ3MiOnsiJGlkIjoiMTE4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aWQiOiIxMTgyIiwiVG9wIjowLjAsIkxlZnQiOjAuMCwiUmlnaHQiOjAuMCwiQm90dG9tIjowLjB9LCJQYWRkaW5nIjp7IiRpZCI6IjExODMiLCJUb3AiOjAuMCwiTGVmdCI6MC4wLCJSaWdodCI6MC4wLCJCb3R0b20iOjAuMH0sIkJhY2tncm91bmQiOnsiJGlkIjoiMTE4NCIsIkNvbG9yIjp7IiRpZCI6IjExODUiLCJBIjo4OSwiUiI6MCwiRyI6MCwiQiI6MH19LCJJc1Zpc2libGUiOnRydWUsIldpZHRoIjowLjAsIkhlaWdodCI6MC4wLCJCb3JkZXJTdHlsZSI6eyIkaWQiOiIxMTg2IiwiTGluZUNvbG9yIjpudWxsLCJMaW5lV2VpZ2h0IjowLjAsIkxpbmVUeXBlIjowLCJQYXJlbnRTdHlsZSI6bnVsbH0sIlBhcmVudFN0eWxlIjpudWxsfSwiRHVyYXRpb25TdHlsZSI6eyIkaWQiOiIxMTg3IiwiRm9udFNldHRpbmdzIjp7IiRpZCI6IjExODgiLCJGb250U2l6ZSI6MTAsIkZvbnROYW1lIjoiQ2FsaWJyaSIsIklzQm9sZCI6ZmFsc2UsIklzSXRhbGljIjpmYWxzZSwiSXNVbmRlcmxpbmVkIjpmYWxzZSwiUGFyZW50U3R5bGUiOm51bGx9LCJBdXRvU2l6ZSI6MCwiRm9yZWdyb3VuZCI6eyIkaWQiOiIxMTg5IiwiQ29sb3IiOnsiJGlkIjoiMTE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TEiLCJUb3AiOjAuMCwiTGVmdCI6MC4wLCJSaWdodCI6MC4wLCJCb3R0b20iOjAuMH0sIlBhZGRpbmciOnsiJGlkIjoiMTE5MiIsIlRvcCI6MC4wLCJMZWZ0IjowLjAsIlJpZ2h0IjowLjAsIkJvdHRvbSI6MC4wfSwiQmFja2dyb3VuZCI6eyIkaWQiOiIxMTkzIiwiQ29sb3IiOnsiJHJlZiI6IjExODUifX0sIklzVmlzaWJsZSI6dHJ1ZSwiV2lkdGgiOjAuMCwiSGVpZ2h0IjowLjAsIkJvcmRlclN0eWxlIjp7IiRpZCI6IjExOTQiLCJMaW5lQ29sb3IiOm51bGwsIkxpbmVXZWlnaHQiOjAuMCwiTGluZVR5cGUiOjAsIlBhcmVudFN0eWxlIjpudWxsfSwiUGFyZW50U3R5bGUiOm51bGx9LCJIb3Jpem9udGFsQ29ubmVjdG9yU3R5bGUiOnsiJGlkIjoiMTE5NSIsIkxpbmVDb2xvciI6eyIkaWQiOiIxMTk2IiwiJHR5cGUiOiJOTFJFLkNvbW1vbi5Eb20uU29saWRDb2xvckJydXNoLCBOTFJFLkNvbW1vbiIsIkNvbG9yIjp7IiRpZCI6IjExOTciLCJBIjoyNTUsIlIiOjIwNCwiRyI6MjA0LCJCIjoyMDR9fSwiTGluZVdlaWdodCI6MS4wLCJMaW5lVHlwZSI6MCwiUGFyZW50U3R5bGUiOm51bGx9LCJWZXJ0aWNhbENvbm5lY3RvclN0eWxlIjp7IiRpZCI6IjExOTgiLCJMaW5lQ29sb3IiOnsiJGlkIjoiMTE5OSIsIiR0eXBlIjoiTkxSRS5Db21tb24uRG9tLlNvbGlkQ29sb3JCcnVzaCwgTkxSRS5Db21tb24iLCJDb2xvciI6eyIkaWQiOiIxMjA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IwMSIsIk1hcmdpbiI6eyIkaWQiOiIxMjAyIiwiVG9wIjowLjAsIkxlZnQiOjQuMCwiUmlnaHQiOjQuMCwiQm90dG9tIjowLjB9LCJQYWRkaW5nIjp7IiRpZCI6IjEyMDMiLCJUb3AiOjAuMCwiTGVmdCI6MC4wLCJSaWdodCI6MC4wLCJCb3R0b20iOjAuMH0sIkJhY2tncm91bmQiOnsiJGlkIjoiMTIwNCIsIkNvbG9yIjp7IiRpZCI6IjEyMDUiLCJBIjoyNTUsIlIiOjY4LCJHIjoxMTQsIkIiOjE5Nn19LCJJc1Zpc2libGUiOnRydWUsIldpZHRoIjowLjAsIkhlaWdodCI6MTAuMCwiQm9yZGVyU3R5bGUiOnsiJGlkIjoiMTIwNiIsIkxpbmVDb2xvciI6eyIkaWQiOiIxMjA3IiwiJHR5cGUiOiJOTFJFLkNvbW1vbi5Eb20uU29saWRDb2xvckJydXNoLCBOTFJFLkNvbW1vbiIsIkNvbG9yIjp7IiRpZCI6IjEyMDgiLCJBIjoyNTUsIlIiOjQ3LCJHIjo4MiwiQiI6MTQzfX0sIkxpbmVXZWlnaHQiOjAuMCwiTGluZVR5cGUiOjAsIlBhcmVudFN0eWxlIjpudWxsfSwiUGFyZW50U3R5bGUiOm51bGx9LCJUaXRsZVN0eWxlIjp7IiRpZCI6IjEyMDkiLCJGb250U2V0dGluZ3MiOnsiJGlkIjoiMTIxMCIsIkZvbnRTaXplIjoxMCwiRm9udE5hbWUiOiJDYWxpYnJpIiwiSXNCb2xkIjp0cnVlLCJJc0l0YWxpYyI6ZmFsc2UsIklzVW5kZXJsaW5lZCI6ZmFsc2UsIlBhcmVudFN0eWxlIjpudWxsfSwiQXV0b1NpemUiOjAsIkZvcmVncm91bmQiOnsiJGlkIjoiMTIxMSIsIkNvbG9yIjp7IiRpZCI6IjEyMTIiLCJBIjoyNTUsIlIiOjI1NSwiRyI6MjU1LCJCIjoyNTV9fSwiTWF4V2lkdGgiOjY1NC41NDU0NTQ1NDU0NTQ1LCJNYXhIZWlnaHQiOiJJbmZpbml0eSIsIlNtYXJ0Rm9yZWdyb3VuZElzQWN0aXZlIjpmYWxzZSwiSG9yaXpvbnRhbEFsaWdubWVudCI6MSwiVmVydGljYWxBbGlnbm1lbnQiOjAsIlNtYXJ0Rm9yZWdyb3VuZCI6bnVsbCwiQmFja2dyb3VuZEZpbGxUeXBlIjowLCJNYXJnaW4iOnsiJGlkIjoiMTIxMyIsIlRvcCI6MC4wLCJMZWZ0IjowLjAsIlJpZ2h0IjowLjAsIkJvdHRvbSI6MC4wfSwiUGFkZGluZyI6eyIkaWQiOiIxMjE0IiwiVG9wIjowLjAsIkxlZnQiOjAuMCwiUmlnaHQiOjAuMCwiQm90dG9tIjowLjB9LCJCYWNrZ3JvdW5kIjp7IiRpZCI6IjEyMTUiLCJDb2xvciI6eyIkaWQiOiIxMjE2IiwiQSI6MCwiUiI6MjU1LCJHIjoyNTUsIkIiOjI1NX19LCJJc1Zpc2libGUiOnRydWUsIldpZHRoIjowLjAsIkhlaWdodCI6MC4wLCJCb3JkZXJTdHlsZSI6eyIkaWQiOiIxMjE3IiwiTGluZUNvbG9yIjpudWxsLCJMaW5lV2VpZ2h0IjowLjAsIkxpbmVUeXBlIjowLCJQYXJlbnRTdHlsZSI6bnVsbH0sIlBhcmVudFN0eWxlIjpudWxsfSwiRGF0ZVN0eWxlIjp7IiRpZCI6IjEyMTgiLCJGb250U2V0dGluZ3MiOnsiJGlkIjoiMTIxOSIsIkZvbnRTaXplIjoxMCwiRm9udE5hbWUiOiJDYWxpYnJpIiwiSXNCb2xkIjpmYWxzZSwiSXNJdGFsaWMiOmZhbHNlLCJJc1VuZGVybGluZWQiOmZhbHNlLCJQYXJlbnRTdHlsZSI6bnVsbH0sIkF1dG9TaXplIjowLCJGb3JlZ3JvdW5kIjp7IiRpZCI6IjEyMjAiLCJDb2xvciI6eyIkaWQiOiIxMj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IyIiwiVG9wIjowLjAsIkxlZnQiOjAuMCwiUmlnaHQiOjAuMCwiQm90dG9tIjowLjB9LCJQYWRkaW5nIjp7IiRpZCI6IjEyMjMiLCJUb3AiOjAuMCwiTGVmdCI6MC4wLCJSaWdodCI6MC4wLCJCb3R0b20iOjAuMH0sIkJhY2tncm91bmQiOnsiJGlkIjoiMTIyNCIsIkNvbG9yIjp7IiRpZCI6IjEyMjUiLCJBIjowLCJSIjoyNTUsIkciOjI1NSwiQiI6MjU1fX0sIklzVmlzaWJsZSI6dHJ1ZSwiV2lkdGgiOjAuMCwiSGVpZ2h0IjowLjAsIkJvcmRlclN0eWxlIjp7IiRpZCI6IjEyMjYiLCJMaW5lQ29sb3IiOm51bGwsIkxpbmVXZWlnaHQiOjAuMCwiTGluZVR5cGUiOjAsIlBhcmVudFN0eWxlIjpudWxsfSwiUGFyZW50U3R5bGUiOm51bGx9LCJEYXRlRm9ybWF0Ijp7IiRpZCI6IjEy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OCIsIkZvcm1hdCI6MCwiSXNWaXNpYmxlIjpmYWxzZSwiTGFzdEtub3duVmlzaWJpbGl0eVN0YXRlIjpmYWxzZX0sIklzVmlzaWJsZSI6dHJ1ZSwiUGFyZW50U3R5bGUiOm51bGx9LCJJbmRleCI6NDEsIlNtYXJ0RHVyYXRpb25BY3RpdmF0ZWQiOmZhbHNlLCJEYXRlRm9ybWF0Ijp7IiRyZWYiOiIxMjI3In0sIldlZWtOdW1iZXJpbmciOnsiJGlkIjoiMTIyOSIsIkZvcm1hdCI6MCwiSXNWaXNpYmxlIjpmYWxzZSwiTGFzdEtub3duVmlzaWJpbGl0eVN0YXRlIjpmYWxzZX0sIklkIjoiMDk2NTA3NzMtMWZhOS00YTk5LWEwN2QtMzhlMDlkNjA4NmM4IiwiSW1wb3J0SWQiOiIzMSIsIlRpdGxlIjoiTGF1bmNoIiwiTm90ZSI6bnVsbCwiSHlwZXJsaW5rIjp7IiRpZCI6IjEyMzAiLCJBZGRyZXNzIjpudWxsLCJTdWJBZGRyZXNzIjpudWxsfSwiSXNDaGFuZ2VkIjpmYWxzZSwiSXNOZXciOmZhbHNlfX0seyIkaWQiOiIxMjMxIiwiX2F0dGFjaGVkTWlsZXN0b25lcyI6W10sIlRhc2tEZWZpbml0aW9uIjp7IiRpZCI6IjEyMzIiLCJHcm91cE5hbWUiOm51bGwsIlN0YXJ0RGF0ZSI6IjIwMjItMDYtMTBUMDA6MDA6MDAiLCJFbmREYXRlIjoiMjAyMi0xMi0yMlQyMzo1OTowMCIsIlBlcmNlbnRhZ2VDb21wbGV0ZSI6bnVsbCwiU3R5bGUiOnsiJGlkIjoiMTIzMyIsIlNoYXBlIjozLCJTaGFwZVRoaWNrbmVzcyI6MCwiRHVyYXRpb25Gb3JtYXQiOjAsIkluY2x1ZGVOb25Xb3JraW5nRGF5c0luRHVyYXRpb24iOmZhbHNlLCJQZXJjZW50YWdlQ29tcGxldGVTdHlsZSI6eyIkaWQiOiIxMjM0IiwiRm9udFNldHRpbmdzIjp7IiRpZCI6IjEyMzU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GlkIjoiMTIzNiIsIlRvcCI6MC4wLCJMZWZ0IjowLjAsIlJpZ2h0IjowLjAsIkJvdHRvbSI6MC4wfSwiUGFkZGluZyI6eyIkaWQiOiIxMjM3IiwiVG9wIjowLjAsIkxlZnQiOjAuMCwiUmlnaHQiOjAuMCwiQm90dG9tIjowLjB9LCJCYWNrZ3JvdW5kIjp7IiRpZCI6IjEyMzgiLCJDb2xvciI6eyIkaWQiOiIxMjM5IiwiQSI6ODksIlIiOjAsIkciOjAsIkIiOjB9fSwiSXNWaXNpYmxlIjp0cnVlLCJXaWR0aCI6MC4wLCJIZWlnaHQiOjAuMCwiQm9yZGVyU3R5bGUiOnsiJGlkIjoiMTI0MCIsIkxpbmVDb2xvciI6bnVsbCwiTGluZVdlaWdodCI6MC4wLCJMaW5lVHlwZSI6MCwiUGFyZW50U3R5bGUiOm51bGx9LCJQYXJlbnRTdHlsZSI6bnVsbH0sIkR1cmF0aW9uU3R5bGUiOnsiJGlkIjoiMTI0MSIsIkZvbnRTZXR0aW5ncyI6eyIkaWQiOiIxMjQyIiwiRm9udFNpemUiOjEwLCJGb250TmFtZSI6IkNhbGlicmkiLCJJc0JvbGQiOmZhbHNlLCJJc0l0YWxpYyI6ZmFsc2UsIklzVW5kZXJsaW5lZCI6ZmFsc2UsIlBhcmVudFN0eWxlIjpudWxsfSwiQXV0b1NpemUiOjAsIkZvcmVncm91bmQiOnsiJGlkIjoiMTI0MyIsIkNvbG9yIjp7IiRpZCI6IjEyN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Q1IiwiVG9wIjowLjAsIkxlZnQiOjAuMCwiUmlnaHQiOjAuMCwiQm90dG9tIjowLjB9LCJQYWRkaW5nIjp7IiRpZCI6IjEyNDYiLCJUb3AiOjAuMCwiTGVmdCI6MC4wLCJSaWdodCI6MC4wLCJCb3R0b20iOjAuMH0sIkJhY2tncm91bmQiOnsiJGlkIjoiMTI0NyIsIkNvbG9yIjp7IiRyZWYiOiIxMjM5In19LCJJc1Zpc2libGUiOnRydWUsIldpZHRoIjowLjAsIkhlaWdodCI6MC4wLCJCb3JkZXJTdHlsZSI6eyIkaWQiOiIxMjQ4IiwiTGluZUNvbG9yIjpudWxsLCJMaW5lV2VpZ2h0IjowLjAsIkxpbmVUeXBlIjowLCJQYXJlbnRTdHlsZSI6bnVsbH0sIlBhcmVudFN0eWxlIjpudWxsfSwiSG9yaXpvbnRhbENvbm5lY3RvclN0eWxlIjp7IiRpZCI6IjEyNDkiLCJMaW5lQ29sb3IiOnsiJGlkIjoiMTI1MCIsIiR0eXBlIjoiTkxSRS5Db21tb24uRG9tLlNvbGlkQ29sb3JCcnVzaCwgTkxSRS5Db21tb24iLCJDb2xvciI6eyIkaWQiOiIxMjUxIiwiQSI6MjU1LCJSIjoyMDQsIkciOjIwNCwiQiI6MjA0fX0sIkxpbmVXZWlnaHQiOjEuMCwiTGluZVR5cGUiOjAsIlBhcmVudFN0eWxlIjpudWxsfSwiVmVydGljYWxDb25uZWN0b3JTdHlsZSI6eyIkaWQiOiIxMjUyIiwiTGluZUNvbG9yIjp7IiRpZCI6IjEyNTMiLCIkdHlwZSI6Ik5MUkUuQ29tbW9uLkRvbS5Tb2xpZENvbG9yQnJ1c2gsIE5MUkUuQ29tbW9uIiwiQ29sb3IiOnsiJGlkIjoiMTI1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yNTUiLCJNYXJnaW4iOnsiJGlkIjoiMTI1NiIsIlRvcCI6MC4wLCJMZWZ0Ijo0LjAsIlJpZ2h0Ijo0LjAsIkJvdHRvbSI6MC4wfSwiUGFkZGluZyI6eyIkaWQiOiIxMjU3IiwiVG9wIjowLjAsIkxlZnQiOjAuMCwiUmlnaHQiOjAuMCwiQm90dG9tIjowLjB9LCJCYWNrZ3JvdW5kIjp7IiRpZCI6IjEyNTgiLCJDb2xvciI6eyIkaWQiOiIxMjU5IiwiQSI6MjU1LCJSIjo2OCwiRyI6MTE0LCJCIjoxOTZ9fSwiSXNWaXNpYmxlIjp0cnVlLCJXaWR0aCI6MC4wLCJIZWlnaHQiOjEwLjAsIkJvcmRlclN0eWxlIjp7IiRpZCI6IjEyNjAiLCJMaW5lQ29sb3IiOnsiJGlkIjoiMTI2MSIsIiR0eXBlIjoiTkxSRS5Db21tb24uRG9tLlNvbGlkQ29sb3JCcnVzaCwgTkxSRS5Db21tb24iLCJDb2xvciI6eyIkaWQiOiIxMjYyIiwiQSI6MjU1LCJSIjo0NywiRyI6ODIsIkIiOjE0M319LCJMaW5lV2VpZ2h0IjowLjAsIkxpbmVUeXBlIjowLCJQYXJlbnRTdHlsZSI6bnVsbH0sIlBhcmVudFN0eWxlIjpudWxsfSwiVGl0bGVTdHlsZSI6eyIkaWQiOiIxMjYzIiwiRm9udFNldHRpbmdzIjp7IiRpZCI6IjEyNjQiLCJGb250U2l6ZSI6MTAsIkZvbnROYW1lIjoiQ2FsaWJyaSIsIklzQm9sZCI6dHJ1ZSwiSXNJdGFsaWMiOmZhbHNlLCJJc1VuZGVybGluZWQiOmZhbHNlLCJQYXJlbnRTdHlsZSI6bnVsbH0sIkF1dG9TaXplIjowLCJGb3JlZ3JvdW5kIjp7IiRpZCI6IjEyNjUiLCJDb2xvciI6eyIkaWQiOiIxMjY2IiwiQSI6MjU1LCJSIjoyNTUsIkciOjI1NSwiQiI6MjU1fX0sIk1heFdpZHRoIjo2NTQuNTQ1NDU0NTQ1NDU0NSwiTWF4SGVpZ2h0IjoiSW5maW5pdHkiLCJTbWFydEZvcmVncm91bmRJc0FjdGl2ZSI6ZmFsc2UsIkhvcml6b250YWxBbGlnbm1lbnQiOjEsIlZlcnRpY2FsQWxpZ25tZW50IjowLCJTbWFydEZvcmVncm91bmQiOm51bGwsIkJhY2tncm91bmRGaWxsVHlwZSI6MCwiTWFyZ2luIjp7IiRpZCI6IjEyNjciLCJUb3AiOjAuMCwiTGVmdCI6MC4wLCJSaWdodCI6MC4wLCJCb3R0b20iOjAuMH0sIlBhZGRpbmciOnsiJGlkIjoiMTI2OCIsIlRvcCI6MC4wLCJMZWZ0IjowLjAsIlJpZ2h0IjowLjAsIkJvdHRvbSI6MC4wfSwiQmFja2dyb3VuZCI6eyIkaWQiOiIxMjY5IiwiQ29sb3IiOnsiJGlkIjoiMTI3MCIsIkEiOjAsIlIiOjI1NSwiRyI6MjU1LCJCIjoyNTV9fSwiSXNWaXNpYmxlIjp0cnVlLCJXaWR0aCI6MC4wLCJIZWlnaHQiOjAuMCwiQm9yZGVyU3R5bGUiOnsiJGlkIjoiMTI3MSIsIkxpbmVDb2xvciI6bnVsbCwiTGluZVdlaWdodCI6MC4wLCJMaW5lVHlwZSI6MCwiUGFyZW50U3R5bGUiOm51bGx9LCJQYXJlbnRTdHlsZSI6bnVsbH0sIkRhdGVTdHlsZSI6eyIkaWQiOiIxMjcyIiwiRm9udFNldHRpbmdzIjp7IiRpZCI6IjEyNzMiLCJGb250U2l6ZSI6MTAsIkZvbnROYW1lIjoiQ2FsaWJyaSIsIklzQm9sZCI6ZmFsc2UsIklzSXRhbGljIjpmYWxzZSwiSXNVbmRlcmxpbmVkIjpmYWxzZSwiUGFyZW50U3R5bGUiOm51bGx9LCJBdXRvU2l6ZSI6MCwiRm9yZWdyb3VuZCI6eyIkaWQiOiIxMjc0IiwiQ29sb3IiOnsiJGlkIjoiMTI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3NiIsIlRvcCI6MC4wLCJMZWZ0IjowLjAsIlJpZ2h0IjowLjAsIkJvdHRvbSI6MC4wfSwiUGFkZGluZyI6eyIkaWQiOiIxMjc3IiwiVG9wIjowLjAsIkxlZnQiOjAuMCwiUmlnaHQiOjAuMCwiQm90dG9tIjowLjB9LCJCYWNrZ3JvdW5kIjp7IiRpZCI6IjEyNzgiLCJDb2xvciI6eyIkaWQiOiIxMjc5IiwiQSI6MCwiUiI6MjU1LCJHIjoyNTUsIkIiOjI1NX19LCJJc1Zpc2libGUiOnRydWUsIldpZHRoIjowLjAsIkhlaWdodCI6MC4wLCJCb3JkZXJTdHlsZSI6eyIkaWQiOiIxMjgwIiwiTGluZUNvbG9yIjpudWxsLCJMaW5lV2VpZ2h0IjowLjAsIkxpbmVUeXBlIjowLCJQYXJlbnRTdHlsZSI6bnVsbH0sIlBhcmVudFN0eWxlIjpudWxsfSwiRGF0ZUZvcm1hdCI6eyIkaWQiOiIxM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IiLCJGb3JtYXQiOjAsIklzVmlzaWJsZSI6ZmFsc2UsIkxhc3RLbm93blZpc2liaWxpdHlTdGF0ZSI6ZmFsc2V9LCJJc1Zpc2libGUiOnRydWUsIlBhcmVudFN0eWxlIjpudWxsfSwiSW5kZXgiOjQyLCJTbWFydER1cmF0aW9uQWN0aXZhdGVkIjpmYWxzZSwiRGF0ZUZvcm1hdCI6eyIkcmVmIjoiMTI4MSJ9LCJXZWVrTnVtYmVyaW5nIjp7IiRpZCI6IjEyODMiLCJGb3JtYXQiOjAsIklzVmlzaWJsZSI6ZmFsc2UsIkxhc3RLbm93blZpc2liaWxpdHlTdGF0ZSI6ZmFsc2V9LCJJZCI6IjVlZGYyNDIzLWI5OWItNGZmYy1iNGJmLTZmZjJmNDIzZGQyNiIsIkltcG9ydElkIjoiMzAiLCJUaXRsZSI6IkNoYW5uZWwgb3V0cmVhY2giLCJOb3RlIjpudWxsLCJIeXBlcmxpbmsiOnsiJGlkIjoiMTI4NCIsIkFkZHJlc3MiOm51bGwsIlN1YkFkZHJlc3MiOm51bGx9LCJJc0NoYW5nZWQiOmZhbHNlLCJJc05ldyI6ZmFsc2V9fSx7IiRpZCI6IjEyODUiLCJfYXR0YWNoZWRNaWxlc3RvbmVzIjpbeyIkaWQiOiIxMjg2IiwiRGF0ZSI6IjIwMjItMDQtMjBUMjM6NTk6MDAiLCJTdHlsZSI6eyIkaWQiOiIxMjg3IiwiU2hhcGUiOjgsIkNvbm5lY3Rvck1hcmdpbiI6eyIkaWQiOiIxMjg4IiwiVG9wIjowLjAsIkxlZnQiOjIuMCwiUmlnaHQiOjIuMCwiQm90dG9tIjowLjB9LCJDb25uZWN0b3JTdHlsZSI6eyIkaWQiOiIxMjg5IiwiTGluZUNvbG9yIjp7IiRpZCI6IjEyOTAiLCIkdHlwZSI6Ik5MUkUuQ29tbW9uLkRvbS5Tb2xpZENvbG9yQnJ1c2gsIE5MUkUuQ29tbW9uIiwiQ29sb3IiOnsiJGlkIjoiMTI5MSIsIkEiOjEyNywiUiI6MTE1LCJHIjoxMTUsIkIiOjExNX19LCJMaW5lV2VpZ2h0IjoxLjAsIkxpbmVUeXBlIjowLCJQYXJlbnRTdHlsZSI6bnVsbH0sIklzQmVsb3dUaW1lYmFuZCI6dHJ1ZSwiUG9zaXRpb25PblRhc2siOjMsIkhpZGVEYXRlIjpmYWxzZSwiU2hhcGVTaXplIjoxLCJTcGFjaW5nIjoyLjAsIlBhZGRpbmciOnsiJGlkIjoiMTI5MiIsIlRvcCI6Ny4wLCJMZWZ0IjozLjAsIlJpZ2h0IjowLjAsIkJvdHRvbSI6Mi4wfSwiU2hhcGVTdHlsZSI6eyIkaWQiOiIxMjkzIiwiTWFyZ2luIjp7IiRpZCI6IjEyOTQiLCJUb3AiOjAuMCwiTGVmdCI6MC4wLCJSaWdodCI6MC4wLCJCb3R0b20iOjAuMH0sIlBhZGRpbmciOnsiJGlkIjoiMTI5NSIsIlRvcCI6MC4wLCJMZWZ0IjowLjAsIlJpZ2h0IjowLjAsIkJvdHRvbSI6MC4wfSwiQmFja2dyb3VuZCI6eyIkaWQiOiIxMjk2IiwiQ29sb3IiOnsiJGlkIjoiMTI5NyIsIkEiOjI1NSwiUiI6NDcsIkciOjU0LCJCIjoxNTN9fSwiSXNWaXNpYmxlIjp0cnVlLCJXaWR0aCI6MTguMCwiSGVpZ2h0IjoyMC4wLCJCb3JkZXJTdHlsZSI6eyIkaWQiOiIxMjk4IiwiTGluZUNvbG9yIjp7IiRpZCI6IjEyOTkiLCIkdHlwZSI6Ik5MUkUuQ29tbW9uLkRvbS5Tb2xpZENvbG9yQnJ1c2gsIE5MUkUuQ29tbW9uIiwiQ29sb3IiOnsiJGlkIjoiMTMwMCIsIkEiOjI1NSwiUiI6NDcsIkciOjgyLCJCIjoxNDN9fSwiTGluZVdlaWdodCI6MC4wLCJMaW5lVHlwZSI6MCwiUGFyZW50U3R5bGUiOm51bGx9LCJQYXJlbnRTdHlsZSI6bnVsbH0sIlRpdGxlU3R5bGUiOnsiJGlkIjoiMTMwMSIsIkZvbnRTZXR0aW5ncyI6eyIkaWQiOiIxMzAyIiwiRm9udFNpemUiOjEwLCJGb250TmFtZSI6IkNhbGlicmkiLCJJc0JvbGQiOnRydWUsIklzSXRhbGljIjpmYWxzZSwiSXNVbmRlcmxpbmVkIjpmYWxzZSwiUGFyZW50U3R5bGUiOm51bGx9LCJBdXRvU2l6ZSI6MCwiRm9yZWdyb3VuZCI6eyIkaWQiOiIxMzAzIiwiQ29sb3IiOnsiJGlkIjoiMTM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A1IiwiVG9wIjowLjAsIkxlZnQiOjAuMCwiUmlnaHQiOjAuMCwiQm90dG9tIjowLjB9LCJQYWRkaW5nIjp7IiRpZCI6IjEzMDYiLCJUb3AiOjAuMCwiTGVmdCI6MC4wLCJSaWdodCI6MC4wLCJCb3R0b20iOjAuMH0sIkJhY2tncm91bmQiOnsiJGlkIjoiMTMwNyIsIkNvbG9yIjp7IiRpZCI6IjEzMDgiLCJBIjowLCJSIjoyNTUsIkciOjI1NSwiQiI6MjU1fX0sIklzVmlzaWJsZSI6dHJ1ZSwiV2lkdGgiOjAuMCwiSGVpZ2h0IjowLjAsIkJvcmRlclN0eWxlIjp7IiRpZCI6IjEzMDkiLCJMaW5lQ29sb3IiOm51bGwsIkxpbmVXZWlnaHQiOjAuMCwiTGluZVR5cGUiOjAsIlBhcmVudFN0eWxlIjpudWxsfSwiUGFyZW50U3R5bGUiOm51bGx9LCJEYXRlU3R5bGUiOnsiJGlkIjoiMTMxMCIsIkZvbnRTZXR0aW5ncyI6eyIkaWQiOiIxMzExIiwiRm9udFNpemUiOjEwLCJGb250TmFtZSI6IkNhbGlicmkiLCJJc0JvbGQiOmZhbHNlLCJJc0l0YWxpYyI6ZmFsc2UsIklzVW5kZXJsaW5lZCI6ZmFsc2UsIlBhcmVudFN0eWxlIjpudWxsfSwiQXV0b1NpemUiOjAsIkZvcmVncm91bmQiOnsiJGlkIjoiMTMxMiIsIkNvbG9yIjp7IiRpZCI6IjEzM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MTQiLCJUb3AiOjAuMCwiTGVmdCI6MC4wLCJSaWdodCI6MC4wLCJCb3R0b20iOjAuMH0sIlBhZGRpbmciOnsiJGlkIjoiMTMxNSIsIlRvcCI6MC4wLCJMZWZ0IjowLjAsIlJpZ2h0IjowLjAsIkJvdHRvbSI6MC4wfSwiQmFja2dyb3VuZCI6eyIkaWQiOiIxMzE2IiwiQ29sb3IiOnsiJGlkIjoiMTMxNyIsIkEiOjAsIlIiOjI1NSwiRyI6MjU1LCJCIjoyNTV9fSwiSXNWaXNpYmxlIjpmYWxzZSwiV2lkdGgiOjAuMCwiSGVpZ2h0IjowLjAsIkJvcmRlclN0eWxlIjp7IiRpZCI6IjEzMTgiLCJMaW5lQ29sb3IiOm51bGwsIkxpbmVXZWlnaHQiOjAuMCwiTGluZVR5cGUiOjAsIlBhcmVudFN0eWxlIjpudWxsfSwiUGFyZW50U3R5bGUiOm51bGx9LCJEYXRlRm9ybWF0Ijp7IiRpZCI6IjEz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yMCIsIkZvcm1hdCI6MCwiSXNWaXNpYmxlIjpmYWxzZSwiTGFzdEtub3duVmlzaWJpbGl0eVN0YXRlIjpmYWxzZX0sIklzVmlzaWJsZSI6dHJ1ZSwiUGFyZW50U3R5bGUiOm51bGx9LCJJbmRleCI6NDQsIlBlcmNlbnRhZ2VDb21wbGV0ZSI6bnVsbCwiUG9zaXRpb24iOnsiUmF0aW8iOjAuMCwiSXNDdXN0b20iOmZhbHNlfSwiRGF0ZUZvcm1hdCI6eyIkcmVmIjoiMTMxOSJ9LCJXZWVrTnVtYmVyaW5nIjp7IiRpZCI6IjEzMjEiLCJGb3JtYXQiOjAsIklzVmlzaWJsZSI6ZmFsc2UsIkxhc3RLbm93blZpc2liaWxpdHlTdGF0ZSI6ZmFsc2V9LCJSZWxhdGVkVGFza0lkIjoiOWU0Y2RjM2QtMDZjNC00OTc4LWIxYjItZGNkMDZkYmUzZDM1IiwiSWQiOiIxMzU4Njg1Yy0yYzBkLTQyOTQtOWZkNC1lMTgyYTU3YzhmZTUiLCJJbXBvcnRJZCI6IjI3IiwiVGl0bGUiOiJDaGVja3BvaW50IDEiLCJOb3RlIjpudWxsLCJIeXBlcmxpbmsiOnsiJGlkIjoiMTMyMiIsIkFkZHJlc3MiOiIiLCJTdWJBZGRyZXNzIjoiIn0sIklzQ2hhbmdlZCI6ZmFsc2UsIklzTmV3IjpmYWxzZX1dLCJUYXNrRGVmaW5pdGlvbiI6eyIkaWQiOiIxMzIzIiwiR3JvdXBOYW1lIjpudWxsLCJTdGFydERhdGUiOiIyMDIxLTEwLTAyVDAwOjAwOjAwIiwiRW5kRGF0ZSI6IjIwMjItMDUtMzFUMjM6NTk6MDAiLCJQZXJjZW50YWdlQ29tcGxldGUiOm51bGwsIlN0eWxlIjp7IiRpZCI6IjEzMjQiLCJTaGFwZSI6MywiU2hhcGVUaGlja25lc3MiOjAsIkR1cmF0aW9uRm9ybWF0IjowLCJJbmNsdWRlTm9uV29ya2luZ0RheXNJbkR1cmF0aW9uIjpmYWxzZSwiUGVyY2VudGFnZUNvbXBsZXRlU3R5bGUiOnsiJGlkIjoiMTMyNSIsIkZvbnRTZXR0aW5ncyI6eyIkaWQiOiIxMzI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pZCI6IjEzMjciLCJUb3AiOjAuMCwiTGVmdCI6MC4wLCJSaWdodCI6MC4wLCJCb3R0b20iOjAuMH0sIlBhZGRpbmciOnsiJGlkIjoiMTMyOCIsIlRvcCI6MC4wLCJMZWZ0IjowLjAsIlJpZ2h0IjowLjAsIkJvdHRvbSI6MC4wfSwiQmFja2dyb3VuZCI6eyIkaWQiOiIxMzI5IiwiQ29sb3IiOnsiJGlkIjoiMTMzMCIsIkEiOjg5LCJSIjowLCJHIjowLCJCIjowfX0sIklzVmlzaWJsZSI6dHJ1ZSwiV2lkdGgiOjAuMCwiSGVpZ2h0IjowLjAsIkJvcmRlclN0eWxlIjp7IiRpZCI6IjEzMzEiLCJMaW5lQ29sb3IiOm51bGwsIkxpbmVXZWlnaHQiOjAuMCwiTGluZVR5cGUiOjAsIlBhcmVudFN0eWxlIjpudWxsfSwiUGFyZW50U3R5bGUiOm51bGx9LCJEdXJhdGlvblN0eWxlIjp7IiRpZCI6IjEzMzIiLCJGb250U2V0dGluZ3MiOnsiJGlkIjoiMTMzMyIsIkZvbnRTaXplIjoxMCwiRm9udE5hbWUiOiJDYWxpYnJpIiwiSXNCb2xkIjpmYWxzZSwiSXNJdGFsaWMiOmZhbHNlLCJJc1VuZGVybGluZWQiOmZhbHNlLCJQYXJlbnRTdHlsZSI6bnVsbH0sIkF1dG9TaXplIjowLCJGb3JlZ3JvdW5kIjp7IiRpZCI6IjEzMzQiLCJDb2xvciI6eyIkaWQiOiIxMz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zNiIsIlRvcCI6MC4wLCJMZWZ0IjowLjAsIlJpZ2h0IjowLjAsIkJvdHRvbSI6MC4wfSwiUGFkZGluZyI6eyIkaWQiOiIxMzM3IiwiVG9wIjowLjAsIkxlZnQiOjAuMCwiUmlnaHQiOjAuMCwiQm90dG9tIjowLjB9LCJCYWNrZ3JvdW5kIjp7IiRpZCI6IjEzMzgiLCJDb2xvciI6eyIkcmVmIjoiMTMzMCJ9fSwiSXNWaXNpYmxlIjp0cnVlLCJXaWR0aCI6MC4wLCJIZWlnaHQiOjAuMCwiQm9yZGVyU3R5bGUiOnsiJGlkIjoiMTMzOSIsIkxpbmVDb2xvciI6bnVsbCwiTGluZVdlaWdodCI6MC4wLCJMaW5lVHlwZSI6MCwiUGFyZW50U3R5bGUiOm51bGx9LCJQYXJlbnRTdHlsZSI6bnVsbH0sIkhvcml6b250YWxDb25uZWN0b3JTdHlsZSI6eyIkaWQiOiIxMzQwIiwiTGluZUNvbG9yIjp7IiRpZCI6IjEzNDEiLCIkdHlwZSI6Ik5MUkUuQ29tbW9uLkRvbS5Tb2xpZENvbG9yQnJ1c2gsIE5MUkUuQ29tbW9uIiwiQ29sb3IiOnsiJGlkIjoiMTM0MiIsIkEiOjI1NSwiUiI6MjA0LCJHIjoyMDQsIkIiOjIwNH19LCJMaW5lV2VpZ2h0IjoxLjAsIkxpbmVUeXBlIjowLCJQYXJlbnRTdHlsZSI6bnVsbH0sIlZlcnRpY2FsQ29ubmVjdG9yU3R5bGUiOnsiJGlkIjoiMTM0MyIsIkxpbmVDb2xvciI6eyIkaWQiOiIxMzQ0IiwiJHR5cGUiOiJOTFJFLkNvbW1vbi5Eb20uU29saWRDb2xvckJydXNoLCBOTFJFLkNvbW1vbiIsIkNvbG9yIjp7IiRpZCI6IjEzND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zQ2IiwiTWFyZ2luIjp7IiRpZCI6IjEzNDciLCJUb3AiOjAuMCwiTGVmdCI6NC4wLCJSaWdodCI6NC4wLCJCb3R0b20iOjAuMH0sIlBhZGRpbmciOnsiJGlkIjoiMTM0OCIsIlRvcCI6MC4wLCJMZWZ0IjowLjAsIlJpZ2h0IjowLjAsIkJvdHRvbSI6MC4wfSwiQmFja2dyb3VuZCI6eyIkaWQiOiIxMzQ5IiwiQ29sb3IiOnsiJGlkIjoiMTM1MCIsIkEiOjI1NSwiUiI6NjgsIkciOjExNCwiQiI6MTk2fX0sIklzVmlzaWJsZSI6dHJ1ZSwiV2lkdGgiOjAuMCwiSGVpZ2h0IjoxMC4wLCJCb3JkZXJTdHlsZSI6eyIkaWQiOiIxMzUxIiwiTGluZUNvbG9yIjp7IiRpZCI6IjEzNTIiLCIkdHlwZSI6Ik5MUkUuQ29tbW9uLkRvbS5Tb2xpZENvbG9yQnJ1c2gsIE5MUkUuQ29tbW9uIiwiQ29sb3IiOnsiJGlkIjoiMTM1MyIsIkEiOjI1NSwiUiI6NDcsIkciOjgyLCJCIjoxNDN9fSwiTGluZVdlaWdodCI6MC4wLCJMaW5lVHlwZSI6MCwiUGFyZW50U3R5bGUiOm51bGx9LCJQYXJlbnRTdHlsZSI6bnVsbH0sIlRpdGxlU3R5bGUiOnsiJGlkIjoiMTM1NCIsIkZvbnRTZXR0aW5ncyI6eyIkaWQiOiIxMzU1IiwiRm9udFNpemUiOjEwLCJGb250TmFtZSI6IkNhbGlicmkiLCJJc0JvbGQiOnRydWUsIklzSXRhbGljIjpmYWxzZSwiSXNVbmRlcmxpbmVkIjpmYWxzZSwiUGFyZW50U3R5bGUiOm51bGx9LCJBdXRvU2l6ZSI6MCwiRm9yZWdyb3VuZCI6eyIkaWQiOiIxMzU2IiwiQ29sb3IiOnsiJGlkIjoiMTM1NyIsIkEiOjI1NSwiUiI6MjU1LCJHIjoyNTUsIkIiOjI1NX19LCJNYXhXaWR0aCI6NjU0LjU0NTQ1NDU0NTQ1NDUsIk1heEhlaWdodCI6IkluZmluaXR5IiwiU21hcnRGb3JlZ3JvdW5kSXNBY3RpdmUiOmZhbHNlLCJIb3Jpem9udGFsQWxpZ25tZW50IjoxLCJWZXJ0aWNhbEFsaWdubWVudCI6MCwiU21hcnRGb3JlZ3JvdW5kIjpudWxsLCJCYWNrZ3JvdW5kRmlsbFR5cGUiOjAsIk1hcmdpbiI6eyIkaWQiOiIxMzU4IiwiVG9wIjowLjAsIkxlZnQiOjAuMCwiUmlnaHQiOjAuMCwiQm90dG9tIjowLjB9LCJQYWRkaW5nIjp7IiRpZCI6IjEzNTkiLCJUb3AiOjAuMCwiTGVmdCI6MC4wLCJSaWdodCI6MC4wLCJCb3R0b20iOjAuMH0sIkJhY2tncm91bmQiOnsiJGlkIjoiMTM2MCIsIkNvbG9yIjp7IiRpZCI6IjEzNjEiLCJBIjowLCJSIjoyNTUsIkciOjI1NSwiQiI6MjU1fX0sIklzVmlzaWJsZSI6dHJ1ZSwiV2lkdGgiOjAuMCwiSGVpZ2h0IjowLjAsIkJvcmRlclN0eWxlIjp7IiRpZCI6IjEzNjIiLCJMaW5lQ29sb3IiOm51bGwsIkxpbmVXZWlnaHQiOjAuMCwiTGluZVR5cGUiOjAsIlBhcmVudFN0eWxlIjpudWxsfSwiUGFyZW50U3R5bGUiOm51bGx9LCJEYXRlU3R5bGUiOnsiJGlkIjoiMTM2MyIsIkZvbnRTZXR0aW5ncyI6eyIkaWQiOiIxMzY0IiwiRm9udFNpemUiOjEwLCJGb250TmFtZSI6IkNhbGlicmkiLCJJc0JvbGQiOmZhbHNlLCJJc0l0YWxpYyI6ZmFsc2UsIklzVW5kZXJsaW5lZCI6ZmFsc2UsIlBhcmVudFN0eWxlIjpudWxsfSwiQXV0b1NpemUiOjAsIkZvcmVncm91bmQiOnsiJGlkIjoiMTM2NSIsIkNvbG9yIjp7IiRpZCI6IjEz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jciLCJUb3AiOjAuMCwiTGVmdCI6MC4wLCJSaWdodCI6MC4wLCJCb3R0b20iOjAuMH0sIlBhZGRpbmciOnsiJGlkIjoiMTM2OCIsIlRvcCI6MC4wLCJMZWZ0IjowLjAsIlJpZ2h0IjowLjAsIkJvdHRvbSI6MC4wfSwiQmFja2dyb3VuZCI6eyIkaWQiOiIxMzY5IiwiQ29sb3IiOnsiJGlkIjoiMTM3MCIsIkEiOjAsIlIiOjI1NSwiRyI6MjU1LCJCIjoyNTV9fSwiSXNWaXNpYmxlIjp0cnVlLCJXaWR0aCI6MC4wLCJIZWlnaHQiOjAuMCwiQm9yZGVyU3R5bGUiOnsiJGlkIjoiMTM3MSIsIkxpbmVDb2xvciI6bnVsbCwiTGluZVdlaWdodCI6MC4wLCJMaW5lVHlwZSI6MCwiUGFyZW50U3R5bGUiOm51bGx9LCJQYXJlbnRTdHlsZSI6bnVsbH0sIkRhdGVGb3JtYXQiOnsiJGlkIjoiMTM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czIiwiRm9ybWF0IjowLCJJc1Zpc2libGUiOmZhbHNlLCJMYXN0S25vd25WaXNpYmlsaXR5U3RhdGUiOmZhbHNlfSwiSXNWaXNpYmxlIjp0cnVlLCJQYXJlbnRTdHlsZSI6bnVsbH0sIkluZGV4Ijo0MywiU21hcnREdXJhdGlvbkFjdGl2YXRlZCI6ZmFsc2UsIkRhdGVGb3JtYXQiOnsiJHJlZiI6IjEzNzIifSwiV2Vla051bWJlcmluZyI6eyIkaWQiOiIxMzc0IiwiRm9ybWF0IjowLCJJc1Zpc2libGUiOmZhbHNlLCJMYXN0S25vd25WaXNpYmlsaXR5U3RhdGUiOmZhbHNlfSwiSWQiOiI5ZTRjZGMzZC0wNmM0LTQ5NzgtYjFiMi1kY2QwNmRiZTNkMzUiLCJJbXBvcnRJZCI6IjI2IiwiVGl0bGUiOiJMZWFkIGdlbmVyYXRpb24iLCJOb3RlIjpudWxsLCJIeXBlcmxpbmsiOnsiJGlkIjoiMTM3NSIsIkFkZHJlc3MiOm51bGwsIlN1YkFkZHJlc3MiOm51bGx9LCJJc0NoYW5nZWQiOmZhbHNlLCJJc05ldyI6ZmFsc2V9fV0sIl9taWxlc3RvbmVzIjpbXSwiSWQiOiJkZDNiOTc3My04ZTI5LTRlYzgtODk4NC02YTJhMzI3NzM5N2MiLCJJc1NpbmdsZUl0ZW1Sb3ciOmZhbHNlfSx7IiRpZCI6IjEzNzYiLCJfdGFza3MiOlt7IiRpZCI6IjEzNzciLCJfYXR0YWNoZWRNaWxlc3RvbmVzIjpbXSwiVGFza0RlZmluaXRpb24iOnsiJGlkIjoiMTM3OCIsIkdyb3VwTmFtZSI6bnVsbCwiU3RhcnREYXRlIjoiMjAyMS0xMC0wMVQwMDowMDowMFoiLCJFbmREYXRlIjoiMjAyMy0xMi0yMFQyMzo1OTowMFoiLCJQZXJjZW50YWdlQ29tcGxldGUiOm51bGwsIlN0eWxlIjp7IiRpZCI6IjEzNzkiLCJTaGFwZSI6MiwiU2hhcGVUaGlja25lc3MiOjAsIkR1cmF0aW9uRm9ybWF0IjowLCJJbmNsdWRlTm9uV29ya2luZ0RheXNJbkR1cmF0aW9uIjpmYWxzZSwiUGVyY2VudGFnZUNvbXBsZXRlU3R5bGUiOnsiJGlkIjoiMTM4MCIsIkZvbnRTZXR0aW5ncyI6eyIkaWQiOiIxMzgx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pZCI6IjEzODIiLCJUb3AiOjAuMCwiTGVmdCI6MC4wLCJSaWdodCI6MC4wLCJCb3R0b20iOjAuMH0sIlBhZGRpbmciOnsiJGlkIjoiMTM4MyIsIlRvcCI6MC4wLCJMZWZ0IjowLjAsIlJpZ2h0IjowLjAsIkJvdHRvbSI6MC4wfSwiQmFja2dyb3VuZCI6eyIkaWQiOiIxMzg0IiwiQ29sb3IiOnsiJGlkIjoiMTM4NSIsIkEiOjg5LCJSIjowLCJHIjowLCJCIjowfX0sIklzVmlzaWJsZSI6dHJ1ZSwiV2lkdGgiOjAuMCwiSGVpZ2h0IjowLjAsIkJvcmRlclN0eWxlIjp7IiRpZCI6IjEzODYiLCJMaW5lQ29sb3IiOm51bGwsIkxpbmVXZWlnaHQiOjAuMCwiTGluZVR5cGUiOjAsIlBhcmVudFN0eWxlIjpudWxsfSwiUGFyZW50U3R5bGUiOm51bGx9LCJEdXJhdGlvblN0eWxlIjp7IiRpZCI6IjEzODciLCJGb250U2V0dGluZ3MiOnsiJGlkIjoiMTM4OCIsIkZvbnRTaXplIjoxMCwiRm9udE5hbWUiOiJDYWxpYnJpIiwiSXNCb2xkIjpmYWxzZSwiSXNJdGFsaWMiOmZhbHNlLCJJc1VuZGVybGluZWQiOmZhbHNlLCJQYXJlbnRTdHlsZSI6bnVsbH0sIkF1dG9TaXplIjowLCJGb3JlZ3JvdW5kIjp7IiRpZCI6IjEzODkiLCJDb2xvciI6eyIkaWQiOiIxMz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5MSIsIlRvcCI6MC4wLCJMZWZ0IjowLjAsIlJpZ2h0IjowLjAsIkJvdHRvbSI6MC4wfSwiUGFkZGluZyI6eyIkaWQiOiIxMzkyIiwiVG9wIjowLjAsIkxlZnQiOjAuMCwiUmlnaHQiOjAuMCwiQm90dG9tIjowLjB9LCJCYWNrZ3JvdW5kIjp7IiRpZCI6IjEzOTMiLCJDb2xvciI6eyIkcmVmIjoiMTM4NSJ9fSwiSXNWaXNpYmxlIjp0cnVlLCJXaWR0aCI6MC4wLCJIZWlnaHQiOjAuMCwiQm9yZGVyU3R5bGUiOnsiJGlkIjoiMTM5NCIsIkxpbmVDb2xvciI6bnVsbCwiTGluZVdlaWdodCI6MC4wLCJMaW5lVHlwZSI6MCwiUGFyZW50U3R5bGUiOm51bGx9LCJQYXJlbnRTdHlsZSI6bnVsbH0sIkhvcml6b250YWxDb25uZWN0b3JTdHlsZSI6eyIkaWQiOiIxMzk1IiwiTGluZUNvbG9yIjp7IiRpZCI6IjEzOTYiLCIkdHlwZSI6Ik5MUkUuQ29tbW9uLkRvbS5Tb2xpZENvbG9yQnJ1c2gsIE5MUkUuQ29tbW9uIiwiQ29sb3IiOnsiJGlkIjoiMTM5NyIsIkEiOjI1NSwiUiI6MjA0LCJHIjoyMDQsIkIiOjIwNH19LCJMaW5lV2VpZ2h0IjoxLjAsIkxpbmVUeXBlIjowLCJQYXJlbnRTdHlsZSI6bnVsbH0sIlZlcnRpY2FsQ29ubmVjdG9yU3R5bGUiOnsiJGlkIjoiMTM5OCIsIkxpbmVDb2xvciI6eyIkaWQiOiIxMzk5IiwiJHR5cGUiOiJOTFJFLkNvbW1vbi5Eb20uU29saWRDb2xvckJydXNoLCBOTFJFLkNvbW1vbiIsIkNvbG9yIjp7IiRpZCI6IjE0M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DAxIiwiTWFyZ2luIjp7IiRpZCI6IjE0MDIiLCJUb3AiOjAuMCwiTGVmdCI6NC4wLCJSaWdodCI6NC4wLCJCb3R0b20iOjAuMH0sIlBhZGRpbmciOnsiJGlkIjoiMTQwMyIsIlRvcCI6MC4wLCJMZWZ0IjowLjAsIlJpZ2h0IjowLjAsIkJvdHRvbSI6MC4wfSwiQmFja2dyb3VuZCI6eyIkaWQiOiIxNDA0IiwiQ29sb3IiOnsiJGlkIjoiMTQwNSIsIkEiOjI1NSwiUiI6NjgsIkciOjExNCwiQiI6MTk2fX0sIklzVmlzaWJsZSI6dHJ1ZSwiV2lkdGgiOjAuMCwiSGVpZ2h0IjoxMC4wLCJCb3JkZXJTdHlsZSI6eyIkaWQiOiIxNDA2IiwiTGluZUNvbG9yIjp7IiRpZCI6IjE0MDciLCIkdHlwZSI6Ik5MUkUuQ29tbW9uLkRvbS5Tb2xpZENvbG9yQnJ1c2gsIE5MUkUuQ29tbW9uIiwiQ29sb3IiOnsiJGlkIjoiMTQwOCIsIkEiOjI1NSwiUiI6NDcsIkciOjgyLCJCIjoxNDN9fSwiTGluZVdlaWdodCI6MC4wLCJMaW5lVHlwZSI6MCwiUGFyZW50U3R5bGUiOm51bGx9LCJQYXJlbnRTdHlsZSI6bnVsbH0sIlRpdGxlU3R5bGUiOnsiJGlkIjoiMTQwOSIsIkZvbnRTZXR0aW5ncyI6eyIkaWQiOiIxNDEwIiwiRm9udFNpemUiOjEwLCJGb250TmFtZSI6IkNhbGlicmkiLCJJc0JvbGQiOnRydWUsIklzSXRhbGljIjpmYWxzZSwiSXNVbmRlcmxpbmVkIjpmYWxzZSwiUGFyZW50U3R5bGUiOm51bGx9LCJBdXRvU2l6ZSI6MCwiRm9yZWdyb3VuZCI6eyIkaWQiOiIxNDExIiwiQ29sb3IiOnsiJGlkIjoiMTQx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NDEzIiwiVG9wIjowLjAsIkxlZnQiOjAuMCwiUmlnaHQiOjAuMCwiQm90dG9tIjowLjB9LCJQYWRkaW5nIjp7IiRpZCI6IjE0MTQiLCJUb3AiOjAuMCwiTGVmdCI6MC4wLCJSaWdodCI6MC4wLCJCb3R0b20iOjAuMH0sIkJhY2tncm91bmQiOnsiJGlkIjoiMTQxNSIsIkNvbG9yIjp7IiRpZCI6IjE0MTYiLCJBIjowLCJSIjoyNTUsIkciOjI1NSwiQiI6MjU1fX0sIklzVmlzaWJsZSI6dHJ1ZSwiV2lkdGgiOjAuMCwiSGVpZ2h0IjowLjAsIkJvcmRlclN0eWxlIjp7IiRpZCI6IjE0MTciLCJMaW5lQ29sb3IiOm51bGwsIkxpbmVXZWlnaHQiOjAuMCwiTGluZVR5cGUiOjAsIlBhcmVudFN0eWxlIjpudWxsfSwiUGFyZW50U3R5bGUiOm51bGx9LCJEYXRlU3R5bGUiOnsiJGlkIjoiMTQxOCIsIkZvbnRTZXR0aW5ncyI6eyIkaWQiOiIxNDE5IiwiRm9udFNpemUiOjEwLCJGb250TmFtZSI6IkNhbGlicmkiLCJJc0JvbGQiOmZhbHNlLCJJc0l0YWxpYyI6ZmFsc2UsIklzVW5kZXJsaW5lZCI6ZmFsc2UsIlBhcmVudFN0eWxlIjpudWxsfSwiQXV0b1NpemUiOjAsIkZvcmVncm91bmQiOnsiJGlkIjoiMTQyMCIsIkNvbG9yIjp7IiRpZCI6IjE0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jIiLCJUb3AiOjAuMCwiTGVmdCI6MC4wLCJSaWdodCI6MC4wLCJCb3R0b20iOjAuMH0sIlBhZGRpbmciOnsiJGlkIjoiMTQyMyIsIlRvcCI6MC4wLCJMZWZ0IjowLjAsIlJpZ2h0IjowLjAsIkJvdHRvbSI6MC4wfSwiQmFja2dyb3VuZCI6eyIkaWQiOiIxNDI0IiwiQ29sb3IiOnsiJGlkIjoiMTQyNSIsIkEiOjAsIlIiOjI1NSwiRyI6MjU1LCJCIjoyNTV9fSwiSXNWaXNpYmxlIjp0cnVlLCJXaWR0aCI6MC4wLCJIZWlnaHQiOjAuMCwiQm9yZGVyU3R5bGUiOnsiJGlkIjoiMTQyNiIsIkxpbmVDb2xvciI6bnVsbCwiTGluZVdlaWdodCI6MC4wLCJMaW5lVHlwZSI6MCwiUGFyZW50U3R5bGUiOm51bGx9LCJQYXJlbnRTdHlsZSI6bnVsbH0sIkRhdGVGb3JtYXQiOnsiJGlkIjoiMTQ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I4IiwiRm9ybWF0IjowLCJJc1Zpc2libGUiOmZhbHNlLCJMYXN0S25vd25WaXNpYmlsaXR5U3RhdGUiOmZhbHNlfSwiSXNWaXNpYmxlIjp0cnVlLCJQYXJlbnRTdHlsZSI6bnVsbH0sIkluZGV4Ijo0NiwiU21hcnREdXJhdGlvbkFjdGl2YXRlZCI6ZmFsc2UsIkRhdGVGb3JtYXQiOnsiJHJlZiI6IjE0MjcifSwiV2Vla051bWJlcmluZyI6eyIkaWQiOiIxNDI5IiwiRm9ybWF0IjowLCJJc1Zpc2libGUiOmZhbHNlLCJMYXN0S25vd25WaXNpYmlsaXR5U3RhdGUiOmZhbHNlfSwiSWQiOiI2ZjlhMDFhMS01N2NlLTQ4ODEtYmI2Mi1iYWE3NmFkYjUyNmUiLCJJbXBvcnRJZCI6IjMyIiwiVGl0bGUiOiJDb250ZW50IHB1Ymxpc2hpbmciLCJOb3RlIjpudWxsLCJIeXBlcmxpbmsiOnsiJGlkIjoiMTQzMCIsIkFkZHJlc3MiOm51bGwsIlN1YkFkZHJlc3MiOm51bGx9LCJJc0NoYW5nZWQiOmZhbHNlLCJJc05ldyI6ZmFsc2V9fV0sIl9taWxlc3RvbmVzIjpbXSwiSWQiOiIwMDAwMDAwMC0wMDAwLTAwMDAtMDAwMC0wMDAwMDAwMDAwMDAiLCJJc1NpbmdsZUl0ZW1Sb3ciOnRydWV9XSwiSW5kZXgiOjQwLCJJZCI6ImRlN2UwYTFlLWU1OGMtNDA5Zi1hNDY1LWU2ZTQzYzA3YTEwMCIsIkhlYWRlclRleHQiOm51bGwsIklzRGVmYXVsdCI6dHJ1ZSwiU3R5bGUiOnsiJGlkIjoiMTQzMSIsIkhlYWRlclN0eWxlIjp7IiRpZCI6IjE0MzIiLCJUZXh0U3R5bGUiOnsiJGlkIjoiMTQzMyIsIkZvbnRTZXR0aW5ncyI6eyIkaWQiOiIxNDM0IiwiRm9udFNpemUiOjExLCJGb250TmFtZSI6IkNhbGlicmkiLCJJc0JvbGQiOmZhbHNlLCJJc0l0YWxpYyI6ZmFsc2UsIklzVW5kZXJsaW5lZCI6ZmFsc2UsIlBhcmVudFN0eWxlIjpudWxsfSwiQXV0b1NpemUiOjIsIkZvcmVncm91bmQiOnsiJGlkIjoiMTQzNSIsIkNvbG9yIjp7IiRpZCI6IjE0MzYiLCJBIjoyNTUsIlIiOjAsIkciOjAsIkIiOjB9fSwiTWF4V2lkdGgiOjAuMCwiTWF4SGVpZ2h0IjowLjAsIlNtYXJ0Rm9yZWdyb3VuZElzQWN0aXZlIjpmYWxzZSwiSG9yaXpvbnRhbEFsaWdubWVudCI6MCwiVmVydGljYWxBbGlnbm1lbnQiOjAsIlNtYXJ0Rm9yZWdyb3VuZCI6bnVsbCwiQmFja2dyb3VuZEZpbGxUeXBlIjowLCJNYXJnaW4iOnsiJGlkIjoiMTQzNyIsIlRvcCI6MC4wLCJMZWZ0IjowLjAsIlJpZ2h0IjowLjAsIkJvdHRvbSI6MC4wfSwiUGFkZGluZyI6eyIkaWQiOiIxNDM4IiwiVG9wIjowLjAsIkxlZnQiOjAuMCwiUmlnaHQiOjAuMCwiQm90dG9tIjowLjB9LCJCYWNrZ3JvdW5kIjpudWxsLCJJc1Zpc2libGUiOnRydWUsIldpZHRoIjowLjAsIkhlaWdodCI6MC4wLCJCb3JkZXJTdHlsZSI6bnVsbCwiUGFyZW50U3R5bGUiOm51bGx9LCJSZWN0YW5nbGVTdHlsZSI6eyIkaWQiOiIxNDM5IiwiTWFyZ2luIjp7IiRpZCI6IjE0NDAiLCJUb3AiOjAuMCwiTGVmdCI6MC4wLCJSaWdodCI6MC4wLCJCb3R0b20iOjAuMH0sIlBhZGRpbmciOnsiJGlkIjoiMTQ0MSIsIlRvcCI6MC4wLCJMZWZ0IjowLjAsIlJpZ2h0IjowLjAsIkJvdHRvbSI6MC4wfSwiQmFja2dyb3VuZCI6eyIkaWQiOiIxNDQyIiwiQ29sb3IiOnsiJGlkIjoiMTQ0MyIsIkEiOjYzLCJSIjo2OCwiRyI6MTE0LCJCIjoxOTZ9fSwiSXNWaXNpYmxlIjp0cnVlLCJXaWR0aCI6MC4wLCJIZWlnaHQiOjAuMCwiQm9yZGVyU3R5bGUiOnsiJGlkIjoiMTQ0NCIsIkxpbmVDb2xvciI6eyIkaWQiOiIxNDQ1IiwiJHR5cGUiOiJOTFJFLkNvbW1vbi5Eb20uU29saWRDb2xvckJydXNoLCBOTFJFLkNvbW1vbiIsIkNvbG9yIjp7IiRpZCI6IjE0NDYiLCJBIjoyNTUsIlIiOjQ3LCJHIjo4MiwiQiI6MTQzfX0sIkxpbmVXZWlnaHQiOjAuMCwiTGluZVR5cGUiOjAsIlBhcmVudFN0eWxlIjpudWxsfSwiUGFyZW50U3R5bGUiOm51bGx9LCJNYXJnaW4iOnsiJGlkIjoiMTQ0NyIsIlRvcCI6MC4wLCJMZWZ0IjowLjAsIlJpZ2h0IjowLjAsIkJvdHRvbSI6MC4wfSwiUGFkZGluZyI6eyIkaWQiOiIxNDQ4IiwiVG9wIjowLjAsIkxlZnQiOjAuMCwiUmlnaHQiOjAuMCwiQm90dG9tIjowLjB9LCJCYWNrZ3JvdW5kIjpudWxsLCJJc1Zpc2libGUiOnRydWUsIldpZHRoIjowLjAsIkhlaWdodCI6MC4wLCJCb3JkZXJTdHlsZSI6bnVsbCwiUGFyZW50U3R5bGUiOm51bGx9LCJCYWNrZ3JvdW5kU3R5bGUiOnsiJGlkIjoiMTQ0OSIsIk1hcmdpbiI6eyIkaWQiOiIxNDUwIiwiVG9wIjowLjAsIkxlZnQiOjAuMCwiUmlnaHQiOjAuMCwiQm90dG9tIjowLjB9LCJQYWRkaW5nIjp7IiRpZCI6IjE0NTEiLCJUb3AiOjAuMCwiTGVmdCI6MC4wLCJSaWdodCI6MC4wLCJCb3R0b20iOjAuMH0sIkJhY2tncm91bmQiOnsiJGlkIjoiMTQ1MiIsIkNvbG9yIjp7IiRpZCI6IjE0NTMiLCJBIjo1MSwiUiI6MTY1LCJHIjoxNjUsIkIiOjE2NX19LCJJc1Zpc2libGUiOnRydWUsIldpZHRoIjowLjAsIkhlaWdodCI6MC4wLCJCb3JkZXJTdHlsZSI6eyIkaWQiOiIxNDU0IiwiTGluZUNvbG9yIjp7IiRpZCI6IjE0NTUiLCIkdHlwZSI6Ik5MUkUuQ29tbW9uLkRvbS5Tb2xpZENvbG9yQnJ1c2gsIE5MUkUuQ29tbW9uIiwiQ29sb3IiOnsiJGlkIjoiMTQ1NiIsIkEiOjI1NSwiUiI6NDcsIkciOjgyLCJCIjoxNDN9fSwiTGluZVdlaWdodCI6MC4wLCJMaW5lVHlwZSI6MCwiUGFyZW50U3R5bGUiOm51bGx9LCJQYXJlbnRTdHlsZSI6bnVsbH0sIk1hcmdpbiI6eyIkaWQiOiIxNDU3IiwiVG9wIjowLjAsIkxlZnQiOjAuMCwiUmlnaHQiOjAuMCwiQm90dG9tIjowLjB9LCJQYWRkaW5nIjp7IiRpZCI6IjE0NTgiLCJUb3AiOjAuMCwiTGVmdCI6MC4wLCJSaWdodCI6MC4wLCJCb3R0b20iOjAuMH0sIklzVmlzaWJsZSI6ZmFsc2UsIldpZHRoIjowLjAsIkhlaWdodCI6MC4wLCJCb3JkZXJTdHlsZSI6bnVsbCwiUGFyZW50U3R5bGUiOm51bGx9fV0sIklkIjoiYmM3Yjg4ODEtZDVjZS00YTc5LWI3YmEtZGI4M2E1NTRhYzQxIiwiSW5kZXgiOjQwLCJIZWFkZXJUZXh0IjoiTUFSS0VUSU5HIiwiU3R5bGUiOnsiJGlkIjoiMTQ1OSIsIkhlYWRlclN0eWxlIjp7IiRpZCI6IjE0NjAiLCJUZXh0SXNWZXJ0aWNhbCI6ZmFsc2UsIlRleHRTdHlsZSI6eyIkaWQiOiIxNDYxIiwiRm9udFNldHRpbmdzIjp7IiRpZCI6IjE0NjIiLCJGb250U2l6ZSI6MTIsIkZvbnROYW1lIjoiQ2FsaWJyaSIsIklzQm9sZCI6dHJ1ZSwiSXNJdGFsaWMiOmZhbHNlLCJJc1VuZGVybGluZWQiOmZhbHNlLCJQYXJlbnRTdHlsZSI6bnVsbH0sIkF1dG9TaXplIjoyLCJGb3JlZ3JvdW5kIjp7IiRpZCI6IjE0NjMiLCJDb2xvciI6eyIkaWQiOiIxNDY0IiwiQSI6MjU1LCJSIjoyNTUsIkciOjI1NSwiQiI6MjU1fX0sIk1heFdpZHRoIjoxMTkuODMwODcyNzY1NTA5ODQsIk1heEhlaWdodCI6MC4wLCJTbWFydEZvcmVncm91bmRJc0FjdGl2ZSI6ZmFsc2UsIkhvcml6b250YWxBbGlnbm1lbnQiOjAsIlZlcnRpY2FsQWxpZ25tZW50IjowLCJTbWFydEZvcmVncm91bmQiOm51bGwsIkJhY2tncm91bmRGaWxsVHlwZSI6MCwiTWFyZ2luIjp7IiRpZCI6IjE0NjUiLCJUb3AiOjAuMCwiTGVmdCI6MC4wLCJSaWdodCI6MC4wLCJCb3R0b20iOjAuMH0sIlBhZGRpbmciOnsiJGlkIjoiMTQ2NiIsIlRvcCI6MC4wLCJMZWZ0IjowLjAsIlJpZ2h0IjowLjAsIkJvdHRvbSI6MC4wfSwiQmFja2dyb3VuZCI6bnVsbCwiSXNWaXNpYmxlIjp0cnVlLCJXaWR0aCI6MC4wLCJIZWlnaHQiOjAuMCwiQm9yZGVyU3R5bGUiOm51bGwsIlBhcmVudFN0eWxlIjpudWxsfSwiUmVjdGFuZ2xlU3R5bGUiOnsiJGlkIjoiMTQ2NyIsIk1hcmdpbiI6eyIkaWQiOiIxNDY4IiwiVG9wIjowLjAsIkxlZnQiOjAuMCwiUmlnaHQiOjAuMCwiQm90dG9tIjowLjB9LCJQYWRkaW5nIjp7IiRpZCI6IjE0NjkiLCJUb3AiOjAuMCwiTGVmdCI6MC4wLCJSaWdodCI6MC4wLCJCb3R0b20iOjAuMH0sIkJhY2tncm91bmQiOnsiJGlkIjoiMTQ3MCIsIkNvbG9yIjp7IiRpZCI6IjE0NzEiLCJBIjoyNTUsIlIiOjY4LCJHIjoxMTQsIkIiOjE5Nn19LCJJc1Zpc2libGUiOnRydWUsIldpZHRoIjowLjAsIkhlaWdodCI6MC4wLCJCb3JkZXJTdHlsZSI6eyIkaWQiOiIxNDcyIiwiTGluZUNvbG9yIjp7IiRpZCI6IjE0NzMiLCIkdHlwZSI6Ik5MUkUuQ29tbW9uLkRvbS5Tb2xpZENvbG9yQnJ1c2gsIE5MUkUuQ29tbW9uIiwiQ29sb3IiOnsiJGlkIjoiMTQ3NCIsIkEiOjI1NSwiUiI6NDcsIkciOjgyLCJCIjoxNDN9fSwiTGluZVdlaWdodCI6MC4wLCJMaW5lVHlwZSI6MCwiUGFyZW50U3R5bGUiOm51bGx9LCJQYXJlbnRTdHlsZSI6bnVsbH0sIk1hcmdpbiI6eyIkaWQiOiIxNDc1IiwiVG9wIjowLjAsIkxlZnQiOjAuMCwiUmlnaHQiOjAuMCwiQm90dG9tIjowLjB9LCJQYWRkaW5nIjp7IiRpZCI6IjE0NzYiLCJUb3AiOjAuMCwiTGVmdCI6MC4wLCJSaWdodCI6MC4wLCJCb3R0b20iOjAuMH0sIkJhY2tncm91bmQiOm51bGwsIklzVmlzaWJsZSI6dHJ1ZSwiV2lkdGgiOjAuMCwiSGVpZ2h0IjowLjAsIkJvcmRlclN0eWxlIjpudWxsLCJQYXJlbnRTdHlsZSI6bnVsbH0sIkJhY2tncm91bmRTdHlsZSI6eyIkaWQiOiIxNDc3IiwiTWFyZ2luIjp7IiRpZCI6IjE0NzgiLCJUb3AiOjAuMCwiTGVmdCI6MC4wLCJSaWdodCI6MC4wLCJCb3R0b20iOjAuMH0sIlBhZGRpbmciOnsiJGlkIjoiMTQ3OSIsIlRvcCI6MC4wLCJMZWZ0IjowLjAsIlJpZ2h0IjowLjAsIkJvdHRvbSI6MC4wfSwiQmFja2dyb3VuZCI6eyIkaWQiOiIxNDgwIiwiQ29sb3IiOnsiJGlkIjoiMTQ4MSIsIkEiOjUxLCJSIjoxNjUsIkciOjE2NSwiQiI6MTY1fX0sIklzVmlzaWJsZSI6dHJ1ZSwiV2lkdGgiOjAuMCwiSGVpZ2h0IjowLjAsIkJvcmRlclN0eWxlIjp7IiRpZCI6IjE0ODIiLCJMaW5lQ29sb3IiOnsiJGlkIjoiMTQ4MyIsIiR0eXBlIjoiTkxSRS5Db21tb24uRG9tLlNvbGlkQ29sb3JCcnVzaCwgTkxSRS5Db21tb24iLCJDb2xvciI6eyIkaWQiOiIxNDg0IiwiQSI6MjU1LCJSIjo0NywiRyI6ODIsIkIiOjE0M319LCJMaW5lV2VpZ2h0IjowLjAsIkxpbmVUeXBlIjowLCJQYXJlbnRTdHlsZSI6bnVsbH0sIlBhcmVudFN0eWxlIjpudWxsfSwiSXNBYm92ZVRpbWViYW5kIjpmYWxzZSwiTWFyZ2luIjp7IiRpZCI6IjE0ODUiLCJUb3AiOjAuMCwiTGVmdCI6MC4wLCJSaWdodCI6MC4wLCJCb3R0b20iOjAuMH0sIlBhZGRpbmciOnsiJGlkIjoiMTQ4NiIsIlRvcCI6MC4wLCJMZWZ0IjowLjAsIlJpZ2h0IjowLjAsIkJvdHRvbSI6MC4wfSwiSXNWaXNpYmxlIjp0cnVlLCJXaWR0aCI6MC4wLCJIZWlnaHQiOjAuMCwiQm9yZGVyU3R5bGUiOnsiJGlkIjoiMTQ4NyIsIkxpbmVDb2xvciI6bnVsbCwiTGluZVdlaWdodCI6MC4wLCJMaW5lVHlwZSI6MCwiUGFyZW50U3R5bGUiOm51bGx9LCJQYXJlbnRTdHlsZSI6bnVsbH19XSwiQ3VsdHVyZUluZm9OYW1lIjoiZW4tVVMiLCJTdHlsZU5hbWUiOm51bGwsIlZlcnNpb24iOnsiJGlkIjoiMTQ4OCIsIlZlcnNpb24iOiIzLjYuMSIsIk9yaWdpbmFsQXNzZW1ibHlWZXJzaW9uIjpudWxsLCJFZGl0aW9uIjpudWxsLCJMYXN0U2F2ZWRFZGl0aW9uIjozLCJJc1BsdXNFZGl0aW9uIjpmYWxzZSwiSXNQcm9FZGl0aW9uIjpmYWxzZX0sIkVmZmVjdCI6MCwiU3R5bGUiOnsiJGlkIjoiMTQ4OSIsIlRpbWViYW5kU3R5bGUiOnsiJGlkIjoiMTQ5MCIsIlNjYWxlTWFya2luZyI6MSwiU2hhcGUiOjAsIlNoYXBlU3R5bGUiOnsiJGlkIjoiMTQ5MSIsIk1hcmdpbiI6eyIkaWQiOiIxNDkyIiwiVG9wIjowLjAsIkxlZnQiOjEwLjAsIlJpZ2h0IjoxMC4wLCJCb3R0b20iOjAuMH0sIlBhZGRpbmciOnsiJGlkIjoiMTQ5MyIsIlRvcCI6My4wLCJMZWZ0IjowLjAsIlJpZ2h0IjowLjAsIkJvdHRvbSI6My4wfSwiQmFja2dyb3VuZCI6eyIkaWQiOiIxNDk0IiwiQ29sb3IiOnsiJGlkIjoiMTQ5NSIsIkEiOjI1NSwiUiI6ODIsIkciOjEwMSwiQiI6MTI2fX0sIklzVmlzaWJsZSI6dHJ1ZSwiV2lkdGgiOjg1OC4wLCJIZWlnaHQiOjE0LjM5OTk5OTYxODUzMDI3MywiQm9yZGVyU3R5bGUiOnsiJGlkIjoiMTQ5NiIsIkxpbmVDb2xvciI6eyIkaWQiOiIxNDk3IiwiJHR5cGUiOiJOTFJFLkNvbW1vbi5Eb20uU29saWRDb2xvckJydXNoLCBOTFJFLkNvbW1vbiIsIkNvbG9yIjp7IiRpZCI6IjE0OTgiLCJBIjoyNTUsIlIiOjI1NSwiRyI6MCwiQiI6MH19LCJMaW5lV2VpZ2h0IjowLjAsIkxpbmVUeXBlIjowLCJQYXJlbnRTdHlsZSI6bnVsbH0sIlBhcmVudFN0eWxlIjpudWxsfSwiTWlkZGxlVGllclNoYXBlU3R5bGUiOnsiJGlkIjoiMTQ5OSIsIk1hcmdpbiI6eyIkaWQiOiIxNTAwIiwiVG9wIjowLjAsIkxlZnQiOjEwLjAsIlJpZ2h0IjoxMC4wLCJCb3R0b20iOjAuMH0sIlBhZGRpbmciOnsiJGlkIjoiMTUwMSIsIlRvcCI6My4wLCJMZWZ0IjowLjAsIlJpZ2h0IjowLjAsIkJvdHRvbSI6My4wfSwiQmFja2dyb3VuZCI6eyIkaWQiOiIxNTAyIiwiQ29sb3IiOnsiJGlkIjoiMTUwMyIsIkEiOjI1NSwiUiI6NDQsIkciOjU1LCJCIjo3MH19LCJJc1Zpc2libGUiOnRydWUsIldpZHRoIjo4NTguMCwiSGVpZ2h0IjoxNC4zOTk5OTk2MTg1MzAyNzMsIkJvcmRlclN0eWxlIjp7IiRpZCI6IjE1MDQiLCJMaW5lQ29sb3IiOnsiJGlkIjoiMTUwNSIsIiR0eXBlIjoiTkxSRS5Db21tb24uRG9tLlNvbGlkQ29sb3JCcnVzaCwgTkxSRS5Db21tb24iLCJDb2xvciI6eyIkaWQiOiIxNTA2IiwiQSI6MjU1LCJSIjoyNTUsIkciOjAsIkIiOjB9fSwiTGluZVdlaWdodCI6MC4wLCJMaW5lVHlwZSI6MCwiUGFyZW50U3R5bGUiOm51bGx9LCJQYXJlbnRTdHlsZSI6bnVsbH0sIkJvdHRvbVRpZXJTaGFwZVN0eWxlIjp7IiRpZCI6IjE1MDciLCJNYXJnaW4iOnsiJGlkIjoiMTUwOCIsIlRvcCI6MC4wLCJMZWZ0IjoxMC4wLCJSaWdodCI6MTAuMCwiQm90dG9tIjowLjB9LCJQYWRkaW5nIjp7IiRpZCI6IjE1MDkiLCJUb3AiOjMuMCwiTGVmdCI6MC4wLCJSaWdodCI6MC4wLCJCb3R0b20iOjMuMH0sIkJhY2tncm91bmQiOnsiJGlkIjoiMTUxMCIsIkNvbG9yIjp7IiRpZCI6IjE1MTEiLCJBIjoyNTUsIlIiOjY4LCJHIjo4NCwiQiI6MTA2fX0sIklzVmlzaWJsZSI6dHJ1ZSwiV2lkdGgiOjg1OC4wLCJIZWlnaHQiOjE0LjM5OTk5OTYxODUzMDI3MywiQm9yZGVyU3R5bGUiOnsiJGlkIjoiMTUxMiIsIkxpbmVDb2xvciI6eyIkaWQiOiIxNTEzIiwiJHR5cGUiOiJOTFJFLkNvbW1vbi5Eb20uU29saWRDb2xvckJydXNoLCBOTFJFLkNvbW1vbiIsIkNvbG9yIjp7IiRpZCI6IjE1MTQiLCJBIjoyNTUsIlIiOjI1NSwiRyI6MCwiQiI6MH19LCJMaW5lV2VpZ2h0IjowLjAsIkxpbmVUeXBlIjowLCJQYXJlbnRTdHlsZSI6bnVsbH0sIlBhcmVudFN0eWxlIjpudWxsfSwiUmlnaHRFbmRDYXBzU3R5bGUiOnsiJGlkIjoiMTUxNSIsIkZvbnRTZXR0aW5ncyI6eyIkaWQiOiIxNTE2IiwiRm9udFNpemUiOjE4LCJGb250TmFtZSI6IkNhbGlicmkiLCJJc0JvbGQiOnRydWUsIklzSXRhbGljIjpmYWxzZSwiSXNVbmRlcmxpbmVkIjpmYWxzZSwiUGFyZW50U3R5bGUiOm51bGx9LCJBdXRvU2l6ZSI6MCwiRm9yZWdyb3VuZCI6eyIkaWQiOiIxNTE3IiwiQ29sb3IiOnsiJGlkIjoiMTUx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xOSIsIlRvcCI6MC4wLCJMZWZ0IjowLjAsIlJpZ2h0IjoyMC4wLCJCb3R0b20iOjAuMH0sIlBhZGRpbmciOnsiJGlkIjoiMTUyMCIsIlRvcCI6MC4wLCJMZWZ0IjowLjAsIlJpZ2h0IjowLjAsIkJvdHRvbSI6MC4wfSwiQmFja2dyb3VuZCI6eyIkaWQiOiIxNTIxIiwiQ29sb3IiOnsiJHJlZiI6IjE5OSJ9fSwiSXNWaXNpYmxlIjpmYWxzZSwiV2lkdGgiOjAuMCwiSGVpZ2h0IjowLjAsIkJvcmRlclN0eWxlIjpudWxsLCJQYXJlbnRTdHlsZSI6bnVsbH0sIkxlZnRFbmRDYXBzU3R5bGUiOnsiJGlkIjoiMTUyMiIsIkZvbnRTZXR0aW5ncyI6eyIkaWQiOiIxNTIzIiwiRm9udFNpemUiOjE4LCJGb250TmFtZSI6IkNhbGlicmkiLCJJc0JvbGQiOnRydWUsIklzSXRhbGljIjpmYWxzZSwiSXNVbmRlcmxpbmVkIjpmYWxzZSwiUGFyZW50U3R5bGUiOm51bGx9LCJBdXRvU2l6ZSI6MCwiRm9yZWdyb3VuZCI6eyIkaWQiOiIxNTI0IiwiQ29sb3IiOnsiJGlkIjoiMTUy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yNiIsIlRvcCI6MC4wLCJMZWZ0Ijo4OC4zMzc1Mzk0MzIxNzY1LCJSaWdodCI6MC4wLCJCb3R0b20iOjAuMH0sIlBhZGRpbmciOnsiJGlkIjoiMTUyNyIsIlRvcCI6MC4wLCJMZWZ0IjowLjAsIlJpZ2h0IjowLjAsIkJvdHRvbSI6MC4wfSwiQmFja2dyb3VuZCI6eyIkaWQiOiIxNTI4IiwiQ29sb3IiOnsiJHJlZiI6IjE5OSJ9fSwiSXNWaXNpYmxlIjpmYWxzZSwiV2lkdGgiOjAuMCwiSGVpZ2h0IjowLjAsIkJvcmRlclN0eWxlIjpudWxsLCJQYXJlbnRTdHlsZSI6bnVsbH0sIlRvZGF5VGV4dFN0eWxlIjp7IiRpZCI6IjE1MjkiLCJGb250U2V0dGluZ3MiOnsiJGlkIjoiMTUzMCIsIkZvbnRTaXplIjoxMiwiRm9udE5hbWUiOiJDYWxpYnJpIiwiSXNCb2xkIjpmYWxzZSwiSXNJdGFsaWMiOmZhbHNlLCJJc1VuZGVybGluZWQiOmZhbHNlLCJQYXJlbnRTdHlsZSI6bnVsbH0sIkF1dG9TaXplIjowLCJGb3JlZ3JvdW5kIjp7IiRpZCI6IjE1MzEiLCJDb2xvciI6eyIkaWQiOiIxNT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zMiLCJUb3AiOjAuMCwiTGVmdCI6MC4wLCJSaWdodCI6MC4wLCJCb3R0b20iOjAuMH0sIlBhZGRpbmciOnsiJGlkIjoiMTUzNCIsIlRvcCI6MC4wLCJMZWZ0IjowLjAsIlJpZ2h0IjowLjAsIkJvdHRvbSI6MC4wfSwiQmFja2dyb3VuZCI6eyIkaWQiOiIxNTM1IiwiQ29sb3IiOnsiJHJlZiI6IjE5OSJ9fSwiSXNWaXNpYmxlIjp0cnVlLCJXaWR0aCI6MC4wLCJIZWlnaHQiOjAuMCwiQm9yZGVyU3R5bGUiOm51bGwsIlBhcmVudFN0eWxlIjpudWxsfSwiVG9kYXlNYXJrZXJTdHlsZSI6eyIkaWQiOiIxNTM2IiwiTWFyZ2luIjp7IiRpZCI6IjE1MzciLCJUb3AiOjAuMCwiTGVmdCI6MC4wLCJSaWdodCI6MC4wLCJCb3R0b20iOjAuMH0sIlBhZGRpbmciOnsiJGlkIjoiMTUzOCIsIlRvcCI6MC4wLCJMZWZ0IjowLjAsIlJpZ2h0IjowLjAsIkJvdHRvbSI6MC4wfSwiQmFja2dyb3VuZCI6eyIkaWQiOiIxNTM5IiwiQ29sb3IiOnsiJGlkIjoiMTU0MCIsIkEiOjI1NSwiUiI6MjU1LCJHIjowLCJCIjowfX0sIklzVmlzaWJsZSI6dHJ1ZSwiV2lkdGgiOjAuMCwiSGVpZ2h0IjowLjAsIkJvcmRlclN0eWxlIjpudWxsLCJQYXJlbnRTdHlsZSI6bnVsbH0sIlNjYWxlU3R5bGUiOnsiJGlkIjoiMTU0MSIsIlNoYXBlIjowLCJTaG93U2VnbWVudFNlcGFyYXRvcnMiOnRydWUsIlNlZ21lbnRTZXBhcmF0b3JPcGFjaXR5IjozMCwiSGFzQmVlblZpc2libGVCZWZvcmUiOnRydWUsIkZvbnRTZXR0aW5ncyI6eyIkaWQiOiIxNTQyIiwiRm9udFNpemUiOjEyLCJGb250TmFtZSI6IkNhbGlicmkiLCJJc0JvbGQiOmZhbHNlLCJJc0l0YWxpYyI6ZmFsc2UsIklzVW5kZXJsaW5lZCI6ZmFsc2UsIlBhcmVudFN0eWxlIjpudWxsfSwiQXV0b1NpemUiOjAsIkZvcmVncm91bmQiOnsiJGlkIjoiMTU0MyIsIkNvbG9yIjp7IiRpZCI6IjE1ND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U0NSIsIlRvcCI6MC4wLCJMZWZ0Ijo1LjAsIlJpZ2h0IjowLjAsIkJvdHRvbSI6MC4wfSwiUGFkZGluZyI6eyIkaWQiOiIxNTQ2IiwiVG9wIjowLjAsIkxlZnQiOjAuMCwiUmlnaHQiOjAuMCwiQm90dG9tIjowLjB9LCJCYWNrZ3JvdW5kIjp7IiRpZCI6IjE1NDciLCJDb2xvciI6eyIkcmVmIjoiMTk5In19LCJJc1Zpc2libGUiOnRydWUsIldpZHRoIjowLjAsIkhlaWdodCI6MC4wLCJCb3JkZXJTdHlsZSI6bnVsbCwiUGFyZW50U3R5bGUiOm51bGx9LCJTaW5nbGVTY2FsZVNoYXBlU3R5bGUiOnsiJGlkIjoiMTU0OCIsIlNoYXBlIjozLCJIZWlnaHQiOjIwLjB9LCJNaWRkbGVUaWVyU2NhbGVTdHlsZSI6eyIkaWQiOiIxNTQ5IiwiU2hhcGUiOjAsIlNob3dTZWdtZW50U2VwYXJhdG9ycyI6dHJ1ZSwiU2VnbWVudFNlcGFyYXRvck9wYWNpdHkiOjMwLCJIYXNCZWVuVmlzaWJsZUJlZm9yZSI6dHJ1ZSwiRm9udFNldHRpbmdzIjp7IiRpZCI6IjE1NTAiLCJGb250U2l6ZSI6MTIsIkZvbnROYW1lIjoiQ2FsaWJyaSIsIklzQm9sZCI6ZmFsc2UsIklzSXRhbGljIjpmYWxzZSwiSXNVbmRlcmxpbmVkIjpmYWxzZSwiUGFyZW50U3R5bGUiOm51bGx9LCJBdXRvU2l6ZSI6MCwiRm9yZWdyb3VuZCI6eyIkcmVmIjoiMTU0MyJ9LCJNYXhXaWR0aCI6MjAwLjAsIk1heEhlaWdodCI6IkluZmluaXR5IiwiU21hcnRGb3JlZ3JvdW5kSXNBY3RpdmUiOmZhbHNlLCJIb3Jpem9udGFsQWxpZ25tZW50IjowLCJWZXJ0aWNhbEFsaWdubWVudCI6MSwiU21hcnRGb3JlZ3JvdW5kIjpudWxsLCJCYWNrZ3JvdW5kRmlsbFR5cGUiOjAsIk1hcmdpbiI6eyIkaWQiOiIxNTUxIiwiVG9wIjowLjAsIkxlZnQiOjUuMCwiUmlnaHQiOjAuMCwiQm90dG9tIjowLjB9LCJQYWRkaW5nIjp7IiRpZCI6IjE1NTIiLCJUb3AiOjAuMCwiTGVmdCI6MC4wLCJSaWdodCI6MC4wLCJCb3R0b20iOjAuMH0sIkJhY2tncm91bmQiOnsiJGlkIjoiMTU1MyIsIkNvbG9yIjp7IiRpZCI6IjE1NTQiLCJBIjowLCJSIjowLCJHIjowLCJCIjowfX0sIklzVmlzaWJsZSI6dHJ1ZSwiV2lkdGgiOjAuMCwiSGVpZ2h0IjowLjAsIkJvcmRlclN0eWxlIjpudWxsLCJQYXJlbnRTdHlsZSI6bnVsbH0sIkJvdHRvbVRpZXJTY2FsZVN0eWxlIjp7IiRpZCI6IjE1NTUiLCJTaGFwZSI6MCwiU2hvd1NlZ21lbnRTZXBhcmF0b3JzIjpmYWxzZSwiU2VnbWVudFNlcGFyYXRvck9wYWNpdHkiOjMwLCJIYXNCZWVuVmlzaWJsZUJlZm9yZSI6ZmFsc2UsIkZvbnRTZXR0aW5ncyI6eyIkaWQiOiIxNTU2IiwiRm9udFNpemUiOjEyLCJGb250TmFtZSI6IkNhbGlicmkiLCJJc0JvbGQiOmZhbHNlLCJJc0l0YWxpYyI6ZmFsc2UsIklzVW5kZXJsaW5lZCI6ZmFsc2UsIlBhcmVudFN0eWxlIjpudWxsfSwiQXV0b1NpemUiOjAsIkZvcmVncm91bmQiOnsiJGlkIjoiMTU1NyIsIkNvbG9yIjp7IiRpZCI6IjE1N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U1OSIsIlRvcCI6MC4wLCJMZWZ0Ijo1LjAsIlJpZ2h0IjowLjAsIkJvdHRvbSI6MC4wfSwiUGFkZGluZyI6eyIkaWQiOiIxNTYwIiwiVG9wIjowLjAsIkxlZnQiOjAuMCwiUmlnaHQiOjAuMCwiQm90dG9tIjowLjB9LCJCYWNrZ3JvdW5kIjp7IiRpZCI6IjE1NjEiLCJDb2xvciI6eyIkaWQiOiIxNTYyIiwiQSI6MCwiUiI6MCwiRyI6MCwiQiI6MH19LCJJc1Zpc2libGUiOmZhbHNlLCJXaWR0aCI6MC4wLCJIZWlnaHQiOjAuMCwiQm9yZGVyU3R5bGUiOm51bGwsIlBhcmVudFN0eWxlIjpudWxsfSwiRWxhcHNlZFRpbWVCYWNrZ3JvdW5kIjp7IiRpZCI6IjE1NjMiLCJDb2xvciI6eyIkaWQiOiIxNTY0IiwiQSI6MTkxLCJSIjoyNTUsIkciOjAsIkIiOjB9fSwiQXBwZW5kWWVhck9uWWVhckNoYW5nZSI6ZmFsc2UsIkVsYXBzZWRUaW1lRm9ybWF0IjowLCJUb2RheU1hcmtlclBvc2l0aW9uIjowLCJRdWlja1Bvc2l0aW9uIjozLCJBYnNvbHV0ZVBvc2l0aW9uIjoyMDIuMCwiTWFyZ2luIjp7IiRpZCI6IjE1NjUiLCJUb3AiOjAuMCwiTGVmdCI6MTAuMCwiUmlnaHQiOjEwLjAsIkJvdHRvbSI6MC4wfSwiUGFkZGluZyI6eyIkaWQiOiIxNTY2IiwiVG9wIjowLjAsIkxlZnQiOjAuMCwiUmlnaHQiOjAuMCwiQm90dG9tIjowLjB9LCJCYWNrZ3JvdW5kIjp7IiRpZCI6IjE1NjciLCJDb2xvciI6eyIkaWQiOiIxNTY4IiwiQSI6MjU1LCJSIjo0NywiRyI6NTQsIkIiOjE1M319LCJJc1Zpc2libGUiOnRydWUsIldpZHRoIjowLjAsIkhlaWdodCI6MC4wLCJCb3JkZXJTdHlsZSI6bnVsbCwiUGFyZW50U3R5bGUiOm51bGx9LCJEZWZhdWx0TWlsZXN0b25lU3R5bGUiOnsiJGlkIjoiMTU2OSIsIlNoYXBlIjoyLCJDb25uZWN0b3JNYXJnaW4iOnsiJGlkIjoiMTU3MCIsIlRvcCI6MC4wLCJMZWZ0IjoyLjAsIlJpZ2h0IjoyLjAsIkJvdHRvbSI6MC4wfSwiQ29ubmVjdG9yU3R5bGUiOnsiJGlkIjoiMTU3MSIsIkxpbmVDb2xvciI6eyIkcmVmIjoiMzkifSwiTGluZVdlaWdodCI6MS4wLCJMaW5lVHlwZSI6MCwiUGFyZW50U3R5bGUiOm51bGx9LCJJc0JlbG93VGltZWJhbmQiOmZhbHNlLCJQb3NpdGlvbk9uVGFzayI6MCwiSGlkZURhdGUiOmZhbHNlLCJTaGFwZVNpemUiOjEsIlNwYWNpbmciOjIuMCwiUGFkZGluZyI6eyIkcmVmIjoiNDEifSwiU2hhcGVTdHlsZSI6eyIkaWQiOiIxNTcyIiwiTWFyZ2luIjp7IiRyZWYiOiI0MyJ9LCJQYWRkaW5nIjp7IiRyZWYiOiI0NCJ9LCJCYWNrZ3JvdW5kIjp7IiRpZCI6IjE1NzMiLCJDb2xvciI6eyIkaWQiOiIxNTc0IiwiQSI6MjU1LCJSIjoxMTUsIkciOjExNSwiQiI6MTE1fX0sIklzVmlzaWJsZSI6dHJ1ZSwiV2lkdGgiOjEzLjAsIkhlaWdodCI6MTMuMCwiQm9yZGVyU3R5bGUiOnsiJGlkIjoiMTU3NSIsIkxpbmVDb2xvciI6eyIkcmVmIjoiNDgifSwiTGluZVdlaWdodCI6MC4wLCJMaW5lVHlwZSI6MCwiUGFyZW50U3R5bGUiOm51bGx9LCJQYXJlbnRTdHlsZSI6bnVsbH0sIlRpdGxlU3R5bGUiOnsiJGlkIjoiMTU3NiIsIkZvbnRTZXR0aW5ncyI6eyIkaWQiOiIxNTc3IiwiRm9udFNpemUiOjEwLCJGb250TmFtZSI6IkNhbGlicmkiLCJJc0JvbGQiOnRydWUsIklzSXRhbGljIjpmYWxzZSwiSXNVbmRlcmxpbmVkIjpmYWxzZSwiUGFyZW50U3R5bGUiOm51bGx9LCJBdXRvU2l6ZSI6MCwiRm9yZWdyb3VuZCI6eyIkaWQiOiIxNTc4IiwiQ29sb3IiOnsiJGlkIjoiMTU3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TQifSwiUGFkZGluZyI6eyIkcmVmIjoiNTUifSwiQmFja2dyb3VuZCI6eyIkaWQiOiIxNTgwIiwiQ29sb3IiOnsiJHJlZiI6IjE5OSJ9fSwiSXNWaXNpYmxlIjp0cnVlLCJXaWR0aCI6MC4wLCJIZWlnaHQiOjAuMCwiQm9yZGVyU3R5bGUiOm51bGwsIlBhcmVudFN0eWxlIjpudWxsfSwiRGF0ZVN0eWxlIjp7IiRpZCI6IjE1ODEiLCJGb250U2V0dGluZ3MiOnsiJGlkIjoiMTU4MiIsIkZvbnRTaXplIjoxMCwiRm9udE5hbWUiOiJDYWxpYnJpIiwiSXNCb2xkIjpmYWxzZSwiSXNJdGFsaWMiOmZhbHNlLCJJc1VuZGVybGluZWQiOmZhbHNlLCJQYXJlbnRTdHlsZSI6bnVsbH0sIkF1dG9TaXplIjowLCJGb3JlZ3JvdW5kIjp7IiRpZCI6IjE1ODMiLCJDb2xvciI6eyIkaWQiOiIxNTg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jMifSwiUGFkZGluZyI6eyIkcmVmIjoiNjQifSwiQmFja2dyb3VuZCI6eyIkaWQiOiIxNTg1IiwiQ29sb3IiOnsiJHJlZiI6IjE5OSJ9fSwiSXNWaXNpYmxlIjp0cnVlLCJXaWR0aCI6MC4wLCJIZWlnaHQiOjAuMCwiQm9yZGVyU3R5bGUiOm51bGwsIlBhcmVudFN0eWxlIjpudWxsfSwiRGF0ZUZvcm1hdCI6eyIkaWQiOiIxNT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ODciLCJGb3JtYXQiOjAsIklzVmlzaWJsZSI6ZmFsc2UsIkxhc3RLbm93blZpc2liaWxpdHlTdGF0ZSI6ZmFsc2V9LCJJc1Zpc2libGUiOnRydWUsIlBhcmVudFN0eWxlIjpudWxsfSwiRGVmYXVsdFRhc2tTdHlsZSI6eyIkaWQiOiIxNTg4IiwiU2hhcGUiOjcsIlNoYXBlVGhpY2tuZXNzIjowLCJEdXJhdGlvbkZvcm1hdCI6MCwiSW5jbHVkZU5vbldvcmtpbmdEYXlzSW5EdXJhdGlvbiI6ZmFsc2UsIlBlcmNlbnRhZ2VDb21wbGV0ZVN0eWxlIjp7IiRpZCI6IjE1ODkiLCJGb250U2V0dGluZ3MiOnsiJGlkIjoiMTU5MC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xLCJWZXJ0aWNhbEFsaWdubWVudCI6MCwiU21hcnRGb3JlZ3JvdW5kIjpudWxsLCJCYWNrZ3JvdW5kRmlsbFR5cGUiOjAsIk1hcmdpbiI6eyIkcmVmIjoiMTg3In0sIlBhZGRpbmciOnsiJHJlZiI6IjE4OCJ9LCJCYWNrZ3JvdW5kIjp7IiRyZWYiOiI2OTcifSwiSXNWaXNpYmxlIjp0cnVlLCJXaWR0aCI6MC4wLCJIZWlnaHQiOjAuMCwiQm9yZGVyU3R5bGUiOm51bGwsIlBhcmVudFN0eWxlIjpudWxsfSwiRHVyYXRpb25TdHlsZSI6eyIkaWQiOiIxNTkxIiwiRm9udFNldHRpbmdzIjp7IiRpZCI6IjE1OTI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bnVsbCwiUGFyZW50U3R5bGUiOm51bGx9LCJIb3Jpem9udGFsQ29ubmVjdG9yU3R5bGUiOnsiJGlkIjoiMTU5MyIsIkxpbmVDb2xvciI6eyIkcmVmIjoiMjAyIn0sIkxpbmVXZWlnaHQiOjEuMCwiTGluZVR5cGUiOjAsIlBhcmVudFN0eWxlIjpudWxsfSwiVmVydGljYWxDb25uZWN0b3JTdHlsZSI6eyIkaWQiOiIxNTk0IiwiTGluZUNvbG9yIjp7IiRyZWYiOiIyMDUi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NTk1IiwiTWFyZ2luIjp7IiRyZWYiOiIyMDgifSwiUGFkZGluZyI6eyIkcmVmIjoiMjA5In0sIkJhY2tncm91bmQiOnsiJGlkIjoiMTU5NiIsIkNvbG9yIjp7IiRpZCI6IjE1OTciLCJBIjoyNTUsIlIiOjAsIkciOjExNCwiQiI6MTg4fX0sIklzVmlzaWJsZSI6dHJ1ZSwiV2lkdGgiOjAuMCwiSGVpZ2h0IjoxMC4wLCJCb3JkZXJTdHlsZSI6eyIkaWQiOiIxNTk4IiwiTGluZUNvbG9yIjp7IiRpZCI6IjE1OTkiLCIkdHlwZSI6Ik5MUkUuQ29tbW9uLkRvbS5Tb2xpZENvbG9yQnJ1c2gsIE5MUkUuQ29tbW9uIiwiQ29sb3IiOnsiJGlkIjoiMTYwMCIsIkEiOjI1NSwiUiI6MjU1LCJHIjowLCJCIjowfX0sIkxpbmVXZWlnaHQiOjAuMCwiTGluZVR5cGUiOjAsIlBhcmVudFN0eWxlIjpudWxsfSwiUGFyZW50U3R5bGUiOm51bGx9LCJUaXRsZVN0eWxlIjp7IiRpZCI6IjE2MDEiLCJGb250U2V0dGluZ3MiOnsiJGlkIjoiMTYwMiIsIkZvbnRTaXplIjoxMSwiRm9udE5hbWUiOiJDYWxpYnJpIiwiSXNCb2xkIjp0cnVlLCJJc0l0YWxpYyI6ZmFsc2UsIklzVW5kZXJsaW5lZCI6ZmFsc2UsIlBhcmVudFN0eWxlIjpudWxsfSwiQXV0b1NpemUiOjAsIkZvcmVncm91bmQiOnsiJGlkIjoiMTYwMyIsIkNvbG9yIjp7IiRpZCI6IjE2MDQ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eyIkaWQiOiIxNjA1IiwiQ29sb3IiOnsiJHJlZiI6IjE5OSJ9fSwiSXNWaXNpYmxlIjp0cnVlLCJXaWR0aCI6MC4wLCJIZWlnaHQiOjAuMCwiQm9yZGVyU3R5bGUiOm51bGwsIlBhcmVudFN0eWxlIjpudWxsfSwiRGF0ZVN0eWxlIjp7IiRpZCI6IjE2MDYiLCJGb250U2V0dGluZ3MiOnsiJGlkIjoiMTYwNyIsIkZvbnRTaXplIjoxMCwiRm9udE5hbWUiOiJDYWxpYnJpIiwiSXNCb2xkIjpmYWxzZSwiSXNJdGFsaWMiOmZhbHNlLCJJc1VuZGVybGluZWQiOmZhbHNlLCJQYXJlbnRTdHlsZSI6bnVsbH0sIkF1dG9TaXplIjowLCJGb3JlZ3JvdW5kIjp7IiRyZWYiOiI3MTkifSwiTWF4V2lkdGgiOjIwMC4wLCJNYXhIZWlnaHQiOiJJbmZpbml0eSIsIlNtYXJ0Rm9yZWdyb3VuZElzQWN0aXZlIjpmYWxzZSwiSG9yaXpvbnRhbEFsaWdubWVudCI6MiwiVmVydGljYWxBbGlnbm1lbnQiOjAsIlNtYXJ0Rm9yZWdyb3VuZCI6bnVsbCwiQmFja2dyb3VuZEZpbGxUeXBlIjowLCJNYXJnaW4iOnsiJHJlZiI6IjIyNiJ9LCJQYWRkaW5nIjp7IiRyZWYiOiIyMjcifSwiQmFja2dyb3VuZCI6eyIkcmVmIjoiMjI4In0sIklzVmlzaWJsZSI6dHJ1ZSwiV2lkdGgiOjAuMCwiSGVpZ2h0IjowLjAsIkJvcmRlclN0eWxlIjpudWxsLCJQYXJlbnRTdHlsZSI6bnVsbH0sIkRhdGVGb3JtYXQiOnsiJGlkIjoiMTY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A5IiwiRm9ybWF0IjowLCJJc1Zpc2libGUiOmZhbHNlLCJMYXN0S25vd25WaXNpYmlsaXR5U3RhdGUiOmZhbHNlfSwiSXNWaXNpYmxlIjp0cnVlLCJQYXJlbnRTdHlsZSI6bnVsbCwiX2V4cGxpY2l0bHlTZXQiOnsiJGlkIjoiMTYx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YxMSIsIkdyaWRsaW5lU3R5bGUiOnsiJGlkIjoiMTYxMiIsIkxpbmVDb2xvciI6eyIkaWQiOiIxNjEzIiwiJHR5cGUiOiJOTFJFLkNvbW1vbi5Eb20uU29saWRDb2xvckJydXNoLCBOTFJFLkNvbW1vbiIsIkNvbG9yIjp7IiRpZCI6IjE2MTQiLCJBIjozOCwiUiI6OTEsIkciOjE1NSwiQiI6MjEzfX0sIkxpbmVXZWlnaHQiOjEuMCwiTGluZVR5cGUiOjAsIlBhcmVudFN0eWxlIjpudWxsfSwiTWFyZ2luIjp7IiRpZCI6IjE2MTUiLCJUb3AiOjAuMCwiTGVmdCI6MC4wLCJSaWdodCI6MC4wLCJCb3R0b20iOjAuMH0sIlBhZGRpbmciOnsiJGlkIjoiMTYxNiIsIlRvcCI6MC4wLCJMZWZ0IjowLjAsIlJpZ2h0IjowLjAsIkJvdHRvbSI6MC4wfSwiQmFja2dyb3VuZCI6bnVsbCwiSXNWaXNpYmxlIjp0cnVlLCJXaWR0aCI6MC4wLCJIZWlnaHQiOjAuMCwiQm9yZGVyU3R5bGUiOnsiJGlkIjoiMTYxNyIsIkxpbmVDb2xvciI6bnVsbCwiTGluZVdlaWdodCI6MC4wLCJMaW5lVHlwZSI6MCwiUGFyZW50U3R5bGUiOm51bGx9LCJQYXJlbnRTdHlsZSI6bnVsbH0sIkFjdGl2aXR5TGluZVBhbmVsU3R5bGUiOnsiJGlkIjoiMTYxOCIsIkFjdGl2aXR5TGluZVN0eWxlIjp7IiRpZCI6IjE2MTkiLCJMaW5lQ29sb3IiOnsiJGlkIjoiMTYyMCIsIiR0eXBlIjoiTkxSRS5Db21tb24uRG9tLlNvbGlkQ29sb3JCcnVzaCwgTkxSRS5Db21tb24iLCJDb2xvciI6eyIkaWQiOiIxNjIxIiwiQSI6MzgsIlIiOjY4LCJHIjoxMTQsIkIiOjE5Nn19LCJMaW5lV2VpZ2h0IjoxLjAsIkxpbmVUeXBlIjowLCJQYXJlbnRTdHlsZSI6bnVsbH0sIk1hcmdpbiI6eyIkaWQiOiIxNjIyIiwiVG9wIjowLjAsIkxlZnQiOjAuMCwiUmlnaHQiOjAuMCwiQm90dG9tIjowLjB9LCJQYWRkaW5nIjp7IiRpZCI6IjE2MjMiLCJUb3AiOjAuMCwiTGVmdCI6MC4wLCJSaWdodCI6MC4wLCJCb3R0b20iOjAuMH0sIkJhY2tncm91bmQiOm51bGwsIklzVmlzaWJsZSI6dHJ1ZSwiV2lkdGgiOjAuMCwiSGVpZ2h0IjowLjAsIkJvcmRlclN0eWxlIjp7IiRpZCI6IjE2MjQiLCJMaW5lQ29sb3IiOm51bGwsIkxpbmVXZWlnaHQiOjAuMCwiTGluZVR5cGUiOjAsIlBhcmVudFN0eWxlIjpudWxsfSwiUGFyZW50U3R5bGUiOm51bGx9LCJTaG93RWxhcHNlZFRpbWVHcmFkaWVudFN0eWxlIjpmYWxzZSwiVGltZWJhbmRSZXNlcnZlZExlZnRBcmVhU3R5bGUiOnsiJGlkIjoiMTYyNSIsIkFjdGl2aXR5SGVhZGVyV2lkdGgiOjQ2LjI4MDc1NzA5Nzc5MTQ1MSwiSXNTZXQiOnRydWV9LCJEZWZhdWx0U3dpbWxhbmVTdHlsZSI6bnVsbH0sIlNjYWxlIjpudWxsLCJTY2FsZVYyIjp7IiRpZCI6IjE2MjYiLCJTdGFydERhdGUiOiIwMDAxLTAxLTAxVDAwOjAwOjAwIiwiRW5kRGF0ZSI6IjIwMjMtMTItMjhUMjM6NTk6MDAiLCJBdXRvRGF0ZVJhbmdlIjp0cnVlLCJXb3JraW5nRGF5cyI6MzEsIkZpc2NhbFllYXIiOnsiJGlkIjoiMTYyNyIsIlN0YXJ0TW9udGgiOjEsIlVzZVN0YXJ0aW5nWWVhckZvck51bWJlcmluZyI6dHJ1ZSwiU2hvd0Zpc2NhbFllYXJMYWJlbCI6dHJ1ZX0sIlRvZGF5TWFya2VyVGV4dCI6IlRvZGF5IiwiQXV0b1NjYWxlVHlwZSI6ZmFsc2UsIlRpbWViYW5kU2NhbGVzIjp7IiRpZCI6IjE2MjgiLCJUb3BTY2FsZUxheWVyIjp7IiRpZCI6IjE2MjkiLCJGb3JtYXQiOiJNTU0iLCJUeXBlIjo0fSwiTWlkZGxlU2NhbGVMYXllciI6eyIkaWQiOiIxNjMwIiwiRm9ybWF0IjoiTU1NIiwiVHlwZSI6M30sIkJvdHRvbVNjYWxlTGF5ZXIiOnsiJGlkIjoiMTYzMSIsIkZvcm1hdCI6bnVsbCwiVHlwZSI6MH19fSwiTWlsZXN0b25lcyI6W3siJGlkIjoiMTYzMiIsIkRhdGUiOiIyMDIyLTAzLTE3VDIzOjU5OjAwIiwiU3R5bGUiOnsiJGlkIjoiMTYzMyIsIlNoYXBlIjoxLCJDb25uZWN0b3JNYXJnaW4iOnsiJGlkIjoiMTYzNCIsIlRvcCI6MC4wLCJMZWZ0IjoyLjAsIlJpZ2h0IjoyLjAsIkJvdHRvbSI6MC4wfSwiQ29ubmVjdG9yU3R5bGUiOnsiJGlkIjoiMTYzNSIsIkxpbmVDb2xvciI6eyIkaWQiOiIxNjM2IiwiJHR5cGUiOiJOTFJFLkNvbW1vbi5Eb20uU29saWRDb2xvckJydXNoLCBOTFJFLkNvbW1vbiIsIkNvbG9yIjp7IiRpZCI6IjE2MzciLCJBIjoxMjcsIlIiOjY4LCJHIjo4NCwiQiI6MTA2fX0sIkxpbmVXZWlnaHQiOjEuMCwiTGluZVR5cGUiOjAsIlBhcmVudFN0eWxlIjpudWxsfSwiSXNCZWxvd1RpbWViYW5kIjpmYWxzZSwiUG9zaXRpb25PblRhc2siOjMsIkhpZGVEYXRlIjpmYWxzZSwiU2hhcGVTaXplIjowLCJTcGFjaW5nIjoyLjAsIlBhZGRpbmciOnsiJGlkIjoiMTYzOCIsIlRvcCI6Ny4wLCJMZWZ0IjozLjAsIlJpZ2h0IjowLjAsIkJvdHRvbSI6Mi4wfSwiU2hhcGVTdHlsZSI6eyIkaWQiOiIxNjM5IiwiTWFyZ2luIjp7IiRpZCI6IjE2NDAiLCJUb3AiOjAuMCwiTGVmdCI6MC4wLCJSaWdodCI6MC4wLCJCb3R0b20iOjAuMH0sIlBhZGRpbmciOnsiJGlkIjoiMTY0MSIsIlRvcCI6MC4wLCJMZWZ0IjowLjAsIlJpZ2h0IjowLjAsIkJvdHRvbSI6MC4wfSwiQmFja2dyb3VuZCI6eyIkaWQiOiIxNjQyIiwiQ29sb3IiOnsiJGlkIjoiMTY0MyIsIkEiOjI1NSwiUiI6MCwiRyI6MCwiQiI6MH19LCJJc1Zpc2libGUiOnRydWUsIldpZHRoIjoxMi4wLCJIZWlnaHQiOjE0LjAsIkJvcmRlclN0eWxlIjp7IiRpZCI6IjE2NDQiLCJMaW5lQ29sb3IiOnsiJGlkIjoiMTY0NSIsIiR0eXBlIjoiTkxSRS5Db21tb24uRG9tLlNvbGlkQ29sb3JCcnVzaCwgTkxSRS5Db21tb24iLCJDb2xvciI6eyIkaWQiOiIxNjQ2IiwiQSI6MjU1LCJSIjo0NywiRyI6ODIsIkIiOjE0M319LCJMaW5lV2VpZ2h0IjowLjAsIkxpbmVUeXBlIjowLCJQYXJlbnRTdHlsZSI6bnVsbH0sIlBhcmVudFN0eWxlIjpudWxsfSwiVGl0bGVTdHlsZSI6eyIkaWQiOiIxNjQ3IiwiRm9udFNldHRpbmdzIjp7IiRpZCI6IjE2NDgiLCJGb250U2l6ZSI6MTAsIkZvbnROYW1lIjoiQ2FsaWJyaSIsIklzQm9sZCI6dHJ1ZSwiSXNJdGFsaWMiOmZhbHNlLCJJc1VuZGVybGluZWQiOmZhbHNlLCJQYXJlbnRTdHlsZSI6bnVsbH0sIkF1dG9TaXplIjoyLCJGb3JlZ3JvdW5kIjp7IiRpZCI6IjE2NDkiLCJDb2xvciI6eyIkaWQiOiIxNjUwIiwiQSI6MjU1LCJSIjowLCJHIjowLCJCIjowfX0sIk1heFdpZHRoIjo0OC4xNTE5Njk5MDk2Njc5NjksIk1heEhlaWdodCI6IkluZmluaXR5IiwiU21hcnRGb3JlZ3JvdW5kSXNBY3RpdmUiOmZhbHNlLCJIb3Jpem9udGFsQWxpZ25tZW50IjoxLCJWZXJ0aWNhbEFsaWdubWVudCI6MCwiU21hcnRGb3JlZ3JvdW5kIjpudWxsLCJCYWNrZ3JvdW5kRmlsbFR5cGUiOjAsIk1hcmdpbiI6eyIkaWQiOiIxNjUxIiwiVG9wIjowLjAsIkxlZnQiOjAuMCwiUmlnaHQiOjAuMCwiQm90dG9tIjowLjB9LCJQYWRkaW5nIjp7IiRpZCI6IjE2NTIiLCJUb3AiOjAuMCwiTGVmdCI6MC4wLCJSaWdodCI6MC4wLCJCb3R0b20iOjAuMH0sIkJhY2tncm91bmQiOnsiJGlkIjoiMTY1MyIsIkNvbG9yIjp7IiRpZCI6IjE2NTQiLCJBIjowLCJSIjoyNTUsIkciOjI1NSwiQiI6MjU1fX0sIklzVmlzaWJsZSI6dHJ1ZSwiV2lkdGgiOjAuMCwiSGVpZ2h0IjowLjAsIkJvcmRlclN0eWxlIjp7IiRpZCI6IjE2NTUiLCJMaW5lQ29sb3IiOm51bGwsIkxpbmVXZWlnaHQiOjAuMCwiTGluZVR5cGUiOjAsIlBhcmVudFN0eWxlIjpudWxsfSwiUGFyZW50U3R5bGUiOm51bGx9LCJEYXRlU3R5bGUiOnsiJGlkIjoiMTY1NiIsIkZvbnRTZXR0aW5ncyI6eyIkaWQiOiIxNjU3IiwiRm9udFNpemUiOjEwLCJGb250TmFtZSI6IkNhbGlicmkiLCJJc0JvbGQiOmZhbHNlLCJJc0l0YWxpYyI6ZmFsc2UsIklzVW5kZXJsaW5lZCI6ZmFsc2UsIlBhcmVudFN0eWxlIjpudWxsfSwiQXV0b1NpemUiOjAsIkZvcmVncm91bmQiOnsiJGlkIjoiMTY1OCIsIkNvbG9yIjp7IiRpZCI6IjE2N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NjAiLCJUb3AiOjAuMCwiTGVmdCI6MC4wLCJSaWdodCI6MC4wLCJCb3R0b20iOjAuMH0sIlBhZGRpbmciOnsiJGlkIjoiMTY2MSIsIlRvcCI6MC4wLCJMZWZ0IjowLjAsIlJpZ2h0IjowLjAsIkJvdHRvbSI6MC4wfSwiQmFja2dyb3VuZCI6eyIkaWQiOiIxNjYyIiwiQ29sb3IiOnsiJGlkIjoiMTY2MyIsIkEiOjAsIlIiOjI1NSwiRyI6MjU1LCJCIjoyNTV9fSwiSXNWaXNpYmxlIjpmYWxzZSwiV2lkdGgiOjAuMCwiSGVpZ2h0IjowLjAsIkJvcmRlclN0eWxlIjp7IiRpZCI6IjE2NjQiLCJMaW5lQ29sb3IiOm51bGwsIkxpbmVXZWlnaHQiOjAuMCwiTGluZVR5cGUiOjAsIlBhcmVudFN0eWxlIjpudWxsfSwiUGFyZW50U3R5bGUiOm51bGx9LCJEYXRlRm9ybWF0Ijp7IiRpZCI6IjE2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2NiIsIkZvcm1hdCI6MCwiSXNWaXNpYmxlIjpmYWxzZSwiTGFzdEtub3duVmlzaWJpbGl0eVN0YXRlIjpmYWxzZX0sIklzVmlzaWJsZSI6dHJ1ZSwiUGFyZW50U3R5bGUiOm51bGx9LCJJbmRleCI6MCwiUGVyY2VudGFnZUNvbXBsZXRlIjpudWxsLCJQb3NpdGlvbiI6eyJSYXRpbyI6MC4wLCJJc0N1c3RvbSI6ZmFsc2V9LCJEYXRlRm9ybWF0Ijp7IiRyZWYiOiIxNjY1In0sIldlZWtOdW1iZXJpbmciOnsiJGlkIjoiMTY2NyIsIkZvcm1hdCI6MCwiSXNWaXNpYmxlIjpmYWxzZSwiTGFzdEtub3duVmlzaWJpbGl0eVN0YXRlIjpmYWxzZX0sIlJlbGF0ZWRUYXNrSWQiOiIxMjZjNzcwNi1hMTIxLTRhYTgtOTdlYS1mNTFmOGRmZTMzMGEiLCJJZCI6IjkyNzE5M2JkLTQ4MTktNGQ5Yy04OTFlLWVjMDJkMWMxMWFkMSIsIkltcG9ydElkIjoiMiIsIlRpdGxlIjoiVTEgQ2hlY2siLCJOb3RlIjpudWxsLCJIeXBlcmxpbmsiOnsiJGlkIjoiMTY2OCIsIkFkZHJlc3MiOm51bGwsIlN1YkFkZHJlc3MiOm51bGx9LCJJc0NoYW5nZWQiOmZhbHNlLCJJc05ldyI6ZmFsc2V9LHsiJGlkIjoiMTY2OSIsIkRhdGUiOiIyMDIyLTA5LTAzVDIzOjU5OjAwIiwiU3R5bGUiOnsiJGlkIjoiMTY3MCIsIlNoYXBlIjoxLCJDb25uZWN0b3JNYXJnaW4iOnsiJGlkIjoiMTY3MSIsIlRvcCI6MC4wLCJMZWZ0IjoyLjAsIlJpZ2h0IjoyLjAsIkJvdHRvbSI6MC4wfSwiQ29ubmVjdG9yU3R5bGUiOnsiJGlkIjoiMTY3MiIsIkxpbmVDb2xvciI6eyIkaWQiOiIxNjczIiwiJHR5cGUiOiJOTFJFLkNvbW1vbi5Eb20uU29saWRDb2xvckJydXNoLCBOTFJFLkNvbW1vbiIsIkNvbG9yIjp7IiRpZCI6IjE2NzQiLCJBIjoxMjcsIlIiOjc5LCJHIjoxMjksIkIiOjE4OX19LCJMaW5lV2VpZ2h0IjoxLjAsIkxpbmVUeXBlIjowLCJQYXJlbnRTdHlsZSI6bnVsbH0sIklzQmVsb3dUaW1lYmFuZCI6ZmFsc2UsIlBvc2l0aW9uT25UYXNrIjozLCJIaWRlRGF0ZSI6ZmFsc2UsIlNoYXBlU2l6ZSI6MCwiU3BhY2luZyI6Mi4wLCJQYWRkaW5nIjp7IiRpZCI6IjE2NzUiLCJUb3AiOjcuMCwiTGVmdCI6My4wLCJSaWdodCI6MC4wLCJCb3R0b20iOjIuMH0sIlNoYXBlU3R5bGUiOnsiJGlkIjoiMTY3NiIsIk1hcmdpbiI6eyIkaWQiOiIxNjc3IiwiVG9wIjowLjAsIkxlZnQiOjAuMCwiUmlnaHQiOjAuMCwiQm90dG9tIjowLjB9LCJQYWRkaW5nIjp7IiRpZCI6IjE2NzgiLCJUb3AiOjAuMCwiTGVmdCI6MC4wLCJSaWdodCI6MC4wLCJCb3R0b20iOjAuMH0sIkJhY2tncm91bmQiOnsiJGlkIjoiMTY3OSIsIkNvbG9yIjp7IiRpZCI6IjE2ODAiLCJBIjoyNTUsIlIiOjAsIkciOjAsIkIiOjB9fSwiSXNWaXNpYmxlIjp0cnVlLCJXaWR0aCI6MTIuMCwiSGVpZ2h0IjoxNC4wLCJCb3JkZXJTdHlsZSI6eyIkaWQiOiIxNjgxIiwiTGluZUNvbG9yIjp7IiRpZCI6IjE2ODIiLCIkdHlwZSI6Ik5MUkUuQ29tbW9uLkRvbS5Tb2xpZENvbG9yQnJ1c2gsIE5MUkUuQ29tbW9uIiwiQ29sb3IiOnsiJGlkIjoiMTY4MyIsIkEiOjI1NSwiUiI6NDcsIkciOjgyLCJCIjoxNDN9fSwiTGluZVdlaWdodCI6MC4wLCJMaW5lVHlwZSI6MCwiUGFyZW50U3R5bGUiOm51bGx9LCJQYXJlbnRTdHlsZSI6bnVsbH0sIlRpdGxlU3R5bGUiOnsiJGlkIjoiMTY4NCIsIkZvbnRTZXR0aW5ncyI6eyIkaWQiOiIxNjg1IiwiRm9udFNpemUiOjEwLCJGb250TmFtZSI6IkNhbGlicmkiLCJJc0JvbGQiOnRydWUsIklzSXRhbGljIjpmYWxzZSwiSXNVbmRlcmxpbmVkIjpmYWxzZSwiUGFyZW50U3R5bGUiOm51bGx9LCJBdXRvU2l6ZSI6MiwiRm9yZWdyb3VuZCI6eyIkaWQiOiIxNjg2IiwiQ29sb3IiOnsiJGlkIjoiMTY4NyIsIkEiOjI1NSwiUiI6MCwiRyI6MCwiQiI6MH19LCJNYXhXaWR0aCI6NDAuMzkyMjg0MzkzMzEwNTQ3LCJNYXhIZWlnaHQiOiJJbmZpbml0eSIsIlNtYXJ0Rm9yZWdyb3VuZElzQWN0aXZlIjpmYWxzZSwiSG9yaXpvbnRhbEFsaWdubWVudCI6MSwiVmVydGljYWxBbGlnbm1lbnQiOjAsIlNtYXJ0Rm9yZWdyb3VuZCI6bnVsbCwiQmFja2dyb3VuZEZpbGxUeXBlIjowLCJNYXJnaW4iOnsiJGlkIjoiMTY4OCIsIlRvcCI6MC4wLCJMZWZ0IjowLjAsIlJpZ2h0IjowLjAsIkJvdHRvbSI6MC4wfSwiUGFkZGluZyI6eyIkaWQiOiIxNjg5IiwiVG9wIjowLjAsIkxlZnQiOjAuMCwiUmlnaHQiOjAuMCwiQm90dG9tIjowLjB9LCJCYWNrZ3JvdW5kIjp7IiRpZCI6IjE2OTAiLCJDb2xvciI6eyIkaWQiOiIxNjkxIiwiQSI6MCwiUiI6MjU1LCJHIjoyNTUsIkIiOjI1NX19LCJJc1Zpc2libGUiOnRydWUsIldpZHRoIjowLjAsIkhlaWdodCI6MC4wLCJCb3JkZXJTdHlsZSI6eyIkaWQiOiIxNjkyIiwiTGluZUNvbG9yIjpudWxsLCJMaW5lV2VpZ2h0IjowLjAsIkxpbmVUeXBlIjowLCJQYXJlbnRTdHlsZSI6bnVsbH0sIlBhcmVudFN0eWxlIjpudWxsfSwiRGF0ZVN0eWxlIjp7IiRpZCI6IjE2OTMiLCJGb250U2V0dGluZ3MiOnsiJGlkIjoiMTY5NCIsIkZvbnRTaXplIjoxMCwiRm9udE5hbWUiOiJDYWxpYnJpIiwiSXNCb2xkIjpmYWxzZSwiSXNJdGFsaWMiOmZhbHNlLCJJc1VuZGVybGluZWQiOmZhbHNlLCJQYXJlbnRTdHlsZSI6bnVsbH0sIkF1dG9TaXplIjowLCJGb3JlZ3JvdW5kIjp7IiRpZCI6IjE2OTUiLCJDb2xvciI6eyIkaWQiOiIxNjk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jk3IiwiVG9wIjowLjAsIkxlZnQiOjAuMCwiUmlnaHQiOjAuMCwiQm90dG9tIjowLjB9LCJQYWRkaW5nIjp7IiRpZCI6IjE2OTgiLCJUb3AiOjAuMCwiTGVmdCI6MC4wLCJSaWdodCI6MC4wLCJCb3R0b20iOjAuMH0sIkJhY2tncm91bmQiOnsiJGlkIjoiMTY5OSIsIkNvbG9yIjp7IiRpZCI6IjE3MDAiLCJBIjowLCJSIjoyNTUsIkciOjI1NSwiQiI6MjU1fX0sIklzVmlzaWJsZSI6ZmFsc2UsIldpZHRoIjowLjAsIkhlaWdodCI6MC4wLCJCb3JkZXJTdHlsZSI6eyIkaWQiOiIxNzAxIiwiTGluZUNvbG9yIjpudWxsLCJMaW5lV2VpZ2h0IjowLjAsIkxpbmVUeXBlIjowLCJQYXJlbnRTdHlsZSI6bnVsbH0sIlBhcmVudFN0eWxlIjpudWxsfSwiRGF0ZUZvcm1hdCI6eyIkaWQiOiIxNz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DMiLCJGb3JtYXQiOjAsIklzVmlzaWJsZSI6ZmFsc2UsIkxhc3RLbm93blZpc2liaWxpdHlTdGF0ZSI6ZmFsc2V9LCJJc1Zpc2libGUiOnRydWUsIlBhcmVudFN0eWxlIjpudWxsfSwiSW5kZXgiOjEsIlBlcmNlbnRhZ2VDb21wbGV0ZSI6bnVsbCwiUG9zaXRpb24iOnsiUmF0aW8iOjAuMDY1NjA0OTk0MDMyMTE4MDU4LCJJc0N1c3RvbSI6ZmFsc2V9LCJEYXRlRm9ybWF0Ijp7IiRyZWYiOiIxNzAyIn0sIldlZWtOdW1iZXJpbmciOnsiJGlkIjoiMTcwNCIsIkZvcm1hdCI6MCwiSXNWaXNpYmxlIjpmYWxzZSwiTGFzdEtub3duVmlzaWJpbGl0eVN0YXRlIjpmYWxzZX0sIlJlbGF0ZWRUYXNrSWQiOiJjYWQ4ZDAwYy01YmZlLTQ5NDktYWFmOC00YzZkM2Q2ODVlNWEiLCJJZCI6IjIyMGFmYTY1LTBiM2QtNGMwYi05NjBiLTUzNTNkYWJjNGViMSIsIkltcG9ydElkIjoiMyIsIlRpdGxlIjoiVTIgQ2hlY2siLCJOb3RlIjpudWxsLCJIeXBlcmxpbmsiOnsiJGlkIjoiMTcwNSIsIkFkZHJlc3MiOm51bGwsIlN1YkFkZHJlc3MiOm51bGx9LCJJc0NoYW5nZWQiOmZhbHNlLCJJc05ldyI6ZmFsc2V9LHsiJGlkIjoiMTcwNiIsIkRhdGUiOiIyMDIzLTA4LTE0VDIzOjU5OjAwIiwiU3R5bGUiOnsiJGlkIjoiMTcwNyIsIlNoYXBlIjoxLCJDb25uZWN0b3JNYXJnaW4iOnsiJGlkIjoiMTcwOCIsIlRvcCI6MC4wLCJMZWZ0IjoyLjAsIlJpZ2h0IjoyLjAsIkJvdHRvbSI6MC4wfSwiQ29ubmVjdG9yU3R5bGUiOnsiJGlkIjoiMTcwOSIsIkxpbmVDb2xvciI6eyIkaWQiOiIxNzEwIiwiJHR5cGUiOiJOTFJFLkNvbW1vbi5Eb20uU29saWRDb2xvckJydXNoLCBOTFJFLkNvbW1vbiIsIkNvbG9yIjp7IiRpZCI6IjE3MTEiLCJBIjoxMjcsIlIiOjc5LCJHIjoxMjksIkIiOjE4OX19LCJMaW5lV2VpZ2h0IjoxLjAsIkxpbmVUeXBlIjowLCJQYXJlbnRTdHlsZSI6bnVsbH0sIklzQmVsb3dUaW1lYmFuZCI6ZmFsc2UsIlBvc2l0aW9uT25UYXNrIjozLCJIaWRlRGF0ZSI6ZmFsc2UsIlNoYXBlU2l6ZSI6MCwiU3BhY2luZyI6Mi4wLCJQYWRkaW5nIjp7IiRpZCI6IjE3MTIiLCJUb3AiOjcuMCwiTGVmdCI6My4wLCJSaWdodCI6MC4wLCJCb3R0b20iOjIuMH0sIlNoYXBlU3R5bGUiOnsiJGlkIjoiMTcxMyIsIk1hcmdpbiI6eyIkaWQiOiIxNzE0IiwiVG9wIjowLjAsIkxlZnQiOjAuMCwiUmlnaHQiOjAuMCwiQm90dG9tIjowLjB9LCJQYWRkaW5nIjp7IiRpZCI6IjE3MTUiLCJUb3AiOjAuMCwiTGVmdCI6MC4wLCJSaWdodCI6MC4wLCJCb3R0b20iOjAuMH0sIkJhY2tncm91bmQiOnsiJGlkIjoiMTcxNiIsIkNvbG9yIjp7IiRpZCI6IjE3MTciLCJBIjoyNTUsIlIiOjAsIkciOjAsIkIiOjB9fSwiSXNWaXNpYmxlIjp0cnVlLCJXaWR0aCI6MTIuMCwiSGVpZ2h0IjoxNC4wLCJCb3JkZXJTdHlsZSI6eyIkaWQiOiIxNzE4IiwiTGluZUNvbG9yIjp7IiRpZCI6IjE3MTkiLCIkdHlwZSI6Ik5MUkUuQ29tbW9uLkRvbS5Tb2xpZENvbG9yQnJ1c2gsIE5MUkUuQ29tbW9uIiwiQ29sb3IiOnsiJGlkIjoiMTcyMCIsIkEiOjI1NSwiUiI6NDcsIkciOjgyLCJCIjoxNDN9fSwiTGluZVdlaWdodCI6MC4wLCJMaW5lVHlwZSI6MCwiUGFyZW50U3R5bGUiOm51bGx9LCJQYXJlbnRTdHlsZSI6bnVsbH0sIlRpdGxlU3R5bGUiOnsiJGlkIjoiMTcyMSIsIkZvbnRTZXR0aW5ncyI6eyIkaWQiOiIxNzIyIiwiRm9udFNpemUiOjEwLCJGb250TmFtZSI6IkNhbGlicmkiLCJJc0JvbGQiOnRydWUsIklzSXRhbGljIjpmYWxzZSwiSXNVbmRlcmxpbmVkIjpmYWxzZSwiUGFyZW50U3R5bGUiOm51bGx9LCJBdXRvU2l6ZSI6MCwiRm9yZWdyb3VuZCI6eyIkaWQiOiIxNzIzIiwiQ29sb3IiOnsiJGlkIjoiMTc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I1IiwiVG9wIjowLjAsIkxlZnQiOjAuMCwiUmlnaHQiOjAuMCwiQm90dG9tIjowLjB9LCJQYWRkaW5nIjp7IiRpZCI6IjE3MjYiLCJUb3AiOjAuMCwiTGVmdCI6MC4wLCJSaWdodCI6MC4wLCJCb3R0b20iOjAuMH0sIkJhY2tncm91bmQiOnsiJGlkIjoiMTcyNyIsIkNvbG9yIjp7IiRpZCI6IjE3MjgiLCJBIjowLCJSIjoyNTUsIkciOjI1NSwiQiI6MjU1fX0sIklzVmlzaWJsZSI6dHJ1ZSwiV2lkdGgiOjAuMCwiSGVpZ2h0IjowLjAsIkJvcmRlclN0eWxlIjp7IiRpZCI6IjE3MjkiLCJMaW5lQ29sb3IiOm51bGwsIkxpbmVXZWlnaHQiOjAuMCwiTGluZVR5cGUiOjAsIlBhcmVudFN0eWxlIjpudWxsfSwiUGFyZW50U3R5bGUiOm51bGx9LCJEYXRlU3R5bGUiOnsiJGlkIjoiMTczMCIsIkZvbnRTZXR0aW5ncyI6eyIkaWQiOiIxNzMxIiwiRm9udFNpemUiOjEwLCJGb250TmFtZSI6IkNhbGlicmkiLCJJc0JvbGQiOmZhbHNlLCJJc0l0YWxpYyI6ZmFsc2UsIklzVW5kZXJsaW5lZCI6ZmFsc2UsIlBhcmVudFN0eWxlIjpudWxsfSwiQXV0b1NpemUiOjAsIkZvcmVncm91bmQiOnsiJGlkIjoiMTczMiIsIkNvbG9yIjp7IiRpZCI6IjE3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MzQiLCJUb3AiOjAuMCwiTGVmdCI6MC4wLCJSaWdodCI6MC4wLCJCb3R0b20iOjAuMH0sIlBhZGRpbmciOnsiJGlkIjoiMTczNSIsIlRvcCI6MC4wLCJMZWZ0IjowLjAsIlJpZ2h0IjowLjAsIkJvdHRvbSI6MC4wfSwiQmFja2dyb3VuZCI6eyIkaWQiOiIxNzM2IiwiQ29sb3IiOnsiJGlkIjoiMTczNyIsIkEiOjAsIlIiOjI1NSwiRyI6MjU1LCJCIjoyNTV9fSwiSXNWaXNpYmxlIjpmYWxzZSwiV2lkdGgiOjAuMCwiSGVpZ2h0IjowLjAsIkJvcmRlclN0eWxlIjp7IiRpZCI6IjE3MzgiLCJMaW5lQ29sb3IiOm51bGwsIkxpbmVXZWlnaHQiOjAuMCwiTGluZVR5cGUiOjAsIlBhcmVudFN0eWxlIjpudWxsfSwiUGFyZW50U3R5bGUiOm51bGx9LCJEYXRlRm9ybWF0Ijp7IiRpZCI6IjE3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0MCIsIkZvcm1hdCI6MCwiSXNWaXNpYmxlIjpmYWxzZSwiTGFzdEtub3duVmlzaWJpbGl0eVN0YXRlIjpmYWxzZX0sIklzVmlzaWJsZSI6dHJ1ZSwiUGFyZW50U3R5bGUiOm51bGx9LCJJbmRleCI6MiwiUGVyY2VudGFnZUNvbXBsZXRlIjpudWxsLCJQb3NpdGlvbiI6eyJSYXRpbyI6MC4wNjU2MDQ5OTQwMzIxMTgwNTgsIklzQ3VzdG9tIjpmYWxzZX0sIkRhdGVGb3JtYXQiOnsiJHJlZiI6IjE3MzkifSwiV2Vla051bWJlcmluZyI6eyIkaWQiOiIxNzQxIiwiRm9ybWF0IjowLCJJc1Zpc2libGUiOmZhbHNlLCJMYXN0S25vd25WaXNpYmlsaXR5U3RhdGUiOmZhbHNlfSwiUmVsYXRlZFRhc2tJZCI6IjUwMjY2ZWIyLTc0YzQtNGExZi05OGQ1LWYyNTRkMDM0MDQ5NiIsIklkIjoiZTgyYjk5OTQtMjkzNS00NjcyLWE2ZjgtNDhhNjQyZGVlMzdiIiwiSW1wb3J0SWQiOiI0IiwiVGl0bGUiOiJVMyBDaGVjayIsIk5vdGUiOm51bGwsIkh5cGVybGluayI6eyIkaWQiOiIxNzQyIiwiQWRkcmVzcyI6bnVsbCwiU3ViQWRkcmVzcyI6bnVsbH0sIklzQ2hhbmdlZCI6ZmFsc2UsIklzTmV3IjpmYWxzZX0seyIkaWQiOiIxNzQzIiwiRGF0ZSI6IjIwMjMtMTItMjhUMjM6NTk6MDAiLCJTdHlsZSI6eyIkaWQiOiIxNzQ0IiwiU2hhcGUiOjAsIkNvbm5lY3Rvck1hcmdpbiI6eyIkaWQiOiIxNzQ1IiwiVG9wIjowLjAsIkxlZnQiOjIuMCwiUmlnaHQiOjIuMCwiQm90dG9tIjowLjB9LCJDb25uZWN0b3JTdHlsZSI6eyIkaWQiOiIxNzQ2IiwiTGluZUNvbG9yIjp7IiRpZCI6IjE3NDciLCIkdHlwZSI6Ik5MUkUuQ29tbW9uLkRvbS5Tb2xpZENvbG9yQnJ1c2gsIE5MUkUuQ29tbW9uIiwiQ29sb3IiOnsiJGlkIjoiMTc0OCIsIkEiOjEyNywiUiI6NzksIkciOjEyOSwiQiI6MTg5fX0sIkxpbmVXZWlnaHQiOjEuMCwiTGluZVR5cGUiOjAsIlBhcmVudFN0eWxlIjpudWxsfSwiSXNCZWxvd1RpbWViYW5kIjpmYWxzZSwiUG9zaXRpb25PblRhc2siOjAsIkhpZGVEYXRlIjpmYWxzZSwiU2hhcGVTaXplIjowLCJTcGFjaW5nIjoyLjAsIlBhZGRpbmciOnsiJGlkIjoiMTc0OSIsIlRvcCI6Ny4wLCJMZWZ0IjozLjAsIlJpZ2h0IjowLjAsIkJvdHRvbSI6Mi4wfSwiU2hhcGVTdHlsZSI6eyIkaWQiOiIxNzUwIiwiTWFyZ2luIjp7IiRpZCI6IjE3NTEiLCJUb3AiOjAuMCwiTGVmdCI6MC4wLCJSaWdodCI6MC4wLCJCb3R0b20iOjAuMH0sIlBhZGRpbmciOnsiJGlkIjoiMTc1MiIsIlRvcCI6MC4wLCJMZWZ0IjowLjAsIlJpZ2h0IjowLjAsIkJvdHRvbSI6MC4wfSwiQmFja2dyb3VuZCI6eyIkaWQiOiIxNzUzIiwiQ29sb3IiOnsiJGlkIjoiMTc1NCIsIkEiOjI1NSwiUiI6MTc4LCJHIjoxNCwiQiI6MTh9fSwiSXNWaXNpYmxlIjp0cnVlLCJXaWR0aCI6MTIuMCwiSGVpZ2h0IjoxNC4wLCJCb3JkZXJTdHlsZSI6eyIkaWQiOiIxNzU1IiwiTGluZUNvbG9yIjp7IiRpZCI6IjE3NTYiLCIkdHlwZSI6Ik5MUkUuQ29tbW9uLkRvbS5Tb2xpZENvbG9yQnJ1c2gsIE5MUkUuQ29tbW9uIiwiQ29sb3IiOnsiJGlkIjoiMTc1NyIsIkEiOjI1NSwiUiI6NDcsIkciOjgyLCJCIjoxNDN9fSwiTGluZVdlaWdodCI6MC4wLCJMaW5lVHlwZSI6MCwiUGFyZW50U3R5bGUiOm51bGx9LCJQYXJlbnRTdHlsZSI6bnVsbH0sIlRpdGxlU3R5bGUiOnsiJGlkIjoiMTc1OCIsIkZvbnRTZXR0aW5ncyI6eyIkaWQiOiIxNzU5IiwiRm9udFNpemUiOjEwLCJGb250TmFtZSI6IkNhbGlicmkiLCJJc0JvbGQiOnRydWUsIklzSXRhbGljIjpmYWxzZSwiSXNVbmRlcmxpbmVkIjpmYWxzZSwiUGFyZW50U3R5bGUiOm51bGx9LCJBdXRvU2l6ZSI6MiwiRm9yZWdyb3VuZCI6eyIkaWQiOiIxNzYwIiwiQ29sb3IiOnsiJGlkIjoiMTc2MSIsIkEiOjI1NSwiUiI6MCwiRyI6MCwiQiI6MH19LCJNYXhXaWR0aCI6NTUuMzY5MzY5NTA2ODM1OTM4LCJNYXhIZWlnaHQiOiJJbmZpbml0eSIsIlNtYXJ0Rm9yZWdyb3VuZElzQWN0aXZlIjpmYWxzZSwiSG9yaXpvbnRhbEFsaWdubWVudCI6MSwiVmVydGljYWxBbGlnbm1lbnQiOjAsIlNtYXJ0Rm9yZWdyb3VuZCI6bnVsbCwiQmFja2dyb3VuZEZpbGxUeXBlIjowLCJNYXJnaW4iOnsiJGlkIjoiMTc2MiIsIlRvcCI6MC4wLCJMZWZ0IjowLjAsIlJpZ2h0IjowLjAsIkJvdHRvbSI6MC4wfSwiUGFkZGluZyI6eyIkaWQiOiIxNzYzIiwiVG9wIjowLjAsIkxlZnQiOjAuMCwiUmlnaHQiOjAuMCwiQm90dG9tIjowLjB9LCJCYWNrZ3JvdW5kIjp7IiRpZCI6IjE3NjQiLCJDb2xvciI6eyIkaWQiOiIxNzY1IiwiQSI6MCwiUiI6MjU1LCJHIjoyNTUsIkIiOjI1NX19LCJJc1Zpc2libGUiOnRydWUsIldpZHRoIjowLjAsIkhlaWdodCI6MC4wLCJCb3JkZXJTdHlsZSI6eyIkaWQiOiIxNzY2IiwiTGluZUNvbG9yIjpudWxsLCJMaW5lV2VpZ2h0IjowLjAsIkxpbmVUeXBlIjowLCJQYXJlbnRTdHlsZSI6bnVsbH0sIlBhcmVudFN0eWxlIjpudWxsfSwiRGF0ZVN0eWxlIjp7IiRpZCI6IjE3NjciLCJGb250U2V0dGluZ3MiOnsiJGlkIjoiMTc2OCIsIkZvbnRTaXplIjoxMCwiRm9udE5hbWUiOiJDYWxpYnJpIiwiSXNCb2xkIjpmYWxzZSwiSXNJdGFsaWMiOmZhbHNlLCJJc1VuZGVybGluZWQiOmZhbHNlLCJQYXJlbnRTdHlsZSI6bnVsbH0sIkF1dG9TaXplIjowLCJGb3JlZ3JvdW5kIjp7IiRpZCI6IjE3NjkiLCJDb2xvciI6eyIkaWQiOiIxNzc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cxIiwiVG9wIjowLjAsIkxlZnQiOjAuMCwiUmlnaHQiOjAuMCwiQm90dG9tIjowLjB9LCJQYWRkaW5nIjp7IiRpZCI6IjE3NzIiLCJUb3AiOjAuMCwiTGVmdCI6MC4wLCJSaWdodCI6MC4wLCJCb3R0b20iOjAuMH0sIkJhY2tncm91bmQiOnsiJGlkIjoiMTc3MyIsIkNvbG9yIjp7IiRpZCI6IjE3NzQiLCJBIjowLCJSIjoyNTUsIkciOjI1NSwiQiI6MjU1fX0sIklzVmlzaWJsZSI6ZmFsc2UsIldpZHRoIjowLjAsIkhlaWdodCI6MC4wLCJCb3JkZXJTdHlsZSI6eyIkaWQiOiIxNzc1IiwiTGluZUNvbG9yIjpudWxsLCJMaW5lV2VpZ2h0IjowLjAsIkxpbmVUeXBlIjowLCJQYXJlbnRTdHlsZSI6bnVsbH0sIlBhcmVudFN0eWxlIjpudWxsfSwiRGF0ZUZvcm1hdCI6eyIkaWQiOiIxNz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zciLCJGb3JtYXQiOjAsIklzVmlzaWJsZSI6ZmFsc2UsIkxhc3RLbm93blZpc2liaWxpdHlTdGF0ZSI6ZmFsc2V9LCJJc1Zpc2libGUiOnRydWUsIlBhcmVudFN0eWxlIjpudWxsfSwiSW5kZXgiOjYsIlBlcmNlbnRhZ2VDb21wbGV0ZSI6bnVsbCwiUG9zaXRpb24iOnsiUmF0aW8iOjAuMDY1NjA0OTk0MDMyMTE4MDU4LCJJc0N1c3RvbSI6ZmFsc2V9LCJEYXRlRm9ybWF0Ijp7IiRyZWYiOiIxNzc2In0sIldlZWtOdW1iZXJpbmciOnsiJGlkIjoiMTc3OCIsIkZvcm1hdCI6MCwiSXNWaXNpYmxlIjpmYWxzZSwiTGFzdEtub3duVmlzaWJpbGl0eVN0YXRlIjpmYWxzZX0sIlJlbGF0ZWRUYXNrSWQiOiIwMDAwMDAwMC0wMDAwLTAwMDAtMDAwMC0wMDAwMDAwMDAwMDAiLCJJZCI6ImUxZjBkZjlhLWU2ZDctNGM3Ny1hMGQwLWNhNjJmNmE4ZmZhZiIsIkltcG9ydElkIjoiMSIsIlRpdGxlIjoiRU9ZMyBBc3Nlc3NtZW50IiwiTm90ZSI6bnVsbCwiSHlwZXJsaW5rIjp7IiRpZCI6IjE3NzkiLCJBZGRyZXNzIjpudWxsLCJTdWJBZGRyZXNzIjpudWxsfSwiSXNDaGFuZ2VkIjpmYWxzZSwiSXNOZXciOmZhbHNlfSx7IiRpZCI6IjE3ODAiLCJEYXRlIjoiMjAyMi0xMi0yOFQyMzo1OTowMCIsIlN0eWxlIjp7IiRpZCI6IjE3ODEiLCJTaGFwZSI6MCwiQ29ubmVjdG9yTWFyZ2luIjp7IiRyZWYiOiIxNTcwIn0sIkNvbm5lY3RvclN0eWxlIjp7IiRpZCI6IjE3ODIiLCJMaW5lQ29sb3IiOnsiJHJlZiI6IjM5In0sIkxpbmVXZWlnaHQiOjEuMCwiTGluZVR5cGUiOjAsIlBhcmVudFN0eWxlIjpudWxsfSwiSXNCZWxvd1RpbWViYW5kIjpmYWxzZSwiUG9zaXRpb25PblRhc2siOjAsIkhpZGVEYXRlIjpmYWxzZSwiU2hhcGVTaXplIjowLCJTcGFjaW5nIjoyLjAsIlBhZGRpbmciOnsiJHJlZiI6IjQxIn0sIlNoYXBlU3R5bGUiOnsiJGlkIjoiMTc4MyIsIk1hcmdpbiI6eyIkcmVmIjoiNDMifSwiUGFkZGluZyI6eyIkcmVmIjoiNDQifSwiQmFja2dyb3VuZCI6eyIkaWQiOiIxNzg0IiwiQ29sb3IiOnsiJGlkIjoiMTc4NSIsIkEiOjI1NSwiUiI6MTc4LCJHIjoxNCwiQiI6MTh9fSwiSXNWaXNpYmxlIjp0cnVlLCJXaWR0aCI6MTIuMCwiSGVpZ2h0IjoxNC4wLCJCb3JkZXJTdHlsZSI6eyIkaWQiOiIxNzg2IiwiTGluZUNvbG9yIjp7IiRpZCI6IjE3ODciLCIkdHlwZSI6Ik5MUkUuQ29tbW9uLkRvbS5Tb2xpZENvbG9yQnJ1c2gsIE5MUkUuQ29tbW9uIiwiQ29sb3IiOnsiJGlkIjoiMTc4OCIsIkEiOjI1NSwiUiI6NDcsIkciOjgyLCJCIjoxNDN9fSwiTGluZVdlaWdodCI6MC4wLCJMaW5lVHlwZSI6MCwiUGFyZW50U3R5bGUiOm51bGx9LCJQYXJlbnRTdHlsZSI6bnVsbH0sIlRpdGxlU3R5bGUiOnsiJGlkIjoiMTc4OSIsIkZvbnRTZXR0aW5ncyI6eyIkaWQiOiIxNzkwIiwiRm9udFNpemUiOjEwLCJGb250TmFtZSI6IkNhbGlicmkiLCJJc0JvbGQiOnRydWUsIklzSXRhbGljIjpmYWxzZSwiSXNVbmRlcmxpbmVkIjpmYWxzZSwiUGFyZW50U3R5bGUiOm51bGx9LCJBdXRvU2l6ZSI6MiwiRm9yZWdyb3VuZCI6eyIkaWQiOiIxNzkxIiwiQ29sb3IiOnsiJGlkIjoiMTc5MiIsIkEiOjI1NSwiUiI6MCwiRyI6MCwiQiI6MH19LCJNYXhXaWR0aCI6NTIuMjU0MjUzMzg3NDUxMTcy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c5MyIsIkNvbG9yIjp7IiRpZCI6IjE3OTQiLCJBIjowLCJSIjoyNTUsIkciOjI1NSwiQiI6MjU1fX0sIklzVmlzaWJsZSI6dHJ1ZSwiV2lkdGgiOjAuMCwiSGVpZ2h0IjowLjAsIkJvcmRlclN0eWxlIjp7IiRpZCI6IjE3OTUiLCJMaW5lQ29sb3IiOm51bGwsIkxpbmVXZWlnaHQiOjAuMCwiTGluZVR5cGUiOjAsIlBhcmVudFN0eWxlIjpudWxsfSwiUGFyZW50U3R5bGUiOm51bGx9LCJEYXRlU3R5bGUiOnsiJGlkIjoiMTc5NiIsIkZvbnRTZXR0aW5ncyI6eyIkaWQiOiIxNzk3IiwiRm9udFNpemUiOjEwLCJGb250TmFtZSI6IkNhbGlicmkiLCJJc0JvbGQiOmZhbHNlLCJJc0l0YWxpYyI6ZmFsc2UsIklzVW5kZXJsaW5lZCI6ZmFsc2UsIlBhcmVudFN0eWxlIjpudWxsfSwiQXV0b1NpemUiOjAsIkZvcmVncm91bmQiOnsiJGlkIjoiMTc5OCIsIkNvbG9yIjp7IiRpZCI6IjE3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2MyJ9LCJQYWRkaW5nIjp7IiRyZWYiOiI2NCJ9LCJCYWNrZ3JvdW5kIjp7IiRpZCI6IjE4MDAiLCJDb2xvciI6eyIkaWQiOiIxODAxIiwiQSI6MCwiUiI6MjU1LCJHIjoyNTUsIkIiOjI1NX19LCJJc1Zpc2libGUiOmZhbHNlLCJXaWR0aCI6MC4wLCJIZWlnaHQiOjAuMCwiQm9yZGVyU3R5bGUiOnsiJGlkIjoiMTgwMiIsIkxpbmVDb2xvciI6bnVsbCwiTGluZVdlaWdodCI6MC4wLCJMaW5lVHlwZSI6MCwiUGFyZW50U3R5bGUiOm51bGx9LCJQYXJlbnRTdHlsZSI6bnVsbH0sIkRhdGVGb3JtYXQiOnsiJGlkIjoiMTg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A0IiwiRm9ybWF0IjowLCJJc1Zpc2libGUiOmZhbHNlLCJMYXN0S25vd25WaXNpYmlsaXR5U3RhdGUiOmZhbHNlfSwiSXNWaXNpYmxlIjp0cnVlLCJQYXJlbnRTdHlsZSI6bnVsbH0sIkluZGV4Ijo3LCJQZXJjZW50YWdlQ29tcGxldGUiOm51bGwsIlBvc2l0aW9uIjp7IlJhdGlvIjowLjA2NTYwNDk5NDAzMjExODA1OCwiSXNDdXN0b20iOmZhbHNlfSwiRGF0ZUZvcm1hdCI6eyIkcmVmIjoiMTgwMyJ9LCJXZWVrTnVtYmVyaW5nIjp7IiRpZCI6IjE4MDUiLCJGb3JtYXQiOjAsIklzVmlzaWJsZSI6ZmFsc2UsIkxhc3RLbm93blZpc2liaWxpdHlTdGF0ZSI6ZmFsc2V9LCJSZWxhdGVkVGFza0lkIjoiMDAwMDAwMDAtMDAwMC0wMDAwLTAwMDAtMDAwMDAwMDAwMDAwIiwiSWQiOiIwNzc5N2U0Yy0yODUxLTQ3MDAtODNjMC04Nzk3OGQxMmRjNDMiLCJJbXBvcnRJZCI6bnVsbCwiVGl0bGUiOiJFT1kyIEFzc2Vzc21lbnQiLCJOb3RlIjpudWxsLCJIeXBlcmxpbmsiOnsiJGlkIjoiMTgwNiIsIkFkZHJlc3MiOm51bGwsIlN1YkFkZHJlc3MiOm51bGx9LCJJc0NoYW5nZWQiOmZhbHNlLCJJc05ldyI6ZmFsc2V9LHsiJGlkIjoiMTgwNyIsIkRhdGUiOiIyMDIxLTEyLTI4VDIzOjU5OjAwIiwiU3R5bGUiOnsiJGlkIjoiMTgwOCIsIlNoYXBlIjowLCJDb25uZWN0b3JNYXJnaW4iOnsiJHJlZiI6IjE1NzAifSwiQ29ubmVjdG9yU3R5bGUiOnsiJGlkIjoiMTgwOSIsIkxpbmVDb2xvciI6eyIkcmVmIjoiMzkifSwiTGluZVdlaWdodCI6MS4wLCJMaW5lVHlwZSI6MCwiUGFyZW50U3R5bGUiOm51bGx9LCJJc0JlbG93VGltZWJhbmQiOmZhbHNlLCJQb3NpdGlvbk9uVGFzayI6MCwiSGlkZURhdGUiOmZhbHNlLCJTaGFwZVNpemUiOjAsIlNwYWNpbmciOjIuMCwiUGFkZGluZyI6eyIkcmVmIjoiNDEifSwiU2hhcGVTdHlsZSI6eyIkaWQiOiIxODEwIiwiTWFyZ2luIjp7IiRyZWYiOiI0MyJ9LCJQYWRkaW5nIjp7IiRyZWYiOiI0NCJ9LCJCYWNrZ3JvdW5kIjp7IiRpZCI6IjE4MTEiLCJDb2xvciI6eyIkaWQiOiIxODEyIiwiQSI6MjU1LCJSIjoxNzgsIkciOjE0LCJCIjoxOH19LCJJc1Zpc2libGUiOnRydWUsIldpZHRoIjoxMi4wLCJIZWlnaHQiOjE0LjAsIkJvcmRlclN0eWxlIjp7IiRpZCI6IjE4MTMiLCJMaW5lQ29sb3IiOnsiJGlkIjoiMTgxNCIsIiR0eXBlIjoiTkxSRS5Db21tb24uRG9tLlNvbGlkQ29sb3JCcnVzaCwgTkxSRS5Db21tb24iLCJDb2xvciI6eyIkaWQiOiIxODE1IiwiQSI6MjU1LCJSIjo0NywiRyI6ODIsIkIiOjE0M319LCJMaW5lV2VpZ2h0IjowLjAsIkxpbmVUeXBlIjowLCJQYXJlbnRTdHlsZSI6bnVsbH0sIlBhcmVudFN0eWxlIjpudWxsfSwiVGl0bGVTdHlsZSI6eyIkaWQiOiIxODE2IiwiRm9udFNldHRpbmdzIjp7IiRpZCI6IjE4MTciLCJGb250U2l6ZSI6MTAsIkZvbnROYW1lIjoiQ2FsaWJyaSIsIklzQm9sZCI6dHJ1ZSwiSXNJdGFsaWMiOmZhbHNlLCJJc1VuZGVybGluZWQiOmZhbHNlLCJQYXJlbnRTdHlsZSI6bnVsbH0sIkF1dG9TaXplIjoyLCJGb3JlZ3JvdW5kIjp7IiRpZCI6IjE4MTgiLCJDb2xvciI6eyIkaWQiOiIxODE5IiwiQSI6MjU1LCJSIjowLCJHIjowLCJCIjowfX0sIk1heFdpZHRoIjo1Ny44ODQ4MDM3NzE5NzI2NTY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ODIwIiwiQ29sb3IiOnsiJGlkIjoiMTgyMSIsIkEiOjAsIlIiOjI1NSwiRyI6MjU1LCJCIjoyNTV9fSwiSXNWaXNpYmxlIjp0cnVlLCJXaWR0aCI6MC4wLCJIZWlnaHQiOjAuMCwiQm9yZGVyU3R5bGUiOnsiJGlkIjoiMTgyMiIsIkxpbmVDb2xvciI6bnVsbCwiTGluZVdlaWdodCI6MC4wLCJMaW5lVHlwZSI6MCwiUGFyZW50U3R5bGUiOm51bGx9LCJQYXJlbnRTdHlsZSI6bnVsbH0sIkRhdGVTdHlsZSI6eyIkaWQiOiIxODIzIiwiRm9udFNldHRpbmdzIjp7IiRpZCI6IjE4MjQiLCJGb250U2l6ZSI6MTAsIkZvbnROYW1lIjoiQ2FsaWJyaSIsIklzQm9sZCI6ZmFsc2UsIklzSXRhbGljIjpmYWxzZSwiSXNVbmRlcmxpbmVkIjpmYWxzZSwiUGFyZW50U3R5bGUiOm51bGx9LCJBdXRvU2l6ZSI6MCwiRm9yZWdyb3VuZCI6eyIkaWQiOiIxODI1IiwiQ29sb3IiOnsiJGlkIjoiMTgy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TgyNyIsIkNvbG9yIjp7IiRpZCI6IjE4MjgiLCJBIjowLCJSIjoyNTUsIkciOjI1NSwiQiI6MjU1fX0sIklzVmlzaWJsZSI6ZmFsc2UsIldpZHRoIjowLjAsIkhlaWdodCI6MC4wLCJCb3JkZXJTdHlsZSI6eyIkaWQiOiIxODI5IiwiTGluZUNvbG9yIjpudWxsLCJMaW5lV2VpZ2h0IjowLjAsIkxpbmVUeXBlIjowLCJQYXJlbnRTdHlsZSI6bnVsbH0sIlBhcmVudFN0eWxlIjpudWxsfSwiRGF0ZUZvcm1hdCI6eyIkcmVmIjoiMTgwMyJ9LCJXZWVrTnVtYmVyaW5nIjp7IiRpZCI6IjE4MzAiLCJGb3JtYXQiOjAsIklzVmlzaWJsZSI6ZmFsc2UsIkxhc3RLbm93blZpc2liaWxpdHlTdGF0ZSI6ZmFsc2V9LCJJc1Zpc2libGUiOnRydWUsIlBhcmVudFN0eWxlIjpudWxsfSwiSW5kZXgiOjgsIlBlcmNlbnRhZ2VDb21wbGV0ZSI6bnVsbCwiUG9zaXRpb24iOnsiUmF0aW8iOjAuMDY1NjA0OTM4MjcxNjA0OTYyLCJJc0N1c3RvbSI6ZmFsc2V9LCJEYXRlRm9ybWF0Ijp7IiRyZWYiOiIxODAzIn0sIldlZWtOdW1iZXJpbmciOnsiJGlkIjoiMTgzMSIsIkZvcm1hdCI6MCwiSXNWaXNpYmxlIjpmYWxzZSwiTGFzdEtub3duVmlzaWJpbGl0eVN0YXRlIjpmYWxzZX0sIlJlbGF0ZWRUYXNrSWQiOiIwMDAwMDAwMC0wMDAwLTAwMDAtMDAwMC0wMDAwMDAwMDAwMDAiLCJJZCI6IjkyYWQ0MGU3LWRkYTctNGNlZi04YjhkLTY2MTRiZWMxMDMyYyIsIkltcG9ydElkIjpudWxsLCJUaXRsZSI6IkVPWTEgQXNzZXNzbWVudCIsIk5vdGUiOm51bGwsIkh5cGVybGluayI6eyIkaWQiOiIxODMyIiwiQWRkcmVzcyI6bnVsbCwiU3ViQWRkcmVzcyI6bnVsbH0sIklzQ2hhbmdlZCI6ZmFsc2UsIklzTmV3IjpmYWxzZX0seyIkaWQiOiIxODMzIiwiRGF0ZSI6IjIwMjMtMDktMzBUMjM6NTk6MDAiLCJTdHlsZSI6eyIkaWQiOiIxODM0IiwiU2hhcGUiOjIsIkNvbm5lY3Rvck1hcmdpbiI6eyIkcmVmIjoiMTU3MCJ9LCJDb25uZWN0b3JTdHlsZSI6eyIkaWQiOiIxODM1IiwiTGluZUNvbG9yIjp7IiRyZWYiOiIzOSJ9LCJMaW5lV2VpZ2h0IjoxLjAsIkxpbmVUeXBlIjowLCJQYXJlbnRTdHlsZSI6bnVsbH0sIklzQmVsb3dUaW1lYmFuZCI6ZmFsc2UsIlBvc2l0aW9uT25UYXNrIjowLCJIaWRlRGF0ZSI6ZmFsc2UsIlNoYXBlU2l6ZSI6MSwiU3BhY2luZyI6Mi4wLCJQYWRkaW5nIjp7IiRyZWYiOiI0MSJ9LCJTaGFwZVN0eWxlIjp7IiRpZCI6IjE4MzYiLCJNYXJnaW4iOnsiJHJlZiI6IjQzIn0sIlBhZGRpbmciOnsiJHJlZiI6IjQ0In0sIkJhY2tncm91bmQiOnsiJGlkIjoiMTgzNyIsIkNvbG9yIjp7IiRpZCI6IjE4MzgiLCJBIjoyNTUsIlIiOjI2LCJHIjoxNzAsIkIiOjY2fX0sIklzVmlzaWJsZSI6dHJ1ZSwiV2lkdGgiOjEzLjAsIkhlaWdodCI6MTMuMCwiQm9yZGVyU3R5bGUiOnsiJGlkIjoiMTgzOSIsIkxpbmVDb2xvciI6eyIkcmVmIjoiNDgifSwiTGluZVdlaWdodCI6MC4wLCJMaW5lVHlwZSI6MCwiUGFyZW50U3R5bGUiOm51bGx9LCJQYXJlbnRTdHlsZSI6bnVsbH0sIlRpdGxlU3R5bGUiOnsiJGlkIjoiMTg0MCIsIkZvbnRTZXR0aW5ncyI6eyIkaWQiOiIxODQxIiwiRm9udFNpemUiOjEwLCJGb250TmFtZSI6IkNhbGlicmkiLCJJc0JvbGQiOnRydWUsIklzSXRhbGljIjpmYWxzZSwiSXNVbmRlcmxpbmVkIjpmYWxzZSwiUGFyZW50U3R5bGUiOm51bGx9LCJBdXRvU2l6ZSI6MiwiRm9yZWdyb3VuZCI6eyIkaWQiOiIxODQyIiwiQ29sb3IiOnsiJGlkIjoiMTg0MyIsIkEiOjI1NSwiUiI6MCwiRyI6MCwiQiI6MH19LCJNYXhXaWR0aCI6MzIuMjg3NTk1NjI4NDE1MzI1LCJNYXhIZWlnaHQiOiJJbmZpbml0eSIsIlNtYXJ0Rm9yZWdyb3VuZElzQWN0aXZlIjpmYWxzZSwiSG9yaXpvbnRhbEFsaWdubWVudCI6MCwiVmVydGljYWxBbGlnbm1lbnQiOjAsIlNtYXJ0Rm9yZWdyb3VuZCI6bnVsbCwiQmFja2dyb3VuZEZpbGxUeXBlIjowLCJNYXJnaW4iOnsiJHJlZiI6IjU0In0sIlBhZGRpbmciOnsiJHJlZiI6IjU1In0sIkJhY2tncm91bmQiOnsiJGlkIjoiMTg0NCIsIkNvbG9yIjp7IiRpZCI6IjE4NDUiLCJBIjowLCJSIjoyNTUsIkciOjI1NSwiQiI6MjU1fX0sIklzVmlzaWJsZSI6dHJ1ZSwiV2lkdGgiOjAuMCwiSGVpZ2h0IjowLjAsIkJvcmRlclN0eWxlIjp7IiRpZCI6IjE4NDYiLCJMaW5lQ29sb3IiOm51bGwsIkxpbmVXZWlnaHQiOjAuMCwiTGluZVR5cGUiOjAsIlBhcmVudFN0eWxlIjpudWxsfSwiUGFyZW50U3R5bGUiOm51bGx9LCJEYXRlU3R5bGUiOnsiJGlkIjoiMTg0NyIsIkZvbnRTZXR0aW5ncyI6eyIkaWQiOiIxODQ4IiwiRm9udFNpemUiOjEwLCJGb250TmFtZSI6IkNhbGlicmkiLCJJc0JvbGQiOmZhbHNlLCJJc0l0YWxpYyI6ZmFsc2UsIklzVW5kZXJsaW5lZCI6ZmFsc2UsIlBhcmVudFN0eWxlIjpudWxsfSwiQXV0b1NpemUiOjAsIkZvcmVncm91bmQiOnsiJGlkIjoiMTg0OSIsIkNvbG9yIjp7IiRpZCI6IjE4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2MyJ9LCJQYWRkaW5nIjp7IiRyZWYiOiI2NCJ9LCJCYWNrZ3JvdW5kIjp7IiRpZCI6IjE4NTEiLCJDb2xvciI6eyIkaWQiOiIxODUyIiwiQSI6MCwiUiI6MjU1LCJHIjoyNTUsIkIiOjI1NX19LCJJc1Zpc2libGUiOmZhbHNlLCJXaWR0aCI6MC4wLCJIZWlnaHQiOjAuMCwiQm9yZGVyU3R5bGUiOnsiJGlkIjoiMTg1MyIsIkxpbmVDb2xvciI6bnVsbCwiTGluZVdlaWdodCI6MC4wLCJMaW5lVHlwZSI6MCwiUGFyZW50U3R5bGUiOm51bGx9LCJQYXJlbnRTdHlsZSI6bnVsbH0sIkRhdGVGb3JtYXQiOnsiJGlkIjoiMTg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U1IiwiRm9ybWF0IjowLCJJc1Zpc2libGUiOmZhbHNlLCJMYXN0S25vd25WaXNpYmlsaXR5U3RhdGUiOmZhbHNlfSwiSXNWaXNpYmxlIjp0cnVlLCJQYXJlbnRTdHlsZSI6bnVsbH0sIkluZGV4Ijo5LCJQZXJjZW50YWdlQ29tcGxldGUiOm51bGwsIlBvc2l0aW9uIjp7IlJhdGlvIjowLjA5MjY4Mjc1NzcxOTA2MzQzOCwiSXNDdXN0b20iOmZhbHNlfSwiRGF0ZUZvcm1hdCI6eyIkcmVmIjoiMTg1NCJ9LCJXZWVrTnVtYmVyaW5nIjp7IiRpZCI6IjE4NTYiLCJGb3JtYXQiOjAsIklzVmlzaWJsZSI6ZmFsc2UsIkxhc3RLbm93blZpc2liaWxpdHlTdGF0ZSI6ZmFsc2V9LCJSZWxhdGVkVGFza0lkIjoiMDAwMDAwMDAtMDAwMC0wMDAwLTAwMDAtMDAwMDAwMDAwMDAwIiwiSWQiOiIxOTA1YTgyMy1iOTBiLTRhMTgtOGQyZC0yY2VkYzg1Mzc4NDYiLCJJbXBvcnRJZCI6bnVsbCwiVGl0bGUiOiJGaW5hbCBSZWxlYXNlIiwiTm90ZSI6bnVsbCwiSHlwZXJsaW5rIjp7IiRpZCI6IjE4NTciLCJBZGRyZXNzIjpudWxsLCJTdWJBZGRyZXNzIjpudWxsfSwiSXNDaGFuZ2VkIjpmYWxzZSwiSXNOZXciOmZhbHNlfV0sIlRhc2tzIjpbeyIkaWQiOiIxODU4IiwiR3JvdXBOYW1lIjpudWxsLCJTdGFydERhdGUiOiIyMDIxLTEwLTE2VDAwOjAwOjAwWiIsIkVuZERhdGUiOiIyMDIyLTA0LTA0VDIzOjU5OjAwIiwiUGVyY2VudGFnZUNvbXBsZXRlIjo2MC4wLCJTdHlsZSI6eyIkaWQiOiIxODU5IiwiU2hhcGUiOjgsIlNoYXBlVGhpY2tuZXNzIjowLCJEdXJhdGlvbkZvcm1hdCI6MCwiSW5jbHVkZU5vbldvcmtpbmdEYXlzSW5EdXJhdGlvbiI6ZmFsc2UsIlBlcmNlbnRhZ2VDb21wbGV0ZVN0eWxlIjp7IiRpZCI6IjE4NjAiLCJGb250U2V0dGluZ3MiOnsiJGlkIjoiMTg2MSIsIkZvbnRTaXplIjoxMCwiRm9udE5hbWUiOiJDYWxpYnJpIiwiSXNCb2xkIjpmYWxzZSwiSXNJdGFsaWMiOmZhbHNlLCJJc1VuZGVybGluZWQiOmZhbHNlLCJQYXJlbnRTdHlsZSI6bnVsbH0sIkF1dG9TaXplIjowLCJGb3JlZ3JvdW5kIjp7IiRpZCI6IjE4NjIiLCJDb2xvciI6eyIkaWQiOiIxODY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MTg2NCIsIkNvbG9yIjp7IiRpZCI6IjE4NjUiLCJBIjo4OSwiUiI6MCwiRyI6MCwiQiI6MH19LCJJc1Zpc2libGUiOnRydWUsIldpZHRoIjowLjAsIkhlaWdodCI6MC4wLCJCb3JkZXJTdHlsZSI6eyIkaWQiOiIxODY2IiwiTGluZUNvbG9yIjpudWxsLCJMaW5lV2VpZ2h0IjowLjAsIkxpbmVUeXBlIjowLCJQYXJlbnRTdHlsZSI6bnVsbH0sIlBhcmVudFN0eWxlIjpudWxsfSwiRHVyYXRpb25TdHlsZSI6eyIkaWQiOiIxODY3IiwiRm9udFNldHRpbmdzIjp7IiRpZCI6IjE4Njg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xODY5IiwiTGluZUNvbG9yIjpudWxsLCJMaW5lV2VpZ2h0IjowLjAsIkxpbmVUeXBlIjowLCJQYXJlbnRTdHlsZSI6bnVsbH0sIlBhcmVudFN0eWxlIjpudWxsfSwiSG9yaXpvbnRhbENvbm5lY3RvclN0eWxlIjp7IiRpZCI6IjE4NzAiLCJMaW5lQ29sb3IiOnsiJGlkIjoiMTg3MSIsIiR0eXBlIjoiTkxSRS5Db21tb24uRG9tLlNvbGlkQ29sb3JCcnVzaCwgTkxSRS5Db21tb24iLCJDb2xvciI6eyIkaWQiOiIxODcyIiwiQSI6MjU1LCJSIjoyMDQsIkciOjIwNCwiQiI6MjA0fX0sIkxpbmVXZWlnaHQiOjEuMCwiTGluZVR5cGUiOjAsIlBhcmVudFN0eWxlIjpudWxsfSwiVmVydGljYWxDb25uZWN0b3JTdHlsZSI6eyIkaWQiOiIxODczIiwiTGluZUNvbG9yIjp7IiRyZWYiOiIyMDUi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MsIklzQmVsb3dUaW1lYmFuZCI6ZmFsc2UsIlBlcmNlbnRhZ2VDb21wbGV0ZVNoYXBlT3BhY2l0eSI6MzUsIlNoYXBlU3R5bGUiOnsiJGlkIjoiMTg3NCIsIk1hcmdpbiI6eyIkcmVmIjoiMjA4In0sIlBhZGRpbmciOnsiJHJlZiI6IjIwOSJ9LCJCYWNrZ3JvdW5kIjp7IiRpZCI6IjE4NzUiLCJDb2xvciI6eyIkaWQiOiIxODc2IiwiQSI6MjU1LCJSIjoxMTIsIkciOjE3MywiQiI6NzF9fSwiSXNWaXNpYmxlIjp0cnVlLCJXaWR0aCI6MTcxLjQwMTgwOTY5MjM4MjgxLCJIZWlnaHQiOjEwLjAsIkJvcmRlclN0eWxlIjp7IiRpZCI6IjE4NzciLCJMaW5lQ29sb3IiOnsiJGlkIjoiMTg3OCIsIiR0eXBlIjoiTkxSRS5Db21tb24uRG9tLlNvbGlkQ29sb3JCcnVzaCwgTkxSRS5Db21tb24iLCJDb2xvciI6eyIkaWQiOiIxODc5IiwiQSI6MjU1LCJSIjo0NywiRyI6ODIsIkIiOjE0M319LCJMaW5lV2VpZ2h0IjowLjAsIkxpbmVUeXBlIjowLCJQYXJlbnRTdHlsZSI6bnVsbH0sIlBhcmVudFN0eWxlIjpudWxsfSwiVGl0bGVTdHlsZSI6eyIkaWQiOiIxODgwIiwiRm9udFNldHRpbmdzIjp7IiRpZCI6IjE4ODEiLCJGb250U2l6ZSI6MTEsIkZvbnROYW1lIjoiQ2FsaWJyaSIsIklzQm9sZCI6dHJ1ZSwiSXNJdGFsaWMiOmZhbHNlLCJJc1VuZGVybGluZWQiOmZhbHNlLCJQYXJlbnRTdHlsZSI6bnVsbH0sIkF1dG9TaXplIjoyLCJGb3JlZ3JvdW5kIjp7IiRpZCI6IjE4ODIiLCJDb2xvciI6eyIkaWQiOiIxODgzIiwiQSI6MjU1LCJSIjowLCJHIjowLCJCIjowfX0sIk1heFdpZHRoIjo4Ni4w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eyIkaWQiOiIxODg0IiwiQ29sb3IiOnsiJGlkIjoiMTg4NSIsIkEiOjAsIlIiOjI1NSwiRyI6MjU1LCJCIjoyNTV9fSwiSXNWaXNpYmxlIjp0cnVlLCJXaWR0aCI6MC4wLCJIZWlnaHQiOjAuMCwiQm9yZGVyU3R5bGUiOnsiJGlkIjoiMTg4NiIsIkxpbmVDb2xvciI6bnVsbCwiTGluZVdlaWdodCI6MC4wLCJMaW5lVHlwZSI6MCwiUGFyZW50U3R5bGUiOm51bGx9LCJQYXJlbnRTdHlsZSI6bnVsbH0sIkRhdGVTdHlsZSI6eyIkaWQiOiIxODg3IiwiRm9udFNldHRpbmdzIjp7IiRpZCI6IjE4ODgiLCJGb250U2l6ZSI6MTAsIkZvbnROYW1lIjoiQ2FsaWJyaSIsIklzQm9sZCI6ZmFsc2UsIklzSXRhbGljIjpmYWxzZSwiSXNVbmRlcmxpbmVkIjpmYWxzZSwiUGFyZW50U3R5bGUiOm51bGx9LCJBdXRvU2l6ZSI6MiwiRm9yZWdyb3VuZCI6eyIkaWQiOiIxODg5IiwiQ29sb3IiOnsiJGlkIjoiMTg5MCIsIkEiOjI1NSwiUiI6MjU1LCJHIjoyNTUsIkIiOjI1NX19LCJNYXhXaWR0aCI6NTk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MTg5MSIsIkNvbG9yIjp7IiRpZCI6IjE4OTIiLCJBIjowLCJSIjoyNTUsIkciOjI1NSwiQiI6MjU1fX0sIklzVmlzaWJsZSI6dHJ1ZSwiV2lkdGgiOjAuMCwiSGVpZ2h0IjowLjAsIkJvcmRlclN0eWxlIjp7IiRpZCI6IjE4OTMiLCJMaW5lQ29sb3IiOm51bGwsIkxpbmVXZWlnaHQiOjAuMCwiTGluZVR5cGUiOjAsIlBhcmVudFN0eWxlIjpudWxsfSwiUGFyZW50U3R5bGUiOm51bGx9LCJEYXRlRm9ybWF0Ijp7IiRpZCI6IjE4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5NSIsIkZvcm1hdCI6MCwiSXNWaXNpYmxlIjpmYWxzZSwiTGFzdEtub3duVmlzaWJpbGl0eVN0YXRlIjpmYWxzZX0sIklzVmlzaWJsZSI6dHJ1ZSwiUGFyZW50U3R5bGUiOm51bGx9LCJJbmRleCI6MywiU21hcnREdXJhdGlvbkFjdGl2YXRlZCI6ZmFsc2UsIkRhdGVGb3JtYXQiOnsiJHJlZiI6IjE4OTQifSwiV2Vla051bWJlcmluZyI6eyIkaWQiOiIxODk2IiwiRm9ybWF0IjowLCJJc1Zpc2libGUiOmZhbHNlLCJMYXN0S25vd25WaXNpYmlsaXR5U3RhdGUiOmZhbHNlfSwiSWQiOiIxMjZjNzcwNi1hMTIxLTRhYTgtOTdlYS1mNTFmOGRmZTMzMGEiLCJJbXBvcnRJZCI6bnVsbCwiVGl0bGUiOiJVcGRhdGUgMSIsIk5vdGUiOm51bGwsIkh5cGVybGluayI6eyIkaWQiOiIxODk3IiwiQWRkcmVzcyI6bnVsbCwiU3ViQWRkcmVzcyI6bnVsbH0sIklzQ2hhbmdlZCI6ZmFsc2UsIklzTmV3IjpmYWxzZX0seyIkaWQiOiIxODk4IiwiR3JvdXBOYW1lIjpudWxsLCJTdGFydERhdGUiOiIyMDIyLTA0LTEzVDAwOjAwOjAwIiwiRW5kRGF0ZSI6IjIwMjItMDktMjBUMjM6NTk6MDBaIiwiUGVyY2VudGFnZUNvbXBsZXRlIjoyMC4wLCJTdHlsZSI6eyIkaWQiOiIxODk5IiwiU2hhcGUiOjgsIlNoYXBlVGhpY2tuZXNzIjowLCJEdXJhdGlvbkZvcm1hdCI6MCwiSW5jbHVkZU5vbldvcmtpbmdEYXlzSW5EdXJhdGlvbiI6ZmFsc2UsIlBlcmNlbnRhZ2VDb21wbGV0ZVN0eWxlIjp7IiRpZCI6IjE5MDAiLCJGb250U2V0dGluZ3MiOnsiJGlkIjoiMTkwMSIsIkZvbnRTaXplIjoxMCwiRm9udE5hbWUiOiJDYWxpYnJpIiwiSXNCb2xkIjpmYWxzZSwiSXNJdGFsaWMiOmZhbHNlLCJJc1VuZGVybGluZWQiOmZhbHNlLCJQYXJlbnRTdHlsZSI6bnVsbH0sIkF1dG9TaXplIjowLCJGb3JlZ3JvdW5kIjp7IiRpZCI6IjE5MDIiLCJDb2xvciI6eyIkaWQiOiIxOTA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DcifSwiUGFkZGluZyI6eyIkcmVmIjoiMTg4In0sIkJhY2tncm91bmQiOnsiJGlkIjoiMTkwNCIsIkNvbG9yIjp7IiRpZCI6IjE5MDUiLCJBIjo4OSwiUiI6MCwiRyI6MCwiQiI6MH19LCJJc1Zpc2libGUiOnRydWUsIldpZHRoIjowLjAsIkhlaWdodCI6MC4wLCJCb3JkZXJTdHlsZSI6eyIkaWQiOiIxOTA2IiwiTGluZUNvbG9yIjpudWxsLCJMaW5lV2VpZ2h0IjowLjAsIkxpbmVUeXBlIjowLCJQYXJlbnRTdHlsZSI6bnVsbH0sIlBhcmVudFN0eWxlIjpudWxsfSwiRHVyYXRpb25TdHlsZSI6eyIkaWQiOiIxOTA3IiwiRm9udFNldHRpbmdzIjp7IiRpZCI6IjE5MDgiLCJGb250U2l6ZSI6MTAsIkZvbnROYW1lIjoiQ2FsaWJyaSIsIklzQm9sZCI6ZmFsc2UsIklzSXRhbGljIjpmYWxzZSwiSXNVbmRlcmxpbmVkIjpmYWxzZSwiUGFyZW50U3R5bGUiOm51bGx9LCJBdXRvU2l6ZSI6MCwiRm9yZWdyb3VuZCI6eyIkcmVmIjoiMTk0In0sIk1heFdpZHRoIjoyMDAuMCwiTWF4SGVpZ2h0IjoiSW5maW5pdHkiLCJTbWFydEZvcmVncm91bmRJc0FjdGl2ZSI6ZmFsc2UsIkhvcml6b250YWxBbGlnbm1lbnQiOjAsIlZlcnRpY2FsQWxpZ25tZW50IjowLCJTbWFydEZvcmVncm91bmQiOm51bGwsIkJhY2tncm91bmRGaWxsVHlwZSI6MCwiTWFyZ2luIjp7IiRyZWYiOiIxOTYifSwiUGFkZGluZyI6eyIkcmVmIjoiMTk3In0sIkJhY2tncm91bmQiOnsiJHJlZiI6IjE5OCJ9LCJJc1Zpc2libGUiOnRydWUsIldpZHRoIjowLjAsIkhlaWdodCI6MC4wLCJCb3JkZXJTdHlsZSI6eyIkaWQiOiIxOTA5IiwiTGluZUNvbG9yIjpudWxsLCJMaW5lV2VpZ2h0IjowLjAsIkxpbmVUeXBlIjowLCJQYXJlbnRTdHlsZSI6bnVsbH0sIlBhcmVudFN0eWxlIjpudWxsfSwiSG9yaXpvbnRhbENvbm5lY3RvclN0eWxlIjp7IiRpZCI6IjE5MTAiLCJMaW5lQ29sb3IiOnsiJGlkIjoiMTkxMSIsIiR0eXBlIjoiTkxSRS5Db21tb24uRG9tLlNvbGlkQ29sb3JCcnVzaCwgTkxSRS5Db21tb24iLCJDb2xvciI6eyIkaWQiOiIxOTEyIiwiQSI6MjU1LCJSIjoyMDQsIkciOjIwNCwiQiI6MjA0fX0sIkxpbmVXZWlnaHQiOjEuMCwiTGluZVR5cGUiOjAsIlBhcmVudFN0eWxlIjpudWxsfSwiVmVydGljYWxDb25uZWN0b3JTdHlsZSI6eyIkaWQiOiIxOTEzIiwiTGluZUNvbG9yIjp7IiRyZWYiOiIyMDUi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MsIklzQmVsb3dUaW1lYmFuZCI6ZmFsc2UsIlBlcmNlbnRhZ2VDb21wbGV0ZVNoYXBlT3BhY2l0eSI6MzUsIlNoYXBlU3R5bGUiOnsiJGlkIjoiMTkxNCIsIk1hcmdpbiI6eyIkcmVmIjoiMjA4In0sIlBhZGRpbmciOnsiJHJlZiI6IjIwOSJ9LCJCYWNrZ3JvdW5kIjp7IiRpZCI6IjE5MTUiLCJDb2xvciI6eyIkaWQiOiIxOTE2IiwiQSI6MjU1LCJSIjoxNDksIkciOjkzLCJCIjoxNjF9fSwiSXNWaXNpYmxlIjp0cnVlLCJXaWR0aCI6MTk2LjAsIkhlaWdodCI6MTAuMCwiQm9yZGVyU3R5bGUiOnsiJGlkIjoiMTkxNyIsIkxpbmVDb2xvciI6eyIkaWQiOiIxOTE4IiwiJHR5cGUiOiJOTFJFLkNvbW1vbi5Eb20uU29saWRDb2xvckJydXNoLCBOTFJFLkNvbW1vbiIsIkNvbG9yIjp7IiRpZCI6IjE5MTkiLCJBIjoyNTUsIlIiOjQ3LCJHIjo4MiwiQiI6MTQzfX0sIkxpbmVXZWlnaHQiOjAuMCwiTGluZVR5cGUiOjAsIlBhcmVudFN0eWxlIjpudWxsfSwiUGFyZW50U3R5bGUiOm51bGx9LCJUaXRsZVN0eWxlIjp7IiRpZCI6IjE5MjAiLCJGb250U2V0dGluZ3MiOnsiJGlkIjoiMTkyMSIsIkZvbnRTaXplIjoxMSwiRm9udE5hbWUiOiJDYWxpYnJpIiwiSXNCb2xkIjp0cnVlLCJJc0l0YWxpYyI6ZmFsc2UsIklzVW5kZXJsaW5lZCI6ZmFsc2UsIlBhcmVudFN0eWxlIjpudWxsfSwiQXV0b1NpemUiOjIsIkZvcmVncm91bmQiOnsiJGlkIjoiMTkyMiIsIkNvbG9yIjp7IiRpZCI6IjE5MjMiLCJBIjoyNTUsIlIiOjAsIkciOjAsIkIiOjB9fSwiTWF4V2lkdGgiOjcxLjAsIk1heEhlaWdodCI6IkluZmluaXR5IiwiU21hcnRGb3JlZ3JvdW5kSXNBY3RpdmUiOmZhbHNlLCJIb3Jpem9udGFsQWxpZ25tZW50IjowLCJWZXJ0aWNhbEFsaWdubWVudCI6MCwiU21hcnRGb3JlZ3JvdW5kIjpudWxsLCJCYWNrZ3JvdW5kRmlsbFR5cGUiOjAsIk1hcmdpbiI6eyIkcmVmIjoiMjE5In0sIlBhZGRpbmciOnsiJHJlZiI6IjIyMCJ9LCJCYWNrZ3JvdW5kIjp7IiRpZCI6IjE5MjQiLCJDb2xvciI6eyIkaWQiOiIxOTI1IiwiQSI6MCwiUiI6MjU1LCJHIjoyNTUsIkIiOjI1NX19LCJJc1Zpc2libGUiOnRydWUsIldpZHRoIjowLjAsIkhlaWdodCI6MC4wLCJCb3JkZXJTdHlsZSI6eyIkaWQiOiIxOTI2IiwiTGluZUNvbG9yIjpudWxsLCJMaW5lV2VpZ2h0IjowLjAsIkxpbmVUeXBlIjowLCJQYXJlbnRTdHlsZSI6bnVsbH0sIlBhcmVudFN0eWxlIjpudWxsfSwiRGF0ZVN0eWxlIjp7IiRpZCI6IjE5MjciLCJGb250U2V0dGluZ3MiOnsiJGlkIjoiMTkyOCIsIkZvbnRTaXplIjoxMCwiRm9udE5hbWUiOiJDYWxpYnJpIiwiSXNCb2xkIjpmYWxzZSwiSXNJdGFsaWMiOmZhbHNlLCJJc1VuZGVybGluZWQiOmZhbHNlLCJQYXJlbnRTdHlsZSI6bnVsbH0sIkF1dG9TaXplIjoyLCJGb3JlZ3JvdW5kIjp7IiRpZCI6IjE5MjkiLCJDb2xvciI6eyIkaWQiOiIxOTMwIiwiQSI6MjU1LCJSIjoyNTUsIkciOjI1NSwiQiI6MjU1fX0sIk1heFdpZHRoIjo1OS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aWQiOiIxOTMxIiwiQ29sb3IiOnsiJGlkIjoiMTkzMiIsIkEiOjAsIlIiOjI1NSwiRyI6MjU1LCJCIjoyNTV9fSwiSXNWaXNpYmxlIjp0cnVlLCJXaWR0aCI6MC4wLCJIZWlnaHQiOjAuMCwiQm9yZGVyU3R5bGUiOnsiJGlkIjoiMTkzMyIsIkxpbmVDb2xvciI6bnVsbCwiTGluZVdlaWdodCI6MC4wLCJMaW5lVHlwZSI6MCwiUGFyZW50U3R5bGUiOm51bGx9LCJQYXJlbnRTdHlsZSI6bnVsbH0sIkRhdGVGb3JtYXQiOnsiJHJlZiI6IjE4OTQifSwiV2Vla051bWJlcmluZyI6eyIkaWQiOiIxOTM0IiwiRm9ybWF0IjowLCJJc1Zpc2libGUiOmZhbHNlLCJMYXN0S25vd25WaXNpYmlsaXR5U3RhdGUiOmZhbHNlfSwiSXNWaXNpYmxlIjp0cnVlLCJQYXJlbnRTdHlsZSI6bnVsbH0sIkluZGV4Ijo0LCJTbWFydER1cmF0aW9uQWN0aXZhdGVkIjpmYWxzZSwiRGF0ZUZvcm1hdCI6eyIkcmVmIjoiMTg5NCJ9LCJXZWVrTnVtYmVyaW5nIjp7IiRpZCI6IjE5MzUiLCJGb3JtYXQiOjAsIklzVmlzaWJsZSI6ZmFsc2UsIkxhc3RLbm93blZpc2liaWxpdHlTdGF0ZSI6ZmFsc2V9LCJJZCI6ImNhZDhkMDBjLTViZmUtNDk0OS1hYWY4LTRjNmQzZDY4NWU1YSIsIkltcG9ydElkIjpudWxsLCJUaXRsZSI6IlVwZGF0ZSAyIiwiTm90ZSI6bnVsbCwiSHlwZXJsaW5rIjp7IiRpZCI6IjE5MzYiLCJBZGRyZXNzIjpudWxsLCJTdWJBZGRyZXNzIjpudWxsfSwiSXNDaGFuZ2VkIjpmYWxzZSwiSXNOZXciOmZhbHNlfSx7IiRpZCI6IjE5MzciLCJHcm91cE5hbWUiOm51bGwsIlN0YXJ0RGF0ZSI6IjIwMjMtMDEtMDJUMDA6MDA6MDBaIiwiRW5kRGF0ZSI6IjIwMjMtMDktMDFUMjM6NTk6MDBaIiwiUGVyY2VudGFnZUNvbXBsZXRlIjowLjAsIlN0eWxlIjp7IiRpZCI6IjE5MzgiLCJTaGFwZSI6OCwiU2hhcGVUaGlja25lc3MiOjAsIkR1cmF0aW9uRm9ybWF0IjowLCJJbmNsdWRlTm9uV29ya2luZ0RheXNJbkR1cmF0aW9uIjpmYWxzZSwiUGVyY2VudGFnZUNvbXBsZXRlU3R5bGUiOnsiJGlkIjoiMTkzOSIsIkZvbnRTZXR0aW5ncyI6eyIkaWQiOiIxOTQwIiwiRm9udFNpemUiOjEwLCJGb250TmFtZSI6IkNhbGlicmkiLCJJc0JvbGQiOmZhbHNlLCJJc0l0YWxpYyI6ZmFsc2UsIklzVW5kZXJsaW5lZCI6ZmFsc2UsIlBhcmVudFN0eWxlIjpudWxsfSwiQXV0b1NpemUiOjAsIkZvcmVncm91bmQiOnsiJGlkIjoiMTk0MSIsIkNvbG9yIjp7IiRpZCI6IjE5N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4NyJ9LCJQYWRkaW5nIjp7IiRyZWYiOiIxODgifSwiQmFja2dyb3VuZCI6eyIkaWQiOiIxOTQzIiwiQ29sb3IiOnsiJGlkIjoiMTk0NCIsIkEiOjg5LCJSIjowLCJHIjowLCJCIjowfX0sIklzVmlzaWJsZSI6dHJ1ZSwiV2lkdGgiOjAuMCwiSGVpZ2h0IjowLjAsIkJvcmRlclN0eWxlIjp7IiRpZCI6IjE5NDUiLCJMaW5lQ29sb3IiOm51bGwsIkxpbmVXZWlnaHQiOjAuMCwiTGluZVR5cGUiOjAsIlBhcmVudFN0eWxlIjpudWxsfSwiUGFyZW50U3R5bGUiOm51bGx9LCJEdXJhdGlvblN0eWxlIjp7IiRpZCI6IjE5NDYiLCJGb250U2V0dGluZ3MiOnsiJGlkIjoiMTk0NyIsIkZvbnRTaXplIjoxMCwiRm9udE5hbWUiOiJDYWxpYnJpIiwiSXNCb2xkIjpmYWxzZSwiSXNJdGFsaWMiOmZhbHNlLCJJc1VuZGVybGluZWQiOmZhbHNlLCJQYXJlbnRTdHlsZSI6bnVsbH0sIkF1dG9TaXplIjowLCJGb3JlZ3JvdW5kIjp7IiRyZWYiOiIxOTQifSwiTWF4V2lkdGgiOjIwMC4wLCJNYXhIZWlnaHQiOiJJbmZpbml0eSIsIlNtYXJ0Rm9yZWdyb3VuZElzQWN0aXZlIjpmYWxzZSwiSG9yaXpvbnRhbEFsaWdubWVudCI6MCwiVmVydGljYWxBbGlnbm1lbnQiOjAsIlNtYXJ0Rm9yZWdyb3VuZCI6bnVsbCwiQmFja2dyb3VuZEZpbGxUeXBlIjowLCJNYXJnaW4iOnsiJHJlZiI6IjE5NiJ9LCJQYWRkaW5nIjp7IiRyZWYiOiIxOTcifSwiQmFja2dyb3VuZCI6eyIkcmVmIjoiMTk4In0sIklzVmlzaWJsZSI6dHJ1ZSwiV2lkdGgiOjAuMCwiSGVpZ2h0IjowLjAsIkJvcmRlclN0eWxlIjp7IiRpZCI6IjE5NDgiLCJMaW5lQ29sb3IiOm51bGwsIkxpbmVXZWlnaHQiOjAuMCwiTGluZVR5cGUiOjAsIlBhcmVudFN0eWxlIjpudWxsfSwiUGFyZW50U3R5bGUiOm51bGx9LCJIb3Jpem9udGFsQ29ubmVjdG9yU3R5bGUiOnsiJGlkIjoiMTk0OSIsIkxpbmVDb2xvciI6eyIkaWQiOiIxOTUwIiwiJHR5cGUiOiJOTFJFLkNvbW1vbi5Eb20uU29saWRDb2xvckJydXNoLCBOTFJFLkNvbW1vbiIsIkNvbG9yIjp7IiRpZCI6IjE5NTEiLCJBIjoyNTUsIlIiOjIwNCwiRyI6MjA0LCJCIjoyMDR9fSwiTGluZVdlaWdodCI6MS4wLCJMaW5lVHlwZSI6MCwiUGFyZW50U3R5bGUiOm51bGx9LCJWZXJ0aWNhbENvbm5lY3RvclN0eWxlIjp7IiRpZCI6IjE5NTIiLCJMaW5lQ29sb3IiOnsiJHJlZiI6IjIwNSJ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MywiSXNCZWxvd1RpbWViYW5kIjpmYWxzZSwiUGVyY2VudGFnZUNvbXBsZXRlU2hhcGVPcGFjaXR5IjozNSwiU2hhcGVTdHlsZSI6eyIkaWQiOiIxOTUzIiwiTWFyZ2luIjp7IiRyZWYiOiIyMDgifSwiUGFkZGluZyI6eyIkcmVmIjoiMjA5In0sIkJhY2tncm91bmQiOnsiJGlkIjoiMTk1NCIsIkNvbG9yIjp7IiRpZCI6IjE5NTUiLCJBIjoyNTUsIlIiOjkxLCJHIjoxNTUsIkIiOjIxM319LCJJc1Zpc2libGUiOnRydWUsIldpZHRoIjoyMjMuMCwiSGVpZ2h0IjoxMC4wLCJCb3JkZXJTdHlsZSI6eyIkaWQiOiIxOTU2IiwiTGluZUNvbG9yIjp7IiRpZCI6IjE5NTciLCIkdHlwZSI6Ik5MUkUuQ29tbW9uLkRvbS5Tb2xpZENvbG9yQnJ1c2gsIE5MUkUuQ29tbW9uIiwiQ29sb3IiOnsiJGlkIjoiMTk1OCIsIkEiOjI1NSwiUiI6NDcsIkciOjgyLCJCIjoxNDN9fSwiTGluZVdlaWdodCI6MC4wLCJMaW5lVHlwZSI6MCwiUGFyZW50U3R5bGUiOm51bGx9LCJQYXJlbnRTdHlsZSI6bnVsbH0sIlRpdGxlU3R5bGUiOnsiJGlkIjoiMTk1OSIsIkZvbnRTZXR0aW5ncyI6eyIkaWQiOiIxOTYwIiwiRm9udFNpemUiOjExLCJGb250TmFtZSI6IkNhbGlicmkiLCJJc0JvbGQiOnRydWUsIklzSXRhbGljIjpmYWxzZSwiSXNVbmRlcmxpbmVkIjpmYWxzZSwiUGFyZW50U3R5bGUiOm51bGx9LCJBdXRvU2l6ZSI6MiwiRm9yZWdyb3VuZCI6eyIkaWQiOiIxOTYxIiwiQ29sb3IiOnsiJGlkIjoiMTk2MiIsIkEiOjI1NSwiUiI6MCwiRyI6MCwiQiI6MH19LCJNYXhXaWR0aCI6NjIuMCwiTWF4SGVpZ2h0IjoiSW5maW5pdHkiLCJTbWFydEZvcmVncm91bmRJc0FjdGl2ZSI6ZmFsc2UsIkhvcml6b250YWxBbGlnbm1lbnQiOjAsIlZlcnRpY2FsQWxpZ25tZW50IjowLCJTbWFydEZvcmVncm91bmQiOm51bGwsIkJhY2tncm91bmRGaWxsVHlwZSI6MCwiTWFyZ2luIjp7IiRyZWYiOiIyMTkifSwiUGFkZGluZyI6eyIkcmVmIjoiMjIwIn0sIkJhY2tncm91bmQiOnsiJGlkIjoiMTk2MyIsIkNvbG9yIjp7IiRpZCI6IjE5NjQiLCJBIjowLCJSIjoyNTUsIkciOjI1NSwiQiI6MjU1fX0sIklzVmlzaWJsZSI6dHJ1ZSwiV2lkdGgiOjAuMCwiSGVpZ2h0IjowLjAsIkJvcmRlclN0eWxlIjp7IiRpZCI6IjE5NjUiLCJMaW5lQ29sb3IiOm51bGwsIkxpbmVXZWlnaHQiOjAuMCwiTGluZVR5cGUiOjAsIlBhcmVudFN0eWxlIjpudWxsfSwiUGFyZW50U3R5bGUiOm51bGx9LCJEYXRlU3R5bGUiOnsiJGlkIjoiMTk2NiIsIkZvbnRTZXR0aW5ncyI6eyIkaWQiOiIxOTY3IiwiRm9udFNpemUiOjEwLCJGb250TmFtZSI6IkNhbGlicmkiLCJJc0JvbGQiOmZhbHNlLCJJc0l0YWxpYyI6ZmFsc2UsIklzVW5kZXJsaW5lZCI6ZmFsc2UsIlBhcmVudFN0eWxlIjpudWxsfSwiQXV0b1NpemUiOjAsIkZvcmVncm91bmQiOnsiJGlkIjoiMTk2OCIsIkNvbG9yIjp7IiRpZCI6IjE5Nj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aWQiOiIxOTcwIiwiQ29sb3IiOnsiJGlkIjoiMTk3MSIsIkEiOjAsIlIiOjI1NSwiRyI6MjU1LCJCIjoyNTV9fSwiSXNWaXNpYmxlIjp0cnVlLCJXaWR0aCI6MC4wLCJIZWlnaHQiOjAuMCwiQm9yZGVyU3R5bGUiOnsiJGlkIjoiMTk3MiIsIkxpbmVDb2xvciI6bnVsbCwiTGluZVdlaWdodCI6MC4wLCJMaW5lVHlwZSI6MCwiUGFyZW50U3R5bGUiOm51bGx9LCJQYXJlbnRTdHlsZSI6bnVsbH0sIkRhdGVGb3JtYXQiOnsiJHJlZiI6IjE4OTQifSwiV2Vla051bWJlcmluZyI6eyIkaWQiOiIxOTczIiwiRm9ybWF0IjowLCJJc1Zpc2libGUiOmZhbHNlLCJMYXN0S25vd25WaXNpYmlsaXR5U3RhdGUiOmZhbHNlfSwiSXNWaXNpYmxlIjp0cnVlLCJQYXJlbnRTdHlsZSI6bnVsbH0sIkluZGV4Ijo1LCJTbWFydER1cmF0aW9uQWN0aXZhdGVkIjpmYWxzZSwiRGF0ZUZvcm1hdCI6eyIkcmVmIjoiMTg5NCJ9LCJXZWVrTnVtYmVyaW5nIjp7IiRpZCI6IjE5NzQiLCJGb3JtYXQiOjAsIklzVmlzaWJsZSI6ZmFsc2UsIkxhc3RLbm93blZpc2liaWxpdHlTdGF0ZSI6ZmFsc2V9LCJJZCI6IjUwMjY2ZWIyLTc0YzQtNGExZi05OGQ1LWYyNTRkMDM0MDQ5NiIsIkltcG9ydElkIjpudWxsLCJUaXRsZSI6IlVwZGF0ZSAzIiwiTm90ZSI6bnVsbCwiSHlwZXJsaW5rIjp7IiRpZCI6IjE5NzUiLCJBZGRyZXNzIjpudWxsLCJTdWJBZGRyZXNzIjpudWxsfSwiSXNDaGFuZ2VkIjpmYWxzZSwiSXNOZXciOmZhbHNlfV0sIlN3aW1sYW5lcyI6W10sIk1zUHJvamVjdEl0ZW1zVHJlZSI6eyIkaWQiOiIxOTc2IiwiUm9vdCI6eyJJbXBvcnRJZCI6bnVsbCwiSXNJbXBvcnRlZCI6ZmFsc2UsIkNoaWxkcmVuIjpbXX19LCJNZXRhZGF0YSI6eyIkaWQiOiIxOTc3IiwiRXhjZWxTaGVldE5hbWUiOiJUaW1lbGluZSBEYXRhIiwiSXRlbXNUaXRsZXMiOiJbXCJSZWxlYXNlXCIsXCJUYXNrIDEgRW5kXCIsXCJUYXNrIDIgRW5kXCIsXCJUYXNrIDMgRW5kXCIsXCJUYXNrIDFcIixcIlRhc2sgMlwiLFwiVGFzayAzXCIsXCJDaGFydGluZyBEZXZcIixcIk1haW4gRGV2XCIsXCJTMSBSZWxlYXNlXCIsXCJTNlwiLFwiUzVcIixcIlI5XCIsXCJTN1wiLFwiUjEwXCIsXCJSMTFcIixcIlMyXCIsXCJSOFwiLFwiUzNcIixcIlM0XCIsXCJNYWluIERldlwiLFwiQ2hhcnRpbmcgRGV2XCIsXCJTMVwiLFwiUzJcIixcIlRhc2s1XCIsXCJUYXNrMlwiLFwiRmVlZGJhY2sgUjFcIixcIkZlZWRiYWNrIFIyXCIsXCJGZWVkYmFjayBSM1wiLFwiVGFzazNcIixcIlRhc2s0XCIsXCJUYXNrMVwiXSIsIkl0ZW1zU3dpbWxhbmVzIjoiW1wiUFJPSkVDVDFcIixcIlBST0pFQ1QxXCIsXCJQUk9KRUNUMVwiLFwiUFJPSkVDVDFcIixcIlBST0pFQ1QxXCIsXCJQUk9KRUNUMVwiLFwiUFJPSkVDVDFcIixcIlBST0pFQ1QxXCIsXCJQUk9KRUNUMVwiLFwiUFJPSkVDVDFcIixcIlBST0pFQ1QxXCIsXCJQUk9KRUNUMVwiLFwiUFJPSkVDVDFcIixcIlBST0pFQ1QyXCIsXCJQUk9KRUNUMlwiLFwiUFJPSkVDVDJcIixcIlBST0pFQ1QyXCIsXCJQUk9KRUNUM1wiLFwiUFJPSkVDVDNcIixcIlBST0pFQ1QzXCIsXCJQUk9KRUNUM1wiLFwiUFJPSkVDVDNcIixcIlBST0pFQ1QzXCIsXCJQUk9KRUNUM1wiLFwiUFJPSkVDVDN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0cnVlLFwiQ2hpbGRyZW5cIjpbXX0se1wiJGlkXCI6XCIyN1wiLFwiSW1wb3J0SWRcIjpcIjI2XCIsXCJJc0ltcG9ydGVkXCI6dHJ1ZSxcIkNoaWxkcmVuXCI6W119LHtcIiRpZFwiOlwiMjhcIixcIkltcG9ydElkXCI6XCIyN1wiLFwiSXNJbXBvcnRlZFwiOnRydWUsXCJDaGlsZHJlblwiOltdfSx7XCIkaWRcIjpcIjI5XCIsXCJJbXBvcnRJZFwiOlwiMjhcIixcIklzSW1wb3J0ZWRcIjp0cnVlLFwiQ2hpbGRyZW5cIjpbXX0se1wiJGlkXCI6XCIzMFwiLFwiSW1wb3J0SWRcIjpcIjI5XCIsXCJJc0ltcG9ydGVkXCI6dHJ1ZSxcIkNoaWxkcmVuXCI6W119LHtcIiRpZFwiOlwiMzFcIixcIkltcG9ydElkXCI6XCIzMFwiLFwiSXNJbXBvcnRlZFwiOnRydWUsXCJDaGlsZHJlblwiOltdfSx7XCIkaWRcIjpcIjMyXCIsXCJJbXBvcnRJZFwiOlwiMzFcIixcIklzSW1wb3J0ZWRcIjp0cnVlLFwiQ2hpbGRyZW5cIjpbXX0se1wiJGlkXCI6XCIzM1wiLFwiSW1wb3J0SWRcIjpcIjMyXCIsXCJJc0ltcG9ydGVkXCI6dHJ1ZSxcIkNoaWxkcmVuXCI6W119XX19IiwiQ29sdW1uc01hcHBpbmciOiJbe1wiJGlkXCI6XCIxXCIsXCJTZWxlY3RlZE1hcHBpbmdcIjo4LFwiQ29sdW1uSGVhZGVyXCI6XCJDb2x1bW4wXCIsXCJDb2x1bW5GcmllbmRseU5hbWVcIjpcIlVuaXF1ZSBJRFwifSx7XCIkaWRcIjpcIjJcIixcIlNlbGVjdGVkTWFwcGluZ1wiOjEsXCJDb2x1bW5IZWFkZXJcIjpcIkNvbHVtbjFcIixcIkNvbHVtbkZyaWVuZGx5TmFtZVwiOlwiU3dpbWxhbmVcIn0se1wiJGlkXCI6XCIzXCIsXCJTZWxlY3RlZE1hcHBpbmdcIjo3LFwiQ29sdW1uSGVhZGVyXCI6XCJDb2x1bW4yXCIsXCJDb2x1bW5GcmllbmRseU5hbWVcIjpcIlN1Yi1Td2ltbGFuZVwifSx7XCIkaWRcIjpcIjRcIixcIlNlbGVjdGVkTWFwcGluZ1wiOjIsXCJDb2x1bW5IZWFkZXJcIjpcIkNvbHVtbjNcIixcIkNvbHVtbkZyaWVuZGx5TmFtZVwiOlwiVGl0bGVcIn0se1wiJGlkXCI6XCI1XCIsXCJTZWxlY3RlZE1hcHBpbmdcIjozLFwiQ29sdW1uSGVhZGVyXCI6XCJDb2x1bW40XCIsXCJDb2x1bW5GcmllbmRseU5hbWVcIjpcIlN0YXJ0IGRhdGVcIn0se1wiJGlkXCI6XCI2XCIsXCJTZWxlY3RlZE1hcHBpbmdcIjo0LFwiQ29sdW1uSGVhZGVyXCI6XCJDb2x1bW41XCIsXCJDb2x1bW5GcmllbmRseU5hbWVcIjpcIkVuZCBkYXRlXCJ9LHtcIiRpZFwiOlwiN1wiLFwiU2VsZWN0ZWRNYXBwaW5nXCI6NSxcIkNvbHVtbkhlYWRlclwiOlwiQ29sdW1uN1wiLFwiQ29sdW1uRnJpZW5kbHlOYW1lXCI6XCIlIENvbXBsZXRlZFwifSx7XCIkaWRcIjpcIjhcIixcIlNlbGVjdGVkTWFwcGluZ1wiOjYsXCJDb2x1bW5IZWFkZXJcIjpcIkNvbHVtbjh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iwiUmVjZW50Q29sb3JzQ29sbGVjdGlvbiI6IltcIiNGRjJGMzY5OVwiXSJ9LCJTZXR0aW5ncyI6eyIkaWQiOiIxOTc4IiwiSW1wYU9wdGlvbnMiOnsiJGlkIjoiMTk3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DOlxcVXNlcnNcXENpb2NhbiBMYXVyYVxcRG9jdW1lbnRzXFxPVEwgT1RPIFN0dWZmXFxSb2FkbWFwc1xcUm9hZG1hcHMgLSBIb3cgdG8gbWFrZSAtIFBvd2VyUG9pbnRcXFRpbWVsaW5lIERhdGEueGxzeCIsIlRpbWVDb25maWd1cmF0aW9uIjp7IiRpZCI6IjE5ODAiLCJVc2VUaW1lIjpmYWxzZSwiV29ya0RheVN0YXJ0IjoiMDA6MDA6MDAiLCJXb3JrRGF5RW5kIjoiMjM6NTk6MDAifSwiTGFzdFVzZWRUZW1wbGF0ZUlkIjoiY2MyNmY4NjMtMjdjZS00ODBlLWE1ODktYjNmMTJmMmQ2ZWIw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16T00:00:00.0000000Z"/>
  <p:tag name="OTLENDDATE" val="2022-04-04T23:59:00.0000000"/>
  <p:tag name="OTLPERCENTAGE" val="60"/>
  <p:tag name="OTLDURATIONFORMAT" val="day"/>
  <p:tag name="OTLSPACING" val="3"/>
  <p:tag name="OTLSHAPETHICKNESSTYPE" val="Thin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13T00:00:00.0000000"/>
  <p:tag name="OTLENDDATE" val="2022-09-20T23:59:00.0000000Z"/>
  <p:tag name="OTLPERCENTAGE" val="20"/>
  <p:tag name="OTLDURATIONFORMAT" val="day"/>
  <p:tag name="OTLSPACING" val="3"/>
  <p:tag name="OTLSHAPETHICKNESSTYPE" val="Thin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2T00:00:00.0000000Z"/>
  <p:tag name="OTLENDDATE" val="2023-09-01T23:59:00.0000000Z"/>
  <p:tag name="OTLPERCENTAGE" val="0"/>
  <p:tag name="OTLDURATIONFORMAT" val="day"/>
  <p:tag name="OTLSPACING" val="3"/>
  <p:tag name="OTLSHAPETHICKNESSTYPE" val="Thin"/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9e4cdc3d-06c4-4978-b1b2-dcd06dbe3d35"/>
  <p:tag name="OTLMTITLE" val="Checkpoint 1"/>
  <p:tag name="OTLDATE" val="2022-04-20T23:59:00.0000000"/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2"/>
  <p:tag name="OTLPOSITIONONTASK" val="Center"/>
  <p:tag name="OTLRELATEDTASKID" val="09650773-1fa9-4a99-a07d-38e09d6086c8"/>
  <p:tag name="OTLDATE" val="2023-11-10T23:59:00.0000000"/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V1"/>
  <p:tag name="OTLPOSITIONONTASK" val="Center"/>
  <p:tag name="OTLRELATEDTASKID" val="5b14614b-c456-49ef-aadc-a1f538dacaae"/>
  <p:tag name="OTLDATE" val="2022-10-18T23:59:00.0000000"/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V2"/>
  <p:tag name="OTLPOSITIONONTASK" val="Center"/>
  <p:tag name="OTLRELATEDTASKID" val="c64ec2d2-7707-4b3b-9839-63e2e8fe0c15"/>
  <p:tag name="OTLDATE" val="2023-09-01T23:59:00.0000000"/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Release"/>
  <p:tag name="OTLDATE" val="2023-09-30T23:59:00.0000000"/>
  <p:tag name="OTLPOSITIONONTASK" val="None"/>
  <p:tag name="OTLRELATEDTASKID" val="00000000-0000-0000-0000-000000000000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126c7706-a121-4aa8-97ea-f51f8dfe330a"/>
  <p:tag name="OTLPOSITIONONTASK" val="Center"/>
  <p:tag name="OTLMTITLE" val="U1 Check"/>
  <p:tag name="OTLMARKERSHAPE" val="OTL"/>
  <p:tag name="OTLDATE" val="2022-03-17T23:59:00.000000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cad8d00c-5bfe-4949-aaf8-4c6d3d685e5a"/>
  <p:tag name="OTLPOSITIONONTASK" val="Center"/>
  <p:tag name="OTLMTITLE" val="U2 Check"/>
  <p:tag name="OTLMARKERSHAPE" val="OTL"/>
  <p:tag name="OTLDATE" val="2022-09-03T23:59:00.0000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TIMEBANDENDDATE" val="2023-12-28T23:59:00.0000000"/>
  <p:tag name="OTLLEFTENDCAPSMARGINLEFT" val="88.3375394321765"/>
  <p:tag name="OTLTIMEBANDRESERVEDLEFTAREAWIDTH" val="46.2807570977915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50266eb2-74c4-4a1f-98d5-f254d0340496"/>
  <p:tag name="OTLMTITLE" val="U3 Check"/>
  <p:tag name="OTLMARKERSHAPE" val="OTL"/>
  <p:tag name="OTLDATE" val="2023-08-14T23:59:00.000000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OY2 Assessment"/>
  <p:tag name="OTLDATE" val="2022-12-28T23:59:00.0000000"/>
  <p:tag name="OTLPOSITIONONTASK" val="None"/>
  <p:tag name="OTLRELATEDTASKID" val="00000000-0000-0000-0000-000000000000"/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OY3 Assessment"/>
  <p:tag name="OTLDATE" val="2023-12-28T23:59:00.0000000"/>
  <p:tag name="OTLPOSITIONONTASK" val="None"/>
  <p:tag name="OTLRELATEDTASKID" val="00000000-0000-0000-0000-000000000000"/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OY1 Assessment"/>
  <p:tag name="OTLDATE" val="2021-12-28T23:59:00.0000000"/>
  <p:tag name="OTLPOSITIONONTASK" val="None"/>
  <p:tag name="OTLRELATEDTASKID" val="00000000-0000-0000-0000-000000000000"/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TIMEBANDENDDATE" val="2023-12-28T23:59:00.0000000"/>
  <p:tag name="OTLLEFTENDCAPSMARGINLEFT" val="88.3375394321765"/>
  <p:tag name="OTLTIMEBANDRESERVEDLEFTAREAWIDTH" val="46.2807570977915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1-10-01T00:00:00.0000000Z"/>
  <p:tag name="OTLENDDATE" val="2022-11-16T23:59:00.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1T00:00:00.0000000"/>
  <p:tag name="OTLENDDATE" val="2021-12-06T23:59:00.0000000"/>
  <p:tag name="OTLDURATIONFORMAT" val="day"/>
  <p:tag name="OTLSPACING" val="3"/>
  <p:tag name="OTLSHAPETHICKNESSTYPE" val="Thin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3-02-10T23:59:00.0000000"/>
  <p:tag name="OTLSTARTDATE" val="2023-01-02T00:00:00.0000000Z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2-11T00:00:00.0000000"/>
  <p:tag name="OTLENDDATE" val="2023-04-08T23:59:00.00000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1-10-02T00:00:00.0000000"/>
  <p:tag name="OTLENDDATE" val="2022-05-31T23:59:00.00000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2-06-10T00:00:00.0000000"/>
  <p:tag name="OTLENDDATE" val="2022-12-22T23:59:00.00000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20T00:00:00.0000000Z"/>
  <p:tag name="OTLENDDATE" val="2023-12-20T23:59:00.0000000Z"/>
  <p:tag name="OTLDURATIONFORMAT" val="day"/>
  <p:tag name="OTLSPACING" val="3"/>
  <p:tag name="OTLSHAPETHICKNESSTYPE" val="Thin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1-10-01T00:00:00.0000000Z"/>
  <p:tag name="OTLENDDATE" val="2023-12-20T23:59:00.0000000Z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4-09T00:00:00.0000000"/>
  <p:tag name="OTLENDDATE" val="2023-08-12T23:59:00.00000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8-13T00:00:00.0000000Z"/>
  <p:tag name="OTLENDDATE" val="2023-10-20T23:59:00.0000000Z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3-12-04T23:59:00.0000000"/>
  <p:tag name="OTLSTARTDATE" val="2023-10-21T00:00:00.0000000Z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1-02T00:00:00.0000000"/>
  <p:tag name="OTLENDDATE" val="2023-02-10T23:59:00.0000000Z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2-11T00:00:00.0000000Z"/>
  <p:tag name="OTLENDDATE" val="2023-04-08T23:59:00.0000000Z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3-08-12T23:59:00.0000000"/>
  <p:tag name="OTLSTARTDATE" val="2023-04-09T00:00:00.0000000Z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3-10-20T23:59:00.0000000"/>
  <p:tag name="OTLSTARTDATE" val="2023-08-13T00:00:00.0000000Z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10-21T00:00:00.0000000Z"/>
  <p:tag name="OTLENDDATE" val="2023-12-04T23:59:00.0000000Z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9-30T23:59:00.0000000Z"/>
  <p:tag name="OTLDURATIONFORMAT" val="day"/>
  <p:tag name="OTLSPACING" val="3"/>
  <p:tag name="OTLSHAPETHICKNESSTYPE" val="Thin"/>
  <p:tag name="OTLSTARTDATE" val="2022-07-01T00:00:00.0000000Z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2-07-10T00:00:00.0000000Z"/>
  <p:tag name="OTLENDDATE" val="2022-10-05T23:59:00.0000000Z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02-27T23:59:00.0000000"/>
  <p:tag name="OTLSTARTDATE" val="2021-12-07T00:00:00.0000000Z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07-09T23:59:00.0000000"/>
  <p:tag name="OTLSTARTDATE" val="2022-02-28T00:00:00.0000000Z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11-16T23:59:00.0000000Z"/>
  <p:tag name="OTLSTARTDATE" val="2022-10-06T00:00:00.0000000Z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09-07T23:59:00.0000000"/>
  <p:tag name="OTLSTARTDATE" val="2022-07-01T00:00:00.0000000Z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12-11T23:59:00.0000000"/>
  <p:tag name="OTLSTARTDATE" val="2022-09-08T00:00:00.0000000Z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3-05-10T23:59:00.0000000"/>
  <p:tag name="OTLSTARTDATE" val="2022-12-12T00:00:00.0000000Z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5-11T00:00:00.0000000Z"/>
  <p:tag name="OTLENDDATE" val="2023-08-18T23:59:00.0000000Z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9-30T23:59:00.0000000Z"/>
  <p:tag name="OTLDURATIONFORMAT" val="day"/>
  <p:tag name="OTLSPACING" val="3"/>
  <p:tag name="OTLSHAPETHICKNESSTYPE" val="Custom"/>
  <p:tag name="OTLSTARTDATE" val="2023-08-19T00:00:00.0000000Z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Widescreen</PresentationFormat>
  <Paragraphs>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2022-05-25T10:00:31Z</dcterms:created>
  <dcterms:modified xsi:type="dcterms:W3CDTF">2022-06-28T13:05:48Z</dcterms:modified>
</cp:coreProperties>
</file>