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917A0-CD25-4BA6-A088-C7BC824285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A939D4-6B1E-4C1A-AE60-2C4E5DB453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E4F65-B931-4B94-AD0F-FCD23F156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C567-F5D7-4812-AD6D-4FD23B798BD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D3A2B-ACF1-45E9-959D-97F32BD60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923E49-FBBD-40A2-A468-0E86479DC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555D8-79FA-47EE-BCFD-AB05525E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296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7EEEE-16C2-4906-878B-48BD147F3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6C3452-2F7C-4073-80ED-58F1E925AE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4845C1-64EA-490C-9DE2-8FD546F6C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C567-F5D7-4812-AD6D-4FD23B798BD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0CDC9-FCCE-4595-8096-5D8954DBA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C06AA-BDCD-4405-A230-E9A1B1897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555D8-79FA-47EE-BCFD-AB05525E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012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01EAC3-6B00-40C1-9A6C-489A6FF6BB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9424F0-B11A-4794-AFDC-11851B8E08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A3F98-CCC4-4FD0-92EB-C46492728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C567-F5D7-4812-AD6D-4FD23B798BD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DD84D-581F-4D9A-9C87-33A12FFBF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5FC672-584E-47F7-A12C-AC003AC19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555D8-79FA-47EE-BCFD-AB05525E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795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113A6-ABB9-4E4A-A7D8-FE8E92C5E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55AFB-2614-4768-85FC-B394D1386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3857F7-D7B4-4033-9652-438286CF3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C567-F5D7-4812-AD6D-4FD23B798BD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1AC7E8-DBDE-4E3B-913D-1DA3B7E83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754B3E-38F7-431E-9CEB-098D8CB5E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555D8-79FA-47EE-BCFD-AB05525E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454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5D862-8DE6-413F-8A19-F9EF46F53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637E1E-9DE3-4714-9E19-FC2FE27B3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B1BFA-5905-44E9-9AED-ABCFC3C25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C567-F5D7-4812-AD6D-4FD23B798BD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1F024-FA30-477B-9052-2E05CA3DA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6A587-14AA-4A31-A72F-BE4F9DB36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555D8-79FA-47EE-BCFD-AB05525E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45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CBBB4-236B-47D7-9C70-785AB7A6E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92F07-8258-4685-B89C-59841ED97A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BDA73F-8E3B-4EEB-B508-7E7C3B4EF5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9EA8AC-E479-4388-BD7D-3FD310327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C567-F5D7-4812-AD6D-4FD23B798BD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6C677C-970D-49EA-BAE5-3D33C0656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937FB9-942D-44F2-896B-93B52015A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555D8-79FA-47EE-BCFD-AB05525E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06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E418D-299A-4DE3-A27D-B26D9DAFD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092E8E-F373-4948-8226-74960F7DD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9C64DF-A32C-4CB9-8F46-958201FA7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7C95AA-84BF-4CC0-BC8F-E97253A8B8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372045-4A96-4DD2-BE48-B7F4ED2B02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F4AFFC-41A5-4DFB-AE51-202C74CFC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C567-F5D7-4812-AD6D-4FD23B798BD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DC0FE2-D132-4F00-B5FA-FEF54999E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CB6214-8AC5-4BA1-8F53-1F002F422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555D8-79FA-47EE-BCFD-AB05525E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40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CF05F-0061-4A5E-B69E-EF126B8C8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B21C92-FFE0-4993-A008-5B5517B2D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C567-F5D7-4812-AD6D-4FD23B798BD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D73FB1-A942-4595-905E-40455E44B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980008-0A74-488E-A6E7-20C80207A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555D8-79FA-47EE-BCFD-AB05525E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459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5AE3BB-856A-4644-BB85-6318768C7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C567-F5D7-4812-AD6D-4FD23B798BD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E22763-C9BD-449A-877C-B378F28DD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CD3FE6-57EA-4910-8804-6411EAB55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555D8-79FA-47EE-BCFD-AB05525E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953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1072A-9739-4113-B7EA-940706634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B1E09-1680-43A3-BD2F-7CBA1DA0F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DA930E-A49F-49E5-8BDE-C8DF51831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A5049D-3138-4E53-87C0-3DF981BBE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C567-F5D7-4812-AD6D-4FD23B798BD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CCC054-49C1-4B07-B485-497E368DC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F93728-715D-44AF-AF59-8E3FCA7AF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555D8-79FA-47EE-BCFD-AB05525E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61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47F87-60CC-4D94-BAC4-F35EB1B55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886043-FAC5-4481-A2A4-F7D9CE5DEF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C5025-4FD5-4C00-B177-F6B693E952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735E04-F657-4C35-9822-459BC74EF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9C567-F5D7-4812-AD6D-4FD23B798BD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21061C-D360-4775-934F-629171C69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36633E-4202-4045-8A89-397413383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555D8-79FA-47EE-BCFD-AB05525E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794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E67D3C-1F15-430F-A32B-A5B55C255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A67485-8360-4283-9FC2-BA8D51D409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07523-54EF-4413-AC68-6B2ED0169B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9C567-F5D7-4812-AD6D-4FD23B798BD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0AFE4-4812-406B-801F-3BF2BFE74E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20784-050B-4AA5-AF2A-7FBD000F24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555D8-79FA-47EE-BCFD-AB05525E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357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81" Type="http://schemas.openxmlformats.org/officeDocument/2006/relationships/tags" Target="../tags/tag181.xml"/><Relationship Id="rId216" Type="http://schemas.openxmlformats.org/officeDocument/2006/relationships/tags" Target="../tags/tag216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92" Type="http://schemas.openxmlformats.org/officeDocument/2006/relationships/tags" Target="../tags/tag192.xml"/><Relationship Id="rId206" Type="http://schemas.openxmlformats.org/officeDocument/2006/relationships/tags" Target="../tags/tag206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tags" Target="../tags/tag182.xml"/><Relationship Id="rId217" Type="http://schemas.openxmlformats.org/officeDocument/2006/relationships/tags" Target="../tags/tag217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5" Type="http://schemas.openxmlformats.org/officeDocument/2006/relationships/tags" Target="../tags/tag65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51" Type="http://schemas.openxmlformats.org/officeDocument/2006/relationships/tags" Target="../tags/tag151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207" Type="http://schemas.openxmlformats.org/officeDocument/2006/relationships/tags" Target="../tags/tag207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20" Type="http://schemas.openxmlformats.org/officeDocument/2006/relationships/tags" Target="../tags/tag120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18" Type="http://schemas.openxmlformats.org/officeDocument/2006/relationships/tags" Target="../tags/tag218.xml"/><Relationship Id="rId24" Type="http://schemas.openxmlformats.org/officeDocument/2006/relationships/tags" Target="../tags/tag24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31" Type="http://schemas.openxmlformats.org/officeDocument/2006/relationships/tags" Target="../tags/tag131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208" Type="http://schemas.openxmlformats.org/officeDocument/2006/relationships/tags" Target="../tags/tag208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189" Type="http://schemas.openxmlformats.org/officeDocument/2006/relationships/tags" Target="../tags/tag189.xml"/><Relationship Id="rId219" Type="http://schemas.openxmlformats.org/officeDocument/2006/relationships/tags" Target="../tags/tag219.xml"/><Relationship Id="rId3" Type="http://schemas.openxmlformats.org/officeDocument/2006/relationships/tags" Target="../tags/tag3.xml"/><Relationship Id="rId214" Type="http://schemas.openxmlformats.org/officeDocument/2006/relationships/tags" Target="../tags/tag214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95" Type="http://schemas.openxmlformats.org/officeDocument/2006/relationships/tags" Target="../tags/tag195.xml"/><Relationship Id="rId209" Type="http://schemas.openxmlformats.org/officeDocument/2006/relationships/tags" Target="../tags/tag209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220" Type="http://schemas.openxmlformats.org/officeDocument/2006/relationships/slideLayout" Target="../slideLayouts/slideLayout7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10" Type="http://schemas.openxmlformats.org/officeDocument/2006/relationships/tags" Target="../tags/tag210.xml"/><Relationship Id="rId215" Type="http://schemas.openxmlformats.org/officeDocument/2006/relationships/tags" Target="../tags/tag215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tags" Target="../tags/tag196.xml"/><Relationship Id="rId200" Type="http://schemas.openxmlformats.org/officeDocument/2006/relationships/tags" Target="../tags/tag200.xml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11" Type="http://schemas.openxmlformats.org/officeDocument/2006/relationships/tags" Target="../tags/tag211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201" Type="http://schemas.openxmlformats.org/officeDocument/2006/relationships/tags" Target="../tags/tag201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212" Type="http://schemas.openxmlformats.org/officeDocument/2006/relationships/tags" Target="../tags/tag212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202" Type="http://schemas.openxmlformats.org/officeDocument/2006/relationships/tags" Target="../tags/tag202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50" Type="http://schemas.openxmlformats.org/officeDocument/2006/relationships/tags" Target="../tags/tag50.xml"/><Relationship Id="rId104" Type="http://schemas.openxmlformats.org/officeDocument/2006/relationships/tags" Target="../tags/tag104.xml"/><Relationship Id="rId125" Type="http://schemas.openxmlformats.org/officeDocument/2006/relationships/tags" Target="../tags/tag125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13" Type="http://schemas.openxmlformats.org/officeDocument/2006/relationships/tags" Target="../tags/tag213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40" Type="http://schemas.openxmlformats.org/officeDocument/2006/relationships/tags" Target="../tags/tag40.xml"/><Relationship Id="rId115" Type="http://schemas.openxmlformats.org/officeDocument/2006/relationships/tags" Target="../tags/tag115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19" Type="http://schemas.openxmlformats.org/officeDocument/2006/relationships/tags" Target="../tags/tag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TLSHAPE_SL_eccfedfc4af1463ab3bb4742436e2237_BackgroundRectangle">
            <a:extLst>
              <a:ext uri="{FF2B5EF4-FFF2-40B4-BE49-F238E27FC236}">
                <a16:creationId xmlns:a16="http://schemas.microsoft.com/office/drawing/2014/main" id="{07360E59-36C2-4AF6-86F3-28823284637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178223"/>
            <a:ext cx="9118600" cy="1072049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SL_2410b523bbb34770b582cc6bab5d76cd_BackgroundRectangle">
            <a:extLst>
              <a:ext uri="{FF2B5EF4-FFF2-40B4-BE49-F238E27FC236}">
                <a16:creationId xmlns:a16="http://schemas.microsoft.com/office/drawing/2014/main" id="{80C409B5-1115-45B4-BDCE-8A7E2D27F54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313773"/>
            <a:ext cx="9118600" cy="1049274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TLSHAPE_SL_f7f8d8afaaae4894bb1662acf7e65461_BackgroundRectangle">
            <a:extLst>
              <a:ext uri="{FF2B5EF4-FFF2-40B4-BE49-F238E27FC236}">
                <a16:creationId xmlns:a16="http://schemas.microsoft.com/office/drawing/2014/main" id="{9E656DE0-8843-4FE9-B968-3C9ECBC8451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426547"/>
            <a:ext cx="9118600" cy="1026499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SL_d5dbcaa0c7be45e786ab18e5b6806361_BackgroundRectangle">
            <a:extLst>
              <a:ext uri="{FF2B5EF4-FFF2-40B4-BE49-F238E27FC236}">
                <a16:creationId xmlns:a16="http://schemas.microsoft.com/office/drawing/2014/main" id="{91885F6F-BE67-46EA-A4BC-5943B4232DB0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516545"/>
            <a:ext cx="9118600" cy="1049274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C410ABE5-FE75-4696-8EBC-52C52B3D653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-404080" y="-95023"/>
            <a:ext cx="825500" cy="5080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sz="3200" b="1">
                <a:solidFill>
                  <a:schemeClr val="accent2"/>
                </a:solidFill>
                <a:latin typeface="Calibri" panose="020F0502020204030204" pitchFamily="34" charset="0"/>
              </a:rPr>
              <a:t>2016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EEF06845-7BB9-4B12-9F8A-07A2B545607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-123" y="143504"/>
            <a:ext cx="38100" cy="25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sz="100" b="1">
                <a:solidFill>
                  <a:schemeClr val="accent2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238" name="OTLSHAPE_TB_00000000000000000000000000000000_ScaleContainer">
            <a:extLst>
              <a:ext uri="{FF2B5EF4-FFF2-40B4-BE49-F238E27FC236}">
                <a16:creationId xmlns:a16="http://schemas.microsoft.com/office/drawing/2014/main" id="{B6F52920-6DF1-40D2-A396-5E6A6E9CC04E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230376" y="1594023"/>
            <a:ext cx="7962900" cy="381000"/>
          </a:xfrm>
          <a:prstGeom prst="rect">
            <a:avLst/>
          </a:prstGeom>
          <a:solidFill>
            <a:srgbClr val="40404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SL_eccfedfc4af1463ab3bb4742436e2237_HeaderRectangle">
            <a:extLst>
              <a:ext uri="{FF2B5EF4-FFF2-40B4-BE49-F238E27FC236}">
                <a16:creationId xmlns:a16="http://schemas.microsoft.com/office/drawing/2014/main" id="{FBA30D3D-55FD-4BAF-93D8-3C6964C78D63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2178223"/>
            <a:ext cx="1041400" cy="1072049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SL_2410b523bbb34770b582cc6bab5d76cd_HeaderRectangle">
            <a:extLst>
              <a:ext uri="{FF2B5EF4-FFF2-40B4-BE49-F238E27FC236}">
                <a16:creationId xmlns:a16="http://schemas.microsoft.com/office/drawing/2014/main" id="{58E819C2-6AD2-40A3-80E7-22867670E3B9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3313773"/>
            <a:ext cx="1041400" cy="1049274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TLSHAPE_SL_f7f8d8afaaae4894bb1662acf7e65461_HeaderRectangle">
            <a:extLst>
              <a:ext uri="{FF2B5EF4-FFF2-40B4-BE49-F238E27FC236}">
                <a16:creationId xmlns:a16="http://schemas.microsoft.com/office/drawing/2014/main" id="{5A720E31-23E2-485A-AE46-3B5DA49A0F5E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4426547"/>
            <a:ext cx="1041400" cy="1026499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TLSHAPE_SL_d5dbcaa0c7be45e786ab18e5b6806361_HeaderRectangle">
            <a:extLst>
              <a:ext uri="{FF2B5EF4-FFF2-40B4-BE49-F238E27FC236}">
                <a16:creationId xmlns:a16="http://schemas.microsoft.com/office/drawing/2014/main" id="{476C184C-A2C1-42CA-85B5-E1B0D087CB4C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5516545"/>
            <a:ext cx="1041400" cy="1049274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OTLSHAPE_G_00000000000000000000000000000000_ShapeBelow0">
            <a:extLst>
              <a:ext uri="{FF2B5EF4-FFF2-40B4-BE49-F238E27FC236}">
                <a16:creationId xmlns:a16="http://schemas.microsoft.com/office/drawing/2014/main" id="{EE5219BB-E8BB-4FFF-9BB7-B87A8C824CAF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2558025" y="1975024"/>
            <a:ext cx="0" cy="4590796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G_00000000000000000000000000000000_ShapeBelow1">
            <a:extLst>
              <a:ext uri="{FF2B5EF4-FFF2-40B4-BE49-F238E27FC236}">
                <a16:creationId xmlns:a16="http://schemas.microsoft.com/office/drawing/2014/main" id="{5402D529-AE10-4BB6-9CCF-8FEFA46E71CF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3882047" y="1975024"/>
            <a:ext cx="0" cy="4590796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G_00000000000000000000000000000000_ShapeBelow2">
            <a:extLst>
              <a:ext uri="{FF2B5EF4-FFF2-40B4-BE49-F238E27FC236}">
                <a16:creationId xmlns:a16="http://schemas.microsoft.com/office/drawing/2014/main" id="{93FDD943-D104-4854-A7FD-0DCA8DA9E918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5206069" y="1975024"/>
            <a:ext cx="0" cy="4590796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G_00000000000000000000000000000000_ShapeBelow3">
            <a:extLst>
              <a:ext uri="{FF2B5EF4-FFF2-40B4-BE49-F238E27FC236}">
                <a16:creationId xmlns:a16="http://schemas.microsoft.com/office/drawing/2014/main" id="{B7DCB3A8-B5C2-4F53-A2B5-9D9C65EAB8A4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6530091" y="1975024"/>
            <a:ext cx="0" cy="4590796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OTLSHAPE_G_00000000000000000000000000000000_ShapeBelow4">
            <a:extLst>
              <a:ext uri="{FF2B5EF4-FFF2-40B4-BE49-F238E27FC236}">
                <a16:creationId xmlns:a16="http://schemas.microsoft.com/office/drawing/2014/main" id="{5C9584CA-391C-4FAF-AFAB-6C11ED56649B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7857740" y="1975024"/>
            <a:ext cx="0" cy="4590796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7" name="OTLSHAPE_SLT_3580d92d412d47d6b4013adca7a1ed9b_Shape">
            <a:extLst>
              <a:ext uri="{FF2B5EF4-FFF2-40B4-BE49-F238E27FC236}">
                <a16:creationId xmlns:a16="http://schemas.microsoft.com/office/drawing/2014/main" id="{23343840-9F1E-4511-979E-007FF47EA46F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781749" y="2229214"/>
            <a:ext cx="5638800" cy="152019"/>
          </a:xfrm>
          <a:prstGeom prst="homePlate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OTLSHAPE_SLT_887a2768fc384b81a7ac976242034cf9_Shape">
            <a:extLst>
              <a:ext uri="{FF2B5EF4-FFF2-40B4-BE49-F238E27FC236}">
                <a16:creationId xmlns:a16="http://schemas.microsoft.com/office/drawing/2014/main" id="{F5289095-6634-4E59-9226-8EB0BC4C2710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781749" y="2433726"/>
            <a:ext cx="4254500" cy="152019"/>
          </a:xfrm>
          <a:prstGeom prst="homePlate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OTLSHAPE_SLT_b6863b14cf4b4d9d971d476ca554bf44_Shape">
            <a:extLst>
              <a:ext uri="{FF2B5EF4-FFF2-40B4-BE49-F238E27FC236}">
                <a16:creationId xmlns:a16="http://schemas.microsoft.com/office/drawing/2014/main" id="{3953B95E-C3BC-4BF3-9E4F-C32E68BE7DC0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781749" y="2638239"/>
            <a:ext cx="5829300" cy="152019"/>
          </a:xfrm>
          <a:prstGeom prst="homePlate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OTLSHAPE_SLT_58345a9a5787432d913ca5b4ad97b1c8_Shape">
            <a:extLst>
              <a:ext uri="{FF2B5EF4-FFF2-40B4-BE49-F238E27FC236}">
                <a16:creationId xmlns:a16="http://schemas.microsoft.com/office/drawing/2014/main" id="{3B87D219-B868-4437-BA2D-884263BCF4A0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781749" y="2842751"/>
            <a:ext cx="4800600" cy="152019"/>
          </a:xfrm>
          <a:prstGeom prst="homePlate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OTLSHAPE_SLT_b52a71de9e284a898fb13a5b640a6128_Shape">
            <a:extLst>
              <a:ext uri="{FF2B5EF4-FFF2-40B4-BE49-F238E27FC236}">
                <a16:creationId xmlns:a16="http://schemas.microsoft.com/office/drawing/2014/main" id="{64CB8F46-C2FB-41A9-B220-B1277F95326B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781749" y="3047263"/>
            <a:ext cx="5638800" cy="152019"/>
          </a:xfrm>
          <a:prstGeom prst="homePlate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7" name="OTLSHAPE_SLT_02a98b4cfdc74c139ac199ecce38da34_Shape">
            <a:extLst>
              <a:ext uri="{FF2B5EF4-FFF2-40B4-BE49-F238E27FC236}">
                <a16:creationId xmlns:a16="http://schemas.microsoft.com/office/drawing/2014/main" id="{579AAFDE-6FF2-46B6-A0B1-3A0086C8A86C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781749" y="3353376"/>
            <a:ext cx="5638800" cy="152019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9" name="OTLSHAPE_SLT_f01f0106920b449c9cf4a4c6c97cb574_Shape">
            <a:extLst>
              <a:ext uri="{FF2B5EF4-FFF2-40B4-BE49-F238E27FC236}">
                <a16:creationId xmlns:a16="http://schemas.microsoft.com/office/drawing/2014/main" id="{2379627E-3294-459F-86A5-9C1E593C03E2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781749" y="3546500"/>
            <a:ext cx="6007100" cy="152019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OTLSHAPE_SLT_e054025352ee473296d421b355167880_Shape">
            <a:extLst>
              <a:ext uri="{FF2B5EF4-FFF2-40B4-BE49-F238E27FC236}">
                <a16:creationId xmlns:a16="http://schemas.microsoft.com/office/drawing/2014/main" id="{D095A3E5-B404-4E7D-8F27-A3135E01F468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1781749" y="3751013"/>
            <a:ext cx="5638800" cy="152019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3" name="OTLSHAPE_SLT_a27df8b19cc84ad2b1f4444e609f8160_Shape">
            <a:extLst>
              <a:ext uri="{FF2B5EF4-FFF2-40B4-BE49-F238E27FC236}">
                <a16:creationId xmlns:a16="http://schemas.microsoft.com/office/drawing/2014/main" id="{A5A8DCEC-9BED-4110-869D-015DE2FDA98E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781749" y="3966913"/>
            <a:ext cx="5638800" cy="152019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OTLSHAPE_SLT_af8c10f005964db2b1b6bfec7888bb59_Shape">
            <a:extLst>
              <a:ext uri="{FF2B5EF4-FFF2-40B4-BE49-F238E27FC236}">
                <a16:creationId xmlns:a16="http://schemas.microsoft.com/office/drawing/2014/main" id="{FFC11D78-EB91-4A2D-941A-1A13510853B2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781749" y="4171425"/>
            <a:ext cx="5803900" cy="152019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OTLSHAPE_SLT_0816f4b192854ea9ab8bd271b5aff42e_Shape">
            <a:extLst>
              <a:ext uri="{FF2B5EF4-FFF2-40B4-BE49-F238E27FC236}">
                <a16:creationId xmlns:a16="http://schemas.microsoft.com/office/drawing/2014/main" id="{18A1B34A-2B4B-4F3A-B36A-D76293F48040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781749" y="4466149"/>
            <a:ext cx="5638800" cy="152019"/>
          </a:xfrm>
          <a:prstGeom prst="homePlat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OTLSHAPE_SLT_7ae66e633c074d1dba39cc861c34193a_Shape">
            <a:extLst>
              <a:ext uri="{FF2B5EF4-FFF2-40B4-BE49-F238E27FC236}">
                <a16:creationId xmlns:a16="http://schemas.microsoft.com/office/drawing/2014/main" id="{772D8D4E-F909-4DF7-8D95-6DBC12372D0D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781749" y="4659274"/>
            <a:ext cx="4953000" cy="152019"/>
          </a:xfrm>
          <a:prstGeom prst="homePlat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" name="OTLSHAPE_SLT_c0cbbdb711314f6f8bc3c74b6c323af9_Shape">
            <a:extLst>
              <a:ext uri="{FF2B5EF4-FFF2-40B4-BE49-F238E27FC236}">
                <a16:creationId xmlns:a16="http://schemas.microsoft.com/office/drawing/2014/main" id="{3AAB7E91-174C-4C5C-8D3B-04A063813D06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781749" y="4852399"/>
            <a:ext cx="5791200" cy="152019"/>
          </a:xfrm>
          <a:prstGeom prst="homePlat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OTLSHAPE_SLT_5bdc4721d12946b5ae1b09cbd9c56642_Shape">
            <a:extLst>
              <a:ext uri="{FF2B5EF4-FFF2-40B4-BE49-F238E27FC236}">
                <a16:creationId xmlns:a16="http://schemas.microsoft.com/office/drawing/2014/main" id="{1D627F08-542D-4D4C-9122-64C86641240B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781749" y="5056911"/>
            <a:ext cx="5829300" cy="152019"/>
          </a:xfrm>
          <a:prstGeom prst="homePlat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OTLSHAPE_SLT_0801838719bd47cba6b2b4ed8df1e46e_Shape">
            <a:extLst>
              <a:ext uri="{FF2B5EF4-FFF2-40B4-BE49-F238E27FC236}">
                <a16:creationId xmlns:a16="http://schemas.microsoft.com/office/drawing/2014/main" id="{5CE8FF06-4E35-450B-89D8-192A7BFF822E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1781749" y="5261423"/>
            <a:ext cx="5638800" cy="152019"/>
          </a:xfrm>
          <a:prstGeom prst="homePlat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OTLSHAPE_SLT_ce55cb3af31940ff9b4e7be43f595a48_Shape">
            <a:extLst>
              <a:ext uri="{FF2B5EF4-FFF2-40B4-BE49-F238E27FC236}">
                <a16:creationId xmlns:a16="http://schemas.microsoft.com/office/drawing/2014/main" id="{15E1B341-9BE2-4625-8233-2ECA20F1EADF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781749" y="5556148"/>
            <a:ext cx="5638800" cy="152019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OTLSHAPE_SLT_bf77435a42514a5c90eb613f973a4fc5_Shape">
            <a:extLst>
              <a:ext uri="{FF2B5EF4-FFF2-40B4-BE49-F238E27FC236}">
                <a16:creationId xmlns:a16="http://schemas.microsoft.com/office/drawing/2014/main" id="{39BEFF33-AB75-4F76-8BB7-303B76A91960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1781749" y="5760661"/>
            <a:ext cx="5778500" cy="152019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OTLSHAPE_SLT_57e4e667fbbb4eed8dcfee89e033715f_Shape">
            <a:extLst>
              <a:ext uri="{FF2B5EF4-FFF2-40B4-BE49-F238E27FC236}">
                <a16:creationId xmlns:a16="http://schemas.microsoft.com/office/drawing/2014/main" id="{074BB677-86F0-4340-9D1C-EA837D5BA161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2775229" y="5976561"/>
            <a:ext cx="4648200" cy="152019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OTLSHAPE_SLT_ab0f9bb0b665401e9884e07547916f50_Shape">
            <a:extLst>
              <a:ext uri="{FF2B5EF4-FFF2-40B4-BE49-F238E27FC236}">
                <a16:creationId xmlns:a16="http://schemas.microsoft.com/office/drawing/2014/main" id="{3DE198E3-6607-43E5-8A19-466B5C9765B7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3332780" y="6181073"/>
            <a:ext cx="4864100" cy="152019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OTLSHAPE_SLT_8e94557e109347178d8fdf8005731b60_Shape">
            <a:extLst>
              <a:ext uri="{FF2B5EF4-FFF2-40B4-BE49-F238E27FC236}">
                <a16:creationId xmlns:a16="http://schemas.microsoft.com/office/drawing/2014/main" id="{4E142C01-46D4-4C8D-8C02-3C7360235AEB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3343050" y="6374198"/>
            <a:ext cx="4546600" cy="152019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TLSHAPE_TB_00000000000000000000000000000000_ElapsedTime">
            <a:extLst>
              <a:ext uri="{FF2B5EF4-FFF2-40B4-BE49-F238E27FC236}">
                <a16:creationId xmlns:a16="http://schemas.microsoft.com/office/drawing/2014/main" id="{7DBAF79E-89D5-47C5-8D54-C6560326976F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230376" y="1594023"/>
            <a:ext cx="6299200" cy="381000"/>
          </a:xfrm>
          <a:prstGeom prst="rect">
            <a:avLst/>
          </a:prstGeom>
          <a:solidFill>
            <a:srgbClr val="FF0000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SLT_3580d92d412d47d6b4013adca7a1ed9b_ShapePercentage" hidden="1">
            <a:extLst>
              <a:ext uri="{FF2B5EF4-FFF2-40B4-BE49-F238E27FC236}">
                <a16:creationId xmlns:a16="http://schemas.microsoft.com/office/drawing/2014/main" id="{AB89BEA0-7BA6-4E9C-AAAD-0A1FE57CC0F9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781749" y="2229214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TLSHAPE_SLT_887a2768fc384b81a7ac976242034cf9_ShapePercentage" hidden="1">
            <a:extLst>
              <a:ext uri="{FF2B5EF4-FFF2-40B4-BE49-F238E27FC236}">
                <a16:creationId xmlns:a16="http://schemas.microsoft.com/office/drawing/2014/main" id="{9ABA6CAF-5C8A-4ADE-8BBE-D4CD1EA739D9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781749" y="2433726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TLSHAPE_SLT_b6863b14cf4b4d9d971d476ca554bf44_ShapePercentage" hidden="1">
            <a:extLst>
              <a:ext uri="{FF2B5EF4-FFF2-40B4-BE49-F238E27FC236}">
                <a16:creationId xmlns:a16="http://schemas.microsoft.com/office/drawing/2014/main" id="{C6FD7EDC-ED8F-4FCE-B5CC-FBC8B8755708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781749" y="2638239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TLSHAPE_SLT_58345a9a5787432d913ca5b4ad97b1c8_ShapePercentage" hidden="1">
            <a:extLst>
              <a:ext uri="{FF2B5EF4-FFF2-40B4-BE49-F238E27FC236}">
                <a16:creationId xmlns:a16="http://schemas.microsoft.com/office/drawing/2014/main" id="{7AC1810E-86B0-4CD5-AD6A-68798F8D4EE0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1781749" y="2842751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TLSHAPE_SLT_b52a71de9e284a898fb13a5b640a6128_ShapePercentage" hidden="1">
            <a:extLst>
              <a:ext uri="{FF2B5EF4-FFF2-40B4-BE49-F238E27FC236}">
                <a16:creationId xmlns:a16="http://schemas.microsoft.com/office/drawing/2014/main" id="{E0A3E6F1-259A-4913-9F40-722ACDB1F305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1781749" y="3047263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TLSHAPE_SLT_02a98b4cfdc74c139ac199ecce38da34_ShapePercentage" hidden="1">
            <a:extLst>
              <a:ext uri="{FF2B5EF4-FFF2-40B4-BE49-F238E27FC236}">
                <a16:creationId xmlns:a16="http://schemas.microsoft.com/office/drawing/2014/main" id="{ED9E705C-0449-48A4-ADA0-70AD4C66F670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781749" y="3353376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TLSHAPE_SLT_f01f0106920b449c9cf4a4c6c97cb574_ShapePercentage" hidden="1">
            <a:extLst>
              <a:ext uri="{FF2B5EF4-FFF2-40B4-BE49-F238E27FC236}">
                <a16:creationId xmlns:a16="http://schemas.microsoft.com/office/drawing/2014/main" id="{778559BA-71BF-46DE-8A6A-D5B95D1C2795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781749" y="3546500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TLSHAPE_SLT_e054025352ee473296d421b355167880_ShapePercentage" hidden="1">
            <a:extLst>
              <a:ext uri="{FF2B5EF4-FFF2-40B4-BE49-F238E27FC236}">
                <a16:creationId xmlns:a16="http://schemas.microsoft.com/office/drawing/2014/main" id="{FA6F407D-BC0B-4387-9A5C-E2BEEACAF3E8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781749" y="3751013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TLSHAPE_SLT_a27df8b19cc84ad2b1f4444e609f8160_ShapePercentage" hidden="1">
            <a:extLst>
              <a:ext uri="{FF2B5EF4-FFF2-40B4-BE49-F238E27FC236}">
                <a16:creationId xmlns:a16="http://schemas.microsoft.com/office/drawing/2014/main" id="{0645B696-4B11-4CC3-B0DF-FEF07ED1F695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781749" y="3966913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TLSHAPE_SLT_af8c10f005964db2b1b6bfec7888bb59_ShapePercentage" hidden="1">
            <a:extLst>
              <a:ext uri="{FF2B5EF4-FFF2-40B4-BE49-F238E27FC236}">
                <a16:creationId xmlns:a16="http://schemas.microsoft.com/office/drawing/2014/main" id="{5DDBD02A-A4CE-43F6-A73F-B5545A51D510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1781749" y="4171425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TLSHAPE_SLT_0816f4b192854ea9ab8bd271b5aff42e_ShapePercentage" hidden="1">
            <a:extLst>
              <a:ext uri="{FF2B5EF4-FFF2-40B4-BE49-F238E27FC236}">
                <a16:creationId xmlns:a16="http://schemas.microsoft.com/office/drawing/2014/main" id="{55210BAC-75A5-4277-A586-E57656A28725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1781749" y="4466149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TLSHAPE_SLT_7ae66e633c074d1dba39cc861c34193a_ShapePercentage" hidden="1">
            <a:extLst>
              <a:ext uri="{FF2B5EF4-FFF2-40B4-BE49-F238E27FC236}">
                <a16:creationId xmlns:a16="http://schemas.microsoft.com/office/drawing/2014/main" id="{E27C8DBB-76F0-4CD1-8530-7D306B95B057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781749" y="4659274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OTLSHAPE_SLT_c0cbbdb711314f6f8bc3c74b6c323af9_ShapePercentage" hidden="1">
            <a:extLst>
              <a:ext uri="{FF2B5EF4-FFF2-40B4-BE49-F238E27FC236}">
                <a16:creationId xmlns:a16="http://schemas.microsoft.com/office/drawing/2014/main" id="{0AC8E132-3444-4DBD-9F89-AE15EE485EE2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1781749" y="4852399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TLSHAPE_SLT_5bdc4721d12946b5ae1b09cbd9c56642_ShapePercentage" hidden="1">
            <a:extLst>
              <a:ext uri="{FF2B5EF4-FFF2-40B4-BE49-F238E27FC236}">
                <a16:creationId xmlns:a16="http://schemas.microsoft.com/office/drawing/2014/main" id="{816E8B69-7D8D-43A0-B7C5-FCBD71E82A04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1781749" y="5056911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OTLSHAPE_SLT_0801838719bd47cba6b2b4ed8df1e46e_ShapePercentage" hidden="1">
            <a:extLst>
              <a:ext uri="{FF2B5EF4-FFF2-40B4-BE49-F238E27FC236}">
                <a16:creationId xmlns:a16="http://schemas.microsoft.com/office/drawing/2014/main" id="{43AA6E21-9685-43D1-8609-477968C4F01F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1781749" y="5261423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TLSHAPE_SLT_ce55cb3af31940ff9b4e7be43f595a48_ShapePercentage" hidden="1">
            <a:extLst>
              <a:ext uri="{FF2B5EF4-FFF2-40B4-BE49-F238E27FC236}">
                <a16:creationId xmlns:a16="http://schemas.microsoft.com/office/drawing/2014/main" id="{4066ADE0-5128-4877-B273-C960751E4397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1781749" y="5556148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OTLSHAPE_SLT_bf77435a42514a5c90eb613f973a4fc5_ShapePercentage" hidden="1">
            <a:extLst>
              <a:ext uri="{FF2B5EF4-FFF2-40B4-BE49-F238E27FC236}">
                <a16:creationId xmlns:a16="http://schemas.microsoft.com/office/drawing/2014/main" id="{05F3D5A5-44D2-4A1A-B148-35D93E5164FB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1781749" y="5760661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TLSHAPE_SLT_57e4e667fbbb4eed8dcfee89e033715f_ShapePercentage" hidden="1">
            <a:extLst>
              <a:ext uri="{FF2B5EF4-FFF2-40B4-BE49-F238E27FC236}">
                <a16:creationId xmlns:a16="http://schemas.microsoft.com/office/drawing/2014/main" id="{97AF7777-8109-4D14-A9AF-180E8DE939FB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2775229" y="5976561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TLSHAPE_SLT_ab0f9bb0b665401e9884e07547916f50_ShapePercentage" hidden="1">
            <a:extLst>
              <a:ext uri="{FF2B5EF4-FFF2-40B4-BE49-F238E27FC236}">
                <a16:creationId xmlns:a16="http://schemas.microsoft.com/office/drawing/2014/main" id="{1610287F-5E2E-4465-AD3A-21ACD5CFE64A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3332780" y="6181073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" name="OTLSHAPE_SLT_8e94557e109347178d8fdf8005731b60_ShapePercentage" hidden="1">
            <a:extLst>
              <a:ext uri="{FF2B5EF4-FFF2-40B4-BE49-F238E27FC236}">
                <a16:creationId xmlns:a16="http://schemas.microsoft.com/office/drawing/2014/main" id="{B79D6568-EB2F-476D-A1A2-2407EEE256A0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3343050" y="6374198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TLSHAPE_SL_eccfedfc4af1463ab3bb4742436e2237_Header">
            <a:extLst>
              <a:ext uri="{FF2B5EF4-FFF2-40B4-BE49-F238E27FC236}">
                <a16:creationId xmlns:a16="http://schemas.microsoft.com/office/drawing/2014/main" id="{880465A2-229F-43BF-B3AB-CA310206013E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63500" y="2621348"/>
            <a:ext cx="1041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dirty="0">
                <a:solidFill>
                  <a:schemeClr val="lt1"/>
                </a:solidFill>
                <a:latin typeface="Segoe UI" panose="020B0502040204020203" pitchFamily="34" charset="0"/>
              </a:rPr>
              <a:t>FINANCIAL</a:t>
            </a:r>
          </a:p>
        </p:txBody>
      </p:sp>
      <p:sp>
        <p:nvSpPr>
          <p:cNvPr id="24" name="OTLSHAPE_SL_2410b523bbb34770b582cc6bab5d76cd_Header">
            <a:extLst>
              <a:ext uri="{FF2B5EF4-FFF2-40B4-BE49-F238E27FC236}">
                <a16:creationId xmlns:a16="http://schemas.microsoft.com/office/drawing/2014/main" id="{5BB510A7-A268-4313-AE7D-08A2619BBE29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63500" y="3745509"/>
            <a:ext cx="1041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>
                <a:solidFill>
                  <a:schemeClr val="lt1"/>
                </a:solidFill>
                <a:latin typeface="Segoe UI" panose="020B0502040204020203" pitchFamily="34" charset="0"/>
              </a:rPr>
              <a:t>CUSTOMER</a:t>
            </a:r>
            <a:endParaRPr lang="en-US" sz="1100" b="1" dirty="0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27" name="OTLSHAPE_SL_f7f8d8afaaae4894bb1662acf7e65461_Header">
            <a:extLst>
              <a:ext uri="{FF2B5EF4-FFF2-40B4-BE49-F238E27FC236}">
                <a16:creationId xmlns:a16="http://schemas.microsoft.com/office/drawing/2014/main" id="{0843B582-F309-448A-8B2E-82500840F91B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63500" y="4753995"/>
            <a:ext cx="1041400" cy="3716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>
                <a:solidFill>
                  <a:schemeClr val="lt1"/>
                </a:solidFill>
                <a:latin typeface="Segoe UI" panose="020B0502040204020203" pitchFamily="34" charset="0"/>
              </a:rPr>
              <a:t>INTERNAL </a:t>
            </a:r>
          </a:p>
          <a:p>
            <a:pPr algn="ctr"/>
            <a:r>
              <a:rPr lang="en-US" sz="1100" b="1">
                <a:solidFill>
                  <a:schemeClr val="lt1"/>
                </a:solidFill>
                <a:latin typeface="Segoe UI" panose="020B0502040204020203" pitchFamily="34" charset="0"/>
              </a:rPr>
              <a:t>PROCESSES</a:t>
            </a:r>
            <a:endParaRPr lang="en-US" sz="1100" b="1" dirty="0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30" name="OTLSHAPE_SL_d5dbcaa0c7be45e786ab18e5b6806361_Header">
            <a:extLst>
              <a:ext uri="{FF2B5EF4-FFF2-40B4-BE49-F238E27FC236}">
                <a16:creationId xmlns:a16="http://schemas.microsoft.com/office/drawing/2014/main" id="{40DB1816-5BAF-4F8E-866E-EDC3F66D9EFD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63500" y="5855381"/>
            <a:ext cx="1041400" cy="3716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>
                <a:solidFill>
                  <a:schemeClr val="lt1"/>
                </a:solidFill>
                <a:latin typeface="Segoe UI" panose="020B0502040204020203" pitchFamily="34" charset="0"/>
              </a:rPr>
              <a:t>LEARNING</a:t>
            </a:r>
          </a:p>
          <a:p>
            <a:pPr algn="ctr"/>
            <a:r>
              <a:rPr lang="en-US" sz="1100" b="1">
                <a:solidFill>
                  <a:schemeClr val="lt1"/>
                </a:solidFill>
                <a:latin typeface="Segoe UI" panose="020B0502040204020203" pitchFamily="34" charset="0"/>
              </a:rPr>
              <a:t>&amp; GROWTH</a:t>
            </a:r>
            <a:endParaRPr lang="en-US" sz="1100" b="1" dirty="0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4" name="OTLSHAPE_TB_00000000000000000000000000000000_TodayMarkerShape" hidden="1">
            <a:extLst>
              <a:ext uri="{FF2B5EF4-FFF2-40B4-BE49-F238E27FC236}">
                <a16:creationId xmlns:a16="http://schemas.microsoft.com/office/drawing/2014/main" id="{47F17413-BD08-4410-923F-B27010B300B4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7475110" y="1975023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F68A89ED-603F-442B-8899-59136D334122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293876" y="1683177"/>
            <a:ext cx="320088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Segoe UI" panose="020B0502040204020203" pitchFamily="34" charset="0"/>
              </a:rPr>
              <a:t>2016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72E3EBCE-ECA1-4233-807D-587BD80F2BB4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2621525" y="1683177"/>
            <a:ext cx="320088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Segoe UI" panose="020B0502040204020203" pitchFamily="34" charset="0"/>
              </a:rPr>
              <a:t>2017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D263325D-D384-4E1E-9D57-C4469F4A85BC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3945547" y="1683177"/>
            <a:ext cx="320088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Segoe UI" panose="020B0502040204020203" pitchFamily="34" charset="0"/>
              </a:rPr>
              <a:t>2018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520EA1CE-0865-4D56-8CEA-60AD37B5BC96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5269569" y="1683177"/>
            <a:ext cx="320088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Segoe UI" panose="020B0502040204020203" pitchFamily="34" charset="0"/>
              </a:rPr>
              <a:t>2019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CCD87CEC-9C10-44B9-8E67-4E0F57E06351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6593591" y="1683177"/>
            <a:ext cx="320088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Segoe UI" panose="020B0502040204020203" pitchFamily="34" charset="0"/>
              </a:rPr>
              <a:t>2020</a:t>
            </a:r>
          </a:p>
        </p:txBody>
      </p:sp>
      <p:sp>
        <p:nvSpPr>
          <p:cNvPr id="40" name="OTLSHAPE_SLT_3580d92d412d47d6b4013adca7a1ed9b_Duration">
            <a:extLst>
              <a:ext uri="{FF2B5EF4-FFF2-40B4-BE49-F238E27FC236}">
                <a16:creationId xmlns:a16="http://schemas.microsoft.com/office/drawing/2014/main" id="{BDF9784F-C8AD-4642-8EA8-FFB910F680CE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290175" y="2229214"/>
            <a:ext cx="444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8" dirty="0">
                <a:solidFill>
                  <a:srgbClr val="737373"/>
                </a:solidFill>
                <a:latin typeface="Segoe UI" panose="020B0502040204020203" pitchFamily="34" charset="0"/>
              </a:rPr>
              <a:t>4.2 years</a:t>
            </a:r>
          </a:p>
        </p:txBody>
      </p:sp>
      <p:sp>
        <p:nvSpPr>
          <p:cNvPr id="41" name="OTLSHAPE_SLT_3580d92d412d47d6b4013adca7a1ed9b_TextPercentage">
            <a:extLst>
              <a:ext uri="{FF2B5EF4-FFF2-40B4-BE49-F238E27FC236}">
                <a16:creationId xmlns:a16="http://schemas.microsoft.com/office/drawing/2014/main" id="{6083FA29-3FDE-40AF-AA35-C47FB0EF3708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7465988" y="2227711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737373"/>
                </a:solidFill>
                <a:latin typeface="Calibri" panose="020F0502020204030204" pitchFamily="34" charset="0"/>
              </a:rPr>
              <a:t>85%</a:t>
            </a:r>
          </a:p>
        </p:txBody>
      </p:sp>
      <p:sp>
        <p:nvSpPr>
          <p:cNvPr id="45" name="OTLSHAPE_SLT_3580d92d412d47d6b4013adca7a1ed9b_Title">
            <a:extLst>
              <a:ext uri="{FF2B5EF4-FFF2-40B4-BE49-F238E27FC236}">
                <a16:creationId xmlns:a16="http://schemas.microsoft.com/office/drawing/2014/main" id="{34EB33F7-9A32-4E06-8B32-C0AC993F4B33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4099570" y="2229214"/>
            <a:ext cx="1003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 dirty="0">
                <a:solidFill>
                  <a:schemeClr val="lt1"/>
                </a:solidFill>
                <a:latin typeface="Segoe UI" panose="020B0502040204020203" pitchFamily="34" charset="0"/>
              </a:rPr>
              <a:t>Strategic objective</a:t>
            </a:r>
          </a:p>
        </p:txBody>
      </p:sp>
      <p:sp>
        <p:nvSpPr>
          <p:cNvPr id="48" name="OTLSHAPE_SLT_887a2768fc384b81a7ac976242034cf9_Duration">
            <a:extLst>
              <a:ext uri="{FF2B5EF4-FFF2-40B4-BE49-F238E27FC236}">
                <a16:creationId xmlns:a16="http://schemas.microsoft.com/office/drawing/2014/main" id="{CCC0BB66-F748-4305-884A-14512AF075DD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290175" y="2433726"/>
            <a:ext cx="444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8">
                <a:solidFill>
                  <a:srgbClr val="737373"/>
                </a:solidFill>
                <a:latin typeface="Segoe UI" panose="020B0502040204020203" pitchFamily="34" charset="0"/>
              </a:rPr>
              <a:t>3.2 years</a:t>
            </a:r>
          </a:p>
        </p:txBody>
      </p:sp>
      <p:sp>
        <p:nvSpPr>
          <p:cNvPr id="49" name="OTLSHAPE_SLT_887a2768fc384b81a7ac976242034cf9_TextPercentage">
            <a:extLst>
              <a:ext uri="{FF2B5EF4-FFF2-40B4-BE49-F238E27FC236}">
                <a16:creationId xmlns:a16="http://schemas.microsoft.com/office/drawing/2014/main" id="{76ECE88F-12F5-4DF7-BB3B-C6CD73FC2B3D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6085889" y="2432223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737373"/>
                </a:solidFill>
                <a:latin typeface="Calibri" panose="020F0502020204030204" pitchFamily="34" charset="0"/>
              </a:rPr>
              <a:t>70%</a:t>
            </a:r>
          </a:p>
        </p:txBody>
      </p:sp>
      <p:sp>
        <p:nvSpPr>
          <p:cNvPr id="53" name="OTLSHAPE_SLT_887a2768fc384b81a7ac976242034cf9_Title">
            <a:extLst>
              <a:ext uri="{FF2B5EF4-FFF2-40B4-BE49-F238E27FC236}">
                <a16:creationId xmlns:a16="http://schemas.microsoft.com/office/drawing/2014/main" id="{1881BBCC-6726-4AB0-B7F2-AFFF02C52C85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3409521" y="2433726"/>
            <a:ext cx="1003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lt1"/>
                </a:solidFill>
                <a:latin typeface="Segoe UI" panose="020B0502040204020203" pitchFamily="34" charset="0"/>
              </a:rPr>
              <a:t>Strategic objective</a:t>
            </a:r>
          </a:p>
        </p:txBody>
      </p:sp>
      <p:sp>
        <p:nvSpPr>
          <p:cNvPr id="56" name="OTLSHAPE_SLT_b6863b14cf4b4d9d971d476ca554bf44_Duration">
            <a:extLst>
              <a:ext uri="{FF2B5EF4-FFF2-40B4-BE49-F238E27FC236}">
                <a16:creationId xmlns:a16="http://schemas.microsoft.com/office/drawing/2014/main" id="{18172CB0-DF93-47DB-9104-18B7CF3FA1D9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290175" y="2638239"/>
            <a:ext cx="444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8">
                <a:solidFill>
                  <a:srgbClr val="737373"/>
                </a:solidFill>
                <a:latin typeface="Segoe UI" panose="020B0502040204020203" pitchFamily="34" charset="0"/>
              </a:rPr>
              <a:t>4.4 years</a:t>
            </a:r>
          </a:p>
        </p:txBody>
      </p:sp>
      <p:sp>
        <p:nvSpPr>
          <p:cNvPr id="57" name="OTLSHAPE_SLT_b6863b14cf4b4d9d971d476ca554bf44_TextPercentage">
            <a:extLst>
              <a:ext uri="{FF2B5EF4-FFF2-40B4-BE49-F238E27FC236}">
                <a16:creationId xmlns:a16="http://schemas.microsoft.com/office/drawing/2014/main" id="{7E54C1B4-9B47-4C01-BD5F-32325BA053D4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7654489" y="2636736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737373"/>
                </a:solidFill>
                <a:latin typeface="Calibri" panose="020F0502020204030204" pitchFamily="34" charset="0"/>
              </a:rPr>
              <a:t>90%</a:t>
            </a:r>
          </a:p>
        </p:txBody>
      </p:sp>
      <p:sp>
        <p:nvSpPr>
          <p:cNvPr id="61" name="OTLSHAPE_SLT_b6863b14cf4b4d9d971d476ca554bf44_Title">
            <a:extLst>
              <a:ext uri="{FF2B5EF4-FFF2-40B4-BE49-F238E27FC236}">
                <a16:creationId xmlns:a16="http://schemas.microsoft.com/office/drawing/2014/main" id="{12105ED3-1391-402C-8DAF-FF6287721249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4193821" y="2638239"/>
            <a:ext cx="1003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lt1"/>
                </a:solidFill>
                <a:latin typeface="Segoe UI" panose="020B0502040204020203" pitchFamily="34" charset="0"/>
              </a:rPr>
              <a:t>Strategic objective</a:t>
            </a:r>
          </a:p>
        </p:txBody>
      </p:sp>
      <p:sp>
        <p:nvSpPr>
          <p:cNvPr id="64" name="OTLSHAPE_SLT_58345a9a5787432d913ca5b4ad97b1c8_Duration">
            <a:extLst>
              <a:ext uri="{FF2B5EF4-FFF2-40B4-BE49-F238E27FC236}">
                <a16:creationId xmlns:a16="http://schemas.microsoft.com/office/drawing/2014/main" id="{86828662-BF6C-4386-A0AD-CA4D9009A905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290175" y="2842751"/>
            <a:ext cx="444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8">
                <a:solidFill>
                  <a:srgbClr val="737373"/>
                </a:solidFill>
                <a:latin typeface="Segoe UI" panose="020B0502040204020203" pitchFamily="34" charset="0"/>
              </a:rPr>
              <a:t>3.6 years</a:t>
            </a:r>
          </a:p>
        </p:txBody>
      </p:sp>
      <p:sp>
        <p:nvSpPr>
          <p:cNvPr id="65" name="OTLSHAPE_SLT_58345a9a5787432d913ca5b4ad97b1c8_TextPercentage">
            <a:extLst>
              <a:ext uri="{FF2B5EF4-FFF2-40B4-BE49-F238E27FC236}">
                <a16:creationId xmlns:a16="http://schemas.microsoft.com/office/drawing/2014/main" id="{A7B6E010-8A03-4DAA-AB39-D7C464A09074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6624463" y="2841248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737373"/>
                </a:solidFill>
                <a:latin typeface="Calibri" panose="020F0502020204030204" pitchFamily="34" charset="0"/>
              </a:rPr>
              <a:t>60%</a:t>
            </a:r>
          </a:p>
        </p:txBody>
      </p:sp>
      <p:sp>
        <p:nvSpPr>
          <p:cNvPr id="69" name="OTLSHAPE_SLT_58345a9a5787432d913ca5b4ad97b1c8_Title">
            <a:extLst>
              <a:ext uri="{FF2B5EF4-FFF2-40B4-BE49-F238E27FC236}">
                <a16:creationId xmlns:a16="http://schemas.microsoft.com/office/drawing/2014/main" id="{06C767AC-CEED-4975-A0AA-0DDD870BD840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3678808" y="2842751"/>
            <a:ext cx="1003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lt1"/>
                </a:solidFill>
                <a:latin typeface="Segoe UI" panose="020B0502040204020203" pitchFamily="34" charset="0"/>
              </a:rPr>
              <a:t>Strategic objective</a:t>
            </a:r>
          </a:p>
        </p:txBody>
      </p:sp>
      <p:sp>
        <p:nvSpPr>
          <p:cNvPr id="72" name="OTLSHAPE_SLT_b52a71de9e284a898fb13a5b640a6128_Duration">
            <a:extLst>
              <a:ext uri="{FF2B5EF4-FFF2-40B4-BE49-F238E27FC236}">
                <a16:creationId xmlns:a16="http://schemas.microsoft.com/office/drawing/2014/main" id="{8CF70A20-EA45-4C19-AE9E-DC21F415B1AD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90175" y="3047263"/>
            <a:ext cx="444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8">
                <a:solidFill>
                  <a:srgbClr val="737373"/>
                </a:solidFill>
                <a:latin typeface="Segoe UI" panose="020B0502040204020203" pitchFamily="34" charset="0"/>
              </a:rPr>
              <a:t>4.2 years</a:t>
            </a:r>
          </a:p>
        </p:txBody>
      </p:sp>
      <p:sp>
        <p:nvSpPr>
          <p:cNvPr id="73" name="OTLSHAPE_SLT_b52a71de9e284a898fb13a5b640a6128_TextPercentage">
            <a:extLst>
              <a:ext uri="{FF2B5EF4-FFF2-40B4-BE49-F238E27FC236}">
                <a16:creationId xmlns:a16="http://schemas.microsoft.com/office/drawing/2014/main" id="{2EC7F1AA-4C8A-4470-967C-2323470D6F53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7465988" y="3045760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737373"/>
                </a:solidFill>
                <a:latin typeface="Calibri" panose="020F0502020204030204" pitchFamily="34" charset="0"/>
              </a:rPr>
              <a:t>97%</a:t>
            </a:r>
          </a:p>
        </p:txBody>
      </p:sp>
      <p:sp>
        <p:nvSpPr>
          <p:cNvPr id="77" name="OTLSHAPE_SLT_b52a71de9e284a898fb13a5b640a6128_Title">
            <a:extLst>
              <a:ext uri="{FF2B5EF4-FFF2-40B4-BE49-F238E27FC236}">
                <a16:creationId xmlns:a16="http://schemas.microsoft.com/office/drawing/2014/main" id="{15E59465-E697-4956-82F1-A3B2C231EE9F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4099570" y="3047263"/>
            <a:ext cx="1003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lt1"/>
                </a:solidFill>
                <a:latin typeface="Segoe UI" panose="020B0502040204020203" pitchFamily="34" charset="0"/>
              </a:rPr>
              <a:t>Strategic objective</a:t>
            </a:r>
          </a:p>
        </p:txBody>
      </p:sp>
      <p:sp>
        <p:nvSpPr>
          <p:cNvPr id="80" name="OTLSHAPE_SLT_02a98b4cfdc74c139ac199ecce38da34_Duration">
            <a:extLst>
              <a:ext uri="{FF2B5EF4-FFF2-40B4-BE49-F238E27FC236}">
                <a16:creationId xmlns:a16="http://schemas.microsoft.com/office/drawing/2014/main" id="{46C5825A-56A4-4CED-B3D7-78DCBD5CEE92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290175" y="3353376"/>
            <a:ext cx="444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8">
                <a:solidFill>
                  <a:srgbClr val="737373"/>
                </a:solidFill>
                <a:latin typeface="Segoe UI" panose="020B0502040204020203" pitchFamily="34" charset="0"/>
              </a:rPr>
              <a:t>4.2 years</a:t>
            </a:r>
          </a:p>
        </p:txBody>
      </p:sp>
      <p:sp>
        <p:nvSpPr>
          <p:cNvPr id="81" name="OTLSHAPE_SLT_02a98b4cfdc74c139ac199ecce38da34_TextPercentage">
            <a:extLst>
              <a:ext uri="{FF2B5EF4-FFF2-40B4-BE49-F238E27FC236}">
                <a16:creationId xmlns:a16="http://schemas.microsoft.com/office/drawing/2014/main" id="{4A79FE2B-80D1-48D3-97CC-026A3FD4CD62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7465988" y="3351873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737373"/>
                </a:solidFill>
                <a:latin typeface="Calibri" panose="020F0502020204030204" pitchFamily="34" charset="0"/>
              </a:rPr>
              <a:t>90%</a:t>
            </a:r>
          </a:p>
        </p:txBody>
      </p:sp>
      <p:sp>
        <p:nvSpPr>
          <p:cNvPr id="85" name="OTLSHAPE_SLT_02a98b4cfdc74c139ac199ecce38da34_Title">
            <a:extLst>
              <a:ext uri="{FF2B5EF4-FFF2-40B4-BE49-F238E27FC236}">
                <a16:creationId xmlns:a16="http://schemas.microsoft.com/office/drawing/2014/main" id="{F82295F9-D2C7-4265-8B8B-F6EA55115E5A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4099570" y="3353376"/>
            <a:ext cx="1003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 dirty="0">
                <a:solidFill>
                  <a:schemeClr val="lt1"/>
                </a:solidFill>
                <a:latin typeface="Segoe UI" panose="020B0502040204020203" pitchFamily="34" charset="0"/>
              </a:rPr>
              <a:t>Strategic objective</a:t>
            </a:r>
          </a:p>
        </p:txBody>
      </p:sp>
      <p:sp>
        <p:nvSpPr>
          <p:cNvPr id="88" name="OTLSHAPE_SLT_f01f0106920b449c9cf4a4c6c97cb574_Duration">
            <a:extLst>
              <a:ext uri="{FF2B5EF4-FFF2-40B4-BE49-F238E27FC236}">
                <a16:creationId xmlns:a16="http://schemas.microsoft.com/office/drawing/2014/main" id="{635498D4-D3CC-4A30-A019-38674CB47415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90175" y="3546500"/>
            <a:ext cx="444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8">
                <a:solidFill>
                  <a:srgbClr val="737373"/>
                </a:solidFill>
                <a:latin typeface="Segoe UI" panose="020B0502040204020203" pitchFamily="34" charset="0"/>
              </a:rPr>
              <a:t>4.5 years</a:t>
            </a:r>
          </a:p>
        </p:txBody>
      </p:sp>
      <p:sp>
        <p:nvSpPr>
          <p:cNvPr id="89" name="OTLSHAPE_SLT_f01f0106920b449c9cf4a4c6c97cb574_TextPercentage">
            <a:extLst>
              <a:ext uri="{FF2B5EF4-FFF2-40B4-BE49-F238E27FC236}">
                <a16:creationId xmlns:a16="http://schemas.microsoft.com/office/drawing/2014/main" id="{9FC34104-8ED9-4F0B-9036-A24AC8604C33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7829527" y="3544998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737373"/>
                </a:solidFill>
                <a:latin typeface="Calibri" panose="020F0502020204030204" pitchFamily="34" charset="0"/>
              </a:rPr>
              <a:t>98%</a:t>
            </a:r>
          </a:p>
        </p:txBody>
      </p:sp>
      <p:sp>
        <p:nvSpPr>
          <p:cNvPr id="93" name="OTLSHAPE_SLT_f01f0106920b449c9cf4a4c6c97cb574_Title">
            <a:extLst>
              <a:ext uri="{FF2B5EF4-FFF2-40B4-BE49-F238E27FC236}">
                <a16:creationId xmlns:a16="http://schemas.microsoft.com/office/drawing/2014/main" id="{800E7DE4-F7AA-4D8A-9773-FF5B4C682D78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4281340" y="3546500"/>
            <a:ext cx="1003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lt1"/>
                </a:solidFill>
                <a:latin typeface="Segoe UI" panose="020B0502040204020203" pitchFamily="34" charset="0"/>
              </a:rPr>
              <a:t>Strategic objective</a:t>
            </a:r>
          </a:p>
        </p:txBody>
      </p:sp>
      <p:sp>
        <p:nvSpPr>
          <p:cNvPr id="96" name="OTLSHAPE_SLT_e054025352ee473296d421b355167880_Duration">
            <a:extLst>
              <a:ext uri="{FF2B5EF4-FFF2-40B4-BE49-F238E27FC236}">
                <a16:creationId xmlns:a16="http://schemas.microsoft.com/office/drawing/2014/main" id="{9D61501A-E218-42E5-9E6B-BE4C9B99D622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90175" y="3751013"/>
            <a:ext cx="444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8">
                <a:solidFill>
                  <a:srgbClr val="737373"/>
                </a:solidFill>
                <a:latin typeface="Segoe UI" panose="020B0502040204020203" pitchFamily="34" charset="0"/>
              </a:rPr>
              <a:t>4.2 years</a:t>
            </a:r>
          </a:p>
        </p:txBody>
      </p:sp>
      <p:sp>
        <p:nvSpPr>
          <p:cNvPr id="97" name="OTLSHAPE_SLT_e054025352ee473296d421b355167880_TextPercentage">
            <a:extLst>
              <a:ext uri="{FF2B5EF4-FFF2-40B4-BE49-F238E27FC236}">
                <a16:creationId xmlns:a16="http://schemas.microsoft.com/office/drawing/2014/main" id="{F1A9400B-3784-4A5D-9E53-E2985D6717C1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7465988" y="3749510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737373"/>
                </a:solidFill>
                <a:latin typeface="Calibri" panose="020F0502020204030204" pitchFamily="34" charset="0"/>
              </a:rPr>
              <a:t>85%</a:t>
            </a:r>
          </a:p>
        </p:txBody>
      </p:sp>
      <p:sp>
        <p:nvSpPr>
          <p:cNvPr id="101" name="OTLSHAPE_SLT_e054025352ee473296d421b355167880_Title">
            <a:extLst>
              <a:ext uri="{FF2B5EF4-FFF2-40B4-BE49-F238E27FC236}">
                <a16:creationId xmlns:a16="http://schemas.microsoft.com/office/drawing/2014/main" id="{45B44918-98E8-4E09-9BBA-53CB0D5C7353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4099570" y="3751013"/>
            <a:ext cx="1003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lt1"/>
                </a:solidFill>
                <a:latin typeface="Segoe UI" panose="020B0502040204020203" pitchFamily="34" charset="0"/>
              </a:rPr>
              <a:t>Strategic objective</a:t>
            </a:r>
          </a:p>
        </p:txBody>
      </p:sp>
      <p:sp>
        <p:nvSpPr>
          <p:cNvPr id="104" name="OTLSHAPE_SLT_a27df8b19cc84ad2b1f4444e609f8160_Duration">
            <a:extLst>
              <a:ext uri="{FF2B5EF4-FFF2-40B4-BE49-F238E27FC236}">
                <a16:creationId xmlns:a16="http://schemas.microsoft.com/office/drawing/2014/main" id="{147E19D4-67B4-4F6F-96F7-C6B77E967B50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90175" y="3966913"/>
            <a:ext cx="444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8">
                <a:solidFill>
                  <a:srgbClr val="737373"/>
                </a:solidFill>
                <a:latin typeface="Segoe UI" panose="020B0502040204020203" pitchFamily="34" charset="0"/>
              </a:rPr>
              <a:t>4.2 years</a:t>
            </a:r>
          </a:p>
        </p:txBody>
      </p:sp>
      <p:sp>
        <p:nvSpPr>
          <p:cNvPr id="105" name="OTLSHAPE_SLT_a27df8b19cc84ad2b1f4444e609f8160_TextPercentage">
            <a:extLst>
              <a:ext uri="{FF2B5EF4-FFF2-40B4-BE49-F238E27FC236}">
                <a16:creationId xmlns:a16="http://schemas.microsoft.com/office/drawing/2014/main" id="{8D774D11-FF4D-4BD2-906D-BF33100F91C0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7465988" y="3965410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737373"/>
                </a:solidFill>
                <a:latin typeface="Calibri" panose="020F0502020204030204" pitchFamily="34" charset="0"/>
              </a:rPr>
              <a:t>85%</a:t>
            </a:r>
          </a:p>
        </p:txBody>
      </p:sp>
      <p:sp>
        <p:nvSpPr>
          <p:cNvPr id="109" name="OTLSHAPE_SLT_a27df8b19cc84ad2b1f4444e609f8160_Title">
            <a:extLst>
              <a:ext uri="{FF2B5EF4-FFF2-40B4-BE49-F238E27FC236}">
                <a16:creationId xmlns:a16="http://schemas.microsoft.com/office/drawing/2014/main" id="{18478116-45D3-4226-B796-1CD1DF1B1FA0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4099570" y="3966913"/>
            <a:ext cx="1003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lt1"/>
                </a:solidFill>
                <a:latin typeface="Segoe UI" panose="020B0502040204020203" pitchFamily="34" charset="0"/>
              </a:rPr>
              <a:t>Strategic objective</a:t>
            </a:r>
          </a:p>
        </p:txBody>
      </p:sp>
      <p:sp>
        <p:nvSpPr>
          <p:cNvPr id="112" name="OTLSHAPE_SLT_af8c10f005964db2b1b6bfec7888bb59_Duration">
            <a:extLst>
              <a:ext uri="{FF2B5EF4-FFF2-40B4-BE49-F238E27FC236}">
                <a16:creationId xmlns:a16="http://schemas.microsoft.com/office/drawing/2014/main" id="{E5C25CE2-7D9A-4395-B93F-289B37F3244C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290175" y="4171425"/>
            <a:ext cx="444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8">
                <a:solidFill>
                  <a:srgbClr val="737373"/>
                </a:solidFill>
                <a:latin typeface="Segoe UI" panose="020B0502040204020203" pitchFamily="34" charset="0"/>
              </a:rPr>
              <a:t>4.4 years</a:t>
            </a:r>
          </a:p>
        </p:txBody>
      </p:sp>
      <p:sp>
        <p:nvSpPr>
          <p:cNvPr id="113" name="OTLSHAPE_SLT_af8c10f005964db2b1b6bfec7888bb59_TextPercentage">
            <a:extLst>
              <a:ext uri="{FF2B5EF4-FFF2-40B4-BE49-F238E27FC236}">
                <a16:creationId xmlns:a16="http://schemas.microsoft.com/office/drawing/2014/main" id="{0BA9028C-A6C1-480A-A02B-D0DDD202B4C1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7634291" y="4169922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737373"/>
                </a:solidFill>
                <a:latin typeface="Calibri" panose="020F0502020204030204" pitchFamily="34" charset="0"/>
              </a:rPr>
              <a:t>90%</a:t>
            </a:r>
          </a:p>
        </p:txBody>
      </p:sp>
      <p:sp>
        <p:nvSpPr>
          <p:cNvPr id="117" name="OTLSHAPE_SLT_af8c10f005964db2b1b6bfec7888bb59_Title">
            <a:extLst>
              <a:ext uri="{FF2B5EF4-FFF2-40B4-BE49-F238E27FC236}">
                <a16:creationId xmlns:a16="http://schemas.microsoft.com/office/drawing/2014/main" id="{DC209741-2037-4BC8-8FB7-5E791D158855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4183722" y="4171425"/>
            <a:ext cx="1003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lt1"/>
                </a:solidFill>
                <a:latin typeface="Segoe UI" panose="020B0502040204020203" pitchFamily="34" charset="0"/>
              </a:rPr>
              <a:t>Strategic objective</a:t>
            </a:r>
          </a:p>
        </p:txBody>
      </p:sp>
      <p:sp>
        <p:nvSpPr>
          <p:cNvPr id="120" name="OTLSHAPE_SLT_0816f4b192854ea9ab8bd271b5aff42e_Duration">
            <a:extLst>
              <a:ext uri="{FF2B5EF4-FFF2-40B4-BE49-F238E27FC236}">
                <a16:creationId xmlns:a16="http://schemas.microsoft.com/office/drawing/2014/main" id="{3B81390B-0A09-4183-81C2-A6B5B67AB3E8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90175" y="4466149"/>
            <a:ext cx="444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8">
                <a:solidFill>
                  <a:srgbClr val="737373"/>
                </a:solidFill>
                <a:latin typeface="Segoe UI" panose="020B0502040204020203" pitchFamily="34" charset="0"/>
              </a:rPr>
              <a:t>4.2 years</a:t>
            </a:r>
            <a:endParaRPr lang="en-US" sz="900" spc="-8" dirty="0">
              <a:solidFill>
                <a:srgbClr val="737373"/>
              </a:solidFill>
              <a:latin typeface="Segoe UI" panose="020B0502040204020203" pitchFamily="34" charset="0"/>
            </a:endParaRPr>
          </a:p>
        </p:txBody>
      </p:sp>
      <p:sp>
        <p:nvSpPr>
          <p:cNvPr id="121" name="OTLSHAPE_SLT_0816f4b192854ea9ab8bd271b5aff42e_TextPercentage">
            <a:extLst>
              <a:ext uri="{FF2B5EF4-FFF2-40B4-BE49-F238E27FC236}">
                <a16:creationId xmlns:a16="http://schemas.microsoft.com/office/drawing/2014/main" id="{2679FD27-82FC-47DF-9CB1-B8608D2F90C0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7465988" y="4464647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737373"/>
                </a:solidFill>
                <a:latin typeface="Calibri" panose="020F0502020204030204" pitchFamily="34" charset="0"/>
              </a:rPr>
              <a:t>75%</a:t>
            </a:r>
          </a:p>
        </p:txBody>
      </p:sp>
      <p:sp>
        <p:nvSpPr>
          <p:cNvPr id="125" name="OTLSHAPE_SLT_0816f4b192854ea9ab8bd271b5aff42e_Title">
            <a:extLst>
              <a:ext uri="{FF2B5EF4-FFF2-40B4-BE49-F238E27FC236}">
                <a16:creationId xmlns:a16="http://schemas.microsoft.com/office/drawing/2014/main" id="{6AE8BC2F-3C06-4453-B73E-FE33B74426E2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4099570" y="4466149"/>
            <a:ext cx="1003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 dirty="0">
                <a:solidFill>
                  <a:schemeClr val="lt1"/>
                </a:solidFill>
                <a:latin typeface="Segoe UI" panose="020B0502040204020203" pitchFamily="34" charset="0"/>
              </a:rPr>
              <a:t>Strategic objective</a:t>
            </a:r>
          </a:p>
        </p:txBody>
      </p:sp>
      <p:sp>
        <p:nvSpPr>
          <p:cNvPr id="128" name="OTLSHAPE_SLT_7ae66e633c074d1dba39cc861c34193a_Duration">
            <a:extLst>
              <a:ext uri="{FF2B5EF4-FFF2-40B4-BE49-F238E27FC236}">
                <a16:creationId xmlns:a16="http://schemas.microsoft.com/office/drawing/2014/main" id="{9AA3687C-B7A3-4E4A-963E-10B20F4BE4C0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290175" y="4659274"/>
            <a:ext cx="444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8">
                <a:solidFill>
                  <a:srgbClr val="737373"/>
                </a:solidFill>
                <a:latin typeface="Segoe UI" panose="020B0502040204020203" pitchFamily="34" charset="0"/>
              </a:rPr>
              <a:t>3.7 years</a:t>
            </a:r>
          </a:p>
        </p:txBody>
      </p:sp>
      <p:sp>
        <p:nvSpPr>
          <p:cNvPr id="129" name="OTLSHAPE_SLT_7ae66e633c074d1dba39cc861c34193a_TextPercentage">
            <a:extLst>
              <a:ext uri="{FF2B5EF4-FFF2-40B4-BE49-F238E27FC236}">
                <a16:creationId xmlns:a16="http://schemas.microsoft.com/office/drawing/2014/main" id="{64B728CD-969E-4A32-83F8-60731A319627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6779305" y="4657772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737373"/>
                </a:solidFill>
                <a:latin typeface="Calibri" panose="020F0502020204030204" pitchFamily="34" charset="0"/>
              </a:rPr>
              <a:t>55%</a:t>
            </a:r>
          </a:p>
        </p:txBody>
      </p:sp>
      <p:sp>
        <p:nvSpPr>
          <p:cNvPr id="133" name="OTLSHAPE_SLT_7ae66e633c074d1dba39cc861c34193a_Title">
            <a:extLst>
              <a:ext uri="{FF2B5EF4-FFF2-40B4-BE49-F238E27FC236}">
                <a16:creationId xmlns:a16="http://schemas.microsoft.com/office/drawing/2014/main" id="{C41E9404-D2E3-4A94-86AA-1FA99901B7AF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3756229" y="4659274"/>
            <a:ext cx="1003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lt1"/>
                </a:solidFill>
                <a:latin typeface="Segoe UI" panose="020B0502040204020203" pitchFamily="34" charset="0"/>
              </a:rPr>
              <a:t>Strategic objective</a:t>
            </a:r>
          </a:p>
        </p:txBody>
      </p:sp>
      <p:sp>
        <p:nvSpPr>
          <p:cNvPr id="136" name="OTLSHAPE_SLT_c0cbbdb711314f6f8bc3c74b6c323af9_Duration">
            <a:extLst>
              <a:ext uri="{FF2B5EF4-FFF2-40B4-BE49-F238E27FC236}">
                <a16:creationId xmlns:a16="http://schemas.microsoft.com/office/drawing/2014/main" id="{DB66C3DD-EBE5-4DF9-A3A8-EF50A5B3D21B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90175" y="4852399"/>
            <a:ext cx="444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8">
                <a:solidFill>
                  <a:srgbClr val="737373"/>
                </a:solidFill>
                <a:latin typeface="Segoe UI" panose="020B0502040204020203" pitchFamily="34" charset="0"/>
              </a:rPr>
              <a:t>4.4 years</a:t>
            </a:r>
          </a:p>
        </p:txBody>
      </p:sp>
      <p:sp>
        <p:nvSpPr>
          <p:cNvPr id="137" name="OTLSHAPE_SLT_c0cbbdb711314f6f8bc3c74b6c323af9_TextPercentage">
            <a:extLst>
              <a:ext uri="{FF2B5EF4-FFF2-40B4-BE49-F238E27FC236}">
                <a16:creationId xmlns:a16="http://schemas.microsoft.com/office/drawing/2014/main" id="{4E024E45-065E-4FD1-BEF9-03B20328DAE5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7620827" y="4850896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737373"/>
                </a:solidFill>
                <a:latin typeface="Calibri" panose="020F0502020204030204" pitchFamily="34" charset="0"/>
              </a:rPr>
              <a:t>85%</a:t>
            </a:r>
          </a:p>
        </p:txBody>
      </p:sp>
      <p:sp>
        <p:nvSpPr>
          <p:cNvPr id="141" name="OTLSHAPE_SLT_c0cbbdb711314f6f8bc3c74b6c323af9_Title">
            <a:extLst>
              <a:ext uri="{FF2B5EF4-FFF2-40B4-BE49-F238E27FC236}">
                <a16:creationId xmlns:a16="http://schemas.microsoft.com/office/drawing/2014/main" id="{AC892DF0-2848-45F6-8577-E594F2A851B7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4176990" y="4852399"/>
            <a:ext cx="1003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lt1"/>
                </a:solidFill>
                <a:latin typeface="Segoe UI" panose="020B0502040204020203" pitchFamily="34" charset="0"/>
              </a:rPr>
              <a:t>Strategic objective</a:t>
            </a:r>
          </a:p>
        </p:txBody>
      </p:sp>
      <p:sp>
        <p:nvSpPr>
          <p:cNvPr id="144" name="OTLSHAPE_SLT_5bdc4721d12946b5ae1b09cbd9c56642_Duration">
            <a:extLst>
              <a:ext uri="{FF2B5EF4-FFF2-40B4-BE49-F238E27FC236}">
                <a16:creationId xmlns:a16="http://schemas.microsoft.com/office/drawing/2014/main" id="{9F7959A0-C6CB-4CD0-952E-17CF359EB364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290175" y="5056911"/>
            <a:ext cx="444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8">
                <a:solidFill>
                  <a:srgbClr val="737373"/>
                </a:solidFill>
                <a:latin typeface="Segoe UI" panose="020B0502040204020203" pitchFamily="34" charset="0"/>
              </a:rPr>
              <a:t>4.4 years</a:t>
            </a:r>
          </a:p>
        </p:txBody>
      </p:sp>
      <p:sp>
        <p:nvSpPr>
          <p:cNvPr id="145" name="OTLSHAPE_SLT_5bdc4721d12946b5ae1b09cbd9c56642_TextPercentage">
            <a:extLst>
              <a:ext uri="{FF2B5EF4-FFF2-40B4-BE49-F238E27FC236}">
                <a16:creationId xmlns:a16="http://schemas.microsoft.com/office/drawing/2014/main" id="{8F99BADC-1852-4B1D-BB6D-407BE58A79D0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7661220" y="5055408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737373"/>
                </a:solidFill>
                <a:latin typeface="Calibri" panose="020F0502020204030204" pitchFamily="34" charset="0"/>
              </a:rPr>
              <a:t>85%</a:t>
            </a:r>
          </a:p>
        </p:txBody>
      </p:sp>
      <p:sp>
        <p:nvSpPr>
          <p:cNvPr id="149" name="OTLSHAPE_SLT_5bdc4721d12946b5ae1b09cbd9c56642_Title">
            <a:extLst>
              <a:ext uri="{FF2B5EF4-FFF2-40B4-BE49-F238E27FC236}">
                <a16:creationId xmlns:a16="http://schemas.microsoft.com/office/drawing/2014/main" id="{685DF3F6-65BF-42EA-A86A-0286AAB1DD8C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4197186" y="5056911"/>
            <a:ext cx="1003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lt1"/>
                </a:solidFill>
                <a:latin typeface="Segoe UI" panose="020B0502040204020203" pitchFamily="34" charset="0"/>
              </a:rPr>
              <a:t>Strategic objective</a:t>
            </a:r>
          </a:p>
        </p:txBody>
      </p:sp>
      <p:sp>
        <p:nvSpPr>
          <p:cNvPr id="152" name="OTLSHAPE_SLT_0801838719bd47cba6b2b4ed8df1e46e_Duration">
            <a:extLst>
              <a:ext uri="{FF2B5EF4-FFF2-40B4-BE49-F238E27FC236}">
                <a16:creationId xmlns:a16="http://schemas.microsoft.com/office/drawing/2014/main" id="{837EC64C-369A-4774-8738-322EAF5163F1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290175" y="5261423"/>
            <a:ext cx="444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8">
                <a:solidFill>
                  <a:srgbClr val="737373"/>
                </a:solidFill>
                <a:latin typeface="Segoe UI" panose="020B0502040204020203" pitchFamily="34" charset="0"/>
              </a:rPr>
              <a:t>4.2 years</a:t>
            </a:r>
          </a:p>
        </p:txBody>
      </p:sp>
      <p:sp>
        <p:nvSpPr>
          <p:cNvPr id="153" name="OTLSHAPE_SLT_0801838719bd47cba6b2b4ed8df1e46e_TextPercentage">
            <a:extLst>
              <a:ext uri="{FF2B5EF4-FFF2-40B4-BE49-F238E27FC236}">
                <a16:creationId xmlns:a16="http://schemas.microsoft.com/office/drawing/2014/main" id="{8AAEE7A3-F743-4DD4-A4E4-80B1F15F0DA6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7465988" y="5259921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737373"/>
                </a:solidFill>
                <a:latin typeface="Calibri" panose="020F0502020204030204" pitchFamily="34" charset="0"/>
              </a:rPr>
              <a:t>70%</a:t>
            </a:r>
          </a:p>
        </p:txBody>
      </p:sp>
      <p:sp>
        <p:nvSpPr>
          <p:cNvPr id="157" name="OTLSHAPE_SLT_0801838719bd47cba6b2b4ed8df1e46e_Title">
            <a:extLst>
              <a:ext uri="{FF2B5EF4-FFF2-40B4-BE49-F238E27FC236}">
                <a16:creationId xmlns:a16="http://schemas.microsoft.com/office/drawing/2014/main" id="{E71F9B18-E23A-4AC6-A846-4B70DC1D8653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4099570" y="5261423"/>
            <a:ext cx="1003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lt1"/>
                </a:solidFill>
                <a:latin typeface="Segoe UI" panose="020B0502040204020203" pitchFamily="34" charset="0"/>
              </a:rPr>
              <a:t>Strategic objective</a:t>
            </a:r>
          </a:p>
        </p:txBody>
      </p:sp>
      <p:sp>
        <p:nvSpPr>
          <p:cNvPr id="160" name="OTLSHAPE_SLT_ce55cb3af31940ff9b4e7be43f595a48_Duration">
            <a:extLst>
              <a:ext uri="{FF2B5EF4-FFF2-40B4-BE49-F238E27FC236}">
                <a16:creationId xmlns:a16="http://schemas.microsoft.com/office/drawing/2014/main" id="{B51E9A48-094E-463A-8F6B-208D32609E4B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90175" y="5556148"/>
            <a:ext cx="444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8">
                <a:solidFill>
                  <a:srgbClr val="737373"/>
                </a:solidFill>
                <a:latin typeface="Segoe UI" panose="020B0502040204020203" pitchFamily="34" charset="0"/>
              </a:rPr>
              <a:t>4.2 years</a:t>
            </a:r>
          </a:p>
        </p:txBody>
      </p:sp>
      <p:sp>
        <p:nvSpPr>
          <p:cNvPr id="161" name="OTLSHAPE_SLT_ce55cb3af31940ff9b4e7be43f595a48_TextPercentage">
            <a:extLst>
              <a:ext uri="{FF2B5EF4-FFF2-40B4-BE49-F238E27FC236}">
                <a16:creationId xmlns:a16="http://schemas.microsoft.com/office/drawing/2014/main" id="{24FFFF81-06F1-4158-85CE-5C882A5AFABD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7465988" y="5554645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737373"/>
                </a:solidFill>
                <a:latin typeface="Calibri" panose="020F0502020204030204" pitchFamily="34" charset="0"/>
              </a:rPr>
              <a:t>60%</a:t>
            </a:r>
          </a:p>
        </p:txBody>
      </p:sp>
      <p:sp>
        <p:nvSpPr>
          <p:cNvPr id="165" name="OTLSHAPE_SLT_ce55cb3af31940ff9b4e7be43f595a48_Title">
            <a:extLst>
              <a:ext uri="{FF2B5EF4-FFF2-40B4-BE49-F238E27FC236}">
                <a16:creationId xmlns:a16="http://schemas.microsoft.com/office/drawing/2014/main" id="{AC076B88-7DE5-403D-8042-093CABE6ADA8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4099570" y="5556148"/>
            <a:ext cx="1003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lt1"/>
                </a:solidFill>
                <a:latin typeface="Segoe UI" panose="020B0502040204020203" pitchFamily="34" charset="0"/>
              </a:rPr>
              <a:t>Strategic objective</a:t>
            </a:r>
          </a:p>
        </p:txBody>
      </p:sp>
      <p:sp>
        <p:nvSpPr>
          <p:cNvPr id="168" name="OTLSHAPE_SLT_bf77435a42514a5c90eb613f973a4fc5_Duration">
            <a:extLst>
              <a:ext uri="{FF2B5EF4-FFF2-40B4-BE49-F238E27FC236}">
                <a16:creationId xmlns:a16="http://schemas.microsoft.com/office/drawing/2014/main" id="{D990804E-42D0-4D8C-8090-B0DA1845B93C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90175" y="5760661"/>
            <a:ext cx="444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8">
                <a:solidFill>
                  <a:srgbClr val="737373"/>
                </a:solidFill>
                <a:latin typeface="Segoe UI" panose="020B0502040204020203" pitchFamily="34" charset="0"/>
              </a:rPr>
              <a:t>4.4 years</a:t>
            </a:r>
          </a:p>
        </p:txBody>
      </p:sp>
      <p:sp>
        <p:nvSpPr>
          <p:cNvPr id="169" name="OTLSHAPE_SLT_bf77435a42514a5c90eb613f973a4fc5_TextPercentage">
            <a:extLst>
              <a:ext uri="{FF2B5EF4-FFF2-40B4-BE49-F238E27FC236}">
                <a16:creationId xmlns:a16="http://schemas.microsoft.com/office/drawing/2014/main" id="{4CF19064-10B8-4BCA-A0E2-0310D70EA9E8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7607363" y="5759158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737373"/>
                </a:solidFill>
                <a:latin typeface="Calibri" panose="020F0502020204030204" pitchFamily="34" charset="0"/>
              </a:rPr>
              <a:t>92%</a:t>
            </a:r>
          </a:p>
        </p:txBody>
      </p:sp>
      <p:sp>
        <p:nvSpPr>
          <p:cNvPr id="173" name="OTLSHAPE_SLT_bf77435a42514a5c90eb613f973a4fc5_Title">
            <a:extLst>
              <a:ext uri="{FF2B5EF4-FFF2-40B4-BE49-F238E27FC236}">
                <a16:creationId xmlns:a16="http://schemas.microsoft.com/office/drawing/2014/main" id="{E6FA2201-437B-4EBE-BC84-E624FC091F7C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4170257" y="5760661"/>
            <a:ext cx="1003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lt1"/>
                </a:solidFill>
                <a:latin typeface="Segoe UI" panose="020B0502040204020203" pitchFamily="34" charset="0"/>
              </a:rPr>
              <a:t>Strategic objective</a:t>
            </a:r>
          </a:p>
        </p:txBody>
      </p:sp>
      <p:sp>
        <p:nvSpPr>
          <p:cNvPr id="176" name="OTLSHAPE_SLT_57e4e667fbbb4eed8dcfee89e033715f_Duration">
            <a:extLst>
              <a:ext uri="{FF2B5EF4-FFF2-40B4-BE49-F238E27FC236}">
                <a16:creationId xmlns:a16="http://schemas.microsoft.com/office/drawing/2014/main" id="{43C988A3-70F0-4BD4-B09E-A7FED34836FB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2283655" y="5976561"/>
            <a:ext cx="444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8">
                <a:solidFill>
                  <a:srgbClr val="737373"/>
                </a:solidFill>
                <a:latin typeface="Segoe UI" panose="020B0502040204020203" pitchFamily="34" charset="0"/>
              </a:rPr>
              <a:t>3.5 years</a:t>
            </a:r>
          </a:p>
        </p:txBody>
      </p:sp>
      <p:sp>
        <p:nvSpPr>
          <p:cNvPr id="177" name="OTLSHAPE_SLT_57e4e667fbbb4eed8dcfee89e033715f_TextPercentage">
            <a:extLst>
              <a:ext uri="{FF2B5EF4-FFF2-40B4-BE49-F238E27FC236}">
                <a16:creationId xmlns:a16="http://schemas.microsoft.com/office/drawing/2014/main" id="{1C5CD38C-129E-4CDC-8DED-49A789099074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7465988" y="5975058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737373"/>
                </a:solidFill>
                <a:latin typeface="Calibri" panose="020F0502020204030204" pitchFamily="34" charset="0"/>
              </a:rPr>
              <a:t>85%</a:t>
            </a:r>
          </a:p>
        </p:txBody>
      </p:sp>
      <p:sp>
        <p:nvSpPr>
          <p:cNvPr id="181" name="OTLSHAPE_SLT_57e4e667fbbb4eed8dcfee89e033715f_Title">
            <a:extLst>
              <a:ext uri="{FF2B5EF4-FFF2-40B4-BE49-F238E27FC236}">
                <a16:creationId xmlns:a16="http://schemas.microsoft.com/office/drawing/2014/main" id="{6EA48F7A-8C0C-4333-9B80-333D004B0FA4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4596310" y="5976561"/>
            <a:ext cx="1003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lt1"/>
                </a:solidFill>
                <a:latin typeface="Segoe UI" panose="020B0502040204020203" pitchFamily="34" charset="0"/>
              </a:rPr>
              <a:t>Strategic objective</a:t>
            </a:r>
          </a:p>
        </p:txBody>
      </p:sp>
      <p:sp>
        <p:nvSpPr>
          <p:cNvPr id="184" name="OTLSHAPE_SLT_ab0f9bb0b665401e9884e07547916f50_Duration">
            <a:extLst>
              <a:ext uri="{FF2B5EF4-FFF2-40B4-BE49-F238E27FC236}">
                <a16:creationId xmlns:a16="http://schemas.microsoft.com/office/drawing/2014/main" id="{0979A6AC-2752-4F01-8EC4-30D6E0C73524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2841205" y="6181073"/>
            <a:ext cx="444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8">
                <a:solidFill>
                  <a:srgbClr val="737373"/>
                </a:solidFill>
                <a:latin typeface="Segoe UI" panose="020B0502040204020203" pitchFamily="34" charset="0"/>
              </a:rPr>
              <a:t>3.7 years</a:t>
            </a:r>
          </a:p>
        </p:txBody>
      </p:sp>
      <p:sp>
        <p:nvSpPr>
          <p:cNvPr id="185" name="OTLSHAPE_SLT_ab0f9bb0b665401e9884e07547916f50_TextPercentage">
            <a:extLst>
              <a:ext uri="{FF2B5EF4-FFF2-40B4-BE49-F238E27FC236}">
                <a16:creationId xmlns:a16="http://schemas.microsoft.com/office/drawing/2014/main" id="{2AE097C9-BF55-491A-AD0A-B54D6B52BE4C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8237895" y="6179570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737373"/>
                </a:solidFill>
                <a:latin typeface="Calibri" panose="020F0502020204030204" pitchFamily="34" charset="0"/>
              </a:rPr>
              <a:t>80%</a:t>
            </a:r>
          </a:p>
        </p:txBody>
      </p:sp>
      <p:sp>
        <p:nvSpPr>
          <p:cNvPr id="189" name="OTLSHAPE_SLT_ab0f9bb0b665401e9884e07547916f50_Title">
            <a:extLst>
              <a:ext uri="{FF2B5EF4-FFF2-40B4-BE49-F238E27FC236}">
                <a16:creationId xmlns:a16="http://schemas.microsoft.com/office/drawing/2014/main" id="{BA77C9F0-D131-4CF9-ABE5-35950C18340D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5261039" y="6181073"/>
            <a:ext cx="1003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lt1"/>
                </a:solidFill>
                <a:latin typeface="Segoe UI" panose="020B0502040204020203" pitchFamily="34" charset="0"/>
              </a:rPr>
              <a:t>Strategic objective</a:t>
            </a:r>
          </a:p>
        </p:txBody>
      </p:sp>
      <p:sp>
        <p:nvSpPr>
          <p:cNvPr id="192" name="OTLSHAPE_SLT_8e94557e109347178d8fdf8005731b60_Duration">
            <a:extLst>
              <a:ext uri="{FF2B5EF4-FFF2-40B4-BE49-F238E27FC236}">
                <a16:creationId xmlns:a16="http://schemas.microsoft.com/office/drawing/2014/main" id="{FB38BFC9-DF40-492A-88FF-D661D4E76970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2851475" y="6374198"/>
            <a:ext cx="444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spc="-8">
                <a:solidFill>
                  <a:srgbClr val="737373"/>
                </a:solidFill>
                <a:latin typeface="Segoe UI" panose="020B0502040204020203" pitchFamily="34" charset="0"/>
              </a:rPr>
              <a:t>3.4 years</a:t>
            </a:r>
          </a:p>
        </p:txBody>
      </p:sp>
      <p:sp>
        <p:nvSpPr>
          <p:cNvPr id="193" name="OTLSHAPE_SLT_8e94557e109347178d8fdf8005731b60_TextPercentage">
            <a:extLst>
              <a:ext uri="{FF2B5EF4-FFF2-40B4-BE49-F238E27FC236}">
                <a16:creationId xmlns:a16="http://schemas.microsoft.com/office/drawing/2014/main" id="{BC94E5C7-821E-4099-A30C-F48CE639069B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7938486" y="6372695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737373"/>
                </a:solidFill>
                <a:latin typeface="Calibri" panose="020F0502020204030204" pitchFamily="34" charset="0"/>
              </a:rPr>
              <a:t>75%</a:t>
            </a:r>
          </a:p>
        </p:txBody>
      </p:sp>
      <p:sp>
        <p:nvSpPr>
          <p:cNvPr id="197" name="OTLSHAPE_SLT_8e94557e109347178d8fdf8005731b60_Title">
            <a:extLst>
              <a:ext uri="{FF2B5EF4-FFF2-40B4-BE49-F238E27FC236}">
                <a16:creationId xmlns:a16="http://schemas.microsoft.com/office/drawing/2014/main" id="{1182547E-2305-41D8-A16C-13E80494DE6E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5116469" y="6374198"/>
            <a:ext cx="1003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lt1"/>
                </a:solidFill>
                <a:latin typeface="Segoe UI" panose="020B0502040204020203" pitchFamily="34" charset="0"/>
              </a:rPr>
              <a:t>Strategic objective</a:t>
            </a:r>
          </a:p>
        </p:txBody>
      </p:sp>
      <p:sp>
        <p:nvSpPr>
          <p:cNvPr id="331" name="OTLSHAPE_TB_00000000000000000000000000000000_TimescaleInterval6">
            <a:extLst>
              <a:ext uri="{FF2B5EF4-FFF2-40B4-BE49-F238E27FC236}">
                <a16:creationId xmlns:a16="http://schemas.microsoft.com/office/drawing/2014/main" id="{836A3D08-9602-4A02-8779-2C20E314D7D3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7921240" y="1683177"/>
            <a:ext cx="320088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dirty="0">
                <a:solidFill>
                  <a:schemeClr val="lt1"/>
                </a:solidFill>
                <a:latin typeface="Segoe UI" panose="020B0502040204020203" pitchFamily="34" charset="0"/>
              </a:rPr>
              <a:t>2021</a:t>
            </a:r>
          </a:p>
        </p:txBody>
      </p:sp>
      <p:sp>
        <p:nvSpPr>
          <p:cNvPr id="5" name="OTLSHAPE_TB_00000000000000000000000000000000_TodayMarkerText" hidden="1">
            <a:extLst>
              <a:ext uri="{FF2B5EF4-FFF2-40B4-BE49-F238E27FC236}">
                <a16:creationId xmlns:a16="http://schemas.microsoft.com/office/drawing/2014/main" id="{7028918A-5E95-4C8F-ABFE-C057A7B80520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-178057" y="66561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sz="1100">
                <a:solidFill>
                  <a:schemeClr val="dk1"/>
                </a:solidFill>
                <a:latin typeface="Segoe UI" panose="020B0502040204020203" pitchFamily="34" charset="0"/>
              </a:rPr>
              <a:t>Today</a:t>
            </a:r>
          </a:p>
        </p:txBody>
      </p:sp>
      <p:sp>
        <p:nvSpPr>
          <p:cNvPr id="7" name="OTLSHAPE_SLT_3580d92d412d47d6b4013adca7a1ed9b_JoinedDate" hidden="1">
            <a:extLst>
              <a:ext uri="{FF2B5EF4-FFF2-40B4-BE49-F238E27FC236}">
                <a16:creationId xmlns:a16="http://schemas.microsoft.com/office/drawing/2014/main" id="{229A6D4A-9BCE-4CB6-85B2-054D7030A9E0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Jun 1 - Aug 31</a:t>
            </a:r>
          </a:p>
        </p:txBody>
      </p:sp>
      <p:sp>
        <p:nvSpPr>
          <p:cNvPr id="13" name="OTLSHAPE_SLT_3580d92d412d47d6b4013adca7a1ed9b_StartDate" hidden="1">
            <a:extLst>
              <a:ext uri="{FF2B5EF4-FFF2-40B4-BE49-F238E27FC236}">
                <a16:creationId xmlns:a16="http://schemas.microsoft.com/office/drawing/2014/main" id="{55BDDEDA-6F58-4091-9FFA-74145D049065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OTLSHAPE_SLT_3580d92d412d47d6b4013adca7a1ed9b_EndDate" hidden="1">
            <a:extLst>
              <a:ext uri="{FF2B5EF4-FFF2-40B4-BE49-F238E27FC236}">
                <a16:creationId xmlns:a16="http://schemas.microsoft.com/office/drawing/2014/main" id="{4E37E0F2-4195-4CFE-BC39-13E8407F03CD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OTLSHAPE_SLT_887a2768fc384b81a7ac976242034cf9_JoinedDate" hidden="1">
            <a:extLst>
              <a:ext uri="{FF2B5EF4-FFF2-40B4-BE49-F238E27FC236}">
                <a16:creationId xmlns:a16="http://schemas.microsoft.com/office/drawing/2014/main" id="{0ACFA202-4415-4E0D-AC2A-FD304B41EED2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Jun 1 - Aug 17</a:t>
            </a:r>
          </a:p>
        </p:txBody>
      </p:sp>
      <p:sp>
        <p:nvSpPr>
          <p:cNvPr id="35" name="OTLSHAPE_SLT_887a2768fc384b81a7ac976242034cf9_StartDate" hidden="1">
            <a:extLst>
              <a:ext uri="{FF2B5EF4-FFF2-40B4-BE49-F238E27FC236}">
                <a16:creationId xmlns:a16="http://schemas.microsoft.com/office/drawing/2014/main" id="{85EEABEB-6479-4908-A19D-3E53A33D6958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" name="OTLSHAPE_SLT_887a2768fc384b81a7ac976242034cf9_EndDate" hidden="1">
            <a:extLst>
              <a:ext uri="{FF2B5EF4-FFF2-40B4-BE49-F238E27FC236}">
                <a16:creationId xmlns:a16="http://schemas.microsoft.com/office/drawing/2014/main" id="{438B2C08-5317-4285-AC20-9A3E805E1F48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8" name="OTLSHAPE_SLT_b6863b14cf4b4d9d971d476ca554bf44_JoinedDate" hidden="1">
            <a:extLst>
              <a:ext uri="{FF2B5EF4-FFF2-40B4-BE49-F238E27FC236}">
                <a16:creationId xmlns:a16="http://schemas.microsoft.com/office/drawing/2014/main" id="{F3A23EC9-7F0A-4C88-922A-BC2FC475A21A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Jun 1 - Oct 22</a:t>
            </a:r>
          </a:p>
        </p:txBody>
      </p:sp>
      <p:sp>
        <p:nvSpPr>
          <p:cNvPr id="39" name="OTLSHAPE_SLT_b6863b14cf4b4d9d971d476ca554bf44_StartDate" hidden="1">
            <a:extLst>
              <a:ext uri="{FF2B5EF4-FFF2-40B4-BE49-F238E27FC236}">
                <a16:creationId xmlns:a16="http://schemas.microsoft.com/office/drawing/2014/main" id="{A60DFC43-013E-418B-A666-725F99F87DB6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42" name="OTLSHAPE_SLT_b6863b14cf4b4d9d971d476ca554bf44_EndDate" hidden="1">
            <a:extLst>
              <a:ext uri="{FF2B5EF4-FFF2-40B4-BE49-F238E27FC236}">
                <a16:creationId xmlns:a16="http://schemas.microsoft.com/office/drawing/2014/main" id="{19F5B32C-D176-4716-9B5F-620DD7D5F15E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47" name="OTLSHAPE_SLT_58345a9a5787432d913ca5b4ad97b1c8_JoinedDate" hidden="1">
            <a:extLst>
              <a:ext uri="{FF2B5EF4-FFF2-40B4-BE49-F238E27FC236}">
                <a16:creationId xmlns:a16="http://schemas.microsoft.com/office/drawing/2014/main" id="{97C38A68-54BC-420C-9BFD-55465D878D20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-618242"/>
            <a:ext cx="6985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Jun 1 - Jan 13</a:t>
            </a:r>
          </a:p>
        </p:txBody>
      </p:sp>
      <p:sp>
        <p:nvSpPr>
          <p:cNvPr id="50" name="OTLSHAPE_SLT_58345a9a5787432d913ca5b4ad97b1c8_StartDate" hidden="1">
            <a:extLst>
              <a:ext uri="{FF2B5EF4-FFF2-40B4-BE49-F238E27FC236}">
                <a16:creationId xmlns:a16="http://schemas.microsoft.com/office/drawing/2014/main" id="{71A3FCCC-EC61-4DA8-A946-6EF5A7CFC7FD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OTLSHAPE_SLT_58345a9a5787432d913ca5b4ad97b1c8_EndDate" hidden="1">
            <a:extLst>
              <a:ext uri="{FF2B5EF4-FFF2-40B4-BE49-F238E27FC236}">
                <a16:creationId xmlns:a16="http://schemas.microsoft.com/office/drawing/2014/main" id="{4A1EC096-D46A-47E0-8F51-7401AC5E0085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4" name="OTLSHAPE_SLT_b52a71de9e284a898fb13a5b640a6128_JoinedDate" hidden="1">
            <a:extLst>
              <a:ext uri="{FF2B5EF4-FFF2-40B4-BE49-F238E27FC236}">
                <a16:creationId xmlns:a16="http://schemas.microsoft.com/office/drawing/2014/main" id="{C84C029B-E8FE-4BDD-BF7E-8A02CE375080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Jun 1 - Aug 31</a:t>
            </a:r>
          </a:p>
        </p:txBody>
      </p:sp>
      <p:sp>
        <p:nvSpPr>
          <p:cNvPr id="55" name="OTLSHAPE_SLT_b52a71de9e284a898fb13a5b640a6128_StartDate" hidden="1">
            <a:extLst>
              <a:ext uri="{FF2B5EF4-FFF2-40B4-BE49-F238E27FC236}">
                <a16:creationId xmlns:a16="http://schemas.microsoft.com/office/drawing/2014/main" id="{05846D0B-A3F6-42E8-AFDB-B637E04C388B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8" name="OTLSHAPE_SLT_b52a71de9e284a898fb13a5b640a6128_EndDate" hidden="1">
            <a:extLst>
              <a:ext uri="{FF2B5EF4-FFF2-40B4-BE49-F238E27FC236}">
                <a16:creationId xmlns:a16="http://schemas.microsoft.com/office/drawing/2014/main" id="{DDD7272C-049A-44C7-9E8E-7958F7BFA938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OTLSHAPE_SLT_02a98b4cfdc74c139ac199ecce38da34_JoinedDate" hidden="1">
            <a:extLst>
              <a:ext uri="{FF2B5EF4-FFF2-40B4-BE49-F238E27FC236}">
                <a16:creationId xmlns:a16="http://schemas.microsoft.com/office/drawing/2014/main" id="{653291D9-CA7C-4B9F-876D-9177776E8D5E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Jun 1 - Aug 31</a:t>
            </a:r>
          </a:p>
        </p:txBody>
      </p:sp>
      <p:sp>
        <p:nvSpPr>
          <p:cNvPr id="66" name="OTLSHAPE_SLT_02a98b4cfdc74c139ac199ecce38da34_StartDate" hidden="1">
            <a:extLst>
              <a:ext uri="{FF2B5EF4-FFF2-40B4-BE49-F238E27FC236}">
                <a16:creationId xmlns:a16="http://schemas.microsoft.com/office/drawing/2014/main" id="{6C5AAF08-E293-4EDD-8EA7-962822FE10FC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7" name="OTLSHAPE_SLT_02a98b4cfdc74c139ac199ecce38da34_EndDate" hidden="1">
            <a:extLst>
              <a:ext uri="{FF2B5EF4-FFF2-40B4-BE49-F238E27FC236}">
                <a16:creationId xmlns:a16="http://schemas.microsoft.com/office/drawing/2014/main" id="{7208ACF2-2558-4445-8F0A-C48E26D9B0E1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0" name="OTLSHAPE_SLT_f01f0106920b449c9cf4a4c6c97cb574_JoinedDate" hidden="1">
            <a:extLst>
              <a:ext uri="{FF2B5EF4-FFF2-40B4-BE49-F238E27FC236}">
                <a16:creationId xmlns:a16="http://schemas.microsoft.com/office/drawing/2014/main" id="{3ED27BAD-C58D-42ED-B7EF-792C218720E3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Jun 1 - Dec 10</a:t>
            </a:r>
          </a:p>
        </p:txBody>
      </p:sp>
      <p:sp>
        <p:nvSpPr>
          <p:cNvPr id="71" name="OTLSHAPE_SLT_f01f0106920b449c9cf4a4c6c97cb574_StartDate" hidden="1">
            <a:extLst>
              <a:ext uri="{FF2B5EF4-FFF2-40B4-BE49-F238E27FC236}">
                <a16:creationId xmlns:a16="http://schemas.microsoft.com/office/drawing/2014/main" id="{F0167F61-B4C6-48DE-961C-7300444F9180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OTLSHAPE_SLT_f01f0106920b449c9cf4a4c6c97cb574_EndDate" hidden="1">
            <a:extLst>
              <a:ext uri="{FF2B5EF4-FFF2-40B4-BE49-F238E27FC236}">
                <a16:creationId xmlns:a16="http://schemas.microsoft.com/office/drawing/2014/main" id="{70A9D9B8-59E2-409C-9C5A-F6ACFF03CA0F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OTLSHAPE_SLT_e054025352ee473296d421b355167880_JoinedDate" hidden="1">
            <a:extLst>
              <a:ext uri="{FF2B5EF4-FFF2-40B4-BE49-F238E27FC236}">
                <a16:creationId xmlns:a16="http://schemas.microsoft.com/office/drawing/2014/main" id="{5CD05F16-1A6B-403A-AFDC-4D09820A5F7B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Jun 1 - Aug 31</a:t>
            </a:r>
          </a:p>
        </p:txBody>
      </p:sp>
      <p:sp>
        <p:nvSpPr>
          <p:cNvPr id="78" name="OTLSHAPE_SLT_e054025352ee473296d421b355167880_StartDate" hidden="1">
            <a:extLst>
              <a:ext uri="{FF2B5EF4-FFF2-40B4-BE49-F238E27FC236}">
                <a16:creationId xmlns:a16="http://schemas.microsoft.com/office/drawing/2014/main" id="{8576BEF5-8091-4C4D-947F-6CC8BE409C3C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9" name="OTLSHAPE_SLT_e054025352ee473296d421b355167880_EndDate" hidden="1">
            <a:extLst>
              <a:ext uri="{FF2B5EF4-FFF2-40B4-BE49-F238E27FC236}">
                <a16:creationId xmlns:a16="http://schemas.microsoft.com/office/drawing/2014/main" id="{A3101BEF-2FE1-4AFF-920E-75F7C8CEFD16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6" name="OTLSHAPE_SLT_a27df8b19cc84ad2b1f4444e609f8160_JoinedDate" hidden="1">
            <a:extLst>
              <a:ext uri="{FF2B5EF4-FFF2-40B4-BE49-F238E27FC236}">
                <a16:creationId xmlns:a16="http://schemas.microsoft.com/office/drawing/2014/main" id="{DC30ABC9-E1A9-42DE-903D-0967AC8F2791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Jun 1 - Aug 31</a:t>
            </a:r>
          </a:p>
        </p:txBody>
      </p:sp>
      <p:sp>
        <p:nvSpPr>
          <p:cNvPr id="87" name="OTLSHAPE_SLT_a27df8b19cc84ad2b1f4444e609f8160_StartDate" hidden="1">
            <a:extLst>
              <a:ext uri="{FF2B5EF4-FFF2-40B4-BE49-F238E27FC236}">
                <a16:creationId xmlns:a16="http://schemas.microsoft.com/office/drawing/2014/main" id="{76BF4E8C-37C4-4E55-95F1-A0E93C728DF4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90" name="OTLSHAPE_SLT_a27df8b19cc84ad2b1f4444e609f8160_EndDate" hidden="1">
            <a:extLst>
              <a:ext uri="{FF2B5EF4-FFF2-40B4-BE49-F238E27FC236}">
                <a16:creationId xmlns:a16="http://schemas.microsoft.com/office/drawing/2014/main" id="{5EBBF96C-0E71-449F-B04B-FF74361D4608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95" name="OTLSHAPE_SLT_af8c10f005964db2b1b6bfec7888bb59_JoinedDate" hidden="1">
            <a:extLst>
              <a:ext uri="{FF2B5EF4-FFF2-40B4-BE49-F238E27FC236}">
                <a16:creationId xmlns:a16="http://schemas.microsoft.com/office/drawing/2014/main" id="{2F31FE56-F544-43D4-8E7B-61E10F6D8BF1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Jun 1 - Oct 17</a:t>
            </a:r>
          </a:p>
        </p:txBody>
      </p:sp>
      <p:sp>
        <p:nvSpPr>
          <p:cNvPr id="98" name="OTLSHAPE_SLT_af8c10f005964db2b1b6bfec7888bb59_StartDate" hidden="1">
            <a:extLst>
              <a:ext uri="{FF2B5EF4-FFF2-40B4-BE49-F238E27FC236}">
                <a16:creationId xmlns:a16="http://schemas.microsoft.com/office/drawing/2014/main" id="{2CBADD6D-AB15-4E3B-B95F-A53AEA707219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99" name="OTLSHAPE_SLT_af8c10f005964db2b1b6bfec7888bb59_EndDate" hidden="1">
            <a:extLst>
              <a:ext uri="{FF2B5EF4-FFF2-40B4-BE49-F238E27FC236}">
                <a16:creationId xmlns:a16="http://schemas.microsoft.com/office/drawing/2014/main" id="{AC916A26-E7F1-4C96-85A5-DE41FAA11D8D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02" name="OTLSHAPE_SLT_0816f4b192854ea9ab8bd271b5aff42e_JoinedDate" hidden="1">
            <a:extLst>
              <a:ext uri="{FF2B5EF4-FFF2-40B4-BE49-F238E27FC236}">
                <a16:creationId xmlns:a16="http://schemas.microsoft.com/office/drawing/2014/main" id="{64A89EDA-F07F-47F1-B0BB-A792FB014501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Jun 1 - Aug 31</a:t>
            </a:r>
          </a:p>
        </p:txBody>
      </p:sp>
      <p:sp>
        <p:nvSpPr>
          <p:cNvPr id="103" name="OTLSHAPE_SLT_0816f4b192854ea9ab8bd271b5aff42e_StartDate" hidden="1">
            <a:extLst>
              <a:ext uri="{FF2B5EF4-FFF2-40B4-BE49-F238E27FC236}">
                <a16:creationId xmlns:a16="http://schemas.microsoft.com/office/drawing/2014/main" id="{022143A2-F95F-4520-985B-FAACBCA9D172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06" name="OTLSHAPE_SLT_0816f4b192854ea9ab8bd271b5aff42e_EndDate" hidden="1">
            <a:extLst>
              <a:ext uri="{FF2B5EF4-FFF2-40B4-BE49-F238E27FC236}">
                <a16:creationId xmlns:a16="http://schemas.microsoft.com/office/drawing/2014/main" id="{8DC7A952-04DE-4168-8E11-76C436049E23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08" name="OTLSHAPE_SLT_7ae66e633c074d1dba39cc861c34193a_JoinedDate" hidden="1">
            <a:extLst>
              <a:ext uri="{FF2B5EF4-FFF2-40B4-BE49-F238E27FC236}">
                <a16:creationId xmlns:a16="http://schemas.microsoft.com/office/drawing/2014/main" id="{DFEE03EE-3797-4DE8-A113-70C36A06BFF8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Jun 1 - Feb 24</a:t>
            </a:r>
          </a:p>
        </p:txBody>
      </p:sp>
      <p:sp>
        <p:nvSpPr>
          <p:cNvPr id="110" name="OTLSHAPE_SLT_7ae66e633c074d1dba39cc861c34193a_StartDate" hidden="1">
            <a:extLst>
              <a:ext uri="{FF2B5EF4-FFF2-40B4-BE49-F238E27FC236}">
                <a16:creationId xmlns:a16="http://schemas.microsoft.com/office/drawing/2014/main" id="{FAEDC4AF-3634-41C3-B538-8D17BCFD6BAA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1" name="OTLSHAPE_SLT_7ae66e633c074d1dba39cc861c34193a_EndDate" hidden="1">
            <a:extLst>
              <a:ext uri="{FF2B5EF4-FFF2-40B4-BE49-F238E27FC236}">
                <a16:creationId xmlns:a16="http://schemas.microsoft.com/office/drawing/2014/main" id="{215B88D1-4380-4714-B9EF-2D286C56BF8A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5" name="OTLSHAPE_SLT_c0cbbdb711314f6f8bc3c74b6c323af9_JoinedDate" hidden="1">
            <a:extLst>
              <a:ext uri="{FF2B5EF4-FFF2-40B4-BE49-F238E27FC236}">
                <a16:creationId xmlns:a16="http://schemas.microsoft.com/office/drawing/2014/main" id="{981C9EDF-E6EE-4EE0-8E89-6A58DA9728F3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Jun 1 - Oct 13</a:t>
            </a:r>
          </a:p>
        </p:txBody>
      </p:sp>
      <p:sp>
        <p:nvSpPr>
          <p:cNvPr id="116" name="OTLSHAPE_SLT_c0cbbdb711314f6f8bc3c74b6c323af9_StartDate" hidden="1">
            <a:extLst>
              <a:ext uri="{FF2B5EF4-FFF2-40B4-BE49-F238E27FC236}">
                <a16:creationId xmlns:a16="http://schemas.microsoft.com/office/drawing/2014/main" id="{7E11F322-9A04-4682-BCF3-676016079973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8" name="OTLSHAPE_SLT_c0cbbdb711314f6f8bc3c74b6c323af9_EndDate" hidden="1">
            <a:extLst>
              <a:ext uri="{FF2B5EF4-FFF2-40B4-BE49-F238E27FC236}">
                <a16:creationId xmlns:a16="http://schemas.microsoft.com/office/drawing/2014/main" id="{053D3113-4B90-4861-82B7-0CFA4C58D14D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22" name="OTLSHAPE_SLT_5bdc4721d12946b5ae1b09cbd9c56642_JoinedDate" hidden="1">
            <a:extLst>
              <a:ext uri="{FF2B5EF4-FFF2-40B4-BE49-F238E27FC236}">
                <a16:creationId xmlns:a16="http://schemas.microsoft.com/office/drawing/2014/main" id="{BB803B73-49F4-4A16-BF00-E61D38A0A441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Jun 1 - Oct 24</a:t>
            </a:r>
          </a:p>
        </p:txBody>
      </p:sp>
      <p:sp>
        <p:nvSpPr>
          <p:cNvPr id="123" name="OTLSHAPE_SLT_5bdc4721d12946b5ae1b09cbd9c56642_StartDate" hidden="1">
            <a:extLst>
              <a:ext uri="{FF2B5EF4-FFF2-40B4-BE49-F238E27FC236}">
                <a16:creationId xmlns:a16="http://schemas.microsoft.com/office/drawing/2014/main" id="{39FD338B-7ABD-4435-AB0C-0AE23E1F4EF1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24" name="OTLSHAPE_SLT_5bdc4721d12946b5ae1b09cbd9c56642_EndDate" hidden="1">
            <a:extLst>
              <a:ext uri="{FF2B5EF4-FFF2-40B4-BE49-F238E27FC236}">
                <a16:creationId xmlns:a16="http://schemas.microsoft.com/office/drawing/2014/main" id="{2AD50E5B-DE92-43EA-B816-8CF7414AC568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31" name="OTLSHAPE_SLT_0801838719bd47cba6b2b4ed8df1e46e_JoinedDate" hidden="1">
            <a:extLst>
              <a:ext uri="{FF2B5EF4-FFF2-40B4-BE49-F238E27FC236}">
                <a16:creationId xmlns:a16="http://schemas.microsoft.com/office/drawing/2014/main" id="{4281E454-F7B2-481A-8714-527D99804B3E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Jun 1 - Aug 31</a:t>
            </a:r>
          </a:p>
        </p:txBody>
      </p:sp>
      <p:sp>
        <p:nvSpPr>
          <p:cNvPr id="132" name="OTLSHAPE_SLT_0801838719bd47cba6b2b4ed8df1e46e_StartDate" hidden="1">
            <a:extLst>
              <a:ext uri="{FF2B5EF4-FFF2-40B4-BE49-F238E27FC236}">
                <a16:creationId xmlns:a16="http://schemas.microsoft.com/office/drawing/2014/main" id="{828A5AC1-89C8-4BCF-8D2D-E2AACCB52F6A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34" name="OTLSHAPE_SLT_0801838719bd47cba6b2b4ed8df1e46e_EndDate" hidden="1">
            <a:extLst>
              <a:ext uri="{FF2B5EF4-FFF2-40B4-BE49-F238E27FC236}">
                <a16:creationId xmlns:a16="http://schemas.microsoft.com/office/drawing/2014/main" id="{2B02DD90-5D56-4C75-B1E4-6A33E60863EB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38" name="OTLSHAPE_SLT_ce55cb3af31940ff9b4e7be43f595a48_JoinedDate" hidden="1">
            <a:extLst>
              <a:ext uri="{FF2B5EF4-FFF2-40B4-BE49-F238E27FC236}">
                <a16:creationId xmlns:a16="http://schemas.microsoft.com/office/drawing/2014/main" id="{03A5CE84-116C-413B-864E-81E70745A8ED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12700" y="-618242"/>
            <a:ext cx="723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Jun 1 - Aug 31</a:t>
            </a:r>
          </a:p>
        </p:txBody>
      </p:sp>
      <p:sp>
        <p:nvSpPr>
          <p:cNvPr id="139" name="OTLSHAPE_SLT_ce55cb3af31940ff9b4e7be43f595a48_StartDate" hidden="1">
            <a:extLst>
              <a:ext uri="{FF2B5EF4-FFF2-40B4-BE49-F238E27FC236}">
                <a16:creationId xmlns:a16="http://schemas.microsoft.com/office/drawing/2014/main" id="{4D8DE3BC-4650-4145-B3D7-87354105F6F8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0" name="OTLSHAPE_SLT_ce55cb3af31940ff9b4e7be43f595a48_EndDate" hidden="1">
            <a:extLst>
              <a:ext uri="{FF2B5EF4-FFF2-40B4-BE49-F238E27FC236}">
                <a16:creationId xmlns:a16="http://schemas.microsoft.com/office/drawing/2014/main" id="{51459040-FC87-46D5-B8AE-AA8259E4C037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3" name="OTLSHAPE_SLT_bf77435a42514a5c90eb613f973a4fc5_JoinedDate" hidden="1">
            <a:extLst>
              <a:ext uri="{FF2B5EF4-FFF2-40B4-BE49-F238E27FC236}">
                <a16:creationId xmlns:a16="http://schemas.microsoft.com/office/drawing/2014/main" id="{0D737F33-8241-4BA4-9DF0-508A19EAFD4B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12700" y="-541298"/>
            <a:ext cx="647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Jun 1 - Oct 9</a:t>
            </a:r>
          </a:p>
        </p:txBody>
      </p:sp>
      <p:sp>
        <p:nvSpPr>
          <p:cNvPr id="146" name="OTLSHAPE_SLT_bf77435a42514a5c90eb613f973a4fc5_StartDate" hidden="1">
            <a:extLst>
              <a:ext uri="{FF2B5EF4-FFF2-40B4-BE49-F238E27FC236}">
                <a16:creationId xmlns:a16="http://schemas.microsoft.com/office/drawing/2014/main" id="{13B7F9EF-240B-4449-BB4B-28337B3042D6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7" name="OTLSHAPE_SLT_bf77435a42514a5c90eb613f973a4fc5_EndDate" hidden="1">
            <a:extLst>
              <a:ext uri="{FF2B5EF4-FFF2-40B4-BE49-F238E27FC236}">
                <a16:creationId xmlns:a16="http://schemas.microsoft.com/office/drawing/2014/main" id="{78D211A0-0CC0-49D8-A3E5-D12F74D8C656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54" name="OTLSHAPE_SLT_57e4e667fbbb4eed8dcfee89e033715f_JoinedDate" hidden="1">
            <a:extLst>
              <a:ext uri="{FF2B5EF4-FFF2-40B4-BE49-F238E27FC236}">
                <a16:creationId xmlns:a16="http://schemas.microsoft.com/office/drawing/2014/main" id="{849C4C77-B6BB-46BE-AD98-B40DB7DFA8B0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12700" y="-618242"/>
            <a:ext cx="7620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Mar 1 - Aug 31</a:t>
            </a:r>
          </a:p>
        </p:txBody>
      </p:sp>
      <p:sp>
        <p:nvSpPr>
          <p:cNvPr id="155" name="OTLSHAPE_SLT_57e4e667fbbb4eed8dcfee89e033715f_StartDate" hidden="1">
            <a:extLst>
              <a:ext uri="{FF2B5EF4-FFF2-40B4-BE49-F238E27FC236}">
                <a16:creationId xmlns:a16="http://schemas.microsoft.com/office/drawing/2014/main" id="{A5765338-4AFA-4E51-8BAA-E9A015180897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56" name="OTLSHAPE_SLT_57e4e667fbbb4eed8dcfee89e033715f_EndDate" hidden="1">
            <a:extLst>
              <a:ext uri="{FF2B5EF4-FFF2-40B4-BE49-F238E27FC236}">
                <a16:creationId xmlns:a16="http://schemas.microsoft.com/office/drawing/2014/main" id="{3FD20C04-56D0-4879-90CC-8D2A07D8E913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3" name="OTLSHAPE_SLT_ab0f9bb0b665401e9884e07547916f50_JoinedDate" hidden="1">
            <a:extLst>
              <a:ext uri="{FF2B5EF4-FFF2-40B4-BE49-F238E27FC236}">
                <a16:creationId xmlns:a16="http://schemas.microsoft.com/office/drawing/2014/main" id="{3D33CA5B-E35B-4058-92E0-73A9F92ADC8C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12700" y="-541298"/>
            <a:ext cx="673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Aug 2 - Apr 1</a:t>
            </a:r>
          </a:p>
        </p:txBody>
      </p:sp>
      <p:sp>
        <p:nvSpPr>
          <p:cNvPr id="164" name="OTLSHAPE_SLT_ab0f9bb0b665401e9884e07547916f50_StartDate" hidden="1">
            <a:extLst>
              <a:ext uri="{FF2B5EF4-FFF2-40B4-BE49-F238E27FC236}">
                <a16:creationId xmlns:a16="http://schemas.microsoft.com/office/drawing/2014/main" id="{F6992922-36BB-40D8-973A-B2F5E3ED8B16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6" name="OTLSHAPE_SLT_ab0f9bb0b665401e9884e07547916f50_EndDate" hidden="1">
            <a:extLst>
              <a:ext uri="{FF2B5EF4-FFF2-40B4-BE49-F238E27FC236}">
                <a16:creationId xmlns:a16="http://schemas.microsoft.com/office/drawing/2014/main" id="{871EF31F-DFC0-4CC3-B413-C95536647A47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70" name="OTLSHAPE_SLT_8e94557e109347178d8fdf8005731b60_JoinedDate" hidden="1">
            <a:extLst>
              <a:ext uri="{FF2B5EF4-FFF2-40B4-BE49-F238E27FC236}">
                <a16:creationId xmlns:a16="http://schemas.microsoft.com/office/drawing/2014/main" id="{1B7B0A73-AFC7-4CCF-B35B-0176DAA03DB5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12700" y="-541298"/>
            <a:ext cx="6604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Aug 5 - Jan 9</a:t>
            </a:r>
          </a:p>
        </p:txBody>
      </p:sp>
      <p:sp>
        <p:nvSpPr>
          <p:cNvPr id="171" name="OTLSHAPE_SLT_8e94557e109347178d8fdf8005731b60_StartDate" hidden="1">
            <a:extLst>
              <a:ext uri="{FF2B5EF4-FFF2-40B4-BE49-F238E27FC236}">
                <a16:creationId xmlns:a16="http://schemas.microsoft.com/office/drawing/2014/main" id="{930EBA88-5611-4FA1-8330-0F5756B8837F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72" name="OTLSHAPE_SLT_8e94557e109347178d8fdf8005731b60_EndDate" hidden="1">
            <a:extLst>
              <a:ext uri="{FF2B5EF4-FFF2-40B4-BE49-F238E27FC236}">
                <a16:creationId xmlns:a16="http://schemas.microsoft.com/office/drawing/2014/main" id="{8CE4B817-7012-4AAC-B15E-DA6736DDC31A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cxnSp>
        <p:nvCxnSpPr>
          <p:cNvPr id="240" name="OTLSHAPE_TB_00000000000000000000000000000000_Separator1">
            <a:extLst>
              <a:ext uri="{FF2B5EF4-FFF2-40B4-BE49-F238E27FC236}">
                <a16:creationId xmlns:a16="http://schemas.microsoft.com/office/drawing/2014/main" id="{D8DD2BD0-34F6-4E6D-BB66-CF860011ECBA}"/>
              </a:ext>
            </a:extLst>
          </p:cNvPr>
          <p:cNvCxnSpPr/>
          <p:nvPr>
            <p:custDataLst>
              <p:tags r:id="rId191"/>
            </p:custDataLst>
          </p:nvPr>
        </p:nvCxnSpPr>
        <p:spPr>
          <a:xfrm>
            <a:off x="2558025" y="1682923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OTLSHAPE_TB_00000000000000000000000000000000_Separator2">
            <a:extLst>
              <a:ext uri="{FF2B5EF4-FFF2-40B4-BE49-F238E27FC236}">
                <a16:creationId xmlns:a16="http://schemas.microsoft.com/office/drawing/2014/main" id="{D383FDC1-7D8B-4A27-8EDE-375A9ADB6ECD}"/>
              </a:ext>
            </a:extLst>
          </p:cNvPr>
          <p:cNvCxnSpPr/>
          <p:nvPr>
            <p:custDataLst>
              <p:tags r:id="rId192"/>
            </p:custDataLst>
          </p:nvPr>
        </p:nvCxnSpPr>
        <p:spPr>
          <a:xfrm>
            <a:off x="3882047" y="1682923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OTLSHAPE_TB_00000000000000000000000000000000_Separator3">
            <a:extLst>
              <a:ext uri="{FF2B5EF4-FFF2-40B4-BE49-F238E27FC236}">
                <a16:creationId xmlns:a16="http://schemas.microsoft.com/office/drawing/2014/main" id="{EBA23E20-D2D2-47D5-A692-EDF652A5B1C2}"/>
              </a:ext>
            </a:extLst>
          </p:cNvPr>
          <p:cNvCxnSpPr/>
          <p:nvPr>
            <p:custDataLst>
              <p:tags r:id="rId193"/>
            </p:custDataLst>
          </p:nvPr>
        </p:nvCxnSpPr>
        <p:spPr>
          <a:xfrm>
            <a:off x="5206069" y="1682923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OTLSHAPE_TB_00000000000000000000000000000000_Separator4">
            <a:extLst>
              <a:ext uri="{FF2B5EF4-FFF2-40B4-BE49-F238E27FC236}">
                <a16:creationId xmlns:a16="http://schemas.microsoft.com/office/drawing/2014/main" id="{42C53BF3-B8CB-473B-BBEF-13814011C1B4}"/>
              </a:ext>
            </a:extLst>
          </p:cNvPr>
          <p:cNvCxnSpPr/>
          <p:nvPr>
            <p:custDataLst>
              <p:tags r:id="rId194"/>
            </p:custDataLst>
          </p:nvPr>
        </p:nvCxnSpPr>
        <p:spPr>
          <a:xfrm>
            <a:off x="6530091" y="1682923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OTLSHAPE_TB_00000000000000000000000000000000_Separator5">
            <a:extLst>
              <a:ext uri="{FF2B5EF4-FFF2-40B4-BE49-F238E27FC236}">
                <a16:creationId xmlns:a16="http://schemas.microsoft.com/office/drawing/2014/main" id="{16FF66C7-5DDD-4296-9A45-A3CAF41ECB38}"/>
              </a:ext>
            </a:extLst>
          </p:cNvPr>
          <p:cNvCxnSpPr/>
          <p:nvPr>
            <p:custDataLst>
              <p:tags r:id="rId195"/>
            </p:custDataLst>
          </p:nvPr>
        </p:nvCxnSpPr>
        <p:spPr>
          <a:xfrm>
            <a:off x="7857740" y="1682923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5" name="OTLSHAPE_SLA_cdafd2db1bbc45508cf02a0cd5e54672_Shape">
            <a:extLst>
              <a:ext uri="{FF2B5EF4-FFF2-40B4-BE49-F238E27FC236}">
                <a16:creationId xmlns:a16="http://schemas.microsoft.com/office/drawing/2014/main" id="{8BC4B93C-82FE-4205-A464-C1C32696C7C1}"/>
              </a:ext>
            </a:extLst>
          </p:cNvPr>
          <p:cNvSpPr/>
          <p:nvPr>
            <p:custDataLst>
              <p:tags r:id="rId196"/>
            </p:custDataLst>
          </p:nvPr>
        </p:nvSpPr>
        <p:spPr>
          <a:xfrm>
            <a:off x="7285505" y="2216323"/>
            <a:ext cx="152400" cy="177800"/>
          </a:xfrm>
          <a:prstGeom prst="diamond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" name="OTLSHAPE_SLA_404d14ce094f44cbae2c790aad10dd58_Shape">
            <a:extLst>
              <a:ext uri="{FF2B5EF4-FFF2-40B4-BE49-F238E27FC236}">
                <a16:creationId xmlns:a16="http://schemas.microsoft.com/office/drawing/2014/main" id="{CDAEFAAC-E5C1-49CE-ACD8-7765E71D528C}"/>
              </a:ext>
            </a:extLst>
          </p:cNvPr>
          <p:cNvSpPr/>
          <p:nvPr>
            <p:custDataLst>
              <p:tags r:id="rId197"/>
            </p:custDataLst>
          </p:nvPr>
        </p:nvSpPr>
        <p:spPr>
          <a:xfrm>
            <a:off x="7474133" y="2625348"/>
            <a:ext cx="152400" cy="177800"/>
          </a:xfrm>
          <a:prstGeom prst="diamond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" name="OTLSHAPE_SLA_3b7f58e2b56440f5ba2815c189e32039_Shape">
            <a:extLst>
              <a:ext uri="{FF2B5EF4-FFF2-40B4-BE49-F238E27FC236}">
                <a16:creationId xmlns:a16="http://schemas.microsoft.com/office/drawing/2014/main" id="{ECEE9BCF-52C2-4957-8D0C-D7C6E18C77A1}"/>
              </a:ext>
            </a:extLst>
          </p:cNvPr>
          <p:cNvSpPr/>
          <p:nvPr>
            <p:custDataLst>
              <p:tags r:id="rId198"/>
            </p:custDataLst>
          </p:nvPr>
        </p:nvSpPr>
        <p:spPr>
          <a:xfrm>
            <a:off x="7288203" y="3034373"/>
            <a:ext cx="152400" cy="177800"/>
          </a:xfrm>
          <a:prstGeom prst="diamond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OTLSHAPE_SLA_35ee7c0bbdb748fcb0c85b162fab81b2_Shape">
            <a:extLst>
              <a:ext uri="{FF2B5EF4-FFF2-40B4-BE49-F238E27FC236}">
                <a16:creationId xmlns:a16="http://schemas.microsoft.com/office/drawing/2014/main" id="{18151DBD-4896-4EC2-B9F9-320E96911637}"/>
              </a:ext>
            </a:extLst>
          </p:cNvPr>
          <p:cNvSpPr/>
          <p:nvPr>
            <p:custDataLst>
              <p:tags r:id="rId199"/>
            </p:custDataLst>
          </p:nvPr>
        </p:nvSpPr>
        <p:spPr>
          <a:xfrm>
            <a:off x="7288203" y="3738122"/>
            <a:ext cx="152400" cy="177800"/>
          </a:xfrm>
          <a:prstGeom prst="diamond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OTLSHAPE_SLA_69667f5ebaab45d6a746a478153e59cf_Shape">
            <a:extLst>
              <a:ext uri="{FF2B5EF4-FFF2-40B4-BE49-F238E27FC236}">
                <a16:creationId xmlns:a16="http://schemas.microsoft.com/office/drawing/2014/main" id="{40D52BEA-78F1-43DC-9503-EA727A8F98F4}"/>
              </a:ext>
            </a:extLst>
          </p:cNvPr>
          <p:cNvSpPr/>
          <p:nvPr>
            <p:custDataLst>
              <p:tags r:id="rId200"/>
            </p:custDataLst>
          </p:nvPr>
        </p:nvSpPr>
        <p:spPr>
          <a:xfrm>
            <a:off x="7288203" y="3954022"/>
            <a:ext cx="152400" cy="177800"/>
          </a:xfrm>
          <a:prstGeom prst="diamond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OTLSHAPE_SLA_ffeee3fe19784d95bf55a2ae406979c4_Shape">
            <a:extLst>
              <a:ext uri="{FF2B5EF4-FFF2-40B4-BE49-F238E27FC236}">
                <a16:creationId xmlns:a16="http://schemas.microsoft.com/office/drawing/2014/main" id="{81D50CBE-6279-432E-AA1F-B0919DBFB529}"/>
              </a:ext>
            </a:extLst>
          </p:cNvPr>
          <p:cNvSpPr/>
          <p:nvPr>
            <p:custDataLst>
              <p:tags r:id="rId201"/>
            </p:custDataLst>
          </p:nvPr>
        </p:nvSpPr>
        <p:spPr>
          <a:xfrm>
            <a:off x="7465948" y="5044021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TLSHAPE_SLA_5a3c413025964c8f9865a43798609764_Shape">
            <a:extLst>
              <a:ext uri="{FF2B5EF4-FFF2-40B4-BE49-F238E27FC236}">
                <a16:creationId xmlns:a16="http://schemas.microsoft.com/office/drawing/2014/main" id="{CA93E571-6EF6-4729-9A47-BCEDFD6C3AF9}"/>
              </a:ext>
            </a:extLst>
          </p:cNvPr>
          <p:cNvSpPr/>
          <p:nvPr>
            <p:custDataLst>
              <p:tags r:id="rId202"/>
            </p:custDataLst>
          </p:nvPr>
        </p:nvSpPr>
        <p:spPr>
          <a:xfrm>
            <a:off x="7429674" y="5747770"/>
            <a:ext cx="152400" cy="177800"/>
          </a:xfrm>
          <a:prstGeom prst="diamond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OTLSHAPE_SLA_56fbaba9d9d8427c939ecf2d30dda7c0_Shape">
            <a:extLst>
              <a:ext uri="{FF2B5EF4-FFF2-40B4-BE49-F238E27FC236}">
                <a16:creationId xmlns:a16="http://schemas.microsoft.com/office/drawing/2014/main" id="{D6CE897E-B4F9-40F6-94C9-19B3FE0C2A69}"/>
              </a:ext>
            </a:extLst>
          </p:cNvPr>
          <p:cNvSpPr/>
          <p:nvPr>
            <p:custDataLst>
              <p:tags r:id="rId203"/>
            </p:custDataLst>
          </p:nvPr>
        </p:nvSpPr>
        <p:spPr>
          <a:xfrm>
            <a:off x="7288203" y="5963670"/>
            <a:ext cx="152400" cy="177800"/>
          </a:xfrm>
          <a:prstGeom prst="diamond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SLA_cdafd2db1bbc45508cf02a0cd5e54672_Title" hidden="1">
            <a:extLst>
              <a:ext uri="{FF2B5EF4-FFF2-40B4-BE49-F238E27FC236}">
                <a16:creationId xmlns:a16="http://schemas.microsoft.com/office/drawing/2014/main" id="{FF04FB2C-8A58-4A14-ABB5-42E0A7D49BA0}"/>
              </a:ext>
            </a:extLst>
          </p:cNvPr>
          <p:cNvSpPr txBox="1"/>
          <p:nvPr>
            <p:custDataLst>
              <p:tags r:id="rId204"/>
            </p:custDataLst>
          </p:nvPr>
        </p:nvSpPr>
        <p:spPr>
          <a:xfrm>
            <a:off x="12700" y="-61054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b="1">
                <a:solidFill>
                  <a:schemeClr val="dk1"/>
                </a:solidFill>
                <a:latin typeface="Calibri" panose="020F0502020204030204" pitchFamily="34" charset="0"/>
              </a:rPr>
              <a:t>Milestone</a:t>
            </a:r>
          </a:p>
        </p:txBody>
      </p:sp>
      <p:sp>
        <p:nvSpPr>
          <p:cNvPr id="16" name="OTLSHAPE_SLA_cdafd2db1bbc45508cf02a0cd5e54672_Date" hidden="1">
            <a:extLst>
              <a:ext uri="{FF2B5EF4-FFF2-40B4-BE49-F238E27FC236}">
                <a16:creationId xmlns:a16="http://schemas.microsoft.com/office/drawing/2014/main" id="{DD4BBDAC-B68F-42C3-BF7F-863EBA94F012}"/>
              </a:ext>
            </a:extLst>
          </p:cNvPr>
          <p:cNvSpPr txBox="1"/>
          <p:nvPr>
            <p:custDataLst>
              <p:tags r:id="rId205"/>
            </p:custDataLst>
          </p:nvPr>
        </p:nvSpPr>
        <p:spPr>
          <a:xfrm>
            <a:off x="7176624" y="231792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 dirty="0">
                <a:solidFill>
                  <a:schemeClr val="dk2"/>
                </a:solidFill>
                <a:latin typeface="Calibri" panose="020F0502020204030204" pitchFamily="34" charset="0"/>
              </a:rPr>
              <a:t>Aug 17</a:t>
            </a:r>
          </a:p>
        </p:txBody>
      </p:sp>
      <p:sp>
        <p:nvSpPr>
          <p:cNvPr id="43" name="OTLSHAPE_SLA_404d14ce094f44cbae2c790aad10dd58_Title" hidden="1">
            <a:extLst>
              <a:ext uri="{FF2B5EF4-FFF2-40B4-BE49-F238E27FC236}">
                <a16:creationId xmlns:a16="http://schemas.microsoft.com/office/drawing/2014/main" id="{0C3F8A05-D9E6-4F6D-A96C-B0C27AE74C03}"/>
              </a:ext>
            </a:extLst>
          </p:cNvPr>
          <p:cNvSpPr txBox="1"/>
          <p:nvPr>
            <p:custDataLst>
              <p:tags r:id="rId206"/>
            </p:custDataLst>
          </p:nvPr>
        </p:nvSpPr>
        <p:spPr>
          <a:xfrm>
            <a:off x="12700" y="-61054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b="1">
                <a:solidFill>
                  <a:schemeClr val="dk1"/>
                </a:solidFill>
                <a:latin typeface="Calibri" panose="020F0502020204030204" pitchFamily="34" charset="0"/>
              </a:rPr>
              <a:t>Milestone</a:t>
            </a:r>
          </a:p>
        </p:txBody>
      </p:sp>
      <p:sp>
        <p:nvSpPr>
          <p:cNvPr id="44" name="OTLSHAPE_SLA_404d14ce094f44cbae2c790aad10dd58_Date" hidden="1">
            <a:extLst>
              <a:ext uri="{FF2B5EF4-FFF2-40B4-BE49-F238E27FC236}">
                <a16:creationId xmlns:a16="http://schemas.microsoft.com/office/drawing/2014/main" id="{D5251A20-08A6-413B-8D55-AC2A31E6D8A1}"/>
              </a:ext>
            </a:extLst>
          </p:cNvPr>
          <p:cNvSpPr txBox="1"/>
          <p:nvPr>
            <p:custDataLst>
              <p:tags r:id="rId207"/>
            </p:custDataLst>
          </p:nvPr>
        </p:nvSpPr>
        <p:spPr>
          <a:xfrm>
            <a:off x="7407267" y="272694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>
                <a:solidFill>
                  <a:schemeClr val="dk2"/>
                </a:solidFill>
                <a:latin typeface="Calibri" panose="020F0502020204030204" pitchFamily="34" charset="0"/>
              </a:rPr>
              <a:t>Oct 8</a:t>
            </a:r>
          </a:p>
        </p:txBody>
      </p:sp>
      <p:sp>
        <p:nvSpPr>
          <p:cNvPr id="59" name="OTLSHAPE_SLA_3b7f58e2b56440f5ba2815c189e32039_Title" hidden="1">
            <a:extLst>
              <a:ext uri="{FF2B5EF4-FFF2-40B4-BE49-F238E27FC236}">
                <a16:creationId xmlns:a16="http://schemas.microsoft.com/office/drawing/2014/main" id="{C6058D87-0E08-478F-BD30-1579DFAD7E57}"/>
              </a:ext>
            </a:extLst>
          </p:cNvPr>
          <p:cNvSpPr txBox="1"/>
          <p:nvPr>
            <p:custDataLst>
              <p:tags r:id="rId208"/>
            </p:custDataLst>
          </p:nvPr>
        </p:nvSpPr>
        <p:spPr>
          <a:xfrm>
            <a:off x="12700" y="-61054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b="1">
                <a:solidFill>
                  <a:schemeClr val="dk1"/>
                </a:solidFill>
                <a:latin typeface="Calibri" panose="020F0502020204030204" pitchFamily="34" charset="0"/>
              </a:rPr>
              <a:t>Milestone</a:t>
            </a:r>
          </a:p>
        </p:txBody>
      </p:sp>
      <p:sp>
        <p:nvSpPr>
          <p:cNvPr id="60" name="OTLSHAPE_SLA_3b7f58e2b56440f5ba2815c189e32039_Date" hidden="1">
            <a:extLst>
              <a:ext uri="{FF2B5EF4-FFF2-40B4-BE49-F238E27FC236}">
                <a16:creationId xmlns:a16="http://schemas.microsoft.com/office/drawing/2014/main" id="{AECDE5D8-91BE-4E04-9B03-6B8C356A2F33}"/>
              </a:ext>
            </a:extLst>
          </p:cNvPr>
          <p:cNvSpPr txBox="1"/>
          <p:nvPr>
            <p:custDataLst>
              <p:tags r:id="rId209"/>
            </p:custDataLst>
          </p:nvPr>
        </p:nvSpPr>
        <p:spPr>
          <a:xfrm>
            <a:off x="7179321" y="340529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>
                <a:solidFill>
                  <a:schemeClr val="dk2"/>
                </a:solidFill>
                <a:latin typeface="Calibri" panose="020F0502020204030204" pitchFamily="34" charset="0"/>
              </a:rPr>
              <a:t>Aug 17</a:t>
            </a:r>
          </a:p>
        </p:txBody>
      </p:sp>
      <p:sp>
        <p:nvSpPr>
          <p:cNvPr id="82" name="OTLSHAPE_SLA_35ee7c0bbdb748fcb0c85b162fab81b2_Title" hidden="1">
            <a:extLst>
              <a:ext uri="{FF2B5EF4-FFF2-40B4-BE49-F238E27FC236}">
                <a16:creationId xmlns:a16="http://schemas.microsoft.com/office/drawing/2014/main" id="{71603F55-F6EA-4957-8440-0D7927452647}"/>
              </a:ext>
            </a:extLst>
          </p:cNvPr>
          <p:cNvSpPr txBox="1"/>
          <p:nvPr>
            <p:custDataLst>
              <p:tags r:id="rId210"/>
            </p:custDataLst>
          </p:nvPr>
        </p:nvSpPr>
        <p:spPr>
          <a:xfrm>
            <a:off x="12700" y="-61054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b="1">
                <a:solidFill>
                  <a:schemeClr val="dk1"/>
                </a:solidFill>
                <a:latin typeface="Calibri" panose="020F0502020204030204" pitchFamily="34" charset="0"/>
              </a:rPr>
              <a:t>Milestone</a:t>
            </a:r>
          </a:p>
        </p:txBody>
      </p:sp>
      <p:sp>
        <p:nvSpPr>
          <p:cNvPr id="83" name="OTLSHAPE_SLA_35ee7c0bbdb748fcb0c85b162fab81b2_Date" hidden="1">
            <a:extLst>
              <a:ext uri="{FF2B5EF4-FFF2-40B4-BE49-F238E27FC236}">
                <a16:creationId xmlns:a16="http://schemas.microsoft.com/office/drawing/2014/main" id="{EB1A7D71-7AE6-4033-A677-94B6213ECF9F}"/>
              </a:ext>
            </a:extLst>
          </p:cNvPr>
          <p:cNvSpPr txBox="1"/>
          <p:nvPr>
            <p:custDataLst>
              <p:tags r:id="rId211"/>
            </p:custDataLst>
          </p:nvPr>
        </p:nvSpPr>
        <p:spPr>
          <a:xfrm>
            <a:off x="7179321" y="383972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>
                <a:solidFill>
                  <a:schemeClr val="dk2"/>
                </a:solidFill>
                <a:latin typeface="Calibri" panose="020F0502020204030204" pitchFamily="34" charset="0"/>
              </a:rPr>
              <a:t>Aug 17</a:t>
            </a:r>
          </a:p>
        </p:txBody>
      </p:sp>
      <p:sp>
        <p:nvSpPr>
          <p:cNvPr id="91" name="OTLSHAPE_SLA_69667f5ebaab45d6a746a478153e59cf_Title" hidden="1">
            <a:extLst>
              <a:ext uri="{FF2B5EF4-FFF2-40B4-BE49-F238E27FC236}">
                <a16:creationId xmlns:a16="http://schemas.microsoft.com/office/drawing/2014/main" id="{D38D588E-D67C-42AE-A573-A92E8BCA9232}"/>
              </a:ext>
            </a:extLst>
          </p:cNvPr>
          <p:cNvSpPr txBox="1"/>
          <p:nvPr>
            <p:custDataLst>
              <p:tags r:id="rId212"/>
            </p:custDataLst>
          </p:nvPr>
        </p:nvSpPr>
        <p:spPr>
          <a:xfrm>
            <a:off x="12700" y="-61054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b="1">
                <a:solidFill>
                  <a:schemeClr val="dk1"/>
                </a:solidFill>
                <a:latin typeface="Calibri" panose="020F0502020204030204" pitchFamily="34" charset="0"/>
              </a:rPr>
              <a:t>Milestone</a:t>
            </a:r>
          </a:p>
        </p:txBody>
      </p:sp>
      <p:sp>
        <p:nvSpPr>
          <p:cNvPr id="92" name="OTLSHAPE_SLA_69667f5ebaab45d6a746a478153e59cf_Date" hidden="1">
            <a:extLst>
              <a:ext uri="{FF2B5EF4-FFF2-40B4-BE49-F238E27FC236}">
                <a16:creationId xmlns:a16="http://schemas.microsoft.com/office/drawing/2014/main" id="{7413AD1D-D249-43B7-B968-278E23287288}"/>
              </a:ext>
            </a:extLst>
          </p:cNvPr>
          <p:cNvSpPr txBox="1"/>
          <p:nvPr>
            <p:custDataLst>
              <p:tags r:id="rId213"/>
            </p:custDataLst>
          </p:nvPr>
        </p:nvSpPr>
        <p:spPr>
          <a:xfrm>
            <a:off x="7179321" y="432494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>
                <a:solidFill>
                  <a:schemeClr val="dk2"/>
                </a:solidFill>
                <a:latin typeface="Calibri" panose="020F0502020204030204" pitchFamily="34" charset="0"/>
              </a:rPr>
              <a:t>Aug 17</a:t>
            </a:r>
          </a:p>
        </p:txBody>
      </p:sp>
      <p:sp>
        <p:nvSpPr>
          <p:cNvPr id="126" name="OTLSHAPE_SLA_ffeee3fe19784d95bf55a2ae406979c4_Title" hidden="1">
            <a:extLst>
              <a:ext uri="{FF2B5EF4-FFF2-40B4-BE49-F238E27FC236}">
                <a16:creationId xmlns:a16="http://schemas.microsoft.com/office/drawing/2014/main" id="{A4A879FA-7498-4709-97C2-73FE366CB23E}"/>
              </a:ext>
            </a:extLst>
          </p:cNvPr>
          <p:cNvSpPr txBox="1"/>
          <p:nvPr>
            <p:custDataLst>
              <p:tags r:id="rId214"/>
            </p:custDataLst>
          </p:nvPr>
        </p:nvSpPr>
        <p:spPr>
          <a:xfrm>
            <a:off x="12700" y="-61054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b="1">
                <a:solidFill>
                  <a:schemeClr val="dk1"/>
                </a:solidFill>
                <a:latin typeface="Calibri" panose="020F0502020204030204" pitchFamily="34" charset="0"/>
              </a:rPr>
              <a:t>Milestone</a:t>
            </a:r>
          </a:p>
        </p:txBody>
      </p:sp>
      <p:sp>
        <p:nvSpPr>
          <p:cNvPr id="127" name="OTLSHAPE_SLA_ffeee3fe19784d95bf55a2ae406979c4_Date" hidden="1">
            <a:extLst>
              <a:ext uri="{FF2B5EF4-FFF2-40B4-BE49-F238E27FC236}">
                <a16:creationId xmlns:a16="http://schemas.microsoft.com/office/drawing/2014/main" id="{B1171D36-35F9-49EC-BD36-207283CE31A3}"/>
              </a:ext>
            </a:extLst>
          </p:cNvPr>
          <p:cNvSpPr txBox="1"/>
          <p:nvPr>
            <p:custDataLst>
              <p:tags r:id="rId215"/>
            </p:custDataLst>
          </p:nvPr>
        </p:nvSpPr>
        <p:spPr>
          <a:xfrm>
            <a:off x="7399083" y="568427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6">
                <a:solidFill>
                  <a:schemeClr val="dk2"/>
                </a:solidFill>
                <a:latin typeface="Calibri" panose="020F0502020204030204" pitchFamily="34" charset="0"/>
              </a:rPr>
              <a:t>Oct 5</a:t>
            </a:r>
          </a:p>
        </p:txBody>
      </p:sp>
      <p:sp>
        <p:nvSpPr>
          <p:cNvPr id="148" name="OTLSHAPE_SLA_5a3c413025964c8f9865a43798609764_Title" hidden="1">
            <a:extLst>
              <a:ext uri="{FF2B5EF4-FFF2-40B4-BE49-F238E27FC236}">
                <a16:creationId xmlns:a16="http://schemas.microsoft.com/office/drawing/2014/main" id="{A15F6E00-21EC-4BF4-9580-038701A9A64C}"/>
              </a:ext>
            </a:extLst>
          </p:cNvPr>
          <p:cNvSpPr txBox="1"/>
          <p:nvPr>
            <p:custDataLst>
              <p:tags r:id="rId216"/>
            </p:custDataLst>
          </p:nvPr>
        </p:nvSpPr>
        <p:spPr>
          <a:xfrm>
            <a:off x="12700" y="-61054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b="1">
                <a:solidFill>
                  <a:schemeClr val="dk1"/>
                </a:solidFill>
                <a:latin typeface="Calibri" panose="020F0502020204030204" pitchFamily="34" charset="0"/>
              </a:rPr>
              <a:t>Milestone</a:t>
            </a:r>
          </a:p>
        </p:txBody>
      </p:sp>
      <p:sp>
        <p:nvSpPr>
          <p:cNvPr id="150" name="OTLSHAPE_SLA_5a3c413025964c8f9865a43798609764_Date" hidden="1">
            <a:extLst>
              <a:ext uri="{FF2B5EF4-FFF2-40B4-BE49-F238E27FC236}">
                <a16:creationId xmlns:a16="http://schemas.microsoft.com/office/drawing/2014/main" id="{CD87199C-1362-454D-891F-7E02A8B79549}"/>
              </a:ext>
            </a:extLst>
          </p:cNvPr>
          <p:cNvSpPr txBox="1"/>
          <p:nvPr>
            <p:custDataLst>
              <p:tags r:id="rId217"/>
            </p:custDataLst>
          </p:nvPr>
        </p:nvSpPr>
        <p:spPr>
          <a:xfrm>
            <a:off x="7326656" y="66573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6">
                <a:solidFill>
                  <a:schemeClr val="dk2"/>
                </a:solidFill>
                <a:latin typeface="Calibri" panose="020F0502020204030204" pitchFamily="34" charset="0"/>
              </a:rPr>
              <a:t>Sep 25</a:t>
            </a:r>
          </a:p>
        </p:txBody>
      </p:sp>
      <p:sp>
        <p:nvSpPr>
          <p:cNvPr id="158" name="OTLSHAPE_SLA_56fbaba9d9d8427c939ecf2d30dda7c0_Title" hidden="1">
            <a:extLst>
              <a:ext uri="{FF2B5EF4-FFF2-40B4-BE49-F238E27FC236}">
                <a16:creationId xmlns:a16="http://schemas.microsoft.com/office/drawing/2014/main" id="{F9D53172-3C03-4016-AFCC-8D984AF86A47}"/>
              </a:ext>
            </a:extLst>
          </p:cNvPr>
          <p:cNvSpPr txBox="1"/>
          <p:nvPr>
            <p:custDataLst>
              <p:tags r:id="rId218"/>
            </p:custDataLst>
          </p:nvPr>
        </p:nvSpPr>
        <p:spPr>
          <a:xfrm>
            <a:off x="12700" y="-61054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b="1">
                <a:solidFill>
                  <a:schemeClr val="dk1"/>
                </a:solidFill>
                <a:latin typeface="Calibri" panose="020F0502020204030204" pitchFamily="34" charset="0"/>
              </a:rPr>
              <a:t>Milestone</a:t>
            </a:r>
          </a:p>
        </p:txBody>
      </p:sp>
      <p:sp>
        <p:nvSpPr>
          <p:cNvPr id="159" name="OTLSHAPE_SLA_56fbaba9d9d8427c939ecf2d30dda7c0_Date" hidden="1">
            <a:extLst>
              <a:ext uri="{FF2B5EF4-FFF2-40B4-BE49-F238E27FC236}">
                <a16:creationId xmlns:a16="http://schemas.microsoft.com/office/drawing/2014/main" id="{A2883420-A8E8-4B16-9984-A7EE3D861894}"/>
              </a:ext>
            </a:extLst>
          </p:cNvPr>
          <p:cNvSpPr txBox="1"/>
          <p:nvPr>
            <p:custDataLst>
              <p:tags r:id="rId219"/>
            </p:custDataLst>
          </p:nvPr>
        </p:nvSpPr>
        <p:spPr>
          <a:xfrm>
            <a:off x="7179321" y="714256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6">
                <a:solidFill>
                  <a:schemeClr val="dk2"/>
                </a:solidFill>
                <a:latin typeface="Calibri" panose="020F0502020204030204" pitchFamily="34" charset="0"/>
              </a:rPr>
              <a:t>Aug 17</a:t>
            </a:r>
          </a:p>
        </p:txBody>
      </p:sp>
      <p:sp>
        <p:nvSpPr>
          <p:cNvPr id="368" name="Title 3">
            <a:extLst>
              <a:ext uri="{FF2B5EF4-FFF2-40B4-BE49-F238E27FC236}">
                <a16:creationId xmlns:a16="http://schemas.microsoft.com/office/drawing/2014/main" id="{3D8FB64E-DD9D-46F4-9011-18C73CC3E842}"/>
              </a:ext>
            </a:extLst>
          </p:cNvPr>
          <p:cNvSpPr txBox="1">
            <a:spLocks/>
          </p:cNvSpPr>
          <p:nvPr/>
        </p:nvSpPr>
        <p:spPr>
          <a:xfrm>
            <a:off x="857250" y="365125"/>
            <a:ext cx="10496550" cy="636361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800" dirty="0">
                <a:latin typeface="Segoe UI" panose="020B0502040204020203" pitchFamily="34" charset="0"/>
                <a:cs typeface="Segoe UI" panose="020B0502040204020203" pitchFamily="34" charset="0"/>
              </a:rPr>
              <a:t>Basic Balanced Scorecard Template</a:t>
            </a:r>
            <a:endParaRPr lang="en-US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369" name="Table 6">
            <a:extLst>
              <a:ext uri="{FF2B5EF4-FFF2-40B4-BE49-F238E27FC236}">
                <a16:creationId xmlns:a16="http://schemas.microsoft.com/office/drawing/2014/main" id="{58B4EE2B-528D-42AD-A363-D64EC2EB48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98767"/>
              </p:ext>
            </p:extLst>
          </p:nvPr>
        </p:nvGraphicFramePr>
        <p:xfrm>
          <a:off x="63499" y="1011312"/>
          <a:ext cx="12023725" cy="464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8104">
                  <a:extLst>
                    <a:ext uri="{9D8B030D-6E8A-4147-A177-3AD203B41FA5}">
                      <a16:colId xmlns:a16="http://schemas.microsoft.com/office/drawing/2014/main" val="2644754512"/>
                    </a:ext>
                  </a:extLst>
                </a:gridCol>
                <a:gridCol w="4226876">
                  <a:extLst>
                    <a:ext uri="{9D8B030D-6E8A-4147-A177-3AD203B41FA5}">
                      <a16:colId xmlns:a16="http://schemas.microsoft.com/office/drawing/2014/main" val="1076299089"/>
                    </a:ext>
                  </a:extLst>
                </a:gridCol>
                <a:gridCol w="534115">
                  <a:extLst>
                    <a:ext uri="{9D8B030D-6E8A-4147-A177-3AD203B41FA5}">
                      <a16:colId xmlns:a16="http://schemas.microsoft.com/office/drawing/2014/main" val="1783655431"/>
                    </a:ext>
                  </a:extLst>
                </a:gridCol>
                <a:gridCol w="2145669">
                  <a:extLst>
                    <a:ext uri="{9D8B030D-6E8A-4147-A177-3AD203B41FA5}">
                      <a16:colId xmlns:a16="http://schemas.microsoft.com/office/drawing/2014/main" val="2486451901"/>
                    </a:ext>
                  </a:extLst>
                </a:gridCol>
                <a:gridCol w="791964">
                  <a:extLst>
                    <a:ext uri="{9D8B030D-6E8A-4147-A177-3AD203B41FA5}">
                      <a16:colId xmlns:a16="http://schemas.microsoft.com/office/drawing/2014/main" val="2285376843"/>
                    </a:ext>
                  </a:extLst>
                </a:gridCol>
                <a:gridCol w="2127251">
                  <a:extLst>
                    <a:ext uri="{9D8B030D-6E8A-4147-A177-3AD203B41FA5}">
                      <a16:colId xmlns:a16="http://schemas.microsoft.com/office/drawing/2014/main" val="3925461314"/>
                    </a:ext>
                  </a:extLst>
                </a:gridCol>
                <a:gridCol w="423609">
                  <a:extLst>
                    <a:ext uri="{9D8B030D-6E8A-4147-A177-3AD203B41FA5}">
                      <a16:colId xmlns:a16="http://schemas.microsoft.com/office/drawing/2014/main" val="1498120537"/>
                    </a:ext>
                  </a:extLst>
                </a:gridCol>
                <a:gridCol w="976137">
                  <a:extLst>
                    <a:ext uri="{9D8B030D-6E8A-4147-A177-3AD203B41FA5}">
                      <a16:colId xmlns:a16="http://schemas.microsoft.com/office/drawing/2014/main" val="2504559379"/>
                    </a:ext>
                  </a:extLst>
                </a:gridCol>
              </a:tblGrid>
              <a:tr h="229253">
                <a:tc gridSpan="8"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COMPANY NAME</a:t>
                      </a:r>
                      <a:endParaRPr lang="en-US" sz="1050" dirty="0">
                        <a:solidFill>
                          <a:schemeClr val="bg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6555381"/>
                  </a:ext>
                </a:extLst>
              </a:tr>
              <a:tr h="208127">
                <a:tc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ADDRESS</a:t>
                      </a:r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CITY</a:t>
                      </a:r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STATE</a:t>
                      </a:r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ZIP</a:t>
                      </a:r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8022562"/>
                  </a:ext>
                </a:extLst>
              </a:tr>
            </a:tbl>
          </a:graphicData>
        </a:graphic>
      </p:graphicFrame>
      <p:graphicFrame>
        <p:nvGraphicFramePr>
          <p:cNvPr id="385" name="Table 385">
            <a:extLst>
              <a:ext uri="{FF2B5EF4-FFF2-40B4-BE49-F238E27FC236}">
                <a16:creationId xmlns:a16="http://schemas.microsoft.com/office/drawing/2014/main" id="{6CB2C149-3730-4ED3-AE43-D1833F8B3C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90875"/>
              </p:ext>
            </p:extLst>
          </p:nvPr>
        </p:nvGraphicFramePr>
        <p:xfrm>
          <a:off x="9285299" y="2178223"/>
          <a:ext cx="2801925" cy="1065575"/>
        </p:xfrm>
        <a:graphic>
          <a:graphicData uri="http://schemas.openxmlformats.org/drawingml/2006/table">
            <a:tbl>
              <a:tblPr firstRow="1" bandRow="1"/>
              <a:tblGrid>
                <a:gridCol w="933975">
                  <a:extLst>
                    <a:ext uri="{9D8B030D-6E8A-4147-A177-3AD203B41FA5}">
                      <a16:colId xmlns:a16="http://schemas.microsoft.com/office/drawing/2014/main" val="1805661941"/>
                    </a:ext>
                  </a:extLst>
                </a:gridCol>
                <a:gridCol w="933975">
                  <a:extLst>
                    <a:ext uri="{9D8B030D-6E8A-4147-A177-3AD203B41FA5}">
                      <a16:colId xmlns:a16="http://schemas.microsoft.com/office/drawing/2014/main" val="1161540382"/>
                    </a:ext>
                  </a:extLst>
                </a:gridCol>
                <a:gridCol w="933975">
                  <a:extLst>
                    <a:ext uri="{9D8B030D-6E8A-4147-A177-3AD203B41FA5}">
                      <a16:colId xmlns:a16="http://schemas.microsoft.com/office/drawing/2014/main" val="2812713347"/>
                    </a:ext>
                  </a:extLst>
                </a:gridCol>
              </a:tblGrid>
              <a:tr h="213115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Measure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Initiative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947358"/>
                  </a:ext>
                </a:extLst>
              </a:tr>
              <a:tr h="213115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Measure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Initiative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550696"/>
                  </a:ext>
                </a:extLst>
              </a:tr>
              <a:tr h="213115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Measure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Initiative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6407912"/>
                  </a:ext>
                </a:extLst>
              </a:tr>
              <a:tr h="213115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Measure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Initiative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155777"/>
                  </a:ext>
                </a:extLst>
              </a:tr>
              <a:tr h="213115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Measure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Initiative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610555"/>
                  </a:ext>
                </a:extLst>
              </a:tr>
            </a:tbl>
          </a:graphicData>
        </a:graphic>
      </p:graphicFrame>
      <p:graphicFrame>
        <p:nvGraphicFramePr>
          <p:cNvPr id="387" name="Table 385">
            <a:extLst>
              <a:ext uri="{FF2B5EF4-FFF2-40B4-BE49-F238E27FC236}">
                <a16:creationId xmlns:a16="http://schemas.microsoft.com/office/drawing/2014/main" id="{40F13835-A819-4345-9767-C44C07715D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2689835"/>
              </p:ext>
            </p:extLst>
          </p:nvPr>
        </p:nvGraphicFramePr>
        <p:xfrm>
          <a:off x="9288818" y="3307657"/>
          <a:ext cx="2801925" cy="1050030"/>
        </p:xfrm>
        <a:graphic>
          <a:graphicData uri="http://schemas.openxmlformats.org/drawingml/2006/table">
            <a:tbl>
              <a:tblPr firstRow="1" bandRow="1"/>
              <a:tblGrid>
                <a:gridCol w="933975">
                  <a:extLst>
                    <a:ext uri="{9D8B030D-6E8A-4147-A177-3AD203B41FA5}">
                      <a16:colId xmlns:a16="http://schemas.microsoft.com/office/drawing/2014/main" val="1805661941"/>
                    </a:ext>
                  </a:extLst>
                </a:gridCol>
                <a:gridCol w="933975">
                  <a:extLst>
                    <a:ext uri="{9D8B030D-6E8A-4147-A177-3AD203B41FA5}">
                      <a16:colId xmlns:a16="http://schemas.microsoft.com/office/drawing/2014/main" val="1161540382"/>
                    </a:ext>
                  </a:extLst>
                </a:gridCol>
                <a:gridCol w="933975">
                  <a:extLst>
                    <a:ext uri="{9D8B030D-6E8A-4147-A177-3AD203B41FA5}">
                      <a16:colId xmlns:a16="http://schemas.microsoft.com/office/drawing/2014/main" val="2812713347"/>
                    </a:ext>
                  </a:extLst>
                </a:gridCol>
              </a:tblGrid>
              <a:tr h="210006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Measure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Initiative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947358"/>
                  </a:ext>
                </a:extLst>
              </a:tr>
              <a:tr h="210006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Measure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Initiative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550696"/>
                  </a:ext>
                </a:extLst>
              </a:tr>
              <a:tr h="210006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Measure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Initiative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6407912"/>
                  </a:ext>
                </a:extLst>
              </a:tr>
              <a:tr h="210006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Measure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Initiative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155777"/>
                  </a:ext>
                </a:extLst>
              </a:tr>
              <a:tr h="210006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Measure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Initiative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610555"/>
                  </a:ext>
                </a:extLst>
              </a:tr>
            </a:tbl>
          </a:graphicData>
        </a:graphic>
      </p:graphicFrame>
      <p:graphicFrame>
        <p:nvGraphicFramePr>
          <p:cNvPr id="388" name="Table 385">
            <a:extLst>
              <a:ext uri="{FF2B5EF4-FFF2-40B4-BE49-F238E27FC236}">
                <a16:creationId xmlns:a16="http://schemas.microsoft.com/office/drawing/2014/main" id="{56B312B0-5294-4E92-B691-E0BE96DF91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784996"/>
              </p:ext>
            </p:extLst>
          </p:nvPr>
        </p:nvGraphicFramePr>
        <p:xfrm>
          <a:off x="9285298" y="4421546"/>
          <a:ext cx="2801925" cy="1026500"/>
        </p:xfrm>
        <a:graphic>
          <a:graphicData uri="http://schemas.openxmlformats.org/drawingml/2006/table">
            <a:tbl>
              <a:tblPr firstRow="1" bandRow="1"/>
              <a:tblGrid>
                <a:gridCol w="933975">
                  <a:extLst>
                    <a:ext uri="{9D8B030D-6E8A-4147-A177-3AD203B41FA5}">
                      <a16:colId xmlns:a16="http://schemas.microsoft.com/office/drawing/2014/main" val="1805661941"/>
                    </a:ext>
                  </a:extLst>
                </a:gridCol>
                <a:gridCol w="933975">
                  <a:extLst>
                    <a:ext uri="{9D8B030D-6E8A-4147-A177-3AD203B41FA5}">
                      <a16:colId xmlns:a16="http://schemas.microsoft.com/office/drawing/2014/main" val="1161540382"/>
                    </a:ext>
                  </a:extLst>
                </a:gridCol>
                <a:gridCol w="933975">
                  <a:extLst>
                    <a:ext uri="{9D8B030D-6E8A-4147-A177-3AD203B41FA5}">
                      <a16:colId xmlns:a16="http://schemas.microsoft.com/office/drawing/2014/main" val="2812713347"/>
                    </a:ext>
                  </a:extLst>
                </a:gridCol>
              </a:tblGrid>
              <a:tr h="205300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Measure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Initiative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947358"/>
                  </a:ext>
                </a:extLst>
              </a:tr>
              <a:tr h="205300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Measure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Initiative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550696"/>
                  </a:ext>
                </a:extLst>
              </a:tr>
              <a:tr h="205300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Measure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Initiative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6407912"/>
                  </a:ext>
                </a:extLst>
              </a:tr>
              <a:tr h="205300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Measure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Initiative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155777"/>
                  </a:ext>
                </a:extLst>
              </a:tr>
              <a:tr h="205300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Measure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Initiative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610555"/>
                  </a:ext>
                </a:extLst>
              </a:tr>
            </a:tbl>
          </a:graphicData>
        </a:graphic>
      </p:graphicFrame>
      <p:graphicFrame>
        <p:nvGraphicFramePr>
          <p:cNvPr id="389" name="Table 385">
            <a:extLst>
              <a:ext uri="{FF2B5EF4-FFF2-40B4-BE49-F238E27FC236}">
                <a16:creationId xmlns:a16="http://schemas.microsoft.com/office/drawing/2014/main" id="{1C7158D3-D609-4042-ABC7-C6C9BE2A39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8558841"/>
              </p:ext>
            </p:extLst>
          </p:nvPr>
        </p:nvGraphicFramePr>
        <p:xfrm>
          <a:off x="9285298" y="5516545"/>
          <a:ext cx="2801925" cy="1049275"/>
        </p:xfrm>
        <a:graphic>
          <a:graphicData uri="http://schemas.openxmlformats.org/drawingml/2006/table">
            <a:tbl>
              <a:tblPr firstRow="1" bandRow="1"/>
              <a:tblGrid>
                <a:gridCol w="933975">
                  <a:extLst>
                    <a:ext uri="{9D8B030D-6E8A-4147-A177-3AD203B41FA5}">
                      <a16:colId xmlns:a16="http://schemas.microsoft.com/office/drawing/2014/main" val="1805661941"/>
                    </a:ext>
                  </a:extLst>
                </a:gridCol>
                <a:gridCol w="933975">
                  <a:extLst>
                    <a:ext uri="{9D8B030D-6E8A-4147-A177-3AD203B41FA5}">
                      <a16:colId xmlns:a16="http://schemas.microsoft.com/office/drawing/2014/main" val="1161540382"/>
                    </a:ext>
                  </a:extLst>
                </a:gridCol>
                <a:gridCol w="933975">
                  <a:extLst>
                    <a:ext uri="{9D8B030D-6E8A-4147-A177-3AD203B41FA5}">
                      <a16:colId xmlns:a16="http://schemas.microsoft.com/office/drawing/2014/main" val="2812713347"/>
                    </a:ext>
                  </a:extLst>
                </a:gridCol>
              </a:tblGrid>
              <a:tr h="209855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Measure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Initiative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947358"/>
                  </a:ext>
                </a:extLst>
              </a:tr>
              <a:tr h="209855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Measure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Initiative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550696"/>
                  </a:ext>
                </a:extLst>
              </a:tr>
              <a:tr h="209855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Measure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Initiative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6407912"/>
                  </a:ext>
                </a:extLst>
              </a:tr>
              <a:tr h="209855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Measure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Initiative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155777"/>
                  </a:ext>
                </a:extLst>
              </a:tr>
              <a:tr h="209855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Measure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Initiative</a:t>
                      </a:r>
                      <a:endParaRPr lang="en-US" sz="8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610555"/>
                  </a:ext>
                </a:extLst>
              </a:tr>
            </a:tbl>
          </a:graphicData>
        </a:graphic>
      </p:graphicFrame>
      <p:graphicFrame>
        <p:nvGraphicFramePr>
          <p:cNvPr id="390" name="Table 390">
            <a:extLst>
              <a:ext uri="{FF2B5EF4-FFF2-40B4-BE49-F238E27FC236}">
                <a16:creationId xmlns:a16="http://schemas.microsoft.com/office/drawing/2014/main" id="{6B1E4004-C836-4266-848A-4223AC79A5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468853"/>
              </p:ext>
            </p:extLst>
          </p:nvPr>
        </p:nvGraphicFramePr>
        <p:xfrm>
          <a:off x="9282875" y="1594023"/>
          <a:ext cx="2801925" cy="370840"/>
        </p:xfrm>
        <a:graphic>
          <a:graphicData uri="http://schemas.openxmlformats.org/drawingml/2006/table">
            <a:tbl>
              <a:tblPr firstRow="1" bandRow="1"/>
              <a:tblGrid>
                <a:gridCol w="933975">
                  <a:extLst>
                    <a:ext uri="{9D8B030D-6E8A-4147-A177-3AD203B41FA5}">
                      <a16:colId xmlns:a16="http://schemas.microsoft.com/office/drawing/2014/main" val="2602942643"/>
                    </a:ext>
                  </a:extLst>
                </a:gridCol>
                <a:gridCol w="933975">
                  <a:extLst>
                    <a:ext uri="{9D8B030D-6E8A-4147-A177-3AD203B41FA5}">
                      <a16:colId xmlns:a16="http://schemas.microsoft.com/office/drawing/2014/main" val="3047551458"/>
                    </a:ext>
                  </a:extLst>
                </a:gridCol>
                <a:gridCol w="933975">
                  <a:extLst>
                    <a:ext uri="{9D8B030D-6E8A-4147-A177-3AD203B41FA5}">
                      <a16:colId xmlns:a16="http://schemas.microsoft.com/office/drawing/2014/main" val="25630913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Measures</a:t>
                      </a:r>
                      <a:endParaRPr lang="en-US" sz="1200" dirty="0">
                        <a:solidFill>
                          <a:schemeClr val="bg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Targets</a:t>
                      </a:r>
                      <a:endParaRPr lang="en-US" sz="1200" dirty="0">
                        <a:solidFill>
                          <a:schemeClr val="bg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Initiatives</a:t>
                      </a:r>
                      <a:endParaRPr lang="en-US" sz="1200" dirty="0">
                        <a:solidFill>
                          <a:schemeClr val="bg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785445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6913244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yMC0wOC0xN1QwNjowODowMCIsIlN0eWxlIjp7IiRpZCI6IjciLCJTaGFwZSI6MSwiQ29ubmVjdG9yTWFyZ2luIjp7IiRpZCI6IjgiLCJUb3AiOjAuMCwiTGVmdCI6Mi4wLCJSaWdodCI6Mi4wLCJCb3R0b20iOjAuMH0sIkNvbm5lY3RvclN0eWxlIjp7IiRpZCI6IjkiLCJMaW5lQ29sb3IiOnsiJGlkIjoiMTAiLCIkdHlwZSI6Ik5MUkUuQ29tbW9uLkRvbS5Tb2xpZENvbG9yQnJ1c2gsIE5MUkUuQ29tbW9uIiwiQ29sb3IiOnsiJGlkIjoiMTEiLCJBIjoxMjcsIlIiOjI1NCwiRyI6MTg2LCJCIjoxMH19LCJMaW5lV2VpZ2h0IjoxLjAsIkxpbmVUeXBlIjowLCJQYXJlbnRTdHlsZSI6bnVsbH0sIklzQmVsb3dUaW1lYmFuZCI6dHJ1ZSwiUG9zaXRpb25PblRhc2siOjMsIkhpZGVEYXRlIjpmYWxzZSwiU2hhcGVTaXplIjowLCJTcGFjaW5nIjoxLjAsIlBhZGRpbmciOnsiJGlkIjoiMTIiLCJUb3AiOjcuMCwiTGVmdCI6My4wLCJSaWdodCI6MC4wLCJCb3R0b20iOjIuMH0sIlNoYXBlU3R5bGUiOnsiJGlkIjoiMTMiLCJNYXJnaW4iOnsiJGlkIjoiMTQiLCJUb3AiOjAuMCwiTGVmdCI6MC4wLCJSaWdodCI6MC4wLCJCb3R0b20iOjAuMH0sIlBhZGRpbmciOnsiJGlkIjoiMTUiLCJUb3AiOjAuMCwiTGVmdCI6MC4wLCJSaWdodCI6MC4wLCJCb3R0b20iOjAuMH0sIkJhY2tncm91bmQiOnsiJGlkIjoiMTYiLCJDb2xvciI6eyIkaWQiOiIxNyIsIkEiOjI1NSwiUiI6MjU0LCJHIjoxODYsIkIiOjEwfX0sIklzVmlzaWJsZSI6dHJ1ZSwiV2lkdGgiOjEyLjAsIkhlaWdodCI6MTQuMCwiQm9yZGVyU3R5bGUiOnsiJGlkIjoiMTgiLCJMaW5lQ29sb3IiOnsiJGlkIjoiMTkiLCIkdHlwZSI6Ik5MUkUuQ29tbW9uLkRvbS5Tb2xpZENvbG9yQnJ1c2gsIE5MUkUuQ29tbW9uIiwiQ29sb3IiOnsiJGlkIjoiMjAiLCJBIjoyNTUsIlIiOjI1NSwiRyI6MCwiQiI6MH19LCJMaW5lV2VpZ2h0IjowLjAsIkxpbmVUeXBlIjowLCJQYXJlbnRTdHlsZSI6bnVsbH0sIlBhcmVudFN0eWxlIjpudWxsfSwiVGl0bGVTdHlsZSI6eyIkaWQiOiIyMSIsIkZvbnRTZXR0aW5ncyI6eyIkaWQiOiIyMiIsIkZvbnRTaXplIjoxMSwiRm9udE5hbWUiOiJDYWxpYnJpIiwiSXNCb2xkIjp0cnVlLCJJc0l0YWxpYyI6ZmFsc2UsIklzVW5kZXJsaW5lZCI6ZmFsc2UsIlBhcmVudFN0eWxlIjpudWxsfSwiQXV0b1NpemUiOjAsIkZvcmVncm91bmQiOnsiJGlkIjoiMjMiLCJDb2xvciI6eyIkaWQiOiIy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SIsIlRvcCI6MC4wLCJMZWZ0IjowLjAsIlJpZ2h0IjowLjAsIkJvdHRvbSI6MC4wfSwiUGFkZGluZyI6eyIkaWQiOiIyNiIsIlRvcCI6MC4wLCJMZWZ0IjowLjAsIlJpZ2h0IjowLjAsIkJvdHRvbSI6MC4wfSwiQmFja2dyb3VuZCI6eyIkaWQiOiIyNyIsIkNvbG9yIjp7IiRpZCI6IjI4IiwiQSI6MCwiUiI6MjU1LCJHIjoyNTUsIkIiOjI1NX19LCJJc1Zpc2libGUiOmZhbHNlLCJXaWR0aCI6MC4wLCJIZWlnaHQiOjAuMCwiQm9yZGVyU3R5bGUiOnsiJGlkIjoiMjkiLCJMaW5lQ29sb3IiOm51bGwsIkxpbmVXZWlnaHQiOjAuMCwiTGluZVR5cGUiOjAsIlBhcmVudFN0eWxlIjpudWxsfSwiUGFyZW50U3R5bGUiOm51bGx9LCJEYXRlU3R5bGUiOnsiJGlkIjoiMzAiLCJGb250U2V0dGluZ3MiOnsiJGlkIjoiMzEiLCJGb250U2l6ZSI6MTAsIkZvbnROYW1lIjoiQ2FsaWJyaSIsIklzQm9sZCI6ZmFsc2UsIklzSXRhbGljIjpmYWxzZSwiSXNVbmRlcmxpbmVkIjpmYWxzZSwiUGFyZW50U3R5bGUiOm51bGx9LCJBdXRvU2l6ZSI6MCwiRm9yZWdyb3VuZCI6eyIkaWQiOiIzMiIsIkNvbG9yIjp7IiRpZCI6IjM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NCIsIlRvcCI6MC4wLCJMZWZ0IjowLjAsIlJpZ2h0IjowLjAsIkJvdHRvbSI6MC4wfSwiUGFkZGluZyI6eyIkaWQiOiIzNSIsIlRvcCI6MC4wLCJMZWZ0IjowLjAsIlJpZ2h0IjowLjAsIkJvdHRvbSI6MC4wfSwiQmFja2dyb3VuZCI6eyIkaWQiOiIzNiIsIkNvbG9yIjp7IiRpZCI6IjM3IiwiQSI6MCwiUiI6MjU1LCJHIjoyNTUsIkIiOjI1NX19LCJJc1Zpc2libGUiOmZhbHNlLCJXaWR0aCI6MC4wLCJIZWlnaHQiOjAuMCwiQm9yZGVyU3R5bGUiOnsiJGlkIjoiMzgiLCJMaW5lQ29sb3IiOm51bGwsIkxpbmVXZWlnaHQiOjAuMCwiTGluZVR5cGUiOjAsIlBhcmVudFN0eWxlIjpudWxsfSwiUGFyZW50U3R5bGUiOm51bGx9LCJEYXRlRm9ybWF0Ijp7IiRpZCI6Ij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IiwiRm9ybWF0IjowLCJJc1Zpc2libGUiOmZhbHNlLCJMYXN0S25vd25WaXNpYmlsaXR5U3RhdGUiOmZhbHNlfSwiSXNWaXNpYmxlIjp0cnVlLCJQYXJlbnRTdHlsZSI6bnVsbH0sIkluZGV4IjoxLCJQZXJjZW50YWdlQ29tcGxldGUiOm51bGwsIlBvc2l0aW9uIjp7IlJhdGlvIjowLjAsIklzQ3VzdG9tIjpmYWxzZX0sIkRhdGVGb3JtYXQiOnsiJHJlZiI6IjM5In0sIldlZWtOdW1iZXJpbmciOnsiJGlkIjoiNDEiLCJGb3JtYXQiOjAsIklzVmlzaWJsZSI6ZmFsc2UsIkxhc3RLbm93blZpc2liaWxpdHlTdGF0ZSI6ZmFsc2V9LCJSZWxhdGVkVGFza0lkIjoiMzU4MGQ5MmQtNDEyZC00N2Q2LWI0MDEtM2FkY2E3YTFlZDliIiwiSWQiOiJjZGFmZDJkYi0xYmJjLTQ1NTAtOGNmMC0yYTBjZDVlNTQ2NzIiLCJJbXBvcnRJZCI6bnVsbCwiVGl0bGUiOiJNaWxlc3RvbmUiLCJOb3RlIjpudWxsLCJIeXBlcmxpbmsiOnsiJGlkIjoiNDIiLCJBZGRyZXNzIjoiIiwiU3ViQWRkcmVzcyI6IiJ9LCJJc0NoYW5nZWQiOmZhbHNlLCJJc05ldyI6ZmFsc2V9XSwiVGFza0RlZmluaXRpb24iOnsiJGlkIjoiNDMiLCJHcm91cE5hbWUiOm51bGwsIlN0YXJ0RGF0ZSI6IjIwMTYtMDYtMDFUMDA6MDA6MDBaIiwiRW5kRGF0ZSI6IjIwMjAtMDgtMzFUMjM6NTk6MDAiLCJQZXJjZW50YWdlQ29tcGxldGUiOjg1LjAsIlN0eWxlIjp7IiRpZCI6IjQ0IiwiU2hhcGUiOjMsIlNoYXBlVGhpY2tuZXNzIjowLCJEdXJhdGlvbkZvcm1hdCI6NCwiSW5jbHVkZU5vbldvcmtpbmdEYXlzSW5EdXJhdGlvbiI6ZmFsc2UsIlBlcmNlbnRhZ2VDb21wbGV0ZVN0eWxlIjp7IiRpZCI6IjQ1IiwiRm9udFNldHRpbmdzIjp7IiRpZCI6IjQ2IiwiRm9udFNpemUiOjEwLCJGb250TmFtZSI6IkNhbGlicmkiLCJJc0JvbGQiOnRydWUsIklzSXRhbGljIjpmYWxzZSwiSXNVbmRlcmxpbmVkIjpmYWxzZSwiUGFyZW50U3R5bGUiOm51bGx9LCJBdXRvU2l6ZSI6MCwiRm9yZWdyb3VuZCI6eyIkaWQiOiI0NyIsIkNvbG9yIjp7IiRpZCI6IjQ4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Q5IiwiVG9wIjowLjAsIkxlZnQiOjAuMCwiUmlnaHQiOjAuMCwiQm90dG9tIjowLjB9LCJQYWRkaW5nIjp7IiRpZCI6IjUwIiwiVG9wIjowLjAsIkxlZnQiOjAuMCwiUmlnaHQiOjAuMCwiQm90dG9tIjowLjB9LCJCYWNrZ3JvdW5kIjp7IiRpZCI6IjUxIiwiQ29sb3IiOnsiJGlkIjoiNTIiLCJBIjo4OSwiUiI6MCwiRyI6MCwiQiI6MH19LCJJc1Zpc2libGUiOnRydWUsIldpZHRoIjowLjAsIkhlaWdodCI6MC4wLCJCb3JkZXJTdHlsZSI6eyIkaWQiOiI1MyIsIkxpbmVDb2xvciI6bnVsbCwiTGluZVdlaWdodCI6MC4wLCJMaW5lVHlwZSI6MCwiUGFyZW50U3R5bGUiOm51bGx9LCJQYXJlbnRTdHlsZSI6bnVsbH0sIkR1cmF0aW9uU3R5bGUiOnsiJGlkIjoiNTQiLCJGb250U2V0dGluZ3MiOnsiJGlkIjoiNTUiLCJGb250U2l6ZSI6OSwiRm9udE5hbWUiOiJTZWdvZSBVSSIsIklzQm9sZCI6ZmFsc2UsIklzSXRhbGljIjpmYWxzZSwiSXNVbmRlcmxpbmVkIjpmYWxzZSwiUGFyZW50U3R5bGUiOm51bGx9LCJBdXRvU2l6ZSI6MCwiRm9yZWdyb3VuZCI6eyIkaWQiOiI1NiIsIkNvbG9yIjp7IiRpZCI6IjU3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U4IiwiVG9wIjowLjAsIkxlZnQiOjAuMCwiUmlnaHQiOjAuMCwiQm90dG9tIjowLjB9LCJQYWRkaW5nIjp7IiRpZCI6IjU5IiwiVG9wIjowLjAsIkxlZnQiOjAuMCwiUmlnaHQiOjAuMCwiQm90dG9tIjowLjB9LCJCYWNrZ3JvdW5kIjp7IiRpZCI6IjYwIiwiQ29sb3IiOnsiJGlkIjoiNjEiLCJBIjowLCJSIjoyNTUsIkciOjI1NSwiQiI6MjU1fX0sIklzVmlzaWJsZSI6dHJ1ZSwiV2lkdGgiOjAuMCwiSGVpZ2h0IjowLjAsIkJvcmRlclN0eWxlIjp7IiRpZCI6IjYyIiwiTGluZUNvbG9yIjpudWxsLCJMaW5lV2VpZ2h0IjowLjAsIkxpbmVUeXBlIjowLCJQYXJlbnRTdHlsZSI6bnVsbH0sIlBhcmVudFN0eWxlIjpudWxsfSwiSG9yaXpvbnRhbENvbm5lY3RvclN0eWxlIjp7IiRpZCI6IjYzIiwiTGluZUNvbG9yIjp7IiRpZCI6IjY0IiwiJHR5cGUiOiJOTFJFLkNvbW1vbi5Eb20uU29saWRDb2xvckJydXNoLCBOTFJFLkNvbW1vbiIsIkNvbG9yIjp7IiRpZCI6IjY1IiwiQSI6MjU1LCJSIjoyMDQsIkciOjIwNCwiQiI6MjA0fX0sIkxpbmVXZWlnaHQiOjEuMCwiTGluZVR5cGUiOjAsIlBhcmVudFN0eWxlIjpudWxsfSwiVmVydGljYWxDb25uZWN0b3JTdHlsZSI6eyIkaWQiOiI2NiIsIkxpbmVDb2xvciI6eyIkaWQiOiI2NyIsIiR0eXBlIjoiTkxSRS5Db21tb24uRG9tLlNvbGlkQ29sb3JCcnVzaCwgTkxSRS5Db21tb24iLCJDb2xvciI6eyIkaWQiOiI2OCIsIkEiOjI1NSwiUiI6MjA0LCJHIjoyMDQsIkIiOjIwNH19LCJMaW5lV2VpZ2h0IjowLjAsIkxpbmVUeXBlIjowLCJQYXJlbnRTdHlsZSI6bnVsbH0sIk1hcmdpbiI6bnVsbCwiU3RhcnREYXRlUG9zaXRpb24iOjYsIkVuZERhdGVQb3NpdGlvbiI6NiwiRGF0ZUlzVmlzaWJsZSI6ZmFsc2UsIlRpdGxlUG9zaXRpb24iOjIsIkR1cmF0aW9uUG9zaXRpb24iOjMsIlBlcmNlbnRhZ2VDb21wbGV0ZWRQb3NpdGlvbiI6NCwiU3BhY2luZyI6MywiSXNCZWxvd1RpbWViYW5kIjp0cnVlLCJQZXJjZW50YWdlQ29tcGxldGVTaGFwZU9wYWNpdHkiOjM1LCJTaGFwZVN0eWxlIjp7IiRpZCI6IjY5IiwiTWFyZ2luIjp7IiRpZCI6IjcwIiwiVG9wIjowLjAsIkxlZnQiOjQuMCwiUmlnaHQiOjQuMCwiQm90dG9tIjowLjB9LCJQYWRkaW5nIjp7IiRpZCI6IjcxIiwiVG9wIjowLjAsIkxlZnQiOjAuMCwiUmlnaHQiOjAuMCwiQm90dG9tIjowLjB9LCJCYWNrZ3JvdW5kIjp7IiRpZCI6IjcyIiwiQ29sb3IiOnsiJGlkIjoiNzMiLCJBIjoyNTUsIlIiOjExMSwiRyI6NDksIkIiOjE1Mn19LCJJc1Zpc2libGUiOnRydWUsIldpZHRoIjowLjAsIkhlaWdodCI6MTAuMCwiQm9yZGVyU3R5bGUiOnsiJGlkIjoiNzQiLCJMaW5lQ29sb3IiOnsiJGlkIjoiNzUiLCIkdHlwZSI6Ik5MUkUuQ29tbW9uLkRvbS5Tb2xpZENvbG9yQnJ1c2gsIE5MUkUuQ29tbW9uIiwiQ29sb3IiOnsiJGlkIjoiNzYiLCJBIjoyNTUsIlIiOjI1NSwiRyI6MCwiQiI6MH19LCJMaW5lV2VpZ2h0IjowLjAsIkxpbmVUeXBlIjowLCJQYXJlbnRTdHlsZSI6bnVsbH0sIlBhcmVudFN0eWxlIjpudWxsfSwiVGl0bGVTdHlsZSI6eyIkaWQiOiI3NyIsIkZvbnRTZXR0aW5ncyI6eyIkaWQiOiI3OCIsIkZvbnRTaXplIjo5LCJGb250TmFtZSI6IlNlZ29lIFVJIiwiSXNCb2xkIjp0cnVlLCJJc0l0YWxpYyI6ZmFsc2UsIklzVW5kZXJsaW5lZCI6ZmFsc2UsIlBhcmVudFN0eWxlIjpudWxsfSwiQXV0b1NpemUiOjAsIkZvcmVncm91bmQiOnsiJGlkIjoiNzkiLCJDb2xvciI6eyIkaWQiOiI4MC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4MSIsIlRvcCI6MC4wLCJMZWZ0IjowLjAsIlJpZ2h0IjowLjAsIkJvdHRvbSI6MC4wfSwiUGFkZGluZyI6eyIkaWQiOiI4MiIsIlRvcCI6MC4wLCJMZWZ0IjowLjAsIlJpZ2h0IjowLjAsIkJvdHRvbSI6MC4wfSwiQmFja2dyb3VuZCI6eyIkaWQiOiI4MyIsIkNvbG9yIjp7IiRpZCI6Ijg0IiwiQSI6MCwiUiI6MjU1LCJHIjoyNTUsIkIiOjI1NX19LCJJc1Zpc2libGUiOnRydWUsIldpZHRoIjowLjAsIkhlaWdodCI6MC4wLCJCb3JkZXJTdHlsZSI6eyIkaWQiOiI4NSIsIkxpbmVDb2xvciI6bnVsbCwiTGluZVdlaWdodCI6MC4wLCJMaW5lVHlwZSI6MCwiUGFyZW50U3R5bGUiOm51bGx9LCJQYXJlbnRTdHlsZSI6bnVsbH0sIkRhdGVTdHlsZSI6eyIkaWQiOiI4NiIsIkZvbnRTZXR0aW5ncyI6eyIkaWQiOiI4NyIsIkZvbnRTaXplIjoxMCwiRm9udE5hbWUiOiJDYWxpYnJpIiwiSXNCb2xkIjpmYWxzZSwiSXNJdGFsaWMiOmZhbHNlLCJJc1VuZGVybGluZWQiOmZhbHNlLCJQYXJlbnRTdHlsZSI6bnVsbH0sIkF1dG9TaXplIjowLCJGb3JlZ3JvdW5kIjp7IiRpZCI6Ijg4IiwiQ29sb3IiOnsiJGlkIjoiOD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kwIiwiVG9wIjowLjAsIkxlZnQiOjAuMCwiUmlnaHQiOjAuMCwiQm90dG9tIjowLjB9LCJQYWRkaW5nIjp7IiRpZCI6IjkxIiwiVG9wIjowLjAsIkxlZnQiOjAuMCwiUmlnaHQiOjAuMCwiQm90dG9tIjowLjB9LCJCYWNrZ3JvdW5kIjp7IiRpZCI6IjkyIiwiQ29sb3IiOnsiJGlkIjoiOTMiLCJBIjo4OSwiUiI6MCwiRyI6MCwiQiI6MH19LCJJc1Zpc2libGUiOnRydWUsIldpZHRoIjowLjAsIkhlaWdodCI6MC4wLCJCb3JkZXJTdHlsZSI6eyIkaWQiOiI5NCIsIkxpbmVDb2xvciI6bnVsbCwiTGluZVdlaWdodCI6MC4wLCJMaW5lVHlwZSI6MCwiUGFyZW50U3R5bGUiOm51bGx9LCJQYXJlbnRTdHlsZSI6bnVsbH0sIkRhdGVGb3JtYXQiOnsiJGlkIjoiO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YiLCJGb3JtYXQiOjAsIklzVmlzaWJsZSI6ZmFsc2UsIkxhc3RLbm93blZpc2liaWxpdHlTdGF0ZSI6ZmFsc2V9LCJJc1Zpc2libGUiOnRydWUsIlBhcmVudFN0eWxlIjpudWxsfSwiSW5kZXgiOjAsIlNtYXJ0RHVyYXRpb25BY3RpdmF0ZWQiOmZhbHNlLCJEYXRlRm9ybWF0Ijp7IiRyZWYiOiI5NSJ9LCJXZWVrTnVtYmVyaW5nIjp7IiRpZCI6Ijk3IiwiRm9ybWF0IjowLCJJc1Zpc2libGUiOmZhbHNlLCJMYXN0S25vd25WaXNpYmlsaXR5U3RhdGUiOmZhbHNlfSwiSWQiOiIzNTgwZDkyZC00MTJkLTQ3ZDYtYjQwMS0zYWRjYTdhMWVkOWIiLCJJbXBvcnRJZCI6bnVsbCwiVGl0bGUiOiJTdHJhdGVnaWMgb2JqZWN0aXZlIiwiTm90ZSI6bnVsbCwiSHlwZXJsaW5rIjp7IiRpZCI6Ijk4IiwiQWRkcmVzcyI6bnVsbCwiU3ViQWRkcmVzcyI6bnVsbH0sIklzQ2hhbmdlZCI6ZmFsc2UsIklzTmV3IjpmYWxzZX19XSwiX21pbGVzdG9uZXMiOltdLCJJZCI6IjAwMDAwMDAwLTAwMDAtMDAwMC0wMDAwLTAwMDAwMDAwMDAwMCIsIklzU2luZ2xlSXRlbVJvdyI6dHJ1ZX0seyIkaWQiOiI5OSIsIl90YXNrcyI6W3siJGlkIjoiMTAwIiwiX2F0dGFjaGVkTWlsZXN0b25lcyI6W10sIlRhc2tEZWZpbml0aW9uIjp7IiRpZCI6IjEwMSIsIkdyb3VwTmFtZSI6bnVsbCwiU3RhcnREYXRlIjoiMjAxNi0wNi0wMVQwMDowMDowMFoiLCJFbmREYXRlIjoiMjAxOS0wOC0xN1QxMjo1ODowMCIsIlBlcmNlbnRhZ2VDb21wbGV0ZSI6NzAuMCwiU3R5bGUiOnsiJGlkIjoiMTAyIiwiU2hhcGUiOjMsIlNoYXBlVGhpY2tuZXNzIjowLCJEdXJhdGlvbkZvcm1hdCI6NCwiSW5jbHVkZU5vbldvcmtpbmdEYXlzSW5EdXJhdGlvbiI6ZmFsc2UsIlBlcmNlbnRhZ2VDb21wbGV0ZVN0eWxlIjp7IiRpZCI6IjEwMyIsIkZvbnRTZXR0aW5ncyI6eyIkaWQiOiIxMDQiLCJGb250U2l6ZSI6MTAsIkZvbnROYW1lIjoiQ2FsaWJyaSIsIklzQm9sZCI6dHJ1ZSwiSXNJdGFsaWMiOmZhbHNlLCJJc1VuZGVybGluZWQiOmZhbHNlLCJQYXJlbnRTdHlsZSI6bnVsbH0sIkF1dG9TaXplIjowLCJGb3JlZ3JvdW5kIjp7IiRpZCI6IjEwNSIsIkNvbG9yIjp7IiRpZCI6IjEwNi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MDciLCJUb3AiOjAuMCwiTGVmdCI6MC4wLCJSaWdodCI6MC4wLCJCb3R0b20iOjAuMH0sIlBhZGRpbmciOnsiJGlkIjoiMTA4IiwiVG9wIjowLjAsIkxlZnQiOjAuMCwiUmlnaHQiOjAuMCwiQm90dG9tIjowLjB9LCJCYWNrZ3JvdW5kIjp7IiRpZCI6IjEwOSIsIkNvbG9yIjp7IiRyZWYiOiI1MiJ9fSwiSXNWaXNpYmxlIjp0cnVlLCJXaWR0aCI6MC4wLCJIZWlnaHQiOjAuMCwiQm9yZGVyU3R5bGUiOnsiJGlkIjoiMTEwIiwiTGluZUNvbG9yIjpudWxsLCJMaW5lV2VpZ2h0IjowLjAsIkxpbmVUeXBlIjowLCJQYXJlbnRTdHlsZSI6bnVsbH0sIlBhcmVudFN0eWxlIjpudWxsfSwiRHVyYXRpb25TdHlsZSI6eyIkaWQiOiIxMTEiLCJGb250U2V0dGluZ3MiOnsiJGlkIjoiMTEyIiwiRm9udFNpemUiOjksIkZvbnROYW1lIjoiU2Vnb2UgVUkiLCJJc0JvbGQiOmZhbHNlLCJJc0l0YWxpYyI6ZmFsc2UsIklzVW5kZXJsaW5lZCI6ZmFsc2UsIlBhcmVudFN0eWxlIjpudWxsfSwiQXV0b1NpemUiOjAsIkZvcmVncm91bmQiOnsiJGlkIjoiMTEzIiwiQ29sb3IiOnsiJGlkIjoiMTE0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ExNSIsIlRvcCI6MC4wLCJMZWZ0IjowLjAsIlJpZ2h0IjowLjAsIkJvdHRvbSI6MC4wfSwiUGFkZGluZyI6eyIkaWQiOiIxMTYiLCJUb3AiOjAuMCwiTGVmdCI6MC4wLCJSaWdodCI6MC4wLCJCb3R0b20iOjAuMH0sIkJhY2tncm91bmQiOnsiJGlkIjoiMTE3IiwiQ29sb3IiOnsiJGlkIjoiMTE4IiwiQSI6MCwiUiI6MjU1LCJHIjoyNTUsIkIiOjI1NX19LCJJc1Zpc2libGUiOnRydWUsIldpZHRoIjowLjAsIkhlaWdodCI6MC4wLCJCb3JkZXJTdHlsZSI6eyIkaWQiOiIxMTkiLCJMaW5lQ29sb3IiOm51bGwsIkxpbmVXZWlnaHQiOjAuMCwiTGluZVR5cGUiOjAsIlBhcmVudFN0eWxlIjpudWxsfSwiUGFyZW50U3R5bGUiOm51bGx9LCJIb3Jpem9udGFsQ29ubmVjdG9yU3R5bGUiOnsiJGlkIjoiMTIwIiwiTGluZUNvbG9yIjp7IiRyZWYiOiI2NCJ9LCJMaW5lV2VpZ2h0IjoxLjAsIkxpbmVUeXBlIjowLCJQYXJlbnRTdHlsZSI6bnVsbH0sIlZlcnRpY2FsQ29ubmVjdG9yU3R5bGUiOnsiJGlkIjoiMTIxIiwiTGluZUNvbG9yIjp7IiRyZWYiOiI2NyJ9LCJMaW5lV2VpZ2h0IjowLjAsIkxpbmVUeXBlIjowLCJQYXJlbnRTdHlsZSI6bnVsbH0sIk1hcmdpbiI6bnVsbCwiU3RhcnREYXRlUG9zaXRpb24iOjYsIkVuZERhdGVQb3NpdGlvbiI6NiwiRGF0ZUlzVmlzaWJsZSI6ZmFsc2UsIlRpdGxlUG9zaXRpb24iOjIsIkR1cmF0aW9uUG9zaXRpb24iOjMsIlBlcmNlbnRhZ2VDb21wbGV0ZWRQb3NpdGlvbiI6NCwiU3BhY2luZyI6MywiSXNCZWxvd1RpbWViYW5kIjp0cnVlLCJQZXJjZW50YWdlQ29tcGxldGVTaGFwZU9wYWNpdHkiOjM1LCJTaGFwZVN0eWxlIjp7IiRpZCI6IjEyMiIsIk1hcmdpbiI6eyIkaWQiOiIxMjMiLCJUb3AiOjAuMCwiTGVmdCI6NC4wLCJSaWdodCI6NC4wLCJCb3R0b20iOjAuMH0sIlBhZGRpbmciOnsiJGlkIjoiMTI0IiwiVG9wIjowLjAsIkxlZnQiOjAuMCwiUmlnaHQiOjAuMCwiQm90dG9tIjowLjB9LCJCYWNrZ3JvdW5kIjp7IiRpZCI6IjEyNSIsIkNvbG9yIjp7IiRpZCI6IjEyNiIsIkEiOjI1NSwiUiI6MTExLCJHIjo0OSwiQiI6MTUyfX0sIklzVmlzaWJsZSI6dHJ1ZSwiV2lkdGgiOjAuMCwiSGVpZ2h0IjoxMC4wLCJCb3JkZXJTdHlsZSI6eyIkaWQiOiIxMjciLCJMaW5lQ29sb3IiOnsiJGlkIjoiMTI4IiwiJHR5cGUiOiJOTFJFLkNvbW1vbi5Eb20uU29saWRDb2xvckJydXNoLCBOTFJFLkNvbW1vbiIsIkNvbG9yIjp7IiRpZCI6IjEyOSIsIkEiOjI1NSwiUiI6MjU1LCJHIjowLCJCIjowfX0sIkxpbmVXZWlnaHQiOjAuMCwiTGluZVR5cGUiOjAsIlBhcmVudFN0eWxlIjpudWxsfSwiUGFyZW50U3R5bGUiOm51bGx9LCJUaXRsZVN0eWxlIjp7IiRpZCI6IjEzMCIsIkZvbnRTZXR0aW5ncyI6eyIkaWQiOiIxMzEiLCJGb250U2l6ZSI6OSwiRm9udE5hbWUiOiJTZWdvZSBVSSIsIklzQm9sZCI6dHJ1ZSwiSXNJdGFsaWMiOmZhbHNlLCJJc1VuZGVybGluZWQiOmZhbHNlLCJQYXJlbnRTdHlsZSI6bnVsbH0sIkF1dG9TaXplIjowLCJGb3JlZ3JvdW5kIjp7IiRpZCI6IjEzMiIsIkNvbG9yIjp7IiRpZCI6IjEzMyIsIkEiOjI1NSwiUiI6MjU1LCJHIjoyNTUsIkIiOjI1NX19LCJNYXhXaWR0aCI6NTg5LjA5MDkwOTA5MDkwOTEyLCJNYXhIZWlnaHQiOiJJbmZpbml0eSIsIlNtYXJ0Rm9yZWdyb3VuZElzQWN0aXZlIjpmYWxzZSwiSG9yaXpvbnRhbEFsaWdubWVudCI6MSwiVmVydGljYWxBbGlnbm1lbnQiOjAsIlNtYXJ0Rm9yZWdyb3VuZCI6bnVsbCwiQmFja2dyb3VuZEZpbGxUeXBlIjowLCJNYXJnaW4iOnsiJGlkIjoiMTM0IiwiVG9wIjowLjAsIkxlZnQiOjAuMCwiUmlnaHQiOjAuMCwiQm90dG9tIjowLjB9LCJQYWRkaW5nIjp7IiRpZCI6IjEzNSIsIlRvcCI6MC4wLCJMZWZ0IjowLjAsIlJpZ2h0IjowLjAsIkJvdHRvbSI6MC4wfSwiQmFja2dyb3VuZCI6eyIkaWQiOiIxMzYiLCJDb2xvciI6eyIkaWQiOiIxMzciLCJBIjowLCJSIjoyNTUsIkciOjI1NSwiQiI6MjU1fX0sIklzVmlzaWJsZSI6dHJ1ZSwiV2lkdGgiOjAuMCwiSGVpZ2h0IjowLjAsIkJvcmRlclN0eWxlIjp7IiRpZCI6IjEzOCIsIkxpbmVDb2xvciI6bnVsbCwiTGluZVdlaWdodCI6MC4wLCJMaW5lVHlwZSI6MCwiUGFyZW50U3R5bGUiOm51bGx9LCJQYXJlbnRTdHlsZSI6bnVsbH0sIkRhdGVTdHlsZSI6eyIkaWQiOiIxMzkiLCJGb250U2V0dGluZ3MiOnsiJGlkIjoiMTQwIiwiRm9udFNpemUiOjEwLCJGb250TmFtZSI6IkNhbGlicmkiLCJJc0JvbGQiOmZhbHNlLCJJc0l0YWxpYyI6ZmFsc2UsIklzVW5kZXJsaW5lZCI6ZmFsc2UsIlBhcmVudFN0eWxlIjpudWxsfSwiQXV0b1NpemUiOjAsIkZvcmVncm91bmQiOnsiJGlkIjoiMTQxIiwiQ29sb3IiOnsiJHJlZiI6Ijg5In19LCJNYXhXaWR0aCI6MjAwLjAsIk1heEhlaWdodCI6IkluZmluaXR5IiwiU21hcnRGb3JlZ3JvdW5kSXNBY3RpdmUiOmZhbHNlLCJIb3Jpem9udGFsQWxpZ25tZW50IjoyLCJWZXJ0aWNhbEFsaWdubWVudCI6MCwiU21hcnRGb3JlZ3JvdW5kIjpudWxsLCJCYWNrZ3JvdW5kRmlsbFR5cGUiOjAsIk1hcmdpbiI6eyIkaWQiOiIxNDIiLCJUb3AiOjAuMCwiTGVmdCI6MC4wLCJSaWdodCI6MC4wLCJCb3R0b20iOjAuMH0sIlBhZGRpbmciOnsiJGlkIjoiMTQzIiwiVG9wIjowLjAsIkxlZnQiOjAuMCwiUmlnaHQiOjAuMCwiQm90dG9tIjowLjB9LCJCYWNrZ3JvdW5kIjp7IiRyZWYiOiI5MiJ9LCJJc1Zpc2libGUiOnRydWUsIldpZHRoIjowLjAsIkhlaWdodCI6MC4wLCJCb3JkZXJTdHlsZSI6eyIkaWQiOiIxNDQiLCJMaW5lQ29sb3IiOm51bGwsIkxpbmVXZWlnaHQiOjAuMCwiTGluZVR5cGUiOjAsIlBhcmVudFN0eWxlIjpudWxsfSwiUGFyZW50U3R5bGUiOm51bGx9LCJEYXRlRm9ybWF0Ijp7IiRpZCI6IjE0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YiLCJGb3JtYXQiOjAsIklzVmlzaWJsZSI6ZmFsc2UsIkxhc3RLbm93blZpc2liaWxpdHlTdGF0ZSI6ZmFsc2V9LCJJc1Zpc2libGUiOnRydWUsIlBhcmVudFN0eWxlIjpudWxsfSwiSW5kZXgiOjEsIlNtYXJ0RHVyYXRpb25BY3RpdmF0ZWQiOmZhbHNlLCJEYXRlRm9ybWF0Ijp7IiRyZWYiOiIxNDUifSwiV2Vla051bWJlcmluZyI6eyIkaWQiOiIxNDciLCJGb3JtYXQiOjAsIklzVmlzaWJsZSI6ZmFsc2UsIkxhc3RLbm93blZpc2liaWxpdHlTdGF0ZSI6ZmFsc2V9LCJJZCI6Ijg4N2EyNzY4LWZjMzgtNGI4MS1hN2FjLTk3NjI0MjAzNGNmOSIsIkltcG9ydElkIjpudWxsLCJUaXRsZSI6IlN0cmF0ZWdpYyBvYmplY3RpdmUiLCJOb3RlIjpudWxsLCJIeXBlcmxpbmsiOnsiJGlkIjoiMTQ4IiwiQWRkcmVzcyI6bnVsbCwiU3ViQWRkcmVzcyI6bnVsbH0sIklzQ2hhbmdlZCI6ZmFsc2UsIklzTmV3IjpmYWxzZX19XSwiX21pbGVzdG9uZXMiOltdLCJJZCI6IjAwMDAwMDAwLTAwMDAtMDAwMC0wMDAwLTAwMDAwMDAwMDAwMCIsIklzU2luZ2xlSXRlbVJvdyI6dHJ1ZX0seyIkaWQiOiIxNDkiLCJfdGFza3MiOlt7IiRpZCI6IjE1MCIsIl9hdHRhY2hlZE1pbGVzdG9uZXMiOlt7IiRpZCI6IjE1MSIsIkRhdGUiOiIyMDIwLTEwLTA4VDA2OjA4OjAwIiwiU3R5bGUiOnsiJGlkIjoiMTUyIiwiU2hhcGUiOjEsIkNvbm5lY3Rvck1hcmdpbiI6eyIkaWQiOiIxNTMiLCJUb3AiOjAuMCwiTGVmdCI6Mi4wLCJSaWdodCI6Mi4wLCJCb3R0b20iOjAuMH0sIkNvbm5lY3RvclN0eWxlIjp7IiRpZCI6IjE1NCIsIkxpbmVDb2xvciI6eyIkaWQiOiIxNTUiLCIkdHlwZSI6Ik5MUkUuQ29tbW9uLkRvbS5Tb2xpZENvbG9yQnJ1c2gsIE5MUkUuQ29tbW9uIiwiQ29sb3IiOnsiJGlkIjoiMTU2IiwiQSI6MTI3LCJSIjo3OSwiRyI6MTI5LCJCIjoxODl9fSwiTGluZVdlaWdodCI6MS4wLCJMaW5lVHlwZSI6MCwiUGFyZW50U3R5bGUiOm51bGx9LCJJc0JlbG93VGltZWJhbmQiOnRydWUsIlBvc2l0aW9uT25UYXNrIjozLCJIaWRlRGF0ZSI6ZmFsc2UsIlNoYXBlU2l6ZSI6MCwiU3BhY2luZyI6MS4wLCJQYWRkaW5nIjp7IiRyZWYiOiIxMiJ9LCJTaGFwZVN0eWxlIjp7IiRpZCI6IjE1NyIsIk1hcmdpbiI6eyIkcmVmIjoiMTQifSwiUGFkZGluZyI6eyIkcmVmIjoiMTUifSwiQmFja2dyb3VuZCI6eyIkaWQiOiIxNTgiLCJDb2xvciI6eyIkaWQiOiIxNTkiLCJBIjoyNTUsIlIiOjI1NCwiRyI6MTg2LCJCIjoxMH19LCJJc1Zpc2libGUiOnRydWUsIldpZHRoIjoxMi4wLCJIZWlnaHQiOjE0LjAsIkJvcmRlclN0eWxlIjp7IiRpZCI6IjE2MCIsIkxpbmVDb2xvciI6bnVsbCwiTGluZVdlaWdodCI6MC4wLCJMaW5lVHlwZSI6MCwiUGFyZW50U3R5bGUiOm51bGx9LCJQYXJlbnRTdHlsZSI6bnVsbH0sIlRpdGxlU3R5bGUiOnsiJGlkIjoiMTYxIiwiRm9udFNldHRpbmdzIjp7IiRpZCI6IjE2MiIsIkZvbnRTaXplIjoxMSwiRm9udE5hbWUiOiJDYWxpYnJpIiwiSXNCb2xkIjp0cnVlLCJJc0l0YWxpYyI6ZmFsc2UsIklzVW5kZXJsaW5lZCI6ZmFsc2UsIlBhcmVudFN0eWxlIjpudWxsfSwiQXV0b1NpemUiOjAsIkZvcmVncm91bmQiOnsiJGlkIjoiMTYzIiwiQ29sb3IiOnsiJGlkIjoiMTY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E2NSIsIkNvbG9yIjp7IiRpZCI6IjE2NiIsIkEiOjAsIlIiOjI1NSwiRyI6MjU1LCJCIjoyNTV9fSwiSXNWaXNpYmxlIjpmYWxzZSwiV2lkdGgiOjAuMCwiSGVpZ2h0IjowLjAsIkJvcmRlclN0eWxlIjp7IiRpZCI6IjE2NyIsIkxpbmVDb2xvciI6bnVsbCwiTGluZVdlaWdodCI6MC4wLCJMaW5lVHlwZSI6MCwiUGFyZW50U3R5bGUiOm51bGx9LCJQYXJlbnRTdHlsZSI6bnVsbH0sIkRhdGVTdHlsZSI6eyIkaWQiOiIxNjgiLCJGb250U2V0dGluZ3MiOnsiJGlkIjoiMTY5IiwiRm9udFNpemUiOjEwLCJGb250TmFtZSI6IkNhbGlicmkiLCJJc0JvbGQiOmZhbHNlLCJJc0l0YWxpYyI6ZmFsc2UsIklzVW5kZXJsaW5lZCI6ZmFsc2UsIlBhcmVudFN0eWxlIjpudWxsfSwiQXV0b1NpemUiOjAsIkZvcmVncm91bmQiOnsiJGlkIjoiMTcwIiwiQ29sb3IiOnsiJGlkIjoiMTc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xNzIiLCJDb2xvciI6eyIkaWQiOiIxNzMiLCJBIjowLCJSIjoyNTUsIkciOjI1NSwiQiI6MjU1fX0sIklzVmlzaWJsZSI6ZmFsc2UsIldpZHRoIjowLjAsIkhlaWdodCI6MC4wLCJCb3JkZXJTdHlsZSI6eyIkaWQiOiIxNzQiLCJMaW5lQ29sb3IiOm51bGwsIkxpbmVXZWlnaHQiOjAuMCwiTGluZVR5cGUiOjAsIlBhcmVudFN0eWxlIjpudWxsfSwiUGFyZW50U3R5bGUiOm51bGx9LCJEYXRlRm9ybWF0Ijp7IiRyZWYiOiIzOSJ9LCJXZWVrTnVtYmVyaW5nIjp7IiRpZCI6IjE3NSIsIkZvcm1hdCI6MCwiSXNWaXNpYmxlIjpmYWxzZSwiTGFzdEtub3duVmlzaWJpbGl0eVN0YXRlIjpmYWxzZX0sIklzVmlzaWJsZSI6dHJ1ZSwiUGFyZW50U3R5bGUiOm51bGx9LCJJbmRleCI6MywiUGVyY2VudGFnZUNvbXBsZXRlIjpudWxsLCJQb3NpdGlvbiI6eyJSYXRpbyI6MC4wLCJJc0N1c3RvbSI6ZmFsc2V9LCJEYXRlRm9ybWF0Ijp7IiRyZWYiOiIzOSJ9LCJXZWVrTnVtYmVyaW5nIjp7IiRpZCI6IjE3NiIsIkZvcm1hdCI6MCwiSXNWaXNpYmxlIjpmYWxzZSwiTGFzdEtub3duVmlzaWJpbGl0eVN0YXRlIjpmYWxzZX0sIlJlbGF0ZWRUYXNrSWQiOiJiNjg2M2IxNC1jZjRiLTRkOWQtOTcxZC00NzZjYTU1NGJmNDQiLCJJZCI6IjQwNGQxNGNlLTA5NGYtNDRjYi1hZTJjLTc5MGFhZDEwZGQ1OCIsIkltcG9ydElkIjpudWxsLCJUaXRsZSI6Ik1pbGVzdG9uZSIsIk5vdGUiOm51bGwsIkh5cGVybGluayI6eyIkaWQiOiIxNzciLCJBZGRyZXNzIjoiIiwiU3ViQWRkcmVzcyI6IiJ9LCJJc0NoYW5nZWQiOmZhbHNlLCJJc05ldyI6ZmFsc2V9XSwiVGFza0RlZmluaXRpb24iOnsiJGlkIjoiMTc4IiwiR3JvdXBOYW1lIjpudWxsLCJTdGFydERhdGUiOiIyMDE2LTA2LTAxVDAwOjAwOjAwWiIsIkVuZERhdGUiOiIyMDIwLTEwLTIyVDIzOjA5OjAwIiwiUGVyY2VudGFnZUNvbXBsZXRlIjo5MC4wLCJTdHlsZSI6eyIkaWQiOiIxNzkiLCJTaGFwZSI6MywiU2hhcGVUaGlja25lc3MiOjAsIkR1cmF0aW9uRm9ybWF0Ijo0LCJJbmNsdWRlTm9uV29ya2luZ0RheXNJbkR1cmF0aW9uIjpmYWxzZSwiUGVyY2VudGFnZUNvbXBsZXRlU3R5bGUiOnsiJGlkIjoiMTgwIiwiRm9udFNldHRpbmdzIjp7IiRpZCI6IjE4MSIsIkZvbnRTaXplIjoxMCwiRm9udE5hbWUiOiJDYWxpYnJpIiwiSXNCb2xkIjp0cnVlLCJJc0l0YWxpYyI6ZmFsc2UsIklzVW5kZXJsaW5lZCI6ZmFsc2UsIlBhcmVudFN0eWxlIjpudWxsfSwiQXV0b1NpemUiOjAsIkZvcmVncm91bmQiOnsiJGlkIjoiMTgyIiwiQ29sb3IiOnsiJGlkIjoiMTgz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E4NCIsIlRvcCI6MC4wLCJMZWZ0IjowLjAsIlJpZ2h0IjowLjAsIkJvdHRvbSI6MC4wfSwiUGFkZGluZyI6eyIkaWQiOiIxODUiLCJUb3AiOjAuMCwiTGVmdCI6MC4wLCJSaWdodCI6MC4wLCJCb3R0b20iOjAuMH0sIkJhY2tncm91bmQiOnsiJGlkIjoiMTg2IiwiQ29sb3IiOnsiJGlkIjoiMTg3IiwiQSI6ODksIlIiOjAsIkciOjAsIkIiOjB9fSwiSXNWaXNpYmxlIjp0cnVlLCJXaWR0aCI6MC4wLCJIZWlnaHQiOjAuMCwiQm9yZGVyU3R5bGUiOnsiJGlkIjoiMTg4IiwiTGluZUNvbG9yIjpudWxsLCJMaW5lV2VpZ2h0IjowLjAsIkxpbmVUeXBlIjowLCJQYXJlbnRTdHlsZSI6bnVsbH0sIlBhcmVudFN0eWxlIjpudWxsfSwiRHVyYXRpb25TdHlsZSI6eyIkaWQiOiIxODkiLCJGb250U2V0dGluZ3MiOnsiJGlkIjoiMTkwIiwiRm9udFNpemUiOjksIkZvbnROYW1lIjoiU2Vnb2UgVUkiLCJJc0JvbGQiOmZhbHNlLCJJc0l0YWxpYyI6ZmFsc2UsIklzVW5kZXJsaW5lZCI6ZmFsc2UsIlBhcmVudFN0eWxlIjpudWxsfSwiQXV0b1NpemUiOjAsIkZvcmVncm91bmQiOnsiJGlkIjoiMTkxIiwiQ29sb3IiOnsiJGlkIjoiMTky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E5MyIsIlRvcCI6MC4wLCJMZWZ0IjowLjAsIlJpZ2h0IjowLjAsIkJvdHRvbSI6MC4wfSwiUGFkZGluZyI6eyIkaWQiOiIxOTQiLCJUb3AiOjAuMCwiTGVmdCI6MC4wLCJSaWdodCI6MC4wLCJCb3R0b20iOjAuMH0sIkJhY2tncm91bmQiOnsiJGlkIjoiMTk1IiwiQ29sb3IiOnsiJGlkIjoiMTk2IiwiQSI6MCwiUiI6MjU1LCJHIjoyNTUsIkIiOjI1NX19LCJJc1Zpc2libGUiOnRydWUsIldpZHRoIjowLjAsIkhlaWdodCI6MC4wLCJCb3JkZXJTdHlsZSI6eyIkaWQiOiIxOTciLCJMaW5lQ29sb3IiOm51bGwsIkxpbmVXZWlnaHQiOjAuMCwiTGluZVR5cGUiOjAsIlBhcmVudFN0eWxlIjpudWxsfSwiUGFyZW50U3R5bGUiOm51bGx9LCJIb3Jpem9udGFsQ29ubmVjdG9yU3R5bGUiOnsiJGlkIjoiMTk4IiwiTGluZUNvbG9yIjp7IiRpZCI6IjE5OSIsIiR0eXBlIjoiTkxSRS5Db21tb24uRG9tLlNvbGlkQ29sb3JCcnVzaCwgTkxSRS5Db21tb24iLCJDb2xvciI6eyIkaWQiOiIyMDAiLCJBIjoyNTUsIlIiOjIwNCwiRyI6MjA0LCJCIjoyMDR9fSwiTGluZVdlaWdodCI6MS4wLCJMaW5lVHlwZSI6MCwiUGFyZW50U3R5bGUiOm51bGx9LCJWZXJ0aWNhbENvbm5lY3RvclN0eWxlIjp7IiRpZCI6IjIwMSIsIkxpbmVDb2xvciI6eyIkaWQiOiIyMDIiLCIkdHlwZSI6Ik5MUkUuQ29tbW9uLkRvbS5Tb2xpZENvbG9yQnJ1c2gsIE5MUkUuQ29tbW9uIiwiQ29sb3IiOnsiJGlkIjoiMjAzIiwiQSI6MjU1LCJSIjoyMDQsIkciOjIwNCwiQiI6MjA0fX0sIkxpbmVXZWlnaHQiOjAuMCwiTGluZVR5cGUiOjAsIlBhcmVudFN0eWxlIjpudWxsfSwiTWFyZ2luIjpudWxsLCJTdGFydERhdGVQb3NpdGlvbiI6NiwiRW5kRGF0ZVBvc2l0aW9uIjo2LCJEYXRlSXNWaXNpYmxlIjpmYWxzZSwiVGl0bGVQb3NpdGlvbiI6MiwiRHVyYXRpb25Qb3NpdGlvbiI6MywiUGVyY2VudGFnZUNvbXBsZXRlZFBvc2l0aW9uIjo0LCJTcGFjaW5nIjozLCJJc0JlbG93VGltZWJhbmQiOnRydWUsIlBlcmNlbnRhZ2VDb21wbGV0ZVNoYXBlT3BhY2l0eSI6MzUsIlNoYXBlU3R5bGUiOnsiJGlkIjoiMjA0IiwiTWFyZ2luIjp7IiRpZCI6IjIwNSIsIlRvcCI6MC4wLCJMZWZ0Ijo0LjAsIlJpZ2h0Ijo0LjAsIkJvdHRvbSI6MC4wfSwiUGFkZGluZyI6eyIkaWQiOiIyMDYiLCJUb3AiOjAuMCwiTGVmdCI6MC4wLCJSaWdodCI6MC4wLCJCb3R0b20iOjAuMH0sIkJhY2tncm91bmQiOnsiJGlkIjoiMjA3IiwiQ29sb3IiOnsiJGlkIjoiMjA4IiwiQSI6MjU1LCJSIjoxMTEsIkciOjQ5LCJCIjoxNTJ9fSwiSXNWaXNpYmxlIjp0cnVlLCJXaWR0aCI6MC4wLCJIZWlnaHQiOjEwLjAsIkJvcmRlclN0eWxlIjp7IiRpZCI6IjIwOSIsIkxpbmVDb2xvciI6eyIkaWQiOiIyMTAiLCIkdHlwZSI6Ik5MUkUuQ29tbW9uLkRvbS5Tb2xpZENvbG9yQnJ1c2gsIE5MUkUuQ29tbW9uIiwiQ29sb3IiOnsiJGlkIjoiMjExIiwiQSI6MjU1LCJSIjoyNTUsIkciOjAsIkIiOjB9fSwiTGluZVdlaWdodCI6MC4wLCJMaW5lVHlwZSI6MCwiUGFyZW50U3R5bGUiOm51bGx9LCJQYXJlbnRTdHlsZSI6bnVsbH0sIlRpdGxlU3R5bGUiOnsiJGlkIjoiMjEyIiwiRm9udFNldHRpbmdzIjp7IiRpZCI6IjIxMyIsIkZvbnRTaXplIjo5LCJGb250TmFtZSI6IlNlZ29lIFVJIiwiSXNCb2xkIjp0cnVlLCJJc0l0YWxpYyI6ZmFsc2UsIklzVW5kZXJsaW5lZCI6ZmFsc2UsIlBhcmVudFN0eWxlIjpudWxsfSwiQXV0b1NpemUiOjAsIkZvcmVncm91bmQiOnsiJGlkIjoiMjE0IiwiQ29sb3IiOnsiJGlkIjoiMjE1IiwiQSI6MjU1LCJSIjoyNTUsIkciOjI1NSwiQiI6MjU1fX0sIk1heFdpZHRoIjo1ODkuMDkwOTA5MDkwOTA5MTIsIk1heEhlaWdodCI6IkluZmluaXR5IiwiU21hcnRGb3JlZ3JvdW5kSXNBY3RpdmUiOmZhbHNlLCJIb3Jpem9udGFsQWxpZ25tZW50IjoxLCJWZXJ0aWNhbEFsaWdubWVudCI6MCwiU21hcnRGb3JlZ3JvdW5kIjpudWxsLCJCYWNrZ3JvdW5kRmlsbFR5cGUiOjAsIk1hcmdpbiI6eyIkaWQiOiIyMTYiLCJUb3AiOjAuMCwiTGVmdCI6MC4wLCJSaWdodCI6MC4wLCJCb3R0b20iOjAuMH0sIlBhZGRpbmciOnsiJGlkIjoiMjE3IiwiVG9wIjowLjAsIkxlZnQiOjAuMCwiUmlnaHQiOjAuMCwiQm90dG9tIjowLjB9LCJCYWNrZ3JvdW5kIjp7IiRpZCI6IjIxOCIsIkNvbG9yIjp7IiRpZCI6IjIxOSIsIkEiOjAsIlIiOjI1NSwiRyI6MjU1LCJCIjoyNTV9fSwiSXNWaXNpYmxlIjp0cnVlLCJXaWR0aCI6MC4wLCJIZWlnaHQiOjAuMCwiQm9yZGVyU3R5bGUiOnsiJGlkIjoiMjIwIiwiTGluZUNvbG9yIjpudWxsLCJMaW5lV2VpZ2h0IjowLjAsIkxpbmVUeXBlIjowLCJQYXJlbnRTdHlsZSI6bnVsbH0sIlBhcmVudFN0eWxlIjpudWxsfSwiRGF0ZVN0eWxlIjp7IiRpZCI6IjIyMSIsIkZvbnRTZXR0aW5ncyI6eyIkaWQiOiIyMjIiLCJGb250U2l6ZSI6MTAsIkZvbnROYW1lIjoiQ2FsaWJyaSIsIklzQm9sZCI6ZmFsc2UsIklzSXRhbGljIjpmYWxzZSwiSXNVbmRlcmxpbmVkIjpmYWxzZSwiUGFyZW50U3R5bGUiOm51bGx9LCJBdXRvU2l6ZSI6MCwiRm9yZWdyb3VuZCI6eyIkaWQiOiIyMjMiLCJDb2xvciI6eyIkcmVmIjoiODkifX0sIk1heFdpZHRoIjoyMDAuMCwiTWF4SGVpZ2h0IjoiSW5maW5pdHkiLCJTbWFydEZvcmVncm91bmRJc0FjdGl2ZSI6ZmFsc2UsIkhvcml6b250YWxBbGlnbm1lbnQiOjAsIlZlcnRpY2FsQWxpZ25tZW50IjowLCJTbWFydEZvcmVncm91bmQiOm51bGwsIkJhY2tncm91bmRGaWxsVHlwZSI6MCwiTWFyZ2luIjp7IiRpZCI6IjIyNCIsIlRvcCI6MC4wLCJMZWZ0IjowLjAsIlJpZ2h0IjowLjAsIkJvdHRvbSI6MC4wfSwiUGFkZGluZyI6eyIkaWQiOiIyMjUiLCJUb3AiOjAuMCwiTGVmdCI6MC4wLCJSaWdodCI6MC4wLCJCb3R0b20iOjAuMH0sIkJhY2tncm91bmQiOnsiJGlkIjoiMjI2IiwiQ29sb3IiOnsiJGlkIjoiMjI3IiwiQSI6ODksIlIiOjAsIkciOjAsIkIiOjB9fSwiSXNWaXNpYmxlIjp0cnVlLCJXaWR0aCI6MC4wLCJIZWlnaHQiOjAuMCwiQm9yZGVyU3R5bGUiOnsiJGlkIjoiMjI4IiwiTGluZUNvbG9yIjpudWxsLCJMaW5lV2VpZ2h0IjowLjAsIkxpbmVUeXBlIjowLCJQYXJlbnRTdHlsZSI6bnVsbH0sIlBhcmVudFN0eWxlIjpudWxsfSwiRGF0ZUZvcm1hdCI6eyIkaWQiOiIyM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wIiwiRm9ybWF0IjowLCJJc1Zpc2libGUiOmZhbHNlLCJMYXN0S25vd25WaXNpYmlsaXR5U3RhdGUiOmZhbHNlfSwiSXNWaXNpYmxlIjp0cnVlLCJQYXJlbnRTdHlsZSI6bnVsbH0sIkluZGV4IjoyLCJTbWFydER1cmF0aW9uQWN0aXZhdGVkIjpmYWxzZSwiRGF0ZUZvcm1hdCI6eyIkcmVmIjoiMjI5In0sIldlZWtOdW1iZXJpbmciOnsiJGlkIjoiMjMxIiwiRm9ybWF0IjowLCJJc1Zpc2libGUiOmZhbHNlLCJMYXN0S25vd25WaXNpYmlsaXR5U3RhdGUiOmZhbHNlfSwiSWQiOiJiNjg2M2IxNC1jZjRiLTRkOWQtOTcxZC00NzZjYTU1NGJmNDQiLCJJbXBvcnRJZCI6bnVsbCwiVGl0bGUiOiJTdHJhdGVnaWMgb2JqZWN0aXZlIiwiTm90ZSI6bnVsbCwiSHlwZXJsaW5rIjp7IiRpZCI6IjIzMiIsIkFkZHJlc3MiOm51bGwsIlN1YkFkZHJlc3MiOm51bGx9LCJJc0NoYW5nZWQiOmZhbHNlLCJJc05ldyI6ZmFsc2V9fV0sIl9taWxlc3RvbmVzIjpbXSwiSWQiOiIwMDAwMDAwMC0wMDAwLTAwMDAtMDAwMC0wMDAwMDAwMDAwMDAiLCJJc1NpbmdsZUl0ZW1Sb3ciOnRydWV9LHsiJGlkIjoiMjMzIiwiX3Rhc2tzIjpbeyIkaWQiOiIyMzQiLCJfYXR0YWNoZWRNaWxlc3RvbmVzIjpbXSwiVGFza0RlZmluaXRpb24iOnsiJGlkIjoiMjM1IiwiR3JvdXBOYW1lIjpudWxsLCJTdGFydERhdGUiOiIyMDE2LTA2LTAxVDAwOjAwOjAwWiIsIkVuZERhdGUiOiIyMDIwLTAxLTEzVDAwOjE3OjAwIiwiUGVyY2VudGFnZUNvbXBsZXRlIjo2MC4wLCJTdHlsZSI6eyIkaWQiOiIyMzYiLCJTaGFwZSI6MywiU2hhcGVUaGlja25lc3MiOjAsIkR1cmF0aW9uRm9ybWF0Ijo0LCJJbmNsdWRlTm9uV29ya2luZ0RheXNJbkR1cmF0aW9uIjpmYWxzZSwiUGVyY2VudGFnZUNvbXBsZXRlU3R5bGUiOnsiJGlkIjoiMjM3IiwiRm9udFNldHRpbmdzIjp7IiRpZCI6IjIzOCIsIkZvbnRTaXplIjoxMCwiRm9udE5hbWUiOiJDYWxpYnJpIiwiSXNCb2xkIjp0cnVlLCJJc0l0YWxpYyI6ZmFsc2UsIklzVW5kZXJsaW5lZCI6ZmFsc2UsIlBhcmVudFN0eWxlIjpudWxsfSwiQXV0b1NpemUiOjAsIkZvcmVncm91bmQiOnsiJGlkIjoiMjM5IiwiQ29sb3IiOnsiJGlkIjoiMjQw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I0MSIsIlRvcCI6MC4wLCJMZWZ0IjowLjAsIlJpZ2h0IjowLjAsIkJvdHRvbSI6MC4wfSwiUGFkZGluZyI6eyIkaWQiOiIyNDIiLCJUb3AiOjAuMCwiTGVmdCI6MC4wLCJSaWdodCI6MC4wLCJCb3R0b20iOjAuMH0sIkJhY2tncm91bmQiOnsiJGlkIjoiMjQzIiwiQ29sb3IiOnsiJHJlZiI6IjE4NyJ9fSwiSXNWaXNpYmxlIjp0cnVlLCJXaWR0aCI6MC4wLCJIZWlnaHQiOjAuMCwiQm9yZGVyU3R5bGUiOnsiJGlkIjoiMjQ0IiwiTGluZUNvbG9yIjpudWxsLCJMaW5lV2VpZ2h0IjowLjAsIkxpbmVUeXBlIjowLCJQYXJlbnRTdHlsZSI6bnVsbH0sIlBhcmVudFN0eWxlIjpudWxsfSwiRHVyYXRpb25TdHlsZSI6eyIkaWQiOiIyNDUiLCJGb250U2V0dGluZ3MiOnsiJGlkIjoiMjQ2IiwiRm9udFNpemUiOjksIkZvbnROYW1lIjoiU2Vnb2UgVUkiLCJJc0JvbGQiOmZhbHNlLCJJc0l0YWxpYyI6ZmFsc2UsIklzVW5kZXJsaW5lZCI6ZmFsc2UsIlBhcmVudFN0eWxlIjpudWxsfSwiQXV0b1NpemUiOjAsIkZvcmVncm91bmQiOnsiJGlkIjoiMjQ3IiwiQ29sb3IiOnsiJGlkIjoiMjQ4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I0OSIsIlRvcCI6MC4wLCJMZWZ0IjowLjAsIlJpZ2h0IjowLjAsIkJvdHRvbSI6MC4wfSwiUGFkZGluZyI6eyIkaWQiOiIyNTAiLCJUb3AiOjAuMCwiTGVmdCI6MC4wLCJSaWdodCI6MC4wLCJCb3R0b20iOjAuMH0sIkJhY2tncm91bmQiOnsiJGlkIjoiMjUxIiwiQ29sb3IiOnsiJGlkIjoiMjUyIiwiQSI6MCwiUiI6MjU1LCJHIjoyNTUsIkIiOjI1NX19LCJJc1Zpc2libGUiOnRydWUsIldpZHRoIjowLjAsIkhlaWdodCI6MC4wLCJCb3JkZXJTdHlsZSI6eyIkaWQiOiIyNTMiLCJMaW5lQ29sb3IiOm51bGwsIkxpbmVXZWlnaHQiOjAuMCwiTGluZVR5cGUiOjAsIlBhcmVudFN0eWxlIjpudWxsfSwiUGFyZW50U3R5bGUiOm51bGx9LCJIb3Jpem9udGFsQ29ubmVjdG9yU3R5bGUiOnsiJGlkIjoiMjU0IiwiTGluZUNvbG9yIjp7IiRyZWYiOiIxOTkifSwiTGluZVdlaWdodCI6MS4wLCJMaW5lVHlwZSI6MCwiUGFyZW50U3R5bGUiOm51bGx9LCJWZXJ0aWNhbENvbm5lY3RvclN0eWxlIjp7IiRpZCI6IjI1NSIsIkxpbmVDb2xvciI6eyIkcmVmIjoiMjAyIn0sIkxpbmVXZWlnaHQiOjAuMCwiTGluZVR5cGUiOjAsIlBhcmVudFN0eWxlIjpudWxsfSwiTWFyZ2luIjpudWxsLCJTdGFydERhdGVQb3NpdGlvbiI6NiwiRW5kRGF0ZVBvc2l0aW9uIjo2LCJEYXRlSXNWaXNpYmxlIjpmYWxzZSwiVGl0bGVQb3NpdGlvbiI6MiwiRHVyYXRpb25Qb3NpdGlvbiI6MywiUGVyY2VudGFnZUNvbXBsZXRlZFBvc2l0aW9uIjo0LCJTcGFjaW5nIjozLCJJc0JlbG93VGltZWJhbmQiOnRydWUsIlBlcmNlbnRhZ2VDb21wbGV0ZVNoYXBlT3BhY2l0eSI6MzUsIlNoYXBlU3R5bGUiOnsiJGlkIjoiMjU2IiwiTWFyZ2luIjp7IiRpZCI6IjI1NyIsIlRvcCI6MC4wLCJMZWZ0Ijo0LjAsIlJpZ2h0Ijo0LjAsIkJvdHRvbSI6MC4wfSwiUGFkZGluZyI6eyIkaWQiOiIyNTgiLCJUb3AiOjAuMCwiTGVmdCI6MC4wLCJSaWdodCI6MC4wLCJCb3R0b20iOjAuMH0sIkJhY2tncm91bmQiOnsiJGlkIjoiMjU5IiwiQ29sb3IiOnsiJGlkIjoiMjYwIiwiQSI6MjU1LCJSIjoxMTEsIkciOjQ5LCJCIjoxNTJ9fSwiSXNWaXNpYmxlIjp0cnVlLCJXaWR0aCI6MC4wLCJIZWlnaHQiOjEwLjAsIkJvcmRlclN0eWxlIjp7IiRpZCI6IjI2MSIsIkxpbmVDb2xvciI6eyIkcmVmIjoiMjEwIn0sIkxpbmVXZWlnaHQiOjAuMCwiTGluZVR5cGUiOjAsIlBhcmVudFN0eWxlIjpudWxsfSwiUGFyZW50U3R5bGUiOm51bGx9LCJUaXRsZVN0eWxlIjp7IiRpZCI6IjI2MiIsIkZvbnRTZXR0aW5ncyI6eyIkaWQiOiIyNjMiLCJGb250U2l6ZSI6OSwiRm9udE5hbWUiOiJTZWdvZSBVSSIsIklzQm9sZCI6dHJ1ZSwiSXNJdGFsaWMiOmZhbHNlLCJJc1VuZGVybGluZWQiOmZhbHNlLCJQYXJlbnRTdHlsZSI6bnVsbH0sIkF1dG9TaXplIjowLCJGb3JlZ3JvdW5kIjp7IiRpZCI6IjI2NCIsIkNvbG9yIjp7IiRpZCI6IjI2NSIsIkEiOjI1NSwiUiI6MjU1LCJHIjoyNTUsIkIiOjI1NX19LCJNYXhXaWR0aCI6NTg5LjA5MDkwOTA5MDkwOTEyLCJNYXhIZWlnaHQiOiJJbmZpbml0eSIsIlNtYXJ0Rm9yZWdyb3VuZElzQWN0aXZlIjpmYWxzZSwiSG9yaXpvbnRhbEFsaWdubWVudCI6MSwiVmVydGljYWxBbGlnbm1lbnQiOjAsIlNtYXJ0Rm9yZWdyb3VuZCI6bnVsbCwiQmFja2dyb3VuZEZpbGxUeXBlIjowLCJNYXJnaW4iOnsiJGlkIjoiMjY2IiwiVG9wIjowLjAsIkxlZnQiOjAuMCwiUmlnaHQiOjAuMCwiQm90dG9tIjowLjB9LCJQYWRkaW5nIjp7IiRpZCI6IjI2NyIsIlRvcCI6MC4wLCJMZWZ0IjowLjAsIlJpZ2h0IjowLjAsIkJvdHRvbSI6MC4wfSwiQmFja2dyb3VuZCI6eyIkaWQiOiIyNjgiLCJDb2xvciI6eyIkaWQiOiIyNjkiLCJBIjowLCJSIjoyNTUsIkciOjI1NSwiQiI6MjU1fX0sIklzVmlzaWJsZSI6dHJ1ZSwiV2lkdGgiOjAuMCwiSGVpZ2h0IjowLjAsIkJvcmRlclN0eWxlIjp7IiRpZCI6IjI3MCIsIkxpbmVDb2xvciI6bnVsbCwiTGluZVdlaWdodCI6MC4wLCJMaW5lVHlwZSI6MCwiUGFyZW50U3R5bGUiOm51bGx9LCJQYXJlbnRTdHlsZSI6bnVsbH0sIkRhdGVTdHlsZSI6eyIkaWQiOiIyNzEiLCJGb250U2V0dGluZ3MiOnsiJGlkIjoiMjcyIiwiRm9udFNpemUiOjEwLCJGb250TmFtZSI6IkNhbGlicmkiLCJJc0JvbGQiOmZhbHNlLCJJc0l0YWxpYyI6ZmFsc2UsIklzVW5kZXJsaW5lZCI6ZmFsc2UsIlBhcmVudFN0eWxlIjpudWxsfSwiQXV0b1NpemUiOjAsIkZvcmVncm91bmQiOnsiJGlkIjoiMjczIiwiQ29sb3IiOnsiJHJlZiI6Ijg5In19LCJNYXhXaWR0aCI6MjAwLjAsIk1heEhlaWdodCI6IkluZmluaXR5IiwiU21hcnRGb3JlZ3JvdW5kSXNBY3RpdmUiOmZhbHNlLCJIb3Jpem9udGFsQWxpZ25tZW50IjowLCJWZXJ0aWNhbEFsaWdubWVudCI6MCwiU21hcnRGb3JlZ3JvdW5kIjpudWxsLCJCYWNrZ3JvdW5kRmlsbFR5cGUiOjAsIk1hcmdpbiI6eyIkaWQiOiIyNzQiLCJUb3AiOjAuMCwiTGVmdCI6MC4wLCJSaWdodCI6MC4wLCJCb3R0b20iOjAuMH0sIlBhZGRpbmciOnsiJGlkIjoiMjc1IiwiVG9wIjowLjAsIkxlZnQiOjAuMCwiUmlnaHQiOjAuMCwiQm90dG9tIjowLjB9LCJCYWNrZ3JvdW5kIjp7IiRyZWYiOiIyMjYifSwiSXNWaXNpYmxlIjp0cnVlLCJXaWR0aCI6MC4wLCJIZWlnaHQiOjAuMCwiQm9yZGVyU3R5bGUiOnsiJGlkIjoiMjc2IiwiTGluZUNvbG9yIjpudWxsLCJMaW5lV2VpZ2h0IjowLjAsIkxpbmVUeXBlIjowLCJQYXJlbnRTdHlsZSI6bnVsbH0sIlBhcmVudFN0eWxlIjpudWxsfSwiRGF0ZUZvcm1hdCI6eyIkaWQiOiIyNz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c4IiwiRm9ybWF0IjowLCJJc1Zpc2libGUiOmZhbHNlLCJMYXN0S25vd25WaXNpYmlsaXR5U3RhdGUiOmZhbHNlfSwiSXNWaXNpYmxlIjp0cnVlLCJQYXJlbnRTdHlsZSI6bnVsbH0sIkluZGV4Ijo0LCJTbWFydER1cmF0aW9uQWN0aXZhdGVkIjpmYWxzZSwiRGF0ZUZvcm1hdCI6eyIkcmVmIjoiMjc3In0sIldlZWtOdW1iZXJpbmciOnsiJGlkIjoiMjc5IiwiRm9ybWF0IjowLCJJc1Zpc2libGUiOmZhbHNlLCJMYXN0S25vd25WaXNpYmlsaXR5U3RhdGUiOmZhbHNlfSwiSWQiOiI1ODM0NWE5YS01Nzg3LTQzMmQtOTEzYy1hNWI0YWQ5N2IxYzgiLCJJbXBvcnRJZCI6bnVsbCwiVGl0bGUiOiJTdHJhdGVnaWMgb2JqZWN0aXZlIiwiTm90ZSI6bnVsbCwiSHlwZXJsaW5rIjp7IiRpZCI6IjI4MCIsIkFkZHJlc3MiOm51bGwsIlN1YkFkZHJlc3MiOm51bGx9LCJJc0NoYW5nZWQiOmZhbHNlLCJJc05ldyI6ZmFsc2V9fV0sIl9taWxlc3RvbmVzIjpbXSwiSWQiOiIwMDAwMDAwMC0wMDAwLTAwMDAtMDAwMC0wMDAwMDAwMDAwMDAiLCJJc1NpbmdsZUl0ZW1Sb3ciOnRydWV9LHsiJGlkIjoiMjgxIiwiX3Rhc2tzIjpbeyIkaWQiOiIyODIiLCJfYXR0YWNoZWRNaWxlc3RvbmVzIjpbeyIkaWQiOiIyODMiLCJEYXRlIjoiMjAyMC0wOC0xN1QyMzo1OTowMCIsIlN0eWxlIjp7IiRpZCI6IjI4NCIsIlNoYXBlIjoxLCJDb25uZWN0b3JNYXJnaW4iOnsiJHJlZiI6IjgifSwiQ29ubmVjdG9yU3R5bGUiOnsiJGlkIjoiMjg1IiwiTGluZUNvbG9yIjp7IiRpZCI6IjI4NiIsIiR0eXBlIjoiTkxSRS5Db21tb24uRG9tLlNvbGlkQ29sb3JCcnVzaCwgTkxSRS5Db21tb24iLCJDb2xvciI6eyIkaWQiOiIyODciLCJBIjoxMjcsIlIiOjI1NCwiRyI6MTg2LCJCIjoxMH19LCJMaW5lV2VpZ2h0IjoxLjAsIkxpbmVUeXBlIjowLCJQYXJlbnRTdHlsZSI6bnVsbH0sIklzQmVsb3dUaW1lYmFuZCI6dHJ1ZSwiUG9zaXRpb25PblRhc2siOjMsIkhpZGVEYXRlIjpmYWxzZSwiU2hhcGVTaXplIjowLCJTcGFjaW5nIjoxLjAsIlBhZGRpbmciOnsiJHJlZiI6IjEyIn0sIlNoYXBlU3R5bGUiOnsiJGlkIjoiMjg4IiwiTWFyZ2luIjp7IiRyZWYiOiIxNCJ9LCJQYWRkaW5nIjp7IiRyZWYiOiIxNSJ9LCJCYWNrZ3JvdW5kIjp7IiRpZCI6IjI4OSIsIkNvbG9yIjp7IiRpZCI6IjI5MCIsIkEiOjI1NSwiUiI6MjU0LCJHIjoxODYsIkIiOjEwfX0sIklzVmlzaWJsZSI6dHJ1ZSwiV2lkdGgiOjEyLjAsIkhlaWdodCI6MTQuMCwiQm9yZGVyU3R5bGUiOnsiJGlkIjoiMjkxIiwiTGluZUNvbG9yIjp7IiRyZWYiOiIxOSJ9LCJMaW5lV2VpZ2h0IjowLjAsIkxpbmVUeXBlIjowLCJQYXJlbnRTdHlsZSI6bnVsbH0sIlBhcmVudFN0eWxlIjpudWxsfSwiVGl0bGVTdHlsZSI6eyIkaWQiOiIyOTIiLCJGb250U2V0dGluZ3MiOnsiJGlkIjoiMjkzIiwiRm9udFNpemUiOjExLCJGb250TmFtZSI6IkNhbGlicmkiLCJJc0JvbGQiOnRydWUsIklzSXRhbGljIjpmYWxzZSwiSXNVbmRlcmxpbmVkIjpmYWxzZSwiUGFyZW50U3R5bGUiOm51bGx9LCJBdXRvU2l6ZSI6MCwiRm9yZWdyb3VuZCI6eyIkaWQiOiIyOTQiLCJDb2xvciI6eyIkaWQiOiIyOTU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jk2IiwiQ29sb3IiOnsiJGlkIjoiMjk3IiwiQSI6MCwiUiI6MjU1LCJHIjoyNTUsIkIiOjI1NX19LCJJc1Zpc2libGUiOmZhbHNlLCJXaWR0aCI6MC4wLCJIZWlnaHQiOjAuMCwiQm9yZGVyU3R5bGUiOnsiJGlkIjoiMjk4IiwiTGluZUNvbG9yIjpudWxsLCJMaW5lV2VpZ2h0IjowLjAsIkxpbmVUeXBlIjowLCJQYXJlbnRTdHlsZSI6bnVsbH0sIlBhcmVudFN0eWxlIjpudWxsfSwiRGF0ZVN0eWxlIjp7IiRpZCI6IjI5OSIsIkZvbnRTZXR0aW5ncyI6eyIkaWQiOiIzMDAiLCJGb250U2l6ZSI6MTAsIkZvbnROYW1lIjoiQ2FsaWJyaSIsIklzQm9sZCI6ZmFsc2UsIklzSXRhbGljIjpmYWxzZSwiSXNVbmRlcmxpbmVkIjpmYWxzZSwiUGFyZW50U3R5bGUiOm51bGx9LCJBdXRvU2l6ZSI6MCwiRm9yZWdyb3VuZCI6eyIkaWQiOiIzMDEiLCJDb2xvciI6eyIkaWQiOiIzMDI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MwMyIsIkNvbG9yIjp7IiRpZCI6IjMwNCIsIkEiOjAsIlIiOjI1NSwiRyI6MjU1LCJCIjoyNTV9fSwiSXNWaXNpYmxlIjpmYWxzZSwiV2lkdGgiOjAuMCwiSGVpZ2h0IjowLjAsIkJvcmRlclN0eWxlIjp7IiRpZCI6IjMwNSIsIkxpbmVDb2xvciI6bnVsbCwiTGluZVdlaWdodCI6MC4wLCJMaW5lVHlwZSI6MCwiUGFyZW50U3R5bGUiOm51bGx9LCJQYXJlbnRTdHlsZSI6bnVsbH0sIkRhdGVGb3JtYXQiOnsiJHJlZiI6IjM5In0sIldlZWtOdW1iZXJpbmciOnsiJGlkIjoiMzA2IiwiRm9ybWF0IjowLCJJc1Zpc2libGUiOmZhbHNlLCJMYXN0S25vd25WaXNpYmlsaXR5U3RhdGUiOmZhbHNlfSwiSXNWaXNpYmxlIjp0cnVlLCJQYXJlbnRTdHlsZSI6bnVsbH0sIkluZGV4Ijo2LCJQZXJjZW50YWdlQ29tcGxldGUiOm51bGwsIlBvc2l0aW9uIjp7IlJhdGlvIjowLjAsIklzQ3VzdG9tIjpmYWxzZX0sIkRhdGVGb3JtYXQiOnsiJHJlZiI6IjM5In0sIldlZWtOdW1iZXJpbmciOnsiJGlkIjoiMzA3IiwiRm9ybWF0IjowLCJJc1Zpc2libGUiOmZhbHNlLCJMYXN0S25vd25WaXNpYmlsaXR5U3RhdGUiOmZhbHNlfSwiUmVsYXRlZFRhc2tJZCI6ImI1MmE3MWRlLTllMjgtNGE4OS04ZmIxLTNhNWI2NDBhNjEyOCIsIklkIjoiM2I3ZjU4ZTItYjU2NC00MGY1LWJhMjgtMTVjMTg5ZTMyMDM5IiwiSW1wb3J0SWQiOm51bGwsIlRpdGxlIjoiTWlsZXN0b25lIiwiTm90ZSI6bnVsbCwiSHlwZXJsaW5rIjp7IiRpZCI6IjMwOCIsIkFkZHJlc3MiOiIiLCJTdWJBZGRyZXNzIjoiIn0sIklzQ2hhbmdlZCI6ZmFsc2UsIklzTmV3IjpmYWxzZX1dLCJUYXNrRGVmaW5pdGlvbiI6eyIkaWQiOiIzMDkiLCJHcm91cE5hbWUiOm51bGwsIlN0YXJ0RGF0ZSI6IjIwMTYtMDYtMDFUMDA6MDA6MDBaIiwiRW5kRGF0ZSI6IjIwMjAtMDgtMzFUMjM6NTk6MDAiLCJQZXJjZW50YWdlQ29tcGxldGUiOjk3LjAsIlN0eWxlIjp7IiRpZCI6IjMxMCIsIlNoYXBlIjozLCJTaGFwZVRoaWNrbmVzcyI6MCwiRHVyYXRpb25Gb3JtYXQiOjQsIkluY2x1ZGVOb25Xb3JraW5nRGF5c0luRHVyYXRpb24iOmZhbHNlLCJQZXJjZW50YWdlQ29tcGxldGVTdHlsZSI6eyIkaWQiOiIzMTEiLCJGb250U2V0dGluZ3MiOnsiJGlkIjoiMzEyIiwiRm9udFNpemUiOjEwLCJGb250TmFtZSI6IkNhbGlicmkiLCJJc0JvbGQiOnRydWUsIklzSXRhbGljIjpmYWxzZSwiSXNVbmRlcmxpbmVkIjpmYWxzZSwiUGFyZW50U3R5bGUiOm51bGx9LCJBdXRvU2l6ZSI6MCwiRm9yZWdyb3VuZCI6eyIkaWQiOiIzMTMiLCJDb2xvciI6eyIkaWQiOiIzMTQ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zE1IiwiVG9wIjowLjAsIkxlZnQiOjAuMCwiUmlnaHQiOjAuMCwiQm90dG9tIjowLjB9LCJQYWRkaW5nIjp7IiRpZCI6IjMxNiIsIlRvcCI6MC4wLCJMZWZ0IjowLjAsIlJpZ2h0IjowLjAsIkJvdHRvbSI6MC4wfSwiQmFja2dyb3VuZCI6eyIkaWQiOiIzMTciLCJDb2xvciI6eyIkcmVmIjoiNTIifX0sIklzVmlzaWJsZSI6dHJ1ZSwiV2lkdGgiOjAuMCwiSGVpZ2h0IjowLjAsIkJvcmRlclN0eWxlIjp7IiRpZCI6IjMxOCIsIkxpbmVDb2xvciI6bnVsbCwiTGluZVdlaWdodCI6MC4wLCJMaW5lVHlwZSI6MCwiUGFyZW50U3R5bGUiOm51bGx9LCJQYXJlbnRTdHlsZSI6bnVsbH0sIkR1cmF0aW9uU3R5bGUiOnsiJGlkIjoiMzE5IiwiRm9udFNldHRpbmdzIjp7IiRpZCI6IjMyMCIsIkZvbnRTaXplIjo5LCJGb250TmFtZSI6IlNlZ29lIFVJIiwiSXNCb2xkIjpmYWxzZSwiSXNJdGFsaWMiOmZhbHNlLCJJc1VuZGVybGluZWQiOmZhbHNlLCJQYXJlbnRTdHlsZSI6bnVsbH0sIkF1dG9TaXplIjowLCJGb3JlZ3JvdW5kIjp7IiRpZCI6IjMyMSIsIkNvbG9yIjp7IiRpZCI6IjMyMi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zMjMiLCJUb3AiOjAuMCwiTGVmdCI6MC4wLCJSaWdodCI6MC4wLCJCb3R0b20iOjAuMH0sIlBhZGRpbmciOnsiJGlkIjoiMzI0IiwiVG9wIjowLjAsIkxlZnQiOjAuMCwiUmlnaHQiOjAuMCwiQm90dG9tIjowLjB9LCJCYWNrZ3JvdW5kIjp7IiRpZCI6IjMyNSIsIkNvbG9yIjp7IiRpZCI6IjMyNiIsIkEiOjAsIlIiOjI1NSwiRyI6MjU1LCJCIjoyNTV9fSwiSXNWaXNpYmxlIjp0cnVlLCJXaWR0aCI6MC4wLCJIZWlnaHQiOjAuMCwiQm9yZGVyU3R5bGUiOnsiJGlkIjoiMzI3IiwiTGluZUNvbG9yIjpudWxsLCJMaW5lV2VpZ2h0IjowLjAsIkxpbmVUeXBlIjowLCJQYXJlbnRTdHlsZSI6bnVsbH0sIlBhcmVudFN0eWxlIjpudWxsfSwiSG9yaXpvbnRhbENvbm5lY3RvclN0eWxlIjp7IiRpZCI6IjMyOCIsIkxpbmVDb2xvciI6eyIkcmVmIjoiNjQifSwiTGluZVdlaWdodCI6MS4wLCJMaW5lVHlwZSI6MCwiUGFyZW50U3R5bGUiOm51bGx9LCJWZXJ0aWNhbENvbm5lY3RvclN0eWxlIjp7IiRpZCI6IjMyOSIsIkxpbmVDb2xvciI6eyIkcmVmIjoiNjcifSwiTGluZVdlaWdodCI6MC4wLCJMaW5lVHlwZSI6MCwiUGFyZW50U3R5bGUiOm51bGx9LCJNYXJnaW4iOm51bGwsIlN0YXJ0RGF0ZVBvc2l0aW9uIjo2LCJFbmREYXRlUG9zaXRpb24iOjYsIkRhdGVJc1Zpc2libGUiOmZhbHNlLCJUaXRsZVBvc2l0aW9uIjoyLCJEdXJhdGlvblBvc2l0aW9uIjozLCJQZXJjZW50YWdlQ29tcGxldGVkUG9zaXRpb24iOjQsIlNwYWNpbmciOjMsIklzQmVsb3dUaW1lYmFuZCI6dHJ1ZSwiUGVyY2VudGFnZUNvbXBsZXRlU2hhcGVPcGFjaXR5IjozNSwiU2hhcGVTdHlsZSI6eyIkaWQiOiIzMzAiLCJNYXJnaW4iOnsiJGlkIjoiMzMxIiwiVG9wIjowLjAsIkxlZnQiOjQuMCwiUmlnaHQiOjQuMCwiQm90dG9tIjowLjB9LCJQYWRkaW5nIjp7IiRpZCI6IjMzMiIsIlRvcCI6MC4wLCJMZWZ0IjowLjAsIlJpZ2h0IjowLjAsIkJvdHRvbSI6MC4wfSwiQmFja2dyb3VuZCI6eyIkaWQiOiIzMzMiLCJDb2xvciI6eyIkaWQiOiIzMzQiLCJBIjoyNTUsIlIiOjExMSwiRyI6NDksIkIiOjE1Mn19LCJJc1Zpc2libGUiOnRydWUsIldpZHRoIjowLjAsIkhlaWdodCI6MTAuMCwiQm9yZGVyU3R5bGUiOnsiJGlkIjoiMzM1IiwiTGluZUNvbG9yIjp7IiRpZCI6IjMzNiIsIiR0eXBlIjoiTkxSRS5Db21tb24uRG9tLlNvbGlkQ29sb3JCcnVzaCwgTkxSRS5Db21tb24iLCJDb2xvciI6eyIkaWQiOiIzMzciLCJBIjoyNTUsIlIiOjI1NSwiRyI6MCwiQiI6MH19LCJMaW5lV2VpZ2h0IjowLjAsIkxpbmVUeXBlIjowLCJQYXJlbnRTdHlsZSI6bnVsbH0sIlBhcmVudFN0eWxlIjpudWxsfSwiVGl0bGVTdHlsZSI6eyIkaWQiOiIzMzgiLCJGb250U2V0dGluZ3MiOnsiJGlkIjoiMzM5IiwiRm9udFNpemUiOjksIkZvbnROYW1lIjoiU2Vnb2UgVUkiLCJJc0JvbGQiOnRydWUsIklzSXRhbGljIjpmYWxzZSwiSXNVbmRlcmxpbmVkIjpmYWxzZSwiUGFyZW50U3R5bGUiOm51bGx9LCJBdXRvU2l6ZSI6MCwiRm9yZWdyb3VuZCI6eyIkaWQiOiIzNDAiLCJDb2xvciI6eyIkaWQiOiIzNDEiLCJBIjoyNTUsIlIiOjI1NSwiRyI6MjU1LCJCIjoyNTV9fSwiTWF4V2lkdGgiOjU4OS4wOTA5MDkwOTA5MDkxMiwiTWF4SGVpZ2h0IjoiSW5maW5pdHkiLCJTbWFydEZvcmVncm91bmRJc0FjdGl2ZSI6ZmFsc2UsIkhvcml6b250YWxBbGlnbm1lbnQiOjEsIlZlcnRpY2FsQWxpZ25tZW50IjowLCJTbWFydEZvcmVncm91bmQiOm51bGwsIkJhY2tncm91bmRGaWxsVHlwZSI6MCwiTWFyZ2luIjp7IiRpZCI6IjM0MiIsIlRvcCI6MC4wLCJMZWZ0IjowLjAsIlJpZ2h0IjowLjAsIkJvdHRvbSI6MC4wfSwiUGFkZGluZyI6eyIkaWQiOiIzNDMiLCJUb3AiOjAuMCwiTGVmdCI6MC4wLCJSaWdodCI6MC4wLCJCb3R0b20iOjAuMH0sIkJhY2tncm91bmQiOnsiJGlkIjoiMzQ0IiwiQ29sb3IiOnsiJGlkIjoiMzQ1IiwiQSI6MCwiUiI6MjU1LCJHIjoyNTUsIkIiOjI1NX19LCJJc1Zpc2libGUiOnRydWUsIldpZHRoIjowLjAsIkhlaWdodCI6MC4wLCJCb3JkZXJTdHlsZSI6eyIkaWQiOiIzNDYiLCJMaW5lQ29sb3IiOm51bGwsIkxpbmVXZWlnaHQiOjAuMCwiTGluZVR5cGUiOjAsIlBhcmVudFN0eWxlIjpudWxsfSwiUGFyZW50U3R5bGUiOm51bGx9LCJEYXRlU3R5bGUiOnsiJGlkIjoiMzQ3IiwiRm9udFNldHRpbmdzIjp7IiRpZCI6IjM0OCIsIkZvbnRTaXplIjoxMCwiRm9udE5hbWUiOiJDYWxpYnJpIiwiSXNCb2xkIjpmYWxzZSwiSXNJdGFsaWMiOmZhbHNlLCJJc1VuZGVybGluZWQiOmZhbHNlLCJQYXJlbnRTdHlsZSI6bnVsbH0sIkF1dG9TaXplIjowLCJGb3JlZ3JvdW5kIjp7IiRpZCI6IjM0OSIsIkNvbG9yIjp7IiRyZWYiOiI4OSJ9fSwiTWF4V2lkdGgiOjIwMC4wLCJNYXhIZWlnaHQiOiJJbmZpbml0eSIsIlNtYXJ0Rm9yZWdyb3VuZElzQWN0aXZlIjpmYWxzZSwiSG9yaXpvbnRhbEFsaWdubWVudCI6MiwiVmVydGljYWxBbGlnbm1lbnQiOjAsIlNtYXJ0Rm9yZWdyb3VuZCI6bnVsbCwiQmFja2dyb3VuZEZpbGxUeXBlIjowLCJNYXJnaW4iOnsiJGlkIjoiMzUwIiwiVG9wIjowLjAsIkxlZnQiOjAuMCwiUmlnaHQiOjAuMCwiQm90dG9tIjowLjB9LCJQYWRkaW5nIjp7IiRpZCI6IjM1MSIsIlRvcCI6MC4wLCJMZWZ0IjowLjAsIlJpZ2h0IjowLjAsIkJvdHRvbSI6MC4wfSwiQmFja2dyb3VuZCI6eyIkcmVmIjoiOTIifSwiSXNWaXNpYmxlIjp0cnVlLCJXaWR0aCI6MC4wLCJIZWlnaHQiOjAuMCwiQm9yZGVyU3R5bGUiOnsiJGlkIjoiMzUyIiwiTGluZUNvbG9yIjpudWxsLCJMaW5lV2VpZ2h0IjowLjAsIkxpbmVUeXBlIjowLCJQYXJlbnRTdHlsZSI6bnVsbH0sIlBhcmVudFN0eWxlIjpudWxsfSwiRGF0ZUZvcm1hdCI6eyIkaWQiOiIzN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U0IiwiRm9ybWF0IjowLCJJc1Zpc2libGUiOmZhbHNlLCJMYXN0S25vd25WaXNpYmlsaXR5U3RhdGUiOmZhbHNlfSwiSXNWaXNpYmxlIjp0cnVlLCJQYXJlbnRTdHlsZSI6bnVsbH0sIkluZGV4Ijo1LCJTbWFydER1cmF0aW9uQWN0aXZhdGVkIjpmYWxzZSwiRGF0ZUZvcm1hdCI6eyIkcmVmIjoiMzUzIn0sIldlZWtOdW1iZXJpbmciOnsiJGlkIjoiMzU1IiwiRm9ybWF0IjowLCJJc1Zpc2libGUiOmZhbHNlLCJMYXN0S25vd25WaXNpYmlsaXR5U3RhdGUiOmZhbHNlfSwiSWQiOiJiNTJhNzFkZS05ZTI4LTRhODktOGZiMS0zYTViNjQwYTYxMjgiLCJJbXBvcnRJZCI6bnVsbCwiVGl0bGUiOiJTdHJhdGVnaWMgb2JqZWN0aXZlIiwiTm90ZSI6bnVsbCwiSHlwZXJsaW5rIjp7IiRpZCI6IjM1NiIsIkFkZHJlc3MiOm51bGwsIlN1YkFkZHJlc3MiOm51bGx9LCJJc0NoYW5nZWQiOmZhbHNlLCJJc05ldyI6ZmFsc2V9fV0sIl9taWxlc3RvbmVzIjpbXSwiSWQiOiIwMDAwMDAwMC0wMDAwLTAwMDAtMDAwMC0wMDAwMDAwMDAwMDAiLCJJc1NpbmdsZUl0ZW1Sb3ciOnRydWV9XSwiSW5kZXgiOjAsIklkIjoiNTc4M2FhOGItMGQ5YS00N2RkLWE1ZmItOTc2ZDIwOTc0Mzk1IiwiSGVhZGVyVGV4dCI6bnVsbCwiSXNEZWZhdWx0Ijp0cnVlLCJTdHlsZSI6eyIkaWQiOiIzNTciLCJIZWFkZXJTdHlsZSI6eyIkaWQiOiIzNTgiLCJUZXh0U3R5bGUiOnsiJGlkIjoiMzU5IiwiRm9udFNldHRpbmdzIjp7IiRpZCI6IjM2MCIsIkZvbnRTaXplIjoxMSwiRm9udE5hbWUiOiJDYWxpYnJpIiwiSXNCb2xkIjpmYWxzZSwiSXNJdGFsaWMiOmZhbHNlLCJJc1VuZGVybGluZWQiOmZhbHNlLCJQYXJlbnRTdHlsZSI6bnVsbH0sIkF1dG9TaXplIjoyLCJGb3JlZ3JvdW5kIjp7IiRpZCI6IjM2MSIsIkNvbG9yIjp7IiRpZCI6IjM2M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2MyIsIlRvcCI6MC4wLCJMZWZ0IjowLjAsIlJpZ2h0IjowLjAsIkJvdHRvbSI6MC4wfSwiUGFkZGluZyI6eyIkaWQiOiIzNjQiLCJUb3AiOjAuMCwiTGVmdCI6MC4wLCJSaWdodCI6MC4wLCJCb3R0b20iOjAuMH0sIkJhY2tncm91bmQiOm51bGwsIklzVmlzaWJsZSI6dHJ1ZSwiV2lkdGgiOjAuMCwiSGVpZ2h0IjowLjAsIkJvcmRlclN0eWxlIjpudWxsLCJQYXJlbnRTdHlsZSI6bnVsbH0sIlJlY3RhbmdsZVN0eWxlIjp7IiRpZCI6IjM2NSIsIk1hcmdpbiI6eyIkaWQiOiIzNjYiLCJUb3AiOjAuMCwiTGVmdCI6MC4wLCJSaWdodCI6MC4wLCJCb3R0b20iOjAuMH0sIlBhZGRpbmciOnsiJGlkIjoiMzY3IiwiVG9wIjowLjAsIkxlZnQiOjAuMCwiUmlnaHQiOjAuMCwiQm90dG9tIjowLjB9LCJCYWNrZ3JvdW5kIjp7IiRpZCI6IjM2OCIsIkNvbG9yIjp7IiRpZCI6IjM2OSIsIkEiOjYzLCJSIjoxNjUsIkciOjE2NSwiQiI6MTY1fX0sIklzVmlzaWJsZSI6dHJ1ZSwiV2lkdGgiOjAuMCwiSGVpZ2h0IjowLjAsIkJvcmRlclN0eWxlIjp7IiRpZCI6IjM3MCIsIkxpbmVDb2xvciI6eyIkaWQiOiIzNzEiLCIkdHlwZSI6Ik5MUkUuQ29tbW9uLkRvbS5Tb2xpZENvbG9yQnJ1c2gsIE5MUkUuQ29tbW9uIiwiQ29sb3IiOnsiJGlkIjoiMzcyIiwiQSI6MjU1LCJSIjoyNTUsIkciOjAsIkIiOjB9fSwiTGluZVdlaWdodCI6MC4wLCJMaW5lVHlwZSI6MCwiUGFyZW50U3R5bGUiOm51bGx9LCJQYXJlbnRTdHlsZSI6bnVsbH0sIk1hcmdpbiI6eyIkaWQiOiIzNzMiLCJUb3AiOjAuMCwiTGVmdCI6MC4wLCJSaWdodCI6MC4wLCJCb3R0b20iOjAuMH0sIlBhZGRpbmciOnsiJGlkIjoiMzc0IiwiVG9wIjowLjAsIkxlZnQiOjAuMCwiUmlnaHQiOjAuMCwiQm90dG9tIjowLjB9LCJCYWNrZ3JvdW5kIjpudWxsLCJJc1Zpc2libGUiOnRydWUsIldpZHRoIjowLjAsIkhlaWdodCI6MC4wLCJCb3JkZXJTdHlsZSI6bnVsbCwiUGFyZW50U3R5bGUiOm51bGx9LCJCYWNrZ3JvdW5kU3R5bGUiOnsiJGlkIjoiMzc1IiwiTWFyZ2luIjp7IiRpZCI6IjM3NiIsIlRvcCI6MC4wLCJMZWZ0IjowLjAsIlJpZ2h0IjowLjAsIkJvdHRvbSI6MC4wfSwiUGFkZGluZyI6eyIkaWQiOiIzNzciLCJUb3AiOjAuMCwiTGVmdCI6MC4wLCJSaWdodCI6MC4wLCJCb3R0b20iOjAuMH0sIkJhY2tncm91bmQiOnsiJGlkIjoiMzc4IiwiQ29sb3IiOnsiJGlkIjoiMzc5IiwiQSI6NTEsIlIiOjE2NSwiRyI6MTY1LCJCIjoxNjV9fSwiSXNWaXNpYmxlIjp0cnVlLCJXaWR0aCI6MC4wLCJIZWlnaHQiOjAuMCwiQm9yZGVyU3R5bGUiOnsiJGlkIjoiMzgwIiwiTGluZUNvbG9yIjp7IiRpZCI6IjM4MSIsIiR0eXBlIjoiTkxSRS5Db21tb24uRG9tLlNvbGlkQ29sb3JCcnVzaCwgTkxSRS5Db21tb24iLCJDb2xvciI6eyIkaWQiOiIzODIiLCJBIjoyNTUsIlIiOjI1NSwiRyI6MCwiQiI6MH19LCJMaW5lV2VpZ2h0IjowLjAsIkxpbmVUeXBlIjowLCJQYXJlbnRTdHlsZSI6bnVsbH0sIlBhcmVudFN0eWxlIjpudWxsfSwiTWFyZ2luIjp7IiRpZCI6IjM4MyIsIlRvcCI6MC4wLCJMZWZ0IjowLjAsIlJpZ2h0IjowLjAsIkJvdHRvbSI6MC4wfSwiUGFkZGluZyI6eyIkaWQiOiIzODQiLCJUb3AiOjAuMCwiTGVmdCI6MC4wLCJSaWdodCI6MC4wLCJCb3R0b20iOjAuMH0sIklzVmlzaWJsZSI6dHJ1ZSwiV2lkdGgiOjAuMCwiSGVpZ2h0IjowLjAsIkJvcmRlclN0eWxlIjpudWxsLCJQYXJlbnRTdHlsZSI6bnVsbH19XSwiSWQiOiJlY2NmZWRmYy00YWYxLTQ2M2EtYjNiYi00NzQyNDM2ZTIyMzciLCJJbmRleCI6MCwiSGVhZGVyVGV4dCI6IkZJTkFOQ0lBTCIsIlN0eWxlIjp7IiRpZCI6IjM4NSIsIkhlYWRlclN0eWxlIjp7IiRpZCI6IjM4NiIsIlRleHRJc1ZlcnRpY2FsIjpmYWxzZSwiVGV4dFN0eWxlIjp7IiRpZCI6IjM4NyIsIkZvbnRTZXR0aW5ncyI6eyIkaWQiOiIzODgiLCJGb250U2l6ZSI6MTEsIkZvbnROYW1lIjoiU2Vnb2UgVUkiLCJJc0JvbGQiOnRydWUsIklzSXRhbGljIjpmYWxzZSwiSXNVbmRlcmxpbmVkIjpmYWxzZSwiUGFyZW50U3R5bGUiOm51bGx9LCJBdXRvU2l6ZSI6MCwiRm9yZWdyb3VuZCI6eyIkaWQiOiIzODkiLCJDb2xvciI6eyIkaWQiOiIzOTAiLCJBIjoyNTUsIlIiOjI1NSwiRyI6MjU1LCJCIjoyNTV9fSwiTWF4V2lkdGgiOjAuMCwiTWF4SGVpZ2h0IjowLjAsIlNtYXJ0Rm9yZWdyb3VuZElzQWN0aXZlIjpmYWxzZSwiSG9yaXpvbnRhbEFsaWdubWVudCI6MCwiVmVydGljYWxBbGlnbm1lbnQiOjAsIlNtYXJ0Rm9yZWdyb3VuZCI6bnVsbCwiQmFja2dyb3VuZEZpbGxUeXBlIjowLCJNYXJnaW4iOnsiJGlkIjoiMzkxIiwiVG9wIjowLjAsIkxlZnQiOjAuMCwiUmlnaHQiOjAuMCwiQm90dG9tIjowLjB9LCJQYWRkaW5nIjp7IiRpZCI6IjM5MiIsIlRvcCI6MC4wLCJMZWZ0IjowLjAsIlJpZ2h0IjowLjAsIkJvdHRvbSI6MC4wfSwiQmFja2dyb3VuZCI6bnVsbCwiSXNWaXNpYmxlIjpmYWxzZSwiV2lkdGgiOjAuMCwiSGVpZ2h0IjowLjAsIkJvcmRlclN0eWxlIjpudWxsLCJQYXJlbnRTdHlsZSI6bnVsbH0sIlJlY3RhbmdsZVN0eWxlIjp7IiRpZCI6IjM5MyIsIk1hcmdpbiI6eyIkaWQiOiIzOTQiLCJUb3AiOjAuMCwiTGVmdCI6MC4wLCJSaWdodCI6MC4wLCJCb3R0b20iOjAuMH0sIlBhZGRpbmciOnsiJGlkIjoiMzk1IiwiVG9wIjowLjAsIkxlZnQiOjAuMCwiUmlnaHQiOjAuMCwiQm90dG9tIjowLjB9LCJCYWNrZ3JvdW5kIjp7IiRpZCI6IjM5NiIsIkNvbG9yIjp7IiRpZCI6IjM5NyIsIkEiOjI1NSwiUiI6MTExLCJHIjo0OSwiQiI6MTUyfX0sIklzVmlzaWJsZSI6ZmFsc2UsIldpZHRoIjowLjAsIkhlaWdodCI6MC4wLCJCb3JkZXJTdHlsZSI6eyIkaWQiOiIzOTgiLCJMaW5lQ29sb3IiOnsiJGlkIjoiMzk5IiwiJHR5cGUiOiJOTFJFLkNvbW1vbi5Eb20uU29saWRDb2xvckJydXNoLCBOTFJFLkNvbW1vbiIsIkNvbG9yIjp7IiRpZCI6IjQwMCIsIkEiOjI1NSwiUiI6MjIsIkciOjI4LCJCIjozNX19LCJMaW5lV2VpZ2h0IjowLjAsIkxpbmVUeXBlIjowLCJQYXJlbnRTdHlsZSI6bnVsbH0sIlBhcmVudFN0eWxlIjpudWxsfSwiTWFyZ2luIjp7IiRpZCI6IjQwMSIsIlRvcCI6MC4wLCJMZWZ0IjowLjAsIlJpZ2h0IjowLjAsIkJvdHRvbSI6MC4wfSwiUGFkZGluZyI6eyIkaWQiOiI0MDIiLCJUb3AiOjAuMCwiTGVmdCI6MC4wLCJSaWdodCI6MC4wLCJCb3R0b20iOjAuMH0sIkJhY2tncm91bmQiOm51bGwsIklzVmlzaWJsZSI6dHJ1ZSwiV2lkdGgiOjAuMCwiSGVpZ2h0IjowLjAsIkJvcmRlclN0eWxlIjpudWxsLCJQYXJlbnRTdHlsZSI6bnVsbH0sIkJhY2tncm91bmRTdHlsZSI6eyIkaWQiOiI0MDMiLCJNYXJnaW4iOnsiJGlkIjoiNDA0IiwiVG9wIjowLjAsIkxlZnQiOjAuMCwiUmlnaHQiOjAuMCwiQm90dG9tIjowLjB9LCJQYWRkaW5nIjp7IiRpZCI6IjQwNSIsIlRvcCI6MC4wLCJMZWZ0IjowLjAsIlJpZ2h0IjowLjAsIkJvdHRvbSI6MC4wfSwiQmFja2dyb3VuZCI6eyIkaWQiOiI0MDYiLCJDb2xvciI6eyIkaWQiOiI0MDciLCJBIjozOCwiUiI6MTY1LCJHIjoxNjUsIkIiOjE2NX19LCJJc1Zpc2libGUiOnRydWUsIldpZHRoIjowLjAsIkhlaWdodCI6MC4wLCJCb3JkZXJTdHlsZSI6eyIkaWQiOiI0MDgiLCJMaW5lQ29sb3IiOnsiJGlkIjoiNDA5IiwiJHR5cGUiOiJOTFJFLkNvbW1vbi5Eb20uU29saWRDb2xvckJydXNoLCBOTFJFLkNvbW1vbiIsIkNvbG9yIjp7IiRpZCI6IjQxMCIsIkEiOjI1NSwiUiI6MjIsIkciOjI4LCJCIjozNX19LCJMaW5lV2VpZ2h0IjowLjAsIkxpbmVUeXBlIjowLCJQYXJlbnRTdHlsZSI6bnVsbH0sIlBhcmVudFN0eWxlIjpudWxsfSwiSXNBYm92ZVRpbWViYW5kIjpmYWxzZSwiTWFyZ2luIjp7IiRpZCI6IjQxMSIsIlRvcCI6MC4wLCJMZWZ0IjowLjAsIlJpZ2h0IjowLjAsIkJvdHRvbSI6MC4wfSwiUGFkZGluZyI6eyIkaWQiOiI0MTIiLCJUb3AiOjAuMCwiTGVmdCI6MC4wLCJSaWdodCI6MC4wLCJCb3R0b20iOjAuMH0sIklzVmlzaWJsZSI6dHJ1ZSwiV2lkdGgiOjAuMCwiSGVpZ2h0IjowLjAsIkJvcmRlclN0eWxlIjp7IiRpZCI6IjQxMyIsIkxpbmVDb2xvciI6bnVsbCwiTGluZVdlaWdodCI6MC4wLCJMaW5lVHlwZSI6MCwiUGFyZW50U3R5bGUiOm51bGx9LCJQYXJlbnRTdHlsZSI6bnVsbH19LHsiJGlkIjoiNDE0IiwiX2FjdGl2aXRpZXMiOlt7IiRpZCI6IjQxNSIsIl9yb3dzIjpbeyIkaWQiOiI0MTYiLCJfdGFza3MiOlt7IiRpZCI6IjQxNyIsIl9hdHRhY2hlZE1pbGVzdG9uZXMiOltdLCJUYXNrRGVmaW5pdGlvbiI6eyIkaWQiOiI0MTgiLCJHcm91cE5hbWUiOm51bGwsIlN0YXJ0RGF0ZSI6IjIwMTYtMDYtMDFUMDA6MDA6MDBaIiwiRW5kRGF0ZSI6IjIwMjAtMDgtMzFUMjM6NTk6MDAiLCJQZXJjZW50YWdlQ29tcGxldGUiOjkwLjAsIlN0eWxlIjp7IiRpZCI6IjQxOSIsIlNoYXBlIjozLCJTaGFwZVRoaWNrbmVzcyI6MCwiRHVyYXRpb25Gb3JtYXQiOjQsIkluY2x1ZGVOb25Xb3JraW5nRGF5c0luRHVyYXRpb24iOmZhbHNlLCJQZXJjZW50YWdlQ29tcGxldGVTdHlsZSI6eyIkaWQiOiI0MjAiLCJGb250U2V0dGluZ3MiOnsiJGlkIjoiNDIxIiwiRm9udFNpemUiOjEwLCJGb250TmFtZSI6IkNhbGlicmkiLCJJc0JvbGQiOnRydWUsIklzSXRhbGljIjpmYWxzZSwiSXNVbmRlcmxpbmVkIjpmYWxzZSwiUGFyZW50U3R5bGUiOm51bGx9LCJBdXRvU2l6ZSI6MCwiRm9yZWdyb3VuZCI6eyIkaWQiOiI0MjIiLCJDb2xvciI6eyIkaWQiOiI0MjM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DI0IiwiVG9wIjowLjAsIkxlZnQiOjAuMCwiUmlnaHQiOjAuMCwiQm90dG9tIjowLjB9LCJQYWRkaW5nIjp7IiRpZCI6IjQyNSIsIlRvcCI6MC4wLCJMZWZ0IjowLjAsIlJpZ2h0IjowLjAsIkJvdHRvbSI6MC4wfSwiQmFja2dyb3VuZCI6eyIkaWQiOiI0MjYiLCJDb2xvciI6eyIkcmVmIjoiNTIifX0sIklzVmlzaWJsZSI6dHJ1ZSwiV2lkdGgiOjAuMCwiSGVpZ2h0IjowLjAsIkJvcmRlclN0eWxlIjp7IiRpZCI6IjQyNyIsIkxpbmVDb2xvciI6bnVsbCwiTGluZVdlaWdodCI6MC4wLCJMaW5lVHlwZSI6MCwiUGFyZW50U3R5bGUiOm51bGx9LCJQYXJlbnRTdHlsZSI6bnVsbH0sIkR1cmF0aW9uU3R5bGUiOnsiJGlkIjoiNDI4IiwiRm9udFNldHRpbmdzIjp7IiRpZCI6IjQyOSIsIkZvbnRTaXplIjo5LCJGb250TmFtZSI6IlNlZ29lIFVJIiwiSXNCb2xkIjpmYWxzZSwiSXNJdGFsaWMiOmZhbHNlLCJJc1VuZGVybGluZWQiOmZhbHNlLCJQYXJlbnRTdHlsZSI6bnVsbH0sIkF1dG9TaXplIjowLCJGb3JlZ3JvdW5kIjp7IiRpZCI6IjQzMCIsIkNvbG9yIjp7IiRpZCI6IjQzMS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0MzIiLCJUb3AiOjAuMCwiTGVmdCI6MC4wLCJSaWdodCI6MC4wLCJCb3R0b20iOjAuMH0sIlBhZGRpbmciOnsiJGlkIjoiNDMzIiwiVG9wIjowLjAsIkxlZnQiOjAuMCwiUmlnaHQiOjAuMCwiQm90dG9tIjowLjB9LCJCYWNrZ3JvdW5kIjp7IiRpZCI6IjQzNCIsIkNvbG9yIjp7IiRpZCI6IjQzNSIsIkEiOjAsIlIiOjI1NSwiRyI6MjU1LCJCIjoyNTV9fSwiSXNWaXNpYmxlIjp0cnVlLCJXaWR0aCI6MC4wLCJIZWlnaHQiOjAuMCwiQm9yZGVyU3R5bGUiOnsiJGlkIjoiNDM2IiwiTGluZUNvbG9yIjpudWxsLCJMaW5lV2VpZ2h0IjowLjAsIkxpbmVUeXBlIjowLCJQYXJlbnRTdHlsZSI6bnVsbH0sIlBhcmVudFN0eWxlIjpudWxsfSwiSG9yaXpvbnRhbENvbm5lY3RvclN0eWxlIjp7IiRpZCI6IjQzNyIsIkxpbmVDb2xvciI6eyIkcmVmIjoiNjQifSwiTGluZVdlaWdodCI6MS4wLCJMaW5lVHlwZSI6MCwiUGFyZW50U3R5bGUiOm51bGx9LCJWZXJ0aWNhbENvbm5lY3RvclN0eWxlIjp7IiRpZCI6IjQzOCIsIkxpbmVDb2xvciI6eyIkcmVmIjoiNjcifSwiTGluZVdlaWdodCI6MC4wLCJMaW5lVHlwZSI6MCwiUGFyZW50U3R5bGUiOm51bGx9LCJNYXJnaW4iOm51bGwsIlN0YXJ0RGF0ZVBvc2l0aW9uIjo2LCJFbmREYXRlUG9zaXRpb24iOjYsIkRhdGVJc1Zpc2libGUiOmZhbHNlLCJUaXRsZVBvc2l0aW9uIjoyLCJEdXJhdGlvblBvc2l0aW9uIjozLCJQZXJjZW50YWdlQ29tcGxldGVkUG9zaXRpb24iOjQsIlNwYWNpbmciOjMsIklzQmVsb3dUaW1lYmFuZCI6dHJ1ZSwiUGVyY2VudGFnZUNvbXBsZXRlU2hhcGVPcGFjaXR5IjozNSwiU2hhcGVTdHlsZSI6eyIkaWQiOiI0MzkiLCJNYXJnaW4iOnsiJGlkIjoiNDQwIiwiVG9wIjowLjAsIkxlZnQiOjQuMCwiUmlnaHQiOjQuMCwiQm90dG9tIjowLjB9LCJQYWRkaW5nIjp7IiRpZCI6IjQ0MSIsIlRvcCI6MC4wLCJMZWZ0IjowLjAsIlJpZ2h0IjowLjAsIkJvdHRvbSI6MC4wfSwiQmFja2dyb3VuZCI6eyIkaWQiOiI0NDIiLCJDb2xvciI6eyIkaWQiOiI0NDMiLCJBIjoyNTUsIlIiOjIzNywiRyI6MTI1LCJCIjo0OX19LCJJc1Zpc2libGUiOnRydWUsIldpZHRoIjowLjAsIkhlaWdodCI6MTAuMCwiQm9yZGVyU3R5bGUiOnsiJGlkIjoiNDQ0IiwiTGluZUNvbG9yIjp7IiRpZCI6IjQ0NSIsIiR0eXBlIjoiTkxSRS5Db21tb24uRG9tLlNvbGlkQ29sb3JCcnVzaCwgTkxSRS5Db21tb24iLCJDb2xvciI6eyIkaWQiOiI0NDYiLCJBIjoyNTUsIlIiOjI1NSwiRyI6MCwiQiI6MH19LCJMaW5lV2VpZ2h0IjowLjAsIkxpbmVUeXBlIjowLCJQYXJlbnRTdHlsZSI6bnVsbH0sIlBhcmVudFN0eWxlIjpudWxsfSwiVGl0bGVTdHlsZSI6eyIkaWQiOiI0NDciLCJGb250U2V0dGluZ3MiOnsiJGlkIjoiNDQ4IiwiRm9udFNpemUiOjksIkZvbnROYW1lIjoiU2Vnb2UgVUkiLCJJc0JvbGQiOnRydWUsIklzSXRhbGljIjpmYWxzZSwiSXNVbmRlcmxpbmVkIjpmYWxzZSwiUGFyZW50U3R5bGUiOm51bGx9LCJBdXRvU2l6ZSI6MCwiRm9yZWdyb3VuZCI6eyIkaWQiOiI0NDkiLCJDb2xvciI6eyIkaWQiOiI0NTAiLCJBIjoyNTUsIlIiOjI1NSwiRyI6MjU1LCJCIjoyNTV9fSwiTWF4V2lkdGgiOjU4OS4wOTA5MDkwOTA5MDkxMiwiTWF4SGVpZ2h0IjoiSW5maW5pdHkiLCJTbWFydEZvcmVncm91bmRJc0FjdGl2ZSI6ZmFsc2UsIkhvcml6b250YWxBbGlnbm1lbnQiOjEsIlZlcnRpY2FsQWxpZ25tZW50IjowLCJTbWFydEZvcmVncm91bmQiOm51bGwsIkJhY2tncm91bmRGaWxsVHlwZSI6MCwiTWFyZ2luIjp7IiRpZCI6IjQ1MSIsIlRvcCI6MC4wLCJMZWZ0IjowLjAsIlJpZ2h0IjowLjAsIkJvdHRvbSI6MC4wfSwiUGFkZGluZyI6eyIkaWQiOiI0NTIiLCJUb3AiOjAuMCwiTGVmdCI6MC4wLCJSaWdodCI6MC4wLCJCb3R0b20iOjAuMH0sIkJhY2tncm91bmQiOnsiJGlkIjoiNDUzIiwiQ29sb3IiOnsiJGlkIjoiNDU0IiwiQSI6MCwiUiI6MjU1LCJHIjoyNTUsIkIiOjI1NX19LCJJc1Zpc2libGUiOnRydWUsIldpZHRoIjowLjAsIkhlaWdodCI6MC4wLCJCb3JkZXJTdHlsZSI6eyIkaWQiOiI0NTUiLCJMaW5lQ29sb3IiOm51bGwsIkxpbmVXZWlnaHQiOjAuMCwiTGluZVR5cGUiOjAsIlBhcmVudFN0eWxlIjpudWxsfSwiUGFyZW50U3R5bGUiOm51bGx9LCJEYXRlU3R5bGUiOnsiJGlkIjoiNDU2IiwiRm9udFNldHRpbmdzIjp7IiRpZCI6IjQ1NyIsIkZvbnRTaXplIjoxMCwiRm9udE5hbWUiOiJDYWxpYnJpIiwiSXNCb2xkIjpmYWxzZSwiSXNJdGFsaWMiOmZhbHNlLCJJc1VuZGVybGluZWQiOmZhbHNlLCJQYXJlbnRTdHlsZSI6bnVsbH0sIkF1dG9TaXplIjowLCJGb3JlZ3JvdW5kIjp7IiRpZCI6IjQ1OCIsIkNvbG9yIjp7IiRyZWYiOiI4OSJ9fSwiTWF4V2lkdGgiOjIwMC4wLCJNYXhIZWlnaHQiOiJJbmZpbml0eSIsIlNtYXJ0Rm9yZWdyb3VuZElzQWN0aXZlIjpmYWxzZSwiSG9yaXpvbnRhbEFsaWdubWVudCI6MCwiVmVydGljYWxBbGlnbm1lbnQiOjAsIlNtYXJ0Rm9yZWdyb3VuZCI6bnVsbCwiQmFja2dyb3VuZEZpbGxUeXBlIjowLCJNYXJnaW4iOnsiJGlkIjoiNDU5IiwiVG9wIjowLjAsIkxlZnQiOjAuMCwiUmlnaHQiOjAuMCwiQm90dG9tIjowLjB9LCJQYWRkaW5nIjp7IiRpZCI6IjQ2MCIsIlRvcCI6MC4wLCJMZWZ0IjowLjAsIlJpZ2h0IjowLjAsIkJvdHRvbSI6MC4wfSwiQmFja2dyb3VuZCI6eyIkcmVmIjoiOTIifSwiSXNWaXNpYmxlIjp0cnVlLCJXaWR0aCI6MC4wLCJIZWlnaHQiOjAuMCwiQm9yZGVyU3R5bGUiOnsiJGlkIjoiNDYxIiwiTGluZUNvbG9yIjpudWxsLCJMaW5lV2VpZ2h0IjowLjAsIkxpbmVUeXBlIjowLCJQYXJlbnRTdHlsZSI6bnVsbH0sIlBhcmVudFN0eWxlIjpudWxsfSwiRGF0ZUZvcm1hdCI6eyIkaWQiOiI0N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YzIiwiRm9ybWF0IjowLCJJc1Zpc2libGUiOmZhbHNlLCJMYXN0S25vd25WaXNpYmlsaXR5U3RhdGUiOmZhbHNlfSwiSXNWaXNpYmxlIjp0cnVlLCJQYXJlbnRTdHlsZSI6bnVsbH0sIkluZGV4Ijo4LCJTbWFydER1cmF0aW9uQWN0aXZhdGVkIjpmYWxzZSwiRGF0ZUZvcm1hdCI6eyIkcmVmIjoiNDYyIn0sIldlZWtOdW1iZXJpbmciOnsiJGlkIjoiNDY0IiwiRm9ybWF0IjowLCJJc1Zpc2libGUiOmZhbHNlLCJMYXN0S25vd25WaXNpYmlsaXR5U3RhdGUiOmZhbHNlfSwiSWQiOiIwMmE5OGI0Yy1mZGM3LTRjMTMtOWFjMS05OWVjY2UzOGRhMzQiLCJJbXBvcnRJZCI6bnVsbCwiVGl0bGUiOiJTdHJhdGVnaWMgb2JqZWN0aXZlIiwiTm90ZSI6bnVsbCwiSHlwZXJsaW5rIjp7IiRpZCI6IjQ2NSIsIkFkZHJlc3MiOm51bGwsIlN1YkFkZHJlc3MiOm51bGx9LCJJc0NoYW5nZWQiOmZhbHNlLCJJc05ldyI6ZmFsc2V9fV0sIl9taWxlc3RvbmVzIjpbXSwiSWQiOiIwMDAwMDAwMC0wMDAwLTAwMDAtMDAwMC0wMDAwMDAwMDAwMDAiLCJJc1NpbmdsZUl0ZW1Sb3ciOnRydWV9LHsiJGlkIjoiNDY2IiwiX3Rhc2tzIjpbeyIkaWQiOiI0NjciLCJfYXR0YWNoZWRNaWxlc3RvbmVzIjpbXSwiVGFza0RlZmluaXRpb24iOnsiJGlkIjoiNDY4IiwiR3JvdXBOYW1lIjpudWxsLCJTdGFydERhdGUiOiIyMDE2LTA2LTAxVDAwOjAwOjAwWiIsIkVuZERhdGUiOiIyMDIwLTEyLTEwVDA1OjE0OjAwIiwiUGVyY2VudGFnZUNvbXBsZXRlIjo5OC4wLCJTdHlsZSI6eyIkaWQiOiI0NjkiLCJTaGFwZSI6MywiU2hhcGVUaGlja25lc3MiOjAsIkR1cmF0aW9uRm9ybWF0Ijo0LCJJbmNsdWRlTm9uV29ya2luZ0RheXNJbkR1cmF0aW9uIjpmYWxzZSwiUGVyY2VudGFnZUNvbXBsZXRlU3R5bGUiOnsiJGlkIjoiNDcwIiwiRm9udFNldHRpbmdzIjp7IiRpZCI6IjQ3MSIsIkZvbnRTaXplIjoxMCwiRm9udE5hbWUiOiJDYWxpYnJpIiwiSXNCb2xkIjp0cnVlLCJJc0l0YWxpYyI6ZmFsc2UsIklzVW5kZXJsaW5lZCI6ZmFsc2UsIlBhcmVudFN0eWxlIjpudWxsfSwiQXV0b1NpemUiOjAsIkZvcmVncm91bmQiOnsiJGlkIjoiNDcyIiwiQ29sb3IiOnsiJGlkIjoiNDcz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Q3NCIsIlRvcCI6MC4wLCJMZWZ0IjowLjAsIlJpZ2h0IjowLjAsIkJvdHRvbSI6MC4wfSwiUGFkZGluZyI6eyIkaWQiOiI0NzUiLCJUb3AiOjAuMCwiTGVmdCI6MC4wLCJSaWdodCI6MC4wLCJCb3R0b20iOjAuMH0sIkJhY2tncm91bmQiOnsiJGlkIjoiNDc2IiwiQ29sb3IiOnsiJHJlZiI6IjUyIn19LCJJc1Zpc2libGUiOnRydWUsIldpZHRoIjowLjAsIkhlaWdodCI6MC4wLCJCb3JkZXJTdHlsZSI6eyIkaWQiOiI0NzciLCJMaW5lQ29sb3IiOm51bGwsIkxpbmVXZWlnaHQiOjAuMCwiTGluZVR5cGUiOjAsIlBhcmVudFN0eWxlIjpudWxsfSwiUGFyZW50U3R5bGUiOm51bGx9LCJEdXJhdGlvblN0eWxlIjp7IiRpZCI6IjQ3OCIsIkZvbnRTZXR0aW5ncyI6eyIkaWQiOiI0NzkiLCJGb250U2l6ZSI6OSwiRm9udE5hbWUiOiJTZWdvZSBVSSIsIklzQm9sZCI6ZmFsc2UsIklzSXRhbGljIjpmYWxzZSwiSXNVbmRlcmxpbmVkIjpmYWxzZSwiUGFyZW50U3R5bGUiOm51bGx9LCJBdXRvU2l6ZSI6MCwiRm9yZWdyb3VuZCI6eyIkaWQiOiI0ODAiLCJDb2xvciI6eyIkaWQiOiI0ODE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GlkIjoiNDgyIiwiVG9wIjowLjAsIkxlZnQiOjAuMCwiUmlnaHQiOjAuMCwiQm90dG9tIjowLjB9LCJQYWRkaW5nIjp7IiRpZCI6IjQ4MyIsIlRvcCI6MC4wLCJMZWZ0IjowLjAsIlJpZ2h0IjowLjAsIkJvdHRvbSI6MC4wfSwiQmFja2dyb3VuZCI6eyIkaWQiOiI0ODQiLCJDb2xvciI6eyIkaWQiOiI0ODUiLCJBIjowLCJSIjoyNTUsIkciOjI1NSwiQiI6MjU1fX0sIklzVmlzaWJsZSI6dHJ1ZSwiV2lkdGgiOjAuMCwiSGVpZ2h0IjowLjAsIkJvcmRlclN0eWxlIjp7IiRpZCI6IjQ4NiIsIkxpbmVDb2xvciI6bnVsbCwiTGluZVdlaWdodCI6MC4wLCJMaW5lVHlwZSI6MCwiUGFyZW50U3R5bGUiOm51bGx9LCJQYXJlbnRTdHlsZSI6bnVsbH0sIkhvcml6b250YWxDb25uZWN0b3JTdHlsZSI6eyIkaWQiOiI0ODciLCJMaW5lQ29sb3IiOnsiJHJlZiI6IjY0In0sIkxpbmVXZWlnaHQiOjEuMCwiTGluZVR5cGUiOjAsIlBhcmVudFN0eWxlIjpudWxsfSwiVmVydGljYWxDb25uZWN0b3JTdHlsZSI6eyIkaWQiOiI0ODgiLCJMaW5lQ29sb3IiOnsiJHJlZiI6IjY3In0sIkxpbmVXZWlnaHQiOjAuMCwiTGluZVR5cGUiOjAsIlBhcmVudFN0eWxlIjpudWxsfSwiTWFyZ2luIjpudWxsLCJTdGFydERhdGVQb3NpdGlvbiI6NiwiRW5kRGF0ZVBvc2l0aW9uIjo2LCJEYXRlSXNWaXNpYmxlIjpmYWxzZSwiVGl0bGVQb3NpdGlvbiI6MiwiRHVyYXRpb25Qb3NpdGlvbiI6MywiUGVyY2VudGFnZUNvbXBsZXRlZFBvc2l0aW9uIjo0LCJTcGFjaW5nIjozLCJJc0JlbG93VGltZWJhbmQiOnRydWUsIlBlcmNlbnRhZ2VDb21wbGV0ZVNoYXBlT3BhY2l0eSI6MzUsIlNoYXBlU3R5bGUiOnsiJGlkIjoiNDg5IiwiTWFyZ2luIjp7IiRpZCI6IjQ5MCIsIlRvcCI6MC4wLCJMZWZ0Ijo0LjAsIlJpZ2h0Ijo0LjAsIkJvdHRvbSI6MC4wfSwiUGFkZGluZyI6eyIkaWQiOiI0OTEiLCJUb3AiOjAuMCwiTGVmdCI6MC4wLCJSaWdodCI6MC4wLCJCb3R0b20iOjAuMH0sIkJhY2tncm91bmQiOnsiJGlkIjoiNDkyIiwiQ29sb3IiOnsiJGlkIjoiNDkzIiwiQSI6MjU1LCJSIjoyMzcsIkciOjEyNSwiQiI6NDl9fSwiSXNWaXNpYmxlIjp0cnVlLCJXaWR0aCI6MC4wLCJIZWlnaHQiOjEwLjAsIkJvcmRlclN0eWxlIjp7IiRpZCI6IjQ5NCIsIkxpbmVDb2xvciI6eyIkaWQiOiI0OTUiLCIkdHlwZSI6Ik5MUkUuQ29tbW9uLkRvbS5Tb2xpZENvbG9yQnJ1c2gsIE5MUkUuQ29tbW9uIiwiQ29sb3IiOnsiJGlkIjoiNDk2IiwiQSI6MjU1LCJSIjoyNTUsIkciOjAsIkIiOjB9fSwiTGluZVdlaWdodCI6MC4wLCJMaW5lVHlwZSI6MCwiUGFyZW50U3R5bGUiOm51bGx9LCJQYXJlbnRTdHlsZSI6bnVsbH0sIlRpdGxlU3R5bGUiOnsiJGlkIjoiNDk3IiwiRm9udFNldHRpbmdzIjp7IiRpZCI6IjQ5OCIsIkZvbnRTaXplIjo5LCJGb250TmFtZSI6IlNlZ29lIFVJIiwiSXNCb2xkIjp0cnVlLCJJc0l0YWxpYyI6ZmFsc2UsIklzVW5kZXJsaW5lZCI6ZmFsc2UsIlBhcmVudFN0eWxlIjpudWxsfSwiQXV0b1NpemUiOjAsIkZvcmVncm91bmQiOnsiJGlkIjoiNDk5IiwiQ29sb3IiOnsiJGlkIjoiNTAwIiwiQSI6MjU1LCJSIjoyNTUsIkciOjI1NSwiQiI6MjU1fX0sIk1heFdpZHRoIjo1ODkuMDkwOTA5MDkwOTA5MTIsIk1heEhlaWdodCI6IkluZmluaXR5IiwiU21hcnRGb3JlZ3JvdW5kSXNBY3RpdmUiOmZhbHNlLCJIb3Jpem9udGFsQWxpZ25tZW50IjoxLCJWZXJ0aWNhbEFsaWdubWVudCI6MCwiU21hcnRGb3JlZ3JvdW5kIjpudWxsLCJCYWNrZ3JvdW5kRmlsbFR5cGUiOjAsIk1hcmdpbiI6eyIkaWQiOiI1MDEiLCJUb3AiOjAuMCwiTGVmdCI6MC4wLCJSaWdodCI6MC4wLCJCb3R0b20iOjAuMH0sIlBhZGRpbmciOnsiJGlkIjoiNTAyIiwiVG9wIjowLjAsIkxlZnQiOjAuMCwiUmlnaHQiOjAuMCwiQm90dG9tIjowLjB9LCJCYWNrZ3JvdW5kIjp7IiRpZCI6IjUwMyIsIkNvbG9yIjp7IiRpZCI6IjUwNCIsIkEiOjAsIlIiOjI1NSwiRyI6MjU1LCJCIjoyNTV9fSwiSXNWaXNpYmxlIjp0cnVlLCJXaWR0aCI6MC4wLCJIZWlnaHQiOjAuMCwiQm9yZGVyU3R5bGUiOnsiJGlkIjoiNTA1IiwiTGluZUNvbG9yIjpudWxsLCJMaW5lV2VpZ2h0IjowLjAsIkxpbmVUeXBlIjowLCJQYXJlbnRTdHlsZSI6bnVsbH0sIlBhcmVudFN0eWxlIjpudWxsfSwiRGF0ZVN0eWxlIjp7IiRpZCI6IjUwNiIsIkZvbnRTZXR0aW5ncyI6eyIkaWQiOiI1MDciLCJGb250U2l6ZSI6MTAsIkZvbnROYW1lIjoiQ2FsaWJyaSIsIklzQm9sZCI6ZmFsc2UsIklzSXRhbGljIjpmYWxzZSwiSXNVbmRlcmxpbmVkIjpmYWxzZSwiUGFyZW50U3R5bGUiOm51bGx9LCJBdXRvU2l6ZSI6MCwiRm9yZWdyb3VuZCI6eyIkaWQiOiI1MDgiLCJDb2xvciI6eyIkcmVmIjoiODkifX0sIk1heFdpZHRoIjoyMDAuMCwiTWF4SGVpZ2h0IjoiSW5maW5pdHkiLCJTbWFydEZvcmVncm91bmRJc0FjdGl2ZSI6ZmFsc2UsIkhvcml6b250YWxBbGlnbm1lbnQiOjAsIlZlcnRpY2FsQWxpZ25tZW50IjowLCJTbWFydEZvcmVncm91bmQiOm51bGwsIkJhY2tncm91bmRGaWxsVHlwZSI6MCwiTWFyZ2luIjp7IiRpZCI6IjUwOSIsIlRvcCI6MC4wLCJMZWZ0IjowLjAsIlJpZ2h0IjowLjAsIkJvdHRvbSI6MC4wfSwiUGFkZGluZyI6eyIkaWQiOiI1MTAiLCJUb3AiOjAuMCwiTGVmdCI6MC4wLCJSaWdodCI6MC4wLCJCb3R0b20iOjAuMH0sIkJhY2tncm91bmQiOnsiJHJlZiI6IjkyIn0sIklzVmlzaWJsZSI6dHJ1ZSwiV2lkdGgiOjAuMCwiSGVpZ2h0IjowLjAsIkJvcmRlclN0eWxlIjp7IiRpZCI6IjUxMSIsIkxpbmVDb2xvciI6bnVsbCwiTGluZVdlaWdodCI6MC4wLCJMaW5lVHlwZSI6MCwiUGFyZW50U3R5bGUiOm51bGx9LCJQYXJlbnRTdHlsZSI6bnVsbH0sIkRhdGVGb3JtYXQiOnsiJGlkIjoiNTE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xMyIsIkZvcm1hdCI6MCwiSXNWaXNpYmxlIjpmYWxzZSwiTGFzdEtub3duVmlzaWJpbGl0eVN0YXRlIjpmYWxzZX0sIklzVmlzaWJsZSI6dHJ1ZSwiUGFyZW50U3R5bGUiOm51bGx9LCJJbmRleCI6OSwiU21hcnREdXJhdGlvbkFjdGl2YXRlZCI6ZmFsc2UsIkRhdGVGb3JtYXQiOnsiJHJlZiI6IjUxMiJ9LCJXZWVrTnVtYmVyaW5nIjp7IiRpZCI6IjUxNCIsIkZvcm1hdCI6MCwiSXNWaXNpYmxlIjpmYWxzZSwiTGFzdEtub3duVmlzaWJpbGl0eVN0YXRlIjpmYWxzZX0sIklkIjoiZjAxZjAxMDYtOTIwYi00NDljLTljZjQtYTRjNmM5N2NiNTc0IiwiSW1wb3J0SWQiOm51bGwsIlRpdGxlIjoiU3RyYXRlZ2ljIG9iamVjdGl2ZSIsIk5vdGUiOm51bGwsIkh5cGVybGluayI6eyIkaWQiOiI1MTUiLCJBZGRyZXNzIjpudWxsLCJTdWJBZGRyZXNzIjpudWxsfSwiSXNDaGFuZ2VkIjpmYWxzZSwiSXNOZXciOmZhbHNlfX1dLCJfbWlsZXN0b25lcyI6W10sIklkIjoiMDAwMDAwMDAtMDAwMC0wMDAwLTAwMDAtMDAwMDAwMDAwMDAwIiwiSXNTaW5nbGVJdGVtUm93Ijp0cnVlfSx7IiRpZCI6IjUxNiIsIl90YXNrcyI6W3siJGlkIjoiNTE3IiwiX2F0dGFjaGVkTWlsZXN0b25lcyI6W3siJGlkIjoiNTE4IiwiRGF0ZSI6IjIwMjAtMDgtMTdUMjM6NTk6MDAiLCJTdHlsZSI6eyIkaWQiOiI1MTkiLCJTaGFwZSI6MSwiQ29ubmVjdG9yTWFyZ2luIjp7IiRyZWYiOiI4In0sIkNvbm5lY3RvclN0eWxlIjp7IiRpZCI6IjUyMCIsIkxpbmVDb2xvciI6eyIkaWQiOiI1MjEiLCIkdHlwZSI6Ik5MUkUuQ29tbW9uLkRvbS5Tb2xpZENvbG9yQnJ1c2gsIE5MUkUuQ29tbW9uIiwiQ29sb3IiOnsiJGlkIjoiNTIyIiwiQSI6MTI3LCJSIjo2OCwiRyI6MTE0LCJCIjoxOTZ9fSwiTGluZVdlaWdodCI6MS4wLCJMaW5lVHlwZSI6MCwiUGFyZW50U3R5bGUiOm51bGx9LCJJc0JlbG93VGltZWJhbmQiOnRydWUsIlBvc2l0aW9uT25UYXNrIjozLCJIaWRlRGF0ZSI6ZmFsc2UsIlNoYXBlU2l6ZSI6MCwiU3BhY2luZyI6MS4wLCJQYWRkaW5nIjp7IiRyZWYiOiIxMiJ9LCJTaGFwZVN0eWxlIjp7IiRpZCI6IjUyMyIsIk1hcmdpbiI6eyIkcmVmIjoiMTQifSwiUGFkZGluZyI6eyIkcmVmIjoiMTUifSwiQmFja2dyb3VuZCI6eyIkaWQiOiI1MjQiLCJDb2xvciI6eyIkaWQiOiI1MjUiLCJBIjoyNTUsIlIiOjY4LCJHIjoxMTQsIkIiOjE5Nn19LCJJc1Zpc2libGUiOnRydWUsIldpZHRoIjoxMi4wLCJIZWlnaHQiOjE0LjAsIkJvcmRlclN0eWxlIjp7IiRpZCI6IjUyNiIsIkxpbmVDb2xvciI6eyIkcmVmIjoiMTkifSwiTGluZVdlaWdodCI6MC4wLCJMaW5lVHlwZSI6MCwiUGFyZW50U3R5bGUiOm51bGx9LCJQYXJlbnRTdHlsZSI6bnVsbH0sIlRpdGxlU3R5bGUiOnsiJGlkIjoiNTI3IiwiRm9udFNldHRpbmdzIjp7IiRpZCI6IjUyOCIsIkZvbnRTaXplIjoxMSwiRm9udE5hbWUiOiJDYWxpYnJpIiwiSXNCb2xkIjp0cnVlLCJJc0l0YWxpYyI6ZmFsc2UsIklzVW5kZXJsaW5lZCI6ZmFsc2UsIlBhcmVudFN0eWxlIjpudWxsfSwiQXV0b1NpemUiOjAsIkZvcmVncm91bmQiOnsiJGlkIjoiNTI5IiwiQ29sb3IiOnsiJGlkIjoiNTMw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UzMSIsIkNvbG9yIjp7IiRpZCI6IjUzMiIsIkEiOjAsIlIiOjI1NSwiRyI6MjU1LCJCIjoyNTV9fSwiSXNWaXNpYmxlIjpmYWxzZSwiV2lkdGgiOjAuMCwiSGVpZ2h0IjowLjAsIkJvcmRlclN0eWxlIjp7IiRpZCI6IjUzMyIsIkxpbmVDb2xvciI6bnVsbCwiTGluZVdlaWdodCI6MC4wLCJMaW5lVHlwZSI6MCwiUGFyZW50U3R5bGUiOm51bGx9LCJQYXJlbnRTdHlsZSI6bnVsbH0sIkRhdGVTdHlsZSI6eyIkaWQiOiI1MzQiLCJGb250U2V0dGluZ3MiOnsiJGlkIjoiNTM1IiwiRm9udFNpemUiOjEwLCJGb250TmFtZSI6IkNhbGlicmkiLCJJc0JvbGQiOmZhbHNlLCJJc0l0YWxpYyI6ZmFsc2UsIklzVW5kZXJsaW5lZCI6ZmFsc2UsIlBhcmVudFN0eWxlIjpudWxsfSwiQXV0b1NpemUiOjAsIkZvcmVncm91bmQiOnsiJGlkIjoiNTM2IiwiQ29sb3IiOnsiJGlkIjoiNTM3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1MzgiLCJDb2xvciI6eyIkaWQiOiI1MzkiLCJBIjowLCJSIjoyNTUsIkciOjI1NSwiQiI6MjU1fX0sIklzVmlzaWJsZSI6ZmFsc2UsIldpZHRoIjowLjAsIkhlaWdodCI6MC4wLCJCb3JkZXJTdHlsZSI6eyIkaWQiOiI1NDAiLCJMaW5lQ29sb3IiOm51bGwsIkxpbmVXZWlnaHQiOjAuMCwiTGluZVR5cGUiOjAsIlBhcmVudFN0eWxlIjpudWxsfSwiUGFyZW50U3R5bGUiOm51bGx9LCJEYXRlRm9ybWF0Ijp7IiRyZWYiOiIzOSJ9LCJXZWVrTnVtYmVyaW5nIjp7IiRpZCI6IjU0MSIsIkZvcm1hdCI6MCwiSXNWaXNpYmxlIjpmYWxzZSwiTGFzdEtub3duVmlzaWJpbGl0eVN0YXRlIjpmYWxzZX0sIklzVmlzaWJsZSI6dHJ1ZSwiUGFyZW50U3R5bGUiOm51bGx9LCJJbmRleCI6MTEsIlBlcmNlbnRhZ2VDb21wbGV0ZSI6bnVsbCwiUG9zaXRpb24iOnsiUmF0aW8iOjAuMCwiSXNDdXN0b20iOmZhbHNlfSwiRGF0ZUZvcm1hdCI6eyIkcmVmIjoiMzkifSwiV2Vla051bWJlcmluZyI6eyIkaWQiOiI1NDIiLCJGb3JtYXQiOjAsIklzVmlzaWJsZSI6ZmFsc2UsIkxhc3RLbm93blZpc2liaWxpdHlTdGF0ZSI6ZmFsc2V9LCJSZWxhdGVkVGFza0lkIjoiZTA1NDAyNTMtNTJlZS00NzMyLTk2ZDQtMjFiMzU1MTY3ODgwIiwiSWQiOiIzNWVlN2MwYi1iZGI3LTQ4ZmMtYjBjOC01YjE2MmZhYjgxYjIiLCJJbXBvcnRJZCI6bnVsbCwiVGl0bGUiOiJNaWxlc3RvbmUiLCJOb3RlIjpudWxsLCJIeXBlcmxpbmsiOnsiJGlkIjoiNTQzIiwiQWRkcmVzcyI6IiIsIlN1YkFkZHJlc3MiOiIifSwiSXNDaGFuZ2VkIjpmYWxzZSwiSXNOZXciOmZhbHNlfV0sIlRhc2tEZWZpbml0aW9uIjp7IiRpZCI6IjU0NCIsIkdyb3VwTmFtZSI6bnVsbCwiU3RhcnREYXRlIjoiMjAxNi0wNi0wMVQwMDowMDowMFoiLCJFbmREYXRlIjoiMjAyMC0wOC0zMVQyMzo1OTowMCIsIlBlcmNlbnRhZ2VDb21wbGV0ZSI6ODUuMCwiU3R5bGUiOnsiJGlkIjoiNTQ1IiwiU2hhcGUiOjMsIlNoYXBlVGhpY2tuZXNzIjowLCJEdXJhdGlvbkZvcm1hdCI6NCwiSW5jbHVkZU5vbldvcmtpbmdEYXlzSW5EdXJhdGlvbiI6ZmFsc2UsIlBlcmNlbnRhZ2VDb21wbGV0ZVN0eWxlIjp7IiRpZCI6IjU0NiIsIkZvbnRTZXR0aW5ncyI6eyIkaWQiOiI1NDciLCJGb250U2l6ZSI6MTAsIkZvbnROYW1lIjoiQ2FsaWJyaSIsIklzQm9sZCI6dHJ1ZSwiSXNJdGFsaWMiOmZhbHNlLCJJc1VuZGVybGluZWQiOmZhbHNlLCJQYXJlbnRTdHlsZSI6bnVsbH0sIkF1dG9TaXplIjowLCJGb3JlZ3JvdW5kIjp7IiRpZCI6IjU0OCIsIkNvbG9yIjp7IiRpZCI6IjU0O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1NTAiLCJUb3AiOjAuMCwiTGVmdCI6MC4wLCJSaWdodCI6MC4wLCJCb3R0b20iOjAuMH0sIlBhZGRpbmciOnsiJGlkIjoiNTUxIiwiVG9wIjowLjAsIkxlZnQiOjAuMCwiUmlnaHQiOjAuMCwiQm90dG9tIjowLjB9LCJCYWNrZ3JvdW5kIjp7IiRpZCI6IjU1MiIsIkNvbG9yIjp7IiRyZWYiOiI1MiJ9fSwiSXNWaXNpYmxlIjp0cnVlLCJXaWR0aCI6MC4wLCJIZWlnaHQiOjAuMCwiQm9yZGVyU3R5bGUiOnsiJGlkIjoiNTUzIiwiTGluZUNvbG9yIjpudWxsLCJMaW5lV2VpZ2h0IjowLjAsIkxpbmVUeXBlIjowLCJQYXJlbnRTdHlsZSI6bnVsbH0sIlBhcmVudFN0eWxlIjpudWxsfSwiRHVyYXRpb25TdHlsZSI6eyIkaWQiOiI1NTQiLCJGb250U2V0dGluZ3MiOnsiJGlkIjoiNTU1IiwiRm9udFNpemUiOjksIkZvbnROYW1lIjoiU2Vnb2UgVUkiLCJJc0JvbGQiOmZhbHNlLCJJc0l0YWxpYyI6ZmFsc2UsIklzVW5kZXJsaW5lZCI6ZmFsc2UsIlBhcmVudFN0eWxlIjpudWxsfSwiQXV0b1NpemUiOjAsIkZvcmVncm91bmQiOnsiJGlkIjoiNTU2IiwiQ29sb3IiOnsiJGlkIjoiNTU3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U1OCIsIlRvcCI6MC4wLCJMZWZ0IjowLjAsIlJpZ2h0IjowLjAsIkJvdHRvbSI6MC4wfSwiUGFkZGluZyI6eyIkaWQiOiI1NTkiLCJUb3AiOjAuMCwiTGVmdCI6MC4wLCJSaWdodCI6MC4wLCJCb3R0b20iOjAuMH0sIkJhY2tncm91bmQiOnsiJGlkIjoiNTYwIiwiQ29sb3IiOnsiJGlkIjoiNTYxIiwiQSI6MCwiUiI6MjU1LCJHIjoyNTUsIkIiOjI1NX19LCJJc1Zpc2libGUiOnRydWUsIldpZHRoIjowLjAsIkhlaWdodCI6MC4wLCJCb3JkZXJTdHlsZSI6eyIkaWQiOiI1NjIiLCJMaW5lQ29sb3IiOm51bGwsIkxpbmVXZWlnaHQiOjAuMCwiTGluZVR5cGUiOjAsIlBhcmVudFN0eWxlIjpudWxsfSwiUGFyZW50U3R5bGUiOm51bGx9LCJIb3Jpem9udGFsQ29ubmVjdG9yU3R5bGUiOnsiJGlkIjoiNTYzIiwiTGluZUNvbG9yIjp7IiRyZWYiOiI2NCJ9LCJMaW5lV2VpZ2h0IjoxLjAsIkxpbmVUeXBlIjowLCJQYXJlbnRTdHlsZSI6bnVsbH0sIlZlcnRpY2FsQ29ubmVjdG9yU3R5bGUiOnsiJGlkIjoiNTY0IiwiTGluZUNvbG9yIjp7IiRyZWYiOiI2NyJ9LCJMaW5lV2VpZ2h0IjowLjAsIkxpbmVUeXBlIjowLCJQYXJlbnRTdHlsZSI6bnVsbH0sIk1hcmdpbiI6bnVsbCwiU3RhcnREYXRlUG9zaXRpb24iOjYsIkVuZERhdGVQb3NpdGlvbiI6NiwiRGF0ZUlzVmlzaWJsZSI6ZmFsc2UsIlRpdGxlUG9zaXRpb24iOjIsIkR1cmF0aW9uUG9zaXRpb24iOjMsIlBlcmNlbnRhZ2VDb21wbGV0ZWRQb3NpdGlvbiI6NCwiU3BhY2luZyI6MywiSXNCZWxvd1RpbWViYW5kIjp0cnVlLCJQZXJjZW50YWdlQ29tcGxldGVTaGFwZU9wYWNpdHkiOjM1LCJTaGFwZVN0eWxlIjp7IiRpZCI6IjU2NSIsIk1hcmdpbiI6eyIkaWQiOiI1NjYiLCJUb3AiOjAuMCwiTGVmdCI6NC4wLCJSaWdodCI6NC4wLCJCb3R0b20iOjAuMH0sIlBhZGRpbmciOnsiJGlkIjoiNTY3IiwiVG9wIjowLjAsIkxlZnQiOjAuMCwiUmlnaHQiOjAuMCwiQm90dG9tIjowLjB9LCJCYWNrZ3JvdW5kIjp7IiRpZCI6IjU2OCIsIkNvbG9yIjp7IiRpZCI6IjU2OSIsIkEiOjI1NSwiUiI6MjM3LCJHIjoxMjUsIkIiOjQ5fX0sIklzVmlzaWJsZSI6dHJ1ZSwiV2lkdGgiOjAuMCwiSGVpZ2h0IjoxMC4wLCJCb3JkZXJTdHlsZSI6eyIkaWQiOiI1NzAiLCJMaW5lQ29sb3IiOnsiJGlkIjoiNTcxIiwiJHR5cGUiOiJOTFJFLkNvbW1vbi5Eb20uU29saWRDb2xvckJydXNoLCBOTFJFLkNvbW1vbiIsIkNvbG9yIjp7IiRpZCI6IjU3MiIsIkEiOjI1NSwiUiI6MjU1LCJHIjowLCJCIjowfX0sIkxpbmVXZWlnaHQiOjAuMCwiTGluZVR5cGUiOjAsIlBhcmVudFN0eWxlIjpudWxsfSwiUGFyZW50U3R5bGUiOm51bGx9LCJUaXRsZVN0eWxlIjp7IiRpZCI6IjU3MyIsIkZvbnRTZXR0aW5ncyI6eyIkaWQiOiI1NzQiLCJGb250U2l6ZSI6OSwiRm9udE5hbWUiOiJTZWdvZSBVSSIsIklzQm9sZCI6dHJ1ZSwiSXNJdGFsaWMiOmZhbHNlLCJJc1VuZGVybGluZWQiOmZhbHNlLCJQYXJlbnRTdHlsZSI6bnVsbH0sIkF1dG9TaXplIjowLCJGb3JlZ3JvdW5kIjp7IiRpZCI6IjU3NSIsIkNvbG9yIjp7IiRpZCI6IjU3NiIsIkEiOjI1NSwiUiI6MjU1LCJHIjoyNTUsIkIiOjI1NX19LCJNYXhXaWR0aCI6NTg5LjA5MDkwOTA5MDkwOTEyLCJNYXhIZWlnaHQiOiJJbmZpbml0eSIsIlNtYXJ0Rm9yZWdyb3VuZElzQWN0aXZlIjpmYWxzZSwiSG9yaXpvbnRhbEFsaWdubWVudCI6MSwiVmVydGljYWxBbGlnbm1lbnQiOjAsIlNtYXJ0Rm9yZWdyb3VuZCI6bnVsbCwiQmFja2dyb3VuZEZpbGxUeXBlIjowLCJNYXJnaW4iOnsiJGlkIjoiNTc3IiwiVG9wIjowLjAsIkxlZnQiOjAuMCwiUmlnaHQiOjAuMCwiQm90dG9tIjowLjB9LCJQYWRkaW5nIjp7IiRpZCI6IjU3OCIsIlRvcCI6MC4wLCJMZWZ0IjowLjAsIlJpZ2h0IjowLjAsIkJvdHRvbSI6MC4wfSwiQmFja2dyb3VuZCI6eyIkaWQiOiI1NzkiLCJDb2xvciI6eyIkaWQiOiI1ODAiLCJBIjowLCJSIjoyNTUsIkciOjI1NSwiQiI6MjU1fX0sIklzVmlzaWJsZSI6dHJ1ZSwiV2lkdGgiOjAuMCwiSGVpZ2h0IjowLjAsIkJvcmRlclN0eWxlIjp7IiRpZCI6IjU4MSIsIkxpbmVDb2xvciI6bnVsbCwiTGluZVdlaWdodCI6MC4wLCJMaW5lVHlwZSI6MCwiUGFyZW50U3R5bGUiOm51bGx9LCJQYXJlbnRTdHlsZSI6bnVsbH0sIkRhdGVTdHlsZSI6eyIkaWQiOiI1ODIiLCJGb250U2V0dGluZ3MiOnsiJGlkIjoiNTgzIiwiRm9udFNpemUiOjEwLCJGb250TmFtZSI6IkNhbGlicmkiLCJJc0JvbGQiOmZhbHNlLCJJc0l0YWxpYyI6ZmFsc2UsIklzVW5kZXJsaW5lZCI6ZmFsc2UsIlBhcmVudFN0eWxlIjpudWxsfSwiQXV0b1NpemUiOjAsIkZvcmVncm91bmQiOnsiJGlkIjoiNTg0IiwiQ29sb3IiOnsiJHJlZiI6Ijg5In19LCJNYXhXaWR0aCI6MjAwLjAsIk1heEhlaWdodCI6IkluZmluaXR5IiwiU21hcnRGb3JlZ3JvdW5kSXNBY3RpdmUiOmZhbHNlLCJIb3Jpem9udGFsQWxpZ25tZW50IjoyLCJWZXJ0aWNhbEFsaWdubWVudCI6MCwiU21hcnRGb3JlZ3JvdW5kIjpudWxsLCJCYWNrZ3JvdW5kRmlsbFR5cGUiOjAsIk1hcmdpbiI6eyIkaWQiOiI1ODUiLCJUb3AiOjAuMCwiTGVmdCI6MC4wLCJSaWdodCI6MC4wLCJCb3R0b20iOjAuMH0sIlBhZGRpbmciOnsiJGlkIjoiNTg2IiwiVG9wIjowLjAsIkxlZnQiOjAuMCwiUmlnaHQiOjAuMCwiQm90dG9tIjowLjB9LCJCYWNrZ3JvdW5kIjp7IiRyZWYiOiI5MiJ9LCJJc1Zpc2libGUiOnRydWUsIldpZHRoIjowLjAsIkhlaWdodCI6MC4wLCJCb3JkZXJTdHlsZSI6eyIkaWQiOiI1ODciLCJMaW5lQ29sb3IiOm51bGwsIkxpbmVXZWlnaHQiOjAuMCwiTGluZVR5cGUiOjAsIlBhcmVudFN0eWxlIjpudWxsfSwiUGFyZW50U3R5bGUiOm51bGx9LCJEYXRlRm9ybWF0Ijp7IiRpZCI6IjU4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DkiLCJGb3JtYXQiOjAsIklzVmlzaWJsZSI6ZmFsc2UsIkxhc3RLbm93blZpc2liaWxpdHlTdGF0ZSI6ZmFsc2V9LCJJc1Zpc2libGUiOnRydWUsIlBhcmVudFN0eWxlIjpudWxsfSwiSW5kZXgiOjEwLCJTbWFydER1cmF0aW9uQWN0aXZhdGVkIjpmYWxzZSwiRGF0ZUZvcm1hdCI6eyIkcmVmIjoiNTg4In0sIldlZWtOdW1iZXJpbmciOnsiJGlkIjoiNTkwIiwiRm9ybWF0IjowLCJJc1Zpc2libGUiOmZhbHNlLCJMYXN0S25vd25WaXNpYmlsaXR5U3RhdGUiOmZhbHNlfSwiSWQiOiJlMDU0MDI1My01MmVlLTQ3MzItOTZkNC0yMWIzNTUxNjc4ODAiLCJJbXBvcnRJZCI6bnVsbCwiVGl0bGUiOiJTdHJhdGVnaWMgb2JqZWN0aXZlIiwiTm90ZSI6bnVsbCwiSHlwZXJsaW5rIjp7IiRpZCI6IjU5MSIsIkFkZHJlc3MiOm51bGwsIlN1YkFkZHJlc3MiOm51bGx9LCJJc0NoYW5nZWQiOmZhbHNlLCJJc05ldyI6ZmFsc2V9fV0sIl9taWxlc3RvbmVzIjpbXSwiSWQiOiIwMDAwMDAwMC0wMDAwLTAwMDAtMDAwMC0wMDAwMDAwMDAwMDAiLCJJc1NpbmdsZUl0ZW1Sb3ciOnRydWV9LHsiJGlkIjoiNTkyIiwiX3Rhc2tzIjpbeyIkaWQiOiI1OTMiLCJfYXR0YWNoZWRNaWxlc3RvbmVzIjpbeyIkaWQiOiI1OTQiLCJEYXRlIjoiMjAyMC0wOC0xN1QyMzo1OTowMCIsIlN0eWxlIjp7IiRpZCI6IjU5NSIsIlNoYXBlIjoxLCJDb25uZWN0b3JNYXJnaW4iOnsiJHJlZiI6IjgifSwiQ29ubmVjdG9yU3R5bGUiOnsiJGlkIjoiNTk2IiwiTGluZUNvbG9yIjp7IiRpZCI6IjU5NyIsIiR0eXBlIjoiTkxSRS5Db21tb24uRG9tLlNvbGlkQ29sb3JCcnVzaCwgTkxSRS5Db21tb24iLCJDb2xvciI6eyIkaWQiOiI1OTgiLCJBIjoxMjcsIlIiOjY4LCJHIjoxMTQsIkIiOjE5Nn19LCJMaW5lV2VpZ2h0IjoxLjAsIkxpbmVUeXBlIjowLCJQYXJlbnRTdHlsZSI6bnVsbH0sIklzQmVsb3dUaW1lYmFuZCI6dHJ1ZSwiUG9zaXRpb25PblRhc2siOjMsIkhpZGVEYXRlIjpmYWxzZSwiU2hhcGVTaXplIjowLCJTcGFjaW5nIjoxLjAsIlBhZGRpbmciOnsiJHJlZiI6IjEyIn0sIlNoYXBlU3R5bGUiOnsiJGlkIjoiNTk5IiwiTWFyZ2luIjp7IiRyZWYiOiIxNCJ9LCJQYWRkaW5nIjp7IiRyZWYiOiIxNSJ9LCJCYWNrZ3JvdW5kIjp7IiRpZCI6IjYwMCIsIkNvbG9yIjp7IiRpZCI6IjYwMSIsIkEiOjI1NSwiUiI6NjgsIkciOjExNCwiQiI6MTk2fX0sIklzVmlzaWJsZSI6dHJ1ZSwiV2lkdGgiOjEyLjAsIkhlaWdodCI6MTQuMCwiQm9yZGVyU3R5bGUiOnsiJGlkIjoiNjAyIiwiTGluZUNvbG9yIjp7IiRyZWYiOiIxOSJ9LCJMaW5lV2VpZ2h0IjowLjAsIkxpbmVUeXBlIjowLCJQYXJlbnRTdHlsZSI6bnVsbH0sIlBhcmVudFN0eWxlIjpudWxsfSwiVGl0bGVTdHlsZSI6eyIkaWQiOiI2MDMiLCJGb250U2V0dGluZ3MiOnsiJGlkIjoiNjA0IiwiRm9udFNpemUiOjExLCJGb250TmFtZSI6IkNhbGlicmkiLCJJc0JvbGQiOnRydWUsIklzSXRhbGljIjpmYWxzZSwiSXNVbmRlcmxpbmVkIjpmYWxzZSwiUGFyZW50U3R5bGUiOm51bGx9LCJBdXRvU2l6ZSI6MCwiRm9yZWdyb3VuZCI6eyIkaWQiOiI2MDUiLCJDb2xvciI6eyIkaWQiOiI2MDY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NjA3IiwiQ29sb3IiOnsiJGlkIjoiNjA4IiwiQSI6MCwiUiI6MjU1LCJHIjoyNTUsIkIiOjI1NX19LCJJc1Zpc2libGUiOmZhbHNlLCJXaWR0aCI6MC4wLCJIZWlnaHQiOjAuMCwiQm9yZGVyU3R5bGUiOnsiJGlkIjoiNjA5IiwiTGluZUNvbG9yIjpudWxsLCJMaW5lV2VpZ2h0IjowLjAsIkxpbmVUeXBlIjowLCJQYXJlbnRTdHlsZSI6bnVsbH0sIlBhcmVudFN0eWxlIjpudWxsfSwiRGF0ZVN0eWxlIjp7IiRpZCI6IjYxMCIsIkZvbnRTZXR0aW5ncyI6eyIkaWQiOiI2MTEiLCJGb250U2l6ZSI6MTAsIkZvbnROYW1lIjoiQ2FsaWJyaSIsIklzQm9sZCI6ZmFsc2UsIklzSXRhbGljIjpmYWxzZSwiSXNVbmRlcmxpbmVkIjpmYWxzZSwiUGFyZW50U3R5bGUiOm51bGx9LCJBdXRvU2l6ZSI6MCwiRm9yZWdyb3VuZCI6eyIkaWQiOiI2MTIiLCJDb2xvciI6eyIkaWQiOiI2MT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YxNCIsIkNvbG9yIjp7IiRpZCI6IjYxNSIsIkEiOjAsIlIiOjI1NSwiRyI6MjU1LCJCIjoyNTV9fSwiSXNWaXNpYmxlIjpmYWxzZSwiV2lkdGgiOjAuMCwiSGVpZ2h0IjowLjAsIkJvcmRlclN0eWxlIjp7IiRpZCI6IjYxNiIsIkxpbmVDb2xvciI6bnVsbCwiTGluZVdlaWdodCI6MC4wLCJMaW5lVHlwZSI6MCwiUGFyZW50U3R5bGUiOm51bGx9LCJQYXJlbnRTdHlsZSI6bnVsbH0sIkRhdGVGb3JtYXQiOnsiJHJlZiI6IjM5In0sIldlZWtOdW1iZXJpbmciOnsiJGlkIjoiNjE3IiwiRm9ybWF0IjowLCJJc1Zpc2libGUiOmZhbHNlLCJMYXN0S25vd25WaXNpYmlsaXR5U3RhdGUiOmZhbHNlfSwiSXNWaXNpYmxlIjp0cnVlLCJQYXJlbnRTdHlsZSI6bnVsbH0sIkluZGV4IjoxMiwiUGVyY2VudGFnZUNvbXBsZXRlIjpudWxsLCJQb3NpdGlvbiI6eyJSYXRpbyI6MC4wLCJJc0N1c3RvbSI6ZmFsc2V9LCJEYXRlRm9ybWF0Ijp7IiRyZWYiOiIzOSJ9LCJXZWVrTnVtYmVyaW5nIjp7IiRpZCI6IjYxOCIsIkZvcm1hdCI6MCwiSXNWaXNpYmxlIjpmYWxzZSwiTGFzdEtub3duVmlzaWJpbGl0eVN0YXRlIjpmYWxzZX0sIlJlbGF0ZWRUYXNrSWQiOiJhMjdkZjhiMS05Y2M4LTRhZDItYjFmNC00NDRlNjA5ZjgxNjAiLCJJZCI6IjY5NjY3ZjVlLWJhYWItNDVkNi1hNzQ2LWE0NzgxNTNlNTljZiIsIkltcG9ydElkIjpudWxsLCJUaXRsZSI6Ik1pbGVzdG9uZSIsIk5vdGUiOm51bGwsIkh5cGVybGluayI6eyIkaWQiOiI2MTkiLCJBZGRyZXNzIjoiIiwiU3ViQWRkcmVzcyI6IiJ9LCJJc0NoYW5nZWQiOmZhbHNlLCJJc05ldyI6ZmFsc2V9XSwiVGFza0RlZmluaXRpb24iOnsiJGlkIjoiNjIwIiwiR3JvdXBOYW1lIjpudWxsLCJTdGFydERhdGUiOiIyMDE2LTA2LTAxVDAwOjAwOjAwWiIsIkVuZERhdGUiOiIyMDIwLTA4LTMxVDIzOjU5OjAwIiwiUGVyY2VudGFnZUNvbXBsZXRlIjo4NS4wLCJTdHlsZSI6eyIkaWQiOiI2MjEiLCJTaGFwZSI6MywiU2hhcGVUaGlja25lc3MiOjAsIkR1cmF0aW9uRm9ybWF0Ijo0LCJJbmNsdWRlTm9uV29ya2luZ0RheXNJbkR1cmF0aW9uIjpmYWxzZSwiUGVyY2VudGFnZUNvbXBsZXRlU3R5bGUiOnsiJGlkIjoiNjIyIiwiRm9udFNldHRpbmdzIjp7IiRpZCI6IjYyMyIsIkZvbnRTaXplIjoxMCwiRm9udE5hbWUiOiJDYWxpYnJpIiwiSXNCb2xkIjp0cnVlLCJJc0l0YWxpYyI6ZmFsc2UsIklzVW5kZXJsaW5lZCI6ZmFsc2UsIlBhcmVudFN0eWxlIjpudWxsfSwiQXV0b1NpemUiOjAsIkZvcmVncm91bmQiOnsiJGlkIjoiNjI0IiwiQ29sb3IiOnsiJGlkIjoiNjI1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YyNiIsIlRvcCI6MC4wLCJMZWZ0IjowLjAsIlJpZ2h0IjowLjAsIkJvdHRvbSI6MC4wfSwiUGFkZGluZyI6eyIkaWQiOiI2MjciLCJUb3AiOjAuMCwiTGVmdCI6MC4wLCJSaWdodCI6MC4wLCJCb3R0b20iOjAuMH0sIkJhY2tncm91bmQiOnsiJGlkIjoiNjI4IiwiQ29sb3IiOnsiJHJlZiI6IjUyIn19LCJJc1Zpc2libGUiOnRydWUsIldpZHRoIjowLjAsIkhlaWdodCI6MC4wLCJCb3JkZXJTdHlsZSI6eyIkaWQiOiI2MjkiLCJMaW5lQ29sb3IiOm51bGwsIkxpbmVXZWlnaHQiOjAuMCwiTGluZVR5cGUiOjAsIlBhcmVudFN0eWxlIjpudWxsfSwiUGFyZW50U3R5bGUiOm51bGx9LCJEdXJhdGlvblN0eWxlIjp7IiRpZCI6IjYzMCIsIkZvbnRTZXR0aW5ncyI6eyIkaWQiOiI2MzEiLCJGb250U2l6ZSI6OSwiRm9udE5hbWUiOiJTZWdvZSBVSSIsIklzQm9sZCI6ZmFsc2UsIklzSXRhbGljIjpmYWxzZSwiSXNVbmRlcmxpbmVkIjpmYWxzZSwiUGFyZW50U3R5bGUiOm51bGx9LCJBdXRvU2l6ZSI6MCwiRm9yZWdyb3VuZCI6eyIkaWQiOiI2MzIiLCJDb2xvciI6eyIkaWQiOiI2MzM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GlkIjoiNjM0IiwiVG9wIjowLjAsIkxlZnQiOjAuMCwiUmlnaHQiOjAuMCwiQm90dG9tIjowLjB9LCJQYWRkaW5nIjp7IiRpZCI6IjYzNSIsIlRvcCI6MC4wLCJMZWZ0IjowLjAsIlJpZ2h0IjowLjAsIkJvdHRvbSI6MC4wfSwiQmFja2dyb3VuZCI6eyIkaWQiOiI2MzYiLCJDb2xvciI6eyIkaWQiOiI2MzciLCJBIjowLCJSIjoyNTUsIkciOjI1NSwiQiI6MjU1fX0sIklzVmlzaWJsZSI6dHJ1ZSwiV2lkdGgiOjAuMCwiSGVpZ2h0IjowLjAsIkJvcmRlclN0eWxlIjp7IiRpZCI6IjYzOCIsIkxpbmVDb2xvciI6bnVsbCwiTGluZVdlaWdodCI6MC4wLCJMaW5lVHlwZSI6MCwiUGFyZW50U3R5bGUiOm51bGx9LCJQYXJlbnRTdHlsZSI6bnVsbH0sIkhvcml6b250YWxDb25uZWN0b3JTdHlsZSI6eyIkaWQiOiI2MzkiLCJMaW5lQ29sb3IiOnsiJHJlZiI6IjY0In0sIkxpbmVXZWlnaHQiOjEuMCwiTGluZVR5cGUiOjAsIlBhcmVudFN0eWxlIjpudWxsfSwiVmVydGljYWxDb25uZWN0b3JTdHlsZSI6eyIkaWQiOiI2NDAiLCJMaW5lQ29sb3IiOnsiJHJlZiI6IjY3In0sIkxpbmVXZWlnaHQiOjAuMCwiTGluZVR5cGUiOjAsIlBhcmVudFN0eWxlIjpudWxsfSwiTWFyZ2luIjpudWxsLCJTdGFydERhdGVQb3NpdGlvbiI6NiwiRW5kRGF0ZVBvc2l0aW9uIjo2LCJEYXRlSXNWaXNpYmxlIjpmYWxzZSwiVGl0bGVQb3NpdGlvbiI6MiwiRHVyYXRpb25Qb3NpdGlvbiI6MywiUGVyY2VudGFnZUNvbXBsZXRlZFBvc2l0aW9uIjo0LCJTcGFjaW5nIjozLCJJc0JlbG93VGltZWJhbmQiOnRydWUsIlBlcmNlbnRhZ2VDb21wbGV0ZVNoYXBlT3BhY2l0eSI6MzUsIlNoYXBlU3R5bGUiOnsiJGlkIjoiNjQxIiwiTWFyZ2luIjp7IiRpZCI6IjY0MiIsIlRvcCI6MC4wLCJMZWZ0Ijo0LjAsIlJpZ2h0Ijo0LjAsIkJvdHRvbSI6MC4wfSwiUGFkZGluZyI6eyIkaWQiOiI2NDMiLCJUb3AiOjAuMCwiTGVmdCI6MC4wLCJSaWdodCI6MC4wLCJCb3R0b20iOjAuMH0sIkJhY2tncm91bmQiOnsiJGlkIjoiNjQ0IiwiQ29sb3IiOnsiJGlkIjoiNjQ1IiwiQSI6MjU1LCJSIjoyMzcsIkciOjEyNSwiQiI6NDl9fSwiSXNWaXNpYmxlIjp0cnVlLCJXaWR0aCI6MC4wLCJIZWlnaHQiOjEwLjAsIkJvcmRlclN0eWxlIjp7IiRpZCI6IjY0NiIsIkxpbmVDb2xvciI6eyIkaWQiOiI2NDciLCIkdHlwZSI6Ik5MUkUuQ29tbW9uLkRvbS5Tb2xpZENvbG9yQnJ1c2gsIE5MUkUuQ29tbW9uIiwiQ29sb3IiOnsiJGlkIjoiNjQ4IiwiQSI6MjU1LCJSIjoyNTUsIkciOjAsIkIiOjB9fSwiTGluZVdlaWdodCI6MC4wLCJMaW5lVHlwZSI6MCwiUGFyZW50U3R5bGUiOm51bGx9LCJQYXJlbnRTdHlsZSI6bnVsbH0sIlRpdGxlU3R5bGUiOnsiJGlkIjoiNjQ5IiwiRm9udFNldHRpbmdzIjp7IiRpZCI6IjY1MCIsIkZvbnRTaXplIjo5LCJGb250TmFtZSI6IlNlZ29lIFVJIiwiSXNCb2xkIjp0cnVlLCJJc0l0YWxpYyI6ZmFsc2UsIklzVW5kZXJsaW5lZCI6ZmFsc2UsIlBhcmVudFN0eWxlIjpudWxsfSwiQXV0b1NpemUiOjAsIkZvcmVncm91bmQiOnsiJGlkIjoiNjUxIiwiQ29sb3IiOnsiJGlkIjoiNjUyIiwiQSI6MjU1LCJSIjoyNTUsIkciOjI1NSwiQiI6MjU1fX0sIk1heFdpZHRoIjo1ODkuMDkwOTA5MDkwOTA5MTIsIk1heEhlaWdodCI6IkluZmluaXR5IiwiU21hcnRGb3JlZ3JvdW5kSXNBY3RpdmUiOmZhbHNlLCJIb3Jpem9udGFsQWxpZ25tZW50IjoxLCJWZXJ0aWNhbEFsaWdubWVudCI6MCwiU21hcnRGb3JlZ3JvdW5kIjpudWxsLCJCYWNrZ3JvdW5kRmlsbFR5cGUiOjAsIk1hcmdpbiI6eyIkaWQiOiI2NTMiLCJUb3AiOjAuMCwiTGVmdCI6MC4wLCJSaWdodCI6MC4wLCJCb3R0b20iOjAuMH0sIlBhZGRpbmciOnsiJGlkIjoiNjU0IiwiVG9wIjowLjAsIkxlZnQiOjAuMCwiUmlnaHQiOjAuMCwiQm90dG9tIjowLjB9LCJCYWNrZ3JvdW5kIjp7IiRpZCI6IjY1NSIsIkNvbG9yIjp7IiRpZCI6IjY1NiIsIkEiOjAsIlIiOjI1NSwiRyI6MjU1LCJCIjoyNTV9fSwiSXNWaXNpYmxlIjp0cnVlLCJXaWR0aCI6MC4wLCJIZWlnaHQiOjAuMCwiQm9yZGVyU3R5bGUiOnsiJGlkIjoiNjU3IiwiTGluZUNvbG9yIjpudWxsLCJMaW5lV2VpZ2h0IjowLjAsIkxpbmVUeXBlIjowLCJQYXJlbnRTdHlsZSI6bnVsbH0sIlBhcmVudFN0eWxlIjpudWxsfSwiRGF0ZVN0eWxlIjp7IiRpZCI6IjY1OCIsIkZvbnRTZXR0aW5ncyI6eyIkaWQiOiI2NTkiLCJGb250U2l6ZSI6MTAsIkZvbnROYW1lIjoiQ2FsaWJyaSIsIklzQm9sZCI6ZmFsc2UsIklzSXRhbGljIjpmYWxzZSwiSXNVbmRlcmxpbmVkIjpmYWxzZSwiUGFyZW50U3R5bGUiOm51bGx9LCJBdXRvU2l6ZSI6MCwiRm9yZWdyb3VuZCI6eyIkaWQiOiI2NjAiLCJDb2xvciI6eyIkcmVmIjoiODkifX0sIk1heFdpZHRoIjoyMDAuMCwiTWF4SGVpZ2h0IjoiSW5maW5pdHkiLCJTbWFydEZvcmVncm91bmRJc0FjdGl2ZSI6ZmFsc2UsIkhvcml6b250YWxBbGlnbm1lbnQiOjIsIlZlcnRpY2FsQWxpZ25tZW50IjowLCJTbWFydEZvcmVncm91bmQiOm51bGwsIkJhY2tncm91bmRGaWxsVHlwZSI6MCwiTWFyZ2luIjp7IiRpZCI6IjY2MSIsIlRvcCI6MC4wLCJMZWZ0IjowLjAsIlJpZ2h0IjowLjAsIkJvdHRvbSI6MC4wfSwiUGFkZGluZyI6eyIkaWQiOiI2NjIiLCJUb3AiOjAuMCwiTGVmdCI6MC4wLCJSaWdodCI6MC4wLCJCb3R0b20iOjAuMH0sIkJhY2tncm91bmQiOnsiJHJlZiI6IjkyIn0sIklzVmlzaWJsZSI6dHJ1ZSwiV2lkdGgiOjAuMCwiSGVpZ2h0IjowLjAsIkJvcmRlclN0eWxlIjp7IiRpZCI6IjY2MyIsIkxpbmVDb2xvciI6bnVsbCwiTGluZVdlaWdodCI6MC4wLCJMaW5lVHlwZSI6MCwiUGFyZW50U3R5bGUiOm51bGx9LCJQYXJlbnRTdHlsZSI6bnVsbH0sIkRhdGVGb3JtYXQiOnsiJGlkIjoiNjY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2NSIsIkZvcm1hdCI6MCwiSXNWaXNpYmxlIjpmYWxzZSwiTGFzdEtub3duVmlzaWJpbGl0eVN0YXRlIjpmYWxzZX0sIklzVmlzaWJsZSI6dHJ1ZSwiUGFyZW50U3R5bGUiOm51bGx9LCJJbmRleCI6MTEsIlNtYXJ0RHVyYXRpb25BY3RpdmF0ZWQiOmZhbHNlLCJEYXRlRm9ybWF0Ijp7IiRyZWYiOiI2NjQifSwiV2Vla051bWJlcmluZyI6eyIkaWQiOiI2NjYiLCJGb3JtYXQiOjAsIklzVmlzaWJsZSI6ZmFsc2UsIkxhc3RLbm93blZpc2liaWxpdHlTdGF0ZSI6ZmFsc2V9LCJJZCI6ImEyN2RmOGIxLTljYzgtNGFkMi1iMWY0LTQ0NGU2MDlmODE2MCIsIkltcG9ydElkIjpudWxsLCJUaXRsZSI6IlN0cmF0ZWdpYyBvYmplY3RpdmUiLCJOb3RlIjpudWxsLCJIeXBlcmxpbmsiOnsiJGlkIjoiNjY3IiwiQWRkcmVzcyI6bnVsbCwiU3ViQWRkcmVzcyI6bnVsbH0sIklzQ2hhbmdlZCI6ZmFsc2UsIklzTmV3IjpmYWxzZX19XSwiX21pbGVzdG9uZXMiOltdLCJJZCI6IjAwMDAwMDAwLTAwMDAtMDAwMC0wMDAwLTAwMDAwMDAwMDAwMCIsIklzU2luZ2xlSXRlbVJvdyI6dHJ1ZX0seyIkaWQiOiI2NjgiLCJfdGFza3MiOlt7IiRpZCI6IjY2OSIsIl9hdHRhY2hlZE1pbGVzdG9uZXMiOltdLCJUYXNrRGVmaW5pdGlvbiI6eyIkaWQiOiI2NzAiLCJHcm91cE5hbWUiOm51bGwsIlN0YXJ0RGF0ZSI6IjIwMTYtMDYtMDFUMDA6MDA6MDBaIiwiRW5kRGF0ZSI6IjIwMjAtMTAtMTdUMDk6MzE6MDAiLCJQZXJjZW50YWdlQ29tcGxldGUiOjkwLjAsIlN0eWxlIjp7IiRpZCI6IjY3MSIsIlNoYXBlIjozLCJTaGFwZVRoaWNrbmVzcyI6MCwiRHVyYXRpb25Gb3JtYXQiOjQsIkluY2x1ZGVOb25Xb3JraW5nRGF5c0luRHVyYXRpb24iOmZhbHNlLCJQZXJjZW50YWdlQ29tcGxldGVTdHlsZSI6eyIkaWQiOiI2NzIiLCJGb250U2V0dGluZ3MiOnsiJGlkIjoiNjczIiwiRm9udFNpemUiOjEwLCJGb250TmFtZSI6IkNhbGlicmkiLCJJc0JvbGQiOnRydWUsIklzSXRhbGljIjpmYWxzZSwiSXNVbmRlcmxpbmVkIjpmYWxzZSwiUGFyZW50U3R5bGUiOm51bGx9LCJBdXRvU2l6ZSI6MCwiRm9yZWdyb3VuZCI6eyIkaWQiOiI2NzQiLCJDb2xvciI6eyIkaWQiOiI2NzU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jc2IiwiVG9wIjowLjAsIkxlZnQiOjAuMCwiUmlnaHQiOjAuMCwiQm90dG9tIjowLjB9LCJQYWRkaW5nIjp7IiRpZCI6IjY3NyIsIlRvcCI6MC4wLCJMZWZ0IjowLjAsIlJpZ2h0IjowLjAsIkJvdHRvbSI6MC4wfSwiQmFja2dyb3VuZCI6eyIkaWQiOiI2NzgiLCJDb2xvciI6eyIkcmVmIjoiNTIifX0sIklzVmlzaWJsZSI6dHJ1ZSwiV2lkdGgiOjAuMCwiSGVpZ2h0IjowLjAsIkJvcmRlclN0eWxlIjp7IiRpZCI6IjY3OSIsIkxpbmVDb2xvciI6bnVsbCwiTGluZVdlaWdodCI6MC4wLCJMaW5lVHlwZSI6MCwiUGFyZW50U3R5bGUiOm51bGx9LCJQYXJlbnRTdHlsZSI6bnVsbH0sIkR1cmF0aW9uU3R5bGUiOnsiJGlkIjoiNjgwIiwiRm9udFNldHRpbmdzIjp7IiRpZCI6IjY4MSIsIkZvbnRTaXplIjo5LCJGb250TmFtZSI6IlNlZ29lIFVJIiwiSXNCb2xkIjpmYWxzZSwiSXNJdGFsaWMiOmZhbHNlLCJJc1VuZGVybGluZWQiOmZhbHNlLCJQYXJlbnRTdHlsZSI6bnVsbH0sIkF1dG9TaXplIjowLCJGb3JlZ3JvdW5kIjp7IiRpZCI6IjY4MiIsIkNvbG9yIjp7IiRpZCI6IjY4My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2ODQiLCJUb3AiOjAuMCwiTGVmdCI6MC4wLCJSaWdodCI6MC4wLCJCb3R0b20iOjAuMH0sIlBhZGRpbmciOnsiJGlkIjoiNjg1IiwiVG9wIjowLjAsIkxlZnQiOjAuMCwiUmlnaHQiOjAuMCwiQm90dG9tIjowLjB9LCJCYWNrZ3JvdW5kIjp7IiRpZCI6IjY4NiIsIkNvbG9yIjp7IiRpZCI6IjY4NyIsIkEiOjAsIlIiOjI1NSwiRyI6MjU1LCJCIjoyNTV9fSwiSXNWaXNpYmxlIjp0cnVlLCJXaWR0aCI6MC4wLCJIZWlnaHQiOjAuMCwiQm9yZGVyU3R5bGUiOnsiJGlkIjoiNjg4IiwiTGluZUNvbG9yIjpudWxsLCJMaW5lV2VpZ2h0IjowLjAsIkxpbmVUeXBlIjowLCJQYXJlbnRTdHlsZSI6bnVsbH0sIlBhcmVudFN0eWxlIjpudWxsfSwiSG9yaXpvbnRhbENvbm5lY3RvclN0eWxlIjp7IiRpZCI6IjY4OSIsIkxpbmVDb2xvciI6eyIkcmVmIjoiNjQifSwiTGluZVdlaWdodCI6MS4wLCJMaW5lVHlwZSI6MCwiUGFyZW50U3R5bGUiOm51bGx9LCJWZXJ0aWNhbENvbm5lY3RvclN0eWxlIjp7IiRpZCI6IjY5MCIsIkxpbmVDb2xvciI6eyIkcmVmIjoiNjcifSwiTGluZVdlaWdodCI6MC4wLCJMaW5lVHlwZSI6MCwiUGFyZW50U3R5bGUiOm51bGx9LCJNYXJnaW4iOm51bGwsIlN0YXJ0RGF0ZVBvc2l0aW9uIjo2LCJFbmREYXRlUG9zaXRpb24iOjYsIkRhdGVJc1Zpc2libGUiOmZhbHNlLCJUaXRsZVBvc2l0aW9uIjoyLCJEdXJhdGlvblBvc2l0aW9uIjozLCJQZXJjZW50YWdlQ29tcGxldGVkUG9zaXRpb24iOjQsIlNwYWNpbmciOjMsIklzQmVsb3dUaW1lYmFuZCI6dHJ1ZSwiUGVyY2VudGFnZUNvbXBsZXRlU2hhcGVPcGFjaXR5IjozNSwiU2hhcGVTdHlsZSI6eyIkaWQiOiI2OTEiLCJNYXJnaW4iOnsiJGlkIjoiNjkyIiwiVG9wIjowLjAsIkxlZnQiOjQuMCwiUmlnaHQiOjQuMCwiQm90dG9tIjowLjB9LCJQYWRkaW5nIjp7IiRpZCI6IjY5MyIsIlRvcCI6MC4wLCJMZWZ0IjowLjAsIlJpZ2h0IjowLjAsIkJvdHRvbSI6MC4wfSwiQmFja2dyb3VuZCI6eyIkaWQiOiI2OTQiLCJDb2xvciI6eyIkaWQiOiI2OTUiLCJBIjoyNTUsIlIiOjIzNywiRyI6MTI1LCJCIjo0OX19LCJJc1Zpc2libGUiOnRydWUsIldpZHRoIjowLjAsIkhlaWdodCI6MTAuMCwiQm9yZGVyU3R5bGUiOnsiJGlkIjoiNjk2IiwiTGluZUNvbG9yIjp7IiRpZCI6IjY5NyIsIiR0eXBlIjoiTkxSRS5Db21tb24uRG9tLlNvbGlkQ29sb3JCcnVzaCwgTkxSRS5Db21tb24iLCJDb2xvciI6eyIkaWQiOiI2OTgiLCJBIjoyNTUsIlIiOjI1NSwiRyI6MCwiQiI6MH19LCJMaW5lV2VpZ2h0IjowLjAsIkxpbmVUeXBlIjowLCJQYXJlbnRTdHlsZSI6bnVsbH0sIlBhcmVudFN0eWxlIjpudWxsfSwiVGl0bGVTdHlsZSI6eyIkaWQiOiI2OTkiLCJGb250U2V0dGluZ3MiOnsiJGlkIjoiNzAwIiwiRm9udFNpemUiOjksIkZvbnROYW1lIjoiU2Vnb2UgVUkiLCJJc0JvbGQiOnRydWUsIklzSXRhbGljIjpmYWxzZSwiSXNVbmRlcmxpbmVkIjpmYWxzZSwiUGFyZW50U3R5bGUiOm51bGx9LCJBdXRvU2l6ZSI6MCwiRm9yZWdyb3VuZCI6eyIkaWQiOiI3MDEiLCJDb2xvciI6eyIkaWQiOiI3MDIiLCJBIjoyNTUsIlIiOjI1NSwiRyI6MjU1LCJCIjoyNTV9fSwiTWF4V2lkdGgiOjU4OS4wOTA5MDkwOTA5MDkxMiwiTWF4SGVpZ2h0IjoiSW5maW5pdHkiLCJTbWFydEZvcmVncm91bmRJc0FjdGl2ZSI6ZmFsc2UsIkhvcml6b250YWxBbGlnbm1lbnQiOjEsIlZlcnRpY2FsQWxpZ25tZW50IjowLCJTbWFydEZvcmVncm91bmQiOm51bGwsIkJhY2tncm91bmRGaWxsVHlwZSI6MCwiTWFyZ2luIjp7IiRpZCI6IjcwMyIsIlRvcCI6MC4wLCJMZWZ0IjowLjAsIlJpZ2h0IjowLjAsIkJvdHRvbSI6MC4wfSwiUGFkZGluZyI6eyIkaWQiOiI3MDQiLCJUb3AiOjAuMCwiTGVmdCI6MC4wLCJSaWdodCI6MC4wLCJCb3R0b20iOjAuMH0sIkJhY2tncm91bmQiOnsiJGlkIjoiNzA1IiwiQ29sb3IiOnsiJGlkIjoiNzA2IiwiQSI6MCwiUiI6MjU1LCJHIjoyNTUsIkIiOjI1NX19LCJJc1Zpc2libGUiOnRydWUsIldpZHRoIjowLjAsIkhlaWdodCI6MC4wLCJCb3JkZXJTdHlsZSI6eyIkaWQiOiI3MDciLCJMaW5lQ29sb3IiOm51bGwsIkxpbmVXZWlnaHQiOjAuMCwiTGluZVR5cGUiOjAsIlBhcmVudFN0eWxlIjpudWxsfSwiUGFyZW50U3R5bGUiOm51bGx9LCJEYXRlU3R5bGUiOnsiJGlkIjoiNzA4IiwiRm9udFNldHRpbmdzIjp7IiRpZCI6IjcwOSIsIkZvbnRTaXplIjoxMCwiRm9udE5hbWUiOiJDYWxpYnJpIiwiSXNCb2xkIjpmYWxzZSwiSXNJdGFsaWMiOmZhbHNlLCJJc1VuZGVybGluZWQiOmZhbHNlLCJQYXJlbnRTdHlsZSI6bnVsbH0sIkF1dG9TaXplIjowLCJGb3JlZ3JvdW5kIjp7IiRpZCI6IjcxMCIsIkNvbG9yIjp7IiRyZWYiOiI4OSJ9fSwiTWF4V2lkdGgiOjIwMC4wLCJNYXhIZWlnaHQiOiJJbmZpbml0eSIsIlNtYXJ0Rm9yZWdyb3VuZElzQWN0aXZlIjpmYWxzZSwiSG9yaXpvbnRhbEFsaWdubWVudCI6MiwiVmVydGljYWxBbGlnbm1lbnQiOjAsIlNtYXJ0Rm9yZWdyb3VuZCI6bnVsbCwiQmFja2dyb3VuZEZpbGxUeXBlIjowLCJNYXJnaW4iOnsiJGlkIjoiNzExIiwiVG9wIjowLjAsIkxlZnQiOjAuMCwiUmlnaHQiOjAuMCwiQm90dG9tIjowLjB9LCJQYWRkaW5nIjp7IiRpZCI6IjcxMiIsIlRvcCI6MC4wLCJMZWZ0IjowLjAsIlJpZ2h0IjowLjAsIkJvdHRvbSI6MC4wfSwiQmFja2dyb3VuZCI6eyIkcmVmIjoiOTIifSwiSXNWaXNpYmxlIjp0cnVlLCJXaWR0aCI6MC4wLCJIZWlnaHQiOjAuMCwiQm9yZGVyU3R5bGUiOnsiJGlkIjoiNzEzIiwiTGluZUNvbG9yIjpudWxsLCJMaW5lV2VpZ2h0IjowLjAsIkxpbmVUeXBlIjowLCJQYXJlbnRTdHlsZSI6bnVsbH0sIlBhcmVudFN0eWxlIjpudWxsfSwiRGF0ZUZvcm1hdCI6eyIkaWQiOiI3M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E1IiwiRm9ybWF0IjowLCJJc1Zpc2libGUiOmZhbHNlLCJMYXN0S25vd25WaXNpYmlsaXR5U3RhdGUiOmZhbHNlfSwiSXNWaXNpYmxlIjp0cnVlLCJQYXJlbnRTdHlsZSI6bnVsbH0sIkluZGV4IjoxMiwiU21hcnREdXJhdGlvbkFjdGl2YXRlZCI6ZmFsc2UsIkRhdGVGb3JtYXQiOnsiJHJlZiI6IjcxNCJ9LCJXZWVrTnVtYmVyaW5nIjp7IiRpZCI6IjcxNiIsIkZvcm1hdCI6MCwiSXNWaXNpYmxlIjpmYWxzZSwiTGFzdEtub3duVmlzaWJpbGl0eVN0YXRlIjpmYWxzZX0sIklkIjoiYWY4YzEwZjAtMDU5Ni00ZGIyLWIxYjYtYmZlYzc4ODhiYjU5IiwiSW1wb3J0SWQiOm51bGwsIlRpdGxlIjoiU3RyYXRlZ2ljIG9iamVjdGl2ZSIsIk5vdGUiOm51bGwsIkh5cGVybGluayI6eyIkaWQiOiI3MTciLCJBZGRyZXNzIjpudWxsLCJTdWJBZGRyZXNzIjpudWxsfSwiSXNDaGFuZ2VkIjpmYWxzZSwiSXNOZXciOmZhbHNlfX1dLCJfbWlsZXN0b25lcyI6W10sIklkIjoiMDAwMDAwMDAtMDAwMC0wMDAwLTAwMDAtMDAwMDAwMDAwMDAwIiwiSXNTaW5nbGVJdGVtUm93Ijp0cnVlfV0sIkluZGV4IjowLCJJZCI6IjQ3YjUzZTRlLTY3YmItNDQwMS05ZGU1LTc4N2VhY2FkNTU5NSIsIkhlYWRlclRleHQiOm51bGwsIklzRGVmYXVsdCI6dHJ1ZSwiU3R5bGUiOnsiJGlkIjoiNzE4IiwiSGVhZGVyU3R5bGUiOnsiJGlkIjoiNzE5IiwiVGV4dFN0eWxlIjp7IiRpZCI6IjcyMCIsIkZvbnRTZXR0aW5ncyI6eyIkaWQiOiI3MjEiLCJGb250U2l6ZSI6MTEsIkZvbnROYW1lIjoiQ2FsaWJyaSIsIklzQm9sZCI6ZmFsc2UsIklzSXRhbGljIjpmYWxzZSwiSXNVbmRlcmxpbmVkIjpmYWxzZSwiUGFyZW50U3R5bGUiOm51bGx9LCJBdXRvU2l6ZSI6MiwiRm9yZWdyb3VuZCI6eyIkaWQiOiI3MjIiLCJDb2xvciI6eyIkaWQiOiI3MjM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3MjQiLCJUb3AiOjAuMCwiTGVmdCI6MC4wLCJSaWdodCI6MC4wLCJCb3R0b20iOjAuMH0sIlBhZGRpbmciOnsiJGlkIjoiNzI1IiwiVG9wIjowLjAsIkxlZnQiOjAuMCwiUmlnaHQiOjAuMCwiQm90dG9tIjowLjB9LCJCYWNrZ3JvdW5kIjpudWxsLCJJc1Zpc2libGUiOnRydWUsIldpZHRoIjowLjAsIkhlaWdodCI6MC4wLCJCb3JkZXJTdHlsZSI6bnVsbCwiUGFyZW50U3R5bGUiOm51bGx9LCJSZWN0YW5nbGVTdHlsZSI6eyIkaWQiOiI3MjYiLCJNYXJnaW4iOnsiJGlkIjoiNzI3IiwiVG9wIjowLjAsIkxlZnQiOjAuMCwiUmlnaHQiOjAuMCwiQm90dG9tIjowLjB9LCJQYWRkaW5nIjp7IiRpZCI6IjcyOCIsIlRvcCI6MC4wLCJMZWZ0IjowLjAsIlJpZ2h0IjowLjAsIkJvdHRvbSI6MC4wfSwiQmFja2dyb3VuZCI6eyIkaWQiOiI3MjkiLCJDb2xvciI6eyIkaWQiOiI3MzAiLCJBIjo2MywiUiI6MTY1LCJHIjoxNjUsIkIiOjE2NX19LCJJc1Zpc2libGUiOnRydWUsIldpZHRoIjowLjAsIkhlaWdodCI6MC4wLCJCb3JkZXJTdHlsZSI6eyIkaWQiOiI3MzEiLCJMaW5lQ29sb3IiOnsiJGlkIjoiNzMyIiwiJHR5cGUiOiJOTFJFLkNvbW1vbi5Eb20uU29saWRDb2xvckJydXNoLCBOTFJFLkNvbW1vbiIsIkNvbG9yIjp7IiRpZCI6IjczMyIsIkEiOjI1NSwiUiI6MjU1LCJHIjowLCJCIjowfX0sIkxpbmVXZWlnaHQiOjAuMCwiTGluZVR5cGUiOjAsIlBhcmVudFN0eWxlIjpudWxsfSwiUGFyZW50U3R5bGUiOm51bGx9LCJNYXJnaW4iOnsiJGlkIjoiNzM0IiwiVG9wIjowLjAsIkxlZnQiOjAuMCwiUmlnaHQiOjAuMCwiQm90dG9tIjowLjB9LCJQYWRkaW5nIjp7IiRpZCI6IjczNSIsIlRvcCI6MC4wLCJMZWZ0IjowLjAsIlJpZ2h0IjowLjAsIkJvdHRvbSI6MC4wfSwiQmFja2dyb3VuZCI6bnVsbCwiSXNWaXNpYmxlIjp0cnVlLCJXaWR0aCI6MC4wLCJIZWlnaHQiOjAuMCwiQm9yZGVyU3R5bGUiOm51bGwsIlBhcmVudFN0eWxlIjpudWxsfSwiQmFja2dyb3VuZFN0eWxlIjp7IiRpZCI6IjczNiIsIk1hcmdpbiI6eyIkaWQiOiI3MzciLCJUb3AiOjAuMCwiTGVmdCI6MC4wLCJSaWdodCI6MC4wLCJCb3R0b20iOjAuMH0sIlBhZGRpbmciOnsiJGlkIjoiNzM4IiwiVG9wIjowLjAsIkxlZnQiOjAuMCwiUmlnaHQiOjAuMCwiQm90dG9tIjowLjB9LCJCYWNrZ3JvdW5kIjp7IiRpZCI6IjczOSIsIkNvbG9yIjp7IiRpZCI6Ijc0MCIsIkEiOjUxLCJSIjoxNjUsIkciOjE2NSwiQiI6MTY1fX0sIklzVmlzaWJsZSI6dHJ1ZSwiV2lkdGgiOjAuMCwiSGVpZ2h0IjowLjAsIkJvcmRlclN0eWxlIjp7IiRpZCI6Ijc0MSIsIkxpbmVDb2xvciI6eyIkaWQiOiI3NDIiLCIkdHlwZSI6Ik5MUkUuQ29tbW9uLkRvbS5Tb2xpZENvbG9yQnJ1c2gsIE5MUkUuQ29tbW9uIiwiQ29sb3IiOnsiJGlkIjoiNzQzIiwiQSI6MjU1LCJSIjoyNTUsIkciOjAsIkIiOjB9fSwiTGluZVdlaWdodCI6MC4wLCJMaW5lVHlwZSI6MCwiUGFyZW50U3R5bGUiOm51bGx9LCJQYXJlbnRTdHlsZSI6bnVsbH0sIk1hcmdpbiI6eyIkaWQiOiI3NDQiLCJUb3AiOjAuMCwiTGVmdCI6MC4wLCJSaWdodCI6MC4wLCJCb3R0b20iOjAuMH0sIlBhZGRpbmciOnsiJGlkIjoiNzQ1IiwiVG9wIjowLjAsIkxlZnQiOjAuMCwiUmlnaHQiOjAuMCwiQm90dG9tIjowLjB9LCJJc1Zpc2libGUiOnRydWUsIldpZHRoIjowLjAsIkhlaWdodCI6MC4wLCJCb3JkZXJTdHlsZSI6bnVsbCwiUGFyZW50U3R5bGUiOm51bGx9fV0sIklkIjoiMjQxMGI1MjMtYmJiMy00NzcwLWI1ODItY2M2YmFiNWQ3NmNkIiwiSW5kZXgiOjEsIkhlYWRlclRleHQiOiJDVVNUT01FUiIsIlN0eWxlIjp7IiRpZCI6Ijc0NiIsIkhlYWRlclN0eWxlIjp7IiRpZCI6Ijc0NyIsIlRleHRJc1ZlcnRpY2FsIjpmYWxzZSwiVGV4dFN0eWxlIjp7IiRpZCI6Ijc0OCIsIkZvbnRTZXR0aW5ncyI6eyIkaWQiOiI3NDkiLCJGb250U2l6ZSI6MTEsIkZvbnROYW1lIjoiU2Vnb2UgVUkiLCJJc0JvbGQiOnRydWUsIklzSXRhbGljIjpmYWxzZSwiSXNVbmRlcmxpbmVkIjpmYWxzZSwiUGFyZW50U3R5bGUiOm51bGx9LCJBdXRvU2l6ZSI6MCwiRm9yZWdyb3VuZCI6eyIkaWQiOiI3NTAiLCJDb2xvciI6eyIkaWQiOiI3NTEiLCJBIjoyNTUsIlIiOjI1NSwiRyI6MjU1LCJCIjoyNTV9fSwiTWF4V2lkdGgiOjAuMCwiTWF4SGVpZ2h0IjowLjAsIlNtYXJ0Rm9yZWdyb3VuZElzQWN0aXZlIjpmYWxzZSwiSG9yaXpvbnRhbEFsaWdubWVudCI6MCwiVmVydGljYWxBbGlnbm1lbnQiOjAsIlNtYXJ0Rm9yZWdyb3VuZCI6bnVsbCwiQmFja2dyb3VuZEZpbGxUeXBlIjowLCJNYXJnaW4iOnsiJHJlZiI6IjM5MSJ9LCJQYWRkaW5nIjp7IiRyZWYiOiIzOTIifSwiQmFja2dyb3VuZCI6bnVsbCwiSXNWaXNpYmxlIjpmYWxzZSwiV2lkdGgiOjAuMCwiSGVpZ2h0IjowLjAsIkJvcmRlclN0eWxlIjpudWxsLCJQYXJlbnRTdHlsZSI6bnVsbH0sIlJlY3RhbmdsZVN0eWxlIjp7IiRpZCI6Ijc1MiIsIk1hcmdpbiI6eyIkcmVmIjoiMzk0In0sIlBhZGRpbmciOnsiJHJlZiI6IjM5NSJ9LCJCYWNrZ3JvdW5kIjp7IiRpZCI6Ijc1MyIsIkNvbG9yIjp7IiRpZCI6Ijc1NCIsIkEiOjI1NSwiUiI6MjM3LCJHIjoxMjUsIkIiOjQ5fX0sIklzVmlzaWJsZSI6ZmFsc2UsIldpZHRoIjowLjAsIkhlaWdodCI6MC4wLCJCb3JkZXJTdHlsZSI6eyIkaWQiOiI3NTUiLCJMaW5lQ29sb3IiOnsiJGlkIjoiNzU2IiwiJHR5cGUiOiJOTFJFLkNvbW1vbi5Eb20uU29saWRDb2xvckJydXNoLCBOTFJFLkNvbW1vbiIsIkNvbG9yIjp7IiRpZCI6Ijc1NyIsIkEiOjI1NSwiUiI6MjEsIkciOjM3LCJCIjo2Nn19LCJMaW5lV2VpZ2h0IjowLjAsIkxpbmVUeXBlIjowLCJQYXJlbnRTdHlsZSI6bnVsbH0sIlBhcmVudFN0eWxlIjpudWxsfSwiTWFyZ2luIjp7IiRyZWYiOiI0MDEifSwiUGFkZGluZyI6eyIkcmVmIjoiNDAyIn0sIkJhY2tncm91bmQiOm51bGwsIklzVmlzaWJsZSI6dHJ1ZSwiV2lkdGgiOjAuMCwiSGVpZ2h0IjowLjAsIkJvcmRlclN0eWxlIjpudWxsLCJQYXJlbnRTdHlsZSI6bnVsbH0sIkJhY2tncm91bmRTdHlsZSI6eyIkaWQiOiI3NTgiLCJNYXJnaW4iOnsiJHJlZiI6IjQwNCJ9LCJQYWRkaW5nIjp7IiRyZWYiOiI0MDUifSwiQmFja2dyb3VuZCI6eyIkaWQiOiI3NTkiLCJDb2xvciI6eyIkaWQiOiI3NjAiLCJBIjozOCwiUiI6MTY1LCJHIjoxNjUsIkIiOjE2NX19LCJJc1Zpc2libGUiOnRydWUsIldpZHRoIjowLjAsIkhlaWdodCI6MC4wLCJCb3JkZXJTdHlsZSI6eyIkaWQiOiI3NjEiLCJMaW5lQ29sb3IiOnsiJGlkIjoiNzYyIiwiJHR5cGUiOiJOTFJFLkNvbW1vbi5Eb20uU29saWRDb2xvckJydXNoLCBOTFJFLkNvbW1vbiIsIkNvbG9yIjp7IiRpZCI6Ijc2MyIsIkEiOjI1NSwiUiI6MjEsIkciOjM3LCJCIjo2Nn19LCJMaW5lV2VpZ2h0IjowLjAsIkxpbmVUeXBlIjowLCJQYXJlbnRTdHlsZSI6bnVsbH0sIlBhcmVudFN0eWxlIjpudWxsfSwiSXNBYm92ZVRpbWViYW5kIjpmYWxzZSwiTWFyZ2luIjp7IiRpZCI6Ijc2NCIsIlRvcCI6MC4wLCJMZWZ0IjowLjAsIlJpZ2h0IjowLjAsIkJvdHRvbSI6MC4wfSwiUGFkZGluZyI6eyIkaWQiOiI3NjUiLCJUb3AiOjAuMCwiTGVmdCI6MC4wLCJSaWdodCI6MC4wLCJCb3R0b20iOjAuMH0sIklzVmlzaWJsZSI6dHJ1ZSwiV2lkdGgiOjAuMCwiSGVpZ2h0IjowLjAsIkJvcmRlclN0eWxlIjp7IiRpZCI6Ijc2NiIsIkxpbmVDb2xvciI6bnVsbCwiTGluZVdlaWdodCI6MC4wLCJMaW5lVHlwZSI6MCwiUGFyZW50U3R5bGUiOm51bGx9LCJQYXJlbnRTdHlsZSI6bnVsbH19LHsiJGlkIjoiNzY3IiwiX2FjdGl2aXRpZXMiOlt7IiRpZCI6Ijc2OCIsIl9yb3dzIjpbeyIkaWQiOiI3NjkiLCJfdGFza3MiOlt7IiRpZCI6Ijc3MCIsIl9hdHRhY2hlZE1pbGVzdG9uZXMiOltdLCJUYXNrRGVmaW5pdGlvbiI6eyIkaWQiOiI3NzEiLCJHcm91cE5hbWUiOm51bGwsIlN0YXJ0RGF0ZSI6IjIwMTYtMDYtMDFUMDA6MDA6MDBaIiwiRW5kRGF0ZSI6IjIwMjAtMDgtMzFUMjM6NTk6MDAiLCJQZXJjZW50YWdlQ29tcGxldGUiOjc1LjAsIlN0eWxlIjp7IiRpZCI6Ijc3MiIsIlNoYXBlIjozLCJTaGFwZVRoaWNrbmVzcyI6MCwiRHVyYXRpb25Gb3JtYXQiOjQsIkluY2x1ZGVOb25Xb3JraW5nRGF5c0luRHVyYXRpb24iOmZhbHNlLCJQZXJjZW50YWdlQ29tcGxldGVTdHlsZSI6eyIkaWQiOiI3NzMiLCJGb250U2V0dGluZ3MiOnsiJGlkIjoiNzc0IiwiRm9udFNpemUiOjEwLCJGb250TmFtZSI6IkNhbGlicmkiLCJJc0JvbGQiOnRydWUsIklzSXRhbGljIjpmYWxzZSwiSXNVbmRlcmxpbmVkIjpmYWxzZSwiUGFyZW50U3R5bGUiOm51bGx9LCJBdXRvU2l6ZSI6MCwiRm9yZWdyb3VuZCI6eyIkaWQiOiI3NzUiLCJDb2xvciI6eyIkaWQiOiI3NzY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zc3IiwiVG9wIjowLjAsIkxlZnQiOjAuMCwiUmlnaHQiOjAuMCwiQm90dG9tIjowLjB9LCJQYWRkaW5nIjp7IiRpZCI6Ijc3OCIsIlRvcCI6MC4wLCJMZWZ0IjowLjAsIlJpZ2h0IjowLjAsIkJvdHRvbSI6MC4wfSwiQmFja2dyb3VuZCI6eyIkaWQiOiI3NzkiLCJDb2xvciI6eyIkcmVmIjoiNTIifX0sIklzVmlzaWJsZSI6dHJ1ZSwiV2lkdGgiOjAuMCwiSGVpZ2h0IjowLjAsIkJvcmRlclN0eWxlIjp7IiRpZCI6Ijc4MCIsIkxpbmVDb2xvciI6bnVsbCwiTGluZVdlaWdodCI6MC4wLCJMaW5lVHlwZSI6MCwiUGFyZW50U3R5bGUiOm51bGx9LCJQYXJlbnRTdHlsZSI6bnVsbH0sIkR1cmF0aW9uU3R5bGUiOnsiJGlkIjoiNzgxIiwiRm9udFNldHRpbmdzIjp7IiRpZCI6Ijc4MiIsIkZvbnRTaXplIjo5LCJGb250TmFtZSI6IlNlZ29lIFVJIiwiSXNCb2xkIjpmYWxzZSwiSXNJdGFsaWMiOmZhbHNlLCJJc1VuZGVybGluZWQiOmZhbHNlLCJQYXJlbnRTdHlsZSI6bnVsbH0sIkF1dG9TaXplIjowLCJGb3JlZ3JvdW5kIjp7IiRpZCI6Ijc4MyIsIkNvbG9yIjp7IiRpZCI6Ijc4NC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3ODUiLCJUb3AiOjAuMCwiTGVmdCI6MC4wLCJSaWdodCI6MC4wLCJCb3R0b20iOjAuMH0sIlBhZGRpbmciOnsiJGlkIjoiNzg2IiwiVG9wIjowLjAsIkxlZnQiOjAuMCwiUmlnaHQiOjAuMCwiQm90dG9tIjowLjB9LCJCYWNrZ3JvdW5kIjp7IiRpZCI6Ijc4NyIsIkNvbG9yIjp7IiRpZCI6Ijc4OCIsIkEiOjAsIlIiOjI1NSwiRyI6MjU1LCJCIjoyNTV9fSwiSXNWaXNpYmxlIjp0cnVlLCJXaWR0aCI6MC4wLCJIZWlnaHQiOjAuMCwiQm9yZGVyU3R5bGUiOnsiJGlkIjoiNzg5IiwiTGluZUNvbG9yIjpudWxsLCJMaW5lV2VpZ2h0IjowLjAsIkxpbmVUeXBlIjowLCJQYXJlbnRTdHlsZSI6bnVsbH0sIlBhcmVudFN0eWxlIjpudWxsfSwiSG9yaXpvbnRhbENvbm5lY3RvclN0eWxlIjp7IiRpZCI6Ijc5MCIsIkxpbmVDb2xvciI6eyIkcmVmIjoiNjQifSwiTGluZVdlaWdodCI6MS4wLCJMaW5lVHlwZSI6MCwiUGFyZW50U3R5bGUiOm51bGx9LCJWZXJ0aWNhbENvbm5lY3RvclN0eWxlIjp7IiRpZCI6Ijc5MSIsIkxpbmVDb2xvciI6eyIkcmVmIjoiNjcifSwiTGluZVdlaWdodCI6MC4wLCJMaW5lVHlwZSI6MCwiUGFyZW50U3R5bGUiOm51bGx9LCJNYXJnaW4iOm51bGwsIlN0YXJ0RGF0ZVBvc2l0aW9uIjo2LCJFbmREYXRlUG9zaXRpb24iOjYsIkRhdGVJc1Zpc2libGUiOmZhbHNlLCJUaXRsZVBvc2l0aW9uIjoyLCJEdXJhdGlvblBvc2l0aW9uIjozLCJQZXJjZW50YWdlQ29tcGxldGVkUG9zaXRpb24iOjQsIlNwYWNpbmciOjMsIklzQmVsb3dUaW1lYmFuZCI6dHJ1ZSwiUGVyY2VudGFnZUNvbXBsZXRlU2hhcGVPcGFjaXR5IjozNSwiU2hhcGVTdHlsZSI6eyIkaWQiOiI3OTIiLCJNYXJnaW4iOnsiJGlkIjoiNzkzIiwiVG9wIjowLjAsIkxlZnQiOjQuMCwiUmlnaHQiOjQuMCwiQm90dG9tIjowLjB9LCJQYWRkaW5nIjp7IiRpZCI6Ijc5NCIsIlRvcCI6MC4wLCJMZWZ0IjowLjAsIlJpZ2h0IjowLjAsIkJvdHRvbSI6MC4wfSwiQmFja2dyb3VuZCI6eyIkaWQiOiI3OTUiLCJDb2xvciI6eyIkaWQiOiI3OTYiLCJBIjoyNTUsIlIiOjExMiwiRyI6MTczLCJCIjo3MX19LCJJc1Zpc2libGUiOnRydWUsIldpZHRoIjowLjAsIkhlaWdodCI6MTAuMCwiQm9yZGVyU3R5bGUiOnsiJGlkIjoiNzk3IiwiTGluZUNvbG9yIjp7IiRpZCI6Ijc5OCIsIiR0eXBlIjoiTkxSRS5Db21tb24uRG9tLlNvbGlkQ29sb3JCcnVzaCwgTkxSRS5Db21tb24iLCJDb2xvciI6eyIkaWQiOiI3OTkiLCJBIjoyNTUsIlIiOjI1NSwiRyI6MCwiQiI6MH19LCJMaW5lV2VpZ2h0IjowLjAsIkxpbmVUeXBlIjowLCJQYXJlbnRTdHlsZSI6bnVsbH0sIlBhcmVudFN0eWxlIjpudWxsfSwiVGl0bGVTdHlsZSI6eyIkaWQiOiI4MDAiLCJGb250U2V0dGluZ3MiOnsiJGlkIjoiODAxIiwiRm9udFNpemUiOjksIkZvbnROYW1lIjoiU2Vnb2UgVUkiLCJJc0JvbGQiOnRydWUsIklzSXRhbGljIjpmYWxzZSwiSXNVbmRlcmxpbmVkIjpmYWxzZSwiUGFyZW50U3R5bGUiOm51bGx9LCJBdXRvU2l6ZSI6MCwiRm9yZWdyb3VuZCI6eyIkaWQiOiI4MDIiLCJDb2xvciI6eyIkaWQiOiI4MDMiLCJBIjoyNTUsIlIiOjI1NSwiRyI6MjU1LCJCIjoyNTV9fSwiTWF4V2lkdGgiOjU4OS4wOTA5MDkwOTA5MDkxMiwiTWF4SGVpZ2h0IjoiSW5maW5pdHkiLCJTbWFydEZvcmVncm91bmRJc0FjdGl2ZSI6ZmFsc2UsIkhvcml6b250YWxBbGlnbm1lbnQiOjEsIlZlcnRpY2FsQWxpZ25tZW50IjowLCJTbWFydEZvcmVncm91bmQiOm51bGwsIkJhY2tncm91bmRGaWxsVHlwZSI6MCwiTWFyZ2luIjp7IiRpZCI6IjgwNCIsIlRvcCI6MC4wLCJMZWZ0IjowLjAsIlJpZ2h0IjowLjAsIkJvdHRvbSI6MC4wfSwiUGFkZGluZyI6eyIkaWQiOiI4MDUiLCJUb3AiOjAuMCwiTGVmdCI6MC4wLCJSaWdodCI6MC4wLCJCb3R0b20iOjAuMH0sIkJhY2tncm91bmQiOnsiJGlkIjoiODA2IiwiQ29sb3IiOnsiJGlkIjoiODA3IiwiQSI6MCwiUiI6MjU1LCJHIjoyNTUsIkIiOjI1NX19LCJJc1Zpc2libGUiOnRydWUsIldpZHRoIjowLjAsIkhlaWdodCI6MC4wLCJCb3JkZXJTdHlsZSI6eyIkaWQiOiI4MDgiLCJMaW5lQ29sb3IiOm51bGwsIkxpbmVXZWlnaHQiOjAuMCwiTGluZVR5cGUiOjAsIlBhcmVudFN0eWxlIjpudWxsfSwiUGFyZW50U3R5bGUiOm51bGx9LCJEYXRlU3R5bGUiOnsiJGlkIjoiODA5IiwiRm9udFNldHRpbmdzIjp7IiRpZCI6IjgxMCIsIkZvbnRTaXplIjoxMCwiRm9udE5hbWUiOiJDYWxpYnJpIiwiSXNCb2xkIjpmYWxzZSwiSXNJdGFsaWMiOmZhbHNlLCJJc1VuZGVybGluZWQiOmZhbHNlLCJQYXJlbnRTdHlsZSI6bnVsbH0sIkF1dG9TaXplIjowLCJGb3JlZ3JvdW5kIjp7IiRpZCI6IjgxMSIsIkNvbG9yIjp7IiRyZWYiOiI4OSJ9fSwiTWF4V2lkdGgiOjIwMC4wLCJNYXhIZWlnaHQiOiJJbmZpbml0eSIsIlNtYXJ0Rm9yZWdyb3VuZElzQWN0aXZlIjpmYWxzZSwiSG9yaXpvbnRhbEFsaWdubWVudCI6MCwiVmVydGljYWxBbGlnbm1lbnQiOjAsIlNtYXJ0Rm9yZWdyb3VuZCI6bnVsbCwiQmFja2dyb3VuZEZpbGxUeXBlIjowLCJNYXJnaW4iOnsiJGlkIjoiODEyIiwiVG9wIjowLjAsIkxlZnQiOjAuMCwiUmlnaHQiOjAuMCwiQm90dG9tIjowLjB9LCJQYWRkaW5nIjp7IiRpZCI6IjgxMyIsIlRvcCI6MC4wLCJMZWZ0IjowLjAsIlJpZ2h0IjowLjAsIkJvdHRvbSI6MC4wfSwiQmFja2dyb3VuZCI6eyIkcmVmIjoiOTIifSwiSXNWaXNpYmxlIjp0cnVlLCJXaWR0aCI6MC4wLCJIZWlnaHQiOjAuMCwiQm9yZGVyU3R5bGUiOnsiJGlkIjoiODE0IiwiTGluZUNvbG9yIjpudWxsLCJMaW5lV2VpZ2h0IjowLjAsIkxpbmVUeXBlIjowLCJQYXJlbnRTdHlsZSI6bnVsbH0sIlBhcmVudFN0eWxlIjpudWxsfSwiRGF0ZUZvcm1hdCI6eyIkaWQiOiI4M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E2IiwiRm9ybWF0IjowLCJJc1Zpc2libGUiOmZhbHNlLCJMYXN0S25vd25WaXNpYmlsaXR5U3RhdGUiOmZhbHNlfSwiSXNWaXNpYmxlIjp0cnVlLCJQYXJlbnRTdHlsZSI6bnVsbH0sIkluZGV4IjoxNSwiU21hcnREdXJhdGlvbkFjdGl2YXRlZCI6ZmFsc2UsIkRhdGVGb3JtYXQiOnsiJHJlZiI6IjgxNSJ9LCJXZWVrTnVtYmVyaW5nIjp7IiRpZCI6IjgxNyIsIkZvcm1hdCI6MCwiSXNWaXNpYmxlIjpmYWxzZSwiTGFzdEtub3duVmlzaWJpbGl0eVN0YXRlIjpmYWxzZX0sIklkIjoiMDgxNmY0YjEtOTI4NS00ZWE5LWFiOGItZDI3MWI1YWZmNDJlIiwiSW1wb3J0SWQiOm51bGwsIlRpdGxlIjoiU3RyYXRlZ2ljIG9iamVjdGl2ZSIsIk5vdGUiOm51bGwsIkh5cGVybGluayI6eyIkaWQiOiI4MTgiLCJBZGRyZXNzIjpudWxsLCJTdWJBZGRyZXNzIjpudWxsfSwiSXNDaGFuZ2VkIjpmYWxzZSwiSXNOZXciOmZhbHNlfX1dLCJfbWlsZXN0b25lcyI6W10sIklkIjoiMDAwMDAwMDAtMDAwMC0wMDAwLTAwMDAtMDAwMDAwMDAwMDAwIiwiSXNTaW5nbGVJdGVtUm93Ijp0cnVlfSx7IiRpZCI6IjgxOSIsIl90YXNrcyI6W3siJGlkIjoiODIwIiwiX2F0dGFjaGVkTWlsZXN0b25lcyI6W10sIlRhc2tEZWZpbml0aW9uIjp7IiRpZCI6IjgyMSIsIkdyb3VwTmFtZSI6bnVsbCwiU3RhcnREYXRlIjoiMjAxNi0wNi0wMVQwMDowMDowMFoiLCJFbmREYXRlIjoiMjAyMC0wMi0yNFQxNjo0NTowMCIsIlBlcmNlbnRhZ2VDb21wbGV0ZSI6NTUuMCwiU3R5bGUiOnsiJGlkIjoiODIyIiwiU2hhcGUiOjMsIlNoYXBlVGhpY2tuZXNzIjowLCJEdXJhdGlvbkZvcm1hdCI6NCwiSW5jbHVkZU5vbldvcmtpbmdEYXlzSW5EdXJhdGlvbiI6ZmFsc2UsIlBlcmNlbnRhZ2VDb21wbGV0ZVN0eWxlIjp7IiRpZCI6IjgyMyIsIkZvbnRTZXR0aW5ncyI6eyIkaWQiOiI4MjQiLCJGb250U2l6ZSI6MTAsIkZvbnROYW1lIjoiQ2FsaWJyaSIsIklzQm9sZCI6dHJ1ZSwiSXNJdGFsaWMiOmZhbHNlLCJJc1VuZGVybGluZWQiOmZhbHNlLCJQYXJlbnRTdHlsZSI6bnVsbH0sIkF1dG9TaXplIjowLCJGb3JlZ3JvdW5kIjp7IiRpZCI6IjgyNSIsIkNvbG9yIjp7IiRpZCI6IjgyNi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4MjciLCJUb3AiOjAuMCwiTGVmdCI6MC4wLCJSaWdodCI6MC4wLCJCb3R0b20iOjAuMH0sIlBhZGRpbmciOnsiJGlkIjoiODI4IiwiVG9wIjowLjAsIkxlZnQiOjAuMCwiUmlnaHQiOjAuMCwiQm90dG9tIjowLjB9LCJCYWNrZ3JvdW5kIjp7IiRpZCI6IjgyOSIsIkNvbG9yIjp7IiRyZWYiOiI1MiJ9fSwiSXNWaXNpYmxlIjp0cnVlLCJXaWR0aCI6MC4wLCJIZWlnaHQiOjAuMCwiQm9yZGVyU3R5bGUiOnsiJGlkIjoiODMwIiwiTGluZUNvbG9yIjpudWxsLCJMaW5lV2VpZ2h0IjowLjAsIkxpbmVUeXBlIjowLCJQYXJlbnRTdHlsZSI6bnVsbH0sIlBhcmVudFN0eWxlIjpudWxsfSwiRHVyYXRpb25TdHlsZSI6eyIkaWQiOiI4MzEiLCJGb250U2V0dGluZ3MiOnsiJGlkIjoiODMyIiwiRm9udFNpemUiOjksIkZvbnROYW1lIjoiU2Vnb2UgVUkiLCJJc0JvbGQiOmZhbHNlLCJJc0l0YWxpYyI6ZmFsc2UsIklzVW5kZXJsaW5lZCI6ZmFsc2UsIlBhcmVudFN0eWxlIjpudWxsfSwiQXV0b1NpemUiOjAsIkZvcmVncm91bmQiOnsiJGlkIjoiODMzIiwiQ29sb3IiOnsiJGlkIjoiODM0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gzNSIsIlRvcCI6MC4wLCJMZWZ0IjowLjAsIlJpZ2h0IjowLjAsIkJvdHRvbSI6MC4wfSwiUGFkZGluZyI6eyIkaWQiOiI4MzYiLCJUb3AiOjAuMCwiTGVmdCI6MC4wLCJSaWdodCI6MC4wLCJCb3R0b20iOjAuMH0sIkJhY2tncm91bmQiOnsiJGlkIjoiODM3IiwiQ29sb3IiOnsiJGlkIjoiODM4IiwiQSI6MCwiUiI6MjU1LCJHIjoyNTUsIkIiOjI1NX19LCJJc1Zpc2libGUiOnRydWUsIldpZHRoIjowLjAsIkhlaWdodCI6MC4wLCJCb3JkZXJTdHlsZSI6eyIkaWQiOiI4MzkiLCJMaW5lQ29sb3IiOm51bGwsIkxpbmVXZWlnaHQiOjAuMCwiTGluZVR5cGUiOjAsIlBhcmVudFN0eWxlIjpudWxsfSwiUGFyZW50U3R5bGUiOm51bGx9LCJIb3Jpem9udGFsQ29ubmVjdG9yU3R5bGUiOnsiJGlkIjoiODQwIiwiTGluZUNvbG9yIjp7IiRyZWYiOiI2NCJ9LCJMaW5lV2VpZ2h0IjoxLjAsIkxpbmVUeXBlIjowLCJQYXJlbnRTdHlsZSI6bnVsbH0sIlZlcnRpY2FsQ29ubmVjdG9yU3R5bGUiOnsiJGlkIjoiODQxIiwiTGluZUNvbG9yIjp7IiRyZWYiOiI2NyJ9LCJMaW5lV2VpZ2h0IjowLjAsIkxpbmVUeXBlIjowLCJQYXJlbnRTdHlsZSI6bnVsbH0sIk1hcmdpbiI6bnVsbCwiU3RhcnREYXRlUG9zaXRpb24iOjYsIkVuZERhdGVQb3NpdGlvbiI6NiwiRGF0ZUlzVmlzaWJsZSI6ZmFsc2UsIlRpdGxlUG9zaXRpb24iOjIsIkR1cmF0aW9uUG9zaXRpb24iOjMsIlBlcmNlbnRhZ2VDb21wbGV0ZWRQb3NpdGlvbiI6NCwiU3BhY2luZyI6MywiSXNCZWxvd1RpbWViYW5kIjp0cnVlLCJQZXJjZW50YWdlQ29tcGxldGVTaGFwZU9wYWNpdHkiOjM1LCJTaGFwZVN0eWxlIjp7IiRpZCI6Ijg0MiIsIk1hcmdpbiI6eyIkaWQiOiI4NDMiLCJUb3AiOjAuMCwiTGVmdCI6NC4wLCJSaWdodCI6NC4wLCJCb3R0b20iOjAuMH0sIlBhZGRpbmciOnsiJGlkIjoiODQ0IiwiVG9wIjowLjAsIkxlZnQiOjAuMCwiUmlnaHQiOjAuMCwiQm90dG9tIjowLjB9LCJCYWNrZ3JvdW5kIjp7IiRpZCI6Ijg0NSIsIkNvbG9yIjp7IiRpZCI6Ijg0NiIsIkEiOjI1NSwiUiI6MTEyLCJHIjoxNzMsIkIiOjcxfX0sIklzVmlzaWJsZSI6dHJ1ZSwiV2lkdGgiOjAuMCwiSGVpZ2h0IjoxMC4wLCJCb3JkZXJTdHlsZSI6eyIkaWQiOiI4NDciLCJMaW5lQ29sb3IiOnsiJGlkIjoiODQ4IiwiJHR5cGUiOiJOTFJFLkNvbW1vbi5Eb20uU29saWRDb2xvckJydXNoLCBOTFJFLkNvbW1vbiIsIkNvbG9yIjp7IiRpZCI6Ijg0OSIsIkEiOjI1NSwiUiI6MjU1LCJHIjowLCJCIjowfX0sIkxpbmVXZWlnaHQiOjAuMCwiTGluZVR5cGUiOjAsIlBhcmVudFN0eWxlIjpudWxsfSwiUGFyZW50U3R5bGUiOm51bGx9LCJUaXRsZVN0eWxlIjp7IiRpZCI6Ijg1MCIsIkZvbnRTZXR0aW5ncyI6eyIkaWQiOiI4NTEiLCJGb250U2l6ZSI6OSwiRm9udE5hbWUiOiJTZWdvZSBVSSIsIklzQm9sZCI6dHJ1ZSwiSXNJdGFsaWMiOmZhbHNlLCJJc1VuZGVybGluZWQiOmZhbHNlLCJQYXJlbnRTdHlsZSI6bnVsbH0sIkF1dG9TaXplIjowLCJGb3JlZ3JvdW5kIjp7IiRpZCI6Ijg1MiIsIkNvbG9yIjp7IiRpZCI6Ijg1MyIsIkEiOjI1NSwiUiI6MjU1LCJHIjoyNTUsIkIiOjI1NX19LCJNYXhXaWR0aCI6NTg5LjA5MDkwOTA5MDkwOTEyLCJNYXhIZWlnaHQiOiJJbmZpbml0eSIsIlNtYXJ0Rm9yZWdyb3VuZElzQWN0aXZlIjpmYWxzZSwiSG9yaXpvbnRhbEFsaWdubWVudCI6MSwiVmVydGljYWxBbGlnbm1lbnQiOjAsIlNtYXJ0Rm9yZWdyb3VuZCI6bnVsbCwiQmFja2dyb3VuZEZpbGxUeXBlIjowLCJNYXJnaW4iOnsiJGlkIjoiODU0IiwiVG9wIjowLjAsIkxlZnQiOjAuMCwiUmlnaHQiOjAuMCwiQm90dG9tIjowLjB9LCJQYWRkaW5nIjp7IiRpZCI6Ijg1NSIsIlRvcCI6MC4wLCJMZWZ0IjowLjAsIlJpZ2h0IjowLjAsIkJvdHRvbSI6MC4wfSwiQmFja2dyb3VuZCI6eyIkaWQiOiI4NTYiLCJDb2xvciI6eyIkaWQiOiI4NTciLCJBIjowLCJSIjoyNTUsIkciOjI1NSwiQiI6MjU1fX0sIklzVmlzaWJsZSI6dHJ1ZSwiV2lkdGgiOjAuMCwiSGVpZ2h0IjowLjAsIkJvcmRlclN0eWxlIjp7IiRpZCI6Ijg1OCIsIkxpbmVDb2xvciI6bnVsbCwiTGluZVdlaWdodCI6MC4wLCJMaW5lVHlwZSI6MCwiUGFyZW50U3R5bGUiOm51bGx9LCJQYXJlbnRTdHlsZSI6bnVsbH0sIkRhdGVTdHlsZSI6eyIkaWQiOiI4NTkiLCJGb250U2V0dGluZ3MiOnsiJGlkIjoiODYwIiwiRm9udFNpemUiOjEwLCJGb250TmFtZSI6IkNhbGlicmkiLCJJc0JvbGQiOmZhbHNlLCJJc0l0YWxpYyI6ZmFsc2UsIklzVW5kZXJsaW5lZCI6ZmFsc2UsIlBhcmVudFN0eWxlIjpudWxsfSwiQXV0b1NpemUiOjAsIkZvcmVncm91bmQiOnsiJGlkIjoiODYxIiwiQ29sb3IiOnsiJHJlZiI6Ijg5In19LCJNYXhXaWR0aCI6MjAwLjAsIk1heEhlaWdodCI6IkluZmluaXR5IiwiU21hcnRGb3JlZ3JvdW5kSXNBY3RpdmUiOmZhbHNlLCJIb3Jpem9udGFsQWxpZ25tZW50IjowLCJWZXJ0aWNhbEFsaWdubWVudCI6MCwiU21hcnRGb3JlZ3JvdW5kIjpudWxsLCJCYWNrZ3JvdW5kRmlsbFR5cGUiOjAsIk1hcmdpbiI6eyIkaWQiOiI4NjIiLCJUb3AiOjAuMCwiTGVmdCI6MC4wLCJSaWdodCI6MC4wLCJCb3R0b20iOjAuMH0sIlBhZGRpbmciOnsiJGlkIjoiODYzIiwiVG9wIjowLjAsIkxlZnQiOjAuMCwiUmlnaHQiOjAuMCwiQm90dG9tIjowLjB9LCJCYWNrZ3JvdW5kIjp7IiRyZWYiOiI5MiJ9LCJJc1Zpc2libGUiOnRydWUsIldpZHRoIjowLjAsIkhlaWdodCI6MC4wLCJCb3JkZXJTdHlsZSI6eyIkaWQiOiI4NjQiLCJMaW5lQ29sb3IiOm51bGwsIkxpbmVXZWlnaHQiOjAuMCwiTGluZVR5cGUiOjAsIlBhcmVudFN0eWxlIjpudWxsfSwiUGFyZW50U3R5bGUiOm51bGx9LCJEYXRlRm9ybWF0Ijp7IiRpZCI6Ijg2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jYiLCJGb3JtYXQiOjAsIklzVmlzaWJsZSI6ZmFsc2UsIkxhc3RLbm93blZpc2liaWxpdHlTdGF0ZSI6ZmFsc2V9LCJJc1Zpc2libGUiOnRydWUsIlBhcmVudFN0eWxlIjpudWxsfSwiSW5kZXgiOjE2LCJTbWFydER1cmF0aW9uQWN0aXZhdGVkIjpmYWxzZSwiRGF0ZUZvcm1hdCI6eyIkcmVmIjoiODY1In0sIldlZWtOdW1iZXJpbmciOnsiJGlkIjoiODY3IiwiRm9ybWF0IjowLCJJc1Zpc2libGUiOmZhbHNlLCJMYXN0S25vd25WaXNpYmlsaXR5U3RhdGUiOmZhbHNlfSwiSWQiOiI3YWU2NmU2My0zYzA3LTRkMWQtYmEzOS1jYzg2MWMzNDE5M2EiLCJJbXBvcnRJZCI6bnVsbCwiVGl0bGUiOiJTdHJhdGVnaWMgb2JqZWN0aXZlIiwiTm90ZSI6bnVsbCwiSHlwZXJsaW5rIjp7IiRpZCI6Ijg2OCIsIkFkZHJlc3MiOm51bGwsIlN1YkFkZHJlc3MiOm51bGx9LCJJc0NoYW5nZWQiOmZhbHNlLCJJc05ldyI6ZmFsc2V9fV0sIl9taWxlc3RvbmVzIjpbXSwiSWQiOiIwMDAwMDAwMC0wMDAwLTAwMDAtMDAwMC0wMDAwMDAwMDAwMDAiLCJJc1NpbmdsZUl0ZW1Sb3ciOnRydWV9LHsiJGlkIjoiODY5IiwiX3Rhc2tzIjpbeyIkaWQiOiI4NzAiLCJfYXR0YWNoZWRNaWxlc3RvbmVzIjpbXSwiVGFza0RlZmluaXRpb24iOnsiJGlkIjoiODcxIiwiR3JvdXBOYW1lIjpudWxsLCJTdGFydERhdGUiOiIyMDE2LTA2LTAxVDAwOjAwOjAwWiIsIkVuZERhdGUiOiIyMDIwLTEwLTEzVDE2OjI2OjAwIiwiUGVyY2VudGFnZUNvbXBsZXRlIjo4NS4wLCJTdHlsZSI6eyIkaWQiOiI4NzIiLCJTaGFwZSI6MywiU2hhcGVUaGlja25lc3MiOjAsIkR1cmF0aW9uRm9ybWF0Ijo0LCJJbmNsdWRlTm9uV29ya2luZ0RheXNJbkR1cmF0aW9uIjpmYWxzZSwiUGVyY2VudGFnZUNvbXBsZXRlU3R5bGUiOnsiJGlkIjoiODczIiwiRm9udFNldHRpbmdzIjp7IiRpZCI6Ijg3NCIsIkZvbnRTaXplIjoxMCwiRm9udE5hbWUiOiJDYWxpYnJpIiwiSXNCb2xkIjp0cnVlLCJJc0l0YWxpYyI6ZmFsc2UsIklzVW5kZXJsaW5lZCI6ZmFsc2UsIlBhcmVudFN0eWxlIjpudWxsfSwiQXV0b1NpemUiOjAsIkZvcmVncm91bmQiOnsiJGlkIjoiODc1IiwiQ29sb3IiOnsiJGlkIjoiODc2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g3NyIsIlRvcCI6MC4wLCJMZWZ0IjowLjAsIlJpZ2h0IjowLjAsIkJvdHRvbSI6MC4wfSwiUGFkZGluZyI6eyIkaWQiOiI4NzgiLCJUb3AiOjAuMCwiTGVmdCI6MC4wLCJSaWdodCI6MC4wLCJCb3R0b20iOjAuMH0sIkJhY2tncm91bmQiOnsiJGlkIjoiODc5IiwiQ29sb3IiOnsiJHJlZiI6IjE4NyJ9fSwiSXNWaXNpYmxlIjp0cnVlLCJXaWR0aCI6MC4wLCJIZWlnaHQiOjAuMCwiQm9yZGVyU3R5bGUiOnsiJGlkIjoiODgwIiwiTGluZUNvbG9yIjpudWxsLCJMaW5lV2VpZ2h0IjowLjAsIkxpbmVUeXBlIjowLCJQYXJlbnRTdHlsZSI6bnVsbH0sIlBhcmVudFN0eWxlIjpudWxsfSwiRHVyYXRpb25TdHlsZSI6eyIkaWQiOiI4ODEiLCJGb250U2V0dGluZ3MiOnsiJGlkIjoiODgyIiwiRm9udFNpemUiOjksIkZvbnROYW1lIjoiU2Vnb2UgVUkiLCJJc0JvbGQiOmZhbHNlLCJJc0l0YWxpYyI6ZmFsc2UsIklzVW5kZXJsaW5lZCI6ZmFsc2UsIlBhcmVudFN0eWxlIjpudWxsfSwiQXV0b1NpemUiOjAsIkZvcmVncm91bmQiOnsiJGlkIjoiODgzIiwiQ29sb3IiOnsiJGlkIjoiODg0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g4NSIsIlRvcCI6MC4wLCJMZWZ0IjowLjAsIlJpZ2h0IjowLjAsIkJvdHRvbSI6MC4wfSwiUGFkZGluZyI6eyIkaWQiOiI4ODYiLCJUb3AiOjAuMCwiTGVmdCI6MC4wLCJSaWdodCI6MC4wLCJCb3R0b20iOjAuMH0sIkJhY2tncm91bmQiOnsiJGlkIjoiODg3IiwiQ29sb3IiOnsiJGlkIjoiODg4IiwiQSI6MCwiUiI6MjU1LCJHIjoyNTUsIkIiOjI1NX19LCJJc1Zpc2libGUiOnRydWUsIldpZHRoIjowLjAsIkhlaWdodCI6MC4wLCJCb3JkZXJTdHlsZSI6eyIkaWQiOiI4ODkiLCJMaW5lQ29sb3IiOm51bGwsIkxpbmVXZWlnaHQiOjAuMCwiTGluZVR5cGUiOjAsIlBhcmVudFN0eWxlIjpudWxsfSwiUGFyZW50U3R5bGUiOm51bGx9LCJIb3Jpem9udGFsQ29ubmVjdG9yU3R5bGUiOnsiJGlkIjoiODkwIiwiTGluZUNvbG9yIjp7IiRyZWYiOiIxOTkifSwiTGluZVdlaWdodCI6MS4wLCJMaW5lVHlwZSI6MCwiUGFyZW50U3R5bGUiOm51bGx9LCJWZXJ0aWNhbENvbm5lY3RvclN0eWxlIjp7IiRpZCI6Ijg5MSIsIkxpbmVDb2xvciI6eyIkcmVmIjoiMjAyIn0sIkxpbmVXZWlnaHQiOjAuMCwiTGluZVR5cGUiOjAsIlBhcmVudFN0eWxlIjpudWxsfSwiTWFyZ2luIjpudWxsLCJTdGFydERhdGVQb3NpdGlvbiI6NiwiRW5kRGF0ZVBvc2l0aW9uIjo2LCJEYXRlSXNWaXNpYmxlIjpmYWxzZSwiVGl0bGVQb3NpdGlvbiI6MiwiRHVyYXRpb25Qb3NpdGlvbiI6MywiUGVyY2VudGFnZUNvbXBsZXRlZFBvc2l0aW9uIjo0LCJTcGFjaW5nIjozLCJJc0JlbG93VGltZWJhbmQiOnRydWUsIlBlcmNlbnRhZ2VDb21wbGV0ZVNoYXBlT3BhY2l0eSI6MzUsIlNoYXBlU3R5bGUiOnsiJGlkIjoiODkyIiwiTWFyZ2luIjp7IiRpZCI6Ijg5MyIsIlRvcCI6MC4wLCJMZWZ0Ijo0LjAsIlJpZ2h0Ijo0LjAsIkJvdHRvbSI6MC4wfSwiUGFkZGluZyI6eyIkaWQiOiI4OTQiLCJUb3AiOjAuMCwiTGVmdCI6MC4wLCJSaWdodCI6MC4wLCJCb3R0b20iOjAuMH0sIkJhY2tncm91bmQiOnsiJGlkIjoiODk1IiwiQ29sb3IiOnsiJGlkIjoiODk2IiwiQSI6MjU1LCJSIjoxMTIsIkciOjE3MywiQiI6NzF9fSwiSXNWaXNpYmxlIjp0cnVlLCJXaWR0aCI6MC4wLCJIZWlnaHQiOjEwLjAsIkJvcmRlclN0eWxlIjp7IiRpZCI6Ijg5NyIsIkxpbmVDb2xvciI6eyIkcmVmIjoiMjEwIn0sIkxpbmVXZWlnaHQiOjAuMCwiTGluZVR5cGUiOjAsIlBhcmVudFN0eWxlIjpudWxsfSwiUGFyZW50U3R5bGUiOm51bGx9LCJUaXRsZVN0eWxlIjp7IiRpZCI6Ijg5OCIsIkZvbnRTZXR0aW5ncyI6eyIkaWQiOiI4OTkiLCJGb250U2l6ZSI6OSwiRm9udE5hbWUiOiJTZWdvZSBVSSIsIklzQm9sZCI6dHJ1ZSwiSXNJdGFsaWMiOmZhbHNlLCJJc1VuZGVybGluZWQiOmZhbHNlLCJQYXJlbnRTdHlsZSI6bnVsbH0sIkF1dG9TaXplIjowLCJGb3JlZ3JvdW5kIjp7IiRpZCI6IjkwMCIsIkNvbG9yIjp7IiRpZCI6IjkwMSIsIkEiOjI1NSwiUiI6MjU1LCJHIjoyNTUsIkIiOjI1NX19LCJNYXhXaWR0aCI6NTg5LjA5MDkwOTA5MDkwOTEyLCJNYXhIZWlnaHQiOiJJbmZpbml0eSIsIlNtYXJ0Rm9yZWdyb3VuZElzQWN0aXZlIjpmYWxzZSwiSG9yaXpvbnRhbEFsaWdubWVudCI6MSwiVmVydGljYWxBbGlnbm1lbnQiOjAsIlNtYXJ0Rm9yZWdyb3VuZCI6bnVsbCwiQmFja2dyb3VuZEZpbGxUeXBlIjowLCJNYXJnaW4iOnsiJGlkIjoiOTAyIiwiVG9wIjowLjAsIkxlZnQiOjAuMCwiUmlnaHQiOjAuMCwiQm90dG9tIjowLjB9LCJQYWRkaW5nIjp7IiRpZCI6IjkwMyIsIlRvcCI6MC4wLCJMZWZ0IjowLjAsIlJpZ2h0IjowLjAsIkJvdHRvbSI6MC4wfSwiQmFja2dyb3VuZCI6eyIkaWQiOiI5MDQiLCJDb2xvciI6eyIkaWQiOiI5MDUiLCJBIjowLCJSIjoyNTUsIkciOjI1NSwiQiI6MjU1fX0sIklzVmlzaWJsZSI6dHJ1ZSwiV2lkdGgiOjAuMCwiSGVpZ2h0IjowLjAsIkJvcmRlclN0eWxlIjp7IiRpZCI6IjkwNiIsIkxpbmVDb2xvciI6bnVsbCwiTGluZVdlaWdodCI6MC4wLCJMaW5lVHlwZSI6MCwiUGFyZW50U3R5bGUiOm51bGx9LCJQYXJlbnRTdHlsZSI6bnVsbH0sIkRhdGVTdHlsZSI6eyIkaWQiOiI5MDciLCJGb250U2V0dGluZ3MiOnsiJGlkIjoiOTA4IiwiRm9udFNpemUiOjEwLCJGb250TmFtZSI6IkNhbGlicmkiLCJJc0JvbGQiOmZhbHNlLCJJc0l0YWxpYyI6ZmFsc2UsIklzVW5kZXJsaW5lZCI6ZmFsc2UsIlBhcmVudFN0eWxlIjpudWxsfSwiQXV0b1NpemUiOjAsIkZvcmVncm91bmQiOnsiJGlkIjoiOTA5IiwiQ29sb3IiOnsiJHJlZiI6Ijg5In19LCJNYXhXaWR0aCI6MjAwLjAsIk1heEhlaWdodCI6IkluZmluaXR5IiwiU21hcnRGb3JlZ3JvdW5kSXNBY3RpdmUiOmZhbHNlLCJIb3Jpem9udGFsQWxpZ25tZW50IjoyLCJWZXJ0aWNhbEFsaWdubWVudCI6MCwiU21hcnRGb3JlZ3JvdW5kIjpudWxsLCJCYWNrZ3JvdW5kRmlsbFR5cGUiOjAsIk1hcmdpbiI6eyIkaWQiOiI5MTAiLCJUb3AiOjAuMCwiTGVmdCI6MC4wLCJSaWdodCI6MC4wLCJCb3R0b20iOjAuMH0sIlBhZGRpbmciOnsiJGlkIjoiOTExIiwiVG9wIjowLjAsIkxlZnQiOjAuMCwiUmlnaHQiOjAuMCwiQm90dG9tIjowLjB9LCJCYWNrZ3JvdW5kIjp7IiRyZWYiOiIyMjYifSwiSXNWaXNpYmxlIjp0cnVlLCJXaWR0aCI6MC4wLCJIZWlnaHQiOjAuMCwiQm9yZGVyU3R5bGUiOnsiJGlkIjoiOTEyIiwiTGluZUNvbG9yIjpudWxsLCJMaW5lV2VpZ2h0IjowLjAsIkxpbmVUeXBlIjowLCJQYXJlbnRTdHlsZSI6bnVsbH0sIlBhcmVudFN0eWxlIjpudWxsfSwiRGF0ZUZvcm1hdCI6eyIkaWQiOiI5M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E0IiwiRm9ybWF0IjowLCJJc1Zpc2libGUiOmZhbHNlLCJMYXN0S25vd25WaXNpYmlsaXR5U3RhdGUiOmZhbHNlfSwiSXNWaXNpYmxlIjp0cnVlLCJQYXJlbnRTdHlsZSI6bnVsbH0sIkluZGV4IjoxNywiU21hcnREdXJhdGlvbkFjdGl2YXRlZCI6ZmFsc2UsIkRhdGVGb3JtYXQiOnsiJHJlZiI6IjkxMyJ9LCJXZWVrTnVtYmVyaW5nIjp7IiRpZCI6IjkxNSIsIkZvcm1hdCI6MCwiSXNWaXNpYmxlIjpmYWxzZSwiTGFzdEtub3duVmlzaWJpbGl0eVN0YXRlIjpmYWxzZX0sIklkIjoiYzBjYmJkYjctMTEzMS00ZjZmLThiYzMtYzc0YjZjMzIzYWY5IiwiSW1wb3J0SWQiOm51bGwsIlRpdGxlIjoiU3RyYXRlZ2ljIG9iamVjdGl2ZSIsIk5vdGUiOm51bGwsIkh5cGVybGluayI6eyIkaWQiOiI5MTYiLCJBZGRyZXNzIjpudWxsLCJTdWJBZGRyZXNzIjpudWxsfSwiSXNDaGFuZ2VkIjpmYWxzZSwiSXNOZXciOmZhbHNlfX1dLCJfbWlsZXN0b25lcyI6W10sIklkIjoiMDAwMDAwMDAtMDAwMC0wMDAwLTAwMDAtMDAwMDAwMDAwMDAwIiwiSXNTaW5nbGVJdGVtUm93Ijp0cnVlfSx7IiRpZCI6IjkxNyIsIl90YXNrcyI6W3siJGlkIjoiOTE4IiwiX2F0dGFjaGVkTWlsZXN0b25lcyI6W3siJGlkIjoiOTE5IiwiRGF0ZSI6IjIwMjAtMTAtMDVUMjM6NTk6MDAiLCJTdHlsZSI6eyIkaWQiOiI5MjAiLCJTaGFwZSI6MSwiQ29ubmVjdG9yTWFyZ2luIjp7IiRpZCI6IjkyMSIsIlRvcCI6MC4wLCJMZWZ0IjoyLjAsIlJpZ2h0IjoyLjAsIkJvdHRvbSI6MC4wfSwiQ29ubmVjdG9yU3R5bGUiOnsiJGlkIjoiOTIyIiwiTGluZUNvbG9yIjp7IiRpZCI6IjkyMyIsIiR0eXBlIjoiTkxSRS5Db21tb24uRG9tLlNvbGlkQ29sb3JCcnVzaCwgTkxSRS5Db21tb24iLCJDb2xvciI6eyIkaWQiOiI5MjQiLCJBIjoxMjcsIlIiOjE3OCwiRyI6MTQsIkIiOjE4fX0sIkxpbmVXZWlnaHQiOjEuMCwiTGluZVR5cGUiOjAsIlBhcmVudFN0eWxlIjpudWxsfSwiSXNCZWxvd1RpbWViYW5kIjp0cnVlLCJQb3NpdGlvbk9uVGFzayI6MywiSGlkZURhdGUiOmZhbHNlLCJTaGFwZVNpemUiOjAsIlNwYWNpbmciOjEuMCwiUGFkZGluZyI6eyIkaWQiOiI5MjUiLCJUb3AiOjcuMCwiTGVmdCI6My4wLCJSaWdodCI6MC4wLCJCb3R0b20iOjIuMH0sIlNoYXBlU3R5bGUiOnsiJGlkIjoiOTI2IiwiTWFyZ2luIjp7IiRyZWYiOiIxNCJ9LCJQYWRkaW5nIjp7IiRyZWYiOiIxNSJ9LCJCYWNrZ3JvdW5kIjp7IiRpZCI6IjkyNyIsIkNvbG9yIjp7IiRpZCI6IjkyOCIsIkEiOjI1NSwiUiI6MTc4LCJHIjoxNCwiQiI6MTh9fSwiSXNWaXNpYmxlIjp0cnVlLCJXaWR0aCI6MTIuMCwiSGVpZ2h0IjoxNC4wLCJCb3JkZXJTdHlsZSI6eyIkaWQiOiI5MjkiLCJMaW5lQ29sb3IiOnsiJHJlZiI6IjE5In0sIkxpbmVXZWlnaHQiOjAuMCwiTGluZVR5cGUiOjAsIlBhcmVudFN0eWxlIjpudWxsfSwiUGFyZW50U3R5bGUiOm51bGx9LCJUaXRsZVN0eWxlIjp7IiRpZCI6IjkzMCIsIkZvbnRTZXR0aW5ncyI6eyIkaWQiOiI5MzEiLCJGb250U2l6ZSI6MTEsIkZvbnROYW1lIjoiQ2FsaWJyaSIsIklzQm9sZCI6dHJ1ZSwiSXNJdGFsaWMiOmZhbHNlLCJJc1VuZGVybGluZWQiOmZhbHNlLCJQYXJlbnRTdHlsZSI6bnVsbH0sIkF1dG9TaXplIjowLCJGb3JlZ3JvdW5kIjp7IiRpZCI6IjkzMiIsIkNvbG9yIjp7IiRpZCI6IjkzM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5MzQiLCJDb2xvciI6eyIkaWQiOiI5MzUiLCJBIjowLCJSIjoyNTUsIkciOjI1NSwiQiI6MjU1fX0sIklzVmlzaWJsZSI6ZmFsc2UsIldpZHRoIjowLjAsIkhlaWdodCI6MC4wLCJCb3JkZXJTdHlsZSI6eyIkaWQiOiI5MzYiLCJMaW5lQ29sb3IiOm51bGwsIkxpbmVXZWlnaHQiOjAuMCwiTGluZVR5cGUiOjAsIlBhcmVudFN0eWxlIjpudWxsfSwiUGFyZW50U3R5bGUiOm51bGx9LCJEYXRlU3R5bGUiOnsiJGlkIjoiOTM3IiwiRm9udFNldHRpbmdzIjp7IiRpZCI6IjkzOCIsIkZvbnRTaXplIjoxMCwiRm9udE5hbWUiOiJDYWxpYnJpIiwiSXNCb2xkIjpmYWxzZSwiSXNJdGFsaWMiOmZhbHNlLCJJc1VuZGVybGluZWQiOmZhbHNlLCJQYXJlbnRTdHlsZSI6bnVsbH0sIkF1dG9TaXplIjowLCJGb3JlZ3JvdW5kIjp7IiRpZCI6IjkzOSIsIkNvbG9yIjp7IiRpZCI6Ijk0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0In0sIlBhZGRpbmciOnsiJHJlZiI6IjM1In0sIkJhY2tncm91bmQiOnsiJGlkIjoiOTQxIiwiQ29sb3IiOnsiJGlkIjoiOTQyIiwiQSI6MCwiUiI6MjU1LCJHIjoyNTUsIkIiOjI1NX19LCJJc1Zpc2libGUiOmZhbHNlLCJXaWR0aCI6MC4wLCJIZWlnaHQiOjAuMCwiQm9yZGVyU3R5bGUiOnsiJGlkIjoiOTQzIiwiTGluZUNvbG9yIjpudWxsLCJMaW5lV2VpZ2h0IjowLjAsIkxpbmVUeXBlIjowLCJQYXJlbnRTdHlsZSI6bnVsbH0sIlBhcmVudFN0eWxlIjpudWxsfSwiRGF0ZUZvcm1hdCI6eyIkaWQiOiI5N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Q1IiwiRm9ybWF0IjowLCJJc1Zpc2libGUiOmZhbHNlLCJMYXN0S25vd25WaXNpYmlsaXR5U3RhdGUiOmZhbHNlfSwiSXNWaXNpYmxlIjp0cnVlLCJQYXJlbnRTdHlsZSI6bnVsbH0sIkluZGV4IjoxOSwiUGVyY2VudGFnZUNvbXBsZXRlIjpudWxsLCJQb3NpdGlvbiI6eyJSYXRpbyI6MC4wLCJJc0N1c3RvbSI6ZmFsc2V9LCJEYXRlRm9ybWF0Ijp7IiRyZWYiOiI5NDQifSwiV2Vla051bWJlcmluZyI6eyIkaWQiOiI5NDYiLCJGb3JtYXQiOjAsIklzVmlzaWJsZSI6ZmFsc2UsIkxhc3RLbm93blZpc2liaWxpdHlTdGF0ZSI6ZmFsc2V9LCJSZWxhdGVkVGFza0lkIjoiNWJkYzQ3MjEtZDEyOS00NmI1LWFlMWItMDljYmQ5YzU2NjQyIiwiSWQiOiJmZmVlZTNmZS0xOTc4LTRkOTUtYmY1NS1hMmFlNDA2OTc5YzQiLCJJbXBvcnRJZCI6IiIsIlRpdGxlIjoiTWlsZXN0b25lIiwiTm90ZSI6bnVsbCwiSHlwZXJsaW5rIjp7IiRpZCI6Ijk0NyIsIkFkZHJlc3MiOiIiLCJTdWJBZGRyZXNzIjoiIn0sIklzQ2hhbmdlZCI6ZmFsc2UsIklzTmV3IjpmYWxzZX1dLCJUYXNrRGVmaW5pdGlvbiI6eyIkaWQiOiI5NDgiLCJHcm91cE5hbWUiOm51bGwsIlN0YXJ0RGF0ZSI6IjIwMTYtMDYtMDFUMDA6MDA6MDBaIiwiRW5kRGF0ZSI6IjIwMjAtMTAtMjRUMTk6NDE6MDAiLCJQZXJjZW50YWdlQ29tcGxldGUiOjg1LjAsIlN0eWxlIjp7IiRpZCI6Ijk0OSIsIlNoYXBlIjozLCJTaGFwZVRoaWNrbmVzcyI6MCwiRHVyYXRpb25Gb3JtYXQiOjQsIkluY2x1ZGVOb25Xb3JraW5nRGF5c0luRHVyYXRpb24iOmZhbHNlLCJQZXJjZW50YWdlQ29tcGxldGVTdHlsZSI6eyIkaWQiOiI5NTAiLCJGb250U2V0dGluZ3MiOnsiJGlkIjoiOTUxIiwiRm9udFNpemUiOjEwLCJGb250TmFtZSI6IkNhbGlicmkiLCJJc0JvbGQiOnRydWUsIklzSXRhbGljIjpmYWxzZSwiSXNVbmRlcmxpbmVkIjpmYWxzZSwiUGFyZW50U3R5bGUiOm51bGx9LCJBdXRvU2l6ZSI6MCwiRm9yZWdyb3VuZCI6eyIkaWQiOiI5NTIiLCJDb2xvciI6eyIkaWQiOiI5NTM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OTU0IiwiVG9wIjowLjAsIkxlZnQiOjAuMCwiUmlnaHQiOjAuMCwiQm90dG9tIjowLjB9LCJQYWRkaW5nIjp7IiRpZCI6Ijk1NSIsIlRvcCI6MC4wLCJMZWZ0IjowLjAsIlJpZ2h0IjowLjAsIkJvdHRvbSI6MC4wfSwiQmFja2dyb3VuZCI6eyIkaWQiOiI5NTYiLCJDb2xvciI6eyIkcmVmIjoiMTg3In19LCJJc1Zpc2libGUiOnRydWUsIldpZHRoIjowLjAsIkhlaWdodCI6MC4wLCJCb3JkZXJTdHlsZSI6eyIkaWQiOiI5NTciLCJMaW5lQ29sb3IiOm51bGwsIkxpbmVXZWlnaHQiOjAuMCwiTGluZVR5cGUiOjAsIlBhcmVudFN0eWxlIjpudWxsfSwiUGFyZW50U3R5bGUiOm51bGx9LCJEdXJhdGlvblN0eWxlIjp7IiRpZCI6Ijk1OCIsIkZvbnRTZXR0aW5ncyI6eyIkaWQiOiI5NTkiLCJGb250U2l6ZSI6OSwiRm9udE5hbWUiOiJTZWdvZSBVSSIsIklzQm9sZCI6ZmFsc2UsIklzSXRhbGljIjpmYWxzZSwiSXNVbmRlcmxpbmVkIjpmYWxzZSwiUGFyZW50U3R5bGUiOm51bGx9LCJBdXRvU2l6ZSI6MCwiRm9yZWdyb3VuZCI6eyIkaWQiOiI5NjAiLCJDb2xvciI6eyIkaWQiOiI5NjE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GlkIjoiOTYyIiwiVG9wIjowLjAsIkxlZnQiOjAuMCwiUmlnaHQiOjAuMCwiQm90dG9tIjowLjB9LCJQYWRkaW5nIjp7IiRpZCI6Ijk2MyIsIlRvcCI6MC4wLCJMZWZ0IjowLjAsIlJpZ2h0IjowLjAsIkJvdHRvbSI6MC4wfSwiQmFja2dyb3VuZCI6eyIkaWQiOiI5NjQiLCJDb2xvciI6eyIkaWQiOiI5NjUiLCJBIjowLCJSIjoyNTUsIkciOjI1NSwiQiI6MjU1fX0sIklzVmlzaWJsZSI6dHJ1ZSwiV2lkdGgiOjAuMCwiSGVpZ2h0IjowLjAsIkJvcmRlclN0eWxlIjp7IiRpZCI6Ijk2NiIsIkxpbmVDb2xvciI6bnVsbCwiTGluZVdlaWdodCI6MC4wLCJMaW5lVHlwZSI6MCwiUGFyZW50U3R5bGUiOm51bGx9LCJQYXJlbnRTdHlsZSI6bnVsbH0sIkhvcml6b250YWxDb25uZWN0b3JTdHlsZSI6eyIkaWQiOiI5NjciLCJMaW5lQ29sb3IiOnsiJHJlZiI6IjE5OSJ9LCJMaW5lV2VpZ2h0IjoxLjAsIkxpbmVUeXBlIjowLCJQYXJlbnRTdHlsZSI6bnVsbH0sIlZlcnRpY2FsQ29ubmVjdG9yU3R5bGUiOnsiJGlkIjoiOTY4IiwiTGluZUNvbG9yIjp7IiRyZWYiOiIyMDIifSwiTGluZVdlaWdodCI6MC4wLCJMaW5lVHlwZSI6MCwiUGFyZW50U3R5bGUiOm51bGx9LCJNYXJnaW4iOm51bGwsIlN0YXJ0RGF0ZVBvc2l0aW9uIjo2LCJFbmREYXRlUG9zaXRpb24iOjYsIkRhdGVJc1Zpc2libGUiOmZhbHNlLCJUaXRsZVBvc2l0aW9uIjoyLCJEdXJhdGlvblBvc2l0aW9uIjozLCJQZXJjZW50YWdlQ29tcGxldGVkUG9zaXRpb24iOjQsIlNwYWNpbmciOjMsIklzQmVsb3dUaW1lYmFuZCI6dHJ1ZSwiUGVyY2VudGFnZUNvbXBsZXRlU2hhcGVPcGFjaXR5IjozNSwiU2hhcGVTdHlsZSI6eyIkaWQiOiI5NjkiLCJNYXJnaW4iOnsiJGlkIjoiOTcwIiwiVG9wIjowLjAsIkxlZnQiOjQuMCwiUmlnaHQiOjQuMCwiQm90dG9tIjowLjB9LCJQYWRkaW5nIjp7IiRpZCI6Ijk3MSIsIlRvcCI6MC4wLCJMZWZ0IjowLjAsIlJpZ2h0IjowLjAsIkJvdHRvbSI6MC4wfSwiQmFja2dyb3VuZCI6eyIkaWQiOiI5NzIiLCJDb2xvciI6eyIkaWQiOiI5NzMiLCJBIjoyNTUsIlIiOjExMiwiRyI6MTczLCJCIjo3MX19LCJJc1Zpc2libGUiOnRydWUsIldpZHRoIjowLjAsIkhlaWdodCI6MTAuMCwiQm9yZGVyU3R5bGUiOnsiJGlkIjoiOTc0IiwiTGluZUNvbG9yIjp7IiRyZWYiOiIyMTAifSwiTGluZVdlaWdodCI6MC4wLCJMaW5lVHlwZSI6MCwiUGFyZW50U3R5bGUiOm51bGx9LCJQYXJlbnRTdHlsZSI6bnVsbH0sIlRpdGxlU3R5bGUiOnsiJGlkIjoiOTc1IiwiRm9udFNldHRpbmdzIjp7IiRpZCI6Ijk3NiIsIkZvbnRTaXplIjo5LCJGb250TmFtZSI6IlNlZ29lIFVJIiwiSXNCb2xkIjp0cnVlLCJJc0l0YWxpYyI6ZmFsc2UsIklzVW5kZXJsaW5lZCI6ZmFsc2UsIlBhcmVudFN0eWxlIjpudWxsfSwiQXV0b1NpemUiOjAsIkZvcmVncm91bmQiOnsiJGlkIjoiOTc3IiwiQ29sb3IiOnsiJGlkIjoiOTc4IiwiQSI6MjU1LCJSIjoyNTUsIkciOjI1NSwiQiI6MjU1fX0sIk1heFdpZHRoIjo1ODkuMDkwOTA5MDkwOTA5MTIsIk1heEhlaWdodCI6IkluZmluaXR5IiwiU21hcnRGb3JlZ3JvdW5kSXNBY3RpdmUiOmZhbHNlLCJIb3Jpem9udGFsQWxpZ25tZW50IjoxLCJWZXJ0aWNhbEFsaWdubWVudCI6MCwiU21hcnRGb3JlZ3JvdW5kIjpudWxsLCJCYWNrZ3JvdW5kRmlsbFR5cGUiOjAsIk1hcmdpbiI6eyIkaWQiOiI5NzkiLCJUb3AiOjAuMCwiTGVmdCI6MC4wLCJSaWdodCI6MC4wLCJCb3R0b20iOjAuMH0sIlBhZGRpbmciOnsiJGlkIjoiOTgwIiwiVG9wIjowLjAsIkxlZnQiOjAuMCwiUmlnaHQiOjAuMCwiQm90dG9tIjowLjB9LCJCYWNrZ3JvdW5kIjp7IiRpZCI6Ijk4MSIsIkNvbG9yIjp7IiRpZCI6Ijk4MiIsIkEiOjAsIlIiOjI1NSwiRyI6MjU1LCJCIjoyNTV9fSwiSXNWaXNpYmxlIjp0cnVlLCJXaWR0aCI6MC4wLCJIZWlnaHQiOjAuMCwiQm9yZGVyU3R5bGUiOnsiJGlkIjoiOTgzIiwiTGluZUNvbG9yIjpudWxsLCJMaW5lV2VpZ2h0IjowLjAsIkxpbmVUeXBlIjowLCJQYXJlbnRTdHlsZSI6bnVsbH0sIlBhcmVudFN0eWxlIjpudWxsfSwiRGF0ZVN0eWxlIjp7IiRpZCI6Ijk4NCIsIkZvbnRTZXR0aW5ncyI6eyIkaWQiOiI5ODUiLCJGb250U2l6ZSI6MTAsIkZvbnROYW1lIjoiQ2FsaWJyaSIsIklzQm9sZCI6ZmFsc2UsIklzSXRhbGljIjpmYWxzZSwiSXNVbmRlcmxpbmVkIjpmYWxzZSwiUGFyZW50U3R5bGUiOm51bGx9LCJBdXRvU2l6ZSI6MCwiRm9yZWdyb3VuZCI6eyIkaWQiOiI5ODYiLCJDb2xvciI6eyIkcmVmIjoiODkifX0sIk1heFdpZHRoIjoyMDAuMCwiTWF4SGVpZ2h0IjoiSW5maW5pdHkiLCJTbWFydEZvcmVncm91bmRJc0FjdGl2ZSI6ZmFsc2UsIkhvcml6b250YWxBbGlnbm1lbnQiOjIsIlZlcnRpY2FsQWxpZ25tZW50IjowLCJTbWFydEZvcmVncm91bmQiOm51bGwsIkJhY2tncm91bmRGaWxsVHlwZSI6MCwiTWFyZ2luIjp7IiRpZCI6Ijk4NyIsIlRvcCI6MC4wLCJMZWZ0IjowLjAsIlJpZ2h0IjowLjAsIkJvdHRvbSI6MC4wfSwiUGFkZGluZyI6eyIkaWQiOiI5ODgiLCJUb3AiOjAuMCwiTGVmdCI6MC4wLCJSaWdodCI6MC4wLCJCb3R0b20iOjAuMH0sIkJhY2tncm91bmQiOnsiJHJlZiI6IjIyNiJ9LCJJc1Zpc2libGUiOnRydWUsIldpZHRoIjowLjAsIkhlaWdodCI6MC4wLCJCb3JkZXJTdHlsZSI6eyIkaWQiOiI5ODkiLCJMaW5lQ29sb3IiOm51bGwsIkxpbmVXZWlnaHQiOjAuMCwiTGluZVR5cGUiOjAsIlBhcmVudFN0eWxlIjpudWxsfSwiUGFyZW50U3R5bGUiOm51bGx9LCJEYXRlRm9ybWF0Ijp7IiRpZCI6Ijk5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OTEiLCJGb3JtYXQiOjAsIklzVmlzaWJsZSI6ZmFsc2UsIkxhc3RLbm93blZpc2liaWxpdHlTdGF0ZSI6ZmFsc2V9LCJJc1Zpc2libGUiOnRydWUsIlBhcmVudFN0eWxlIjpudWxsfSwiSW5kZXgiOjE4LCJTbWFydER1cmF0aW9uQWN0aXZhdGVkIjpmYWxzZSwiRGF0ZUZvcm1hdCI6eyIkcmVmIjoiOTkwIn0sIldlZWtOdW1iZXJpbmciOnsiJGlkIjoiOTkyIiwiRm9ybWF0IjowLCJJc1Zpc2libGUiOmZhbHNlLCJMYXN0S25vd25WaXNpYmlsaXR5U3RhdGUiOmZhbHNlfSwiSWQiOiI1YmRjNDcyMS1kMTI5LTQ2YjUtYWUxYi0wOWNiZDljNTY2NDIiLCJJbXBvcnRJZCI6bnVsbCwiVGl0bGUiOiJTdHJhdGVnaWMgb2JqZWN0aXZlIiwiTm90ZSI6bnVsbCwiSHlwZXJsaW5rIjp7IiRpZCI6Ijk5MyIsIkFkZHJlc3MiOm51bGwsIlN1YkFkZHJlc3MiOm51bGx9LCJJc0NoYW5nZWQiOmZhbHNlLCJJc05ldyI6ZmFsc2V9fV0sIl9taWxlc3RvbmVzIjpbXSwiSWQiOiIwMDAwMDAwMC0wMDAwLTAwMDAtMDAwMC0wMDAwMDAwMDAwMDAiLCJJc1NpbmdsZUl0ZW1Sb3ciOnRydWV9LHsiJGlkIjoiOTk0IiwiX3Rhc2tzIjpbeyIkaWQiOiI5OTUiLCJfYXR0YWNoZWRNaWxlc3RvbmVzIjpbXSwiVGFza0RlZmluaXRpb24iOnsiJGlkIjoiOTk2IiwiR3JvdXBOYW1lIjpudWxsLCJTdGFydERhdGUiOiIyMDE2LTA2LTAxVDAwOjAwOjAwWiIsIkVuZERhdGUiOiIyMDIwLTA4LTMxVDIzOjU5OjAwIiwiUGVyY2VudGFnZUNvbXBsZXRlIjo3MC4wLCJTdHlsZSI6eyIkaWQiOiI5OTciLCJTaGFwZSI6MywiU2hhcGVUaGlja25lc3MiOjAsIkR1cmF0aW9uRm9ybWF0Ijo0LCJJbmNsdWRlTm9uV29ya2luZ0RheXNJbkR1cmF0aW9uIjpmYWxzZSwiUGVyY2VudGFnZUNvbXBsZXRlU3R5bGUiOnsiJGlkIjoiOTk4IiwiRm9udFNldHRpbmdzIjp7IiRpZCI6Ijk5OSIsIkZvbnRTaXplIjoxMCwiRm9udE5hbWUiOiJDYWxpYnJpIiwiSXNCb2xkIjp0cnVlLCJJc0l0YWxpYyI6ZmFsc2UsIklzVW5kZXJsaW5lZCI6ZmFsc2UsIlBhcmVudFN0eWxlIjpudWxsfSwiQXV0b1NpemUiOjAsIkZvcmVncm91bmQiOnsiJGlkIjoiMTAwMCIsIkNvbG9yIjp7IiRpZCI6IjEwMDE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TAwMiIsIlRvcCI6MC4wLCJMZWZ0IjowLjAsIlJpZ2h0IjowLjAsIkJvdHRvbSI6MC4wfSwiUGFkZGluZyI6eyIkaWQiOiIxMDAzIiwiVG9wIjowLjAsIkxlZnQiOjAuMCwiUmlnaHQiOjAuMCwiQm90dG9tIjowLjB9LCJCYWNrZ3JvdW5kIjp7IiRpZCI6IjEwMDQiLCJDb2xvciI6eyIkaWQiOiIxMDA1IiwiQSI6ODksIlIiOjAsIkciOjAsIkIiOjB9fSwiSXNWaXNpYmxlIjp0cnVlLCJXaWR0aCI6MC4wLCJIZWlnaHQiOjAuMCwiQm9yZGVyU3R5bGUiOnsiJGlkIjoiMTAwNiIsIkxpbmVDb2xvciI6bnVsbCwiTGluZVdlaWdodCI6MC4wLCJMaW5lVHlwZSI6MCwiUGFyZW50U3R5bGUiOm51bGx9LCJQYXJlbnRTdHlsZSI6bnVsbH0sIkR1cmF0aW9uU3R5bGUiOnsiJGlkIjoiMTAwNyIsIkZvbnRTZXR0aW5ncyI6eyIkaWQiOiIxMDA4IiwiRm9udFNpemUiOjksIkZvbnROYW1lIjoiU2Vnb2UgVUkiLCJJc0JvbGQiOmZhbHNlLCJJc0l0YWxpYyI6ZmFsc2UsIklzVW5kZXJsaW5lZCI6ZmFsc2UsIlBhcmVudFN0eWxlIjpudWxsfSwiQXV0b1NpemUiOjAsIkZvcmVncm91bmQiOnsiJGlkIjoiMTAwOSIsIkNvbG9yIjp7IiRpZCI6IjEwMTA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GlkIjoiMTAxMSIsIlRvcCI6MC4wLCJMZWZ0IjowLjAsIlJpZ2h0IjowLjAsIkJvdHRvbSI6MC4wfSwiUGFkZGluZyI6eyIkaWQiOiIxMDEyIiwiVG9wIjowLjAsIkxlZnQiOjAuMCwiUmlnaHQiOjAuMCwiQm90dG9tIjowLjB9LCJCYWNrZ3JvdW5kIjp7IiRpZCI6IjEwMTMiLCJDb2xvciI6eyIkaWQiOiIxMDE0IiwiQSI6MCwiUiI6MjU1LCJHIjoyNTUsIkIiOjI1NX19LCJJc1Zpc2libGUiOnRydWUsIldpZHRoIjowLjAsIkhlaWdodCI6MC4wLCJCb3JkZXJTdHlsZSI6eyIkaWQiOiIxMDE1IiwiTGluZUNvbG9yIjpudWxsLCJMaW5lV2VpZ2h0IjowLjAsIkxpbmVUeXBlIjowLCJQYXJlbnRTdHlsZSI6bnVsbH0sIlBhcmVudFN0eWxlIjpudWxsfSwiSG9yaXpvbnRhbENvbm5lY3RvclN0eWxlIjp7IiRpZCI6IjEwMTYiLCJMaW5lQ29sb3IiOnsiJGlkIjoiMTAxNyIsIiR0eXBlIjoiTkxSRS5Db21tb24uRG9tLlNvbGlkQ29sb3JCcnVzaCwgTkxSRS5Db21tb24iLCJDb2xvciI6eyIkaWQiOiIxMDE4IiwiQSI6MjU1LCJSIjoyMDQsIkciOjIwNCwiQiI6MjA0fX0sIkxpbmVXZWlnaHQiOjEuMCwiTGluZVR5cGUiOjAsIlBhcmVudFN0eWxlIjpudWxsfSwiVmVydGljYWxDb25uZWN0b3JTdHlsZSI6eyIkaWQiOiIxMDE5IiwiTGluZUNvbG9yIjp7IiRpZCI6IjEwMjAiLCIkdHlwZSI6Ik5MUkUuQ29tbW9uLkRvbS5Tb2xpZENvbG9yQnJ1c2gsIE5MUkUuQ29tbW9uIiwiQ29sb3IiOnsiJGlkIjoiMTAyMSIsIkEiOjI1NSwiUiI6MjA0LCJHIjoyMDQsIkIiOjIwNH19LCJMaW5lV2VpZ2h0IjowLjAsIkxpbmVUeXBlIjowLCJQYXJlbnRTdHlsZSI6bnVsbH0sIk1hcmdpbiI6bnVsbCwiU3RhcnREYXRlUG9zaXRpb24iOjYsIkVuZERhdGVQb3NpdGlvbiI6NiwiRGF0ZUlzVmlzaWJsZSI6ZmFsc2UsIlRpdGxlUG9zaXRpb24iOjIsIkR1cmF0aW9uUG9zaXRpb24iOjMsIlBlcmNlbnRhZ2VDb21wbGV0ZWRQb3NpdGlvbiI6NCwiU3BhY2luZyI6MywiSXNCZWxvd1RpbWViYW5kIjp0cnVlLCJQZXJjZW50YWdlQ29tcGxldGVTaGFwZU9wYWNpdHkiOjM1LCJTaGFwZVN0eWxlIjp7IiRpZCI6IjEwMjIiLCJNYXJnaW4iOnsiJGlkIjoiMTAyMyIsIlRvcCI6MC4wLCJMZWZ0Ijo0LjAsIlJpZ2h0Ijo0LjAsIkJvdHRvbSI6MC4wfSwiUGFkZGluZyI6eyIkaWQiOiIxMDI0IiwiVG9wIjowLjAsIkxlZnQiOjAuMCwiUmlnaHQiOjAuMCwiQm90dG9tIjowLjB9LCJCYWNrZ3JvdW5kIjp7IiRpZCI6IjEwMjUiLCJDb2xvciI6eyIkaWQiOiIxMDI2IiwiQSI6MjU1LCJSIjoxMTIsIkciOjE3MywiQiI6NzF9fSwiSXNWaXNpYmxlIjp0cnVlLCJXaWR0aCI6MC4wLCJIZWlnaHQiOjEwLjAsIkJvcmRlclN0eWxlIjp7IiRpZCI6IjEwMjciLCJMaW5lQ29sb3IiOnsiJGlkIjoiMTAyOCIsIiR0eXBlIjoiTkxSRS5Db21tb24uRG9tLlNvbGlkQ29sb3JCcnVzaCwgTkxSRS5Db21tb24iLCJDb2xvciI6eyIkaWQiOiIxMDI5IiwiQSI6MjU1LCJSIjoyNTUsIkciOjAsIkIiOjB9fSwiTGluZVdlaWdodCI6MC4wLCJMaW5lVHlwZSI6MCwiUGFyZW50U3R5bGUiOm51bGx9LCJQYXJlbnRTdHlsZSI6bnVsbH0sIlRpdGxlU3R5bGUiOnsiJGlkIjoiMTAzMCIsIkZvbnRTZXR0aW5ncyI6eyIkaWQiOiIxMDMxIiwiRm9udFNpemUiOjksIkZvbnROYW1lIjoiU2Vnb2UgVUkiLCJJc0JvbGQiOnRydWUsIklzSXRhbGljIjpmYWxzZSwiSXNVbmRlcmxpbmVkIjpmYWxzZSwiUGFyZW50U3R5bGUiOm51bGx9LCJBdXRvU2l6ZSI6MCwiRm9yZWdyb3VuZCI6eyIkaWQiOiIxMDMyIiwiQ29sb3IiOnsiJGlkIjoiMTAzMyIsIkEiOjI1NSwiUiI6MjU1LCJHIjoyNTUsIkIiOjI1NX19LCJNYXhXaWR0aCI6Nzg1LjQ1NDU0NTQ1NDU0NTUsIk1heEhlaWdodCI6IkluZmluaXR5IiwiU21hcnRGb3JlZ3JvdW5kSXNBY3RpdmUiOmZhbHNlLCJIb3Jpem9udGFsQWxpZ25tZW50IjoxLCJWZXJ0aWNhbEFsaWdubWVudCI6MCwiU21hcnRGb3JlZ3JvdW5kIjpudWxsLCJCYWNrZ3JvdW5kRmlsbFR5cGUiOjAsIk1hcmdpbiI6eyIkaWQiOiIxMDM0IiwiVG9wIjowLjAsIkxlZnQiOjAuMCwiUmlnaHQiOjAuMCwiQm90dG9tIjowLjB9LCJQYWRkaW5nIjp7IiRpZCI6IjEwMzUiLCJUb3AiOjAuMCwiTGVmdCI6MC4wLCJSaWdodCI6MC4wLCJCb3R0b20iOjAuMH0sIkJhY2tncm91bmQiOnsiJGlkIjoiMTAzNiIsIkNvbG9yIjp7IiRpZCI6IjEwMzciLCJBIjowLCJSIjoyNTUsIkciOjI1NSwiQiI6MjU1fX0sIklzVmlzaWJsZSI6dHJ1ZSwiV2lkdGgiOjAuMCwiSGVpZ2h0IjowLjAsIkJvcmRlclN0eWxlIjp7IiRpZCI6IjEwMzgiLCJMaW5lQ29sb3IiOm51bGwsIkxpbmVXZWlnaHQiOjAuMCwiTGluZVR5cGUiOjAsIlBhcmVudFN0eWxlIjpudWxsfSwiUGFyZW50U3R5bGUiOm51bGx9LCJEYXRlU3R5bGUiOnsiJGlkIjoiMTAzOSIsIkZvbnRTZXR0aW5ncyI6eyIkaWQiOiIxMDQwIiwiRm9udFNpemUiOjEwLCJGb250TmFtZSI6IkNhbGlicmkiLCJJc0JvbGQiOmZhbHNlLCJJc0l0YWxpYyI6ZmFsc2UsIklzVW5kZXJsaW5lZCI6ZmFsc2UsIlBhcmVudFN0eWxlIjpudWxsfSwiQXV0b1NpemUiOjAsIkZvcmVncm91bmQiOnsiJGlkIjoiMTA0MSIsIkNvbG9yIjp7IiRpZCI6IjEwN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NDMiLCJUb3AiOjAuMCwiTGVmdCI6MC4wLCJSaWdodCI6MC4wLCJCb3R0b20iOjAuMH0sIlBhZGRpbmciOnsiJGlkIjoiMTA0NCIsIlRvcCI6MC4wLCJMZWZ0IjowLjAsIlJpZ2h0IjowLjAsIkJvdHRvbSI6MC4wfSwiQmFja2dyb3VuZCI6eyIkaWQiOiIxMDQ1IiwiQ29sb3IiOnsiJGlkIjoiMTA0NiIsIkEiOjg5LCJSIjowLCJHIjowLCJCIjowfX0sIklzVmlzaWJsZSI6dHJ1ZSwiV2lkdGgiOjAuMCwiSGVpZ2h0IjowLjAsIkJvcmRlclN0eWxlIjp7IiRpZCI6IjEwNDciLCJMaW5lQ29sb3IiOm51bGwsIkxpbmVXZWlnaHQiOjAuMCwiTGluZVR5cGUiOjAsIlBhcmVudFN0eWxlIjpudWxsfSwiUGFyZW50U3R5bGUiOm51bGx9LCJEYXRlRm9ybWF0Ijp7IiRpZCI6IjEwN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0OSIsIkZvcm1hdCI6MCwiSXNWaXNpYmxlIjpmYWxzZSwiTGFzdEtub3duVmlzaWJpbGl0eVN0YXRlIjpmYWxzZX0sIklzVmlzaWJsZSI6dHJ1ZSwiUGFyZW50U3R5bGUiOm51bGx9LCJJbmRleCI6MTksIlNtYXJ0RHVyYXRpb25BY3RpdmF0ZWQiOmZhbHNlLCJEYXRlRm9ybWF0Ijp7IiRyZWYiOiIxMDQ4In0sIldlZWtOdW1iZXJpbmciOnsiJGlkIjoiMTA1MCIsIkZvcm1hdCI6MCwiSXNWaXNpYmxlIjpmYWxzZSwiTGFzdEtub3duVmlzaWJpbGl0eVN0YXRlIjpmYWxzZX0sIklkIjoiMDgwMTgzODctMTliZC00N2NiLWE2YjItYjRlZDhkZjFlNDZlIiwiSW1wb3J0SWQiOm51bGwsIlRpdGxlIjoiU3RyYXRlZ2ljIG9iamVjdGl2ZSIsIk5vdGUiOm51bGwsIkh5cGVybGluayI6eyIkaWQiOiIxMDUxIiwiQWRkcmVzcyI6bnVsbCwiU3ViQWRkcmVzcyI6bnVsbH0sIklzQ2hhbmdlZCI6ZmFsc2UsIklzTmV3IjpmYWxzZX19XSwiX21pbGVzdG9uZXMiOltdLCJJZCI6IjAwMDAwMDAwLTAwMDAtMDAwMC0wMDAwLTAwMDAwMDAwMDAwMCIsIklzU2luZ2xlSXRlbVJvdyI6dHJ1ZX1dLCJJbmRleCI6MCwiSWQiOiI3NzljNzUwYy1jMDY2LTQ0ZDItYWNiOC1hY2ZmMGU2N2Q3NGQiLCJIZWFkZXJUZXh0IjpudWxsLCJJc0RlZmF1bHQiOnRydWUsIlN0eWxlIjp7IiRpZCI6IjEwNTIiLCJIZWFkZXJTdHlsZSI6eyIkaWQiOiIxMDUzIiwiVGV4dFN0eWxlIjp7IiRpZCI6IjEwNTQiLCJGb250U2V0dGluZ3MiOnsiJGlkIjoiMTA1NSIsIkZvbnRTaXplIjoxMSwiRm9udE5hbWUiOiJDYWxpYnJpIiwiSXNCb2xkIjpmYWxzZSwiSXNJdGFsaWMiOmZhbHNlLCJJc1VuZGVybGluZWQiOmZhbHNlLCJQYXJlbnRTdHlsZSI6bnVsbH0sIkF1dG9TaXplIjoyLCJGb3JlZ3JvdW5kIjp7IiRpZCI6IjEwNTYiLCJDb2xvciI6eyIkaWQiOiIxMDU3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A1OCIsIlRvcCI6MC4wLCJMZWZ0IjowLjAsIlJpZ2h0IjowLjAsIkJvdHRvbSI6MC4wfSwiUGFkZGluZyI6eyIkaWQiOiIxMDU5IiwiVG9wIjowLjAsIkxlZnQiOjAuMCwiUmlnaHQiOjAuMCwiQm90dG9tIjowLjB9LCJCYWNrZ3JvdW5kIjpudWxsLCJJc1Zpc2libGUiOnRydWUsIldpZHRoIjowLjAsIkhlaWdodCI6MC4wLCJCb3JkZXJTdHlsZSI6bnVsbCwiUGFyZW50U3R5bGUiOm51bGx9LCJSZWN0YW5nbGVTdHlsZSI6eyIkaWQiOiIxMDYwIiwiTWFyZ2luIjp7IiRpZCI6IjEwNjEiLCJUb3AiOjAuMCwiTGVmdCI6MC4wLCJSaWdodCI6MC4wLCJCb3R0b20iOjAuMH0sIlBhZGRpbmciOnsiJGlkIjoiMTA2MiIsIlRvcCI6MC4wLCJMZWZ0IjowLjAsIlJpZ2h0IjowLjAsIkJvdHRvbSI6MC4wfSwiQmFja2dyb3VuZCI6eyIkaWQiOiIxMDYzIiwiQ29sb3IiOnsiJGlkIjoiMTA2NCIsIkEiOjYzLCJSIjoxNjUsIkciOjE2NSwiQiI6MTY1fX0sIklzVmlzaWJsZSI6dHJ1ZSwiV2lkdGgiOjAuMCwiSGVpZ2h0IjowLjAsIkJvcmRlclN0eWxlIjp7IiRpZCI6IjEwNjUiLCJMaW5lQ29sb3IiOnsiJGlkIjoiMTA2NiIsIiR0eXBlIjoiTkxSRS5Db21tb24uRG9tLlNvbGlkQ29sb3JCcnVzaCwgTkxSRS5Db21tb24iLCJDb2xvciI6eyIkaWQiOiIxMDY3IiwiQSI6MjU1LCJSIjoyNTUsIkciOjAsIkIiOjB9fSwiTGluZVdlaWdodCI6MC4wLCJMaW5lVHlwZSI6MCwiUGFyZW50U3R5bGUiOm51bGx9LCJQYXJlbnRTdHlsZSI6bnVsbH0sIk1hcmdpbiI6eyIkaWQiOiIxMDY4IiwiVG9wIjowLjAsIkxlZnQiOjAuMCwiUmlnaHQiOjAuMCwiQm90dG9tIjowLjB9LCJQYWRkaW5nIjp7IiRpZCI6IjEwNjkiLCJUb3AiOjAuMCwiTGVmdCI6MC4wLCJSaWdodCI6MC4wLCJCb3R0b20iOjAuMH0sIkJhY2tncm91bmQiOm51bGwsIklzVmlzaWJsZSI6dHJ1ZSwiV2lkdGgiOjAuMCwiSGVpZ2h0IjowLjAsIkJvcmRlclN0eWxlIjpudWxsLCJQYXJlbnRTdHlsZSI6bnVsbH0sIkJhY2tncm91bmRTdHlsZSI6eyIkaWQiOiIxMDcwIiwiTWFyZ2luIjp7IiRpZCI6IjEwNzEiLCJUb3AiOjAuMCwiTGVmdCI6MC4wLCJSaWdodCI6MC4wLCJCb3R0b20iOjAuMH0sIlBhZGRpbmciOnsiJGlkIjoiMTA3MiIsIlRvcCI6MC4wLCJMZWZ0IjowLjAsIlJpZ2h0IjowLjAsIkJvdHRvbSI6MC4wfSwiQmFja2dyb3VuZCI6eyIkaWQiOiIxMDczIiwiQ29sb3IiOnsiJGlkIjoiMTA3NCIsIkEiOjUxLCJSIjoxNjUsIkciOjE2NSwiQiI6MTY1fX0sIklzVmlzaWJsZSI6dHJ1ZSwiV2lkdGgiOjAuMCwiSGVpZ2h0IjowLjAsIkJvcmRlclN0eWxlIjp7IiRpZCI6IjEwNzUiLCJMaW5lQ29sb3IiOnsiJGlkIjoiMTA3NiIsIiR0eXBlIjoiTkxSRS5Db21tb24uRG9tLlNvbGlkQ29sb3JCcnVzaCwgTkxSRS5Db21tb24iLCJDb2xvciI6eyIkaWQiOiIxMDc3IiwiQSI6MjU1LCJSIjoyNTUsIkciOjAsIkIiOjB9fSwiTGluZVdlaWdodCI6MC4wLCJMaW5lVHlwZSI6MCwiUGFyZW50U3R5bGUiOm51bGx9LCJQYXJlbnRTdHlsZSI6bnVsbH0sIk1hcmdpbiI6eyIkaWQiOiIxMDc4IiwiVG9wIjowLjAsIkxlZnQiOjAuMCwiUmlnaHQiOjAuMCwiQm90dG9tIjowLjB9LCJQYWRkaW5nIjp7IiRpZCI6IjEwNzkiLCJUb3AiOjAuMCwiTGVmdCI6MC4wLCJSaWdodCI6MC4wLCJCb3R0b20iOjAuMH0sIklzVmlzaWJsZSI6dHJ1ZSwiV2lkdGgiOjAuMCwiSGVpZ2h0IjowLjAsIkJvcmRlclN0eWxlIjpudWxsLCJQYXJlbnRTdHlsZSI6bnVsbH19XSwiSWQiOiJmN2Y4ZDhhZi1hYWFlLTQ4OTQtYmIxNi02MmFjZjdlNjU0NjEiLCJJbmRleCI6MiwiSGVhZGVyVGV4dCI6IklOVEVSTkFMIFxyXG5QUk9DRVNTRVMiLCJTdHlsZSI6eyIkaWQiOiIxMDgwIiwiSGVhZGVyU3R5bGUiOnsiJGlkIjoiMTA4MSIsIlRleHRJc1ZlcnRpY2FsIjpmYWxzZSwiVGV4dFN0eWxlIjp7IiRpZCI6IjEwODIiLCJGb250U2V0dGluZ3MiOnsiJGlkIjoiMTA4MyIsIkZvbnRTaXplIjoxMSwiRm9udE5hbWUiOiJTZWdvZSBVSSIsIklzQm9sZCI6dHJ1ZSwiSXNJdGFsaWMiOmZhbHNlLCJJc1VuZGVybGluZWQiOmZhbHNlLCJQYXJlbnRTdHlsZSI6bnVsbH0sIkF1dG9TaXplIjowLCJGb3JlZ3JvdW5kIjp7IiRpZCI6IjEwODQiLCJDb2xvciI6eyIkaWQiOiIxMDg1IiwiQSI6MjU1LCJSIjoyNTUsIkciOjI1NSwiQiI6MjU1fX0sIk1heFdpZHRoIjowLjAsIk1heEhlaWdodCI6MC4wLCJTbWFydEZvcmVncm91bmRJc0FjdGl2ZSI6ZmFsc2UsIkhvcml6b250YWxBbGlnbm1lbnQiOjAsIlZlcnRpY2FsQWxpZ25tZW50IjowLCJTbWFydEZvcmVncm91bmQiOm51bGwsIkJhY2tncm91bmRGaWxsVHlwZSI6MCwiTWFyZ2luIjp7IiRyZWYiOiIzOTEifSwiUGFkZGluZyI6eyIkcmVmIjoiMzkyIn0sIkJhY2tncm91bmQiOm51bGwsIklzVmlzaWJsZSI6ZmFsc2UsIldpZHRoIjowLjAsIkhlaWdodCI6MC4wLCJCb3JkZXJTdHlsZSI6bnVsbCwiUGFyZW50U3R5bGUiOm51bGx9LCJSZWN0YW5nbGVTdHlsZSI6eyIkaWQiOiIxMDg2IiwiTWFyZ2luIjp7IiRyZWYiOiIzOTQifSwiUGFkZGluZyI6eyIkcmVmIjoiMzk1In0sIkJhY2tncm91bmQiOnsiJGlkIjoiMTA4NyIsIkNvbG9yIjp7IiRpZCI6IjEwODgiLCJBIjoyNTUsIlIiOjExMiwiRyI6MTczLCJCIjo3MX19LCJJc1Zpc2libGUiOmZhbHNlLCJXaWR0aCI6MC4wLCJIZWlnaHQiOjAuMCwiQm9yZGVyU3R5bGUiOnsiJGlkIjoiMTA4OSIsIkxpbmVDb2xvciI6eyIkaWQiOiIxMDkwIiwiJHR5cGUiOiJOTFJFLkNvbW1vbi5Eb20uU29saWRDb2xvckJydXNoLCBOTFJFLkNvbW1vbiIsIkNvbG9yIjp7IiRpZCI6IjEwOTEiLCJBIjoyNTUsIlIiOjU1LCJHIjo1NSwiQiI6NTV9fSwiTGluZVdlaWdodCI6MC4wLCJMaW5lVHlwZSI6MCwiUGFyZW50U3R5bGUiOm51bGx9LCJQYXJlbnRTdHlsZSI6bnVsbH0sIk1hcmdpbiI6eyIkcmVmIjoiNDAxIn0sIlBhZGRpbmciOnsiJHJlZiI6IjQwMiJ9LCJCYWNrZ3JvdW5kIjpudWxsLCJJc1Zpc2libGUiOnRydWUsIldpZHRoIjowLjAsIkhlaWdodCI6MC4wLCJCb3JkZXJTdHlsZSI6bnVsbCwiUGFyZW50U3R5bGUiOm51bGx9LCJCYWNrZ3JvdW5kU3R5bGUiOnsiJGlkIjoiMTA5MiIsIk1hcmdpbiI6eyIkcmVmIjoiNDA0In0sIlBhZGRpbmciOnsiJHJlZiI6IjQwNSJ9LCJCYWNrZ3JvdW5kIjp7IiRpZCI6IjEwOTMiLCJDb2xvciI6eyIkaWQiOiIxMDk0IiwiQSI6MzgsIlIiOjE2NSwiRyI6MTY1LCJCIjoxNjV9fSwiSXNWaXNpYmxlIjp0cnVlLCJXaWR0aCI6MC4wLCJIZWlnaHQiOjAuMCwiQm9yZGVyU3R5bGUiOnsiJGlkIjoiMTA5NSIsIkxpbmVDb2xvciI6eyIkaWQiOiIxMDk2IiwiJHR5cGUiOiJOTFJFLkNvbW1vbi5Eb20uU29saWRDb2xvckJydXNoLCBOTFJFLkNvbW1vbiIsIkNvbG9yIjp7IiRpZCI6IjEwOTciLCJBIjoyNTUsIlIiOjU1LCJHIjo1NSwiQiI6NTV9fSwiTGluZVdlaWdodCI6MC4wLCJMaW5lVHlwZSI6MCwiUGFyZW50U3R5bGUiOm51bGx9LCJQYXJlbnRTdHlsZSI6bnVsbH0sIklzQWJvdmVUaW1lYmFuZCI6ZmFsc2UsIk1hcmdpbiI6eyIkaWQiOiIxMDk4IiwiVG9wIjowLjAsIkxlZnQiOjAuMCwiUmlnaHQiOjAuMCwiQm90dG9tIjowLjB9LCJQYWRkaW5nIjp7IiRpZCI6IjEwOTkiLCJUb3AiOjAuMCwiTGVmdCI6MC4wLCJSaWdodCI6MC4wLCJCb3R0b20iOjAuMH0sIklzVmlzaWJsZSI6dHJ1ZSwiV2lkdGgiOjAuMCwiSGVpZ2h0IjowLjAsIkJvcmRlclN0eWxlIjp7IiRpZCI6IjExMDAiLCJMaW5lQ29sb3IiOm51bGwsIkxpbmVXZWlnaHQiOjAuMCwiTGluZVR5cGUiOjAsIlBhcmVudFN0eWxlIjpudWxsfSwiUGFyZW50U3R5bGUiOm51bGx9fSx7IiRpZCI6IjExMDEiLCJfYWN0aXZpdGllcyI6W3siJGlkIjoiMTEwMiIsIl9yb3dzIjpbeyIkaWQiOiIxMTAzIiwiX3Rhc2tzIjpbeyIkaWQiOiIxMTA0IiwiX2F0dGFjaGVkTWlsZXN0b25lcyI6W10sIlRhc2tEZWZpbml0aW9uIjp7IiRpZCI6IjExMDUiLCJHcm91cE5hbWUiOm51bGwsIlN0YXJ0RGF0ZSI6IjIwMTYtMDYtMDFUMDA6MDA6MDBaIiwiRW5kRGF0ZSI6IjIwMjAtMDgtMzFUMjM6NTk6MDAiLCJQZXJjZW50YWdlQ29tcGxldGUiOjYwLjAsIlN0eWxlIjp7IiRpZCI6IjExMDYiLCJTaGFwZSI6MywiU2hhcGVUaGlja25lc3MiOjAsIkR1cmF0aW9uRm9ybWF0Ijo0LCJJbmNsdWRlTm9uV29ya2luZ0RheXNJbkR1cmF0aW9uIjpmYWxzZSwiUGVyY2VudGFnZUNvbXBsZXRlU3R5bGUiOnsiJGlkIjoiMTEwNyIsIkZvbnRTZXR0aW5ncyI6eyIkaWQiOiIxMTA4IiwiRm9udFNpemUiOjEwLCJGb250TmFtZSI6IkNhbGlicmkiLCJJc0JvbGQiOnRydWUsIklzSXRhbGljIjpmYWxzZSwiSXNVbmRlcmxpbmVkIjpmYWxzZSwiUGFyZW50U3R5bGUiOm51bGx9LCJBdXRvU2l6ZSI6MCwiRm9yZWdyb3VuZCI6eyIkaWQiOiIxMTA5IiwiQ29sb3IiOnsiJGlkIjoiMTExM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MTExIiwiVG9wIjowLjAsIkxlZnQiOjAuMCwiUmlnaHQiOjAuMCwiQm90dG9tIjowLjB9LCJQYWRkaW5nIjp7IiRpZCI6IjExMTIiLCJUb3AiOjAuMCwiTGVmdCI6MC4wLCJSaWdodCI6MC4wLCJCb3R0b20iOjAuMH0sIkJhY2tncm91bmQiOnsiJGlkIjoiMTExMyIsIkNvbG9yIjp7IiRpZCI6IjExMTQiLCJBIjo4OSwiUiI6MCwiRyI6MCwiQiI6MH19LCJJc1Zpc2libGUiOnRydWUsIldpZHRoIjowLjAsIkhlaWdodCI6MC4wLCJCb3JkZXJTdHlsZSI6eyIkaWQiOiIxMTE1IiwiTGluZUNvbG9yIjpudWxsLCJMaW5lV2VpZ2h0IjowLjAsIkxpbmVUeXBlIjowLCJQYXJlbnRTdHlsZSI6bnVsbH0sIlBhcmVudFN0eWxlIjpudWxsfSwiRHVyYXRpb25TdHlsZSI6eyIkaWQiOiIxMTE2IiwiRm9udFNldHRpbmdzIjp7IiRpZCI6IjExMTciLCJGb250U2l6ZSI6OSwiRm9udE5hbWUiOiJTZWdvZSBVSSIsIklzQm9sZCI6ZmFsc2UsIklzSXRhbGljIjpmYWxzZSwiSXNVbmRlcmxpbmVkIjpmYWxzZSwiUGFyZW50U3R5bGUiOm51bGx9LCJBdXRvU2l6ZSI6MCwiRm9yZWdyb3VuZCI6eyIkaWQiOiIxMTE4IiwiQ29sb3IiOnsiJGlkIjoiMTExOS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xMTIwIiwiVG9wIjowLjAsIkxlZnQiOjAuMCwiUmlnaHQiOjAuMCwiQm90dG9tIjowLjB9LCJQYWRkaW5nIjp7IiRpZCI6IjExMjEiLCJUb3AiOjAuMCwiTGVmdCI6MC4wLCJSaWdodCI6MC4wLCJCb3R0b20iOjAuMH0sIkJhY2tncm91bmQiOnsiJGlkIjoiMTEyMiIsIkNvbG9yIjp7IiRpZCI6IjExMjMiLCJBIjowLCJSIjoyNTUsIkciOjI1NSwiQiI6MjU1fX0sIklzVmlzaWJsZSI6dHJ1ZSwiV2lkdGgiOjAuMCwiSGVpZ2h0IjowLjAsIkJvcmRlclN0eWxlIjp7IiRpZCI6IjExMjQiLCJMaW5lQ29sb3IiOm51bGwsIkxpbmVXZWlnaHQiOjAuMCwiTGluZVR5cGUiOjAsIlBhcmVudFN0eWxlIjpudWxsfSwiUGFyZW50U3R5bGUiOm51bGx9LCJIb3Jpem9udGFsQ29ubmVjdG9yU3R5bGUiOnsiJGlkIjoiMTEyNSIsIkxpbmVDb2xvciI6eyIkaWQiOiIxMTI2IiwiJHR5cGUiOiJOTFJFLkNvbW1vbi5Eb20uU29saWRDb2xvckJydXNoLCBOTFJFLkNvbW1vbiIsIkNvbG9yIjp7IiRpZCI6IjExMjciLCJBIjoyNTUsIlIiOjIwNCwiRyI6MjA0LCJCIjoyMDR9fSwiTGluZVdlaWdodCI6MS4wLCJMaW5lVHlwZSI6MCwiUGFyZW50U3R5bGUiOm51bGx9LCJWZXJ0aWNhbENvbm5lY3RvclN0eWxlIjp7IiRpZCI6IjExMjgiLCJMaW5lQ29sb3IiOnsiJGlkIjoiMTEyOSIsIiR0eXBlIjoiTkxSRS5Db21tb24uRG9tLlNvbGlkQ29sb3JCcnVzaCwgTkxSRS5Db21tb24iLCJDb2xvciI6eyIkaWQiOiIxMTMwIiwiQSI6MjU1LCJSIjoyMDQsIkciOjIwNCwiQiI6MjA0fX0sIkxpbmVXZWlnaHQiOjAuMCwiTGluZVR5cGUiOjAsIlBhcmVudFN0eWxlIjpudWxsfSwiTWFyZ2luIjpudWxsLCJTdGFydERhdGVQb3NpdGlvbiI6NiwiRW5kRGF0ZVBvc2l0aW9uIjo2LCJEYXRlSXNWaXNpYmxlIjpmYWxzZSwiVGl0bGVQb3NpdGlvbiI6MiwiRHVyYXRpb25Qb3NpdGlvbiI6MywiUGVyY2VudGFnZUNvbXBsZXRlZFBvc2l0aW9uIjo0LCJTcGFjaW5nIjozLCJJc0JlbG93VGltZWJhbmQiOnRydWUsIlBlcmNlbnRhZ2VDb21wbGV0ZVNoYXBlT3BhY2l0eSI6MzUsIlNoYXBlU3R5bGUiOnsiJGlkIjoiMTEzMSIsIk1hcmdpbiI6eyIkaWQiOiIxMTMyIiwiVG9wIjowLjAsIkxlZnQiOjQuMCwiUmlnaHQiOjQuMCwiQm90dG9tIjowLjB9LCJQYWRkaW5nIjp7IiRpZCI6IjExMzMiLCJUb3AiOjAuMCwiTGVmdCI6MC4wLCJSaWdodCI6MC4wLCJCb3R0b20iOjAuMH0sIkJhY2tncm91bmQiOnsiJGlkIjoiMTEzNCIsIkNvbG9yIjp7IiRpZCI6IjExMzUiLCJBIjoyNTUsIlIiOjY4LCJHIjoxMTQsIkIiOjE5Nn19LCJJc1Zpc2libGUiOnRydWUsIldpZHRoIjowLjAsIkhlaWdodCI6MTAuMCwiQm9yZGVyU3R5bGUiOnsiJGlkIjoiMTEzNiIsIkxpbmVDb2xvciI6eyIkaWQiOiIxMTM3IiwiJHR5cGUiOiJOTFJFLkNvbW1vbi5Eb20uU29saWRDb2xvckJydXNoLCBOTFJFLkNvbW1vbiIsIkNvbG9yIjp7IiRpZCI6IjExMzgiLCJBIjoyNTUsIlIiOjI1NSwiRyI6MCwiQiI6MH19LCJMaW5lV2VpZ2h0IjowLjAsIkxpbmVUeXBlIjowLCJQYXJlbnRTdHlsZSI6bnVsbH0sIlBhcmVudFN0eWxlIjpudWxsfSwiVGl0bGVTdHlsZSI6eyIkaWQiOiIxMTM5IiwiRm9udFNldHRpbmdzIjp7IiRpZCI6IjExNDAiLCJGb250U2l6ZSI6OSwiRm9udE5hbWUiOiJTZWdvZSBVSSIsIklzQm9sZCI6dHJ1ZSwiSXNJdGFsaWMiOmZhbHNlLCJJc1VuZGVybGluZWQiOmZhbHNlLCJQYXJlbnRTdHlsZSI6bnVsbH0sIkF1dG9TaXplIjowLCJGb3JlZ3JvdW5kIjp7IiRpZCI6IjExNDEiLCJDb2xvciI6eyIkaWQiOiIxMTQyIiwiQSI6MjU1LCJSIjoyNTUsIkciOjI1NSwiQiI6MjU1fX0sIk1heFdpZHRoIjo3ODUuNDU0NTQ1NDU0NTQ1NSwiTWF4SGVpZ2h0IjoiSW5maW5pdHkiLCJTbWFydEZvcmVncm91bmRJc0FjdGl2ZSI6ZmFsc2UsIkhvcml6b250YWxBbGlnbm1lbnQiOjEsIlZlcnRpY2FsQWxpZ25tZW50IjowLCJTbWFydEZvcmVncm91bmQiOm51bGwsIkJhY2tncm91bmRGaWxsVHlwZSI6MCwiTWFyZ2luIjp7IiRpZCI6IjExNDMiLCJUb3AiOjAuMCwiTGVmdCI6MC4wLCJSaWdodCI6MC4wLCJCb3R0b20iOjAuMH0sIlBhZGRpbmciOnsiJGlkIjoiMTE0NCIsIlRvcCI6MC4wLCJMZWZ0IjowLjAsIlJpZ2h0IjowLjAsIkJvdHRvbSI6MC4wfSwiQmFja2dyb3VuZCI6eyIkaWQiOiIxMTQ1IiwiQ29sb3IiOnsiJGlkIjoiMTE0NiIsIkEiOjAsIlIiOjI1NSwiRyI6MjU1LCJCIjoyNTV9fSwiSXNWaXNpYmxlIjp0cnVlLCJXaWR0aCI6MC4wLCJIZWlnaHQiOjAuMCwiQm9yZGVyU3R5bGUiOnsiJGlkIjoiMTE0NyIsIkxpbmVDb2xvciI6bnVsbCwiTGluZVdlaWdodCI6MC4wLCJMaW5lVHlwZSI6MCwiUGFyZW50U3R5bGUiOm51bGx9LCJQYXJlbnRTdHlsZSI6bnVsbH0sIkRhdGVTdHlsZSI6eyIkaWQiOiIxMTQ4IiwiRm9udFNldHRpbmdzIjp7IiRpZCI6IjExNDkiLCJGb250U2l6ZSI6MTAsIkZvbnROYW1lIjoiQ2FsaWJyaSIsIklzQm9sZCI6ZmFsc2UsIklzSXRhbGljIjpmYWxzZSwiSXNVbmRlcmxpbmVkIjpmYWxzZSwiUGFyZW50U3R5bGUiOm51bGx9LCJBdXRvU2l6ZSI6MCwiRm9yZWdyb3VuZCI6eyIkaWQiOiIxMTUwIiwiQ29sb3IiOnsiJGlkIjoiMTE1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1MiIsIlRvcCI6MC4wLCJMZWZ0IjowLjAsIlJpZ2h0IjowLjAsIkJvdHRvbSI6MC4wfSwiUGFkZGluZyI6eyIkaWQiOiIxMTUzIiwiVG9wIjowLjAsIkxlZnQiOjAuMCwiUmlnaHQiOjAuMCwiQm90dG9tIjowLjB9LCJCYWNrZ3JvdW5kIjp7IiRpZCI6IjExNTQiLCJDb2xvciI6eyIkaWQiOiIxMTU1IiwiQSI6ODksIlIiOjAsIkciOjAsIkIiOjB9fSwiSXNWaXNpYmxlIjp0cnVlLCJXaWR0aCI6MC4wLCJIZWlnaHQiOjAuMCwiQm9yZGVyU3R5bGUiOnsiJGlkIjoiMTE1NiIsIkxpbmVDb2xvciI6bnVsbCwiTGluZVdlaWdodCI6MC4wLCJMaW5lVHlwZSI6MCwiUGFyZW50U3R5bGUiOm51bGx9LCJQYXJlbnRTdHlsZSI6bnVsbH0sIkRhdGVGb3JtYXQiOnsiJGlkIjoiMTE1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U4IiwiRm9ybWF0IjowLCJJc1Zpc2libGUiOmZhbHNlLCJMYXN0S25vd25WaXNpYmlsaXR5U3RhdGUiOmZhbHNlfSwiSXNWaXNpYmxlIjp0cnVlLCJQYXJlbnRTdHlsZSI6bnVsbH0sIkluZGV4IjoyMSwiU21hcnREdXJhdGlvbkFjdGl2YXRlZCI6ZmFsc2UsIkRhdGVGb3JtYXQiOnsiJHJlZiI6IjExNTcifSwiV2Vla051bWJlcmluZyI6eyIkaWQiOiIxMTU5IiwiRm9ybWF0IjowLCJJc1Zpc2libGUiOmZhbHNlLCJMYXN0S25vd25WaXNpYmlsaXR5U3RhdGUiOmZhbHNlfSwiSWQiOiJjZTU1Y2IzYS1mMzE5LTQwZmYtOWI0ZS03YmU0M2Y1OTVhNDgiLCJJbXBvcnRJZCI6bnVsbCwiVGl0bGUiOiJTdHJhdGVnaWMgb2JqZWN0aXZlIiwiTm90ZSI6bnVsbCwiSHlwZXJsaW5rIjp7IiRpZCI6IjExNjAiLCJBZGRyZXNzIjpudWxsLCJTdWJBZGRyZXNzIjpudWxsfSwiSXNDaGFuZ2VkIjpmYWxzZSwiSXNOZXciOmZhbHNlfX1dLCJfbWlsZXN0b25lcyI6W10sIklkIjoiMDAwMDAwMDAtMDAwMC0wMDAwLTAwMDAtMDAwMDAwMDAwMDAwIiwiSXNTaW5nbGVJdGVtUm93Ijp0cnVlfSx7IiRpZCI6IjExNjEiLCJfdGFza3MiOlt7IiRpZCI6IjExNjIiLCJfYXR0YWNoZWRNaWxlc3RvbmVzIjpbeyIkaWQiOiIxMTYzIiwiRGF0ZSI6IjIwMjAtMDktMjVUMjM6NTk6MDAiLCJTdHlsZSI6eyIkaWQiOiIxMTY0IiwiU2hhcGUiOjEsIkNvbm5lY3Rvck1hcmdpbiI6eyIkaWQiOiIxMTY1IiwiVG9wIjowLjAsIkxlZnQiOjIuMCwiUmlnaHQiOjIuMCwiQm90dG9tIjowLjB9LCJDb25uZWN0b3JTdHlsZSI6eyIkaWQiOiIxMTY2IiwiTGluZUNvbG9yIjp7IiRpZCI6IjExNjciLCIkdHlwZSI6Ik5MUkUuQ29tbW9uLkRvbS5Tb2xpZENvbG9yQnJ1c2gsIE5MUkUuQ29tbW9uIiwiQ29sb3IiOnsiJGlkIjoiMTE2OCIsIkEiOjEyNywiUiI6MjM3LCJHIjoxMjUsIkIiOjQ5fX0sIkxpbmVXZWlnaHQiOjEuMCwiTGluZVR5cGUiOjAsIlBhcmVudFN0eWxlIjpudWxsfSwiSXNCZWxvd1RpbWViYW5kIjp0cnVlLCJQb3NpdGlvbk9uVGFzayI6MywiSGlkZURhdGUiOmZhbHNlLCJTaGFwZVNpemUiOjAsIlNwYWNpbmciOjEuMCwiUGFkZGluZyI6eyIkaWQiOiIxMTY5IiwiVG9wIjo3LjAsIkxlZnQiOjMuMCwiUmlnaHQiOjAuMCwiQm90dG9tIjoyLjB9LCJTaGFwZVN0eWxlIjp7IiRpZCI6IjExNzAiLCJNYXJnaW4iOnsiJHJlZiI6IjE0In0sIlBhZGRpbmciOnsiJHJlZiI6IjE1In0sIkJhY2tncm91bmQiOnsiJGlkIjoiMTE3MSIsIkNvbG9yIjp7IiRpZCI6IjExNzIiLCJBIjoyNTUsIlIiOjIzNywiRyI6MTI1LCJCIjo0OX19LCJJc1Zpc2libGUiOnRydWUsIldpZHRoIjoxMi4wLCJIZWlnaHQiOjE0LjAsIkJvcmRlclN0eWxlIjp7IiRpZCI6IjExNzMiLCJMaW5lQ29sb3IiOnsiJHJlZiI6IjE5In0sIkxpbmVXZWlnaHQiOjAuMCwiTGluZVR5cGUiOjAsIlBhcmVudFN0eWxlIjpudWxsfSwiUGFyZW50U3R5bGUiOm51bGx9LCJUaXRsZVN0eWxlIjp7IiRpZCI6IjExNzQiLCJGb250U2V0dGluZ3MiOnsiJGlkIjoiMTE3NSIsIkZvbnRTaXplIjoxMSwiRm9udE5hbWUiOiJDYWxpYnJpIiwiSXNCb2xkIjp0cnVlLCJJc0l0YWxpYyI6ZmFsc2UsIklzVW5kZXJsaW5lZCI6ZmFsc2UsIlBhcmVudFN0eWxlIjpudWxsfSwiQXV0b1NpemUiOjAsIkZvcmVncm91bmQiOnsiJGlkIjoiMTE3NiIsIkNvbG9yIjp7IiRpZCI6IjExNzc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MTE3OCIsIkNvbG9yIjp7IiRpZCI6IjExNzkiLCJBIjowLCJSIjoyNTUsIkciOjI1NSwiQiI6MjU1fX0sIklzVmlzaWJsZSI6ZmFsc2UsIldpZHRoIjowLjAsIkhlaWdodCI6MC4wLCJCb3JkZXJTdHlsZSI6eyIkaWQiOiIxMTgwIiwiTGluZUNvbG9yIjpudWxsLCJMaW5lV2VpZ2h0IjowLjAsIkxpbmVUeXBlIjowLCJQYXJlbnRTdHlsZSI6bnVsbH0sIlBhcmVudFN0eWxlIjpudWxsfSwiRGF0ZVN0eWxlIjp7IiRpZCI6IjExODEiLCJGb250U2V0dGluZ3MiOnsiJGlkIjoiMTE4MiIsIkZvbnRTaXplIjoxMCwiRm9udE5hbWUiOiJDYWxpYnJpIiwiSXNCb2xkIjpmYWxzZSwiSXNJdGFsaWMiOmZhbHNlLCJJc1VuZGVybGluZWQiOmZhbHNlLCJQYXJlbnRTdHlsZSI6bnVsbH0sIkF1dG9TaXplIjowLCJGb3JlZ3JvdW5kIjp7IiRpZCI6IjExODMiLCJDb2xvciI6eyIkaWQiOiIxMTg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xMTg1IiwiQ29sb3IiOnsiJGlkIjoiMTE4NiIsIkEiOjAsIlIiOjI1NSwiRyI6MjU1LCJCIjoyNTV9fSwiSXNWaXNpYmxlIjpmYWxzZSwiV2lkdGgiOjAuMCwiSGVpZ2h0IjowLjAsIkJvcmRlclN0eWxlIjp7IiRpZCI6IjExODciLCJMaW5lQ29sb3IiOm51bGwsIkxpbmVXZWlnaHQiOjAuMCwiTGluZVR5cGUiOjAsIlBhcmVudFN0eWxlIjpudWxsfSwiUGFyZW50U3R5bGUiOm51bGx9LCJEYXRlRm9ybWF0Ijp7IiRpZCI6IjExO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4OSIsIkZvcm1hdCI6MCwiSXNWaXNpYmxlIjpmYWxzZSwiTGFzdEtub3duVmlzaWJpbGl0eVN0YXRlIjpmYWxzZX0sIklzVmlzaWJsZSI6dHJ1ZSwiUGFyZW50U3R5bGUiOm51bGx9LCJJbmRleCI6MjMsIlBlcmNlbnRhZ2VDb21wbGV0ZSI6bnVsbCwiUG9zaXRpb24iOnsiUmF0aW8iOjAuMCwiSXNDdXN0b20iOmZhbHNlfSwiRGF0ZUZvcm1hdCI6eyIkcmVmIjoiMTE4OCJ9LCJXZWVrTnVtYmVyaW5nIjp7IiRpZCI6IjExOTAiLCJGb3JtYXQiOjAsIklzVmlzaWJsZSI6ZmFsc2UsIkxhc3RLbm93blZpc2liaWxpdHlTdGF0ZSI6ZmFsc2V9LCJSZWxhdGVkVGFza0lkIjoiYmY3NzQzNWEtNDI1MS00YTVjLTkwZWItNjEzZjk3M2E0ZmM1IiwiSWQiOiI1YTNjNDEzMC0yNTk2LTRjOGYtOTg2NS1hNDM3OTg2MDk3NjQiLCJJbXBvcnRJZCI6IiIsIlRpdGxlIjoiTWlsZXN0b25lIiwiTm90ZSI6bnVsbCwiSHlwZXJsaW5rIjp7IiRpZCI6IjExOTEiLCJBZGRyZXNzIjoiIiwiU3ViQWRkcmVzcyI6IiJ9LCJJc0NoYW5nZWQiOmZhbHNlLCJJc05ldyI6ZmFsc2V9XSwiVGFza0RlZmluaXRpb24iOnsiJGlkIjoiMTE5MiIsIkdyb3VwTmFtZSI6bnVsbCwiU3RhcnREYXRlIjoiMjAxNi0wNi0wMVQwMDowMDowMFoiLCJFbmREYXRlIjoiMjAyMC0xMC0wOVQyMzoyMTowMCIsIlBlcmNlbnRhZ2VDb21wbGV0ZSI6OTIuMCwiU3R5bGUiOnsiJGlkIjoiMTE5MyIsIlNoYXBlIjozLCJTaGFwZVRoaWNrbmVzcyI6MCwiRHVyYXRpb25Gb3JtYXQiOjQsIkluY2x1ZGVOb25Xb3JraW5nRGF5c0luRHVyYXRpb24iOmZhbHNlLCJQZXJjZW50YWdlQ29tcGxldGVTdHlsZSI6eyIkaWQiOiIxMTk0IiwiRm9udFNldHRpbmdzIjp7IiRpZCI6IjExOTUiLCJGb250U2l6ZSI6MTAsIkZvbnROYW1lIjoiQ2FsaWJyaSIsIklzQm9sZCI6dHJ1ZSwiSXNJdGFsaWMiOmZhbHNlLCJJc1VuZGVybGluZWQiOmZhbHNlLCJQYXJlbnRTdHlsZSI6bnVsbH0sIkF1dG9TaXplIjowLCJGb3JlZ3JvdW5kIjp7IiRpZCI6IjExOTYiLCJDb2xvciI6eyIkaWQiOiIxMTk3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ExOTgiLCJUb3AiOjAuMCwiTGVmdCI6MC4wLCJSaWdodCI6MC4wLCJCb3R0b20iOjAuMH0sIlBhZGRpbmciOnsiJGlkIjoiMTE5OSIsIlRvcCI6MC4wLCJMZWZ0IjowLjAsIlJpZ2h0IjowLjAsIkJvdHRvbSI6MC4wfSwiQmFja2dyb3VuZCI6eyIkaWQiOiIxMjAwIiwiQ29sb3IiOnsiJGlkIjoiMTIwMSIsIkEiOjg5LCJSIjowLCJHIjowLCJCIjowfX0sIklzVmlzaWJsZSI6dHJ1ZSwiV2lkdGgiOjAuMCwiSGVpZ2h0IjowLjAsIkJvcmRlclN0eWxlIjp7IiRpZCI6IjEyMDIiLCJMaW5lQ29sb3IiOm51bGwsIkxpbmVXZWlnaHQiOjAuMCwiTGluZVR5cGUiOjAsIlBhcmVudFN0eWxlIjpudWxsfSwiUGFyZW50U3R5bGUiOm51bGx9LCJEdXJhdGlvblN0eWxlIjp7IiRpZCI6IjEyMDMiLCJGb250U2V0dGluZ3MiOnsiJGlkIjoiMTIwNCIsIkZvbnRTaXplIjo5LCJGb250TmFtZSI6IlNlZ29lIFVJIiwiSXNCb2xkIjpmYWxzZSwiSXNJdGFsaWMiOmZhbHNlLCJJc1VuZGVybGluZWQiOmZhbHNlLCJQYXJlbnRTdHlsZSI6bnVsbH0sIkF1dG9TaXplIjowLCJGb3JlZ3JvdW5kIjp7IiRpZCI6IjEyMDUiLCJDb2xvciI6eyIkaWQiOiIxMjA2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EyMDciLCJUb3AiOjAuMCwiTGVmdCI6MC4wLCJSaWdodCI6MC4wLCJCb3R0b20iOjAuMH0sIlBhZGRpbmciOnsiJGlkIjoiMTIwOCIsIlRvcCI6MC4wLCJMZWZ0IjowLjAsIlJpZ2h0IjowLjAsIkJvdHRvbSI6MC4wfSwiQmFja2dyb3VuZCI6eyIkaWQiOiIxMjA5IiwiQ29sb3IiOnsiJGlkIjoiMTIxMCIsIkEiOjAsIlIiOjI1NSwiRyI6MjU1LCJCIjoyNTV9fSwiSXNWaXNpYmxlIjp0cnVlLCJXaWR0aCI6MC4wLCJIZWlnaHQiOjAuMCwiQm9yZGVyU3R5bGUiOnsiJGlkIjoiMTIxMSIsIkxpbmVDb2xvciI6bnVsbCwiTGluZVdlaWdodCI6MC4wLCJMaW5lVHlwZSI6MCwiUGFyZW50U3R5bGUiOm51bGx9LCJQYXJlbnRTdHlsZSI6bnVsbH0sIkhvcml6b250YWxDb25uZWN0b3JTdHlsZSI6eyIkaWQiOiIxMjEyIiwiTGluZUNvbG9yIjp7IiRpZCI6IjEyMTMiLCIkdHlwZSI6Ik5MUkUuQ29tbW9uLkRvbS5Tb2xpZENvbG9yQnJ1c2gsIE5MUkUuQ29tbW9uIiwiQ29sb3IiOnsiJGlkIjoiMTIxNCIsIkEiOjI1NSwiUiI6MjA0LCJHIjoyMDQsIkIiOjIwNH19LCJMaW5lV2VpZ2h0IjoxLjAsIkxpbmVUeXBlIjowLCJQYXJlbnRTdHlsZSI6bnVsbH0sIlZlcnRpY2FsQ29ubmVjdG9yU3R5bGUiOnsiJGlkIjoiMTIxNSIsIkxpbmVDb2xvciI6eyIkaWQiOiIxMjE2IiwiJHR5cGUiOiJOTFJFLkNvbW1vbi5Eb20uU29saWRDb2xvckJydXNoLCBOTFJFLkNvbW1vbiIsIkNvbG9yIjp7IiRpZCI6IjEyMTciLCJBIjoyNTUsIlIiOjIwNCwiRyI6MjA0LCJCIjoyMDR9fSwiTGluZVdlaWdodCI6MC4wLCJMaW5lVHlwZSI6MCwiUGFyZW50U3R5bGUiOm51bGx9LCJNYXJnaW4iOm51bGwsIlN0YXJ0RGF0ZVBvc2l0aW9uIjo2LCJFbmREYXRlUG9zaXRpb24iOjYsIkRhdGVJc1Zpc2libGUiOmZhbHNlLCJUaXRsZVBvc2l0aW9uIjoyLCJEdXJhdGlvblBvc2l0aW9uIjozLCJQZXJjZW50YWdlQ29tcGxldGVkUG9zaXRpb24iOjQsIlNwYWNpbmciOjMsIklzQmVsb3dUaW1lYmFuZCI6dHJ1ZSwiUGVyY2VudGFnZUNvbXBsZXRlU2hhcGVPcGFjaXR5IjozNSwiU2hhcGVTdHlsZSI6eyIkaWQiOiIxMjE4IiwiTWFyZ2luIjp7IiRpZCI6IjEyMTkiLCJUb3AiOjAuMCwiTGVmdCI6NC4wLCJSaWdodCI6NC4wLCJCb3R0b20iOjAuMH0sIlBhZGRpbmciOnsiJGlkIjoiMTIyMCIsIlRvcCI6MC4wLCJMZWZ0IjowLjAsIlJpZ2h0IjowLjAsIkJvdHRvbSI6MC4wfSwiQmFja2dyb3VuZCI6eyIkaWQiOiIxMjIxIiwiQ29sb3IiOnsiJGlkIjoiMTIyMiIsIkEiOjI1NSwiUiI6NjgsIkciOjExNCwiQiI6MTk2fX0sIklzVmlzaWJsZSI6dHJ1ZSwiV2lkdGgiOjAuMCwiSGVpZ2h0IjoxMC4wLCJCb3JkZXJTdHlsZSI6eyIkaWQiOiIxMjIzIiwiTGluZUNvbG9yIjp7IiRpZCI6IjEyMjQiLCIkdHlwZSI6Ik5MUkUuQ29tbW9uLkRvbS5Tb2xpZENvbG9yQnJ1c2gsIE5MUkUuQ29tbW9uIiwiQ29sb3IiOnsiJGlkIjoiMTIyNSIsIkEiOjI1NSwiUiI6MjU1LCJHIjowLCJCIjowfX0sIkxpbmVXZWlnaHQiOjAuMCwiTGluZVR5cGUiOjAsIlBhcmVudFN0eWxlIjpudWxsfSwiUGFyZW50U3R5bGUiOm51bGx9LCJUaXRsZVN0eWxlIjp7IiRpZCI6IjEyMjYiLCJGb250U2V0dGluZ3MiOnsiJGlkIjoiMTIyNyIsIkZvbnRTaXplIjo5LCJGb250TmFtZSI6IlNlZ29lIFVJIiwiSXNCb2xkIjp0cnVlLCJJc0l0YWxpYyI6ZmFsc2UsIklzVW5kZXJsaW5lZCI6ZmFsc2UsIlBhcmVudFN0eWxlIjpudWxsfSwiQXV0b1NpemUiOjAsIkZvcmVncm91bmQiOnsiJGlkIjoiMTIyOCIsIkNvbG9yIjp7IiRpZCI6IjEyMjkiLCJBIjoyNTUsIlIiOjI1NSwiRyI6MjU1LCJCIjoyNTV9fSwiTWF4V2lkdGgiOjc4NS40NTQ1NDU0NTQ1NDU1LCJNYXhIZWlnaHQiOiJJbmZpbml0eSIsIlNtYXJ0Rm9yZWdyb3VuZElzQWN0aXZlIjpmYWxzZSwiSG9yaXpvbnRhbEFsaWdubWVudCI6MSwiVmVydGljYWxBbGlnbm1lbnQiOjAsIlNtYXJ0Rm9yZWdyb3VuZCI6bnVsbCwiQmFja2dyb3VuZEZpbGxUeXBlIjowLCJNYXJnaW4iOnsiJGlkIjoiMTIzMCIsIlRvcCI6MC4wLCJMZWZ0IjowLjAsIlJpZ2h0IjowLjAsIkJvdHRvbSI6MC4wfSwiUGFkZGluZyI6eyIkaWQiOiIxMjMxIiwiVG9wIjowLjAsIkxlZnQiOjAuMCwiUmlnaHQiOjAuMCwiQm90dG9tIjowLjB9LCJCYWNrZ3JvdW5kIjp7IiRpZCI6IjEyMzIiLCJDb2xvciI6eyIkaWQiOiIxMjMzIiwiQSI6MCwiUiI6MjU1LCJHIjoyNTUsIkIiOjI1NX19LCJJc1Zpc2libGUiOnRydWUsIldpZHRoIjowLjAsIkhlaWdodCI6MC4wLCJCb3JkZXJTdHlsZSI6eyIkaWQiOiIxMjM0IiwiTGluZUNvbG9yIjpudWxsLCJMaW5lV2VpZ2h0IjowLjAsIkxpbmVUeXBlIjowLCJQYXJlbnRTdHlsZSI6bnVsbH0sIlBhcmVudFN0eWxlIjpudWxsfSwiRGF0ZVN0eWxlIjp7IiRpZCI6IjEyMzUiLCJGb250U2V0dGluZ3MiOnsiJGlkIjoiMTIzNiIsIkZvbnRTaXplIjoxMCwiRm9udE5hbWUiOiJDYWxpYnJpIiwiSXNCb2xkIjpmYWxzZSwiSXNJdGFsaWMiOmZhbHNlLCJJc1VuZGVybGluZWQiOmZhbHNlLCJQYXJlbnRTdHlsZSI6bnVsbH0sIkF1dG9TaXplIjowLCJGb3JlZ3JvdW5kIjp7IiRpZCI6IjEyMzciLCJDb2xvciI6eyIkaWQiOiIxMjM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M5IiwiVG9wIjowLjAsIkxlZnQiOjAuMCwiUmlnaHQiOjAuMCwiQm90dG9tIjowLjB9LCJQYWRkaW5nIjp7IiRpZCI6IjEyNDAiLCJUb3AiOjAuMCwiTGVmdCI6MC4wLCJSaWdodCI6MC4wLCJCb3R0b20iOjAuMH0sIkJhY2tncm91bmQiOnsiJGlkIjoiMTI0MSIsIkNvbG9yIjp7IiRpZCI6IjEyNDIiLCJBIjo4OSwiUiI6MCwiRyI6MCwiQiI6MH19LCJJc1Zpc2libGUiOnRydWUsIldpZHRoIjowLjAsIkhlaWdodCI6MC4wLCJCb3JkZXJTdHlsZSI6eyIkaWQiOiIxMjQzIiwiTGluZUNvbG9yIjpudWxsLCJMaW5lV2VpZ2h0IjowLjAsIkxpbmVUeXBlIjowLCJQYXJlbnRTdHlsZSI6bnVsbH0sIlBhcmVudFN0eWxlIjpudWxsfSwiRGF0ZUZvcm1hdCI6eyIkaWQiOiIxMjQ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NDUiLCJGb3JtYXQiOjAsIklzVmlzaWJsZSI6ZmFsc2UsIkxhc3RLbm93blZpc2liaWxpdHlTdGF0ZSI6ZmFsc2V9LCJJc1Zpc2libGUiOnRydWUsIlBhcmVudFN0eWxlIjpudWxsfSwiSW5kZXgiOjIyLCJTbWFydER1cmF0aW9uQWN0aXZhdGVkIjpmYWxzZSwiRGF0ZUZvcm1hdCI6eyIkcmVmIjoiMTI0NCJ9LCJXZWVrTnVtYmVyaW5nIjp7IiRpZCI6IjEyNDYiLCJGb3JtYXQiOjAsIklzVmlzaWJsZSI6ZmFsc2UsIkxhc3RLbm93blZpc2liaWxpdHlTdGF0ZSI6ZmFsc2V9LCJJZCI6ImJmNzc0MzVhLTQyNTEtNGE1Yy05MGViLTYxM2Y5NzNhNGZjNSIsIkltcG9ydElkIjpudWxsLCJUaXRsZSI6IlN0cmF0ZWdpYyBvYmplY3RpdmUiLCJOb3RlIjpudWxsLCJIeXBlcmxpbmsiOnsiJGlkIjoiMTI0NyIsIkFkZHJlc3MiOm51bGwsIlN1YkFkZHJlc3MiOm51bGx9LCJJc0NoYW5nZWQiOmZhbHNlLCJJc05ldyI6ZmFsc2V9fV0sIl9taWxlc3RvbmVzIjpbXSwiSWQiOiIwMDAwMDAwMC0wMDAwLTAwMDAtMDAwMC0wMDAwMDAwMDAwMDAiLCJJc1NpbmdsZUl0ZW1Sb3ciOnRydWV9LHsiJGlkIjoiMTI0OCIsIl90YXNrcyI6W3siJGlkIjoiMTI0OSIsIl9hdHRhY2hlZE1pbGVzdG9uZXMiOlt7IiRpZCI6IjEyNTAiLCJEYXRlIjoiMjAyMC0wOC0xN1QyMzo1OTowMCIsIlN0eWxlIjp7IiRpZCI6IjEyNTEiLCJTaGFwZSI6MSwiQ29ubmVjdG9yTWFyZ2luIjp7IiRpZCI6IjEyNTIiLCJUb3AiOjAuMCwiTGVmdCI6Mi4wLCJSaWdodCI6Mi4wLCJCb3R0b20iOjAuMH0sIkNvbm5lY3RvclN0eWxlIjp7IiRpZCI6IjEyNTMiLCJMaW5lQ29sb3IiOnsiJGlkIjoiMTI1NCIsIiR0eXBlIjoiTkxSRS5Db21tb24uRG9tLlNvbGlkQ29sb3JCcnVzaCwgTkxSRS5Db21tb24iLCJDb2xvciI6eyIkaWQiOiIxMjU1IiwiQSI6MTI3LCJSIjoyMzcsIkciOjEyNSwiQiI6NDl9fSwiTGluZVdlaWdodCI6MS4wLCJMaW5lVHlwZSI6MCwiUGFyZW50U3R5bGUiOm51bGx9LCJJc0JlbG93VGltZWJhbmQiOnRydWUsIlBvc2l0aW9uT25UYXNrIjozLCJIaWRlRGF0ZSI6ZmFsc2UsIlNoYXBlU2l6ZSI6MCwiU3BhY2luZyI6MS4wLCJQYWRkaW5nIjp7IiRpZCI6IjEyNTYiLCJUb3AiOjcuMCwiTGVmdCI6My4wLCJSaWdodCI6MC4wLCJCb3R0b20iOjIuMH0sIlNoYXBlU3R5bGUiOnsiJGlkIjoiMTI1NyIsIk1hcmdpbiI6eyIkcmVmIjoiMTQifSwiUGFkZGluZyI6eyIkcmVmIjoiMTUifSwiQmFja2dyb3VuZCI6eyIkaWQiOiIxMjU4IiwiQ29sb3IiOnsiJGlkIjoiMTI1OSIsIkEiOjI1NSwiUiI6MjM3LCJHIjoxMjUsIkIiOjQ5fX0sIklzVmlzaWJsZSI6dHJ1ZSwiV2lkdGgiOjEyLjAsIkhlaWdodCI6MTQuMCwiQm9yZGVyU3R5bGUiOnsiJGlkIjoiMTI2MCIsIkxpbmVDb2xvciI6eyIkcmVmIjoiMTkifSwiTGluZVdlaWdodCI6MC4wLCJMaW5lVHlwZSI6MCwiUGFyZW50U3R5bGUiOm51bGx9LCJQYXJlbnRTdHlsZSI6bnVsbH0sIlRpdGxlU3R5bGUiOnsiJGlkIjoiMTI2MSIsIkZvbnRTZXR0aW5ncyI6eyIkaWQiOiIxMjYyIiwiRm9udFNpemUiOjExLCJGb250TmFtZSI6IkNhbGlicmkiLCJJc0JvbGQiOnRydWUsIklzSXRhbGljIjpmYWxzZSwiSXNVbmRlcmxpbmVkIjpmYWxzZSwiUGFyZW50U3R5bGUiOm51bGx9LCJBdXRvU2l6ZSI6MCwiRm9yZWdyb3VuZCI6eyIkaWQiOiIxMjYzIiwiQ29sb3IiOnsiJGlkIjoiMTI2N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xMjY1IiwiQ29sb3IiOnsiJGlkIjoiMTI2NiIsIkEiOjAsIlIiOjI1NSwiRyI6MjU1LCJCIjoyNTV9fSwiSXNWaXNpYmxlIjpmYWxzZSwiV2lkdGgiOjAuMCwiSGVpZ2h0IjowLjAsIkJvcmRlclN0eWxlIjp7IiRpZCI6IjEyNjciLCJMaW5lQ29sb3IiOm51bGwsIkxpbmVXZWlnaHQiOjAuMCwiTGluZVR5cGUiOjAsIlBhcmVudFN0eWxlIjpudWxsfSwiUGFyZW50U3R5bGUiOm51bGx9LCJEYXRlU3R5bGUiOnsiJGlkIjoiMTI2OCIsIkZvbnRTZXR0aW5ncyI6eyIkaWQiOiIxMjY5IiwiRm9udFNpemUiOjEwLCJGb250TmFtZSI6IkNhbGlicmkiLCJJc0JvbGQiOmZhbHNlLCJJc0l0YWxpYyI6ZmFsc2UsIklzVW5kZXJsaW5lZCI6ZmFsc2UsIlBhcmVudFN0eWxlIjpudWxsfSwiQXV0b1NpemUiOjAsIkZvcmVncm91bmQiOnsiJGlkIjoiMTI3MCIsIkNvbG9yIjp7IiRpZCI6IjEyNz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zNCJ9LCJQYWRkaW5nIjp7IiRyZWYiOiIzNSJ9LCJCYWNrZ3JvdW5kIjp7IiRpZCI6IjEyNzIiLCJDb2xvciI6eyIkaWQiOiIxMjczIiwiQSI6MCwiUiI6MjU1LCJHIjoyNTUsIkIiOjI1NX19LCJJc1Zpc2libGUiOmZhbHNlLCJXaWR0aCI6MC4wLCJIZWlnaHQiOjAuMCwiQm9yZGVyU3R5bGUiOnsiJGlkIjoiMTI3NCIsIkxpbmVDb2xvciI6bnVsbCwiTGluZVdlaWdodCI6MC4wLCJMaW5lVHlwZSI6MCwiUGFyZW50U3R5bGUiOm51bGx9LCJQYXJlbnRTdHlsZSI6bnVsbH0sIkRhdGVGb3JtYXQiOnsiJGlkIjoiMTI3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c2IiwiRm9ybWF0IjowLCJJc1Zpc2libGUiOmZhbHNlLCJMYXN0S25vd25WaXNpYmlsaXR5U3RhdGUiOmZhbHNlfSwiSXNWaXNpYmxlIjp0cnVlLCJQYXJlbnRTdHlsZSI6bnVsbH0sIkluZGV4IjoyNCwiUGVyY2VudGFnZUNvbXBsZXRlIjpudWxsLCJQb3NpdGlvbiI6eyJSYXRpbyI6MC4wLCJJc0N1c3RvbSI6ZmFsc2V9LCJEYXRlRm9ybWF0Ijp7IiRyZWYiOiIxMjc1In0sIldlZWtOdW1iZXJpbmciOnsiJGlkIjoiMTI3NyIsIkZvcm1hdCI6MCwiSXNWaXNpYmxlIjpmYWxzZSwiTGFzdEtub3duVmlzaWJpbGl0eVN0YXRlIjpmYWxzZX0sIlJlbGF0ZWRUYXNrSWQiOiI1N2U0ZTY2Ny1mYmJiLTRlZWQtOGRjZi1lZTg5ZTAzMzcxNWYiLCJJZCI6IjU2ZmJhYmE5LWQ5ZDgtNDI3Yy05MzllLWNmMmQzMGRkYTdjMCIsIkltcG9ydElkIjoiIiwiVGl0bGUiOiJNaWxlc3RvbmUiLCJOb3RlIjpudWxsLCJIeXBlcmxpbmsiOnsiJGlkIjoiMTI3OCIsIkFkZHJlc3MiOiIiLCJTdWJBZGRyZXNzIjoiIn0sIklzQ2hhbmdlZCI6ZmFsc2UsIklzTmV3IjpmYWxzZX1dLCJUYXNrRGVmaW5pdGlvbiI6eyIkaWQiOiIxMjc5IiwiR3JvdXBOYW1lIjpudWxsLCJTdGFydERhdGUiOiIyMDE3LTAzLTAxVDIxOjA0OjAwIiwiRW5kRGF0ZSI6IjIwMjAtMDgtMzFUMjM6NTk6MDAiLCJQZXJjZW50YWdlQ29tcGxldGUiOjg1LjAsIlN0eWxlIjp7IiRpZCI6IjEyODAiLCJTaGFwZSI6MywiU2hhcGVUaGlja25lc3MiOjAsIkR1cmF0aW9uRm9ybWF0Ijo0LCJJbmNsdWRlTm9uV29ya2luZ0RheXNJbkR1cmF0aW9uIjpmYWxzZSwiUGVyY2VudGFnZUNvbXBsZXRlU3R5bGUiOnsiJGlkIjoiMTI4MSIsIkZvbnRTZXR0aW5ncyI6eyIkaWQiOiIxMjgyIiwiRm9udFNpemUiOjEwLCJGb250TmFtZSI6IkNhbGlicmkiLCJJc0JvbGQiOnRydWUsIklzSXRhbGljIjpmYWxzZSwiSXNVbmRlcmxpbmVkIjpmYWxzZSwiUGFyZW50U3R5bGUiOm51bGx9LCJBdXRvU2l6ZSI6MCwiRm9yZWdyb3VuZCI6eyIkaWQiOiIxMjgzIiwiQ29sb3IiOnsiJGlkIjoiMTI4N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Mjg1IiwiVG9wIjowLjAsIkxlZnQiOjAuMCwiUmlnaHQiOjAuMCwiQm90dG9tIjowLjB9LCJQYWRkaW5nIjp7IiRpZCI6IjEyODYiLCJUb3AiOjAuMCwiTGVmdCI6MC4wLCJSaWdodCI6MC4wLCJCb3R0b20iOjAuMH0sIkJhY2tncm91bmQiOnsiJGlkIjoiMTI4NyIsIkNvbG9yIjp7IiRpZCI6IjEyODgiLCJBIjo4OSwiUiI6MCwiRyI6MCwiQiI6MH19LCJJc1Zpc2libGUiOnRydWUsIldpZHRoIjowLjAsIkhlaWdodCI6MC4wLCJCb3JkZXJTdHlsZSI6eyIkaWQiOiIxMjg5IiwiTGluZUNvbG9yIjpudWxsLCJMaW5lV2VpZ2h0IjowLjAsIkxpbmVUeXBlIjowLCJQYXJlbnRTdHlsZSI6bnVsbH0sIlBhcmVudFN0eWxlIjpudWxsfSwiRHVyYXRpb25TdHlsZSI6eyIkaWQiOiIxMjkwIiwiRm9udFNldHRpbmdzIjp7IiRpZCI6IjEyOTEiLCJGb250U2l6ZSI6OSwiRm9udE5hbWUiOiJTZWdvZSBVSSIsIklzQm9sZCI6ZmFsc2UsIklzSXRhbGljIjpmYWxzZSwiSXNVbmRlcmxpbmVkIjpmYWxzZSwiUGFyZW50U3R5bGUiOm51bGx9LCJBdXRvU2l6ZSI6MCwiRm9yZWdyb3VuZCI6eyIkaWQiOiIxMjkyIiwiQ29sb3IiOnsiJGlkIjoiMTI5My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xMjk0IiwiVG9wIjowLjAsIkxlZnQiOjAuMCwiUmlnaHQiOjAuMCwiQm90dG9tIjowLjB9LCJQYWRkaW5nIjp7IiRpZCI6IjEyOTUiLCJUb3AiOjAuMCwiTGVmdCI6MC4wLCJSaWdodCI6MC4wLCJCb3R0b20iOjAuMH0sIkJhY2tncm91bmQiOnsiJGlkIjoiMTI5NiIsIkNvbG9yIjp7IiRpZCI6IjEyOTciLCJBIjowLCJSIjoyNTUsIkciOjI1NSwiQiI6MjU1fX0sIklzVmlzaWJsZSI6dHJ1ZSwiV2lkdGgiOjAuMCwiSGVpZ2h0IjowLjAsIkJvcmRlclN0eWxlIjp7IiRpZCI6IjEyOTgiLCJMaW5lQ29sb3IiOm51bGwsIkxpbmVXZWlnaHQiOjAuMCwiTGluZVR5cGUiOjAsIlBhcmVudFN0eWxlIjpudWxsfSwiUGFyZW50U3R5bGUiOm51bGx9LCJIb3Jpem9udGFsQ29ubmVjdG9yU3R5bGUiOnsiJGlkIjoiMTI5OSIsIkxpbmVDb2xvciI6eyIkaWQiOiIxMzAwIiwiJHR5cGUiOiJOTFJFLkNvbW1vbi5Eb20uU29saWRDb2xvckJydXNoLCBOTFJFLkNvbW1vbiIsIkNvbG9yIjp7IiRpZCI6IjEzMDEiLCJBIjoyNTUsIlIiOjIwNCwiRyI6MjA0LCJCIjoyMDR9fSwiTGluZVdlaWdodCI6MS4wLCJMaW5lVHlwZSI6MCwiUGFyZW50U3R5bGUiOm51bGx9LCJWZXJ0aWNhbENvbm5lY3RvclN0eWxlIjp7IiRpZCI6IjEzMDIiLCJMaW5lQ29sb3IiOnsiJGlkIjoiMTMwMyIsIiR0eXBlIjoiTkxSRS5Db21tb24uRG9tLlNvbGlkQ29sb3JCcnVzaCwgTkxSRS5Db21tb24iLCJDb2xvciI6eyIkaWQiOiIxMzA0IiwiQSI6MjU1LCJSIjoyMDQsIkciOjIwNCwiQiI6MjA0fX0sIkxpbmVXZWlnaHQiOjAuMCwiTGluZVR5cGUiOjAsIlBhcmVudFN0eWxlIjpudWxsfSwiTWFyZ2luIjpudWxsLCJTdGFydERhdGVQb3NpdGlvbiI6NiwiRW5kRGF0ZVBvc2l0aW9uIjo2LCJEYXRlSXNWaXNpYmxlIjpmYWxzZSwiVGl0bGVQb3NpdGlvbiI6MiwiRHVyYXRpb25Qb3NpdGlvbiI6MywiUGVyY2VudGFnZUNvbXBsZXRlZFBvc2l0aW9uIjo0LCJTcGFjaW5nIjozLCJJc0JlbG93VGltZWJhbmQiOnRydWUsIlBlcmNlbnRhZ2VDb21wbGV0ZVNoYXBlT3BhY2l0eSI6MzUsIlNoYXBlU3R5bGUiOnsiJGlkIjoiMTMwNSIsIk1hcmdpbiI6eyIkaWQiOiIxMzA2IiwiVG9wIjowLjAsIkxlZnQiOjQuMCwiUmlnaHQiOjQuMCwiQm90dG9tIjowLjB9LCJQYWRkaW5nIjp7IiRpZCI6IjEzMDciLCJUb3AiOjAuMCwiTGVmdCI6MC4wLCJSaWdodCI6MC4wLCJCb3R0b20iOjAuMH0sIkJhY2tncm91bmQiOnsiJGlkIjoiMTMwOCIsIkNvbG9yIjp7IiRpZCI6IjEzMDkiLCJBIjoyNTUsIlIiOjY4LCJHIjoxMTQsIkIiOjE5Nn19LCJJc1Zpc2libGUiOnRydWUsIldpZHRoIjowLjAsIkhlaWdodCI6MTAuMCwiQm9yZGVyU3R5bGUiOnsiJGlkIjoiMTMxMCIsIkxpbmVDb2xvciI6eyIkaWQiOiIxMzExIiwiJHR5cGUiOiJOTFJFLkNvbW1vbi5Eb20uU29saWRDb2xvckJydXNoLCBOTFJFLkNvbW1vbiIsIkNvbG9yIjp7IiRpZCI6IjEzMTIiLCJBIjoyNTUsIlIiOjI1NSwiRyI6MCwiQiI6MH19LCJMaW5lV2VpZ2h0IjowLjAsIkxpbmVUeXBlIjowLCJQYXJlbnRTdHlsZSI6bnVsbH0sIlBhcmVudFN0eWxlIjpudWxsfSwiVGl0bGVTdHlsZSI6eyIkaWQiOiIxMzEzIiwiRm9udFNldHRpbmdzIjp7IiRpZCI6IjEzMTQiLCJGb250U2l6ZSI6OSwiRm9udE5hbWUiOiJTZWdvZSBVSSIsIklzQm9sZCI6dHJ1ZSwiSXNJdGFsaWMiOmZhbHNlLCJJc1VuZGVybGluZWQiOmZhbHNlLCJQYXJlbnRTdHlsZSI6bnVsbH0sIkF1dG9TaXplIjowLCJGb3JlZ3JvdW5kIjp7IiRpZCI6IjEzMTUiLCJDb2xvciI6eyIkaWQiOiIxMzE2IiwiQSI6MjU1LCJSIjoyNTUsIkciOjI1NSwiQiI6MjU1fX0sIk1heFdpZHRoIjo3ODUuNDU0NTQ1NDU0NTQ1NSwiTWF4SGVpZ2h0IjoiSW5maW5pdHkiLCJTbWFydEZvcmVncm91bmRJc0FjdGl2ZSI6ZmFsc2UsIkhvcml6b250YWxBbGlnbm1lbnQiOjEsIlZlcnRpY2FsQWxpZ25tZW50IjowLCJTbWFydEZvcmVncm91bmQiOm51bGwsIkJhY2tncm91bmRGaWxsVHlwZSI6MCwiTWFyZ2luIjp7IiRpZCI6IjEzMTciLCJUb3AiOjAuMCwiTGVmdCI6MC4wLCJSaWdodCI6MC4wLCJCb3R0b20iOjAuMH0sIlBhZGRpbmciOnsiJGlkIjoiMTMxOCIsIlRvcCI6MC4wLCJMZWZ0IjowLjAsIlJpZ2h0IjowLjAsIkJvdHRvbSI6MC4wfSwiQmFja2dyb3VuZCI6eyIkaWQiOiIxMzE5IiwiQ29sb3IiOnsiJGlkIjoiMTMyMCIsIkEiOjAsIlIiOjI1NSwiRyI6MjU1LCJCIjoyNTV9fSwiSXNWaXNpYmxlIjp0cnVlLCJXaWR0aCI6MC4wLCJIZWlnaHQiOjAuMCwiQm9yZGVyU3R5bGUiOnsiJGlkIjoiMTMyMSIsIkxpbmVDb2xvciI6bnVsbCwiTGluZVdlaWdodCI6MC4wLCJMaW5lVHlwZSI6MCwiUGFyZW50U3R5bGUiOm51bGx9LCJQYXJlbnRTdHlsZSI6bnVsbH0sIkRhdGVTdHlsZSI6eyIkaWQiOiIxMzIyIiwiRm9udFNldHRpbmdzIjp7IiRpZCI6IjEzMjMiLCJGb250U2l6ZSI6MTAsIkZvbnROYW1lIjoiQ2FsaWJyaSIsIklzQm9sZCI6ZmFsc2UsIklzSXRhbGljIjpmYWxzZSwiSXNVbmRlcmxpbmVkIjpmYWxzZSwiUGFyZW50U3R5bGUiOm51bGx9LCJBdXRvU2l6ZSI6MCwiRm9yZWdyb3VuZCI6eyIkaWQiOiIxMzI0IiwiQ29sb3IiOnsiJGlkIjoiMTMy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yNiIsIlRvcCI6MC4wLCJMZWZ0IjowLjAsIlJpZ2h0IjowLjAsIkJvdHRvbSI6MC4wfSwiUGFkZGluZyI6eyIkaWQiOiIxMzI3IiwiVG9wIjowLjAsIkxlZnQiOjAuMCwiUmlnaHQiOjAuMCwiQm90dG9tIjowLjB9LCJCYWNrZ3JvdW5kIjp7IiRpZCI6IjEzMjgiLCJDb2xvciI6eyIkaWQiOiIxMzI5IiwiQSI6ODksIlIiOjAsIkciOjAsIkIiOjB9fSwiSXNWaXNpYmxlIjp0cnVlLCJXaWR0aCI6MC4wLCJIZWlnaHQiOjAuMCwiQm9yZGVyU3R5bGUiOnsiJGlkIjoiMTMzMCIsIkxpbmVDb2xvciI6bnVsbCwiTGluZVdlaWdodCI6MC4wLCJMaW5lVHlwZSI6MCwiUGFyZW50U3R5bGUiOm51bGx9LCJQYXJlbnRTdHlsZSI6bnVsbH0sIkRhdGVGb3JtYXQiOnsiJGlkIjoiMTMz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MyIiwiRm9ybWF0IjowLCJJc1Zpc2libGUiOmZhbHNlLCJMYXN0S25vd25WaXNpYmlsaXR5U3RhdGUiOmZhbHNlfSwiSXNWaXNpYmxlIjp0cnVlLCJQYXJlbnRTdHlsZSI6bnVsbH0sIkluZGV4IjoyMywiU21hcnREdXJhdGlvbkFjdGl2YXRlZCI6ZmFsc2UsIkRhdGVGb3JtYXQiOnsiJHJlZiI6IjEzMzEifSwiV2Vla051bWJlcmluZyI6eyIkaWQiOiIxMzMzIiwiRm9ybWF0IjowLCJJc1Zpc2libGUiOmZhbHNlLCJMYXN0S25vd25WaXNpYmlsaXR5U3RhdGUiOmZhbHNlfSwiSWQiOiI1N2U0ZTY2Ny1mYmJiLTRlZWQtOGRjZi1lZTg5ZTAzMzcxNWYiLCJJbXBvcnRJZCI6bnVsbCwiVGl0bGUiOiJTdHJhdGVnaWMgb2JqZWN0aXZlIiwiTm90ZSI6bnVsbCwiSHlwZXJsaW5rIjp7IiRpZCI6IjEzMzQiLCJBZGRyZXNzIjpudWxsLCJTdWJBZGRyZXNzIjpudWxsfSwiSXNDaGFuZ2VkIjpmYWxzZSwiSXNOZXciOmZhbHNlfX1dLCJfbWlsZXN0b25lcyI6W10sIklkIjoiMDAwMDAwMDAtMDAwMC0wMDAwLTAwMDAtMDAwMDAwMDAwMDAwIiwiSXNTaW5nbGVJdGVtUm93Ijp0cnVlfSx7IiRpZCI6IjEzMzUiLCJfdGFza3MiOlt7IiRpZCI6IjEzMzYiLCJfYXR0YWNoZWRNaWxlc3RvbmVzIjpbXSwiVGFza0RlZmluaXRpb24iOnsiJGlkIjoiMTMzNyIsIkdyb3VwTmFtZSI6bnVsbCwiU3RhcnREYXRlIjoiMjAxNy0wOC0wMlQxMzo1NjowMCIsIkVuZERhdGUiOiIyMDIxLTA0LTAxVDE5OjA1OjAwIiwiUGVyY2VudGFnZUNvbXBsZXRlIjo4MC4wLCJTdHlsZSI6eyIkaWQiOiIxMzM4IiwiU2hhcGUiOjMsIlNoYXBlVGhpY2tuZXNzIjowLCJEdXJhdGlvbkZvcm1hdCI6NCwiSW5jbHVkZU5vbldvcmtpbmdEYXlzSW5EdXJhdGlvbiI6ZmFsc2UsIlBlcmNlbnRhZ2VDb21wbGV0ZVN0eWxlIjp7IiRpZCI6IjEzMzkiLCJGb250U2V0dGluZ3MiOnsiJGlkIjoiMTM0MCIsIkZvbnRTaXplIjoxMCwiRm9udE5hbWUiOiJDYWxpYnJpIiwiSXNCb2xkIjp0cnVlLCJJc0l0YWxpYyI6ZmFsc2UsIklzVW5kZXJsaW5lZCI6ZmFsc2UsIlBhcmVudFN0eWxlIjpudWxsfSwiQXV0b1NpemUiOjAsIkZvcmVncm91bmQiOnsiJGlkIjoiMTM0MSIsIkNvbG9yIjp7IiRpZCI6IjEzNDI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TM0MyIsIlRvcCI6MC4wLCJMZWZ0IjowLjAsIlJpZ2h0IjowLjAsIkJvdHRvbSI6MC4wfSwiUGFkZGluZyI6eyIkaWQiOiIxMzQ0IiwiVG9wIjowLjAsIkxlZnQiOjAuMCwiUmlnaHQiOjAuMCwiQm90dG9tIjowLjB9LCJCYWNrZ3JvdW5kIjp7IiRpZCI6IjEzNDUiLCJDb2xvciI6eyIkaWQiOiIxMzQ2IiwiQSI6ODksIlIiOjAsIkciOjAsIkIiOjB9fSwiSXNWaXNpYmxlIjp0cnVlLCJXaWR0aCI6MC4wLCJIZWlnaHQiOjAuMCwiQm9yZGVyU3R5bGUiOnsiJGlkIjoiMTM0NyIsIkxpbmVDb2xvciI6bnVsbCwiTGluZVdlaWdodCI6MC4wLCJMaW5lVHlwZSI6MCwiUGFyZW50U3R5bGUiOm51bGx9LCJQYXJlbnRTdHlsZSI6bnVsbH0sIkR1cmF0aW9uU3R5bGUiOnsiJGlkIjoiMTM0OCIsIkZvbnRTZXR0aW5ncyI6eyIkaWQiOiIxMzQ5IiwiRm9udFNpemUiOjksIkZvbnROYW1lIjoiU2Vnb2UgVUkiLCJJc0JvbGQiOmZhbHNlLCJJc0l0YWxpYyI6ZmFsc2UsIklzVW5kZXJsaW5lZCI6ZmFsc2UsIlBhcmVudFN0eWxlIjpudWxsfSwiQXV0b1NpemUiOjAsIkZvcmVncm91bmQiOnsiJGlkIjoiMTM1MCIsIkNvbG9yIjp7IiRpZCI6IjEzNTE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GlkIjoiMTM1MiIsIlRvcCI6MC4wLCJMZWZ0IjowLjAsIlJpZ2h0IjowLjAsIkJvdHRvbSI6MC4wfSwiUGFkZGluZyI6eyIkaWQiOiIxMzUzIiwiVG9wIjowLjAsIkxlZnQiOjAuMCwiUmlnaHQiOjAuMCwiQm90dG9tIjowLjB9LCJCYWNrZ3JvdW5kIjp7IiRpZCI6IjEzNTQiLCJDb2xvciI6eyIkaWQiOiIxMzU1IiwiQSI6MCwiUiI6MjU1LCJHIjoyNTUsIkIiOjI1NX19LCJJc1Zpc2libGUiOnRydWUsIldpZHRoIjowLjAsIkhlaWdodCI6MC4wLCJCb3JkZXJTdHlsZSI6eyIkaWQiOiIxMzU2IiwiTGluZUNvbG9yIjpudWxsLCJMaW5lV2VpZ2h0IjowLjAsIkxpbmVUeXBlIjowLCJQYXJlbnRTdHlsZSI6bnVsbH0sIlBhcmVudFN0eWxlIjpudWxsfSwiSG9yaXpvbnRhbENvbm5lY3RvclN0eWxlIjp7IiRpZCI6IjEzNTciLCJMaW5lQ29sb3IiOnsiJGlkIjoiMTM1OCIsIiR0eXBlIjoiTkxSRS5Db21tb24uRG9tLlNvbGlkQ29sb3JCcnVzaCwgTkxSRS5Db21tb24iLCJDb2xvciI6eyIkaWQiOiIxMzU5IiwiQSI6MjU1LCJSIjoyMDQsIkciOjIwNCwiQiI6MjA0fX0sIkxpbmVXZWlnaHQiOjEuMCwiTGluZVR5cGUiOjAsIlBhcmVudFN0eWxlIjpudWxsfSwiVmVydGljYWxDb25uZWN0b3JTdHlsZSI6eyIkaWQiOiIxMzYwIiwiTGluZUNvbG9yIjp7IiRpZCI6IjEzNjEiLCIkdHlwZSI6Ik5MUkUuQ29tbW9uLkRvbS5Tb2xpZENvbG9yQnJ1c2gsIE5MUkUuQ29tbW9uIiwiQ29sb3IiOnsiJGlkIjoiMTM2MiIsIkEiOjI1NSwiUiI6MjA0LCJHIjoyMDQsIkIiOjIwNH19LCJMaW5lV2VpZ2h0IjowLjAsIkxpbmVUeXBlIjowLCJQYXJlbnRTdHlsZSI6bnVsbH0sIk1hcmdpbiI6bnVsbCwiU3RhcnREYXRlUG9zaXRpb24iOjYsIkVuZERhdGVQb3NpdGlvbiI6NiwiRGF0ZUlzVmlzaWJsZSI6ZmFsc2UsIlRpdGxlUG9zaXRpb24iOjIsIkR1cmF0aW9uUG9zaXRpb24iOjMsIlBlcmNlbnRhZ2VDb21wbGV0ZWRQb3NpdGlvbiI6NCwiU3BhY2luZyI6MywiSXNCZWxvd1RpbWViYW5kIjp0cnVlLCJQZXJjZW50YWdlQ29tcGxldGVTaGFwZU9wYWNpdHkiOjM1LCJTaGFwZVN0eWxlIjp7IiRpZCI6IjEzNjMiLCJNYXJnaW4iOnsiJGlkIjoiMTM2NCIsIlRvcCI6MC4wLCJMZWZ0Ijo0LjAsIlJpZ2h0Ijo0LjAsIkJvdHRvbSI6MC4wfSwiUGFkZGluZyI6eyIkaWQiOiIxMzY1IiwiVG9wIjowLjAsIkxlZnQiOjAuMCwiUmlnaHQiOjAuMCwiQm90dG9tIjowLjB9LCJCYWNrZ3JvdW5kIjp7IiRpZCI6IjEzNjYiLCJDb2xvciI6eyIkaWQiOiIxMzY3IiwiQSI6MjU1LCJSIjo2OCwiRyI6MTE0LCJCIjoxOTZ9fSwiSXNWaXNpYmxlIjp0cnVlLCJXaWR0aCI6MC4wLCJIZWlnaHQiOjEwLjAsIkJvcmRlclN0eWxlIjp7IiRpZCI6IjEzNjgiLCJMaW5lQ29sb3IiOnsiJGlkIjoiMTM2OSIsIiR0eXBlIjoiTkxSRS5Db21tb24uRG9tLlNvbGlkQ29sb3JCcnVzaCwgTkxSRS5Db21tb24iLCJDb2xvciI6eyIkaWQiOiIxMzcwIiwiQSI6MjU1LCJSIjoyNTUsIkciOjAsIkIiOjB9fSwiTGluZVdlaWdodCI6MC4wLCJMaW5lVHlwZSI6MCwiUGFyZW50U3R5bGUiOm51bGx9LCJQYXJlbnRTdHlsZSI6bnVsbH0sIlRpdGxlU3R5bGUiOnsiJGlkIjoiMTM3MSIsIkZvbnRTZXR0aW5ncyI6eyIkaWQiOiIxMzcyIiwiRm9udFNpemUiOjksIkZvbnROYW1lIjoiU2Vnb2UgVUkiLCJJc0JvbGQiOnRydWUsIklzSXRhbGljIjpmYWxzZSwiSXNVbmRlcmxpbmVkIjpmYWxzZSwiUGFyZW50U3R5bGUiOm51bGx9LCJBdXRvU2l6ZSI6MCwiRm9yZWdyb3VuZCI6eyIkaWQiOiIxMzczIiwiQ29sb3IiOnsiJGlkIjoiMTM3NCIsIkEiOjI1NSwiUiI6MjU1LCJHIjoyNTUsIkIiOjI1NX19LCJNYXhXaWR0aCI6Nzg1LjQ1NDU0NTQ1NDU0NTUsIk1heEhlaWdodCI6IkluZmluaXR5IiwiU21hcnRGb3JlZ3JvdW5kSXNBY3RpdmUiOmZhbHNlLCJIb3Jpem9udGFsQWxpZ25tZW50IjoxLCJWZXJ0aWNhbEFsaWdubWVudCI6MCwiU21hcnRGb3JlZ3JvdW5kIjpudWxsLCJCYWNrZ3JvdW5kRmlsbFR5cGUiOjAsIk1hcmdpbiI6eyIkaWQiOiIxMzc1IiwiVG9wIjowLjAsIkxlZnQiOjAuMCwiUmlnaHQiOjAuMCwiQm90dG9tIjowLjB9LCJQYWRkaW5nIjp7IiRpZCI6IjEzNzYiLCJUb3AiOjAuMCwiTGVmdCI6MC4wLCJSaWdodCI6MC4wLCJCb3R0b20iOjAuMH0sIkJhY2tncm91bmQiOnsiJGlkIjoiMTM3NyIsIkNvbG9yIjp7IiRpZCI6IjEzNzgiLCJBIjowLCJSIjoyNTUsIkciOjI1NSwiQiI6MjU1fX0sIklzVmlzaWJsZSI6dHJ1ZSwiV2lkdGgiOjAuMCwiSGVpZ2h0IjowLjAsIkJvcmRlclN0eWxlIjp7IiRpZCI6IjEzNzkiLCJMaW5lQ29sb3IiOm51bGwsIkxpbmVXZWlnaHQiOjAuMCwiTGluZVR5cGUiOjAsIlBhcmVudFN0eWxlIjpudWxsfSwiUGFyZW50U3R5bGUiOm51bGx9LCJEYXRlU3R5bGUiOnsiJGlkIjoiMTM4MCIsIkZvbnRTZXR0aW5ncyI6eyIkaWQiOiIxMzgxIiwiRm9udFNpemUiOjEwLCJGb250TmFtZSI6IkNhbGlicmkiLCJJc0JvbGQiOmZhbHNlLCJJc0l0YWxpYyI6ZmFsc2UsIklzVW5kZXJsaW5lZCI6ZmFsc2UsIlBhcmVudFN0eWxlIjpudWxsfSwiQXV0b1NpemUiOjAsIkZvcmVncm91bmQiOnsiJGlkIjoiMTM4MiIsIkNvbG9yIjp7IiRpZCI6IjEzOD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ODQiLCJUb3AiOjAuMCwiTGVmdCI6MC4wLCJSaWdodCI6MC4wLCJCb3R0b20iOjAuMH0sIlBhZGRpbmciOnsiJGlkIjoiMTM4NSIsIlRvcCI6MC4wLCJMZWZ0IjowLjAsIlJpZ2h0IjowLjAsIkJvdHRvbSI6MC4wfSwiQmFja2dyb3VuZCI6eyIkaWQiOiIxMzg2IiwiQ29sb3IiOnsiJGlkIjoiMTM4NyIsIkEiOjg5LCJSIjowLCJHIjowLCJCIjowfX0sIklzVmlzaWJsZSI6dHJ1ZSwiV2lkdGgiOjAuMCwiSGVpZ2h0IjowLjAsIkJvcmRlclN0eWxlIjp7IiRpZCI6IjEzODgiLCJMaW5lQ29sb3IiOm51bGwsIkxpbmVXZWlnaHQiOjAuMCwiTGluZVR5cGUiOjAsIlBhcmVudFN0eWxlIjpudWxsfSwiUGFyZW50U3R5bGUiOm51bGx9LCJEYXRlRm9ybWF0Ijp7IiRpZCI6IjEzO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5MCIsIkZvcm1hdCI6MCwiSXNWaXNpYmxlIjpmYWxzZSwiTGFzdEtub3duVmlzaWJpbGl0eVN0YXRlIjpmYWxzZX0sIklzVmlzaWJsZSI6dHJ1ZSwiUGFyZW50U3R5bGUiOm51bGx9LCJJbmRleCI6MjQsIlNtYXJ0RHVyYXRpb25BY3RpdmF0ZWQiOmZhbHNlLCJEYXRlRm9ybWF0Ijp7IiRyZWYiOiIxMzg5In0sIldlZWtOdW1iZXJpbmciOnsiJGlkIjoiMTM5MSIsIkZvcm1hdCI6MCwiSXNWaXNpYmxlIjpmYWxzZSwiTGFzdEtub3duVmlzaWJpbGl0eVN0YXRlIjpmYWxzZX0sIklkIjoiYWIwZjliYjAtYjY2NS00MDFlLTk4ODQtZTA3NTQ3OTE2ZjUwIiwiSW1wb3J0SWQiOm51bGwsIlRpdGxlIjoiU3RyYXRlZ2ljIG9iamVjdGl2ZSIsIk5vdGUiOm51bGwsIkh5cGVybGluayI6eyIkaWQiOiIxMzkyIiwiQWRkcmVzcyI6bnVsbCwiU3ViQWRkcmVzcyI6bnVsbH0sIklzQ2hhbmdlZCI6ZmFsc2UsIklzTmV3IjpmYWxzZX19XSwiX21pbGVzdG9uZXMiOltdLCJJZCI6IjAwMDAwMDAwLTAwMDAtMDAwMC0wMDAwLTAwMDAwMDAwMDAwMCIsIklzU2luZ2xlSXRlbVJvdyI6dHJ1ZX0seyIkaWQiOiIxMzkzIiwiX3Rhc2tzIjpbeyIkaWQiOiIxMzk0IiwiX2F0dGFjaGVkTWlsZXN0b25lcyI6W10sIlRhc2tEZWZpbml0aW9uIjp7IiRpZCI6IjEzOTUiLCJHcm91cE5hbWUiOm51bGwsIlN0YXJ0RGF0ZSI6IjIwMTctMDgtMDVUMDk6NTM6MDAiLCJFbmREYXRlIjoiMjAyMS0wMS0wOVQwNjowODowMCIsIlBlcmNlbnRhZ2VDb21wbGV0ZSI6NzUuMCwiU3R5bGUiOnsiJGlkIjoiMTM5NiIsIlNoYXBlIjozLCJTaGFwZVRoaWNrbmVzcyI6MCwiRHVyYXRpb25Gb3JtYXQiOjQsIkluY2x1ZGVOb25Xb3JraW5nRGF5c0luRHVyYXRpb24iOmZhbHNlLCJQZXJjZW50YWdlQ29tcGxldGVTdHlsZSI6eyIkaWQiOiIxMzk3IiwiRm9udFNldHRpbmdzIjp7IiRpZCI6IjEzOTgiLCJGb250U2l6ZSI6MTAsIkZvbnROYW1lIjoiQ2FsaWJyaSIsIklzQm9sZCI6dHJ1ZSwiSXNJdGFsaWMiOmZhbHNlLCJJc1VuZGVybGluZWQiOmZhbHNlLCJQYXJlbnRTdHlsZSI6bnVsbH0sIkF1dG9TaXplIjowLCJGb3JlZ3JvdW5kIjp7IiRpZCI6IjEzOTkiLCJDb2xvciI6eyIkaWQiOiIxNDAw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E0MDEiLCJUb3AiOjAuMCwiTGVmdCI6MC4wLCJSaWdodCI6MC4wLCJCb3R0b20iOjAuMH0sIlBhZGRpbmciOnsiJGlkIjoiMTQwMiIsIlRvcCI6MC4wLCJMZWZ0IjowLjAsIlJpZ2h0IjowLjAsIkJvdHRvbSI6MC4wfSwiQmFja2dyb3VuZCI6eyIkaWQiOiIxNDAzIiwiQ29sb3IiOnsiJGlkIjoiMTQwNCIsIkEiOjg5LCJSIjowLCJHIjowLCJCIjowfX0sIklzVmlzaWJsZSI6dHJ1ZSwiV2lkdGgiOjAuMCwiSGVpZ2h0IjowLjAsIkJvcmRlclN0eWxlIjp7IiRpZCI6IjE0MDUiLCJMaW5lQ29sb3IiOm51bGwsIkxpbmVXZWlnaHQiOjAuMCwiTGluZVR5cGUiOjAsIlBhcmVudFN0eWxlIjpudWxsfSwiUGFyZW50U3R5bGUiOm51bGx9LCJEdXJhdGlvblN0eWxlIjp7IiRpZCI6IjE0MDYiLCJGb250U2V0dGluZ3MiOnsiJGlkIjoiMTQwNyIsIkZvbnRTaXplIjo5LCJGb250TmFtZSI6IlNlZ29lIFVJIiwiSXNCb2xkIjpmYWxzZSwiSXNJdGFsaWMiOmZhbHNlLCJJc1VuZGVybGluZWQiOmZhbHNlLCJQYXJlbnRTdHlsZSI6bnVsbH0sIkF1dG9TaXplIjowLCJGb3JlZ3JvdW5kIjp7IiRpZCI6IjE0MDgiLCJDb2xvciI6eyIkaWQiOiIxNDA5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E0MTAiLCJUb3AiOjAuMCwiTGVmdCI6MC4wLCJSaWdodCI6MC4wLCJCb3R0b20iOjAuMH0sIlBhZGRpbmciOnsiJGlkIjoiMTQxMSIsIlRvcCI6MC4wLCJMZWZ0IjowLjAsIlJpZ2h0IjowLjAsIkJvdHRvbSI6MC4wfSwiQmFja2dyb3VuZCI6eyIkaWQiOiIxNDEyIiwiQ29sb3IiOnsiJGlkIjoiMTQxMyIsIkEiOjAsIlIiOjI1NSwiRyI6MjU1LCJCIjoyNTV9fSwiSXNWaXNpYmxlIjp0cnVlLCJXaWR0aCI6MC4wLCJIZWlnaHQiOjAuMCwiQm9yZGVyU3R5bGUiOnsiJGlkIjoiMTQxNCIsIkxpbmVDb2xvciI6bnVsbCwiTGluZVdlaWdodCI6MC4wLCJMaW5lVHlwZSI6MCwiUGFyZW50U3R5bGUiOm51bGx9LCJQYXJlbnRTdHlsZSI6bnVsbH0sIkhvcml6b250YWxDb25uZWN0b3JTdHlsZSI6eyIkaWQiOiIxNDE1IiwiTGluZUNvbG9yIjp7IiRpZCI6IjE0MTYiLCIkdHlwZSI6Ik5MUkUuQ29tbW9uLkRvbS5Tb2xpZENvbG9yQnJ1c2gsIE5MUkUuQ29tbW9uIiwiQ29sb3IiOnsiJGlkIjoiMTQxNyIsIkEiOjI1NSwiUiI6MjA0LCJHIjoyMDQsIkIiOjIwNH19LCJMaW5lV2VpZ2h0IjoxLjAsIkxpbmVUeXBlIjowLCJQYXJlbnRTdHlsZSI6bnVsbH0sIlZlcnRpY2FsQ29ubmVjdG9yU3R5bGUiOnsiJGlkIjoiMTQxOCIsIkxpbmVDb2xvciI6eyIkaWQiOiIxNDE5IiwiJHR5cGUiOiJOTFJFLkNvbW1vbi5Eb20uU29saWRDb2xvckJydXNoLCBOTFJFLkNvbW1vbiIsIkNvbG9yIjp7IiRpZCI6IjE0MjAiLCJBIjoyNTUsIlIiOjIwNCwiRyI6MjA0LCJCIjoyMDR9fSwiTGluZVdlaWdodCI6MC4wLCJMaW5lVHlwZSI6MCwiUGFyZW50U3R5bGUiOm51bGx9LCJNYXJnaW4iOm51bGwsIlN0YXJ0RGF0ZVBvc2l0aW9uIjo2LCJFbmREYXRlUG9zaXRpb24iOjYsIkRhdGVJc1Zpc2libGUiOmZhbHNlLCJUaXRsZVBvc2l0aW9uIjoyLCJEdXJhdGlvblBvc2l0aW9uIjozLCJQZXJjZW50YWdlQ29tcGxldGVkUG9zaXRpb24iOjQsIlNwYWNpbmciOjMsIklzQmVsb3dUaW1lYmFuZCI6dHJ1ZSwiUGVyY2VudGFnZUNvbXBsZXRlU2hhcGVPcGFjaXR5IjozNSwiU2hhcGVTdHlsZSI6eyIkaWQiOiIxNDIxIiwiTWFyZ2luIjp7IiRpZCI6IjE0MjIiLCJUb3AiOjAuMCwiTGVmdCI6NC4wLCJSaWdodCI6NC4wLCJCb3R0b20iOjAuMH0sIlBhZGRpbmciOnsiJGlkIjoiMTQyMyIsIlRvcCI6MC4wLCJMZWZ0IjowLjAsIlJpZ2h0IjowLjAsIkJvdHRvbSI6MC4wfSwiQmFja2dyb3VuZCI6eyIkaWQiOiIxNDI0IiwiQ29sb3IiOnsiJGlkIjoiMTQyNSIsIkEiOjI1NSwiUiI6NjgsIkciOjExNCwiQiI6MTk2fX0sIklzVmlzaWJsZSI6dHJ1ZSwiV2lkdGgiOjAuMCwiSGVpZ2h0IjoxMC4wLCJCb3JkZXJTdHlsZSI6eyIkaWQiOiIxNDI2IiwiTGluZUNvbG9yIjp7IiRpZCI6IjE0MjciLCIkdHlwZSI6Ik5MUkUuQ29tbW9uLkRvbS5Tb2xpZENvbG9yQnJ1c2gsIE5MUkUuQ29tbW9uIiwiQ29sb3IiOnsiJGlkIjoiMTQyOCIsIkEiOjI1NSwiUiI6MjU1LCJHIjowLCJCIjowfX0sIkxpbmVXZWlnaHQiOjAuMCwiTGluZVR5cGUiOjAsIlBhcmVudFN0eWxlIjpudWxsfSwiUGFyZW50U3R5bGUiOm51bGx9LCJUaXRsZVN0eWxlIjp7IiRpZCI6IjE0MjkiLCJGb250U2V0dGluZ3MiOnsiJGlkIjoiMTQzMCIsIkZvbnRTaXplIjo5LCJGb250TmFtZSI6IlNlZ29lIFVJIiwiSXNCb2xkIjp0cnVlLCJJc0l0YWxpYyI6ZmFsc2UsIklzVW5kZXJsaW5lZCI6ZmFsc2UsIlBhcmVudFN0eWxlIjpudWxsfSwiQXV0b1NpemUiOjAsIkZvcmVncm91bmQiOnsiJGlkIjoiMTQzMSIsIkNvbG9yIjp7IiRpZCI6IjE0MzIiLCJBIjoyNTUsIlIiOjI1NSwiRyI6MjU1LCJCIjoyNTV9fSwiTWF4V2lkdGgiOjc4NS40NTQ1NDU0NTQ1NDU1LCJNYXhIZWlnaHQiOiJJbmZpbml0eSIsIlNtYXJ0Rm9yZWdyb3VuZElzQWN0aXZlIjpmYWxzZSwiSG9yaXpvbnRhbEFsaWdubWVudCI6MSwiVmVydGljYWxBbGlnbm1lbnQiOjAsIlNtYXJ0Rm9yZWdyb3VuZCI6bnVsbCwiQmFja2dyb3VuZEZpbGxUeXBlIjowLCJNYXJnaW4iOnsiJGlkIjoiMTQzMyIsIlRvcCI6MC4wLCJMZWZ0IjowLjAsIlJpZ2h0IjowLjAsIkJvdHRvbSI6MC4wfSwiUGFkZGluZyI6eyIkaWQiOiIxNDM0IiwiVG9wIjowLjAsIkxlZnQiOjAuMCwiUmlnaHQiOjAuMCwiQm90dG9tIjowLjB9LCJCYWNrZ3JvdW5kIjp7IiRpZCI6IjE0MzUiLCJDb2xvciI6eyIkaWQiOiIxNDM2IiwiQSI6MCwiUiI6MjU1LCJHIjoyNTUsIkIiOjI1NX19LCJJc1Zpc2libGUiOnRydWUsIldpZHRoIjowLjAsIkhlaWdodCI6MC4wLCJCb3JkZXJTdHlsZSI6eyIkaWQiOiIxNDM3IiwiTGluZUNvbG9yIjpudWxsLCJMaW5lV2VpZ2h0IjowLjAsIkxpbmVUeXBlIjowLCJQYXJlbnRTdHlsZSI6bnVsbH0sIlBhcmVudFN0eWxlIjpudWxsfSwiRGF0ZVN0eWxlIjp7IiRpZCI6IjE0MzgiLCJGb250U2V0dGluZ3MiOnsiJGlkIjoiMTQzOSIsIkZvbnRTaXplIjoxMCwiRm9udE5hbWUiOiJDYWxpYnJpIiwiSXNCb2xkIjpmYWxzZSwiSXNJdGFsaWMiOmZhbHNlLCJJc1VuZGVybGluZWQiOmZhbHNlLCJQYXJlbnRTdHlsZSI6bnVsbH0sIkF1dG9TaXplIjowLCJGb3JlZ3JvdW5kIjp7IiRpZCI6IjE0NDAiLCJDb2xvciI6eyIkaWQiOiIxNDQ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DQyIiwiVG9wIjowLjAsIkxlZnQiOjAuMCwiUmlnaHQiOjAuMCwiQm90dG9tIjowLjB9LCJQYWRkaW5nIjp7IiRpZCI6IjE0NDMiLCJUb3AiOjAuMCwiTGVmdCI6MC4wLCJSaWdodCI6MC4wLCJCb3R0b20iOjAuMH0sIkJhY2tncm91bmQiOnsiJGlkIjoiMTQ0NCIsIkNvbG9yIjp7IiRpZCI6IjE0NDUiLCJBIjo4OSwiUiI6MCwiRyI6MCwiQiI6MH19LCJJc1Zpc2libGUiOnRydWUsIldpZHRoIjowLjAsIkhlaWdodCI6MC4wLCJCb3JkZXJTdHlsZSI6eyIkaWQiOiIxNDQ2IiwiTGluZUNvbG9yIjpudWxsLCJMaW5lV2VpZ2h0IjowLjAsIkxpbmVUeXBlIjowLCJQYXJlbnRTdHlsZSI6bnVsbH0sIlBhcmVudFN0eWxlIjpudWxsfSwiRGF0ZUZvcm1hdCI6eyIkaWQiOiIxNDQ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NDgiLCJGb3JtYXQiOjAsIklzVmlzaWJsZSI6ZmFsc2UsIkxhc3RLbm93blZpc2liaWxpdHlTdGF0ZSI6ZmFsc2V9LCJJc1Zpc2libGUiOnRydWUsIlBhcmVudFN0eWxlIjpudWxsfSwiSW5kZXgiOjI1LCJTbWFydER1cmF0aW9uQWN0aXZhdGVkIjpmYWxzZSwiRGF0ZUZvcm1hdCI6eyIkcmVmIjoiMTQ0NyJ9LCJXZWVrTnVtYmVyaW5nIjp7IiRpZCI6IjE0NDkiLCJGb3JtYXQiOjAsIklzVmlzaWJsZSI6ZmFsc2UsIkxhc3RLbm93blZpc2liaWxpdHlTdGF0ZSI6ZmFsc2V9LCJJZCI6IjhlOTQ1NTdlLTEwOTMtNDcxNy04ZDhmLWRmODAwNTczMWI2MCIsIkltcG9ydElkIjpudWxsLCJUaXRsZSI6IlN0cmF0ZWdpYyBvYmplY3RpdmUiLCJOb3RlIjpudWxsLCJIeXBlcmxpbmsiOnsiJGlkIjoiMTQ1MCIsIkFkZHJlc3MiOm51bGwsIlN1YkFkZHJlc3MiOm51bGx9LCJJc0NoYW5nZWQiOmZhbHNlLCJJc05ldyI6ZmFsc2V9fV0sIl9taWxlc3RvbmVzIjpbXSwiSWQiOiIwMDAwMDAwMC0wMDAwLTAwMDAtMDAwMC0wMDAwMDAwMDAwMDAiLCJJc1NpbmdsZUl0ZW1Sb3ciOnRydWV9XSwiSW5kZXgiOjAsIklkIjoiYmQ2NmJjZDItOWU5MC00YWQ5LWE1ODktODRlY2YwMGJkY2MxIiwiSGVhZGVyVGV4dCI6bnVsbCwiSXNEZWZhdWx0Ijp0cnVlLCJTdHlsZSI6eyIkaWQiOiIxNDUxIiwiSGVhZGVyU3R5bGUiOnsiJGlkIjoiMTQ1MiIsIlRleHRTdHlsZSI6eyIkaWQiOiIxNDUzIiwiRm9udFNldHRpbmdzIjp7IiRpZCI6IjE0NTQiLCJGb250U2l6ZSI6MTEsIkZvbnROYW1lIjoiQ2FsaWJyaSIsIklzQm9sZCI6ZmFsc2UsIklzSXRhbGljIjpmYWxzZSwiSXNVbmRlcmxpbmVkIjpmYWxzZSwiUGFyZW50U3R5bGUiOm51bGx9LCJBdXRvU2l6ZSI6MiwiRm9yZWdyb3VuZCI6eyIkaWQiOiIxNDU1IiwiQ29sb3IiOnsiJGlkIjoiMTQ1N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0NTciLCJUb3AiOjAuMCwiTGVmdCI6MC4wLCJSaWdodCI6MC4wLCJCb3R0b20iOjAuMH0sIlBhZGRpbmciOnsiJGlkIjoiMTQ1OCIsIlRvcCI6MC4wLCJMZWZ0IjowLjAsIlJpZ2h0IjowLjAsIkJvdHRvbSI6MC4wfSwiQmFja2dyb3VuZCI6bnVsbCwiSXNWaXNpYmxlIjp0cnVlLCJXaWR0aCI6MC4wLCJIZWlnaHQiOjAuMCwiQm9yZGVyU3R5bGUiOm51bGwsIlBhcmVudFN0eWxlIjpudWxsfSwiUmVjdGFuZ2xlU3R5bGUiOnsiJGlkIjoiMTQ1OSIsIk1hcmdpbiI6eyIkaWQiOiIxNDYwIiwiVG9wIjowLjAsIkxlZnQiOjAuMCwiUmlnaHQiOjAuMCwiQm90dG9tIjowLjB9LCJQYWRkaW5nIjp7IiRpZCI6IjE0NjEiLCJUb3AiOjAuMCwiTGVmdCI6MC4wLCJSaWdodCI6MC4wLCJCb3R0b20iOjAuMH0sIkJhY2tncm91bmQiOnsiJGlkIjoiMTQ2MiIsIkNvbG9yIjp7IiRpZCI6IjE0NjMiLCJBIjo2MywiUiI6MTY1LCJHIjoxNjUsIkIiOjE2NX19LCJJc1Zpc2libGUiOnRydWUsIldpZHRoIjowLjAsIkhlaWdodCI6MC4wLCJCb3JkZXJTdHlsZSI6eyIkaWQiOiIxNDY0IiwiTGluZUNvbG9yIjp7IiRpZCI6IjE0NjUiLCIkdHlwZSI6Ik5MUkUuQ29tbW9uLkRvbS5Tb2xpZENvbG9yQnJ1c2gsIE5MUkUuQ29tbW9uIiwiQ29sb3IiOnsiJGlkIjoiMTQ2NiIsIkEiOjI1NSwiUiI6MjU1LCJHIjowLCJCIjowfX0sIkxpbmVXZWlnaHQiOjAuMCwiTGluZVR5cGUiOjAsIlBhcmVudFN0eWxlIjpudWxsfSwiUGFyZW50U3R5bGUiOm51bGx9LCJNYXJnaW4iOnsiJGlkIjoiMTQ2NyIsIlRvcCI6MC4wLCJMZWZ0IjowLjAsIlJpZ2h0IjowLjAsIkJvdHRvbSI6MC4wfSwiUGFkZGluZyI6eyIkaWQiOiIxNDY4IiwiVG9wIjowLjAsIkxlZnQiOjAuMCwiUmlnaHQiOjAuMCwiQm90dG9tIjowLjB9LCJCYWNrZ3JvdW5kIjpudWxsLCJJc1Zpc2libGUiOnRydWUsIldpZHRoIjowLjAsIkhlaWdodCI6MC4wLCJCb3JkZXJTdHlsZSI6bnVsbCwiUGFyZW50U3R5bGUiOm51bGx9LCJCYWNrZ3JvdW5kU3R5bGUiOnsiJGlkIjoiMTQ2OSIsIk1hcmdpbiI6eyIkaWQiOiIxNDcwIiwiVG9wIjowLjAsIkxlZnQiOjAuMCwiUmlnaHQiOjAuMCwiQm90dG9tIjowLjB9LCJQYWRkaW5nIjp7IiRpZCI6IjE0NzEiLCJUb3AiOjAuMCwiTGVmdCI6MC4wLCJSaWdodCI6MC4wLCJCb3R0b20iOjAuMH0sIkJhY2tncm91bmQiOnsiJGlkIjoiMTQ3MiIsIkNvbG9yIjp7IiRpZCI6IjE0NzMiLCJBIjo1MSwiUiI6MTY1LCJHIjoxNjUsIkIiOjE2NX19LCJJc1Zpc2libGUiOnRydWUsIldpZHRoIjowLjAsIkhlaWdodCI6MC4wLCJCb3JkZXJTdHlsZSI6eyIkaWQiOiIxNDc0IiwiTGluZUNvbG9yIjp7IiRpZCI6IjE0NzUiLCIkdHlwZSI6Ik5MUkUuQ29tbW9uLkRvbS5Tb2xpZENvbG9yQnJ1c2gsIE5MUkUuQ29tbW9uIiwiQ29sb3IiOnsiJGlkIjoiMTQ3NiIsIkEiOjI1NSwiUiI6MjU1LCJHIjowLCJCIjowfX0sIkxpbmVXZWlnaHQiOjAuMCwiTGluZVR5cGUiOjAsIlBhcmVudFN0eWxlIjpudWxsfSwiUGFyZW50U3R5bGUiOm51bGx9LCJNYXJnaW4iOnsiJGlkIjoiMTQ3NyIsIlRvcCI6MC4wLCJMZWZ0IjowLjAsIlJpZ2h0IjowLjAsIkJvdHRvbSI6MC4wfSwiUGFkZGluZyI6eyIkaWQiOiIxNDc4IiwiVG9wIjowLjAsIkxlZnQiOjAuMCwiUmlnaHQiOjAuMCwiQm90dG9tIjowLjB9LCJJc1Zpc2libGUiOnRydWUsIldpZHRoIjowLjAsIkhlaWdodCI6MC4wLCJCb3JkZXJTdHlsZSI6bnVsbCwiUGFyZW50U3R5bGUiOm51bGx9fV0sIklkIjoiZDVkYmNhYTAtYzdiZS00NWU3LTg2YWItMThlNWI2ODA2MzYxIiwiSW5kZXgiOjMsIkhlYWRlclRleHQiOiJMRUFSTklOR1xyXG4mIEdST1dUSCIsIlN0eWxlIjp7IiRpZCI6IjE0NzkiLCJIZWFkZXJTdHlsZSI6eyIkaWQiOiIxNDgwIiwiVGV4dElzVmVydGljYWwiOmZhbHNlLCJUZXh0U3R5bGUiOnsiJGlkIjoiMTQ4MSIsIkZvbnRTZXR0aW5ncyI6eyIkaWQiOiIxNDgyIiwiRm9udFNpemUiOjExLCJGb250TmFtZSI6IlNlZ29lIFVJIiwiSXNCb2xkIjp0cnVlLCJJc0l0YWxpYyI6ZmFsc2UsIklzVW5kZXJsaW5lZCI6ZmFsc2UsIlBhcmVudFN0eWxlIjpudWxsfSwiQXV0b1NpemUiOjAsIkZvcmVncm91bmQiOnsiJGlkIjoiMTQ4MyIsIkNvbG9yIjp7IiRpZCI6IjE0ODQiLCJBIjoyNTUsIlIiOjI1NSwiRyI6MjU1LCJCIjoyNTV9fSwiTWF4V2lkdGgiOjAuMCwiTWF4SGVpZ2h0IjowLjAsIlNtYXJ0Rm9yZWdyb3VuZElzQWN0aXZlIjpmYWxzZSwiSG9yaXpvbnRhbEFsaWdubWVudCI6MCwiVmVydGljYWxBbGlnbm1lbnQiOjAsIlNtYXJ0Rm9yZWdyb3VuZCI6bnVsbCwiQmFja2dyb3VuZEZpbGxUeXBlIjowLCJNYXJnaW4iOnsiJHJlZiI6IjM5MSJ9LCJQYWRkaW5nIjp7IiRyZWYiOiIzOTIifSwiQmFja2dyb3VuZCI6bnVsbCwiSXNWaXNpYmxlIjpmYWxzZSwiV2lkdGgiOjAuMCwiSGVpZ2h0IjowLjAsIkJvcmRlclN0eWxlIjpudWxsLCJQYXJlbnRTdHlsZSI6bnVsbH0sIlJlY3RhbmdsZVN0eWxlIjp7IiRpZCI6IjE0ODUiLCJNYXJnaW4iOnsiJHJlZiI6IjM5NCJ9LCJQYWRkaW5nIjp7IiRyZWYiOiIzOTUifSwiQmFja2dyb3VuZCI6eyIkaWQiOiIxNDg2IiwiQ29sb3IiOnsiJGlkIjoiMTQ4NyIsIkEiOjI1NSwiUiI6NjgsIkciOjExNCwiQiI6MTk2fX0sIklzVmlzaWJsZSI6ZmFsc2UsIldpZHRoIjowLjAsIkhlaWdodCI6MC4wLCJCb3JkZXJTdHlsZSI6eyIkaWQiOiIxNDg4IiwiTGluZUNvbG9yIjp7IiRpZCI6IjE0ODkiLCIkdHlwZSI6Ik5MUkUuQ29tbW9uLkRvbS5Tb2xpZENvbG9yQnJ1c2gsIE5MUkUuQ29tbW9uIiwiQ29sb3IiOnsiJGlkIjoiMTQ5MCIsIkEiOjI1NSwiUiI6ODgsIkciOjM5LCJCIjo3fX0sIkxpbmVXZWlnaHQiOjAuMCwiTGluZVR5cGUiOjAsIlBhcmVudFN0eWxlIjpudWxsfSwiUGFyZW50U3R5bGUiOm51bGx9LCJNYXJnaW4iOnsiJHJlZiI6IjQwMSJ9LCJQYWRkaW5nIjp7IiRyZWYiOiI0MDIifSwiQmFja2dyb3VuZCI6bnVsbCwiSXNWaXNpYmxlIjp0cnVlLCJXaWR0aCI6MC4wLCJIZWlnaHQiOjAuMCwiQm9yZGVyU3R5bGUiOm51bGwsIlBhcmVudFN0eWxlIjpudWxsfSwiQmFja2dyb3VuZFN0eWxlIjp7IiRpZCI6IjE0OTEiLCJNYXJnaW4iOnsiJHJlZiI6IjQwNCJ9LCJQYWRkaW5nIjp7IiRyZWYiOiI0MDUifSwiQmFja2dyb3VuZCI6eyIkaWQiOiIxNDkyIiwiQ29sb3IiOnsiJGlkIjoiMTQ5MyIsIkEiOjM4LCJSIjoxNjUsIkciOjE2NSwiQiI6MTY1fX0sIklzVmlzaWJsZSI6dHJ1ZSwiV2lkdGgiOjAuMCwiSGVpZ2h0IjowLjAsIkJvcmRlclN0eWxlIjp7IiRpZCI6IjE0OTQiLCJMaW5lQ29sb3IiOnsiJGlkIjoiMTQ5NSIsIiR0eXBlIjoiTkxSRS5Db21tb24uRG9tLlNvbGlkQ29sb3JCcnVzaCwgTkxSRS5Db21tb24iLCJDb2xvciI6eyIkaWQiOiIxNDk2IiwiQSI6MjU1LCJSIjo4OCwiRyI6MzksIkIiOjd9fSwiTGluZVdlaWdodCI6MC4wLCJMaW5lVHlwZSI6MCwiUGFyZW50U3R5bGUiOm51bGx9LCJQYXJlbnRTdHlsZSI6bnVsbH0sIklzQWJvdmVUaW1lYmFuZCI6ZmFsc2UsIk1hcmdpbiI6eyIkaWQiOiIxNDk3IiwiVG9wIjowLjAsIkxlZnQiOjAuMCwiUmlnaHQiOjAuMCwiQm90dG9tIjowLjB9LCJQYWRkaW5nIjp7IiRpZCI6IjE0OTgiLCJUb3AiOjAuMCwiTGVmdCI6MC4wLCJSaWdodCI6MC4wLCJCb3R0b20iOjAuMH0sIklzVmlzaWJsZSI6dHJ1ZSwiV2lkdGgiOjAuMCwiSGVpZ2h0IjowLjAsIkJvcmRlclN0eWxlIjp7IiRpZCI6IjE0OTkiLCJMaW5lQ29sb3IiOm51bGwsIkxpbmVXZWlnaHQiOjAuMCwiTGluZVR5cGUiOjAsIlBhcmVudFN0eWxlIjpudWxsfSwiUGFyZW50U3R5bGUiOm51bGx9fV0sIkN1bHR1cmVJbmZvTmFtZSI6ImVuLVVTIiwiU3R5bGVOYW1lIjpudWxsLCJWZXJzaW9uIjp7IiRpZCI6IjE1MDAiLCJWZXJzaW9uIjoiMy42LjEiLCJPcmlnaW5hbEFzc2VtYmx5VmVyc2lvbiI6IjQuMDYuMDAuMDAiLCJFZGl0aW9uIjoiUHJvIiwiTGFzdFNhdmVkRWRpdGlvbiI6MywiSXNQbHVzRWRpdGlvbiI6dHJ1ZSwiSXNQcm9FZGl0aW9uIjp0cnVlfSwiRWZmZWN0IjowLCJTdHlsZSI6eyIkaWQiOiIxNTAxIiwiVGltZWJhbmRTdHlsZSI6eyIkaWQiOiIxNTAyIiwiU2NhbGVNYXJraW5nIjowLCJTaGFwZSI6MCwiU2hhcGVTdHlsZSI6eyIkaWQiOiIxNTAzIiwiTWFyZ2luIjp7IiRpZCI6IjE1MDQiLCJUb3AiOjAuMCwiTGVmdCI6MTIuMCwiUmlnaHQiOjEyLjAsIkJvdHRvbSI6MC4wfSwiUGFkZGluZyI6eyIkaWQiOiIxNTA1IiwiVG9wIjo3LjAsIkxlZnQiOjAuMCwiUmlnaHQiOjAuMCwiQm90dG9tIjo3LjB9LCJCYWNrZ3JvdW5kIjp7IiRpZCI6IjE1MDYiLCJDb2xvciI6eyIkaWQiOiIxNTA3IiwiQSI6MjU1LCJSIjo2NCwiRyI6NjQsIkIiOjY0fX0sIklzVmlzaWJsZSI6dHJ1ZSwiV2lkdGgiOjg1OC4wLCJIZWlnaHQiOjMwLjAsIkJvcmRlclN0eWxlIjp7IiRpZCI6IjE1MDgiLCJMaW5lQ29sb3IiOnsiJGlkIjoiMTUwOSIsIiR0eXBlIjoiTkxSRS5Db21tb24uRG9tLlNvbGlkQ29sb3JCcnVzaCwgTkxSRS5Db21tb24iLCJDb2xvciI6eyIkaWQiOiIxNTEwIiwiQSI6MjU1LCJSIjoyNTUsIkciOjAsIkIiOjB9fSwiTGluZVdlaWdodCI6MC4wLCJMaW5lVHlwZSI6MCwiUGFyZW50U3R5bGUiOm51bGx9LCJQYXJlbnRTdHlsZSI6bnVsbH0sIk1pZGRsZVRpZXJTaGFwZVN0eWxlIjp7IiRpZCI6IjE1MTEiLCJNYXJnaW4iOnsiJHJlZiI6IjE1MDQifSwiUGFkZGluZyI6eyIkcmVmIjoiMTUwNSJ9LCJCYWNrZ3JvdW5kIjp7IiRyZWYiOiIxNTA2In0sIklzVmlzaWJsZSI6dHJ1ZSwiV2lkdGgiOjg1OC4wLCJIZWlnaHQiOjMwLjAsIkJvcmRlclN0eWxlIjpudWxsLCJQYXJlbnRTdHlsZSI6bnVsbH0sIkJvdHRvbVRpZXJTaGFwZVN0eWxlIjp7IiRpZCI6IjE1MTIiLCJNYXJnaW4iOnsiJHJlZiI6IjE1MDQifSwiUGFkZGluZyI6eyIkcmVmIjoiMTUwNSJ9LCJCYWNrZ3JvdW5kIjp7IiRyZWYiOiIxNTA2In0sIklzVmlzaWJsZSI6dHJ1ZSwiV2lkdGgiOjg1OC4wLCJIZWlnaHQiOjMwLjAsIkJvcmRlclN0eWxlIjpudWxsLCJQYXJlbnRTdHlsZSI6bnVsbH0sIlJpZ2h0RW5kQ2Fwc1N0eWxlIjp7IiRpZCI6IjE1MTMiLCJGb250U2V0dGluZ3MiOnsiJGlkIjoiMTUxNCIsIkZvbnRTaXplIjoxLCJGb250TmFtZSI6IkNhbGlicmkiLCJJc0JvbGQiOnRydWUsIklzSXRhbGljIjpmYWxzZSwiSXNVbmRlcmxpbmVkIjpmYWxzZSwiUGFyZW50U3R5bGUiOm51bGx9LCJBdXRvU2l6ZSI6MCwiRm9yZWdyb3VuZCI6eyIkaWQiOiIxNTE1IiwiQ29sb3IiOnsiJGlkIjoiMTUxNi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UxNyIsIlRvcCI6MC4wLCJMZWZ0IjowLjAsIlJpZ2h0IjoyMjMuMCwiQm90dG9tIjowLjB9LCJQYWRkaW5nIjp7IiRpZCI6IjE1MTgiLCJUb3AiOjAuMCwiTGVmdCI6MC4wLCJSaWdodCI6MC4wLCJCb3R0b20iOjAuMH0sIkJhY2tncm91bmQiOnsiJGlkIjoiMTUxOSIsIkNvbG9yIjp7IiRyZWYiOiIyMjcifX0sIklzVmlzaWJsZSI6ZmFsc2UsIldpZHRoIjowLjAsIkhlaWdodCI6MC4wLCJCb3JkZXJTdHlsZSI6bnVsbCwiUGFyZW50U3R5bGUiOm51bGx9LCJMZWZ0RW5kQ2Fwc1N0eWxlIjp7IiRpZCI6IjE1MjAiLCJGb250U2V0dGluZ3MiOnsiJGlkIjoiMTUyMSIsIkZvbnRTaXplIjozMiwiRm9udE5hbWUiOiJDYWxpYnJpIiwiSXNCb2xkIjp0cnVlLCJJc0l0YWxpYyI6ZmFsc2UsIklzVW5kZXJsaW5lZCI6ZmFsc2UsIlBhcmVudFN0eWxlIjpudWxsfSwiQXV0b1NpemUiOjAsIkZvcmVncm91bmQiOnsiJGlkIjoiMTUyMiIsIkNvbG9yIjp7IiRpZCI6IjE1MjM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1MjQiLCJUb3AiOjAuMCwiTGVmdCI6MjAuMCwiUmlnaHQiOjAuMCwiQm90dG9tIjowLjB9LCJQYWRkaW5nIjp7IiRpZCI6IjE1MjUiLCJUb3AiOjAuMCwiTGVmdCI6MC4wLCJSaWdodCI6MC4wLCJCb3R0b20iOjAuMH0sIkJhY2tncm91bmQiOnsiJGlkIjoiMTUyNiIsIkNvbG9yIjp7IiRyZWYiOiIyMjcifX0sIklzVmlzaWJsZSI6ZmFsc2UsIldpZHRoIjowLjAsIkhlaWdodCI6MC4wLCJCb3JkZXJTdHlsZSI6bnVsbCwiUGFyZW50U3R5bGUiOm51bGx9LCJUb2RheVRleHRTdHlsZSI6eyIkaWQiOiIxNTI3IiwiRm9udFNldHRpbmdzIjp7IiRpZCI6IjE1MjgiLCJGb250U2l6ZSI6MTEsIkZvbnROYW1lIjoiU2Vnb2UgVUkiLCJJc0JvbGQiOmZhbHNlLCJJc0l0YWxpYyI6ZmFsc2UsIklzVW5kZXJsaW5lZCI6ZmFsc2UsIlBhcmVudFN0eWxlIjpudWxsfSwiQXV0b1NpemUiOjAsIkZvcmVncm91bmQiOnsiJGlkIjoiMTUyOSIsIkNvbG9yIjp7IiRpZCI6IjE1Mz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UzMSIsIlRvcCI6MC4wLCJMZWZ0IjowLjAsIlJpZ2h0IjowLjAsIkJvdHRvbSI6MC4wfSwiUGFkZGluZyI6eyIkaWQiOiIxNTMyIiwiVG9wIjowLjAsIkxlZnQiOjAuMCwiUmlnaHQiOjAuMCwiQm90dG9tIjowLjB9LCJCYWNrZ3JvdW5kIjp7IiRpZCI6IjE1MzMiLCJDb2xvciI6eyIkcmVmIjoiMjI3In19LCJJc1Zpc2libGUiOmZhbHNlLCJXaWR0aCI6MC4wLCJIZWlnaHQiOjAuMCwiQm9yZGVyU3R5bGUiOm51bGwsIlBhcmVudFN0eWxlIjpudWxsfSwiVG9kYXlNYXJrZXJTdHlsZSI6eyIkaWQiOiIxNTM0IiwiTWFyZ2luIjp7IiRpZCI6IjE1MzUiLCJUb3AiOjAuMCwiTGVmdCI6MC4wLCJSaWdodCI6MC4wLCJCb3R0b20iOjAuMH0sIlBhZGRpbmciOnsiJGlkIjoiMTUzNiIsIlRvcCI6MC4wLCJMZWZ0IjowLjAsIlJpZ2h0IjowLjAsIkJvdHRvbSI6MC4wfSwiQmFja2dyb3VuZCI6eyIkaWQiOiIxNTM3IiwiQ29sb3IiOnsiJGlkIjoiMTUzOCIsIkEiOjI1NSwiUiI6MjU1LCJHIjowLCJCIjowfX0sIklzVmlzaWJsZSI6dHJ1ZSwiV2lkdGgiOjAuMCwiSGVpZ2h0IjowLjAsIkJvcmRlclN0eWxlIjpudWxsLCJQYXJlbnRTdHlsZSI6bnVsbH0sIlNjYWxlU3R5bGUiOnsiJGlkIjoiMTUzOSIsIlNoYXBlIjowLCJTaG93U2VnbWVudFNlcGFyYXRvcnMiOnRydWUsIlNlZ21lbnRTZXBhcmF0b3JPcGFjaXR5IjozMCwiSGFzQmVlblZpc2libGVCZWZvcmUiOnRydWUsIkZvbnRTZXR0aW5ncyI6eyIkaWQiOiIxNTQwIiwiRm9udFNpemUiOjEyLCJGb250TmFtZSI6IlNlZ29lIFVJIiwiSXNCb2xkIjpmYWxzZSwiSXNJdGFsaWMiOmZhbHNlLCJJc1VuZGVybGluZWQiOmZhbHNlLCJQYXJlbnRTdHlsZSI6bnVsbH0sIkF1dG9TaXplIjowLCJGb3JlZ3JvdW5kIjp7IiRpZCI6IjE1NDEiLCJDb2xvciI6eyIkaWQiOiIxNTQy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1NDMiLCJUb3AiOjAuMCwiTGVmdCI6NS4wLCJSaWdodCI6MC4wLCJCb3R0b20iOjAuMH0sIlBhZGRpbmciOnsiJGlkIjoiMTU0NCIsIlRvcCI6MC4wLCJMZWZ0IjowLjAsIlJpZ2h0IjowLjAsIkJvdHRvbSI6MC4wfSwiQmFja2dyb3VuZCI6eyIkaWQiOiIxNTQ1IiwiQ29sb3IiOnsiJHJlZiI6IjIyNyJ9fSwiSXNWaXNpYmxlIjp0cnVlLCJXaWR0aCI6MC4wLCJIZWlnaHQiOjAuMCwiQm9yZGVyU3R5bGUiOm51bGwsIlBhcmVudFN0eWxlIjpudWxsfSwiU2luZ2xlU2NhbGVTaGFwZVN0eWxlIjp7IiRpZCI6IjE1NDYiLCJTaGFwZSI6MCwiSGVpZ2h0IjozMC4wfSwiTWlkZGxlVGllclNjYWxlU3R5bGUiOnsiJGlkIjoiMTU0NyIsIlNoYXBlIjowLCJTaG93U2VnbWVudFNlcGFyYXRvcnMiOnRydWUsIlNlZ21lbnRTZXBhcmF0b3JPcGFjaXR5IjozMCwiSGFzQmVlblZpc2libGVCZWZvcmUiOmZhbHNlLCJGb250U2V0dGluZ3MiOnsiJGlkIjoiMTU0OCIsIkZvbnRTaXplIjoxMiwiRm9udE5hbWUiOiJTZWdvZSBVSSIsIklzQm9sZCI6ZmFsc2UsIklzSXRhbGljIjpmYWxzZSwiSXNVbmRlcmxpbmVkIjpmYWxzZSwiUGFyZW50U3R5bGUiOm51bGx9LCJBdXRvU2l6ZSI6MCwiRm9yZWdyb3VuZCI6eyIkcmVmIjoiMTU0MSJ9LCJNYXhXaWR0aCI6MjAwLjAsIk1heEhlaWdodCI6IkluZmluaXR5IiwiU21hcnRGb3JlZ3JvdW5kSXNBY3RpdmUiOmZhbHNlLCJIb3Jpem9udGFsQWxpZ25tZW50IjowLCJWZXJ0aWNhbEFsaWdubWVudCI6MSwiU21hcnRGb3JlZ3JvdW5kIjpudWxsLCJCYWNrZ3JvdW5kRmlsbFR5cGUiOjAsIk1hcmdpbiI6eyIkcmVmIjoiMTU0MyJ9LCJQYWRkaW5nIjp7IiRyZWYiOiIxNTQ0In0sIkJhY2tncm91bmQiOnsiJHJlZiI6IjE1NDUifSwiSXNWaXNpYmxlIjpmYWxzZSwiV2lkdGgiOjAuMCwiSGVpZ2h0IjowLjAsIkJvcmRlclN0eWxlIjpudWxsLCJQYXJlbnRTdHlsZSI6bnVsbH0sIkJvdHRvbVRpZXJTY2FsZVN0eWxlIjp7IiRpZCI6IjE1NDkiLCJTaGFwZSI6MCwiU2hvd1NlZ21lbnRTZXBhcmF0b3JzIjp0cnVlLCJTZWdtZW50U2VwYXJhdG9yT3BhY2l0eSI6MzAsIkhhc0JlZW5WaXNpYmxlQmVmb3JlIjpmYWxzZSwiRm9udFNldHRpbmdzIjp7IiRpZCI6IjE1NTAiLCJGb250U2l6ZSI6MTIsIkZvbnROYW1lIjoiU2Vnb2UgVUkiLCJJc0JvbGQiOmZhbHNlLCJJc0l0YWxpYyI6ZmFsc2UsIklzVW5kZXJsaW5lZCI6ZmFsc2UsIlBhcmVudFN0eWxlIjpudWxsfSwiQXV0b1NpemUiOjAsIkZvcmVncm91bmQiOnsiJHJlZiI6IjE1NDEifSwiTWF4V2lkdGgiOjIwMC4wLCJNYXhIZWlnaHQiOiJJbmZpbml0eSIsIlNtYXJ0Rm9yZWdyb3VuZElzQWN0aXZlIjpmYWxzZSwiSG9yaXpvbnRhbEFsaWdubWVudCI6MCwiVmVydGljYWxBbGlnbm1lbnQiOjEsIlNtYXJ0Rm9yZWdyb3VuZCI6bnVsbCwiQmFja2dyb3VuZEZpbGxUeXBlIjowLCJNYXJnaW4iOnsiJHJlZiI6IjE1NDMifSwiUGFkZGluZyI6eyIkcmVmIjoiMTU0NCJ9LCJCYWNrZ3JvdW5kIjp7IiRyZWYiOiIxNTQ1In0sIklzVmlzaWJsZSI6ZmFsc2UsIldpZHRoIjowLjAsIkhlaWdodCI6MC4wLCJCb3JkZXJTdHlsZSI6bnVsbCwiUGFyZW50U3R5bGUiOm51bGx9LCJFbGFwc2VkVGltZUJhY2tncm91bmQiOnsiJGlkIjoiMTU1MSIsIkNvbG9yIjp7IiRpZCI6IjE1NTIiLCJBIjo3NywiUiI6MjU1LCJHIjowLCJCIjowfX0sIkFwcGVuZFllYXJPblllYXJDaGFuZ2UiOnRydWUsIkVsYXBzZWRUaW1lRm9ybWF0IjoxLCJUb2RheU1hcmtlclBvc2l0aW9uIjowLCJRdWlja1Bvc2l0aW9uIjozLCJBYnNvbHV0ZVBvc2l0aW9uIjoxMjUuNTEzNjU3LCJNYXJnaW4iOnsiJGlkIjoiMTU1MyIsIlRvcCI6MC4wLCJMZWZ0IjoxMC4wLCJSaWdodCI6MTAuMCwiQm90dG9tIjowLjB9LCJQYWRkaW5nIjp7IiRpZCI6IjE1NTQiLCJUb3AiOjAuMCwiTGVmdCI6MC4wLCJSaWdodCI6MC4wLCJCb3R0b20iOjAuMH0sIkJhY2tncm91bmQiOnsiJGlkIjoiMTU1NSIsIkNvbG9yIjp7IiRpZCI6IjE1NTYiLCJBIjoyNTUsIlIiOjQ3LCJHIjo1NCwiQiI6MTUzfX0sIklzVmlzaWJsZSI6dHJ1ZSwiV2lkdGgiOjAuMCwiSGVpZ2h0IjowLjAsIkJvcmRlclN0eWxlIjpudWxsLCJQYXJlbnRTdHlsZSI6bnVsbH0sIkRlZmF1bHRNaWxlc3RvbmVTdHlsZSI6eyIkaWQiOiIxNTU3IiwiU2hhcGUiOjAsIkNvbm5lY3Rvck1hcmdpbiI6eyIkcmVmIjoiOCJ9LCJDb25uZWN0b3JTdHlsZSI6eyIkaWQiOiIxNTU4IiwiTGluZUNvbG9yIjp7IiRyZWYiOiIxNTUifSwiTGluZVdlaWdodCI6MS4wLCJMaW5lVHlwZSI6MCwiUGFyZW50U3R5bGUiOm51bGx9LCJJc0JlbG93VGltZWJhbmQiOmZhbHNlLCJQb3NpdGlvbk9uVGFzayI6MCwiSGlkZURhdGUiOmZhbHNlLCJTaGFwZVNpemUiOjEsIlNwYWNpbmciOjEuMCwiUGFkZGluZyI6eyIkcmVmIjoiMTIifSwiU2hhcGVTdHlsZSI6eyIkaWQiOiIxNTU5IiwiTWFyZ2luIjp7IiRyZWYiOiIxNCJ9LCJQYWRkaW5nIjp7IiRyZWYiOiIxNSJ9LCJCYWNrZ3JvdW5kIjp7IiRpZCI6IjE1NjAiLCJDb2xvciI6eyIkaWQiOiIxNTYxIiwiQSI6MjU1LCJSIjowLCJHIjoxMTQsIkIiOjE4OH19LCJJc1Zpc2libGUiOnRydWUsIldpZHRoIjoxOC4wLCJIZWlnaHQiOjIwLjAsIkJvcmRlclN0eWxlIjp7IiRpZCI6IjE1NjIiLCJMaW5lQ29sb3IiOnsiJHJlZiI6IjE5In0sIkxpbmVXZWlnaHQiOjAuMCwiTGluZVR5cGUiOjAsIlBhcmVudFN0eWxlIjpudWxsfSwiUGFyZW50U3R5bGUiOm51bGx9LCJUaXRsZVN0eWxlIjp7IiRpZCI6IjE1NjMiLCJGb250U2V0dGluZ3MiOnsiJGlkIjoiMTU2NCIsIkZvbnRTaXplIjoxMSwiRm9udE5hbWUiOiJDYWxpYnJpIiwiSXNCb2xkIjp0cnVlLCJJc0l0YWxpYyI6ZmFsc2UsIklzVW5kZXJsaW5lZCI6ZmFsc2UsIlBhcmVudFN0eWxlIjpudWxsfSwiQXV0b1NpemUiOjAsIkZvcmVncm91bmQiOnsiJGlkIjoiMTU2NSIsIkNvbG9yIjp7IiRpZCI6IjE1NjY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TU2NyIsIkNvbG9yIjp7IiRyZWYiOiIyMjcifX0sIklzVmlzaWJsZSI6dHJ1ZSwiV2lkdGgiOjAuMCwiSGVpZ2h0IjowLjAsIkJvcmRlclN0eWxlIjpudWxsLCJQYXJlbnRTdHlsZSI6bnVsbH0sIkRhdGVTdHlsZSI6eyIkaWQiOiIxNTY4IiwiRm9udFNldHRpbmdzIjp7IiRpZCI6IjE1NjkiLCJGb250U2l6ZSI6MTAsIkZvbnROYW1lIjoiQ2FsaWJyaSIsIklzQm9sZCI6ZmFsc2UsIklzSXRhbGljIjpmYWxzZSwiSXNVbmRlcmxpbmVkIjpmYWxzZSwiUGFyZW50U3R5bGUiOm51bGx9LCJBdXRvU2l6ZSI6MCwiRm9yZWdyb3VuZCI6eyIkaWQiOiIxNTcwIiwiQ29sb3IiOnsiJGlkIjoiMTU3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M0In0sIlBhZGRpbmciOnsiJHJlZiI6IjM1In0sIkJhY2tncm91bmQiOnsiJGlkIjoiMTU3MiIsIkNvbG9yIjp7IiRyZWYiOiIyMjcifX0sIklzVmlzaWJsZSI6ZmFsc2UsIldpZHRoIjowLjAsIkhlaWdodCI6MC4wLCJCb3JkZXJTdHlsZSI6bnVsbCwiUGFyZW50U3R5bGUiOm51bGx9LCJEYXRlRm9ybWF0Ijp7IiRpZCI6IjE1Nz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3NCIsIkZvcm1hdCI6MCwiSXNWaXNpYmxlIjpmYWxzZSwiTGFzdEtub3duVmlzaWJpbGl0eVN0YXRlIjpmYWxzZX0sIklzVmlzaWJsZSI6dHJ1ZSwiUGFyZW50U3R5bGUiOm51bGx9LCJEZWZhdWx0VGFza1N0eWxlIjp7IiRpZCI6IjE1NzUiLCJTaGFwZSI6MywiU2hhcGVUaGlja25lc3MiOjAsIkR1cmF0aW9uRm9ybWF0Ijo0LCJJbmNsdWRlTm9uV29ya2luZ0RheXNJbkR1cmF0aW9uIjpmYWxzZSwiUGVyY2VudGFnZUNvbXBsZXRlU3R5bGUiOnsiJGlkIjoiMTU3NiIsIkZvbnRTZXR0aW5ncyI6eyIkaWQiOiIxNTc3IiwiRm9udFNpemUiOjEwLCJGb250TmFtZSI6IkNhbGlicmkiLCJJc0JvbGQiOmZhbHNlLCJJc0l0YWxpYyI6ZmFsc2UsIklzVW5kZXJsaW5lZCI6ZmFsc2UsIlBhcmVudFN0eWxlIjpudWxsfSwiQXV0b1NpemUiOjAsIkZvcmVncm91bmQiOnsiJGlkIjoiMTU3OCIsIkNvbG9yIjp7IiRpZCI6IjE1Nzk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U4MCIsIlRvcCI6MC4wLCJMZWZ0IjowLjAsIlJpZ2h0IjowLjAsIkJvdHRvbSI6MC4wfSwiUGFkZGluZyI6eyIkaWQiOiIxNTgxIiwiVG9wIjowLjAsIkxlZnQiOjAuMCwiUmlnaHQiOjAuMCwiQm90dG9tIjowLjB9LCJCYWNrZ3JvdW5kIjp7IiRpZCI6IjE1ODIiLCJDb2xvciI6eyIkcmVmIjoiMjI3In19LCJJc1Zpc2libGUiOnRydWUsIldpZHRoIjowLjAsIkhlaWdodCI6MC4wLCJCb3JkZXJTdHlsZSI6bnVsbCwiUGFyZW50U3R5bGUiOm51bGx9LCJEdXJhdGlvblN0eWxlIjp7IiRpZCI6IjE1ODMiLCJGb250U2V0dGluZ3MiOnsiJGlkIjoiMTU4NCIsIkZvbnRTaXplIjo5LCJGb250TmFtZSI6IlNlZ29lIFVJIiwiSXNCb2xkIjpmYWxzZSwiSXNJdGFsaWMiOmZhbHNlLCJJc1VuZGVybGluZWQiOmZhbHNlLCJQYXJlbnRTdHlsZSI6bnVsbH0sIkF1dG9TaXplIjowLCJGb3JlZ3JvdW5kIjp7IiRpZCI6IjE1ODUiLCJDb2xvciI6eyIkaWQiOiIxNTg2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E1ODciLCJUb3AiOjAuMCwiTGVmdCI6MC4wLCJSaWdodCI6MC4wLCJCb3R0b20iOjAuMH0sIlBhZGRpbmciOnsiJGlkIjoiMTU4OCIsIlRvcCI6MC4wLCJMZWZ0IjowLjAsIlJpZ2h0IjowLjAsIkJvdHRvbSI6MC4wfSwiQmFja2dyb3VuZCI6eyIkaWQiOiIxNTg5IiwiQ29sb3IiOnsiJHJlZiI6IjIyNyJ9fSwiSXNWaXNpYmxlIjp0cnVlLCJXaWR0aCI6MC4wLCJIZWlnaHQiOjAuMCwiQm9yZGVyU3R5bGUiOm51bGwsIlBhcmVudFN0eWxlIjpudWxsfSwiSG9yaXpvbnRhbENvbm5lY3RvclN0eWxlIjp7IiRpZCI6IjE1OTAiLCJMaW5lQ29sb3IiOnsiJHJlZiI6IjE5OSJ9LCJMaW5lV2VpZ2h0IjoxLjAsIkxpbmVUeXBlIjowLCJQYXJlbnRTdHlsZSI6bnVsbH0sIlZlcnRpY2FsQ29ubmVjdG9yU3R5bGUiOnsiJGlkIjoiMTU5MSIsIkxpbmVDb2xvciI6eyIkcmVmIjoiMjAyIn0sIkxpbmVXZWlnaHQiOjAuMCwiTGluZVR5cGUiOjAsIlBhcmVudFN0eWxlIjpudWxsfSwiTWFyZ2luIjpudWxsLCJTdGFydERhdGVQb3NpdGlvbiI6NiwiRW5kRGF0ZVBvc2l0aW9uIjo2LCJEYXRlSXNWaXNpYmxlIjpmYWxzZSwiVGl0bGVQb3NpdGlvbiI6MiwiRHVyYXRpb25Qb3NpdGlvbiI6MywiUGVyY2VudGFnZUNvbXBsZXRlZFBvc2l0aW9uIjoyLCJTcGFjaW5nIjozLCJJc0JlbG93VGltZWJhbmQiOnRydWUsIlBlcmNlbnRhZ2VDb21wbGV0ZVNoYXBlT3BhY2l0eSI6MzUsIlNoYXBlU3R5bGUiOnsiJGlkIjoiMTU5MiIsIk1hcmdpbiI6eyIkaWQiOiIxNTkzIiwiVG9wIjowLjAsIkxlZnQiOjQuMCwiUmlnaHQiOjQuMCwiQm90dG9tIjowLjB9LCJQYWRkaW5nIjp7IiRpZCI6IjE1OTQiLCJUb3AiOjAuMCwiTGVmdCI6MC4wLCJSaWdodCI6MC4wLCJCb3R0b20iOjAuMH0sIkJhY2tncm91bmQiOnsiJGlkIjoiMTU5NSIsIkNvbG9yIjp7IiRpZCI6IjE1OTYiLCJBIjoyNTUsIlIiOjAsIkciOjExNCwiQiI6MTg4fX0sIklzVmlzaWJsZSI6dHJ1ZSwiV2lkdGgiOjAuMCwiSGVpZ2h0IjoxMC4wLCJCb3JkZXJTdHlsZSI6eyIkaWQiOiIxNTk3IiwiTGluZUNvbG9yIjp7IiRpZCI6IjE1OTgiLCIkdHlwZSI6Ik5MUkUuQ29tbW9uLkRvbS5Tb2xpZENvbG9yQnJ1c2gsIE5MUkUuQ29tbW9uIiwiQ29sb3IiOnsiJGlkIjoiMTU5OSIsIkEiOjI1NSwiUiI6MjU1LCJHIjowLCJCIjowfX0sIkxpbmVXZWlnaHQiOjAuMCwiTGluZVR5cGUiOjAsIlBhcmVudFN0eWxlIjpudWxsfSwiUGFyZW50U3R5bGUiOm51bGx9LCJUaXRsZVN0eWxlIjp7IiRpZCI6IjE2MDAiLCJGb250U2V0dGluZ3MiOnsiJGlkIjoiMTYwMSIsIkZvbnRTaXplIjo5LCJGb250TmFtZSI6IlNlZ29lIFVJIiwiSXNCb2xkIjp0cnVlLCJJc0l0YWxpYyI6ZmFsc2UsIklzVW5kZXJsaW5lZCI6ZmFsc2UsIlBhcmVudFN0eWxlIjpudWxsfSwiQXV0b1NpemUiOjAsIkZvcmVncm91bmQiOnsiJGlkIjoiMTYwMiIsIkNvbG9yIjp7IiRpZCI6IjE2MDM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TYwNCIsIlRvcCI6MC4wLCJMZWZ0IjowLjAsIlJpZ2h0IjowLjAsIkJvdHRvbSI6MC4wfSwiUGFkZGluZyI6eyIkaWQiOiIxNjA1IiwiVG9wIjowLjAsIkxlZnQiOjAuMCwiUmlnaHQiOjAuMCwiQm90dG9tIjowLjB9LCJCYWNrZ3JvdW5kIjp7IiRpZCI6IjE2MDYiLCJDb2xvciI6eyIkcmVmIjoiMjI3In19LCJJc1Zpc2libGUiOnRydWUsIldpZHRoIjowLjAsIkhlaWdodCI6MC4wLCJCb3JkZXJTdHlsZSI6bnVsbCwiUGFyZW50U3R5bGUiOm51bGx9LCJEYXRlU3R5bGUiOnsiJGlkIjoiMTYwNyIsIkZvbnRTZXR0aW5ncyI6eyIkaWQiOiIxNjA4IiwiRm9udFNpemUiOjEwLCJGb250TmFtZSI6IkNhbGlicmkiLCJJc0JvbGQiOmZhbHNlLCJJc0l0YWxpYyI6ZmFsc2UsIklzVW5kZXJsaW5lZCI6ZmFsc2UsIlBhcmVudFN0eWxlIjpudWxsfSwiQXV0b1NpemUiOjAsIkZvcmVncm91bmQiOnsiJGlkIjoiMTYwOSIsIkNvbG9yIjp7IiRyZWYiOiI4OSJ9fSwiTWF4V2lkdGgiOjIwMC4wLCJNYXhIZWlnaHQiOiJJbmZpbml0eSIsIlNtYXJ0Rm9yZWdyb3VuZElzQWN0aXZlIjpmYWxzZSwiSG9yaXpvbnRhbEFsaWdubWVudCI6MCwiVmVydGljYWxBbGlnbm1lbnQiOjAsIlNtYXJ0Rm9yZWdyb3VuZCI6bnVsbCwiQmFja2dyb3VuZEZpbGxUeXBlIjowLCJNYXJnaW4iOnsiJGlkIjoiMTYxMCIsIlRvcCI6MC4wLCJMZWZ0IjowLjAsIlJpZ2h0IjowLjAsIkJvdHRvbSI6MC4wfSwiUGFkZGluZyI6eyIkaWQiOiIxNjExIiwiVG9wIjowLjAsIkxlZnQiOjAuMCwiUmlnaHQiOjAuMCwiQm90dG9tIjowLjB9LCJCYWNrZ3JvdW5kIjp7IiRyZWYiOiIyMjYifSwiSXNWaXNpYmxlIjp0cnVlLCJXaWR0aCI6MC4wLCJIZWlnaHQiOjAuMCwiQm9yZGVyU3R5bGUiOm51bGwsIlBhcmVudFN0eWxlIjpudWxsfSwiRGF0ZUZvcm1hdCI6eyIkaWQiOiIxNjE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2MTMiLCJGb3JtYXQiOjAsIklzVmlzaWJsZSI6ZmFsc2UsIkxhc3RLbm93blZpc2liaWxpdHlTdGF0ZSI6ZmFsc2V9LCJJc1Zpc2libGUiOnRydWUsIlBhcmVudFN0eWxlIjpudWxsLCJfZXhwbGljaXRseVNldCI6eyIkaWQiOiIxNjE0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NjE1IiwiR3JpZGxpbmVTdHlsZSI6eyIkaWQiOiIxNjE2IiwiTGluZUNvbG9yIjp7IiRpZCI6IjE2MTciLCIkdHlwZSI6Ik5MUkUuQ29tbW9uLkRvbS5Tb2xpZENvbG9yQnJ1c2gsIE5MUkUuQ29tbW9uIiwiQ29sb3IiOnsiJGlkIjoiMTYxOCIsIkEiOjM4LCJSIjoxMTUsIkciOjExNSwiQiI6MTE1fX0sIkxpbmVXZWlnaHQiOjEuMCwiTGluZVR5cGUiOjAsIlBhcmVudFN0eWxlIjpudWxsfSwiTWFyZ2luIjp7IiRpZCI6IjE2MTkiLCJUb3AiOjAuMCwiTGVmdCI6MC4wLCJSaWdodCI6MC4wLCJCb3R0b20iOjAuMH0sIlBhZGRpbmciOnsiJGlkIjoiMTYyMCIsIlRvcCI6MC4wLCJMZWZ0IjowLjAsIlJpZ2h0IjowLjAsIkJvdHRvbSI6MC4wfSwiQmFja2dyb3VuZCI6bnVsbCwiSXNWaXNpYmxlIjp0cnVlLCJXaWR0aCI6MC4wLCJIZWlnaHQiOjAuMCwiQm9yZGVyU3R5bGUiOnsiJGlkIjoiMTYyMSIsIkxpbmVDb2xvciI6bnVsbCwiTGluZVdlaWdodCI6MC4wLCJMaW5lVHlwZSI6MCwiUGFyZW50U3R5bGUiOm51bGx9LCJQYXJlbnRTdHlsZSI6bnVsbH0sIkFjdGl2aXR5TGluZVBhbmVsU3R5bGUiOnsiJGlkIjoiMTYyMiIsIkFjdGl2aXR5TGluZVN0eWxlIjp7IiRpZCI6IjE2MjMiLCJMaW5lQ29sb3IiOnsiJGlkIjoiMTYyNCIsIiR0eXBlIjoiTkxSRS5Db21tb24uRG9tLlNvbGlkQ29sb3JCcnVzaCwgTkxSRS5Db21tb24iLCJDb2xvciI6eyIkaWQiOiIxNjI1IiwiQSI6MzgsIlIiOjY4LCJHIjoxMTQsIkIiOjE5Nn19LCJMaW5lV2VpZ2h0IjoxLjAsIkxpbmVUeXBlIjowLCJQYXJlbnRTdHlsZSI6bnVsbH0sIk1hcmdpbiI6eyIkaWQiOiIxNjI2IiwiVG9wIjowLjAsIkxlZnQiOjAuMCwiUmlnaHQiOjAuMCwiQm90dG9tIjowLjB9LCJQYWRkaW5nIjp7IiRpZCI6IjE2MjciLCJUb3AiOjAuMCwiTGVmdCI6MC4wLCJSaWdodCI6MC4wLCJCb3R0b20iOjAuMH0sIkJhY2tncm91bmQiOm51bGwsIklzVmlzaWJsZSI6dHJ1ZSwiV2lkdGgiOjAuMCwiSGVpZ2h0IjowLjAsIkJvcmRlclN0eWxlIjpudWxsLCJQYXJlbnRTdHlsZSI6bnVsbH0sIlNob3dFbGFwc2VkVGltZUdyYWRpZW50U3R5bGUiOmZhbHNlLCJUaW1lYmFuZFJlc2VydmVkTGVmdEFyZWFTdHlsZSI6eyIkaWQiOiIxNjI4IiwiQWN0aXZpdHlIZWFkZXJXaWR0aCI6MC4wLCJJc1NldCI6ZmFsc2V9LCJEZWZhdWx0U3dpbWxhbmVTdHlsZSI6eyIkaWQiOiIxNjI5IiwiSGVhZGVyU3R5bGUiOnsiJGlkIjoiMTYzMCIsIlRleHRTdHlsZSI6eyIkaWQiOiIxNjMxIiwiRm9udFNldHRpbmdzIjp7IiRpZCI6IjE2MzIiLCJGb250U2l6ZSI6MTIsIkZvbnROYW1lIjoiQ2FsaWJyaSIsIklzQm9sZCI6ZmFsc2UsIklzSXRhbGljIjpmYWxzZSwiSXNVbmRlcmxpbmVkIjpmYWxzZSwiUGFyZW50U3R5bGUiOm51bGx9LCJBdXRvU2l6ZSI6MCwiRm9yZWdyb3VuZCI6eyIkaWQiOiIxNjMzIiwiQ29sb3IiOnsiJGlkIjoiMTYzNCIsIkEiOjI1NSwiUiI6MzIsIkciOjU2LCJCIjoxMDB9fSwiTWF4V2lkdGgiOjAuMCwiTWF4SGVpZ2h0IjowLjAsIlNtYXJ0Rm9yZWdyb3VuZElzQWN0aXZlIjpmYWxzZSwiSG9yaXpvbnRhbEFsaWdubWVudCI6MCwiVmVydGljYWxBbGlnbm1lbnQiOjAsIlNtYXJ0Rm9yZWdyb3VuZCI6bnVsbCwiQmFja2dyb3VuZEZpbGxUeXBlIjowLCJNYXJnaW4iOnsiJHJlZiI6IjM5MSJ9LCJQYWRkaW5nIjp7IiRyZWYiOiIzOTIifSwiQmFja2dyb3VuZCI6bnVsbCwiSXNWaXNpYmxlIjpmYWxzZSwiV2lkdGgiOjAuMCwiSGVpZ2h0IjowLjAsIkJvcmRlclN0eWxlIjpudWxsLCJQYXJlbnRTdHlsZSI6bnVsbH0sIlJlY3RhbmdsZVN0eWxlIjp7IiRpZCI6IjE2MzUiLCJNYXJnaW4iOnsiJHJlZiI6IjM5NCJ9LCJQYWRkaW5nIjp7IiRyZWYiOiIzOTUifSwiQmFja2dyb3VuZCI6eyIkaWQiOiIxNjM2IiwiQ29sb3IiOnsiJGlkIjoiMTYzNyIsIkEiOjEyNywiUiI6OTEsIkciOjE1NSwiQiI6MjEzfX0sIklzVmlzaWJsZSI6ZmFsc2UsIldpZHRoIjowLjAsIkhlaWdodCI6MC4wLCJCb3JkZXJTdHlsZSI6eyIkaWQiOiIxNjM4IiwiTGluZUNvbG9yIjp7IiRpZCI6IjE2MzkiLCIkdHlwZSI6Ik5MUkUuQ29tbW9uLkRvbS5Tb2xpZENvbG9yQnJ1c2gsIE5MUkUuQ29tbW9uIiwiQ29sb3IiOnsiJGlkIjoiMTY0MCIsIkEiOjI1NSwiUiI6MjU1LCJHIjowLCJCIjowfX0sIkxpbmVXZWlnaHQiOjAuMCwiTGluZVR5cGUiOjAsIlBhcmVudFN0eWxlIjpudWxsfSwiUGFyZW50U3R5bGUiOm51bGx9LCJNYXJnaW4iOnsiJHJlZiI6IjQwMSJ9LCJQYWRkaW5nIjp7IiRyZWYiOiI0MDIifSwiQmFja2dyb3VuZCI6bnVsbCwiSXNWaXNpYmxlIjp0cnVlLCJXaWR0aCI6MC4wLCJIZWlnaHQiOjAuMCwiQm9yZGVyU3R5bGUiOm51bGwsIlBhcmVudFN0eWxlIjpudWxsfSwiQmFja2dyb3VuZFN0eWxlIjp7IiRpZCI6IjE2NDEiLCJNYXJnaW4iOnsiJHJlZiI6IjQwNCJ9LCJQYWRkaW5nIjp7IiRyZWYiOiI0MDUifSwiQmFja2dyb3VuZCI6eyIkaWQiOiIxNjQyIiwiQ29sb3IiOnsiJGlkIjoiMTY0MyIsIkEiOjM4LCJSIjo5MSwiRyI6MTU1LCJCIjoyMTN9fSwiSXNWaXNpYmxlIjp0cnVlLCJXaWR0aCI6MC4wLCJIZWlnaHQiOjAuMCwiQm9yZGVyU3R5bGUiOnsiJGlkIjoiMTY0NCIsIkxpbmVDb2xvciI6eyIkaWQiOiIxNjQ1IiwiJHR5cGUiOiJOTFJFLkNvbW1vbi5Eb20uU29saWRDb2xvckJydXNoLCBOTFJFLkNvbW1vbiIsIkNvbG9yIjp7IiRpZCI6IjE2NDYiLCJBIjoyNTUsIlIiOjI1NSwiRyI6MCwiQiI6MH19LCJMaW5lV2VpZ2h0IjowLjAsIkxpbmVUeXBlIjowLCJQYXJlbnRTdHlsZSI6bnVsbH0sIlBhcmVudFN0eWxlIjpudWxsfSwiSXNBYm92ZVRpbWViYW5kIjpmYWxzZSwiTWFyZ2luIjp7IiRpZCI6IjE2NDciLCJUb3AiOjAuMCwiTGVmdCI6MC4wLCJSaWdodCI6MC4wLCJCb3R0b20iOjAuMH0sIlBhZGRpbmciOnsiJGlkIjoiMTY0OCIsIlRvcCI6MC4wLCJMZWZ0IjowLjAsIlJpZ2h0IjowLjAsIkJvdHRvbSI6MC4wfSwiSXNWaXNpYmxlIjp0cnVlLCJXaWR0aCI6MC4wLCJIZWlnaHQiOjAuMCwiQm9yZGVyU3R5bGUiOm51bGwsIlBhcmVudFN0eWxlIjpudWxsfX0sIlNjYWxlIjp7IiRpZCI6IjE2NDkiLCJTdGFydERhdGUiOiIyMDE2LTAxLTAxVDAwOjAwOjAwIiwiRW5kRGF0ZSI6IjIwMjEtMDYtMzBUMDU6MTQ6MDAiLCJGb3JtYXQiOiJNTU0iLCJUeXBlIjo0LCJBdXRvRGF0ZVJhbmdlIjpmYWxzZSwiV29ya2luZ0RheXMiOjMxLCJGaXNjYWxZZWFyIjp7IiRpZCI6IjE2NTAiLCJTdGFydE1vbnRoIjoxLCJVc2VTdGFydGluZ1llYXJGb3JOdW1iZXJpbmciOnRydWUsIlNob3dGaXNjYWxZZWFyTGFiZWwiOnRydWV9LCJUb2RheU1hcmtlclRleHQiOiJUb2RheSIsIkF1dG9TY2FsZVR5cGUiOmZhbHNlfSwiU2NhbGVWMiI6eyIkaWQiOiIxNjUxIiwiU3RhcnREYXRlIjoiMjAxNi0wMS0wMVQwMDowMDowMCIsIkVuZERhdGUiOiIyMDIxLTA2LTMwVDA1OjE0OjAwIiwiQXV0b0RhdGVSYW5nZSI6ZmFsc2UsIldvcmtpbmdEYXlzIjozMSwiRmlzY2FsWWVhciI6eyIkcmVmIjoiMTY1MCJ9LCJUb2RheU1hcmtlclRleHQiOiJUb2RheSIsIkF1dG9TY2FsZVR5cGUiOmZhbHNlLCJUaW1lYmFuZFNjYWxlcyI6eyIkaWQiOiIxNjUyIiwiVG9wU2NhbGVMYXllciI6eyIkaWQiOiIxNjUzIiwiRm9ybWF0IjoiTU1NIiwiVHlwZSI6NH0sIk1pZGRsZVNjYWxlTGF5ZXIiOnsiJGlkIjoiMTY1NCIsIkZvcm1hdCI6bnVsbCwiVHlwZSI6MH0sIkJvdHRvbVNjYWxlTGF5ZXIiOnsiJGlkIjoiMTY1NSIsIkZvcm1hdCI6bnVsbCwiVHlwZSI6MH19fSwiTWlsZXN0b25lcyI6W10sIlRhc2tzIjpbXSwiU3dpbWxhbmVzIjpbXSwiTXNQcm9qZWN0SXRlbXNUcmVlIjpudWxsLCJNZXRhZGF0YSI6eyIkaWQiOiIxNjU2IiwiUmVjZW50Q29sb3JzQ29sbGVjdGlvbiI6IltcIiNGRkIyMEUxMlwiLFwiI0ZGRkVCQTBBXCJd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ixcIkNvbHVtbkZyaWVuZGx5TmFtZVwiOm51bGx9LHtcIiRpZFwiOlwiMlwiLFwiU2VsZWN0ZWRNYXBwaW5nXCI6MixcIkNvbHVtbkhlYWRlclwiOlwiTmFtZVwiLFwiQ29sdW1uRnJpZW5kbHlOYW1lXCI6bnVsbH0se1wiJGlkXCI6XCIzXCIsXCJTZWxlY3RlZE1hcHBpbmdcIjozLFwiQ29sdW1uSGVhZGVyXCI6XCJTdGFydFwiLFwiQ29sdW1uRnJpZW5kbHlOYW1lXCI6bnVsbH0se1wiJGlkXCI6XCI0XCIsXCJTZWxlY3RlZE1hcHBpbmdcIjo0LFwiQ29sdW1uSGVhZGVyXCI6XCJGaW5pc2hcIixcIkNvbHVtbkZyaWVuZGx5TmFtZVwiOm51bGx9LHtcIiRpZFwiOlwiNVwiLFwiU2VsZWN0ZWRNYXBwaW5nXCI6NSxcIkNvbHVtbkhlYWRlclwiOlwiUGVyY2VudENvbXBsZXRlXCIsXCJDb2x1bW5GcmllbmRseU5hbWVcIjpudWxsfV0ifSwiU2V0dGluZ3MiOnsiJGlkIjoiMTY1NyIsIkltcGFPcHRpb25zIjp7IiRpZCI6IjE2NTg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NjU5IiwiVXNlVGltZSI6ZmFsc2UsIldvcmtEYXlTdGFydCI6IjAwOjAwOjAwIiwiV29ya0RheUVuZCI6IjIzOjU5OjAwIn0sIkxhc3RVc2VkVGVtcGxhdGVJZCI6IjcwOWIzNTQ5LTQ5YTAtNGU1OC1iYTU3LWZkYjkxODkzYjY0OCIsIkZpcnN0V2Vla09mWWVhciI6MCwiUGxhY2VNaWxlc3RvbmVBdFRoZUJlZ2lubmluZ09mVGhlRGF5IjpmYWxzZ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6-06-01T00:00:00.0000000Z"/>
  <p:tag name="OTLENDDATE" val="2020-08-31T23:59:00.0000000"/>
  <p:tag name="OTLPERCENTAGE" val="85"/>
  <p:tag name="OTLDURATIONFORMAT" val="year"/>
  <p:tag name="OTLSPACING" val="3"/>
  <p:tag name="OTLSHAPETHICKNESSTYPE" val="Thin"/>
  <p:tag name="OTLWEEKNUMBERINGFORMAT" val="WNFormat1"/>
  <p:tag name="OTLWEEKNUMBERINGISVISIBLE" val="False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6-06-01T00:00:00.0000000Z"/>
  <p:tag name="OTLENDDATE" val="2019-08-17T12:58:00.0000000"/>
  <p:tag name="OTLPERCENTAGE" val="70"/>
  <p:tag name="OTLDURATIONFORMAT" val="year"/>
  <p:tag name="OTLSPACING" val="3"/>
  <p:tag name="OTLSHAPETHICKNESSTYPE" val="Thin"/>
  <p:tag name="OTLWEEKNUMBERINGFORMAT" val="WNFormat1"/>
  <p:tag name="OTLWEEKNUMBERINGISVISIBLE" val="False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"/>
  <p:tag name="OTLDATE" val="2020-08-17T06:08:00.0000000"/>
  <p:tag name="OTLPOSITIONONTASK" val="Center"/>
  <p:tag name="OTLRELATEDTASKID" val="3580d92d-412d-47d6-b401-3adca7a1ed9b"/>
  <p:tag name="OTLWEEKNUMBERINGFORMAT" val="WNFormat1"/>
  <p:tag name="OTLWEEKNUMBERINGISVISIBLE" val="False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"/>
  <p:tag name="OTLDATE" val="2020-10-08T06:08:00.0000000"/>
  <p:tag name="OTLPOSITIONONTASK" val="Center"/>
  <p:tag name="OTLRELATEDTASKID" val="b6863b14-cf4b-4d9d-971d-476ca554bf44"/>
  <p:tag name="OTLWEEKNUMBERINGFORMAT" val="WNFormat1"/>
  <p:tag name="OTLWEEKNUMBERINGISVISIBLE" val="False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"/>
  <p:tag name="OTLDATE" val="2020-08-17T23:59:00.0000000"/>
  <p:tag name="OTLPOSITIONONTASK" val="Center"/>
  <p:tag name="OTLRELATEDTASKID" val="b52a71de-9e28-4a89-8fb1-3a5b640a6128"/>
  <p:tag name="OTLWEEKNUMBERINGFORMAT" val="WNFormat1"/>
  <p:tag name="OTLWEEKNUMBERINGISVISIBLE" val="False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"/>
  <p:tag name="OTLDATE" val="2020-08-17T23:59:00.0000000"/>
  <p:tag name="OTLPOSITIONONTASK" val="Center"/>
  <p:tag name="OTLRELATEDTASKID" val="e0540253-52ee-4732-96d4-21b355167880"/>
  <p:tag name="OTLWEEKNUMBERINGFORMAT" val="WNFormat1"/>
  <p:tag name="OTLWEEKNUMBERINGISVISIBL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6-06-01T00:00:00.0000000Z"/>
  <p:tag name="OTLENDDATE" val="2020-10-22T23:09:00.0000000"/>
  <p:tag name="OTLPERCENTAGE" val="90"/>
  <p:tag name="OTLDURATIONFORMAT" val="year"/>
  <p:tag name="OTLSPACING" val="3"/>
  <p:tag name="OTLSHAPETHICKNESSTYPE" val="Thin"/>
  <p:tag name="OTLWEEKNUMBERINGFORMAT" val="WNFormat1"/>
  <p:tag name="OTLWEEKNUMBERINGISVISIBLE" val="False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"/>
  <p:tag name="OTLDATE" val="2020-08-17T23:59:00.0000000"/>
  <p:tag name="OTLPOSITIONONTASK" val="Center"/>
  <p:tag name="OTLRELATEDTASKID" val="a27df8b1-9cc8-4ad2-b1f4-444e609f8160"/>
  <p:tag name="OTLWEEKNUMBERINGFORMAT" val="WNFormat1"/>
  <p:tag name="OTLWEEKNUMBERINGISVISIBLE" val="False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"/>
  <p:tag name="OTLDATE" val="2020-10-05T23:59:00.0000000"/>
  <p:tag name="OTLPOSITIONONTASK" val="Center"/>
  <p:tag name="OTLRELATEDTASKID" val="5bdc4721-d129-46b5-ae1b-09cbd9c56642"/>
  <p:tag name="OTLWEEKNUMBERINGFORMAT" val="WNFormat1"/>
  <p:tag name="OTLWEEKNUMBERINGISVISIBLE" val="False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"/>
  <p:tag name="OTLDATE" val="2020-09-25T23:59:00.0000000"/>
  <p:tag name="OTLPOSITIONONTASK" val="Center"/>
  <p:tag name="OTLRELATEDTASKID" val="bf77435a-4251-4a5c-90eb-613f973a4fc5"/>
  <p:tag name="OTLWEEKNUMBERINGFORMAT" val="WNFormat1"/>
  <p:tag name="OTLWEEKNUMBERINGISVISIBLE" val="False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"/>
  <p:tag name="OTLDATE" val="2020-08-17T23:59:00.0000000"/>
  <p:tag name="OTLPOSITIONONTASK" val="Center"/>
  <p:tag name="OTLRELATEDTASKID" val="57e4e667-fbbb-4eed-8dcf-ee89e033715f"/>
  <p:tag name="OTLWEEKNUMBERINGFORMAT" val="WNFormat1"/>
  <p:tag name="OTLWEEKNUMBERINGISVISIBLE" val="False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6-06-01T00:00:00.0000000Z"/>
  <p:tag name="OTLENDDATE" val="2020-01-13T00:17:00.0000000"/>
  <p:tag name="OTLPERCENTAGE" val="60"/>
  <p:tag name="OTLDURATIONFORMAT" val="year"/>
  <p:tag name="OTLSPACING" val="3"/>
  <p:tag name="OTLSHAPETHICKNESSTYPE" val="Thin"/>
  <p:tag name="OTLWEEKNUMBERINGFORMAT" val="WNFormat1"/>
  <p:tag name="OTLWEEKNUMBERINGISVISIBLE" val="False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6-06-01T00:00:00.0000000Z"/>
  <p:tag name="OTLENDDATE" val="2020-08-31T23:59:00.0000000"/>
  <p:tag name="OTLPERCENTAGE" val="97"/>
  <p:tag name="OTLDURATIONFORMAT" val="year"/>
  <p:tag name="OTLSPACING" val="3"/>
  <p:tag name="OTLSHAPETHICKNESSTYPE" val="Thin"/>
  <p:tag name="OTLWEEKNUMBERINGFORMAT" val="WNFormat1"/>
  <p:tag name="OTLWEEKNUMBERINGISVISIBLE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6-06-01T00:00:00.0000000Z"/>
  <p:tag name="OTLENDDATE" val="2020-08-31T23:59:00.0000000"/>
  <p:tag name="OTLPERCENTAGE" val="90"/>
  <p:tag name="OTLDURATIONFORMAT" val="year"/>
  <p:tag name="OTLSPACING" val="3"/>
  <p:tag name="OTLSHAPETHICKNESSTYPE" val="Thin"/>
  <p:tag name="OTLWEEKNUMBERINGFORMAT" val="WNFormat1"/>
  <p:tag name="OTLWEEKNUMBERINGISVISIBLE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6-06-01T00:00:00.0000000Z"/>
  <p:tag name="OTLENDDATE" val="2020-12-10T05:14:00.0000000"/>
  <p:tag name="OTLPERCENTAGE" val="98"/>
  <p:tag name="OTLDURATIONFORMAT" val="year"/>
  <p:tag name="OTLSPACING" val="3"/>
  <p:tag name="OTLSHAPETHICKNESSTYPE" val="Thin"/>
  <p:tag name="OTLWEEKNUMBERINGFORMAT" val="WNFormat1"/>
  <p:tag name="OTLWEEKNUMBERINGISVISIBLE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6-06-01T00:00:00.0000000Z"/>
  <p:tag name="OTLENDDATE" val="2020-08-31T23:59:00.0000000"/>
  <p:tag name="OTLPERCENTAGE" val="85"/>
  <p:tag name="OTLDURATIONFORMAT" val="year"/>
  <p:tag name="OTLSPACING" val="3"/>
  <p:tag name="OTLSHAPETHICKNESSTYPE" val="Thin"/>
  <p:tag name="OTLWEEKNUMBERINGFORMAT" val="WNFormat1"/>
  <p:tag name="OTLWEEKNUMBERINGISVISIBLE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6-06-01T00:00:00.0000000Z"/>
  <p:tag name="OTLENDDATE" val="2020-08-31T23:59:00.0000000"/>
  <p:tag name="OTLPERCENTAGE" val="85"/>
  <p:tag name="OTLDURATIONFORMAT" val="year"/>
  <p:tag name="OTLSPACING" val="3"/>
  <p:tag name="OTLSHAPETHICKNESSTYPE" val="Thin"/>
  <p:tag name="OTLWEEKNUMBERINGFORMAT" val="WNFormat1"/>
  <p:tag name="OTLWEEKNUMBERINGISVISIBLE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6-06-01T00:00:00.0000000Z"/>
  <p:tag name="OTLENDDATE" val="2020-10-17T09:31:00.0000000"/>
  <p:tag name="OTLPERCENTAGE" val="90"/>
  <p:tag name="OTLDURATIONFORMAT" val="year"/>
  <p:tag name="OTLSPACING" val="3"/>
  <p:tag name="OTLSHAPETHICKNESSTYPE" val="Thin"/>
  <p:tag name="OTLWEEKNUMBERINGFORMAT" val="WNFormat1"/>
  <p:tag name="OTLWEEKNUMBERINGISVISIBLE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6-06-01T00:00:00.0000000Z"/>
  <p:tag name="OTLENDDATE" val="2020-08-31T23:59:00.0000000"/>
  <p:tag name="OTLPERCENTAGE" val="75"/>
  <p:tag name="OTLDURATIONFORMAT" val="year"/>
  <p:tag name="OTLSPACING" val="3"/>
  <p:tag name="OTLSHAPETHICKNESSTYPE" val="Thin"/>
  <p:tag name="OTLWEEKNUMBERINGFORMAT" val="WNFormat1"/>
  <p:tag name="OTLWEEKNUMBERINGISVISIBLE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6-06-01T00:00:00.0000000Z"/>
  <p:tag name="OTLENDDATE" val="2020-02-24T16:45:00.0000000"/>
  <p:tag name="OTLPERCENTAGE" val="55"/>
  <p:tag name="OTLDURATIONFORMAT" val="year"/>
  <p:tag name="OTLSPACING" val="3"/>
  <p:tag name="OTLSHAPETHICKNESSTYPE" val="Thin"/>
  <p:tag name="OTLWEEKNUMBERINGFORMAT" val="WNFormat1"/>
  <p:tag name="OTLWEEKNUMBERINGISVISIBL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6-06-01T00:00:00.0000000Z"/>
  <p:tag name="OTLENDDATE" val="2020-10-13T16:26:00.0000000"/>
  <p:tag name="OTLPERCENTAGE" val="85"/>
  <p:tag name="OTLDURATIONFORMAT" val="year"/>
  <p:tag name="OTLSPACING" val="3"/>
  <p:tag name="OTLSHAPETHICKNESSTYPE" val="Thin"/>
  <p:tag name="OTLWEEKNUMBERINGFORMAT" val="WNFormat1"/>
  <p:tag name="OTLWEEKNUMBERINGISVISIBLE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6-06-01T00:00:00.0000000Z"/>
  <p:tag name="OTLENDDATE" val="2020-10-24T19:41:00.0000000"/>
  <p:tag name="OTLPERCENTAGE" val="85"/>
  <p:tag name="OTLDURATIONFORMAT" val="year"/>
  <p:tag name="OTLSPACING" val="3"/>
  <p:tag name="OTLSHAPETHICKNESSTYPE" val="Thin"/>
  <p:tag name="OTLWEEKNUMBERINGFORMAT" val="WNFormat1"/>
  <p:tag name="OTLWEEKNUMBERINGISVISIBLE" val="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6-06-01T00:00:00.0000000Z"/>
  <p:tag name="OTLENDDATE" val="2020-08-31T23:59:00.0000000"/>
  <p:tag name="OTLPERCENTAGE" val="70"/>
  <p:tag name="OTLDURATIONFORMAT" val="year"/>
  <p:tag name="OTLSPACING" val="3"/>
  <p:tag name="OTLSHAPETHICKNESSTYPE" val="Thin"/>
  <p:tag name="OTLWEEKNUMBERINGFORMAT" val="WNFormat1"/>
  <p:tag name="OTLWEEKNUMBERINGISVISIBLE" val="Fals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6-06-01T00:00:00.0000000Z"/>
  <p:tag name="OTLENDDATE" val="2020-08-31T23:59:00.0000000"/>
  <p:tag name="OTLPERCENTAGE" val="60"/>
  <p:tag name="OTLDURATIONFORMAT" val="year"/>
  <p:tag name="OTLSPACING" val="3"/>
  <p:tag name="OTLSHAPETHICKNESSTYPE" val="Thin"/>
  <p:tag name="OTLWEEKNUMBERINGFORMAT" val="WNFormat1"/>
  <p:tag name="OTLWEEKNUMBERINGISVISIBLE" val="Fals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6-06-01T00:00:00.0000000Z"/>
  <p:tag name="OTLENDDATE" val="2020-10-09T23:21:00.0000000"/>
  <p:tag name="OTLPERCENTAGE" val="92"/>
  <p:tag name="OTLDURATIONFORMAT" val="year"/>
  <p:tag name="OTLSPACING" val="3"/>
  <p:tag name="OTLSHAPETHICKNESSTYPE" val="Thin"/>
  <p:tag name="OTLWEEKNUMBERINGFORMAT" val="WNFormat1"/>
  <p:tag name="OTLWEEKNUMBERINGISVISIBLE" val="Fals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7-03-01T21:04:00.0000000"/>
  <p:tag name="OTLENDDATE" val="2020-08-31T23:59:00.0000000"/>
  <p:tag name="OTLPERCENTAGE" val="85"/>
  <p:tag name="OTLDURATIONFORMAT" val="year"/>
  <p:tag name="OTLSPACING" val="3"/>
  <p:tag name="OTLSHAPETHICKNESSTYPE" val="Thin"/>
  <p:tag name="OTLWEEKNUMBERINGFORMAT" val="WNFormat1"/>
  <p:tag name="OTLWEEKNUMBERINGISVISIBLE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7-08-02T13:56:00.0000000"/>
  <p:tag name="OTLENDDATE" val="2021-04-01T19:05:00.0000000"/>
  <p:tag name="OTLPERCENTAGE" val="80"/>
  <p:tag name="OTLDURATIONFORMAT" val="year"/>
  <p:tag name="OTLSPACING" val="3"/>
  <p:tag name="OTLSHAPETHICKNESSTYPE" val="Thin"/>
  <p:tag name="OTLWEEKNUMBERINGFORMAT" val="WNFormat1"/>
  <p:tag name="OTLWEEKNUMBERINGISVISIBLE" val="Fals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7-08-05T09:53:00.0000000"/>
  <p:tag name="OTLENDDATE" val="2021-01-09T06:08:00.0000000"/>
  <p:tag name="OTLPERCENTAGE" val="75"/>
  <p:tag name="OTLDURATIONFORMAT" val="year"/>
  <p:tag name="OTLSPACING" val="3"/>
  <p:tag name="OTLSHAPETHICKNESSTYPE" val="Thin"/>
  <p:tag name="OTLWEEKNUMBERINGFORMAT" val="WNFormat1"/>
  <p:tag name="OTLWEEKNUMBERINGISVISIBLE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ck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7"/>
  <p:tag name="OTLMARKERSHAPE" val="OTL"/>
  <p:tag name="OTLTIMEBANDCULTUREINFO" val="en-US"/>
  <p:tag name="OTLTIMEBANDQUICKPOSITION" val="Custom"/>
  <p:tag name="OTLTIMEBANDTHREEDEFFECTS" val="None"/>
  <p:tag name="OTLTIMEBANDAUTODATERANGE" val="False"/>
  <p:tag name="OTLTIMEBANDSTARTDATE" val="2016-01-01T00:00:00.0000000"/>
  <p:tag name="OTLTIMEBANDENDDATE" val="2021-06-30T05:14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23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MMM"/>
  <p:tag name="OTLTIMEBANDSCALETYPE" val="Years"/>
  <p:tag name="OTLTIMEBANDSHAPETYPE" val="RectangleTimeband"/>
  <p:tag name="OTLTIMEBANDSHAPEHEIGHT" val="30"/>
  <p:tag name="OTLTIMEBANDSHAPEPADDINGLEFT" val="0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433</Words>
  <Application>Microsoft Office PowerPoint</Application>
  <PresentationFormat>Widescreen</PresentationFormat>
  <Paragraphs>189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2020-09-21T12:19:54Z</dcterms:created>
  <dcterms:modified xsi:type="dcterms:W3CDTF">2022-06-29T13:44:52Z</dcterms:modified>
</cp:coreProperties>
</file>