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8" r:id="rId2"/>
    <p:sldId id="195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02D0B-BCEE-4B6C-9C9C-FFE1DDAA16F4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33ED0-FFA8-46B5-A7A6-ABDA333E9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39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133ED0-FFA8-46B5-A7A6-ABDA333E90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01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015E-5414-4791-87ED-6F1F4CA7F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8C831-CA59-4FA8-9B42-0FE30D910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34EE0-0BE0-4106-A2E0-9DE155B36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C5FFB-3FC1-4537-9C9C-19308391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A88AD-4717-4C64-88E0-3C63A21DF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41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F8F65-14EE-4E60-BC06-4AD7E330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992E2-1688-41DF-AD2D-D6E43F1C82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7E1C0-C520-4BA0-A1EC-448ED249B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806E2-EFFE-4F3F-9E6D-16C1B5E02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83C85-4466-468C-88AA-825A9DCF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1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10677-2970-40C6-BE6E-A19787194C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0E1647-EFB2-40F3-8D5D-E75C3BB89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4CC91-28A6-4966-B123-78B001538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2E456-9A05-4751-B88B-EA16C1928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3CDDD-5435-4113-9DCB-B500AF0B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2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F88A3-24A9-445F-A1B1-ED5CC622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0B13B-558D-4ACA-AA3B-0A6B422C7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C9CBF-74AA-4811-97E7-4EF8B29A5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93DBE-0F2D-4B12-BD2B-9A50449CA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00C98-DBB1-466B-84F9-6765ED45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4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93360-2C66-4709-8011-0AD3C3052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9DC65-5635-4220-8C9F-242E17DD9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93D0F-B82C-43FB-83F1-721EBD4B9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A42DE-2B84-47BC-8592-EDE88DCC4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2B38A-A9DF-427C-89BF-134EFCD12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5711-8E57-4212-8251-777D515C9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F7A44-D9E5-45DA-B0FA-466816D6D0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3CF7E-6548-4EFD-950C-F493DC196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57578B-5F8E-44D2-B5A8-0E09A839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F3CB6-DA6C-4088-8459-416FBB643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EE560-06A4-4146-BFD7-441EB5C6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3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F7831-B65A-4C9C-809C-70C70259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CD35A-D078-47DC-B0D3-E440A2116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EBD668-7469-45D0-A576-480393180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69486D-EEB9-4051-AFA1-9EC7C3571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51B6A2-BCF9-40BE-B10D-B6E1EF313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74614D-3712-42AA-AA77-DAA1809C6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F9191-2D76-4280-AFFD-C0E31A321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8A7822-C210-4037-A144-82C9A9F7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87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40107-F818-47A3-B6F7-C00196BD0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C8EF9B-1978-4C32-A31F-7E805EA1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8CDA3-37FB-480E-99BB-743E24BD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B4F09-2CB0-4F0F-B79F-DD6C903C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84E188-0423-4838-BD28-21A6D9211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BEE8F-C2B8-4FF5-BF7A-6039B7248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5A43E-2E80-436A-9A01-E7188901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0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900B1-A7A4-419D-940C-E3D25CAA8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80CF8-9A36-4B86-BAD4-51D0FC4AE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2745C-F614-44A5-9C36-E08983212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20E54-B02D-4D08-8EB3-1CE63D3C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DECAC-5CA4-44F6-8534-0F8BA0DD9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AE77C-AA38-4C6B-AE09-0772F5EF5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12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1046-7874-4423-9EE1-450EA6809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84959F-EFA0-4F32-A969-98F690BE6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72295-183C-4654-ACD4-8F1C3B800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C165C-6C18-4A8B-8A3A-5CD27ACE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4E76C-EDA4-4EB9-8CCF-084AEC845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B341F-432F-40B5-9EC4-F64D01ADF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5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3C6D76-162F-4D7A-850F-CCFF034A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E90D8-B49E-4984-A8FC-07258C79F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A741F-CC75-4703-8F35-D71EEB46B3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FAD67-EA96-45FC-A058-223DFFC64D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0DBC9-71B5-4566-BBE6-1119EEA5C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351ED-E467-45D9-9530-3E23B85F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B769D-7334-4E23-A3F0-FE7623B1F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5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36" Type="http://schemas.openxmlformats.org/officeDocument/2006/relationships/notesSlide" Target="../notesSlides/notesSlide1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slideLayout" Target="../slideLayouts/slideLayout6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Rectangle 425">
            <a:extLst>
              <a:ext uri="{FF2B5EF4-FFF2-40B4-BE49-F238E27FC236}">
                <a16:creationId xmlns:a16="http://schemas.microsoft.com/office/drawing/2014/main" id="{7D291E3B-4105-406F-AF6C-34464E2C4767}"/>
              </a:ext>
            </a:extLst>
          </p:cNvPr>
          <p:cNvSpPr/>
          <p:nvPr/>
        </p:nvSpPr>
        <p:spPr>
          <a:xfrm rot="10800000">
            <a:off x="3861661" y="3585294"/>
            <a:ext cx="4394199" cy="2376381"/>
          </a:xfrm>
          <a:prstGeom prst="rect">
            <a:avLst/>
          </a:prstGeom>
          <a:gradFill>
            <a:gsLst>
              <a:gs pos="0">
                <a:srgbClr val="7030A0">
                  <a:alpha val="0"/>
                </a:srgbClr>
              </a:gs>
              <a:gs pos="14000">
                <a:srgbClr val="7030A0">
                  <a:alpha val="15000"/>
                </a:srgbClr>
              </a:gs>
              <a:gs pos="100000">
                <a:srgbClr val="7030A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089d7eb988274527948a1ef4646e8746_BackgroundRectangle">
            <a:extLst>
              <a:ext uri="{FF2B5EF4-FFF2-40B4-BE49-F238E27FC236}">
                <a16:creationId xmlns:a16="http://schemas.microsoft.com/office/drawing/2014/main" id="{42D619D9-7EEF-408A-B01F-CC72B1634F4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424457"/>
            <a:ext cx="11633200" cy="1538393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_a88f145e4d284420a2baa685af085546_BackgroundRectangle">
            <a:extLst>
              <a:ext uri="{FF2B5EF4-FFF2-40B4-BE49-F238E27FC236}">
                <a16:creationId xmlns:a16="http://schemas.microsoft.com/office/drawing/2014/main" id="{CF31E4BA-2DDA-413D-8F6A-6FF6F843A45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890713"/>
            <a:ext cx="11633200" cy="554074"/>
          </a:xfrm>
          <a:prstGeom prst="rect">
            <a:avLst/>
          </a:prstGeom>
          <a:solidFill>
            <a:schemeClr val="accent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OTLSHAPE_SL_ffee1e79b85943a28c39454ea880fda8_BackgroundRectangle">
            <a:extLst>
              <a:ext uri="{FF2B5EF4-FFF2-40B4-BE49-F238E27FC236}">
                <a16:creationId xmlns:a16="http://schemas.microsoft.com/office/drawing/2014/main" id="{CA725516-BF6D-40AC-916D-FE02D0477FF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26351"/>
            <a:ext cx="11633200" cy="800862"/>
          </a:xfrm>
          <a:prstGeom prst="rect">
            <a:avLst/>
          </a:prstGeom>
          <a:solidFill>
            <a:srgbClr val="70AD47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1" name="OTLSHAPE_SL_9cf0b9a3b4064869b9ae748fb5efbb51_BackgroundRectangle">
            <a:extLst>
              <a:ext uri="{FF2B5EF4-FFF2-40B4-BE49-F238E27FC236}">
                <a16:creationId xmlns:a16="http://schemas.microsoft.com/office/drawing/2014/main" id="{D42D8BE7-7C53-4B49-B22B-645D6CD9FAF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2530038"/>
            <a:ext cx="11633200" cy="830919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2A_b8ab301f25904329aa86a8c8f2f1449c_BackgroundRectangle" hidden="1">
            <a:extLst>
              <a:ext uri="{FF2B5EF4-FFF2-40B4-BE49-F238E27FC236}">
                <a16:creationId xmlns:a16="http://schemas.microsoft.com/office/drawing/2014/main" id="{D9C8A6EB-6E5C-2113-B88D-B4B33C833C2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66876" y="2530038"/>
            <a:ext cx="10541000" cy="830919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TLSHAPE_SL2A_0cf5ce3365364990a6c845bc97f238d5_BackgroundRectangle" hidden="1">
            <a:extLst>
              <a:ext uri="{FF2B5EF4-FFF2-40B4-BE49-F238E27FC236}">
                <a16:creationId xmlns:a16="http://schemas.microsoft.com/office/drawing/2014/main" id="{83A8E767-AD88-CC02-B2E4-82597081A49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66876" y="3424457"/>
            <a:ext cx="10541000" cy="1538393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2A_3584b0cc80fd496590315cd169aef7d3_BackgroundRectangle" hidden="1">
            <a:extLst>
              <a:ext uri="{FF2B5EF4-FFF2-40B4-BE49-F238E27FC236}">
                <a16:creationId xmlns:a16="http://schemas.microsoft.com/office/drawing/2014/main" id="{BD1258CF-C22E-A023-F3DD-3D1A31647582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66876" y="5026351"/>
            <a:ext cx="10541000" cy="800862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2A_5ef91f4e4abc436ba790aa55f2c8145b_BackgroundRectangle" hidden="1">
            <a:extLst>
              <a:ext uri="{FF2B5EF4-FFF2-40B4-BE49-F238E27FC236}">
                <a16:creationId xmlns:a16="http://schemas.microsoft.com/office/drawing/2014/main" id="{8E92F983-849C-6CAF-C2DC-85D255E08DB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66876" y="5890713"/>
            <a:ext cx="10541000" cy="554074"/>
          </a:xfrm>
          <a:prstGeom prst="rect">
            <a:avLst/>
          </a:prstGeom>
          <a:solidFill>
            <a:schemeClr val="accent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ABE9377C-1B74-7864-4C95-B0A1119D466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861351D2-29EF-4A6B-145A-02526DB5F09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99" name="OTLSHAPE_TB_00000000000000000000000000000000_ScaleContainer">
            <a:extLst>
              <a:ext uri="{FF2B5EF4-FFF2-40B4-BE49-F238E27FC236}">
                <a16:creationId xmlns:a16="http://schemas.microsoft.com/office/drawing/2014/main" id="{B40E23D8-B899-4E6E-9C06-E5AF1B20B73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293876" y="1945838"/>
            <a:ext cx="10414000" cy="381000"/>
          </a:xfrm>
          <a:prstGeom prst="rect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9cf0b9a3b4064869b9ae748fb5efbb51_HeaderRectangle">
            <a:extLst>
              <a:ext uri="{FF2B5EF4-FFF2-40B4-BE49-F238E27FC236}">
                <a16:creationId xmlns:a16="http://schemas.microsoft.com/office/drawing/2014/main" id="{25633857-B41D-4336-9D91-9BA5D9D9332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2530038"/>
            <a:ext cx="1104900" cy="830919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_089d7eb988274527948a1ef4646e8746_HeaderRectangle">
            <a:extLst>
              <a:ext uri="{FF2B5EF4-FFF2-40B4-BE49-F238E27FC236}">
                <a16:creationId xmlns:a16="http://schemas.microsoft.com/office/drawing/2014/main" id="{153CF6A8-2361-4CFB-AE55-A45CF232882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424457"/>
            <a:ext cx="1104900" cy="1538393"/>
          </a:xfrm>
          <a:prstGeom prst="rect">
            <a:avLst/>
          </a:prstGeom>
          <a:solidFill>
            <a:srgbClr val="ED7D3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_a88f145e4d284420a2baa685af085546_HeaderRectangle">
            <a:extLst>
              <a:ext uri="{FF2B5EF4-FFF2-40B4-BE49-F238E27FC236}">
                <a16:creationId xmlns:a16="http://schemas.microsoft.com/office/drawing/2014/main" id="{3E1849CF-8999-43D1-808F-BCD0DBA546F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890713"/>
            <a:ext cx="1104900" cy="554074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9" name="OTLSHAPE_SL_ffee1e79b85943a28c39454ea880fda8_HeaderRectangle">
            <a:extLst>
              <a:ext uri="{FF2B5EF4-FFF2-40B4-BE49-F238E27FC236}">
                <a16:creationId xmlns:a16="http://schemas.microsoft.com/office/drawing/2014/main" id="{52A8538F-A6C9-45FD-BE99-03B137BD0D4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026351"/>
            <a:ext cx="1104900" cy="800862"/>
          </a:xfrm>
          <a:prstGeom prst="rect">
            <a:avLst/>
          </a:prstGeom>
          <a:solidFill>
            <a:srgbClr val="70AD4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2A_b8ab301f25904329aa86a8c8f2f1449c_HeaderRectangle" hidden="1">
            <a:extLst>
              <a:ext uri="{FF2B5EF4-FFF2-40B4-BE49-F238E27FC236}">
                <a16:creationId xmlns:a16="http://schemas.microsoft.com/office/drawing/2014/main" id="{C708452D-F4FE-76CA-5409-A991E0DA72C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66876" y="2530038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TLSHAPE_SL2A_0cf5ce3365364990a6c845bc97f238d5_HeaderRectangle" hidden="1">
            <a:extLst>
              <a:ext uri="{FF2B5EF4-FFF2-40B4-BE49-F238E27FC236}">
                <a16:creationId xmlns:a16="http://schemas.microsoft.com/office/drawing/2014/main" id="{D88FF6B6-545E-9EA1-732F-0E60EC496DA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66876" y="3424457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3584b0cc80fd496590315cd169aef7d3_HeaderRectangle" hidden="1">
            <a:extLst>
              <a:ext uri="{FF2B5EF4-FFF2-40B4-BE49-F238E27FC236}">
                <a16:creationId xmlns:a16="http://schemas.microsoft.com/office/drawing/2014/main" id="{8BF56EA6-CCAA-EC4F-BE97-B30C2E4D604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66876" y="5026351"/>
            <a:ext cx="0" cy="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2A_5ef91f4e4abc436ba790aa55f2c8145b_HeaderRectangle" hidden="1">
            <a:extLst>
              <a:ext uri="{FF2B5EF4-FFF2-40B4-BE49-F238E27FC236}">
                <a16:creationId xmlns:a16="http://schemas.microsoft.com/office/drawing/2014/main" id="{AF459E33-8FF3-739D-E3D0-F1319CF44BE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66876" y="5890713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OTLSHAPE_G_00000000000000000000000000000000_ShapeBelow0">
            <a:extLst>
              <a:ext uri="{FF2B5EF4-FFF2-40B4-BE49-F238E27FC236}">
                <a16:creationId xmlns:a16="http://schemas.microsoft.com/office/drawing/2014/main" id="{04DEF928-402E-4B91-BC37-50FEA08D0282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858872" y="2326838"/>
            <a:ext cx="0" cy="4117948"/>
          </a:xfrm>
          <a:prstGeom prst="line">
            <a:avLst/>
          </a:prstGeom>
          <a:ln w="9525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G_00000000000000000000000000000000_ShapeBelow1">
            <a:extLst>
              <a:ext uri="{FF2B5EF4-FFF2-40B4-BE49-F238E27FC236}">
                <a16:creationId xmlns:a16="http://schemas.microsoft.com/office/drawing/2014/main" id="{28DD4EF5-B90E-4811-8256-E35966D50C34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452369" y="2326838"/>
            <a:ext cx="0" cy="4117948"/>
          </a:xfrm>
          <a:prstGeom prst="line">
            <a:avLst/>
          </a:prstGeom>
          <a:ln w="9525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2">
            <a:extLst>
              <a:ext uri="{FF2B5EF4-FFF2-40B4-BE49-F238E27FC236}">
                <a16:creationId xmlns:a16="http://schemas.microsoft.com/office/drawing/2014/main" id="{CFD70AC4-4C8C-43A5-9CDF-9982B911EFE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074365" y="2326838"/>
            <a:ext cx="0" cy="4117948"/>
          </a:xfrm>
          <a:prstGeom prst="line">
            <a:avLst/>
          </a:prstGeom>
          <a:ln w="9525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OTLSHAPE_SLT_bf0bab4e98f54763a82568a5d219a5c7_Shape">
            <a:extLst>
              <a:ext uri="{FF2B5EF4-FFF2-40B4-BE49-F238E27FC236}">
                <a16:creationId xmlns:a16="http://schemas.microsoft.com/office/drawing/2014/main" id="{44BD0B0E-DD25-401E-8CAB-AA4946BE7AD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063375" y="2860238"/>
            <a:ext cx="17907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9" name="OTLSHAPE_SLT_1f3ecdb523214d1c858ab8fb12392a13_Shape">
            <a:extLst>
              <a:ext uri="{FF2B5EF4-FFF2-40B4-BE49-F238E27FC236}">
                <a16:creationId xmlns:a16="http://schemas.microsoft.com/office/drawing/2014/main" id="{C4E5A75A-BFA2-40E8-B57A-5B4DA777E20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322376" y="2609879"/>
            <a:ext cx="2540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7" name="OTLSHAPE_SLT_118aa262c9b048e19e0b2ecc51e36c38_Shape">
            <a:extLst>
              <a:ext uri="{FF2B5EF4-FFF2-40B4-BE49-F238E27FC236}">
                <a16:creationId xmlns:a16="http://schemas.microsoft.com/office/drawing/2014/main" id="{B9BD9771-E28E-4290-8D23-C6CDF61C0BA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887372" y="3110598"/>
            <a:ext cx="17653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OTLSHAPE_SLT_8d38abf6434f49b59dc24ae1ee36935e_Shape">
            <a:extLst>
              <a:ext uri="{FF2B5EF4-FFF2-40B4-BE49-F238E27FC236}">
                <a16:creationId xmlns:a16="http://schemas.microsoft.com/office/drawing/2014/main" id="{6A4B5C7F-65B9-4D23-AC88-BCBD0088C6A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887372" y="3700216"/>
            <a:ext cx="762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OTLSHAPE_SLT_44de9765e7204557b88297f4709b8c30_Shape">
            <a:extLst>
              <a:ext uri="{FF2B5EF4-FFF2-40B4-BE49-F238E27FC236}">
                <a16:creationId xmlns:a16="http://schemas.microsoft.com/office/drawing/2014/main" id="{433490E4-9310-46F6-8AC0-EF7ED9C7C113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230872" y="3700216"/>
            <a:ext cx="18288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OTLSHAPE_SLT_40c7696c8b3a4b1db83d76730e5d92c2_Shape">
            <a:extLst>
              <a:ext uri="{FF2B5EF4-FFF2-40B4-BE49-F238E27FC236}">
                <a16:creationId xmlns:a16="http://schemas.microsoft.com/office/drawing/2014/main" id="{27A10655-86DB-454C-A98C-87C1246F625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739692" y="4336995"/>
            <a:ext cx="1727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OTLSHAPE_SLT_c7770eb3e434445083ebf0cda53241c7_Shape">
            <a:extLst>
              <a:ext uri="{FF2B5EF4-FFF2-40B4-BE49-F238E27FC236}">
                <a16:creationId xmlns:a16="http://schemas.microsoft.com/office/drawing/2014/main" id="{6727934F-BE75-42DF-A589-49FEB2239D3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887372" y="4336995"/>
            <a:ext cx="2006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2" name="OTLSHAPE_SLT_f1b03b9fadb246d6b74eef66d2c662d1_Shape">
            <a:extLst>
              <a:ext uri="{FF2B5EF4-FFF2-40B4-BE49-F238E27FC236}">
                <a16:creationId xmlns:a16="http://schemas.microsoft.com/office/drawing/2014/main" id="{2EC68B91-759E-4BE2-92C9-FB12B30AE32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623369" y="4545613"/>
            <a:ext cx="2006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SLT_71feb0897c2b47d28678366d0661913b_Shape">
            <a:extLst>
              <a:ext uri="{FF2B5EF4-FFF2-40B4-BE49-F238E27FC236}">
                <a16:creationId xmlns:a16="http://schemas.microsoft.com/office/drawing/2014/main" id="{94E1F87A-8F35-4269-8B2D-CEF5B3FBBFA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644319" y="5491594"/>
            <a:ext cx="1219200" cy="127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TLSHAPE_SLT_a0005013d1434eca8799fe0021a266e0_Shape">
            <a:extLst>
              <a:ext uri="{FF2B5EF4-FFF2-40B4-BE49-F238E27FC236}">
                <a16:creationId xmlns:a16="http://schemas.microsoft.com/office/drawing/2014/main" id="{E2247E53-4EC7-4B8D-A58B-975E6E0F9D47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237020" y="5491594"/>
            <a:ext cx="1409700" cy="127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OTLSHAPE_SLT_fa8886b769a54c02817aaba54576e921_Shape">
            <a:extLst>
              <a:ext uri="{FF2B5EF4-FFF2-40B4-BE49-F238E27FC236}">
                <a16:creationId xmlns:a16="http://schemas.microsoft.com/office/drawing/2014/main" id="{4DF28A83-223D-4DB2-9C20-9395520A61BB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861920" y="5491594"/>
            <a:ext cx="4394200" cy="127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OTLSHAPE_SLT_db841b2dc0b5434e83008cd4d4e540bc_Shape">
            <a:extLst>
              <a:ext uri="{FF2B5EF4-FFF2-40B4-BE49-F238E27FC236}">
                <a16:creationId xmlns:a16="http://schemas.microsoft.com/office/drawing/2014/main" id="{69C173A0-1D8C-4B09-B498-F9DD81C2114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646641" y="5491594"/>
            <a:ext cx="1866900" cy="127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SLT_eeb83e503ffe4a72a203fede87f23081_Shape">
            <a:extLst>
              <a:ext uri="{FF2B5EF4-FFF2-40B4-BE49-F238E27FC236}">
                <a16:creationId xmlns:a16="http://schemas.microsoft.com/office/drawing/2014/main" id="{1E0323F6-13B7-4F12-ACA6-43BCE60E0A5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682870" y="3110598"/>
            <a:ext cx="1092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0" name="OTLSHAPE_SLT_c60910096d5a4b6f9de76b63feadcf94_Shape">
            <a:extLst>
              <a:ext uri="{FF2B5EF4-FFF2-40B4-BE49-F238E27FC236}">
                <a16:creationId xmlns:a16="http://schemas.microsoft.com/office/drawing/2014/main" id="{11FA8F44-CE46-4F40-8F67-44C301B0542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392867" y="4754232"/>
            <a:ext cx="24638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4" name="OTLSHAPE_SLT_79eebf0cc03e4ea08540b80882717e0a_Shape">
            <a:extLst>
              <a:ext uri="{FF2B5EF4-FFF2-40B4-BE49-F238E27FC236}">
                <a16:creationId xmlns:a16="http://schemas.microsoft.com/office/drawing/2014/main" id="{F508A147-1AF0-4C82-885B-94132178295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820988" y="3110598"/>
            <a:ext cx="2235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2" name="OTLSHAPE_SLT_da01a58869b642ab80829fa4b14142a2_Shape">
            <a:extLst>
              <a:ext uri="{FF2B5EF4-FFF2-40B4-BE49-F238E27FC236}">
                <a16:creationId xmlns:a16="http://schemas.microsoft.com/office/drawing/2014/main" id="{BE7FBBA8-790B-1279-48A7-64892AE0396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804374" y="3110598"/>
            <a:ext cx="1244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M_42c1a0ca0ec74680a58bbd3c49f9125b_Shape">
            <a:extLst>
              <a:ext uri="{FF2B5EF4-FFF2-40B4-BE49-F238E27FC236}">
                <a16:creationId xmlns:a16="http://schemas.microsoft.com/office/drawing/2014/main" id="{3E031247-4E58-4E61-866E-B0E218BD82B8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162117" y="592881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7" name="OTLSHAPE_SLM_27e0e90c8e61460f88da93ab404fc85d_Shape">
            <a:extLst>
              <a:ext uri="{FF2B5EF4-FFF2-40B4-BE49-F238E27FC236}">
                <a16:creationId xmlns:a16="http://schemas.microsoft.com/office/drawing/2014/main" id="{26FBB560-7269-42B5-921E-DC1B97E7ACAB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1289609" y="592881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OTLSHAPE_SLM_05f5e22b071042a1a1dc59615bb4c469_Shape">
            <a:extLst>
              <a:ext uri="{FF2B5EF4-FFF2-40B4-BE49-F238E27FC236}">
                <a16:creationId xmlns:a16="http://schemas.microsoft.com/office/drawing/2014/main" id="{C3B83F96-6495-4ED0-83D4-46835AEE24C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765638" y="592881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1" name="OTLSHAPE_SLM_7695617a14a84c95a269c6cd4b4f335a_Shape">
            <a:extLst>
              <a:ext uri="{FF2B5EF4-FFF2-40B4-BE49-F238E27FC236}">
                <a16:creationId xmlns:a16="http://schemas.microsoft.com/office/drawing/2014/main" id="{3EB7C472-F98C-4D01-BE17-393F9A80606F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1289628" y="6199499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0" name="OTLSHAPE_SLM_0fe6e6c4d349427c81caccf576ba460c_Shape">
            <a:extLst>
              <a:ext uri="{FF2B5EF4-FFF2-40B4-BE49-F238E27FC236}">
                <a16:creationId xmlns:a16="http://schemas.microsoft.com/office/drawing/2014/main" id="{0C69B6C4-A41E-444A-ACF4-051BCE39988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491716" y="6199499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SLM_38f7caf9b7404674b5040d0ab204f9f9_Shape">
            <a:extLst>
              <a:ext uri="{FF2B5EF4-FFF2-40B4-BE49-F238E27FC236}">
                <a16:creationId xmlns:a16="http://schemas.microsoft.com/office/drawing/2014/main" id="{0081D20F-5254-4E31-BF72-F35F5B027E1C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527613" y="592881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M_5024da5f4d8841748a89544126f9da82_Shape">
            <a:extLst>
              <a:ext uri="{FF2B5EF4-FFF2-40B4-BE49-F238E27FC236}">
                <a16:creationId xmlns:a16="http://schemas.microsoft.com/office/drawing/2014/main" id="{51749EC5-E672-4E9D-AAAE-EFA72C112D2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494131" y="592881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A826F33A-9F9F-B796-0D1F-E8E8B56C909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293876" y="1945838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T_1f3ecdb523214d1c858ab8fb12392a13_ShapePercentage" hidden="1">
            <a:extLst>
              <a:ext uri="{FF2B5EF4-FFF2-40B4-BE49-F238E27FC236}">
                <a16:creationId xmlns:a16="http://schemas.microsoft.com/office/drawing/2014/main" id="{CF0E0023-6865-1D58-0F87-6AA9A81AD36A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322376" y="2609879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T_bf0bab4e98f54763a82568a5d219a5c7_ShapePercentage" hidden="1">
            <a:extLst>
              <a:ext uri="{FF2B5EF4-FFF2-40B4-BE49-F238E27FC236}">
                <a16:creationId xmlns:a16="http://schemas.microsoft.com/office/drawing/2014/main" id="{9964F673-A7EC-1576-46FB-84E3FBC3D31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063375" y="2860238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T_79eebf0cc03e4ea08540b80882717e0a_ShapePercentage" hidden="1">
            <a:extLst>
              <a:ext uri="{FF2B5EF4-FFF2-40B4-BE49-F238E27FC236}">
                <a16:creationId xmlns:a16="http://schemas.microsoft.com/office/drawing/2014/main" id="{4139FC75-57CD-7408-BE0B-6DA8203FA04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820988" y="3110598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OTLSHAPE_SLT_eeb83e503ffe4a72a203fede87f23081_ShapePercentage" hidden="1">
            <a:extLst>
              <a:ext uri="{FF2B5EF4-FFF2-40B4-BE49-F238E27FC236}">
                <a16:creationId xmlns:a16="http://schemas.microsoft.com/office/drawing/2014/main" id="{1B409428-BDF6-CFD6-C3A0-2022C872CF0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682870" y="3110598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TLSHAPE_SLT_118aa262c9b048e19e0b2ecc51e36c38_ShapePercentage" hidden="1">
            <a:extLst>
              <a:ext uri="{FF2B5EF4-FFF2-40B4-BE49-F238E27FC236}">
                <a16:creationId xmlns:a16="http://schemas.microsoft.com/office/drawing/2014/main" id="{AB803516-5AAA-F54A-4BDC-2A1B4A755DF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887372" y="3110598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TLSHAPE_SLT_44de9765e7204557b88297f4709b8c30_ShapePercentage" hidden="1">
            <a:extLst>
              <a:ext uri="{FF2B5EF4-FFF2-40B4-BE49-F238E27FC236}">
                <a16:creationId xmlns:a16="http://schemas.microsoft.com/office/drawing/2014/main" id="{51B65A93-90CA-D761-941F-1D5D1E00BDF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230872" y="3700216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TLSHAPE_SLT_8d38abf6434f49b59dc24ae1ee36935e_ShapePercentage" hidden="1">
            <a:extLst>
              <a:ext uri="{FF2B5EF4-FFF2-40B4-BE49-F238E27FC236}">
                <a16:creationId xmlns:a16="http://schemas.microsoft.com/office/drawing/2014/main" id="{70B82BFB-50D2-3F0A-FE76-405028CA0A2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887372" y="3700216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" name="OTLSHAPE_SLT_c7770eb3e434445083ebf0cda53241c7_ShapePercentage" hidden="1">
            <a:extLst>
              <a:ext uri="{FF2B5EF4-FFF2-40B4-BE49-F238E27FC236}">
                <a16:creationId xmlns:a16="http://schemas.microsoft.com/office/drawing/2014/main" id="{EBED3CEE-0320-9CA0-5AD9-E3810E64FE5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887372" y="4336995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TLSHAPE_SLT_40c7696c8b3a4b1db83d76730e5d92c2_ShapePercentage" hidden="1">
            <a:extLst>
              <a:ext uri="{FF2B5EF4-FFF2-40B4-BE49-F238E27FC236}">
                <a16:creationId xmlns:a16="http://schemas.microsoft.com/office/drawing/2014/main" id="{7AA1854D-3F56-D8EC-D447-43D59D8F84CA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739692" y="4336995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T_f1b03b9fadb246d6b74eef66d2c662d1_ShapePercentage" hidden="1">
            <a:extLst>
              <a:ext uri="{FF2B5EF4-FFF2-40B4-BE49-F238E27FC236}">
                <a16:creationId xmlns:a16="http://schemas.microsoft.com/office/drawing/2014/main" id="{6632729C-2F09-DD6B-AC66-063239E6B996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623369" y="454561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T_c60910096d5a4b6f9de76b63feadcf94_ShapePercentage" hidden="1">
            <a:extLst>
              <a:ext uri="{FF2B5EF4-FFF2-40B4-BE49-F238E27FC236}">
                <a16:creationId xmlns:a16="http://schemas.microsoft.com/office/drawing/2014/main" id="{C82271E9-A257-F62B-3993-C0ED3332EFB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392867" y="4754232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71feb0897c2b47d28678366d0661913b_ShapePercentage" hidden="1">
            <a:extLst>
              <a:ext uri="{FF2B5EF4-FFF2-40B4-BE49-F238E27FC236}">
                <a16:creationId xmlns:a16="http://schemas.microsoft.com/office/drawing/2014/main" id="{2BB8D157-C177-B32D-1152-65AF8112E29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2644319" y="5491594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TLSHAPE_SLT_fa8886b769a54c02817aaba54576e921_ShapePercentage" hidden="1">
            <a:extLst>
              <a:ext uri="{FF2B5EF4-FFF2-40B4-BE49-F238E27FC236}">
                <a16:creationId xmlns:a16="http://schemas.microsoft.com/office/drawing/2014/main" id="{53A3C963-BA34-6CA8-A634-905D53CAA1E1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861920" y="5491594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T_a0005013d1434eca8799fe0021a266e0_ShapePercentage" hidden="1">
            <a:extLst>
              <a:ext uri="{FF2B5EF4-FFF2-40B4-BE49-F238E27FC236}">
                <a16:creationId xmlns:a16="http://schemas.microsoft.com/office/drawing/2014/main" id="{65AE5B8C-B1CE-2E85-DDE8-DAC94BF3C78C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237020" y="5491594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T_db841b2dc0b5434e83008cd4d4e540bc_ShapePercentage" hidden="1">
            <a:extLst>
              <a:ext uri="{FF2B5EF4-FFF2-40B4-BE49-F238E27FC236}">
                <a16:creationId xmlns:a16="http://schemas.microsoft.com/office/drawing/2014/main" id="{EC8ACBE7-786F-AEA6-00AA-298A9653F434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9646641" y="5491594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T_da01a58869b642ab80829fa4b14142a2_ShapePercentage" hidden="1">
            <a:extLst>
              <a:ext uri="{FF2B5EF4-FFF2-40B4-BE49-F238E27FC236}">
                <a16:creationId xmlns:a16="http://schemas.microsoft.com/office/drawing/2014/main" id="{BAB5C9AB-D536-DAE3-34FF-0FA4C8F4E4EE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2804374" y="3110598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_9cf0b9a3b4064869b9ae748fb5efbb51_Header">
            <a:extLst>
              <a:ext uri="{FF2B5EF4-FFF2-40B4-BE49-F238E27FC236}">
                <a16:creationId xmlns:a16="http://schemas.microsoft.com/office/drawing/2014/main" id="{DE487498-AFF0-4E41-8BE2-DC7A6B94BFF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2852470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40" name="OTLSHAPE_SL_089d7eb988274527948a1ef4646e8746_Header">
            <a:extLst>
              <a:ext uri="{FF2B5EF4-FFF2-40B4-BE49-F238E27FC236}">
                <a16:creationId xmlns:a16="http://schemas.microsoft.com/office/drawing/2014/main" id="{8483E04F-A955-44C0-851D-07FCE6067C3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4100626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Strategy</a:t>
            </a:r>
          </a:p>
        </p:txBody>
      </p:sp>
      <p:sp>
        <p:nvSpPr>
          <p:cNvPr id="43" name="OTLSHAPE_SL_a88f145e4d284420a2baa685af085546_Header">
            <a:extLst>
              <a:ext uri="{FF2B5EF4-FFF2-40B4-BE49-F238E27FC236}">
                <a16:creationId xmlns:a16="http://schemas.microsoft.com/office/drawing/2014/main" id="{0BA53E09-3B2F-4340-8A29-0B2767C9A43B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5981695"/>
            <a:ext cx="1104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Business Intelligence</a:t>
            </a:r>
          </a:p>
        </p:txBody>
      </p:sp>
      <p:sp>
        <p:nvSpPr>
          <p:cNvPr id="170" name="OTLSHAPE_SL_ffee1e79b85943a28c39454ea880fda8_Header">
            <a:extLst>
              <a:ext uri="{FF2B5EF4-FFF2-40B4-BE49-F238E27FC236}">
                <a16:creationId xmlns:a16="http://schemas.microsoft.com/office/drawing/2014/main" id="{4AA4FE4A-816B-480F-896C-62882CE3D02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5240726"/>
            <a:ext cx="1104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Development</a:t>
            </a:r>
          </a:p>
        </p:txBody>
      </p:sp>
      <p:sp>
        <p:nvSpPr>
          <p:cNvPr id="24" name="OTLSHAPE_SL2A_b8ab301f25904329aa86a8c8f2f1449c_Header" hidden="1">
            <a:extLst>
              <a:ext uri="{FF2B5EF4-FFF2-40B4-BE49-F238E27FC236}">
                <a16:creationId xmlns:a16="http://schemas.microsoft.com/office/drawing/2014/main" id="{C21D6C29-87CC-776C-4823-8D5B829758F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0" name="OTLSHAPE_SL2A_0cf5ce3365364990a6c845bc97f238d5_Header" hidden="1">
            <a:extLst>
              <a:ext uri="{FF2B5EF4-FFF2-40B4-BE49-F238E27FC236}">
                <a16:creationId xmlns:a16="http://schemas.microsoft.com/office/drawing/2014/main" id="{8F2FB5A9-20F3-F341-947A-6999B2ABB53F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2A_3584b0cc80fd496590315cd169aef7d3_Header" hidden="1">
            <a:extLst>
              <a:ext uri="{FF2B5EF4-FFF2-40B4-BE49-F238E27FC236}">
                <a16:creationId xmlns:a16="http://schemas.microsoft.com/office/drawing/2014/main" id="{F4EB97EF-75DC-A8ED-A70F-8F807F59112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SL2A_5ef91f4e4abc436ba790aa55f2c8145b_Header" hidden="1">
            <a:extLst>
              <a:ext uri="{FF2B5EF4-FFF2-40B4-BE49-F238E27FC236}">
                <a16:creationId xmlns:a16="http://schemas.microsoft.com/office/drawing/2014/main" id="{9BC8757F-DE41-F5F8-B4F8-AA37A194F0A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89EE8D98-8968-B564-938E-B4C960A03D4E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239447" y="2326838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C46D9AE-762E-4F50-A81D-30E793221C86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357376" y="2027817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6FFDCBD-8ABA-4274-8A98-CF6EA405B9C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922373" y="2027817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AD0F9F2A-EDBF-45B2-904D-984630FC0F1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515869" y="2027817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1F18C11-A2E5-4455-AFA2-4F4F9E8E6515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137865" y="2027817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58" name="OTLSHAPE_SLT_bf0bab4e98f54763a82568a5d219a5c7_TextPercentage">
            <a:extLst>
              <a:ext uri="{FF2B5EF4-FFF2-40B4-BE49-F238E27FC236}">
                <a16:creationId xmlns:a16="http://schemas.microsoft.com/office/drawing/2014/main" id="{6FB95F3A-70D9-47C3-8B75-60CCA002A7A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903676" y="286798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62" name="OTLSHAPE_SLT_bf0bab4e98f54763a82568a5d219a5c7_Title">
            <a:extLst>
              <a:ext uri="{FF2B5EF4-FFF2-40B4-BE49-F238E27FC236}">
                <a16:creationId xmlns:a16="http://schemas.microsoft.com/office/drawing/2014/main" id="{D33DE106-903A-43B3-9BCC-46D8A09FAB6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654849" y="2860238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66" name="OTLSHAPE_SLT_1f3ecdb523214d1c858ab8fb12392a13_TextPercentage">
            <a:extLst>
              <a:ext uri="{FF2B5EF4-FFF2-40B4-BE49-F238E27FC236}">
                <a16:creationId xmlns:a16="http://schemas.microsoft.com/office/drawing/2014/main" id="{95D05390-96D4-43B4-8995-0DCFD0023A2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904606" y="261762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70" name="OTLSHAPE_SLT_1f3ecdb523214d1c858ab8fb12392a13_Title">
            <a:extLst>
              <a:ext uri="{FF2B5EF4-FFF2-40B4-BE49-F238E27FC236}">
                <a16:creationId xmlns:a16="http://schemas.microsoft.com/office/drawing/2014/main" id="{B6C4E4D7-5D80-4DDF-A7D5-7CD9142704E1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409614" y="2609879"/>
            <a:ext cx="36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Vision</a:t>
            </a:r>
          </a:p>
        </p:txBody>
      </p:sp>
      <p:sp>
        <p:nvSpPr>
          <p:cNvPr id="86" name="OTLSHAPE_SLT_118aa262c9b048e19e0b2ecc51e36c38_Title">
            <a:extLst>
              <a:ext uri="{FF2B5EF4-FFF2-40B4-BE49-F238E27FC236}">
                <a16:creationId xmlns:a16="http://schemas.microsoft.com/office/drawing/2014/main" id="{95A36823-4A27-4FF5-9B83-7E3935F99F3F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321131" y="3110598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Strategic Intent</a:t>
            </a:r>
          </a:p>
        </p:txBody>
      </p:sp>
      <p:sp>
        <p:nvSpPr>
          <p:cNvPr id="94" name="OTLSHAPE_SLT_8d38abf6434f49b59dc24ae1ee36935e_Title">
            <a:extLst>
              <a:ext uri="{FF2B5EF4-FFF2-40B4-BE49-F238E27FC236}">
                <a16:creationId xmlns:a16="http://schemas.microsoft.com/office/drawing/2014/main" id="{5E0F45DE-6C51-473A-A176-2DA5501D10A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086968" y="370021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SWOT</a:t>
            </a: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06172D32-2BF6-4F71-9191-5BDAC00943FE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679217" y="3700216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 Analysis</a:t>
            </a:r>
          </a:p>
        </p:txBody>
      </p:sp>
      <p:sp>
        <p:nvSpPr>
          <p:cNvPr id="110" name="OTLSHAPE_SLT_40c7696c8b3a4b1db83d76730e5d92c2_Title">
            <a:extLst>
              <a:ext uri="{FF2B5EF4-FFF2-40B4-BE49-F238E27FC236}">
                <a16:creationId xmlns:a16="http://schemas.microsoft.com/office/drawing/2014/main" id="{3D8B4A21-2B1D-44C1-B19A-37D7637ADF7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181613" y="4336995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Price Research</a:t>
            </a:r>
          </a:p>
        </p:txBody>
      </p:sp>
      <p:sp>
        <p:nvSpPr>
          <p:cNvPr id="118" name="OTLSHAPE_SLT_c7770eb3e434445083ebf0cda53241c7_Title">
            <a:extLst>
              <a:ext uri="{FF2B5EF4-FFF2-40B4-BE49-F238E27FC236}">
                <a16:creationId xmlns:a16="http://schemas.microsoft.com/office/drawing/2014/main" id="{ACC55A22-7FE5-4E19-875D-834FE426C7B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430688" y="4336995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Business Model</a:t>
            </a:r>
          </a:p>
        </p:txBody>
      </p:sp>
      <p:sp>
        <p:nvSpPr>
          <p:cNvPr id="126" name="OTLSHAPE_SLT_f1b03b9fadb246d6b74eef66d2c662d1_Title">
            <a:extLst>
              <a:ext uri="{FF2B5EF4-FFF2-40B4-BE49-F238E27FC236}">
                <a16:creationId xmlns:a16="http://schemas.microsoft.com/office/drawing/2014/main" id="{04205986-E688-49F6-AE74-C603CBF66E3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317581" y="4545613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230" name="OTLSHAPE_SLT_71feb0897c2b47d28678366d0661913b_Duration">
            <a:extLst>
              <a:ext uri="{FF2B5EF4-FFF2-40B4-BE49-F238E27FC236}">
                <a16:creationId xmlns:a16="http://schemas.microsoft.com/office/drawing/2014/main" id="{FBBF37CC-4FF7-40AA-9E58-C3EC7F926AB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644319" y="5336569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6.1 wks</a:t>
            </a:r>
            <a:endParaRPr kumimoji="0" lang="en-US" sz="1000" b="1" i="0" u="none" strike="noStrike" kern="1200" cap="none" spc="-6" normalizeH="0" baseline="0" noProof="0" dirty="0">
              <a:ln>
                <a:noFill/>
              </a:ln>
              <a:solidFill>
                <a:srgbClr val="38572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1" name="OTLSHAPE_SLT_71feb0897c2b47d28678366d0661913b_TextPercentage">
            <a:extLst>
              <a:ext uri="{FF2B5EF4-FFF2-40B4-BE49-F238E27FC236}">
                <a16:creationId xmlns:a16="http://schemas.microsoft.com/office/drawing/2014/main" id="{47A8F3BE-29A9-474F-9052-E0434ADDDDC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372158" y="547758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75%</a:t>
            </a:r>
          </a:p>
        </p:txBody>
      </p:sp>
      <p:sp>
        <p:nvSpPr>
          <p:cNvPr id="234" name="OTLSHAPE_SLT_71feb0897c2b47d28678366d0661913b_Title">
            <a:extLst>
              <a:ext uri="{FF2B5EF4-FFF2-40B4-BE49-F238E27FC236}">
                <a16:creationId xmlns:a16="http://schemas.microsoft.com/office/drawing/2014/main" id="{22759531-18F0-496E-9723-1F48B7EBF23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644319" y="5618594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Roadmap</a:t>
            </a:r>
          </a:p>
        </p:txBody>
      </p:sp>
      <p:sp>
        <p:nvSpPr>
          <p:cNvPr id="328" name="OTLSHAPE_SLT_a0005013d1434eca8799fe0021a266e0_Title">
            <a:extLst>
              <a:ext uri="{FF2B5EF4-FFF2-40B4-BE49-F238E27FC236}">
                <a16:creationId xmlns:a16="http://schemas.microsoft.com/office/drawing/2014/main" id="{6F0F5497-361D-4B23-942A-360B0C4DB0F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237020" y="5618594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RC</a:t>
            </a:r>
          </a:p>
        </p:txBody>
      </p:sp>
      <p:sp>
        <p:nvSpPr>
          <p:cNvPr id="331" name="OTLSHAPE_SLT_fa8886b769a54c02817aaba54576e921_Duration">
            <a:extLst>
              <a:ext uri="{FF2B5EF4-FFF2-40B4-BE49-F238E27FC236}">
                <a16:creationId xmlns:a16="http://schemas.microsoft.com/office/drawing/2014/main" id="{EEEA758B-592E-4D0E-8A85-E3FA55FF844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3861920" y="5336569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 wks</a:t>
            </a:r>
          </a:p>
        </p:txBody>
      </p:sp>
      <p:sp>
        <p:nvSpPr>
          <p:cNvPr id="336" name="OTLSHAPE_SLT_fa8886b769a54c02817aaba54576e921_Title">
            <a:extLst>
              <a:ext uri="{FF2B5EF4-FFF2-40B4-BE49-F238E27FC236}">
                <a16:creationId xmlns:a16="http://schemas.microsoft.com/office/drawing/2014/main" id="{85F25F0A-9D88-41CF-9A28-34C4D92C4EF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861920" y="5618594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</a:t>
            </a:r>
          </a:p>
        </p:txBody>
      </p:sp>
      <p:sp>
        <p:nvSpPr>
          <p:cNvPr id="344" name="OTLSHAPE_SLT_db841b2dc0b5434e83008cd4d4e540bc_Title">
            <a:extLst>
              <a:ext uri="{FF2B5EF4-FFF2-40B4-BE49-F238E27FC236}">
                <a16:creationId xmlns:a16="http://schemas.microsoft.com/office/drawing/2014/main" id="{2F6FD2AA-D69A-474B-B83D-C915A7601AF0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646641" y="5618594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to Web</a:t>
            </a:r>
          </a:p>
        </p:txBody>
      </p:sp>
      <p:sp>
        <p:nvSpPr>
          <p:cNvPr id="423" name="OTLSHAPE_SLM_42c1a0ca0ec74680a58bbd3c49f9125b_Title">
            <a:extLst>
              <a:ext uri="{FF2B5EF4-FFF2-40B4-BE49-F238E27FC236}">
                <a16:creationId xmlns:a16="http://schemas.microsoft.com/office/drawing/2014/main" id="{4EE9EA0D-5201-46CC-B0D6-40D688DB10F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218761" y="594714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Quality Metrics</a:t>
            </a:r>
          </a:p>
        </p:txBody>
      </p:sp>
      <p:sp>
        <p:nvSpPr>
          <p:cNvPr id="47" name="OTLSHAPE_SLT_eeb83e503ffe4a72a203fede87f23081_Title">
            <a:extLst>
              <a:ext uri="{FF2B5EF4-FFF2-40B4-BE49-F238E27FC236}">
                <a16:creationId xmlns:a16="http://schemas.microsoft.com/office/drawing/2014/main" id="{5C3C1A00-4A67-4EC8-9B65-09B16092A828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855499" y="3110598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Budget</a:t>
            </a:r>
          </a:p>
        </p:txBody>
      </p:sp>
      <p:sp>
        <p:nvSpPr>
          <p:cNvPr id="55" name="OTLSHAPE_SLT_c60910096d5a4b6f9de76b63feadcf94_Title">
            <a:extLst>
              <a:ext uri="{FF2B5EF4-FFF2-40B4-BE49-F238E27FC236}">
                <a16:creationId xmlns:a16="http://schemas.microsoft.com/office/drawing/2014/main" id="{B8C970B6-834A-4AC6-B7A2-7F9DC3D79D1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8012492" y="4754232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Trends Analysis</a:t>
            </a:r>
          </a:p>
        </p:txBody>
      </p:sp>
      <p:sp>
        <p:nvSpPr>
          <p:cNvPr id="20" name="OTLSHAPE_SLM_27e0e90c8e61460f88da93ab404fc85d_Title">
            <a:extLst>
              <a:ext uri="{FF2B5EF4-FFF2-40B4-BE49-F238E27FC236}">
                <a16:creationId xmlns:a16="http://schemas.microsoft.com/office/drawing/2014/main" id="{C8268058-B11E-4266-85CE-52F363B6CEF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282244" y="5947147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Dashboard</a:t>
            </a:r>
          </a:p>
        </p:txBody>
      </p:sp>
      <p:sp>
        <p:nvSpPr>
          <p:cNvPr id="242" name="OTLSHAPE_SLM_05f5e22b071042a1a1dc59615bb4c469_Title">
            <a:extLst>
              <a:ext uri="{FF2B5EF4-FFF2-40B4-BE49-F238E27FC236}">
                <a16:creationId xmlns:a16="http://schemas.microsoft.com/office/drawing/2014/main" id="{C0D891C2-6AFE-44B5-8F2B-96A1CD9D471C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828844" y="5947147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Metrics</a:t>
            </a:r>
          </a:p>
        </p:txBody>
      </p:sp>
      <p:sp>
        <p:nvSpPr>
          <p:cNvPr id="245" name="OTLSHAPE_SLM_7695617a14a84c95a269c6cd4b4f335a_Title">
            <a:extLst>
              <a:ext uri="{FF2B5EF4-FFF2-40B4-BE49-F238E27FC236}">
                <a16:creationId xmlns:a16="http://schemas.microsoft.com/office/drawing/2014/main" id="{B2004A4C-7FE5-48FC-A265-62D2885689C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0078895" y="6217834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Real-time Reporting</a:t>
            </a:r>
            <a:endParaRPr kumimoji="0" lang="en-US" sz="1100" b="1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8" name="OTLSHAPE_SLM_0fe6e6c4d349427c81caccf576ba460c_Title">
            <a:extLst>
              <a:ext uri="{FF2B5EF4-FFF2-40B4-BE49-F238E27FC236}">
                <a16:creationId xmlns:a16="http://schemas.microsoft.com/office/drawing/2014/main" id="{F50F22C2-2295-4629-9FAF-72064396443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326110" y="6217834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Conversion Metrics</a:t>
            </a:r>
          </a:p>
        </p:txBody>
      </p:sp>
      <p:sp>
        <p:nvSpPr>
          <p:cNvPr id="251" name="OTLSHAPE_SLM_38f7caf9b7404674b5040d0ab204f9f9_Title">
            <a:extLst>
              <a:ext uri="{FF2B5EF4-FFF2-40B4-BE49-F238E27FC236}">
                <a16:creationId xmlns:a16="http://schemas.microsoft.com/office/drawing/2014/main" id="{AA30C1BA-D2E2-4707-BC1C-760B9C41C6D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399176" y="5947147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Dashboard</a:t>
            </a:r>
          </a:p>
        </p:txBody>
      </p:sp>
      <p:sp>
        <p:nvSpPr>
          <p:cNvPr id="50" name="OTLSHAPE_SLM_5024da5f4d8841748a89544126f9da82_Title">
            <a:extLst>
              <a:ext uri="{FF2B5EF4-FFF2-40B4-BE49-F238E27FC236}">
                <a16:creationId xmlns:a16="http://schemas.microsoft.com/office/drawing/2014/main" id="{A786A5BA-BB21-4183-967C-96ED32AAD77A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327382" y="5947147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Real-time Analytics</a:t>
            </a:r>
          </a:p>
        </p:txBody>
      </p:sp>
      <p:sp>
        <p:nvSpPr>
          <p:cNvPr id="500" name="OTLSHAPE_SLT_79eebf0cc03e4ea08540b80882717e0a_Title">
            <a:extLst>
              <a:ext uri="{FF2B5EF4-FFF2-40B4-BE49-F238E27FC236}">
                <a16:creationId xmlns:a16="http://schemas.microsoft.com/office/drawing/2014/main" id="{BDA12ECE-FFFB-4F67-84C6-03165493E4F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346500" y="3110598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 + Release Plans</a:t>
            </a:r>
          </a:p>
        </p:txBody>
      </p:sp>
      <p:sp>
        <p:nvSpPr>
          <p:cNvPr id="12" name="OTLSHAPE_TB_00000000000000000000000000000000_TodayMarkerText" hidden="1">
            <a:extLst>
              <a:ext uri="{FF2B5EF4-FFF2-40B4-BE49-F238E27FC236}">
                <a16:creationId xmlns:a16="http://schemas.microsoft.com/office/drawing/2014/main" id="{F9AC239E-EFFD-B17E-47C3-131736DDBC0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7" name="OTLSHAPE_SLT_1f3ecdb523214d1c858ab8fb12392a13_Duration" hidden="1">
            <a:extLst>
              <a:ext uri="{FF2B5EF4-FFF2-40B4-BE49-F238E27FC236}">
                <a16:creationId xmlns:a16="http://schemas.microsoft.com/office/drawing/2014/main" id="{49843784-F63B-AD86-C841-C9598879AE7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62.8 days</a:t>
            </a:r>
          </a:p>
        </p:txBody>
      </p:sp>
      <p:sp>
        <p:nvSpPr>
          <p:cNvPr id="30" name="OTLSHAPE_SLT_1f3ecdb523214d1c858ab8fb12392a13_JoinedDate" hidden="1">
            <a:extLst>
              <a:ext uri="{FF2B5EF4-FFF2-40B4-BE49-F238E27FC236}">
                <a16:creationId xmlns:a16="http://schemas.microsoft.com/office/drawing/2014/main" id="{1BF62F92-75D5-83CB-E208-280726D05038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2 - Mar 31</a:t>
            </a:r>
          </a:p>
        </p:txBody>
      </p:sp>
      <p:sp>
        <p:nvSpPr>
          <p:cNvPr id="32" name="OTLSHAPE_SLT_1f3ecdb523214d1c858ab8fb12392a13_StartDate" hidden="1">
            <a:extLst>
              <a:ext uri="{FF2B5EF4-FFF2-40B4-BE49-F238E27FC236}">
                <a16:creationId xmlns:a16="http://schemas.microsoft.com/office/drawing/2014/main" id="{D4F7F017-390F-F070-4145-5454549403E2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TLSHAPE_SLT_1f3ecdb523214d1c858ab8fb12392a13_EndDate" hidden="1">
            <a:extLst>
              <a:ext uri="{FF2B5EF4-FFF2-40B4-BE49-F238E27FC236}">
                <a16:creationId xmlns:a16="http://schemas.microsoft.com/office/drawing/2014/main" id="{A7C4B8C0-C479-4005-F7A8-98D9E2F1A6D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SLT_bf0bab4e98f54763a82568a5d219a5c7_Duration" hidden="1">
            <a:extLst>
              <a:ext uri="{FF2B5EF4-FFF2-40B4-BE49-F238E27FC236}">
                <a16:creationId xmlns:a16="http://schemas.microsoft.com/office/drawing/2014/main" id="{44B17299-CC5A-590C-CF02-479A8C7558D0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44.8 days</a:t>
            </a:r>
          </a:p>
        </p:txBody>
      </p:sp>
      <p:sp>
        <p:nvSpPr>
          <p:cNvPr id="54" name="OTLSHAPE_SLT_bf0bab4e98f54763a82568a5d219a5c7_JoinedDate" hidden="1">
            <a:extLst>
              <a:ext uri="{FF2B5EF4-FFF2-40B4-BE49-F238E27FC236}">
                <a16:creationId xmlns:a16="http://schemas.microsoft.com/office/drawing/2014/main" id="{AECCFEBE-7BB0-41EE-01DD-BCB97AB8464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28 - Mar 31</a:t>
            </a:r>
          </a:p>
        </p:txBody>
      </p:sp>
      <p:sp>
        <p:nvSpPr>
          <p:cNvPr id="56" name="OTLSHAPE_SLT_bf0bab4e98f54763a82568a5d219a5c7_StartDate" hidden="1">
            <a:extLst>
              <a:ext uri="{FF2B5EF4-FFF2-40B4-BE49-F238E27FC236}">
                <a16:creationId xmlns:a16="http://schemas.microsoft.com/office/drawing/2014/main" id="{CE652054-DF9B-AEE6-6365-4B421C84284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SLT_bf0bab4e98f54763a82568a5d219a5c7_EndDate" hidden="1">
            <a:extLst>
              <a:ext uri="{FF2B5EF4-FFF2-40B4-BE49-F238E27FC236}">
                <a16:creationId xmlns:a16="http://schemas.microsoft.com/office/drawing/2014/main" id="{0D545C7D-4A2D-05E9-488D-A9626A039F6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SLT_79eebf0cc03e4ea08540b80882717e0a_Duration" hidden="1">
            <a:extLst>
              <a:ext uri="{FF2B5EF4-FFF2-40B4-BE49-F238E27FC236}">
                <a16:creationId xmlns:a16="http://schemas.microsoft.com/office/drawing/2014/main" id="{6E9EAFC7-108E-AEAE-8001-65D2768339A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56.3 days</a:t>
            </a:r>
          </a:p>
        </p:txBody>
      </p:sp>
      <p:sp>
        <p:nvSpPr>
          <p:cNvPr id="61" name="OTLSHAPE_SLT_79eebf0cc03e4ea08540b80882717e0a_TextPercentage" hidden="1">
            <a:extLst>
              <a:ext uri="{FF2B5EF4-FFF2-40B4-BE49-F238E27FC236}">
                <a16:creationId xmlns:a16="http://schemas.microsoft.com/office/drawing/2014/main" id="{5A2B2C6B-96AD-451A-FD98-6B517E14412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63" name="OTLSHAPE_SLT_79eebf0cc03e4ea08540b80882717e0a_JoinedDate" hidden="1">
            <a:extLst>
              <a:ext uri="{FF2B5EF4-FFF2-40B4-BE49-F238E27FC236}">
                <a16:creationId xmlns:a16="http://schemas.microsoft.com/office/drawing/2014/main" id="{06023BBB-6734-18FF-494C-9BB5BFE15BD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695186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13 - Sep 30</a:t>
            </a:r>
          </a:p>
        </p:txBody>
      </p:sp>
      <p:sp>
        <p:nvSpPr>
          <p:cNvPr id="448" name="OTLSHAPE_SLT_79eebf0cc03e4ea08540b80882717e0a_StartDate" hidden="1">
            <a:extLst>
              <a:ext uri="{FF2B5EF4-FFF2-40B4-BE49-F238E27FC236}">
                <a16:creationId xmlns:a16="http://schemas.microsoft.com/office/drawing/2014/main" id="{6B0E7080-B12F-F21D-F600-BB15A0C6555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49" name="OTLSHAPE_SLT_79eebf0cc03e4ea08540b80882717e0a_EndDate" hidden="1">
            <a:extLst>
              <a:ext uri="{FF2B5EF4-FFF2-40B4-BE49-F238E27FC236}">
                <a16:creationId xmlns:a16="http://schemas.microsoft.com/office/drawing/2014/main" id="{33F03B9D-DE6C-A39C-D6AD-086E9D639B9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51" name="OTLSHAPE_SLT_eeb83e503ffe4a72a203fede87f23081_Duration" hidden="1">
            <a:extLst>
              <a:ext uri="{FF2B5EF4-FFF2-40B4-BE49-F238E27FC236}">
                <a16:creationId xmlns:a16="http://schemas.microsoft.com/office/drawing/2014/main" id="{A887999F-23E0-CA05-3129-9EC9A0C89AA4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28 days</a:t>
            </a:r>
          </a:p>
        </p:txBody>
      </p:sp>
      <p:sp>
        <p:nvSpPr>
          <p:cNvPr id="452" name="OTLSHAPE_SLT_eeb83e503ffe4a72a203fede87f23081_TextPercentage" hidden="1">
            <a:extLst>
              <a:ext uri="{FF2B5EF4-FFF2-40B4-BE49-F238E27FC236}">
                <a16:creationId xmlns:a16="http://schemas.microsoft.com/office/drawing/2014/main" id="{9DA27CB6-B7DA-A212-E82A-08243BC5499E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453" name="OTLSHAPE_SLT_eeb83e503ffe4a72a203fede87f23081_JoinedDate" hidden="1">
            <a:extLst>
              <a:ext uri="{FF2B5EF4-FFF2-40B4-BE49-F238E27FC236}">
                <a16:creationId xmlns:a16="http://schemas.microsoft.com/office/drawing/2014/main" id="{CDA4D96C-24FD-2482-23FD-9485D754ECB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618242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4 - Jul 11</a:t>
            </a:r>
          </a:p>
        </p:txBody>
      </p:sp>
      <p:sp>
        <p:nvSpPr>
          <p:cNvPr id="468" name="OTLSHAPE_SLT_eeb83e503ffe4a72a203fede87f23081_StartDate" hidden="1">
            <a:extLst>
              <a:ext uri="{FF2B5EF4-FFF2-40B4-BE49-F238E27FC236}">
                <a16:creationId xmlns:a16="http://schemas.microsoft.com/office/drawing/2014/main" id="{78319191-6FAF-3D42-7A2B-C0F7AEE0A49E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69" name="OTLSHAPE_SLT_eeb83e503ffe4a72a203fede87f23081_EndDate" hidden="1">
            <a:extLst>
              <a:ext uri="{FF2B5EF4-FFF2-40B4-BE49-F238E27FC236}">
                <a16:creationId xmlns:a16="http://schemas.microsoft.com/office/drawing/2014/main" id="{811A22D4-AF9E-6615-02C8-61C93E2A4092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71" name="OTLSHAPE_SLT_118aa262c9b048e19e0b2ecc51e36c38_Duration" hidden="1">
            <a:extLst>
              <a:ext uri="{FF2B5EF4-FFF2-40B4-BE49-F238E27FC236}">
                <a16:creationId xmlns:a16="http://schemas.microsoft.com/office/drawing/2014/main" id="{CB128D3D-2D5B-7759-3A30-83AEEBE9C4A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43.5 days</a:t>
            </a:r>
          </a:p>
        </p:txBody>
      </p:sp>
      <p:sp>
        <p:nvSpPr>
          <p:cNvPr id="472" name="OTLSHAPE_SLT_118aa262c9b048e19e0b2ecc51e36c38_TextPercentage" hidden="1">
            <a:extLst>
              <a:ext uri="{FF2B5EF4-FFF2-40B4-BE49-F238E27FC236}">
                <a16:creationId xmlns:a16="http://schemas.microsoft.com/office/drawing/2014/main" id="{C2E24654-B231-CF31-4A74-E3A488A2E1D0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rgbClr val="7F6000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473" name="OTLSHAPE_SLT_118aa262c9b048e19e0b2ecc51e36c38_JoinedDate" hidden="1">
            <a:extLst>
              <a:ext uri="{FF2B5EF4-FFF2-40B4-BE49-F238E27FC236}">
                <a16:creationId xmlns:a16="http://schemas.microsoft.com/office/drawing/2014/main" id="{C81899AB-3E03-D75E-9315-B25111120B5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541298"/>
            <a:ext cx="647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2 - Jun 2</a:t>
            </a:r>
          </a:p>
        </p:txBody>
      </p:sp>
      <p:sp>
        <p:nvSpPr>
          <p:cNvPr id="474" name="OTLSHAPE_SLT_118aa262c9b048e19e0b2ecc51e36c38_StartDate" hidden="1">
            <a:extLst>
              <a:ext uri="{FF2B5EF4-FFF2-40B4-BE49-F238E27FC236}">
                <a16:creationId xmlns:a16="http://schemas.microsoft.com/office/drawing/2014/main" id="{AF80D781-FA0D-D88F-63B4-15D1EC4AB17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75" name="OTLSHAPE_SLT_118aa262c9b048e19e0b2ecc51e36c38_EndDate" hidden="1">
            <a:extLst>
              <a:ext uri="{FF2B5EF4-FFF2-40B4-BE49-F238E27FC236}">
                <a16:creationId xmlns:a16="http://schemas.microsoft.com/office/drawing/2014/main" id="{E8455504-5BCB-DBDD-8065-4BA27D2FD8E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83" name="OTLSHAPE_SLT_44de9765e7204557b88297f4709b8c30_Duration" hidden="1">
            <a:extLst>
              <a:ext uri="{FF2B5EF4-FFF2-40B4-BE49-F238E27FC236}">
                <a16:creationId xmlns:a16="http://schemas.microsoft.com/office/drawing/2014/main" id="{870FC00B-1FCF-5EF2-E936-1EE0C7AB435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45.9 days</a:t>
            </a:r>
          </a:p>
        </p:txBody>
      </p:sp>
      <p:sp>
        <p:nvSpPr>
          <p:cNvPr id="484" name="OTLSHAPE_SLT_44de9765e7204557b88297f4709b8c30_TextPercentage" hidden="1">
            <a:extLst>
              <a:ext uri="{FF2B5EF4-FFF2-40B4-BE49-F238E27FC236}">
                <a16:creationId xmlns:a16="http://schemas.microsoft.com/office/drawing/2014/main" id="{235F773E-993F-B5E6-B173-F51D8FC96F5E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85" name="OTLSHAPE_SLT_44de9765e7204557b88297f4709b8c30_JoinedDate" hidden="1">
            <a:extLst>
              <a:ext uri="{FF2B5EF4-FFF2-40B4-BE49-F238E27FC236}">
                <a16:creationId xmlns:a16="http://schemas.microsoft.com/office/drawing/2014/main" id="{6F1613F1-7FAD-206B-C2AC-E38379F0E84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Feb 2 - Apr 7</a:t>
            </a:r>
          </a:p>
        </p:txBody>
      </p:sp>
      <p:sp>
        <p:nvSpPr>
          <p:cNvPr id="486" name="OTLSHAPE_SLT_44de9765e7204557b88297f4709b8c30_StartDate" hidden="1">
            <a:extLst>
              <a:ext uri="{FF2B5EF4-FFF2-40B4-BE49-F238E27FC236}">
                <a16:creationId xmlns:a16="http://schemas.microsoft.com/office/drawing/2014/main" id="{59F1631F-543F-41DE-A7E1-EDC1A2B9BB7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87" name="OTLSHAPE_SLT_44de9765e7204557b88297f4709b8c30_EndDate" hidden="1">
            <a:extLst>
              <a:ext uri="{FF2B5EF4-FFF2-40B4-BE49-F238E27FC236}">
                <a16:creationId xmlns:a16="http://schemas.microsoft.com/office/drawing/2014/main" id="{26B4B47A-86D9-0DDB-57A9-2B2F46611A7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89" name="OTLSHAPE_SLT_8d38abf6434f49b59dc24ae1ee36935e_Duration" hidden="1">
            <a:extLst>
              <a:ext uri="{FF2B5EF4-FFF2-40B4-BE49-F238E27FC236}">
                <a16:creationId xmlns:a16="http://schemas.microsoft.com/office/drawing/2014/main" id="{29B59491-83EE-4273-2023-E088C09E48B0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18.3 days</a:t>
            </a:r>
          </a:p>
        </p:txBody>
      </p:sp>
      <p:sp>
        <p:nvSpPr>
          <p:cNvPr id="490" name="OTLSHAPE_SLT_8d38abf6434f49b59dc24ae1ee36935e_TextPercentage" hidden="1">
            <a:extLst>
              <a:ext uri="{FF2B5EF4-FFF2-40B4-BE49-F238E27FC236}">
                <a16:creationId xmlns:a16="http://schemas.microsoft.com/office/drawing/2014/main" id="{7E12D339-901E-BAB0-1609-EE3B61BC9D0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91" name="OTLSHAPE_SLT_8d38abf6434f49b59dc24ae1ee36935e_JoinedDate" hidden="1">
            <a:extLst>
              <a:ext uri="{FF2B5EF4-FFF2-40B4-BE49-F238E27FC236}">
                <a16:creationId xmlns:a16="http://schemas.microsoft.com/office/drawing/2014/main" id="{5218C721-443B-47FB-5BC5-9BB5F6D8619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2 - Apr 28</a:t>
            </a:r>
          </a:p>
        </p:txBody>
      </p:sp>
      <p:sp>
        <p:nvSpPr>
          <p:cNvPr id="492" name="OTLSHAPE_SLT_8d38abf6434f49b59dc24ae1ee36935e_StartDate" hidden="1">
            <a:extLst>
              <a:ext uri="{FF2B5EF4-FFF2-40B4-BE49-F238E27FC236}">
                <a16:creationId xmlns:a16="http://schemas.microsoft.com/office/drawing/2014/main" id="{A22F0EC8-A03C-5F75-2627-19B3A8A21860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93" name="OTLSHAPE_SLT_8d38abf6434f49b59dc24ae1ee36935e_EndDate" hidden="1">
            <a:extLst>
              <a:ext uri="{FF2B5EF4-FFF2-40B4-BE49-F238E27FC236}">
                <a16:creationId xmlns:a16="http://schemas.microsoft.com/office/drawing/2014/main" id="{5085E70D-A1C0-2738-A343-E4D55FA8126F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99" name="OTLSHAPE_SLT_c7770eb3e434445083ebf0cda53241c7_Duration" hidden="1">
            <a:extLst>
              <a:ext uri="{FF2B5EF4-FFF2-40B4-BE49-F238E27FC236}">
                <a16:creationId xmlns:a16="http://schemas.microsoft.com/office/drawing/2014/main" id="{FF0B94A5-78D0-9DED-6408-57D8FC927CA6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50 days</a:t>
            </a:r>
          </a:p>
        </p:txBody>
      </p:sp>
      <p:sp>
        <p:nvSpPr>
          <p:cNvPr id="501" name="OTLSHAPE_SLT_c7770eb3e434445083ebf0cda53241c7_TextPercentage" hidden="1">
            <a:extLst>
              <a:ext uri="{FF2B5EF4-FFF2-40B4-BE49-F238E27FC236}">
                <a16:creationId xmlns:a16="http://schemas.microsoft.com/office/drawing/2014/main" id="{6D07D207-84AE-F087-D521-2DDF2D3E05F5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02" name="OTLSHAPE_SLT_c7770eb3e434445083ebf0cda53241c7_JoinedDate" hidden="1">
            <a:extLst>
              <a:ext uri="{FF2B5EF4-FFF2-40B4-BE49-F238E27FC236}">
                <a16:creationId xmlns:a16="http://schemas.microsoft.com/office/drawing/2014/main" id="{C837408C-A1E6-921F-3EB4-06740F9D9656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2 - Jun 10</a:t>
            </a:r>
          </a:p>
        </p:txBody>
      </p:sp>
      <p:sp>
        <p:nvSpPr>
          <p:cNvPr id="503" name="OTLSHAPE_SLT_c7770eb3e434445083ebf0cda53241c7_StartDate" hidden="1">
            <a:extLst>
              <a:ext uri="{FF2B5EF4-FFF2-40B4-BE49-F238E27FC236}">
                <a16:creationId xmlns:a16="http://schemas.microsoft.com/office/drawing/2014/main" id="{0B76AC1C-BF66-5E2B-FB1B-00E679D67857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04" name="OTLSHAPE_SLT_c7770eb3e434445083ebf0cda53241c7_EndDate" hidden="1">
            <a:extLst>
              <a:ext uri="{FF2B5EF4-FFF2-40B4-BE49-F238E27FC236}">
                <a16:creationId xmlns:a16="http://schemas.microsoft.com/office/drawing/2014/main" id="{24CDE43D-A789-35FD-9B5C-BC4026F2EAB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06" name="OTLSHAPE_SLT_40c7696c8b3a4b1db83d76730e5d92c2_Duration" hidden="1">
            <a:extLst>
              <a:ext uri="{FF2B5EF4-FFF2-40B4-BE49-F238E27FC236}">
                <a16:creationId xmlns:a16="http://schemas.microsoft.com/office/drawing/2014/main" id="{0BEE73C7-D2C3-19D4-E1EC-E31E2F256111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42.5 days</a:t>
            </a:r>
          </a:p>
        </p:txBody>
      </p:sp>
      <p:sp>
        <p:nvSpPr>
          <p:cNvPr id="507" name="OTLSHAPE_SLT_40c7696c8b3a4b1db83d76730e5d92c2_TextPercentage" hidden="1">
            <a:extLst>
              <a:ext uri="{FF2B5EF4-FFF2-40B4-BE49-F238E27FC236}">
                <a16:creationId xmlns:a16="http://schemas.microsoft.com/office/drawing/2014/main" id="{2006B065-570D-6981-5824-2CBCB7ADE336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08" name="OTLSHAPE_SLT_40c7696c8b3a4b1db83d76730e5d92c2_JoinedDate" hidden="1">
            <a:extLst>
              <a:ext uri="{FF2B5EF4-FFF2-40B4-BE49-F238E27FC236}">
                <a16:creationId xmlns:a16="http://schemas.microsoft.com/office/drawing/2014/main" id="{5043BF3C-8C6F-8B32-0496-7DC4B9B2D771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5 - Aug 5</a:t>
            </a:r>
          </a:p>
        </p:txBody>
      </p:sp>
      <p:sp>
        <p:nvSpPr>
          <p:cNvPr id="509" name="OTLSHAPE_SLT_40c7696c8b3a4b1db83d76730e5d92c2_StartDate" hidden="1">
            <a:extLst>
              <a:ext uri="{FF2B5EF4-FFF2-40B4-BE49-F238E27FC236}">
                <a16:creationId xmlns:a16="http://schemas.microsoft.com/office/drawing/2014/main" id="{2C317669-4AC1-F36F-889A-626F7282A16B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10" name="OTLSHAPE_SLT_40c7696c8b3a4b1db83d76730e5d92c2_EndDate" hidden="1">
            <a:extLst>
              <a:ext uri="{FF2B5EF4-FFF2-40B4-BE49-F238E27FC236}">
                <a16:creationId xmlns:a16="http://schemas.microsoft.com/office/drawing/2014/main" id="{846B9EFF-DEDD-42E7-DBE4-2E88F1C43F3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f1b03b9fadb246d6b74eef66d2c662d1_Duration" hidden="1">
            <a:extLst>
              <a:ext uri="{FF2B5EF4-FFF2-40B4-BE49-F238E27FC236}">
                <a16:creationId xmlns:a16="http://schemas.microsoft.com/office/drawing/2014/main" id="{6C57601E-E670-8708-FD10-8035222FBD8A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50 days</a:t>
            </a:r>
          </a:p>
        </p:txBody>
      </p:sp>
      <p:sp>
        <p:nvSpPr>
          <p:cNvPr id="73" name="OTLSHAPE_SLT_f1b03b9fadb246d6b74eef66d2c662d1_TextPercentage" hidden="1">
            <a:extLst>
              <a:ext uri="{FF2B5EF4-FFF2-40B4-BE49-F238E27FC236}">
                <a16:creationId xmlns:a16="http://schemas.microsoft.com/office/drawing/2014/main" id="{D49D41CD-1398-8E6D-AA64-EF5FEFB3A942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SLT_f1b03b9fadb246d6b74eef66d2c662d1_JoinedDate" hidden="1">
            <a:extLst>
              <a:ext uri="{FF2B5EF4-FFF2-40B4-BE49-F238E27FC236}">
                <a16:creationId xmlns:a16="http://schemas.microsoft.com/office/drawing/2014/main" id="{597E42D8-381D-E4CC-700E-BE37FD914306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7 - Sep 14</a:t>
            </a:r>
          </a:p>
        </p:txBody>
      </p:sp>
      <p:sp>
        <p:nvSpPr>
          <p:cNvPr id="76" name="OTLSHAPE_SLT_f1b03b9fadb246d6b74eef66d2c662d1_StartDate" hidden="1">
            <a:extLst>
              <a:ext uri="{FF2B5EF4-FFF2-40B4-BE49-F238E27FC236}">
                <a16:creationId xmlns:a16="http://schemas.microsoft.com/office/drawing/2014/main" id="{3833192E-ADCF-0481-330E-1A3A58E14EB3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f1b03b9fadb246d6b74eef66d2c662d1_EndDate" hidden="1">
            <a:extLst>
              <a:ext uri="{FF2B5EF4-FFF2-40B4-BE49-F238E27FC236}">
                <a16:creationId xmlns:a16="http://schemas.microsoft.com/office/drawing/2014/main" id="{D4AFA3A9-DAD6-643F-5C1B-D4890D2FD0B0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T_c60910096d5a4b6f9de76b63feadcf94_Duration" hidden="1">
            <a:extLst>
              <a:ext uri="{FF2B5EF4-FFF2-40B4-BE49-F238E27FC236}">
                <a16:creationId xmlns:a16="http://schemas.microsoft.com/office/drawing/2014/main" id="{A3FBDB14-EDAB-469B-AF68-B469DD14AB4C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61.2 days</a:t>
            </a:r>
          </a:p>
        </p:txBody>
      </p:sp>
      <p:sp>
        <p:nvSpPr>
          <p:cNvPr id="81" name="OTLSHAPE_SLT_c60910096d5a4b6f9de76b63feadcf94_TextPercentage" hidden="1">
            <a:extLst>
              <a:ext uri="{FF2B5EF4-FFF2-40B4-BE49-F238E27FC236}">
                <a16:creationId xmlns:a16="http://schemas.microsoft.com/office/drawing/2014/main" id="{86C91D7D-737E-8555-EB04-490D27E5D654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82" name="OTLSHAPE_SLT_c60910096d5a4b6f9de76b63feadcf94_JoinedDate" hidden="1">
            <a:extLst>
              <a:ext uri="{FF2B5EF4-FFF2-40B4-BE49-F238E27FC236}">
                <a16:creationId xmlns:a16="http://schemas.microsoft.com/office/drawing/2014/main" id="{4B79C1A0-9E1B-618C-062F-BB2169E90D5E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3 - Oct 28</a:t>
            </a:r>
          </a:p>
        </p:txBody>
      </p:sp>
      <p:sp>
        <p:nvSpPr>
          <p:cNvPr id="83" name="OTLSHAPE_SLT_c60910096d5a4b6f9de76b63feadcf94_StartDate" hidden="1">
            <a:extLst>
              <a:ext uri="{FF2B5EF4-FFF2-40B4-BE49-F238E27FC236}">
                <a16:creationId xmlns:a16="http://schemas.microsoft.com/office/drawing/2014/main" id="{6A08C25E-00C3-D4D7-7985-9467E87EA47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c60910096d5a4b6f9de76b63feadcf94_EndDate" hidden="1">
            <a:extLst>
              <a:ext uri="{FF2B5EF4-FFF2-40B4-BE49-F238E27FC236}">
                <a16:creationId xmlns:a16="http://schemas.microsoft.com/office/drawing/2014/main" id="{666FFD91-2B50-807B-5DA0-0057041AE70F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71feb0897c2b47d28678366d0661913b_JoinedDate" hidden="1">
            <a:extLst>
              <a:ext uri="{FF2B5EF4-FFF2-40B4-BE49-F238E27FC236}">
                <a16:creationId xmlns:a16="http://schemas.microsoft.com/office/drawing/2014/main" id="{9D7AE8F4-EE07-A99C-5F69-D409BCAA287D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Feb 17 - Mar 31</a:t>
            </a:r>
          </a:p>
        </p:txBody>
      </p:sp>
      <p:sp>
        <p:nvSpPr>
          <p:cNvPr id="91" name="OTLSHAPE_SLT_71feb0897c2b47d28678366d0661913b_StartDate" hidden="1">
            <a:extLst>
              <a:ext uri="{FF2B5EF4-FFF2-40B4-BE49-F238E27FC236}">
                <a16:creationId xmlns:a16="http://schemas.microsoft.com/office/drawing/2014/main" id="{0AF63915-C2D3-E9E4-3AC7-30A4265A0626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71feb0897c2b47d28678366d0661913b_EndDate" hidden="1">
            <a:extLst>
              <a:ext uri="{FF2B5EF4-FFF2-40B4-BE49-F238E27FC236}">
                <a16:creationId xmlns:a16="http://schemas.microsoft.com/office/drawing/2014/main" id="{91519C00-D25C-37C6-12FF-9438DE3C1B0B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fa8886b769a54c02817aaba54576e921_TextPercentage" hidden="1">
            <a:extLst>
              <a:ext uri="{FF2B5EF4-FFF2-40B4-BE49-F238E27FC236}">
                <a16:creationId xmlns:a16="http://schemas.microsoft.com/office/drawing/2014/main" id="{47860270-60CC-E83E-B507-B5F47E24C84A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6" name="OTLSHAPE_SLT_fa8886b769a54c02817aaba54576e921_JoinedDate" hidden="1">
            <a:extLst>
              <a:ext uri="{FF2B5EF4-FFF2-40B4-BE49-F238E27FC236}">
                <a16:creationId xmlns:a16="http://schemas.microsoft.com/office/drawing/2014/main" id="{2036C0E3-B4A5-A1C4-D02F-868ABB6C030B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Sep 1</a:t>
            </a:r>
          </a:p>
        </p:txBody>
      </p:sp>
      <p:sp>
        <p:nvSpPr>
          <p:cNvPr id="97" name="OTLSHAPE_SLT_fa8886b769a54c02817aaba54576e921_StartDate" hidden="1">
            <a:extLst>
              <a:ext uri="{FF2B5EF4-FFF2-40B4-BE49-F238E27FC236}">
                <a16:creationId xmlns:a16="http://schemas.microsoft.com/office/drawing/2014/main" id="{33040000-3BBD-06EB-D297-95A1C7D9FC8E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8" name="OTLSHAPE_SLT_fa8886b769a54c02817aaba54576e921_EndDate" hidden="1">
            <a:extLst>
              <a:ext uri="{FF2B5EF4-FFF2-40B4-BE49-F238E27FC236}">
                <a16:creationId xmlns:a16="http://schemas.microsoft.com/office/drawing/2014/main" id="{606E08D0-4C8F-917D-3026-6D0F9064A420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T_a0005013d1434eca8799fe0021a266e0_Duration" hidden="1">
            <a:extLst>
              <a:ext uri="{FF2B5EF4-FFF2-40B4-BE49-F238E27FC236}">
                <a16:creationId xmlns:a16="http://schemas.microsoft.com/office/drawing/2014/main" id="{82AE3F9A-8507-C192-33F5-2E137425A3CC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-310466"/>
            <a:ext cx="406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chemeClr val="dk2"/>
                </a:solidFill>
                <a:latin typeface="Calibri" panose="020F0502020204030204" pitchFamily="34" charset="0"/>
              </a:rPr>
              <a:t>7.1 wks</a:t>
            </a:r>
          </a:p>
        </p:txBody>
      </p:sp>
      <p:sp>
        <p:nvSpPr>
          <p:cNvPr id="101" name="OTLSHAPE_SLT_a0005013d1434eca8799fe0021a266e0_TextPercentage" hidden="1">
            <a:extLst>
              <a:ext uri="{FF2B5EF4-FFF2-40B4-BE49-F238E27FC236}">
                <a16:creationId xmlns:a16="http://schemas.microsoft.com/office/drawing/2014/main" id="{2B882A17-6D2F-D197-5957-BD3580EDE28D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SLT_a0005013d1434eca8799fe0021a266e0_JoinedDate" hidden="1">
            <a:extLst>
              <a:ext uri="{FF2B5EF4-FFF2-40B4-BE49-F238E27FC236}">
                <a16:creationId xmlns:a16="http://schemas.microsoft.com/office/drawing/2014/main" id="{14942F75-8DD3-D8BA-772D-E14AA98DDA9E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1 - Oct 21</a:t>
            </a:r>
          </a:p>
        </p:txBody>
      </p:sp>
      <p:sp>
        <p:nvSpPr>
          <p:cNvPr id="105" name="OTLSHAPE_SLT_a0005013d1434eca8799fe0021a266e0_StartDate" hidden="1">
            <a:extLst>
              <a:ext uri="{FF2B5EF4-FFF2-40B4-BE49-F238E27FC236}">
                <a16:creationId xmlns:a16="http://schemas.microsoft.com/office/drawing/2014/main" id="{67CC048F-0862-266C-A1F4-960696C65981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T_a0005013d1434eca8799fe0021a266e0_EndDate" hidden="1">
            <a:extLst>
              <a:ext uri="{FF2B5EF4-FFF2-40B4-BE49-F238E27FC236}">
                <a16:creationId xmlns:a16="http://schemas.microsoft.com/office/drawing/2014/main" id="{9214164B-6AF1-2F4D-D75B-2926C3F5642B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T_db841b2dc0b5434e83008cd4d4e540bc_Duration" hidden="1">
            <a:extLst>
              <a:ext uri="{FF2B5EF4-FFF2-40B4-BE49-F238E27FC236}">
                <a16:creationId xmlns:a16="http://schemas.microsoft.com/office/drawing/2014/main" id="{16BB879A-E18A-100A-8175-1A316E29D967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47.1 days</a:t>
            </a:r>
          </a:p>
        </p:txBody>
      </p:sp>
      <p:sp>
        <p:nvSpPr>
          <p:cNvPr id="109" name="OTLSHAPE_SLT_db841b2dc0b5434e83008cd4d4e540bc_TextPercentage" hidden="1">
            <a:extLst>
              <a:ext uri="{FF2B5EF4-FFF2-40B4-BE49-F238E27FC236}">
                <a16:creationId xmlns:a16="http://schemas.microsoft.com/office/drawing/2014/main" id="{0CB394DC-88B1-8DA9-F6CE-6667F618341F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4" name="OTLSHAPE_SLT_db841b2dc0b5434e83008cd4d4e540bc_JoinedDate" hidden="1">
            <a:extLst>
              <a:ext uri="{FF2B5EF4-FFF2-40B4-BE49-F238E27FC236}">
                <a16:creationId xmlns:a16="http://schemas.microsoft.com/office/drawing/2014/main" id="{C6023652-0C92-A9CB-5118-A849D57DCA06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-695186"/>
            <a:ext cx="787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21 - Dec 25</a:t>
            </a:r>
          </a:p>
        </p:txBody>
      </p:sp>
      <p:sp>
        <p:nvSpPr>
          <p:cNvPr id="115" name="OTLSHAPE_SLT_db841b2dc0b5434e83008cd4d4e540bc_StartDate" hidden="1">
            <a:extLst>
              <a:ext uri="{FF2B5EF4-FFF2-40B4-BE49-F238E27FC236}">
                <a16:creationId xmlns:a16="http://schemas.microsoft.com/office/drawing/2014/main" id="{8BBA6687-614F-441D-B23B-500542EB1C3B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" name="OTLSHAPE_SLT_db841b2dc0b5434e83008cd4d4e540bc_EndDate" hidden="1">
            <a:extLst>
              <a:ext uri="{FF2B5EF4-FFF2-40B4-BE49-F238E27FC236}">
                <a16:creationId xmlns:a16="http://schemas.microsoft.com/office/drawing/2014/main" id="{08941042-2A9A-43BD-2D73-E20FD490ACBD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M_27e0e90c8e61460f88da93ab404fc85d_Date" hidden="1">
            <a:extLst>
              <a:ext uri="{FF2B5EF4-FFF2-40B4-BE49-F238E27FC236}">
                <a16:creationId xmlns:a16="http://schemas.microsoft.com/office/drawing/2014/main" id="{9E95AAEF-2752-770D-DE73-8605EF7505A6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144" name="OTLSHAPE_SLM_05f5e22b071042a1a1dc59615bb4c469_Date" hidden="1">
            <a:extLst>
              <a:ext uri="{FF2B5EF4-FFF2-40B4-BE49-F238E27FC236}">
                <a16:creationId xmlns:a16="http://schemas.microsoft.com/office/drawing/2014/main" id="{D4E4A209-1F4A-D95D-75E6-6005528EAE17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146" name="OTLSHAPE_SLM_38f7caf9b7404674b5040d0ab204f9f9_Date" hidden="1">
            <a:extLst>
              <a:ext uri="{FF2B5EF4-FFF2-40B4-BE49-F238E27FC236}">
                <a16:creationId xmlns:a16="http://schemas.microsoft.com/office/drawing/2014/main" id="{F3021064-F5B8-371B-036B-09C9009C7E39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10</a:t>
            </a:r>
          </a:p>
        </p:txBody>
      </p:sp>
      <p:sp>
        <p:nvSpPr>
          <p:cNvPr id="147" name="OTLSHAPE_SLM_5024da5f4d8841748a89544126f9da82_Date" hidden="1">
            <a:extLst>
              <a:ext uri="{FF2B5EF4-FFF2-40B4-BE49-F238E27FC236}">
                <a16:creationId xmlns:a16="http://schemas.microsoft.com/office/drawing/2014/main" id="{60AF5625-B437-0010-E880-EA0628CC5191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19</a:t>
            </a:r>
          </a:p>
        </p:txBody>
      </p:sp>
      <p:sp>
        <p:nvSpPr>
          <p:cNvPr id="148" name="OTLSHAPE_SLM_42c1a0ca0ec74680a58bbd3c49f9125b_Date" hidden="1">
            <a:extLst>
              <a:ext uri="{FF2B5EF4-FFF2-40B4-BE49-F238E27FC236}">
                <a16:creationId xmlns:a16="http://schemas.microsoft.com/office/drawing/2014/main" id="{1879B8A6-1E4F-A111-7081-3FE2FE0789C5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May 19</a:t>
            </a:r>
          </a:p>
        </p:txBody>
      </p:sp>
      <p:sp>
        <p:nvSpPr>
          <p:cNvPr id="150" name="OTLSHAPE_SLM_0fe6e6c4d349427c81caccf576ba460c_Date" hidden="1">
            <a:extLst>
              <a:ext uri="{FF2B5EF4-FFF2-40B4-BE49-F238E27FC236}">
                <a16:creationId xmlns:a16="http://schemas.microsoft.com/office/drawing/2014/main" id="{12DC1135-D376-1470-05F1-A9413046A744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18</a:t>
            </a:r>
          </a:p>
        </p:txBody>
      </p:sp>
      <p:sp>
        <p:nvSpPr>
          <p:cNvPr id="151" name="OTLSHAPE_SLM_7695617a14a84c95a269c6cd4b4f335a_Date" hidden="1">
            <a:extLst>
              <a:ext uri="{FF2B5EF4-FFF2-40B4-BE49-F238E27FC236}">
                <a16:creationId xmlns:a16="http://schemas.microsoft.com/office/drawing/2014/main" id="{8585FD0F-6C1A-4BF4-5FEB-D4609E121E77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21</a:t>
            </a:r>
          </a:p>
        </p:txBody>
      </p:sp>
      <p:sp>
        <p:nvSpPr>
          <p:cNvPr id="194" name="OTLSHAPE_SLT_da01a58869b642ab80829fa4b14142a2_Duration" hidden="1">
            <a:extLst>
              <a:ext uri="{FF2B5EF4-FFF2-40B4-BE49-F238E27FC236}">
                <a16:creationId xmlns:a16="http://schemas.microsoft.com/office/drawing/2014/main" id="{37B459A8-4F8C-C373-75DC-6E65DC025955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30.5 days</a:t>
            </a:r>
          </a:p>
        </p:txBody>
      </p:sp>
      <p:sp>
        <p:nvSpPr>
          <p:cNvPr id="195" name="OTLSHAPE_SLT_da01a58869b642ab80829fa4b14142a2_JoinedDate" hidden="1">
            <a:extLst>
              <a:ext uri="{FF2B5EF4-FFF2-40B4-BE49-F238E27FC236}">
                <a16:creationId xmlns:a16="http://schemas.microsoft.com/office/drawing/2014/main" id="{E6C0BCD9-1B80-0070-E4B1-A428CCBDFDBE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Feb 23 - Apr 7</a:t>
            </a:r>
          </a:p>
        </p:txBody>
      </p:sp>
      <p:sp>
        <p:nvSpPr>
          <p:cNvPr id="196" name="OTLSHAPE_SLT_da01a58869b642ab80829fa4b14142a2_StartDate" hidden="1">
            <a:extLst>
              <a:ext uri="{FF2B5EF4-FFF2-40B4-BE49-F238E27FC236}">
                <a16:creationId xmlns:a16="http://schemas.microsoft.com/office/drawing/2014/main" id="{680DA879-431E-BFE3-8C2E-D5D29272E942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7" name="OTLSHAPE_SLT_da01a58869b642ab80829fa4b14142a2_EndDate" hidden="1">
            <a:extLst>
              <a:ext uri="{FF2B5EF4-FFF2-40B4-BE49-F238E27FC236}">
                <a16:creationId xmlns:a16="http://schemas.microsoft.com/office/drawing/2014/main" id="{ECDDD3A6-6023-0306-3AF6-FFEB39775216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8" name="OTLSHAPE_SLT_da01a58869b642ab80829fa4b14142a2_TextPercentage">
            <a:extLst>
              <a:ext uri="{FF2B5EF4-FFF2-40B4-BE49-F238E27FC236}">
                <a16:creationId xmlns:a16="http://schemas.microsoft.com/office/drawing/2014/main" id="{97AD3A44-AE5C-F947-B047-DD5D5FAB1961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4096110" y="311834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F6000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199" name="OTLSHAPE_SLT_da01a58869b642ab80829fa4b14142a2_Title">
            <a:extLst>
              <a:ext uri="{FF2B5EF4-FFF2-40B4-BE49-F238E27FC236}">
                <a16:creationId xmlns:a16="http://schemas.microsoft.com/office/drawing/2014/main" id="{4C3FCC4A-D4D2-7260-438C-3A5CD66CFBEA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3263298" y="3110598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Goals</a:t>
            </a:r>
          </a:p>
        </p:txBody>
      </p:sp>
      <p:cxnSp>
        <p:nvCxnSpPr>
          <p:cNvPr id="401" name="OTLSHAPE_TB_00000000000000000000000000000000_Separator1">
            <a:extLst>
              <a:ext uri="{FF2B5EF4-FFF2-40B4-BE49-F238E27FC236}">
                <a16:creationId xmlns:a16="http://schemas.microsoft.com/office/drawing/2014/main" id="{EFF250CC-0807-44FD-A6E3-DF65A374E1D0}"/>
              </a:ext>
            </a:extLst>
          </p:cNvPr>
          <p:cNvCxnSpPr/>
          <p:nvPr>
            <p:custDataLst>
              <p:tags r:id="rId188"/>
            </p:custDataLst>
          </p:nvPr>
        </p:nvCxnSpPr>
        <p:spPr>
          <a:xfrm>
            <a:off x="3858872" y="203473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OTLSHAPE_TB_00000000000000000000000000000000_Separator2">
            <a:extLst>
              <a:ext uri="{FF2B5EF4-FFF2-40B4-BE49-F238E27FC236}">
                <a16:creationId xmlns:a16="http://schemas.microsoft.com/office/drawing/2014/main" id="{7177E166-5FD2-4461-A27E-9D228701EEC7}"/>
              </a:ext>
            </a:extLst>
          </p:cNvPr>
          <p:cNvCxnSpPr/>
          <p:nvPr>
            <p:custDataLst>
              <p:tags r:id="rId189"/>
            </p:custDataLst>
          </p:nvPr>
        </p:nvCxnSpPr>
        <p:spPr>
          <a:xfrm>
            <a:off x="6452369" y="203473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OTLSHAPE_TB_00000000000000000000000000000000_Separator3">
            <a:extLst>
              <a:ext uri="{FF2B5EF4-FFF2-40B4-BE49-F238E27FC236}">
                <a16:creationId xmlns:a16="http://schemas.microsoft.com/office/drawing/2014/main" id="{2FAAE1BE-551C-4F35-A2FA-C7B15464874A}"/>
              </a:ext>
            </a:extLst>
          </p:cNvPr>
          <p:cNvCxnSpPr/>
          <p:nvPr>
            <p:custDataLst>
              <p:tags r:id="rId190"/>
            </p:custDataLst>
          </p:nvPr>
        </p:nvCxnSpPr>
        <p:spPr>
          <a:xfrm>
            <a:off x="9074365" y="203473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OTLSHAPE_M_ad52e739797946d7bd463b006c06394d_Shape">
            <a:extLst>
              <a:ext uri="{FF2B5EF4-FFF2-40B4-BE49-F238E27FC236}">
                <a16:creationId xmlns:a16="http://schemas.microsoft.com/office/drawing/2014/main" id="{9F099775-87FE-4D93-AF37-E240D5765B0D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>
            <a:off x="3744553" y="1755338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5" name="OTLSHAPE_M_4a076ebd25c146989ebf5900a5b4447e_Shape">
            <a:extLst>
              <a:ext uri="{FF2B5EF4-FFF2-40B4-BE49-F238E27FC236}">
                <a16:creationId xmlns:a16="http://schemas.microsoft.com/office/drawing/2014/main" id="{A0897136-47F9-4312-80A9-EB5B3AD26F7B}"/>
              </a:ext>
            </a:extLst>
          </p:cNvPr>
          <p:cNvSpPr/>
          <p:nvPr>
            <p:custDataLst>
              <p:tags r:id="rId192"/>
            </p:custDataLst>
          </p:nvPr>
        </p:nvSpPr>
        <p:spPr>
          <a:xfrm>
            <a:off x="6452069" y="1755338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6" name="OTLSHAPE_M_db4393fafb20429da7667ad39271af50_Shape">
            <a:extLst>
              <a:ext uri="{FF2B5EF4-FFF2-40B4-BE49-F238E27FC236}">
                <a16:creationId xmlns:a16="http://schemas.microsoft.com/office/drawing/2014/main" id="{6E59FB29-E022-4225-831B-1BF545F1F193}"/>
              </a:ext>
            </a:extLst>
          </p:cNvPr>
          <p:cNvSpPr/>
          <p:nvPr>
            <p:custDataLst>
              <p:tags r:id="rId193"/>
            </p:custDataLst>
          </p:nvPr>
        </p:nvSpPr>
        <p:spPr>
          <a:xfrm>
            <a:off x="8874546" y="1755338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7" name="OTLSHAPE_M_d13f186547184bbb84e3129eee9c4279_Shape">
            <a:extLst>
              <a:ext uri="{FF2B5EF4-FFF2-40B4-BE49-F238E27FC236}">
                <a16:creationId xmlns:a16="http://schemas.microsoft.com/office/drawing/2014/main" id="{D30EF0F2-D44A-4AF4-A21C-F1CCBF7B9302}"/>
              </a:ext>
            </a:extLst>
          </p:cNvPr>
          <p:cNvSpPr/>
          <p:nvPr>
            <p:custDataLst>
              <p:tags r:id="rId194"/>
            </p:custDataLst>
          </p:nvPr>
        </p:nvSpPr>
        <p:spPr>
          <a:xfrm>
            <a:off x="11268542" y="1755338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6" name="OTLSHAPE_SLA_966ac8e38d974bfeae23890a126b2a79_Shape">
            <a:extLst>
              <a:ext uri="{FF2B5EF4-FFF2-40B4-BE49-F238E27FC236}">
                <a16:creationId xmlns:a16="http://schemas.microsoft.com/office/drawing/2014/main" id="{9459ABBC-46B4-B416-F80C-BAE659AB4CF1}"/>
              </a:ext>
            </a:extLst>
          </p:cNvPr>
          <p:cNvSpPr/>
          <p:nvPr>
            <p:custDataLst>
              <p:tags r:id="rId195"/>
            </p:custDataLst>
          </p:nvPr>
        </p:nvSpPr>
        <p:spPr>
          <a:xfrm>
            <a:off x="1635556" y="2568138"/>
            <a:ext cx="228600" cy="254000"/>
          </a:xfrm>
          <a:prstGeom prst="star8">
            <a:avLst/>
          </a:prstGeom>
          <a:solidFill>
            <a:srgbClr val="7F6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A_0723a534b8b04d848ad49d960b833b9c_Shape">
            <a:extLst>
              <a:ext uri="{FF2B5EF4-FFF2-40B4-BE49-F238E27FC236}">
                <a16:creationId xmlns:a16="http://schemas.microsoft.com/office/drawing/2014/main" id="{C7DFC8BF-6D90-4CD5-DF4F-FF37941A8E4D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>
            <a:off x="3744553" y="3658476"/>
            <a:ext cx="228600" cy="254000"/>
          </a:xfrm>
          <a:prstGeom prst="star8">
            <a:avLst/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A_5f22e295269f42e9b1ce98b4118ab3d0_Shape">
            <a:extLst>
              <a:ext uri="{FF2B5EF4-FFF2-40B4-BE49-F238E27FC236}">
                <a16:creationId xmlns:a16="http://schemas.microsoft.com/office/drawing/2014/main" id="{33AD1A5A-C81F-60E8-3D79-F34EC39B7040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>
            <a:off x="5682550" y="4146495"/>
            <a:ext cx="228600" cy="254000"/>
          </a:xfrm>
          <a:prstGeom prst="star8">
            <a:avLst/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TLSHAPE_SLA_8ed28b9183de4588a46ed4323066c28f_Shape">
            <a:extLst>
              <a:ext uri="{FF2B5EF4-FFF2-40B4-BE49-F238E27FC236}">
                <a16:creationId xmlns:a16="http://schemas.microsoft.com/office/drawing/2014/main" id="{BF6417AC-A3BC-6269-04B3-3617EEBA753E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7136048" y="4146495"/>
            <a:ext cx="228600" cy="254000"/>
          </a:xfrm>
          <a:prstGeom prst="star8">
            <a:avLst/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A_3ef8107866514941904e61ada6b41143_Shape">
            <a:extLst>
              <a:ext uri="{FF2B5EF4-FFF2-40B4-BE49-F238E27FC236}">
                <a16:creationId xmlns:a16="http://schemas.microsoft.com/office/drawing/2014/main" id="{86BFF22D-6924-ADBF-2709-D924708F8237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5141071" y="5428094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SLA_73609d6e8c64405eaf9a111900945daa_Shape">
            <a:extLst>
              <a:ext uri="{FF2B5EF4-FFF2-40B4-BE49-F238E27FC236}">
                <a16:creationId xmlns:a16="http://schemas.microsoft.com/office/drawing/2014/main" id="{BF395AAB-D801-4117-C199-213AA23053E3}"/>
              </a:ext>
            </a:extLst>
          </p:cNvPr>
          <p:cNvSpPr/>
          <p:nvPr>
            <p:custDataLst>
              <p:tags r:id="rId200"/>
            </p:custDataLst>
          </p:nvPr>
        </p:nvSpPr>
        <p:spPr>
          <a:xfrm>
            <a:off x="6338049" y="5428094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A_642753ce33624524bda7e4ee109a5f9d_Shape">
            <a:extLst>
              <a:ext uri="{FF2B5EF4-FFF2-40B4-BE49-F238E27FC236}">
                <a16:creationId xmlns:a16="http://schemas.microsoft.com/office/drawing/2014/main" id="{1A5AA5A1-90E2-358A-AD90-625CC62B1954}"/>
              </a:ext>
            </a:extLst>
          </p:cNvPr>
          <p:cNvSpPr/>
          <p:nvPr>
            <p:custDataLst>
              <p:tags r:id="rId201"/>
            </p:custDataLst>
          </p:nvPr>
        </p:nvSpPr>
        <p:spPr>
          <a:xfrm>
            <a:off x="7506547" y="5428094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TLSHAPE_SLA_cdec049039d04838ba13a617fc9cdecd_Shape">
            <a:extLst>
              <a:ext uri="{FF2B5EF4-FFF2-40B4-BE49-F238E27FC236}">
                <a16:creationId xmlns:a16="http://schemas.microsoft.com/office/drawing/2014/main" id="{903FD6D1-4180-1C32-0395-03AD5DF8EA06}"/>
              </a:ext>
            </a:extLst>
          </p:cNvPr>
          <p:cNvSpPr/>
          <p:nvPr>
            <p:custDataLst>
              <p:tags r:id="rId202"/>
            </p:custDataLst>
          </p:nvPr>
        </p:nvSpPr>
        <p:spPr>
          <a:xfrm>
            <a:off x="10271044" y="5428094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SLA_ef594de3bf094f1cb93f9e7d12ee469b_Shape">
            <a:extLst>
              <a:ext uri="{FF2B5EF4-FFF2-40B4-BE49-F238E27FC236}">
                <a16:creationId xmlns:a16="http://schemas.microsoft.com/office/drawing/2014/main" id="{0C18452B-4D38-E75C-0999-9B790FC4E8CE}"/>
              </a:ext>
            </a:extLst>
          </p:cNvPr>
          <p:cNvSpPr/>
          <p:nvPr>
            <p:custDataLst>
              <p:tags r:id="rId203"/>
            </p:custDataLst>
          </p:nvPr>
        </p:nvSpPr>
        <p:spPr>
          <a:xfrm>
            <a:off x="11268542" y="5428094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TLSHAPE_SLA_3999f18e2c61454cadfd7ea463d2536b_Shape">
            <a:extLst>
              <a:ext uri="{FF2B5EF4-FFF2-40B4-BE49-F238E27FC236}">
                <a16:creationId xmlns:a16="http://schemas.microsoft.com/office/drawing/2014/main" id="{2758A10C-2C0C-5810-264E-555B60D93268}"/>
              </a:ext>
            </a:extLst>
          </p:cNvPr>
          <p:cNvSpPr/>
          <p:nvPr>
            <p:custDataLst>
              <p:tags r:id="rId204"/>
            </p:custDataLst>
          </p:nvPr>
        </p:nvSpPr>
        <p:spPr>
          <a:xfrm>
            <a:off x="3744553" y="3068857"/>
            <a:ext cx="228600" cy="254000"/>
          </a:xfrm>
          <a:prstGeom prst="star8">
            <a:avLst/>
          </a:prstGeom>
          <a:solidFill>
            <a:srgbClr val="7F6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db4393fafb20429da7667ad39271af50_Title">
            <a:extLst>
              <a:ext uri="{FF2B5EF4-FFF2-40B4-BE49-F238E27FC236}">
                <a16:creationId xmlns:a16="http://schemas.microsoft.com/office/drawing/2014/main" id="{EFDD6F16-A662-4663-96CD-4159120252E3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8679537" y="1559420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9" name="OTLSHAPE_M_ad52e739797946d7bd463b006c06394d_Title">
            <a:extLst>
              <a:ext uri="{FF2B5EF4-FFF2-40B4-BE49-F238E27FC236}">
                <a16:creationId xmlns:a16="http://schemas.microsoft.com/office/drawing/2014/main" id="{21839672-264B-4DB4-A884-9A8E74029E54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3549544" y="1559420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33" name="OTLSHAPE_M_4a076ebd25c146989ebf5900a5b4447e_Title">
            <a:extLst>
              <a:ext uri="{FF2B5EF4-FFF2-40B4-BE49-F238E27FC236}">
                <a16:creationId xmlns:a16="http://schemas.microsoft.com/office/drawing/2014/main" id="{30974211-CF09-4AFF-B4E3-B5C84228A7D6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6257060" y="1559420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145" name="OTLSHAPE_M_d13f186547184bbb84e3129eee9c4279_Title">
            <a:extLst>
              <a:ext uri="{FF2B5EF4-FFF2-40B4-BE49-F238E27FC236}">
                <a16:creationId xmlns:a16="http://schemas.microsoft.com/office/drawing/2014/main" id="{57D2FEF3-51F5-42C6-AA2A-9B6E82C7FBD0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1073534" y="1559420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15" name="OTLSHAPE_M_ad52e739797946d7bd463b006c06394d_Date" hidden="1">
            <a:extLst>
              <a:ext uri="{FF2B5EF4-FFF2-40B4-BE49-F238E27FC236}">
                <a16:creationId xmlns:a16="http://schemas.microsoft.com/office/drawing/2014/main" id="{8ABD6720-14DE-5615-8AC3-2CAAE07B9BD2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2025/Mar</a:t>
            </a:r>
          </a:p>
        </p:txBody>
      </p:sp>
      <p:sp>
        <p:nvSpPr>
          <p:cNvPr id="18" name="OTLSHAPE_M_4a076ebd25c146989ebf5900a5b4447e_Date" hidden="1">
            <a:extLst>
              <a:ext uri="{FF2B5EF4-FFF2-40B4-BE49-F238E27FC236}">
                <a16:creationId xmlns:a16="http://schemas.microsoft.com/office/drawing/2014/main" id="{324BCF4D-B72D-327C-7B77-330C34836127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2025/Jul</a:t>
            </a:r>
          </a:p>
        </p:txBody>
      </p:sp>
      <p:sp>
        <p:nvSpPr>
          <p:cNvPr id="19" name="OTLSHAPE_M_db4393fafb20429da7667ad39271af50_Date" hidden="1">
            <a:extLst>
              <a:ext uri="{FF2B5EF4-FFF2-40B4-BE49-F238E27FC236}">
                <a16:creationId xmlns:a16="http://schemas.microsoft.com/office/drawing/2014/main" id="{11D88765-D903-F314-553A-2374D201691F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2025/Sep</a:t>
            </a:r>
          </a:p>
        </p:txBody>
      </p:sp>
      <p:sp>
        <p:nvSpPr>
          <p:cNvPr id="21" name="OTLSHAPE_M_d13f186547184bbb84e3129eee9c4279_Date" hidden="1">
            <a:extLst>
              <a:ext uri="{FF2B5EF4-FFF2-40B4-BE49-F238E27FC236}">
                <a16:creationId xmlns:a16="http://schemas.microsoft.com/office/drawing/2014/main" id="{73607318-20FB-B953-0D5F-2A0FB7F22750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2025/Dec</a:t>
            </a:r>
          </a:p>
        </p:txBody>
      </p:sp>
      <p:sp>
        <p:nvSpPr>
          <p:cNvPr id="152" name="OTLSHAPE_SLA_966ac8e38d974bfeae23890a126b2a79_Title" hidden="1">
            <a:extLst>
              <a:ext uri="{FF2B5EF4-FFF2-40B4-BE49-F238E27FC236}">
                <a16:creationId xmlns:a16="http://schemas.microsoft.com/office/drawing/2014/main" id="{F0EBDF5F-3322-D3DF-E135-3597EA5E20B2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103374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Kickoff Meeting</a:t>
            </a:r>
          </a:p>
        </p:txBody>
      </p:sp>
      <p:sp>
        <p:nvSpPr>
          <p:cNvPr id="154" name="OTLSHAPE_SLA_966ac8e38d974bfeae23890a126b2a79_Date" hidden="1">
            <a:extLst>
              <a:ext uri="{FF2B5EF4-FFF2-40B4-BE49-F238E27FC236}">
                <a16:creationId xmlns:a16="http://schemas.microsoft.com/office/drawing/2014/main" id="{D8AD6711-3B0F-D60A-BA0E-F98619E93EEC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16</a:t>
            </a:r>
          </a:p>
        </p:txBody>
      </p:sp>
      <p:sp>
        <p:nvSpPr>
          <p:cNvPr id="158" name="OTLSHAPE_SLA_0723a534b8b04d848ad49d960b833b9c_Title">
            <a:extLst>
              <a:ext uri="{FF2B5EF4-FFF2-40B4-BE49-F238E27FC236}">
                <a16:creationId xmlns:a16="http://schemas.microsoft.com/office/drawing/2014/main" id="{5E61EFE7-F6C4-653E-B97A-6CA752348AEB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3302550" y="3462557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Competitor Review</a:t>
            </a:r>
          </a:p>
        </p:txBody>
      </p:sp>
      <p:sp>
        <p:nvSpPr>
          <p:cNvPr id="160" name="OTLSHAPE_SLA_0723a534b8b04d848ad49d960b833b9c_Date" hidden="1">
            <a:extLst>
              <a:ext uri="{FF2B5EF4-FFF2-40B4-BE49-F238E27FC236}">
                <a16:creationId xmlns:a16="http://schemas.microsoft.com/office/drawing/2014/main" id="{9117965B-6847-7690-946B-F2E122EAB888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164" name="OTLSHAPE_SLA_5f22e295269f42e9b1ce98b4118ab3d0_Title">
            <a:extLst>
              <a:ext uri="{FF2B5EF4-FFF2-40B4-BE49-F238E27FC236}">
                <a16:creationId xmlns:a16="http://schemas.microsoft.com/office/drawing/2014/main" id="{193C8F96-E421-807E-7DF8-59D7D49AE93F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5158358" y="3950576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Price List (Hypothesis)</a:t>
            </a:r>
          </a:p>
        </p:txBody>
      </p:sp>
      <p:sp>
        <p:nvSpPr>
          <p:cNvPr id="166" name="OTLSHAPE_SLA_5f22e295269f42e9b1ce98b4118ab3d0_Date" hidden="1">
            <a:extLst>
              <a:ext uri="{FF2B5EF4-FFF2-40B4-BE49-F238E27FC236}">
                <a16:creationId xmlns:a16="http://schemas.microsoft.com/office/drawing/2014/main" id="{719EC063-450C-6F54-98F1-BFD4BF8A38FE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7</a:t>
            </a:r>
          </a:p>
        </p:txBody>
      </p:sp>
      <p:sp>
        <p:nvSpPr>
          <p:cNvPr id="173" name="OTLSHAPE_SLA_8ed28b9183de4588a46ed4323066c28f_Title">
            <a:extLst>
              <a:ext uri="{FF2B5EF4-FFF2-40B4-BE49-F238E27FC236}">
                <a16:creationId xmlns:a16="http://schemas.microsoft.com/office/drawing/2014/main" id="{63279A2B-BB70-32AF-FC18-DB1AB24A21F7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6838952" y="3950576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Final Price List</a:t>
            </a:r>
          </a:p>
        </p:txBody>
      </p:sp>
      <p:sp>
        <p:nvSpPr>
          <p:cNvPr id="174" name="OTLSHAPE_SLA_8ed28b9183de4588a46ed4323066c28f_Date" hidden="1">
            <a:extLst>
              <a:ext uri="{FF2B5EF4-FFF2-40B4-BE49-F238E27FC236}">
                <a16:creationId xmlns:a16="http://schemas.microsoft.com/office/drawing/2014/main" id="{0E462476-CF4D-A23F-ABA1-E17C6F842C3F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28</a:t>
            </a:r>
          </a:p>
        </p:txBody>
      </p:sp>
      <p:sp>
        <p:nvSpPr>
          <p:cNvPr id="176" name="OTLSHAPE_SLA_3ef8107866514941904e61ada6b41143_Title">
            <a:extLst>
              <a:ext uri="{FF2B5EF4-FFF2-40B4-BE49-F238E27FC236}">
                <a16:creationId xmlns:a16="http://schemas.microsoft.com/office/drawing/2014/main" id="{7BE157FC-9E98-6B9B-99CD-F06B423F6C74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5086440" y="5064451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Alpha</a:t>
            </a:r>
          </a:p>
        </p:txBody>
      </p:sp>
      <p:sp>
        <p:nvSpPr>
          <p:cNvPr id="177" name="OTLSHAPE_SLA_3ef8107866514941904e61ada6b41143_Date">
            <a:extLst>
              <a:ext uri="{FF2B5EF4-FFF2-40B4-BE49-F238E27FC236}">
                <a16:creationId xmlns:a16="http://schemas.microsoft.com/office/drawing/2014/main" id="{E0789434-DCA4-418B-16C8-3819DD9D5D61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5064363" y="524766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20</a:t>
            </a:r>
          </a:p>
        </p:txBody>
      </p:sp>
      <p:sp>
        <p:nvSpPr>
          <p:cNvPr id="179" name="OTLSHAPE_SLA_73609d6e8c64405eaf9a111900945daa_Title">
            <a:extLst>
              <a:ext uri="{FF2B5EF4-FFF2-40B4-BE49-F238E27FC236}">
                <a16:creationId xmlns:a16="http://schemas.microsoft.com/office/drawing/2014/main" id="{191149FA-5B3A-0D68-CDC8-9417F1F963DE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6101173" y="5064451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Private Beta</a:t>
            </a:r>
          </a:p>
        </p:txBody>
      </p:sp>
      <p:sp>
        <p:nvSpPr>
          <p:cNvPr id="181" name="OTLSHAPE_SLA_73609d6e8c64405eaf9a111900945daa_Date">
            <a:extLst>
              <a:ext uri="{FF2B5EF4-FFF2-40B4-BE49-F238E27FC236}">
                <a16:creationId xmlns:a16="http://schemas.microsoft.com/office/drawing/2014/main" id="{BBCF36FD-9E1A-6306-303F-A1E21DF41E8B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6286635" y="524766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183" name="OTLSHAPE_SLA_642753ce33624524bda7e4ee109a5f9d_Title">
            <a:extLst>
              <a:ext uri="{FF2B5EF4-FFF2-40B4-BE49-F238E27FC236}">
                <a16:creationId xmlns:a16="http://schemas.microsoft.com/office/drawing/2014/main" id="{73E996E0-DF3C-F377-4F08-87B0E1AC21D3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7297527" y="5064451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Public Beta</a:t>
            </a:r>
          </a:p>
        </p:txBody>
      </p:sp>
      <p:sp>
        <p:nvSpPr>
          <p:cNvPr id="184" name="OTLSHAPE_SLA_642753ce33624524bda7e4ee109a5f9d_Date">
            <a:extLst>
              <a:ext uri="{FF2B5EF4-FFF2-40B4-BE49-F238E27FC236}">
                <a16:creationId xmlns:a16="http://schemas.microsoft.com/office/drawing/2014/main" id="{C1B2FF4A-4A6F-AE19-221B-71EEEFE2A793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7442116" y="5247669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10</a:t>
            </a:r>
          </a:p>
        </p:txBody>
      </p:sp>
      <p:sp>
        <p:nvSpPr>
          <p:cNvPr id="186" name="OTLSHAPE_SLA_cdec049039d04838ba13a617fc9cdecd_Title">
            <a:extLst>
              <a:ext uri="{FF2B5EF4-FFF2-40B4-BE49-F238E27FC236}">
                <a16:creationId xmlns:a16="http://schemas.microsoft.com/office/drawing/2014/main" id="{6769BF67-DE99-5EF6-E1D5-2A87E6454532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0173423" y="5064451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Staging</a:t>
            </a:r>
          </a:p>
        </p:txBody>
      </p:sp>
      <p:sp>
        <p:nvSpPr>
          <p:cNvPr id="187" name="OTLSHAPE_SLA_cdec049039d04838ba13a617fc9cdecd_Date">
            <a:extLst>
              <a:ext uri="{FF2B5EF4-FFF2-40B4-BE49-F238E27FC236}">
                <a16:creationId xmlns:a16="http://schemas.microsoft.com/office/drawing/2014/main" id="{695FF2A5-2245-E4A2-2A46-593FF2525E19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0203713" y="5247669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Nov 15</a:t>
            </a:r>
          </a:p>
        </p:txBody>
      </p:sp>
      <p:sp>
        <p:nvSpPr>
          <p:cNvPr id="189" name="OTLSHAPE_SLA_ef594de3bf094f1cb93f9e7d12ee469b_Title">
            <a:extLst>
              <a:ext uri="{FF2B5EF4-FFF2-40B4-BE49-F238E27FC236}">
                <a16:creationId xmlns:a16="http://schemas.microsoft.com/office/drawing/2014/main" id="{F519DA66-BA31-A1A3-4320-CE85D801ABE2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1147998" y="5064451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Go Live!</a:t>
            </a:r>
          </a:p>
        </p:txBody>
      </p:sp>
      <p:sp>
        <p:nvSpPr>
          <p:cNvPr id="190" name="OTLSHAPE_SLA_ef594de3bf094f1cb93f9e7d12ee469b_Date">
            <a:extLst>
              <a:ext uri="{FF2B5EF4-FFF2-40B4-BE49-F238E27FC236}">
                <a16:creationId xmlns:a16="http://schemas.microsoft.com/office/drawing/2014/main" id="{A2CF7FE7-C1B6-05FA-6F49-67DB753A57CD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1206566" y="5247669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200" name="OTLSHAPE_SLA_3999f18e2c61454cadfd7ea463d2536b_Title" hidden="1">
            <a:extLst>
              <a:ext uri="{FF2B5EF4-FFF2-40B4-BE49-F238E27FC236}">
                <a16:creationId xmlns:a16="http://schemas.microsoft.com/office/drawing/2014/main" id="{F493420C-B53A-7DA7-40DA-647ABED12C0B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-77982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KPIs Defined</a:t>
            </a:r>
          </a:p>
        </p:txBody>
      </p:sp>
      <p:sp>
        <p:nvSpPr>
          <p:cNvPr id="201" name="OTLSHAPE_SLA_3999f18e2c61454cadfd7ea463d2536b_Date" hidden="1">
            <a:extLst>
              <a:ext uri="{FF2B5EF4-FFF2-40B4-BE49-F238E27FC236}">
                <a16:creationId xmlns:a16="http://schemas.microsoft.com/office/drawing/2014/main" id="{73EBC020-6DD0-F051-9767-BB077FD0107D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E5897FD-80FD-4AE7-8FCC-AF4DCF429CE8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409875" y="337819"/>
            <a:ext cx="5870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Basic Swimlane Diagram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577BE11-F97C-4381-B688-564623BC6DEA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409875" y="912454"/>
            <a:ext cx="479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Business Planning BI Dashboard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36878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wMS0xNlQyMzo1OTowMCIsIlN0eWxlIjp7IiRpZCI6IjciLCJTaGFwZSI6MTQsIkNvbm5lY3Rvck1hcmdpbiI6eyIkaWQiOiI4IiwiVG9wIjowLjAsIkxlZnQiOjIuMCwiUmlnaHQiOjIuMCwiQm90dG9tIjowLjB9LCJDb25uZWN0b3JTdHlsZSI6eyIkaWQiOiI5IiwiTGluZUNvbG9yIjp7IiRpZCI6IjEwIiwiJHR5cGUiOiJOTFJFLkNvbW1vbi5Eb20uU29saWRDb2xvckJydXNoLCBOTFJFLkNvbW1vbiIsIkNvbG9yIjp7IiRpZCI6IjExIiwiQSI6MTI3LCJSIjoxMjcsIkciOjk2LCJCIjowfX0sIkxpbmVXZWlnaHQiOjEuMCwiTGluZVR5cGUiOjAsIlBhcmVudFN0eWxlIjpudWxsfSwiSXNCZWxvd1RpbWViYW5kIjp0cnVlLCJQb3NpdGlvbk9uVGFzayI6MywiSGlkZURhdGUiOmZhbHNlLCJTaGFwZVNpemUiOjEsIlNwYWNpbmciOjE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U1LCJSIjoxMjcsIkciOjk2LCJCIjowfX0sIklzVmlzaWJsZSI6dHJ1ZSwiV2lkdGgiOjE4LjAsIkhlaWdodCI6MjAuMCwiQm9yZGVyU3R5bGUiOnsiJGlkIjoiMTgiLCJMaW5lQ29sb3IiOm51bGwsIkxpbmVXZWlnaHQiOjAuMCwiTGluZVR5cGUiOjAsIlBhcmVudFN0eWxlIjpudWxsfSwiUGFyZW50U3R5bGUiOm51bGx9LCJUaXRsZVN0eWxlIjp7IiRpZCI6IjE5IiwiRm9udFNldHRpbmdzIjp7IiRpZCI6IjIwIiwiRm9udFNpemUiOjExLCJGb250TmFtZSI6IkNhbGlicmkiLCJJc0JvbGQiOnRydWUsIklzSXRhbGljIjpmYWxzZSwiSXNVbmRlcmxpbmVkIjpmYWxzZSwiUGFyZW50U3R5bGUiOm51bGx9LCJBdXRvU2l6ZSI6MCwiRm9yZWdyb3VuZCI6eyIkaWQiOiIyMSIsIkNvbG9yIjp7IiRpZCI6IjIy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zIiwiVG9wIjowLjAsIkxlZnQiOjAuMCwiUmlnaHQiOjAuMCwiQm90dG9tIjowLjB9LCJQYWRkaW5nIjp7IiRpZCI6IjI0IiwiVG9wIjowLjAsIkxlZnQiOjAuMCwiUmlnaHQiOjAuMCwiQm90dG9tIjowLjB9LCJCYWNrZ3JvdW5kIjp7IiRpZCI6IjI1IiwiQ29sb3IiOnsiJGlkIjoiMjYiLCJBIjowLCJSIjoyNTUsIkciOjI1NSwiQiI6MjU1fX0sIklzVmlzaWJsZSI6ZmFsc2UsIldpZHRoIjowLjAsIkhlaWdodCI6MC4wLCJCb3JkZXJTdHlsZSI6eyIkaWQiOiIyNyIsIkxpbmVDb2xvciI6bnVsbCwiTGluZVdlaWdodCI6MC4wLCJMaW5lVHlwZSI6MCwiUGFyZW50U3R5bGUiOm51bGx9LCJQYXJlbnRTdHlsZSI6bnVsbH0sIkRhdGVTdHlsZSI6eyIkaWQiOiIyOCIsIkZvbnRTZXR0aW5ncyI6eyIkaWQiOiIyOSIsIkZvbnRTaXplIjoxMCwiRm9udE5hbWUiOiJDYWxpYnJpIiwiSXNCb2xkIjpmYWxzZSwiSXNJdGFsaWMiOmZhbHNlLCJJc1VuZGVybGluZWQiOmZhbHNlLCJQYXJlbnRTdHlsZSI6bnVsbH0sIkF1dG9TaXplIjowLCJGb3JlZ3JvdW5kIjp7IiRpZCI6IjMwIiwiQ29sb3IiOnsiJGlkIjoiM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yIiwiVG9wIjowLjAsIkxlZnQiOjAuMCwiUmlnaHQiOjAuMCwiQm90dG9tIjowLjB9LCJQYWRkaW5nIjp7IiRpZCI6IjMzIiwiVG9wIjowLjAsIkxlZnQiOjAuMCwiUmlnaHQiOjAuMCwiQm90dG9tIjowLjB9LCJCYWNrZ3JvdW5kIjp7IiRpZCI6IjM0IiwiQ29sb3IiOnsiJGlkIjoiMzUiLCJBIjowLCJSIjoyNTUsIkciOjI1NSwiQiI6MjU1fX0sIklzVmlzaWJsZSI6ZmFsc2UsIldpZHRoIjowLjAsIkhlaWdodCI6MC4wLCJCb3JkZXJTdHlsZSI6eyIkaWQiOiIzNiIsIkxpbmVDb2xvciI6bnVsbCwiTGluZVdlaWdodCI6MC4wLCJMaW5lVHlwZSI6MCwiUGFyZW50U3R5bGUiOm51bGx9LCJQYXJlbnRTdHlsZSI6bnVsbH0sIkRhdGVGb3JtYXQiOnsiJGlkIjoi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iLCJGb3JtYXQiOjAsIklzVmlzaWJsZSI6ZmFsc2UsIkxhc3RLbm93blZpc2liaWxpdHlTdGF0ZSI6ZmFsc2V9LCJJc1Zpc2libGUiOnRydWUsIlBhcmVudFN0eWxlIjpudWxsfSwiSW5kZXgiOjIsIlBlcmNlbnRhZ2VDb21wbGV0ZSI6bnVsbCwiUG9zaXRpb24iOnsiUmF0aW8iOjAuMCwiSXNDdXN0b20iOmZhbHNlfSwiRGF0ZUZvcm1hdCI6eyIkcmVmIjoiMzcifSwiV2Vla051bWJlcmluZyI6eyIkaWQiOiIzOSIsIkZvcm1hdCI6MCwiSXNWaXNpYmxlIjpmYWxzZSwiTGFzdEtub3duVmlzaWJpbGl0eVN0YXRlIjpmYWxzZX0sIlJlbGF0ZWRUYXNrSWQiOiIxZjNlY2RiNS0yMzIxLTRkMWMtODU4YS1iOGZiMTIzOTJhMTMiLCJJZCI6Ijk2NmFjOGUzLThkOTctNGJmZS1hZTIzLTg5MGExMjZiMmE3OSIsIkltcG9ydElkIjoiIiwiVGl0bGUiOiJLaWNrb2ZmIE1lZXRpbmciLCJOb3RlIjpudWxsLCJIeXBlcmxpbmsiOnsiJGlkIjoiNDAiLCJBZGRyZXNzIjoiIiwiU3ViQWRkcmVzcyI6IiJ9LCJJc0NoYW5nZWQiOmZhbHNlLCJJc05ldyI6ZmFsc2V9XSwiVGFza0RlZmluaXRpb24iOnsiJGlkIjoiNDEiLCJHcm91cE5hbWUiOm51bGwsIlN0YXJ0RGF0ZSI6IjIwMjUtMDEtMDJUMDA6MDA6MDAiLCJFbmREYXRlIjoiMjAyNS0wMy0zMVQxOTo0NDowMCIsIlBlcmNlbnRhZ2VDb21wbGV0ZSI6MTAwLjAsIlN0eWxlIjp7IiRpZCI6IjQyIiwiU2hhcGUiOjcsIlNoYXBlVGhpY2tuZXNzIjowLCJEdXJhdGlvbkZvcm1hdCI6MCwiSW5jbHVkZU5vbldvcmtpbmdEYXlzSW5EdXJhdGlvbiI6ZmFsc2UsIlBlcmNlbnRhZ2VDb21wbGV0ZVN0eWxlIjp7IiRpZCI6IjQzIiwiRm9udFNldHRpbmdzIjp7IiRpZCI6IjQ0IiwiRm9udFNpemUiOjEwLCJGb250TmFtZSI6IkNhbGlicmkiLCJJc0JvbGQiOnRydWUsIklzSXRhbGljIjpmYWxzZSwiSXNVbmRlcmxpbmVkIjpmYWxzZSwiUGFyZW50U3R5bGUiOm51bGx9LCJBdXRvU2l6ZSI6MCwiRm9yZWdyb3VuZCI6eyIkaWQiOiI0NSIsIkNvbG9yIjp7IiRpZCI6IjQ2IiwiQSI6MjU1LCJSIjoxMjcsIkciOjk2LCJCIjowfX0sIk1heFdpZHRoIjoyMDAuMCwiTWF4SGVpZ2h0IjoiSW5maW5pdHkiLCJTbWFydEZvcmVncm91bmRJc0FjdGl2ZSI6ZmFsc2UsIkhvcml6b250YWxBbGlnbm1lbnQiOjAsIlZlcnRpY2FsQWxpZ25tZW50IjowLCJTbWFydEZvcmVncm91bmQiOm51bGwsIkJhY2tncm91bmRGaWxsVHlwZSI6MCwiTWFyZ2luIjp7IiRpZCI6IjQ3IiwiVG9wIjowLjAsIkxlZnQiOjAuMCwiUmlnaHQiOjAuMCwiQm90dG9tIjowLjB9LCJQYWRkaW5nIjp7IiRpZCI6IjQ4IiwiVG9wIjowLjAsIkxlZnQiOjAuMCwiUmlnaHQiOjAuMCwiQm90dG9tIjowLjB9LCJCYWNrZ3JvdW5kIjp7IiRpZCI6IjQ5IiwiQ29sb3IiOnsiJGlkIjoiNTAiLCJBIjo4OSwiUiI6MCwiRyI6MCwiQiI6MH19LCJJc1Zpc2libGUiOnRydWUsIldpZHRoIjowLjAsIkhlaWdodCI6MC4wLCJCb3JkZXJTdHlsZSI6eyIkaWQiOiI1MSIsIkxpbmVDb2xvciI6bnVsbCwiTGluZVdlaWdodCI6MC4wLCJMaW5lVHlwZSI6MCwiUGFyZW50U3R5bGUiOm51bGx9LCJQYXJlbnRTdHlsZSI6bnVsbH0sIkR1cmF0aW9uU3R5bGUiOnsiJGlkIjoiNTIiLCJGb250U2V0dGluZ3MiOnsiJGlkIjoiNTMiLCJGb250U2l6ZSI6MTAsIkZvbnROYW1lIjoiQ2FsaWJyaSIsIklzQm9sZCI6ZmFsc2UsIklzSXRhbGljIjpmYWxzZSwiSXNVbmRlcmxpbmVkIjpmYWxzZSwiUGFyZW50U3R5bGUiOm51bGx9LCJBdXRvU2l6ZSI6MCwiRm9yZWdyb3VuZCI6eyIkaWQiOiI1NCIsIkNvbG9yIjp7IiRpZCI6Ij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YiLCJUb3AiOjAuMCwiTGVmdCI6MC4wLCJSaWdodCI6MC4wLCJCb3R0b20iOjAuMH0sIlBhZGRpbmciOnsiJGlkIjoiNTciLCJUb3AiOjAuMCwiTGVmdCI6MC4wLCJSaWdodCI6MC4wLCJCb3R0b20iOjAuMH0sIkJhY2tncm91bmQiOnsiJGlkIjoiNTgiLCJDb2xvciI6eyIkaWQiOiI1OSIsIkEiOjg5LCJSIjowLCJHIjowLCJCIjowfX0sIklzVmlzaWJsZSI6dHJ1ZSwiV2lkdGgiOjAuMCwiSGVpZ2h0IjowLjAsIkJvcmRlclN0eWxlIjp7IiRpZCI6IjYwIiwiTGluZUNvbG9yIjpudWxsLCJMaW5lV2VpZ2h0IjowLjAsIkxpbmVUeXBlIjowLCJQYXJlbnRTdHlsZSI6bnVsbH0sIlBhcmVudFN0eWxlIjpudWxsfSwiSG9yaXpvbnRhbENvbm5lY3RvclN0eWxlIjp7IiRpZCI6IjYxIiwiTGluZUNvbG9yIjp7IiRpZCI6IjYyIiwiJHR5cGUiOiJOTFJFLkNvbW1vbi5Eb20uU29saWRDb2xvckJydXNoLCBOTFJFLkNvbW1vbiIsIkNvbG9yIjp7IiRpZCI6IjYzIiwiQSI6MjU1LCJSIjoyMDQsIkciOjIwNCwiQiI6MjA0fX0sIkxpbmVXZWlnaHQiOjEuMCwiTGluZVR5cGUiOjAsIlBhcmVudFN0eWxlIjpudWxsfSwiVmVydGljYWxDb25uZWN0b3JTdHlsZSI6eyIkaWQiOiI2NCIsIkxpbmVDb2xvciI6eyIkaWQiOiI2NSIsIiR0eXBlIjoiTkxSRS5Db21tb24uRG9tLlNvbGlkQ29sb3JCcnVzaCwgTkxSRS5Db21tb24iLCJDb2xvciI6eyIkaWQiOiI2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Y3IiwiTWFyZ2luIjp7IiRpZCI6IjY4IiwiVG9wIjowLjAsIkxlZnQiOjQuMCwiUmlnaHQiOjQuMCwiQm90dG9tIjowLjB9LCJQYWRkaW5nIjp7IiRpZCI6IjY5IiwiVG9wIjowLjAsIkxlZnQiOjAuMCwiUmlnaHQiOjAuMCwiQm90dG9tIjowLjB9LCJCYWNrZ3JvdW5kIjp7IiRpZCI6IjcwIiwiQ29sb3IiOnsiJGlkIjoiNzEiLCJBIjoyNTUsIlIiOjI1NSwiRyI6MTkyLCJCIjowfX0sIklzVmlzaWJsZSI6dHJ1ZSwiV2lkdGgiOjAuMCwiSGVpZ2h0IjoxMC4wLCJCb3JkZXJTdHlsZSI6eyIkaWQiOiI3MiIsIkxpbmVDb2xvciI6eyIkaWQiOiI3MyIsIiR0eXBlIjoiTkxSRS5Db21tb24uRG9tLlNvbGlkQ29sb3JCcnVzaCwgTkxSRS5Db21tb24iLCJDb2xvciI6eyIkaWQiOiI3NCIsIkEiOjI1NSwiUiI6MjU1LCJHIjowLCJCIjowfX0sIkxpbmVXZWlnaHQiOjAuMCwiTGluZVR5cGUiOjAsIlBhcmVudFN0eWxlIjpudWxsfSwiUGFyZW50U3R5bGUiOm51bGx9LCJUaXRsZVN0eWxlIjp7IiRpZCI6Ijc1IiwiRm9udFNldHRpbmdzIjp7IiRpZCI6Ijc2IiwiRm9udFNpemUiOjExLCJGb250TmFtZSI6IkNhbGlicmkiLCJJc0JvbGQiOnRydWUsIklzSXRhbGljIjpmYWxzZSwiSXNVbmRlcmxpbmVkIjpmYWxzZSwiUGFyZW50U3R5bGUiOm51bGx9LCJBdXRvU2l6ZSI6MCwiRm9yZWdyb3VuZCI6eyIkaWQiOiI3NyIsIkNvbG9yIjp7IiRpZCI6Ijc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c5IiwiVG9wIjowLjAsIkxlZnQiOjAuMCwiUmlnaHQiOjAuMCwiQm90dG9tIjowLjB9LCJQYWRkaW5nIjp7IiRpZCI6IjgwIiwiVG9wIjowLjAsIkxlZnQiOjAuMCwiUmlnaHQiOjAuMCwiQm90dG9tIjowLjB9LCJCYWNrZ3JvdW5kIjp7IiRpZCI6IjgxIiwiQ29sb3IiOnsiJGlkIjoiODIiLCJBIjowLCJSIjoyNTUsIkciOjI1NSwiQiI6MjU1fX0sIklzVmlzaWJsZSI6dHJ1ZSwiV2lkdGgiOjAuMCwiSGVpZ2h0IjowLjAsIkJvcmRlclN0eWxlIjp7IiRpZCI6IjgzIiwiTGluZUNvbG9yIjpudWxsLCJMaW5lV2VpZ2h0IjowLjAsIkxpbmVUeXBlIjowLCJQYXJlbnRTdHlsZSI6bnVsbH0sIlBhcmVudFN0eWxlIjpudWxsfSwiRGF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giLCJUb3AiOjAuMCwiTGVmdCI6MC4wLCJSaWdodCI6MC4wLCJCb3R0b20iOjAuMH0sIlBhZGRpbmciOnsiJGlkIjoiODkiLCJUb3AiOjAuMCwiTGVmdCI6MC4wLCJSaWdodCI6MC4wLCJCb3R0b20iOjAuMH0sIkJhY2tncm91bmQiOnsiJGlkIjoiOTAiLCJDb2xvciI6eyIkcmVmIjoiNTkifX0sIklzVmlzaWJsZSI6dHJ1ZSwiV2lkdGgiOjAuMCwiSGVpZ2h0IjowLjAsIkJvcmRlclN0eWxlIjp7IiRpZCI6IjkxIiwiTGluZUNvbG9yIjpudWxsLCJMaW5lV2VpZ2h0IjowLjAsIkxpbmVUeXBlIjowLCJQYXJlbnRTdHlsZSI6bnVsbH0sIlBhcmVudFN0eWxlIjpudWxsfSwiRGF0ZUZvcm1hdCI6eyIkaWQiOiI5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yIsIkZvcm1hdCI6MCwiSXNWaXNpYmxlIjpmYWxzZSwiTGFzdEtub3duVmlzaWJpbGl0eVN0YXRlIjpmYWxzZX0sIklzVmlzaWJsZSI6dHJ1ZSwiUGFyZW50U3R5bGUiOm51bGx9LCJJbmRleCI6MSwiU21hcnREdXJhdGlvbkFjdGl2YXRlZCI6ZmFsc2UsIkRhdGVGb3JtYXQiOnsiJHJlZiI6IjkyIn0sIldlZWtOdW1iZXJpbmciOnsiJGlkIjoiOTQiLCJGb3JtYXQiOjAsIklzVmlzaWJsZSI6ZmFsc2UsIkxhc3RLbm93blZpc2liaWxpdHlTdGF0ZSI6ZmFsc2V9LCJJZCI6IjFmM2VjZGI1LTIzMjEtNGQxYy04NThhLWI4ZmIxMjM5MmExMyIsIkltcG9ydElkIjpudWxsLCJUaXRsZSI6IlZpc2lvbiIsIk5vdGUiOm51bGwsIkh5cGVybGluayI6eyIkaWQiOiI5NSIsIkFkZHJlc3MiOiIiLCJTdWJBZGRyZXNzIjoiIn0sIklzQ2hhbmdlZCI6ZmFsc2UsIklzTmV3IjpmYWxzZX19XSwiX21pbGVzdG9uZXMiOltdLCJJZCI6IjAwMDAwMDAwLTAwMDAtMDAwMC0wMDAwLTAwMDAwMDAwMDAwMCIsIklzU2luZ2xlSXRlbVJvdyI6dHJ1ZX0seyIkaWQiOiI5NiIsIl90YXNrcyI6W3siJGlkIjoiOTciLCJfYXR0YWNoZWRNaWxlc3RvbmVzIjpbXSwiVGFza0RlZmluaXRpb24iOnsiJGlkIjoiOTgiLCJHcm91cE5hbWUiOm51bGwsIlN0YXJ0RGF0ZSI6IjIwMjUtMDEtMjhUMDA6MDA6MDAiLCJFbmREYXRlIjoiMjAyNS0wMy0zMVQxODo1NzowMCIsIlBlcmNlbnRhZ2VDb21wbGV0ZSI6MTAwLjAsIlN0eWxlIjp7IiRpZCI6Ijk5IiwiU2hhcGUiOjcsIlNoYXBlVGhpY2tuZXNzIjowLCJEdXJhdGlvbkZvcm1hdCI6MCwiSW5jbHVkZU5vbldvcmtpbmdEYXlzSW5EdXJhdGlvbiI6ZmFsc2UsIlBlcmNlbnRhZ2VDb21wbGV0ZVN0eWxlIjp7IiRpZCI6IjEwMCIsIkZvbnRTZXR0aW5ncyI6eyIkaWQiOiIxMDEiLCJGb250U2l6ZSI6MTAsIkZvbnROYW1lIjoiQ2FsaWJyaSIsIklzQm9sZCI6dHJ1ZSwiSXNJdGFsaWMiOmZhbHNlLCJJc1VuZGVybGluZWQiOmZhbHNlLCJQYXJlbnRTdHlsZSI6bnVsbH0sIkF1dG9TaXplIjowLCJGb3JlZ3JvdW5kIjp7IiRpZCI6IjEwMiIsIkNvbG9yIjp7IiRpZCI6IjEwMy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xMDQiLCJUb3AiOjAuMCwiTGVmdCI6MC4wLCJSaWdodCI6MC4wLCJCb3R0b20iOjAuMH0sIlBhZGRpbmciOnsiJGlkIjoiMTA1IiwiVG9wIjowLjAsIkxlZnQiOjAuMCwiUmlnaHQiOjAuMCwiQm90dG9tIjowLjB9LCJCYWNrZ3JvdW5kIjp7IiRpZCI6IjEwNiIsIkNvbG9yIjp7IiRpZCI6IjEwNyIsIkEiOjg5LCJSIjowLCJHIjowLCJCIjowfX0sIklzVmlzaWJsZSI6dHJ1ZSwiV2lkdGgiOjAuMCwiSGVpZ2h0IjowLjAsIkJvcmRlclN0eWxlIjp7IiRpZCI6IjEwOCIsIkxpbmVDb2xvciI6bnVsbCwiTGluZVdlaWdodCI6MC4wLCJMaW5lVHlwZSI6MCwiUGFyZW50U3R5bGUiOm51bGx9LCJQYXJlbnRTdHlsZSI6bnVsbH0sIkR1cmF0aW9uU3R5bGUiOnsiJGlkIjoiMTA5IiwiRm9udFNldHRpbmdzIjp7IiRpZCI6IjExMCIsIkZvbnRTaXplIjoxMCwiRm9udE5hbWUiOiJDYWxpYnJpIiwiSXNCb2xkIjpmYWxzZSwiSXNJdGFsaWMiOmZhbHNlLCJJc1VuZGVybGluZWQiOmZhbHNlLCJQYXJlbnRTdHlsZSI6bnVsbH0sIkF1dG9TaXplIjowLCJGb3JlZ3JvdW5kIjp7IiRpZCI6IjExMSIsIkNvbG9yIjp7IiRpZCI6IjE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yIsIlRvcCI6MC4wLCJMZWZ0IjowLjAsIlJpZ2h0IjowLjAsIkJvdHRvbSI6MC4wfSwiUGFkZGluZyI6eyIkaWQiOiIxMTQiLCJUb3AiOjAuMCwiTGVmdCI6MC4wLCJSaWdodCI6MC4wLCJCb3R0b20iOjAuMH0sIkJhY2tncm91bmQiOnsiJGlkIjoiMTE1IiwiQ29sb3IiOnsiJGlkIjoiMTE2IiwiQSI6ODksIlIiOjAsIkciOjAsIkIiOjB9fSwiSXNWaXNpYmxlIjp0cnVlLCJXaWR0aCI6MC4wLCJIZWlnaHQiOjAuMCwiQm9yZGVyU3R5bGUiOnsiJGlkIjoiMTE3IiwiTGluZUNvbG9yIjpudWxsLCJMaW5lV2VpZ2h0IjowLjAsIkxpbmVUeXBlIjowLCJQYXJlbnRTdHlsZSI6bnVsbH0sIlBhcmVudFN0eWxlIjpudWxsfSwiSG9yaXpvbnRhbENvbm5lY3RvclN0eWxlIjp7IiRpZCI6IjExOCIsIkxpbmVDb2xvciI6eyIkaWQiOiIxMTkiLCIkdHlwZSI6Ik5MUkUuQ29tbW9uLkRvbS5Tb2xpZENvbG9yQnJ1c2gsIE5MUkUuQ29tbW9uIiwiQ29sb3IiOnsiJGlkIjoiMTIwIiwiQSI6MjU1LCJSIjoyMDQsIkciOjIwNCwiQiI6MjA0fX0sIkxpbmVXZWlnaHQiOjEuMCwiTGluZVR5cGUiOjAsIlBhcmVudFN0eWxlIjpudWxsfSwiVmVydGljYWxDb25uZWN0b3JTdHlsZSI6eyIkaWQiOiIxMjEiLCJMaW5lQ29sb3IiOnsiJGlkIjoiMTIyIiwiJHR5cGUiOiJOTFJFLkNvbW1vbi5Eb20uU29saWRDb2xvckJydXNoLCBOTFJFLkNvbW1vbiIsIkNvbG9yIjp7IiRpZCI6IjEy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EyNCIsIk1hcmdpbiI6eyIkaWQiOiIxMjUiLCJUb3AiOjAuMCwiTGVmdCI6NC4wLCJSaWdodCI6NC4wLCJCb3R0b20iOjAuMH0sIlBhZGRpbmciOnsiJGlkIjoiMTI2IiwiVG9wIjowLjAsIkxlZnQiOjAuMCwiUmlnaHQiOjAuMCwiQm90dG9tIjowLjB9LCJCYWNrZ3JvdW5kIjp7IiRpZCI6IjEyNyIsIkNvbG9yIjp7IiRpZCI6IjEyOCIsIkEiOjI1NSwiUiI6MjU1LCJHIjoxOTIsIkIiOjB9fSwiSXNWaXNpYmxlIjp0cnVlLCJXaWR0aCI6MC4wLCJIZWlnaHQiOjEwLjAsIkJvcmRlclN0eWxlIjp7IiRpZCI6IjEyOSIsIkxpbmVDb2xvciI6eyIkaWQiOiIxMzAiLCIkdHlwZSI6Ik5MUkUuQ29tbW9uLkRvbS5Tb2xpZENvbG9yQnJ1c2gsIE5MUkUuQ29tbW9uIiwiQ29sb3IiOnsiJGlkIjoiMTMxIiwiQSI6MjU1LCJSIjoyNTUsIkciOjAsIkIiOjB9fSwiTGluZVdlaWdodCI6MC4wLCJMaW5lVHlwZSI6MCwiUGFyZW50U3R5bGUiOm51bGx9LCJQYXJlbnRTdHlsZSI6bnVsbH0sIlRpdGxlU3R5bGUiOnsiJGlkIjoiMTMyIiwiRm9udFNldHRpbmdzIjp7IiRpZCI6IjEzMyIsIkZvbnRTaXplIjoxMSwiRm9udE5hbWUiOiJDYWxpYnJpIiwiSXNCb2xkIjp0cnVlLCJJc0l0YWxpYyI6ZmFsc2UsIklzVW5kZXJsaW5lZCI6ZmFsc2UsIlBhcmVudFN0eWxlIjpudWxsfSwiQXV0b1NpemUiOjIsIkZvcmVncm91bmQiOnsiJGlkIjoiMTM0IiwiQ29sb3IiOnsiJGlkIjoiMTM1IiwiQSI6MjU1LCJSIjowLCJHIjowLCJCIjowfX0sIk1heFdpZHRoIjo0Ny43NjAwMDAwMDAwMDAwMDUsIk1heEhlaWdodCI6IkluZmluaXR5IiwiU21hcnRGb3JlZ3JvdW5kSXNBY3RpdmUiOmZhbHNlLCJIb3Jpem9udGFsQWxpZ25tZW50IjoxLCJWZXJ0aWNhbEFsaWdubWVudCI6MCwiU21hcnRGb3JlZ3JvdW5kIjpudWxsLCJCYWNrZ3JvdW5kRmlsbFR5cGUiOjAsIk1hcmdpbiI6eyIkaWQiOiIxMzYiLCJUb3AiOjAuMCwiTGVmdCI6MC4wLCJSaWdodCI6MC4wLCJCb3R0b20iOjAuMH0sIlBhZGRpbmciOnsiJGlkIjoiMTM3IiwiVG9wIjowLjAsIkxlZnQiOjAuMCwiUmlnaHQiOjAuMCwiQm90dG9tIjowLjB9LCJCYWNrZ3JvdW5kIjp7IiRpZCI6IjEzOCIsIkNvbG9yIjp7IiRpZCI6IjEzOSIsIkEiOjAsIlIiOjI1NSwiRyI6MjU1LCJCIjoyNTV9fSwiSXNWaXNpYmxlIjp0cnVlLCJXaWR0aCI6MC4wLCJIZWlnaHQiOjAuMCwiQm9yZGVyU3R5bGUiOnsiJGlkIjoiMTQwIiwiTGluZUNvbG9yIjpudWxsLCJMaW5lV2VpZ2h0IjowLjAsIkxpbmVUeXBlIjowLCJQYXJlbnRTdHlsZSI6bnVsbH0sIlBhcmVudFN0eWxlIjpudWxsfSwiRGF0ZVN0eWxlIjp7IiRpZCI6IjE0MSIsIkZvbnRTZXR0aW5ncyI6eyIkaWQiOiIxNDIiLCJGb250U2l6ZSI6MTAsIkZvbnROYW1lIjoiQ2FsaWJyaSIsIklzQm9sZCI6ZmFsc2UsIklzSXRhbGljIjpmYWxzZSwiSXNVbmRlcmxpbmVkIjpmYWxzZSwiUGFyZW50U3R5bGUiOm51bGx9LCJBdXRvU2l6ZSI6MCwiRm9yZWdyb3VuZCI6eyIkaWQiOiIxNDMiLCJDb2xvciI6eyIkaWQiOiIxN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HJlZiI6IjExNiJ9fSwiSXNWaXNpYmxlIjp0cnVlLCJXaWR0aCI6MC4wLCJIZWlnaHQiOjAuMCwiQm9yZGVyU3R5bGUiOnsiJGlkIjoiMTQ4IiwiTGluZUNvbG9yIjpudWxsLCJMaW5lV2VpZ2h0IjowLjAsIkxpbmVUeXBlIjowLCJQYXJlbnRTdHlsZSI6bnVsbH0sIlBhcmVudFN0eWxlIjpudWxsfSwiRGF0ZUZvcm1hdCI6eyIkaWQiOiIxN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wIiwiRm9ybWF0IjowLCJJc1Zpc2libGUiOmZhbHNlLCJMYXN0S25vd25WaXNpYmlsaXR5U3RhdGUiOmZhbHNlfSwiSXNWaXNpYmxlIjp0cnVlLCJQYXJlbnRTdHlsZSI6bnVsbH0sIkluZGV4IjoyLCJTbWFydER1cmF0aW9uQWN0aXZhdGVkIjpmYWxzZSwiRGF0ZUZvcm1hdCI6eyIkcmVmIjoiMTQ5In0sIldlZWtOdW1iZXJpbmciOnsiJGlkIjoiMTUxIiwiRm9ybWF0IjowLCJJc1Zpc2libGUiOmZhbHNlLCJMYXN0S25vd25WaXNpYmlsaXR5U3RhdGUiOmZhbHNlfSwiSWQiOiJiZjBiYWI0ZS05OGY1LTQ3NjMtYTgyNS02OGE1ZDIxOWE1YzciLCJJbXBvcnRJZCI6bnVsbCwiVGl0bGUiOiJPYmplY3RpdmVzIiwiTm90ZSI6bnVsbCwiSHlwZXJsaW5rIjp7IiRpZCI6IjE1MiIsIkFkZHJlc3MiOiIiLCJTdWJBZGRyZXNzIjoiIn0sIklzQ2hhbmdlZCI6ZmFsc2UsIklzTmV3IjpmYWxzZX19XSwiX21pbGVzdG9uZXMiOltdLCJJZCI6IjAwMDAwMDAwLTAwMDAtMDAwMC0wMDAwLTAwMDAwMDAwMDAwMCIsIklzU2luZ2xlSXRlbVJvdyI6dHJ1ZX0seyIkaWQiOiIxNTMiLCJfdGFza3MiOlt7IiRpZCI6IjE1NCIsIl9hdHRhY2hlZE1pbGVzdG9uZXMiOltdLCJUYXNrRGVmaW5pdGlvbiI6eyIkaWQiOiIxNTUiLCJHcm91cE5hbWUiOm51bGwsIlN0YXJ0RGF0ZSI6IjIwMjUtMDctMTNUMjI6MjU6MDAiLCJFbmREYXRlIjoiMjAyNS0wOS0zMFQwNzozNjowMCIsIlBlcmNlbnRhZ2VDb21wbGV0ZSI6NzUuMCwiU3R5bGUiOnsiJGlkIjoiMTU2IiwiU2hhcGUiOjcsIlNoYXBlVGhpY2tuZXNzIjowLCJEdXJhdGlvbkZvcm1hdCI6MCwiSW5jbHVkZU5vbldvcmtpbmdEYXlzSW5EdXJhdGlvbiI6ZmFsc2UsIlBlcmNlbnRhZ2VDb21wbGV0ZVN0eWxlIjp7IiRpZCI6IjE1NyIsIkZvbnRTZXR0aW5ncyI6eyIkaWQiOiIxNTgiLCJGb250U2l6ZSI6MTAsIkZvbnROYW1lIjoiQ2FsaWJyaSIsIklzQm9sZCI6ZmFsc2UsIklzSXRhbGljIjpmYWxzZSwiSXNVbmRlcmxpbmVkIjpmYWxzZSwiUGFyZW50U3R5bGUiOm51bGx9LCJBdXRvU2l6ZSI6MCwiRm9yZWdyb3VuZCI6eyIkaWQiOiIxNTkiLCJDb2xvciI6eyIkaWQiOiIxN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EiLCJUb3AiOjAuMCwiTGVmdCI6MC4wLCJSaWdodCI6MC4wLCJCb3R0b20iOjAuMH0sIlBhZGRpbmciOnsiJGlkIjoiMTYyIiwiVG9wIjowLjAsIkxlZnQiOjAuMCwiUmlnaHQiOjAuMCwiQm90dG9tIjowLjB9LCJCYWNrZ3JvdW5kIjp7IiRpZCI6IjE2MyIsIkNvbG9yIjp7IiRpZCI6IjE2NCIsIkEiOjg5LCJSIjowLCJHIjowLCJCIjowfX0sIklzVmlzaWJsZSI6dHJ1ZSwiV2lkdGgiOjAuMCwiSGVpZ2h0IjowLjAsIkJvcmRlclN0eWxlIjp7IiRpZCI6IjE2NSIsIkxpbmVDb2xvciI6bnVsbCwiTGluZVdlaWdodCI6MC4wLCJMaW5lVHlwZSI6MCwiUGFyZW50U3R5bGUiOm51bGx9LCJQYXJlbnRTdHlsZSI6bnVsbH0sIkR1cmF0aW9uU3R5bGUiOnsiJGlkIjoiMTY2IiwiRm9udFNldHRpbmdzIjp7IiRpZCI6IjE2NyIsIkZvbnRTaXplIjoxMCwiRm9udE5hbWUiOiJDYWxpYnJpIiwiSXNCb2xkIjpmYWxzZSwiSXNJdGFsaWMiOmZhbHNlLCJJc1VuZGVybGluZWQiOmZhbHNlLCJQYXJlbnRTdHlsZSI6bnVsbH0sIkF1dG9TaXplIjowLCJGb3JlZ3JvdW5kIjp7IiRpZCI6IjE2OCIsIkNvbG9yIjp7IiRpZCI6IjE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CIsIlRvcCI6MC4wLCJMZWZ0IjowLjAsIlJpZ2h0IjowLjAsIkJvdHRvbSI6MC4wfSwiUGFkZGluZyI6eyIkaWQiOiIxNzEiLCJUb3AiOjAuMCwiTGVmdCI6MC4wLCJSaWdodCI6MC4wLCJCb3R0b20iOjAuMH0sIkJhY2tncm91bmQiOnsiJGlkIjoiMTcyIiwiQ29sb3IiOnsiJHJlZiI6IjE2NCJ9fSwiSXNWaXNpYmxlIjp0cnVlLCJXaWR0aCI6MC4wLCJIZWlnaHQiOjAuMCwiQm9yZGVyU3R5bGUiOnsiJGlkIjoiMTczIiwiTGluZUNvbG9yIjpudWxsLCJMaW5lV2VpZ2h0IjowLjAsIkxpbmVUeXBlIjowLCJQYXJlbnRTdHlsZSI6bnVsbH0sIlBhcmVudFN0eWxlIjpudWxsfSwiSG9yaXpvbnRhbENvbm5lY3RvclN0eWxlIjp7IiRpZCI6IjE3NCIsIkxpbmVDb2xvciI6eyIkaWQiOiIxNzUiLCIkdHlwZSI6Ik5MUkUuQ29tbW9uLkRvbS5Tb2xpZENvbG9yQnJ1c2gsIE5MUkUuQ29tbW9uIiwiQ29sb3IiOnsiJGlkIjoiMTc2IiwiQSI6MjU1LCJSIjoyMDQsIkciOjIwNCwiQiI6MjA0fX0sIkxpbmVXZWlnaHQiOjEuMCwiTGluZVR5cGUiOjAsIlBhcmVudFN0eWxlIjpudWxsfSwiVmVydGljYWxDb25uZWN0b3JTdHlsZSI6eyIkaWQiOiIxNzciLCJMaW5lQ29sb3IiOnsiJGlkIjoiMTc4IiwiJHR5cGUiOiJOTFJFLkNvbW1vbi5Eb20uU29saWRDb2xvckJydXNoLCBOTFJFLkNvbW1vbiIsIkNvbG9yIjp7IiRpZCI6IjE3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4MCIsIk1hcmdpbiI6eyIkaWQiOiIxODEiLCJUb3AiOjAuMCwiTGVmdCI6NC4wLCJSaWdodCI6NC4wLCJCb3R0b20iOjAuMH0sIlBhZGRpbmciOnsiJGlkIjoiMTgyIiwiVG9wIjowLjAsIkxlZnQiOjAuMCwiUmlnaHQiOjAuMCwiQm90dG9tIjowLjB9LCJCYWNrZ3JvdW5kIjp7IiRpZCI6IjE4MyIsIkNvbG9yIjp7IiRpZCI6IjE4NCIsIkEiOjI1NSwiUiI6MjU1LCJHIjoxOTIsIkIiOjB9fSwiSXNWaXNpYmxlIjp0cnVlLCJXaWR0aCI6MC4wLCJIZWlnaHQiOjEwLjAsIkJvcmRlclN0eWxlIjp7IiRpZCI6IjE4NSIsIkxpbmVDb2xvciI6eyIkaWQiOiIxODYiLCIkdHlwZSI6Ik5MUkUuQ29tbW9uLkRvbS5Tb2xpZENvbG9yQnJ1c2gsIE5MUkUuQ29tbW9uIiwiQ29sb3IiOnsiJGlkIjoiMTg3IiwiQSI6MjU1LCJSIjoyNTUsIkciOjAsIkIiOjB9fSwiTGluZVdlaWdodCI6MC4wLCJMaW5lVHlwZSI6MCwiUGFyZW50U3R5bGUiOm51bGx9LCJQYXJlbnRTdHlsZSI6bnVsbH0sIlRpdGxlU3R5bGUiOnsiJGlkIjoiMTg4IiwiRm9udFNldHRpbmdzIjp7IiRpZCI6IjE4OSIsIkZvbnRTaXplIjoxMSwiRm9udE5hbWUiOiJDYWxpYnJpIiwiSXNCb2xkIjp0cnVlLCJJc0l0YWxpYyI6ZmFsc2UsIklzVW5kZXJsaW5lZCI6ZmFsc2UsIlBhcmVudFN0eWxlIjpudWxsfSwiQXV0b1NpemUiOjIsIkZvcmVncm91bmQiOnsiJGlkIjoiMTkwIiwiQ29sb3IiOnsiJGlkIjoiMTkxIiwiQSI6MjU1LCJSIjowLCJHIjowLCJCIjowfX0sIk1heFdpZHRoIjo5My4xNCwiTWF4SGVpZ2h0IjoiSW5maW5pdHkiLCJTbWFydEZvcmVncm91bmRJc0FjdGl2ZSI6ZmFsc2UsIkhvcml6b250YWxBbGlnbm1lbnQiOjEsIlZlcnRpY2FsQWxpZ25tZW50IjowLCJTbWFydEZvcmVncm91bmQiOm51bGwsIkJhY2tncm91bmRGaWxsVHlwZSI6MCwiTWFyZ2luIjp7IiRpZCI6IjE5MiIsIlRvcCI6MC4wLCJMZWZ0IjowLjAsIlJpZ2h0IjowLjAsIkJvdHRvbSI6MC4wfSwiUGFkZGluZyI6eyIkaWQiOiIxOTMiLCJUb3AiOjAuMCwiTGVmdCI6MC4wLCJSaWdodCI6MC4wLCJCb3R0b20iOjAuMH0sIkJhY2tncm91bmQiOnsiJGlkIjoiMTk0IiwiQ29sb3IiOnsiJGlkIjoiMTk1IiwiQSI6MCwiUiI6MjU1LCJHIjoyNTUsIkIiOjI1NX19LCJJc1Zpc2libGUiOnRydWUsIldpZHRoIjowLjAsIkhlaWdodCI6MC4wLCJCb3JkZXJTdHlsZSI6eyIkaWQiOiIxOTYiLCJMaW5lQ29sb3IiOm51bGwsIkxpbmVXZWlnaHQiOjAuMCwiTGluZVR5cGUiOjAsIlBhcmVudFN0eWxlIjpudWxsfSwiUGFyZW50U3R5bGUiOm51bGx9LCJEYXRlU3R5bGUiOnsiJGlkIjoiMTk3IiwiRm9udFNldHRpbmdzIjp7IiRpZCI6IjE5OCIsIkZvbnRTaXplIjoxMCwiRm9udE5hbWUiOiJDYWxpYnJpIiwiSXNCb2xkIjpmYWxzZSwiSXNJdGFsaWMiOmZhbHNlLCJJc1VuZGVybGluZWQiOmZhbHNlLCJQYXJlbnRTdHlsZSI6bnVsbH0sIkF1dG9TaXplIjowLCJGb3JlZ3JvdW5kIjp7IiRpZCI6IjE5OSIsIkNvbG9yIjp7IiRpZCI6IjI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xIiwiVG9wIjowLjAsIkxlZnQiOjAuMCwiUmlnaHQiOjAuMCwiQm90dG9tIjowLjB9LCJQYWRkaW5nIjp7IiRpZCI6IjIwMiIsIlRvcCI6MC4wLCJMZWZ0IjowLjAsIlJpZ2h0IjowLjAsIkJvdHRvbSI6MC4wfSwiQmFja2dyb3VuZCI6eyIkaWQiOiIyMDMiLCJDb2xvciI6eyIkcmVmIjoiMTY0In19LCJJc1Zpc2libGUiOnRydWUsIldpZHRoIjowLjAsIkhlaWdodCI6MC4wLCJCb3JkZXJTdHlsZSI6eyIkaWQiOiIyMDQiLCJMaW5lQ29sb3IiOm51bGwsIkxpbmVXZWlnaHQiOjAuMCwiTGluZVR5cGUiOjAsIlBhcmVudFN0eWxlIjpudWxsfSwiUGFyZW50U3R5bGUiOm51bGx9LCJEYXRlRm9ybWF0Ijp7IiRpZCI6IjI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YiLCJGb3JtYXQiOjAsIklzVmlzaWJsZSI6ZmFsc2UsIkxhc3RLbm93blZpc2liaWxpdHlTdGF0ZSI6ZmFsc2V9LCJJc1Zpc2libGUiOnRydWUsIlBhcmVudFN0eWxlIjpudWxsfSwiSW5kZXgiOjQsIlNtYXJ0RHVyYXRpb25BY3RpdmF0ZWQiOmZhbHNlLCJEYXRlRm9ybWF0Ijp7IiRyZWYiOiIyMDUifSwiV2Vla051bWJlcmluZyI6eyIkaWQiOiIyMDciLCJGb3JtYXQiOjAsIklzVmlzaWJsZSI6ZmFsc2UsIkxhc3RLbm93blZpc2liaWxpdHlTdGF0ZSI6ZmFsc2V9LCJJZCI6Ijc5ZWViZjBjLWMwM2UtNGVhMC04NTQwLWI4MDg4MjcxN2UwYSIsIkltcG9ydElkIjpudWxsLCJUaXRsZSI6IkJldGEgKyBSZWxlYXNlIFBsYW5zIiwiTm90ZSI6bnVsbCwiSHlwZXJsaW5rIjp7IiRpZCI6IjIwOCIsIkFkZHJlc3MiOiIiLCJTdWJBZGRyZXNzIjoiIn0sIklzQ2hhbmdlZCI6ZmFsc2UsIklzTmV3IjpmYWxzZX19LHsiJGlkIjoiMjA5IiwiX2F0dGFjaGVkTWlsZXN0b25lcyI6W10sIlRhc2tEZWZpbml0aW9uIjp7IiRpZCI6IjIxMCIsIkdyb3VwTmFtZSI6bnVsbCwiU3RhcnREYXRlIjoiMjAyNS0wNi0wNFQwMDowMDowMCIsIkVuZERhdGUiOiIyMDI1LTA3LTExVDIzOjU4OjAwIiwiUGVyY2VudGFnZUNvbXBsZXRlIjo3NS4wLCJTdHlsZSI6eyIkaWQiOiIyMTEiLCJTaGFwZSI6NywiU2hhcGVUaGlja25lc3MiOjAsIkR1cmF0aW9uRm9ybWF0IjowLCJJbmNsdWRlTm9uV29ya2luZ0RheXNJbkR1cmF0aW9uIjpmYWxzZSwiUGVyY2VudGFnZUNvbXBsZXRlU3R5bGUiOnsiJGlkIjoiMjEyIiwiRm9udFNldHRpbmdzIjp7IiRpZCI6IjIxMyIsIkZvbnRTaXplIjoxMCwiRm9udE5hbWUiOiJDYWxpYnJpIiwiSXNCb2xkIjpmYWxzZSwiSXNJdGFsaWMiOmZhbHNlLCJJc1VuZGVybGluZWQiOmZhbHNlLCJQYXJlbnRTdHlsZSI6bnVsbH0sIkF1dG9TaXplIjowLCJGb3JlZ3JvdW5kIjp7IiRpZCI6IjIxNCIsIkNvbG9yIjp7IiRpZCI6IjIx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GlkIjoiMjE5IiwiQSI6ODksIlIiOjAsIkciOjAsIkIiOjB9fSwiSXNWaXNpYmxlIjp0cnVlLCJXaWR0aCI6MC4wLCJIZWlnaHQiOjAuMCwiQm9yZGVyU3R5bGUiOnsiJGlkIjoiMjIwIiwiTGluZUNvbG9yIjpudWxsLCJMaW5lV2VpZ2h0IjowLjAsIkxpbmVUeXBlIjowLCJQYXJlbnRTdHlsZSI6bnVsbH0sIlBhcmVudFN0eWxlIjpudWxsfSwiRHVyYXRpb25TdHlsZSI6eyIkaWQiOiIyMjEiLCJGb250U2V0dGluZ3MiOnsiJGlkIjoiMjIyIiwiRm9udFNpemUiOjEwLCJGb250TmFtZSI6IkNhbGlicmkiLCJJc0JvbGQiOmZhbHNlLCJJc0l0YWxpYyI6ZmFsc2UsIklzVW5kZXJsaW5lZCI6ZmFsc2UsIlBhcmVudFN0eWxlIjpudWxsfSwiQXV0b1NpemUiOjAsIkZvcmVncm91bmQiOnsiJGlkIjoiMjIzIiwiQ29sb3IiOnsiJGlkIjoiMjI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1IiwiVG9wIjowLjAsIkxlZnQiOjAuMCwiUmlnaHQiOjAuMCwiQm90dG9tIjowLjB9LCJQYWRkaW5nIjp7IiRpZCI6IjIyNiIsIlRvcCI6MC4wLCJMZWZ0IjowLjAsIlJpZ2h0IjowLjAsIkJvdHRvbSI6MC4wfSwiQmFja2dyb3VuZCI6eyIkaWQiOiIyMjciLCJDb2xvciI6eyIkcmVmIjoiMjE5In19LCJJc1Zpc2libGUiOnRydWUsIldpZHRoIjowLjAsIkhlaWdodCI6MC4wLCJCb3JkZXJTdHlsZSI6eyIkaWQiOiIyMjgiLCJMaW5lQ29sb3IiOm51bGwsIkxpbmVXZWlnaHQiOjAuMCwiTGluZVR5cGUiOjAsIlBhcmVudFN0eWxlIjpudWxsfSwiUGFyZW50U3R5bGUiOm51bGx9LCJIb3Jpem9udGFsQ29ubmVjdG9yU3R5bGUiOnsiJGlkIjoiMjI5IiwiTGluZUNvbG9yIjp7IiRpZCI6IjIzMCIsIiR0eXBlIjoiTkxSRS5Db21tb24uRG9tLlNvbGlkQ29sb3JCcnVzaCwgTkxSRS5Db21tb24iLCJDb2xvciI6eyIkaWQiOiIyMzEiLCJBIjoyNTUsIlIiOjIwNCwiRyI6MjA0LCJCIjoyMDR9fSwiTGluZVdlaWdodCI6MS4wLCJMaW5lVHlwZSI6MCwiUGFyZW50U3R5bGUiOm51bGx9LCJWZXJ0aWNhbENvbm5lY3RvclN0eWxlIjp7IiRpZCI6IjIzMiIsIkxpbmVDb2xvciI6eyIkaWQiOiIyMzMiLCIkdHlwZSI6Ik5MUkUuQ29tbW9uLkRvbS5Tb2xpZENvbG9yQnJ1c2gsIE5MUkUuQ29tbW9uIiwiQ29sb3IiOnsiJGlkIjoiMjM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M1IiwiTWFyZ2luIjp7IiRpZCI6IjIzNiIsIlRvcCI6MC4wLCJMZWZ0Ijo0LjAsIlJpZ2h0Ijo0LjAsIkJvdHRvbSI6MC4wfSwiUGFkZGluZyI6eyIkaWQiOiIyMzciLCJUb3AiOjAuMCwiTGVmdCI6MC4wLCJSaWdodCI6MC4wLCJCb3R0b20iOjAuMH0sIkJhY2tncm91bmQiOnsiJGlkIjoiMjM4IiwiQ29sb3IiOnsiJGlkIjoiMjM5IiwiQSI6MjU1LCJSIjoyNTUsIkciOjE5MiwiQiI6MH19LCJJc1Zpc2libGUiOnRydWUsIldpZHRoIjowLjAsIkhlaWdodCI6MTAuMCwiQm9yZGVyU3R5bGUiOnsiJGlkIjoiMjQwIiwiTGluZUNvbG9yIjp7IiRpZCI6IjI0MSIsIiR0eXBlIjoiTkxSRS5Db21tb24uRG9tLlNvbGlkQ29sb3JCcnVzaCwgTkxSRS5Db21tb24iLCJDb2xvciI6eyIkaWQiOiIyNDIiLCJBIjoyNTUsIlIiOjI1NSwiRyI6MCwiQiI6MH19LCJMaW5lV2VpZ2h0IjowLjAsIkxpbmVUeXBlIjowLCJQYXJlbnRTdHlsZSI6bnVsbH0sIlBhcmVudFN0eWxlIjpudWxsfSwiVGl0bGVTdHlsZSI6eyIkaWQiOiIyNDMiLCJGb250U2V0dGluZ3MiOnsiJGlkIjoiMjQ0IiwiRm9udFNpemUiOjExLCJGb250TmFtZSI6IkNhbGlicmkiLCJJc0JvbGQiOnRydWUsIklzSXRhbGljIjpmYWxzZSwiSXNVbmRlcmxpbmVkIjpmYWxzZSwiUGFyZW50U3R5bGUiOm51bGx9LCJBdXRvU2l6ZSI6MiwiRm9yZWdyb3VuZCI6eyIkaWQiOiIyNDUiLCJDb2xvciI6eyIkaWQiOiIyNDYiLCJBIjoyNTUsIlIiOjAsIkciOjAsIkIiOjB9fSwiTWF4V2lkdGgiOjU4LjA4NjY2NjY2NjY2NjY3MywiTWF4SGVpZ2h0IjoiSW5maW5pdHkiLCJTbWFydEZvcmVncm91bmRJc0FjdGl2ZSI6ZmFsc2UsIkhvcml6b250YWxBbGlnbm1lbnQiOjE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nsiJGlkIjoiMjQ5IiwiQ29sb3IiOnsiJGlkIjoiMjUwIiwiQSI6MCwiUiI6MjU1LCJHIjoyNTUsIkIiOjI1NX19LCJJc1Zpc2libGUiOnRydWUsIldpZHRoIjowLjAsIkhlaWdodCI6MC4wLCJCb3JkZXJTdHlsZSI6eyIkaWQiOiIyNTEiLCJMaW5lQ29sb3IiOm51bGwsIkxpbmVXZWlnaHQiOjAuMCwiTGluZVR5cGUiOjAsIlBhcmVudFN0eWxlIjpudWxsfSwiUGFyZW50U3R5bGUiOm51bGx9LCJEYXRlU3R5bGUiOnsiJGlkIjoiMjUyIiwiRm9udFNldHRpbmdzIjp7IiRpZCI6IjI1MyIsIkZvbnRTaXplIjoxMCwiRm9udE5hbWUiOiJDYWxpYnJpIiwiSXNCb2xkIjpmYWxzZSwiSXNJdGFsaWMiOmZhbHNlLCJJc1VuZGVybGluZWQiOmZhbHNlLCJQYXJlbnRTdHlsZSI6bnVsbH0sIkF1dG9TaXplIjowLCJGb3JlZ3JvdW5kIjp7IiRpZCI6IjI1NCIsIkNvbG9yIjp7IiRpZCI6IjI1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2IiwiVG9wIjowLjAsIkxlZnQiOjAuMCwiUmlnaHQiOjAuMCwiQm90dG9tIjowLjB9LCJQYWRkaW5nIjp7IiRpZCI6IjI1NyIsIlRvcCI6MC4wLCJMZWZ0IjowLjAsIlJpZ2h0IjowLjAsIkJvdHRvbSI6MC4wfSwiQmFja2dyb3VuZCI6eyIkaWQiOiIyNTgiLCJDb2xvciI6eyIkcmVmIjoiMjE5In19LCJJc1Zpc2libGUiOnRydWUsIldpZHRoIjowLjAsIkhlaWdodCI6MC4wLCJCb3JkZXJTdHlsZSI6eyIkaWQiOiIyNTkiLCJMaW5lQ29sb3IiOm51bGwsIkxpbmVXZWlnaHQiOjAuMCwiTGluZVR5cGUiOjAsIlBhcmVudFN0eWxlIjpudWxsfSwiUGFyZW50U3R5bGUiOm51bGx9LCJEYXRlRm9ybWF0Ijp7IiRpZCI6IjI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EiLCJGb3JtYXQiOjAsIklzVmlzaWJsZSI6ZmFsc2UsIkxhc3RLbm93blZpc2liaWxpdHlTdGF0ZSI6ZmFsc2V9LCJJc1Zpc2libGUiOnRydWUsIlBhcmVudFN0eWxlIjpudWxsfSwiSW5kZXgiOjUsIlNtYXJ0RHVyYXRpb25BY3RpdmF0ZWQiOmZhbHNlLCJEYXRlRm9ybWF0Ijp7IiRyZWYiOiIyNjAifSwiV2Vla051bWJlcmluZyI6eyIkaWQiOiIyNjIiLCJGb3JtYXQiOjAsIklzVmlzaWJsZSI6ZmFsc2UsIkxhc3RLbm93blZpc2liaWxpdHlTdGF0ZSI6ZmFsc2V9LCJJZCI6ImVlYjgzZTUwLTNmZmUtNGE3Mi1hMjAzLWZlZGU4N2YyMzA4MSIsIkltcG9ydElkIjpudWxsLCJUaXRsZSI6IlNhbGVzIEJ1ZGdldCIsIk5vdGUiOm51bGwsIkh5cGVybGluayI6eyIkaWQiOiIyNjMiLCJBZGRyZXNzIjoiIiwiU3ViQWRkcmVzcyI6IiJ9LCJJc0NoYW5nZWQiOmZhbHNlLCJJc05ldyI6ZmFsc2V9fSx7IiRpZCI6IjI2NCIsIl9hdHRhY2hlZE1pbGVzdG9uZXMiOltdLCJUYXNrRGVmaW5pdGlvbiI6eyIkaWQiOiIyNjUiLCJHcm91cE5hbWUiOm51bGwsIlN0YXJ0RGF0ZSI6IjIwMjUtMDQtMDJUMDA6MDA6MDAiLCJFbmREYXRlIjoiMjAyNS0wNi0wMlQxMzowMDowMCIsIlBlcmNlbnRhZ2VDb21wbGV0ZSI6NzUuMCwiU3R5bGUiOnsiJGlkIjoiMjY2IiwiU2hhcGUiOjcsIlNoYXBlVGhpY2tuZXNzIjowLCJEdXJhdGlvbkZvcm1hdCI6MCwiSW5jbHVkZU5vbldvcmtpbmdEYXlzSW5EdXJhdGlvbiI6ZmFsc2UsIlBlcmNlbnRhZ2VDb21wbGV0ZVN0eWxlIjp7IiRpZCI6IjI2NyIsIkZvbnRTZXR0aW5ncyI6eyIkaWQiOiIyNjgiLCJGb250U2l6ZSI6MTAsIkZvbnROYW1lIjoiQ2FsaWJyaSIsIklzQm9sZCI6dHJ1ZSwiSXNJdGFsaWMiOmZhbHNlLCJJc1VuZGVybGluZWQiOmZhbHNlLCJQYXJlbnRTdHlsZSI6bnVsbH0sIkF1dG9TaXplIjowLCJGb3JlZ3JvdW5kIjp7IiRpZCI6IjI2OSIsIkNvbG9yIjp7IiRpZCI6IjI3MC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yNzEiLCJUb3AiOjAuMCwiTGVmdCI6MC4wLCJSaWdodCI6MC4wLCJCb3R0b20iOjAuMH0sIlBhZGRpbmciOnsiJGlkIjoiMjcyIiwiVG9wIjowLjAsIkxlZnQiOjAuMCwiUmlnaHQiOjAuMCwiQm90dG9tIjowLjB9LCJCYWNrZ3JvdW5kIjp7IiRpZCI6IjI3MyIsIkNvbG9yIjp7IiRpZCI6IjI3NCIsIkEiOjg5LCJSIjowLCJHIjowLCJCIjowfX0sIklzVmlzaWJsZSI6dHJ1ZSwiV2lkdGgiOjAuMCwiSGVpZ2h0IjowLjAsIkJvcmRlclN0eWxlIjp7IiRpZCI6IjI3NSIsIkxpbmVDb2xvciI6bnVsbCwiTGluZVdlaWdodCI6MC4wLCJMaW5lVHlwZSI6MCwiUGFyZW50U3R5bGUiOm51bGx9LCJQYXJlbnRTdHlsZSI6bnVsbH0sIkR1cmF0aW9uU3R5bGUiOnsiJGlkIjoiMjc2IiwiRm9udFNldHRpbmdzIjp7IiRpZCI6IjI3NyIsIkZvbnRTaXplIjoxMCwiRm9udE5hbWUiOiJDYWxpYnJpIiwiSXNCb2xkIjpmYWxzZSwiSXNJdGFsaWMiOmZhbHNlLCJJc1VuZGVybGluZWQiOmZhbHNlLCJQYXJlbnRTdHlsZSI6bnVsbH0sIkF1dG9TaXplIjowLCJGb3JlZ3JvdW5kIjp7IiRpZCI6IjI3OCIsIkNvbG9yIjp7IiRpZCI6IjI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nsiJGlkIjoiMjgyIiwiQ29sb3IiOnsiJHJlZiI6IjI3NCJ9fSwiSXNWaXNpYmxlIjp0cnVlLCJXaWR0aCI6MC4wLCJIZWlnaHQiOjAuMCwiQm9yZGVyU3R5bGUiOnsiJGlkIjoiMjgzIiwiTGluZUNvbG9yIjpudWxsLCJMaW5lV2VpZ2h0IjowLjAsIkxpbmVUeXBlIjowLCJQYXJlbnRTdHlsZSI6bnVsbH0sIlBhcmVudFN0eWxlIjpudWxsfSwiSG9yaXpvbnRhbENvbm5lY3RvclN0eWxlIjp7IiRpZCI6IjI4NCIsIkxpbmVDb2xvciI6eyIkaWQiOiIyODUiLCIkdHlwZSI6Ik5MUkUuQ29tbW9uLkRvbS5Tb2xpZENvbG9yQnJ1c2gsIE5MUkUuQ29tbW9uIiwiQ29sb3IiOnsiJGlkIjoiMjg2IiwiQSI6MjU1LCJSIjoyMDQsIkciOjIwNCwiQiI6MjA0fX0sIkxpbmVXZWlnaHQiOjEuMCwiTGluZVR5cGUiOjAsIlBhcmVudFN0eWxlIjpudWxsfSwiVmVydGljYWxDb25uZWN0b3JTdHlsZSI6eyIkaWQiOiIyODciLCJMaW5lQ29sb3IiOnsiJGlkIjoiMjg4IiwiJHR5cGUiOiJOTFJFLkNvbW1vbi5Eb20uU29saWRDb2xvckJydXNoLCBOTFJFLkNvbW1vbiIsIkNvbG9yIjp7IiRpZCI6IjI4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5MCIsIk1hcmdpbiI6eyIkaWQiOiIyOTEiLCJUb3AiOjAuMCwiTGVmdCI6NC4wLCJSaWdodCI6NC4wLCJCb3R0b20iOjAuMH0sIlBhZGRpbmciOnsiJGlkIjoiMjkyIiwiVG9wIjowLjAsIkxlZnQiOjAuMCwiUmlnaHQiOjAuMCwiQm90dG9tIjowLjB9LCJCYWNrZ3JvdW5kIjp7IiRpZCI6IjI5MyIsIkNvbG9yIjp7IiRpZCI6IjI5NCIsIkEiOjI1NSwiUiI6MjU1LCJHIjoxOTIsIkIiOjB9fSwiSXNWaXNpYmxlIjp0cnVlLCJXaWR0aCI6MC4wLCJIZWlnaHQiOjEwLjAsIkJvcmRlclN0eWxlIjp7IiRpZCI6IjI5NSIsIkxpbmVDb2xvciI6eyIkaWQiOiIyOTYiLCIkdHlwZSI6Ik5MUkUuQ29tbW9uLkRvbS5Tb2xpZENvbG9yQnJ1c2gsIE5MUkUuQ29tbW9uIiwiQ29sb3IiOnsiJGlkIjoiMjk3IiwiQSI6MjU1LCJSIjoyNTUsIkciOjAsIkIiOjB9fSwiTGluZVdlaWdodCI6MC4wLCJMaW5lVHlwZSI6MCwiUGFyZW50U3R5bGUiOm51bGx9LCJQYXJlbnRTdHlsZSI6bnVsbH0sIlRpdGxlU3R5bGUiOnsiJGlkIjoiMjk4IiwiRm9udFNldHRpbmdzIjp7IiRpZCI6IjI5OSIsIkZvbnRTaXplIjoxMSwiRm9udE5hbWUiOiJDYWxpYnJpIiwiSXNCb2xkIjp0cnVlLCJJc0l0YWxpYyI6ZmFsc2UsIklzVW5kZXJsaW5lZCI6ZmFsc2UsIlBhcmVudFN0eWxlIjpudWxsfSwiQXV0b1NpemUiOjAsIkZvcmVncm91bmQiOnsiJGlkIjoiMzAwIiwiQ29sb3IiOnsiJGlkIjoiMzAx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MwMiIsIlRvcCI6MC4wLCJMZWZ0IjowLjAsIlJpZ2h0IjowLjAsIkJvdHRvbSI6MC4wfSwiUGFkZGluZyI6eyIkaWQiOiIzMDMiLCJUb3AiOjAuMCwiTGVmdCI6MC4wLCJSaWdodCI6MC4wLCJCb3R0b20iOjAuMH0sIkJhY2tncm91bmQiOnsiJGlkIjoiMzA0IiwiQ29sb3IiOnsiJGlkIjoiMzA1IiwiQSI6MCwiUiI6MjU1LCJHIjoyNTUsIkIiOjI1NX19LCJJc1Zpc2libGUiOnRydWUsIldpZHRoIjowLjAsIkhlaWdodCI6MC4wLCJCb3JkZXJTdHlsZSI6eyIkaWQiOiIzMDYiLCJMaW5lQ29sb3IiOm51bGwsIkxpbmVXZWlnaHQiOjAuMCwiTGluZVR5cGUiOjAsIlBhcmVudFN0eWxlIjpudWxsfSwiUGFyZW50U3R5bGUiOm51bGx9LCJEYXRlU3R5bGUiOnsiJGlkIjoiMzA3IiwiRm9udFNldHRpbmdzIjp7IiRpZCI6IjMwOCIsIkZvbnRTaXplIjoxMCwiRm9udE5hbWUiOiJDYWxpYnJpIiwiSXNCb2xkIjpmYWxzZSwiSXNJdGFsaWMiOmZhbHNlLCJJc1VuZGVybGluZWQiOmZhbHNlLCJQYXJlbnRTdHlsZSI6bnVsbH0sIkF1dG9TaXplIjowLCJGb3JlZ3JvdW5kIjp7IiRpZCI6IjMwOSIsIkNvbG9yIjp7IiRpZCI6IjMx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cmVmIjoiMjc0In19LCJJc1Zpc2libGUiOnRydWUsIldpZHRoIjowLjAsIkhlaWdodCI6MC4wLCJCb3JkZXJTdHlsZSI6eyIkaWQiOiIzMTQiLCJMaW5lQ29sb3IiOm51bGwsIkxpbmVXZWlnaHQiOjAuMCwiTGluZVR5cGUiOjAsIlBhcmVudFN0eWxlIjpudWxsfSwiUGFyZW50U3R5bGUiOm51bGx9LCJEYXRlRm9ybWF0Ijp7IiRpZCI6IjM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YiLCJGb3JtYXQiOjAsIklzVmlzaWJsZSI6ZmFsc2UsIkxhc3RLbm93blZpc2liaWxpdHlTdGF0ZSI6ZmFsc2V9LCJJc1Zpc2libGUiOnRydWUsIlBhcmVudFN0eWxlIjpudWxsfSwiSW5kZXgiOjYsIlNtYXJ0RHVyYXRpb25BY3RpdmF0ZWQiOmZhbHNlLCJEYXRlRm9ybWF0Ijp7IiRyZWYiOiIzMTUifSwiV2Vla051bWJlcmluZyI6eyIkaWQiOiIzMTciLCJGb3JtYXQiOjAsIklzVmlzaWJsZSI6ZmFsc2UsIkxhc3RLbm93blZpc2liaWxpdHlTdGF0ZSI6ZmFsc2V9LCJJZCI6IjExOGFhMjYyLWM5YjAtNDhlMS05ZTBiLTJlY2M1MWUzNmMzOCIsIkltcG9ydElkIjpudWxsLCJUaXRsZSI6IlN0cmF0ZWdpYyBJbnRlbnQiLCJOb3RlIjpudWxsLCJIeXBlcmxpbmsiOnsiJGlkIjoiMzE4IiwiQWRkcmVzcyI6IiIsIlN1YkFkZHJlc3MiOiIifSwiSXNDaGFuZ2VkIjpmYWxzZSwiSXNOZXciOmZhbHNlfX0seyIkaWQiOiIzMTkiLCJfYXR0YWNoZWRNaWxlc3RvbmVzIjpbeyIkaWQiOiIzMjAiLCJEYXRlIjoiMjAyNS0wMy0zMVQyMzo1OTowMCIsIlN0eWxlIjp7IiRpZCI6IjMyMSIsIlNoYXBlIjoxNCwiQ29ubmVjdG9yTWFyZ2luIjp7IiRpZCI6IjMyMiIsIlRvcCI6MC4wLCJMZWZ0IjoyLjAsIlJpZ2h0IjoyLjAsIkJvdHRvbSI6MC4wfSwiQ29ubmVjdG9yU3R5bGUiOnsiJGlkIjoiMzIzIiwiTGluZUNvbG9yIjp7IiRpZCI6IjMyNCIsIiR0eXBlIjoiTkxSRS5Db21tb24uRG9tLlNvbGlkQ29sb3JCcnVzaCwgTkxSRS5Db21tb24iLCJDb2xvciI6eyIkaWQiOiIzMjUiLCJBIjoxMjcsIlIiOjEyNywiRyI6OTYsIkIiOjB9fSwiTGluZVdlaWdodCI6MS4wLCJMaW5lVHlwZSI6MCwiUGFyZW50U3R5bGUiOm51bGx9LCJJc0JlbG93VGltZWJhbmQiOnRydWUsIlBvc2l0aW9uT25UYXNrIjozLCJIaWRlRGF0ZSI6ZmFsc2UsIlNoYXBlU2l6ZSI6MSwiU3BhY2luZyI6MS4wLCJQYWRkaW5nIjp7IiRpZCI6IjMyNiIsIlRvcCI6Ny4wLCJMZWZ0IjozLjAsIlJpZ2h0IjowLjAsIkJvdHRvbSI6Mi4wfSwiU2hhcGVTdHlsZSI6eyIkaWQiOiIzMjciLCJNYXJnaW4iOnsiJGlkIjoiMzI4IiwiVG9wIjowLjAsIkxlZnQiOjAuMCwiUmlnaHQiOjAuMCwiQm90dG9tIjowLjB9LCJQYWRkaW5nIjp7IiRpZCI6IjMyOSIsIlRvcCI6MC4wLCJMZWZ0IjowLjAsIlJpZ2h0IjowLjAsIkJvdHRvbSI6MC4wfSwiQmFja2dyb3VuZCI6eyIkaWQiOiIzMzAiLCJDb2xvciI6eyIkaWQiOiIzMzEiLCJBIjoyNTUsIlIiOjEyNywiRyI6OTYsIkIiOjB9fSwiSXNWaXNpYmxlIjp0cnVlLCJXaWR0aCI6MTguMCwiSGVpZ2h0IjoyMC4wLCJCb3JkZXJTdHlsZSI6eyIkaWQiOiIzMzIiLCJMaW5lQ29sb3IiOm51bGwsIkxpbmVXZWlnaHQiOjAuMCwiTGluZVR5cGUiOjAsIlBhcmVudFN0eWxlIjpudWxsfSwiUGFyZW50U3R5bGUiOm51bGx9LCJUaXRsZVN0eWxlIjp7IiRpZCI6IjMzMyIsIkZvbnRTZXR0aW5ncyI6eyIkaWQiOiIzMzQiLCJGb250U2l6ZSI6MTEsIkZvbnROYW1lIjoiQ2FsaWJyaSIsIklzQm9sZCI6dHJ1ZSwiSXNJdGFsaWMiOmZhbHNlLCJJc1VuZGVybGluZWQiOmZhbHNlLCJQYXJlbnRTdHlsZSI6bnVsbH0sIkF1dG9TaXplIjowLCJGb3JlZ3JvdW5kIjp7IiRpZCI6IjMzNSIsIkNvbG9yIjp7IiRpZCI6IjMzN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pZCI6IjMzOSIsIkNvbG9yIjp7IiRpZCI6IjM0MCIsIkEiOjAsIlIiOjI1NSwiRyI6MjU1LCJCIjoyNTV9fSwiSXNWaXNpYmxlIjpmYWxzZSwiV2lkdGgiOjAuMCwiSGVpZ2h0IjowLjAsIkJvcmRlclN0eWxlIjp7IiRpZCI6IjM0MSIsIkxpbmVDb2xvciI6bnVsbCwiTGluZVdlaWdodCI6MC4wLCJMaW5lVHlwZSI6MCwiUGFyZW50U3R5bGUiOm51bGx9LCJQYXJlbnRTdHlsZSI6bnVsbH0sIkRhdGVTdHlsZSI6eyIkaWQiOiIzNDIiLCJGb250U2V0dGluZ3MiOnsiJGlkIjoiMzQzIiwiRm9udFNpemUiOjEwLCJGb250TmFtZSI6IkNhbGlicmkiLCJJc0JvbGQiOmZhbHNlLCJJc0l0YWxpYyI6ZmFsc2UsIklzVW5kZXJsaW5lZCI6ZmFsc2UsIlBhcmVudFN0eWxlIjpudWxsfSwiQXV0b1NpemUiOjAsIkZvcmVncm91bmQiOnsiJGlkIjoiMzQ0IiwiQ29sb3IiOnsiJGlkIjoiMzQ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NDYiLCJUb3AiOjAuMCwiTGVmdCI6MC4wLCJSaWdodCI6MC4wLCJCb3R0b20iOjAuMH0sIlBhZGRpbmciOnsiJGlkIjoiMzQ3IiwiVG9wIjowLjAsIkxlZnQiOjAuMCwiUmlnaHQiOjAuMCwiQm90dG9tIjowLjB9LCJCYWNrZ3JvdW5kIjp7IiRpZCI6IjM0OCIsIkNvbG9yIjp7IiRpZCI6IjM0OSIsIkEiOjAsIlIiOjI1NSwiRyI6MjU1LCJCIjoyNTV9fSwiSXNWaXNpYmxlIjpmYWxzZSwiV2lkdGgiOjAuMCwiSGVpZ2h0IjowLjAsIkJvcmRlclN0eWxlIjp7IiRpZCI6IjM1MCIsIkxpbmVDb2xvciI6bnVsbCwiTGluZVdlaWdodCI6MC4wLCJMaW5lVHlwZSI6MCwiUGFyZW50U3R5bGUiOm51bGx9LCJQYXJlbnRTdHlsZSI6bnVsbH0sIkRhdGVGb3JtYXQiOnsiJGlkIjoiMzU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MiIsIkZvcm1hdCI6MCwiSXNWaXNpYmxlIjpmYWxzZSwiTGFzdEtub3duVmlzaWJpbGl0eVN0YXRlIjpmYWxzZX0sIklzVmlzaWJsZSI6dHJ1ZSwiUGFyZW50U3R5bGUiOm51bGx9LCJJbmRleCI6OCwiUGVyY2VudGFnZUNvbXBsZXRlIjpudWxsLCJQb3NpdGlvbiI6eyJSYXRpbyI6MC4wLCJJc0N1c3RvbSI6ZmFsc2V9LCJEYXRlRm9ybWF0Ijp7IiRyZWYiOiIzNTEifSwiV2Vla051bWJlcmluZyI6eyIkaWQiOiIzNTMiLCJGb3JtYXQiOjAsIklzVmlzaWJsZSI6ZmFsc2UsIkxhc3RLbm93blZpc2liaWxpdHlTdGF0ZSI6ZmFsc2V9LCJSZWxhdGVkVGFza0lkIjoiZGEwMWE1ODgtNjliNi00MmFiLTgwODItOWZhNGIxNDE0MmEyIiwiSWQiOiIzOTk5ZjE4ZS0yYzYxLTQ1NGMtYWRmZC03ZWE0NjNkMjUzNmIiLCJJbXBvcnRJZCI6IiIsIlRpdGxlIjoiS1BJcyBEZWZpbmVkIiwiTm90ZSI6bnVsbCwiSHlwZXJsaW5rIjp7IiRpZCI6IjM1NCIsIkFkZHJlc3MiOiIiLCJTdWJBZGRyZXNzIjoiIn0sIklzQ2hhbmdlZCI6ZmFsc2UsIklzTmV3IjpmYWxzZX1dLCJUYXNrRGVmaW5pdGlvbiI6eyIkaWQiOiIzNTUiLCJHcm91cE5hbWUiOm51bGwsIlN0YXJ0RGF0ZSI6IjIwMjUtMDItMjNUMDA6MDA6MDBaIiwiRW5kRGF0ZSI6IjIwMjUtMDQtMDdUMTM6MDA6MDBaIiwiUGVyY2VudGFnZUNvbXBsZXRlIjo3NS4wLCJTdHlsZSI6eyIkaWQiOiIzNTYiLCJTaGFwZSI6NywiU2hhcGVUaGlja25lc3MiOjAsIkR1cmF0aW9uRm9ybWF0IjowLCJJbmNsdWRlTm9uV29ya2luZ0RheXNJbkR1cmF0aW9uIjpmYWxzZSwiUGVyY2VudGFnZUNvbXBsZXRlU3R5bGUiOnsiJGlkIjoiMzU3IiwiRm9udFNldHRpbmdzIjp7IiRpZCI6IjM1OCIsIkZvbnRTaXplIjoxMCwiRm9udE5hbWUiOiJDYWxpYnJpIiwiSXNCb2xkIjp0cnVlLCJJc0l0YWxpYyI6ZmFsc2UsIklzVW5kZXJsaW5lZCI6ZmFsc2UsIlBhcmVudFN0eWxlIjpudWxsfSwiQXV0b1NpemUiOjAsIkZvcmVncm91bmQiOnsiJGlkIjoiMzU5IiwiQ29sb3IiOnsiJGlkIjoiMzYwIiwiQSI6MjU1LCJSIjoxMjcsIkciOjk2LCJCIjowfX0sIk1heFdpZHRoIjoyMDAuMCwiTWF4SGVpZ2h0IjoiSW5maW5pdHkiLCJTbWFydEZvcmVncm91bmRJc0FjdGl2ZSI6ZmFsc2UsIkhvcml6b250YWxBbGlnbm1lbnQiOjAsIlZlcnRpY2FsQWxpZ25tZW50IjowLCJTbWFydEZvcmVncm91bmQiOm51bGwsIkJhY2tncm91bmRGaWxsVHlwZSI6MCwiTWFyZ2luIjp7IiRpZCI6IjM2MSIsIlRvcCI6MC4wLCJMZWZ0IjowLjAsIlJpZ2h0IjowLjAsIkJvdHRvbSI6MC4wfSwiUGFkZGluZyI6eyIkaWQiOiIzNjIiLCJUb3AiOjAuMCwiTGVmdCI6MC4wLCJSaWdodCI6MC4wLCJCb3R0b20iOjAuMH0sIkJhY2tncm91bmQiOnsiJGlkIjoiMzYzIiwiQ29sb3IiOnsiJGlkIjoiMzY0IiwiQSI6ODksIlIiOjAsIkciOjAsIkIiOjB9fSwiSXNWaXNpYmxlIjp0cnVlLCJXaWR0aCI6MC4wLCJIZWlnaHQiOjAuMCwiQm9yZGVyU3R5bGUiOnsiJGlkIjoiMzY1IiwiTGluZUNvbG9yIjpudWxsLCJMaW5lV2VpZ2h0IjowLjAsIkxpbmVUeXBlIjowLCJQYXJlbnRTdHlsZSI6bnVsbH0sIlBhcmVudFN0eWxlIjpudWxsfSwiRHVyYXRpb25TdHlsZSI6eyIkaWQiOiIzNjYiLCJGb250U2V0dGluZ3MiOnsiJGlkIjoiMzY3IiwiRm9udFNpemUiOjEwLCJGb250TmFtZSI6IkNhbGlicmkiLCJJc0JvbGQiOmZhbHNlLCJJc0l0YWxpYyI6ZmFsc2UsIklzVW5kZXJsaW5lZCI6ZmFsc2UsIlBhcmVudFN0eWxlIjpudWxsfSwiQXV0b1NpemUiOjAsIkZvcmVncm91bmQiOnsiJGlkIjoiMzY4IiwiQ29sb3IiOnsiJGlkIjoiMzY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cwIiwiVG9wIjowLjAsIkxlZnQiOjAuMCwiUmlnaHQiOjAuMCwiQm90dG9tIjowLjB9LCJQYWRkaW5nIjp7IiRpZCI6IjM3MSIsIlRvcCI6MC4wLCJMZWZ0IjowLjAsIlJpZ2h0IjowLjAsIkJvdHRvbSI6MC4wfSwiQmFja2dyb3VuZCI6eyIkaWQiOiIzNzIiLCJDb2xvciI6eyIkaWQiOiIzNzMiLCJBIjo4OSwiUiI6MCwiRyI6MCwiQiI6MH19LCJJc1Zpc2libGUiOnRydWUsIldpZHRoIjowLjAsIkhlaWdodCI6MC4wLCJCb3JkZXJTdHlsZSI6eyIkaWQiOiIzNzQiLCJMaW5lQ29sb3IiOm51bGwsIkxpbmVXZWlnaHQiOjAuMCwiTGluZVR5cGUiOjAsIlBhcmVudFN0eWxlIjpudWxsfSwiUGFyZW50U3R5bGUiOm51bGx9LCJIb3Jpem9udGFsQ29ubmVjdG9yU3R5bGUiOnsiJGlkIjoiMzc1IiwiTGluZUNvbG9yIjp7IiRpZCI6IjM3NiIsIiR0eXBlIjoiTkxSRS5Db21tb24uRG9tLlNvbGlkQ29sb3JCcnVzaCwgTkxSRS5Db21tb24iLCJDb2xvciI6eyIkaWQiOiIzNzciLCJBIjoyNTUsIlIiOjIwNCwiRyI6MjA0LCJCIjoyMDR9fSwiTGluZVdlaWdodCI6MS4wLCJMaW5lVHlwZSI6MCwiUGFyZW50U3R5bGUiOm51bGx9LCJWZXJ0aWNhbENvbm5lY3RvclN0eWxlIjp7IiRpZCI6IjM3OCIsIkxpbmVDb2xvciI6eyIkaWQiOiIzNzkiLCIkdHlwZSI6Ik5MUkUuQ29tbW9uLkRvbS5Tb2xpZENvbG9yQnJ1c2gsIE5MUkUuQ29tbW9uIiwiQ29sb3IiOnsiJGlkIjoiMzg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MzgxIiwiTWFyZ2luIjp7IiRpZCI6IjM4MiIsIlRvcCI6MC4wLCJMZWZ0Ijo0LjAsIlJpZ2h0Ijo0LjAsIkJvdHRvbSI6MC4wfSwiUGFkZGluZyI6eyIkaWQiOiIzODMiLCJUb3AiOjAuMCwiTGVmdCI6MC4wLCJSaWdodCI6MC4wLCJCb3R0b20iOjAuMH0sIkJhY2tncm91bmQiOnsiJGlkIjoiMzg0IiwiQ29sb3IiOnsiJGlkIjoiMzg1IiwiQSI6MjU1LCJSIjoyNTUsIkciOjE5MiwiQiI6MH19LCJJc1Zpc2libGUiOnRydWUsIldpZHRoIjowLjAsIkhlaWdodCI6MTMuNDI2NjY2NjY2NjY2Njc3LCJCb3JkZXJTdHlsZSI6eyIkaWQiOiIzODYiLCJMaW5lQ29sb3IiOnsiJGlkIjoiMzg3IiwiJHR5cGUiOiJOTFJFLkNvbW1vbi5Eb20uU29saWRDb2xvckJydXNoLCBOTFJFLkNvbW1vbiIsIkNvbG9yIjp7IiRpZCI6IjM4OCIsIkEiOjI1NSwiUiI6MjM0LCJHIjoyMiwiQiI6MzB9fSwiTGluZVdlaWdodCI6MC4wLCJMaW5lVHlwZSI6MCwiUGFyZW50U3R5bGUiOm51bGx9LCJQYXJlbnRTdHlsZSI6bnVsbH0sIlRpdGxlU3R5bGUiOnsiJGlkIjoiMzg5IiwiRm9udFNldHRpbmdzIjp7IiRpZCI6IjM5MCIsIkZvbnRTaXplIjoxMSwiRm9udE5hbWUiOiJDYWxpYnJpIiwiSXNCb2xkIjp0cnVlLCJJc0l0YWxpYyI6ZmFsc2UsIklzVW5kZXJsaW5lZCI6ZmFsc2UsIlBhcmVudFN0eWxlIjpudWxsfSwiQXV0b1NpemUiOjAsIkZvcmVncm91bmQiOnsiJGlkIjoiMzkxIiwiQ29sb3IiOnsiJGlkIjoiMzky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M5MyIsIlRvcCI6MC4wLCJMZWZ0IjowLjAsIlJpZ2h0IjowLjAsIkJvdHRvbSI6MC4wfSwiUGFkZGluZyI6eyIkaWQiOiIzOTQiLCJUb3AiOjAuMCwiTGVmdCI6MC4wLCJSaWdodCI6MC4wLCJCb3R0b20iOjAuMH0sIkJhY2tncm91bmQiOnsiJGlkIjoiMzk1IiwiQ29sb3IiOnsiJGlkIjoiMzk2IiwiQSI6MCwiUiI6MjU1LCJHIjoyNTUsIkIiOjI1NX19LCJJc1Zpc2libGUiOnRydWUsIldpZHRoIjowLjAsIkhlaWdodCI6MC4wLCJCb3JkZXJTdHlsZSI6eyIkaWQiOiIzOTciLCJMaW5lQ29sb3IiOm51bGwsIkxpbmVXZWlnaHQiOjAuMCwiTGluZVR5cGUiOjAsIlBhcmVudFN0eWxlIjpudWxsfSwiUGFyZW50U3R5bGUiOm51bGx9LCJEYXRlU3R5bGUiOnsiJGlkIjoiMzk4IiwiRm9udFNldHRpbmdzIjp7IiRpZCI6IjM5OSIsIkZvbnRTaXplIjoxMCwiRm9udE5hbWUiOiJDYWxpYnJpIiwiSXNCb2xkIjpmYWxzZSwiSXNJdGFsaWMiOmZhbHNlLCJJc1VuZGVybGluZWQiOmZhbHNlLCJQYXJlbnRTdHlsZSI6bnVsbH0sIkF1dG9TaXplIjowLCJGb3JlZ3JvdW5kIjp7IiRpZCI6IjQwMCIsIkNvbG9yIjp7IiRpZCI6IjQ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DAyIiwiVG9wIjowLjAsIkxlZnQiOjAuMCwiUmlnaHQiOjAuMCwiQm90dG9tIjowLjB9LCJQYWRkaW5nIjp7IiRpZCI6IjQwMyIsIlRvcCI6MC4wLCJMZWZ0IjowLjAsIlJpZ2h0IjowLjAsIkJvdHRvbSI6MC4wfSwiQmFja2dyb3VuZCI6eyIkaWQiOiI0MDQiLCJDb2xvciI6eyIkcmVmIjoiMzczIn19LCJJc1Zpc2libGUiOnRydWUsIldpZHRoIjowLjAsIkhlaWdodCI6MC4wLCJCb3JkZXJTdHlsZSI6eyIkaWQiOiI0MDUiLCJMaW5lQ29sb3IiOm51bGwsIkxpbmVXZWlnaHQiOjAuMCwiTGluZVR5cGUiOjAsIlBhcmVudFN0eWxlIjpudWxsfSwiUGFyZW50U3R5bGUiOm51bGx9LCJEYXRlRm9ybWF0Ijp7IiRpZCI6IjQ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ciLCJGb3JtYXQiOjAsIklzVmlzaWJsZSI6ZmFsc2UsIkxhc3RLbm93blZpc2liaWxpdHlTdGF0ZSI6ZmFsc2V9LCJJc1Zpc2libGUiOnRydWUsIlBhcmVudFN0eWxlIjpudWxsfSwiSW5kZXgiOjcsIlNtYXJ0RHVyYXRpb25BY3RpdmF0ZWQiOmZhbHNlLCJEYXRlRm9ybWF0Ijp7IiRyZWYiOiI0MDYifSwiV2Vla051bWJlcmluZyI6eyIkaWQiOiI0MDgiLCJGb3JtYXQiOjAsIklzVmlzaWJsZSI6ZmFsc2UsIkxhc3RLbm93blZpc2liaWxpdHlTdGF0ZSI6ZmFsc2V9LCJJZCI6ImRhMDFhNTg4LTY5YjYtNDJhYi04MDgyLTlmYTRiMTQxNDJhMiIsIkltcG9ydElkIjpudWxsLCJUaXRsZSI6IkdvYWxzIiwiTm90ZSI6bnVsbCwiSHlwZXJsaW5rIjp7IiRpZCI6IjQwOSIsIkFkZHJlc3MiOiIiLCJTdWJBZGRyZXNzIjoiIn0sIklzQ2hhbmdlZCI6ZmFsc2UsIklzTmV3IjpmYWxzZX19XSwiX21pbGVzdG9uZXMiOltdLCJJZCI6IjU3OTE1MTVmLTgwYWQtNGY1NS1iZGQzLWMyMzI2ODc4MjQyOCIsIklzU2luZ2xlSXRlbVJvdyI6ZmFsc2V9XSwiSW5kZXgiOjAsIklkIjoiYjhhYjMwMWYtMjU5MC00MzI5LWFhODYtYThjOGYyZjE0NDljIiwiSGVhZGVyVGV4dCI6bnVsbCwiSXNEZWZhdWx0Ijp0cnVlLCJTdHlsZSI6eyIkaWQiOiI0MTAiLCJIZWFkZXJTdHlsZSI6eyIkaWQiOiI0MTEiLCJUZXh0U3R5bGUiOnsiJGlkIjoiNDEyIiwiRm9udFNldHRpbmdzIjp7IiRpZCI6IjQxMyIsIkZvbnRTaXplIjoxMSwiRm9udE5hbWUiOiJDYWxpYnJpIiwiSXNCb2xkIjpmYWxzZSwiSXNJdGFsaWMiOmZhbHNlLCJJc1VuZGVybGluZWQiOmZhbHNlLCJQYXJlbnRTdHlsZSI6bnVsbH0sIkF1dG9TaXplIjowLCJGb3JlZ3JvdW5kIjp7IiRpZCI6IjQxNCIsIkNvbG9yIjp7IiRpZCI6IjQx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xNiIsIlRvcCI6MC4wLCJMZWZ0IjowLjAsIlJpZ2h0IjowLjAsIkJvdHRvbSI6MC4wfSwiUGFkZGluZyI6eyIkaWQiOiI0MTciLCJUb3AiOjAuMCwiTGVmdCI6MC4wLCJSaWdodCI6MC4wLCJCb3R0b20iOjAuMH0sIkJhY2tncm91bmQiOm51bGwsIklzVmlzaWJsZSI6dHJ1ZSwiV2lkdGgiOjAuMCwiSGVpZ2h0IjowLjAsIkJvcmRlclN0eWxlIjpudWxsLCJQYXJlbnRTdHlsZSI6bnVsbH0sIlJlY3RhbmdsZVN0eWxlIjp7IiRpZCI6IjQxOCIsIk1hcmdpbiI6eyIkaWQiOiI0MTkiLCJUb3AiOjAuMCwiTGVmdCI6MC4wLCJSaWdodCI6MC4wLCJCb3R0b20iOjAuMH0sIlBhZGRpbmciOnsiJGlkIjoiNDIwIiwiVG9wIjowLjAsIkxlZnQiOjAuMCwiUmlnaHQiOjAuMCwiQm90dG9tIjowLjB9LCJCYWNrZ3JvdW5kIjp7IiRpZCI6IjQyMSIsIkNvbG9yIjp7IiRpZCI6IjQyMiIsIkEiOjYzLCJSIjoyNTUsIkciOjE5MiwiQiI6MH19LCJJc1Zpc2libGUiOnRydWUsIldpZHRoIjowLjAsIkhlaWdodCI6MC4wLCJCb3JkZXJTdHlsZSI6eyIkaWQiOiI0MjMiLCJMaW5lQ29sb3IiOnsiJGlkIjoiNDI0IiwiJHR5cGUiOiJOTFJFLkNvbW1vbi5Eb20uU29saWRDb2xvckJydXNoLCBOTFJFLkNvbW1vbiIsIkNvbG9yIjp7IiRpZCI6IjQyNSIsIkEiOjI1NSwiUiI6MjU1LCJHIjowLCJCIjowfX0sIkxpbmVXZWlnaHQiOjAuMCwiTGluZVR5cGUiOjAsIlBhcmVudFN0eWxlIjpudWxsfSwiUGFyZW50U3R5bGUiOm51bGx9LCJNYXJnaW4iOnsiJGlkIjoiNDI2IiwiVG9wIjowLjAsIkxlZnQiOjAuMCwiUmlnaHQiOjAuMCwiQm90dG9tIjowLjB9LCJQYWRkaW5nIjp7IiRpZCI6IjQyNyIsIlRvcCI6MC4wLCJMZWZ0IjowLjAsIlJpZ2h0IjowLjAsIkJvdHRvbSI6MC4wfSwiQmFja2dyb3VuZCI6bnVsbCwiSXNWaXNpYmxlIjp0cnVlLCJXaWR0aCI6MC4wLCJIZWlnaHQiOjAuMCwiQm9yZGVyU3R5bGUiOm51bGwsIlBhcmVudFN0eWxlIjpudWxsfSwiQmFja2dyb3VuZFN0eWxlIjp7IiRpZCI6IjQyOCIsIk1hcmdpbiI6eyIkaWQiOiI0MjkiLCJUb3AiOjAuMCwiTGVmdCI6MC4wLCJSaWdodCI6MC4wLCJCb3R0b20iOjAuMH0sIlBhZGRpbmciOnsiJGlkIjoiNDMwIiwiVG9wIjowLjAsIkxlZnQiOjAuMCwiUmlnaHQiOjAuMCwiQm90dG9tIjowLjB9LCJCYWNrZ3JvdW5kIjp7IiRpZCI6IjQzMSIsIkNvbG9yIjp7IiRpZCI6IjQzMiIsIkEiOjM4LCJSIjoyNTUsIkciOjE5MiwiQiI6MH19LCJJc1Zpc2libGUiOnRydWUsIldpZHRoIjowLjAsIkhlaWdodCI6MC4wLCJCb3JkZXJTdHlsZSI6eyIkaWQiOiI0MzMiLCJMaW5lQ29sb3IiOnsiJGlkIjoiNDM0IiwiJHR5cGUiOiJOTFJFLkNvbW1vbi5Eb20uU29saWRDb2xvckJydXNoLCBOTFJFLkNvbW1vbiIsIkNvbG9yIjp7IiRpZCI6IjQzNSIsIkEiOjI1NSwiUiI6MjM0LCJHIjoyMiwiQiI6MzB9fSwiTGluZVdlaWdodCI6MC4wLCJMaW5lVHlwZSI6MCwiUGFyZW50U3R5bGUiOm51bGx9LCJQYXJlbnRTdHlsZSI6bnVsbH0sIk1hcmdpbiI6eyIkaWQiOiI0MzYiLCJUb3AiOjAuMCwiTGVmdCI6MC4wLCJSaWdodCI6MC4wLCJCb3R0b20iOjAuMH0sIlBhZGRpbmciOnsiJGlkIjoiNDM3IiwiVG9wIjowLjAsIkxlZnQiOjAuMCwiUmlnaHQiOjAuMCwiQm90dG9tIjowLjB9LCJJc1Zpc2libGUiOnRydWUsIldpZHRoIjowLjAsIkhlaWdodCI6MC4wLCJCb3JkZXJTdHlsZSI6eyIkaWQiOiI0MzgiLCJMaW5lQ29sb3IiOm51bGwsIkxpbmVXZWlnaHQiOjAuMCwiTGluZVR5cGUiOjAsIlBhcmVudFN0eWxlIjpudWxsfSwiUGFyZW50U3R5bGUiOm51bGx9fV0sIklkIjoiOWNmMGI5YTMtYjQwNi00ODY5LWI5YWUtNzQ4ZmI1ZWZiYjUxIiwiSW5kZXgiOjAsIkhlYWRlclRleHQiOiJQbGFubmluZyIsIlN0eWxlIjp7IiRpZCI6IjQzOSIsIlN0eWxlSWQiOiIwMDAwMDAwMC0wMDAwLTAwMDAtMDAwMC0wMDAwMDAwMDAwMDAiLCJIZWFkZXJTdHlsZSI6eyIkaWQiOiI0NDAiLCJUZXh0SXNWZXJ0aWNhbCI6ZmFsc2UsIlRleHRTdHlsZSI6eyIkaWQiOiI0NDEiLCJGb250U2V0dGluZ3MiOnsiJGlkIjoiNDQyIiwiRm9udFNpemUiOjEyLCJGb250TmFtZSI6IkNhbGlicmkiLCJJc0JvbGQiOnRydWUsIklzSXRhbGljIjpmYWxzZSwiSXNVbmRlcmxpbmVkIjpmYWxzZSwiUGFyZW50U3R5bGUiOm51bGx9LCJBdXRvU2l6ZSI6MiwiRm9yZWdyb3VuZCI6eyIkaWQiOiI0NDMiLCJDb2xvciI6eyIkaWQiOiI0NDQiLCJBIjoyNTUsIlIiOjI1NSwiRyI6MjU1LCJCIjoyNTV9fSwiTWF4V2lkdGgiOjg2Ljg4MDAwMDAwMDAwMDAxLCJNYXhIZWlnaHQiOiJJbmZpbml0eSIsIlNtYXJ0Rm9yZWdyb3VuZElzQWN0aXZlIjpmYWxzZSwiSG9yaXpvbnRhbEFsaWdubWVudCI6MC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bnVsbCwiSXNWaXNpYmxlIjpmYWxzZSwiV2lkdGgiOjAuMCwiSGVpZ2h0IjowLjAsIkJvcmRlclN0eWxlIjpudWxsLCJQYXJlbnRTdHlsZSI6bnVsbH0sIlJlY3RhbmdsZVN0eWxlIjp7IiRpZCI6IjQ0NyIsIk1hcmdpbiI6eyIkaWQiOiI0NDgiLCJUb3AiOjAuMCwiTGVmdCI6MC4wLCJSaWdodCI6MC4wLCJCb3R0b20iOjAuMH0sIlBhZGRpbmciOnsiJGlkIjoiNDQ5IiwiVG9wIjowLjAsIkxlZnQiOjAuMCwiUmlnaHQiOjAuMCwiQm90dG9tIjowLjB9LCJCYWNrZ3JvdW5kIjp7IiRpZCI6IjQ1MCIsIkNvbG9yIjp7IiRpZCI6IjQ1MSIsIkEiOjI1NSwiUiI6MjU1LCJHIjoxOTIsIkIiOjB9fSwiSXNWaXNpYmxlIjp0cnVlLCJXaWR0aCI6MC4wLCJIZWlnaHQiOjAuMCwiQm9yZGVyU3R5bGUiOnsiJGlkIjoiNDUyIiwiTGluZUNvbG9yIjp7IiRpZCI6IjQ1MyIsIiR0eXBlIjoiTkxSRS5Db21tb24uRG9tLlNvbGlkQ29sb3JCcnVzaCwgTkxSRS5Db21tb24iLCJDb2xvciI6eyIkaWQiOiI0NTQiLCJBIjoyNTUsIlIiOjIyLCJHIjoyOCwiQiI6MzV9fSwiTGluZVdlaWdodCI6MC4wLCJMaW5lVHlwZSI6MCwiUGFyZW50U3R5bGUiOm51bGx9LCJQYXJlbnRTdHlsZSI6bnVsbH0sIk1hcmdpbiI6eyIkaWQiOiI0NTUiLCJUb3AiOjAuMCwiTGVmdCI6MC4wLCJSaWdodCI6MC4wLCJCb3R0b20iOjAuMH0sIlBhZGRpbmciOnsiJGlkIjoiNDU2IiwiVG9wIjowLjAsIkxlZnQiOjAuMCwiUmlnaHQiOjAuMCwiQm90dG9tIjowLjB9LCJCYWNrZ3JvdW5kIjpudWxsLCJJc1Zpc2libGUiOnRydWUsIldpZHRoIjowLjAsIkhlaWdodCI6MC4wLCJCb3JkZXJTdHlsZSI6bnVsbCwiUGFyZW50U3R5bGUiOm51bGx9LCJCYWNrZ3JvdW5kU3R5bGUiOnsiJGlkIjoiNDU3IiwiTWFyZ2luIjp7IiRpZCI6IjQ1OCIsIlRvcCI6MC4wLCJMZWZ0IjowLjAsIlJpZ2h0IjowLjAsIkJvdHRvbSI6MC4wfSwiUGFkZGluZyI6eyIkaWQiOiI0NTkiLCJUb3AiOjAuMCwiTGVmdCI6MC4wLCJSaWdodCI6MC4wLCJCb3R0b20iOjAuMH0sIkJhY2tncm91bmQiOnsiJGlkIjoiNDYwIiwiQ29sb3IiOnsiJGlkIjoiNDYxIiwiQSI6MzgsIlIiOjI1NSwiRyI6MTkyLCJCIjowfX0sIklzVmlzaWJsZSI6dHJ1ZSwiV2lkdGgiOjAuMCwiSGVpZ2h0IjowLjAsIkJvcmRlclN0eWxlIjp7IiRpZCI6IjQ2MiIsIkxpbmVDb2xvciI6eyIkaWQiOiI0NjMiLCIkdHlwZSI6Ik5MUkUuQ29tbW9uLkRvbS5Tb2xpZENvbG9yQnJ1c2gsIE5MUkUuQ29tbW9uIiwiQ29sb3IiOnsiJGlkIjoiNDY0IiwiQSI6MjU1LCJSIjoyMiwiRyI6MjgsIkIiOjM1fX0sIkxpbmVXZWlnaHQiOjAuMCwiTGluZVR5cGUiOjAsIlBhcmVudFN0eWxlIjpudWxsfSwiUGFyZW50U3R5bGUiOm51bGx9LCJJc0Fib3ZlVGltZWJhbmQiOmZhbHNlLCJTcGFjaW5nIjo1LCJEZWZhdWx0U3dpbWxhbmVUYXNrU3R5bGUiOnsiJGlkIjoiNDY1IiwiJHR5cGUiOiJOTFJFLkNvbW1vbi5Eb20uU3R5bGVzLkV4cGxpY2l0U2V0YWJsZVRhc2tTdHlsZSwgTkxSRS5Db21tb24iLCJTaGFwZSI6NywiU2hhcGVUaGlja25lc3MiOjAsIkR1cmF0aW9uRm9ybWF0IjowLCJJbmNsdWRlTm9uV29ya2luZ0RheXNJbkR1cmF0aW9uIjpmYWxzZSwiUGVyY2VudGFnZUNvbXBsZXRlU3R5bGUiOnsiJGlkIjoiNDY2IiwiRm9udFNldHRpbmdzIjp7IiRpZCI6IjQ2NyIsIkZvbnRTaXplIjoxMCwiRm9udE5hbWUiOiJDYWxpYnJpIiwiSXNCb2xkIjp0cnVlLCJJc0l0YWxpYyI6ZmFsc2UsIklzVW5kZXJsaW5lZCI6ZmFsc2UsIlBhcmVudFN0eWxlIjpudWxsfSwiQXV0b1NpemUiOjAsIkZvcmVncm91bmQiOnsiJGlkIjoiNDY4IiwiQ29sb3IiOnsiJGlkIjoiNDY5IiwiQSI6MjU1LCJSIjoxMjcsIkciOjk2LCJCIjowfX0sIk1heFdpZHRoIjoyMDAuMCwiTWF4SGVpZ2h0IjoiSW5maW5pdHkiLCJTbWFydEZvcmVncm91bmRJc0FjdGl2ZSI6ZmFsc2UsIkhvcml6b250YWxBbGlnbm1lbnQiOjAsIlZlcnRpY2FsQWxpZ25tZW50IjowLCJTbWFydEZvcmVncm91bmQiOm51bGwsIkJhY2tncm91bmRGaWxsVHlwZSI6MCwiTWFyZ2luIjp7IiRpZCI6IjQ3MCIsIlRvcCI6MC4wLCJMZWZ0IjowLjAsIlJpZ2h0IjowLjAsIkJvdHRvbSI6MC4wfSwiUGFkZGluZyI6eyIkaWQiOiI0NzEiLCJUb3AiOjAuMCwiTGVmdCI6MC4wLCJSaWdodCI6MC4wLCJCb3R0b20iOjAuMH0sIkJhY2tncm91bmQiOnsiJGlkIjoiNDcyIiwiQ29sb3IiOnsiJGlkIjoiNDczIiwiQSI6ODksIlIiOjAsIkciOjAsIkIiOjB9fSwiSXNWaXNpYmxlIjp0cnVlLCJXaWR0aCI6MC4wLCJIZWlnaHQiOjAuMCwiQm9yZGVyU3R5bGUiOnsiJGlkIjoiNDc0IiwiTGluZUNvbG9yIjpudWxsLCJMaW5lV2VpZ2h0IjowLjAsIkxpbmVUeXBlIjowLCJQYXJlbnRTdHlsZSI6bnVsbH0sIlBhcmVudFN0eWxlIjpudWxsfSwiRHVyYXRpb25TdHlsZSI6eyIkaWQiOiI0NzUiLCJGb250U2V0dGluZ3MiOnsiJGlkIjoiNDc2IiwiRm9udFNpemUiOjEwLCJGb250TmFtZSI6IkNhbGlicmkiLCJJc0JvbGQiOmZhbHNlLCJJc0l0YWxpYyI6ZmFsc2UsIklzVW5kZXJsaW5lZCI6ZmFsc2UsIlBhcmVudFN0eWxlIjpudWxsfSwiQXV0b1NpemUiOjAsIkZvcmVncm91bmQiOnsiJGlkIjoiNDc3IiwiQ29sb3IiOnsiJGlkIjoiND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c5IiwiVG9wIjowLjAsIkxlZnQiOjAuMCwiUmlnaHQiOjAuMCwiQm90dG9tIjowLjB9LCJQYWRkaW5nIjp7IiRpZCI6IjQ4MCIsIlRvcCI6MC4wLCJMZWZ0IjowLjAsIlJpZ2h0IjowLjAsIkJvdHRvbSI6MC4wfSwiQmFja2dyb3VuZCI6eyIkaWQiOiI0ODEiLCJDb2xvciI6eyIkcmVmIjoiNDczIn19LCJJc1Zpc2libGUiOnRydWUsIldpZHRoIjowLjAsIkhlaWdodCI6MC4wLCJCb3JkZXJTdHlsZSI6eyIkaWQiOiI0ODIiLCJMaW5lQ29sb3IiOm51bGwsIkxpbmVXZWlnaHQiOjAuMCwiTGluZVR5cGUiOjAsIlBhcmVudFN0eWxlIjpudWxsfSwiUGFyZW50U3R5bGUiOm51bGx9LCJIb3Jpem9udGFsQ29ubmVjdG9yU3R5bGUiOnsiJGlkIjoiNDgzIiwiTGluZUNvbG9yIjp7IiRpZCI6IjQ4NCIsIiR0eXBlIjoiTkxSRS5Db21tb24uRG9tLlNvbGlkQ29sb3JCcnVzaCwgTkxSRS5Db21tb24iLCJDb2xvciI6eyIkaWQiOiI0ODUiLCJBIjoyNTUsIlIiOjIwNCwiRyI6MjA0LCJCIjoyMDR9fSwiTGluZVdlaWdodCI6MS4wLCJMaW5lVHlwZSI6MCwiUGFyZW50U3R5bGUiOm51bGx9LCJWZXJ0aWNhbENvbm5lY3RvclN0eWxlIjp7IiRpZCI6IjQ4NiIsIkxpbmVDb2xvciI6eyIkaWQiOiI0ODciLCIkdHlwZSI6Ik5MUkUuQ29tbW9uLkRvbS5Tb2xpZENvbG9yQnJ1c2gsIE5MUkUuQ29tbW9uIiwiQ29sb3IiOnsiJGlkIjoiND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NDg5IiwiTWFyZ2luIjp7IiRpZCI6IjQ5MCIsIlRvcCI6MC4wLCJMZWZ0Ijo0LjAsIlJpZ2h0Ijo0LjAsIkJvdHRvbSI6MC4wfSwiUGFkZGluZyI6eyIkaWQiOiI0OTEiLCJUb3AiOjAuMCwiTGVmdCI6MC4wLCJSaWdodCI6MC4wLCJCb3R0b20iOjAuMH0sIkJhY2tncm91bmQiOnsiJGlkIjoiNDkyIiwiQ29sb3IiOnsiJGlkIjoiNDkzIiwiQSI6MjU1LCJSIjoyNTUsIkciOjE5MiwiQiI6MH19LCJJc1Zpc2libGUiOnRydWUsIldpZHRoIjowLjAsIkhlaWdodCI6MTMuNDI2NjY2NjY2NjY2Njc3LCJCb3JkZXJTdHlsZSI6eyIkaWQiOiI0OTQiLCJMaW5lQ29sb3IiOnsiJGlkIjoiNDk1IiwiJHR5cGUiOiJOTFJFLkNvbW1vbi5Eb20uU29saWRDb2xvckJydXNoLCBOTFJFLkNvbW1vbiIsIkNvbG9yIjp7IiRpZCI6IjQ5NiIsIkEiOjI1NSwiUiI6MjM0LCJHIjoyMiwiQiI6MzB9fSwiTGluZVdlaWdodCI6MC4wLCJMaW5lVHlwZSI6MCwiUGFyZW50U3R5bGUiOm51bGx9LCJQYXJlbnRTdHlsZSI6bnVsbH0sIlRpdGxlU3R5bGUiOnsiJGlkIjoiNDk3IiwiRm9udFNldHRpbmdzIjp7IiRpZCI6IjQ5OCIsIkZvbnRTaXplIjoxMSwiRm9udE5hbWUiOiJDYWxpYnJpIiwiSXNCb2xkIjp0cnVlLCJJc0l0YWxpYyI6ZmFsc2UsIklzVW5kZXJsaW5lZCI6ZmFsc2UsIlBhcmVudFN0eWxlIjpudWxsfSwiQXV0b1NpemUiOjAsIkZvcmVncm91bmQiOnsiJGlkIjoiNDk5IiwiQ29sb3IiOnsiJGlkIjoiNT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wMSIsIlRvcCI6MC4wLCJMZWZ0IjowLjAsIlJpZ2h0IjowLjAsIkJvdHRvbSI6MC4wfSwiUGFkZGluZyI6eyIkaWQiOiI1MDIiLCJUb3AiOjAuMCwiTGVmdCI6MC4wLCJSaWdodCI6MC4wLCJCb3R0b20iOjAuMH0sIkJhY2tncm91bmQiOnsiJGlkIjoiNTAzIiwiQ29sb3IiOnsiJHJlZiI6IjQ3MyJ9fSwiSXNWaXNpYmxlIjp0cnVlLCJXaWR0aCI6MC4wLCJIZWlnaHQiOjAuMCwiQm9yZGVyU3R5bGUiOnsiJGlkIjoiNTA0IiwiTGluZUNvbG9yIjpudWxsLCJMaW5lV2VpZ2h0IjowLjAsIkxpbmVUeXBlIjowLCJQYXJlbnRTdHlsZSI6bnVsbH0sIlBhcmVudFN0eWxlIjpudWxsfSwiRGF0ZVN0eWxlIjp7IiRpZCI6IjUwNSIsIkZvbnRTZXR0aW5ncyI6eyIkaWQiOiI1MDYiLCJGb250U2l6ZSI6MTAsIkZvbnROYW1lIjoiQ2FsaWJyaSIsIklzQm9sZCI6ZmFsc2UsIklzSXRhbGljIjpmYWxzZSwiSXNVbmRlcmxpbmVkIjpmYWxzZSwiUGFyZW50U3R5bGUiOm51bGx9LCJBdXRvU2l6ZSI6MCwiRm9yZWdyb3VuZCI6eyIkaWQiOiI1MDciLCJDb2xvciI6eyIkaWQiOiI1M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wOSIsIlRvcCI6MC4wLCJMZWZ0IjowLjAsIlJpZ2h0IjowLjAsIkJvdHRvbSI6MC4wfSwiUGFkZGluZyI6eyIkaWQiOiI1MTAiLCJUb3AiOjAuMCwiTGVmdCI6MC4wLCJSaWdodCI6MC4wLCJCb3R0b20iOjAuMH0sIkJhY2tncm91bmQiOnsiJGlkIjoiNTExIiwiQ29sb3IiOnsiJHJlZiI6IjQ3MyJ9fSwiSXNWaXNpYmxlIjp0cnVlLCJXaWR0aCI6MC4wLCJIZWlnaHQiOjAuMCwiQm9yZGVyU3R5bGUiOnsiJGlkIjoiNTEyIiwiTGluZUNvbG9yIjpudWxsLCJMaW5lV2VpZ2h0IjowLjAsIkxpbmVUeXBlIjowLCJQYXJlbnRTdHlsZSI6bnVsbH0sIlBhcmVudFN0eWxlIjpudWxsfSwiRGF0ZUZvcm1hdCI6eyIkaWQiOiI1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0IiwiRm9ybWF0IjowLCJJc1Zpc2libGUiOmZhbHNlLCJMYXN0S25vd25WaXNpYmlsaXR5U3RhdGUiOmZhbHNlfSwiSXNWaXNpYmxlIjp0cnVlLCJQYXJlbnRTdHlsZSI6bnVsbCwiX2V4cGxpY2l0bHlTZXQiOnsiJGlkIjoiNTE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UxNiIsIlNoYXBlIjoxNCwiQ29ubmVjdG9yTWFyZ2luIjp7IiRpZCI6IjUxNyIsIlRvcCI6MC4wLCJMZWZ0IjoyLjAsIlJpZ2h0IjoyLjAsIkJvdHRvbSI6MC4wfSwiQ29ubmVjdG9yU3R5bGUiOnsiJGlkIjoiNTE4IiwiTGluZUNvbG9yIjp7IiRpZCI6IjUxOSIsIiR0eXBlIjoiTkxSRS5Db21tb24uRG9tLlNvbGlkQ29sb3JCcnVzaCwgTkxSRS5Db21tb24iLCJDb2xvciI6eyIkaWQiOiI1MjAiLCJBIjoxMjcsIlIiOjc5LCJHIjoxMjksIkIiOjE4OX19LCJMaW5lV2VpZ2h0IjoxLjAsIkxpbmVUeXBlIjowLCJQYXJlbnRTdHlsZSI6bnVsbH0sIklzQmVsb3dUaW1lYmFuZCI6dHJ1ZSwiUG9zaXRpb25PblRhc2siOjMsIkhpZGVEYXRlIjpmYWxzZSwiU2hhcGVTaXplIjoxLCJTcGFjaW5nIjowLjAsIlBhZGRpbmciOnsiJGlkIjoiNTIxIiwiVG9wIjo3LjAsIkxlZnQiOjMuMCwiUmlnaHQiOjAuMCwiQm90dG9tIjoyLjB9LCJTaGFwZVN0eWxlIjp7IiRpZCI6IjUyMiIsIk1hcmdpbiI6eyIkaWQiOiI1MjMiLCJUb3AiOjAuMCwiTGVmdCI6MC4wLCJSaWdodCI6MC4wLCJCb3R0b20iOjAuMH0sIlBhZGRpbmciOnsiJGlkIjoiNTI0IiwiVG9wIjowLjAsIkxlZnQiOjAuMCwiUmlnaHQiOjAuMCwiQm90dG9tIjowLjB9LCJCYWNrZ3JvdW5kIjp7IiRpZCI6IjUyNSIsIkNvbG9yIjp7IiRpZCI6IjUyNiIsIkEiOjI1NSwiUiI6MTI3LCJHIjo5NiwiQiI6MH19LCJJc1Zpc2libGUiOnRydWUsIldpZHRoIjoxOC4wLCJIZWlnaHQiOjIwLjAsIkJvcmRlclN0eWxlIjp7IiRpZCI6IjUyNyIsIkxpbmVDb2xvciI6eyIkaWQiOiI1MjgiLCIkdHlwZSI6Ik5MUkUuQ29tbW9uLkRvbS5Tb2xpZENvbG9yQnJ1c2gsIE5MUkUuQ29tbW9uIiwiQ29sb3IiOnsiJGlkIjoiNTI5IiwiQSI6MjU1LCJSIjoyMzQsIkciOjIyLCJCIjozMH19LCJMaW5lV2VpZ2h0IjowLjAsIkxpbmVUeXBlIjowLCJQYXJlbnRTdHlsZSI6bnVsbH0sIlBhcmVudFN0eWxlIjpudWxsfSwiVGl0bGVTdHlsZSI6eyIkaWQiOiI1MzAiLCJGb250U2V0dGluZ3MiOnsiJGlkIjoiNTMxIiwiRm9udFNpemUiOjExLCJGb250TmFtZSI6IkNhbGlicmkiLCJJc0JvbGQiOnRydWUsIklzSXRhbGljIjpmYWxzZSwiSXNVbmRlcmxpbmVkIjpmYWxzZSwiUGFyZW50U3R5bGUiOm51bGx9LCJBdXRvU2l6ZSI6MCwiRm9yZWdyb3VuZCI6eyIkaWQiOiI1MzIiLCJDb2xvciI6eyIkaWQiOiI1M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M0IiwiVG9wIjowLjAsIkxlZnQiOjAuMCwiUmlnaHQiOjAuMCwiQm90dG9tIjowLjB9LCJQYWRkaW5nIjp7IiRpZCI6IjUzNSIsIlRvcCI6MC4wLCJMZWZ0IjowLjAsIlJpZ2h0IjowLjAsIkJvdHRvbSI6MC4wfSwiQmFja2dyb3VuZCI6eyIkaWQiOiI1MzYiLCJDb2xvciI6eyIkaWQiOiI1MzciLCJBIjo4OSwiUiI6MCwiRyI6MCwiQiI6MH19LCJJc1Zpc2libGUiOmZhbHNlLCJXaWR0aCI6MC4wLCJIZWlnaHQiOjAuMCwiQm9yZGVyU3R5bGUiOnsiJGlkIjoiNTM4IiwiTGluZUNvbG9yIjpudWxsLCJMaW5lV2VpZ2h0IjowLjAsIkxpbmVUeXBlIjowLCJQYXJlbnRTdHlsZSI6bnVsbH0sIlBhcmVudFN0eWxlIjpudWxsfSwiRGF0ZVN0eWxlIjp7IiRpZCI6IjUzOSIsIkZvbnRTZXR0aW5ncyI6eyIkaWQiOiI1NDAiLCJGb250U2l6ZSI6MTAsIkZvbnROYW1lIjoiQ2FsaWJyaSIsIklzQm9sZCI6ZmFsc2UsIklzSXRhbGljIjpmYWxzZSwiSXNVbmRlcmxpbmVkIjpmYWxzZSwiUGFyZW50U3R5bGUiOm51bGx9LCJBdXRvU2l6ZSI6MCwiRm9yZWdyb3VuZCI6eyIkaWQiOiI1NDEiLCJDb2xvciI6eyIkaWQiOiI1ND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0MyIsIlRvcCI6MC4wLCJMZWZ0IjowLjAsIlJpZ2h0IjowLjAsIkJvdHRvbSI6MC4wfSwiUGFkZGluZyI6eyIkaWQiOiI1NDQiLCJUb3AiOjAuMCwiTGVmdCI6MC4wLCJSaWdodCI6MC4wLCJCb3R0b20iOjAuMH0sIkJhY2tncm91bmQiOnsiJGlkIjoiNTQ1IiwiQ29sb3IiOnsiJHJlZiI6IjUzNyJ9fSwiSXNWaXNpYmxlIjpmYWxzZSwiV2lkdGgiOjAuMCwiSGVpZ2h0IjowLjAsIkJvcmRlclN0eWxlIjp7IiRpZCI6IjU0NiIsIkxpbmVDb2xvciI6bnVsbCwiTGluZVdlaWdodCI6MC4wLCJMaW5lVHlwZSI6MCwiUGFyZW50U3R5bGUiOm51bGx9LCJQYXJlbnRTdHlsZSI6bnVsbH0sIkRhdGVGb3JtYXQiOnsiJGlkIjoiNT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OCIsIkZvcm1hdCI6MCwiSXNWaXNpYmxlIjpmYWxzZSwiTGFzdEtub3duVmlzaWJpbGl0eVN0YXRlIjpmYWxzZX0sIklzVmlzaWJsZSI6dHJ1ZSwiUGFyZW50U3R5bGUiOm51bGx9LCJEZWZhdWx0U3dpbWxhbmVNaWxlc3RvbmVTdHlsZSI6eyIkaWQiOiI1NDkiLCJUaXRsZVBvc2l0aW9uIjoiUmlnaHQiLCJEYXRlUG9zaXRpb24iOiJMZWZ0IiwiU2hhcGVUeXBlIjowLCJTaGFwZVNpemUiOjEsIlNwYWNpbmciOjUsIlNoYXBlU3R5bGUiOnsiJGlkIjoiNTUwIiwiTWFyZ2luIjp7IiRpZCI6IjU1MSIsIlRvcCI6MC4wLCJMZWZ0IjowLjAsIlJpZ2h0IjowLjAsIkJvdHRvbSI6MC4wfSwiUGFkZGluZyI6eyIkaWQiOiI1NTIiLCJUb3AiOjAuMCwiTGVmdCI6MC4wLCJSaWdodCI6MC4wLCJCb3R0b20iOjAuMH0sIkJhY2tncm91bmQiOnsiJGlkIjoiNTUzIiwiQ29sb3IiOnsiJGlkIjoiNTU0IiwiQSI6MjU1LCJSIjoyNTUsIkciOjE5MiwiQiI6MH19LCJJc1Zpc2libGUiOnRydWUsIldpZHRoIjoxOC4wLCJIZWlnaHQiOjIwLjAsIkJvcmRlclN0eWxlIjp7IiRpZCI6IjU1NSIsIkxpbmVDb2xvciI6eyIkaWQiOiI1NTYiLCIkdHlwZSI6Ik5MUkUuQ29tbW9uLkRvbS5Tb2xpZENvbG9yQnJ1c2gsIE5MUkUuQ29tbW9uIiwiQ29sb3IiOnsiJGlkIjoiNTU3IiwiQSI6MjU1LCJSIjoyMzQsIkciOjIyLCJCIjozMH19LCJMaW5lV2VpZ2h0IjowLjAsIkxpbmVUeXBlIjowLCJQYXJlbnRTdHlsZSI6bnVsbH0sIlBhcmVudFN0eWxlIjpudWxsfSwiVGl0bGVTdHlsZSI6eyIkaWQiOiI1NTgiLCJGb250U2V0dGluZ3MiOnsiJGlkIjoiNTU5IiwiRm9udFNpemUiOjExLCJGb250TmFtZSI6IkNhbGlicmkiLCJJc0JvbGQiOnRydWUsIklzSXRhbGljIjpmYWxzZSwiSXNVbmRlcmxpbmVkIjpmYWxzZSwiUGFyZW50U3R5bGUiOm51bGx9LCJBdXRvU2l6ZSI6MCwiRm9yZWdyb3VuZCI6eyIkaWQiOiI1NjAiLCJDb2xvciI6eyIkaWQiOiI1N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4OSwiUiI6MCwiRyI6MCwiQiI6MH19LCJJc1Zpc2libGUiOnRydWUsIldpZHRoIjowLjAsIkhlaWdodCI6MC4wLCJCb3JkZXJTdHlsZSI6eyIkaWQiOiI1NjYiLCJMaW5lQ29sb3IiOm51bGwsIkxpbmVXZWlnaHQiOjAuMCwiTGluZVR5cGUiOjAsIlBhcmVudFN0eWxlIjpudWxsfSwiUGFyZW50U3R5bGUiOm51bGx9LCJEYXRlU3R5bGUiOnsiJGlkIjoiNTY3IiwiRm9udFNldHRpbmdzIjp7IiRpZCI6IjU2OCIsIkZvbnRTaXplIjoxMCwiRm9udE5hbWUiOiJDYWxpYnJpIiwiSXNCb2xkIjpmYWxzZSwiSXNJdGFsaWMiOmZhbHNlLCJJc1VuZGVybGluZWQiOmZhbHNlLCJQYXJlbnRTdHlsZSI6bnVsbH0sIkF1dG9TaXplIjowLCJGb3JlZ3JvdW5kIjp7IiRpZCI6IjU2OSIsIkNvbG9yIjp7IiRpZCI6IjU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cxIiwiVG9wIjowLjAsIkxlZnQiOjAuMCwiUmlnaHQiOjAuMCwiQm90dG9tIjowLjB9LCJQYWRkaW5nIjp7IiRpZCI6IjU3MiIsIlRvcCI6MC4wLCJMZWZ0IjowLjAsIlJpZ2h0IjowLjAsIkJvdHRvbSI6MC4wfSwiQmFja2dyb3VuZCI6eyIkaWQiOiI1NzMiLCJDb2xvciI6eyIkaWQiOiI1NzQiLCJBIjo4OSwiUiI6MCwiRyI6MCwiQiI6MH19LCJJc1Zpc2libGUiOmZhbHNlLCJXaWR0aCI6MC4wLCJIZWlnaHQiOjAuMCwiQm9yZGVyU3R5bGUiOnsiJGlkIjoiNTc1IiwiTGluZUNvbG9yIjpudWxsLCJMaW5lV2VpZ2h0IjowLjAsIkxpbmVUeXBlIjowLCJQYXJlbnRTdHlsZSI6bnVsbH0sIlBhcmVudFN0eWxlIjpudWxsfSwiRGF0ZUZvcm1hdCI6eyIkaWQiOiI1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3IiwiRm9ybWF0IjowLCJJc1Zpc2libGUiOmZhbHNlLCJMYXN0S25vd25WaXNpYmlsaXR5U3RhdGUiOmZhbHNlfSwiSXNWaXNpYmxlIjp0cnVlLCJQYXJlbnRTdHlsZSI6bnVsbH0sIkRlZmF1bHRTd2ltbGFuZUFjdGl2aXR5U3R5bGUiOnsiJGlkIjoiNTc4IiwiSGVhZGVyU3R5bGUiOnsiJGlkIjoiNTc5IiwiVGV4dFN0eWxlIjp7IiRpZCI6IjU4MCIsIkZvbnRTZXR0aW5ncyI6eyIkaWQiOiI1ODEiLCJGb250U2l6ZSI6MTEsIkZvbnROYW1lIjoiQ2FsaWJyaSIsIklzQm9sZCI6ZmFsc2UsIklzSXRhbGljIjpmYWxzZSwiSXNVbmRlcmxpbmVkIjpmYWxzZSwiUGFyZW50U3R5bGUiOm51bGx9LCJBdXRvU2l6ZSI6MCwiRm9yZWdyb3VuZCI6eyIkaWQiOiI1ODIiLCJDb2xvciI6eyIkaWQiOiI1OD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ODQiLCJUb3AiOjAuMCwiTGVmdCI6MC4wLCJSaWdodCI6MC4wLCJCb3R0b20iOjAuMH0sIlBhZGRpbmciOnsiJGlkIjoiNTg1IiwiVG9wIjowLjAsIkxlZnQiOjAuMCwiUmlnaHQiOjAuMCwiQm90dG9tIjowLjB9LCJCYWNrZ3JvdW5kIjpudWxsLCJJc1Zpc2libGUiOnRydWUsIldpZHRoIjowLjAsIkhlaWdodCI6MC4wLCJCb3JkZXJTdHlsZSI6bnVsbCwiUGFyZW50U3R5bGUiOm51bGx9LCJSZWN0YW5nbGVTdHlsZSI6eyIkaWQiOiI1ODYiLCJNYXJnaW4iOnsiJGlkIjoiNTg3IiwiVG9wIjowLjAsIkxlZnQiOjAuMCwiUmlnaHQiOjAuMCwiQm90dG9tIjowLjB9LCJQYWRkaW5nIjp7IiRpZCI6IjU4OCIsIlRvcCI6MC4wLCJMZWZ0IjowLjAsIlJpZ2h0IjowLjAsIkJvdHRvbSI6MC4wfSwiQmFja2dyb3VuZCI6eyIkaWQiOiI1ODkiLCJDb2xvciI6eyIkaWQiOiI1OTAiLCJBIjo2MywiUiI6MjU1LCJHIjoxOTIsIkIiOjB9fSwiSXNWaXNpYmxlIjp0cnVlLCJXaWR0aCI6MC4wLCJIZWlnaHQiOjAuMCwiQm9yZGVyU3R5bGUiOnsiJGlkIjoiNTkxIiwiTGluZUNvbG9yIjp7IiRpZCI6IjU5MiIsIiR0eXBlIjoiTkxSRS5Db21tb24uRG9tLlNvbGlkQ29sb3JCcnVzaCwgTkxSRS5Db21tb24iLCJDb2xvciI6eyIkaWQiOiI1OTMiLCJBIjoyNTUsIlIiOjI1NSwiRyI6MCwiQiI6MH19LCJMaW5lV2VpZ2h0IjowLjAsIkxpbmVUeXBlIjowLCJQYXJlbnRTdHlsZSI6bnVsbH0sIlBhcmVudFN0eWxlIjpudWxsfSwiTWFyZ2luIjp7IiRpZCI6IjU5NCIsIlRvcCI6MC4wLCJMZWZ0IjowLjAsIlJpZ2h0IjowLjAsIkJvdHRvbSI6MC4wfSwiUGFkZGluZyI6eyIkaWQiOiI1OTUiLCJUb3AiOjAuMCwiTGVmdCI6MC4wLCJSaWdodCI6MC4wLCJCb3R0b20iOjAuMH0sIkJhY2tncm91bmQiOm51bGwsIklzVmlzaWJsZSI6dHJ1ZSwiV2lkdGgiOjAuMCwiSGVpZ2h0IjowLjAsIkJvcmRlclN0eWxlIjpudWxsLCJQYXJlbnRTdHlsZSI6bnVsbH0sIkJhY2tncm91bmRTdHlsZSI6eyIkaWQiOiI1OTYiLCJNYXJnaW4iOnsiJGlkIjoiNTk3IiwiVG9wIjowLjAsIkxlZnQiOjAuMCwiUmlnaHQiOjAuMCwiQm90dG9tIjowLjB9LCJQYWRkaW5nIjp7IiRpZCI6IjU5OCIsIlRvcCI6MC4wLCJMZWZ0IjowLjAsIlJpZ2h0IjowLjAsIkJvdHRvbSI6MC4wfSwiQmFja2dyb3VuZCI6eyIkaWQiOiI1OTkiLCJDb2xvciI6eyIkaWQiOiI2MDAiLCJBIjozOCwiUiI6MjU1LCJHIjoxOTIsIkIiOjB9fSwiSXNWaXNpYmxlIjp0cnVlLCJXaWR0aCI6MC4wLCJIZWlnaHQiOjAuMCwiQm9yZGVyU3R5bGUiOnsiJGlkIjoiNjAxIiwiTGluZUNvbG9yIjp7IiRpZCI6IjYwMiIsIiR0eXBlIjoiTkxSRS5Db21tb24uRG9tLlNvbGlkQ29sb3JCcnVzaCwgTkxSRS5Db21tb24iLCJDb2xvciI6eyIkaWQiOiI2MDMiLCJBIjoyNTUsIlIiOjIzNCwiRyI6MjIsIkIiOjMwfX0sIkxpbmVXZWlnaHQiOjAuMCwiTGluZVR5cGUiOjAsIlBhcmVudFN0eWxlIjpudWxsfSwiUGFyZW50U3R5bGUiOm51bGx9LCJNYXJnaW4iOnsiJGlkIjoiNjA0IiwiVG9wIjowLjAsIkxlZnQiOjAuMCwiUmlnaHQiOjAuMCwiQm90dG9tIjowLjB9LCJQYWRkaW5nIjp7IiRpZCI6IjYwNSIsIlRvcCI6MC4wLCJMZWZ0IjowLjAsIlJpZ2h0IjowLjAsIkJvdHRvbSI6MC4wfSwiSXNWaXNpYmxlIjp0cnVlLCJXaWR0aCI6MC4wLCJIZWlnaHQiOjAuMCwiQm9yZGVyU3R5bGUiOnsiJGlkIjoiNjA2IiwiTGluZUNvbG9yIjpudWxsLCJMaW5lV2VpZ2h0IjowLjAsIkxpbmVUeXBlIjowLCJQYXJlbnRTdHlsZSI6bnVsbH0sIlBhcmVudFN0eWxlIjpudWxsfSwiTWFyZ2luIjp7IiRpZCI6IjYwNyIsIlRvcCI6MC4wLCJMZWZ0IjowLjAsIlJpZ2h0IjowLjAsIkJvdHRvbSI6MC4wfSwiUGFkZGluZyI6eyIkaWQiOiI2MDgiLCJUb3AiOjAuMCwiTGVmdCI6MC4wLCJSaWdodCI6MC4wLCJCb3R0b20iOjAuMH0sIklzVmlzaWJsZSI6dHJ1ZSwiV2lkdGgiOjAuMCwiSGVpZ2h0IjowLjAsIkJvcmRlclN0eWxlIjp7IiRpZCI6IjYwOSIsIkxpbmVDb2xvciI6bnVsbCwiTGluZVdlaWdodCI6MC4wLCJMaW5lVHlwZSI6MCwiUGFyZW50U3R5bGUiOm51bGx9LCJQYXJlbnRTdHlsZSI6bnVsbH19LHsiJGlkIjoiNjEwIiwiX2FjdGl2aXRpZXMiOlt7IiRpZCI6IjYxMSIsIl9yb3dzIjpbeyIkaWQiOiI2MTIiLCJfdGFza3MiOlt7IiRpZCI6IjYxMyIsIl9hdHRhY2hlZE1pbGVzdG9uZXMiOlt7IiRpZCI6IjYxNCIsIkRhdGUiOiIyMDI1LTAzLTMxVDIzOjU5OjAwIiwiU3R5bGUiOnsiJGlkIjoiNjE1IiwiU2hhcGUiOjE0LCJDb25uZWN0b3JNYXJnaW4iOnsiJGlkIjoiNjE2IiwiVG9wIjowLjAsIkxlZnQiOjIuMCwiUmlnaHQiOjIuMCwiQm90dG9tIjowLjB9LCJDb25uZWN0b3JTdHlsZSI6eyIkaWQiOiI2MTciLCJMaW5lQ29sb3IiOnsiJGlkIjoiNjE4IiwiJHR5cGUiOiJOTFJFLkNvbW1vbi5Eb20uU29saWRDb2xvckJydXNoLCBOTFJFLkNvbW1vbiIsIkNvbG9yIjp7IiRpZCI6IjYxOSIsIkEiOjEyNywiUiI6MTMyLCJHIjo2MCwiQiI6MTJ9fSwiTGluZVdlaWdodCI6MS4wLCJMaW5lVHlwZSI6MCwiUGFyZW50U3R5bGUiOm51bGx9LCJJc0JlbG93VGltZWJhbmQiOnRydWUsIlBvc2l0aW9uT25UYXNrIjozLCJIaWRlRGF0ZSI6ZmFsc2UsIlNoYXBlU2l6ZSI6MSwiU3BhY2luZyI6MS4wLCJQYWRkaW5nIjp7IiRpZCI6IjYyMCIsIlRvcCI6Ny4wLCJMZWZ0IjozLjAsIlJpZ2h0IjowLjAsIkJvdHRvbSI6Mi4wfSwiU2hhcGVTdHlsZSI6eyIkaWQiOiI2MjEiLCJNYXJnaW4iOnsiJGlkIjoiNjIyIiwiVG9wIjowLjAsIkxlZnQiOjAuMCwiUmlnaHQiOjAuMCwiQm90dG9tIjowLjB9LCJQYWRkaW5nIjp7IiRpZCI6IjYyMyIsIlRvcCI6MC4wLCJMZWZ0IjowLjAsIlJpZ2h0IjowLjAsIkJvdHRvbSI6MC4wfSwiQmFja2dyb3VuZCI6eyIkaWQiOiI2MjQiLCJDb2xvciI6eyIkaWQiOiI2MjUiLCJBIjoyNTUsIlIiOjEzMiwiRyI6NjAsIkIiOjEyfX0sIklzVmlzaWJsZSI6dHJ1ZSwiV2lkdGgiOjE4LjAsIkhlaWdodCI6MjAuMCwiQm9yZGVyU3R5bGUiOnsiJGlkIjoiNjI2IiwiTGluZUNvbG9yIjpudWxsLCJMaW5lV2VpZ2h0IjowLjAsIkxpbmVUeXBlIjowLCJQYXJlbnRTdHlsZSI6bnVsbH0sIlBhcmVudFN0eWxlIjpudWxsfSwiVGl0bGVTdHlsZSI6eyIkaWQiOiI2MjciLCJGb250U2V0dGluZ3MiOnsiJGlkIjoiNjI4IiwiRm9udFNpemUiOjExLCJGb250TmFtZSI6IkNhbGlicmkiLCJJc0JvbGQiOnRydWUsIklzSXRhbGljIjpmYWxzZSwiSXNVbmRlcmxpbmVkIjpmYWxzZSwiUGFyZW50U3R5bGUiOm51bGx9LCJBdXRvU2l6ZSI6MCwiRm9yZWdyb3VuZCI6eyIkaWQiOiI2MjkiLCJDb2xvciI6eyIkaWQiOiI2M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MxIiwiVG9wIjowLjAsIkxlZnQiOjAuMCwiUmlnaHQiOjAuMCwiQm90dG9tIjowLjB9LCJQYWRkaW5nIjp7IiRpZCI6IjYzMiIsIlRvcCI6MC4wLCJMZWZ0IjowLjAsIlJpZ2h0IjowLjAsIkJvdHRvbSI6MC4wfSwiQmFja2dyb3VuZCI6eyIkaWQiOiI2MzMiLCJDb2xvciI6eyIkaWQiOiI2MzQiLCJBIjowLCJSIjoyNTUsIkciOjI1NSwiQiI6MjU1fX0sIklzVmlzaWJsZSI6dHJ1ZSwiV2lkdGgiOjAuMCwiSGVpZ2h0IjowLjAsIkJvcmRlclN0eWxlIjp7IiRpZCI6IjYzNSIsIkxpbmVDb2xvciI6bnVsbCwiTGluZVdlaWdodCI6MC4wLCJMaW5lVHlwZSI6MCwiUGFyZW50U3R5bGUiOm51bGx9LCJQYXJlbnRTdHlsZSI6bnVsbH0sIkRhdGVTdHlsZSI6eyIkaWQiOiI2MzYiLCJGb250U2V0dGluZ3MiOnsiJGlkIjoiNjM3IiwiRm9udFNpemUiOjEwLCJGb250TmFtZSI6IkNhbGlicmkiLCJJc0JvbGQiOmZhbHNlLCJJc0l0YWxpYyI6ZmFsc2UsIklzVW5kZXJsaW5lZCI6ZmFsc2UsIlBhcmVudFN0eWxlIjpudWxsfSwiQXV0b1NpemUiOjAsIkZvcmVncm91bmQiOnsiJGlkIjoiNjM4IiwiQ29sb3IiOnsiJGlkIjoiNjM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NDAiLCJUb3AiOjAuMCwiTGVmdCI6MC4wLCJSaWdodCI6MC4wLCJCb3R0b20iOjAuMH0sIlBhZGRpbmciOnsiJGlkIjoiNjQxIiwiVG9wIjowLjAsIkxlZnQiOjAuMCwiUmlnaHQiOjAuMCwiQm90dG9tIjowLjB9LCJCYWNrZ3JvdW5kIjp7IiRpZCI6IjY0MiIsIkNvbG9yIjp7IiRpZCI6IjY0MyIsIkEiOjAsIlIiOjI1NSwiRyI6MjU1LCJCIjoyNTV9fSwiSXNWaXNpYmxlIjpmYWxzZSwiV2lkdGgiOjAuMCwiSGVpZ2h0IjowLjAsIkJvcmRlclN0eWxlIjp7IiRpZCI6IjY0NCIsIkxpbmVDb2xvciI6bnVsbCwiTGluZVdlaWdodCI6MC4wLCJMaW5lVHlwZSI6MCwiUGFyZW50U3R5bGUiOm51bGx9LCJQYXJlbnRTdHlsZSI6bnVsbH0sIkRhdGVGb3JtYXQiOnsiJGlkIjoiNj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NiIsIkZvcm1hdCI6MCwiSXNWaXNpYmxlIjpmYWxzZSwiTGFzdEtub3duVmlzaWJpbGl0eVN0YXRlIjpmYWxzZX0sIklzVmlzaWJsZSI6dHJ1ZSwiUGFyZW50U3R5bGUiOm51bGx9LCJJbmRleCI6MTAsIlBlcmNlbnRhZ2VDb21wbGV0ZSI6bnVsbCwiUG9zaXRpb24iOnsiUmF0aW8iOjAuMCwiSXNDdXN0b20iOmZhbHNlfSwiRGF0ZUZvcm1hdCI6eyIkcmVmIjoiNjQ1In0sIldlZWtOdW1iZXJpbmciOnsiJGlkIjoiNjQ3IiwiRm9ybWF0IjowLCJJc1Zpc2libGUiOmZhbHNlLCJMYXN0S25vd25WaXNpYmlsaXR5U3RhdGUiOmZhbHNlfSwiUmVsYXRlZFRhc2tJZCI6IjQ0ZGU5NzY1LWU3MjAtNDU1Ny1iODgyLTk3ZjQ3MDliOGMzMCIsIklkIjoiMDcyM2E1MzQtYjhiMC00ZDg0LThhZDQtOWQ5NjBiODMzYjljIiwiSW1wb3J0SWQiOiIiLCJUaXRsZSI6IkNvbXBldGl0b3IgUmV2aWV3IiwiTm90ZSI6bnVsbCwiSHlwZXJsaW5rIjp7IiRpZCI6IjY0OCIsIkFkZHJlc3MiOiIiLCJTdWJBZGRyZXNzIjoiIn0sIklzQ2hhbmdlZCI6ZmFsc2UsIklzTmV3IjpmYWxzZX1dLCJUYXNrRGVmaW5pdGlvbiI6eyIkaWQiOiI2NDkiLCJHcm91cE5hbWUiOm51bGwsIlN0YXJ0RGF0ZSI6IjIwMjUtMDItMDJUMjE6MDM6MDBaIiwiRW5kRGF0ZSI6IjIwMjUtMDQtMDdUMjA6NTk6MDBaIiwiUGVyY2VudGFnZUNvbXBsZXRlIjpudWxsLCJTdHlsZSI6eyIkaWQiOiI2NTAiLCJTaGFwZSI6NywiU2hhcGVUaGlja25lc3MiOjAsIkR1cmF0aW9uRm9ybWF0IjowLCJJbmNsdWRlTm9uV29ya2luZ0RheXNJbkR1cmF0aW9uIjpmYWxzZSwiUGVyY2VudGFnZUNvbXBsZXRlU3R5bGUiOnsiJGlkIjoiNjUxIiwiRm9udFNldHRpbmdzIjp7IiRpZCI6IjY1MiIsIkZvbnRTaXplIjoxMCwiRm9udE5hbWUiOiJDYWxpYnJpIiwiSXNCb2xkIjpmYWxzZSwiSXNJdGFsaWMiOmZhbHNlLCJJc1VuZGVybGluZWQiOmZhbHNlLCJQYXJlbnRTdHlsZSI6bnVsbH0sIkF1dG9TaXplIjowLCJGb3JlZ3JvdW5kIjp7IiRpZCI6IjY1MyIsIkNvbG9yIjp7IiRpZCI6IjY1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1NSIsIlRvcCI6MC4wLCJMZWZ0IjowLjAsIlJpZ2h0IjowLjAsIkJvdHRvbSI6MC4wfSwiUGFkZGluZyI6eyIkaWQiOiI2NTYiLCJUb3AiOjAuMCwiTGVmdCI6MC4wLCJSaWdodCI6MC4wLCJCb3R0b20iOjAuMH0sIkJhY2tncm91bmQiOnsiJGlkIjoiNjU3IiwiQ29sb3IiOnsiJGlkIjoiNjU4IiwiQSI6ODksIlIiOjAsIkciOjAsIkIiOjB9fSwiSXNWaXNpYmxlIjp0cnVlLCJXaWR0aCI6MC4wLCJIZWlnaHQiOjAuMCwiQm9yZGVyU3R5bGUiOnsiJGlkIjoiNjU5IiwiTGluZUNvbG9yIjpudWxsLCJMaW5lV2VpZ2h0IjowLjAsIkxpbmVUeXBlIjowLCJQYXJlbnRTdHlsZSI6bnVsbH0sIlBhcmVudFN0eWxlIjpudWxsfSwiRHVyYXRpb25TdHlsZSI6eyIkaWQiOiI2NjAiLCJGb250U2V0dGluZ3MiOnsiJGlkIjoiNjYxIiwiRm9udFNpemUiOjEwLCJGb250TmFtZSI6IkNhbGlicmkiLCJJc0JvbGQiOmZhbHNlLCJJc0l0YWxpYyI6ZmFsc2UsIklzVW5kZXJsaW5lZCI6ZmFsc2UsIlBhcmVudFN0eWxlIjpudWxsfSwiQXV0b1NpemUiOjAsIkZvcmVncm91bmQiOnsiJGlkIjoiNjYyIiwiQ29sb3IiOnsiJGlkIjoiNj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Y0IiwiVG9wIjowLjAsIkxlZnQiOjAuMCwiUmlnaHQiOjAuMCwiQm90dG9tIjowLjB9LCJQYWRkaW5nIjp7IiRpZCI6IjY2NSIsIlRvcCI6MC4wLCJMZWZ0IjowLjAsIlJpZ2h0IjowLjAsIkJvdHRvbSI6MC4wfSwiQmFja2dyb3VuZCI6eyIkaWQiOiI2NjYiLCJDb2xvciI6eyIkcmVmIjoiNjU4In19LCJJc1Zpc2libGUiOnRydWUsIldpZHRoIjowLjAsIkhlaWdodCI6MC4wLCJCb3JkZXJTdHlsZSI6eyIkaWQiOiI2NjciLCJMaW5lQ29sb3IiOm51bGwsIkxpbmVXZWlnaHQiOjAuMCwiTGluZVR5cGUiOjAsIlBhcmVudFN0eWxlIjpudWxsfSwiUGFyZW50U3R5bGUiOm51bGx9LCJIb3Jpem9udGFsQ29ubmVjdG9yU3R5bGUiOnsiJGlkIjoiNjY4IiwiTGluZUNvbG9yIjp7IiRpZCI6IjY2OSIsIiR0eXBlIjoiTkxSRS5Db21tb24uRG9tLlNvbGlkQ29sb3JCcnVzaCwgTkxSRS5Db21tb24iLCJDb2xvciI6eyIkaWQiOiI2NzAiLCJBIjoyNTUsIlIiOjIwNCwiRyI6MjA0LCJCIjoyMDR9fSwiTGluZVdlaWdodCI6MS4wLCJMaW5lVHlwZSI6MCwiUGFyZW50U3R5bGUiOm51bGx9LCJWZXJ0aWNhbENvbm5lY3RvclN0eWxlIjp7IiRpZCI6IjY3MSIsIkxpbmVDb2xvciI6eyIkaWQiOiI2NzIiLCIkdHlwZSI6Ik5MUkUuQ29tbW9uLkRvbS5Tb2xpZENvbG9yQnJ1c2gsIE5MUkUuQ29tbW9uIiwiQ29sb3IiOnsiJGlkIjoiNjc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jc0IiwiTWFyZ2luIjp7IiRpZCI6IjY3NSIsIlRvcCI6MC4wLCJMZWZ0Ijo0LjAsIlJpZ2h0Ijo0LjAsIkJvdHRvbSI6MC4wfSwiUGFkZGluZyI6eyIkaWQiOiI2NzYiLCJUb3AiOjAuMCwiTGVmdCI6MC4wLCJSaWdodCI6MC4wLCJCb3R0b20iOjAuMH0sIkJhY2tncm91bmQiOnsiJGlkIjoiNjc3IiwiQ29sb3IiOnsiJGlkIjoiNjc4IiwiQSI6MjU1LCJSIjoyMzcsIkciOjEyNSwiQiI6NDl9fSwiSXNWaXNpYmxlIjp0cnVlLCJXaWR0aCI6MC4wLCJIZWlnaHQiOjEwLjAsIkJvcmRlclN0eWxlIjp7IiRpZCI6IjY3OSIsIkxpbmVDb2xvciI6eyIkaWQiOiI2ODAiLCIkdHlwZSI6Ik5MUkUuQ29tbW9uLkRvbS5Tb2xpZENvbG9yQnJ1c2gsIE5MUkUuQ29tbW9uIiwiQ29sb3IiOnsiJGlkIjoiNjgxIiwiQSI6MjU1LCJSIjoyNTUsIkciOjAsIkIiOjB9fSwiTGluZVdlaWdodCI6MC4wLCJMaW5lVHlwZSI6MCwiUGFyZW50U3R5bGUiOm51bGx9LCJQYXJlbnRTdHlsZSI6bnVsbH0sIlRpdGxlU3R5bGUiOnsiJGlkIjoiNjgyIiwiRm9udFNldHRpbmdzIjp7IiRpZCI6IjY4MyIsIkZvbnRTaXplIjoxMSwiRm9udE5hbWUiOiJDYWxpYnJpIiwiSXNCb2xkIjp0cnVlLCJJc0l0YWxpYyI6ZmFsc2UsIklzVW5kZXJsaW5lZCI6ZmFsc2UsIlBhcmVudFN0eWxlIjpudWxsfSwiQXV0b1NpemUiOjAsIkZvcmVncm91bmQiOnsiJGlkIjoiNjg0IiwiQ29sb3IiOnsiJGlkIjoiNjg1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4NiIsIlRvcCI6MC4wLCJMZWZ0IjowLjAsIlJpZ2h0IjowLjAsIkJvdHRvbSI6MC4wfSwiUGFkZGluZyI6eyIkaWQiOiI2ODciLCJUb3AiOjAuMCwiTGVmdCI6MC4wLCJSaWdodCI6MC4wLCJCb3R0b20iOjAuMH0sIkJhY2tncm91bmQiOnsiJGlkIjoiNjg4IiwiQ29sb3IiOnsiJGlkIjoiNjg5IiwiQSI6MCwiUiI6MjU1LCJHIjoyNTUsIkIiOjI1NX19LCJJc1Zpc2libGUiOnRydWUsIldpZHRoIjowLjAsIkhlaWdodCI6MC4wLCJCb3JkZXJTdHlsZSI6eyIkaWQiOiI2OTAiLCJMaW5lQ29sb3IiOm51bGwsIkxpbmVXZWlnaHQiOjAuMCwiTGluZVR5cGUiOjAsIlBhcmVudFN0eWxlIjpudWxsfSwiUGFyZW50U3R5bGUiOm51bGx9LCJEYXRlU3R5bGUiOnsiJGlkIjoiNjkxIiwiRm9udFNldHRpbmdzIjp7IiRpZCI6IjY5MiIsIkZvbnRTaXplIjoxMCwiRm9udE5hbWUiOiJDYWxpYnJpIiwiSXNCb2xkIjpmYWxzZSwiSXNJdGFsaWMiOmZhbHNlLCJJc1VuZGVybGluZWQiOmZhbHNlLCJQYXJlbnRTdHlsZSI6bnVsbH0sIkF1dG9TaXplIjowLCJGb3JlZ3JvdW5kIjp7IiRpZCI6IjY5MyIsIkNvbG9yIjp7IiRpZCI6IjY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k1IiwiVG9wIjowLjAsIkxlZnQiOjAuMCwiUmlnaHQiOjAuMCwiQm90dG9tIjowLjB9LCJQYWRkaW5nIjp7IiRpZCI6IjY5NiIsIlRvcCI6MC4wLCJMZWZ0IjowLjAsIlJpZ2h0IjowLjAsIkJvdHRvbSI6MC4wfSwiQmFja2dyb3VuZCI6eyIkaWQiOiI2OTciLCJDb2xvciI6eyIkcmVmIjoiNjU4In19LCJJc1Zpc2libGUiOnRydWUsIldpZHRoIjowLjAsIkhlaWdodCI6MC4wLCJCb3JkZXJTdHlsZSI6eyIkaWQiOiI2OTgiLCJMaW5lQ29sb3IiOm51bGwsIkxpbmVXZWlnaHQiOjAuMCwiTGluZVR5cGUiOjAsIlBhcmVudFN0eWxlIjpudWxsfSwiUGFyZW50U3R5bGUiOm51bGx9LCJEYXRlRm9ybWF0Ijp7IiRpZCI6IjY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AiLCJGb3JtYXQiOjAsIklzVmlzaWJsZSI6ZmFsc2UsIkxhc3RLbm93blZpc2liaWxpdHlTdGF0ZSI6ZmFsc2V9LCJJc1Zpc2libGUiOnRydWUsIlBhcmVudFN0eWxlIjpudWxsfSwiSW5kZXgiOjksIlNtYXJ0RHVyYXRpb25BY3RpdmF0ZWQiOmZhbHNlLCJEYXRlRm9ybWF0Ijp7IiRyZWYiOiI2OTkifSwiV2Vla051bWJlcmluZyI6eyIkaWQiOiI3MDEiLCJGb3JtYXQiOjAsIklzVmlzaWJsZSI6ZmFsc2UsIkxhc3RLbm93blZpc2liaWxpdHlTdGF0ZSI6ZmFsc2V9LCJJZCI6IjQ0ZGU5NzY1LWU3MjAtNDU1Ny1iODgyLTk3ZjQ3MDliOGMzMCIsIkltcG9ydElkIjpudWxsLCJUaXRsZSI6Ik1hcmtldCBBbmFseXNpcyIsIk5vdGUiOm51bGwsIkh5cGVybGluayI6eyIkaWQiOiI3MDIiLCJBZGRyZXNzIjoiIiwiU3ViQWRkcmVzcyI6IiJ9LCJJc0NoYW5nZWQiOmZhbHNlLCJJc05ldyI6ZmFsc2V9fSx7IiRpZCI6IjcwMyIsIl9hdHRhY2hlZE1pbGVzdG9uZXMiOltdLCJUYXNrRGVmaW5pdGlvbiI6eyIkaWQiOiI3MDQiLCJHcm91cE5hbWUiOm51bGwsIlN0YXJ0RGF0ZSI6IjIwMjUtMDQtMDJUMDA6MDA6MDBaIiwiRW5kRGF0ZSI6IjIwMjUtMDQtMjhUMDc6MTg6MDBaIiwiUGVyY2VudGFnZUNvbXBsZXRlIjpudWxsLCJTdHlsZSI6eyIkaWQiOiI3MDUiLCJTaGFwZSI6NywiU2hhcGVUaGlja25lc3MiOjAsIkR1cmF0aW9uRm9ybWF0IjowLCJJbmNsdWRlTm9uV29ya2luZ0RheXNJbkR1cmF0aW9uIjpmYWxzZSwiUGVyY2VudGFnZUNvbXBsZXRlU3R5bGUiOnsiJGlkIjoiNzA2IiwiRm9udFNldHRpbmdzIjp7IiRpZCI6IjcwNyIsIkZvbnRTaXplIjoxMCwiRm9udE5hbWUiOiJDYWxpYnJpIiwiSXNCb2xkIjpmYWxzZSwiSXNJdGFsaWMiOmZhbHNlLCJJc1VuZGVybGluZWQiOmZhbHNlLCJQYXJlbnRTdHlsZSI6bnVsbH0sIkF1dG9TaXplIjowLCJGb3JlZ3JvdW5kIjp7IiRpZCI6IjcwOCIsIkNvbG9yIjp7IiRpZCI6Ijc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xMCIsIlRvcCI6MC4wLCJMZWZ0IjowLjAsIlJpZ2h0IjowLjAsIkJvdHRvbSI6MC4wfSwiUGFkZGluZyI6eyIkaWQiOiI3MTEiLCJUb3AiOjAuMCwiTGVmdCI6MC4wLCJSaWdodCI6MC4wLCJCb3R0b20iOjAuMH0sIkJhY2tncm91bmQiOnsiJGlkIjoiNzEyIiwiQ29sb3IiOnsiJGlkIjoiNzEzIiwiQSI6ODksIlIiOjAsIkciOjAsIkIiOjB9fSwiSXNWaXNpYmxlIjp0cnVlLCJXaWR0aCI6MC4wLCJIZWlnaHQiOjAuMCwiQm9yZGVyU3R5bGUiOnsiJGlkIjoiNzE0IiwiTGluZUNvbG9yIjpudWxsLCJMaW5lV2VpZ2h0IjowLjAsIkxpbmVUeXBlIjowLCJQYXJlbnRTdHlsZSI6bnVsbH0sIlBhcmVudFN0eWxlIjpudWxsfSwiRHVyYXRpb25TdHlsZSI6eyIkaWQiOiI3MTUiLCJGb250U2V0dGluZ3MiOnsiJGlkIjoiNzE2IiwiRm9udFNpemUiOjEwLCJGb250TmFtZSI6IkNhbGlicmkiLCJJc0JvbGQiOmZhbHNlLCJJc0l0YWxpYyI6ZmFsc2UsIklzVW5kZXJsaW5lZCI6ZmFsc2UsIlBhcmVudFN0eWxlIjpudWxsfSwiQXV0b1NpemUiOjAsIkZvcmVncm91bmQiOnsiJGlkIjoiNzE3IiwiQ29sb3IiOnsiJGlkIjoiNz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E5IiwiVG9wIjowLjAsIkxlZnQiOjAuMCwiUmlnaHQiOjAuMCwiQm90dG9tIjowLjB9LCJQYWRkaW5nIjp7IiRpZCI6IjcyMCIsIlRvcCI6MC4wLCJMZWZ0IjowLjAsIlJpZ2h0IjowLjAsIkJvdHRvbSI6MC4wfSwiQmFja2dyb3VuZCI6eyIkaWQiOiI3MjEiLCJDb2xvciI6eyIkcmVmIjoiNzEzIn19LCJJc1Zpc2libGUiOnRydWUsIldpZHRoIjowLjAsIkhlaWdodCI6MC4wLCJCb3JkZXJTdHlsZSI6eyIkaWQiOiI3MjIiLCJMaW5lQ29sb3IiOm51bGwsIkxpbmVXZWlnaHQiOjAuMCwiTGluZVR5cGUiOjAsIlBhcmVudFN0eWxlIjpudWxsfSwiUGFyZW50U3R5bGUiOm51bGx9LCJIb3Jpem9udGFsQ29ubmVjdG9yU3R5bGUiOnsiJGlkIjoiNzIzIiwiTGluZUNvbG9yIjp7IiRpZCI6IjcyNCIsIiR0eXBlIjoiTkxSRS5Db21tb24uRG9tLlNvbGlkQ29sb3JCcnVzaCwgTkxSRS5Db21tb24iLCJDb2xvciI6eyIkaWQiOiI3MjUiLCJBIjoyNTUsIlIiOjIwNCwiRyI6MjA0LCJCIjoyMDR9fSwiTGluZVdlaWdodCI6MS4wLCJMaW5lVHlwZSI6MCwiUGFyZW50U3R5bGUiOm51bGx9LCJWZXJ0aWNhbENvbm5lY3RvclN0eWxlIjp7IiRpZCI6IjcyNiIsIkxpbmVDb2xvciI6eyIkaWQiOiI3MjciLCIkdHlwZSI6Ik5MUkUuQ29tbW9uLkRvbS5Tb2xpZENvbG9yQnJ1c2gsIE5MUkUuQ29tbW9uIiwiQ29sb3IiOnsiJGlkIjoiNzI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I5IiwiTWFyZ2luIjp7IiRpZCI6IjczMCIsIlRvcCI6MC4wLCJMZWZ0Ijo0LjAsIlJpZ2h0Ijo0LjAsIkJvdHRvbSI6MC4wfSwiUGFkZGluZyI6eyIkaWQiOiI3MzEiLCJUb3AiOjAuMCwiTGVmdCI6MC4wLCJSaWdodCI6MC4wLCJCb3R0b20iOjAuMH0sIkJhY2tncm91bmQiOnsiJGlkIjoiNzMyIiwiQ29sb3IiOnsiJGlkIjoiNzMzIiwiQSI6MjU1LCJSIjoyMzcsIkciOjEyNSwiQiI6NDl9fSwiSXNWaXNpYmxlIjp0cnVlLCJXaWR0aCI6MC4wLCJIZWlnaHQiOjEwLjAsIkJvcmRlclN0eWxlIjp7IiRpZCI6IjczNCIsIkxpbmVDb2xvciI6eyIkaWQiOiI3MzUiLCIkdHlwZSI6Ik5MUkUuQ29tbW9uLkRvbS5Tb2xpZENvbG9yQnJ1c2gsIE5MUkUuQ29tbW9uIiwiQ29sb3IiOnsiJGlkIjoiNzM2IiwiQSI6MjU1LCJSIjoyNTUsIkciOjAsIkIiOjB9fSwiTGluZVdlaWdodCI6MC4wLCJMaW5lVHlwZSI6MCwiUGFyZW50U3R5bGUiOm51bGx9LCJQYXJlbnRTdHlsZSI6bnVsbH0sIlRpdGxlU3R5bGUiOnsiJGlkIjoiNzM3IiwiRm9udFNldHRpbmdzIjp7IiRpZCI6IjczOCIsIkZvbnRTaXplIjoxMSwiRm9udE5hbWUiOiJDYWxpYnJpIiwiSXNCb2xkIjp0cnVlLCJJc0l0YWxpYyI6ZmFsc2UsIklzVW5kZXJsaW5lZCI6ZmFsc2UsIlBhcmVudFN0eWxlIjpudWxsfSwiQXV0b1NpemUiOjAsIkZvcmVncm91bmQiOnsiJGlkIjoiNzM5IiwiQ29sb3IiOnsiJGlkIjoiNzQw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c0MSIsIlRvcCI6MC4wLCJMZWZ0IjowLjAsIlJpZ2h0IjowLjAsIkJvdHRvbSI6MC4wfSwiUGFkZGluZyI6eyIkaWQiOiI3NDIiLCJUb3AiOjAuMCwiTGVmdCI6MC4wLCJSaWdodCI6MC4wLCJCb3R0b20iOjAuMH0sIkJhY2tncm91bmQiOnsiJGlkIjoiNzQzIiwiQ29sb3IiOnsiJGlkIjoiNzQ0IiwiQSI6MCwiUiI6MjU1LCJHIjoyNTUsIkIiOjI1NX19LCJJc1Zpc2libGUiOnRydWUsIldpZHRoIjowLjAsIkhlaWdodCI6MC4wLCJCb3JkZXJTdHlsZSI6eyIkaWQiOiI3NDUiLCJMaW5lQ29sb3IiOm51bGwsIkxpbmVXZWlnaHQiOjAuMCwiTGluZVR5cGUiOjAsIlBhcmVudFN0eWxlIjpudWxsfSwiUGFyZW50U3R5bGUiOm51bGx9LCJEYXRlU3R5bGUiOnsiJGlkIjoiNzQ2IiwiRm9udFNldHRpbmdzIjp7IiRpZCI6Ijc0NyIsIkZvbnRTaXplIjoxMCwiRm9udE5hbWUiOiJDYWxpYnJpIiwiSXNCb2xkIjpmYWxzZSwiSXNJdGFsaWMiOmZhbHNlLCJJc1VuZGVybGluZWQiOmZhbHNlLCJQYXJlbnRTdHlsZSI6bnVsbH0sIkF1dG9TaXplIjowLCJGb3JlZ3JvdW5kIjp7IiRpZCI6Ijc0OCIsIkNvbG9yIjp7IiRpZCI6Ijc0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UwIiwiVG9wIjowLjAsIkxlZnQiOjAuMCwiUmlnaHQiOjAuMCwiQm90dG9tIjowLjB9LCJQYWRkaW5nIjp7IiRpZCI6Ijc1MSIsIlRvcCI6MC4wLCJMZWZ0IjowLjAsIlJpZ2h0IjowLjAsIkJvdHRvbSI6MC4wfSwiQmFja2dyb3VuZCI6eyIkaWQiOiI3NTIiLCJDb2xvciI6eyIkcmVmIjoiNzEzIn19LCJJc1Zpc2libGUiOnRydWUsIldpZHRoIjowLjAsIkhlaWdodCI6MC4wLCJCb3JkZXJTdHlsZSI6eyIkaWQiOiI3NTMiLCJMaW5lQ29sb3IiOm51bGwsIkxpbmVXZWlnaHQiOjAuMCwiTGluZVR5cGUiOjAsIlBhcmVudFN0eWxlIjpudWxsfSwiUGFyZW50U3R5bGUiOm51bGx9LCJEYXRlRm9ybWF0Ijp7IiRpZCI6Ijc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TUiLCJGb3JtYXQiOjAsIklzVmlzaWJsZSI6ZmFsc2UsIkxhc3RLbm93blZpc2liaWxpdHlTdGF0ZSI6ZmFsc2V9LCJJc1Zpc2libGUiOnRydWUsIlBhcmVudFN0eWxlIjpudWxsfSwiSW5kZXgiOjEwLCJTbWFydER1cmF0aW9uQWN0aXZhdGVkIjpmYWxzZSwiRGF0ZUZvcm1hdCI6eyIkcmVmIjoiNzU0In0sIldlZWtOdW1iZXJpbmciOnsiJGlkIjoiNzU2IiwiRm9ybWF0IjowLCJJc1Zpc2libGUiOmZhbHNlLCJMYXN0S25vd25WaXNpYmlsaXR5U3RhdGUiOmZhbHNlfSwiSWQiOiI4ZDM4YWJmNi00MzRmLTQ5YjUtOWRjMi00YWUxZWUzNjkzNWUiLCJJbXBvcnRJZCI6bnVsbCwiVGl0bGUiOiJTV09UIiwiTm90ZSI6bnVsbCwiSHlwZXJsaW5rIjp7IiRpZCI6Ijc1NyIsIkFkZHJlc3MiOiIiLCJTdWJBZGRyZXNzIjoiIn0sIklzQ2hhbmdlZCI6ZmFsc2UsIklzTmV3IjpmYWxzZX19XSwiX21pbGVzdG9uZXMiOltdLCJJZCI6IjFlZGYzZDYzLWEyZjMtNDM4OC1hZGFhLTQzNTU5YzNlMGY3YSIsIklzU2luZ2xlSXRlbVJvdyI6ZmFsc2V9LHsiJGlkIjoiNzU4IiwiX3Rhc2tzIjpbeyIkaWQiOiI3NTkiLCJfYXR0YWNoZWRNaWxlc3RvbmVzIjpbeyIkaWQiOiI3NjAiLCJEYXRlIjoiMjAyNS0wNi0wN1QyMzo1OTowMCIsIlN0eWxlIjp7IiRpZCI6Ijc2MSIsIlNoYXBlIjoxNCwiQ29ubmVjdG9yTWFyZ2luIjp7IiRpZCI6Ijc2MiIsIlRvcCI6MC4wLCJMZWZ0IjoyLjAsIlJpZ2h0IjoyLjAsIkJvdHRvbSI6MC4wfSwiQ29ubmVjdG9yU3R5bGUiOnsiJGlkIjoiNzYzIiwiTGluZUNvbG9yIjp7IiRpZCI6Ijc2NCIsIiR0eXBlIjoiTkxSRS5Db21tb24uRG9tLlNvbGlkQ29sb3JCcnVzaCwgTkxSRS5Db21tb24iLCJDb2xvciI6eyIkaWQiOiI3NjUiLCJBIjoxMjcsIlIiOjEzMiwiRyI6NjAsIkIiOjEyfX0sIkxpbmVXZWlnaHQiOjEuMCwiTGluZVR5cGUiOjAsIlBhcmVudFN0eWxlIjpudWxsfSwiSXNCZWxvd1RpbWViYW5kIjp0cnVlLCJQb3NpdGlvbk9uVGFzayI6MSwiSGlkZURhdGUiOmZhbHNlLCJTaGFwZVNpemUiOjEsIlNwYWNpbmciOjEuMCwiUGFkZGluZyI6eyIkaWQiOiI3NjYiLCJUb3AiOjcuMCwiTGVmdCI6My4wLCJSaWdodCI6MC4wLCJCb3R0b20iOjIuMH0sIlNoYXBlU3R5bGUiOnsiJGlkIjoiNzY3IiwiTWFyZ2luIjp7IiRpZCI6Ijc2OCIsIlRvcCI6MC4wLCJMZWZ0IjowLjAsIlJpZ2h0IjowLjAsIkJvdHRvbSI6MC4wfSwiUGFkZGluZyI6eyIkaWQiOiI3NjkiLCJUb3AiOjAuMCwiTGVmdCI6MC4wLCJSaWdodCI6MC4wLCJCb3R0b20iOjAuMH0sIkJhY2tncm91bmQiOnsiJGlkIjoiNzcwIiwiQ29sb3IiOnsiJGlkIjoiNzcxIiwiQSI6MjU1LCJSIjoxMzIsIkciOjYwLCJCIjoxMn19LCJJc1Zpc2libGUiOnRydWUsIldpZHRoIjoxOC4wLCJIZWlnaHQiOjIwLjAsIkJvcmRlclN0eWxlIjp7IiRpZCI6Ijc3MiIsIkxpbmVDb2xvciI6bnVsbCwiTGluZVdlaWdodCI6MC4wLCJMaW5lVHlwZSI6MCwiUGFyZW50U3R5bGUiOm51bGx9LCJQYXJlbnRTdHlsZSI6bnVsbH0sIlRpdGxlU3R5bGUiOnsiJGlkIjoiNzczIiwiRm9udFNldHRpbmdzIjp7IiRpZCI6Ijc3NCIsIkZvbnRTaXplIjoxMSwiRm9udE5hbWUiOiJDYWxpYnJpIiwiSXNCb2xkIjp0cnVlLCJJc0l0YWxpYyI6ZmFsc2UsIklzVW5kZXJsaW5lZCI6ZmFsc2UsIlBhcmVudFN0eWxlIjpudWxsfSwiQXV0b1NpemUiOjAsIkZvcmVncm91bmQiOnsiJGlkIjoiNzc1IiwiQ29sb3IiOnsiJGlkIjoiNzc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GlkIjoiNzc5IiwiQ29sb3IiOnsiJGlkIjoiNzgwIiwiQSI6MCwiUiI6MjU1LCJHIjoyNTUsIkIiOjI1NX19LCJJc1Zpc2libGUiOnRydWUsIldpZHRoIjowLjAsIkhlaWdodCI6MC4wLCJCb3JkZXJTdHlsZSI6eyIkaWQiOiI3ODEiLCJMaW5lQ29sb3IiOm51bGwsIkxpbmVXZWlnaHQiOjAuMCwiTGluZVR5cGUiOjAsIlBhcmVudFN0eWxlIjpudWxsfSwiUGFyZW50U3R5bGUiOm51bGx9LCJEYXRlU3R5bGUiOnsiJGlkIjoiNzgyIiwiRm9udFNldHRpbmdzIjp7IiRpZCI6Ijc4MyIsIkZvbnRTaXplIjoxMCwiRm9udE5hbWUiOiJDYWxpYnJpIiwiSXNCb2xkIjpmYWxzZSwiSXNJdGFsaWMiOmZhbHNlLCJJc1VuZGVybGluZWQiOmZhbHNlLCJQYXJlbnRTdHlsZSI6bnVsbH0sIkF1dG9TaXplIjowLCJGb3JlZ3JvdW5kIjp7IiRpZCI6Ijc4NCIsIkNvbG9yIjp7IiRpZCI6Ijc4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aWQiOiI3ODkiLCJBIjowLCJSIjoyNTUsIkciOjI1NSwiQiI6MjU1fX0sIklzVmlzaWJsZSI6ZmFsc2UsIldpZHRoIjowLjAsIkhlaWdodCI6MC4wLCJCb3JkZXJTdHlsZSI6eyIkaWQiOiI3OTAiLCJMaW5lQ29sb3IiOm51bGwsIkxpbmVXZWlnaHQiOjAuMCwiTGluZVR5cGUiOjAsIlBhcmVudFN0eWxlIjpudWxsfSwiUGFyZW50U3R5bGUiOm51bGx9LCJEYXRlRm9ybWF0Ijp7IiRpZCI6Ijc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OTIiLCJGb3JtYXQiOjAsIklzVmlzaWJsZSI6ZmFsc2UsIkxhc3RLbm93blZpc2liaWxpdHlTdGF0ZSI6ZmFsc2V9LCJJc1Zpc2libGUiOnRydWUsIlBhcmVudFN0eWxlIjpudWxsfSwiSW5kZXgiOjE0LCJQZXJjZW50YWdlQ29tcGxldGUiOm51bGwsIlBvc2l0aW9uIjp7IlJhdGlvIjowLjAsIklzQ3VzdG9tIjpmYWxzZX0sIkRhdGVGb3JtYXQiOnsiJHJlZiI6Ijc5MSJ9LCJXZWVrTnVtYmVyaW5nIjp7IiRpZCI6Ijc5MyIsIkZvcm1hdCI6MCwiSXNWaXNpYmxlIjpmYWxzZSwiTGFzdEtub3duVmlzaWJpbGl0eVN0YXRlIjpmYWxzZX0sIlJlbGF0ZWRUYXNrSWQiOiJjNzc3MGViMy1lNDM0LTQ0NTAtODNlYi1mMGNkYTUzMjQxYzciLCJJZCI6IjVmMjJlMjk1LTI2OWYtNDJlOS1iMWNlLTk4YjQxMThhYjNkMCIsIkltcG9ydElkIjoiIiwiVGl0bGUiOiJQcmljZSBMaXN0IChIeXBvdGhlc2lzKSIsIk5vdGUiOm51bGwsIkh5cGVybGluayI6eyIkaWQiOiI3OTQiLCJBZGRyZXNzIjoiIiwiU3ViQWRkcmVzcyI6IiJ9LCJJc0NoYW5nZWQiOmZhbHNlLCJJc05ldyI6ZmFsc2V9XSwiVGFza0RlZmluaXRpb24iOnsiJGlkIjoiNzk1IiwiR3JvdXBOYW1lIjpudWxsLCJTdGFydERhdGUiOiIyMDI1LTA0LTAyVDAwOjAwOjAwWiIsIkVuZERhdGUiOiIyMDI1LTA2LTEwVDIzOjU5OjAwWiIsIlBlcmNlbnRhZ2VDb21wbGV0ZSI6bnVsbCwiU3R5bGUiOnsiJGlkIjoiNzk2IiwiU2hhcGUiOjcsIlNoYXBlVGhpY2tuZXNzIjowLCJEdXJhdGlvbkZvcm1hdCI6MCwiSW5jbHVkZU5vbldvcmtpbmdEYXlzSW5EdXJhdGlvbiI6ZmFsc2UsIlBlcmNlbnRhZ2VDb21wbGV0ZVN0eWxlIjp7IiRpZCI6Ijc5NyIsIkZvbnRTZXR0aW5ncyI6eyIkaWQiOiI3OTgiLCJGb250U2l6ZSI6MTAsIkZvbnROYW1lIjoiQ2FsaWJyaSIsIklzQm9sZCI6ZmFsc2UsIklzSXRhbGljIjpmYWxzZSwiSXNVbmRlcmxpbmVkIjpmYWxzZSwiUGFyZW50U3R5bGUiOm51bGx9LCJBdXRvU2l6ZSI6MCwiRm9yZWdyb3VuZCI6eyIkaWQiOiI3OTkiLCJDb2xvciI6eyIkaWQiOiI4M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DEiLCJUb3AiOjAuMCwiTGVmdCI6MC4wLCJSaWdodCI6MC4wLCJCb3R0b20iOjAuMH0sIlBhZGRpbmciOnsiJGlkIjoiODAyIiwiVG9wIjowLjAsIkxlZnQiOjAuMCwiUmlnaHQiOjAuMCwiQm90dG9tIjowLjB9LCJCYWNrZ3JvdW5kIjp7IiRpZCI6IjgwMyIsIkNvbG9yIjp7IiRpZCI6IjgwNCIsIkEiOjg5LCJSIjowLCJHIjowLCJCIjowfX0sIklzVmlzaWJsZSI6dHJ1ZSwiV2lkdGgiOjAuMCwiSGVpZ2h0IjowLjAsIkJvcmRlclN0eWxlIjp7IiRpZCI6IjgwNSIsIkxpbmVDb2xvciI6bnVsbCwiTGluZVdlaWdodCI6MC4wLCJMaW5lVHlwZSI6MCwiUGFyZW50U3R5bGUiOm51bGx9LCJQYXJlbnRTdHlsZSI6bnVsbH0sIkR1cmF0aW9uU3R5bGUiOnsiJGlkIjoiODA2IiwiRm9udFNldHRpbmdzIjp7IiRpZCI6IjgwNyIsIkZvbnRTaXplIjoxMCwiRm9udE5hbWUiOiJDYWxpYnJpIiwiSXNCb2xkIjpmYWxzZSwiSXNJdGFsaWMiOmZhbHNlLCJJc1VuZGVybGluZWQiOmZhbHNlLCJQYXJlbnRTdHlsZSI6bnVsbH0sIkF1dG9TaXplIjowLCJGb3JlZ3JvdW5kIjp7IiRpZCI6IjgwOCIsIkNvbG9yIjp7IiRpZCI6Ijg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xMCIsIlRvcCI6MC4wLCJMZWZ0IjowLjAsIlJpZ2h0IjowLjAsIkJvdHRvbSI6MC4wfSwiUGFkZGluZyI6eyIkaWQiOiI4MTEiLCJUb3AiOjAuMCwiTGVmdCI6MC4wLCJSaWdodCI6MC4wLCJCb3R0b20iOjAuMH0sIkJhY2tncm91bmQiOnsiJGlkIjoiODEyIiwiQ29sb3IiOnsiJHJlZiI6IjgwNCJ9fSwiSXNWaXNpYmxlIjp0cnVlLCJXaWR0aCI6MC4wLCJIZWlnaHQiOjAuMCwiQm9yZGVyU3R5bGUiOnsiJGlkIjoiODEzIiwiTGluZUNvbG9yIjpudWxsLCJMaW5lV2VpZ2h0IjowLjAsIkxpbmVUeXBlIjowLCJQYXJlbnRTdHlsZSI6bnVsbH0sIlBhcmVudFN0eWxlIjpudWxsfSwiSG9yaXpvbnRhbENvbm5lY3RvclN0eWxlIjp7IiRpZCI6IjgxNCIsIkxpbmVDb2xvciI6eyIkaWQiOiI4MTUiLCIkdHlwZSI6Ik5MUkUuQ29tbW9uLkRvbS5Tb2xpZENvbG9yQnJ1c2gsIE5MUkUuQ29tbW9uIiwiQ29sb3IiOnsiJGlkIjoiODE2IiwiQSI6MjU1LCJSIjoyMDQsIkciOjIwNCwiQiI6MjA0fX0sIkxpbmVXZWlnaHQiOjEuMCwiTGluZVR5cGUiOjAsIlBhcmVudFN0eWxlIjpudWxsfSwiVmVydGljYWxDb25uZWN0b3JTdHlsZSI6eyIkaWQiOiI4MTciLCJMaW5lQ29sb3IiOnsiJGlkIjoiODE4IiwiJHR5cGUiOiJOTFJFLkNvbW1vbi5Eb20uU29saWRDb2xvckJydXNoLCBOTFJFLkNvbW1vbiIsIkNvbG9yIjp7IiRpZCI6Ijgx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gyMCIsIk1hcmdpbiI6eyIkaWQiOiI4MjEiLCJUb3AiOjAuMCwiTGVmdCI6NC4wLCJSaWdodCI6NC4wLCJCb3R0b20iOjAuMH0sIlBhZGRpbmciOnsiJGlkIjoiODIyIiwiVG9wIjowLjAsIkxlZnQiOjAuMCwiUmlnaHQiOjAuMCwiQm90dG9tIjowLjB9LCJCYWNrZ3JvdW5kIjp7IiRpZCI6IjgyMyIsIkNvbG9yIjp7IiRpZCI6IjgyNCIsIkEiOjI1NSwiUiI6MjM3LCJHIjoxMjUsIkIiOjQ5fX0sIklzVmlzaWJsZSI6dHJ1ZSwiV2lkdGgiOjAuMCwiSGVpZ2h0IjoxMC4wLCJCb3JkZXJTdHlsZSI6eyIkaWQiOiI4MjUiLCJMaW5lQ29sb3IiOnsiJGlkIjoiODI2IiwiJHR5cGUiOiJOTFJFLkNvbW1vbi5Eb20uU29saWRDb2xvckJydXNoLCBOTFJFLkNvbW1vbiIsIkNvbG9yIjp7IiRpZCI6IjgyNyIsIkEiOjI1NSwiUiI6MjU1LCJHIjowLCJCIjowfX0sIkxpbmVXZWlnaHQiOjAuMCwiTGluZVR5cGUiOjAsIlBhcmVudFN0eWxlIjpudWxsfSwiUGFyZW50U3R5bGUiOm51bGx9LCJUaXRsZVN0eWxlIjp7IiRpZCI6IjgyOCIsIkZvbnRTZXR0aW5ncyI6eyIkaWQiOiI4MjkiLCJGb250U2l6ZSI6MTEsIkZvbnROYW1lIjoiQ2FsaWJyaSIsIklzQm9sZCI6dHJ1ZSwiSXNJdGFsaWMiOmZhbHNlLCJJc1VuZGVybGluZWQiOmZhbHNlLCJQYXJlbnRTdHlsZSI6bnVsbH0sIkF1dG9TaXplIjoyLCJGb3JlZ3JvdW5kIjp7IiRpZCI6IjgzMCIsIkNvbG9yIjp7IiRpZCI6IjgzMSIsIkEiOjI1NSwiUiI6MjU1LCJHIjoyNTUsIkIiOjI1NX19LCJNYXhXaWR0aCI6NzEuNTIzMzMzMzMzMzMzMzQxLCJNYXhIZWlnaHQiOiJJbmZpbml0eSIsIlNtYXJ0Rm9yZWdyb3VuZElzQWN0aXZlIjpmYWxzZSwiSG9yaXpvbnRhbEFsaWdubWVudCI6MSwiVmVydGljYWxBbGlnbm1lbnQiOjAsIlNtYXJ0Rm9yZWdyb3VuZCI6bnVsbCwiQmFja2dyb3VuZEZpbGxUeXBlIjowLCJNYXJnaW4iOnsiJGlkIjoiODMyIiwiVG9wIjowLjAsIkxlZnQiOjAuMCwiUmlnaHQiOjAuMCwiQm90dG9tIjowLjB9LCJQYWRkaW5nIjp7IiRpZCI6IjgzMyIsIlRvcCI6MC4wLCJMZWZ0IjowLjAsIlJpZ2h0IjowLjAsIkJvdHRvbSI6MC4wfSwiQmFja2dyb3VuZCI6eyIkaWQiOiI4MzQiLCJDb2xvciI6eyIkaWQiOiI4MzUiLCJBIjowLCJSIjoyNTUsIkciOjI1NSwiQiI6MjU1fX0sIklzVmlzaWJsZSI6dHJ1ZSwiV2lkdGgiOjAuMCwiSGVpZ2h0IjowLjAsIkJvcmRlclN0eWxlIjp7IiRpZCI6IjgzNiIsIkxpbmVDb2xvciI6bnVsbCwiTGluZVdlaWdodCI6MC4wLCJMaW5lVHlwZSI6MCwiUGFyZW50U3R5bGUiOm51bGx9LCJQYXJlbnRTdHlsZSI6bnVsbH0sIkRhdGVTdHlsZSI6eyIkaWQiOiI4MzciLCJGb250U2V0dGluZ3MiOnsiJGlkIjoiODM4IiwiRm9udFNpemUiOjEwLCJGb250TmFtZSI6IkNhbGlicmkiLCJJc0JvbGQiOmZhbHNlLCJJc0l0YWxpYyI6ZmFsc2UsIklzVW5kZXJsaW5lZCI6ZmFsc2UsIlBhcmVudFN0eWxlIjpudWxsfSwiQXV0b1NpemUiOjAsIkZvcmVncm91bmQiOnsiJGlkIjoiODM5IiwiQ29sb3IiOnsiJGlkIjoiODQ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NDEiLCJUb3AiOjAuMCwiTGVmdCI6MC4wLCJSaWdodCI6MC4wLCJCb3R0b20iOjAuMH0sIlBhZGRpbmciOnsiJGlkIjoiODQyIiwiVG9wIjowLjAsIkxlZnQiOjAuMCwiUmlnaHQiOjAuMCwiQm90dG9tIjowLjB9LCJCYWNrZ3JvdW5kIjp7IiRpZCI6Ijg0MyIsIkNvbG9yIjp7IiRyZWYiOiI4MDQifX0sIklzVmlzaWJsZSI6dHJ1ZSwiV2lkdGgiOjAuMCwiSGVpZ2h0IjowLjAsIkJvcmRlclN0eWxlIjp7IiRpZCI6Ijg0NCIsIkxpbmVDb2xvciI6bnVsbCwiTGluZVdlaWdodCI6MC4wLCJMaW5lVHlwZSI6MCwiUGFyZW50U3R5bGUiOm51bGx9LCJQYXJlbnRTdHlsZSI6bnVsbH0sIkRhdGVGb3JtYXQiOnsiJGlkIjoiOD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NiIsIkZvcm1hdCI6MCwiSXNWaXNpYmxlIjpmYWxzZSwiTGFzdEtub3duVmlzaWJpbGl0eVN0YXRlIjpmYWxzZX0sIklzVmlzaWJsZSI6dHJ1ZSwiUGFyZW50U3R5bGUiOm51bGx9LCJJbmRleCI6MTMsIlNtYXJ0RHVyYXRpb25BY3RpdmF0ZWQiOmZhbHNlLCJEYXRlRm9ybWF0Ijp7IiRyZWYiOiI4NDUifSwiV2Vla051bWJlcmluZyI6eyIkaWQiOiI4NDciLCJGb3JtYXQiOjAsIklzVmlzaWJsZSI6ZmFsc2UsIkxhc3RLbm93blZpc2liaWxpdHlTdGF0ZSI6ZmFsc2V9LCJJZCI6ImM3NzcwZWIzLWU0MzQtNDQ1MC04M2ViLWYwY2RhNTMyNDFjNyIsIkltcG9ydElkIjpudWxsLCJUaXRsZSI6IkJ1c2luZXNzIE1vZGVsIiwiTm90ZSI6bnVsbCwiSHlwZXJsaW5rIjp7IiRpZCI6Ijg0OCIsIkFkZHJlc3MiOiIiLCJTdWJBZGRyZXNzIjoiIn0sIklzQ2hhbmdlZCI6ZmFsc2UsIklzTmV3IjpmYWxzZX19LHsiJGlkIjoiODQ5IiwiX2F0dGFjaGVkTWlsZXN0b25lcyI6W3siJGlkIjoiODUwIiwiRGF0ZSI6IjIwMjUtMDctMjhUMjM6NTk6MDAiLCJTdHlsZSI6eyIkaWQiOiI4NTEiLCJTaGFwZSI6MTQsIkNvbm5lY3Rvck1hcmdpbiI6eyIkaWQiOiI4NTIiLCJUb3AiOjAuMCwiTGVmdCI6Mi4wLCJSaWdodCI6Mi4wLCJCb3R0b20iOjAuMH0sIkNvbm5lY3RvclN0eWxlIjp7IiRpZCI6Ijg1MyIsIkxpbmVDb2xvciI6eyIkaWQiOiI4NTQiLCIkdHlwZSI6Ik5MUkUuQ29tbW9uLkRvbS5Tb2xpZENvbG9yQnJ1c2gsIE5MUkUuQ29tbW9uIiwiQ29sb3IiOnsiJGlkIjoiODU1IiwiQSI6MTI3LCJSIjoxMzIsIkciOjYwLCJCIjoxMn19LCJMaW5lV2VpZ2h0IjoxLjAsIkxpbmVUeXBlIjowLCJQYXJlbnRTdHlsZSI6bnVsbH0sIklzQmVsb3dUaW1lYmFuZCI6dHJ1ZSwiUG9zaXRpb25PblRhc2siOjEsIkhpZGVEYXRlIjpmYWxzZSwiU2hhcGVTaXplIjoxLCJTcGFjaW5nIjoxLjAsIlBhZGRpbmciOnsiJGlkIjoiODU2IiwiVG9wIjo3LjAsIkxlZnQiOjMuMCwiUmlnaHQiOjAuMCwiQm90dG9tIjoyLjB9LCJTaGFwZVN0eWxlIjp7IiRpZCI6Ijg1NyIsIk1hcmdpbiI6eyIkaWQiOiI4NTgiLCJUb3AiOjAuMCwiTGVmdCI6MC4wLCJSaWdodCI6MC4wLCJCb3R0b20iOjAuMH0sIlBhZGRpbmciOnsiJGlkIjoiODU5IiwiVG9wIjowLjAsIkxlZnQiOjAuMCwiUmlnaHQiOjAuMCwiQm90dG9tIjowLjB9LCJCYWNrZ3JvdW5kIjp7IiRpZCI6Ijg2MCIsIkNvbG9yIjp7IiRpZCI6Ijg2MSIsIkEiOjI1NSwiUiI6MTMyLCJHIjo2MCwiQiI6MTJ9fSwiSXNWaXNpYmxlIjp0cnVlLCJXaWR0aCI6MTguMCwiSGVpZ2h0IjoyMC4wLCJCb3JkZXJTdHlsZSI6eyIkaWQiOiI4NjIiLCJMaW5lQ29sb3IiOm51bGwsIkxpbmVXZWlnaHQiOjAuMCwiTGluZVR5cGUiOjAsIlBhcmVudFN0eWxlIjpudWxsfSwiUGFyZW50U3R5bGUiOm51bGx9LCJUaXRsZVN0eWxlIjp7IiRpZCI6Ijg2MyIsIkZvbnRTZXR0aW5ncyI6eyIkaWQiOiI4NjQiLCJGb250U2l6ZSI6MTEsIkZvbnROYW1lIjoiQ2FsaWJyaSIsIklzQm9sZCI6dHJ1ZSwiSXNJdGFsaWMiOmZhbHNlLCJJc1VuZGVybGluZWQiOmZhbHNlLCJQYXJlbnRTdHlsZSI6bnVsbH0sIkF1dG9TaXplIjowLCJGb3JlZ3JvdW5kIjp7IiRpZCI6Ijg2NSIsIkNvbG9yIjp7IiRpZCI6Ijg2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jciLCJUb3AiOjAuMCwiTGVmdCI6MC4wLCJSaWdodCI6MC4wLCJCb3R0b20iOjAuMH0sIlBhZGRpbmciOnsiJGlkIjoiODY4IiwiVG9wIjowLjAsIkxlZnQiOjAuMCwiUmlnaHQiOjAuMCwiQm90dG9tIjowLjB9LCJCYWNrZ3JvdW5kIjp7IiRpZCI6Ijg2OSIsIkNvbG9yIjp7IiRpZCI6Ijg3MCIsIkEiOjAsIlIiOjI1NSwiRyI6MjU1LCJCIjoyNTV9fSwiSXNWaXNpYmxlIjp0cnVlLCJXaWR0aCI6MC4wLCJIZWlnaHQiOjAuMCwiQm9yZGVyU3R5bGUiOnsiJGlkIjoiODcxIiwiTGluZUNvbG9yIjpudWxsLCJMaW5lV2VpZ2h0IjowLjAsIkxpbmVUeXBlIjowLCJQYXJlbnRTdHlsZSI6bnVsbH0sIlBhcmVudFN0eWxlIjpudWxsfSwiRGF0ZVN0eWxlIjp7IiRpZCI6Ijg3MiIsIkZvbnRTZXR0aW5ncyI6eyIkaWQiOiI4NzMiLCJGb250U2l6ZSI6MTAsIkZvbnROYW1lIjoiQ2FsaWJyaSIsIklzQm9sZCI6ZmFsc2UsIklzSXRhbGljIjpmYWxzZSwiSXNVbmRlcmxpbmVkIjpmYWxzZSwiUGFyZW50U3R5bGUiOm51bGx9LCJBdXRvU2l6ZSI6MCwiRm9yZWdyb3VuZCI6eyIkaWQiOiI4NzQiLCJDb2xvciI6eyIkaWQiOiI4Nz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3NiIsIlRvcCI6MC4wLCJMZWZ0IjowLjAsIlJpZ2h0IjowLjAsIkJvdHRvbSI6MC4wfSwiUGFkZGluZyI6eyIkaWQiOiI4NzciLCJUb3AiOjAuMCwiTGVmdCI6MC4wLCJSaWdodCI6MC4wLCJCb3R0b20iOjAuMH0sIkJhY2tncm91bmQiOnsiJGlkIjoiODc4IiwiQ29sb3IiOnsiJGlkIjoiODc5IiwiQSI6MCwiUiI6MjU1LCJHIjoyNTUsIkIiOjI1NX19LCJJc1Zpc2libGUiOmZhbHNlLCJXaWR0aCI6MC4wLCJIZWlnaHQiOjAuMCwiQm9yZGVyU3R5bGUiOnsiJGlkIjoiODgwIiwiTGluZUNvbG9yIjpudWxsLCJMaW5lV2VpZ2h0IjowLjAsIkxpbmVUeXBlIjowLCJQYXJlbnRTdHlsZSI6bnVsbH0sIlBhcmVudFN0eWxlIjpudWxsfSwiRGF0ZUZvcm1hdCI6eyIkaWQiOiI4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yIiwiRm9ybWF0IjowLCJJc1Zpc2libGUiOmZhbHNlLCJMYXN0S25vd25WaXNpYmlsaXR5U3RhdGUiOmZhbHNlfSwiSXNWaXNpYmxlIjp0cnVlLCJQYXJlbnRTdHlsZSI6bnVsbH0sIkluZGV4IjoxNSwiUGVyY2VudGFnZUNvbXBsZXRlIjpudWxsLCJQb3NpdGlvbiI6eyJSYXRpbyI6MC4wLCJJc0N1c3RvbSI6ZmFsc2V9LCJEYXRlRm9ybWF0Ijp7IiRyZWYiOiI4ODEifSwiV2Vla051bWJlcmluZyI6eyIkaWQiOiI4ODMiLCJGb3JtYXQiOjAsIklzVmlzaWJsZSI6ZmFsc2UsIkxhc3RLbm93blZpc2liaWxpdHlTdGF0ZSI6ZmFsc2V9LCJSZWxhdGVkVGFza0lkIjoiNDBjNzY5NmMtOGIzYS00YjFkLWI4M2QtNzY3MzBlNWQ5MmMyIiwiSWQiOiI4ZWQyOGI5MS04M2RlLTQ1ODgtYTQ2ZS1kNDMyMzA2NmMyOGYiLCJJbXBvcnRJZCI6IiIsIlRpdGxlIjoiRmluYWwgUHJpY2UgTGlzdCIsIk5vdGUiOm51bGwsIkh5cGVybGluayI6eyIkaWQiOiI4ODQiLCJBZGRyZXNzIjoiIiwiU3ViQWRkcmVzcyI6IiJ9LCJJc0NoYW5nZWQiOmZhbHNlLCJJc05ldyI6ZmFsc2V9XSwiVGFza0RlZmluaXRpb24iOnsiJGlkIjoiODg1IiwiR3JvdXBOYW1lIjpudWxsLCJTdGFydERhdGUiOiIyMDI1LTA2LTA1VDIzOjUxOjAwWiIsIkVuZERhdGUiOiIyMDI1LTA4LTA1VDEyOjU1OjAwWiIsIlBlcmNlbnRhZ2VDb21wbGV0ZSI6bnVsbCwiU3R5bGUiOnsiJGlkIjoiODg2IiwiU2hhcGUiOjcsIlNoYXBlVGhpY2tuZXNzIjowLCJEdXJhdGlvbkZvcm1hdCI6MCwiSW5jbHVkZU5vbldvcmtpbmdEYXlzSW5EdXJhdGlvbiI6ZmFsc2UsIlBlcmNlbnRhZ2VDb21wbGV0ZVN0eWxlIjp7IiRpZCI6Ijg4NyIsIkZvbnRTZXR0aW5ncyI6eyIkaWQiOiI4ODgiLCJGb250U2l6ZSI6MTAsIkZvbnROYW1lIjoiQ2FsaWJyaSIsIklzQm9sZCI6ZmFsc2UsIklzSXRhbGljIjpmYWxzZSwiSXNVbmRlcmxpbmVkIjpmYWxzZSwiUGFyZW50U3R5bGUiOm51bGx9LCJBdXRvU2l6ZSI6MCwiRm9yZWdyb3VuZCI6eyIkaWQiOiI4ODkiLCJDb2xvciI6eyIkaWQiOiI4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OTEiLCJUb3AiOjAuMCwiTGVmdCI6MC4wLCJSaWdodCI6MC4wLCJCb3R0b20iOjAuMH0sIlBhZGRpbmciOnsiJGlkIjoiODkyIiwiVG9wIjowLjAsIkxlZnQiOjAuMCwiUmlnaHQiOjAuMCwiQm90dG9tIjowLjB9LCJCYWNrZ3JvdW5kIjp7IiRpZCI6Ijg5MyIsIkNvbG9yIjp7IiRpZCI6Ijg5NCIsIkEiOjg5LCJSIjowLCJHIjowLCJCIjowfX0sIklzVmlzaWJsZSI6dHJ1ZSwiV2lkdGgiOjAuMCwiSGVpZ2h0IjowLjAsIkJvcmRlclN0eWxlIjp7IiRpZCI6Ijg5NSIsIkxpbmVDb2xvciI6bnVsbCwiTGluZVdlaWdodCI6MC4wLCJMaW5lVHlwZSI6MCwiUGFyZW50U3R5bGUiOm51bGx9LCJQYXJlbnRTdHlsZSI6bnVsbH0sIkR1cmF0aW9uU3R5bGUiOnsiJGlkIjoiODk2IiwiRm9udFNldHRpbmdzIjp7IiRpZCI6Ijg5NyIsIkZvbnRTaXplIjoxMCwiRm9udE5hbWUiOiJDYWxpYnJpIiwiSXNCb2xkIjpmYWxzZSwiSXNJdGFsaWMiOmZhbHNlLCJJc1VuZGVybGluZWQiOmZhbHNlLCJQYXJlbnRTdHlsZSI6bnVsbH0sIkF1dG9TaXplIjowLCJGb3JlZ3JvdW5kIjp7IiRpZCI6Ijg5OCIsIkNvbG9yIjp7IiRpZCI6Ijg5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wMCIsIlRvcCI6MC4wLCJMZWZ0IjowLjAsIlJpZ2h0IjowLjAsIkJvdHRvbSI6MC4wfSwiUGFkZGluZyI6eyIkaWQiOiI5MDEiLCJUb3AiOjAuMCwiTGVmdCI6MC4wLCJSaWdodCI6MC4wLCJCb3R0b20iOjAuMH0sIkJhY2tncm91bmQiOnsiJGlkIjoiOTAyIiwiQ29sb3IiOnsiJHJlZiI6Ijg5NCJ9fSwiSXNWaXNpYmxlIjp0cnVlLCJXaWR0aCI6MC4wLCJIZWlnaHQiOjAuMCwiQm9yZGVyU3R5bGUiOnsiJGlkIjoiOTAzIiwiTGluZUNvbG9yIjpudWxsLCJMaW5lV2VpZ2h0IjowLjAsIkxpbmVUeXBlIjowLCJQYXJlbnRTdHlsZSI6bnVsbH0sIlBhcmVudFN0eWxlIjpudWxsfSwiSG9yaXpvbnRhbENvbm5lY3RvclN0eWxlIjp7IiRpZCI6IjkwNCIsIkxpbmVDb2xvciI6eyIkaWQiOiI5MDUiLCIkdHlwZSI6Ik5MUkUuQ29tbW9uLkRvbS5Tb2xpZENvbG9yQnJ1c2gsIE5MUkUuQ29tbW9uIiwiQ29sb3IiOnsiJGlkIjoiOTA2IiwiQSI6MjU1LCJSIjoyMDQsIkciOjIwNCwiQiI6MjA0fX0sIkxpbmVXZWlnaHQiOjEuMCwiTGluZVR5cGUiOjAsIlBhcmVudFN0eWxlIjpudWxsfSwiVmVydGljYWxDb25uZWN0b3JTdHlsZSI6eyIkaWQiOiI5MDciLCJMaW5lQ29sb3IiOnsiJGlkIjoiOTA4IiwiJHR5cGUiOiJOTFJFLkNvbW1vbi5Eb20uU29saWRDb2xvckJydXNoLCBOTFJFLkNvbW1vbiIsIkNvbG9yIjp7IiRpZCI6Ijkw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kxMCIsIk1hcmdpbiI6eyIkaWQiOiI5MTEiLCJUb3AiOjAuMCwiTGVmdCI6NC4wLCJSaWdodCI6NC4wLCJCb3R0b20iOjAuMH0sIlBhZGRpbmciOnsiJGlkIjoiOTEyIiwiVG9wIjowLjAsIkxlZnQiOjAuMCwiUmlnaHQiOjAuMCwiQm90dG9tIjowLjB9LCJCYWNrZ3JvdW5kIjp7IiRpZCI6IjkxMyIsIkNvbG9yIjp7IiRpZCI6IjkxNCIsIkEiOjI1NSwiUiI6MjM3LCJHIjoxMjUsIkIiOjQ5fX0sIklzVmlzaWJsZSI6dHJ1ZSwiV2lkdGgiOjAuMCwiSGVpZ2h0IjoxMC4wLCJCb3JkZXJTdHlsZSI6eyIkaWQiOiI5MTUiLCJMaW5lQ29sb3IiOnsiJGlkIjoiOTE2IiwiJHR5cGUiOiJOTFJFLkNvbW1vbi5Eb20uU29saWRDb2xvckJydXNoLCBOTFJFLkNvbW1vbiIsIkNvbG9yIjp7IiRpZCI6IjkxNyIsIkEiOjI1NSwiUiI6MjU1LCJHIjowLCJCIjowfX0sIkxpbmVXZWlnaHQiOjAuMCwiTGluZVR5cGUiOjAsIlBhcmVudFN0eWxlIjpudWxsfSwiUGFyZW50U3R5bGUiOm51bGx9LCJUaXRsZVN0eWxlIjp7IiRpZCI6IjkxOCIsIkZvbnRTZXR0aW5ncyI6eyIkaWQiOiI5MTkiLCJGb250U2l6ZSI6MTEsIkZvbnROYW1lIjoiQ2FsaWJyaSIsIklzQm9sZCI6dHJ1ZSwiSXNJdGFsaWMiOmZhbHNlLCJJc1VuZGVybGluZWQiOmZhbHNlLCJQYXJlbnRTdHlsZSI6bnVsbH0sIkF1dG9TaXplIjoyLCJGb3JlZ3JvdW5kIjp7IiRpZCI6IjkyMCIsIkNvbG9yIjp7IiRpZCI6IjkyMSIsIkEiOjI1NSwiUiI6MjU1LCJHIjoyNTUsIkIiOjI1NX19LCJNYXhXaWR0aCI6NjYuMjczMzMzMzMzMzMzMzQxLCJNYXhIZWlnaHQiOiJJbmZpbml0eSIsIlNtYXJ0Rm9yZWdyb3VuZElzQWN0aXZlIjpmYWxzZSwiSG9yaXpvbnRhbEFsaWdubWVudCI6MSwiVmVydGljYWxBbGlnbm1lbnQiOjAsIlNtYXJ0Rm9yZWdyb3VuZCI6bnVsbCwiQmFja2dyb3VuZEZpbGxUeXBlIjowLCJNYXJnaW4iOnsiJGlkIjoiOTIyIiwiVG9wIjowLjAsIkxlZnQiOjAuMCwiUmlnaHQiOjAuMCwiQm90dG9tIjowLjB9LCJQYWRkaW5nIjp7IiRpZCI6IjkyMyIsIlRvcCI6MC4wLCJMZWZ0IjowLjAsIlJpZ2h0IjowLjAsIkJvdHRvbSI6MC4wfSwiQmFja2dyb3VuZCI6eyIkaWQiOiI5MjQiLCJDb2xvciI6eyIkaWQiOiI5MjUiLCJBIjowLCJSIjoyNTUsIkciOjI1NSwiQiI6MjU1fX0sIklzVmlzaWJsZSI6dHJ1ZSwiV2lkdGgiOjAuMCwiSGVpZ2h0IjowLjAsIkJvcmRlclN0eWxlIjp7IiRpZCI6IjkyNiIsIkxpbmVDb2xvciI6bnVsbCwiTGluZVdlaWdodCI6MC4wLCJMaW5lVHlwZSI6MCwiUGFyZW50U3R5bGUiOm51bGx9LCJQYXJlbnRTdHlsZSI6bnVsbH0sIkRhdGVTdHlsZSI6eyIkaWQiOiI5MjciLCJGb250U2V0dGluZ3MiOnsiJGlkIjoiOTI4IiwiRm9udFNpemUiOjEwLCJGb250TmFtZSI6IkNhbGlicmkiLCJJc0JvbGQiOmZhbHNlLCJJc0l0YWxpYyI6ZmFsc2UsIklzVW5kZXJsaW5lZCI6ZmFsc2UsIlBhcmVudFN0eWxlIjpudWxsfSwiQXV0b1NpemUiOjAsIkZvcmVncm91bmQiOnsiJGlkIjoiOTI5IiwiQ29sb3IiOnsiJGlkIjoiOTM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MzEiLCJUb3AiOjAuMCwiTGVmdCI6MC4wLCJSaWdodCI6MC4wLCJCb3R0b20iOjAuMH0sIlBhZGRpbmciOnsiJGlkIjoiOTMyIiwiVG9wIjowLjAsIkxlZnQiOjAuMCwiUmlnaHQiOjAuMCwiQm90dG9tIjowLjB9LCJCYWNrZ3JvdW5kIjp7IiRpZCI6IjkzMyIsIkNvbG9yIjp7IiRyZWYiOiI4OTQifX0sIklzVmlzaWJsZSI6dHJ1ZSwiV2lkdGgiOjAuMCwiSGVpZ2h0IjowLjAsIkJvcmRlclN0eWxlIjp7IiRpZCI6IjkzNCIsIkxpbmVDb2xvciI6bnVsbCwiTGluZVdlaWdodCI6MC4wLCJMaW5lVHlwZSI6MCwiUGFyZW50U3R5bGUiOm51bGx9LCJQYXJlbnRTdHlsZSI6bnVsbH0sIkRhdGVGb3JtYXQiOnsiJGlkIjoiOT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zNiIsIkZvcm1hdCI6MCwiSXNWaXNpYmxlIjpmYWxzZSwiTGFzdEtub3duVmlzaWJpbGl0eVN0YXRlIjpmYWxzZX0sIklzVmlzaWJsZSI6dHJ1ZSwiUGFyZW50U3R5bGUiOm51bGx9LCJJbmRleCI6MTQsIlNtYXJ0RHVyYXRpb25BY3RpdmF0ZWQiOmZhbHNlLCJEYXRlRm9ybWF0Ijp7IiRyZWYiOiI5MzUifSwiV2Vla051bWJlcmluZyI6eyIkaWQiOiI5MzciLCJGb3JtYXQiOjAsIklzVmlzaWJsZSI6ZmFsc2UsIkxhc3RLbm93blZpc2liaWxpdHlTdGF0ZSI6ZmFsc2V9LCJJZCI6IjQwYzc2OTZjLThiM2EtNGIxZC1iODNkLTc2NzMwZTVkOTJjMiIsIkltcG9ydElkIjpudWxsLCJUaXRsZSI6IlByaWNlIFJlc2VhcmNoIiwiTm90ZSI6bnVsbCwiSHlwZXJsaW5rIjp7IiRpZCI6IjkzOCIsIkFkZHJlc3MiOiIiLCJTdWJBZGRyZXNzIjoiIn0sIklzQ2hhbmdlZCI6ZmFsc2UsIklzTmV3IjpmYWxzZX19XSwiX21pbGVzdG9uZXMiOltdLCJJZCI6ImRhYjlkNDkxLWM3MWItNGQ5OS1hZWExLTNjYWMwMWQyMjcyZiIsIklzU2luZ2xlSXRlbVJvdyI6ZmFsc2V9LHsiJGlkIjoiOTM5IiwiX3Rhc2tzIjpbeyIkaWQiOiI5NDAiLCJfYXR0YWNoZWRNaWxlc3RvbmVzIjpbXSwiVGFza0RlZmluaXRpb24iOnsiJGlkIjoiOTQxIiwiR3JvdXBOYW1lIjpudWxsLCJTdGFydERhdGUiOiIyMDI1LTA3LTA3VDAwOjAwOjAwWiIsIkVuZERhdGUiOiIyMDI1LTA5LTE0VDIzOjU5OjAwWiIsIlBlcmNlbnRhZ2VDb21wbGV0ZSI6bnVsbCwiU3R5bGUiOnsiJGlkIjoiOTQyIiwiU2hhcGUiOjcsIlNoYXBlVGhpY2tuZXNzIjowLCJEdXJhdGlvbkZvcm1hdCI6MCwiSW5jbHVkZU5vbldvcmtpbmdEYXlzSW5EdXJhdGlvbiI6ZmFsc2UsIlBlcmNlbnRhZ2VDb21wbGV0ZVN0eWxlIjp7IiRpZCI6Ijk0MyIsIkZvbnRTZXR0aW5ncyI6eyIkaWQiOiI5NDQiLCJGb250U2l6ZSI6MTAsIkZvbnROYW1lIjoiQ2FsaWJyaSIsIklzQm9sZCI6ZmFsc2UsIklzSXRhbGljIjpmYWxzZSwiSXNVbmRlcmxpbmVkIjpmYWxzZSwiUGFyZW50U3R5bGUiOm51bGx9LCJBdXRvU2l6ZSI6MCwiRm9yZWdyb3VuZCI6eyIkaWQiOiI5NDUiLCJDb2xvciI6eyIkaWQiOiI5N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DciLCJUb3AiOjAuMCwiTGVmdCI6MC4wLCJSaWdodCI6MC4wLCJCb3R0b20iOjAuMH0sIlBhZGRpbmciOnsiJGlkIjoiOTQ4IiwiVG9wIjowLjAsIkxlZnQiOjAuMCwiUmlnaHQiOjAuMCwiQm90dG9tIjowLjB9LCJCYWNrZ3JvdW5kIjp7IiRpZCI6Ijk0OSIsIkNvbG9yIjp7IiRpZCI6Ijk1MCIsIkEiOjg5LCJSIjowLCJHIjowLCJCIjowfX0sIklzVmlzaWJsZSI6dHJ1ZSwiV2lkdGgiOjAuMCwiSGVpZ2h0IjowLjAsIkJvcmRlclN0eWxlIjp7IiRpZCI6Ijk1MSIsIkxpbmVDb2xvciI6bnVsbCwiTGluZVdlaWdodCI6MC4wLCJMaW5lVHlwZSI6MCwiUGFyZW50U3R5bGUiOm51bGx9LCJQYXJlbnRTdHlsZSI6bnVsbH0sIkR1cmF0aW9uU3R5bGUiOnsiJGlkIjoiOTUyIiwiRm9udFNldHRpbmdzIjp7IiRpZCI6Ijk1MyIsIkZvbnRTaXplIjoxMCwiRm9udE5hbWUiOiJDYWxpYnJpIiwiSXNCb2xkIjpmYWxzZSwiSXNJdGFsaWMiOmZhbHNlLCJJc1VuZGVybGluZWQiOmZhbHNlLCJQYXJlbnRTdHlsZSI6bnVsbH0sIkF1dG9TaXplIjowLCJGb3JlZ3JvdW5kIjp7IiRpZCI6Ijk1NCIsIkNvbG9yIjp7IiRpZCI6Ijk1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1NiIsIlRvcCI6MC4wLCJMZWZ0IjowLjAsIlJpZ2h0IjowLjAsIkJvdHRvbSI6MC4wfSwiUGFkZGluZyI6eyIkaWQiOiI5NTciLCJUb3AiOjAuMCwiTGVmdCI6MC4wLCJSaWdodCI6MC4wLCJCb3R0b20iOjAuMH0sIkJhY2tncm91bmQiOnsiJGlkIjoiOTU4IiwiQ29sb3IiOnsiJHJlZiI6Ijk1MCJ9fSwiSXNWaXNpYmxlIjp0cnVlLCJXaWR0aCI6MC4wLCJIZWlnaHQiOjAuMCwiQm9yZGVyU3R5bGUiOnsiJGlkIjoiOTU5IiwiTGluZUNvbG9yIjpudWxsLCJMaW5lV2VpZ2h0IjowLjAsIkxpbmVUeXBlIjowLCJQYXJlbnRTdHlsZSI6bnVsbH0sIlBhcmVudFN0eWxlIjpudWxsfSwiSG9yaXpvbnRhbENvbm5lY3RvclN0eWxlIjp7IiRpZCI6Ijk2MCIsIkxpbmVDb2xvciI6eyIkaWQiOiI5NjEiLCIkdHlwZSI6Ik5MUkUuQ29tbW9uLkRvbS5Tb2xpZENvbG9yQnJ1c2gsIE5MUkUuQ29tbW9uIiwiQ29sb3IiOnsiJGlkIjoiOTYyIiwiQSI6MjU1LCJSIjoyMDQsIkciOjIwNCwiQiI6MjA0fX0sIkxpbmVXZWlnaHQiOjEuMCwiTGluZVR5cGUiOjAsIlBhcmVudFN0eWxlIjpudWxsfSwiVmVydGljYWxDb25uZWN0b3JTdHlsZSI6eyIkaWQiOiI5NjMiLCJMaW5lQ29sb3IiOnsiJGlkIjoiOTY0IiwiJHR5cGUiOiJOTFJFLkNvbW1vbi5Eb20uU29saWRDb2xvckJydXNoLCBOTFJFLkNvbW1vbiIsIkNvbG9yIjp7IiRpZCI6Ijk2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k2NiIsIk1hcmdpbiI6eyIkaWQiOiI5NjciLCJUb3AiOjAuMCwiTGVmdCI6NC4wLCJSaWdodCI6NC4wLCJCb3R0b20iOjAuMH0sIlBhZGRpbmciOnsiJGlkIjoiOTY4IiwiVG9wIjowLjAsIkxlZnQiOjAuMCwiUmlnaHQiOjAuMCwiQm90dG9tIjowLjB9LCJCYWNrZ3JvdW5kIjp7IiRpZCI6Ijk2OSIsIkNvbG9yIjp7IiRpZCI6Ijk3MCIsIkEiOjI1NSwiUiI6MjM3LCJHIjoxMjUsIkIiOjQ5fX0sIklzVmlzaWJsZSI6dHJ1ZSwiV2lkdGgiOjAuMCwiSGVpZ2h0IjoxMC4wLCJCb3JkZXJTdHlsZSI6eyIkaWQiOiI5NzEiLCJMaW5lQ29sb3IiOnsiJGlkIjoiOTcyIiwiJHR5cGUiOiJOTFJFLkNvbW1vbi5Eb20uU29saWRDb2xvckJydXNoLCBOTFJFLkNvbW1vbiIsIkNvbG9yIjp7IiRpZCI6Ijk3MyIsIkEiOjI1NSwiUiI6MjU1LCJHIjowLCJCIjowfX0sIkxpbmVXZWlnaHQiOjAuMCwiTGluZVR5cGUiOjAsIlBhcmVudFN0eWxlIjpudWxsfSwiUGFyZW50U3R5bGUiOm51bGx9LCJUaXRsZVN0eWxlIjp7IiRpZCI6Ijk3NCIsIkZvbnRTZXR0aW5ncyI6eyIkaWQiOiI5NzUiLCJGb250U2l6ZSI6MTEsIkZvbnROYW1lIjoiQ2FsaWJyaSIsIklzQm9sZCI6dHJ1ZSwiSXNJdGFsaWMiOmZhbHNlLCJJc1VuZGVybGluZWQiOmZhbHNlLCJQYXJlbnRTdHlsZSI6bnVsbH0sIkF1dG9TaXplIjowLCJGb3JlZ3JvdW5kIjp7IiRpZCI6Ijk3NiIsIkNvbG9yIjp7IiRpZCI6Ijk3N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pZCI6Ijk4MCIsIkNvbG9yIjp7IiRpZCI6Ijk4MSIsIkEiOjAsIlIiOjI1NSwiRyI6MjU1LCJCIjoyNTV9fSwiSXNWaXNpYmxlIjp0cnVlLCJXaWR0aCI6MC4wLCJIZWlnaHQiOjAuMCwiQm9yZGVyU3R5bGUiOnsiJGlkIjoiOTgyIiwiTGluZUNvbG9yIjpudWxsLCJMaW5lV2VpZ2h0IjowLjAsIkxpbmVUeXBlIjowLCJQYXJlbnRTdHlsZSI6bnVsbH0sIlBhcmVudFN0eWxlIjpudWxsfSwiRGF0ZVN0eWxlIjp7IiRpZCI6Ijk4MyIsIkZvbnRTZXR0aW5ncyI6eyIkaWQiOiI5ODQiLCJGb250U2l6ZSI6MTAsIkZvbnROYW1lIjoiQ2FsaWJyaSIsIklzQm9sZCI6ZmFsc2UsIklzSXRhbGljIjpmYWxzZSwiSXNVbmRlcmxpbmVkIjpmYWxzZSwiUGFyZW50U3R5bGUiOm51bGx9LCJBdXRvU2l6ZSI6MCwiRm9yZWdyb3VuZCI6eyIkaWQiOiI5ODUiLCJDb2xvciI6eyIkaWQiOiI5O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HJlZiI6Ijk1MCJ9fSwiSXNWaXNpYmxlIjp0cnVlLCJXaWR0aCI6MC4wLCJIZWlnaHQiOjAuMCwiQm9yZGVyU3R5bGUiOnsiJGlkIjoiOTkwIiwiTGluZUNvbG9yIjpudWxsLCJMaW5lV2VpZ2h0IjowLjAsIkxpbmVUeXBlIjowLCJQYXJlbnRTdHlsZSI6bnVsbH0sIlBhcmVudFN0eWxlIjpudWxsfSwiRGF0ZUZvcm1hdCI6eyIkaWQiOiI5O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kyIiwiRm9ybWF0IjowLCJJc1Zpc2libGUiOmZhbHNlLCJMYXN0S25vd25WaXNpYmlsaXR5U3RhdGUiOmZhbHNlfSwiSXNWaXNpYmxlIjp0cnVlLCJQYXJlbnRTdHlsZSI6bnVsbH0sIkluZGV4IjoxNSwiU21hcnREdXJhdGlvbkFjdGl2YXRlZCI6ZmFsc2UsIkRhdGVGb3JtYXQiOnsiJHJlZiI6Ijk5MSJ9LCJXZWVrTnVtYmVyaW5nIjp7IiRpZCI6Ijk5MyIsIkZvcm1hdCI6MCwiSXNWaXNpYmxlIjpmYWxzZSwiTGFzdEtub3duVmlzaWJpbGl0eVN0YXRlIjpmYWxzZX0sIklkIjoiZjFiMDNiOWYtYWRiMi00NmQ2LWI3NGUtZWY2NmQyYzY2MmQxIiwiSW1wb3J0SWQiOm51bGwsIlRpdGxlIjoiT2JqZWN0aXZlcyIsIk5vdGUiOm51bGwsIkh5cGVybGluayI6eyIkaWQiOiI5OTQiLCJBZGRyZXNzIjoiIiwiU3ViQWRkcmVzcyI6IiJ9LCJJc0NoYW5nZWQiOmZhbHNlLCJJc05ldyI6ZmFsc2V9fV0sIl9taWxlc3RvbmVzIjpbXSwiSWQiOiIwMDAwMDAwMC0wMDAwLTAwMDAtMDAwMC0wMDAwMDAwMDAwMDAiLCJJc1NpbmdsZUl0ZW1Sb3ciOnRydWV9LHsiJGlkIjoiOTk1IiwiX3Rhc2tzIjpbeyIkaWQiOiI5OTYiLCJfYXR0YWNoZWRNaWxlc3RvbmVzIjpbXSwiVGFza0RlZmluaXRpb24iOnsiJGlkIjoiOTk3IiwiR3JvdXBOYW1lIjpudWxsLCJTdGFydERhdGUiOiIyMDI1LTA4LTAzVDAwOjAwOjAwWiIsIkVuZERhdGUiOiIyMDI1LTEwLTI4VDA1OjM4OjAwWiIsIlBlcmNlbnRhZ2VDb21wbGV0ZSI6NzUuMCwiU3R5bGUiOnsiJGlkIjoiOTk4IiwiU2hhcGUiOjcsIlNoYXBlVGhpY2tuZXNzIjowLCJEdXJhdGlvbkZvcm1hdCI6MCwiSW5jbHVkZU5vbldvcmtpbmdEYXlzSW5EdXJhdGlvbiI6ZmFsc2UsIlBlcmNlbnRhZ2VDb21wbGV0ZVN0eWxlIjp7IiRpZCI6Ijk5OSIsIkZvbnRTZXR0aW5ncyI6eyIkaWQiOiIxMDAwIiwiRm9udFNpemUiOjEwLCJGb250TmFtZSI6IkNhbGlicmkiLCJJc0JvbGQiOmZhbHNlLCJJc0l0YWxpYyI6ZmFsc2UsIklzVW5kZXJsaW5lZCI6ZmFsc2UsIlBhcmVudFN0eWxlIjpudWxsfSwiQXV0b1NpemUiOjAsIkZvcmVncm91bmQiOnsiJGlkIjoiMTAwMSIsIkNvbG9yIjp7IiRpZCI6IjEw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AzIiwiVG9wIjowLjAsIkxlZnQiOjAuMCwiUmlnaHQiOjAuMCwiQm90dG9tIjowLjB9LCJQYWRkaW5nIjp7IiRpZCI6IjEwMDQiLCJUb3AiOjAuMCwiTGVmdCI6MC4wLCJSaWdodCI6MC4wLCJCb3R0b20iOjAuMH0sIkJhY2tncm91bmQiOnsiJGlkIjoiMTAwNSIsIkNvbG9yIjp7IiRpZCI6IjEwMDYiLCJBIjo4OSwiUiI6MCwiRyI6MCwiQiI6MH19LCJJc1Zpc2libGUiOnRydWUsIldpZHRoIjowLjAsIkhlaWdodCI6MC4wLCJCb3JkZXJTdHlsZSI6eyIkaWQiOiIxMDA3IiwiTGluZUNvbG9yIjpudWxsLCJMaW5lV2VpZ2h0IjowLjAsIkxpbmVUeXBlIjowLCJQYXJlbnRTdHlsZSI6bnVsbH0sIlBhcmVudFN0eWxlIjpudWxsfSwiRHVyYXRpb25TdHlsZSI6eyIkaWQiOiIxMDA4IiwiRm9udFNldHRpbmdzIjp7IiRpZCI6IjEwMDkiLCJGb250U2l6ZSI6MTAsIkZvbnROYW1lIjoiQ2FsaWJyaSIsIklzQm9sZCI6ZmFsc2UsIklzSXRhbGljIjpmYWxzZSwiSXNVbmRlcmxpbmVkIjpmYWxzZSwiUGFyZW50U3R5bGUiOm51bGx9LCJBdXRvU2l6ZSI6MCwiRm9yZWdyb3VuZCI6eyIkaWQiOiIxMDEwIiwiQ29sb3IiOnsiJGlkIjoiMTA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TIiLCJUb3AiOjAuMCwiTGVmdCI6MC4wLCJSaWdodCI6MC4wLCJCb3R0b20iOjAuMH0sIlBhZGRpbmciOnsiJGlkIjoiMTAxMyIsIlRvcCI6MC4wLCJMZWZ0IjowLjAsIlJpZ2h0IjowLjAsIkJvdHRvbSI6MC4wfSwiQmFja2dyb3VuZCI6eyIkaWQiOiIxMDE0IiwiQ29sb3IiOnsiJHJlZiI6IjEwMDYifX0sIklzVmlzaWJsZSI6dHJ1ZSwiV2lkdGgiOjAuMCwiSGVpZ2h0IjowLjAsIkJvcmRlclN0eWxlIjp7IiRpZCI6IjEwMTUiLCJMaW5lQ29sb3IiOm51bGwsIkxpbmVXZWlnaHQiOjAuMCwiTGluZVR5cGUiOjAsIlBhcmVudFN0eWxlIjpudWxsfSwiUGFyZW50U3R5bGUiOm51bGx9LCJIb3Jpem9udGFsQ29ubmVjdG9yU3R5bGUiOnsiJGlkIjoiMTAxNiIsIkxpbmVDb2xvciI6eyIkaWQiOiIxMDE3IiwiJHR5cGUiOiJOTFJFLkNvbW1vbi5Eb20uU29saWRDb2xvckJydXNoLCBOTFJFLkNvbW1vbiIsIkNvbG9yIjp7IiRpZCI6IjEwMTgiLCJBIjoyNTUsIlIiOjIwNCwiRyI6MjA0LCJCIjoyMDR9fSwiTGluZVdlaWdodCI6MS4wLCJMaW5lVHlwZSI6MCwiUGFyZW50U3R5bGUiOm51bGx9LCJWZXJ0aWNhbENvbm5lY3RvclN0eWxlIjp7IiRpZCI6IjEwMTkiLCJMaW5lQ29sb3IiOnsiJGlkIjoiMTAyMCIsIiR0eXBlIjoiTkxSRS5Db21tb24uRG9tLlNvbGlkQ29sb3JCcnVzaCwgTkxSRS5Db21tb24iLCJDb2xvciI6eyIkaWQiOiIxMDI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AyMiIsIk1hcmdpbiI6eyIkaWQiOiIxMDIzIiwiVG9wIjowLjAsIkxlZnQiOjQuMCwiUmlnaHQiOjQuMCwiQm90dG9tIjowLjB9LCJQYWRkaW5nIjp7IiRpZCI6IjEwMjQiLCJUb3AiOjAuMCwiTGVmdCI6MC4wLCJSaWdodCI6MC4wLCJCb3R0b20iOjAuMH0sIkJhY2tncm91bmQiOnsiJGlkIjoiMTAyNSIsIkNvbG9yIjp7IiRpZCI6IjEwMjYiLCJBIjoyNTUsIlIiOjIzNywiRyI6MTI1LCJCIjo0OX19LCJJc1Zpc2libGUiOnRydWUsIldpZHRoIjowLjAsIkhlaWdodCI6MTAuMCwiQm9yZGVyU3R5bGUiOnsiJGlkIjoiMTAyNyIsIkxpbmVDb2xvciI6eyIkaWQiOiIxMDI4IiwiJHR5cGUiOiJOTFJFLkNvbW1vbi5Eb20uU29saWRDb2xvckJydXNoLCBOTFJFLkNvbW1vbiIsIkNvbG9yIjp7IiRpZCI6IjEwMjkiLCJBIjoyNTUsIlIiOjI1NSwiRyI6MCwiQiI6MH19LCJMaW5lV2VpZ2h0IjowLjAsIkxpbmVUeXBlIjowLCJQYXJlbnRTdHlsZSI6bnVsbH0sIlBhcmVudFN0eWxlIjpudWxsfSwiVGl0bGVTdHlsZSI6eyIkaWQiOiIxMDMwIiwiRm9udFNldHRpbmdzIjp7IiRpZCI6IjEwMzEiLCJGb250U2l6ZSI6MTEsIkZvbnROYW1lIjoiQ2FsaWJyaSIsIklzQm9sZCI6dHJ1ZSwiSXNJdGFsaWMiOmZhbHNlLCJJc1VuZGVybGluZWQiOmZhbHNlLCJQYXJlbnRTdHlsZSI6bnVsbH0sIkF1dG9TaXplIjoyLCJGb3JlZ3JvdW5kIjp7IiRpZCI6IjEwMzIiLCJDb2xvciI6eyIkaWQiOiIxMDMzIiwiQSI6MjU1LCJSIjoyNTUsIkciOjI1NSwiQiI6MjU1fX0sIk1heFdpZHRoIjo5NS45NDAwMDAwMDAwMDAwMTIsIk1heEhlaWdodCI6IkluZmluaXR5IiwiU21hcnRGb3JlZ3JvdW5kSXNBY3RpdmUiOmZhbHNlLCJIb3Jpem9udGFsQWxpZ25tZW50IjoxLCJWZXJ0aWNhbEFsaWdubWVudCI6MCwiU21hcnRGb3JlZ3JvdW5kIjpudWxsLCJCYWNrZ3JvdW5kRmlsbFR5cGUiOjAsIk1hcmdpbiI6eyIkaWQiOiIxMDM0IiwiVG9wIjowLjAsIkxlZnQiOjAuMCwiUmlnaHQiOjAuMCwiQm90dG9tIjowLjB9LCJQYWRkaW5nIjp7IiRpZCI6IjEwMzUiLCJUb3AiOjAuMCwiTGVmdCI6MC4wLCJSaWdodCI6MC4wLCJCb3R0b20iOjAuMH0sIkJhY2tncm91bmQiOnsiJGlkIjoiMTAzNiIsIkNvbG9yIjp7IiRpZCI6IjEwMzciLCJBIjowLCJSIjoyNTUsIkciOjI1NSwiQiI6MjU1fX0sIklzVmlzaWJsZSI6dHJ1ZSwiV2lkdGgiOjAuMCwiSGVpZ2h0IjowLjAsIkJvcmRlclN0eWxlIjp7IiRpZCI6IjEwMzgiLCJMaW5lQ29sb3IiOm51bGwsIkxpbmVXZWlnaHQiOjAuMCwiTGluZVR5cGUiOjAsIlBhcmVudFN0eWxlIjpudWxsfSwiUGFyZW50U3R5bGUiOm51bGx9LCJEYXRlU3R5bGUiOnsiJGlkIjoiMTAzOSIsIkZvbnRTZXR0aW5ncyI6eyIkaWQiOiIxMDQwIiwiRm9udFNpemUiOjEwLCJGb250TmFtZSI6IkNhbGlicmkiLCJJc0JvbGQiOmZhbHNlLCJJc0l0YWxpYyI6ZmFsc2UsIklzVW5kZXJsaW5lZCI6ZmFsc2UsIlBhcmVudFN0eWxlIjpudWxsfSwiQXV0b1NpemUiOjAsIkZvcmVncm91bmQiOnsiJGlkIjoiMTA0MSIsIkNvbG9yIjp7IiRpZCI6IjEw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HJlZiI6IjEwMDYifX0sIklzVmlzaWJsZSI6dHJ1ZSwiV2lkdGgiOjAuMCwiSGVpZ2h0IjowLjAsIkJvcmRlclN0eWxlIjp7IiRpZCI6IjEwNDYiLCJMaW5lQ29sb3IiOm51bGwsIkxpbmVXZWlnaHQiOjAuMCwiTGluZVR5cGUiOjAsIlBhcmVudFN0eWxlIjpudWxsfSwiUGFyZW50U3R5bGUiOm51bGx9LCJEYXRlRm9ybWF0Ijp7IiRpZCI6IjEw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0OCIsIkZvcm1hdCI6MCwiSXNWaXNpYmxlIjpmYWxzZSwiTGFzdEtub3duVmlzaWJpbGl0eVN0YXRlIjpmYWxzZX0sIklzVmlzaWJsZSI6dHJ1ZSwiUGFyZW50U3R5bGUiOm51bGx9LCJJbmRleCI6MTYsIlNtYXJ0RHVyYXRpb25BY3RpdmF0ZWQiOmZhbHNlLCJEYXRlRm9ybWF0Ijp7IiRyZWYiOiIxMDQ3In0sIldlZWtOdW1iZXJpbmciOnsiJGlkIjoiMTA0OSIsIkZvcm1hdCI6MCwiSXNWaXNpYmxlIjpmYWxzZSwiTGFzdEtub3duVmlzaWJpbGl0eVN0YXRlIjpmYWxzZX0sIklkIjoiYzYwOTEwMDktNmQ1YS00YjZmLTlkZTctNmI2M2ZlYWRjZjk0IiwiSW1wb3J0SWQiOm51bGwsIlRpdGxlIjoiU2FsZXMgVHJlbmRzIEFuYWx5c2lzIiwiTm90ZSI6bnVsbCwiSHlwZXJsaW5rIjp7IiRpZCI6IjEwNTAiLCJBZGRyZXNzIjoiIiwiU3ViQWRkcmVzcyI6IiJ9LCJJc0NoYW5nZWQiOmZhbHNlLCJJc05ldyI6ZmFsc2V9fV0sIl9taWxlc3RvbmVzIjpbXSwiSWQiOiIwMDAwMDAwMC0wMDAwLTAwMDAtMDAwMC0wMDAwMDAwMDAwMDAiLCJJc1NpbmdsZUl0ZW1Sb3ciOnRydWV9XSwiSW5kZXgiOjAsIklkIjoiMGNmNWNlMzMtNjUzNi00OTkwLWE2YzgtNDViYzk3ZjIzOGQ1IiwiSGVhZGVyVGV4dCI6bnVsbCwiSXNEZWZhdWx0Ijp0cnVlLCJTdHlsZSI6eyIkaWQiOiIxMDUxIiwiSGVhZGVyU3R5bGUiOnsiJGlkIjoiMTA1MiIsIlRleHRTdHlsZSI6eyIkaWQiOiIxMDUzIiwiRm9udFNldHRpbmdzIjp7IiRpZCI6IjEwNTQiLCJGb250U2l6ZSI6MTEsIkZvbnROYW1lIjoiQ2FsaWJyaSIsIklzQm9sZCI6ZmFsc2UsIklzSXRhbGljIjpmYWxzZSwiSXNVbmRlcmxpbmVkIjpmYWxzZSwiUGFyZW50U3R5bGUiOm51bGx9LCJBdXRvU2l6ZSI6MCwiRm9yZWdyb3VuZCI6eyIkaWQiOiIxMDU1IiwiQ29sb3IiOnsiJGlkIjoiMTA1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wNTciLCJUb3AiOjAuMCwiTGVmdCI6MC4wLCJSaWdodCI6MC4wLCJCb3R0b20iOjAuMH0sIlBhZGRpbmciOnsiJGlkIjoiMTA1OCIsIlRvcCI6MC4wLCJMZWZ0IjowLjAsIlJpZ2h0IjowLjAsIkJvdHRvbSI6MC4wfSwiQmFja2dyb3VuZCI6bnVsbCwiSXNWaXNpYmxlIjp0cnVlLCJXaWR0aCI6MC4wLCJIZWlnaHQiOjAuMCwiQm9yZGVyU3R5bGUiOm51bGwsIlBhcmVudFN0eWxlIjpudWxsfSwiUmVjdGFuZ2xlU3R5bGUiOnsiJGlkIjoiMTA1OSIsIk1hcmdpbiI6eyIkaWQiOiIxMDYwIiwiVG9wIjowLjAsIkxlZnQiOjAuMCwiUmlnaHQiOjAuMCwiQm90dG9tIjowLjB9LCJQYWRkaW5nIjp7IiRpZCI6IjEwNjEiLCJUb3AiOjAuMCwiTGVmdCI6MC4wLCJSaWdodCI6MC4wLCJCb3R0b20iOjAuMH0sIkJhY2tncm91bmQiOnsiJGlkIjoiMTA2MiIsIkNvbG9yIjp7IiRpZCI6IjEwNjMiLCJBIjo2MywiUiI6MjM3LCJHIjoxMjUsIkIiOjQ5fX0sIklzVmlzaWJsZSI6dHJ1ZSwiV2lkdGgiOjAuMCwiSGVpZ2h0IjowLjAsIkJvcmRlclN0eWxlIjp7IiRpZCI6IjEwNjQiLCJMaW5lQ29sb3IiOnsiJGlkIjoiMTA2NSIsIiR0eXBlIjoiTkxSRS5Db21tb24uRG9tLlNvbGlkQ29sb3JCcnVzaCwgTkxSRS5Db21tb24iLCJDb2xvciI6eyIkaWQiOiIxMDY2IiwiQSI6MjU1LCJSIjoyNTUsIkciOjAsIkIiOjB9fSwiTGluZVdlaWdodCI6MC4wLCJMaW5lVHlwZSI6MCwiUGFyZW50U3R5bGUiOm51bGx9LCJQYXJlbnRTdHlsZSI6bnVsbH0sIk1hcmdpbiI6eyIkaWQiOiIxMDY3IiwiVG9wIjowLjAsIkxlZnQiOjAuMCwiUmlnaHQiOjAuMCwiQm90dG9tIjowLjB9LCJQYWRkaW5nIjp7IiRpZCI6IjEwNjgiLCJUb3AiOjAuMCwiTGVmdCI6MC4wLCJSaWdodCI6MC4wLCJCb3R0b20iOjAuMH0sIkJhY2tncm91bmQiOm51bGwsIklzVmlzaWJsZSI6dHJ1ZSwiV2lkdGgiOjAuMCwiSGVpZ2h0IjowLjAsIkJvcmRlclN0eWxlIjpudWxsLCJQYXJlbnRTdHlsZSI6bnVsbH0sIkJhY2tncm91bmRTdHlsZSI6eyIkaWQiOiIxMDY5IiwiTWFyZ2luIjp7IiRpZCI6IjEwNzAiLCJUb3AiOjAuMCwiTGVmdCI6MC4wLCJSaWdodCI6MC4wLCJCb3R0b20iOjAuMH0sIlBhZGRpbmciOnsiJGlkIjoiMTA3MSIsIlRvcCI6MC4wLCJMZWZ0IjowLjAsIlJpZ2h0IjowLjAsIkJvdHRvbSI6MC4wfSwiQmFja2dyb3VuZCI6eyIkaWQiOiIxMDcyIiwiQ29sb3IiOnsiJGlkIjoiMTA3MyIsIkEiOjM4LCJSIjoyMzcsIkciOjEyNSwiQiI6NDl9fSwiSXNWaXNpYmxlIjp0cnVlLCJXaWR0aCI6MC4wLCJIZWlnaHQiOjAuMCwiQm9yZGVyU3R5bGUiOnsiJGlkIjoiMTA3NCIsIkxpbmVDb2xvciI6eyIkaWQiOiIxMDc1IiwiJHR5cGUiOiJOTFJFLkNvbW1vbi5Eb20uU29saWRDb2xvckJydXNoLCBOTFJFLkNvbW1vbiIsIkNvbG9yIjp7IiRpZCI6IjEwNzYiLCJBIjoyNTUsIlIiOjIzNCwiRyI6MjIsIkIiOjMwfX0sIkxpbmVXZWlnaHQiOjAuMCwiTGluZVR5cGUiOjAsIlBhcmVudFN0eWxlIjpudWxsfSwiUGFyZW50U3R5bGUiOm51bGx9LCJNYXJnaW4iOnsiJGlkIjoiMTA3NyIsIlRvcCI6MC4wLCJMZWZ0IjowLjAsIlJpZ2h0IjowLjAsIkJvdHRvbSI6MC4wfSwiUGFkZGluZyI6eyIkaWQiOiIxMDc4IiwiVG9wIjowLjAsIkxlZnQiOjAuMCwiUmlnaHQiOjAuMCwiQm90dG9tIjowLjB9LCJJc1Zpc2libGUiOnRydWUsIldpZHRoIjowLjAsIkhlaWdodCI6MC4wLCJCb3JkZXJTdHlsZSI6eyIkaWQiOiIxMDc5IiwiTGluZUNvbG9yIjpudWxsLCJMaW5lV2VpZ2h0IjowLjAsIkxpbmVUeXBlIjowLCJQYXJlbnRTdHlsZSI6bnVsbH0sIlBhcmVudFN0eWxlIjpudWxsfX1dLCJJZCI6IjA4OWQ3ZWI5LTg4MjctNDUyNy05NDhhLTFlZjQ2NDZlODc0NiIsIkluZGV4IjoxLCJIZWFkZXJUZXh0IjoiU3RyYXRlZ3kiLCJTdHlsZSI6eyIkaWQiOiIxMDgwIiwiU3R5bGVJZCI6IjAwMDAwMDAwLTAwMDAtMDAwMC0wMDAwLTAwMDAwMDAwMDAwMCIsIkhlYWRlclN0eWxlIjp7IiRpZCI6IjEwODEiLCJUZXh0SXNWZXJ0aWNhbCI6ZmFsc2UsIlRleHRTdHlsZSI6eyIkaWQiOiIxMDgyIiwiRm9udFNldHRpbmdzIjp7IiRpZCI6IjEwODMiLCJGb250U2l6ZSI6MTIsIkZvbnROYW1lIjoiQ2FsaWJyaSIsIklzQm9sZCI6dHJ1ZSwiSXNJdGFsaWMiOmZhbHNlLCJJc1VuZGVybGluZWQiOmZhbHNlLCJQYXJlbnRTdHlsZSI6bnVsbH0sIkF1dG9TaXplIjoyLCJGb3JlZ3JvdW5kIjp7IiRpZCI6IjEwODQiLCJDb2xvciI6eyIkaWQiOiIxMDg1IiwiQSI6MjU1LCJSIjoyNTUsIkciOjI1NSwiQiI6MjU1fX0sIk1heFdpZHRoIjo4Ni44ODAwMDAwMDAwMDAwMSwiTWF4SGVpZ2h0IjoiSW5maW5pdHkiLCJTbWFydEZvcmVncm91bmRJc0FjdGl2ZSI6ZmFsc2UsIkhvcml6b250YWxBbGlnbm1lbnQiOjAsIlZlcnRpY2FsQWxpZ25tZW50IjowLCJTbWFydEZvcmVncm91bmQiOm51bGwsIkJhY2tncm91bmRGaWxsVHlwZSI6MCwiTWFyZ2luIjp7IiRpZCI6IjEwODYiLCJUb3AiOjAuMCwiTGVmdCI6MC4wLCJSaWdodCI6MC4wLCJCb3R0b20iOjAuMH0sIlBhZGRpbmciOnsiJGlkIjoiMTA4NyIsIlRvcCI6MC4wLCJMZWZ0IjowLjAsIlJpZ2h0IjowLjAsIkJvdHRvbSI6MC4wfSwiQmFja2dyb3VuZCI6bnVsbCwiSXNWaXNpYmxlIjpmYWxzZSwiV2lkdGgiOjAuMCwiSGVpZ2h0IjowLjAsIkJvcmRlclN0eWxlIjpudWxsLCJQYXJlbnRTdHlsZSI6bnVsbH0sIlJlY3RhbmdsZVN0eWxlIjp7IiRpZCI6IjEwODgiLCJNYXJnaW4iOnsiJGlkIjoiMTA4OSIsIlRvcCI6MC4wLCJMZWZ0IjowLjAsIlJpZ2h0IjowLjAsIkJvdHRvbSI6MC4wfSwiUGFkZGluZyI6eyIkaWQiOiIxMDkwIiwiVG9wIjowLjAsIkxlZnQiOjAuMCwiUmlnaHQiOjAuMCwiQm90dG9tIjowLjB9LCJCYWNrZ3JvdW5kIjp7IiRpZCI6IjEwOTEiLCJDb2xvciI6eyIkaWQiOiIxMDkyIiwiQSI6MjU1LCJSIjoyMzcsIkciOjEyNSwiQiI6NDl9fSwiSXNWaXNpYmxlIjp0cnVlLCJXaWR0aCI6MC4wLCJIZWlnaHQiOjAuMCwiQm9yZGVyU3R5bGUiOnsiJGlkIjoiMTA5MyIsIkxpbmVDb2xvciI6eyIkaWQiOiIxMDk0IiwiJHR5cGUiOiJOTFJFLkNvbW1vbi5Eb20uU29saWRDb2xvckJydXNoLCBOTFJFLkNvbW1vbiIsIkNvbG9yIjp7IiRpZCI6IjEwOTUiLCJBIjoyNTUsIlIiOjIxLCJHIjozNywiQiI6NjZ9fSwiTGluZVdlaWdodCI6MC4wLCJMaW5lVHlwZSI6MCwiUGFyZW50U3R5bGUiOm51bGx9LCJQYXJlbnRTdHlsZSI6bnVsbH0sIk1hcmdpbiI6eyIkaWQiOiIxMDk2IiwiVG9wIjowLjAsIkxlZnQiOjAuMCwiUmlnaHQiOjAuMCwiQm90dG9tIjowLjB9LCJQYWRkaW5nIjp7IiRpZCI6IjEwOTciLCJUb3AiOjAuMCwiTGVmdCI6MC4wLCJSaWdodCI6MC4wLCJCb3R0b20iOjAuMH0sIkJhY2tncm91bmQiOm51bGwsIklzVmlzaWJsZSI6dHJ1ZSwiV2lkdGgiOjAuMCwiSGVpZ2h0IjowLjAsIkJvcmRlclN0eWxlIjpudWxsLCJQYXJlbnRTdHlsZSI6bnVsbH0sIkJhY2tncm91bmRTdHlsZSI6eyIkaWQiOiIxMDk4IiwiTWFyZ2luIjp7IiRpZCI6IjEwOTkiLCJUb3AiOjAuMCwiTGVmdCI6MC4wLCJSaWdodCI6MC4wLCJCb3R0b20iOjAuMH0sIlBhZGRpbmciOnsiJGlkIjoiMTEwMCIsIlRvcCI6MC4wLCJMZWZ0IjowLjAsIlJpZ2h0IjowLjAsIkJvdHRvbSI6MC4wfSwiQmFja2dyb3VuZCI6eyIkaWQiOiIxMTAxIiwiQ29sb3IiOnsiJGlkIjoiMTEwMiIsIkEiOjM4LCJSIjoyMzcsIkciOjEyNSwiQiI6NDl9fSwiSXNWaXNpYmxlIjp0cnVlLCJXaWR0aCI6MC4wLCJIZWlnaHQiOjAuMCwiQm9yZGVyU3R5bGUiOnsiJGlkIjoiMTEwMyIsIkxpbmVDb2xvciI6eyIkaWQiOiIxMTA0IiwiJHR5cGUiOiJOTFJFLkNvbW1vbi5Eb20uU29saWRDb2xvckJydXNoLCBOTFJFLkNvbW1vbiIsIkNvbG9yIjp7IiRpZCI6IjExMDUiLCJBIjoyNTUsIlIiOjIxLCJHIjozNywiQiI6NjZ9fSwiTGluZVdlaWdodCI6MC4wLCJMaW5lVHlwZSI6MCwiUGFyZW50U3R5bGUiOm51bGx9LCJQYXJlbnRTdHlsZSI6bnVsbH0sIklzQWJvdmVUaW1lYmFuZCI6ZmFsc2UsIlNwYWNpbmciOjUsIkRlZmF1bHRTd2ltbGFuZVRhc2tTdHlsZSI6eyIkaWQiOiIxMTA2IiwiJHR5cGUiOiJOTFJFLkNvbW1vbi5Eb20uU3R5bGVzLkV4cGxpY2l0U2V0YWJsZVRhc2tTdHlsZSwgTkxSRS5Db21tb24iLCJTaGFwZSI6NywiU2hhcGVUaGlja25lc3MiOjAsIkR1cmF0aW9uRm9ybWF0IjowLCJJbmNsdWRlTm9uV29ya2luZ0RheXNJbkR1cmF0aW9uIjpmYWxzZSwiUGVyY2VudGFnZUNvbXBsZXRlU3R5bGUiOnsiJGlkIjoiMTEwNyIsIkZvbnRTZXR0aW5ncyI6eyIkaWQiOiIxMTA4IiwiRm9udFNpemUiOjEwLCJGb250TmFtZSI6IkNhbGlicmkiLCJJc0JvbGQiOmZhbHNlLCJJc0l0YWxpYyI6ZmFsc2UsIklzVW5kZXJsaW5lZCI6ZmFsc2UsIlBhcmVudFN0eWxlIjpudWxsfSwiQXV0b1NpemUiOjAsIkZvcmVncm91bmQiOnsiJGlkIjoiMTEwOSIsIkNvbG9yIjp7IiRpZCI6IjExM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ExIiwiVG9wIjowLjAsIkxlZnQiOjAuMCwiUmlnaHQiOjAuMCwiQm90dG9tIjowLjB9LCJQYWRkaW5nIjp7IiRpZCI6IjExMTIiLCJUb3AiOjAuMCwiTGVmdCI6MC4wLCJSaWdodCI6MC4wLCJCb3R0b20iOjAuMH0sIkJhY2tncm91bmQiOnsiJGlkIjoiMTExMyIsIkNvbG9yIjp7IiRpZCI6IjExMTQiLCJBIjo4OSwiUiI6MCwiRyI6MCwiQiI6MH19LCJJc1Zpc2libGUiOnRydWUsIldpZHRoIjowLjAsIkhlaWdodCI6MC4wLCJCb3JkZXJTdHlsZSI6eyIkaWQiOiIxMTE1IiwiTGluZUNvbG9yIjpudWxsLCJMaW5lV2VpZ2h0IjowLjAsIkxpbmVUeXBlIjowLCJQYXJlbnRTdHlsZSI6bnVsbH0sIlBhcmVudFN0eWxlIjpudWxsfSwiRHVyYXRpb25TdHlsZSI6eyIkaWQiOiIxMTE2IiwiRm9udFNldHRpbmdzIjp7IiRpZCI6IjExMTciLCJGb250U2l6ZSI6MTAsIkZvbnROYW1lIjoiQ2FsaWJyaSIsIklzQm9sZCI6ZmFsc2UsIklzSXRhbGljIjpmYWxzZSwiSXNVbmRlcmxpbmVkIjpmYWxzZSwiUGFyZW50U3R5bGUiOm51bGx9LCJBdXRvU2l6ZSI6MCwiRm9yZWdyb3VuZCI6eyIkaWQiOiIxMTE4IiwiQ29sb3IiOnsiJGlkIjoiMTEx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jAiLCJUb3AiOjAuMCwiTGVmdCI6MC4wLCJSaWdodCI6MC4wLCJCb3R0b20iOjAuMH0sIlBhZGRpbmciOnsiJGlkIjoiMTEyMSIsIlRvcCI6MC4wLCJMZWZ0IjowLjAsIlJpZ2h0IjowLjAsIkJvdHRvbSI6MC4wfSwiQmFja2dyb3VuZCI6eyIkaWQiOiIxMTIyIiwiQ29sb3IiOnsiJHJlZiI6IjExMTQifX0sIklzVmlzaWJsZSI6dHJ1ZSwiV2lkdGgiOjAuMCwiSGVpZ2h0IjowLjAsIkJvcmRlclN0eWxlIjp7IiRpZCI6IjExMjMiLCJMaW5lQ29sb3IiOm51bGwsIkxpbmVXZWlnaHQiOjAuMCwiTGluZVR5cGUiOjAsIlBhcmVudFN0eWxlIjpudWxsfSwiUGFyZW50U3R5bGUiOm51bGx9LCJIb3Jpem9udGFsQ29ubmVjdG9yU3R5bGUiOnsiJGlkIjoiMTEyNCIsIkxpbmVDb2xvciI6eyIkaWQiOiIxMTI1IiwiJHR5cGUiOiJOTFJFLkNvbW1vbi5Eb20uU29saWRDb2xvckJydXNoLCBOTFJFLkNvbW1vbiIsIkNvbG9yIjp7IiRpZCI6IjExMjYiLCJBIjoyNTUsIlIiOjIwNCwiRyI6MjA0LCJCIjoyMDR9fSwiTGluZVdlaWdodCI6MS4wLCJMaW5lVHlwZSI6MCwiUGFyZW50U3R5bGUiOm51bGx9LCJWZXJ0aWNhbENvbm5lY3RvclN0eWxlIjp7IiRpZCI6IjExMjciLCJMaW5lQ29sb3IiOnsiJGlkIjoiMTEyOCIsIiR0eXBlIjoiTkxSRS5Db21tb24uRG9tLlNvbGlkQ29sb3JCcnVzaCwgTkxSRS5Db21tb24iLCJDb2xvciI6eyIkaWQiOiIxMTI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EzMCIsIk1hcmdpbiI6eyIkaWQiOiIxMTMxIiwiVG9wIjowLjAsIkxlZnQiOjQuMCwiUmlnaHQiOjQuMCwiQm90dG9tIjowLjB9LCJQYWRkaW5nIjp7IiRpZCI6IjExMzIiLCJUb3AiOjAuMCwiTGVmdCI6MC4wLCJSaWdodCI6MC4wLCJCb3R0b20iOjAuMH0sIkJhY2tncm91bmQiOnsiJGlkIjoiMTEzMyIsIkNvbG9yIjp7IiRpZCI6IjExMzQiLCJBIjoyNTUsIlIiOjIzNywiRyI6MTI1LCJCIjo0OX19LCJJc1Zpc2libGUiOnRydWUsIldpZHRoIjowLjAsIkhlaWdodCI6MTMuNDI2NjY2NjY2NjY2Njc3LCJCb3JkZXJTdHlsZSI6eyIkaWQiOiIxMTM1IiwiTGluZUNvbG9yIjp7IiRpZCI6IjExMzYiLCIkdHlwZSI6Ik5MUkUuQ29tbW9uLkRvbS5Tb2xpZENvbG9yQnJ1c2gsIE5MUkUuQ29tbW9uIiwiQ29sb3IiOnsiJGlkIjoiMTEzNyIsIkEiOjI1NSwiUiI6MjM0LCJHIjoyMiwiQiI6MzB9fSwiTGluZVdlaWdodCI6MC4wLCJMaW5lVHlwZSI6MCwiUGFyZW50U3R5bGUiOm51bGx9LCJQYXJlbnRTdHlsZSI6bnVsbH0sIlRpdGxlU3R5bGUiOnsiJGlkIjoiMTEzOCIsIkZvbnRTZXR0aW5ncyI6eyIkaWQiOiIxMTM5IiwiRm9udFNpemUiOjExLCJGb250TmFtZSI6IkNhbGlicmkiLCJJc0JvbGQiOnRydWUsIklzSXRhbGljIjpmYWxzZSwiSXNVbmRlcmxpbmVkIjpmYWxzZSwiUGFyZW50U3R5bGUiOm51bGx9LCJBdXRvU2l6ZSI6MCwiRm9yZWdyb3VuZCI6eyIkaWQiOiIxMTQwIiwiQ29sb3IiOnsiJGlkIjoiMTE0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TQyIiwiVG9wIjowLjAsIkxlZnQiOjAuMCwiUmlnaHQiOjAuMCwiQm90dG9tIjowLjB9LCJQYWRkaW5nIjp7IiRpZCI6IjExNDMiLCJUb3AiOjAuMCwiTGVmdCI6MC4wLCJSaWdodCI6MC4wLCJCb3R0b20iOjAuMH0sIkJhY2tncm91bmQiOnsiJGlkIjoiMTE0NCIsIkNvbG9yIjp7IiRyZWYiOiIxMTE0In19LCJJc1Zpc2libGUiOnRydWUsIldpZHRoIjowLjAsIkhlaWdodCI6MC4wLCJCb3JkZXJTdHlsZSI6eyIkaWQiOiIxMTQ1IiwiTGluZUNvbG9yIjpudWxsLCJMaW5lV2VpZ2h0IjowLjAsIkxpbmVUeXBlIjowLCJQYXJlbnRTdHlsZSI6bnVsbH0sIlBhcmVudFN0eWxlIjpudWxsfSwiRGF0ZVN0eWxlIjp7IiRpZCI6IjExNDYiLCJGb250U2V0dGluZ3MiOnsiJGlkIjoiMTE0NyIsIkZvbnRTaXplIjoxMCwiRm9udE5hbWUiOiJDYWxpYnJpIiwiSXNCb2xkIjpmYWxzZSwiSXNJdGFsaWMiOmZhbHNlLCJJc1VuZGVybGluZWQiOmZhbHNlLCJQYXJlbnRTdHlsZSI6bnVsbH0sIkF1dG9TaXplIjowLCJGb3JlZ3JvdW5kIjp7IiRpZCI6IjExNDgiLCJDb2xvciI6eyIkaWQiOiIxMTQ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UwIiwiVG9wIjowLjAsIkxlZnQiOjAuMCwiUmlnaHQiOjAuMCwiQm90dG9tIjowLjB9LCJQYWRkaW5nIjp7IiRpZCI6IjExNTEiLCJUb3AiOjAuMCwiTGVmdCI6MC4wLCJSaWdodCI6MC4wLCJCb3R0b20iOjAuMH0sIkJhY2tncm91bmQiOnsiJGlkIjoiMTE1MiIsIkNvbG9yIjp7IiRyZWYiOiIxMTE0In19LCJJc1Zpc2libGUiOnRydWUsIldpZHRoIjowLjAsIkhlaWdodCI6MC4wLCJCb3JkZXJTdHlsZSI6eyIkaWQiOiIxMTUzIiwiTGluZUNvbG9yIjpudWxsLCJMaW5lV2VpZ2h0IjowLjAsIkxpbmVUeXBlIjowLCJQYXJlbnRTdHlsZSI6bnVsbH0sIlBhcmVudFN0eWxlIjpudWxsfSwiRGF0ZUZvcm1hdCI6eyIkaWQiOiIxMT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TUiLCJGb3JtYXQiOjAsIklzVmlzaWJsZSI6ZmFsc2UsIkxhc3RLbm93blZpc2liaWxpdHlTdGF0ZSI6ZmFsc2V9LCJJc1Zpc2libGUiOnRydWUsIlBhcmVudFN0eWxlIjpudWxsLCJfZXhwbGljaXRseVNldCI6eyIkaWQiOiIxMTU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xNTciLCJTaGFwZSI6MTQsIkNvbm5lY3Rvck1hcmdpbiI6eyIkaWQiOiIxMTU4IiwiVG9wIjowLjAsIkxlZnQiOjIuMCwiUmlnaHQiOjIuMCwiQm90dG9tIjowLjB9LCJDb25uZWN0b3JTdHlsZSI6eyIkaWQiOiIxMTU5IiwiTGluZUNvbG9yIjp7IiRpZCI6IjExNjAiLCIkdHlwZSI6Ik5MUkUuQ29tbW9uLkRvbS5Tb2xpZENvbG9yQnJ1c2gsIE5MUkUuQ29tbW9uIiwiQ29sb3IiOnsiJGlkIjoiMTE2MSIsIkEiOjEyNywiUiI6NzksIkciOjEyOSwiQiI6MTg5fX0sIkxpbmVXZWlnaHQiOjEuMCwiTGluZVR5cGUiOjAsIlBhcmVudFN0eWxlIjpudWxsfSwiSXNCZWxvd1RpbWViYW5kIjp0cnVlLCJQb3NpdGlvbk9uVGFzayI6MywiSGlkZURhdGUiOmZhbHNlLCJTaGFwZVNpemUiOjEsIlNwYWNpbmciOjAuMCwiUGFkZGluZyI6eyIkaWQiOiIxMTYyIiwiVG9wIjo3LjAsIkxlZnQiOjMuMCwiUmlnaHQiOjAuMCwiQm90dG9tIjoyLjB9LCJTaGFwZVN0eWxlIjp7IiRpZCI6IjExNjMiLCJNYXJnaW4iOnsiJGlkIjoiMTE2NCIsIlRvcCI6MC4wLCJMZWZ0IjowLjAsIlJpZ2h0IjowLjAsIkJvdHRvbSI6MC4wfSwiUGFkZGluZyI6eyIkaWQiOiIxMTY1IiwiVG9wIjowLjAsIkxlZnQiOjAuMCwiUmlnaHQiOjAuMCwiQm90dG9tIjowLjB9LCJCYWNrZ3JvdW5kIjp7IiRpZCI6IjExNjYiLCJDb2xvciI6eyIkaWQiOiIxMTY3IiwiQSI6MjU1LCJSIjoxMzIsIkciOjYwLCJCIjoxMn19LCJJc1Zpc2libGUiOnRydWUsIldpZHRoIjoxOC4wLCJIZWlnaHQiOjIwLjAsIkJvcmRlclN0eWxlIjp7IiRpZCI6IjExNjgiLCJMaW5lQ29sb3IiOnsiJGlkIjoiMTE2OSIsIiR0eXBlIjoiTkxSRS5Db21tb24uRG9tLlNvbGlkQ29sb3JCcnVzaCwgTkxSRS5Db21tb24iLCJDb2xvciI6eyIkaWQiOiIxMTcwIiwiQSI6MjU1LCJSIjoyMzQsIkciOjIyLCJCIjozMH19LCJMaW5lV2VpZ2h0IjowLjAsIkxpbmVUeXBlIjowLCJQYXJlbnRTdHlsZSI6bnVsbH0sIlBhcmVudFN0eWxlIjpudWxsfSwiVGl0bGVTdHlsZSI6eyIkaWQiOiIxMTcxIiwiRm9udFNldHRpbmdzIjp7IiRpZCI6IjExNzIiLCJGb250U2l6ZSI6MTEsIkZvbnROYW1lIjoiQ2FsaWJyaSIsIklzQm9sZCI6dHJ1ZSwiSXNJdGFsaWMiOmZhbHNlLCJJc1VuZGVybGluZWQiOmZhbHNlLCJQYXJlbnRTdHlsZSI6bnVsbH0sIkF1dG9TaXplIjowLCJGb3JlZ3JvdW5kIjp7IiRpZCI6IjExNzMiLCJDb2xvciI6eyIkaWQiOiIxMTc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NzUiLCJUb3AiOjAuMCwiTGVmdCI6MC4wLCJSaWdodCI6MC4wLCJCb3R0b20iOjAuMH0sIlBhZGRpbmciOnsiJGlkIjoiMTE3NiIsIlRvcCI6MC4wLCJMZWZ0IjowLjAsIlJpZ2h0IjowLjAsIkJvdHRvbSI6MC4wfSwiQmFja2dyb3VuZCI6eyIkaWQiOiIxMTc3IiwiQ29sb3IiOnsiJGlkIjoiMTE3OCIsIkEiOjg5LCJSIjowLCJHIjowLCJCIjowfX0sIklzVmlzaWJsZSI6dHJ1ZSwiV2lkdGgiOjAuMCwiSGVpZ2h0IjowLjAsIkJvcmRlclN0eWxlIjp7IiRpZCI6IjExNzkiLCJMaW5lQ29sb3IiOm51bGwsIkxpbmVXZWlnaHQiOjAuMCwiTGluZVR5cGUiOjAsIlBhcmVudFN0eWxlIjpudWxsfSwiUGFyZW50U3R5bGUiOm51bGx9LCJEYXRlU3R5bGUiOnsiJGlkIjoiMTE4MCIsIkZvbnRTZXR0aW5ncyI6eyIkaWQiOiIxMTgxIiwiRm9udFNpemUiOjEwLCJGb250TmFtZSI6IkNhbGlicmkiLCJJc0JvbGQiOmZhbHNlLCJJc0l0YWxpYyI6ZmFsc2UsIklzVW5kZXJsaW5lZCI6ZmFsc2UsIlBhcmVudFN0eWxlIjpudWxsfSwiQXV0b1NpemUiOjAsIkZvcmVncm91bmQiOnsiJGlkIjoiMTE4MiIsIkNvbG9yIjp7IiRpZCI6IjExOD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ODQiLCJUb3AiOjAuMCwiTGVmdCI6MC4wLCJSaWdodCI6MC4wLCJCb3R0b20iOjAuMH0sIlBhZGRpbmciOnsiJGlkIjoiMTE4NSIsIlRvcCI6MC4wLCJMZWZ0IjowLjAsIlJpZ2h0IjowLjAsIkJvdHRvbSI6MC4wfSwiQmFja2dyb3VuZCI6eyIkaWQiOiIxMTg2IiwiQ29sb3IiOnsiJHJlZiI6IjExNzgifX0sIklzVmlzaWJsZSI6ZmFsc2UsIldpZHRoIjowLjAsIkhlaWdodCI6MC4wLCJCb3JkZXJTdHlsZSI6eyIkaWQiOiIxMTg3IiwiTGluZUNvbG9yIjpudWxsLCJMaW5lV2VpZ2h0IjowLjAsIkxpbmVUeXBlIjowLCJQYXJlbnRTdHlsZSI6bnVsbH0sIlBhcmVudFN0eWxlIjpudWxsfSwiRGF0ZUZvcm1hdCI6eyIkaWQiOiIxMT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DkiLCJGb3JtYXQiOjAsIklzVmlzaWJsZSI6ZmFsc2UsIkxhc3RLbm93blZpc2liaWxpdHlTdGF0ZSI6ZmFsc2V9LCJJc1Zpc2libGUiOnRydWUsIlBhcmVudFN0eWxlIjpudWxsfSwiRGVmYXVsdFN3aW1sYW5lTWlsZXN0b25lU3R5bGUiOnsiJGlkIjoiMTE5MCIsIlRpdGxlUG9zaXRpb24iOiJSaWdodCIsIkRhdGVQb3NpdGlvbiI6IkxlZnQiLCJTaGFwZVR5cGUiOjAsIlNoYXBlU2l6ZSI6MSwiU3BhY2luZyI6NSwiU2hhcGVTdHlsZSI6eyIkaWQiOiIxMTkxIiwiTWFyZ2luIjp7IiRpZCI6IjExOTIiLCJUb3AiOjAuMCwiTGVmdCI6MC4wLCJSaWdodCI6MC4wLCJCb3R0b20iOjAuMH0sIlBhZGRpbmciOnsiJGlkIjoiMTE5MyIsIlRvcCI6MC4wLCJMZWZ0IjowLjAsIlJpZ2h0IjowLjAsIkJvdHRvbSI6MC4wfSwiQmFja2dyb3VuZCI6eyIkaWQiOiIxMTk0IiwiQ29sb3IiOnsiJGlkIjoiMTE5NSIsIkEiOjI1NSwiUiI6MjM3LCJHIjoxMjUsIkIiOjQ5fX0sIklzVmlzaWJsZSI6dHJ1ZSwiV2lkdGgiOjE4LjAsIkhlaWdodCI6MjAuMCwiQm9yZGVyU3R5bGUiOnsiJGlkIjoiMTE5NiIsIkxpbmVDb2xvciI6eyIkaWQiOiIxMTk3IiwiJHR5cGUiOiJOTFJFLkNvbW1vbi5Eb20uU29saWRDb2xvckJydXNoLCBOTFJFLkNvbW1vbiIsIkNvbG9yIjp7IiRpZCI6IjExOTgiLCJBIjoyNTUsIlIiOjIzNCwiRyI6MjIsIkIiOjMwfX0sIkxpbmVXZWlnaHQiOjAuMCwiTGluZVR5cGUiOjAsIlBhcmVudFN0eWxlIjpudWxsfSwiUGFyZW50U3R5bGUiOm51bGx9LCJUaXRsZVN0eWxlIjp7IiRpZCI6IjExOTkiLCJGb250U2V0dGluZ3MiOnsiJGlkIjoiMTIwMCIsIkZvbnRTaXplIjoxMSwiRm9udE5hbWUiOiJDYWxpYnJpIiwiSXNCb2xkIjp0cnVlLCJJc0l0YWxpYyI6ZmFsc2UsIklzVW5kZXJsaW5lZCI6ZmFsc2UsIlBhcmVudFN0eWxlIjpudWxsfSwiQXV0b1NpemUiOjAsIkZvcmVncm91bmQiOnsiJGlkIjoiMTIwMSIsIkNvbG9yIjp7IiRpZCI6IjEyM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wMyIsIlRvcCI6MC4wLCJMZWZ0IjowLjAsIlJpZ2h0IjowLjAsIkJvdHRvbSI6MC4wfSwiUGFkZGluZyI6eyIkaWQiOiIxMjA0IiwiVG9wIjowLjAsIkxlZnQiOjAuMCwiUmlnaHQiOjAuMCwiQm90dG9tIjowLjB9LCJCYWNrZ3JvdW5kIjp7IiRpZCI6IjEyMDUiLCJDb2xvciI6eyIkaWQiOiIxMjA2IiwiQSI6ODksIlIiOjAsIkciOjAsIkIiOjB9fSwiSXNWaXNpYmxlIjp0cnVlLCJXaWR0aCI6MC4wLCJIZWlnaHQiOjAuMCwiQm9yZGVyU3R5bGUiOnsiJGlkIjoiMTIwNyIsIkxpbmVDb2xvciI6bnVsbCwiTGluZVdlaWdodCI6MC4wLCJMaW5lVHlwZSI6MCwiUGFyZW50U3R5bGUiOm51bGx9LCJQYXJlbnRTdHlsZSI6bnVsbH0sIkRhdGVTdHlsZSI6eyIkaWQiOiIxMjA4IiwiRm9udFNldHRpbmdzIjp7IiRpZCI6IjEyMDkiLCJGb250U2l6ZSI6MTAsIkZvbnROYW1lIjoiQ2FsaWJyaSIsIklzQm9sZCI6ZmFsc2UsIklzSXRhbGljIjpmYWxzZSwiSXNVbmRlcmxpbmVkIjpmYWxzZSwiUGFyZW50U3R5bGUiOm51bGx9LCJBdXRvU2l6ZSI6MCwiRm9yZWdyb3VuZCI6eyIkaWQiOiIxMjEwIiwiQ29sb3IiOnsiJGlkIjoiMTIx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xMiIsIlRvcCI6MC4wLCJMZWZ0IjowLjAsIlJpZ2h0IjowLjAsIkJvdHRvbSI6MC4wfSwiUGFkZGluZyI6eyIkaWQiOiIxMjEzIiwiVG9wIjowLjAsIkxlZnQiOjAuMCwiUmlnaHQiOjAuMCwiQm90dG9tIjowLjB9LCJCYWNrZ3JvdW5kIjp7IiRpZCI6IjEyMTQiLCJDb2xvciI6eyIkaWQiOiIxMjE1IiwiQSI6ODksIlIiOjAsIkciOjAsIkIiOjB9fSwiSXNWaXNpYmxlIjpmYWxzZSwiV2lkdGgiOjAuMCwiSGVpZ2h0IjowLjAsIkJvcmRlclN0eWxlIjp7IiRpZCI6IjEyMTYiLCJMaW5lQ29sb3IiOm51bGwsIkxpbmVXZWlnaHQiOjAuMCwiTGluZVR5cGUiOjAsIlBhcmVudFN0eWxlIjpudWxsfSwiUGFyZW50U3R5bGUiOm51bGx9LCJEYXRlRm9ybWF0Ijp7IiRpZCI6IjEy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xOCIsIkZvcm1hdCI6MCwiSXNWaXNpYmxlIjpmYWxzZSwiTGFzdEtub3duVmlzaWJpbGl0eVN0YXRlIjpmYWxzZX0sIklzVmlzaWJsZSI6dHJ1ZSwiUGFyZW50U3R5bGUiOm51bGx9LCJEZWZhdWx0U3dpbWxhbmVBY3Rpdml0eVN0eWxlIjp7IiRpZCI6IjEyMTkiLCJIZWFkZXJTdHlsZSI6eyIkaWQiOiIxMjIwIiwiVGV4dFN0eWxlIjp7IiRpZCI6IjEyMjEiLCJGb250U2V0dGluZ3MiOnsiJGlkIjoiMTIyMiIsIkZvbnRTaXplIjoxMSwiRm9udE5hbWUiOiJDYWxpYnJpIiwiSXNCb2xkIjpmYWxzZSwiSXNJdGFsaWMiOmZhbHNlLCJJc1VuZGVybGluZWQiOmZhbHNlLCJQYXJlbnRTdHlsZSI6bnVsbH0sIkF1dG9TaXplIjowLCJGb3JlZ3JvdW5kIjp7IiRpZCI6IjEyMjMiLCJDb2xvciI6eyIkaWQiOiIxMjI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yNSIsIlRvcCI6MC4wLCJMZWZ0IjowLjAsIlJpZ2h0IjowLjAsIkJvdHRvbSI6MC4wfSwiUGFkZGluZyI6eyIkaWQiOiIxMjI2IiwiVG9wIjowLjAsIkxlZnQiOjAuMCwiUmlnaHQiOjAuMCwiQm90dG9tIjowLjB9LCJCYWNrZ3JvdW5kIjpudWxsLCJJc1Zpc2libGUiOnRydWUsIldpZHRoIjowLjAsIkhlaWdodCI6MC4wLCJCb3JkZXJTdHlsZSI6bnVsbCwiUGFyZW50U3R5bGUiOm51bGx9LCJSZWN0YW5nbGVTdHlsZSI6eyIkaWQiOiIxMjI3IiwiTWFyZ2luIjp7IiRpZCI6IjEyMjgiLCJUb3AiOjAuMCwiTGVmdCI6MC4wLCJSaWdodCI6MC4wLCJCb3R0b20iOjAuMH0sIlBhZGRpbmciOnsiJGlkIjoiMTIyOSIsIlRvcCI6MC4wLCJMZWZ0IjowLjAsIlJpZ2h0IjowLjAsIkJvdHRvbSI6MC4wfSwiQmFja2dyb3VuZCI6eyIkaWQiOiIxMjMwIiwiQ29sb3IiOnsiJGlkIjoiMTIzMSIsIkEiOjYzLCJSIjoyMzcsIkciOjEyNSwiQiI6NDl9fSwiSXNWaXNpYmxlIjp0cnVlLCJXaWR0aCI6MC4wLCJIZWlnaHQiOjAuMCwiQm9yZGVyU3R5bGUiOnsiJGlkIjoiMTIzMiIsIkxpbmVDb2xvciI6eyIkaWQiOiIxMjMzIiwiJHR5cGUiOiJOTFJFLkNvbW1vbi5Eb20uU29saWRDb2xvckJydXNoLCBOTFJFLkNvbW1vbiIsIkNvbG9yIjp7IiRpZCI6IjEyMzQiLCJBIjoyNTUsIlIiOjI1NSwiRyI6MCwiQiI6MH19LCJMaW5lV2VpZ2h0IjowLjAsIkxpbmVUeXBlIjowLCJQYXJlbnRTdHlsZSI6bnVsbH0sIlBhcmVudFN0eWxlIjpudWxsfSwiTWFyZ2luIjp7IiRpZCI6IjEyMzUiLCJUb3AiOjAuMCwiTGVmdCI6MC4wLCJSaWdodCI6MC4wLCJCb3R0b20iOjAuMH0sIlBhZGRpbmciOnsiJGlkIjoiMTIzNiIsIlRvcCI6MC4wLCJMZWZ0IjowLjAsIlJpZ2h0IjowLjAsIkJvdHRvbSI6MC4wfSwiQmFja2dyb3VuZCI6bnVsbCwiSXNWaXNpYmxlIjp0cnVlLCJXaWR0aCI6MC4wLCJIZWlnaHQiOjAuMCwiQm9yZGVyU3R5bGUiOm51bGwsIlBhcmVudFN0eWxlIjpudWxsfSwiQmFja2dyb3VuZFN0eWxlIjp7IiRpZCI6IjEyMzciLCJNYXJnaW4iOnsiJGlkIjoiMTIzOCIsIlRvcCI6MC4wLCJMZWZ0IjowLjAsIlJpZ2h0IjowLjAsIkJvdHRvbSI6MC4wfSwiUGFkZGluZyI6eyIkaWQiOiIxMjM5IiwiVG9wIjowLjAsIkxlZnQiOjAuMCwiUmlnaHQiOjAuMCwiQm90dG9tIjowLjB9LCJCYWNrZ3JvdW5kIjp7IiRpZCI6IjEyNDAiLCJDb2xvciI6eyIkaWQiOiIxMjQxIiwiQSI6MzgsIlIiOjIzNywiRyI6MTI1LCJCIjo0OX19LCJJc1Zpc2libGUiOnRydWUsIldpZHRoIjowLjAsIkhlaWdodCI6MC4wLCJCb3JkZXJTdHlsZSI6eyIkaWQiOiIxMjQyIiwiTGluZUNvbG9yIjp7IiRpZCI6IjEyNDMiLCIkdHlwZSI6Ik5MUkUuQ29tbW9uLkRvbS5Tb2xpZENvbG9yQnJ1c2gsIE5MUkUuQ29tbW9uIiwiQ29sb3IiOnsiJGlkIjoiMTI0NCIsIkEiOjI1NSwiUiI6MjM0LCJHIjoyMiwiQiI6MzB9fSwiTGluZVdlaWdodCI6MC4wLCJMaW5lVHlwZSI6MCwiUGFyZW50U3R5bGUiOm51bGx9LCJQYXJlbnRTdHlsZSI6bnVsbH0sIk1hcmdpbiI6eyIkaWQiOiIxMjQ1IiwiVG9wIjowLjAsIkxlZnQiOjAuMCwiUmlnaHQiOjAuMCwiQm90dG9tIjowLjB9LCJQYWRkaW5nIjp7IiRpZCI6IjEyNDYiLCJUb3AiOjAuMCwiTGVmdCI6MC4wLCJSaWdodCI6MC4wLCJCb3R0b20iOjAuMH0sIklzVmlzaWJsZSI6dHJ1ZSwiV2lkdGgiOjAuMCwiSGVpZ2h0IjowLjAsIkJvcmRlclN0eWxlIjp7IiRpZCI6IjEyNDciLCJMaW5lQ29sb3IiOm51bGwsIkxpbmVXZWlnaHQiOjAuMCwiTGluZVR5cGUiOjAsIlBhcmVudFN0eWxlIjpudWxsfSwiUGFyZW50U3R5bGUiOm51bGx9LCJNYXJnaW4iOnsiJGlkIjoiMTI0OCIsIlRvcCI6MC4wLCJMZWZ0IjowLjAsIlJpZ2h0IjowLjAsIkJvdHRvbSI6MC4wfSwiUGFkZGluZyI6eyIkaWQiOiIxMjQ5IiwiVG9wIjowLjAsIkxlZnQiOjAuMCwiUmlnaHQiOjAuMCwiQm90dG9tIjowLjB9LCJJc1Zpc2libGUiOnRydWUsIldpZHRoIjowLjAsIkhlaWdodCI6MC4wLCJCb3JkZXJTdHlsZSI6eyIkaWQiOiIxMjUwIiwiTGluZUNvbG9yIjpudWxsLCJMaW5lV2VpZ2h0IjowLjAsIkxpbmVUeXBlIjowLCJQYXJlbnRTdHlsZSI6bnVsbH0sIlBhcmVudFN0eWxlIjpudWxsfX0seyIkaWQiOiIxMjUxIiwiX2FjdGl2aXRpZXMiOlt7IiRpZCI6IjEyNTIiLCJfcm93cyI6W3siJGlkIjoiMTI1MyIsIl90YXNrcyI6W3siJGlkIjoiMTI1NCIsIl9hdHRhY2hlZE1pbGVzdG9uZXMiOltdLCJUYXNrRGVmaW5pdGlvbiI6eyIkaWQiOiIxMjU1IiwiR3JvdXBOYW1lIjpudWxsLCJTdGFydERhdGUiOiIyMDI1LTAyLTE3VDA5OjEzOjAwWiIsIkVuZERhdGUiOiIyMDI1LTAzLTMxVDIwOjAxOjAwWiIsIlBlcmNlbnRhZ2VDb21wbGV0ZSI6NzUuMCwiU3R5bGUiOnsiJGlkIjoiMTI1NiIsIlNoYXBlIjo3LCJTaGFwZVRoaWNrbmVzcyI6MCwiRHVyYXRpb25Gb3JtYXQiOjUsIkluY2x1ZGVOb25Xb3JraW5nRGF5c0luRHVyYXRpb24iOmZhbHNlLCJQZXJjZW50YWdlQ29tcGxldGVTdHlsZSI6eyIkaWQiOiIxMjU3IiwiRm9udFNldHRpbmdzIjp7IiRpZCI6IjEyNTgiLCJGb250U2l6ZSI6MTAsIkZvbnROYW1lIjoiQ2FsaWJyaSIsIklzQm9sZCI6dHJ1ZSwiSXNJdGFsaWMiOmZhbHNlLCJJc1VuZGVybGluZWQiOmZhbHNlLCJQYXJlbnRTdHlsZSI6bnVsbH0sIkF1dG9TaXplIjowLCJGb3JlZ3JvdW5kIjp7IiRpZCI6IjEyNTkiLCJDb2xvciI6eyIkaWQiOiIxMjYwIiwiQSI6MjU1LCJSIjo1NiwiRyI6ODcsIkIiOjM1fX0sIk1heFdpZHRoIjoyMDAuMCwiTWF4SGVpZ2h0IjoiSW5maW5pdHkiLCJTbWFydEZvcmVncm91bmRJc0FjdGl2ZSI6ZmFsc2UsIkhvcml6b250YWxBbGlnbm1lbnQiOjIsIlZlcnRpY2FsQWxpZ25tZW50IjowLCJTbWFydEZvcmVncm91bmQiOm51bGwsIkJhY2tncm91bmRGaWxsVHlwZSI6MCwiTWFyZ2luIjp7IiRpZCI6IjEyNjEiLCJUb3AiOjAuMCwiTGVmdCI6MC4wLCJSaWdodCI6MC4wLCJCb3R0b20iOjAuMH0sIlBhZGRpbmciOnsiJGlkIjoiMTI2MiIsIlRvcCI6MC4wLCJMZWZ0IjowLjAsIlJpZ2h0IjowLjAsIkJvdHRvbSI6MC4wfSwiQmFja2dyb3VuZCI6eyIkaWQiOiIxMjYzIiwiQ29sb3IiOnsiJGlkIjoiMTI2NCIsIkEiOjg5LCJSIjowLCJHIjowLCJCIjowfX0sIklzVmlzaWJsZSI6dHJ1ZSwiV2lkdGgiOjAuMCwiSGVpZ2h0IjowLjAsIkJvcmRlclN0eWxlIjp7IiRpZCI6IjEyNjUiLCJMaW5lQ29sb3IiOm51bGwsIkxpbmVXZWlnaHQiOjAuMCwiTGluZVR5cGUiOjAsIlBhcmVudFN0eWxlIjpudWxsfSwiUGFyZW50U3R5bGUiOm51bGx9LCJEdXJhdGlvblN0eWxlIjp7IiRpZCI6IjEyNjYiLCJGb250U2V0dGluZ3MiOnsiJGlkIjoiMTI2NyIsIkZvbnRTaXplIjoxMCwiRm9udE5hbWUiOiJDYWxpYnJpIiwiSXNCb2xkIjp0cnVlLCJJc0l0YWxpYyI6ZmFsc2UsIklzVW5kZXJsaW5lZCI6ZmFsc2UsIlBhcmVudFN0eWxlIjpudWxsfSwiQXV0b1NpemUiOjAsIkZvcmVncm91bmQiOnsiJGlkIjoiMTI2OCIsIkNvbG9yIjp7IiRpZCI6IjEyNjkiLCJBIjoyNTUsIlIiOjU2LCJHIjo4NywiQiI6MzV9fSwiTWF4V2lkdGgiOjIwMC4wLCJNYXhIZWlnaHQiOiJJbmZpbml0eSIsIlNtYXJ0Rm9yZWdyb3VuZElzQWN0aXZlIjpmYWxzZSwiSG9yaXpvbnRhbEFsaWdubWVudCI6MCwiVmVydGljYWxBbGlnbm1lbnQiOjAsIlNtYXJ0Rm9yZWdyb3VuZCI6bnVsbCwiQmFja2dyb3VuZEZpbGxUeXBlIjowLCJNYXJnaW4iOnsiJGlkIjoiMTI3MCIsIlRvcCI6MC4wLCJMZWZ0IjowLjAsIlJpZ2h0IjowLjAsIkJvdHRvbSI6MC4wfSwiUGFkZGluZyI6eyIkaWQiOiIxMjcxIiwiVG9wIjowLjAsIkxlZnQiOjAuMCwiUmlnaHQiOjAuMCwiQm90dG9tIjowLjB9LCJCYWNrZ3JvdW5kIjp7IiRpZCI6IjEyNzIiLCJDb2xvciI6eyIkaWQiOiIxMjczIiwiQSI6MCwiUiI6MjU1LCJHIjoyNTUsIkIiOjI1NX19LCJJc1Zpc2libGUiOnRydWUsIldpZHRoIjowLjAsIkhlaWdodCI6MC4wLCJCb3JkZXJTdHlsZSI6eyIkaWQiOiIxMjc0IiwiTGluZUNvbG9yIjpudWxsLCJMaW5lV2VpZ2h0IjowLjAsIkxpbmVUeXBlIjowLCJQYXJlbnRTdHlsZSI6bnVsbH0sIlBhcmVudFN0eWxlIjpudWxsfSwiSG9yaXpvbnRhbENvbm5lY3RvclN0eWxlIjp7IiRpZCI6IjEyNzUiLCJMaW5lQ29sb3IiOnsiJGlkIjoiMTI3NiIsIiR0eXBlIjoiTkxSRS5Db21tb24uRG9tLlNvbGlkQ29sb3JCcnVzaCwgTkxSRS5Db21tb24iLCJDb2xvciI6eyIkaWQiOiIxMjc3IiwiQSI6MjU1LCJSIjoyMDQsIkciOjIwNCwiQiI6MjA0fX0sIkxpbmVXZWlnaHQiOjEuMCwiTGluZVR5cGUiOjAsIlBhcmVudFN0eWxlIjpudWxsfSwiVmVydGljYWxDb25uZWN0b3JTdHlsZSI6eyIkaWQiOiIxMjc4IiwiTGluZUNvbG9yIjp7IiRpZCI6IjEyNzkiLCIkdHlwZSI6Ik5MUkUuQ29tbW9uLkRvbS5Tb2xpZENvbG9yQnJ1c2gsIE5MUkUuQ29tbW9uIiwiQ29sb3IiOnsiJGlkIjoiMTI4MCIsIkEiOjI1NSwiUiI6MjA0LCJHIjoyMDQsIkIiOjIwNH19LCJMaW5lV2VpZ2h0IjowLjAsIkxpbmVUeXBlIjowLCJQYXJlbnRTdHlsZSI6bnVsbH0sIk1hcmdpbiI6bnVsbCwiU3RhcnREYXRlUG9zaXRpb24iOjYsIkVuZERhdGVQb3NpdGlvbiI6NiwiRGF0ZUlzVmlzaWJsZSI6ZmFsc2UsIlRpdGxlUG9zaXRpb24iOjEsIkR1cmF0aW9uUG9zaXRpb24iOjAsIlBlcmNlbnRhZ2VDb21wbGV0ZWRQb3NpdGlvbiI6MywiU3BhY2luZyI6MywiSXNCZWxvd1RpbWViYW5kIjp0cnVlLCJQZXJjZW50YWdlQ29tcGxldGVTaGFwZU9wYWNpdHkiOjM1LCJTaGFwZVN0eWxlIjp7IiRpZCI6IjEyODEiLCJNYXJnaW4iOnsiJGlkIjoiMTI4MiIsIlRvcCI6MC4wLCJMZWZ0Ijo0LjAsIlJpZ2h0Ijo0LjAsIkJvdHRvbSI6MC4wfSwiUGFkZGluZyI6eyIkaWQiOiIxMjgzIiwiVG9wIjowLjAsIkxlZnQiOjAuMCwiUmlnaHQiOjAuMCwiQm90dG9tIjowLjB9LCJCYWNrZ3JvdW5kIjp7IiRpZCI6IjEyODQiLCJDb2xvciI6eyIkaWQiOiIxMjg1IiwiQSI6MjU1LCJSIjoxMTIsIkciOjE3MywiQiI6NzF9fSwiSXNWaXNpYmxlIjp0cnVlLCJXaWR0aCI6MC4wLCJIZWlnaHQiOjEwLjAsIkJvcmRlclN0eWxlIjp7IiRpZCI6IjEyODYiLCJMaW5lQ29sb3IiOnsiJGlkIjoiMTI4NyIsIiR0eXBlIjoiTkxSRS5Db21tb24uRG9tLlNvbGlkQ29sb3JCcnVzaCwgTkxSRS5Db21tb24iLCJDb2xvciI6eyIkaWQiOiIxMjg4IiwiQSI6MjU1LCJSIjoyNTUsIkciOjAsIkIiOjB9fSwiTGluZVdlaWdodCI6MC4wLCJMaW5lVHlwZSI6MCwiUGFyZW50U3R5bGUiOm51bGx9LCJQYXJlbnRTdHlsZSI6bnVsbH0sIlRpdGxlU3R5bGUiOnsiJGlkIjoiMTI4OSIsIkZvbnRTZXR0aW5ncyI6eyIkaWQiOiIxMjkwIiwiRm9udFNpemUiOjExLCJGb250TmFtZSI6IkNhbGlicmkiLCJJc0JvbGQiOnRydWUsIklzSXRhbGljIjpmYWxzZSwiSXNVbmRlcmxpbmVkIjpmYWxzZSwiUGFyZW50U3R5bGUiOm51bGx9LCJBdXRvU2l6ZSI6MCwiRm9yZWdyb3VuZCI6eyIkaWQiOiIxMjkxIiwiQ29sb3IiOnsiJGlkIjoiMTI5Mi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xMjkzIiwiVG9wIjowLjAsIkxlZnQiOjAuMCwiUmlnaHQiOjAuMCwiQm90dG9tIjowLjB9LCJQYWRkaW5nIjp7IiRpZCI6IjEyOTQiLCJUb3AiOjAuMCwiTGVmdCI6MC4wLCJSaWdodCI6MC4wLCJCb3R0b20iOjAuMH0sIkJhY2tncm91bmQiOnsiJGlkIjoiMTI5NSIsIkNvbG9yIjp7IiRpZCI6IjEyOTYiLCJBIjowLCJSIjoyNTUsIkciOjI1NSwiQiI6MjU1fX0sIklzVmlzaWJsZSI6dHJ1ZSwiV2lkdGgiOjAuMCwiSGVpZ2h0IjowLjAsIkJvcmRlclN0eWxlIjp7IiRpZCI6IjEyOTciLCJMaW5lQ29sb3IiOm51bGwsIkxpbmVXZWlnaHQiOjAuMCwiTGluZVR5cGUiOjAsIlBhcmVudFN0eWxlIjpudWxsfSwiUGFyZW50U3R5bGUiOm51bGx9LCJEYXRlU3R5bGUiOnsiJGlkIjoiMTI5OCIsIkZvbnRTZXR0aW5ncyI6eyIkaWQiOiIxMjk5IiwiRm9udFNpemUiOjEwLCJGb250TmFtZSI6IkNhbGlicmkiLCJJc0JvbGQiOmZhbHNlLCJJc0l0YWxpYyI6ZmFsc2UsIklzVW5kZXJsaW5lZCI6ZmFsc2UsIlBhcmVudFN0eWxlIjpudWxsfSwiQXV0b1NpemUiOjAsIkZvcmVncm91bmQiOnsiJGlkIjoiMTMwMCIsIkNvbG9yIjp7IiRpZCI6IjEz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DIiLCJUb3AiOjAuMCwiTGVmdCI6MC4wLCJSaWdodCI6MC4wLCJCb3R0b20iOjAuMH0sIlBhZGRpbmciOnsiJGlkIjoiMTMwMyIsIlRvcCI6MC4wLCJMZWZ0IjowLjAsIlJpZ2h0IjowLjAsIkJvdHRvbSI6MC4wfSwiQmFja2dyb3VuZCI6eyIkaWQiOiIxMzA0IiwiQ29sb3IiOnsiJGlkIjoiMTMwNSIsIkEiOjg5LCJSIjowLCJHIjowLCJCIjowfX0sIklzVmlzaWJsZSI6dHJ1ZSwiV2lkdGgiOjAuMCwiSGVpZ2h0IjowLjAsIkJvcmRlclN0eWxlIjp7IiRpZCI6IjEzMDYiLCJMaW5lQ29sb3IiOm51bGwsIkxpbmVXZWlnaHQiOjAuMCwiTGluZVR5cGUiOjAsIlBhcmVudFN0eWxlIjpudWxsfSwiUGFyZW50U3R5bGUiOm51bGx9LCJEYXRlRm9ybWF0Ijp7IiRpZCI6IjEz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wOCIsIkZvcm1hdCI6MCwiSXNWaXNpYmxlIjpmYWxzZSwiTGFzdEtub3duVmlzaWJpbGl0eVN0YXRlIjpmYWxzZX0sIklzVmlzaWJsZSI6dHJ1ZSwiUGFyZW50U3R5bGUiOm51bGx9LCJJbmRleCI6MjIsIlNtYXJ0RHVyYXRpb25BY3RpdmF0ZWQiOmZhbHNlLCJEYXRlRm9ybWF0Ijp7IiRyZWYiOiIxMzA3In0sIldlZWtOdW1iZXJpbmciOnsiJGlkIjoiMTMwOSIsIkZvcm1hdCI6MCwiSXNWaXNpYmxlIjpmYWxzZSwiTGFzdEtub3duVmlzaWJpbGl0eVN0YXRlIjpmYWxzZX0sIklkIjoiNzFmZWIwODktN2MyYi00N2QyLTg2NzgtMzY2ZDA2NjE5MTNiIiwiSW1wb3J0SWQiOm51bGwsIlRpdGxlIjoiUHJvZHVjdCBSb2FkbWFwIiwiTm90ZSI6bnVsbCwiSHlwZXJsaW5rIjp7IiRpZCI6IjEzMTAiLCJBZGRyZXNzIjoiIiwiU3ViQWRkcmVzcyI6IiJ9LCJJc0NoYW5nZWQiOmZhbHNlLCJJc05ldyI6ZmFsc2V9fSx7IiRpZCI6IjEzMTEiLCJfYXR0YWNoZWRNaWxlc3RvbmVzIjpbeyIkaWQiOiIxMzEyIiwiRGF0ZSI6IjIwMjUtMDUtMjBUMDA6MDA6MDAiLCJTdHlsZSI6eyIkaWQiOiIxMzEzIiwiU2hhcGUiOjE0LCJDb25uZWN0b3JNYXJnaW4iOnsiJGlkIjoiMTMxNCIsIlRvcCI6MC4wLCJMZWZ0IjoyLjAsIlJpZ2h0IjoyLjAsIkJvdHRvbSI6MC4wfSwiQ29ubmVjdG9yU3R5bGUiOnsiJGlkIjoiMTMxNSIsIkxpbmVDb2xvciI6eyIkaWQiOiIxMzE2IiwiJHR5cGUiOiJOTFJFLkNvbW1vbi5Eb20uU29saWRDb2xvckJydXNoLCBOTFJFLkNvbW1vbiIsIkNvbG9yIjp7IiRpZCI6IjEzMTciLCJBIjoxMjcsIlIiOjU2LCJHIjo4NywiQiI6MzV9fSwiTGluZVdlaWdodCI6MS4wLCJMaW5lVHlwZSI6MCwiUGFyZW50U3R5bGUiOm51bGx9LCJJc0JlbG93VGltZWJhbmQiOnRydWUsIlBvc2l0aW9uT25UYXNrIjozLCJIaWRlRGF0ZSI6ZmFsc2UsIlNoYXBlU2l6ZSI6MSwiU3BhY2luZyI6MS4wLCJQYWRkaW5nIjp7IiRpZCI6IjEzMTgiLCJUb3AiOjcuMCwiTGVmdCI6My4wLCJSaWdodCI6MC4wLCJCb3R0b20iOjIuMH0sIlNoYXBlU3R5bGUiOnsiJGlkIjoiMTMxOSIsIk1hcmdpbiI6eyIkaWQiOiIxMzIwIiwiVG9wIjowLjAsIkxlZnQiOjAuMCwiUmlnaHQiOjAuMCwiQm90dG9tIjowLjB9LCJQYWRkaW5nIjp7IiRpZCI6IjEzMjEiLCJUb3AiOjAuMCwiTGVmdCI6MC4wLCJSaWdodCI6MC4wLCJCb3R0b20iOjAuMH0sIkJhY2tncm91bmQiOnsiJGlkIjoiMTMyMiIsIkNvbG9yIjp7IiRpZCI6IjEzMjMiLCJBIjoyNTUsIlIiOjU2LCJHIjo4NywiQiI6MzV9fSwiSXNWaXNpYmxlIjp0cnVlLCJXaWR0aCI6MTguMCwiSGVpZ2h0IjoyMC4wLCJCb3JkZXJTdHlsZSI6eyIkaWQiOiIxMzI0IiwiTGluZUNvbG9yIjpudWxsLCJMaW5lV2VpZ2h0IjowLjAsIkxpbmVUeXBlIjowLCJQYXJlbnRTdHlsZSI6bnVsbH0sIlBhcmVudFN0eWxlIjpudWxsfSwiVGl0bGVTdHlsZSI6eyIkaWQiOiIxMzI1IiwiRm9udFNldHRpbmdzIjp7IiRpZCI6IjEzMjYiLCJGb250U2l6ZSI6MTEsIkZvbnROYW1lIjoiQ2FsaWJyaSIsIklzQm9sZCI6dHJ1ZSwiSXNJdGFsaWMiOmZhbHNlLCJJc1VuZGVybGluZWQiOmZhbHNlLCJQYXJlbnRTdHlsZSI6bnVsbH0sIkF1dG9TaXplIjowLCJGb3JlZ3JvdW5kIjp7IiRpZCI6IjEzMjciLCJDb2xvciI6eyIkaWQiOiIxMzI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jkiLCJUb3AiOjAuMCwiTGVmdCI6MC4wLCJSaWdodCI6MC4wLCJCb3R0b20iOjAuMH0sIlBhZGRpbmciOnsiJGlkIjoiMTMzMCIsIlRvcCI6MC4wLCJMZWZ0IjowLjAsIlJpZ2h0IjowLjAsIkJvdHRvbSI6MC4wfSwiQmFja2dyb3VuZCI6eyIkaWQiOiIxMzMxIiwiQ29sb3IiOnsiJGlkIjoiMTMzMiIsIkEiOjAsIlIiOjI1NSwiRyI6MjU1LCJCIjoyNTV9fSwiSXNWaXNpYmxlIjp0cnVlLCJXaWR0aCI6MC4wLCJIZWlnaHQiOjAuMCwiQm9yZGVyU3R5bGUiOnsiJGlkIjoiMTMzMyIsIkxpbmVDb2xvciI6bnVsbCwiTGluZVdlaWdodCI6MC4wLCJMaW5lVHlwZSI6MCwiUGFyZW50U3R5bGUiOm51bGx9LCJQYXJlbnRTdHlsZSI6bnVsbH0sIkRhdGVTdHlsZSI6eyIkaWQiOiIxMzM0IiwiRm9udFNldHRpbmdzIjp7IiRpZCI6IjEzMzUiLCJGb250U2l6ZSI6MTAsIkZvbnROYW1lIjoiQ2FsaWJyaSIsIklzQm9sZCI6ZmFsc2UsIklzSXRhbGljIjpmYWxzZSwiSXNVbmRlcmxpbmVkIjpmYWxzZSwiUGFyZW50U3R5bGUiOm51bGx9LCJBdXRvU2l6ZSI6MCwiRm9yZWdyb3VuZCI6eyIkaWQiOiIxMzM2IiwiQ29sb3IiOnsiJGlkIjoiMTMz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MzOCIsIlRvcCI6MC4wLCJMZWZ0IjowLjAsIlJpZ2h0IjowLjAsIkJvdHRvbSI6MC4wfSwiUGFkZGluZyI6eyIkaWQiOiIxMzM5IiwiVG9wIjowLjAsIkxlZnQiOjAuMCwiUmlnaHQiOjAuMCwiQm90dG9tIjowLjB9LCJCYWNrZ3JvdW5kIjp7IiRpZCI6IjEzNDAiLCJDb2xvciI6eyIkaWQiOiIxMzQxIiwiQSI6MCwiUiI6MjU1LCJHIjoyNTUsIkIiOjI1NX19LCJJc1Zpc2libGUiOnRydWUsIldpZHRoIjowLjAsIkhlaWdodCI6MC4wLCJCb3JkZXJTdHlsZSI6eyIkaWQiOiIxMzQyIiwiTGluZUNvbG9yIjpudWxsLCJMaW5lV2VpZ2h0IjowLjAsIkxpbmVUeXBlIjowLCJQYXJlbnRTdHlsZSI6bnVsbH0sIlBhcmVudFN0eWxlIjpudWxsfSwiRGF0ZUZvcm1hdCI6eyIkaWQiOiIxMzQ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0NCIsIkRhdGVQYXJ0SXNWaXNpYmxlIjp0cnVlLCJUaW1lUGFydElzVmlzaWJsZSI6ZmFsc2V9fSwiV2Vla051bWJlcmluZyI6eyIkaWQiOiIxMzQ1IiwiRm9ybWF0IjowLCJJc1Zpc2libGUiOmZhbHNlLCJMYXN0S25vd25WaXNpYmlsaXR5U3RhdGUiOmZhbHNlfSwiSXNWaXNpYmxlIjp0cnVlLCJQYXJlbnRTdHlsZSI6bnVsbH0sIkluZGV4IjoyNCwiUGVyY2VudGFnZUNvbXBsZXRlIjpudWxsLCJQb3NpdGlvbiI6eyJSYXRpbyI6MC4wLCJJc0N1c3RvbSI6ZmFsc2V9LCJEYXRlRm9ybWF0Ijp7IiRyZWYiOiIxMzQzIn0sIldlZWtOdW1iZXJpbmciOnsiJGlkIjoiMTM0NiIsIkZvcm1hdCI6MCwiSXNWaXNpYmxlIjpmYWxzZSwiTGFzdEtub3duVmlzaWJpbGl0eVN0YXRlIjpmYWxzZX0sIlJlbGF0ZWRUYXNrSWQiOiJmYTg4ODZiNy02OWE1LTRjMDItODE3YS1hYmE1NDU3NmU5MjEiLCJJZCI6IjNlZjgxMDc4LTY2NTEtNDk0MS05MDRlLTYxYWRhNmI0MTE0MyIsIkltcG9ydElkIjoiIiwiVGl0bGUiOiJBbHBoYSIsIk5vdGUiOm51bGwsIkh5cGVybGluayI6eyIkaWQiOiIxMzQ3IiwiQWRkcmVzcyI6IiIsIlN1YkFkZHJlc3MiOiIifSwiSXNDaGFuZ2VkIjpmYWxzZSwiSXNOZXciOmZhbHNlfSx7IiRpZCI6IjEzNDgiLCJEYXRlIjoiMjAyNS0wNi0zMFQyMzo1OTowMCIsIlN0eWxlIjp7IiRpZCI6IjEzNDkiLCJTaGFwZSI6MTQsIkNvbm5lY3Rvck1hcmdpbiI6eyIkaWQiOiIxMzUwIiwiVG9wIjowLjAsIkxlZnQiOjIuMCwiUmlnaHQiOjIuMCwiQm90dG9tIjowLjB9LCJDb25uZWN0b3JTdHlsZSI6eyIkaWQiOiIxMzUxIiwiTGluZUNvbG9yIjp7IiRpZCI6IjEzNTIiLCIkdHlwZSI6Ik5MUkUuQ29tbW9uLkRvbS5Tb2xpZENvbG9yQnJ1c2gsIE5MUkUuQ29tbW9uIiwiQ29sb3IiOnsiJGlkIjoiMTM1MyIsIkEiOjEyNywiUiI6NTYsIkciOjg3LCJCIjozNX19LCJMaW5lV2VpZ2h0IjoxLjAsIkxpbmVUeXBlIjowLCJQYXJlbnRTdHlsZSI6bnVsbH0sIklzQmVsb3dUaW1lYmFuZCI6dHJ1ZSwiUG9zaXRpb25PblRhc2siOjMsIkhpZGVEYXRlIjpmYWxzZSwiU2hhcGVTaXplIjoxLCJTcGFjaW5nIjoxLjAsIlBhZGRpbmciOnsiJGlkIjoiMTM1NCIsIlRvcCI6Ny4wLCJMZWZ0IjozLjAsIlJpZ2h0IjowLjAsIkJvdHRvbSI6Mi4wfSwiU2hhcGVTdHlsZSI6eyIkaWQiOiIxMzU1IiwiTWFyZ2luIjp7IiRpZCI6IjEzNTYiLCJUb3AiOjAuMCwiTGVmdCI6MC4wLCJSaWdodCI6MC4wLCJCb3R0b20iOjAuMH0sIlBhZGRpbmciOnsiJGlkIjoiMTM1NyIsIlRvcCI6MC4wLCJMZWZ0IjowLjAsIlJpZ2h0IjowLjAsIkJvdHRvbSI6MC4wfSwiQmFja2dyb3VuZCI6eyIkaWQiOiIxMzU4IiwiQ29sb3IiOnsiJGlkIjoiMTM1OSIsIkEiOjI1NSwiUiI6NTYsIkciOjg3LCJCIjozNX19LCJJc1Zpc2libGUiOnRydWUsIldpZHRoIjoxOC4wLCJIZWlnaHQiOjIwLjAsIkJvcmRlclN0eWxlIjp7IiRpZCI6IjEzNjAiLCJMaW5lQ29sb3IiOm51bGwsIkxpbmVXZWlnaHQiOjAuMCwiTGluZVR5cGUiOjAsIlBhcmVudFN0eWxlIjpudWxsfSwiUGFyZW50U3R5bGUiOm51bGx9LCJUaXRsZVN0eWxlIjp7IiRpZCI6IjEzNjEiLCJGb250U2V0dGluZ3MiOnsiJGlkIjoiMTM2MiIsIkZvbnRTaXplIjoxMSwiRm9udE5hbWUiOiJDYWxpYnJpIiwiSXNCb2xkIjp0cnVlLCJJc0l0YWxpYyI6ZmFsc2UsIklzVW5kZXJsaW5lZCI6ZmFsc2UsIlBhcmVudFN0eWxlIjpudWxsfSwiQXV0b1NpemUiOjAsIkZvcmVncm91bmQiOnsiJGlkIjoiMTM2MyIsIkNvbG9yIjp7IiRpZCI6IjEzN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2NSIsIlRvcCI6MC4wLCJMZWZ0IjowLjAsIlJpZ2h0IjowLjAsIkJvdHRvbSI6MC4wfSwiUGFkZGluZyI6eyIkaWQiOiIxMzY2IiwiVG9wIjowLjAsIkxlZnQiOjAuMCwiUmlnaHQiOjAuMCwiQm90dG9tIjowLjB9LCJCYWNrZ3JvdW5kIjp7IiRpZCI6IjEzNjciLCJDb2xvciI6eyIkaWQiOiIxMzY4IiwiQSI6MCwiUiI6MjU1LCJHIjoyNTUsIkIiOjI1NX19LCJJc1Zpc2libGUiOnRydWUsIldpZHRoIjowLjAsIkhlaWdodCI6MC4wLCJCb3JkZXJTdHlsZSI6eyIkaWQiOiIxMzY5IiwiTGluZUNvbG9yIjpudWxsLCJMaW5lV2VpZ2h0IjowLjAsIkxpbmVUeXBlIjowLCJQYXJlbnRTdHlsZSI6bnVsbH0sIlBhcmVudFN0eWxlIjpudWxsfSwiRGF0ZVN0eWxlIjp7IiRpZCI6IjEzNzAiLCJGb250U2V0dGluZ3MiOnsiJGlkIjoiMTM3MSIsIkZvbnRTaXplIjoxMCwiRm9udE5hbWUiOiJDYWxpYnJpIiwiSXNCb2xkIjpmYWxzZSwiSXNJdGFsaWMiOmZhbHNlLCJJc1VuZGVybGluZWQiOmZhbHNlLCJQYXJlbnRTdHlsZSI6bnVsbH0sIkF1dG9TaXplIjowLCJGb3JlZ3JvdW5kIjp7IiRpZCI6IjEzNzIiLCJDb2xvciI6eyIkaWQiOiIxMzc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zc0IiwiVG9wIjowLjAsIkxlZnQiOjAuMCwiUmlnaHQiOjAuMCwiQm90dG9tIjowLjB9LCJQYWRkaW5nIjp7IiRpZCI6IjEzNzUiLCJUb3AiOjAuMCwiTGVmdCI6MC4wLCJSaWdodCI6MC4wLCJCb3R0b20iOjAuMH0sIkJhY2tncm91bmQiOnsiJGlkIjoiMTM3NiIsIkNvbG9yIjp7IiRpZCI6IjEzNzciLCJBIjowLCJSIjoyNTUsIkciOjI1NSwiQiI6MjU1fX0sIklzVmlzaWJsZSI6dHJ1ZSwiV2lkdGgiOjAuMCwiSGVpZ2h0IjowLjAsIkJvcmRlclN0eWxlIjp7IiRpZCI6IjEzNzgiLCJMaW5lQ29sb3IiOm51bGwsIkxpbmVXZWlnaHQiOjAuMCwiTGluZVR5cGUiOjAsIlBhcmVudFN0eWxlIjpudWxsfSwiUGFyZW50U3R5bGUiOm51bGx9LCJEYXRlRm9ybWF0Ijp7IiRpZCI6IjEz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gwIiwiRGF0ZVBhcnRJc1Zpc2libGUiOnRydWUsIlRpbWVQYXJ0SXNWaXNpYmxlIjpmYWxzZX19LCJXZWVrTnVtYmVyaW5nIjp7IiRpZCI6IjEzODEiLCJGb3JtYXQiOjAsIklzVmlzaWJsZSI6ZmFsc2UsIkxhc3RLbm93blZpc2liaWxpdHlTdGF0ZSI6ZmFsc2V9LCJJc1Zpc2libGUiOnRydWUsIlBhcmVudFN0eWxlIjpudWxsfSwiSW5kZXgiOjI1LCJQZXJjZW50YWdlQ29tcGxldGUiOm51bGwsIlBvc2l0aW9uIjp7IlJhdGlvIjowLjAsIklzQ3VzdG9tIjpmYWxzZX0sIkRhdGVGb3JtYXQiOnsiJHJlZiI6IjEzNzkifSwiV2Vla051bWJlcmluZyI6eyIkaWQiOiIxMzgyIiwiRm9ybWF0IjowLCJJc1Zpc2libGUiOmZhbHNlLCJMYXN0S25vd25WaXNpYmlsaXR5U3RhdGUiOmZhbHNlfSwiUmVsYXRlZFRhc2tJZCI6ImZhODg4NmI3LTY5YTUtNGMwMi04MTdhLWFiYTU0NTc2ZTkyMSIsIklkIjoiNzM2MDlkNmUtOGM2NC00MDVlLWFmOWEtMTExOTAwOTQ1ZGFhIiwiSW1wb3J0SWQiOiIiLCJUaXRsZSI6IlByaXZhdGUgQmV0YSIsIk5vdGUiOm51bGwsIkh5cGVybGluayI6eyIkaWQiOiIxMzgzIiwiQWRkcmVzcyI6IiIsIlN1YkFkZHJlc3MiOiIifSwiSXNDaGFuZ2VkIjpmYWxzZSwiSXNOZXciOmZhbHNlfSx7IiRpZCI6IjEzODQiLCJEYXRlIjoiMjAyNS0wOC0xMFQyMzo1OTowMCIsIlN0eWxlIjp7IiRpZCI6IjEzODUiLCJTaGFwZSI6MTQsIkNvbm5lY3Rvck1hcmdpbiI6eyIkaWQiOiIxMzg2IiwiVG9wIjowLjAsIkxlZnQiOjIuMCwiUmlnaHQiOjIuMCwiQm90dG9tIjowLjB9LCJDb25uZWN0b3JTdHlsZSI6eyIkaWQiOiIxMzg3IiwiTGluZUNvbG9yIjp7IiRpZCI6IjEzODgiLCIkdHlwZSI6Ik5MUkUuQ29tbW9uLkRvbS5Tb2xpZENvbG9yQnJ1c2gsIE5MUkUuQ29tbW9uIiwiQ29sb3IiOnsiJGlkIjoiMTM4OSIsIkEiOjEyNywiUiI6NTYsIkciOjg3LCJCIjozNX19LCJMaW5lV2VpZ2h0IjoxLjAsIkxpbmVUeXBlIjowLCJQYXJlbnRTdHlsZSI6bnVsbH0sIklzQmVsb3dUaW1lYmFuZCI6dHJ1ZSwiUG9zaXRpb25PblRhc2siOjMsIkhpZGVEYXRlIjpmYWxzZSwiU2hhcGVTaXplIjoxLCJTcGFjaW5nIjoxLjAsIlBhZGRpbmciOnsiJGlkIjoiMTM5MCIsIlRvcCI6Ny4wLCJMZWZ0IjozLjAsIlJpZ2h0IjowLjAsIkJvdHRvbSI6Mi4wfSwiU2hhcGVTdHlsZSI6eyIkaWQiOiIxMzkxIiwiTWFyZ2luIjp7IiRpZCI6IjEzOTIiLCJUb3AiOjAuMCwiTGVmdCI6MC4wLCJSaWdodCI6MC4wLCJCb3R0b20iOjAuMH0sIlBhZGRpbmciOnsiJGlkIjoiMTM5MyIsIlRvcCI6MC4wLCJMZWZ0IjowLjAsIlJpZ2h0IjowLjAsIkJvdHRvbSI6MC4wfSwiQmFja2dyb3VuZCI6eyIkaWQiOiIxMzk0IiwiQ29sb3IiOnsiJGlkIjoiMTM5NSIsIkEiOjI1NSwiUiI6NTYsIkciOjg3LCJCIjozNX19LCJJc1Zpc2libGUiOnRydWUsIldpZHRoIjoxOC4wLCJIZWlnaHQiOjIwLjAsIkJvcmRlclN0eWxlIjp7IiRpZCI6IjEzOTYiLCJMaW5lQ29sb3IiOm51bGwsIkxpbmVXZWlnaHQiOjAuMCwiTGluZVR5cGUiOjAsIlBhcmVudFN0eWxlIjpudWxsfSwiUGFyZW50U3R5bGUiOm51bGx9LCJUaXRsZVN0eWxlIjp7IiRpZCI6IjEzOTciLCJGb250U2V0dGluZ3MiOnsiJGlkIjoiMTM5OCIsIkZvbnRTaXplIjoxMSwiRm9udE5hbWUiOiJDYWxpYnJpIiwiSXNCb2xkIjp0cnVlLCJJc0l0YWxpYyI6ZmFsc2UsIklzVW5kZXJsaW5lZCI6ZmFsc2UsIlBhcmVudFN0eWxlIjpudWxsfSwiQXV0b1NpemUiOjAsIkZvcmVncm91bmQiOnsiJGlkIjoiMTM5OSIsIkNvbG9yIjp7IiRpZCI6IjE0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QwMSIsIlRvcCI6MC4wLCJMZWZ0IjowLjAsIlJpZ2h0IjowLjAsIkJvdHRvbSI6MC4wfSwiUGFkZGluZyI6eyIkaWQiOiIxNDAyIiwiVG9wIjowLjAsIkxlZnQiOjAuMCwiUmlnaHQiOjAuMCwiQm90dG9tIjowLjB9LCJCYWNrZ3JvdW5kIjp7IiRpZCI6IjE0MDMiLCJDb2xvciI6eyIkaWQiOiIxNDA0IiwiQSI6MCwiUiI6MjU1LCJHIjoyNTUsIkIiOjI1NX19LCJJc1Zpc2libGUiOnRydWUsIldpZHRoIjowLjAsIkhlaWdodCI6MC4wLCJCb3JkZXJTdHlsZSI6eyIkaWQiOiIxNDA1IiwiTGluZUNvbG9yIjpudWxsLCJMaW5lV2VpZ2h0IjowLjAsIkxpbmVUeXBlIjowLCJQYXJlbnRTdHlsZSI6bnVsbH0sIlBhcmVudFN0eWxlIjpudWxsfSwiRGF0ZVN0eWxlIjp7IiRpZCI6IjE0MDYiLCJGb250U2V0dGluZ3MiOnsiJGlkIjoiMTQwNyIsIkZvbnRTaXplIjoxMCwiRm9udE5hbWUiOiJDYWxpYnJpIiwiSXNCb2xkIjpmYWxzZSwiSXNJdGFsaWMiOmZhbHNlLCJJc1VuZGVybGluZWQiOmZhbHNlLCJQYXJlbnRTdHlsZSI6bnVsbH0sIkF1dG9TaXplIjowLCJGb3JlZ3JvdW5kIjp7IiRpZCI6IjE0MDgiLCJDb2xvciI6eyIkaWQiOiIxND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DEwIiwiVG9wIjowLjAsIkxlZnQiOjAuMCwiUmlnaHQiOjAuMCwiQm90dG9tIjowLjB9LCJQYWRkaW5nIjp7IiRpZCI6IjE0MTEiLCJUb3AiOjAuMCwiTGVmdCI6MC4wLCJSaWdodCI6MC4wLCJCb3R0b20iOjAuMH0sIkJhY2tncm91bmQiOnsiJGlkIjoiMTQxMiIsIkNvbG9yIjp7IiRpZCI6IjE0MTMiLCJBIjowLCJSIjoyNTUsIkciOjI1NSwiQiI6MjU1fX0sIklzVmlzaWJsZSI6dHJ1ZSwiV2lkdGgiOjAuMCwiSGVpZ2h0IjowLjAsIkJvcmRlclN0eWxlIjp7IiRpZCI6IjE0MTQiLCJMaW5lQ29sb3IiOm51bGwsIkxpbmVXZWlnaHQiOjAuMCwiTGluZVR5cGUiOjAsIlBhcmVudFN0eWxlIjpudWxsfSwiUGFyZW50U3R5bGUiOm51bGx9LCJEYXRlRm9ybWF0Ijp7IiRpZCI6IjE0M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E2IiwiRGF0ZVBhcnRJc1Zpc2libGUiOnRydWUsIlRpbWVQYXJ0SXNWaXNpYmxlIjpmYWxzZX19LCJXZWVrTnVtYmVyaW5nIjp7IiRpZCI6IjE0MTciLCJGb3JtYXQiOjAsIklzVmlzaWJsZSI6ZmFsc2UsIkxhc3RLbm93blZpc2liaWxpdHlTdGF0ZSI6ZmFsc2V9LCJJc1Zpc2libGUiOnRydWUsIlBhcmVudFN0eWxlIjpudWxsfSwiSW5kZXgiOjI2LCJQZXJjZW50YWdlQ29tcGxldGUiOm51bGwsIlBvc2l0aW9uIjp7IlJhdGlvIjowLjAsIklzQ3VzdG9tIjpmYWxzZX0sIkRhdGVGb3JtYXQiOnsiJHJlZiI6IjE0MTUifSwiV2Vla051bWJlcmluZyI6eyIkaWQiOiIxNDE4IiwiRm9ybWF0IjowLCJJc1Zpc2libGUiOmZhbHNlLCJMYXN0S25vd25WaXNpYmlsaXR5U3RhdGUiOmZhbHNlfSwiUmVsYXRlZFRhc2tJZCI6ImZhODg4NmI3LTY5YTUtNGMwMi04MTdhLWFiYTU0NTc2ZTkyMSIsIklkIjoiNjQyNzUzY2UtMzM2Mi00NTI0LWJkYTctZTRlZTEwOWE1ZjlkIiwiSW1wb3J0SWQiOiIiLCJUaXRsZSI6IlB1YmxpYyBCZXRhIiwiTm90ZSI6bnVsbCwiSHlwZXJsaW5rIjp7IiRpZCI6IjE0MTkiLCJBZGRyZXNzIjoiIiwiU3ViQWRkcmVzcyI6IiJ9LCJJc0NoYW5nZWQiOmZhbHNlLCJJc05ldyI6ZmFsc2V9XSwiVGFza0RlZmluaXRpb24iOnsiJGlkIjoiMTQyMCIsIkdyb3VwTmFtZSI6bnVsbCwiU3RhcnREYXRlIjoiMjAyNS0wNC0wMVQwMjozNDowMFoiLCJFbmREYXRlIjoiMjAyNS0wOS0wMVQyMjowODowMFoiLCJQZXJjZW50YWdlQ29tcGxldGUiOm51bGwsIlN0eWxlIjp7IiRpZCI6IjE0MjEiLCJTaGFwZSI6NywiU2hhcGVUaGlja25lc3MiOjAsIkR1cmF0aW9uRm9ybWF0Ijo1LCJJbmNsdWRlTm9uV29ya2luZ0RheXNJbkR1cmF0aW9uIjpmYWxzZSwiUGVyY2VudGFnZUNvbXBsZXRlU3R5bGUiOnsiJGlkIjoiMTQyMiIsIkZvbnRTZXR0aW5ncyI6eyIkaWQiOiIxNDIzIiwiRm9udFNpemUiOjEwLCJGb250TmFtZSI6IkNhbGlicmkiLCJJc0JvbGQiOmZhbHNlLCJJc0l0YWxpYyI6ZmFsc2UsIklzVW5kZXJsaW5lZCI6ZmFsc2UsIlBhcmVudFN0eWxlIjpudWxsfSwiQXV0b1NpemUiOjAsIkZvcmVncm91bmQiOnsiJGlkIjoiMTQyNCIsIkNvbG9yIjp7IiRpZCI6IjE0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I2IiwiVG9wIjowLjAsIkxlZnQiOjAuMCwiUmlnaHQiOjAuMCwiQm90dG9tIjowLjB9LCJQYWRkaW5nIjp7IiRpZCI6IjE0MjciLCJUb3AiOjAuMCwiTGVmdCI6MC4wLCJSaWdodCI6MC4wLCJCb3R0b20iOjAuMH0sIkJhY2tncm91bmQiOnsiJGlkIjoiMTQyOCIsIkNvbG9yIjp7IiRpZCI6IjE0MjkiLCJBIjo4OSwiUiI6MCwiRyI6MCwiQiI6MH19LCJJc1Zpc2libGUiOnRydWUsIldpZHRoIjowLjAsIkhlaWdodCI6MC4wLCJCb3JkZXJTdHlsZSI6eyIkaWQiOiIxNDMwIiwiTGluZUNvbG9yIjpudWxsLCJMaW5lV2VpZ2h0IjowLjAsIkxpbmVUeXBlIjowLCJQYXJlbnRTdHlsZSI6bnVsbH0sIlBhcmVudFN0eWxlIjpudWxsfSwiRHVyYXRpb25TdHlsZSI6eyIkaWQiOiIxNDMxIiwiRm9udFNldHRpbmdzIjp7IiRpZCI6IjE0MzIiLCJGb250U2l6ZSI6MTAsIkZvbnROYW1lIjoiQ2FsaWJyaSIsIklzQm9sZCI6dHJ1ZSwiSXNJdGFsaWMiOmZhbHNlLCJJc1VuZGVybGluZWQiOmZhbHNlLCJQYXJlbnRTdHlsZSI6bnVsbH0sIkF1dG9TaXplIjowLCJGb3JlZ3JvdW5kIjp7IiRpZCI6IjE0MzMiLCJDb2xvciI6eyIkaWQiOiIxNDM0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E0MzUiLCJUb3AiOjAuMCwiTGVmdCI6MC4wLCJSaWdodCI6MC4wLCJCb3R0b20iOjAuMH0sIlBhZGRpbmciOnsiJGlkIjoiMTQzNiIsIlRvcCI6MC4wLCJMZWZ0IjowLjAsIlJpZ2h0IjowLjAsIkJvdHRvbSI6MC4wfSwiQmFja2dyb3VuZCI6eyIkaWQiOiIxNDM3IiwiQ29sb3IiOnsiJGlkIjoiMTQzOCIsIkEiOjAsIlIiOjI1NSwiRyI6MjU1LCJCIjoyNTV9fSwiSXNWaXNpYmxlIjp0cnVlLCJXaWR0aCI6MC4wLCJIZWlnaHQiOjAuMCwiQm9yZGVyU3R5bGUiOnsiJGlkIjoiMTQzOSIsIkxpbmVDb2xvciI6bnVsbCwiTGluZVdlaWdodCI6MC4wLCJMaW5lVHlwZSI6MCwiUGFyZW50U3R5bGUiOm51bGx9LCJQYXJlbnRTdHlsZSI6bnVsbH0sIkhvcml6b250YWxDb25uZWN0b3JTdHlsZSI6eyIkaWQiOiIxNDQwIiwiTGluZUNvbG9yIjp7IiRpZCI6IjE0NDEiLCIkdHlwZSI6Ik5MUkUuQ29tbW9uLkRvbS5Tb2xpZENvbG9yQnJ1c2gsIE5MUkUuQ29tbW9uIiwiQ29sb3IiOnsiJGlkIjoiMTQ0MiIsIkEiOjI1NSwiUiI6MjA0LCJHIjoyMDQsIkIiOjIwNH19LCJMaW5lV2VpZ2h0IjoxLjAsIkxpbmVUeXBlIjowLCJQYXJlbnRTdHlsZSI6bnVsbH0sIlZlcnRpY2FsQ29ubmVjdG9yU3R5bGUiOnsiJGlkIjoiMTQ0MyIsIkxpbmVDb2xvciI6eyIkaWQiOiIxNDQ0IiwiJHR5cGUiOiJOTFJFLkNvbW1vbi5Eb20uU29saWRDb2xvckJydXNoLCBOTFJFLkNvbW1vbiIsIkNvbG9yIjp7IiRpZCI6IjE0NDUiLCJBIjoyNTUsIlIiOjIwNCwiRyI6MjA0LCJCIjoyMDR9fSwiTGluZVdlaWdodCI6MC4wLCJMaW5lVHlwZSI6MCwiUGFyZW50U3R5bGUiOm51bGx9LCJNYXJnaW4iOm51bGwsIlN0YXJ0RGF0ZVBvc2l0aW9uIjo2LCJFbmREYXRlUG9zaXRpb24iOjYsIkRhdGVJc1Zpc2libGUiOmZhbHNlLCJUaXRsZVBvc2l0aW9uIjoxLCJEdXJhdGlvblBvc2l0aW9uIjowLCJQZXJjZW50YWdlQ29tcGxldGVkUG9zaXRpb24iOjYsIlNwYWNpbmciOjMsIklzQmVsb3dUaW1lYmFuZCI6dHJ1ZSwiUGVyY2VudGFnZUNvbXBsZXRlU2hhcGVPcGFjaXR5IjozNSwiU2hhcGVTdHlsZSI6eyIkaWQiOiIxNDQ2IiwiTWFyZ2luIjp7IiRpZCI6IjE0NDciLCJUb3AiOjAuMCwiTGVmdCI6NC4wLCJSaWdodCI6NC4wLCJCb3R0b20iOjAuMH0sIlBhZGRpbmciOnsiJGlkIjoiMTQ0OCIsIlRvcCI6MC4wLCJMZWZ0IjowLjAsIlJpZ2h0IjowLjAsIkJvdHRvbSI6MC4wfSwiQmFja2dyb3VuZCI6eyIkaWQiOiIxNDQ5IiwiQ29sb3IiOnsiJGlkIjoiMTQ1MCIsIkEiOjI1NSwiUiI6MTEyLCJHIjoxNzMsIkIiOjcxfX0sIklzVmlzaWJsZSI6dHJ1ZSwiV2lkdGgiOjAuMCwiSGVpZ2h0IjoxMC4wLCJCb3JkZXJTdHlsZSI6eyIkaWQiOiIxNDUxIiwiTGluZUNvbG9yIjp7IiRpZCI6IjE0NTIiLCIkdHlwZSI6Ik5MUkUuQ29tbW9uLkRvbS5Tb2xpZENvbG9yQnJ1c2gsIE5MUkUuQ29tbW9uIiwiQ29sb3IiOnsiJGlkIjoiMTQ1MyIsIkEiOjI1NSwiUiI6MjU1LCJHIjowLCJCIjowfX0sIkxpbmVXZWlnaHQiOjAuMCwiTGluZVR5cGUiOjAsIlBhcmVudFN0eWxlIjpudWxsfSwiUGFyZW50U3R5bGUiOm51bGx9LCJUaXRsZVN0eWxlIjp7IiRpZCI6IjE0NTQiLCJGb250U2V0dGluZ3MiOnsiJGlkIjoiMTQ1NSIsIkZvbnRTaXplIjoxMSwiRm9udE5hbWUiOiJDYWxpYnJpIiwiSXNCb2xkIjp0cnVlLCJJc0l0YWxpYyI6ZmFsc2UsIklzVW5kZXJsaW5lZCI6ZmFsc2UsIlBhcmVudFN0eWxlIjpudWxsfSwiQXV0b1NpemUiOjAsIkZvcmVncm91bmQiOnsiJGlkIjoiMTQ1NiIsIkNvbG9yIjp7IiRpZCI6IjE0NTc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MTQ1OCIsIlRvcCI6MC4wLCJMZWZ0IjowLjAsIlJpZ2h0IjowLjAsIkJvdHRvbSI6MC4wfSwiUGFkZGluZyI6eyIkaWQiOiIxNDU5IiwiVG9wIjowLjAsIkxlZnQiOjAuMCwiUmlnaHQiOjAuMCwiQm90dG9tIjowLjB9LCJCYWNrZ3JvdW5kIjp7IiRpZCI6IjE0NjAiLCJDb2xvciI6eyIkaWQiOiIxNDYxIiwiQSI6MCwiUiI6MjU1LCJHIjoyNTUsIkIiOjI1NX19LCJJc1Zpc2libGUiOnRydWUsIldpZHRoIjowLjAsIkhlaWdodCI6MC4wLCJCb3JkZXJTdHlsZSI6eyIkaWQiOiIxNDYyIiwiTGluZUNvbG9yIjpudWxsLCJMaW5lV2VpZ2h0IjowLjAsIkxpbmVUeXBlIjowLCJQYXJlbnRTdHlsZSI6bnVsbH0sIlBhcmVudFN0eWxlIjpudWxsfSwiRGF0ZVN0eWxlIjp7IiRpZCI6IjE0NjMiLCJGb250U2V0dGluZ3MiOnsiJGlkIjoiMTQ2NCIsIkZvbnRTaXplIjoxMCwiRm9udE5hbWUiOiJDYWxpYnJpIiwiSXNCb2xkIjpmYWxzZSwiSXNJdGFsaWMiOmZhbHNlLCJJc1VuZGVybGluZWQiOmZhbHNlLCJQYXJlbnRTdHlsZSI6bnVsbH0sIkF1dG9TaXplIjowLCJGb3JlZ3JvdW5kIjp7IiRpZCI6IjE0NjUiLCJDb2xvciI6eyIkaWQiOiIxNDY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Y3IiwiVG9wIjowLjAsIkxlZnQiOjAuMCwiUmlnaHQiOjAuMCwiQm90dG9tIjowLjB9LCJQYWRkaW5nIjp7IiRpZCI6IjE0NjgiLCJUb3AiOjAuMCwiTGVmdCI6MC4wLCJSaWdodCI6MC4wLCJCb3R0b20iOjAuMH0sIkJhY2tncm91bmQiOnsiJGlkIjoiMTQ2OSIsIkNvbG9yIjp7IiRyZWYiOiIxNDI5In19LCJJc1Zpc2libGUiOnRydWUsIldpZHRoIjowLjAsIkhlaWdodCI6MC4wLCJCb3JkZXJTdHlsZSI6eyIkaWQiOiIxNDcwIiwiTGluZUNvbG9yIjpudWxsLCJMaW5lV2VpZ2h0IjowLjAsIkxpbmVUeXBlIjowLCJQYXJlbnRTdHlsZSI6bnVsbH0sIlBhcmVudFN0eWxlIjpudWxsfSwiRGF0ZUZvcm1hdCI6eyIkaWQiOiIxND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zIiLCJGb3JtYXQiOjAsIklzVmlzaWJsZSI6ZmFsc2UsIkxhc3RLbm93blZpc2liaWxpdHlTdGF0ZSI6ZmFsc2V9LCJJc1Zpc2libGUiOnRydWUsIlBhcmVudFN0eWxlIjpudWxsfSwiSW5kZXgiOjIzLCJTbWFydER1cmF0aW9uQWN0aXZhdGVkIjpmYWxzZSwiRGF0ZUZvcm1hdCI6eyIkcmVmIjoiMTQ3MSJ9LCJXZWVrTnVtYmVyaW5nIjp7IiRpZCI6IjE0NzMiLCJGb3JtYXQiOjAsIklzVmlzaWJsZSI6ZmFsc2UsIkxhc3RLbm93blZpc2liaWxpdHlTdGF0ZSI6ZmFsc2V9LCJJZCI6ImZhODg4NmI3LTY5YTUtNGMwMi04MTdhLWFiYTU0NTc2ZTkyMSIsIkltcG9ydElkIjpudWxsLCJUaXRsZSI6IkRldmVsb3BtZW50IiwiTm90ZSI6bnVsbCwiSHlwZXJsaW5rIjp7IiRpZCI6IjE0NzQiLCJBZGRyZXNzIjoiIiwiU3ViQWRkcmVzcyI6IiJ9LCJJc0NoYW5nZWQiOmZhbHNlLCJJc05ldyI6ZmFsc2V9fSx7IiRpZCI6IjE0NzUiLCJfYXR0YWNoZWRNaWxlc3RvbmVzIjpbXSwiVGFza0RlZmluaXRpb24iOnsiJGlkIjoiMTQ3NiIsIkdyb3VwTmFtZSI6bnVsbCwiU3RhcnREYXRlIjoiMjAyNS0wOS0wMVQxNDo1MjowMFoiLCJFbmREYXRlIjoiMjAyNS0xMC0yMVQwMTo1MTowMFoiLCJQZXJjZW50YWdlQ29tcGxldGUiOm51bGwsIlN0eWxlIjp7IiRpZCI6IjE0NzciLCJTaGFwZSI6NywiU2hhcGVUaGlja25lc3MiOjAsIkR1cmF0aW9uRm9ybWF0Ijo1LCJJbmNsdWRlTm9uV29ya2luZ0RheXNJbkR1cmF0aW9uIjpmYWxzZSwiUGVyY2VudGFnZUNvbXBsZXRlU3R5bGUiOnsiJGlkIjoiMTQ3OCIsIkZvbnRTZXR0aW5ncyI6eyIkaWQiOiIxNDc5IiwiRm9udFNpemUiOjEwLCJGb250TmFtZSI6IkNhbGlicmkiLCJJc0JvbGQiOmZhbHNlLCJJc0l0YWxpYyI6ZmFsc2UsIklzVW5kZXJsaW5lZCI6ZmFsc2UsIlBhcmVudFN0eWxlIjpudWxsfSwiQXV0b1NpemUiOjAsIkZvcmVncm91bmQiOnsiJGlkIjoiMTQ4MCIsIkNvbG9yIjp7IiRpZCI6IjE0O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gyIiwiVG9wIjowLjAsIkxlZnQiOjAuMCwiUmlnaHQiOjAuMCwiQm90dG9tIjowLjB9LCJQYWRkaW5nIjp7IiRpZCI6IjE0ODMiLCJUb3AiOjAuMCwiTGVmdCI6MC4wLCJSaWdodCI6MC4wLCJCb3R0b20iOjAuMH0sIkJhY2tncm91bmQiOnsiJGlkIjoiMTQ4NCIsIkNvbG9yIjp7IiRpZCI6IjE0ODUiLCJBIjo4OSwiUiI6MCwiRyI6MCwiQiI6MH19LCJJc1Zpc2libGUiOnRydWUsIldpZHRoIjowLjAsIkhlaWdodCI6MC4wLCJCb3JkZXJTdHlsZSI6eyIkaWQiOiIxNDg2IiwiTGluZUNvbG9yIjpudWxsLCJMaW5lV2VpZ2h0IjowLjAsIkxpbmVUeXBlIjowLCJQYXJlbnRTdHlsZSI6bnVsbH0sIlBhcmVudFN0eWxlIjpudWxsfSwiRHVyYXRpb25TdHlsZSI6eyIkaWQiOiIxNDg3IiwiRm9udFNldHRpbmdzIjp7IiRpZCI6IjE0ODgiLCJGb250U2l6ZSI6MTAsIkZvbnROYW1lIjoiQ2FsaWJyaSIsIklzQm9sZCI6dHJ1ZSwiSXNJdGFsaWMiOmZhbHNlLCJJc1VuZGVybGluZWQiOmZhbHNlLCJQYXJlbnRTdHlsZSI6bnVsbH0sIkF1dG9TaXplIjowLCJGb3JlZ3JvdW5kIjp7IiRpZCI6IjE0ODkiLCJDb2xvciI6eyIkaWQiOiIxNDk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kxIiwiVG9wIjowLjAsIkxlZnQiOjAuMCwiUmlnaHQiOjAuMCwiQm90dG9tIjowLjB9LCJQYWRkaW5nIjp7IiRpZCI6IjE0OTIiLCJUb3AiOjAuMCwiTGVmdCI6MC4wLCJSaWdodCI6MC4wLCJCb3R0b20iOjAuMH0sIkJhY2tncm91bmQiOnsiJGlkIjoiMTQ5MyIsIkNvbG9yIjp7IiRyZWYiOiIxNDg1In19LCJJc1Zpc2libGUiOnRydWUsIldpZHRoIjowLjAsIkhlaWdodCI6MC4wLCJCb3JkZXJTdHlsZSI6eyIkaWQiOiIxNDk0IiwiTGluZUNvbG9yIjpudWxsLCJMaW5lV2VpZ2h0IjowLjAsIkxpbmVUeXBlIjowLCJQYXJlbnRTdHlsZSI6bnVsbH0sIlBhcmVudFN0eWxlIjpudWxsfSwiSG9yaXpvbnRhbENvbm5lY3RvclN0eWxlIjp7IiRpZCI6IjE0OTUiLCJMaW5lQ29sb3IiOnsiJGlkIjoiMTQ5NiIsIiR0eXBlIjoiTkxSRS5Db21tb24uRG9tLlNvbGlkQ29sb3JCcnVzaCwgTkxSRS5Db21tb24iLCJDb2xvciI6eyIkaWQiOiIxNDk3IiwiQSI6MjU1LCJSIjoyMDQsIkciOjIwNCwiQiI6MjA0fX0sIkxpbmVXZWlnaHQiOjEuMCwiTGluZVR5cGUiOjAsIlBhcmVudFN0eWxlIjpudWxsfSwiVmVydGljYWxDb25uZWN0b3JTdHlsZSI6eyIkaWQiOiIxNDk4IiwiTGluZUNvbG9yIjp7IiRpZCI6IjE0OTkiLCIkdHlwZSI6Ik5MUkUuQ29tbW9uLkRvbS5Tb2xpZENvbG9yQnJ1c2gsIE5MUkUuQ29tbW9uIiwiQ29sb3IiOnsiJGlkIjoiMTUwMCIsIkEiOjI1NSwiUiI6MjA0LCJHIjoyMDQsIkIiOjIwNH19LCJMaW5lV2VpZ2h0IjowLjAsIkxpbmVUeXBlIjowLCJQYXJlbnRTdHlsZSI6bnVsbH0sIk1hcmdpbiI6bnVsbCwiU3RhcnREYXRlUG9zaXRpb24iOjYsIkVuZERhdGVQb3NpdGlvbiI6NiwiRGF0ZUlzVmlzaWJsZSI6ZmFsc2UsIlRpdGxlUG9zaXRpb24iOjEsIkR1cmF0aW9uUG9zaXRpb24iOjYsIlBlcmNlbnRhZ2VDb21wbGV0ZWRQb3NpdGlvbiI6NiwiU3BhY2luZyI6MywiSXNCZWxvd1RpbWViYW5kIjp0cnVlLCJQZXJjZW50YWdlQ29tcGxldGVTaGFwZU9wYWNpdHkiOjM1LCJTaGFwZVN0eWxlIjp7IiRpZCI6IjE1MDEiLCJNYXJnaW4iOnsiJGlkIjoiMTUwMiIsIlRvcCI6MC4wLCJMZWZ0Ijo0LjAsIlJpZ2h0Ijo0LjAsIkJvdHRvbSI6MC4wfSwiUGFkZGluZyI6eyIkaWQiOiIxNTAzIiwiVG9wIjowLjAsIkxlZnQiOjAuMCwiUmlnaHQiOjAuMCwiQm90dG9tIjowLjB9LCJCYWNrZ3JvdW5kIjp7IiRpZCI6IjE1MDQiLCJDb2xvciI6eyIkaWQiOiIxNTA1IiwiQSI6MjU1LCJSIjoxMTIsIkciOjE3MywiQiI6NzF9fSwiSXNWaXNpYmxlIjp0cnVlLCJXaWR0aCI6MC4wLCJIZWlnaHQiOjEwLjAsIkJvcmRlclN0eWxlIjp7IiRpZCI6IjE1MDYiLCJMaW5lQ29sb3IiOnsiJGlkIjoiMTUwNyIsIiR0eXBlIjoiTkxSRS5Db21tb24uRG9tLlNvbGlkQ29sb3JCcnVzaCwgTkxSRS5Db21tb24iLCJDb2xvciI6eyIkaWQiOiIxNTA4IiwiQSI6MjU1LCJSIjoyNTUsIkciOjAsIkIiOjB9fSwiTGluZVdlaWdodCI6MC4wLCJMaW5lVHlwZSI6MCwiUGFyZW50U3R5bGUiOm51bGx9LCJQYXJlbnRTdHlsZSI6bnVsbH0sIlRpdGxlU3R5bGUiOnsiJGlkIjoiMTUwOSIsIkZvbnRTZXR0aW5ncyI6eyIkaWQiOiIxNTEwIiwiRm9udFNpemUiOjExLCJGb250TmFtZSI6IkNhbGlicmkiLCJJc0JvbGQiOnRydWUsIklzSXRhbGljIjpmYWxzZSwiSXNVbmRlcmxpbmVkIjpmYWxzZSwiUGFyZW50U3R5bGUiOm51bGx9LCJBdXRvU2l6ZSI6MCwiRm9yZWdyb3VuZCI6eyIkaWQiOiIxNTExIiwiQ29sb3IiOnsiJGlkIjoiMTUxMi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xNTEzIiwiVG9wIjowLjAsIkxlZnQiOjAuMCwiUmlnaHQiOjAuMCwiQm90dG9tIjowLjB9LCJQYWRkaW5nIjp7IiRpZCI6IjE1MTQiLCJUb3AiOjAuMCwiTGVmdCI6MC4wLCJSaWdodCI6MC4wLCJCb3R0b20iOjAuMH0sIkJhY2tncm91bmQiOnsiJGlkIjoiMTUxNSIsIkNvbG9yIjp7IiRpZCI6IjE1MTYiLCJBIjowLCJSIjoyNTUsIkciOjI1NSwiQiI6MjU1fX0sIklzVmlzaWJsZSI6dHJ1ZSwiV2lkdGgiOjAuMCwiSGVpZ2h0IjowLjAsIkJvcmRlclN0eWxlIjp7IiRpZCI6IjE1MTciLCJMaW5lQ29sb3IiOm51bGwsIkxpbmVXZWlnaHQiOjAuMCwiTGluZVR5cGUiOjAsIlBhcmVudFN0eWxlIjpudWxsfSwiUGFyZW50U3R5bGUiOm51bGx9LCJEYXRlU3R5bGUiOnsiJGlkIjoiMTUxOCIsIkZvbnRTZXR0aW5ncyI6eyIkaWQiOiIxNTE5IiwiRm9udFNpemUiOjEwLCJGb250TmFtZSI6IkNhbGlicmkiLCJJc0JvbGQiOmZhbHNlLCJJc0l0YWxpYyI6ZmFsc2UsIklzVW5kZXJsaW5lZCI6ZmFsc2UsIlBhcmVudFN0eWxlIjpudWxsfSwiQXV0b1NpemUiOjAsIkZvcmVncm91bmQiOnsiJGlkIjoiMTUyMCIsIkNvbG9yIjp7IiRpZCI6IjE1M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1MjIiLCJUb3AiOjAuMCwiTGVmdCI6MC4wLCJSaWdodCI6MC4wLCJCb3R0b20iOjAuMH0sIlBhZGRpbmciOnsiJGlkIjoiMTUyMyIsIlRvcCI6MC4wLCJMZWZ0IjowLjAsIlJpZ2h0IjowLjAsIkJvdHRvbSI6MC4wfSwiQmFja2dyb3VuZCI6eyIkaWQiOiIxNTI0IiwiQ29sb3IiOnsiJHJlZiI6IjE0ODUifX0sIklzVmlzaWJsZSI6dHJ1ZSwiV2lkdGgiOjAuMCwiSGVpZ2h0IjowLjAsIkJvcmRlclN0eWxlIjp7IiRpZCI6IjE1MjUiLCJMaW5lQ29sb3IiOm51bGwsIkxpbmVXZWlnaHQiOjAuMCwiTGluZVR5cGUiOjAsIlBhcmVudFN0eWxlIjpudWxsfSwiUGFyZW50U3R5bGUiOm51bGx9LCJEYXRlRm9ybWF0Ijp7IiRpZCI6IjE1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NyIsIkZvcm1hdCI6MCwiSXNWaXNpYmxlIjpmYWxzZSwiTGFzdEtub3duVmlzaWJpbGl0eVN0YXRlIjpmYWxzZX0sIklzVmlzaWJsZSI6dHJ1ZSwiUGFyZW50U3R5bGUiOm51bGx9LCJJbmRleCI6MjQsIlNtYXJ0RHVyYXRpb25BY3RpdmF0ZWQiOmZhbHNlLCJEYXRlRm9ybWF0Ijp7IiRyZWYiOiIxNTI2In0sIldlZWtOdW1iZXJpbmciOnsiJGlkIjoiMTUyOCIsIkZvcm1hdCI6MCwiSXNWaXNpYmxlIjpmYWxzZSwiTGFzdEtub3duVmlzaWJpbGl0eVN0YXRlIjpmYWxzZX0sIklkIjoiYTAwMDUwMTMtZDE0My00ZWNhLTg3OTktZmUwMDIxYTI2NmUwIiwiSW1wb3J0SWQiOm51bGwsIlRpdGxlIjoiUkMiLCJOb3RlIjpudWxsLCJIeXBlcmxpbmsiOnsiJGlkIjoiMTUyOSIsIkFkZHJlc3MiOiIiLCJTdWJBZGRyZXNzIjoiIn0sIklzQ2hhbmdlZCI6ZmFsc2UsIklzTmV3IjpmYWxzZX19LHsiJGlkIjoiMTUzMCIsIl9hdHRhY2hlZE1pbGVzdG9uZXMiOlt7IiRpZCI6IjE1MzEiLCJEYXRlIjoiMjAyNS0xMS0xNVQyMzo1OTowMCIsIlN0eWxlIjp7IiRpZCI6IjE1MzIiLCJTaGFwZSI6MTQsIkNvbm5lY3Rvck1hcmdpbiI6eyIkaWQiOiIxNTMzIiwiVG9wIjowLjAsIkxlZnQiOjIuMCwiUmlnaHQiOjIuMCwiQm90dG9tIjowLjB9LCJDb25uZWN0b3JTdHlsZSI6eyIkaWQiOiIxNTM0IiwiTGluZUNvbG9yIjp7IiRpZCI6IjE1MzUiLCIkdHlwZSI6Ik5MUkUuQ29tbW9uLkRvbS5Tb2xpZENvbG9yQnJ1c2gsIE5MUkUuQ29tbW9uIiwiQ29sb3IiOnsiJGlkIjoiMTUzNiIsIkEiOjEyNywiUiI6NTYsIkciOjg3LCJCIjozNX19LCJMaW5lV2VpZ2h0IjoxLjAsIkxpbmVUeXBlIjowLCJQYXJlbnRTdHlsZSI6bnVsbH0sIklzQmVsb3dUaW1lYmFuZCI6dHJ1ZSwiUG9zaXRpb25PblRhc2siOjMsIkhpZGVEYXRlIjpmYWxzZSwiU2hhcGVTaXplIjoxLCJTcGFjaW5nIjoxLjAsIlBhZGRpbmciOnsiJGlkIjoiMTUzNyIsIlRvcCI6Ny4wLCJMZWZ0IjozLjAsIlJpZ2h0IjowLjAsIkJvdHRvbSI6Mi4wfSwiU2hhcGVTdHlsZSI6eyIkaWQiOiIxNTM4IiwiTWFyZ2luIjp7IiRpZCI6IjE1MzkiLCJUb3AiOjAuMCwiTGVmdCI6MC4wLCJSaWdodCI6MC4wLCJCb3R0b20iOjAuMH0sIlBhZGRpbmciOnsiJGlkIjoiMTU0MCIsIlRvcCI6MC4wLCJMZWZ0IjowLjAsIlJpZ2h0IjowLjAsIkJvdHRvbSI6MC4wfSwiQmFja2dyb3VuZCI6eyIkaWQiOiIxNTQxIiwiQ29sb3IiOnsiJGlkIjoiMTU0MiIsIkEiOjI1NSwiUiI6NTYsIkciOjg3LCJCIjozNX19LCJJc1Zpc2libGUiOnRydWUsIldpZHRoIjoxOC4wLCJIZWlnaHQiOjIwLjAsIkJvcmRlclN0eWxlIjp7IiRpZCI6IjE1NDMiLCJMaW5lQ29sb3IiOm51bGwsIkxpbmVXZWlnaHQiOjAuMCwiTGluZVR5cGUiOjAsIlBhcmVudFN0eWxlIjpudWxsfSwiUGFyZW50U3R5bGUiOm51bGx9LCJUaXRsZVN0eWxlIjp7IiRpZCI6IjE1NDQiLCJGb250U2V0dGluZ3MiOnsiJGlkIjoiMTU0NSIsIkZvbnRTaXplIjoxMSwiRm9udE5hbWUiOiJDYWxpYnJpIiwiSXNCb2xkIjp0cnVlLCJJc0l0YWxpYyI6ZmFsc2UsIklzVW5kZXJsaW5lZCI6ZmFsc2UsIlBhcmVudFN0eWxlIjpudWxsfSwiQXV0b1NpemUiOjAsIkZvcmVncm91bmQiOnsiJGlkIjoiMTU0NiIsIkNvbG9yIjp7IiRpZCI6IjE1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0OCIsIlRvcCI6MC4wLCJMZWZ0IjowLjAsIlJpZ2h0IjowLjAsIkJvdHRvbSI6MC4wfSwiUGFkZGluZyI6eyIkaWQiOiIxNTQ5IiwiVG9wIjowLjAsIkxlZnQiOjAuMCwiUmlnaHQiOjAuMCwiQm90dG9tIjowLjB9LCJCYWNrZ3JvdW5kIjp7IiRpZCI6IjE1NTAiLCJDb2xvciI6eyIkaWQiOiIxNTUxIiwiQSI6MCwiUiI6MjU1LCJHIjoyNTUsIkIiOjI1NX19LCJJc1Zpc2libGUiOnRydWUsIldpZHRoIjowLjAsIkhlaWdodCI6MC4wLCJCb3JkZXJTdHlsZSI6eyIkaWQiOiIxNTUyIiwiTGluZUNvbG9yIjpudWxsLCJMaW5lV2VpZ2h0IjowLjAsIkxpbmVUeXBlIjowLCJQYXJlbnRTdHlsZSI6bnVsbH0sIlBhcmVudFN0eWxlIjpudWxsfSwiRGF0ZVN0eWxlIjp7IiRpZCI6IjE1NTMiLCJGb250U2V0dGluZ3MiOnsiJGlkIjoiMTU1NCIsIkZvbnRTaXplIjoxMCwiRm9udE5hbWUiOiJDYWxpYnJpIiwiSXNCb2xkIjpmYWxzZSwiSXNJdGFsaWMiOmZhbHNlLCJJc1VuZGVybGluZWQiOmZhbHNlLCJQYXJlbnRTdHlsZSI6bnVsbH0sIkF1dG9TaXplIjowLCJGb3JlZ3JvdW5kIjp7IiRpZCI6IjE1NTUiLCJDb2xvciI6eyIkaWQiOiIxNTU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TU3IiwiVG9wIjowLjAsIkxlZnQiOjAuMCwiUmlnaHQiOjAuMCwiQm90dG9tIjowLjB9LCJQYWRkaW5nIjp7IiRpZCI6IjE1NTgiLCJUb3AiOjAuMCwiTGVmdCI6MC4wLCJSaWdodCI6MC4wLCJCb3R0b20iOjAuMH0sIkJhY2tncm91bmQiOnsiJGlkIjoiMTU1OSIsIkNvbG9yIjp7IiRpZCI6IjE1NjAiLCJBIjowLCJSIjoyNTUsIkciOjI1NSwiQiI6MjU1fX0sIklzVmlzaWJsZSI6dHJ1ZSwiV2lkdGgiOjAuMCwiSGVpZ2h0IjowLjAsIkJvcmRlclN0eWxlIjp7IiRpZCI6IjE1NjEiLCJMaW5lQ29sb3IiOm51bGwsIkxpbmVXZWlnaHQiOjAuMCwiTGluZVR5cGUiOjAsIlBhcmVudFN0eWxlIjpudWxsfSwiUGFyZW50U3R5bGUiOm51bGx9LCJEYXRlRm9ybWF0Ijp7IiRpZCI6IjE1N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TYzIiwiRGF0ZVBhcnRJc1Zpc2libGUiOnRydWUsIlRpbWVQYXJ0SXNWaXNpYmxlIjpmYWxzZX19LCJXZWVrTnVtYmVyaW5nIjp7IiRpZCI6IjE1NjQiLCJGb3JtYXQiOjAsIklzVmlzaWJsZSI6ZmFsc2UsIkxhc3RLbm93blZpc2liaWxpdHlTdGF0ZSI6ZmFsc2V9LCJJc1Zpc2libGUiOnRydWUsIlBhcmVudFN0eWxlIjpudWxsfSwiSW5kZXgiOjI2LCJQZXJjZW50YWdlQ29tcGxldGUiOm51bGwsIlBvc2l0aW9uIjp7IlJhdGlvIjowLjAsIklzQ3VzdG9tIjpmYWxzZX0sIkRhdGVGb3JtYXQiOnsiJHJlZiI6IjE1NjIifSwiV2Vla051bWJlcmluZyI6eyIkaWQiOiIxNTY1IiwiRm9ybWF0IjowLCJJc1Zpc2libGUiOmZhbHNlLCJMYXN0S25vd25WaXNpYmlsaXR5U3RhdGUiOmZhbHNlfSwiUmVsYXRlZFRhc2tJZCI6ImRiODQxYjJkLWMwYjUtNDM0ZS04MzAwLThjZDRkNGU1NDBiYyIsIklkIjoiY2RlYzA0OTAtMzlkMC00ODM4LWJhMTMtYTYxN2ZjOWNkZWNkIiwiSW1wb3J0SWQiOiIiLCJUaXRsZSI6IlN0YWdpbmciLCJOb3RlIjpudWxsLCJIeXBlcmxpbmsiOnsiJGlkIjoiMTU2NiIsIkFkZHJlc3MiOiIiLCJTdWJBZGRyZXNzIjoiIn0sIklzQ2hhbmdlZCI6ZmFsc2UsIklzTmV3IjpmYWxzZX0seyIkaWQiOiIxNTY3IiwiRGF0ZSI6IjIwMjUtMTItMjBUMjM6NTk6MDAiLCJTdHlsZSI6eyIkaWQiOiIxNTY4IiwiU2hhcGUiOjE0LCJDb25uZWN0b3JNYXJnaW4iOnsiJGlkIjoiMTU2OSIsIlRvcCI6MC4wLCJMZWZ0IjoyLjAsIlJpZ2h0IjoyLjAsIkJvdHRvbSI6MC4wfSwiQ29ubmVjdG9yU3R5bGUiOnsiJGlkIjoiMTU3MCIsIkxpbmVDb2xvciI6eyIkaWQiOiIxNTcxIiwiJHR5cGUiOiJOTFJFLkNvbW1vbi5Eb20uU29saWRDb2xvckJydXNoLCBOTFJFLkNvbW1vbiIsIkNvbG9yIjp7IiRpZCI6IjE1NzIiLCJBIjoxMjcsIlIiOjU2LCJHIjo4NywiQiI6MzV9fSwiTGluZVdlaWdodCI6MS4wLCJMaW5lVHlwZSI6MCwiUGFyZW50U3R5bGUiOm51bGx9LCJJc0JlbG93VGltZWJhbmQiOnRydWUsIlBvc2l0aW9uT25UYXNrIjozLCJIaWRlRGF0ZSI6ZmFsc2UsIlNoYXBlU2l6ZSI6MSwiU3BhY2luZyI6MS4wLCJQYWRkaW5nIjp7IiRpZCI6IjE1NzMiLCJUb3AiOjcuMCwiTGVmdCI6My4wLCJSaWdodCI6MC4wLCJCb3R0b20iOjIuMH0sIlNoYXBlU3R5bGUiOnsiJGlkIjoiMTU3NCIsIk1hcmdpbiI6eyIkaWQiOiIxNTc1IiwiVG9wIjowLjAsIkxlZnQiOjAuMCwiUmlnaHQiOjAuMCwiQm90dG9tIjowLjB9LCJQYWRkaW5nIjp7IiRpZCI6IjE1NzYiLCJUb3AiOjAuMCwiTGVmdCI6MC4wLCJSaWdodCI6MC4wLCJCb3R0b20iOjAuMH0sIkJhY2tncm91bmQiOnsiJGlkIjoiMTU3NyIsIkNvbG9yIjp7IiRpZCI6IjE1NzgiLCJBIjoyNTUsIlIiOjU2LCJHIjo4NywiQiI6MzV9fSwiSXNWaXNpYmxlIjp0cnVlLCJXaWR0aCI6MTguMCwiSGVpZ2h0IjoyMC4wLCJCb3JkZXJTdHlsZSI6eyIkaWQiOiIxNTc5IiwiTGluZUNvbG9yIjpudWxsLCJMaW5lV2VpZ2h0IjowLjAsIkxpbmVUeXBlIjowLCJQYXJlbnRTdHlsZSI6bnVsbH0sIlBhcmVudFN0eWxlIjpudWxsfSwiVGl0bGVTdHlsZSI6eyIkaWQiOiIxNTgwIiwiRm9udFNldHRpbmdzIjp7IiRpZCI6IjE1ODEiLCJGb250U2l6ZSI6MTEsIkZvbnROYW1lIjoiQ2FsaWJyaSIsIklzQm9sZCI6dHJ1ZSwiSXNJdGFsaWMiOmZhbHNlLCJJc1VuZGVybGluZWQiOmZhbHNlLCJQYXJlbnRTdHlsZSI6bnVsbH0sIkF1dG9TaXplIjowLCJGb3JlZ3JvdW5kIjp7IiRpZCI6IjE1ODIiLCJDb2xvciI6eyIkaWQiOiIxNTg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1ODQiLCJUb3AiOjAuMCwiTGVmdCI6MC4wLCJSaWdodCI6MC4wLCJCb3R0b20iOjAuMH0sIlBhZGRpbmciOnsiJGlkIjoiMTU4NSIsIlRvcCI6MC4wLCJMZWZ0IjowLjAsIlJpZ2h0IjowLjAsIkJvdHRvbSI6MC4wfSwiQmFja2dyb3VuZCI6eyIkaWQiOiIxNTg2IiwiQ29sb3IiOnsiJGlkIjoiMTU4NyIsIkEiOjAsIlIiOjI1NSwiRyI6MjU1LCJCIjoyNTV9fSwiSXNWaXNpYmxlIjp0cnVlLCJXaWR0aCI6MC4wLCJIZWlnaHQiOjAuMCwiQm9yZGVyU3R5bGUiOnsiJGlkIjoiMTU4OCIsIkxpbmVDb2xvciI6bnVsbCwiTGluZVdlaWdodCI6MC4wLCJMaW5lVHlwZSI6MCwiUGFyZW50U3R5bGUiOm51bGx9LCJQYXJlbnRTdHlsZSI6bnVsbH0sIkRhdGVTdHlsZSI6eyIkaWQiOiIxNTg5IiwiRm9udFNldHRpbmdzIjp7IiRpZCI6IjE1OTAiLCJGb250U2l6ZSI6MTAsIkZvbnROYW1lIjoiQ2FsaWJyaSIsIklzQm9sZCI6ZmFsc2UsIklzSXRhbGljIjpmYWxzZSwiSXNVbmRlcmxpbmVkIjpmYWxzZSwiUGFyZW50U3R5bGUiOm51bGx9LCJBdXRvU2l6ZSI6MCwiRm9yZWdyb3VuZCI6eyIkaWQiOiIxNTkxIiwiQ29sb3IiOnsiJGlkIjoiMTU5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U5MyIsIlRvcCI6MC4wLCJMZWZ0IjowLjAsIlJpZ2h0IjowLjAsIkJvdHRvbSI6MC4wfSwiUGFkZGluZyI6eyIkaWQiOiIxNTk0IiwiVG9wIjowLjAsIkxlZnQiOjAuMCwiUmlnaHQiOjAuMCwiQm90dG9tIjowLjB9LCJCYWNrZ3JvdW5kIjp7IiRpZCI6IjE1OTUiLCJDb2xvciI6eyIkaWQiOiIxNTk2IiwiQSI6MCwiUiI6MjU1LCJHIjoyNTUsIkIiOjI1NX19LCJJc1Zpc2libGUiOnRydWUsIldpZHRoIjowLjAsIkhlaWdodCI6MC4wLCJCb3JkZXJTdHlsZSI6eyIkaWQiOiIxNTk3IiwiTGluZUNvbG9yIjpudWxsLCJMaW5lV2VpZ2h0IjowLjAsIkxpbmVUeXBlIjowLCJQYXJlbnRTdHlsZSI6bnVsbH0sIlBhcmVudFN0eWxlIjpudWxsfSwiRGF0ZUZvcm1hdCI6eyIkaWQiOiIxNTk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5OSIsIkRhdGVQYXJ0SXNWaXNpYmxlIjp0cnVlLCJUaW1lUGFydElzVmlzaWJsZSI6ZmFsc2V9fSwiV2Vla051bWJlcmluZyI6eyIkaWQiOiIxNjAwIiwiRm9ybWF0IjowLCJJc1Zpc2libGUiOmZhbHNlLCJMYXN0S25vd25WaXNpYmlsaXR5U3RhdGUiOmZhbHNlfSwiSXNWaXNpYmxlIjp0cnVlLCJQYXJlbnRTdHlsZSI6bnVsbH0sIkluZGV4IjoyNywiUGVyY2VudGFnZUNvbXBsZXRlIjpudWxsLCJQb3NpdGlvbiI6eyJSYXRpbyI6MC4wLCJJc0N1c3RvbSI6ZmFsc2V9LCJEYXRlRm9ybWF0Ijp7IiRyZWYiOiIxNTk4In0sIldlZWtOdW1iZXJpbmciOnsiJGlkIjoiMTYwMSIsIkZvcm1hdCI6MCwiSXNWaXNpYmxlIjpmYWxzZSwiTGFzdEtub3duVmlzaWJpbGl0eVN0YXRlIjpmYWxzZX0sIlJlbGF0ZWRUYXNrSWQiOiJkYjg0MWIyZC1jMGI1LTQzNGUtODMwMC04Y2Q0ZDRlNTQwYmMiLCJJZCI6ImVmNTk0ZGUzLWJmMDktNGYxYy1iOTNmLTllN2QxMmVlNDY5YiIsIkltcG9ydElkIjoiIiwiVGl0bGUiOiJHbyBMaXZlISIsIk5vdGUiOm51bGwsIkh5cGVybGluayI6eyIkaWQiOiIxNjAyIiwiQWRkcmVzcyI6IiIsIlN1YkFkZHJlc3MiOiIifSwiSXNDaGFuZ2VkIjpmYWxzZSwiSXNOZXciOmZhbHNlfV0sIlRhc2tEZWZpbml0aW9uIjp7IiRpZCI6IjE2MDMiLCJHcm91cE5hbWUiOm51bGwsIlN0YXJ0RGF0ZSI6IjIwMjUtMTAtMjFUMDE6NTU6MDBaIiwiRW5kRGF0ZSI6IjIwMjUtMTItMjVUMDM6NDQ6MDBaIiwiUGVyY2VudGFnZUNvbXBsZXRlIjpudWxsLCJTdHlsZSI6eyIkaWQiOiIxNjA0IiwiU2hhcGUiOjcsIlNoYXBlVGhpY2tuZXNzIjowLCJEdXJhdGlvbkZvcm1hdCI6MCwiSW5jbHVkZU5vbldvcmtpbmdEYXlzSW5EdXJhdGlvbiI6ZmFsc2UsIlBlcmNlbnRhZ2VDb21wbGV0ZVN0eWxlIjp7IiRpZCI6IjE2MDUiLCJGb250U2V0dGluZ3MiOnsiJGlkIjoiMTYwNiIsIkZvbnRTaXplIjoxMCwiRm9udE5hbWUiOiJDYWxpYnJpIiwiSXNCb2xkIjpmYWxzZSwiSXNJdGFsaWMiOmZhbHNlLCJJc1VuZGVybGluZWQiOmZhbHNlLCJQYXJlbnRTdHlsZSI6bnVsbH0sIkF1dG9TaXplIjowLCJGb3JlZ3JvdW5kIjp7IiRpZCI6IjE2MDciLCJDb2xvciI6eyIkaWQiOiIxNjA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wOSIsIlRvcCI6MC4wLCJMZWZ0IjowLjAsIlJpZ2h0IjowLjAsIkJvdHRvbSI6MC4wfSwiUGFkZGluZyI6eyIkaWQiOiIxNjEwIiwiVG9wIjowLjAsIkxlZnQiOjAuMCwiUmlnaHQiOjAuMCwiQm90dG9tIjowLjB9LCJCYWNrZ3JvdW5kIjp7IiRpZCI6IjE2MTEiLCJDb2xvciI6eyIkaWQiOiIxNjEyIiwiQSI6ODksIlIiOjAsIkciOjAsIkIiOjB9fSwiSXNWaXNpYmxlIjp0cnVlLCJXaWR0aCI6MC4wLCJIZWlnaHQiOjAuMCwiQm9yZGVyU3R5bGUiOnsiJGlkIjoiMTYxMyIsIkxpbmVDb2xvciI6bnVsbCwiTGluZVdlaWdodCI6MC4wLCJMaW5lVHlwZSI6MCwiUGFyZW50U3R5bGUiOm51bGx9LCJQYXJlbnRTdHlsZSI6bnVsbH0sIkR1cmF0aW9uU3R5bGUiOnsiJGlkIjoiMTYxNCIsIkZvbnRTZXR0aW5ncyI6eyIkaWQiOiIxNjE1IiwiRm9udFNpemUiOjEwLCJGb250TmFtZSI6IkNhbGlicmkiLCJJc0JvbGQiOmZhbHNlLCJJc0l0YWxpYyI6ZmFsc2UsIklzVW5kZXJsaW5lZCI6ZmFsc2UsIlBhcmVudFN0eWxlIjpudWxsfSwiQXV0b1NpemUiOjAsIkZvcmVncm91bmQiOnsiJGlkIjoiMTYxNiIsIkNvbG9yIjp7IiRpZCI6IjE2M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E4IiwiVG9wIjowLjAsIkxlZnQiOjAuMCwiUmlnaHQiOjAuMCwiQm90dG9tIjowLjB9LCJQYWRkaW5nIjp7IiRpZCI6IjE2MTkiLCJUb3AiOjAuMCwiTGVmdCI6MC4wLCJSaWdodCI6MC4wLCJCb3R0b20iOjAuMH0sIkJhY2tncm91bmQiOnsiJGlkIjoiMTYyMCIsIkNvbG9yIjp7IiRyZWYiOiIxNjEyIn19LCJJc1Zpc2libGUiOnRydWUsIldpZHRoIjowLjAsIkhlaWdodCI6MC4wLCJCb3JkZXJTdHlsZSI6eyIkaWQiOiIxNjIxIiwiTGluZUNvbG9yIjpudWxsLCJMaW5lV2VpZ2h0IjowLjAsIkxpbmVUeXBlIjowLCJQYXJlbnRTdHlsZSI6bnVsbH0sIlBhcmVudFN0eWxlIjpudWxsfSwiSG9yaXpvbnRhbENvbm5lY3RvclN0eWxlIjp7IiRpZCI6IjE2MjIiLCJMaW5lQ29sb3IiOnsiJGlkIjoiMTYyMyIsIiR0eXBlIjoiTkxSRS5Db21tb24uRG9tLlNvbGlkQ29sb3JCcnVzaCwgTkxSRS5Db21tb24iLCJDb2xvciI6eyIkaWQiOiIxNjI0IiwiQSI6MjU1LCJSIjoyMDQsIkciOjIwNCwiQiI6MjA0fX0sIkxpbmVXZWlnaHQiOjEuMCwiTGluZVR5cGUiOjAsIlBhcmVudFN0eWxlIjpudWxsfSwiVmVydGljYWxDb25uZWN0b3JTdHlsZSI6eyIkaWQiOiIxNjI1IiwiTGluZUNvbG9yIjp7IiRpZCI6IjE2MjYiLCIkdHlwZSI6Ik5MUkUuQ29tbW9uLkRvbS5Tb2xpZENvbG9yQnJ1c2gsIE5MUkUuQ29tbW9uIiwiQ29sb3IiOnsiJGlkIjoiMTYyNyIsIkEiOjI1NSwiUiI6MjA0LCJHIjoyMDQsIkIiOjIwNH19LCJMaW5lV2VpZ2h0IjowLjAsIkxpbmVUeXBlIjowLCJQYXJlbnRTdHlsZSI6bnVsbH0sIk1hcmdpbiI6bnVsbCwiU3RhcnREYXRlUG9zaXRpb24iOjYsIkVuZERhdGVQb3NpdGlvbiI6NiwiRGF0ZUlzVmlzaWJsZSI6ZmFsc2UsIlRpdGxlUG9zaXRpb24iOjEsIkR1cmF0aW9uUG9zaXRpb24iOjYsIlBlcmNlbnRhZ2VDb21wbGV0ZWRQb3NpdGlvbiI6NiwiU3BhY2luZyI6MywiSXNCZWxvd1RpbWViYW5kIjp0cnVlLCJQZXJjZW50YWdlQ29tcGxldGVTaGFwZU9wYWNpdHkiOjM1LCJTaGFwZVN0eWxlIjp7IiRpZCI6IjE2MjgiLCJNYXJnaW4iOnsiJGlkIjoiMTYyOSIsIlRvcCI6MC4wLCJMZWZ0Ijo0LjAsIlJpZ2h0Ijo0LjAsIkJvdHRvbSI6MC4wfSwiUGFkZGluZyI6eyIkaWQiOiIxNjMwIiwiVG9wIjowLjAsIkxlZnQiOjAuMCwiUmlnaHQiOjAuMCwiQm90dG9tIjowLjB9LCJCYWNrZ3JvdW5kIjp7IiRpZCI6IjE2MzEiLCJDb2xvciI6eyIkaWQiOiIxNjMyIiwiQSI6MjU1LCJSIjoxMTIsIkciOjE3MywiQiI6NzF9fSwiSXNWaXNpYmxlIjp0cnVlLCJXaWR0aCI6MC4wLCJIZWlnaHQiOjEwLjAsIkJvcmRlclN0eWxlIjp7IiRpZCI6IjE2MzMiLCJMaW5lQ29sb3IiOnsiJGlkIjoiMTYzNCIsIiR0eXBlIjoiTkxSRS5Db21tb24uRG9tLlNvbGlkQ29sb3JCcnVzaCwgTkxSRS5Db21tb24iLCJDb2xvciI6eyIkaWQiOiIxNjM1IiwiQSI6MjU1LCJSIjoyNTUsIkciOjAsIkIiOjB9fSwiTGluZVdlaWdodCI6MC4wLCJMaW5lVHlwZSI6MCwiUGFyZW50U3R5bGUiOm51bGx9LCJQYXJlbnRTdHlsZSI6bnVsbH0sIlRpdGxlU3R5bGUiOnsiJGlkIjoiMTYzNiIsIkZvbnRTZXR0aW5ncyI6eyIkaWQiOiIxNjM3IiwiRm9udFNpemUiOjExLCJGb250TmFtZSI6IkNhbGlicmkiLCJJc0JvbGQiOnRydWUsIklzSXRhbGljIjpmYWxzZSwiSXNVbmRlcmxpbmVkIjpmYWxzZSwiUGFyZW50U3R5bGUiOm51bGx9LCJBdXRvU2l6ZSI6MiwiRm9yZWdyb3VuZCI6eyIkaWQiOiIxNjM4IiwiQ29sb3IiOnsiJGlkIjoiMTYzOSIsIkEiOjI1NSwiUiI6MCwiRyI6MCwiQiI6MH19LCJNYXhXaWR0aCI6NzAuNzcwMDAwMDAwMDAwMDEsIk1heEhlaWdodCI6IkluZmluaXR5IiwiU21hcnRGb3JlZ3JvdW5kSXNBY3RpdmUiOmZhbHNlLCJIb3Jpem9udGFsQWxpZ25tZW50IjowLCJWZXJ0aWNhbEFsaWdubWVudCI6MCwiU21hcnRGb3JlZ3JvdW5kIjpudWxsLCJCYWNrZ3JvdW5kRmlsbFR5cGUiOjAsIk1hcmdpbiI6eyIkaWQiOiIxNjQwIiwiVG9wIjowLjAsIkxlZnQiOjAuMCwiUmlnaHQiOjAuMCwiQm90dG9tIjowLjB9LCJQYWRkaW5nIjp7IiRpZCI6IjE2NDEiLCJUb3AiOjAuMCwiTGVmdCI6MC4wLCJSaWdodCI6MC4wLCJCb3R0b20iOjAuMH0sIkJhY2tncm91bmQiOnsiJGlkIjoiMTY0MiIsIkNvbG9yIjp7IiRpZCI6IjE2NDMiLCJBIjowLCJSIjoyNTUsIkciOjI1NSwiQiI6MjU1fX0sIklzVmlzaWJsZSI6dHJ1ZSwiV2lkdGgiOjAuMCwiSGVpZ2h0IjowLjAsIkJvcmRlclN0eWxlIjp7IiRpZCI6IjE2NDQiLCJMaW5lQ29sb3IiOm51bGwsIkxpbmVXZWlnaHQiOjAuMCwiTGluZVR5cGUiOjAsIlBhcmVudFN0eWxlIjpudWxsfSwiUGFyZW50U3R5bGUiOm51bGx9LCJEYXRlU3R5bGUiOnsiJGlkIjoiMTY0NSIsIkZvbnRTZXR0aW5ncyI6eyIkaWQiOiIxNjQ2IiwiRm9udFNpemUiOjEwLCJGb250TmFtZSI6IkNhbGlicmkiLCJJc0JvbGQiOmZhbHNlLCJJc0l0YWxpYyI6ZmFsc2UsIklzVW5kZXJsaW5lZCI6ZmFsc2UsIlBhcmVudFN0eWxlIjpudWxsfSwiQXV0b1NpemUiOjAsIkZvcmVncm91bmQiOnsiJGlkIjoiMTY0NyIsIkNvbG9yIjp7IiRpZCI6IjE2N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NDkiLCJUb3AiOjAuMCwiTGVmdCI6MC4wLCJSaWdodCI6MC4wLCJCb3R0b20iOjAuMH0sIlBhZGRpbmciOnsiJGlkIjoiMTY1MCIsIlRvcCI6MC4wLCJMZWZ0IjowLjAsIlJpZ2h0IjowLjAsIkJvdHRvbSI6MC4wfSwiQmFja2dyb3VuZCI6eyIkaWQiOiIxNjUxIiwiQ29sb3IiOnsiJHJlZiI6IjE2MTIifX0sIklzVmlzaWJsZSI6dHJ1ZSwiV2lkdGgiOjAuMCwiSGVpZ2h0IjowLjAsIkJvcmRlclN0eWxlIjp7IiRpZCI6IjE2NTIiLCJMaW5lQ29sb3IiOm51bGwsIkxpbmVXZWlnaHQiOjAuMCwiTGluZVR5cGUiOjAsIlBhcmVudFN0eWxlIjpudWxsfSwiUGFyZW50U3R5bGUiOm51bGx9LCJEYXRlRm9ybWF0Ijp7IiRpZCI6IjE2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1NCIsIkZvcm1hdCI6MCwiSXNWaXNpYmxlIjpmYWxzZSwiTGFzdEtub3duVmlzaWJpbGl0eVN0YXRlIjpmYWxzZX0sIklzVmlzaWJsZSI6dHJ1ZSwiUGFyZW50U3R5bGUiOm51bGx9LCJJbmRleCI6MjUsIlNtYXJ0RHVyYXRpb25BY3RpdmF0ZWQiOmZhbHNlLCJEYXRlRm9ybWF0Ijp7IiRyZWYiOiIxNjUzIn0sIldlZWtOdW1iZXJpbmciOnsiJGlkIjoiMTY1NSIsIkZvcm1hdCI6MCwiSXNWaXNpYmxlIjpmYWxzZSwiTGFzdEtub3duVmlzaWJpbGl0eVN0YXRlIjpmYWxzZX0sIklkIjoiZGI4NDFiMmQtYzBiNS00MzRlLTgzMDAtOGNkNGQ0ZTU0MGJjIiwiSW1wb3J0SWQiOm51bGwsIlRpdGxlIjoiUmVsZWFzZSB0byBXZWIiLCJOb3RlIjpudWxsLCJIeXBlcmxpbmsiOnsiJGlkIjoiMTY1NiIsIkFkZHJlc3MiOiIiLCJTdWJBZGRyZXNzIjoiIn0sIklzQ2hhbmdlZCI6ZmFsc2UsIklzTmV3IjpmYWxzZX19XSwiX21pbGVzdG9uZXMiOltdLCJJZCI6IjJkZDgwNTc2LWUzZDMtNGZiZC1hZjRkLTVlZmNiYjIxNDMyMSIsIklzU2luZ2xlSXRlbVJvdyI6ZmFsc2V9XSwiSW5kZXgiOjAsIklkIjoiMzU4NGIwY2MtODBmZC00OTY1LTkwMzEtNWNkMTY5YWVmN2QzIiwiSGVhZGVyVGV4dCI6bnVsbCwiSXNEZWZhdWx0Ijp0cnVlLCJTdHlsZSI6eyIkaWQiOiIxNjU3IiwiSGVhZGVyU3R5bGUiOnsiJGlkIjoiMTY1OCIsIlRleHRTdHlsZSI6eyIkaWQiOiIxNjU5IiwiRm9udFNldHRpbmdzIjp7IiRpZCI6IjE2NjAiLCJGb250U2l6ZSI6MTEsIkZvbnROYW1lIjoiQ2FsaWJyaSIsIklzQm9sZCI6ZmFsc2UsIklzSXRhbGljIjpmYWxzZSwiSXNVbmRlcmxpbmVkIjpmYWxzZSwiUGFyZW50U3R5bGUiOm51bGx9LCJBdXRvU2l6ZSI6MCwiRm9yZWdyb3VuZCI6eyIkaWQiOiIxNjYxIiwiQ29sb3IiOnsiJGlkIjoiMTY2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2NjMiLCJUb3AiOjAuMCwiTGVmdCI6MC4wLCJSaWdodCI6MC4wLCJCb3R0b20iOjAuMH0sIlBhZGRpbmciOnsiJGlkIjoiMTY2NCIsIlRvcCI6MC4wLCJMZWZ0IjowLjAsIlJpZ2h0IjowLjAsIkJvdHRvbSI6MC4wfSwiQmFja2dyb3VuZCI6bnVsbCwiSXNWaXNpYmxlIjp0cnVlLCJXaWR0aCI6MC4wLCJIZWlnaHQiOjAuMCwiQm9yZGVyU3R5bGUiOm51bGwsIlBhcmVudFN0eWxlIjpudWxsfSwiUmVjdGFuZ2xlU3R5bGUiOnsiJGlkIjoiMTY2NSIsIk1hcmdpbiI6eyIkaWQiOiIxNjY2IiwiVG9wIjowLjAsIkxlZnQiOjAuMCwiUmlnaHQiOjAuMCwiQm90dG9tIjowLjB9LCJQYWRkaW5nIjp7IiRpZCI6IjE2NjciLCJUb3AiOjAuMCwiTGVmdCI6MC4wLCJSaWdodCI6MC4wLCJCb3R0b20iOjAuMH0sIkJhY2tncm91bmQiOnsiJGlkIjoiMTY2OCIsIkNvbG9yIjp7IiRpZCI6IjE2NjkiLCJBIjo2MywiUiI6MTEyLCJHIjoxNzMsIkIiOjcxfX0sIklzVmlzaWJsZSI6dHJ1ZSwiV2lkdGgiOjAuMCwiSGVpZ2h0IjowLjAsIkJvcmRlclN0eWxlIjp7IiRpZCI6IjE2NzAiLCJMaW5lQ29sb3IiOnsiJGlkIjoiMTY3MSIsIiR0eXBlIjoiTkxSRS5Db21tb24uRG9tLlNvbGlkQ29sb3JCcnVzaCwgTkxSRS5Db21tb24iLCJDb2xvciI6eyIkaWQiOiIxNjcyIiwiQSI6MjU1LCJSIjoyNTUsIkciOjAsIkIiOjB9fSwiTGluZVdlaWdodCI6MC4wLCJMaW5lVHlwZSI6MCwiUGFyZW50U3R5bGUiOm51bGx9LCJQYXJlbnRTdHlsZSI6bnVsbH0sIk1hcmdpbiI6eyIkaWQiOiIxNjczIiwiVG9wIjowLjAsIkxlZnQiOjAuMCwiUmlnaHQiOjAuMCwiQm90dG9tIjowLjB9LCJQYWRkaW5nIjp7IiRpZCI6IjE2NzQiLCJUb3AiOjAuMCwiTGVmdCI6MC4wLCJSaWdodCI6MC4wLCJCb3R0b20iOjAuMH0sIkJhY2tncm91bmQiOm51bGwsIklzVmlzaWJsZSI6dHJ1ZSwiV2lkdGgiOjAuMCwiSGVpZ2h0IjowLjAsIkJvcmRlclN0eWxlIjpudWxsLCJQYXJlbnRTdHlsZSI6bnVsbH0sIkJhY2tncm91bmRTdHlsZSI6eyIkaWQiOiIxNjc1IiwiTWFyZ2luIjp7IiRpZCI6IjE2NzYiLCJUb3AiOjAuMCwiTGVmdCI6MC4wLCJSaWdodCI6MC4wLCJCb3R0b20iOjAuMH0sIlBhZGRpbmciOnsiJGlkIjoiMTY3NyIsIlRvcCI6MC4wLCJMZWZ0IjowLjAsIlJpZ2h0IjowLjAsIkJvdHRvbSI6MC4wfSwiQmFja2dyb3VuZCI6eyIkaWQiOiIxNjc4IiwiQ29sb3IiOnsiJGlkIjoiMTY3OSIsIkEiOjM4LCJSIjoxMTIsIkciOjE3MywiQiI6NzF9fSwiSXNWaXNpYmxlIjp0cnVlLCJXaWR0aCI6MC4wLCJIZWlnaHQiOjAuMCwiQm9yZGVyU3R5bGUiOnsiJGlkIjoiMTY4MCIsIkxpbmVDb2xvciI6eyIkaWQiOiIxNjgxIiwiJHR5cGUiOiJOTFJFLkNvbW1vbi5Eb20uU29saWRDb2xvckJydXNoLCBOTFJFLkNvbW1vbiIsIkNvbG9yIjp7IiRpZCI6IjE2ODIiLCJBIjoyNTUsIlIiOjIzNCwiRyI6MjIsIkIiOjMwfX0sIkxpbmVXZWlnaHQiOjAuMCwiTGluZVR5cGUiOjAsIlBhcmVudFN0eWxlIjpudWxsfSwiUGFyZW50U3R5bGUiOm51bGx9LCJNYXJnaW4iOnsiJGlkIjoiMTY4MyIsIlRvcCI6MC4wLCJMZWZ0IjowLjAsIlJpZ2h0IjowLjAsIkJvdHRvbSI6MC4wfSwiUGFkZGluZyI6eyIkaWQiOiIxNjg0IiwiVG9wIjowLjAsIkxlZnQiOjAuMCwiUmlnaHQiOjAuMCwiQm90dG9tIjowLjB9LCJJc1Zpc2libGUiOnRydWUsIldpZHRoIjowLjAsIkhlaWdodCI6MC4wLCJCb3JkZXJTdHlsZSI6eyIkaWQiOiIxNjg1IiwiTGluZUNvbG9yIjpudWxsLCJMaW5lV2VpZ2h0IjowLjAsIkxpbmVUeXBlIjowLCJQYXJlbnRTdHlsZSI6bnVsbH0sIlBhcmVudFN0eWxlIjpudWxsfX1dLCJJZCI6ImZmZWUxZTc5LWI4NTktNDNhMi04YzM5LTQ1NGVhODgwZmRhOCIsIkluZGV4IjoyLCJIZWFkZXJUZXh0IjoiU2VydmljZSBEZXZlbG9wbWVudCIsIlN0eWxlIjp7IiRpZCI6IjE2ODYiLCJTdHlsZUlkIjoiMDAwMDAwMDAtMDAwMC0wMDAwLTAwMDAtMDAwMDAwMDAwMDAwIiwiSGVhZGVyU3R5bGUiOnsiJGlkIjoiMTY4NyIsIlRleHRJc1ZlcnRpY2FsIjpmYWxzZSwiVGV4dFN0eWxlIjp7IiRpZCI6IjE2ODgiLCJGb250U2V0dGluZ3MiOnsiJGlkIjoiMTY4OSIsIkZvbnRTaXplIjoxMiwiRm9udE5hbWUiOiJDYWxpYnJpIiwiSXNCb2xkIjp0cnVlLCJJc0l0YWxpYyI6ZmFsc2UsIklzVW5kZXJsaW5lZCI6ZmFsc2UsIlBhcmVudFN0eWxlIjpudWxsfSwiQXV0b1NpemUiOjIsIkZvcmVncm91bmQiOnsiJGlkIjoiMTY5MCIsIkNvbG9yIjp7IiRpZCI6IjE2OTEiLCJBIjoyNTUsIlIiOjI1NSwiRyI6MjU1LCJCIjoyNTV9fSwiTWF4V2lkdGgiOjg2Ljg4MDAwMDAwMDAwMDAxLCJNYXhIZWlnaHQiOiJJbmZpbml0eSIsIlNtYXJ0Rm9yZWdyb3VuZElzQWN0aXZlIjpmYWxzZSwiSG9yaXpvbnRhbEFsaWdubWVudCI6MCwiVmVydGljYWxBbGlnbm1lbnQiOjAsIlNtYXJ0Rm9yZWdyb3VuZCI6bnVsbCwiQmFja2dyb3VuZEZpbGxUeXBlIjowLCJNYXJnaW4iOnsiJGlkIjoiMTY5MiIsIlRvcCI6MC4wLCJMZWZ0IjowLjAsIlJpZ2h0IjowLjAsIkJvdHRvbSI6MC4wfSwiUGFkZGluZyI6eyIkaWQiOiIxNjkzIiwiVG9wIjowLjAsIkxlZnQiOjAuMCwiUmlnaHQiOjAuMCwiQm90dG9tIjowLjB9LCJCYWNrZ3JvdW5kIjpudWxsLCJJc1Zpc2libGUiOmZhbHNlLCJXaWR0aCI6MC4wLCJIZWlnaHQiOjAuMCwiQm9yZGVyU3R5bGUiOm51bGwsIlBhcmVudFN0eWxlIjpudWxsfSwiUmVjdGFuZ2xlU3R5bGUiOnsiJGlkIjoiMTY5NCIsIk1hcmdpbiI6eyIkaWQiOiIxNjk1IiwiVG9wIjowLjAsIkxlZnQiOjAuMCwiUmlnaHQiOjAuMCwiQm90dG9tIjowLjB9LCJQYWRkaW5nIjp7IiRpZCI6IjE2OTYiLCJUb3AiOjAuMCwiTGVmdCI6MC4wLCJSaWdodCI6MC4wLCJCb3R0b20iOjAuMH0sIkJhY2tncm91bmQiOnsiJGlkIjoiMTY5NyIsIkNvbG9yIjp7IiRpZCI6IjE2OTgiLCJBIjoyNTUsIlIiOjExMiwiRyI6MTczLCJCIjo3MX19LCJJc1Zpc2libGUiOnRydWUsIldpZHRoIjowLjAsIkhlaWdodCI6MC4wLCJCb3JkZXJTdHlsZSI6eyIkaWQiOiIxNjk5IiwiTGluZUNvbG9yIjp7IiRpZCI6IjE3MDAiLCIkdHlwZSI6Ik5MUkUuQ29tbW9uLkRvbS5Tb2xpZENvbG9yQnJ1c2gsIE5MUkUuQ29tbW9uIiwiQ29sb3IiOnsiJGlkIjoiMTcwMSIsIkEiOjI1NSwiUiI6NTUsIkciOjU1LCJCIjo1NX19LCJMaW5lV2VpZ2h0IjowLjAsIkxpbmVUeXBlIjowLCJQYXJlbnRTdHlsZSI6bnVsbH0sIlBhcmVudFN0eWxlIjpudWxsfSwiTWFyZ2luIjp7IiRpZCI6IjE3MDIiLCJUb3AiOjAuMCwiTGVmdCI6MC4wLCJSaWdodCI6MC4wLCJCb3R0b20iOjAuMH0sIlBhZGRpbmciOnsiJGlkIjoiMTcwMyIsIlRvcCI6MC4wLCJMZWZ0IjowLjAsIlJpZ2h0IjowLjAsIkJvdHRvbSI6MC4wfSwiQmFja2dyb3VuZCI6bnVsbCwiSXNWaXNpYmxlIjp0cnVlLCJXaWR0aCI6MC4wLCJIZWlnaHQiOjAuMCwiQm9yZGVyU3R5bGUiOm51bGwsIlBhcmVudFN0eWxlIjpudWxsfSwiQmFja2dyb3VuZFN0eWxlIjp7IiRpZCI6IjE3MDQiLCJNYXJnaW4iOnsiJGlkIjoiMTcwNSIsIlRvcCI6MC4wLCJMZWZ0IjowLjAsIlJpZ2h0IjowLjAsIkJvdHRvbSI6MC4wfSwiUGFkZGluZyI6eyIkaWQiOiIxNzA2IiwiVG9wIjowLjAsIkxlZnQiOjAuMCwiUmlnaHQiOjAuMCwiQm90dG9tIjowLjB9LCJCYWNrZ3JvdW5kIjp7IiRpZCI6IjE3MDciLCJDb2xvciI6eyIkaWQiOiIxNzA4IiwiQSI6MzgsIlIiOjExMiwiRyI6MTczLCJCIjo3MX19LCJJc1Zpc2libGUiOnRydWUsIldpZHRoIjowLjAsIkhlaWdodCI6MC4wLCJCb3JkZXJTdHlsZSI6eyIkaWQiOiIxNzA5IiwiTGluZUNvbG9yIjp7IiRpZCI6IjE3MTAiLCIkdHlwZSI6Ik5MUkUuQ29tbW9uLkRvbS5Tb2xpZENvbG9yQnJ1c2gsIE5MUkUuQ29tbW9uIiwiQ29sb3IiOnsiJGlkIjoiMTcxMSIsIkEiOjI1NSwiUiI6NTUsIkciOjU1LCJCIjo1NX19LCJMaW5lV2VpZ2h0IjowLjAsIkxpbmVUeXBlIjowLCJQYXJlbnRTdHlsZSI6bnVsbH0sIlBhcmVudFN0eWxlIjpudWxsfSwiSXNBYm92ZVRpbWViYW5kIjpmYWxzZSwiU3BhY2luZyI6NSwiRGVmYXVsdFN3aW1sYW5lVGFza1N0eWxlIjp7IiRpZCI6IjE3MTIiLCIkdHlwZSI6Ik5MUkUuQ29tbW9uLkRvbS5TdHlsZXMuRXhwbGljaXRTZXRhYmxlVGFza1N0eWxlLCBOTFJFLkNvbW1vbiIsIlNoYXBlIjo3LCJTaGFwZVRoaWNrbmVzcyI6MSwiRHVyYXRpb25Gb3JtYXQiOjUsIkluY2x1ZGVOb25Xb3JraW5nRGF5c0luRHVyYXRpb24iOmZhbHNlLCJQZXJjZW50YWdlQ29tcGxldGVTdHlsZSI6eyIkaWQiOiIxNzEzIiwiRm9udFNldHRpbmdzIjp7IiRpZCI6IjE3MTQiLCJGb250U2l6ZSI6MTAsIkZvbnROYW1lIjoiQ2FsaWJyaSIsIklzQm9sZCI6dHJ1ZSwiSXNJdGFsaWMiOmZhbHNlLCJJc1VuZGVybGluZWQiOmZhbHNlLCJQYXJlbnRTdHlsZSI6bnVsbH0sIkF1dG9TaXplIjowLCJGb3JlZ3JvdW5kIjp7IiRpZCI6IjE3MTUiLCJDb2xvciI6eyIkaWQiOiIxNzE2IiwiQSI6MjU1LCJSIjo1NiwiRyI6ODcsIkIiOjM1fX0sIk1heFdpZHRoIjoyMDAuMCwiTWF4SGVpZ2h0IjoiSW5maW5pdHkiLCJTbWFydEZvcmVncm91bmRJc0FjdGl2ZSI6ZmFsc2UsIkhvcml6b250YWxBbGlnbm1lbnQiOjIsIlZlcnRpY2FsQWxpZ25tZW50IjowLCJTbWFydEZvcmVncm91bmQiOm51bGwsIkJhY2tncm91bmRGaWxsVHlwZSI6MCwiTWFyZ2luIjp7IiRpZCI6IjE3MTciLCJUb3AiOjAuMCwiTGVmdCI6MC4wLCJSaWdodCI6MC4wLCJCb3R0b20iOjAuMH0sIlBhZGRpbmciOnsiJGlkIjoiMTcxOCIsIlRvcCI6MC4wLCJMZWZ0IjowLjAsIlJpZ2h0IjowLjAsIkJvdHRvbSI6MC4wfSwiQmFja2dyb3VuZCI6eyIkaWQiOiIxNzE5IiwiQ29sb3IiOnsiJGlkIjoiMTcyMCIsIkEiOjg5LCJSIjowLCJHIjowLCJCIjowfX0sIklzVmlzaWJsZSI6dHJ1ZSwiV2lkdGgiOjAuMCwiSGVpZ2h0IjowLjAsIkJvcmRlclN0eWxlIjp7IiRpZCI6IjE3MjEiLCJMaW5lQ29sb3IiOm51bGwsIkxpbmVXZWlnaHQiOjAuMCwiTGluZVR5cGUiOjAsIlBhcmVudFN0eWxlIjpudWxsfSwiUGFyZW50U3R5bGUiOm51bGx9LCJEdXJhdGlvblN0eWxlIjp7IiRpZCI6IjE3MjIiLCJGb250U2V0dGluZ3MiOnsiJGlkIjoiMTcyMyIsIkZvbnRTaXplIjoxMCwiRm9udE5hbWUiOiJDYWxpYnJpIiwiSXNCb2xkIjp0cnVlLCJJc0l0YWxpYyI6ZmFsc2UsIklzVW5kZXJsaW5lZCI6ZmFsc2UsIlBhcmVudFN0eWxlIjpudWxsfSwiQXV0b1NpemUiOjAsIkZvcmVncm91bmQiOnsiJGlkIjoiMTcyNCIsIkNvbG9yIjp7IiRpZCI6IjE3MjUiLCJBIjoyNTUsIlIiOjU2LCJHIjo4NywiQiI6MzV9fSwiTWF4V2lkdGgiOjIwMC4wLCJNYXhIZWlnaHQiOiJJbmZpbml0eSIsIlNtYXJ0Rm9yZWdyb3VuZElzQWN0aXZlIjpmYWxzZSwiSG9yaXpvbnRhbEFsaWdubWVudCI6MCwiVmVydGljYWxBbGlnbm1lbnQiOjAsIlNtYXJ0Rm9yZWdyb3VuZCI6bnVsbCwiQmFja2dyb3VuZEZpbGxUeXBlIjowLCJNYXJnaW4iOnsiJGlkIjoiMTcyNiIsIlRvcCI6MC4wLCJMZWZ0IjowLjAsIlJpZ2h0IjowLjAsIkJvdHRvbSI6MC4wfSwiUGFkZGluZyI6eyIkaWQiOiIxNzI3IiwiVG9wIjowLjAsIkxlZnQiOjAuMCwiUmlnaHQiOjAuMCwiQm90dG9tIjowLjB9LCJCYWNrZ3JvdW5kIjp7IiRpZCI6IjE3MjgiLCJDb2xvciI6eyIkcmVmIjoiMTcyMCJ9fSwiSXNWaXNpYmxlIjp0cnVlLCJXaWR0aCI6MC4wLCJIZWlnaHQiOjAuMCwiQm9yZGVyU3R5bGUiOnsiJGlkIjoiMTcyOSIsIkxpbmVDb2xvciI6bnVsbCwiTGluZVdlaWdodCI6MC4wLCJMaW5lVHlwZSI6MCwiUGFyZW50U3R5bGUiOm51bGx9LCJQYXJlbnRTdHlsZSI6bnVsbH0sIkhvcml6b250YWxDb25uZWN0b3JTdHlsZSI6eyIkaWQiOiIxNzMwIiwiTGluZUNvbG9yIjp7IiRpZCI6IjE3MzEiLCIkdHlwZSI6Ik5MUkUuQ29tbW9uLkRvbS5Tb2xpZENvbG9yQnJ1c2gsIE5MUkUuQ29tbW9uIiwiQ29sb3IiOnsiJGlkIjoiMTczMiIsIkEiOjI1NSwiUiI6MjA0LCJHIjoyMDQsIkIiOjIwNH19LCJMaW5lV2VpZ2h0IjoxLjAsIkxpbmVUeXBlIjowLCJQYXJlbnRTdHlsZSI6bnVsbH0sIlZlcnRpY2FsQ29ubmVjdG9yU3R5bGUiOnsiJGlkIjoiMTczMyIsIkxpbmVDb2xvciI6eyIkaWQiOiIxNzM0IiwiJHR5cGUiOiJOTFJFLkNvbW1vbi5Eb20uU29saWRDb2xvckJydXNoLCBOTFJFLkNvbW1vbiIsIkNvbG9yIjp7IiRpZCI6IjE3MzUiLCJBIjoyNTUsIlIiOjIwNCwiRyI6MjA0LCJCIjoyMDR9fSwiTGluZVdlaWdodCI6MC4wLCJMaW5lVHlwZSI6MCwiUGFyZW50U3R5bGUiOm51bGx9LCJNYXJnaW4iOm51bGwsIlN0YXJ0RGF0ZVBvc2l0aW9uIjo2LCJFbmREYXRlUG9zaXRpb24iOjYsIkRhdGVJc1Zpc2libGUiOmZhbHNlLCJUaXRsZVBvc2l0aW9uIjoxLCJEdXJhdGlvblBvc2l0aW9uIjowLCJQZXJjZW50YWdlQ29tcGxldGVkUG9zaXRpb24iOjMsIlNwYWNpbmciOjMsIklzQmVsb3dUaW1lYmFuZCI6dHJ1ZSwiUGVyY2VudGFnZUNvbXBsZXRlU2hhcGVPcGFjaXR5IjozNSwiU2hhcGVTdHlsZSI6eyIkaWQiOiIxNzM2IiwiTWFyZ2luIjp7IiRpZCI6IjE3MzciLCJUb3AiOjAuMCwiTGVmdCI6NC4wLCJSaWdodCI6NC4wLCJCb3R0b20iOjAuMH0sIlBhZGRpbmciOnsiJGlkIjoiMTczOCIsIlRvcCI6MC4wLCJMZWZ0IjowLjAsIlJpZ2h0IjowLjAsIkJvdHRvbSI6MC4wfSwiQmFja2dyb3VuZCI6eyIkaWQiOiIxNzM5IiwiQ29sb3IiOnsiJGlkIjoiMTc0MCIsIkEiOjI1NSwiUiI6MTEyLCJHIjoxNzMsIkIiOjcxfX0sIklzVmlzaWJsZSI6dHJ1ZSwiV2lkdGgiOjAuMCwiSGVpZ2h0IjoxNi4wLCJCb3JkZXJTdHlsZSI6eyIkaWQiOiIxNzQxIiwiTGluZUNvbG9yIjp7IiRpZCI6IjE3NDIiLCIkdHlwZSI6Ik5MUkUuQ29tbW9uLkRvbS5Tb2xpZENvbG9yQnJ1c2gsIE5MUkUuQ29tbW9uIiwiQ29sb3IiOnsiJGlkIjoiMTc0MyIsIkEiOjI1NSwiUiI6MjM0LCJHIjoyMiwiQiI6MzB9fSwiTGluZVdlaWdodCI6MC4wLCJMaW5lVHlwZSI6MCwiUGFyZW50U3R5bGUiOm51bGx9LCJQYXJlbnRTdHlsZSI6bnVsbH0sIlRpdGxlU3R5bGUiOnsiJGlkIjoiMTc0NCIsIkZvbnRTZXR0aW5ncyI6eyIkaWQiOiIxNzQ1IiwiRm9udFNpemUiOjExLCJGb250TmFtZSI6IkNhbGlicmkiLCJJc0JvbGQiOnRydWUsIklzSXRhbGljIjpmYWxzZSwiSXNVbmRlcmxpbmVkIjpmYWxzZSwiUGFyZW50U3R5bGUiOm51bGx9LCJBdXRvU2l6ZSI6MCwiRm9yZWdyb3VuZCI6eyIkaWQiOiIxNzQ2IiwiQ29sb3IiOnsiJGlkIjoiMTc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Q4IiwiVG9wIjowLjAsIkxlZnQiOjAuMCwiUmlnaHQiOjAuMCwiQm90dG9tIjowLjB9LCJQYWRkaW5nIjp7IiRpZCI6IjE3NDkiLCJUb3AiOjAuMCwiTGVmdCI6MC4wLCJSaWdodCI6MC4wLCJCb3R0b20iOjAuMH0sIkJhY2tncm91bmQiOnsiJGlkIjoiMTc1MCIsIkNvbG9yIjp7IiRyZWYiOiIxNzIwIn19LCJJc1Zpc2libGUiOnRydWUsIldpZHRoIjowLjAsIkhlaWdodCI6MC4wLCJCb3JkZXJTdHlsZSI6eyIkaWQiOiIxNzUxIiwiTGluZUNvbG9yIjpudWxsLCJMaW5lV2VpZ2h0IjowLjAsIkxpbmVUeXBlIjowLCJQYXJlbnRTdHlsZSI6bnVsbH0sIlBhcmVudFN0eWxlIjpudWxsfSwiRGF0ZVN0eWxlIjp7IiRpZCI6IjE3NTIiLCJGb250U2V0dGluZ3MiOnsiJGlkIjoiMTc1MyIsIkZvbnRTaXplIjoxMCwiRm9udE5hbWUiOiJDYWxpYnJpIiwiSXNCb2xkIjpmYWxzZSwiSXNJdGFsaWMiOmZhbHNlLCJJc1VuZGVybGluZWQiOmZhbHNlLCJQYXJlbnRTdHlsZSI6bnVsbH0sIkF1dG9TaXplIjowLCJGb3JlZ3JvdW5kIjp7IiRpZCI6IjE3NTQiLCJDb2xvciI6eyIkaWQiOiIxNzU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U2IiwiVG9wIjowLjAsIkxlZnQiOjAuMCwiUmlnaHQiOjAuMCwiQm90dG9tIjowLjB9LCJQYWRkaW5nIjp7IiRpZCI6IjE3NTciLCJUb3AiOjAuMCwiTGVmdCI6MC4wLCJSaWdodCI6MC4wLCJCb3R0b20iOjAuMH0sIkJhY2tncm91bmQiOnsiJGlkIjoiMTc1OCIsIkNvbG9yIjp7IiRyZWYiOiIxNzIwIn19LCJJc1Zpc2libGUiOnRydWUsIldpZHRoIjowLjAsIkhlaWdodCI6MC4wLCJCb3JkZXJTdHlsZSI6eyIkaWQiOiIxNzU5IiwiTGluZUNvbG9yIjpudWxsLCJMaW5lV2VpZ2h0IjowLjAsIkxpbmVUeXBlIjowLCJQYXJlbnRTdHlsZSI6bnVsbH0sIlBhcmVudFN0eWxlIjpudWxsfSwiRGF0ZUZvcm1hdCI6eyIkaWQiOiIxNz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jEiLCJGb3JtYXQiOjAsIklzVmlzaWJsZSI6ZmFsc2UsIkxhc3RLbm93blZpc2liaWxpdHlTdGF0ZSI6ZmFsc2V9LCJJc1Zpc2libGUiOnRydWUsIlBhcmVudFN0eWxlIjpudWxsLCJfZXhwbGljaXRseVNldCI6eyIkaWQiOiIxNzY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3NjMiLCJTaGFwZSI6MTQsIkNvbm5lY3Rvck1hcmdpbiI6eyIkaWQiOiIxNzY0IiwiVG9wIjowLjAsIkxlZnQiOjIuMCwiUmlnaHQiOjIuMCwiQm90dG9tIjowLjB9LCJDb25uZWN0b3JTdHlsZSI6eyIkaWQiOiIxNzY1IiwiTGluZUNvbG9yIjp7IiRpZCI6IjE3NjYiLCIkdHlwZSI6Ik5MUkUuQ29tbW9uLkRvbS5Tb2xpZENvbG9yQnJ1c2gsIE5MUkUuQ29tbW9uIiwiQ29sb3IiOnsiJGlkIjoiMTc2NyIsIkEiOjI1NSwiUiI6NTYsIkciOjg3LCJCIjozNX19LCJMaW5lV2VpZ2h0IjoxLjAsIkxpbmVUeXBlIjowLCJQYXJlbnRTdHlsZSI6bnVsbH0sIklzQmVsb3dUaW1lYmFuZCI6dHJ1ZSwiUG9zaXRpb25PblRhc2siOjMsIkhpZGVEYXRlIjpmYWxzZSwiU2hhcGVTaXplIjoxLCJTcGFjaW5nIjowLjAsIlBhZGRpbmciOnsiJGlkIjoiMTc2OCIsIlRvcCI6Ny4wLCJMZWZ0IjozLjAsIlJpZ2h0IjowLjAsIkJvdHRvbSI6Mi4wfSwiU2hhcGVTdHlsZSI6eyIkaWQiOiIxNzY5IiwiTWFyZ2luIjp7IiRpZCI6IjE3NzAiLCJUb3AiOjAuMCwiTGVmdCI6MC4wLCJSaWdodCI6MC4wLCJCb3R0b20iOjAuMH0sIlBhZGRpbmciOnsiJGlkIjoiMTc3MSIsIlRvcCI6MC4wLCJMZWZ0IjowLjAsIlJpZ2h0IjowLjAsIkJvdHRvbSI6MC4wfSwiQmFja2dyb3VuZCI6eyIkaWQiOiIxNzcyIiwiQ29sb3IiOnsiJGlkIjoiMTc3MyIsIkEiOjI1NSwiUiI6NTYsIkciOjg3LCJCIjozNX19LCJJc1Zpc2libGUiOnRydWUsIldpZHRoIjoxMy4wLCJIZWlnaHQiOjEzLjAsIkJvcmRlclN0eWxlIjp7IiRpZCI6IjE3NzQiLCJMaW5lQ29sb3IiOnsiJGlkIjoiMTc3NSIsIiR0eXBlIjoiTkxSRS5Db21tb24uRG9tLlNvbGlkQ29sb3JCcnVzaCwgTkxSRS5Db21tb24iLCJDb2xvciI6eyIkaWQiOiIxNzc2IiwiQSI6MjU1LCJSIjoyMzQsIkciOjIyLCJCIjozMH19LCJMaW5lV2VpZ2h0IjowLjAsIkxpbmVUeXBlIjowLCJQYXJlbnRTdHlsZSI6bnVsbH0sIlBhcmVudFN0eWxlIjpudWxsfSwiVGl0bGVTdHlsZSI6eyIkaWQiOiIxNzc3IiwiRm9udFNldHRpbmdzIjp7IiRpZCI6IjE3NzgiLCJGb250U2l6ZSI6MTEsIkZvbnROYW1lIjoiQ2FsaWJyaSIsIklzQm9sZCI6dHJ1ZSwiSXNJdGFsaWMiOmZhbHNlLCJJc1VuZGVybGluZWQiOmZhbHNlLCJQYXJlbnRTdHlsZSI6bnVsbH0sIkF1dG9TaXplIjowLCJGb3JlZ3JvdW5kIjp7IiRpZCI6IjE3NzkiLCJDb2xvciI6eyIkaWQiOiIxNzg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ODEiLCJUb3AiOjAuMCwiTGVmdCI6MC4wLCJSaWdodCI6MC4wLCJCb3R0b20iOjAuMH0sIlBhZGRpbmciOnsiJGlkIjoiMTc4MiIsIlRvcCI6MC4wLCJMZWZ0IjowLjAsIlJpZ2h0IjowLjAsIkJvdHRvbSI6MC4wfSwiQmFja2dyb3VuZCI6eyIkaWQiOiIxNzgzIiwiQ29sb3IiOnsiJGlkIjoiMTc4NCIsIkEiOjg5LCJSIjowLCJHIjowLCJCIjowfX0sIklzVmlzaWJsZSI6dHJ1ZSwiV2lkdGgiOjAuMCwiSGVpZ2h0IjowLjAsIkJvcmRlclN0eWxlIjp7IiRpZCI6IjE3ODUiLCJMaW5lQ29sb3IiOm51bGwsIkxpbmVXZWlnaHQiOjAuMCwiTGluZVR5cGUiOjAsIlBhcmVudFN0eWxlIjpudWxsfSwiUGFyZW50U3R5bGUiOm51bGx9LCJEYXRlU3R5bGUiOnsiJGlkIjoiMTc4NiIsIkZvbnRTZXR0aW5ncyI6eyIkaWQiOiIxNzg3IiwiRm9udFNpemUiOjEwLCJGb250TmFtZSI6IkNhbGlicmkiLCJJc0JvbGQiOmZhbHNlLCJJc0l0YWxpYyI6ZmFsc2UsIklzVW5kZXJsaW5lZCI6ZmFsc2UsIlBhcmVudFN0eWxlIjpudWxsfSwiQXV0b1NpemUiOjAsIkZvcmVncm91bmQiOnsiJGlkIjoiMTc4OCIsIkNvbG9yIjp7IiRpZCI6IjE3O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3OTAiLCJUb3AiOjAuMCwiTGVmdCI6MC4wLCJSaWdodCI6MC4wLCJCb3R0b20iOjAuMH0sIlBhZGRpbmciOnsiJGlkIjoiMTc5MSIsIlRvcCI6MC4wLCJMZWZ0IjowLjAsIlJpZ2h0IjowLjAsIkJvdHRvbSI6MC4wfSwiQmFja2dyb3VuZCI6eyIkaWQiOiIxNzkyIiwiQ29sb3IiOnsiJHJlZiI6IjE3ODQifX0sIklzVmlzaWJsZSI6dHJ1ZSwiV2lkdGgiOjAuMCwiSGVpZ2h0IjowLjAsIkJvcmRlclN0eWxlIjp7IiRpZCI6IjE3OTMiLCJMaW5lQ29sb3IiOm51bGwsIkxpbmVXZWlnaHQiOjAuMCwiTGluZVR5cGUiOjAsIlBhcmVudFN0eWxlIjpudWxsfSwiUGFyZW50U3R5bGUiOm51bGx9LCJEYXRlRm9ybWF0Ijp7IiRpZCI6IjE3O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k1IiwiRGF0ZVBhcnRJc1Zpc2libGUiOnRydWUsIlRpbWVQYXJ0SXNWaXNpYmxlIjpmYWxzZX19LCJXZWVrTnVtYmVyaW5nIjp7IiRpZCI6IjE3OTYiLCJGb3JtYXQiOjAsIklzVmlzaWJsZSI6ZmFsc2UsIkxhc3RLbm93blZpc2liaWxpdHlTdGF0ZSI6ZmFsc2V9LCJJc1Zpc2libGUiOnRydWUsIlBhcmVudFN0eWxlIjpudWxsfSwiRGVmYXVsdFN3aW1sYW5lTWlsZXN0b25lU3R5bGUiOnsiJGlkIjoiMTc5NyIsIlRpdGxlUG9zaXRpb24iOiJSaWdodCIsIkRhdGVQb3NpdGlvbiI6IkxlZnQiLCJTaGFwZVR5cGUiOjAsIlNoYXBlU2l6ZSI6MSwiU3BhY2luZyI6NSwiU2hhcGVTdHlsZSI6eyIkaWQiOiIxNzk4IiwiTWFyZ2luIjp7IiRpZCI6IjE3OTkiLCJUb3AiOjAuMCwiTGVmdCI6MC4wLCJSaWdodCI6MC4wLCJCb3R0b20iOjAuMH0sIlBhZGRpbmciOnsiJGlkIjoiMTgwMCIsIlRvcCI6MC4wLCJMZWZ0IjowLjAsIlJpZ2h0IjowLjAsIkJvdHRvbSI6MC4wfSwiQmFja2dyb3VuZCI6eyIkaWQiOiIxODAxIiwiQ29sb3IiOnsiJGlkIjoiMTgwMiIsIkEiOjI1NSwiUiI6MTEyLCJHIjoxNzMsIkIiOjcxfX0sIklzVmlzaWJsZSI6dHJ1ZSwiV2lkdGgiOjE4LjAsIkhlaWdodCI6MjAuMCwiQm9yZGVyU3R5bGUiOnsiJGlkIjoiMTgwMyIsIkxpbmVDb2xvciI6eyIkaWQiOiIxODA0IiwiJHR5cGUiOiJOTFJFLkNvbW1vbi5Eb20uU29saWRDb2xvckJydXNoLCBOTFJFLkNvbW1vbiIsIkNvbG9yIjp7IiRpZCI6IjE4MDUiLCJBIjoyNTUsIlIiOjIzNCwiRyI6MjIsIkIiOjMwfX0sIkxpbmVXZWlnaHQiOjAuMCwiTGluZVR5cGUiOjAsIlBhcmVudFN0eWxlIjpudWxsfSwiUGFyZW50U3R5bGUiOm51bGx9LCJUaXRsZVN0eWxlIjp7IiRpZCI6IjE4MDYiLCJGb250U2V0dGluZ3MiOnsiJGlkIjoiMTgwNyIsIkZvbnRTaXplIjoxMSwiRm9udE5hbWUiOiJDYWxpYnJpIiwiSXNCb2xkIjp0cnVlLCJJc0l0YWxpYyI6ZmFsc2UsIklzVW5kZXJsaW5lZCI6ZmFsc2UsIlBhcmVudFN0eWxlIjpudWxsfSwiQXV0b1NpemUiOjAsIkZvcmVncm91bmQiOnsiJGlkIjoiMTgwOCIsIkNvbG9yIjp7IiRpZCI6IjE4M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gxMCIsIlRvcCI6MC4wLCJMZWZ0IjowLjAsIlJpZ2h0IjowLjAsIkJvdHRvbSI6MC4wfSwiUGFkZGluZyI6eyIkaWQiOiIxODExIiwiVG9wIjowLjAsIkxlZnQiOjAuMCwiUmlnaHQiOjAuMCwiQm90dG9tIjowLjB9LCJCYWNrZ3JvdW5kIjp7IiRpZCI6IjE4MTIiLCJDb2xvciI6eyIkaWQiOiIxODEzIiwiQSI6ODksIlIiOjAsIkciOjAsIkIiOjB9fSwiSXNWaXNpYmxlIjp0cnVlLCJXaWR0aCI6MC4wLCJIZWlnaHQiOjAuMCwiQm9yZGVyU3R5bGUiOnsiJGlkIjoiMTgxNCIsIkxpbmVDb2xvciI6bnVsbCwiTGluZVdlaWdodCI6MC4wLCJMaW5lVHlwZSI6MCwiUGFyZW50U3R5bGUiOm51bGx9LCJQYXJlbnRTdHlsZSI6bnVsbH0sIkRhdGVTdHlsZSI6eyIkaWQiOiIxODE1IiwiRm9udFNldHRpbmdzIjp7IiRpZCI6IjE4MTYiLCJGb250U2l6ZSI6MTAsIkZvbnROYW1lIjoiQ2FsaWJyaSIsIklzQm9sZCI6ZmFsc2UsIklzSXRhbGljIjpmYWxzZSwiSXNVbmRlcmxpbmVkIjpmYWxzZSwiUGFyZW50U3R5bGUiOm51bGx9LCJBdXRvU2l6ZSI6MCwiRm9yZWdyb3VuZCI6eyIkaWQiOiIxODE3IiwiQ29sb3IiOnsiJGlkIjoiMTg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xOSIsIlRvcCI6MC4wLCJMZWZ0IjowLjAsIlJpZ2h0IjowLjAsIkJvdHRvbSI6MC4wfSwiUGFkZGluZyI6eyIkaWQiOiIxODIwIiwiVG9wIjowLjAsIkxlZnQiOjAuMCwiUmlnaHQiOjAuMCwiQm90dG9tIjowLjB9LCJCYWNrZ3JvdW5kIjp7IiRpZCI6IjE4MjEiLCJDb2xvciI6eyIkaWQiOiIxODIyIiwiQSI6ODksIlIiOjAsIkciOjAsIkIiOjB9fSwiSXNWaXNpYmxlIjpmYWxzZSwiV2lkdGgiOjAuMCwiSGVpZ2h0IjowLjAsIkJvcmRlclN0eWxlIjp7IiRpZCI6IjE4MjMiLCJMaW5lQ29sb3IiOm51bGwsIkxpbmVXZWlnaHQiOjAuMCwiTGluZVR5cGUiOjAsIlBhcmVudFN0eWxlIjpudWxsfSwiUGFyZW50U3R5bGUiOm51bGx9LCJEYXRlRm9ybWF0Ijp7IiRpZCI6IjE4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yNSIsIkZvcm1hdCI6MCwiSXNWaXNpYmxlIjpmYWxzZSwiTGFzdEtub3duVmlzaWJpbGl0eVN0YXRlIjpmYWxzZX0sIklzVmlzaWJsZSI6dHJ1ZSwiUGFyZW50U3R5bGUiOm51bGx9LCJEZWZhdWx0U3dpbWxhbmVBY3Rpdml0eVN0eWxlIjp7IiRpZCI6IjE4MjYiLCJIZWFkZXJTdHlsZSI6eyIkaWQiOiIxODI3IiwiVGV4dFN0eWxlIjp7IiRpZCI6IjE4MjgiLCJGb250U2V0dGluZ3MiOnsiJGlkIjoiMTgyOSIsIkZvbnRTaXplIjoxMSwiRm9udE5hbWUiOiJDYWxpYnJpIiwiSXNCb2xkIjpmYWxzZSwiSXNJdGFsaWMiOmZhbHNlLCJJc1VuZGVybGluZWQiOmZhbHNlLCJQYXJlbnRTdHlsZSI6bnVsbH0sIkF1dG9TaXplIjowLCJGb3JlZ3JvdW5kIjp7IiRpZCI6IjE4MzAiLCJDb2xvciI6eyIkaWQiOiIxODM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gzMiIsIlRvcCI6MC4wLCJMZWZ0IjowLjAsIlJpZ2h0IjowLjAsIkJvdHRvbSI6MC4wfSwiUGFkZGluZyI6eyIkaWQiOiIxODMzIiwiVG9wIjowLjAsIkxlZnQiOjAuMCwiUmlnaHQiOjAuMCwiQm90dG9tIjowLjB9LCJCYWNrZ3JvdW5kIjpudWxsLCJJc1Zpc2libGUiOnRydWUsIldpZHRoIjowLjAsIkhlaWdodCI6MC4wLCJCb3JkZXJTdHlsZSI6bnVsbCwiUGFyZW50U3R5bGUiOm51bGx9LCJSZWN0YW5nbGVTdHlsZSI6eyIkaWQiOiIxODM0IiwiTWFyZ2luIjp7IiRpZCI6IjE4MzUiLCJUb3AiOjAuMCwiTGVmdCI6MC4wLCJSaWdodCI6MC4wLCJCb3R0b20iOjAuMH0sIlBhZGRpbmciOnsiJGlkIjoiMTgzNiIsIlRvcCI6MC4wLCJMZWZ0IjowLjAsIlJpZ2h0IjowLjAsIkJvdHRvbSI6MC4wfSwiQmFja2dyb3VuZCI6eyIkaWQiOiIxODM3IiwiQ29sb3IiOnsiJGlkIjoiMTgzOCIsIkEiOjYzLCJSIjoxMTIsIkciOjE3MywiQiI6NzF9fSwiSXNWaXNpYmxlIjp0cnVlLCJXaWR0aCI6MC4wLCJIZWlnaHQiOjAuMCwiQm9yZGVyU3R5bGUiOnsiJGlkIjoiMTgzOSIsIkxpbmVDb2xvciI6eyIkaWQiOiIxODQwIiwiJHR5cGUiOiJOTFJFLkNvbW1vbi5Eb20uU29saWRDb2xvckJydXNoLCBOTFJFLkNvbW1vbiIsIkNvbG9yIjp7IiRpZCI6IjE4NDEiLCJBIjoyNTUsIlIiOjI1NSwiRyI6MCwiQiI6MH19LCJMaW5lV2VpZ2h0IjowLjAsIkxpbmVUeXBlIjowLCJQYXJlbnRTdHlsZSI6bnVsbH0sIlBhcmVudFN0eWxlIjpudWxsfSwiTWFyZ2luIjp7IiRpZCI6IjE4NDIiLCJUb3AiOjAuMCwiTGVmdCI6MC4wLCJSaWdodCI6MC4wLCJCb3R0b20iOjAuMH0sIlBhZGRpbmciOnsiJGlkIjoiMTg0MyIsIlRvcCI6MC4wLCJMZWZ0IjowLjAsIlJpZ2h0IjowLjAsIkJvdHRvbSI6MC4wfSwiQmFja2dyb3VuZCI6bnVsbCwiSXNWaXNpYmxlIjp0cnVlLCJXaWR0aCI6MC4wLCJIZWlnaHQiOjAuMCwiQm9yZGVyU3R5bGUiOm51bGwsIlBhcmVudFN0eWxlIjpudWxsfSwiQmFja2dyb3VuZFN0eWxlIjp7IiRpZCI6IjE4NDQiLCJNYXJnaW4iOnsiJGlkIjoiMTg0NSIsIlRvcCI6MC4wLCJMZWZ0IjowLjAsIlJpZ2h0IjowLjAsIkJvdHRvbSI6MC4wfSwiUGFkZGluZyI6eyIkaWQiOiIxODQ2IiwiVG9wIjowLjAsIkxlZnQiOjAuMCwiUmlnaHQiOjAuMCwiQm90dG9tIjowLjB9LCJCYWNrZ3JvdW5kIjp7IiRpZCI6IjE4NDciLCJDb2xvciI6eyIkaWQiOiIxODQ4IiwiQSI6MzgsIlIiOjExMiwiRyI6MTczLCJCIjo3MX19LCJJc1Zpc2libGUiOnRydWUsIldpZHRoIjowLjAsIkhlaWdodCI6MC4wLCJCb3JkZXJTdHlsZSI6eyIkaWQiOiIxODQ5IiwiTGluZUNvbG9yIjp7IiRpZCI6IjE4NTAiLCIkdHlwZSI6Ik5MUkUuQ29tbW9uLkRvbS5Tb2xpZENvbG9yQnJ1c2gsIE5MUkUuQ29tbW9uIiwiQ29sb3IiOnsiJGlkIjoiMTg1MSIsIkEiOjI1NSwiUiI6MjM0LCJHIjoyMiwiQiI6MzB9fSwiTGluZVdlaWdodCI6MC4wLCJMaW5lVHlwZSI6MCwiUGFyZW50U3R5bGUiOm51bGx9LCJQYXJlbnRTdHlsZSI6bnVsbH0sIk1hcmdpbiI6eyIkaWQiOiIxODUyIiwiVG9wIjowLjAsIkxlZnQiOjAuMCwiUmlnaHQiOjAuMCwiQm90dG9tIjowLjB9LCJQYWRkaW5nIjp7IiRpZCI6IjE4NTMiLCJUb3AiOjAuMCwiTGVmdCI6MC4wLCJSaWdodCI6MC4wLCJCb3R0b20iOjAuMH0sIklzVmlzaWJsZSI6dHJ1ZSwiV2lkdGgiOjAuMCwiSGVpZ2h0IjowLjAsIkJvcmRlclN0eWxlIjp7IiRpZCI6IjE4NTQiLCJMaW5lQ29sb3IiOm51bGwsIkxpbmVXZWlnaHQiOjAuMCwiTGluZVR5cGUiOjAsIlBhcmVudFN0eWxlIjpudWxsfSwiUGFyZW50U3R5bGUiOm51bGx9LCJNYXJnaW4iOnsiJGlkIjoiMTg1NSIsIlRvcCI6MC4wLCJMZWZ0IjowLjAsIlJpZ2h0IjowLjAsIkJvdHRvbSI6MC4wfSwiUGFkZGluZyI6eyIkaWQiOiIxODU2IiwiVG9wIjowLjAsIkxlZnQiOjAuMCwiUmlnaHQiOjAuMCwiQm90dG9tIjowLjB9LCJJc1Zpc2libGUiOnRydWUsIldpZHRoIjowLjAsIkhlaWdodCI6MC4wLCJCb3JkZXJTdHlsZSI6eyIkaWQiOiIxODU3IiwiTGluZUNvbG9yIjpudWxsLCJMaW5lV2VpZ2h0IjowLjAsIkxpbmVUeXBlIjowLCJQYXJlbnRTdHlsZSI6bnVsbH0sIlBhcmVudFN0eWxlIjpudWxsfX0seyIkaWQiOiIxODU4IiwiX2FjdGl2aXRpZXMiOlt7IiRpZCI6IjE4NTkiLCJfcm93cyI6W3siJGlkIjoiMTg2MCIsIl90YXNrcyI6W10sIl9taWxlc3RvbmVzIjpbeyIkaWQiOiIxODYxIiwiSWQiOiIyN2UwZTkwYy04ZTYxLTQ2MGYtODhkYS05M2FiNDA0ZmM4NWQiLCJJbmRleCI6MjYsIkdyb3VwSWQiOm51bGwsIlRpdGxlIjoiU2FsZXMgRGFzaGJvYXJkIiwiRGF0ZVRpbWUiOiIyMDI1LTEyLTIwVDIzOjU5OjAwIiwiUGVyY2VudGFnZUNvbXBsZXRlIjpudWxsLCJOb3RlIjpudWxsLCJTdHlsZSI6eyIkaWQiOiIxODYyIiwiVGl0bGVQb3NpdGlvbiI6IkxlZnQiLCJEYXRlUG9zaXRpb24iOiJMZWZ0IiwiU2hhcGVUeXBlIjo2LCJTaGFwZVNpemUiOjMsIlNwYWNpbmciOjUsIlNoYXBlU3R5bGUiOnsiJGlkIjoiMTg2MyIsIk1hcmdpbiI6eyIkaWQiOiIxODY0IiwiVG9wIjowLjAsIkxlZnQiOjAuMCwiUmlnaHQiOjAuMCwiQm90dG9tIjowLjB9LCJQYWRkaW5nIjp7IiRpZCI6IjE4NjUiLCJUb3AiOjAuMCwiTGVmdCI6MC4wLCJSaWdodCI6MC4wLCJCb3R0b20iOjAuMH0sIkJhY2tncm91bmQiOnsiJGlkIjoiMTg2NiIsIkNvbG9yIjp7IiRpZCI6IjE4NjciLCJBIjoyNTUsIlIiOjY4LCJHIjoxMTQsIkIiOjE5Nn19LCJJc1Zpc2libGUiOnRydWUsIldpZHRoIjoxNC42ODI1MTk5MTI3MTk3MjcsIkhlaWdodCI6MTYuMzEzOTM2MjMzNTIwNTA4LCJCb3JkZXJTdHlsZSI6eyIkaWQiOiIxODY4IiwiTGluZUNvbG9yIjpudWxsLCJMaW5lV2VpZ2h0IjowLjAsIkxpbmVUeXBlIjowLCJQYXJlbnRTdHlsZSI6bnVsbH0sIlBhcmVudFN0eWxlIjpudWxsfSwiVGl0bGVTdHlsZSI6eyIkaWQiOiIxODY5IiwiRm9udFNldHRpbmdzIjp7IiRpZCI6IjE4NzAiLCJGb250U2l6ZSI6MTEsIkZvbnROYW1lIjoiQ2FsaWJyaSIsIklzQm9sZCI6dHJ1ZSwiSXNJdGFsaWMiOmZhbHNlLCJJc1VuZGVybGluZWQiOmZhbHNlLCJQYXJlbnRTdHlsZSI6bnVsbH0sIkF1dG9TaXplIjowLCJGb3JlZ3JvdW5kIjp7IiRpZCI6IjE4NzEiLCJDb2xvciI6eyIkaWQiOiIxODcy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4NzMiLCJUb3AiOjAuMCwiTGVmdCI6MC4wLCJSaWdodCI6MC4wLCJCb3R0b20iOjAuMH0sIlBhZGRpbmciOnsiJGlkIjoiMTg3NCIsIlRvcCI6MC4wLCJMZWZ0IjowLjAsIlJpZ2h0IjowLjAsIkJvdHRvbSI6MC4wfSwiQmFja2dyb3VuZCI6eyIkaWQiOiIxODc1IiwiQ29sb3IiOnsiJGlkIjoiMTg3NiIsIkEiOjAsIlIiOjI1NSwiRyI6MjU1LCJCIjoyNTV9fSwiSXNWaXNpYmxlIjp0cnVlLCJXaWR0aCI6MC4wLCJIZWlnaHQiOjAuMCwiQm9yZGVyU3R5bGUiOnsiJGlkIjoiMTg3NyIsIkxpbmVDb2xvciI6bnVsbCwiTGluZVdlaWdodCI6MC4wLCJMaW5lVHlwZSI6MCwiUGFyZW50U3R5bGUiOm51bGx9LCJQYXJlbnRTdHlsZSI6bnVsbH0sIkRhdGVTdHlsZSI6eyIkaWQiOiIxODc4IiwiRm9udFNldHRpbmdzIjp7IiRpZCI6IjE4NzkiLCJGb250U2l6ZSI6MTAsIkZvbnROYW1lIjoiQ2FsaWJyaSIsIklzQm9sZCI6ZmFsc2UsIklzSXRhbGljIjpmYWxzZSwiSXNVbmRlcmxpbmVkIjpmYWxzZSwiUGFyZW50U3R5bGUiOm51bGx9LCJBdXRvU2l6ZSI6MCwiRm9yZWdyb3VuZCI6eyIkaWQiOiIxODgwIiwiQ29sb3IiOnsiJGlkIjoiMTg4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4MiIsIlRvcCI6MC4wLCJMZWZ0IjowLjAsIlJpZ2h0IjowLjAsIkJvdHRvbSI6MC4wfSwiUGFkZGluZyI6eyIkaWQiOiIxODgzIiwiVG9wIjowLjAsIkxlZnQiOjAuMCwiUmlnaHQiOjAuMCwiQm90dG9tIjowLjB9LCJCYWNrZ3JvdW5kIjp7IiRpZCI6IjE4ODQiLCJDb2xvciI6eyIkaWQiOiIxODg1IiwiQSI6MCwiUiI6MjU1LCJHIjoyNTUsIkIiOjI1NX19LCJJc1Zpc2libGUiOmZhbHNlLCJXaWR0aCI6MC4wLCJIZWlnaHQiOjAuMCwiQm9yZGVyU3R5bGUiOnsiJGlkIjoiMTg4NiIsIkxpbmVDb2xvciI6bnVsbCwiTGluZVdlaWdodCI6MC4wLCJMaW5lVHlwZSI6MCwiUGFyZW50U3R5bGUiOm51bGx9LCJQYXJlbnRTdHlsZSI6bnVsbH0sIkRhdGVGb3JtYXQiOnsiJGlkIjoiMTg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g4IiwiRm9ybWF0IjowLCJJc1Zpc2libGUiOmZhbHNlLCJMYXN0S25vd25WaXNpYmlsaXR5U3RhdGUiOmZhbHNlfSwiSXNWaXNpYmxlIjp0cnVlLCJQYXJlbnRTdHlsZSI6bnVsbH0sIkh5cGVybGluayI6bnVsbCwiSW1wb3J0SWQiOm51bGx9LHsiJGlkIjoiMTg4OSIsIklkIjoiMDVmNWUyMmItMDcxMC00MmExLWExZGMtNTk2MTViYjRjNDY5IiwiSW5kZXgiOjI3LCJHcm91cElkIjpudWxsLCJUaXRsZSI6IlNlcnZpY2UgTWV0cmljcyIsIkRhdGVUaW1lIjoiMjAyNS0wNC0wMVQwMDowMDowMCIsIlBlcmNlbnRhZ2VDb21wbGV0ZSI6bnVsbCwiTm90ZSI6bnVsbCwiU3R5bGUiOnsiJGlkIjoiMTg5MCIsIlRpdGxlUG9zaXRpb24iOiJMZWZ0IiwiRGF0ZVBvc2l0aW9uIjoiTGVmdCIsIlNoYXBlVHlwZSI6NiwiU2hhcGVTaXplIjozLCJTcGFjaW5nIjo1LCJTaGFwZVN0eWxlIjp7IiRpZCI6IjE4OTEiLCJNYXJnaW4iOnsiJGlkIjoiMTg5MiIsIlRvcCI6MC4wLCJMZWZ0IjowLjAsIlJpZ2h0IjowLjAsIkJvdHRvbSI6MC4wfSwiUGFkZGluZyI6eyIkaWQiOiIxODkzIiwiVG9wIjowLjAsIkxlZnQiOjAuMCwiUmlnaHQiOjAuMCwiQm90dG9tIjowLjB9LCJCYWNrZ3JvdW5kIjp7IiRpZCI6IjE4OTQiLCJDb2xvciI6eyIkaWQiOiIxODk1IiwiQSI6MjU1LCJSIjo2OCwiRyI6MTE0LCJCIjoxOTZ9fSwiSXNWaXNpYmxlIjp0cnVlLCJXaWR0aCI6MTQuNjgyNTE5OTEyNzE5NzI3LCJIZWlnaHQiOjE2LjMxMzkzNjIzMzUyMDUwOCwiQm9yZGVyU3R5bGUiOnsiJGlkIjoiMTg5NiIsIkxpbmVDb2xvciI6bnVsbCwiTGluZVdlaWdodCI6MC4wLCJMaW5lVHlwZSI6MCwiUGFyZW50U3R5bGUiOm51bGx9LCJQYXJlbnRTdHlsZSI6bnVsbH0sIlRpdGxlU3R5bGUiOnsiJGlkIjoiMTg5NyIsIkZvbnRTZXR0aW5ncyI6eyIkaWQiOiIxODk4IiwiRm9udFNpemUiOjExLCJGb250TmFtZSI6IkNhbGlicmkiLCJJc0JvbGQiOnRydWUsIklzSXRhbGljIjpmYWxzZSwiSXNVbmRlcmxpbmVkIjpmYWxzZSwiUGFyZW50U3R5bGUiOm51bGx9LCJBdXRvU2l6ZSI6MCwiRm9yZWdyb3VuZCI6eyIkaWQiOiIxODk5IiwiQ29sb3IiOnsiJGlkIjoiMTkw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OTAxIiwiVG9wIjowLjAsIkxlZnQiOjAuMCwiUmlnaHQiOjAuMCwiQm90dG9tIjowLjB9LCJQYWRkaW5nIjp7IiRpZCI6IjE5MDIiLCJUb3AiOjAuMCwiTGVmdCI6MC4wLCJSaWdodCI6MC4wLCJCb3R0b20iOjAuMH0sIkJhY2tncm91bmQiOnsiJGlkIjoiMTkwMyIsIkNvbG9yIjp7IiRpZCI6IjE5MDQiLCJBIjowLCJSIjoyNTUsIkciOjI1NSwiQiI6MjU1fX0sIklzVmlzaWJsZSI6dHJ1ZSwiV2lkdGgiOjAuMCwiSGVpZ2h0IjowLjAsIkJvcmRlclN0eWxlIjp7IiRpZCI6IjE5MDUiLCJMaW5lQ29sb3IiOm51bGwsIkxpbmVXZWlnaHQiOjAuMCwiTGluZVR5cGUiOjAsIlBhcmVudFN0eWxlIjpudWxsfSwiUGFyZW50U3R5bGUiOm51bGx9LCJEYXRlU3R5bGUiOnsiJGlkIjoiMTkwNiIsIkZvbnRTZXR0aW5ncyI6eyIkaWQiOiIxOTA3IiwiRm9udFNpemUiOjEwLCJGb250TmFtZSI6IkNhbGlicmkiLCJJc0JvbGQiOmZhbHNlLCJJc0l0YWxpYyI6ZmFsc2UsIklzVW5kZXJsaW5lZCI6ZmFsc2UsIlBhcmVudFN0eWxlIjpudWxsfSwiQXV0b1NpemUiOjAsIkZvcmVncm91bmQiOnsiJGlkIjoiMTkwOCIsIkNvbG9yIjp7IiRpZCI6IjE5MD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5MTAiLCJUb3AiOjAuMCwiTGVmdCI6MC4wLCJSaWdodCI6MC4wLCJCb3R0b20iOjAuMH0sIlBhZGRpbmciOnsiJGlkIjoiMTkxMSIsIlRvcCI6MC4wLCJMZWZ0IjowLjAsIlJpZ2h0IjowLjAsIkJvdHRvbSI6MC4wfSwiQmFja2dyb3VuZCI6eyIkaWQiOiIxOTEyIiwiQ29sb3IiOnsiJGlkIjoiMTkxMyIsIkEiOjAsIlIiOjI1NSwiRyI6MjU1LCJCIjoyNTV9fSwiSXNWaXNpYmxlIjpmYWxzZSwiV2lkdGgiOjAuMCwiSGVpZ2h0IjowLjAsIkJvcmRlclN0eWxlIjp7IiRpZCI6IjE5MTQiLCJMaW5lQ29sb3IiOm51bGwsIkxpbmVXZWlnaHQiOjAuMCwiTGluZVR5cGUiOjAsIlBhcmVudFN0eWxlIjpudWxsfSwiUGFyZW50U3R5bGUiOm51bGx9LCJEYXRlRm9ybWF0Ijp7IiRpZCI6IjE5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xNiIsIkZvcm1hdCI6MCwiSXNWaXNpYmxlIjpmYWxzZSwiTGFzdEtub3duVmlzaWJpbGl0eVN0YXRlIjpmYWxzZX0sIklzVmlzaWJsZSI6dHJ1ZSwiUGFyZW50U3R5bGUiOm51bGx9LCJIeXBlcmxpbmsiOm51bGwsIkltcG9ydElkIjpudWxsfSx7IiRpZCI6IjE5MTciLCJJZCI6IjM4ZjdjYWY5LWI3NDAtNDY3NC1iNTA0LTBkMGFiMjA0ZjlmOSIsIkluZGV4IjoyOCwiR3JvdXBJZCI6bnVsbCwiVGl0bGUiOiJTZXJ2aWNlIERhc2hib2FyZCIsIkRhdGVUaW1lIjoiMjAyNS0wOC0xMFQyMzo1OTowMCIsIlBlcmNlbnRhZ2VDb21wbGV0ZSI6bnVsbCwiTm90ZSI6bnVsbCwiU3R5bGUiOnsiJGlkIjoiMTkxOCIsIlRpdGxlUG9zaXRpb24iOiJMZWZ0IiwiRGF0ZVBvc2l0aW9uIjoiTGVmdCIsIlNoYXBlVHlwZSI6NiwiU2hhcGVTaXplIjozLCJTcGFjaW5nIjo1LCJTaGFwZVN0eWxlIjp7IiRpZCI6IjE5MTkiLCJNYXJnaW4iOnsiJGlkIjoiMTkyMCIsIlRvcCI6MC4wLCJMZWZ0IjowLjAsIlJpZ2h0IjowLjAsIkJvdHRvbSI6MC4wfSwiUGFkZGluZyI6eyIkaWQiOiIxOTIxIiwiVG9wIjowLjAsIkxlZnQiOjAuMCwiUmlnaHQiOjAuMCwiQm90dG9tIjowLjB9LCJCYWNrZ3JvdW5kIjp7IiRpZCI6IjE5MjIiLCJDb2xvciI6eyIkaWQiOiIxOTIzIiwiQSI6MjU1LCJSIjo2OCwiRyI6MTE0LCJCIjoxOTZ9fSwiSXNWaXNpYmxlIjp0cnVlLCJXaWR0aCI6MTQuNjgyNTE5OTEyNzE5NzI3LCJIZWlnaHQiOjE2LjMxMzkzNjIzMzUyMDUwOCwiQm9yZGVyU3R5bGUiOnsiJGlkIjoiMTkyNCIsIkxpbmVDb2xvciI6bnVsbCwiTGluZVdlaWdodCI6MC4wLCJMaW5lVHlwZSI6MCwiUGFyZW50U3R5bGUiOm51bGx9LCJQYXJlbnRTdHlsZSI6bnVsbH0sIlRpdGxlU3R5bGUiOnsiJGlkIjoiMTkyNSIsIkZvbnRTZXR0aW5ncyI6eyIkaWQiOiIxOTI2IiwiRm9udFNpemUiOjExLCJGb250TmFtZSI6IkNhbGlicmkiLCJJc0JvbGQiOnRydWUsIklzSXRhbGljIjpmYWxzZSwiSXNVbmRlcmxpbmVkIjpmYWxzZSwiUGFyZW50U3R5bGUiOm51bGx9LCJBdXRvU2l6ZSI6MCwiRm9yZWdyb3VuZCI6eyIkaWQiOiIxOTI3IiwiQ29sb3IiOnsiJGlkIjoiMTkyO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OTI5IiwiVG9wIjowLjAsIkxlZnQiOjAuMCwiUmlnaHQiOjAuMCwiQm90dG9tIjowLjB9LCJQYWRkaW5nIjp7IiRpZCI6IjE5MzAiLCJUb3AiOjAuMCwiTGVmdCI6MC4wLCJSaWdodCI6MC4wLCJCb3R0b20iOjAuMH0sIkJhY2tncm91bmQiOnsiJGlkIjoiMTkzMSIsIkNvbG9yIjp7IiRpZCI6IjE5MzIiLCJBIjowLCJSIjoyNTUsIkciOjI1NSwiQiI6MjU1fX0sIklzVmlzaWJsZSI6dHJ1ZSwiV2lkdGgiOjAuMCwiSGVpZ2h0IjowLjAsIkJvcmRlclN0eWxlIjp7IiRpZCI6IjE5MzMiLCJMaW5lQ29sb3IiOm51bGwsIkxpbmVXZWlnaHQiOjAuMCwiTGluZVR5cGUiOjAsIlBhcmVudFN0eWxlIjpudWxsfSwiUGFyZW50U3R5bGUiOm51bGx9LCJEYXRlU3R5bGUiOnsiJGlkIjoiMTkzNCIsIkZvbnRTZXR0aW5ncyI6eyIkaWQiOiIxOTM1IiwiRm9udFNpemUiOjEwLCJGb250TmFtZSI6IkNhbGlicmkiLCJJc0JvbGQiOmZhbHNlLCJJc0l0YWxpYyI6ZmFsc2UsIklzVW5kZXJsaW5lZCI6ZmFsc2UsIlBhcmVudFN0eWxlIjpudWxsfSwiQXV0b1NpemUiOjAsIkZvcmVncm91bmQiOnsiJGlkIjoiMTkzNiIsIkNvbG9yIjp7IiRpZCI6IjE5Mz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5MzgiLCJUb3AiOjAuMCwiTGVmdCI6MC4wLCJSaWdodCI6MC4wLCJCb3R0b20iOjAuMH0sIlBhZGRpbmciOnsiJGlkIjoiMTkzOSIsIlRvcCI6MC4wLCJMZWZ0IjowLjAsIlJpZ2h0IjowLjAsIkJvdHRvbSI6MC4wfSwiQmFja2dyb3VuZCI6eyIkaWQiOiIxOTQwIiwiQ29sb3IiOnsiJGlkIjoiMTk0MSIsIkEiOjAsIlIiOjI1NSwiRyI6MjU1LCJCIjoyNTV9fSwiSXNWaXNpYmxlIjpmYWxzZSwiV2lkdGgiOjAuMCwiSGVpZ2h0IjowLjAsIkJvcmRlclN0eWxlIjp7IiRpZCI6IjE5NDIiLCJMaW5lQ29sb3IiOm51bGwsIkxpbmVXZWlnaHQiOjAuMCwiTGluZVR5cGUiOjAsIlBhcmVudFN0eWxlIjpudWxsfSwiUGFyZW50U3R5bGUiOm51bGx9LCJEYXRlRm9ybWF0Ijp7IiRpZCI6IjE5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0NCIsIkZvcm1hdCI6MCwiSXNWaXNpYmxlIjpmYWxzZSwiTGFzdEtub3duVmlzaWJpbGl0eVN0YXRlIjpmYWxzZX0sIklzVmlzaWJsZSI6dHJ1ZSwiUGFyZW50U3R5bGUiOm51bGx9LCJIeXBlcmxpbmsiOm51bGwsIkltcG9ydElkIjpudWxsfSx7IiRpZCI6IjE5NDUiLCJJZCI6IjUwMjRkYTVmLTRkODgtNDE3NC04YTg5LTU0NDEyNmY5ZGE4MiIsIkluZGV4IjoyOSwiR3JvdXBJZCI6bnVsbCwiVGl0bGUiOiJSZWFsLXRpbWUgQW5hbHl0aWNzIiwiRGF0ZVRpbWUiOiIyMDI1LTEwLTE5VDAwOjAwOjAwIiwiUGVyY2VudGFnZUNvbXBsZXRlIjpudWxsLCJOb3RlIjpudWxsLCJTdHlsZSI6eyIkaWQiOiIxOTQ2IiwiVGl0bGVQb3NpdGlvbiI6IkxlZnQiLCJEYXRlUG9zaXRpb24iOiJMZWZ0IiwiU2hhcGVUeXBlIjo2LCJTaGFwZVNpemUiOjMsIlNwYWNpbmciOjUsIlNoYXBlU3R5bGUiOnsiJGlkIjoiMTk0NyIsIk1hcmdpbiI6eyIkaWQiOiIxOTQ4IiwiVG9wIjowLjAsIkxlZnQiOjAuMCwiUmlnaHQiOjAuMCwiQm90dG9tIjowLjB9LCJQYWRkaW5nIjp7IiRpZCI6IjE5NDkiLCJUb3AiOjAuMCwiTGVmdCI6MC4wLCJSaWdodCI6MC4wLCJCb3R0b20iOjAuMH0sIkJhY2tncm91bmQiOnsiJGlkIjoiMTk1MCIsIkNvbG9yIjp7IiRpZCI6IjE5NTEiLCJBIjoyNTUsIlIiOjY4LCJHIjoxMTQsIkIiOjE5Nn19LCJJc1Zpc2libGUiOnRydWUsIldpZHRoIjoxNC42ODI1MTk5MTI3MTk3MjcsIkhlaWdodCI6MTYuMzEzOTM2MjMzNTIwNTA4LCJCb3JkZXJTdHlsZSI6eyIkaWQiOiIxOTUyIiwiTGluZUNvbG9yIjpudWxsLCJMaW5lV2VpZ2h0IjowLjAsIkxpbmVUeXBlIjowLCJQYXJlbnRTdHlsZSI6bnVsbH0sIlBhcmVudFN0eWxlIjpudWxsfSwiVGl0bGVTdHlsZSI6eyIkaWQiOiIxOTUzIiwiRm9udFNldHRpbmdzIjp7IiRpZCI6IjE5NTQiLCJGb250U2l6ZSI6MTEsIkZvbnROYW1lIjoiQ2FsaWJyaSIsIklzQm9sZCI6dHJ1ZSwiSXNJdGFsaWMiOmZhbHNlLCJJc1VuZGVybGluZWQiOmZhbHNlLCJQYXJlbnRTdHlsZSI6bnVsbH0sIkF1dG9TaXplIjowLCJGb3JlZ3JvdW5kIjp7IiRpZCI6IjE5NTUiLCJDb2xvciI6eyIkaWQiOiIxOTU2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5NTciLCJUb3AiOjAuMCwiTGVmdCI6MC4wLCJSaWdodCI6MC4wLCJCb3R0b20iOjAuMH0sIlBhZGRpbmciOnsiJGlkIjoiMTk1OCIsIlRvcCI6MC4wLCJMZWZ0IjowLjAsIlJpZ2h0IjowLjAsIkJvdHRvbSI6MC4wfSwiQmFja2dyb3VuZCI6eyIkaWQiOiIxOTU5IiwiQ29sb3IiOnsiJGlkIjoiMTk2MCIsIkEiOjAsIlIiOjI1NSwiRyI6MjU1LCJCIjoyNTV9fSwiSXNWaXNpYmxlIjp0cnVlLCJXaWR0aCI6MC4wLCJIZWlnaHQiOjAuMCwiQm9yZGVyU3R5bGUiOnsiJGlkIjoiMTk2MSIsIkxpbmVDb2xvciI6bnVsbCwiTGluZVdlaWdodCI6MC4wLCJMaW5lVHlwZSI6MCwiUGFyZW50U3R5bGUiOm51bGx9LCJQYXJlbnRTdHlsZSI6bnVsbH0sIkRhdGVTdHlsZSI6eyIkaWQiOiIxOTYyIiwiRm9udFNldHRpbmdzIjp7IiRpZCI6IjE5NjMiLCJGb250U2l6ZSI6MTAsIkZvbnROYW1lIjoiQ2FsaWJyaSIsIklzQm9sZCI6ZmFsc2UsIklzSXRhbGljIjpmYWxzZSwiSXNVbmRlcmxpbmVkIjpmYWxzZSwiUGFyZW50U3R5bGUiOm51bGx9LCJBdXRvU2l6ZSI6MCwiRm9yZWdyb3VuZCI6eyIkaWQiOiIxOTY0IiwiQ29sb3IiOnsiJGlkIjoiMTk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k2NiIsIlRvcCI6MC4wLCJMZWZ0IjowLjAsIlJpZ2h0IjowLjAsIkJvdHRvbSI6MC4wfSwiUGFkZGluZyI6eyIkaWQiOiIxOTY3IiwiVG9wIjowLjAsIkxlZnQiOjAuMCwiUmlnaHQiOjAuMCwiQm90dG9tIjowLjB9LCJCYWNrZ3JvdW5kIjp7IiRpZCI6IjE5NjgiLCJDb2xvciI6eyIkaWQiOiIxOTY5IiwiQSI6MCwiUiI6MjU1LCJHIjoyNTUsIkIiOjI1NX19LCJJc1Zpc2libGUiOmZhbHNlLCJXaWR0aCI6MC4wLCJIZWlnaHQiOjAuMCwiQm9yZGVyU3R5bGUiOnsiJGlkIjoiMTk3MCIsIkxpbmVDb2xvciI6bnVsbCwiTGluZVdlaWdodCI6MC4wLCJMaW5lVHlwZSI6MCwiUGFyZW50U3R5bGUiOm51bGx9LCJQYXJlbnRTdHlsZSI6bnVsbH0sIkRhdGVGb3JtYXQiOnsiJGlkIjoiMTk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cyIiwiRm9ybWF0IjowLCJJc1Zpc2libGUiOmZhbHNlLCJMYXN0S25vd25WaXNpYmlsaXR5U3RhdGUiOmZhbHNlfSwiSXNWaXNpYmxlIjp0cnVlLCJQYXJlbnRTdHlsZSI6bnVsbH0sIkh5cGVybGluayI6bnVsbCwiSW1wb3J0SWQiOm51bGx9LHsiJGlkIjoiMTk3MyIsIklkIjoiNDJjMWEwY2EtMGVjNy00NjgwLWE1OGItYmQzYzQ5ZjkxMjViIiwiSW5kZXgiOjMwLCJHcm91cElkIjpudWxsLCJUaXRsZSI6IlF1YWxpdHkgTWV0cmljcyIsIkRhdGVUaW1lIjoiMjAyNS0wNS0xOVQyMzo1OTowMCIsIlBlcmNlbnRhZ2VDb21wbGV0ZSI6bnVsbCwiTm90ZSI6bnVsbCwiU3R5bGUiOnsiJGlkIjoiMTk3NCIsIlRpdGxlUG9zaXRpb24iOiJMZWZ0IiwiRGF0ZVBvc2l0aW9uIjoiTGVmdCIsIlNoYXBlVHlwZSI6NiwiU2hhcGVTaXplIjozLCJTcGFjaW5nIjo1LCJTaGFwZVN0eWxlIjp7IiRpZCI6IjE5NzUiLCJNYXJnaW4iOnsiJGlkIjoiMTk3NiIsIlRvcCI6MC4wLCJMZWZ0IjowLjAsIlJpZ2h0IjowLjAsIkJvdHRvbSI6MC4wfSwiUGFkZGluZyI6eyIkaWQiOiIxOTc3IiwiVG9wIjowLjAsIkxlZnQiOjAuMCwiUmlnaHQiOjAuMCwiQm90dG9tIjowLjB9LCJCYWNrZ3JvdW5kIjp7IiRpZCI6IjE5NzgiLCJDb2xvciI6eyIkaWQiOiIxOTc5IiwiQSI6MjU1LCJSIjo2OCwiRyI6MTE0LCJCIjoxOTZ9fSwiSXNWaXNpYmxlIjp0cnVlLCJXaWR0aCI6MTQuNjgyNTE5OTEyNzE5NzI3LCJIZWlnaHQiOjE2LjMxMzkzNjIzMzUyMDUwOCwiQm9yZGVyU3R5bGUiOnsiJGlkIjoiMTk4MCIsIkxpbmVDb2xvciI6bnVsbCwiTGluZVdlaWdodCI6MC4wLCJMaW5lVHlwZSI6MCwiUGFyZW50U3R5bGUiOm51bGx9LCJQYXJlbnRTdHlsZSI6bnVsbH0sIlRpdGxlU3R5bGUiOnsiJGlkIjoiMTk4MSIsIkZvbnRTZXR0aW5ncyI6eyIkaWQiOiIxOTgyIiwiRm9udFNpemUiOjExLCJGb250TmFtZSI6IkNhbGlicmkiLCJJc0JvbGQiOnRydWUsIklzSXRhbGljIjpmYWxzZSwiSXNVbmRlcmxpbmVkIjpmYWxzZSwiUGFyZW50U3R5bGUiOm51bGx9LCJBdXRvU2l6ZSI6MCwiRm9yZWdyb3VuZCI6eyIkaWQiOiIxOTgzIiwiQ29sb3IiOnsiJGlkIjoiMTk4N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OTg1IiwiVG9wIjowLjAsIkxlZnQiOjAuMCwiUmlnaHQiOjAuMCwiQm90dG9tIjowLjB9LCJQYWRkaW5nIjp7IiRpZCI6IjE5ODYiLCJUb3AiOjAuMCwiTGVmdCI6MC4wLCJSaWdodCI6MC4wLCJCb3R0b20iOjAuMH0sIkJhY2tncm91bmQiOnsiJGlkIjoiMTk4NyIsIkNvbG9yIjp7IiRpZCI6IjE5ODgiLCJBIjowLCJSIjoyNTUsIkciOjI1NSwiQiI6MjU1fX0sIklzVmlzaWJsZSI6dHJ1ZSwiV2lkdGgiOjAuMCwiSGVpZ2h0IjowLjAsIkJvcmRlclN0eWxlIjp7IiRpZCI6IjE5ODkiLCJMaW5lQ29sb3IiOm51bGwsIkxpbmVXZWlnaHQiOjAuMCwiTGluZVR5cGUiOjAsIlBhcmVudFN0eWxlIjpudWxsfSwiUGFyZW50U3R5bGUiOm51bGx9LCJEYXRlU3R5bGUiOnsiJGlkIjoiMTk5MCIsIkZvbnRTZXR0aW5ncyI6eyIkaWQiOiIxOTkxIiwiRm9udFNpemUiOjEwLCJGb250TmFtZSI6IkNhbGlicmkiLCJJc0JvbGQiOmZhbHNlLCJJc0l0YWxpYyI6ZmFsc2UsIklzVW5kZXJsaW5lZCI6ZmFsc2UsIlBhcmVudFN0eWxlIjpudWxsfSwiQXV0b1NpemUiOjAsIkZvcmVncm91bmQiOnsiJGlkIjoiMTk5MiIsIkNvbG9yIjp7IiRpZCI6IjE5OT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5OTQiLCJUb3AiOjAuMCwiTGVmdCI6MC4wLCJSaWdodCI6MC4wLCJCb3R0b20iOjAuMH0sIlBhZGRpbmciOnsiJGlkIjoiMTk5NSIsIlRvcCI6MC4wLCJMZWZ0IjowLjAsIlJpZ2h0IjowLjAsIkJvdHRvbSI6MC4wfSwiQmFja2dyb3VuZCI6eyIkaWQiOiIxOTk2IiwiQ29sb3IiOnsiJGlkIjoiMTk5NyIsIkEiOjAsIlIiOjI1NSwiRyI6MjU1LCJCIjoyNTV9fSwiSXNWaXNpYmxlIjpmYWxzZSwiV2lkdGgiOjAuMCwiSGVpZ2h0IjowLjAsIkJvcmRlclN0eWxlIjp7IiRpZCI6IjE5OTgiLCJMaW5lQ29sb3IiOm51bGwsIkxpbmVXZWlnaHQiOjAuMCwiTGluZVR5cGUiOjAsIlBhcmVudFN0eWxlIjpudWxsfSwiUGFyZW50U3R5bGUiOm51bGx9LCJEYXRlRm9ybWF0Ijp7IiRpZCI6IjE5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wMCIsIkZvcm1hdCI6MCwiSXNWaXNpYmxlIjpmYWxzZSwiTGFzdEtub3duVmlzaWJpbGl0eVN0YXRlIjpmYWxzZX0sIklzVmlzaWJsZSI6dHJ1ZSwiUGFyZW50U3R5bGUiOm51bGx9LCJIeXBlcmxpbmsiOm51bGwsIkltcG9ydElkIjpudWxsfV0sIklkIjoiOTM5OTMwZGQtYWQ5ZS00ZWYwLWI5NWEtNDI1MWZmNWQ3ZGQ1IiwiSXNTaW5nbGVJdGVtUm93IjpmYWxzZX0seyIkaWQiOiIyMDAxIiwiX3Rhc2tzIjpbXSwiX21pbGVzdG9uZXMiOlt7IiRpZCI6IjIwMDIiLCJJZCI6IjBmZTZlNmM0LWQzNDktNDI3Yy04MWNhLWNjZjU3NmJhNDYwYyIsIkluZGV4IjozMSwiR3JvdXBJZCI6bnVsbCwiVGl0bGUiOiJDb252ZXJzaW9uIE1ldHJpY3MiLCJEYXRlVGltZSI6IjIwMjUtMTAtMThUMjE6NTg6MDAiLCJQZXJjZW50YWdlQ29tcGxldGUiOm51bGwsIk5vdGUiOm51bGwsIlN0eWxlIjp7IiRpZCI6IjIwMDMiLCJUaXRsZVBvc2l0aW9uIjoiTGVmdCIsIkRhdGVQb3NpdGlvbiI6IkxlZnQiLCJTaGFwZVR5cGUiOjYsIlNoYXBlU2l6ZSI6MywiU3BhY2luZyI6NSwiU2hhcGVTdHlsZSI6eyIkaWQiOiIyMDA0IiwiTWFyZ2luIjp7IiRpZCI6IjIwMDUiLCJUb3AiOjAuMCwiTGVmdCI6MC4wLCJSaWdodCI6MC4wLCJCb3R0b20iOjAuMH0sIlBhZGRpbmciOnsiJGlkIjoiMjAwNiIsIlRvcCI6MC4wLCJMZWZ0IjowLjAsIlJpZ2h0IjowLjAsIkJvdHRvbSI6MC4wfSwiQmFja2dyb3VuZCI6eyIkaWQiOiIyMDA3IiwiQ29sb3IiOnsiJGlkIjoiMjAwOCIsIkEiOjI1NSwiUiI6NjgsIkciOjExNCwiQiI6MTk2fX0sIklzVmlzaWJsZSI6dHJ1ZSwiV2lkdGgiOjE0LjY4MjUxOTkxMjcxOTcyNywiSGVpZ2h0IjoxNi4zMTM5MzYyMzM1MjA1MDgsIkJvcmRlclN0eWxlIjp7IiRpZCI6IjIwMDkiLCJMaW5lQ29sb3IiOm51bGwsIkxpbmVXZWlnaHQiOjAuMCwiTGluZVR5cGUiOjAsIlBhcmVudFN0eWxlIjpudWxsfSwiUGFyZW50U3R5bGUiOm51bGx9LCJUaXRsZVN0eWxlIjp7IiRpZCI6IjIwMTAiLCJGb250U2V0dGluZ3MiOnsiJGlkIjoiMjAxMSIsIkZvbnRTaXplIjoxMSwiRm9udE5hbWUiOiJDYWxpYnJpIiwiSXNCb2xkIjp0cnVlLCJJc0l0YWxpYyI6ZmFsc2UsIklzVW5kZXJsaW5lZCI6ZmFsc2UsIlBhcmVudFN0eWxlIjpudWxsfSwiQXV0b1NpemUiOjAsIkZvcmVncm91bmQiOnsiJGlkIjoiMjAxMiIsIkNvbG9yIjp7IiRpZCI6IjIwMT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AxNCIsIlRvcCI6MC4wLCJMZWZ0IjowLjAsIlJpZ2h0IjowLjAsIkJvdHRvbSI6MC4wfSwiUGFkZGluZyI6eyIkaWQiOiIyMDE1IiwiVG9wIjowLjAsIkxlZnQiOjAuMCwiUmlnaHQiOjAuMCwiQm90dG9tIjowLjB9LCJCYWNrZ3JvdW5kIjp7IiRpZCI6IjIwMTYiLCJDb2xvciI6eyIkaWQiOiIyMDE3IiwiQSI6MCwiUiI6MjU1LCJHIjoyNTUsIkIiOjI1NX19LCJJc1Zpc2libGUiOnRydWUsIldpZHRoIjowLjAsIkhlaWdodCI6MC4wLCJCb3JkZXJTdHlsZSI6eyIkaWQiOiIyMDE4IiwiTGluZUNvbG9yIjpudWxsLCJMaW5lV2VpZ2h0IjowLjAsIkxpbmVUeXBlIjowLCJQYXJlbnRTdHlsZSI6bnVsbH0sIlBhcmVudFN0eWxlIjpudWxsfSwiRGF0ZVN0eWxlIjp7IiRpZCI6IjIwMTkiLCJGb250U2V0dGluZ3MiOnsiJGlkIjoiMjAyMCIsIkZvbnRTaXplIjoxMCwiRm9udE5hbWUiOiJDYWxpYnJpIiwiSXNCb2xkIjpmYWxzZSwiSXNJdGFsaWMiOmZhbHNlLCJJc1VuZGVybGluZWQiOmZhbHNlLCJQYXJlbnRTdHlsZSI6bnVsbH0sIkF1dG9TaXplIjowLCJGb3JlZ3JvdW5kIjp7IiRpZCI6IjIwMjEiLCJDb2xvciI6eyIkaWQiOiIyMDI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DIzIiwiVG9wIjowLjAsIkxlZnQiOjAuMCwiUmlnaHQiOjAuMCwiQm90dG9tIjowLjB9LCJQYWRkaW5nIjp7IiRpZCI6IjIwMjQiLCJUb3AiOjAuMCwiTGVmdCI6MC4wLCJSaWdodCI6MC4wLCJCb3R0b20iOjAuMH0sIkJhY2tncm91bmQiOnsiJGlkIjoiMjAyNSIsIkNvbG9yIjp7IiRpZCI6IjIwMjYiLCJBIjowLCJSIjoyNTUsIkciOjI1NSwiQiI6MjU1fX0sIklzVmlzaWJsZSI6ZmFsc2UsIldpZHRoIjowLjAsIkhlaWdodCI6MC4wLCJCb3JkZXJTdHlsZSI6eyIkaWQiOiIyMDI3IiwiTGluZUNvbG9yIjpudWxsLCJMaW5lV2VpZ2h0IjowLjAsIkxpbmVUeXBlIjowLCJQYXJlbnRTdHlsZSI6bnVsbH0sIlBhcmVudFN0eWxlIjpudWxsfSwiRGF0ZUZvcm1hdCI6eyIkaWQiOiIyMD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jkiLCJGb3JtYXQiOjAsIklzVmlzaWJsZSI6ZmFsc2UsIkxhc3RLbm93blZpc2liaWxpdHlTdGF0ZSI6ZmFsc2V9LCJJc1Zpc2libGUiOnRydWUsIlBhcmVudFN0eWxlIjpudWxsfSwiSHlwZXJsaW5rIjpudWxsLCJJbXBvcnRJZCI6bnVsbH0seyIkaWQiOiIyMDMwIiwiSWQiOiI3Njk1NjE3YS0xNGE4LTRjOTUtYTI2OS1jNmNkNGI0ZjMzNWEiLCJJbmRleCI6MzIsIkdyb3VwSWQiOm51bGwsIlRpdGxlIjoiUmVhbC10aW1lIFJlcG9ydGluZyIsIkRhdGVUaW1lIjoiMjAyNS0xMi0yMVQwMDowMDowMCIsIlBlcmNlbnRhZ2VDb21wbGV0ZSI6bnVsbCwiTm90ZSI6bnVsbCwiU3R5bGUiOnsiJGlkIjoiMjAzMSIsIlRpdGxlUG9zaXRpb24iOiJMZWZ0IiwiRGF0ZVBvc2l0aW9uIjoiTGVmdCIsIlNoYXBlVHlwZSI6NiwiU2hhcGVTaXplIjozLCJTcGFjaW5nIjo1LCJTaGFwZVN0eWxlIjp7IiRpZCI6IjIwMzIiLCJNYXJnaW4iOnsiJGlkIjoiMjAzMyIsIlRvcCI6MC4wLCJMZWZ0IjowLjAsIlJpZ2h0IjowLjAsIkJvdHRvbSI6MC4wfSwiUGFkZGluZyI6eyIkaWQiOiIyMDM0IiwiVG9wIjowLjAsIkxlZnQiOjAuMCwiUmlnaHQiOjAuMCwiQm90dG9tIjowLjB9LCJCYWNrZ3JvdW5kIjp7IiRpZCI6IjIwMzUiLCJDb2xvciI6eyIkaWQiOiIyMDM2IiwiQSI6MjU1LCJSIjo2OCwiRyI6MTE0LCJCIjoxOTZ9fSwiSXNWaXNpYmxlIjp0cnVlLCJXaWR0aCI6MTQuNjgyNTE5OTEyNzE5NzI3LCJIZWlnaHQiOjE2LjMxMzkzNjIzMzUyMDUwOCwiQm9yZGVyU3R5bGUiOnsiJGlkIjoiMjAzNyIsIkxpbmVDb2xvciI6bnVsbCwiTGluZVdlaWdodCI6MC4wLCJMaW5lVHlwZSI6MCwiUGFyZW50U3R5bGUiOm51bGx9LCJQYXJlbnRTdHlsZSI6bnVsbH0sIlRpdGxlU3R5bGUiOnsiJGlkIjoiMjAzOCIsIkZvbnRTZXR0aW5ncyI6eyIkaWQiOiIyMDM5IiwiRm9udFNpemUiOjExLCJGb250TmFtZSI6IkNhbGlicmkiLCJJc0JvbGQiOnRydWUsIklzSXRhbGljIjpmYWxzZSwiSXNVbmRlcmxpbmVkIjpmYWxzZSwiUGFyZW50U3R5bGUiOm51bGx9LCJBdXRvU2l6ZSI6MCwiRm9yZWdyb3VuZCI6eyIkaWQiOiIyMDQwIiwiQ29sb3IiOnsiJGlkIjoiMjA0M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DQyIiwiVG9wIjowLjAsIkxlZnQiOjAuMCwiUmlnaHQiOjAuMCwiQm90dG9tIjowLjB9LCJQYWRkaW5nIjp7IiRpZCI6IjIwNDMiLCJUb3AiOjAuMCwiTGVmdCI6MC4wLCJSaWdodCI6MC4wLCJCb3R0b20iOjAuMH0sIkJhY2tncm91bmQiOnsiJGlkIjoiMjA0NCIsIkNvbG9yIjp7IiRpZCI6IjIwNDUiLCJBIjowLCJSIjoyNTUsIkciOjI1NSwiQiI6MjU1fX0sIklzVmlzaWJsZSI6dHJ1ZSwiV2lkdGgiOjAuMCwiSGVpZ2h0IjowLjAsIkJvcmRlclN0eWxlIjp7IiRpZCI6IjIwNDYiLCJMaW5lQ29sb3IiOm51bGwsIkxpbmVXZWlnaHQiOjAuMCwiTGluZVR5cGUiOjAsIlBhcmVudFN0eWxlIjpudWxsfSwiUGFyZW50U3R5bGUiOm51bGx9LCJEYXRlU3R5bGUiOnsiJGlkIjoiMjA0NyIsIkZvbnRTZXR0aW5ncyI6eyIkaWQiOiIyMDQ4IiwiRm9udFNpemUiOjEwLCJGb250TmFtZSI6IkNhbGlicmkiLCJJc0JvbGQiOmZhbHNlLCJJc0l0YWxpYyI6ZmFsc2UsIklzVW5kZXJsaW5lZCI6ZmFsc2UsIlBhcmVudFN0eWxlIjpudWxsfSwiQXV0b1NpemUiOjAsIkZvcmVncm91bmQiOnsiJGlkIjoiMjA0OSIsIkNvbG9yIjp7IiRpZCI6IjIwN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wNTEiLCJUb3AiOjAuMCwiTGVmdCI6MC4wLCJSaWdodCI6MC4wLCJCb3R0b20iOjAuMH0sIlBhZGRpbmciOnsiJGlkIjoiMjA1MiIsIlRvcCI6MC4wLCJMZWZ0IjowLjAsIlJpZ2h0IjowLjAsIkJvdHRvbSI6MC4wfSwiQmFja2dyb3VuZCI6eyIkaWQiOiIyMDUzIiwiQ29sb3IiOnsiJGlkIjoiMjA1NCIsIkEiOjAsIlIiOjI1NSwiRyI6MjU1LCJCIjoyNTV9fSwiSXNWaXNpYmxlIjpmYWxzZSwiV2lkdGgiOjAuMCwiSGVpZ2h0IjowLjAsIkJvcmRlclN0eWxlIjp7IiRpZCI6IjIwNTUiLCJMaW5lQ29sb3IiOm51bGwsIkxpbmVXZWlnaHQiOjAuMCwiTGluZVR5cGUiOjAsIlBhcmVudFN0eWxlIjpudWxsfSwiUGFyZW50U3R5bGUiOm51bGx9LCJEYXRlRm9ybWF0Ijp7IiRpZCI6IjIw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1NyIsIkZvcm1hdCI6MCwiSXNWaXNpYmxlIjpmYWxzZSwiTGFzdEtub3duVmlzaWJpbGl0eVN0YXRlIjpmYWxzZX0sIklzVmlzaWJsZSI6dHJ1ZSwiUGFyZW50U3R5bGUiOm51bGx9LCJIeXBlcmxpbmsiOm51bGwsIkltcG9ydElkIjpudWxsfSx7IiRpZCI6IjIwNTgiLCJJZCI6IjkwODI5OGY0LTY2NzYtNDcyYS04YjM0LTE0ZmEyY2I5Mzc2YiIsIkluZGV4IjozMywiR3JvdXBJZCI6bnVsbCwiVGl0bGUiOiJNaWxlc3RvbmUiLCJEYXRlVGltZSI6IjIwMTktMDgtMjJUMjM6NTk6MDBaIiwiUGVyY2VudGFnZUNvbXBsZXRlIjpudWxsLCJOb3RlIjpudWxsLCJTdHlsZSI6eyIkaWQiOiIyMDU5IiwiVGl0bGVQb3NpdGlvbiI6IkxlZnQiLCJEYXRlUG9zaXRpb24iOiJMZWZ0IiwiU2hhcGVUeXBlIjoxNCwiU2hhcGVTaXplIjoxLCJTcGFjaW5nIjowLCJTaGFwZVN0eWxlIjp7IiRpZCI6IjIwNjAiLCJNYXJnaW4iOnsiJGlkIjoiMjA2MSIsIlRvcCI6MC4wLCJMZWZ0IjowLjAsIlJpZ2h0IjowLjAsIkJvdHRvbSI6MC4wfSwiUGFkZGluZyI6eyIkaWQiOiIyMDYyIiwiVG9wIjowLjAsIkxlZnQiOjAuMCwiUmlnaHQiOjAuMCwiQm90dG9tIjowLjB9LCJCYWNrZ3JvdW5kIjp7IiRpZCI6IjIwNjMiLCJDb2xvciI6eyIkaWQiOiIyMDY0IiwiQSI6MjU1LCJSIjo2OCwiRyI6MTE0LCJCIjoxOTZ9fSwiSXNWaXNpYmxlIjp0cnVlLCJXaWR0aCI6MTguMCwiSGVpZ2h0IjoyMC4wLCJCb3JkZXJTdHlsZSI6eyIkaWQiOiIyMDY1IiwiTGluZUNvbG9yIjpudWxsLCJMaW5lV2VpZ2h0IjowLjAsIkxpbmVUeXBlIjowLCJQYXJlbnRTdHlsZSI6bnVsbH0sIlBhcmVudFN0eWxlIjpudWxsfSwiVGl0bGVTdHlsZSI6eyIkaWQiOiIyMDY2IiwiRm9udFNldHRpbmdzIjp7IiRpZCI6IjIwNjciLCJGb250U2l6ZSI6MTEsIkZvbnROYW1lIjoiQ2FsaWJyaSIsIklzQm9sZCI6dHJ1ZSwiSXNJdGFsaWMiOmZhbHNlLCJJc1VuZGVybGluZWQiOmZhbHNlLCJQYXJlbnRTdHlsZSI6bnVsbH0sIkF1dG9TaXplIjowLCJGb3JlZ3JvdW5kIjp7IiRpZCI6IjIwNjgiLCJDb2xvciI6eyIkaWQiOiIyMDY5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wNzAiLCJUb3AiOjAuMCwiTGVmdCI6MC4wLCJSaWdodCI6MC4wLCJCb3R0b20iOjAuMH0sIlBhZGRpbmciOnsiJGlkIjoiMjA3MSIsIlRvcCI6MC4wLCJMZWZ0IjowLjAsIlJpZ2h0IjowLjAsIkJvdHRvbSI6MC4wfSwiQmFja2dyb3VuZCI6eyIkaWQiOiIyMDcyIiwiQ29sb3IiOnsiJGlkIjoiMjA3MyIsIkEiOjg5LCJSIjowLCJHIjowLCJCIjowfX0sIklzVmlzaWJsZSI6dHJ1ZSwiV2lkdGgiOjAuMCwiSGVpZ2h0IjowLjAsIkJvcmRlclN0eWxlIjp7IiRpZCI6IjIwNzQiLCJMaW5lQ29sb3IiOm51bGwsIkxpbmVXZWlnaHQiOjAuMCwiTGluZVR5cGUiOjAsIlBhcmVudFN0eWxlIjpudWxsfSwiUGFyZW50U3R5bGUiOm51bGx9LCJEYXRlU3R5bGUiOnsiJGlkIjoiMjA3NSIsIkZvbnRTZXR0aW5ncyI6eyIkaWQiOiIyMDc2IiwiRm9udFNpemUiOjEwLCJGb250TmFtZSI6IkNhbGlicmkiLCJJc0JvbGQiOmZhbHNlLCJJc0l0YWxpYyI6ZmFsc2UsIklzVW5kZXJsaW5lZCI6ZmFsc2UsIlBhcmVudFN0eWxlIjpudWxsfSwiQXV0b1NpemUiOjAsIkZvcmVncm91bmQiOnsiJGlkIjoiMjA3NyIsIkNvbG9yIjp7IiRpZCI6IjIwNz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wNzkiLCJUb3AiOjAuMCwiTGVmdCI6MC4wLCJSaWdodCI6MC4wLCJCb3R0b20iOjAuMH0sIlBhZGRpbmciOnsiJGlkIjoiMjA4MCIsIlRvcCI6MC4wLCJMZWZ0IjowLjAsIlJpZ2h0IjowLjAsIkJvdHRvbSI6MC4wfSwiQmFja2dyb3VuZCI6eyIkaWQiOiIyMDgxIiwiQ29sb3IiOnsiJHJlZiI6IjIwNzMifX0sIklzVmlzaWJsZSI6ZmFsc2UsIldpZHRoIjowLjAsIkhlaWdodCI6MC4wLCJCb3JkZXJTdHlsZSI6eyIkaWQiOiIyMDgyIiwiTGluZUNvbG9yIjpudWxsLCJMaW5lV2VpZ2h0IjowLjAsIkxpbmVUeXBlIjowLCJQYXJlbnRTdHlsZSI6bnVsbH0sIlBhcmVudFN0eWxlIjpudWxsfSwiRGF0ZUZvcm1hdCI6eyIkaWQiOiIyMD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ODQiLCJGb3JtYXQiOjAsIklzVmlzaWJsZSI6ZmFsc2UsIkxhc3RLbm93blZpc2liaWxpdHlTdGF0ZSI6ZmFsc2V9LCJJc1Zpc2libGUiOmZhbHNlLCJQYXJlbnRTdHlsZSI6bnVsbH0sIkh5cGVybGluayI6bnVsbCwiSW1wb3J0SWQiOm51bGx9XSwiSWQiOiJiYzI4OTJmMS1kNDBlLTRmMDUtYTkzYy1jOWQ2NTJhMzhkMDUiLCJJc1NpbmdsZUl0ZW1Sb3ciOmZhbHNlfSx7IiRpZCI6IjIwODUiLCJfdGFza3MiOltdLCJfbWlsZXN0b25lcyI6W3siJGlkIjoiMjA4NiIsIklkIjoiMTBmN2M1ZGYtODA4ZC00MThiLTliYmEtNWVkNWFhYjU5MGUzIiwiSW5kZXgiOjM0LCJHcm91cElkIjpudWxsLCJUaXRsZSI6IlJlcG9ydGluZyIsIkRhdGVUaW1lIjoiMjAxOS0xMi0xMlQwMDowMDowMCIsIlBlcmNlbnRhZ2VDb21wbGV0ZSI6bnVsbCwiTm90ZSI6bnVsbCwiU3R5bGUiOnsiJGlkIjoiMjA4NyIsIlRpdGxlUG9zaXRpb24iOiJMZWZ0IiwiRGF0ZVBvc2l0aW9uIjoiTGVmdCIsIlNoYXBlVHlwZSI6MTQsIlNoYXBlU2l6ZSI6MSwiU3BhY2luZyI6MCwiU2hhcGVTdHlsZSI6eyIkaWQiOiIyMDg4IiwiTWFyZ2luIjp7IiRpZCI6IjIwODkiLCJUb3AiOjAuMCwiTGVmdCI6MC4wLCJSaWdodCI6MC4wLCJCb3R0b20iOjAuMH0sIlBhZGRpbmciOnsiJGlkIjoiMjA5MCIsIlRvcCI6MC4wLCJMZWZ0IjowLjAsIlJpZ2h0IjowLjAsIkJvdHRvbSI6MC4wfSwiQmFja2dyb3VuZCI6eyIkaWQiOiIyMDkxIiwiQ29sb3IiOnsiJGlkIjoiMjA5MiIsIkEiOjI1NSwiUiI6NjgsIkciOjExNCwiQiI6MTk2fX0sIklzVmlzaWJsZSI6dHJ1ZSwiV2lkdGgiOjE4LjAsIkhlaWdodCI6MjAuMCwiQm9yZGVyU3R5bGUiOnsiJGlkIjoiMjA5MyIsIkxpbmVDb2xvciI6bnVsbCwiTGluZVdlaWdodCI6MC4wLCJMaW5lVHlwZSI6MCwiUGFyZW50U3R5bGUiOm51bGx9LCJQYXJlbnRTdHlsZSI6bnVsbH0sIlRpdGxlU3R5bGUiOnsiJGlkIjoiMjA5NCIsIkZvbnRTZXR0aW5ncyI6eyIkaWQiOiIyMDk1IiwiRm9udFNpemUiOjExLCJGb250TmFtZSI6IkNhbGlicmkiLCJJc0JvbGQiOnRydWUsIklzSXRhbGljIjpmYWxzZSwiSXNVbmRlcmxpbmVkIjpmYWxzZSwiUGFyZW50U3R5bGUiOm51bGx9LCJBdXRvU2l6ZSI6MCwiRm9yZWdyb3VuZCI6eyIkaWQiOiIyMDk2IiwiQ29sb3IiOnsiJGlkIjoiMjA5N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Dk4IiwiVG9wIjowLjAsIkxlZnQiOjAuMCwiUmlnaHQiOjAuMCwiQm90dG9tIjowLjB9LCJQYWRkaW5nIjp7IiRpZCI6IjIwOTkiLCJUb3AiOjAuMCwiTGVmdCI6MC4wLCJSaWdodCI6MC4wLCJCb3R0b20iOjAuMH0sIkJhY2tncm91bmQiOnsiJGlkIjoiMjEwMCIsIkNvbG9yIjp7IiRpZCI6IjIxMDEiLCJBIjo4OSwiUiI6MCwiRyI6MCwiQiI6MH19LCJJc1Zpc2libGUiOnRydWUsIldpZHRoIjowLjAsIkhlaWdodCI6MC4wLCJCb3JkZXJTdHlsZSI6eyIkaWQiOiIyMTAyIiwiTGluZUNvbG9yIjpudWxsLCJMaW5lV2VpZ2h0IjowLjAsIkxpbmVUeXBlIjowLCJQYXJlbnRTdHlsZSI6bnVsbH0sIlBhcmVudFN0eWxlIjpudWxsfSwiRGF0ZVN0eWxlIjp7IiRpZCI6IjIxMDMiLCJGb250U2V0dGluZ3MiOnsiJGlkIjoiMjEwNCIsIkZvbnRTaXplIjoxMCwiRm9udE5hbWUiOiJDYWxpYnJpIiwiSXNCb2xkIjpmYWxzZSwiSXNJdGFsaWMiOmZhbHNlLCJJc1VuZGVybGluZWQiOmZhbHNlLCJQYXJlbnRTdHlsZSI6bnVsbH0sIkF1dG9TaXplIjowLCJGb3JlZ3JvdW5kIjp7IiRpZCI6IjIxMDUiLCJDb2xvciI6eyIkaWQiOiIyMT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TA3IiwiVG9wIjowLjAsIkxlZnQiOjAuMCwiUmlnaHQiOjAuMCwiQm90dG9tIjowLjB9LCJQYWRkaW5nIjp7IiRpZCI6IjIxMDgiLCJUb3AiOjAuMCwiTGVmdCI6MC4wLCJSaWdodCI6MC4wLCJCb3R0b20iOjAuMH0sIkJhY2tncm91bmQiOnsiJGlkIjoiMjEwOSIsIkNvbG9yIjp7IiRyZWYiOiIyMTAxIn19LCJJc1Zpc2libGUiOmZhbHNlLCJXaWR0aCI6MC4wLCJIZWlnaHQiOjAuMCwiQm9yZGVyU3R5bGUiOnsiJGlkIjoiMjExMCIsIkxpbmVDb2xvciI6bnVsbCwiTGluZVdlaWdodCI6MC4wLCJMaW5lVHlwZSI6MCwiUGFyZW50U3R5bGUiOm51bGx9LCJQYXJlbnRTdHlsZSI6bnVsbH0sIkRhdGVGb3JtYXQiOnsiJGlkIjoiMjE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EyIiwiRm9ybWF0IjowLCJJc1Zpc2libGUiOmZhbHNlLCJMYXN0S25vd25WaXNpYmlsaXR5U3RhdGUiOmZhbHNlfSwiSXNWaXNpYmxlIjpmYWxzZSwiUGFyZW50U3R5bGUiOm51bGx9LCJIeXBlcmxpbmsiOm51bGwsIkltcG9ydElkIjpudWxsfV0sIklkIjoiMDAwMDAwMDAtMDAwMC0wMDAwLTAwMDAtMDAwMDAwMDAwMDAwIiwiSXNTaW5nbGVJdGVtUm93Ijp0cnVlfV0sIkluZGV4IjowLCJJZCI6IjVlZjkxZjRlLTRhYmMtNDM2Yi1hNzkwLWFhNTVmMmM4MTQ1YiIsIkhlYWRlclRleHQiOm51bGwsIklzRGVmYXVsdCI6dHJ1ZSwiU3R5bGUiOnsiJGlkIjoiMjExMyIsIkhlYWRlclN0eWxlIjp7IiRpZCI6IjIxMTQiLCJUZXh0U3R5bGUiOnsiJGlkIjoiMjExNSIsIkZvbnRTZXR0aW5ncyI6eyIkaWQiOiIyMTE2IiwiRm9udFNpemUiOjExLCJGb250TmFtZSI6IkNhbGlicmkiLCJJc0JvbGQiOmZhbHNlLCJJc0l0YWxpYyI6ZmFsc2UsIklzVW5kZXJsaW5lZCI6ZmFsc2UsIlBhcmVudFN0eWxlIjpudWxsfSwiQXV0b1NpemUiOjAsIkZvcmVncm91bmQiOnsiJGlkIjoiMjExNyIsIkNvbG9yIjp7IiRpZCI6IjIxM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TE5IiwiVG9wIjowLjAsIkxlZnQiOjAuMCwiUmlnaHQiOjAuMCwiQm90dG9tIjowLjB9LCJQYWRkaW5nIjp7IiRpZCI6IjIxMjAiLCJUb3AiOjAuMCwiTGVmdCI6MC4wLCJSaWdodCI6MC4wLCJCb3R0b20iOjAuMH0sIkJhY2tncm91bmQiOm51bGwsIklzVmlzaWJsZSI6dHJ1ZSwiV2lkdGgiOjAuMCwiSGVpZ2h0IjowLjAsIkJvcmRlclN0eWxlIjpudWxsLCJQYXJlbnRTdHlsZSI6bnVsbH0sIlJlY3RhbmdsZVN0eWxlIjp7IiRpZCI6IjIxMjEiLCJNYXJnaW4iOnsiJGlkIjoiMjEyMiIsIlRvcCI6MC4wLCJMZWZ0IjowLjAsIlJpZ2h0IjowLjAsIkJvdHRvbSI6MC4wfSwiUGFkZGluZyI6eyIkaWQiOiIyMTIzIiwiVG9wIjowLjAsIkxlZnQiOjAuMCwiUmlnaHQiOjAuMCwiQm90dG9tIjowLjB9LCJCYWNrZ3JvdW5kIjp7IiRpZCI6IjIxMjQiLCJDb2xvciI6eyIkaWQiOiIyMTI1IiwiQSI6NjMsIlIiOjY4LCJHIjoxMTQsIkIiOjE5Nn19LCJJc1Zpc2libGUiOnRydWUsIldpZHRoIjowLjAsIkhlaWdodCI6MC4wLCJCb3JkZXJTdHlsZSI6eyIkaWQiOiIyMTI2IiwiTGluZUNvbG9yIjp7IiRpZCI6IjIxMjciLCIkdHlwZSI6Ik5MUkUuQ29tbW9uLkRvbS5Tb2xpZENvbG9yQnJ1c2gsIE5MUkUuQ29tbW9uIiwiQ29sb3IiOnsiJGlkIjoiMjEyOCIsIkEiOjI1NSwiUiI6MjU1LCJHIjowLCJCIjowfX0sIkxpbmVXZWlnaHQiOjAuMCwiTGluZVR5cGUiOjAsIlBhcmVudFN0eWxlIjpudWxsfSwiUGFyZW50U3R5bGUiOm51bGx9LCJNYXJnaW4iOnsiJGlkIjoiMjEyOSIsIlRvcCI6MC4wLCJMZWZ0IjowLjAsIlJpZ2h0IjowLjAsIkJvdHRvbSI6MC4wfSwiUGFkZGluZyI6eyIkaWQiOiIyMTMwIiwiVG9wIjowLjAsIkxlZnQiOjAuMCwiUmlnaHQiOjAuMCwiQm90dG9tIjowLjB9LCJCYWNrZ3JvdW5kIjpudWxsLCJJc1Zpc2libGUiOnRydWUsIldpZHRoIjowLjAsIkhlaWdodCI6MC4wLCJCb3JkZXJTdHlsZSI6bnVsbCwiUGFyZW50U3R5bGUiOm51bGx9LCJCYWNrZ3JvdW5kU3R5bGUiOnsiJGlkIjoiMjEzMSIsIk1hcmdpbiI6eyIkaWQiOiIyMTMyIiwiVG9wIjowLjAsIkxlZnQiOjAuMCwiUmlnaHQiOjAuMCwiQm90dG9tIjowLjB9LCJQYWRkaW5nIjp7IiRpZCI6IjIxMzMiLCJUb3AiOjAuMCwiTGVmdCI6MC4wLCJSaWdodCI6MC4wLCJCb3R0b20iOjAuMH0sIkJhY2tncm91bmQiOnsiJGlkIjoiMjEzNCIsIkNvbG9yIjp7IiRpZCI6IjIxMzUiLCJBIjozOCwiUiI6NjgsIkciOjExNCwiQiI6MTk2fX0sIklzVmlzaWJsZSI6dHJ1ZSwiV2lkdGgiOjAuMCwiSGVpZ2h0IjowLjAsIkJvcmRlclN0eWxlIjp7IiRpZCI6IjIxMzYiLCJMaW5lQ29sb3IiOnsiJGlkIjoiMjEzNyIsIiR0eXBlIjoiTkxSRS5Db21tb24uRG9tLlNvbGlkQ29sb3JCcnVzaCwgTkxSRS5Db21tb24iLCJDb2xvciI6eyIkaWQiOiIyMTM4IiwiQSI6MjU1LCJSIjoyMzQsIkciOjIyLCJCIjozMH19LCJMaW5lV2VpZ2h0IjowLjAsIkxpbmVUeXBlIjowLCJQYXJlbnRTdHlsZSI6bnVsbH0sIlBhcmVudFN0eWxlIjpudWxsfSwiTWFyZ2luIjp7IiRpZCI6IjIxMzkiLCJUb3AiOjAuMCwiTGVmdCI6MC4wLCJSaWdodCI6MC4wLCJCb3R0b20iOjAuMH0sIlBhZGRpbmciOnsiJGlkIjoiMjE0MCIsIlRvcCI6MC4wLCJMZWZ0IjowLjAsIlJpZ2h0IjowLjAsIkJvdHRvbSI6MC4wfSwiSXNWaXNpYmxlIjp0cnVlLCJXaWR0aCI6MC4wLCJIZWlnaHQiOjAuMCwiQm9yZGVyU3R5bGUiOnsiJGlkIjoiMjE0MSIsIkxpbmVDb2xvciI6bnVsbCwiTGluZVdlaWdodCI6MC4wLCJMaW5lVHlwZSI6MCwiUGFyZW50U3R5bGUiOm51bGx9LCJQYXJlbnRTdHlsZSI6bnVsbH19XSwiSWQiOiJhODhmMTQ1ZS00ZDI4LTQ0MjAtYTJiYS1hNjg1YWYwODU1NDYiLCJJbmRleCI6MywiSGVhZGVyVGV4dCI6IkJ1c2luZXNzIEludGVsbGlnZW5jZSIsIlN0eWxlIjp7IiRpZCI6IjIxNDIiLCJTdHlsZUlkIjoiMDAwMDAwMDAtMDAwMC0wMDAwLTAwMDAtMDAwMDAwMDAwMDAwIiwiSGVhZGVyU3R5bGUiOnsiJGlkIjoiMjE0MyIsIlRleHRJc1ZlcnRpY2FsIjpmYWxzZSwiVGV4dFN0eWxlIjp7IiRpZCI6IjIxNDQiLCJGb250U2V0dGluZ3MiOnsiJGlkIjoiMjE0NSIsIkZvbnRTaXplIjoxMiwiRm9udE5hbWUiOiJDYWxpYnJpIiwiSXNCb2xkIjp0cnVlLCJJc0l0YWxpYyI6ZmFsc2UsIklzVW5kZXJsaW5lZCI6ZmFsc2UsIlBhcmVudFN0eWxlIjpudWxsfSwiQXV0b1NpemUiOjIsIkZvcmVncm91bmQiOnsiJGlkIjoiMjE0NiIsIkNvbG9yIjp7IiRpZCI6IjIxNDciLCJBIjoyNTUsIlIiOjI1NSwiRyI6MjU1LCJCIjoyNTV9fSwiTWF4V2lkdGgiOjg2Ljg4MDAwMDAwMDAwMDAxLCJNYXhIZWlnaHQiOiJJbmZpbml0eSIsIlNtYXJ0Rm9yZWdyb3VuZElzQWN0aXZlIjpmYWxzZSwiSG9yaXpvbnRhbEFsaWdubWVudCI6MCwiVmVydGljYWxBbGlnbm1lbnQiOjAsIlNtYXJ0Rm9yZWdyb3VuZCI6bnVsbCwiQmFja2dyb3VuZEZpbGxUeXBlIjowLCJNYXJnaW4iOnsiJGlkIjoiMjE0OCIsIlRvcCI6MC4wLCJMZWZ0IjowLjAsIlJpZ2h0IjowLjAsIkJvdHRvbSI6MC4wfSwiUGFkZGluZyI6eyIkaWQiOiIyMTQ5IiwiVG9wIjowLjAsIkxlZnQiOjAuMCwiUmlnaHQiOjAuMCwiQm90dG9tIjowLjB9LCJCYWNrZ3JvdW5kIjpudWxsLCJJc1Zpc2libGUiOmZhbHNlLCJXaWR0aCI6MC4wLCJIZWlnaHQiOjAuMCwiQm9yZGVyU3R5bGUiOm51bGwsIlBhcmVudFN0eWxlIjpudWxsfSwiUmVjdGFuZ2xlU3R5bGUiOnsiJGlkIjoiMjE1MCIsIk1hcmdpbiI6eyIkaWQiOiIyMTUxIiwiVG9wIjowLjAsIkxlZnQiOjAuMCwiUmlnaHQiOjAuMCwiQm90dG9tIjowLjB9LCJQYWRkaW5nIjp7IiRpZCI6IjIxNTIiLCJUb3AiOjAuMCwiTGVmdCI6MC4wLCJSaWdodCI6MC4wLCJCb3R0b20iOjAuMH0sIkJhY2tncm91bmQiOnsiJGlkIjoiMjE1MyIsIkNvbG9yIjp7IiRpZCI6IjIxNTQiLCJBIjoyNTUsIlIiOjY4LCJHIjoxMTQsIkIiOjE5Nn19LCJJc1Zpc2libGUiOnRydWUsIldpZHRoIjowLjAsIkhlaWdodCI6MC4wLCJCb3JkZXJTdHlsZSI6eyIkaWQiOiIyMTU1IiwiTGluZUNvbG9yIjp7IiRpZCI6IjIxNTYiLCIkdHlwZSI6Ik5MUkUuQ29tbW9uLkRvbS5Tb2xpZENvbG9yQnJ1c2gsIE5MUkUuQ29tbW9uIiwiQ29sb3IiOnsiJGlkIjoiMjE1NyIsIkEiOjI1NSwiUiI6ODgsIkciOjM5LCJCIjo3fX0sIkxpbmVXZWlnaHQiOjAuMCwiTGluZVR5cGUiOjAsIlBhcmVudFN0eWxlIjpudWxsfSwiUGFyZW50U3R5bGUiOm51bGx9LCJNYXJnaW4iOnsiJGlkIjoiMjE1OCIsIlRvcCI6MC4wLCJMZWZ0IjowLjAsIlJpZ2h0IjowLjAsIkJvdHRvbSI6MC4wfSwiUGFkZGluZyI6eyIkaWQiOiIyMTU5IiwiVG9wIjowLjAsIkxlZnQiOjAuMCwiUmlnaHQiOjAuMCwiQm90dG9tIjowLjB9LCJCYWNrZ3JvdW5kIjpudWxsLCJJc1Zpc2libGUiOnRydWUsIldpZHRoIjowLjAsIkhlaWdodCI6MC4wLCJCb3JkZXJTdHlsZSI6bnVsbCwiUGFyZW50U3R5bGUiOm51bGx9LCJCYWNrZ3JvdW5kU3R5bGUiOnsiJGlkIjoiMjE2MCIsIk1hcmdpbiI6eyIkaWQiOiIyMTYxIiwiVG9wIjowLjAsIkxlZnQiOjAuMCwiUmlnaHQiOjAuMCwiQm90dG9tIjowLjB9LCJQYWRkaW5nIjp7IiRpZCI6IjIxNjIiLCJUb3AiOjAuMCwiTGVmdCI6MC4wLCJSaWdodCI6MC4wLCJCb3R0b20iOjAuMH0sIkJhY2tncm91bmQiOnsiJGlkIjoiMjE2MyIsIkNvbG9yIjp7IiRpZCI6IjIxNjQiLCJBIjozOCwiUiI6NjgsIkciOjExNCwiQiI6MTk2fX0sIklzVmlzaWJsZSI6dHJ1ZSwiV2lkdGgiOjAuMCwiSGVpZ2h0IjowLjAsIkJvcmRlclN0eWxlIjp7IiRpZCI6IjIxNjUiLCJMaW5lQ29sb3IiOnsiJGlkIjoiMjE2NiIsIiR0eXBlIjoiTkxSRS5Db21tb24uRG9tLlNvbGlkQ29sb3JCcnVzaCwgTkxSRS5Db21tb24iLCJDb2xvciI6eyIkaWQiOiIyMTY3IiwiQSI6MjU1LCJSIjo4OCwiRyI6MzksIkIiOjd9fSwiTGluZVdlaWdodCI6MC4wLCJMaW5lVHlwZSI6MCwiUGFyZW50U3R5bGUiOm51bGx9LCJQYXJlbnRTdHlsZSI6bnVsbH0sIklzQWJvdmVUaW1lYmFuZCI6ZmFsc2UsIlNwYWNpbmciOjUsIkRlZmF1bHRTd2ltbGFuZVRhc2tTdHlsZSI6eyIkaWQiOiIyMTY4IiwiJHR5cGUiOiJOTFJFLkNvbW1vbi5Eb20uU3R5bGVzLkV4cGxpY2l0U2V0YWJsZVRhc2tTdHlsZSwgTkxSRS5Db21tb24iLCJTaGFwZSI6NywiU2hhcGVUaGlja25lc3MiOjAsIkR1cmF0aW9uRm9ybWF0Ijo1LCJJbmNsdWRlTm9uV29ya2luZ0RheXNJbkR1cmF0aW9uIjpmYWxzZSwiUGVyY2VudGFnZUNvbXBsZXRlU3R5bGUiOnsiJGlkIjoiMjE2OSIsIkZvbnRTZXR0aW5ncyI6eyIkaWQiOiIyMTcwIiwiRm9udFNpemUiOjEwLCJGb250TmFtZSI6IkNhbGlicmkiLCJJc0JvbGQiOmZhbHNlLCJJc0l0YWxpYyI6ZmFsc2UsIklzVW5kZXJsaW5lZCI6ZmFsc2UsIlBhcmVudFN0eWxlIjpudWxsfSwiQXV0b1NpemUiOjAsIkZvcmVncm91bmQiOnsiJGlkIjoiMjE3MSIsIkNvbG9yIjp7IiRpZCI6IjIxN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czIiwiVG9wIjowLjAsIkxlZnQiOjAuMCwiUmlnaHQiOjAuMCwiQm90dG9tIjowLjB9LCJQYWRkaW5nIjp7IiRpZCI6IjIxNzQiLCJUb3AiOjAuMCwiTGVmdCI6MC4wLCJSaWdodCI6MC4wLCJCb3R0b20iOjAuMH0sIkJhY2tncm91bmQiOnsiJGlkIjoiMjE3NSIsIkNvbG9yIjp7IiRpZCI6IjIxNzYiLCJBIjo4OSwiUiI6MCwiRyI6MCwiQiI6MH19LCJJc1Zpc2libGUiOnRydWUsIldpZHRoIjowLjAsIkhlaWdodCI6MC4wLCJCb3JkZXJTdHlsZSI6eyIkaWQiOiIyMTc3IiwiTGluZUNvbG9yIjpudWxsLCJMaW5lV2VpZ2h0IjowLjAsIkxpbmVUeXBlIjowLCJQYXJlbnRTdHlsZSI6bnVsbH0sIlBhcmVudFN0eWxlIjpudWxsfSwiRHVyYXRpb25TdHlsZSI6eyIkaWQiOiIyMTc4IiwiRm9udFNldHRpbmdzIjp7IiRpZCI6IjIxNzkiLCJGb250U2l6ZSI6MTAsIkZvbnROYW1lIjoiQ2FsaWJyaSIsIklzQm9sZCI6ZmFsc2UsIklzSXRhbGljIjpmYWxzZSwiSXNVbmRlcmxpbmVkIjpmYWxzZSwiUGFyZW50U3R5bGUiOm51bGx9LCJBdXRvU2l6ZSI6MCwiRm9yZWdyb3VuZCI6eyIkaWQiOiIyMTgwIiwiQ29sb3IiOnsiJGlkIjoiMjE4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ODIiLCJUb3AiOjAuMCwiTGVmdCI6MC4wLCJSaWdodCI6MC4wLCJCb3R0b20iOjAuMH0sIlBhZGRpbmciOnsiJGlkIjoiMjE4MyIsIlRvcCI6MC4wLCJMZWZ0IjowLjAsIlJpZ2h0IjowLjAsIkJvdHRvbSI6MC4wfSwiQmFja2dyb3VuZCI6eyIkaWQiOiIyMTg0IiwiQ29sb3IiOnsiJHJlZiI6IjIxNzYifX0sIklzVmlzaWJsZSI6dHJ1ZSwiV2lkdGgiOjAuMCwiSGVpZ2h0IjowLjAsIkJvcmRlclN0eWxlIjp7IiRpZCI6IjIxODUiLCJMaW5lQ29sb3IiOm51bGwsIkxpbmVXZWlnaHQiOjAuMCwiTGluZVR5cGUiOjAsIlBhcmVudFN0eWxlIjpudWxsfSwiUGFyZW50U3R5bGUiOm51bGx9LCJIb3Jpem9udGFsQ29ubmVjdG9yU3R5bGUiOnsiJGlkIjoiMjE4NiIsIkxpbmVDb2xvciI6eyIkaWQiOiIyMTg3IiwiJHR5cGUiOiJOTFJFLkNvbW1vbi5Eb20uU29saWRDb2xvckJydXNoLCBOTFJFLkNvbW1vbiIsIkNvbG9yIjp7IiRpZCI6IjIxODgiLCJBIjoyNTUsIlIiOjIwNCwiRyI6MjA0LCJCIjoyMDR9fSwiTGluZVdlaWdodCI6MS4wLCJMaW5lVHlwZSI6MCwiUGFyZW50U3R5bGUiOm51bGx9LCJWZXJ0aWNhbENvbm5lY3RvclN0eWxlIjp7IiRpZCI6IjIxODkiLCJMaW5lQ29sb3IiOnsiJGlkIjoiMjE5MCIsIiR0eXBlIjoiTkxSRS5Db21tb24uRG9tLlNvbGlkQ29sb3JCcnVzaCwgTkxSRS5Db21tb24iLCJDb2xvciI6eyIkaWQiOiIyMTkx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yMTkyIiwiTWFyZ2luIjp7IiRpZCI6IjIxOTMiLCJUb3AiOjAuMCwiTGVmdCI6NC4wLCJSaWdodCI6NC4wLCJCb3R0b20iOjAuMH0sIlBhZGRpbmciOnsiJGlkIjoiMjE5NCIsIlRvcCI6MC4wLCJMZWZ0IjowLjAsIlJpZ2h0IjowLjAsIkJvdHRvbSI6MC4wfSwiQmFja2dyb3VuZCI6eyIkaWQiOiIyMTk1IiwiQ29sb3IiOnsiJGlkIjoiMjE5NiIsIkEiOjI1NSwiUiI6NjgsIkciOjExNCwiQiI6MTk2fX0sIklzVmlzaWJsZSI6dHJ1ZSwiV2lkdGgiOjAuMCwiSGVpZ2h0IjoxMC4wLCJCb3JkZXJTdHlsZSI6eyIkaWQiOiIyMTk3IiwiTGluZUNvbG9yIjp7IiRpZCI6IjIxOTgiLCIkdHlwZSI6Ik5MUkUuQ29tbW9uLkRvbS5Tb2xpZENvbG9yQnJ1c2gsIE5MUkUuQ29tbW9uIiwiQ29sb3IiOnsiJGlkIjoiMjE5OSIsIkEiOjI1NSwiUiI6MjM0LCJHIjoyMiwiQiI6MzB9fSwiTGluZVdlaWdodCI6MC4wLCJMaW5lVHlwZSI6MCwiUGFyZW50U3R5bGUiOm51bGx9LCJQYXJlbnRTdHlsZSI6bnVsbH0sIlRpdGxlU3R5bGUiOnsiJGlkIjoiMjIwMCIsIkZvbnRTZXR0aW5ncyI6eyIkaWQiOiIyMjAxIiwiRm9udFNpemUiOjExLCJGb250TmFtZSI6IkNhbGlicmkiLCJJc0JvbGQiOnRydWUsIklzSXRhbGljIjpmYWxzZSwiSXNVbmRlcmxpbmVkIjpmYWxzZSwiUGFyZW50U3R5bGUiOm51bGx9LCJBdXRvU2l6ZSI6MCwiRm9yZWdyb3VuZCI6eyIkaWQiOiIyMjAyIiwiQ29sb3IiOnsiJGlkIjoiMjIwMy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yMjA0IiwiVG9wIjowLjAsIkxlZnQiOjAuMCwiUmlnaHQiOjAuMCwiQm90dG9tIjowLjB9LCJQYWRkaW5nIjp7IiRpZCI6IjIyMDUiLCJUb3AiOjAuMCwiTGVmdCI6MC4wLCJSaWdodCI6MC4wLCJCb3R0b20iOjAuMH0sIkJhY2tncm91bmQiOnsiJGlkIjoiMjIwNiIsIkNvbG9yIjp7IiRyZWYiOiIyMTc2In19LCJJc1Zpc2libGUiOnRydWUsIldpZHRoIjowLjAsIkhlaWdodCI6MC4wLCJCb3JkZXJTdHlsZSI6eyIkaWQiOiIyMjA3IiwiTGluZUNvbG9yIjpudWxsLCJMaW5lV2VpZ2h0IjowLjAsIkxpbmVUeXBlIjowLCJQYXJlbnRTdHlsZSI6bnVsbH0sIlBhcmVudFN0eWxlIjpudWxsfSwiRGF0ZVN0eWxlIjp7IiRpZCI6IjIyMDgiLCJGb250U2V0dGluZ3MiOnsiJGlkIjoiMjIwOSIsIkZvbnRTaXplIjoxMCwiRm9udE5hbWUiOiJDYWxpYnJpIiwiSXNCb2xkIjpmYWxzZSwiSXNJdGFsaWMiOmZhbHNlLCJJc1VuZGVybGluZWQiOmZhbHNlLCJQYXJlbnRTdHlsZSI6bnVsbH0sIkF1dG9TaXplIjowLCJGb3JlZ3JvdW5kIjp7IiRpZCI6IjIyMTAiLCJDb2xvciI6eyIkaWQiOiIyMjE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EyIiwiVG9wIjowLjAsIkxlZnQiOjAuMCwiUmlnaHQiOjAuMCwiQm90dG9tIjowLjB9LCJQYWRkaW5nIjp7IiRpZCI6IjIyMTMiLCJUb3AiOjAuMCwiTGVmdCI6MC4wLCJSaWdodCI6MC4wLCJCb3R0b20iOjAuMH0sIkJhY2tncm91bmQiOnsiJGlkIjoiMjIxNCIsIkNvbG9yIjp7IiRyZWYiOiIyMTc2In19LCJJc1Zpc2libGUiOnRydWUsIldpZHRoIjowLjAsIkhlaWdodCI6MC4wLCJCb3JkZXJTdHlsZSI6eyIkaWQiOiIyMjE1IiwiTGluZUNvbG9yIjpudWxsLCJMaW5lV2VpZ2h0IjowLjAsIkxpbmVUeXBlIjowLCJQYXJlbnRTdHlsZSI6bnVsbH0sIlBhcmVudFN0eWxlIjpudWxsfSwiRGF0ZUZvcm1hdCI6eyIkaWQiOiIyMj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TciLCJGb3JtYXQiOjAsIklzVmlzaWJsZSI6ZmFsc2UsIkxhc3RLbm93blZpc2liaWxpdHlTdGF0ZSI6ZmFsc2V9LCJJc1Zpc2libGUiOnRydWUsIlBhcmVudFN0eWxlIjpudWxsLCJfZXhwbGljaXRseVNldCI6eyIkaWQiOiIyMjE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yMTkiLCJTaGFwZSI6MCwiQ29ubmVjdG9yTWFyZ2luIjp7IiRpZCI6IjIyMjAiLCJUb3AiOjAuMCwiTGVmdCI6Mi4wLCJSaWdodCI6Mi4wLCJCb3R0b20iOjAuMH0sIkNvbm5lY3RvclN0eWxlIjp7IiRpZCI6IjIyMjEiLCJMaW5lQ29sb3IiOnsiJGlkIjoiMjIyMiIsIiR0eXBlIjoiTkxSRS5Db21tb24uRG9tLlNvbGlkQ29sb3JCcnVzaCwgTkxSRS5Db21tb24iLCJDb2xvciI6eyIkaWQiOiIyMjIzIiwiQSI6MTI3LCJSIjo3OSwiRyI6MTI5LCJCIjoxODl9fSwiTGluZVdlaWdodCI6MS4wLCJMaW5lVHlwZSI6MCwiUGFyZW50U3R5bGUiOm51bGx9LCJJc0JlbG93VGltZWJhbmQiOmZhbHNlLCJQb3NpdGlvbk9uVGFzayI6MSwiSGlkZURhdGUiOmZhbHNlLCJTaGFwZVNpemUiOjEsIlNwYWNpbmciOjEuMCwiUGFkZGluZyI6eyIkaWQiOiIyMjI0IiwiVG9wIjo3LjAsIkxlZnQiOjMuMCwiUmlnaHQiOjAuMCwiQm90dG9tIjoyLjB9LCJTaGFwZVN0eWxlIjp7IiRpZCI6IjIyMjUiLCJNYXJnaW4iOnsiJGlkIjoiMjIyNiIsIlRvcCI6MC4wLCJMZWZ0IjowLjAsIlJpZ2h0IjowLjAsIkJvdHRvbSI6MC4wfSwiUGFkZGluZyI6eyIkaWQiOiIyMjI3IiwiVG9wIjowLjAsIkxlZnQiOjAuMCwiUmlnaHQiOjAuMCwiQm90dG9tIjowLjB9LCJCYWNrZ3JvdW5kIjp7IiRpZCI6IjIyMjgiLCJDb2xvciI6eyIkaWQiOiIyMjI5IiwiQSI6MjU1LCJSIjo2OCwiRyI6MTE0LCJCIjoxOTZ9fSwiSXNWaXNpYmxlIjp0cnVlLCJXaWR0aCI6MTguMCwiSGVpZ2h0IjoyMC4wLCJCb3JkZXJTdHlsZSI6eyIkaWQiOiIyMjMwIiwiTGluZUNvbG9yIjp7IiRpZCI6IjIyMzEiLCIkdHlwZSI6Ik5MUkUuQ29tbW9uLkRvbS5Tb2xpZENvbG9yQnJ1c2gsIE5MUkUuQ29tbW9uIiwiQ29sb3IiOnsiJGlkIjoiMjIzMiIsIkEiOjI1NSwiUiI6MjM0LCJHIjoyMiwiQiI6MzB9fSwiTGluZVdlaWdodCI6MC4wLCJMaW5lVHlwZSI6MCwiUGFyZW50U3R5bGUiOm51bGx9LCJQYXJlbnRTdHlsZSI6bnVsbH0sIlRpdGxlU3R5bGUiOnsiJGlkIjoiMjIzMyIsIkZvbnRTZXR0aW5ncyI6eyIkaWQiOiIyMjM0IiwiRm9udFNpemUiOjExLCJGb250TmFtZSI6IkNhbGlicmkiLCJJc0JvbGQiOnRydWUsIklzSXRhbGljIjpmYWxzZSwiSXNVbmRlcmxpbmVkIjpmYWxzZSwiUGFyZW50U3R5bGUiOm51bGx9LCJBdXRvU2l6ZSI6MCwiRm9yZWdyb3VuZCI6eyIkaWQiOiIyMjM1IiwiQ29sb3IiOnsiJGlkIjoiMjIz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jM3IiwiVG9wIjowLjAsIkxlZnQiOjAuMCwiUmlnaHQiOjAuMCwiQm90dG9tIjowLjB9LCJQYWRkaW5nIjp7IiRpZCI6IjIyMzgiLCJUb3AiOjAuMCwiTGVmdCI6MC4wLCJSaWdodCI6MC4wLCJCb3R0b20iOjAuMH0sIkJhY2tncm91bmQiOnsiJGlkIjoiMjIzOSIsIkNvbG9yIjp7IiRpZCI6IjIyNDAiLCJBIjo4OSwiUiI6MCwiRyI6MCwiQiI6MH19LCJJc1Zpc2libGUiOnRydWUsIldpZHRoIjowLjAsIkhlaWdodCI6MC4wLCJCb3JkZXJTdHlsZSI6eyIkaWQiOiIyMjQxIiwiTGluZUNvbG9yIjpudWxsLCJMaW5lV2VpZ2h0IjowLjAsIkxpbmVUeXBlIjowLCJQYXJlbnRTdHlsZSI6bnVsbH0sIlBhcmVudFN0eWxlIjpudWxsfSwiRGF0ZVN0eWxlIjp7IiRpZCI6IjIyNDIiLCJGb250U2V0dGluZ3MiOnsiJGlkIjoiMjI0MyIsIkZvbnRTaXplIjoxMCwiRm9udE5hbWUiOiJDYWxpYnJpIiwiSXNCb2xkIjpmYWxzZSwiSXNJdGFsaWMiOmZhbHNlLCJJc1VuZGVybGluZWQiOmZhbHNlLCJQYXJlbnRTdHlsZSI6bnVsbH0sIkF1dG9TaXplIjowLCJGb3JlZ3JvdW5kIjp7IiRpZCI6IjIyNDQiLCJDb2xvciI6eyIkaWQiOiIyMjQ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Q2IiwiVG9wIjowLjAsIkxlZnQiOjAuMCwiUmlnaHQiOjAuMCwiQm90dG9tIjowLjB9LCJQYWRkaW5nIjp7IiRpZCI6IjIyNDciLCJUb3AiOjAuMCwiTGVmdCI6MC4wLCJSaWdodCI6MC4wLCJCb3R0b20iOjAuMH0sIkJhY2tncm91bmQiOnsiJGlkIjoiMjI0OCIsIkNvbG9yIjp7IiRyZWYiOiIyMjQwIn19LCJJc1Zpc2libGUiOmZhbHNlLCJXaWR0aCI6MC4wLCJIZWlnaHQiOjAuMCwiQm9yZGVyU3R5bGUiOnsiJGlkIjoiMjI0OSIsIkxpbmVDb2xvciI6bnVsbCwiTGluZVdlaWdodCI6MC4wLCJMaW5lVHlwZSI6MCwiUGFyZW50U3R5bGUiOm51bGx9LCJQYXJlbnRTdHlsZSI6bnVsbH0sIkRhdGVGb3JtYXQiOnsiJGlkIjoiMjI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UxIiwiRm9ybWF0IjowLCJJc1Zpc2libGUiOmZhbHNlLCJMYXN0S25vd25WaXNpYmlsaXR5U3RhdGUiOmZhbHNlfSwiSXNWaXNpYmxlIjp0cnVlLCJQYXJlbnRTdHlsZSI6bnVsbH0sIkRlZmF1bHRTd2ltbGFuZU1pbGVzdG9uZVN0eWxlIjp7IiRpZCI6IjIyNTIiLCJUaXRsZVBvc2l0aW9uIjoiTGVmdCIsIkRhdGVQb3NpdGlvbiI6IkxlZnQiLCJTaGFwZVR5cGUiOjYsIlNoYXBlU2l6ZSI6MSwiU3BhY2luZyI6NSwiU2hhcGVTdHlsZSI6eyIkaWQiOiIyMjUzIiwiTWFyZ2luIjp7IiRpZCI6IjIyNTQiLCJUb3AiOjAuMCwiTGVmdCI6MC4wLCJSaWdodCI6MC4wLCJCb3R0b20iOjAuMH0sIlBhZGRpbmciOnsiJGlkIjoiMjI1NSIsIlRvcCI6MC4wLCJMZWZ0IjowLjAsIlJpZ2h0IjowLjAsIkJvdHRvbSI6MC4wfSwiQmFja2dyb3VuZCI6eyIkaWQiOiIyMjU2IiwiQ29sb3IiOnsiJGlkIjoiMjI1NyIsIkEiOjI1NSwiUiI6NjgsIkciOjExNCwiQiI6MTk2fX0sIklzVmlzaWJsZSI6dHJ1ZSwiV2lkdGgiOjE4LjAsIkhlaWdodCI6MjAuMCwiQm9yZGVyU3R5bGUiOnsiJGlkIjoiMjI1OCIsIkxpbmVDb2xvciI6eyIkaWQiOiIyMjU5IiwiJHR5cGUiOiJOTFJFLkNvbW1vbi5Eb20uU29saWRDb2xvckJydXNoLCBOTFJFLkNvbW1vbiIsIkNvbG9yIjp7IiRpZCI6IjIyNjAiLCJBIjoyNTUsIlIiOjIzNCwiRyI6MjIsIkIiOjMwfX0sIkxpbmVXZWlnaHQiOjAuMCwiTGluZVR5cGUiOjAsIlBhcmVudFN0eWxlIjpudWxsfSwiUGFyZW50U3R5bGUiOm51bGx9LCJUaXRsZVN0eWxlIjp7IiRpZCI6IjIyNjEiLCJGb250U2V0dGluZ3MiOnsiJGlkIjoiMjI2MiIsIkZvbnRTaXplIjoxMSwiRm9udE5hbWUiOiJDYWxpYnJpIiwiSXNCb2xkIjp0cnVlLCJJc0l0YWxpYyI6ZmFsc2UsIklzVW5kZXJsaW5lZCI6ZmFsc2UsIlBhcmVudFN0eWxlIjpudWxsfSwiQXV0b1NpemUiOjAsIkZvcmVncm91bmQiOnsiJGlkIjoiMjI2MyIsIkNvbG9yIjp7IiRpZCI6IjIyNj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I2NSIsIlRvcCI6MC4wLCJMZWZ0IjowLjAsIlJpZ2h0IjowLjAsIkJvdHRvbSI6MC4wfSwiUGFkZGluZyI6eyIkaWQiOiIyMjY2IiwiVG9wIjowLjAsIkxlZnQiOjAuMCwiUmlnaHQiOjAuMCwiQm90dG9tIjowLjB9LCJCYWNrZ3JvdW5kIjp7IiRpZCI6IjIyNjciLCJDb2xvciI6eyIkaWQiOiIyMjY4IiwiQSI6ODksIlIiOjAsIkciOjAsIkIiOjB9fSwiSXNWaXNpYmxlIjp0cnVlLCJXaWR0aCI6MC4wLCJIZWlnaHQiOjAuMCwiQm9yZGVyU3R5bGUiOnsiJGlkIjoiMjI2OSIsIkxpbmVDb2xvciI6bnVsbCwiTGluZVdlaWdodCI6MC4wLCJMaW5lVHlwZSI6MCwiUGFyZW50U3R5bGUiOm51bGx9LCJQYXJlbnRTdHlsZSI6bnVsbH0sIkRhdGVTdHlsZSI6eyIkaWQiOiIyMjcwIiwiRm9udFNldHRpbmdzIjp7IiRpZCI6IjIyNzEiLCJGb250U2l6ZSI6MTAsIkZvbnROYW1lIjoiQ2FsaWJyaSIsIklzQm9sZCI6ZmFsc2UsIklzSXRhbGljIjpmYWxzZSwiSXNVbmRlcmxpbmVkIjpmYWxzZSwiUGFyZW50U3R5bGUiOm51bGx9LCJBdXRvU2l6ZSI6MCwiRm9yZWdyb3VuZCI6eyIkaWQiOiIyMjcyIiwiQ29sb3IiOnsiJGlkIjoiMjI3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I3NCIsIlRvcCI6MC4wLCJMZWZ0IjowLjAsIlJpZ2h0IjowLjAsIkJvdHRvbSI6MC4wfSwiUGFkZGluZyI6eyIkaWQiOiIyMjc1IiwiVG9wIjowLjAsIkxlZnQiOjAuMCwiUmlnaHQiOjAuMCwiQm90dG9tIjowLjB9LCJCYWNrZ3JvdW5kIjp7IiRpZCI6IjIyNzYiLCJDb2xvciI6eyIkcmVmIjoiMjI2OCJ9fSwiSXNWaXNpYmxlIjpmYWxzZSwiV2lkdGgiOjAuMCwiSGVpZ2h0IjowLjAsIkJvcmRlclN0eWxlIjp7IiRpZCI6IjIyNzciLCJMaW5lQ29sb3IiOm51bGwsIkxpbmVXZWlnaHQiOjAuMCwiTGluZVR5cGUiOjAsIlBhcmVudFN0eWxlIjpudWxsfSwiUGFyZW50U3R5bGUiOm51bGx9LCJEYXRlRm9ybWF0Ijp7IiRpZCI6IjIy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3OSIsIkZvcm1hdCI6MCwiSXNWaXNpYmxlIjpmYWxzZSwiTGFzdEtub3duVmlzaWJpbGl0eVN0YXRlIjpmYWxzZX0sIklzVmlzaWJsZSI6dHJ1ZSwiUGFyZW50U3R5bGUiOm51bGx9LCJEZWZhdWx0U3dpbWxhbmVBY3Rpdml0eVN0eWxlIjp7IiRpZCI6IjIyODAiLCJIZWFkZXJTdHlsZSI6eyIkaWQiOiIyMjgxIiwiVGV4dFN0eWxlIjp7IiRpZCI6IjIyODIiLCJGb250U2V0dGluZ3MiOnsiJGlkIjoiMjI4MyIsIkZvbnRTaXplIjoxMSwiRm9udE5hbWUiOiJDYWxpYnJpIiwiSXNCb2xkIjpmYWxzZSwiSXNJdGFsaWMiOmZhbHNlLCJJc1VuZGVybGluZWQiOmZhbHNlLCJQYXJlbnRTdHlsZSI6bnVsbH0sIkF1dG9TaXplIjowLCJGb3JlZ3JvdW5kIjp7IiRpZCI6IjIyODQiLCJDb2xvciI6eyIkaWQiOiIyMjg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I4NiIsIlRvcCI6MC4wLCJMZWZ0IjowLjAsIlJpZ2h0IjowLjAsIkJvdHRvbSI6MC4wfSwiUGFkZGluZyI6eyIkaWQiOiIyMjg3IiwiVG9wIjowLjAsIkxlZnQiOjAuMCwiUmlnaHQiOjAuMCwiQm90dG9tIjowLjB9LCJCYWNrZ3JvdW5kIjpudWxsLCJJc1Zpc2libGUiOnRydWUsIldpZHRoIjowLjAsIkhlaWdodCI6MC4wLCJCb3JkZXJTdHlsZSI6bnVsbCwiUGFyZW50U3R5bGUiOm51bGx9LCJSZWN0YW5nbGVTdHlsZSI6eyIkaWQiOiIyMjg4IiwiTWFyZ2luIjp7IiRpZCI6IjIyODkiLCJUb3AiOjAuMCwiTGVmdCI6MC4wLCJSaWdodCI6MC4wLCJCb3R0b20iOjAuMH0sIlBhZGRpbmciOnsiJGlkIjoiMjI5MCIsIlRvcCI6MC4wLCJMZWZ0IjowLjAsIlJpZ2h0IjowLjAsIkJvdHRvbSI6MC4wfSwiQmFja2dyb3VuZCI6eyIkaWQiOiIyMjkxIiwiQ29sb3IiOnsiJGlkIjoiMjI5MiIsIkEiOjYzLCJSIjo2OCwiRyI6MTE0LCJCIjoxOTZ9fSwiSXNWaXNpYmxlIjp0cnVlLCJXaWR0aCI6MC4wLCJIZWlnaHQiOjAuMCwiQm9yZGVyU3R5bGUiOnsiJGlkIjoiMjI5MyIsIkxpbmVDb2xvciI6eyIkaWQiOiIyMjk0IiwiJHR5cGUiOiJOTFJFLkNvbW1vbi5Eb20uU29saWRDb2xvckJydXNoLCBOTFJFLkNvbW1vbiIsIkNvbG9yIjp7IiRpZCI6IjIyOTUiLCJBIjoyNTUsIlIiOjI1NSwiRyI6MCwiQiI6MH19LCJMaW5lV2VpZ2h0IjowLjAsIkxpbmVUeXBlIjowLCJQYXJlbnRTdHlsZSI6bnVsbH0sIlBhcmVudFN0eWxlIjpudWxsfSwiTWFyZ2luIjp7IiRpZCI6IjIyOTYiLCJUb3AiOjAuMCwiTGVmdCI6MC4wLCJSaWdodCI6MC4wLCJCb3R0b20iOjAuMH0sIlBhZGRpbmciOnsiJGlkIjoiMjI5NyIsIlRvcCI6MC4wLCJMZWZ0IjowLjAsIlJpZ2h0IjowLjAsIkJvdHRvbSI6MC4wfSwiQmFja2dyb3VuZCI6bnVsbCwiSXNWaXNpYmxlIjp0cnVlLCJXaWR0aCI6MC4wLCJIZWlnaHQiOjAuMCwiQm9yZGVyU3R5bGUiOm51bGwsIlBhcmVudFN0eWxlIjpudWxsfSwiQmFja2dyb3VuZFN0eWxlIjp7IiRpZCI6IjIyOTgiLCJNYXJnaW4iOnsiJGlkIjoiMjI5OSIsIlRvcCI6MC4wLCJMZWZ0IjowLjAsIlJpZ2h0IjowLjAsIkJvdHRvbSI6MC4wfSwiUGFkZGluZyI6eyIkaWQiOiIyMzAwIiwiVG9wIjowLjAsIkxlZnQiOjAuMCwiUmlnaHQiOjAuMCwiQm90dG9tIjowLjB9LCJCYWNrZ3JvdW5kIjp7IiRpZCI6IjIzMDEiLCJDb2xvciI6eyIkaWQiOiIyMzAyIiwiQSI6MzgsIlIiOjY4LCJHIjoxMTQsIkIiOjE5Nn19LCJJc1Zpc2libGUiOnRydWUsIldpZHRoIjowLjAsIkhlaWdodCI6MC4wLCJCb3JkZXJTdHlsZSI6eyIkaWQiOiIyMzAzIiwiTGluZUNvbG9yIjp7IiRpZCI6IjIzMDQiLCIkdHlwZSI6Ik5MUkUuQ29tbW9uLkRvbS5Tb2xpZENvbG9yQnJ1c2gsIE5MUkUuQ29tbW9uIiwiQ29sb3IiOnsiJGlkIjoiMjMwNSIsIkEiOjI1NSwiUiI6MjM0LCJHIjoyMiwiQiI6MzB9fSwiTGluZVdlaWdodCI6MC4wLCJMaW5lVHlwZSI6MCwiUGFyZW50U3R5bGUiOm51bGx9LCJQYXJlbnRTdHlsZSI6bnVsbH0sIk1hcmdpbiI6eyIkaWQiOiIyMzA2IiwiVG9wIjowLjAsIkxlZnQiOjAuMCwiUmlnaHQiOjAuMCwiQm90dG9tIjowLjB9LCJQYWRkaW5nIjp7IiRpZCI6IjIzMDciLCJUb3AiOjAuMCwiTGVmdCI6MC4wLCJSaWdodCI6MC4wLCJCb3R0b20iOjAuMH0sIklzVmlzaWJsZSI6dHJ1ZSwiV2lkdGgiOjAuMCwiSGVpZ2h0IjowLjAsIkJvcmRlclN0eWxlIjp7IiRpZCI6IjIzMDgiLCJMaW5lQ29sb3IiOm51bGwsIkxpbmVXZWlnaHQiOjAuMCwiTGluZVR5cGUiOjAsIlBhcmVudFN0eWxlIjpudWxsfSwiUGFyZW50U3R5bGUiOm51bGx9LCJNYXJnaW4iOnsiJGlkIjoiMjMwOSIsIlRvcCI6MC4wLCJMZWZ0IjowLjAsIlJpZ2h0IjowLjAsIkJvdHRvbSI6MC4wfSwiUGFkZGluZyI6eyIkaWQiOiIyMzEwIiwiVG9wIjowLjAsIkxlZnQiOjAuMCwiUmlnaHQiOjAuMCwiQm90dG9tIjowLjB9LCJJc1Zpc2libGUiOnRydWUsIldpZHRoIjowLjAsIkhlaWdodCI6MC4wLCJCb3JkZXJTdHlsZSI6eyIkaWQiOiIyMzExIiwiTGluZUNvbG9yIjpudWxsLCJMaW5lV2VpZ2h0IjowLjAsIkxpbmVUeXBlIjowLCJQYXJlbnRTdHlsZSI6bnVsbH0sIlBhcmVudFN0eWxlIjpudWxsfX1dLCJDdWx0dXJlSW5mb05hbWUiOiJlbi1VUyIsIlN0eWxlTmFtZSI6bnVsbCwiVmVyc2lvbiI6eyIkaWQiOiIyMzEyIiwiVmVyc2lvbiI6IjQuMS4wIiwiT3JpZ2luYWxBc3NlbWJseVZlcnNpb24iOiIzLjIwLjA0LjAwIiwiRWRpdGlvbiI6IlBybyIsIkxhc3RTYXZlZEVkaXRpb24iOjMsIklzUGx1c0VkaXRpb24iOnRydWUsIklzUHJvRWRpdGlvbiI6dHJ1ZX0sIkVmZmVjdCI6MCwiU3R5bGUiOnsiJGlkIjoiMjMxMyIsIkRlZmF1bHREZXBlbmRlbmN5U3R5bGUiOnsiJGlkIjoiMjMxNCIsIkxpbmVTdHlsZSI6eyIkaWQiOiIyMzE1IiwiTGluZUNvbG9yIjp7IiRpZCI6IjIzMTYiLCIkdHlwZSI6Ik5MUkUuQ29tbW9uLkRvbS5Tb2xpZENvbG9yQnJ1c2gsIE5MUkUuQ29tbW9uIiwiQ29sb3IiOnsiJGlkIjoiMjMxNyIsIkEiOjI1NSwiUiI6MCwiRyI6MCwiQiI6MH19LCJMaW5lV2VpZ2h0IjoxLjAsIkxpbmVUeXBlIjowLCJQYXJlbnRTdHlsZSI6bnVsbH0sIkVuZEFycm93aGVhZExpbmVTdHlsZSI6eyIkaWQiOiIyMzE4IiwiS2luZCI6MSwiV2lkdGgiOjEsIkxlbmd0aCI6MCwiUGFyZW50U3R5bGUiOm51bGx9LCJCcmluZ1RvRnJvbnQiOnRydWUsIkVsYm93UmFkaXVzIjowLjAsIk1hcmdpbiI6eyIkaWQiOiIyMzE5IiwiVG9wIjowLjAsIkxlZnQiOjAuMCwiUmlnaHQiOjAuMCwiQm90dG9tIjowLjB9LCJQYWRkaW5nIjp7IiRpZCI6IjIzMjAiLCJUb3AiOjAuMCwiTGVmdCI6MC4wLCJSaWdodCI6MC4wLCJCb3R0b20iOjAuMH0sIkJhY2tncm91bmQiOm51bGwsIklzVmlzaWJsZSI6dHJ1ZSwiV2lkdGgiOjAuMCwiSGVpZ2h0IjowLjAsIkJvcmRlclN0eWxlIjpudWxsLCJQYXJlbnRTdHlsZSI6bnVsbH0sIkNyaXRpY2FsUGF0aFN0eWxlIjp7IiRpZCI6IjIzMjEiLCJDcml0aWNhbFBhdGhTdHlsZU9wdGlvbnMiOjE0LCJMaW5lU3R5bGUiOnsiJGlkIjoiMjMyMiIsIkxpbmVDb2xvciI6eyIkaWQiOiIyMzIzIiwiJHR5cGUiOiJOTFJFLkNvbW1vbi5Eb20uU29saWRDb2xvckJydXNoLCBOTFJFLkNvbW1vbiIsIkNvbG9yIjp7IiRpZCI6IjIzMjQiLCJBIjoyNTUsIlIiOjIyMiwiRyI6NTAsIkIiOjUwfX0sIkxpbmVXZWlnaHQiOjEuMCwiTGluZVR5cGUiOjAsIlBhcmVudFN0eWxlIjpudWxsfSwiVGl0bGVGb3JlZ3JvdW5kIjp7IiRpZCI6IjIzMjUiLCJDb2xvciI6eyIkaWQiOiIyMzI2IiwiQSI6MjU1LCJSIjoxNzYsIkciOjE5LCJCIjoyNX19LCJTaGFwZXNCYWNrZ3JvdW5kIjp7IiRpZCI6IjIzMjciLCJDb2xvciI6eyIkaWQiOiIyMzI4IiwiQSI6MjU1LCJSIjoyNTMsIkciOjIwMywiQiI6MjA4fX0sIlNoYXBlc0JvcmRlclN0eWxlIjp7IiRpZCI6IjIzMjkiLCJMaW5lQ29sb3IiOnsiJGlkIjoiMjMzMCIsIiR0eXBlIjoiTkxSRS5Db21tb24uRG9tLlNvbGlkQ29sb3JCcnVzaCwgTkxSRS5Db21tb24iLCJDb2xvciI6eyIkaWQiOiIyMzMxIiwiQSI6MjU1LCJSIjoyMjIsIkciOjUwLCJCIjo1MH19LCJMaW5lV2VpZ2h0IjoxLjUsIkxpbmVUeXBlIjowLCJQYXJlbnRTdHlsZSI6bnVsbH0sIk1hcmdpbiI6eyIkaWQiOiIyMzMyIiwiVG9wIjowLjAsIkxlZnQiOjAuMCwiUmlnaHQiOjAuMCwiQm90dG9tIjowLjB9LCJQYWRkaW5nIjp7IiRpZCI6IjIzMzMiLCJUb3AiOjAuMCwiTGVmdCI6MC4wLCJSaWdodCI6MC4wLCJCb3R0b20iOjAuMH0sIkJhY2tncm91bmQiOm51bGwsIklzVmlzaWJsZSI6ZmFsc2UsIldpZHRoIjowLjAsIkhlaWdodCI6MC4wLCJCb3JkZXJTdHlsZSI6bnVsbCwiUGFyZW50U3R5bGUiOm51bGx9LCJQYW5lbHNTcGFjaW5nRGVmaW5pdGlvbiI6eyIkaWQiOiIyMzM0IiwiU3BhY2luZ0Fib3ZlVGltZWJhbmQiOjE2LCJTcGFjaW5nQmVsb3dUaW1lYmFuZCI6MTYsIlNwYWNpbmdBYm92ZUJldHdlZW5Td2ltbGFuZXNBbmRUYXNrcyI6MTYsIlNwYWNpbmdCZWxvd0JldHdlZW5Td2ltbGFuZXNBbmRUYXNrcyI6MTZ9LCJUaW1lYmFuZFN0eWxlIjp7IiRpZCI6IjIzMzUiLCJTY2FsZU1hcmtpbmciOjAsIlNoYXBlIjowLCJTaGFwZVN0eWxlIjp7IiRpZCI6IjIzMzYiLCJNYXJnaW4iOnsiJGlkIjoiMjMzNyIsIlRvcCI6MC4wLCJMZWZ0IjoxMi4wLCJSaWdodCI6MTIuMCwiQm90dG9tIjowLjB9LCJQYWRkaW5nIjp7IiRpZCI6IjIzMzgiLCJUb3AiOjcuMCwiTGVmdCI6MC4wLCJSaWdodCI6MC4wLCJCb3R0b20iOjcuMH0sIkJhY2tncm91bmQiOnsiJGlkIjoiMjMzOSIsIkNvbG9yIjp7IiRpZCI6IjIzNDAiLCJBIjoyNTUsIlIiOjY0LCJHIjo2NCwiQiI6NjR9fSwiSXNWaXNpYmxlIjp0cnVlLCJXaWR0aCI6ODU4LjAsIkhlaWdodCI6MzAuMCwiQm9yZGVyU3R5bGUiOnsiJGlkIjoiMjM0MSIsIkxpbmVDb2xvciI6eyIkaWQiOiIyMzQyIiwiJHR5cGUiOiJOTFJFLkNvbW1vbi5Eb20uU29saWRDb2xvckJydXNoLCBOTFJFLkNvbW1vbiIsIkNvbG9yIjp7IiRpZCI6IjIzNDMiLCJBIjoyNTUsIlIiOjI1NSwiRyI6MCwiQiI6MH19LCJMaW5lV2VpZ2h0IjowLjAsIkxpbmVUeXBlIjowLCJQYXJlbnRTdHlsZSI6bnVsbH0sIlBhcmVudFN0eWxlIjpudWxsfSwiTWlkZGxlVGllclNoYXBlU3R5bGUiOnsiJGlkIjoiMjM0NCIsIk1hcmdpbiI6eyIkcmVmIjoiMjMzNyJ9LCJQYWRkaW5nIjp7IiRyZWYiOiIyMzM4In0sIkJhY2tncm91bmQiOnsiJHJlZiI6IjIzMzkifSwiSXNWaXNpYmxlIjp0cnVlLCJXaWR0aCI6ODU4LjAsIkhlaWdodCI6MzAuMCwiQm9yZGVyU3R5bGUiOnsiJGlkIjoiMjM0NSIsIkxpbmVDb2xvciI6bnVsbCwiTGluZVdlaWdodCI6MC4wLCJMaW5lVHlwZSI6MCwiUGFyZW50U3R5bGUiOm51bGx9LCJQYXJlbnRTdHlsZSI6bnVsbH0sIkJvdHRvbVRpZXJTaGFwZVN0eWxlIjp7IiRpZCI6IjIzNDYiLCJNYXJnaW4iOnsiJHJlZiI6IjIzMzcifSwiUGFkZGluZyI6eyIkcmVmIjoiMjMzOCJ9LCJCYWNrZ3JvdW5kIjp7IiRyZWYiOiIyMzM5In0sIklzVmlzaWJsZSI6dHJ1ZSwiV2lkdGgiOjg1OC4wLCJIZWlnaHQiOjMwLjAsIkJvcmRlclN0eWxlIjp7IiRpZCI6IjIzNDciLCJMaW5lQ29sb3IiOm51bGwsIkxpbmVXZWlnaHQiOjAuMCwiTGluZVR5cGUiOjAsIlBhcmVudFN0eWxlIjpudWxsfSwiUGFyZW50U3R5bGUiOm51bGx9LCJSaWdodEVuZENhcHNTdHlsZSI6eyIkaWQiOiIyMzQ4IiwiRm9udFNldHRpbmdzIjp7IiRpZCI6IjIzNDkiLCJGb250U2l6ZSI6MSwiRm9udE5hbWUiOiJDYWxpYnJpIiwiSXNCb2xkIjp0cnVlLCJJc0l0YWxpYyI6ZmFsc2UsIklzVW5kZXJsaW5lZCI6ZmFsc2UsIlBhcmVudFN0eWxlIjpudWxsfSwiQXV0b1NpemUiOjAsIkZvcmVncm91bmQiOnsiJGlkIjoiMjM1MCIsIkNvbG9yIjp7IiRpZCI6IjIzNT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zNTIiLCJUb3AiOjAuMCwiTGVmdCI6MC4wLCJSaWdodCI6MjUuMCwiQm90dG9tIjowLjB9LCJQYWRkaW5nIjp7IiRpZCI6IjIzNTMiLCJUb3AiOjAuMCwiTGVmdCI6MC4wLCJSaWdodCI6MC4wLCJCb3R0b20iOjAuMH0sIkJhY2tncm91bmQiOnsiJGlkIjoiMjM1NCIsIkNvbG9yIjp7IiRpZCI6IjIzNTUiLCJBIjo4OSwiUiI6MCwiRyI6MCwiQiI6MH19LCJJc1Zpc2libGUiOmZhbHNlLCJXaWR0aCI6MC4wLCJIZWlnaHQiOjAuMCwiQm9yZGVyU3R5bGUiOm51bGwsIlBhcmVudFN0eWxlIjpudWxsfSwiTGVmdEVuZENhcHNTdHlsZSI6eyIkaWQiOiIyMzU2IiwiRm9udFNldHRpbmdzIjp7IiRpZCI6IjIzNTciLCJGb250U2l6ZSI6MzIsIkZvbnROYW1lIjoiQ2FsaWJyaSIsIklzQm9sZCI6dHJ1ZSwiSXNJdGFsaWMiOmZhbHNlLCJJc1VuZGVybGluZWQiOmZhbHNlLCJQYXJlbnRTdHlsZSI6bnVsbH0sIkF1dG9TaXplIjowLCJGb3JlZ3JvdW5kIjp7IiRpZCI6IjIzNTgiLCJDb2xvciI6eyIkaWQiOiIyMzU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MzYwIiwiVG9wIjowLjAsIkxlZnQiOjI1LjAsIlJpZ2h0IjowLjAsIkJvdHRvbSI6MC4wfSwiUGFkZGluZyI6eyIkaWQiOiIyMzYxIiwiVG9wIjowLjAsIkxlZnQiOjAuMCwiUmlnaHQiOjAuMCwiQm90dG9tIjowLjB9LCJCYWNrZ3JvdW5kIjp7IiRpZCI6IjIzNjIiLCJDb2xvciI6eyIkcmVmIjoiMjM1NSJ9fSwiSXNWaXNpYmxlIjpmYWxzZSwiV2lkdGgiOjAuMCwiSGVpZ2h0IjowLjAsIkJvcmRlclN0eWxlIjpudWxsLCJQYXJlbnRTdHlsZSI6bnVsbH0sIlRvZGF5VGV4dFN0eWxlIjp7IiRpZCI6IjIzNjMiLCJGb250U2V0dGluZ3MiOnsiJGlkIjoiMjM2NCIsIkZvbnRTaXplIjoxMiwiRm9udE5hbWUiOiJDYWxpYnJpIiwiSXNCb2xkIjpmYWxzZSwiSXNJdGFsaWMiOmZhbHNlLCJJc1VuZGVybGluZWQiOmZhbHNlLCJQYXJlbnRTdHlsZSI6bnVsbH0sIkF1dG9TaXplIjowLCJGb3JlZ3JvdW5kIjp7IiRpZCI6IjIzNjUiLCJDb2xvciI6eyIkaWQiOiIyMzY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zNjciLCJUb3AiOjAuMCwiTGVmdCI6MC4wLCJSaWdodCI6MC4wLCJCb3R0b20iOjAuMH0sIlBhZGRpbmciOnsiJGlkIjoiMjM2OCIsIlRvcCI6MC4wLCJMZWZ0IjowLjAsIlJpZ2h0IjowLjAsIkJvdHRvbSI6MC4wfSwiQmFja2dyb3VuZCI6eyIkaWQiOiIyMzY5IiwiQ29sb3IiOnsiJHJlZiI6IjIzNTUifX0sIklzVmlzaWJsZSI6dHJ1ZSwiV2lkdGgiOjAuMCwiSGVpZ2h0IjowLjAsIkJvcmRlclN0eWxlIjpudWxsLCJQYXJlbnRTdHlsZSI6bnVsbH0sIlRvZGF5TWFya2VyU3R5bGUiOnsiJGlkIjoiMjM3MCIsIk1hcmdpbiI6eyIkaWQiOiIyMzcxIiwiVG9wIjowLjAsIkxlZnQiOjAuMCwiUmlnaHQiOjAuMCwiQm90dG9tIjowLjB9LCJQYWRkaW5nIjp7IiRpZCI6IjIzNzIiLCJUb3AiOjAuMCwiTGVmdCI6MC4wLCJSaWdodCI6MC4wLCJCb3R0b20iOjAuMH0sIkJhY2tncm91bmQiOnsiJGlkIjoiMjM3MyIsIkNvbG9yIjp7IiRpZCI6IjIzNzQiLCJBIjoyNTUsIlIiOjI1NSwiRyI6MCwiQiI6MH19LCJJc1Zpc2libGUiOnRydWUsIldpZHRoIjowLjAsIkhlaWdodCI6MC4wLCJCb3JkZXJTdHlsZSI6bnVsbCwiUGFyZW50U3R5bGUiOm51bGx9LCJTY2FsZVN0eWxlIjp7IiRpZCI6IjIzNzUiLCJTaGFwZSI6MCwiU2hvd1NlZ21lbnRTZXBhcmF0b3JzIjp0cnVlLCJTZWdtZW50U2VwYXJhdG9yT3BhY2l0eSI6MzAsIkhhc0JlZW5WaXNpYmxlQmVmb3JlIjp0cnVlLCJGb250U2V0dGluZ3MiOnsiJGlkIjoiMjM3NiIsIkZvbnRTaXplIjoxNCwiRm9udE5hbWUiOiJDYWxpYnJpIiwiSXNCb2xkIjpmYWxzZSwiSXNJdGFsaWMiOmZhbHNlLCJJc1VuZGVybGluZWQiOmZhbHNlLCJQYXJlbnRTdHlsZSI6bnVsbH0sIkF1dG9TaXplIjowLCJGb3JlZ3JvdW5kIjp7IiRpZCI6IjIzNzciLCJDb2xvciI6eyIkaWQiOiIyMzc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zNzkiLCJUb3AiOjAuMCwiTGVmdCI6NS4wLCJSaWdodCI6MC4wLCJCb3R0b20iOjAuMH0sIlBhZGRpbmciOnsiJGlkIjoiMjM4MCIsIlRvcCI6MC4wLCJMZWZ0IjowLjAsIlJpZ2h0IjowLjAsIkJvdHRvbSI6MC4wfSwiQmFja2dyb3VuZCI6eyIkaWQiOiIyMzgxIiwiQ29sb3IiOnsiJHJlZiI6IjIzNTUifX0sIklzVmlzaWJsZSI6dHJ1ZSwiV2lkdGgiOjAuMCwiSGVpZ2h0IjowLjAsIkJvcmRlclN0eWxlIjpudWxsLCJQYXJlbnRTdHlsZSI6bnVsbH0sIlNpbmdsZVNjYWxlU2hhcGVTdHlsZSI6eyIkaWQiOiIyMzgyIiwiU2hhcGUiOjAsIkhlaWdodCI6MzAuMH0sIk1pZGRsZVRpZXJTY2FsZVN0eWxlIjp7IiRpZCI6IjIzODMiLCJTaGFwZSI6MCwiU2hvd1NlZ21lbnRTZXBhcmF0b3JzIjp0cnVlLCJTZWdtZW50U2VwYXJhdG9yT3BhY2l0eSI6MzAsIkhhc0JlZW5WaXNpYmxlQmVmb3JlIjpmYWxzZSwiRm9udFNldHRpbmdzIjp7IiRpZCI6IjIzODQiLCJGb250U2l6ZSI6MTQsIkZvbnROYW1lIjoiQ2FsaWJyaSIsIklzQm9sZCI6ZmFsc2UsIklzSXRhbGljIjpmYWxzZSwiSXNVbmRlcmxpbmVkIjpmYWxzZSwiUGFyZW50U3R5bGUiOm51bGx9LCJBdXRvU2l6ZSI6MCwiRm9yZWdyb3VuZCI6eyIkcmVmIjoiMjM3NyJ9LCJNYXhXaWR0aCI6MjAwLjAsIk1heEhlaWdodCI6IkluZmluaXR5IiwiU21hcnRGb3JlZ3JvdW5kSXNBY3RpdmUiOmZhbHNlLCJIb3Jpem9udGFsQWxpZ25tZW50IjowLCJWZXJ0aWNhbEFsaWdubWVudCI6MSwiU21hcnRGb3JlZ3JvdW5kIjpudWxsLCJCYWNrZ3JvdW5kRmlsbFR5cGUiOjAsIk1hcmdpbiI6eyIkcmVmIjoiMjM3OSJ9LCJQYWRkaW5nIjp7IiRyZWYiOiIyMzgwIn0sIkJhY2tncm91bmQiOnsiJHJlZiI6IjIzODEifSwiSXNWaXNpYmxlIjpmYWxzZSwiV2lkdGgiOjAuMCwiSGVpZ2h0IjowLjAsIkJvcmRlclN0eWxlIjpudWxsLCJQYXJlbnRTdHlsZSI6bnVsbH0sIkJvdHRvbVRpZXJTY2FsZVN0eWxlIjp7IiRpZCI6IjIzODUiLCJTaGFwZSI6MCwiU2hvd1NlZ21lbnRTZXBhcmF0b3JzIjp0cnVlLCJTZWdtZW50U2VwYXJhdG9yT3BhY2l0eSI6MzAsIkhhc0JlZW5WaXNpYmxlQmVmb3JlIjpmYWxzZSwiRm9udFNldHRpbmdzIjp7IiRpZCI6IjIzODYiLCJGb250U2l6ZSI6MTQsIkZvbnROYW1lIjoiQ2FsaWJyaSIsIklzQm9sZCI6ZmFsc2UsIklzSXRhbGljIjpmYWxzZSwiSXNVbmRlcmxpbmVkIjpmYWxzZSwiUGFyZW50U3R5bGUiOm51bGx9LCJBdXRvU2l6ZSI6MCwiRm9yZWdyb3VuZCI6eyIkcmVmIjoiMjM3NyJ9LCJNYXhXaWR0aCI6MjAwLjAsIk1heEhlaWdodCI6IkluZmluaXR5IiwiU21hcnRGb3JlZ3JvdW5kSXNBY3RpdmUiOmZhbHNlLCJIb3Jpem9udGFsQWxpZ25tZW50IjowLCJWZXJ0aWNhbEFsaWdubWVudCI6MSwiU21hcnRGb3JlZ3JvdW5kIjpudWxsLCJCYWNrZ3JvdW5kRmlsbFR5cGUiOjAsIk1hcmdpbiI6eyIkcmVmIjoiMjM3OSJ9LCJQYWRkaW5nIjp7IiRyZWYiOiIyMzgwIn0sIkJhY2tncm91bmQiOnsiJHJlZiI6IjIzODEifSwiSXNWaXNpYmxlIjpmYWxzZSwiV2lkdGgiOjAuMCwiSGVpZ2h0IjowLjAsIkJvcmRlclN0eWxlIjpudWxsLCJQYXJlbnRTdHlsZSI6bnVsbH0sIkVsYXBzZWRUaW1lQmFja2dyb3VuZCI6eyIkaWQiOiIyMzg3IiwiQ29sb3IiOnsiJGlkIjoiMjM4OCIsIkEiOjE5MSwiUiI6MjU1LCJHIjowLCJCIjowfX0sIkFwcGVuZFllYXJPblllYXJDaGFuZ2UiOnRydWUsIkVsYXBzZWRUaW1lRm9ybWF0IjoyLCJUb2RheU1hcmtlclBvc2l0aW9uIjowLCJRdWlja1Bvc2l0aW9uIjozLCJBYnNvbHV0ZVBvc2l0aW9uIjoxNTMuMjE1NjIyLCJNYXJnaW4iOnsiJGlkIjoiMjM4OSIsIlRvcCI6MC4wLCJMZWZ0IjoxMC4wLCJSaWdodCI6MTAuMCwiQm90dG9tIjowLjB9LCJQYWRkaW5nIjp7IiRpZCI6IjIzOTAiLCJUb3AiOjAuMCwiTGVmdCI6MC4wLCJSaWdodCI6MC4wLCJCb3R0b20iOjAuMH0sIkJhY2tncm91bmQiOnsiJGlkIjoiMjM5MSIsIkNvbG9yIjp7IiRpZCI6IjIzOTIiLCJBIjoyNTUsIlIiOjQ3LCJHIjo1NCwiQiI6MTUzfX0sIklzVmlzaWJsZSI6dHJ1ZSwiV2lkdGgiOjAuMCwiSGVpZ2h0IjowLjAsIkJvcmRlclN0eWxlIjpudWxsLCJQYXJlbnRTdHlsZSI6bnVsbH0sIkRlZmF1bHRNaWxlc3RvbmVTdHlsZSI6eyIkaWQiOiIyMzkzIiwiU2hhcGUiOjUsIkNvbm5lY3Rvck1hcmdpbiI6eyIkaWQiOiIyMzk0IiwiVG9wIjowLjAsIkxlZnQiOjIuMCwiUmlnaHQiOjIuMCwiQm90dG9tIjowLjB9LCJDb25uZWN0b3JTdHlsZSI6eyIkaWQiOiIyMzk1IiwiTGluZUNvbG9yIjp7IiRpZCI6IjIzOTYiLCIkdHlwZSI6Ik5MUkUuQ29tbW9uLkRvbS5Tb2xpZENvbG9yQnJ1c2gsIE5MUkUuQ29tbW9uIiwiQ29sb3IiOnsiJGlkIjoiMjM5NyIsIkEiOjEyNywiUiI6NzksIkciOjEyOSwiQiI6MTg5fX0sIkxpbmVXZWlnaHQiOjEuMCwiTGluZVR5cGUiOjAsIlBhcmVudFN0eWxlIjpudWxsfSwiSXNCZWxvd1RpbWViYW5kIjpmYWxzZSwiUG9zaXRpb25PblRhc2siOjAsIkhpZGVEYXRlIjpmYWxzZSwiU2hhcGVTaXplIjoxLCJTcGFjaW5nIjoxLjAsIlBhZGRpbmciOnsiJGlkIjoiMjM5OCIsIlRvcCI6Ny4wLCJMZWZ0IjozLjAsIlJpZ2h0IjowLjAsIkJvdHRvbSI6Mi4wfSwiU2hhcGVTdHlsZSI6eyIkaWQiOiIyMzk5IiwiTWFyZ2luIjp7IiRpZCI6IjI0MDAiLCJUb3AiOjAuMCwiTGVmdCI6MC4wLCJSaWdodCI6MC4wLCJCb3R0b20iOjAuMH0sIlBhZGRpbmciOnsiJGlkIjoiMjQwMSIsIlRvcCI6MC4wLCJMZWZ0IjowLjAsIlJpZ2h0IjowLjAsIkJvdHRvbSI6MC4wfSwiQmFja2dyb3VuZCI6eyIkaWQiOiIyNDAyIiwiQ29sb3IiOnsiJGlkIjoiMjQwMyIsIkEiOjI1NSwiUiI6MTc4LCJHIjoxNCwiQiI6MTh9fSwiSXNWaXNpYmxlIjp0cnVlLCJXaWR0aCI6MTguMCwiSGVpZ2h0IjoyMC4wLCJCb3JkZXJTdHlsZSI6eyIkaWQiOiIyNDA0IiwiTGluZUNvbG9yIjp7IiRpZCI6IjI0MDUiLCIkdHlwZSI6Ik5MUkUuQ29tbW9uLkRvbS5Tb2xpZENvbG9yQnJ1c2gsIE5MUkUuQ29tbW9uIiwiQ29sb3IiOnsiJGlkIjoiMjQwNiIsIkEiOjI1NSwiUiI6MjM0LCJHIjoyMiwiQiI6MzB9fSwiTGluZVdlaWdodCI6MC4wLCJMaW5lVHlwZSI6MCwiUGFyZW50U3R5bGUiOm51bGx9LCJQYXJlbnRTdHlsZSI6bnVsbH0sIlRpdGxlU3R5bGUiOnsiJGlkIjoiMjQwNyIsIkZvbnRTZXR0aW5ncyI6eyIkaWQiOiIyNDA4IiwiRm9udFNpemUiOjExLCJGb250TmFtZSI6IkNhbGlicmkiLCJJc0JvbGQiOnRydWUsIklzSXRhbGljIjpmYWxzZSwiSXNVbmRlcmxpbmVkIjpmYWxzZSwiUGFyZW50U3R5bGUiOm51bGx9LCJBdXRvU2l6ZSI6MCwiRm9yZWdyb3VuZCI6eyIkaWQiOiIyNDA5IiwiQ29sb3IiOnsiJGlkIjoiMjQ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ExIiwiVG9wIjowLjAsIkxlZnQiOjAuMCwiUmlnaHQiOjAuMCwiQm90dG9tIjowLjB9LCJQYWRkaW5nIjp7IiRpZCI6IjI0MTIiLCJUb3AiOjAuMCwiTGVmdCI6MC4wLCJSaWdodCI6MC4wLCJCb3R0b20iOjAuMH0sIkJhY2tncm91bmQiOnsiJGlkIjoiMjQxMyIsIkNvbG9yIjp7IiRpZCI6IjI0MTQiLCJBIjo4OSwiUiI6MCwiRyI6MCwiQiI6MH19LCJJc1Zpc2libGUiOnRydWUsIldpZHRoIjowLjAsIkhlaWdodCI6MC4wLCJCb3JkZXJTdHlsZSI6bnVsbCwiUGFyZW50U3R5bGUiOm51bGx9LCJEYXRlU3R5bGUiOnsiJGlkIjoiMjQxNSIsIkZvbnRTZXR0aW5ncyI6eyIkaWQiOiIyNDE2IiwiRm9udFNpemUiOjEwLCJGb250TmFtZSI6IkNhbGlicmkiLCJJc0JvbGQiOmZhbHNlLCJJc0l0YWxpYyI6ZmFsc2UsIklzVW5kZXJsaW5lZCI6ZmFsc2UsIlBhcmVudFN0eWxlIjpudWxsfSwiQXV0b1NpemUiOjAsIkZvcmVncm91bmQiOnsiJGlkIjoiMjQxNyIsIkNvbG9yIjp7IiRpZCI6IjI0MT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0MTkiLCJUb3AiOjAuMCwiTGVmdCI6MC4wLCJSaWdodCI6MC4wLCJCb3R0b20iOjAuMH0sIlBhZGRpbmciOnsiJGlkIjoiMjQyMCIsIlRvcCI6MC4wLCJMZWZ0IjowLjAsIlJpZ2h0IjowLjAsIkJvdHRvbSI6MC4wfSwiQmFja2dyb3VuZCI6eyIkaWQiOiIyNDIxIiwiQ29sb3IiOnsiJHJlZiI6IjI0MTQifX0sIklzVmlzaWJsZSI6ZmFsc2UsIldpZHRoIjowLjAsIkhlaWdodCI6MC4wLCJCb3JkZXJTdHlsZSI6bnVsbCwiUGFyZW50U3R5bGUiOm51bGx9LCJEYXRlRm9ybWF0Ijp7IiRpZCI6IjI0MjI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yNDIzIiwiRGF0ZVBhcnRJc1Zpc2libGUiOnRydWUsIlRpbWVQYXJ0SXNWaXNpYmxlIjpmYWxzZX19LCJXZWVrTnVtYmVyaW5nIjp7IiRpZCI6IjI0MjQiLCJGb3JtYXQiOjAsIklzVmlzaWJsZSI6ZmFsc2UsIkxhc3RLbm93blZpc2liaWxpdHlTdGF0ZSI6ZmFsc2V9LCJJc1Zpc2libGUiOnRydWUsIlBhcmVudFN0eWxlIjpudWxsfSwiRGVmYXVsdE1vdFN0eWxlIjp7IiRpZCI6IjI0MjUiLCJTaGFwZSI6NSwiQ29ubmVjdG9yTWFyZ2luIjp7IiRpZCI6IjI0MjYiLCJUb3AiOjAuMCwiTGVmdCI6Mi4wLCJSaWdodCI6Mi4wLCJCb3R0b20iOjAuMH0sIkNvbm5lY3RvclN0eWxlIjp7IiRpZCI6IjI0MjciLCJMaW5lQ29sb3IiOnsiJGlkIjoiMjQyOCIsIiR0eXBlIjoiTkxSRS5Db21tb24uRG9tLlNvbGlkQ29sb3JCcnVzaCwgTkxSRS5Db21tb24iLCJDb2xvciI6eyIkaWQiOiIyNDI5IiwiQSI6MTI3LCJSIjo3OSwiRyI6MTI5LCJCIjoxODl9fSwiTGluZVdlaWdodCI6MS4wLCJMaW5lVHlwZSI6MCwiUGFyZW50U3R5bGUiOm51bGx9LCJJc0JlbG93VGltZWJhbmQiOmZhbHNlLCJQb3NpdGlvbk9uVGFzayI6MSwiSGlkZURhdGUiOmZhbHNlLCJTaGFwZVNpemUiOjEsIlNwYWNpbmciOjEuMCwiUGFkZGluZyI6eyIkaWQiOiIyNDMwIiwiVG9wIjo3LjAsIkxlZnQiOjMuMCwiUmlnaHQiOjAuMCwiQm90dG9tIjoyLjB9LCJTaGFwZVN0eWxlIjp7IiRpZCI6IjI0MzEiLCJNYXJnaW4iOnsiJGlkIjoiMjQzMiIsIlRvcCI6MC4wLCJMZWZ0IjowLjAsIlJpZ2h0IjowLjAsIkJvdHRvbSI6MC4wfSwiUGFkZGluZyI6eyIkaWQiOiIyNDMzIiwiVG9wIjowLjAsIkxlZnQiOjAuMCwiUmlnaHQiOjAuMCwiQm90dG9tIjowLjB9LCJCYWNrZ3JvdW5kIjp7IiRpZCI6IjI0MzQiLCJDb2xvciI6eyIkaWQiOiIyNDM1IiwiQSI6MjU1LCJSIjoxNzgsIkciOjE0LCJCIjoxOH19LCJJc1Zpc2libGUiOnRydWUsIldpZHRoIjoxOC4wLCJIZWlnaHQiOjIwLjAsIkJvcmRlclN0eWxlIjp7IiRpZCI6IjI0MzYiLCJMaW5lQ29sb3IiOnsiJGlkIjoiMjQzNyIsIiR0eXBlIjoiTkxSRS5Db21tb24uRG9tLlNvbGlkQ29sb3JCcnVzaCwgTkxSRS5Db21tb24iLCJDb2xvciI6eyIkaWQiOiIyNDM4IiwiQSI6MjU1LCJSIjoyMzQsIkciOjIyLCJCIjozMH19LCJMaW5lV2VpZ2h0IjowLjAsIkxpbmVUeXBlIjowLCJQYXJlbnRTdHlsZSI6bnVsbH0sIlBhcmVudFN0eWxlIjpudWxsfSwiVGl0bGVTdHlsZSI6eyIkaWQiOiIyNDM5IiwiRm9udFNldHRpbmdzIjp7IiRpZCI6IjI0NDAiLCJGb250U2l6ZSI6MTEsIkZvbnROYW1lIjoiQ2FsaWJyaSIsIklzQm9sZCI6dHJ1ZSwiSXNJdGFsaWMiOmZhbHNlLCJJc1VuZGVybGluZWQiOmZhbHNlLCJQYXJlbnRTdHlsZSI6bnVsbH0sIkF1dG9TaXplIjowLCJGb3JlZ3JvdW5kIjp7IiRpZCI6IjI0NDEiLCJDb2xvciI6eyIkaWQiOiIyNDQ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NDMiLCJUb3AiOjAuMCwiTGVmdCI6MC4wLCJSaWdodCI6MC4wLCJCb3R0b20iOjAuMH0sIlBhZGRpbmciOnsiJGlkIjoiMjQ0NCIsIlRvcCI6MC4wLCJMZWZ0IjowLjAsIlJpZ2h0IjowLjAsIkJvdHRvbSI6MC4wfSwiQmFja2dyb3VuZCI6eyIkaWQiOiIyNDQ1IiwiQ29sb3IiOnsiJGlkIjoiMjQ0NiIsIkEiOjg5LCJSIjowLCJHIjowLCJCIjowfX0sIklzVmlzaWJsZSI6dHJ1ZSwiV2lkdGgiOjAuMCwiSGVpZ2h0IjowLjAsIkJvcmRlclN0eWxlIjpudWxsLCJQYXJlbnRTdHlsZSI6bnVsbH0sIkRhdGVTdHlsZSI6eyIkaWQiOiIyNDQ3IiwiRm9udFNldHRpbmdzIjp7IiRpZCI6IjI0NDgiLCJGb250U2l6ZSI6MTAsIkZvbnROYW1lIjoiQ2FsaWJyaSIsIklzQm9sZCI6ZmFsc2UsIklzSXRhbGljIjpmYWxzZSwiSXNVbmRlcmxpbmVkIjpmYWxzZSwiUGFyZW50U3R5bGUiOm51bGx9LCJBdXRvU2l6ZSI6MCwiRm9yZWdyb3VuZCI6eyIkaWQiOiIyNDQ5IiwiQ29sb3IiOnsiJGlkIjoiMjQ1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Q1MSIsIlRvcCI6MC4wLCJMZWZ0IjowLjAsIlJpZ2h0IjowLjAsIkJvdHRvbSI6MC4wfSwiUGFkZGluZyI6eyIkaWQiOiIyNDUyIiwiVG9wIjowLjAsIkxlZnQiOjAuMCwiUmlnaHQiOjAuMCwiQm90dG9tIjowLjB9LCJCYWNrZ3JvdW5kIjp7IiRpZCI6IjI0NTMiLCJDb2xvciI6eyIkcmVmIjoiMjQ0NiJ9fSwiSXNWaXNpYmxlIjpmYWxzZSwiV2lkdGgiOjAuMCwiSGVpZ2h0IjowLjAsIkJvcmRlclN0eWxlIjpudWxsLCJQYXJlbnRTdHlsZSI6bnVsbH0sIkRhdGVGb3JtYXQiOnsiJGlkIjoiMjQ1NC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I0NTUiLCJEYXRlUGFydElzVmlzaWJsZSI6dHJ1ZSwiVGltZVBhcnRJc1Zpc2libGUiOmZhbHNlfX0sIldlZWtOdW1iZXJpbmciOnsiJGlkIjoiMjQ1NiIsIkZvcm1hdCI6MCwiSXNWaXNpYmxlIjpmYWxzZSwiTGFzdEtub3duVmlzaWJpbGl0eVN0YXRlIjpmYWxzZX0sIklzVmlzaWJsZSI6dHJ1ZSwiUGFyZW50U3R5bGUiOm51bGx9LCJEZWZhdWx0VGFza1N0eWxlIjp7IiRpZCI6IjI0NTciLCJTaGFwZSI6NywiU2hhcGVUaGlja25lc3MiOjAsIkR1cmF0aW9uRm9ybWF0Ijo1LCJJbmNsdWRlTm9uV29ya2luZ0RheXNJbkR1cmF0aW9uIjpmYWxzZSwiUGVyY2VudGFnZUNvbXBsZXRlU3R5bGUiOnsiJGlkIjoiMjQ1OCIsIkZvbnRTZXR0aW5ncyI6eyIkaWQiOiIyNDU5IiwiRm9udFNpemUiOjEwLCJGb250TmFtZSI6IkNhbGlicmkiLCJJc0JvbGQiOmZhbHNlLCJJc0l0YWxpYyI6ZmFsc2UsIklzVW5kZXJsaW5lZCI6ZmFsc2UsIlBhcmVudFN0eWxlIjpudWxsfSwiQXV0b1NpemUiOjAsIkZvcmVncm91bmQiOnsiJGlkIjoiMjQ2MCIsIkNvbG9yIjp7IiRpZCI6IjI0N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YyIiwiVG9wIjowLjAsIkxlZnQiOjAuMCwiUmlnaHQiOjAuMCwiQm90dG9tIjowLjB9LCJQYWRkaW5nIjp7IiRpZCI6IjI0NjMiLCJUb3AiOjAuMCwiTGVmdCI6MC4wLCJSaWdodCI6MC4wLCJCb3R0b20iOjAuMH0sIkJhY2tncm91bmQiOnsiJGlkIjoiMjQ2NCIsIkNvbG9yIjp7IiRyZWYiOiIyMzU1In19LCJJc1Zpc2libGUiOnRydWUsIldpZHRoIjowLjAsIkhlaWdodCI6MC4wLCJCb3JkZXJTdHlsZSI6bnVsbCwiUGFyZW50U3R5bGUiOm51bGx9LCJEdXJhdGlvblN0eWxlIjp7IiRpZCI6IjI0NjUiLCJGb250U2V0dGluZ3MiOnsiJGlkIjoiMjQ2NiIsIkZvbnRTaXplIjoxMCwiRm9udE5hbWUiOiJDYWxpYnJpIiwiSXNCb2xkIjpmYWxzZSwiSXNJdGFsaWMiOmZhbHNlLCJJc1VuZGVybGluZWQiOmZhbHNlLCJQYXJlbnRTdHlsZSI6bnVsbH0sIkF1dG9TaXplIjowLCJGb3JlZ3JvdW5kIjp7IiRpZCI6IjI0NjciLCJDb2xvciI6eyIkaWQiOiIyND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2OSIsIlRvcCI6MC4wLCJMZWZ0IjowLjAsIlJpZ2h0IjowLjAsIkJvdHRvbSI6MC4wfSwiUGFkZGluZyI6eyIkaWQiOiIyNDcwIiwiVG9wIjowLjAsIkxlZnQiOjAuMCwiUmlnaHQiOjAuMCwiQm90dG9tIjowLjB9LCJCYWNrZ3JvdW5kIjp7IiRpZCI6IjI0NzEiLCJDb2xvciI6eyIkcmVmIjoiMjM1NSJ9fSwiSXNWaXNpYmxlIjp0cnVlLCJXaWR0aCI6MC4wLCJIZWlnaHQiOjAuMCwiQm9yZGVyU3R5bGUiOm51bGwsIlBhcmVudFN0eWxlIjpudWxsfSwiSG9yaXpvbnRhbENvbm5lY3RvclN0eWxlIjp7IiRpZCI6IjI0NzIiLCJMaW5lQ29sb3IiOnsiJGlkIjoiMjQ3MyIsIiR0eXBlIjoiTkxSRS5Db21tb24uRG9tLlNvbGlkQ29sb3JCcnVzaCwgTkxSRS5Db21tb24iLCJDb2xvciI6eyIkaWQiOiIyNDc0IiwiQSI6MjU1LCJSIjoyMDQsIkciOjIwNCwiQiI6MjA0fX0sIkxpbmVXZWlnaHQiOjEuMCwiTGluZVR5cGUiOjAsIlBhcmVudFN0eWxlIjpudWxsfSwiVmVydGljYWxDb25uZWN0b3JTdHlsZSI6eyIkaWQiOiIyNDc1IiwiTGluZUNvbG9yIjp7IiRpZCI6IjI0NzYiLCIkdHlwZSI6Ik5MUkUuQ29tbW9uLkRvbS5Tb2xpZENvbG9yQnJ1c2gsIE5MUkUuQ29tbW9uIiwiQ29sb3IiOnsiJGlkIjoiMjQ3NyIsIkEiOjI1NSwiUiI6MjA0LCJHIjoyMDQsIkIiOjIwNH19LCJMaW5lV2VpZ2h0IjowLjAsIkxpbmVUeXBlIjowLCJQYXJlbnRTdHlsZSI6bnVsbH0sIk1hcmdpbiI6bnVsbCwiU3RhcnREYXRlUG9zaXRpb24iOjYsIkVuZERhdGVQb3NpdGlvbiI6NiwiRGF0ZUlzVmlzaWJsZSI6ZmFsc2UsIlRpdGxlUG9zaXRpb24iOjUsIkR1cmF0aW9uUG9zaXRpb24iOjYsIlBlcmNlbnRhZ2VDb21wbGV0ZWRQb3NpdGlvbiI6NiwiU3BhY2luZyI6MywiSXNCZWxvd1RpbWViYW5kIjp0cnVlLCJQZXJjZW50YWdlQ29tcGxldGVTaGFwZU9wYWNpdHkiOjM1LCJTaGFwZVN0eWxlIjp7IiRpZCI6IjI0NzgiLCJNYXJnaW4iOnsiJGlkIjoiMjQ3OSIsIlRvcCI6MC4wLCJMZWZ0Ijo0LjAsIlJpZ2h0Ijo0LjAsIkJvdHRvbSI6MC4wfSwiUGFkZGluZyI6eyIkaWQiOiIyNDgwIiwiVG9wIjowLjAsIkxlZnQiOjAuMCwiUmlnaHQiOjAuMCwiQm90dG9tIjowLjB9LCJCYWNrZ3JvdW5kIjp7IiRpZCI6IjI0ODEiLCJDb2xvciI6eyIkaWQiOiIyNDgyIiwiQSI6MjU1LCJSIjoyNTUsIkciOjE5MiwiQiI6MH19LCJJc1Zpc2libGUiOnRydWUsIldpZHRoIjowLjAsIkhlaWdodCI6MTAuMCwiQm9yZGVyU3R5bGUiOnsiJGlkIjoiMjQ4MyIsIkxpbmVDb2xvciI6eyIkaWQiOiIyNDg0IiwiJHR5cGUiOiJOTFJFLkNvbW1vbi5Eb20uU29saWRDb2xvckJydXNoLCBOTFJFLkNvbW1vbiIsIkNvbG9yIjp7IiRpZCI6IjI0ODUiLCJBIjoyNTUsIlIiOjIzNCwiRyI6MjIsIkIiOjMwfX0sIkxpbmVXZWlnaHQiOjAuMCwiTGluZVR5cGUiOjAsIlBhcmVudFN0eWxlIjpudWxsfSwiUGFyZW50U3R5bGUiOm51bGx9LCJUaXRsZVN0eWxlIjp7IiRpZCI6IjI0ODYiLCJGb250U2V0dGluZ3MiOnsiJGlkIjoiMjQ4NyIsIkZvbnRTaXplIjoxMSwiRm9udE5hbWUiOiJDYWxpYnJpIiwiSXNCb2xkIjp0cnVlLCJJc0l0YWxpYyI6ZmFsc2UsIklzVW5kZXJsaW5lZCI6ZmFsc2UsIlBhcmVudFN0eWxlIjpudWxsfSwiQXV0b1NpemUiOjAsIkZvcmVncm91bmQiOnsiJGlkIjoiMjQ4OCIsIkNvbG9yIjp7IiRpZCI6IjI0O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Q5MCIsIlRvcCI6MC4wLCJMZWZ0IjowLjAsIlJpZ2h0IjowLjAsIkJvdHRvbSI6MC4wfSwiUGFkZGluZyI6eyIkaWQiOiIyNDkxIiwiVG9wIjowLjAsIkxlZnQiOjAuMCwiUmlnaHQiOjAuMCwiQm90dG9tIjowLjB9LCJCYWNrZ3JvdW5kIjp7IiRpZCI6IjI0OTIiLCJDb2xvciI6eyIkcmVmIjoiMjM1NSJ9fSwiSXNWaXNpYmxlIjp0cnVlLCJXaWR0aCI6MC4wLCJIZWlnaHQiOjAuMCwiQm9yZGVyU3R5bGUiOm51bGwsIlBhcmVudFN0eWxlIjpudWxsfSwiRGF0ZVN0eWxlIjp7IiRpZCI6IjI0OTMiLCJGb250U2V0dGluZ3MiOnsiJGlkIjoiMjQ5NCIsIkZvbnRTaXplIjoxMCwiRm9udE5hbWUiOiJDYWxpYnJpIiwiSXNCb2xkIjpmYWxzZSwiSXNJdGFsaWMiOmZhbHNlLCJJc1VuZGVybGluZWQiOmZhbHNlLCJQYXJlbnRTdHlsZSI6bnVsbH0sIkF1dG9TaXplIjowLCJGb3JlZ3JvdW5kIjp7IiRpZCI6IjI0OTUiLCJDb2xvciI6eyIkaWQiOiIyNDk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k3IiwiVG9wIjowLjAsIkxlZnQiOjAuMCwiUmlnaHQiOjAuMCwiQm90dG9tIjowLjB9LCJQYWRkaW5nIjp7IiRpZCI6IjI0OTgiLCJUb3AiOjAuMCwiTGVmdCI6MC4wLCJSaWdodCI6MC4wLCJCb3R0b20iOjAuMH0sIkJhY2tncm91bmQiOnsiJGlkIjoiMjQ5OSIsIkNvbG9yIjp7IiRyZWYiOiIyMzU1In19LCJJc1Zpc2libGUiOnRydWUsIldpZHRoIjowLjAsIkhlaWdodCI6MC4wLCJCb3JkZXJTdHlsZSI6bnVsbCwiUGFyZW50U3R5bGUiOm51bGx9LCJEYXRlRm9ybWF0Ijp7IiRpZCI6IjI1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wMSIsIkZvcm1hdCI6MCwiSXNWaXNpYmxlIjpmYWxzZSwiTGFzdEtub3duVmlzaWJpbGl0eVN0YXRlIjpmYWxzZX0sIklzVmlzaWJsZSI6dHJ1ZSwiUGFyZW50U3R5bGUiOm51bGwsIl9leHBsaWNpdGx5U2V0Ijp7IiRpZCI6IjI1MD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UwMyIsIlRpdGxlUG9zaXRpb24iOiJSaWdodCIsIkRhdGVQb3NpdGlvbiI6IkxlZnQiLCJTaGFwZVR5cGUiOjAsIlNoYXBlU2l6ZSI6MSwiU3BhY2luZyI6NSwiU2hhcGVTdHlsZSI6eyIkaWQiOiIyNTA0IiwiTWFyZ2luIjp7IiRpZCI6IjI1MDUiLCJUb3AiOjAuMCwiTGVmdCI6MC4wLCJSaWdodCI6MC4wLCJCb3R0b20iOjAuMH0sIlBhZGRpbmciOnsiJGlkIjoiMjUwNiIsIlRvcCI6MC4wLCJMZWZ0IjowLjAsIlJpZ2h0IjowLjAsIkJvdHRvbSI6MC4wfSwiQmFja2dyb3VuZCI6eyIkaWQiOiIyNTA3IiwiQ29sb3IiOnsiJGlkIjoiMjUwOCIsIkEiOjI1NSwiUiI6MCwiRyI6MTE0LCJCIjoxODh9fSwiSXNWaXNpYmxlIjp0cnVlLCJXaWR0aCI6MTguMCwiSGVpZ2h0IjoyMC4wLCJCb3JkZXJTdHlsZSI6eyIkaWQiOiIyNTA5IiwiTGluZUNvbG9yIjp7IiRpZCI6IjI1MTAiLCIkdHlwZSI6Ik5MUkUuQ29tbW9uLkRvbS5Tb2xpZENvbG9yQnJ1c2gsIE5MUkUuQ29tbW9uIiwiQ29sb3IiOnsiJGlkIjoiMjUxMSIsIkEiOjI1NSwiUiI6MjU1LCJHIjowLCJCIjowfX0sIkxpbmVXZWlnaHQiOjAuMCwiTGluZVR5cGUiOjAsIlBhcmVudFN0eWxlIjpudWxsfSwiUGFyZW50U3R5bGUiOm51bGx9LCJUaXRsZVN0eWxlIjp7IiRpZCI6IjI1MTIiLCJGb250U2V0dGluZ3MiOnsiJGlkIjoiMjUxMyIsIkZvbnRTaXplIjoxMSwiRm9udE5hbWUiOiJDYWxpYnJpIiwiSXNCb2xkIjp0cnVlLCJJc0l0YWxpYyI6ZmFsc2UsIklzVW5kZXJsaW5lZCI6ZmFsc2UsIlBhcmVudFN0eWxlIjpudWxsfSwiQXV0b1NpemUiOjAsIkZvcmVncm91bmQiOnsiJGlkIjoiMjUxNCIsIkNvbG9yIjp7IiRpZCI6IjI1M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UxNiIsIlRvcCI6MC4wLCJMZWZ0IjowLjAsIlJpZ2h0IjowLjAsIkJvdHRvbSI6MC4wfSwiUGFkZGluZyI6eyIkaWQiOiIyNTE3IiwiVG9wIjowLjAsIkxlZnQiOjAuMCwiUmlnaHQiOjAuMCwiQm90dG9tIjowLjB9LCJCYWNrZ3JvdW5kIjp7IiRpZCI6IjI1MTgiLCJDb2xvciI6eyIkaWQiOiIyNTE5IiwiQSI6ODksIlIiOjAsIkciOjAsIkIiOjB9fSwiSXNWaXNpYmxlIjp0cnVlLCJXaWR0aCI6MC4wLCJIZWlnaHQiOjAuMCwiQm9yZGVyU3R5bGUiOm51bGwsIlBhcmVudFN0eWxlIjpudWxsfSwiRGF0ZVN0eWxlIjp7IiRpZCI6IjI1MjAiLCJGb250U2V0dGluZ3MiOnsiJGlkIjoiMjUyMSIsIkZvbnRTaXplIjoxMCwiRm9udE5hbWUiOiJDYWxpYnJpIiwiSXNCb2xkIjpmYWxzZSwiSXNJdGFsaWMiOmZhbHNlLCJJc1VuZGVybGluZWQiOmZhbHNlLCJQYXJlbnRTdHlsZSI6bnVsbH0sIkF1dG9TaXplIjowLCJGb3JlZ3JvdW5kIjp7IiRpZCI6IjI1MjIiLCJDb2xvciI6eyIkaWQiOiIyNT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I0IiwiVG9wIjowLjAsIkxlZnQiOjAuMCwiUmlnaHQiOjAuMCwiQm90dG9tIjowLjB9LCJQYWRkaW5nIjp7IiRpZCI6IjI1MjUiLCJUb3AiOjAuMCwiTGVmdCI6MC4wLCJSaWdodCI6MC4wLCJCb3R0b20iOjAuMH0sIkJhY2tncm91bmQiOnsiJGlkIjoiMjUyNiIsIkNvbG9yIjp7IiRpZCI6IjI1MjciLCJBIjo4OSwiUiI6MCwiRyI6MCwiQiI6MH19LCJJc1Zpc2libGUiOmZhbHNlLCJXaWR0aCI6MC4wLCJIZWlnaHQiOjAuMCwiQm9yZGVyU3R5bGUiOm51bGwsIlBhcmVudFN0eWxlIjpudWxsfSwiRGF0ZUZvcm1hdCI6eyIkaWQiOiIyN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jkiLCJGb3JtYXQiOjAsIklzVmlzaWJsZSI6ZmFsc2UsIkxhc3RLbm93blZpc2liaWxpdHlTdGF0ZSI6ZmFsc2V9LCJJc1Zpc2libGUiOnRydWUsIlBhcmVudFN0eWxlIjpudWxsfSwiR3JpZGxpbmVQYW5lbFN0eWxlIjp7IiRpZCI6IjI1MzAiLCJHcmlkbGluZVN0eWxlIjp7IiRpZCI6IjI1MzEiLCJMaW5lQ29sb3IiOnsiJGlkIjoiMjUzMiIsIiR0eXBlIjoiTkxSRS5Db21tb24uRG9tLlNvbGlkQ29sb3JCcnVzaCwgTkxSRS5Db21tb24iLCJDb2xvciI6eyIkaWQiOiIyNTMzIiwiQSI6MzgsIlIiOjAsIkciOjAsIkIiOjB9fSwiTGluZVdlaWdodCI6MS4wLCJMaW5lVHlwZSI6MCwiUGFyZW50U3R5bGUiOm51bGx9LCJNYXJnaW4iOnsiJGlkIjoiMjUzNCIsIlRvcCI6MC4wLCJMZWZ0IjowLjAsIlJpZ2h0IjowLjAsIkJvdHRvbSI6MC4wfSwiUGFkZGluZyI6eyIkaWQiOiIyNTM1IiwiVG9wIjowLjAsIkxlZnQiOjAuMCwiUmlnaHQiOjAuMCwiQm90dG9tIjowLjB9LCJCYWNrZ3JvdW5kIjpudWxsLCJJc1Zpc2libGUiOnRydWUsIldpZHRoIjowLjAsIkhlaWdodCI6MC4wLCJCb3JkZXJTdHlsZSI6eyIkaWQiOiIyNTM2IiwiTGluZUNvbG9yIjpudWxsLCJMaW5lV2VpZ2h0IjowLjAsIkxpbmVUeXBlIjowLCJQYXJlbnRTdHlsZSI6bnVsbH0sIlBhcmVudFN0eWxlIjpudWxsfSwiQWN0aXZpdHlMaW5lUGFuZWxTdHlsZSI6eyIkaWQiOiIyNTM3IiwiQWN0aXZpdHlMaW5lU3R5bGUiOnsiJGlkIjoiMjUzOCIsIkxpbmVDb2xvciI6eyIkaWQiOiIyNTM5IiwiJHR5cGUiOiJOTFJFLkNvbW1vbi5Eb20uU29saWRDb2xvckJydXNoLCBOTFJFLkNvbW1vbiIsIkNvbG9yIjp7IiRpZCI6IjI1NDAiLCJBIjozOCwiUiI6NjgsIkciOjExNCwiQiI6MTk2fX0sIkxpbmVXZWlnaHQiOjEuMCwiTGluZVR5cGUiOjAsIlBhcmVudFN0eWxlIjpudWxsfSwiTWFyZ2luIjp7IiRpZCI6IjI1NDEiLCJUb3AiOjAuMCwiTGVmdCI6MC4wLCJSaWdodCI6MC4wLCJCb3R0b20iOjAuMH0sIlBhZGRpbmciOnsiJGlkIjoiMjU0MiIsIlRvcCI6MC4wLCJMZWZ0IjowLjAsIlJpZ2h0IjowLjAsIkJvdHRvbSI6MC4wfSwiQmFja2dyb3VuZCI6bnVsbCwiSXNWaXNpYmxlIjp0cnVlLCJXaWR0aCI6MC4wLCJIZWlnaHQiOjAuMCwiQm9yZGVyU3R5bGUiOm51bGwsIlBhcmVudFN0eWxlIjpudWxsfSwiX3NlbGVjdGVkVGhlbWVQcmVzZXRDb2xvcnMiOnsiJGlkIjoiMjU0MyIsIlRleHRMaWdodCI6eyIkaWQiOiIyNTQ0IiwiQSI6MjU1LCJSIjoyNTUsIkciOjI1NSwiQiI6MjU1fSwiVGV4dERhcmsiOnsiJGlkIjoiMjU0NSIsIkEiOjI1NSwiUiI6MCwiRyI6MCwiQiI6MH0sIkFjY2VudDEiOnsiJHJlZiI6IjIzNzgifSwiQWNjZW50MiI6eyIkcmVmIjoiMjM0MCJ9LCJBY2NlbnQzIjp7IiRpZCI6IjI1NDYiLCJBIjoyNTUsIlIiOjI1NSwiRyI6MTkyLCJCIjowfSwiQWNjZW50NCI6eyIkaWQiOiIyNTQ3IiwiQSI6MjU1LCJSIjoyMzcsIkciOjEyNSwiQiI6NDl9LCJBY2NlbnQ1Ijp7IiRpZCI6IjI1NDgiLCJBIjoyNTUsIlIiOjExMiwiRyI6MTczLCJCIjo3MX0sIkFjY2VudDYiOnsiJGlkIjoiMjU0OSIsIkEiOjI1NSwiUiI6NjgsIkciOjExNCwiQiI6MTk2fSwiQWNjZW50NyI6eyIkaWQiOiIyNTUwIiwiQSI6MjU1LCJSIjoxNjAsIkciOjQzLCJCIjoxNDd9LCJBY2NlbnQ4Ijp7IiRpZCI6IjI1NTEiLCJBIjoyNTUsIlIiOjc4LCJHIjoxNjcsIkIiOjQ2fX0sIlNob3dFbGFwc2VkVGltZUdyYWRpZW50U3R5bGUiOmZhbHNlLCJUaW1lYmFuZFJlc2VydmVkTGVmdEFyZWFTdHlsZSI6eyIkaWQiOiIyNTUyIiwiQWN0aXZpdHlIZWFkZXJXaWR0aCI6MC4wLCJJc1NldCI6ZmFsc2V9LCJEZWZhdWx0U3dpbWxhbmVTdHlsZSI6eyIkaWQiOiIyNTUzIiwiSGVhZGVyU3R5bGUiOnsiJGlkIjoiMjU1NCIsIlRleHRTdHlsZSI6eyIkaWQiOiIyNTU1IiwiRm9udFNldHRpbmdzIjp7IiRpZCI6IjI1NTYiLCJGb250U2l6ZSI6MTIsIkZvbnROYW1lIjoiQ2FsaWJyaSIsIklzQm9sZCI6ZmFsc2UsIklzSXRhbGljIjpmYWxzZSwiSXNVbmRlcmxpbmVkIjpmYWxzZSwiUGFyZW50U3R5bGUiOm51bGx9LCJBdXRvU2l6ZSI6MCwiRm9yZWdyb3VuZCI6eyIkaWQiOiIyNTU3IiwiQ29sb3IiOnsiJGlkIjoiMjU1OCIsIkEiOjI1NSwiUiI6MzIsIkciOjU2LCJCIjoxMDB9fSwiTWF4V2lkdGgiOjAuMCwiTWF4SGVpZ2h0IjowLjAsIlNtYXJ0Rm9yZWdyb3VuZElzQWN0aXZlIjpmYWxzZSwiSG9yaXpvbnRhbEFsaWdubWVudCI6MCwiVmVydGljYWxBbGlnbm1lbnQiOjAsIlNtYXJ0Rm9yZWdyb3VuZCI6bnVsbCwiQmFja2dyb3VuZEZpbGxUeXBlIjowLCJNYXJnaW4iOnsiJGlkIjoiMjU1OSIsIlRvcCI6MC4wLCJMZWZ0IjowLjAsIlJpZ2h0IjowLjAsIkJvdHRvbSI6MC4wfSwiUGFkZGluZyI6eyIkaWQiOiIyNTYwIiwiVG9wIjowLjAsIkxlZnQiOjAuMCwiUmlnaHQiOjAuMCwiQm90dG9tIjowLjB9LCJCYWNrZ3JvdW5kIjpudWxsLCJJc1Zpc2libGUiOmZhbHNlLCJXaWR0aCI6MC4wLCJIZWlnaHQiOjAuMCwiQm9yZGVyU3R5bGUiOm51bGwsIlBhcmVudFN0eWxlIjpudWxsfSwiUmVjdGFuZ2xlU3R5bGUiOnsiJGlkIjoiMjU2MSIsIk1hcmdpbiI6eyIkaWQiOiIyNTYyIiwiVG9wIjowLjAsIkxlZnQiOjAuMCwiUmlnaHQiOjAuMCwiQm90dG9tIjowLjB9LCJQYWRkaW5nIjp7IiRpZCI6IjI1NjMiLCJUb3AiOjAuMCwiTGVmdCI6MC4wLCJSaWdodCI6MC4wLCJCb3R0b20iOjAuMH0sIkJhY2tncm91bmQiOnsiJGlkIjoiMjU2NCIsIkNvbG9yIjp7IiRpZCI6IjI1NjUiLCJBIjoxMjcsIlIiOjkxLCJHIjoxNTUsIkIiOjIxM319LCJJc1Zpc2libGUiOmZhbHNlLCJXaWR0aCI6MC4wLCJIZWlnaHQiOjAuMCwiQm9yZGVyU3R5bGUiOnsiJGlkIjoiMjU2NiIsIkxpbmVDb2xvciI6eyIkaWQiOiIyNTY3IiwiJHR5cGUiOiJOTFJFLkNvbW1vbi5Eb20uU29saWRDb2xvckJydXNoLCBOTFJFLkNvbW1vbiIsIkNvbG9yIjp7IiRpZCI6IjI1NjgiLCJBIjoyNTUsIlIiOjI1NSwiRyI6MCwiQiI6MH19LCJMaW5lV2VpZ2h0IjowLjAsIkxpbmVUeXBlIjowLCJQYXJlbnRTdHlsZSI6bnVsbH0sIlBhcmVudFN0eWxlIjpudWxsfSwiTWFyZ2luIjp7IiRpZCI6IjI1NjkiLCJUb3AiOjAuMCwiTGVmdCI6MC4wLCJSaWdodCI6MC4wLCJCb3R0b20iOjAuMH0sIlBhZGRpbmciOnsiJGlkIjoiMjU3MCIsIlRvcCI6MC4wLCJMZWZ0IjowLjAsIlJpZ2h0IjowLjAsIkJvdHRvbSI6MC4wfSwiQmFja2dyb3VuZCI6bnVsbCwiSXNWaXNpYmxlIjp0cnVlLCJXaWR0aCI6MC4wLCJIZWlnaHQiOjAuMCwiQm9yZGVyU3R5bGUiOm51bGwsIlBhcmVudFN0eWxlIjpudWxsfSwiQmFja2dyb3VuZFN0eWxlIjp7IiRpZCI6IjI1NzEiLCJNYXJnaW4iOnsiJGlkIjoiMjU3MiIsIlRvcCI6MC4wLCJMZWZ0IjowLjAsIlJpZ2h0IjowLjAsIkJvdHRvbSI6MC4wfSwiUGFkZGluZyI6eyIkaWQiOiIyNTczIiwiVG9wIjowLjAsIkxlZnQiOjAuMCwiUmlnaHQiOjAuMCwiQm90dG9tIjowLjB9LCJCYWNrZ3JvdW5kIjp7IiRpZCI6IjI1NzQiLCJDb2xvciI6eyIkaWQiOiIyNTc1IiwiQSI6MzgsIlIiOjkxLCJHIjoxNTUsIkIiOjIxM319LCJJc1Zpc2libGUiOnRydWUsIldpZHRoIjowLjAsIkhlaWdodCI6MC4wLCJCb3JkZXJTdHlsZSI6eyIkaWQiOiIyNTc2IiwiTGluZUNvbG9yIjp7IiRpZCI6IjI1NzciLCIkdHlwZSI6Ik5MUkUuQ29tbW9uLkRvbS5Tb2xpZENvbG9yQnJ1c2gsIE5MUkUuQ29tbW9uIiwiQ29sb3IiOnsiJGlkIjoiMjU3OCIsIkEiOjI1NSwiUiI6MjU1LCJHIjowLCJCIjowfX0sIkxpbmVXZWlnaHQiOjAuMCwiTGluZVR5cGUiOjAsIlBhcmVudFN0eWxlIjpudWxsfSwiUGFyZW50U3R5bGUiOm51bGx9LCJJc0Fib3ZlVGltZWJhbmQiOmZhbHNlLCJNYXJnaW4iOnsiJGlkIjoiMjU3OSIsIlRvcCI6MC4wLCJMZWZ0IjowLjAsIlJpZ2h0IjowLjAsIkJvdHRvbSI6MC4wfSwiUGFkZGluZyI6eyIkaWQiOiIyNTgwIiwiVG9wIjowLjAsIkxlZnQiOjAuMCwiUmlnaHQiOjAuMCwiQm90dG9tIjowLjB9LCJJc1Zpc2libGUiOnRydWUsIldpZHRoIjowLjAsIkhlaWdodCI6MC4wLCJCb3JkZXJTdHlsZSI6bnVsbCwiUGFyZW50U3R5bGUiOm51bGx9LCJEZWZhdWx0U3dpbWxhbmVWMlN0eWxlIjp7IiRpZCI6IjI1ODEiLCJTdHlsZUlkIjoiMDAwMDAwMDAtMDAwMC0wMDAwLTAwMDAtMDAwMDAwMDAwMDAwIiwiSGVhZGVyU3R5bGUiOnsiJGlkIjoiMjU4MiIsIlRleHRJc1ZlcnRpY2FsIjpmYWxzZSwiVGV4dFN0eWxlIjp7IiRpZCI6IjI1ODMiLCJGb250U2V0dGluZ3MiOnsiJGlkIjoiMjU4NCIsIkZvbnRTaXplIjoxMiwiRm9udE5hbWUiOiJDYWxpYnJpIiwiSXNCb2xkIjp0cnVlLCJJc0l0YWxpYyI6ZmFsc2UsIklzVW5kZXJsaW5lZCI6ZmFsc2UsIlBhcmVudFN0eWxlIjpudWxsfSwiQXV0b1NpemUiOjIsIkZvcmVncm91bmQiOnsiJGlkIjoiMjU4NSIsIkNvbG9yIjp7IiRpZCI6IjI1OD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Tg3IiwiVG9wIjowLjAsIkxlZnQiOjAuMCwiUmlnaHQiOjAuMCwiQm90dG9tIjowLjB9LCJQYWRkaW5nIjp7IiRpZCI6IjI1ODgiLCJUb3AiOjAuMCwiTGVmdCI6MC4wLCJSaWdodCI6MC4wLCJCb3R0b20iOjAuMH0sIkJhY2tncm91bmQiOm51bGwsIklzVmlzaWJsZSI6ZmFsc2UsIldpZHRoIjowLjAsIkhlaWdodCI6MC4wLCJCb3JkZXJTdHlsZSI6bnVsbCwiUGFyZW50U3R5bGUiOm51bGx9LCJSZWN0YW5nbGVTdHlsZSI6eyIkaWQiOiIyNTg5IiwiTWFyZ2luIjp7IiRpZCI6IjI1OTAiLCJUb3AiOjAuMCwiTGVmdCI6MC4wLCJSaWdodCI6MC4wLCJCb3R0b20iOjAuMH0sIlBhZGRpbmciOnsiJGlkIjoiMjU5MSIsIlRvcCI6MC4wLCJMZWZ0IjowLjAsIlJpZ2h0IjowLjAsIkJvdHRvbSI6MC4wfSwiQmFja2dyb3VuZCI6eyIkaWQiOiIyNTkyIiwiQ29sb3IiOnsiJGlkIjoiMjU5MyIsIkEiOjI1NSwiUiI6MjU1LCJHIjoxOTIsIkIiOjB9fSwiSXNWaXNpYmxlIjp0cnVlLCJXaWR0aCI6MC4wLCJIZWlnaHQiOjAuMCwiQm9yZGVyU3R5bGUiOnsiJGlkIjoiMjU5NCIsIkxpbmVDb2xvciI6eyIkaWQiOiIyNTk1IiwiJHR5cGUiOiJOTFJFLkNvbW1vbi5Eb20uU29saWRDb2xvckJydXNoLCBOTFJFLkNvbW1vbiIsIkNvbG9yIjp7IiRpZCI6IjI1OTYiLCJBIjoyNTUsIlIiOjIyLCJHIjoyOCwiQiI6MzV9fSwiTGluZVdlaWdodCI6MC4wLCJMaW5lVHlwZSI6MCwiUGFyZW50U3R5bGUiOm51bGx9LCJQYXJlbnRTdHlsZSI6bnVsbH0sIk1hcmdpbiI6eyIkaWQiOiIyNTk3IiwiVG9wIjowLjAsIkxlZnQiOjAuMCwiUmlnaHQiOjAuMCwiQm90dG9tIjowLjB9LCJQYWRkaW5nIjp7IiRpZCI6IjI1OTgiLCJUb3AiOjAuMCwiTGVmdCI6MC4wLCJSaWdodCI6MC4wLCJCb3R0b20iOjAuMH0sIkJhY2tncm91bmQiOm51bGwsIklzVmlzaWJsZSI6dHJ1ZSwiV2lkdGgiOjAuMCwiSGVpZ2h0IjowLjAsIkJvcmRlclN0eWxlIjpudWxsLCJQYXJlbnRTdHlsZSI6bnVsbH0sIkJhY2tncm91bmRTdHlsZSI6eyIkaWQiOiIyNTk5IiwiTWFyZ2luIjp7IiRpZCI6IjI2MDAiLCJUb3AiOjAuMCwiTGVmdCI6MC4wLCJSaWdodCI6MC4wLCJCb3R0b20iOjAuMH0sIlBhZGRpbmciOnsiJGlkIjoiMjYwMSIsIlRvcCI6MC4wLCJMZWZ0IjowLjAsIlJpZ2h0IjowLjAsIkJvdHRvbSI6MC4wfSwiQmFja2dyb3VuZCI6eyIkaWQiOiIyNjAyIiwiQ29sb3IiOnsiJGlkIjoiMjYwMyIsIkEiOjM4LCJSIjoyNTUsIkciOjE5MiwiQiI6MH19LCJJc1Zpc2libGUiOnRydWUsIldpZHRoIjowLjAsIkhlaWdodCI6MC4wLCJCb3JkZXJTdHlsZSI6eyIkaWQiOiIyNjA0IiwiTGluZUNvbG9yIjp7IiRpZCI6IjI2MDUiLCIkdHlwZSI6Ik5MUkUuQ29tbW9uLkRvbS5Tb2xpZENvbG9yQnJ1c2gsIE5MUkUuQ29tbW9uIiwiQ29sb3IiOnsiJGlkIjoiMjYwNiIsIkEiOjI1NSwiUiI6MjM0LCJHIjoyMiwiQiI6MzB9fSwiTGluZVdlaWdodCI6MC4wLCJMaW5lVHlwZSI6MCwiUGFyZW50U3R5bGUiOm51bGx9LCJQYXJlbnRTdHlsZSI6bnVsbH0sIklzQWJvdmVUaW1lYmFuZCI6ZmFsc2UsIlNwYWNpbmciOjUsIkRlZmF1bHRTd2ltbGFuZVRhc2tTdHlsZSI6eyIkaWQiOiIyNjA3IiwiJHR5cGUiOiJOTFJFLkNvbW1vbi5Eb20uU3R5bGVzLkV4cGxpY2l0U2V0YWJsZVRhc2tTdHlsZSwgTkxSRS5Db21tb24iLCJTaGFwZSI6NywiU2hhcGVUaGlja25lc3MiOjAsIkR1cmF0aW9uRm9ybWF0IjowLCJJbmNsdWRlTm9uV29ya2luZ0RheXNJbkR1cmF0aW9uIjpmYWxzZSwiUGVyY2VudGFnZUNvbXBsZXRlU3R5bGUiOnsiJGlkIjoiMjYwOCIsIkZvbnRTZXR0aW5ncyI6eyIkaWQiOiIyNjA5IiwiRm9udFNpemUiOjEwLCJGb250TmFtZSI6IkNhbGlicmkiLCJJc0JvbGQiOnRydWUsIklzSXRhbGljIjpmYWxzZSwiSXNVbmRlcmxpbmVkIjpmYWxzZSwiUGFyZW50U3R5bGUiOm51bGx9LCJBdXRvU2l6ZSI6MCwiRm9yZWdyb3VuZCI6eyIkaWQiOiIyNjEwIiwiQ29sb3IiOnsiJGlkIjoiMjYxMS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yNjEyIiwiVG9wIjowLjAsIkxlZnQiOjAuMCwiUmlnaHQiOjAuMCwiQm90dG9tIjowLjB9LCJQYWRkaW5nIjp7IiRpZCI6IjI2MTMiLCJUb3AiOjAuMCwiTGVmdCI6MC4wLCJSaWdodCI6MC4wLCJCb3R0b20iOjAuMH0sIkJhY2tncm91bmQiOnsiJGlkIjoiMjYxNCIsIkNvbG9yIjp7IiRpZCI6IjI2MTUiLCJBIjo4OSwiUiI6MCwiRyI6MCwiQiI6MH19LCJJc1Zpc2libGUiOnRydWUsIldpZHRoIjowLjAsIkhlaWdodCI6MC4wLCJCb3JkZXJTdHlsZSI6bnVsbCwiUGFyZW50U3R5bGUiOm51bGx9LCJEdXJhdGlvblN0eWxlIjp7IiRpZCI6IjI2MTYiLCJGb250U2V0dGluZ3MiOnsiJGlkIjoiMjYxNyIsIkZvbnRTaXplIjoxMCwiRm9udE5hbWUiOiJDYWxpYnJpIiwiSXNCb2xkIjpmYWxzZSwiSXNJdGFsaWMiOmZhbHNlLCJJc1VuZGVybGluZWQiOmZhbHNlLCJQYXJlbnRTdHlsZSI6bnVsbH0sIkF1dG9TaXplIjowLCJGb3JlZ3JvdW5kIjp7IiRpZCI6IjI2MTgiLCJDb2xvciI6eyIkaWQiOiIyNjE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yMCIsIlRvcCI6MC4wLCJMZWZ0IjowLjAsIlJpZ2h0IjowLjAsIkJvdHRvbSI6MC4wfSwiUGFkZGluZyI6eyIkaWQiOiIyNjIxIiwiVG9wIjowLjAsIkxlZnQiOjAuMCwiUmlnaHQiOjAuMCwiQm90dG9tIjowLjB9LCJCYWNrZ3JvdW5kIjp7IiRpZCI6IjI2MjIiLCJDb2xvciI6eyIkcmVmIjoiMjYxNSJ9fSwiSXNWaXNpYmxlIjp0cnVlLCJXaWR0aCI6MC4wLCJIZWlnaHQiOjAuMCwiQm9yZGVyU3R5bGUiOm51bGwsIlBhcmVudFN0eWxlIjpudWxsfSwiSG9yaXpvbnRhbENvbm5lY3RvclN0eWxlIjp7IiRpZCI6IjI2MjMiLCJMaW5lQ29sb3IiOnsiJGlkIjoiMjYyNCIsIiR0eXBlIjoiTkxSRS5Db21tb24uRG9tLlNvbGlkQ29sb3JCcnVzaCwgTkxSRS5Db21tb24iLCJDb2xvciI6eyIkaWQiOiIyNjI1IiwiQSI6MjU1LCJSIjoyMDQsIkciOjIwNCwiQiI6MjA0fX0sIkxpbmVXZWlnaHQiOjEuMCwiTGluZVR5cGUiOjAsIlBhcmVudFN0eWxlIjpudWxsfSwiVmVydGljYWxDb25uZWN0b3JTdHlsZSI6eyIkaWQiOiIyNjI2IiwiTGluZUNvbG9yIjp7IiRpZCI6IjI2MjciLCIkdHlwZSI6Ik5MUkUuQ29tbW9uLkRvbS5Tb2xpZENvbG9yQnJ1c2gsIE5MUkUuQ29tbW9uIiwiQ29sb3IiOnsiJGlkIjoiMjYy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I2MjkiLCJNYXJnaW4iOnsiJGlkIjoiMjYzMCIsIlRvcCI6MC4wLCJMZWZ0Ijo0LjAsIlJpZ2h0Ijo0LjAsIkJvdHRvbSI6MC4wfSwiUGFkZGluZyI6eyIkaWQiOiIyNjMxIiwiVG9wIjowLjAsIkxlZnQiOjAuMCwiUmlnaHQiOjAuMCwiQm90dG9tIjowLjB9LCJCYWNrZ3JvdW5kIjp7IiRpZCI6IjI2MzIiLCJDb2xvciI6eyIkaWQiOiIyNjMzIiwiQSI6MjU1LCJSIjoyNTUsIkciOjE5MiwiQiI6MH19LCJJc1Zpc2libGUiOnRydWUsIldpZHRoIjowLjAsIkhlaWdodCI6MTMuNDI2NjY2NjY2NjY2Njc3LCJCb3JkZXJTdHlsZSI6eyIkaWQiOiIyNjM0IiwiTGluZUNvbG9yIjp7IiRpZCI6IjI2MzUiLCIkdHlwZSI6Ik5MUkUuQ29tbW9uLkRvbS5Tb2xpZENvbG9yQnJ1c2gsIE5MUkUuQ29tbW9uIiwiQ29sb3IiOnsiJGlkIjoiMjYzNiIsIkEiOjI1NSwiUiI6MjM0LCJHIjoyMiwiQiI6MzB9fSwiTGluZVdlaWdodCI6MC4wLCJMaW5lVHlwZSI6MCwiUGFyZW50U3R5bGUiOm51bGx9LCJQYXJlbnRTdHlsZSI6bnVsbH0sIlRpdGxlU3R5bGUiOnsiJGlkIjoiMjYzNyIsIkZvbnRTZXR0aW5ncyI6eyIkaWQiOiIyNjM4IiwiRm9udFNpemUiOjExLCJGb250TmFtZSI6IkNhbGlicmkiLCJJc0JvbGQiOnRydWUsIklzSXRhbGljIjpmYWxzZSwiSXNVbmRlcmxpbmVkIjpmYWxzZSwiUGFyZW50U3R5bGUiOm51bGx9LCJBdXRvU2l6ZSI6MCwiRm9yZWdyb3VuZCI6eyIkaWQiOiIyNjM5IiwiQ29sb3IiOnsiJGlkIjoiMjY0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jQxIiwiVG9wIjowLjAsIkxlZnQiOjAuMCwiUmlnaHQiOjAuMCwiQm90dG9tIjowLjB9LCJQYWRkaW5nIjp7IiRpZCI6IjI2NDIiLCJUb3AiOjAuMCwiTGVmdCI6MC4wLCJSaWdodCI6MC4wLCJCb3R0b20iOjAuMH0sIkJhY2tncm91bmQiOnsiJGlkIjoiMjY0MyIsIkNvbG9yIjp7IiRyZWYiOiIyNjE1In19LCJJc1Zpc2libGUiOnRydWUsIldpZHRoIjowLjAsIkhlaWdodCI6MC4wLCJCb3JkZXJTdHlsZSI6bnVsbCwiUGFyZW50U3R5bGUiOm51bGx9LCJEYXRlU3R5bGUiOnsiJGlkIjoiMjY0NCIsIkZvbnRTZXR0aW5ncyI6eyIkaWQiOiIyNjQ1IiwiRm9udFNpemUiOjEwLCJGb250TmFtZSI6IkNhbGlicmkiLCJJc0JvbGQiOmZhbHNlLCJJc0l0YWxpYyI6ZmFsc2UsIklzVW5kZXJsaW5lZCI6ZmFsc2UsIlBhcmVudFN0eWxlIjpudWxsfSwiQXV0b1NpemUiOjAsIkZvcmVncm91bmQiOnsiJGlkIjoiMjY0NiIsIkNvbG9yIjp7IiRpZCI6IjI2N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2NDgiLCJUb3AiOjAuMCwiTGVmdCI6MC4wLCJSaWdodCI6MC4wLCJCb3R0b20iOjAuMH0sIlBhZGRpbmciOnsiJGlkIjoiMjY0OSIsIlRvcCI6MC4wLCJMZWZ0IjowLjAsIlJpZ2h0IjowLjAsIkJvdHRvbSI6MC4wfSwiQmFja2dyb3VuZCI6eyIkaWQiOiIyNjUwIiwiQ29sb3IiOnsiJHJlZiI6IjI2MTUifX0sIklzVmlzaWJsZSI6dHJ1ZSwiV2lkdGgiOjAuMCwiSGVpZ2h0IjowLjAsIkJvcmRlclN0eWxlIjpudWxsLCJQYXJlbnRTdHlsZSI6bnVsbH0sIkRhdGVGb3JtYXQiOnsiJGlkIjoiMjY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UyIiwiRm9ybWF0IjowLCJJc1Zpc2libGUiOmZhbHNlLCJMYXN0S25vd25WaXNpYmlsaXR5U3RhdGUiOmZhbHNlfSwiSXNWaXNpYmxlIjp0cnVlLCJQYXJlbnRTdHlsZSI6bnVsbCwiX2V4cGxpY2l0bHlTZXQiOnsiJGlkIjoiMjY1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NjU0IiwiU2hhcGUiOjE0LCJDb25uZWN0b3JNYXJnaW4iOnsiJGlkIjoiMjY1NSIsIlRvcCI6MC4wLCJMZWZ0IjoyLjAsIlJpZ2h0IjoyLjAsIkJvdHRvbSI6MC4wfSwiQ29ubmVjdG9yU3R5bGUiOnsiJGlkIjoiMjY1NiIsIkxpbmVDb2xvciI6eyIkaWQiOiIyNjU3IiwiJHR5cGUiOiJOTFJFLkNvbW1vbi5Eb20uU29saWRDb2xvckJydXNoLCBOTFJFLkNvbW1vbiIsIkNvbG9yIjp7IiRpZCI6IjI2NTgiLCJBIjoxMjcsIlIiOjc5LCJHIjoxMjksIkIiOjE4OX19LCJMaW5lV2VpZ2h0IjoxLjAsIkxpbmVUeXBlIjowLCJQYXJlbnRTdHlsZSI6bnVsbH0sIklzQmVsb3dUaW1lYmFuZCI6dHJ1ZSwiUG9zaXRpb25PblRhc2siOjMsIkhpZGVEYXRlIjpmYWxzZSwiU2hhcGVTaXplIjoxLCJTcGFjaW5nIjowLjAsIlBhZGRpbmciOnsiJGlkIjoiMjY1OSIsIlRvcCI6Ny4wLCJMZWZ0IjozLjAsIlJpZ2h0IjowLjAsIkJvdHRvbSI6Mi4wfSwiU2hhcGVTdHlsZSI6eyIkaWQiOiIyNjYwIiwiTWFyZ2luIjp7IiRpZCI6IjI2NjEiLCJUb3AiOjAuMCwiTGVmdCI6MC4wLCJSaWdodCI6MC4wLCJCb3R0b20iOjAuMH0sIlBhZGRpbmciOnsiJGlkIjoiMjY2MiIsIlRvcCI6MC4wLCJMZWZ0IjowLjAsIlJpZ2h0IjowLjAsIkJvdHRvbSI6MC4wfSwiQmFja2dyb3VuZCI6eyIkaWQiOiIyNjYzIiwiQ29sb3IiOnsiJGlkIjoiMjY2NCIsIkEiOjI1NSwiUiI6MTI3LCJHIjo5NiwiQiI6MH19LCJJc1Zpc2libGUiOnRydWUsIldpZHRoIjoxOC4wLCJIZWlnaHQiOjIwLjAsIkJvcmRlclN0eWxlIjp7IiRpZCI6IjI2NjUiLCJMaW5lQ29sb3IiOnsiJGlkIjoiMjY2NiIsIiR0eXBlIjoiTkxSRS5Db21tb24uRG9tLlNvbGlkQ29sb3JCcnVzaCwgTkxSRS5Db21tb24iLCJDb2xvciI6eyIkaWQiOiIyNjY3IiwiQSI6MjU1LCJSIjoyMzQsIkciOjIyLCJCIjozMH19LCJMaW5lV2VpZ2h0IjowLjAsIkxpbmVUeXBlIjowLCJQYXJlbnRTdHlsZSI6bnVsbH0sIlBhcmVudFN0eWxlIjpudWxsfSwiVGl0bGVTdHlsZSI6eyIkaWQiOiIyNjY4IiwiRm9udFNldHRpbmdzIjp7IiRpZCI6IjI2NjkiLCJGb250U2l6ZSI6MTEsIkZvbnROYW1lIjoiQ2FsaWJyaSIsIklzQm9sZCI6dHJ1ZSwiSXNJdGFsaWMiOmZhbHNlLCJJc1VuZGVybGluZWQiOmZhbHNlLCJQYXJlbnRTdHlsZSI6bnVsbH0sIkF1dG9TaXplIjowLCJGb3JlZ3JvdW5kIjp7IiRpZCI6IjI2NzAiLCJDb2xvciI6eyIkaWQiOiIyNjc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NzIiLCJUb3AiOjAuMCwiTGVmdCI6MC4wLCJSaWdodCI6MC4wLCJCb3R0b20iOjAuMH0sIlBhZGRpbmciOnsiJGlkIjoiMjY3MyIsIlRvcCI6MC4wLCJMZWZ0IjowLjAsIlJpZ2h0IjowLjAsIkJvdHRvbSI6MC4wfSwiQmFja2dyb3VuZCI6eyIkaWQiOiIyNjc0IiwiQ29sb3IiOnsiJGlkIjoiMjY3NSIsIkEiOjg5LCJSIjowLCJHIjowLCJCIjowfX0sIklzVmlzaWJsZSI6ZmFsc2UsIldpZHRoIjowLjAsIkhlaWdodCI6MC4wLCJCb3JkZXJTdHlsZSI6bnVsbCwiUGFyZW50U3R5bGUiOm51bGx9LCJEYXRlU3R5bGUiOnsiJGlkIjoiMjY3NiIsIkZvbnRTZXR0aW5ncyI6eyIkaWQiOiIyNjc3IiwiRm9udFNpemUiOjEwLCJGb250TmFtZSI6IkNhbGlicmkiLCJJc0JvbGQiOmZhbHNlLCJJc0l0YWxpYyI6ZmFsc2UsIklzVW5kZXJsaW5lZCI6ZmFsc2UsIlBhcmVudFN0eWxlIjpudWxsfSwiQXV0b1NpemUiOjAsIkZvcmVncm91bmQiOnsiJGlkIjoiMjY3OCIsIkNvbG9yIjp7IiRpZCI6IjI2N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2ODAiLCJUb3AiOjAuMCwiTGVmdCI6MC4wLCJSaWdodCI6MC4wLCJCb3R0b20iOjAuMH0sIlBhZGRpbmciOnsiJGlkIjoiMjY4MSIsIlRvcCI6MC4wLCJMZWZ0IjowLjAsIlJpZ2h0IjowLjAsIkJvdHRvbSI6MC4wfSwiQmFja2dyb3VuZCI6eyIkaWQiOiIyNjgyIiwiQ29sb3IiOnsiJHJlZiI6IjI2NzUifX0sIklzVmlzaWJsZSI6ZmFsc2UsIldpZHRoIjowLjAsIkhlaWdodCI6MC4wLCJCb3JkZXJTdHlsZSI6bnVsbCwiUGFyZW50U3R5bGUiOm51bGx9LCJEYXRlRm9ybWF0Ijp7IiRpZCI6IjI2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4NCIsIkZvcm1hdCI6MCwiSXNWaXNpYmxlIjpmYWxzZSwiTGFzdEtub3duVmlzaWJpbGl0eVN0YXRlIjpmYWxzZX0sIklzVmlzaWJsZSI6dHJ1ZSwiUGFyZW50U3R5bGUiOm51bGx9LCJEZWZhdWx0U3dpbWxhbmVNaWxlc3RvbmVTdHlsZSI6eyIkaWQiOiIyNjg1IiwiVGl0bGVQb3NpdGlvbiI6IlJpZ2h0IiwiRGF0ZVBvc2l0aW9uIjoiTGVmdCIsIlNoYXBlVHlwZSI6MCwiU2hhcGVTaXplIjoxLCJTcGFjaW5nIjo1LCJTaGFwZVN0eWxlIjp7IiRpZCI6IjI2ODYiLCJNYXJnaW4iOnsiJGlkIjoiMjY4NyIsIlRvcCI6MC4wLCJMZWZ0IjowLjAsIlJpZ2h0IjowLjAsIkJvdHRvbSI6MC4wfSwiUGFkZGluZyI6eyIkaWQiOiIyNjg4IiwiVG9wIjowLjAsIkxlZnQiOjAuMCwiUmlnaHQiOjAuMCwiQm90dG9tIjowLjB9LCJCYWNrZ3JvdW5kIjp7IiRpZCI6IjI2ODkiLCJDb2xvciI6eyIkaWQiOiIyNjkwIiwiQSI6MjU1LCJSIjoyNTUsIkciOjE5MiwiQiI6MH19LCJJc1Zpc2libGUiOnRydWUsIldpZHRoIjoxOC4wLCJIZWlnaHQiOjIwLjAsIkJvcmRlclN0eWxlIjp7IiRpZCI6IjI2OTEiLCJMaW5lQ29sb3IiOnsiJGlkIjoiMjY5MiIsIiR0eXBlIjoiTkxSRS5Db21tb24uRG9tLlNvbGlkQ29sb3JCcnVzaCwgTkxSRS5Db21tb24iLCJDb2xvciI6eyIkaWQiOiIyNjkzIiwiQSI6MjU1LCJSIjoyMzQsIkciOjIyLCJCIjozMH19LCJMaW5lV2VpZ2h0IjowLjAsIkxpbmVUeXBlIjowLCJQYXJlbnRTdHlsZSI6bnVsbH0sIlBhcmVudFN0eWxlIjpudWxsfSwiVGl0bGVTdHlsZSI6eyIkaWQiOiIyNjk0IiwiRm9udFNldHRpbmdzIjp7IiRpZCI6IjI2OTUiLCJGb250U2l6ZSI6MTEsIkZvbnROYW1lIjoiQ2FsaWJyaSIsIklzQm9sZCI6dHJ1ZSwiSXNJdGFsaWMiOmZhbHNlLCJJc1VuZGVybGluZWQiOmZhbHNlLCJQYXJlbnRTdHlsZSI6bnVsbH0sIkF1dG9TaXplIjowLCJGb3JlZ3JvdW5kIjp7IiRpZCI6IjI2OTYiLCJDb2xvciI6eyIkaWQiOiIyNjk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OTgiLCJUb3AiOjAuMCwiTGVmdCI6MC4wLCJSaWdodCI6MC4wLCJCb3R0b20iOjAuMH0sIlBhZGRpbmciOnsiJGlkIjoiMjY5OSIsIlRvcCI6MC4wLCJMZWZ0IjowLjAsIlJpZ2h0IjowLjAsIkJvdHRvbSI6MC4wfSwiQmFja2dyb3VuZCI6eyIkaWQiOiIyNzAwIiwiQ29sb3IiOnsiJGlkIjoiMjcwMSIsIkEiOjg5LCJSIjowLCJHIjowLCJCIjowfX0sIklzVmlzaWJsZSI6dHJ1ZSwiV2lkdGgiOjAuMCwiSGVpZ2h0IjowLjAsIkJvcmRlclN0eWxlIjpudWxsLCJQYXJlbnRTdHlsZSI6bnVsbH0sIkRhdGVTdHlsZSI6eyIkaWQiOiIyNzAyIiwiRm9udFNldHRpbmdzIjp7IiRpZCI6IjI3MDMiLCJGb250U2l6ZSI6MTAsIkZvbnROYW1lIjoiQ2FsaWJyaSIsIklzQm9sZCI6ZmFsc2UsIklzSXRhbGljIjpmYWxzZSwiSXNVbmRlcmxpbmVkIjpmYWxzZSwiUGFyZW50U3R5bGUiOm51bGx9LCJBdXRvU2l6ZSI6MCwiRm9yZWdyb3VuZCI6eyIkaWQiOiIyNzA0IiwiQ29sb3IiOnsiJGlkIjoiMjcw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wNiIsIlRvcCI6MC4wLCJMZWZ0IjowLjAsIlJpZ2h0IjowLjAsIkJvdHRvbSI6MC4wfSwiUGFkZGluZyI6eyIkaWQiOiIyNzA3IiwiVG9wIjowLjAsIkxlZnQiOjAuMCwiUmlnaHQiOjAuMCwiQm90dG9tIjowLjB9LCJCYWNrZ3JvdW5kIjp7IiRpZCI6IjI3MDgiLCJDb2xvciI6eyIkaWQiOiIyNzA5IiwiQSI6ODksIlIiOjAsIkciOjAsIkIiOjB9fSwiSXNWaXNpYmxlIjpmYWxzZSwiV2lkdGgiOjAuMCwiSGVpZ2h0IjowLjAsIkJvcmRlclN0eWxlIjpudWxsLCJQYXJlbnRTdHlsZSI6bnVsbH0sIkRhdGVGb3JtYXQiOnsiJGlkIjoiMjcx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ExIiwiRm9ybWF0IjowLCJJc1Zpc2libGUiOmZhbHNlLCJMYXN0S25vd25WaXNpYmlsaXR5U3RhdGUiOmZhbHNlfSwiSXNWaXNpYmxlIjp0cnVlLCJQYXJlbnRTdHlsZSI6bnVsbH0sIkRlZmF1bHRTd2ltbGFuZUFjdGl2aXR5U3R5bGUiOnsiJGlkIjoiMjcxMiIsIkhlYWRlclN0eWxlIjp7IiRpZCI6IjI3MTMiLCJUZXh0U3R5bGUiOnsiJGlkIjoiMjcxNCIsIkZvbnRTZXR0aW5ncyI6eyIkaWQiOiIyNzE1IiwiRm9udFNpemUiOjExLCJGb250TmFtZSI6IkNhbGlicmkiLCJJc0JvbGQiOmZhbHNlLCJJc0l0YWxpYyI6ZmFsc2UsIklzVW5kZXJsaW5lZCI6ZmFsc2UsIlBhcmVudFN0eWxlIjpudWxsfSwiQXV0b1NpemUiOjAsIkZvcmVncm91bmQiOnsiJGlkIjoiMjcxNiIsIkNvbG9yIjp7IiRpZCI6IjI3MT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zE4IiwiVG9wIjowLjAsIkxlZnQiOjAuMCwiUmlnaHQiOjAuMCwiQm90dG9tIjowLjB9LCJQYWRkaW5nIjp7IiRpZCI6IjI3MTkiLCJUb3AiOjAuMCwiTGVmdCI6MC4wLCJSaWdodCI6MC4wLCJCb3R0b20iOjAuMH0sIkJhY2tncm91bmQiOm51bGwsIklzVmlzaWJsZSI6dHJ1ZSwiV2lkdGgiOjAuMCwiSGVpZ2h0IjowLjAsIkJvcmRlclN0eWxlIjpudWxsLCJQYXJlbnRTdHlsZSI6bnVsbH0sIlJlY3RhbmdsZVN0eWxlIjp7IiRpZCI6IjI3MjAiLCJNYXJnaW4iOnsiJGlkIjoiMjcyMSIsIlRvcCI6MC4wLCJMZWZ0IjowLjAsIlJpZ2h0IjowLjAsIkJvdHRvbSI6MC4wfSwiUGFkZGluZyI6eyIkaWQiOiIyNzIyIiwiVG9wIjowLjAsIkxlZnQiOjAuMCwiUmlnaHQiOjAuMCwiQm90dG9tIjowLjB9LCJCYWNrZ3JvdW5kIjp7IiRpZCI6IjI3MjMiLCJDb2xvciI6eyIkaWQiOiIyNzI0IiwiQSI6NjMsIlIiOjI1NSwiRyI6MTkyLCJCIjowfX0sIklzVmlzaWJsZSI6dHJ1ZSwiV2lkdGgiOjAuMCwiSGVpZ2h0IjowLjAsIkJvcmRlclN0eWxlIjp7IiRpZCI6IjI3MjUiLCJMaW5lQ29sb3IiOnsiJGlkIjoiMjcyNiIsIiR0eXBlIjoiTkxSRS5Db21tb24uRG9tLlNvbGlkQ29sb3JCcnVzaCwgTkxSRS5Db21tb24iLCJDb2xvciI6eyIkaWQiOiIyNzI3IiwiQSI6MjU1LCJSIjoyNTUsIkciOjAsIkIiOjB9fSwiTGluZVdlaWdodCI6MC4wLCJMaW5lVHlwZSI6MCwiUGFyZW50U3R5bGUiOm51bGx9LCJQYXJlbnRTdHlsZSI6bnVsbH0sIk1hcmdpbiI6eyIkaWQiOiIyNzI4IiwiVG9wIjowLjAsIkxlZnQiOjAuMCwiUmlnaHQiOjAuMCwiQm90dG9tIjowLjB9LCJQYWRkaW5nIjp7IiRpZCI6IjI3MjkiLCJUb3AiOjAuMCwiTGVmdCI6MC4wLCJSaWdodCI6MC4wLCJCb3R0b20iOjAuMH0sIkJhY2tncm91bmQiOm51bGwsIklzVmlzaWJsZSI6dHJ1ZSwiV2lkdGgiOjAuMCwiSGVpZ2h0IjowLjAsIkJvcmRlclN0eWxlIjpudWxsLCJQYXJlbnRTdHlsZSI6bnVsbH0sIkJhY2tncm91bmRTdHlsZSI6eyIkaWQiOiIyNzMwIiwiTWFyZ2luIjp7IiRpZCI6IjI3MzEiLCJUb3AiOjAuMCwiTGVmdCI6MC4wLCJSaWdodCI6MC4wLCJCb3R0b20iOjAuMH0sIlBhZGRpbmciOnsiJGlkIjoiMjczMiIsIlRvcCI6MC4wLCJMZWZ0IjowLjAsIlJpZ2h0IjowLjAsIkJvdHRvbSI6MC4wfSwiQmFja2dyb3VuZCI6eyIkaWQiOiIyNzMzIiwiQ29sb3IiOnsiJGlkIjoiMjczNCIsIkEiOjM4LCJSIjoyNTUsIkciOjE5MiwiQiI6MH19LCJJc1Zpc2libGUiOnRydWUsIldpZHRoIjowLjAsIkhlaWdodCI6MC4wLCJCb3JkZXJTdHlsZSI6eyIkaWQiOiIyNzM1IiwiTGluZUNvbG9yIjp7IiRpZCI6IjI3MzYiLCIkdHlwZSI6Ik5MUkUuQ29tbW9uLkRvbS5Tb2xpZENvbG9yQnJ1c2gsIE5MUkUuQ29tbW9uIiwiQ29sb3IiOnsiJGlkIjoiMjczNyIsIkEiOjI1NSwiUiI6MjM0LCJHIjoyMiwiQiI6MzB9fSwiTGluZVdlaWdodCI6MC4wLCJMaW5lVHlwZSI6MCwiUGFyZW50U3R5bGUiOm51bGx9LCJQYXJlbnRTdHlsZSI6bnVsbH0sIk1hcmdpbiI6eyIkaWQiOiIyNzM4IiwiVG9wIjowLjAsIkxlZnQiOjAuMCwiUmlnaHQiOjAuMCwiQm90dG9tIjowLjB9LCJQYWRkaW5nIjp7IiRpZCI6IjI3MzkiLCJUb3AiOjAuMCwiTGVmdCI6MC4wLCJSaWdodCI6MC4wLCJCb3R0b20iOjAuMH0sIklzVmlzaWJsZSI6dHJ1ZSwiV2lkdGgiOjAuMCwiSGVpZ2h0IjowLjAsIkJvcmRlclN0eWxlIjpudWxsLCJQYXJlbnRTdHlsZSI6bnVsbH0sIk1hcmdpbiI6eyIkaWQiOiIyNzQwIiwiVG9wIjowLjAsIkxlZnQiOjAuMCwiUmlnaHQiOjAuMCwiQm90dG9tIjowLjB9LCJQYWRkaW5nIjp7IiRpZCI6IjI3NDEiLCJUb3AiOjAuMCwiTGVmdCI6MC4wLCJSaWdodCI6MC4wLCJCb3R0b20iOjAuMH0sIklzVmlzaWJsZSI6dHJ1ZSwiV2lkdGgiOjAuMCwiSGVpZ2h0IjowLjAsIkJvcmRlclN0eWxlIjp7IiRpZCI6IjI3NDIiLCJMaW5lQ29sb3IiOm51bGwsIkxpbmVXZWlnaHQiOjAuMCwiTGluZVR5cGUiOjAsIlBhcmVudFN0eWxlIjpudWxsfSwiUGFyZW50U3R5bGUiOm51bGx9LCJfYWRkaXRpb25hbFN3aW1sYW5lVjJTdHlsZXMiOlt7IiRpZCI6IjI3NDMiLCJTdHlsZUlkIjoiMDAwMDAwMDAtMDAwMC0wMDAwLTAwMDAtMDAwMDAwMDAwMDAwIiwiSGVhZGVyU3R5bGUiOnsiJGlkIjoiMjc0NCIsIlRleHRJc1ZlcnRpY2FsIjpmYWxzZSwiVGV4dFN0eWxlIjp7IiRpZCI6IjI3NDUiLCJGb250U2V0dGluZ3MiOnsiJGlkIjoiMjc0NiIsIkZvbnRTaXplIjoxMiwiRm9udE5hbWUiOiJDYWxpYnJpIiwiSXNCb2xkIjp0cnVlLCJJc0l0YWxpYyI6ZmFsc2UsIklzVW5kZXJsaW5lZCI6ZmFsc2UsIlBhcmVudFN0eWxlIjpudWxsfSwiQXV0b1NpemUiOjAsIkZvcmVncm91bmQiOnsiJGlkIjoiMjc0NyIsIkNvbG9yIjp7IiRpZCI6IjI3NDgiLCJBIjoyNTUsIlIiOjI1NSwiRyI6MjU1LCJCIjoyNTV9fSwiTWF4V2lkdGgiOjAuMCwiTWF4SGVpZ2h0IjowLjAsIlNtYXJ0Rm9yZWdyb3VuZElzQWN0aXZlIjpmYWxzZSwiSG9yaXpvbnRhbEFsaWdubWVudCI6MCwiVmVydGljYWxBbGlnbm1lbnQiOjAsIlNtYXJ0Rm9yZWdyb3VuZCI6bnVsbCwiQmFja2dyb3VuZEZpbGxUeXBlIjowLCJNYXJnaW4iOnsiJGlkIjoiMjc0OSIsIlRvcCI6MC4wLCJMZWZ0IjowLjAsIlJpZ2h0IjowLjAsIkJvdHRvbSI6MC4wfSwiUGFkZGluZyI6eyIkaWQiOiIyNzUwIiwiVG9wIjowLjAsIkxlZnQiOjAuMCwiUmlnaHQiOjAuMCwiQm90dG9tIjowLjB9LCJCYWNrZ3JvdW5kIjpudWxsLCJJc1Zpc2libGUiOmZhbHNlLCJXaWR0aCI6MC4wLCJIZWlnaHQiOjAuMCwiQm9yZGVyU3R5bGUiOm51bGwsIlBhcmVudFN0eWxlIjpudWxsfSwiUmVjdGFuZ2xlU3R5bGUiOnsiJGlkIjoiMjc1MSIsIk1hcmdpbiI6eyIkaWQiOiIyNzUyIiwiVG9wIjowLjAsIkxlZnQiOjAuMCwiUmlnaHQiOjAuMCwiQm90dG9tIjowLjB9LCJQYWRkaW5nIjp7IiRpZCI6IjI3NTMiLCJUb3AiOjAuMCwiTGVmdCI6MC4wLCJSaWdodCI6MC4wLCJCb3R0b20iOjAuMH0sIkJhY2tncm91bmQiOnsiJGlkIjoiMjc1NCIsIkNvbG9yIjp7IiRpZCI6IjI3NTUiLCJBIjoyNTUsIlIiOjIzNywiRyI6MTI1LCJCIjo0OX19LCJJc1Zpc2libGUiOmZhbHNlLCJXaWR0aCI6MC4wLCJIZWlnaHQiOjAuMCwiQm9yZGVyU3R5bGUiOnsiJGlkIjoiMjc1NiIsIkxpbmVDb2xvciI6eyIkaWQiOiIyNzU3IiwiJHR5cGUiOiJOTFJFLkNvbW1vbi5Eb20uU29saWRDb2xvckJydXNoLCBOTFJFLkNvbW1vbiIsIkNvbG9yIjp7IiRpZCI6IjI3NTgiLCJBIjoyNTUsIlIiOjIxLCJHIjozNywiQiI6NjZ9fSwiTGluZVdlaWdodCI6MC4wLCJMaW5lVHlwZSI6MCwiUGFyZW50U3R5bGUiOm51bGx9LCJQYXJlbnRTdHlsZSI6bnVsbH0sIk1hcmdpbiI6eyIkaWQiOiIyNzU5IiwiVG9wIjowLjAsIkxlZnQiOjAuMCwiUmlnaHQiOjAuMCwiQm90dG9tIjowLjB9LCJQYWRkaW5nIjp7IiRpZCI6IjI3NjAiLCJUb3AiOjAuMCwiTGVmdCI6MC4wLCJSaWdodCI6MC4wLCJCb3R0b20iOjAuMH0sIkJhY2tncm91bmQiOm51bGwsIklzVmlzaWJsZSI6dHJ1ZSwiV2lkdGgiOjAuMCwiSGVpZ2h0IjowLjAsIkJvcmRlclN0eWxlIjpudWxsLCJQYXJlbnRTdHlsZSI6bnVsbH0sIkJhY2tncm91bmRTdHlsZSI6eyIkaWQiOiIyNzYxIiwiTWFyZ2luIjp7IiRpZCI6IjI3NjIiLCJUb3AiOjAuMCwiTGVmdCI6MC4wLCJSaWdodCI6MC4wLCJCb3R0b20iOjAuMH0sIlBhZGRpbmciOnsiJGlkIjoiMjc2MyIsIlRvcCI6MC4wLCJMZWZ0IjowLjAsIlJpZ2h0IjowLjAsIkJvdHRvbSI6MC4wfSwiQmFja2dyb3VuZCI6eyIkaWQiOiIyNzY0IiwiQ29sb3IiOnsiJGlkIjoiMjc2NSIsIkEiOjM4LCJSIjoyMzcsIkciOjEyNSwiQiI6NDl9fSwiSXNWaXNpYmxlIjp0cnVlLCJXaWR0aCI6MC4wLCJIZWlnaHQiOjAuMCwiQm9yZGVyU3R5bGUiOnsiJGlkIjoiMjc2NiIsIkxpbmVDb2xvciI6eyIkaWQiOiIyNzY3IiwiJHR5cGUiOiJOTFJFLkNvbW1vbi5Eb20uU29saWRDb2xvckJydXNoLCBOTFJFLkNvbW1vbiIsIkNvbG9yIjp7IiRpZCI6IjI3NjgiLCJBIjoyNTUsIlIiOjIzNCwiRyI6MjIsIkIiOjMwfX0sIkxpbmVXZWlnaHQiOjAuMCwiTGluZVR5cGUiOjAsIlBhcmVudFN0eWxlIjpudWxsfSwiUGFyZW50U3R5bGUiOm51bGx9LCJJc0Fib3ZlVGltZWJhbmQiOmZhbHNlLCJTcGFjaW5nIjo1LCJEZWZhdWx0U3dpbWxhbmVUYXNrU3R5bGUiOnsiJGlkIjoiMjc2OSIsIiR0eXBlIjoiTkxSRS5Db21tb24uRG9tLlN0eWxlcy5FeHBsaWNpdFNldGFibGVUYXNrU3R5bGUsIE5MUkUuQ29tbW9uIiwiU2hhcGUiOjcsIlNoYXBlVGhpY2tuZXNzIjowLCJEdXJhdGlvbkZvcm1hdCI6MCwiSW5jbHVkZU5vbldvcmtpbmdEYXlzSW5EdXJhdGlvbiI6ZmFsc2UsIlBlcmNlbnRhZ2VDb21wbGV0ZVN0eWxlIjp7IiRpZCI6IjI3NzAiLCJGb250U2V0dGluZ3MiOnsiJGlkIjoiMjc3MSIsIkZvbnRTaXplIjoxMCwiRm9udE5hbWUiOiJDYWxpYnJpIiwiSXNCb2xkIjpmYWxzZSwiSXNJdGFsaWMiOmZhbHNlLCJJc1VuZGVybGluZWQiOmZhbHNlLCJQYXJlbnRTdHlsZSI6bnVsbH0sIkF1dG9TaXplIjowLCJGb3JlZ3JvdW5kIjp7IiRpZCI6IjI3NzIiLCJDb2xvciI6eyIkaWQiOiIyNzc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3NCIsIlRvcCI6MC4wLCJMZWZ0IjowLjAsIlJpZ2h0IjowLjAsIkJvdHRvbSI6MC4wfSwiUGFkZGluZyI6eyIkaWQiOiIyNzc1IiwiVG9wIjowLjAsIkxlZnQiOjAuMCwiUmlnaHQiOjAuMCwiQm90dG9tIjowLjB9LCJCYWNrZ3JvdW5kIjp7IiRpZCI6IjI3NzYiLCJDb2xvciI6eyIkaWQiOiIyNzc3IiwiQSI6ODksIlIiOjAsIkciOjAsIkIiOjB9fSwiSXNWaXNpYmxlIjp0cnVlLCJXaWR0aCI6MC4wLCJIZWlnaHQiOjAuMCwiQm9yZGVyU3R5bGUiOm51bGwsIlBhcmVudFN0eWxlIjpudWxsfSwiRHVyYXRpb25TdHlsZSI6eyIkaWQiOiIyNzc4IiwiRm9udFNldHRpbmdzIjp7IiRpZCI6IjI3NzkiLCJGb250U2l6ZSI6MTAsIkZvbnROYW1lIjoiQ2FsaWJyaSIsIklzQm9sZCI6ZmFsc2UsIklzSXRhbGljIjpmYWxzZSwiSXNVbmRlcmxpbmVkIjpmYWxzZSwiUGFyZW50U3R5bGUiOm51bGx9LCJBdXRvU2l6ZSI6MCwiRm9yZWdyb3VuZCI6eyIkaWQiOiIyNzgwIiwiQ29sb3IiOnsiJGlkIjoiMjc4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ODIiLCJUb3AiOjAuMCwiTGVmdCI6MC4wLCJSaWdodCI6MC4wLCJCb3R0b20iOjAuMH0sIlBhZGRpbmciOnsiJGlkIjoiMjc4MyIsIlRvcCI6MC4wLCJMZWZ0IjowLjAsIlJpZ2h0IjowLjAsIkJvdHRvbSI6MC4wfSwiQmFja2dyb3VuZCI6eyIkaWQiOiIyNzg0IiwiQ29sb3IiOnsiJHJlZiI6IjI3NzcifX0sIklzVmlzaWJsZSI6dHJ1ZSwiV2lkdGgiOjAuMCwiSGVpZ2h0IjowLjAsIkJvcmRlclN0eWxlIjpudWxsLCJQYXJlbnRTdHlsZSI6bnVsbH0sIkhvcml6b250YWxDb25uZWN0b3JTdHlsZSI6eyIkaWQiOiIyNzg1IiwiTGluZUNvbG9yIjp7IiRpZCI6IjI3ODYiLCIkdHlwZSI6Ik5MUkUuQ29tbW9uLkRvbS5Tb2xpZENvbG9yQnJ1c2gsIE5MUkUuQ29tbW9uIiwiQ29sb3IiOnsiJGlkIjoiMjc4NyIsIkEiOjI1NSwiUiI6MjA0LCJHIjoyMDQsIkIiOjIwNH19LCJMaW5lV2VpZ2h0IjoxLjAsIkxpbmVUeXBlIjowLCJQYXJlbnRTdHlsZSI6bnVsbH0sIlZlcnRpY2FsQ29ubmVjdG9yU3R5bGUiOnsiJGlkIjoiMjc4OCIsIkxpbmVDb2xvciI6eyIkaWQiOiIyNzg5IiwiJHR5cGUiOiJOTFJFLkNvbW1vbi5Eb20uU29saWRDb2xvckJydXNoLCBOTFJFLkNvbW1vbiIsIkNvbG9yIjp7IiRpZCI6IjI3OT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NzkxIiwiTWFyZ2luIjp7IiRpZCI6IjI3OTIiLCJUb3AiOjAuMCwiTGVmdCI6NC4wLCJSaWdodCI6NC4wLCJCb3R0b20iOjAuMH0sIlBhZGRpbmciOnsiJGlkIjoiMjc5MyIsIlRvcCI6MC4wLCJMZWZ0IjowLjAsIlJpZ2h0IjowLjAsIkJvdHRvbSI6MC4wfSwiQmFja2dyb3VuZCI6eyIkaWQiOiIyNzk0IiwiQ29sb3IiOnsiJGlkIjoiMjc5NSIsIkEiOjI1NSwiUiI6MjM3LCJHIjoxMjUsIkIiOjQ5fX0sIklzVmlzaWJsZSI6dHJ1ZSwiV2lkdGgiOjAuMCwiSGVpZ2h0IjoxMy40MjY2NjY2NjY2NjY2NzcsIkJvcmRlclN0eWxlIjp7IiRpZCI6IjI3OTYiLCJMaW5lQ29sb3IiOnsiJGlkIjoiMjc5NyIsIiR0eXBlIjoiTkxSRS5Db21tb24uRG9tLlNvbGlkQ29sb3JCcnVzaCwgTkxSRS5Db21tb24iLCJDb2xvciI6eyIkaWQiOiIyNzk4IiwiQSI6MjU1LCJSIjoyMzQsIkciOjIyLCJCIjozMH19LCJMaW5lV2VpZ2h0IjowLjAsIkxpbmVUeXBlIjowLCJQYXJlbnRTdHlsZSI6bnVsbH0sIlBhcmVudFN0eWxlIjpudWxsfSwiVGl0bGVTdHlsZSI6eyIkaWQiOiIyNzk5IiwiRm9udFNldHRpbmdzIjp7IiRpZCI6IjI4MDAiLCJGb250U2l6ZSI6MTEsIkZvbnROYW1lIjoiQ2FsaWJyaSIsIklzQm9sZCI6dHJ1ZSwiSXNJdGFsaWMiOmZhbHNlLCJJc1VuZGVybGluZWQiOmZhbHNlLCJQYXJlbnRTdHlsZSI6bnVsbH0sIkF1dG9TaXplIjowLCJGb3JlZ3JvdW5kIjp7IiRpZCI6IjI4MDEiLCJDb2xvciI6eyIkaWQiOiIyODA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MDMiLCJUb3AiOjAuMCwiTGVmdCI6MC4wLCJSaWdodCI6MC4wLCJCb3R0b20iOjAuMH0sIlBhZGRpbmciOnsiJGlkIjoiMjgwNCIsIlRvcCI6MC4wLCJMZWZ0IjowLjAsIlJpZ2h0IjowLjAsIkJvdHRvbSI6MC4wfSwiQmFja2dyb3VuZCI6eyIkaWQiOiIyODA1IiwiQ29sb3IiOnsiJHJlZiI6IjI3NzcifX0sIklzVmlzaWJsZSI6dHJ1ZSwiV2lkdGgiOjAuMCwiSGVpZ2h0IjowLjAsIkJvcmRlclN0eWxlIjpudWxsLCJQYXJlbnRTdHlsZSI6bnVsbH0sIkRhdGVTdHlsZSI6eyIkaWQiOiIyODA2IiwiRm9udFNldHRpbmdzIjp7IiRpZCI6IjI4MDciLCJGb250U2l6ZSI6MTAsIkZvbnROYW1lIjoiQ2FsaWJyaSIsIklzQm9sZCI6ZmFsc2UsIklzSXRhbGljIjpmYWxzZSwiSXNVbmRlcmxpbmVkIjpmYWxzZSwiUGFyZW50U3R5bGUiOm51bGx9LCJBdXRvU2l6ZSI6MCwiRm9yZWdyb3VuZCI6eyIkaWQiOiIyODA4IiwiQ29sb3IiOnsiJGlkIjoiMjg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xMCIsIlRvcCI6MC4wLCJMZWZ0IjowLjAsIlJpZ2h0IjowLjAsIkJvdHRvbSI6MC4wfSwiUGFkZGluZyI6eyIkaWQiOiIyODExIiwiVG9wIjowLjAsIkxlZnQiOjAuMCwiUmlnaHQiOjAuMCwiQm90dG9tIjowLjB9LCJCYWNrZ3JvdW5kIjp7IiRpZCI6IjI4MTIiLCJDb2xvciI6eyIkcmVmIjoiMjc3NyJ9fSwiSXNWaXNpYmxlIjp0cnVlLCJXaWR0aCI6MC4wLCJIZWlnaHQiOjAuMCwiQm9yZGVyU3R5bGUiOm51bGwsIlBhcmVudFN0eWxlIjpudWxsfSwiRGF0ZUZvcm1hdCI6eyIkaWQiOiIyO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TQiLCJGb3JtYXQiOjAsIklzVmlzaWJsZSI6ZmFsc2UsIkxhc3RLbm93blZpc2liaWxpdHlTdGF0ZSI6ZmFsc2V9LCJJc1Zpc2libGUiOnRydWUsIlBhcmVudFN0eWxlIjpudWxsLCJfZXhwbGljaXRseVNldCI6eyIkaWQiOiIyODE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MTYiLCJTaGFwZSI6MTQsIkNvbm5lY3Rvck1hcmdpbiI6eyIkaWQiOiIyODE3IiwiVG9wIjowLjAsIkxlZnQiOjIuMCwiUmlnaHQiOjIuMCwiQm90dG9tIjowLjB9LCJDb25uZWN0b3JTdHlsZSI6eyIkaWQiOiIyODE4IiwiTGluZUNvbG9yIjp7IiRpZCI6IjI4MTkiLCIkdHlwZSI6Ik5MUkUuQ29tbW9uLkRvbS5Tb2xpZENvbG9yQnJ1c2gsIE5MUkUuQ29tbW9uIiwiQ29sb3IiOnsiJGlkIjoiMjgyMCIsIkEiOjEyNywiUiI6NzksIkciOjEyOSwiQiI6MTg5fX0sIkxpbmVXZWlnaHQiOjEuMCwiTGluZVR5cGUiOjAsIlBhcmVudFN0eWxlIjpudWxsfSwiSXNCZWxvd1RpbWViYW5kIjp0cnVlLCJQb3NpdGlvbk9uVGFzayI6MywiSGlkZURhdGUiOmZhbHNlLCJTaGFwZVNpemUiOjEsIlNwYWNpbmciOjAuMCwiUGFkZGluZyI6eyIkaWQiOiIyODIxIiwiVG9wIjo3LjAsIkxlZnQiOjMuMCwiUmlnaHQiOjAuMCwiQm90dG9tIjoyLjB9LCJTaGFwZVN0eWxlIjp7IiRpZCI6IjI4MjIiLCJNYXJnaW4iOnsiJGlkIjoiMjgyMyIsIlRvcCI6MC4wLCJMZWZ0IjowLjAsIlJpZ2h0IjowLjAsIkJvdHRvbSI6MC4wfSwiUGFkZGluZyI6eyIkaWQiOiIyODI0IiwiVG9wIjowLjAsIkxlZnQiOjAuMCwiUmlnaHQiOjAuMCwiQm90dG9tIjowLjB9LCJCYWNrZ3JvdW5kIjp7IiRpZCI6IjI4MjUiLCJDb2xvciI6eyIkaWQiOiIyODI2IiwiQSI6MjU1LCJSIjoxMzIsIkciOjYwLCJCIjoxMn19LCJJc1Zpc2libGUiOnRydWUsIldpZHRoIjoxOC4wLCJIZWlnaHQiOjIwLjAsIkJvcmRlclN0eWxlIjp7IiRpZCI6IjI4MjciLCJMaW5lQ29sb3IiOnsiJGlkIjoiMjgyOCIsIiR0eXBlIjoiTkxSRS5Db21tb24uRG9tLlNvbGlkQ29sb3JCcnVzaCwgTkxSRS5Db21tb24iLCJDb2xvciI6eyIkaWQiOiIyODI5IiwiQSI6MjU1LCJSIjoyMzQsIkciOjIyLCJCIjozMH19LCJMaW5lV2VpZ2h0IjowLjAsIkxpbmVUeXBlIjowLCJQYXJlbnRTdHlsZSI6bnVsbH0sIlBhcmVudFN0eWxlIjpudWxsfSwiVGl0bGVTdHlsZSI6eyIkaWQiOiIyODMwIiwiRm9udFNldHRpbmdzIjp7IiRpZCI6IjI4MzEiLCJGb250U2l6ZSI6MTEsIkZvbnROYW1lIjoiQ2FsaWJyaSIsIklzQm9sZCI6dHJ1ZSwiSXNJdGFsaWMiOmZhbHNlLCJJc1VuZGVybGluZWQiOmZhbHNlLCJQYXJlbnRTdHlsZSI6bnVsbH0sIkF1dG9TaXplIjowLCJGb3JlZ3JvdW5kIjp7IiRpZCI6IjI4MzIiLCJDb2xvciI6eyIkaWQiOiIyODM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4MzQiLCJUb3AiOjAuMCwiTGVmdCI6MC4wLCJSaWdodCI6MC4wLCJCb3R0b20iOjAuMH0sIlBhZGRpbmciOnsiJGlkIjoiMjgzNSIsIlRvcCI6MC4wLCJMZWZ0IjowLjAsIlJpZ2h0IjowLjAsIkJvdHRvbSI6MC4wfSwiQmFja2dyb3VuZCI6eyIkaWQiOiIyODM2IiwiQ29sb3IiOnsiJGlkIjoiMjgzNyIsIkEiOjg5LCJSIjowLCJHIjowLCJCIjowfX0sIklzVmlzaWJsZSI6dHJ1ZSwiV2lkdGgiOjAuMCwiSGVpZ2h0IjowLjAsIkJvcmRlclN0eWxlIjpudWxsLCJQYXJlbnRTdHlsZSI6bnVsbH0sIkRhdGVTdHlsZSI6eyIkaWQiOiIyODM4IiwiRm9udFNldHRpbmdzIjp7IiRpZCI6IjI4MzkiLCJGb250U2l6ZSI6MTAsIkZvbnROYW1lIjoiQ2FsaWJyaSIsIklzQm9sZCI6ZmFsc2UsIklzSXRhbGljIjpmYWxzZSwiSXNVbmRlcmxpbmVkIjpmYWxzZSwiUGFyZW50U3R5bGUiOm51bGx9LCJBdXRvU2l6ZSI6MCwiRm9yZWdyb3VuZCI6eyIkaWQiOiIyODQwIiwiQ29sb3IiOnsiJGlkIjoiMjg0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g0MiIsIlRvcCI6MC4wLCJMZWZ0IjowLjAsIlJpZ2h0IjowLjAsIkJvdHRvbSI6MC4wfSwiUGFkZGluZyI6eyIkaWQiOiIyODQzIiwiVG9wIjowLjAsIkxlZnQiOjAuMCwiUmlnaHQiOjAuMCwiQm90dG9tIjowLjB9LCJCYWNrZ3JvdW5kIjp7IiRpZCI6IjI4NDQiLCJDb2xvciI6eyIkcmVmIjoiMjgzNyJ9fSwiSXNWaXNpYmxlIjpmYWxzZSwiV2lkdGgiOjAuMCwiSGVpZ2h0IjowLjAsIkJvcmRlclN0eWxlIjpudWxsLCJQYXJlbnRTdHlsZSI6bnVsbH0sIkRhdGVGb3JtYXQiOnsiJGlkIjoiMjg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Q2IiwiRm9ybWF0IjowLCJJc1Zpc2libGUiOmZhbHNlLCJMYXN0S25vd25WaXNpYmlsaXR5U3RhdGUiOmZhbHNlfSwiSXNWaXNpYmxlIjp0cnVlLCJQYXJlbnRTdHlsZSI6bnVsbH0sIkRlZmF1bHRTd2ltbGFuZU1pbGVzdG9uZVN0eWxlIjp7IiRpZCI6IjI4NDciLCJUaXRsZVBvc2l0aW9uIjoiUmlnaHQiLCJEYXRlUG9zaXRpb24iOiJMZWZ0IiwiU2hhcGVUeXBlIjowLCJTaGFwZVNpemUiOjEsIlNwYWNpbmciOjUsIlNoYXBlU3R5bGUiOnsiJGlkIjoiMjg0OCIsIk1hcmdpbiI6eyIkaWQiOiIyODQ5IiwiVG9wIjowLjAsIkxlZnQiOjAuMCwiUmlnaHQiOjAuMCwiQm90dG9tIjowLjB9LCJQYWRkaW5nIjp7IiRpZCI6IjI4NTAiLCJUb3AiOjAuMCwiTGVmdCI6MC4wLCJSaWdodCI6MC4wLCJCb3R0b20iOjAuMH0sIkJhY2tncm91bmQiOnsiJGlkIjoiMjg1MSIsIkNvbG9yIjp7IiRpZCI6IjI4NTIiLCJBIjoyNTUsIlIiOjIzNywiRyI6MTI1LCJCIjo0OX19LCJJc1Zpc2libGUiOnRydWUsIldpZHRoIjoxOC4wLCJIZWlnaHQiOjIwLjAsIkJvcmRlclN0eWxlIjp7IiRpZCI6IjI4NTMiLCJMaW5lQ29sb3IiOnsiJGlkIjoiMjg1NCIsIiR0eXBlIjoiTkxSRS5Db21tb24uRG9tLlNvbGlkQ29sb3JCcnVzaCwgTkxSRS5Db21tb24iLCJDb2xvciI6eyIkaWQiOiIyODU1IiwiQSI6MjU1LCJSIjoyMzQsIkciOjIyLCJCIjozMH19LCJMaW5lV2VpZ2h0IjowLjAsIkxpbmVUeXBlIjowLCJQYXJlbnRTdHlsZSI6bnVsbH0sIlBhcmVudFN0eWxlIjpudWxsfSwiVGl0bGVTdHlsZSI6eyIkaWQiOiIyODU2IiwiRm9udFNldHRpbmdzIjp7IiRpZCI6IjI4NTciLCJGb250U2l6ZSI6MTEsIkZvbnROYW1lIjoiQ2FsaWJyaSIsIklzQm9sZCI6dHJ1ZSwiSXNJdGFsaWMiOmZhbHNlLCJJc1VuZGVybGluZWQiOmZhbHNlLCJQYXJlbnRTdHlsZSI6bnVsbH0sIkF1dG9TaXplIjowLCJGb3JlZ3JvdW5kIjp7IiRpZCI6IjI4NTgiLCJDb2xvciI6eyIkaWQiOiIyOD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4NjAiLCJUb3AiOjAuMCwiTGVmdCI6MC4wLCJSaWdodCI6MC4wLCJCb3R0b20iOjAuMH0sIlBhZGRpbmciOnsiJGlkIjoiMjg2MSIsIlRvcCI6MC4wLCJMZWZ0IjowLjAsIlJpZ2h0IjowLjAsIkJvdHRvbSI6MC4wfSwiQmFja2dyb3VuZCI6eyIkaWQiOiIyODYyIiwiQ29sb3IiOnsiJGlkIjoiMjg2MyIsIkEiOjg5LCJSIjowLCJHIjowLCJCIjowfX0sIklzVmlzaWJsZSI6dHJ1ZSwiV2lkdGgiOjAuMCwiSGVpZ2h0IjowLjAsIkJvcmRlclN0eWxlIjpudWxsLCJQYXJlbnRTdHlsZSI6bnVsbH0sIkRhdGVTdHlsZSI6eyIkaWQiOiIyODY0IiwiRm9udFNldHRpbmdzIjp7IiRpZCI6IjI4NjUiLCJGb250U2l6ZSI6MTAsIkZvbnROYW1lIjoiQ2FsaWJyaSIsIklzQm9sZCI6ZmFsc2UsIklzSXRhbGljIjpmYWxzZSwiSXNVbmRlcmxpbmVkIjpmYWxzZSwiUGFyZW50U3R5bGUiOm51bGx9LCJBdXRvU2l6ZSI6MCwiRm9yZWdyb3VuZCI6eyIkaWQiOiIyODY2IiwiQ29sb3IiOnsiJGlkIjoiMjg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2OCIsIlRvcCI6MC4wLCJMZWZ0IjowLjAsIlJpZ2h0IjowLjAsIkJvdHRvbSI6MC4wfSwiUGFkZGluZyI6eyIkaWQiOiIyODY5IiwiVG9wIjowLjAsIkxlZnQiOjAuMCwiUmlnaHQiOjAuMCwiQm90dG9tIjowLjB9LCJCYWNrZ3JvdW5kIjp7IiRpZCI6IjI4NzAiLCJDb2xvciI6eyIkaWQiOiIyODcxIiwiQSI6ODksIlIiOjAsIkciOjAsIkIiOjB9fSwiSXNWaXNpYmxlIjpmYWxzZSwiV2lkdGgiOjAuMCwiSGVpZ2h0IjowLjAsIkJvcmRlclN0eWxlIjpudWxsLCJQYXJlbnRTdHlsZSI6bnVsbH0sIkRhdGVGb3JtYXQiOnsiJGlkIjoiMjg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czIiwiRm9ybWF0IjowLCJJc1Zpc2libGUiOmZhbHNlLCJMYXN0S25vd25WaXNpYmlsaXR5U3RhdGUiOmZhbHNlfSwiSXNWaXNpYmxlIjp0cnVlLCJQYXJlbnRTdHlsZSI6bnVsbH0sIkRlZmF1bHRTd2ltbGFuZUFjdGl2aXR5U3R5bGUiOnsiJGlkIjoiMjg3NCIsIkhlYWRlclN0eWxlIjp7IiRpZCI6IjI4NzUiLCJUZXh0U3R5bGUiOnsiJGlkIjoiMjg3NiIsIkZvbnRTZXR0aW5ncyI6eyIkaWQiOiIyODc3IiwiRm9udFNpemUiOjExLCJGb250TmFtZSI6IkNhbGlicmkiLCJJc0JvbGQiOmZhbHNlLCJJc0l0YWxpYyI6ZmFsc2UsIklzVW5kZXJsaW5lZCI6ZmFsc2UsIlBhcmVudFN0eWxlIjpudWxsfSwiQXV0b1NpemUiOjAsIkZvcmVncm91bmQiOnsiJGlkIjoiMjg3OCIsIkNvbG9yIjp7IiRpZCI6IjI4Nz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DgwIiwiVG9wIjowLjAsIkxlZnQiOjAuMCwiUmlnaHQiOjAuMCwiQm90dG9tIjowLjB9LCJQYWRkaW5nIjp7IiRpZCI6IjI4ODEiLCJUb3AiOjAuMCwiTGVmdCI6MC4wLCJSaWdodCI6MC4wLCJCb3R0b20iOjAuMH0sIkJhY2tncm91bmQiOm51bGwsIklzVmlzaWJsZSI6dHJ1ZSwiV2lkdGgiOjAuMCwiSGVpZ2h0IjowLjAsIkJvcmRlclN0eWxlIjpudWxsLCJQYXJlbnRTdHlsZSI6bnVsbH0sIlJlY3RhbmdsZVN0eWxlIjp7IiRpZCI6IjI4ODIiLCJNYXJnaW4iOnsiJGlkIjoiMjg4MyIsIlRvcCI6MC4wLCJMZWZ0IjowLjAsIlJpZ2h0IjowLjAsIkJvdHRvbSI6MC4wfSwiUGFkZGluZyI6eyIkaWQiOiIyODg0IiwiVG9wIjowLjAsIkxlZnQiOjAuMCwiUmlnaHQiOjAuMCwiQm90dG9tIjowLjB9LCJCYWNrZ3JvdW5kIjp7IiRpZCI6IjI4ODUiLCJDb2xvciI6eyIkaWQiOiIyODg2IiwiQSI6NjMsIlIiOjIzNywiRyI6MTI1LCJCIjo0OX19LCJJc1Zpc2libGUiOnRydWUsIldpZHRoIjowLjAsIkhlaWdodCI6MC4wLCJCb3JkZXJTdHlsZSI6eyIkaWQiOiIyODg3IiwiTGluZUNvbG9yIjp7IiRpZCI6IjI4ODgiLCIkdHlwZSI6Ik5MUkUuQ29tbW9uLkRvbS5Tb2xpZENvbG9yQnJ1c2gsIE5MUkUuQ29tbW9uIiwiQ29sb3IiOnsiJGlkIjoiMjg4OSIsIkEiOjI1NSwiUiI6MjU1LCJHIjowLCJCIjowfX0sIkxpbmVXZWlnaHQiOjAuMCwiTGluZVR5cGUiOjAsIlBhcmVudFN0eWxlIjpudWxsfSwiUGFyZW50U3R5bGUiOm51bGx9LCJNYXJnaW4iOnsiJGlkIjoiMjg5MCIsIlRvcCI6MC4wLCJMZWZ0IjowLjAsIlJpZ2h0IjowLjAsIkJvdHRvbSI6MC4wfSwiUGFkZGluZyI6eyIkaWQiOiIyODkxIiwiVG9wIjowLjAsIkxlZnQiOjAuMCwiUmlnaHQiOjAuMCwiQm90dG9tIjowLjB9LCJCYWNrZ3JvdW5kIjpudWxsLCJJc1Zpc2libGUiOnRydWUsIldpZHRoIjowLjAsIkhlaWdodCI6MC4wLCJCb3JkZXJTdHlsZSI6bnVsbCwiUGFyZW50U3R5bGUiOm51bGx9LCJCYWNrZ3JvdW5kU3R5bGUiOnsiJGlkIjoiMjg5MiIsIk1hcmdpbiI6eyIkaWQiOiIyODkzIiwiVG9wIjowLjAsIkxlZnQiOjAuMCwiUmlnaHQiOjAuMCwiQm90dG9tIjowLjB9LCJQYWRkaW5nIjp7IiRpZCI6IjI4OTQiLCJUb3AiOjAuMCwiTGVmdCI6MC4wLCJSaWdodCI6MC4wLCJCb3R0b20iOjAuMH0sIkJhY2tncm91bmQiOnsiJGlkIjoiMjg5NSIsIkNvbG9yIjp7IiRpZCI6IjI4OTYiLCJBIjozOCwiUiI6MjM3LCJHIjoxMjUsIkIiOjQ5fX0sIklzVmlzaWJsZSI6dHJ1ZSwiV2lkdGgiOjAuMCwiSGVpZ2h0IjowLjAsIkJvcmRlclN0eWxlIjp7IiRpZCI6IjI4OTciLCJMaW5lQ29sb3IiOnsiJGlkIjoiMjg5OCIsIiR0eXBlIjoiTkxSRS5Db21tb24uRG9tLlNvbGlkQ29sb3JCcnVzaCwgTkxSRS5Db21tb24iLCJDb2xvciI6eyIkaWQiOiIyODk5IiwiQSI6MjU1LCJSIjoyMzQsIkciOjIyLCJCIjozMH19LCJMaW5lV2VpZ2h0IjowLjAsIkxpbmVUeXBlIjowLCJQYXJlbnRTdHlsZSI6bnVsbH0sIlBhcmVudFN0eWxlIjpudWxsfSwiTWFyZ2luIjp7IiRpZCI6IjI5MDAiLCJUb3AiOjAuMCwiTGVmdCI6MC4wLCJSaWdodCI6MC4wLCJCb3R0b20iOjAuMH0sIlBhZGRpbmciOnsiJGlkIjoiMjkwMSIsIlRvcCI6MC4wLCJMZWZ0IjowLjAsIlJpZ2h0IjowLjAsIkJvdHRvbSI6MC4wfSwiSXNWaXNpYmxlIjp0cnVlLCJXaWR0aCI6MC4wLCJIZWlnaHQiOjAuMCwiQm9yZGVyU3R5bGUiOm51bGwsIlBhcmVudFN0eWxlIjpudWxsfSwiTWFyZ2luIjp7IiRpZCI6IjI5MDIiLCJUb3AiOjAuMCwiTGVmdCI6MC4wLCJSaWdodCI6MC4wLCJCb3R0b20iOjAuMH0sIlBhZGRpbmciOnsiJGlkIjoiMjkwMyIsIlRvcCI6MC4wLCJMZWZ0IjowLjAsIlJpZ2h0IjowLjAsIkJvdHRvbSI6MC4wfSwiSXNWaXNpYmxlIjp0cnVlLCJXaWR0aCI6MC4wLCJIZWlnaHQiOjAuMCwiQm9yZGVyU3R5bGUiOnsiJGlkIjoiMjkwNCIsIkxpbmVDb2xvciI6bnVsbCwiTGluZVdlaWdodCI6MC4wLCJMaW5lVHlwZSI6MCwiUGFyZW50U3R5bGUiOm51bGx9LCJQYXJlbnRTdHlsZSI6bnVsbH0seyIkaWQiOiIyOTA1IiwiU3R5bGVJZCI6IjAwMDAwMDAwLTAwMDAtMDAwMC0wMDAwLTAwMDAwMDAwMDAwMCIsIkhlYWRlclN0eWxlIjp7IiRpZCI6IjI5MDYiLCJUZXh0SXNWZXJ0aWNhbCI6ZmFsc2UsIlRleHRTdHlsZSI6eyIkaWQiOiIyOTA3IiwiRm9udFNldHRpbmdzIjp7IiRpZCI6IjI5MDgiLCJGb250U2l6ZSI6MTIsIkZvbnROYW1lIjoiQ2FsaWJyaSIsIklzQm9sZCI6dHJ1ZSwiSXNJdGFsaWMiOmZhbHNlLCJJc1VuZGVybGluZWQiOmZhbHNlLCJQYXJlbnRTdHlsZSI6bnVsbH0sIkF1dG9TaXplIjowLCJGb3JlZ3JvdW5kIjp7IiRpZCI6IjI5MDkiLCJDb2xvciI6eyIkaWQiOiIyOTEwIiwiQSI6MjU1LCJSIjoyNTUsIkciOjI1NSwiQiI6MjU1fX0sIk1heFdpZHRoIjowLjAsIk1heEhlaWdodCI6MC4wLCJTbWFydEZvcmVncm91bmRJc0FjdGl2ZSI6ZmFsc2UsIkhvcml6b250YWxBbGlnbm1lbnQiOjAsIlZlcnRpY2FsQWxpZ25tZW50IjowLCJTbWFydEZvcmVncm91bmQiOm51bGwsIkJhY2tncm91bmRGaWxsVHlwZSI6MCwiTWFyZ2luIjp7IiRpZCI6IjI5MTEiLCJUb3AiOjAuMCwiTGVmdCI6MC4wLCJSaWdodCI6MC4wLCJCb3R0b20iOjAuMH0sIlBhZGRpbmciOnsiJGlkIjoiMjkxMiIsIlRvcCI6MC4wLCJMZWZ0IjowLjAsIlJpZ2h0IjowLjAsIkJvdHRvbSI6MC4wfSwiQmFja2dyb3VuZCI6bnVsbCwiSXNWaXNpYmxlIjpmYWxzZSwiV2lkdGgiOjAuMCwiSGVpZ2h0IjowLjAsIkJvcmRlclN0eWxlIjpudWxsLCJQYXJlbnRTdHlsZSI6bnVsbH0sIlJlY3RhbmdsZVN0eWxlIjp7IiRpZCI6IjI5MTMiLCJNYXJnaW4iOnsiJGlkIjoiMjkxNCIsIlRvcCI6MC4wLCJMZWZ0IjowLjAsIlJpZ2h0IjowLjAsIkJvdHRvbSI6MC4wfSwiUGFkZGluZyI6eyIkaWQiOiIyOTE1IiwiVG9wIjowLjAsIkxlZnQiOjAuMCwiUmlnaHQiOjAuMCwiQm90dG9tIjowLjB9LCJCYWNrZ3JvdW5kIjp7IiRpZCI6IjI5MTYiLCJDb2xvciI6eyIkaWQiOiIyOTE3IiwiQSI6MjU1LCJSIjoxMTIsIkciOjE3MywiQiI6NzF9fSwiSXNWaXNpYmxlIjpmYWxzZSwiV2lkdGgiOjAuMCwiSGVpZ2h0IjowLjAsIkJvcmRlclN0eWxlIjp7IiRpZCI6IjI5MTgiLCJMaW5lQ29sb3IiOnsiJGlkIjoiMjkxOSIsIiR0eXBlIjoiTkxSRS5Db21tb24uRG9tLlNvbGlkQ29sb3JCcnVzaCwgTkxSRS5Db21tb24iLCJDb2xvciI6eyIkaWQiOiIyOTIwIiwiQSI6MjU1LCJSIjo1NSwiRyI6NTUsIkIiOjU1fX0sIkxpbmVXZWlnaHQiOjAuMCwiTGluZVR5cGUiOjAsIlBhcmVudFN0eWxlIjpudWxsfSwiUGFyZW50U3R5bGUiOm51bGx9LCJNYXJnaW4iOnsiJGlkIjoiMjkyMSIsIlRvcCI6MC4wLCJMZWZ0IjowLjAsIlJpZ2h0IjowLjAsIkJvdHRvbSI6MC4wfSwiUGFkZGluZyI6eyIkaWQiOiIyOTIyIiwiVG9wIjowLjAsIkxlZnQiOjAuMCwiUmlnaHQiOjAuMCwiQm90dG9tIjowLjB9LCJCYWNrZ3JvdW5kIjpudWxsLCJJc1Zpc2libGUiOnRydWUsIldpZHRoIjowLjAsIkhlaWdodCI6MC4wLCJCb3JkZXJTdHlsZSI6bnVsbCwiUGFyZW50U3R5bGUiOm51bGx9LCJCYWNrZ3JvdW5kU3R5bGUiOnsiJGlkIjoiMjkyMyIsIk1hcmdpbiI6eyIkaWQiOiIyOTI0IiwiVG9wIjowLjAsIkxlZnQiOjAuMCwiUmlnaHQiOjAuMCwiQm90dG9tIjowLjB9LCJQYWRkaW5nIjp7IiRpZCI6IjI5MjUiLCJUb3AiOjAuMCwiTGVmdCI6MC4wLCJSaWdodCI6MC4wLCJCb3R0b20iOjAuMH0sIkJhY2tncm91bmQiOnsiJGlkIjoiMjkyNiIsIkNvbG9yIjp7IiRpZCI6IjI5MjciLCJBIjozOCwiUiI6MTEyLCJHIjoxNzMsIkIiOjcxfX0sIklzVmlzaWJsZSI6dHJ1ZSwiV2lkdGgiOjAuMCwiSGVpZ2h0IjowLjAsIkJvcmRlclN0eWxlIjp7IiRpZCI6IjI5MjgiLCJMaW5lQ29sb3IiOnsiJGlkIjoiMjkyOSIsIiR0eXBlIjoiTkxSRS5Db21tb24uRG9tLlNvbGlkQ29sb3JCcnVzaCwgTkxSRS5Db21tb24iLCJDb2xvciI6eyIkaWQiOiIyOTMwIiwiQSI6MjU1LCJSIjoyMzQsIkciOjIyLCJCIjozMH19LCJMaW5lV2VpZ2h0IjowLjAsIkxpbmVUeXBlIjowLCJQYXJlbnRTdHlsZSI6bnVsbH0sIlBhcmVudFN0eWxlIjpudWxsfSwiSXNBYm92ZVRpbWViYW5kIjpmYWxzZSwiU3BhY2luZyI6NSwiRGVmYXVsdFN3aW1sYW5lVGFza1N0eWxlIjp7IiRpZCI6IjI5MzEiLCIkdHlwZSI6Ik5MUkUuQ29tbW9uLkRvbS5TdHlsZXMuRXhwbGljaXRTZXRhYmxlVGFza1N0eWxlLCBOTFJFLkNvbW1vbiIsIlNoYXBlIjo3LCJTaGFwZVRoaWNrbmVzcyI6MSwiRHVyYXRpb25Gb3JtYXQiOjUsIkluY2x1ZGVOb25Xb3JraW5nRGF5c0luRHVyYXRpb24iOmZhbHNlLCJQZXJjZW50YWdlQ29tcGxldGVTdHlsZSI6eyIkaWQiOiIyOTMyIiwiRm9udFNldHRpbmdzIjp7IiRpZCI6IjI5MzMiLCJGb250U2l6ZSI6MTAsIkZvbnROYW1lIjoiQ2FsaWJyaSIsIklzQm9sZCI6dHJ1ZSwiSXNJdGFsaWMiOmZhbHNlLCJJc1VuZGVybGluZWQiOmZhbHNlLCJQYXJlbnRTdHlsZSI6bnVsbH0sIkF1dG9TaXplIjowLCJGb3JlZ3JvdW5kIjp7IiRpZCI6IjI5MzQiLCJDb2xvciI6eyIkaWQiOiIyOTM1IiwiQSI6MjU1LCJSIjo1NiwiRyI6ODcsIkIiOjM1fX0sIk1heFdpZHRoIjoyMDAuMCwiTWF4SGVpZ2h0IjoiSW5maW5pdHkiLCJTbWFydEZvcmVncm91bmRJc0FjdGl2ZSI6ZmFsc2UsIkhvcml6b250YWxBbGlnbm1lbnQiOjIsIlZlcnRpY2FsQWxpZ25tZW50IjowLCJTbWFydEZvcmVncm91bmQiOm51bGwsIkJhY2tncm91bmRGaWxsVHlwZSI6MCwiTWFyZ2luIjp7IiRpZCI6IjI5MzYiLCJUb3AiOjAuMCwiTGVmdCI6MC4wLCJSaWdodCI6MC4wLCJCb3R0b20iOjAuMH0sIlBhZGRpbmciOnsiJGlkIjoiMjkzNyIsIlRvcCI6MC4wLCJMZWZ0IjowLjAsIlJpZ2h0IjowLjAsIkJvdHRvbSI6MC4wfSwiQmFja2dyb3VuZCI6eyIkaWQiOiIyOTM4IiwiQ29sb3IiOnsiJGlkIjoiMjkzOSIsIkEiOjg5LCJSIjowLCJHIjowLCJCIjowfX0sIklzVmlzaWJsZSI6dHJ1ZSwiV2lkdGgiOjAuMCwiSGVpZ2h0IjowLjAsIkJvcmRlclN0eWxlIjpudWxsLCJQYXJlbnRTdHlsZSI6bnVsbH0sIkR1cmF0aW9uU3R5bGUiOnsiJGlkIjoiMjk0MCIsIkZvbnRTZXR0aW5ncyI6eyIkaWQiOiIyOTQxIiwiRm9udFNpemUiOjEwLCJGb250TmFtZSI6IkNhbGlicmkiLCJJc0JvbGQiOnRydWUsIklzSXRhbGljIjpmYWxzZSwiSXNVbmRlcmxpbmVkIjpmYWxzZSwiUGFyZW50U3R5bGUiOm51bGx9LCJBdXRvU2l6ZSI6MCwiRm9yZWdyb3VuZCI6eyIkaWQiOiIyOTQyIiwiQ29sb3IiOnsiJGlkIjoiMjk0My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yOTQ0IiwiVG9wIjowLjAsIkxlZnQiOjAuMCwiUmlnaHQiOjAuMCwiQm90dG9tIjowLjB9LCJQYWRkaW5nIjp7IiRpZCI6IjI5NDUiLCJUb3AiOjAuMCwiTGVmdCI6MC4wLCJSaWdodCI6MC4wLCJCb3R0b20iOjAuMH0sIkJhY2tncm91bmQiOnsiJGlkIjoiMjk0NiIsIkNvbG9yIjp7IiRyZWYiOiIyOTM5In19LCJJc1Zpc2libGUiOnRydWUsIldpZHRoIjowLjAsIkhlaWdodCI6MC4wLCJCb3JkZXJTdHlsZSI6bnVsbCwiUGFyZW50U3R5bGUiOm51bGx9LCJIb3Jpem9udGFsQ29ubmVjdG9yU3R5bGUiOnsiJGlkIjoiMjk0NyIsIkxpbmVDb2xvciI6eyIkaWQiOiIyOTQ4IiwiJHR5cGUiOiJOTFJFLkNvbW1vbi5Eb20uU29saWRDb2xvckJydXNoLCBOTFJFLkNvbW1vbiIsIkNvbG9yIjp7IiRpZCI6IjI5NDkiLCJBIjoyNTUsIlIiOjIwNCwiRyI6MjA0LCJCIjoyMDR9fSwiTGluZVdlaWdodCI6MS4wLCJMaW5lVHlwZSI6MCwiUGFyZW50U3R5bGUiOm51bGx9LCJWZXJ0aWNhbENvbm5lY3RvclN0eWxlIjp7IiRpZCI6IjI5NTAiLCJMaW5lQ29sb3IiOnsiJGlkIjoiMjk1MSIsIiR0eXBlIjoiTkxSRS5Db21tb24uRG9tLlNvbGlkQ29sb3JCcnVzaCwgTkxSRS5Db21tb24iLCJDb2xvciI6eyIkaWQiOiIyOTUyIiwiQSI6MjU1LCJSIjoyMDQsIkciOjIwNCwiQiI6MjA0fX0sIkxpbmVXZWlnaHQiOjAuMCwiTGluZVR5cGUiOjAsIlBhcmVudFN0eWxlIjpudWxsfSwiTWFyZ2luIjpudWxsLCJTdGFydERhdGVQb3NpdGlvbiI6NiwiRW5kRGF0ZVBvc2l0aW9uIjo2LCJEYXRlSXNWaXNpYmxlIjpmYWxzZSwiVGl0bGVQb3NpdGlvbiI6MSwiRHVyYXRpb25Qb3NpdGlvbiI6MCwiUGVyY2VudGFnZUNvbXBsZXRlZFBvc2l0aW9uIjozLCJTcGFjaW5nIjozLCJJc0JlbG93VGltZWJhbmQiOnRydWUsIlBlcmNlbnRhZ2VDb21wbGV0ZVNoYXBlT3BhY2l0eSI6MzUsIlNoYXBlU3R5bGUiOnsiJGlkIjoiMjk1MyIsIk1hcmdpbiI6eyIkaWQiOiIyOTU0IiwiVG9wIjowLjAsIkxlZnQiOjQuMCwiUmlnaHQiOjQuMCwiQm90dG9tIjowLjB9LCJQYWRkaW5nIjp7IiRpZCI6IjI5NTUiLCJUb3AiOjAuMCwiTGVmdCI6MC4wLCJSaWdodCI6MC4wLCJCb3R0b20iOjAuMH0sIkJhY2tncm91bmQiOnsiJGlkIjoiMjk1NiIsIkNvbG9yIjp7IiRpZCI6IjI5NTciLCJBIjoyNTUsIlIiOjExMiwiRyI6MTczLCJCIjo3MX19LCJJc1Zpc2libGUiOnRydWUsIldpZHRoIjowLjAsIkhlaWdodCI6MTYuMCwiQm9yZGVyU3R5bGUiOnsiJGlkIjoiMjk1OCIsIkxpbmVDb2xvciI6eyIkaWQiOiIyOTU5IiwiJHR5cGUiOiJOTFJFLkNvbW1vbi5Eb20uU29saWRDb2xvckJydXNoLCBOTFJFLkNvbW1vbiIsIkNvbG9yIjp7IiRpZCI6IjI5NjAiLCJBIjoyNTUsIlIiOjIzNCwiRyI6MjIsIkIiOjMwfX0sIkxpbmVXZWlnaHQiOjAuMCwiTGluZVR5cGUiOjAsIlBhcmVudFN0eWxlIjpudWxsfSwiUGFyZW50U3R5bGUiOm51bGx9LCJUaXRsZVN0eWxlIjp7IiRpZCI6IjI5NjEiLCJGb250U2V0dGluZ3MiOnsiJGlkIjoiMjk2MiIsIkZvbnRTaXplIjoxMSwiRm9udE5hbWUiOiJDYWxpYnJpIiwiSXNCb2xkIjp0cnVlLCJJc0l0YWxpYyI6ZmFsc2UsIklzVW5kZXJsaW5lZCI6ZmFsc2UsIlBhcmVudFN0eWxlIjpudWxsfSwiQXV0b1NpemUiOjAsIkZvcmVncm91bmQiOnsiJGlkIjoiMjk2MyIsIkNvbG9yIjp7IiRpZCI6IjI5N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k2NSIsIlRvcCI6MC4wLCJMZWZ0IjowLjAsIlJpZ2h0IjowLjAsIkJvdHRvbSI6MC4wfSwiUGFkZGluZyI6eyIkaWQiOiIyOTY2IiwiVG9wIjowLjAsIkxlZnQiOjAuMCwiUmlnaHQiOjAuMCwiQm90dG9tIjowLjB9LCJCYWNrZ3JvdW5kIjp7IiRpZCI6IjI5NjciLCJDb2xvciI6eyIkcmVmIjoiMjkzOSJ9fSwiSXNWaXNpYmxlIjp0cnVlLCJXaWR0aCI6MC4wLCJIZWlnaHQiOjAuMCwiQm9yZGVyU3R5bGUiOm51bGwsIlBhcmVudFN0eWxlIjpudWxsfSwiRGF0ZVN0eWxlIjp7IiRpZCI6IjI5NjgiLCJGb250U2V0dGluZ3MiOnsiJGlkIjoiMjk2OSIsIkZvbnRTaXplIjoxMCwiRm9udE5hbWUiOiJDYWxpYnJpIiwiSXNCb2xkIjpmYWxzZSwiSXNJdGFsaWMiOmZhbHNlLCJJc1VuZGVybGluZWQiOmZhbHNlLCJQYXJlbnRTdHlsZSI6bnVsbH0sIkF1dG9TaXplIjowLCJGb3JlZ3JvdW5kIjp7IiRpZCI6IjI5NzAiLCJDb2xvciI6eyIkaWQiOiIyOT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cyIiwiVG9wIjowLjAsIkxlZnQiOjAuMCwiUmlnaHQiOjAuMCwiQm90dG9tIjowLjB9LCJQYWRkaW5nIjp7IiRpZCI6IjI5NzMiLCJUb3AiOjAuMCwiTGVmdCI6MC4wLCJSaWdodCI6MC4wLCJCb3R0b20iOjAuMH0sIkJhY2tncm91bmQiOnsiJGlkIjoiMjk3NCIsIkNvbG9yIjp7IiRyZWYiOiIyOTM5In19LCJJc1Zpc2libGUiOnRydWUsIldpZHRoIjowLjAsIkhlaWdodCI6MC4wLCJCb3JkZXJTdHlsZSI6bnVsbCwiUGFyZW50U3R5bGUiOm51bGx9LCJEYXRlRm9ybWF0Ijp7IiRpZCI6IjI5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3NiIsIkZvcm1hdCI6MCwiSXNWaXNpYmxlIjpmYWxzZSwiTGFzdEtub3duVmlzaWJpbGl0eVN0YXRlIjpmYWxzZX0sIklzVmlzaWJsZSI6dHJ1ZSwiUGFyZW50U3R5bGUiOm51bGwsIl9leHBsaWNpdGx5U2V0Ijp7IiRpZCI6IjI5Nz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k3OCIsIlNoYXBlIjoxNCwiQ29ubmVjdG9yTWFyZ2luIjp7IiRpZCI6IjI5NzkiLCJUb3AiOjAuMCwiTGVmdCI6Mi4wLCJSaWdodCI6Mi4wLCJCb3R0b20iOjAuMH0sIkNvbm5lY3RvclN0eWxlIjp7IiRpZCI6IjI5ODAiLCJMaW5lQ29sb3IiOnsiJGlkIjoiMjk4MSIsIiR0eXBlIjoiTkxSRS5Db21tb24uRG9tLlNvbGlkQ29sb3JCcnVzaCwgTkxSRS5Db21tb24iLCJDb2xvciI6eyIkaWQiOiIyOTgyIiwiQSI6MjU1LCJSIjo1NiwiRyI6ODcsIkIiOjM1fX0sIkxpbmVXZWlnaHQiOjEuMCwiTGluZVR5cGUiOjAsIlBhcmVudFN0eWxlIjpudWxsfSwiSXNCZWxvd1RpbWViYW5kIjp0cnVlLCJQb3NpdGlvbk9uVGFzayI6MywiSGlkZURhdGUiOmZhbHNlLCJTaGFwZVNpemUiOjEsIlNwYWNpbmciOjAuMCwiUGFkZGluZyI6eyIkaWQiOiIyOTgzIiwiVG9wIjo3LjAsIkxlZnQiOjMuMCwiUmlnaHQiOjAuMCwiQm90dG9tIjoyLjB9LCJTaGFwZVN0eWxlIjp7IiRpZCI6IjI5ODQiLCJNYXJnaW4iOnsiJGlkIjoiMjk4NSIsIlRvcCI6MC4wLCJMZWZ0IjowLjAsIlJpZ2h0IjowLjAsIkJvdHRvbSI6MC4wfSwiUGFkZGluZyI6eyIkaWQiOiIyOTg2IiwiVG9wIjowLjAsIkxlZnQiOjAuMCwiUmlnaHQiOjAuMCwiQm90dG9tIjowLjB9LCJCYWNrZ3JvdW5kIjp7IiRpZCI6IjI5ODciLCJDb2xvciI6eyIkaWQiOiIyOTg4IiwiQSI6MjU1LCJSIjo1NiwiRyI6ODcsIkIiOjM1fX0sIklzVmlzaWJsZSI6dHJ1ZSwiV2lkdGgiOjEzLjAsIkhlaWdodCI6MTMuMCwiQm9yZGVyU3R5bGUiOnsiJGlkIjoiMjk4OSIsIkxpbmVDb2xvciI6eyIkaWQiOiIyOTkwIiwiJHR5cGUiOiJOTFJFLkNvbW1vbi5Eb20uU29saWRDb2xvckJydXNoLCBOTFJFLkNvbW1vbiIsIkNvbG9yIjp7IiRpZCI6IjI5OTEiLCJBIjoyNTUsIlIiOjIzNCwiRyI6MjIsIkIiOjMwfX0sIkxpbmVXZWlnaHQiOjAuMCwiTGluZVR5cGUiOjAsIlBhcmVudFN0eWxlIjpudWxsfSwiUGFyZW50U3R5bGUiOm51bGx9LCJUaXRsZVN0eWxlIjp7IiRpZCI6IjI5OTIiLCJGb250U2V0dGluZ3MiOnsiJGlkIjoiMjk5MyIsIkZvbnRTaXplIjoxMSwiRm9udE5hbWUiOiJDYWxpYnJpIiwiSXNCb2xkIjp0cnVlLCJJc0l0YWxpYyI6ZmFsc2UsIklzVW5kZXJsaW5lZCI6ZmFsc2UsIlBhcmVudFN0eWxlIjpudWxsfSwiQXV0b1NpemUiOjAsIkZvcmVncm91bmQiOnsiJGlkIjoiMjk5NCIsIkNvbG9yIjp7IiRpZCI6IjI5O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k5NiIsIlRvcCI6MC4wLCJMZWZ0IjowLjAsIlJpZ2h0IjowLjAsIkJvdHRvbSI6MC4wfSwiUGFkZGluZyI6eyIkaWQiOiIyOTk3IiwiVG9wIjowLjAsIkxlZnQiOjAuMCwiUmlnaHQiOjAuMCwiQm90dG9tIjowLjB9LCJCYWNrZ3JvdW5kIjp7IiRpZCI6IjI5OTgiLCJDb2xvciI6eyIkaWQiOiIyOTk5IiwiQSI6ODksIlIiOjAsIkciOjAsIkIiOjB9fSwiSXNWaXNpYmxlIjp0cnVlLCJXaWR0aCI6MC4wLCJIZWlnaHQiOjAuMCwiQm9yZGVyU3R5bGUiOm51bGwsIlBhcmVudFN0eWxlIjpudWxsfSwiRGF0ZVN0eWxlIjp7IiRpZCI6IjMwMDAiLCJGb250U2V0dGluZ3MiOnsiJGlkIjoiMzAwMSIsIkZvbnRTaXplIjoxMCwiRm9udE5hbWUiOiJDYWxpYnJpIiwiSXNCb2xkIjpmYWxzZSwiSXNJdGFsaWMiOmZhbHNlLCJJc1VuZGVybGluZWQiOmZhbHNlLCJQYXJlbnRTdHlsZSI6bnVsbH0sIkF1dG9TaXplIjowLCJGb3JlZ3JvdW5kIjp7IiRpZCI6IjMwMDIiLCJDb2xvciI6eyIkaWQiOiIzMDA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DA0IiwiVG9wIjowLjAsIkxlZnQiOjAuMCwiUmlnaHQiOjAuMCwiQm90dG9tIjowLjB9LCJQYWRkaW5nIjp7IiRpZCI6IjMwMDUiLCJUb3AiOjAuMCwiTGVmdCI6MC4wLCJSaWdodCI6MC4wLCJCb3R0b20iOjAuMH0sIkJhY2tncm91bmQiOnsiJGlkIjoiMzAwNiIsIkNvbG9yIjp7IiRyZWYiOiIyOTk5In19LCJJc1Zpc2libGUiOnRydWUsIldpZHRoIjowLjAsIkhlaWdodCI6MC4wLCJCb3JkZXJTdHlsZSI6bnVsbCwiUGFyZW50U3R5bGUiOm51bGx9LCJEYXRlRm9ybWF0Ijp7IiRpZCI6IjMwM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DA4IiwiRGF0ZVBhcnRJc1Zpc2libGUiOnRydWUsIlRpbWVQYXJ0SXNWaXNpYmxlIjpmYWxzZX19LCJXZWVrTnVtYmVyaW5nIjp7IiRpZCI6IjMwMDkiLCJGb3JtYXQiOjAsIklzVmlzaWJsZSI6ZmFsc2UsIkxhc3RLbm93blZpc2liaWxpdHlTdGF0ZSI6ZmFsc2V9LCJJc1Zpc2libGUiOnRydWUsIlBhcmVudFN0eWxlIjpudWxsfSwiRGVmYXVsdFN3aW1sYW5lTWlsZXN0b25lU3R5bGUiOnsiJGlkIjoiMzAxMCIsIlRpdGxlUG9zaXRpb24iOiJSaWdodCIsIkRhdGVQb3NpdGlvbiI6IkxlZnQiLCJTaGFwZVR5cGUiOjAsIlNoYXBlU2l6ZSI6MSwiU3BhY2luZyI6NSwiU2hhcGVTdHlsZSI6eyIkaWQiOiIzMDExIiwiTWFyZ2luIjp7IiRpZCI6IjMwMTIiLCJUb3AiOjAuMCwiTGVmdCI6MC4wLCJSaWdodCI6MC4wLCJCb3R0b20iOjAuMH0sIlBhZGRpbmciOnsiJGlkIjoiMzAxMyIsIlRvcCI6MC4wLCJMZWZ0IjowLjAsIlJpZ2h0IjowLjAsIkJvdHRvbSI6MC4wfSwiQmFja2dyb3VuZCI6eyIkaWQiOiIzMDE0IiwiQ29sb3IiOnsiJGlkIjoiMzAxNSIsIkEiOjI1NSwiUiI6MTEyLCJHIjoxNzMsIkIiOjcxfX0sIklzVmlzaWJsZSI6dHJ1ZSwiV2lkdGgiOjE4LjAsIkhlaWdodCI6MjAuMCwiQm9yZGVyU3R5bGUiOnsiJGlkIjoiMzAxNiIsIkxpbmVDb2xvciI6eyIkaWQiOiIzMDE3IiwiJHR5cGUiOiJOTFJFLkNvbW1vbi5Eb20uU29saWRDb2xvckJydXNoLCBOTFJFLkNvbW1vbiIsIkNvbG9yIjp7IiRpZCI6IjMwMTgiLCJBIjoyNTUsIlIiOjIzNCwiRyI6MjIsIkIiOjMwfX0sIkxpbmVXZWlnaHQiOjAuMCwiTGluZVR5cGUiOjAsIlBhcmVudFN0eWxlIjpudWxsfSwiUGFyZW50U3R5bGUiOm51bGx9LCJUaXRsZVN0eWxlIjp7IiRpZCI6IjMwMTkiLCJGb250U2V0dGluZ3MiOnsiJGlkIjoiMzAyMCIsIkZvbnRTaXplIjoxMSwiRm9udE5hbWUiOiJDYWxpYnJpIiwiSXNCb2xkIjp0cnVlLCJJc0l0YWxpYyI6ZmFsc2UsIklzVW5kZXJsaW5lZCI6ZmFsc2UsIlBhcmVudFN0eWxlIjpudWxsfSwiQXV0b1NpemUiOjAsIkZvcmVncm91bmQiOnsiJGlkIjoiMzAyMSIsIkNvbG9yIjp7IiRpZCI6IjMwM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AyMyIsIlRvcCI6MC4wLCJMZWZ0IjowLjAsIlJpZ2h0IjowLjAsIkJvdHRvbSI6MC4wfSwiUGFkZGluZyI6eyIkaWQiOiIzMDI0IiwiVG9wIjowLjAsIkxlZnQiOjAuMCwiUmlnaHQiOjAuMCwiQm90dG9tIjowLjB9LCJCYWNrZ3JvdW5kIjp7IiRpZCI6IjMwMjUiLCJDb2xvciI6eyIkaWQiOiIzMDI2IiwiQSI6ODksIlIiOjAsIkciOjAsIkIiOjB9fSwiSXNWaXNpYmxlIjp0cnVlLCJXaWR0aCI6MC4wLCJIZWlnaHQiOjAuMCwiQm9yZGVyU3R5bGUiOm51bGwsIlBhcmVudFN0eWxlIjpudWxsfSwiRGF0ZVN0eWxlIjp7IiRpZCI6IjMwMjciLCJGb250U2V0dGluZ3MiOnsiJGlkIjoiMzAyOCIsIkZvbnRTaXplIjoxMCwiRm9udE5hbWUiOiJDYWxpYnJpIiwiSXNCb2xkIjpmYWxzZSwiSXNJdGFsaWMiOmZhbHNlLCJJc1VuZGVybGluZWQiOmZhbHNlLCJQYXJlbnRTdHlsZSI6bnVsbH0sIkF1dG9TaXplIjowLCJGb3JlZ3JvdW5kIjp7IiRpZCI6IjMwMjkiLCJDb2xvciI6eyIkaWQiOiIzMDM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MxIiwiVG9wIjowLjAsIkxlZnQiOjAuMCwiUmlnaHQiOjAuMCwiQm90dG9tIjowLjB9LCJQYWRkaW5nIjp7IiRpZCI6IjMwMzIiLCJUb3AiOjAuMCwiTGVmdCI6MC4wLCJSaWdodCI6MC4wLCJCb3R0b20iOjAuMH0sIkJhY2tncm91bmQiOnsiJGlkIjoiMzAzMyIsIkNvbG9yIjp7IiRpZCI6IjMwMzQiLCJBIjo4OSwiUiI6MCwiRyI6MCwiQiI6MH19LCJJc1Zpc2libGUiOmZhbHNlLCJXaWR0aCI6MC4wLCJIZWlnaHQiOjAuMCwiQm9yZGVyU3R5bGUiOm51bGwsIlBhcmVudFN0eWxlIjpudWxsfSwiRGF0ZUZvcm1hdCI6eyIkaWQiOiIzMD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zYiLCJGb3JtYXQiOjAsIklzVmlzaWJsZSI6ZmFsc2UsIkxhc3RLbm93blZpc2liaWxpdHlTdGF0ZSI6ZmFsc2V9LCJJc1Zpc2libGUiOnRydWUsIlBhcmVudFN0eWxlIjpudWxsfSwiRGVmYXVsdFN3aW1sYW5lQWN0aXZpdHlTdHlsZSI6eyIkaWQiOiIzMDM3IiwiSGVhZGVyU3R5bGUiOnsiJGlkIjoiMzAzOCIsIlRleHRTdHlsZSI6eyIkaWQiOiIzMDM5IiwiRm9udFNldHRpbmdzIjp7IiRpZCI6IjMwNDAiLCJGb250U2l6ZSI6MTEsIkZvbnROYW1lIjoiQ2FsaWJyaSIsIklzQm9sZCI6ZmFsc2UsIklzSXRhbGljIjpmYWxzZSwiSXNVbmRlcmxpbmVkIjpmYWxzZSwiUGFyZW50U3R5bGUiOm51bGx9LCJBdXRvU2l6ZSI6MCwiRm9yZWdyb3VuZCI6eyIkaWQiOiIzMDQxIiwiQ29sb3IiOnsiJGlkIjoiMzA0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wNDMiLCJUb3AiOjAuMCwiTGVmdCI6MC4wLCJSaWdodCI6MC4wLCJCb3R0b20iOjAuMH0sIlBhZGRpbmciOnsiJGlkIjoiMzA0NCIsIlRvcCI6MC4wLCJMZWZ0IjowLjAsIlJpZ2h0IjowLjAsIkJvdHRvbSI6MC4wfSwiQmFja2dyb3VuZCI6bnVsbCwiSXNWaXNpYmxlIjp0cnVlLCJXaWR0aCI6MC4wLCJIZWlnaHQiOjAuMCwiQm9yZGVyU3R5bGUiOm51bGwsIlBhcmVudFN0eWxlIjpudWxsfSwiUmVjdGFuZ2xlU3R5bGUiOnsiJGlkIjoiMzA0NSIsIk1hcmdpbiI6eyIkaWQiOiIzMDQ2IiwiVG9wIjowLjAsIkxlZnQiOjAuMCwiUmlnaHQiOjAuMCwiQm90dG9tIjowLjB9LCJQYWRkaW5nIjp7IiRpZCI6IjMwNDciLCJUb3AiOjAuMCwiTGVmdCI6MC4wLCJSaWdodCI6MC4wLCJCb3R0b20iOjAuMH0sIkJhY2tncm91bmQiOnsiJGlkIjoiMzA0OCIsIkNvbG9yIjp7IiRpZCI6IjMwNDkiLCJBIjo2MywiUiI6MTEyLCJHIjoxNzMsIkIiOjcxfX0sIklzVmlzaWJsZSI6dHJ1ZSwiV2lkdGgiOjAuMCwiSGVpZ2h0IjowLjAsIkJvcmRlclN0eWxlIjp7IiRpZCI6IjMwNTAiLCJMaW5lQ29sb3IiOnsiJGlkIjoiMzA1MSIsIiR0eXBlIjoiTkxSRS5Db21tb24uRG9tLlNvbGlkQ29sb3JCcnVzaCwgTkxSRS5Db21tb24iLCJDb2xvciI6eyIkaWQiOiIzMDUyIiwiQSI6MjU1LCJSIjoyNTUsIkciOjAsIkIiOjB9fSwiTGluZVdlaWdodCI6MC4wLCJMaW5lVHlwZSI6MCwiUGFyZW50U3R5bGUiOm51bGx9LCJQYXJlbnRTdHlsZSI6bnVsbH0sIk1hcmdpbiI6eyIkaWQiOiIzMDUzIiwiVG9wIjowLjAsIkxlZnQiOjAuMCwiUmlnaHQiOjAuMCwiQm90dG9tIjowLjB9LCJQYWRkaW5nIjp7IiRpZCI6IjMwNTQiLCJUb3AiOjAuMCwiTGVmdCI6MC4wLCJSaWdodCI6MC4wLCJCb3R0b20iOjAuMH0sIkJhY2tncm91bmQiOm51bGwsIklzVmlzaWJsZSI6dHJ1ZSwiV2lkdGgiOjAuMCwiSGVpZ2h0IjowLjAsIkJvcmRlclN0eWxlIjpudWxsLCJQYXJlbnRTdHlsZSI6bnVsbH0sIkJhY2tncm91bmRTdHlsZSI6eyIkaWQiOiIzMDU1IiwiTWFyZ2luIjp7IiRpZCI6IjMwNTYiLCJUb3AiOjAuMCwiTGVmdCI6MC4wLCJSaWdodCI6MC4wLCJCb3R0b20iOjAuMH0sIlBhZGRpbmciOnsiJGlkIjoiMzA1NyIsIlRvcCI6MC4wLCJMZWZ0IjowLjAsIlJpZ2h0IjowLjAsIkJvdHRvbSI6MC4wfSwiQmFja2dyb3VuZCI6eyIkaWQiOiIzMDU4IiwiQ29sb3IiOnsiJGlkIjoiMzA1OSIsIkEiOjM4LCJSIjoxMTIsIkciOjE3MywiQiI6NzF9fSwiSXNWaXNpYmxlIjp0cnVlLCJXaWR0aCI6MC4wLCJIZWlnaHQiOjAuMCwiQm9yZGVyU3R5bGUiOnsiJGlkIjoiMzA2MCIsIkxpbmVDb2xvciI6eyIkaWQiOiIzMDYxIiwiJHR5cGUiOiJOTFJFLkNvbW1vbi5Eb20uU29saWRDb2xvckJydXNoLCBOTFJFLkNvbW1vbiIsIkNvbG9yIjp7IiRpZCI6IjMwNjIiLCJBIjoyNTUsIlIiOjIzNCwiRyI6MjIsIkIiOjMwfX0sIkxpbmVXZWlnaHQiOjAuMCwiTGluZVR5cGUiOjAsIlBhcmVudFN0eWxlIjpudWxsfSwiUGFyZW50U3R5bGUiOm51bGx9LCJNYXJnaW4iOnsiJGlkIjoiMzA2MyIsIlRvcCI6MC4wLCJMZWZ0IjowLjAsIlJpZ2h0IjowLjAsIkJvdHRvbSI6MC4wfSwiUGFkZGluZyI6eyIkaWQiOiIzMDY0IiwiVG9wIjowLjAsIkxlZnQiOjAuMCwiUmlnaHQiOjAuMCwiQm90dG9tIjowLjB9LCJJc1Zpc2libGUiOnRydWUsIldpZHRoIjowLjAsIkhlaWdodCI6MC4wLCJCb3JkZXJTdHlsZSI6bnVsbCwiUGFyZW50U3R5bGUiOm51bGx9LCJNYXJnaW4iOnsiJGlkIjoiMzA2NSIsIlRvcCI6MC4wLCJMZWZ0IjowLjAsIlJpZ2h0IjowLjAsIkJvdHRvbSI6MC4wfSwiUGFkZGluZyI6eyIkaWQiOiIzMDY2IiwiVG9wIjowLjAsIkxlZnQiOjAuMCwiUmlnaHQiOjAuMCwiQm90dG9tIjowLjB9LCJJc1Zpc2libGUiOnRydWUsIldpZHRoIjowLjAsIkhlaWdodCI6MC4wLCJCb3JkZXJTdHlsZSI6eyIkaWQiOiIzMDY3IiwiTGluZUNvbG9yIjpudWxsLCJMaW5lV2VpZ2h0IjowLjAsIkxpbmVUeXBlIjowLCJQYXJlbnRTdHlsZSI6bnVsbH0sIlBhcmVudFN0eWxlIjpudWxsfSx7IiRpZCI6IjMwNjgiLCJTdHlsZUlkIjoiMDAwMDAwMDAtMDAwMC0wMDAwLTAwMDAtMDAwMDAwMDAwMDAwIiwiSGVhZGVyU3R5bGUiOnsiJGlkIjoiMzA2OSIsIlRleHRJc1ZlcnRpY2FsIjpmYWxzZSwiVGV4dFN0eWxlIjp7IiRpZCI6IjMwNzAiLCJGb250U2V0dGluZ3MiOnsiJGlkIjoiMzA3MSIsIkZvbnRTaXplIjoxMiwiRm9udE5hbWUiOiJDYWxpYnJpIiwiSXNCb2xkIjp0cnVlLCJJc0l0YWxpYyI6ZmFsc2UsIklzVW5kZXJsaW5lZCI6ZmFsc2UsIlBhcmVudFN0eWxlIjpudWxsfSwiQXV0b1NpemUiOjAsIkZvcmVncm91bmQiOnsiJGlkIjoiMzA3MiIsIkNvbG9yIjp7IiRpZCI6IjMwNzMiLCJBIjoyNTUsIlIiOjI1NSwiRyI6MjU1LCJCIjoyNTV9fSwiTWF4V2lkdGgiOjAuMCwiTWF4SGVpZ2h0IjowLjAsIlNtYXJ0Rm9yZWdyb3VuZElzQWN0aXZlIjpmYWxzZSwiSG9yaXpvbnRhbEFsaWdubWVudCI6MCwiVmVydGljYWxBbGlnbm1lbnQiOjAsIlNtYXJ0Rm9yZWdyb3VuZCI6bnVsbCwiQmFja2dyb3VuZEZpbGxUeXBlIjowLCJNYXJnaW4iOnsiJGlkIjoiMzA3NCIsIlRvcCI6MC4wLCJMZWZ0IjowLjAsIlJpZ2h0IjowLjAsIkJvdHRvbSI6MC4wfSwiUGFkZGluZyI6eyIkaWQiOiIzMDc1IiwiVG9wIjowLjAsIkxlZnQiOjAuMCwiUmlnaHQiOjAuMCwiQm90dG9tIjowLjB9LCJCYWNrZ3JvdW5kIjpudWxsLCJJc1Zpc2libGUiOmZhbHNlLCJXaWR0aCI6MC4wLCJIZWlnaHQiOjAuMCwiQm9yZGVyU3R5bGUiOm51bGwsIlBhcmVudFN0eWxlIjpudWxsfSwiUmVjdGFuZ2xlU3R5bGUiOnsiJGlkIjoiMzA3NiIsIk1hcmdpbiI6eyIkaWQiOiIzMDc3IiwiVG9wIjowLjAsIkxlZnQiOjAuMCwiUmlnaHQiOjAuMCwiQm90dG9tIjowLjB9LCJQYWRkaW5nIjp7IiRpZCI6IjMwNzgiLCJUb3AiOjAuMCwiTGVmdCI6MC4wLCJSaWdodCI6MC4wLCJCb3R0b20iOjAuMH0sIkJhY2tncm91bmQiOnsiJGlkIjoiMzA3OSIsIkNvbG9yIjp7IiRpZCI6IjMwODAiLCJBIjoyNTUsIlIiOjY4LCJHIjoxMTQsIkIiOjE5Nn19LCJJc1Zpc2libGUiOmZhbHNlLCJXaWR0aCI6MC4wLCJIZWlnaHQiOjAuMCwiQm9yZGVyU3R5bGUiOnsiJGlkIjoiMzA4MSIsIkxpbmVDb2xvciI6eyIkaWQiOiIzMDgyIiwiJHR5cGUiOiJOTFJFLkNvbW1vbi5Eb20uU29saWRDb2xvckJydXNoLCBOTFJFLkNvbW1vbiIsIkNvbG9yIjp7IiRpZCI6IjMwODMiLCJBIjoyNTUsIlIiOjg4LCJHIjozOSwiQiI6N319LCJMaW5lV2VpZ2h0IjowLjAsIkxpbmVUeXBlIjowLCJQYXJlbnRTdHlsZSI6bnVsbH0sIlBhcmVudFN0eWxlIjpudWxsfSwiTWFyZ2luIjp7IiRpZCI6IjMwODQiLCJUb3AiOjAuMCwiTGVmdCI6MC4wLCJSaWdodCI6MC4wLCJCb3R0b20iOjAuMH0sIlBhZGRpbmciOnsiJGlkIjoiMzA4NSIsIlRvcCI6MC4wLCJMZWZ0IjowLjAsIlJpZ2h0IjowLjAsIkJvdHRvbSI6MC4wfSwiQmFja2dyb3VuZCI6bnVsbCwiSXNWaXNpYmxlIjp0cnVlLCJXaWR0aCI6MC4wLCJIZWlnaHQiOjAuMCwiQm9yZGVyU3R5bGUiOm51bGwsIlBhcmVudFN0eWxlIjpudWxsfSwiQmFja2dyb3VuZFN0eWxlIjp7IiRpZCI6IjMwODYiLCJNYXJnaW4iOnsiJGlkIjoiMzA4NyIsIlRvcCI6MC4wLCJMZWZ0IjowLjAsIlJpZ2h0IjowLjAsIkJvdHRvbSI6MC4wfSwiUGFkZGluZyI6eyIkaWQiOiIzMDg4IiwiVG9wIjowLjAsIkxlZnQiOjAuMCwiUmlnaHQiOjAuMCwiQm90dG9tIjowLjB9LCJCYWNrZ3JvdW5kIjp7IiRpZCI6IjMwODkiLCJDb2xvciI6eyIkaWQiOiIzMDkwIiwiQSI6MzgsIlIiOjY4LCJHIjoxMTQsIkIiOjE5Nn19LCJJc1Zpc2libGUiOnRydWUsIldpZHRoIjowLjAsIkhlaWdodCI6MC4wLCJCb3JkZXJTdHlsZSI6eyIkaWQiOiIzMDkxIiwiTGluZUNvbG9yIjp7IiRpZCI6IjMwOTIiLCIkdHlwZSI6Ik5MUkUuQ29tbW9uLkRvbS5Tb2xpZENvbG9yQnJ1c2gsIE5MUkUuQ29tbW9uIiwiQ29sb3IiOnsiJGlkIjoiMzA5MyIsIkEiOjI1NSwiUiI6MjM0LCJHIjoyMiwiQiI6MzB9fSwiTGluZVdlaWdodCI6MC4wLCJMaW5lVHlwZSI6MCwiUGFyZW50U3R5bGUiOm51bGx9LCJQYXJlbnRTdHlsZSI6bnVsbH0sIklzQWJvdmVUaW1lYmFuZCI6ZmFsc2UsIlNwYWNpbmciOjUsIkRlZmF1bHRTd2ltbGFuZVRhc2tTdHlsZSI6eyIkaWQiOiIzMDk0IiwiJHR5cGUiOiJOTFJFLkNvbW1vbi5Eb20uU3R5bGVzLkV4cGxpY2l0U2V0YWJsZVRhc2tTdHlsZSwgTkxSRS5Db21tb24iLCJTaGFwZSI6NywiU2hhcGVUaGlja25lc3MiOjAsIkR1cmF0aW9uRm9ybWF0Ijo1LCJJbmNsdWRlTm9uV29ya2luZ0RheXNJbkR1cmF0aW9uIjpmYWxzZSwiUGVyY2VudGFnZUNvbXBsZXRlU3R5bGUiOnsiJGlkIjoiMzA5NSIsIkZvbnRTZXR0aW5ncyI6eyIkaWQiOiIzMDk2IiwiRm9udFNpemUiOjEwLCJGb250TmFtZSI6IkNhbGlicmkiLCJJc0JvbGQiOmZhbHNlLCJJc0l0YWxpYyI6ZmFsc2UsIklzVW5kZXJsaW5lZCI6ZmFsc2UsIlBhcmVudFN0eWxlIjpudWxsfSwiQXV0b1NpemUiOjAsIkZvcmVncm91bmQiOnsiJGlkIjoiMzA5NyIsIkNvbG9yIjp7IiRpZCI6IjMwO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k5IiwiVG9wIjowLjAsIkxlZnQiOjAuMCwiUmlnaHQiOjAuMCwiQm90dG9tIjowLjB9LCJQYWRkaW5nIjp7IiRpZCI6IjMxMDAiLCJUb3AiOjAuMCwiTGVmdCI6MC4wLCJSaWdodCI6MC4wLCJCb3R0b20iOjAuMH0sIkJhY2tncm91bmQiOnsiJGlkIjoiMzEwMSIsIkNvbG9yIjp7IiRpZCI6IjMxMDIiLCJBIjo4OSwiUiI6MCwiRyI6MCwiQiI6MH19LCJJc1Zpc2libGUiOnRydWUsIldpZHRoIjowLjAsIkhlaWdodCI6MC4wLCJCb3JkZXJTdHlsZSI6bnVsbCwiUGFyZW50U3R5bGUiOm51bGx9LCJEdXJhdGlvblN0eWxlIjp7IiRpZCI6IjMxMDMiLCJGb250U2V0dGluZ3MiOnsiJGlkIjoiMzEwNCIsIkZvbnRTaXplIjoxMCwiRm9udE5hbWUiOiJDYWxpYnJpIiwiSXNCb2xkIjpmYWxzZSwiSXNJdGFsaWMiOmZhbHNlLCJJc1VuZGVybGluZWQiOmZhbHNlLCJQYXJlbnRTdHlsZSI6bnVsbH0sIkF1dG9TaXplIjowLCJGb3JlZ3JvdW5kIjp7IiRpZCI6IjMxMDUiLCJDb2xvciI6eyIkaWQiOiIzMT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EwNyIsIlRvcCI6MC4wLCJMZWZ0IjowLjAsIlJpZ2h0IjowLjAsIkJvdHRvbSI6MC4wfSwiUGFkZGluZyI6eyIkaWQiOiIzMTA4IiwiVG9wIjowLjAsIkxlZnQiOjAuMCwiUmlnaHQiOjAuMCwiQm90dG9tIjowLjB9LCJCYWNrZ3JvdW5kIjp7IiRpZCI6IjMxMDkiLCJDb2xvciI6eyIkcmVmIjoiMzEwMiJ9fSwiSXNWaXNpYmxlIjp0cnVlLCJXaWR0aCI6MC4wLCJIZWlnaHQiOjAuMCwiQm9yZGVyU3R5bGUiOm51bGwsIlBhcmVudFN0eWxlIjpudWxsfSwiSG9yaXpvbnRhbENvbm5lY3RvclN0eWxlIjp7IiRpZCI6IjMxMTAiLCJMaW5lQ29sb3IiOnsiJGlkIjoiMzExMSIsIiR0eXBlIjoiTkxSRS5Db21tb24uRG9tLlNvbGlkQ29sb3JCcnVzaCwgTkxSRS5Db21tb24iLCJDb2xvciI6eyIkaWQiOiIzMTEyIiwiQSI6MjU1LCJSIjoyMDQsIkciOjIwNCwiQiI6MjA0fX0sIkxpbmVXZWlnaHQiOjEuMCwiTGluZVR5cGUiOjAsIlBhcmVudFN0eWxlIjpudWxsfSwiVmVydGljYWxDb25uZWN0b3JTdHlsZSI6eyIkaWQiOiIzMTEzIiwiTGluZUNvbG9yIjp7IiRpZCI6IjMxMTQiLCIkdHlwZSI6Ik5MUkUuQ29tbW9uLkRvbS5Tb2xpZENvbG9yQnJ1c2gsIE5MUkUuQ29tbW9uIiwiQ29sb3IiOnsiJGlkIjoiMzExN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zExNiIsIk1hcmdpbiI6eyIkaWQiOiIzMTE3IiwiVG9wIjowLjAsIkxlZnQiOjQuMCwiUmlnaHQiOjQuMCwiQm90dG9tIjowLjB9LCJQYWRkaW5nIjp7IiRpZCI6IjMxMTgiLCJUb3AiOjAuMCwiTGVmdCI6MC4wLCJSaWdodCI6MC4wLCJCb3R0b20iOjAuMH0sIkJhY2tncm91bmQiOnsiJGlkIjoiMzExOSIsIkNvbG9yIjp7IiRpZCI6IjMxMjAiLCJBIjoyNTUsIlIiOjY4LCJHIjoxMTQsIkIiOjE5Nn19LCJJc1Zpc2libGUiOnRydWUsIldpZHRoIjowLjAsIkhlaWdodCI6MTAuMCwiQm9yZGVyU3R5bGUiOnsiJGlkIjoiMzEyMSIsIkxpbmVDb2xvciI6eyIkaWQiOiIzMTIyIiwiJHR5cGUiOiJOTFJFLkNvbW1vbi5Eb20uU29saWRDb2xvckJydXNoLCBOTFJFLkNvbW1vbiIsIkNvbG9yIjp7IiRpZCI6IjMxMjMiLCJBIjoyNTUsIlIiOjIzNCwiRyI6MjIsIkIiOjMwfX0sIkxpbmVXZWlnaHQiOjAuMCwiTGluZVR5cGUiOjAsIlBhcmVudFN0eWxlIjpudWxsfSwiUGFyZW50U3R5bGUiOm51bGx9LCJUaXRsZVN0eWxlIjp7IiRpZCI6IjMxMjQiLCJGb250U2V0dGluZ3MiOnsiJGlkIjoiMzEyNSIsIkZvbnRTaXplIjoxMSwiRm9udE5hbWUiOiJDYWxpYnJpIiwiSXNCb2xkIjp0cnVlLCJJc0l0YWxpYyI6ZmFsc2UsIklzVW5kZXJsaW5lZCI6ZmFsc2UsIlBhcmVudFN0eWxlIjpudWxsfSwiQXV0b1NpemUiOjAsIkZvcmVncm91bmQiOnsiJGlkIjoiMzEyNiIsIkNvbG9yIjp7IiRpZCI6IjMxMjc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zEyOCIsIlRvcCI6MC4wLCJMZWZ0IjowLjAsIlJpZ2h0IjowLjAsIkJvdHRvbSI6MC4wfSwiUGFkZGluZyI6eyIkaWQiOiIzMTI5IiwiVG9wIjowLjAsIkxlZnQiOjAuMCwiUmlnaHQiOjAuMCwiQm90dG9tIjowLjB9LCJCYWNrZ3JvdW5kIjp7IiRpZCI6IjMxMzAiLCJDb2xvciI6eyIkcmVmIjoiMzEwMiJ9fSwiSXNWaXNpYmxlIjp0cnVlLCJXaWR0aCI6MC4wLCJIZWlnaHQiOjAuMCwiQm9yZGVyU3R5bGUiOm51bGwsIlBhcmVudFN0eWxlIjpudWxsfSwiRGF0ZVN0eWxlIjp7IiRpZCI6IjMxMzEiLCJGb250U2V0dGluZ3MiOnsiJGlkIjoiMzEzMiIsIkZvbnRTaXplIjoxMCwiRm9udE5hbWUiOiJDYWxpYnJpIiwiSXNCb2xkIjpmYWxzZSwiSXNJdGFsaWMiOmZhbHNlLCJJc1VuZGVybGluZWQiOmZhbHNlLCJQYXJlbnRTdHlsZSI6bnVsbH0sIkF1dG9TaXplIjowLCJGb3JlZ3JvdW5kIjp7IiRpZCI6IjMxMzMiLCJDb2xvciI6eyIkaWQiOiIzMT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TM1IiwiVG9wIjowLjAsIkxlZnQiOjAuMCwiUmlnaHQiOjAuMCwiQm90dG9tIjowLjB9LCJQYWRkaW5nIjp7IiRpZCI6IjMxMzYiLCJUb3AiOjAuMCwiTGVmdCI6MC4wLCJSaWdodCI6MC4wLCJCb3R0b20iOjAuMH0sIkJhY2tncm91bmQiOnsiJGlkIjoiMzEzNyIsIkNvbG9yIjp7IiRyZWYiOiIzMTAyIn19LCJJc1Zpc2libGUiOnRydWUsIldpZHRoIjowLjAsIkhlaWdodCI6MC4wLCJCb3JkZXJTdHlsZSI6bnVsbCwiUGFyZW50U3R5bGUiOm51bGx9LCJEYXRlRm9ybWF0Ijp7IiRpZCI6IjMx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zOSIsIkZvcm1hdCI6MCwiSXNWaXNpYmxlIjpmYWxzZSwiTGFzdEtub3duVmlzaWJpbGl0eVN0YXRlIjpmYWxzZX0sIklzVmlzaWJsZSI6dHJ1ZSwiUGFyZW50U3R5bGUiOm51bGwsIl9leHBsaWNpdGx5U2V0Ijp7IiRpZCI6IjMxND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E0MSIsIlNoYXBlIjowLCJDb25uZWN0b3JNYXJnaW4iOnsiJGlkIjoiMzE0MiIsIlRvcCI6MC4wLCJMZWZ0IjoyLjAsIlJpZ2h0IjoyLjAsIkJvdHRvbSI6MC4wfSwiQ29ubmVjdG9yU3R5bGUiOnsiJGlkIjoiMzE0MyIsIkxpbmVDb2xvciI6eyIkaWQiOiIzMTQ0IiwiJHR5cGUiOiJOTFJFLkNvbW1vbi5Eb20uU29saWRDb2xvckJydXNoLCBOTFJFLkNvbW1vbiIsIkNvbG9yIjp7IiRpZCI6IjMxNDUiLCJBIjoxMjcsIlIiOjc5LCJHIjoxMjksIkIiOjE4OX19LCJMaW5lV2VpZ2h0IjoxLjAsIkxpbmVUeXBlIjowLCJQYXJlbnRTdHlsZSI6bnVsbH0sIklzQmVsb3dUaW1lYmFuZCI6ZmFsc2UsIlBvc2l0aW9uT25UYXNrIjoxLCJIaWRlRGF0ZSI6ZmFsc2UsIlNoYXBlU2l6ZSI6MSwiU3BhY2luZyI6MS4wLCJQYWRkaW5nIjp7IiRpZCI6IjMxNDYiLCJUb3AiOjcuMCwiTGVmdCI6My4wLCJSaWdodCI6MC4wLCJCb3R0b20iOjIuMH0sIlNoYXBlU3R5bGUiOnsiJGlkIjoiMzE0NyIsIk1hcmdpbiI6eyIkaWQiOiIzMTQ4IiwiVG9wIjowLjAsIkxlZnQiOjAuMCwiUmlnaHQiOjAuMCwiQm90dG9tIjowLjB9LCJQYWRkaW5nIjp7IiRpZCI6IjMxNDkiLCJUb3AiOjAuMCwiTGVmdCI6MC4wLCJSaWdodCI6MC4wLCJCb3R0b20iOjAuMH0sIkJhY2tncm91bmQiOnsiJGlkIjoiMzE1MCIsIkNvbG9yIjp7IiRpZCI6IjMxNTEiLCJBIjoyNTUsIlIiOjY4LCJHIjoxMTQsIkIiOjE5Nn19LCJJc1Zpc2libGUiOnRydWUsIldpZHRoIjoxOC4wLCJIZWlnaHQiOjIwLjAsIkJvcmRlclN0eWxlIjp7IiRpZCI6IjMxNTIiLCJMaW5lQ29sb3IiOnsiJGlkIjoiMzE1MyIsIiR0eXBlIjoiTkxSRS5Db21tb24uRG9tLlNvbGlkQ29sb3JCcnVzaCwgTkxSRS5Db21tb24iLCJDb2xvciI6eyIkaWQiOiIzMTU0IiwiQSI6MjU1LCJSIjoyMzQsIkciOjIyLCJCIjozMH19LCJMaW5lV2VpZ2h0IjowLjAsIkxpbmVUeXBlIjowLCJQYXJlbnRTdHlsZSI6bnVsbH0sIlBhcmVudFN0eWxlIjpudWxsfSwiVGl0bGVTdHlsZSI6eyIkaWQiOiIzMTU1IiwiRm9udFNldHRpbmdzIjp7IiRpZCI6IjMxNTYiLCJGb250U2l6ZSI6MTEsIkZvbnROYW1lIjoiQ2FsaWJyaSIsIklzQm9sZCI6dHJ1ZSwiSXNJdGFsaWMiOmZhbHNlLCJJc1VuZGVybGluZWQiOmZhbHNlLCJQYXJlbnRTdHlsZSI6bnVsbH0sIkF1dG9TaXplIjowLCJGb3JlZ3JvdW5kIjp7IiRpZCI6IjMxNTciLCJDb2xvciI6eyIkaWQiOiIzMTU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xNTkiLCJUb3AiOjAuMCwiTGVmdCI6MC4wLCJSaWdodCI6MC4wLCJCb3R0b20iOjAuMH0sIlBhZGRpbmciOnsiJGlkIjoiMzE2MCIsIlRvcCI6MC4wLCJMZWZ0IjowLjAsIlJpZ2h0IjowLjAsIkJvdHRvbSI6MC4wfSwiQmFja2dyb3VuZCI6eyIkaWQiOiIzMTYxIiwiQ29sb3IiOnsiJGlkIjoiMzE2MiIsIkEiOjg5LCJSIjowLCJHIjowLCJCIjowfX0sIklzVmlzaWJsZSI6dHJ1ZSwiV2lkdGgiOjAuMCwiSGVpZ2h0IjowLjAsIkJvcmRlclN0eWxlIjpudWxsLCJQYXJlbnRTdHlsZSI6bnVsbH0sIkRhdGVTdHlsZSI6eyIkaWQiOiIzMTYzIiwiRm9udFNldHRpbmdzIjp7IiRpZCI6IjMxNjQiLCJGb250U2l6ZSI6MTAsIkZvbnROYW1lIjoiQ2FsaWJyaSIsIklzQm9sZCI6ZmFsc2UsIklzSXRhbGljIjpmYWxzZSwiSXNVbmRlcmxpbmVkIjpmYWxzZSwiUGFyZW50U3R5bGUiOm51bGx9LCJBdXRvU2l6ZSI6MCwiRm9yZWdyb3VuZCI6eyIkaWQiOiIzMTY1IiwiQ29sb3IiOnsiJGlkIjoiMzE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2NyIsIlRvcCI6MC4wLCJMZWZ0IjowLjAsIlJpZ2h0IjowLjAsIkJvdHRvbSI6MC4wfSwiUGFkZGluZyI6eyIkaWQiOiIzMTY4IiwiVG9wIjowLjAsIkxlZnQiOjAuMCwiUmlnaHQiOjAuMCwiQm90dG9tIjowLjB9LCJCYWNrZ3JvdW5kIjp7IiRpZCI6IjMxNjkiLCJDb2xvciI6eyIkcmVmIjoiMzE2MiJ9fSwiSXNWaXNpYmxlIjpmYWxzZSwiV2lkdGgiOjAuMCwiSGVpZ2h0IjowLjAsIkJvcmRlclN0eWxlIjpudWxsLCJQYXJlbnRTdHlsZSI6bnVsbH0sIkRhdGVGb3JtYXQiOnsiJGlkIjoiMz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cxIiwiRm9ybWF0IjowLCJJc1Zpc2libGUiOmZhbHNlLCJMYXN0S25vd25WaXNpYmlsaXR5U3RhdGUiOmZhbHNlfSwiSXNWaXNpYmxlIjp0cnVlLCJQYXJlbnRTdHlsZSI6bnVsbH0sIkRlZmF1bHRTd2ltbGFuZU1pbGVzdG9uZVN0eWxlIjp7IiRpZCI6IjMxNzIiLCJUaXRsZVBvc2l0aW9uIjoiTGVmdCIsIkRhdGVQb3NpdGlvbiI6IkxlZnQiLCJTaGFwZVR5cGUiOjYsIlNoYXBlU2l6ZSI6MSwiU3BhY2luZyI6NSwiU2hhcGVTdHlsZSI6eyIkaWQiOiIzMTczIiwiTWFyZ2luIjp7IiRpZCI6IjMxNzQiLCJUb3AiOjAuMCwiTGVmdCI6MC4wLCJSaWdodCI6MC4wLCJCb3R0b20iOjAuMH0sIlBhZGRpbmciOnsiJGlkIjoiMzE3NSIsIlRvcCI6MC4wLCJMZWZ0IjowLjAsIlJpZ2h0IjowLjAsIkJvdHRvbSI6MC4wfSwiQmFja2dyb3VuZCI6eyIkaWQiOiIzMTc2IiwiQ29sb3IiOnsiJGlkIjoiMzE3NyIsIkEiOjI1NSwiUiI6NjgsIkciOjExNCwiQiI6MTk2fX0sIklzVmlzaWJsZSI6dHJ1ZSwiV2lkdGgiOjE4LjAsIkhlaWdodCI6MjAuMCwiQm9yZGVyU3R5bGUiOnsiJGlkIjoiMzE3OCIsIkxpbmVDb2xvciI6eyIkaWQiOiIzMTc5IiwiJHR5cGUiOiJOTFJFLkNvbW1vbi5Eb20uU29saWRDb2xvckJydXNoLCBOTFJFLkNvbW1vbiIsIkNvbG9yIjp7IiRpZCI6IjMxODAiLCJBIjoyNTUsIlIiOjIzNCwiRyI6MjIsIkIiOjMwfX0sIkxpbmVXZWlnaHQiOjAuMCwiTGluZVR5cGUiOjAsIlBhcmVudFN0eWxlIjpudWxsfSwiUGFyZW50U3R5bGUiOm51bGx9LCJUaXRsZVN0eWxlIjp7IiRpZCI6IjMxODEiLCJGb250U2V0dGluZ3MiOnsiJGlkIjoiMzE4MiIsIkZvbnRTaXplIjoxMSwiRm9udE5hbWUiOiJDYWxpYnJpIiwiSXNCb2xkIjp0cnVlLCJJc0l0YWxpYyI6ZmFsc2UsIklzVW5kZXJsaW5lZCI6ZmFsc2UsIlBhcmVudFN0eWxlIjpudWxsfSwiQXV0b1NpemUiOjAsIkZvcmVncm91bmQiOnsiJGlkIjoiMzE4MyIsIkNvbG9yIjp7IiRpZCI6IjMxOD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E4NSIsIlRvcCI6MC4wLCJMZWZ0IjowLjAsIlJpZ2h0IjowLjAsIkJvdHRvbSI6MC4wfSwiUGFkZGluZyI6eyIkaWQiOiIzMTg2IiwiVG9wIjowLjAsIkxlZnQiOjAuMCwiUmlnaHQiOjAuMCwiQm90dG9tIjowLjB9LCJCYWNrZ3JvdW5kIjp7IiRpZCI6IjMxODciLCJDb2xvciI6eyIkaWQiOiIzMTg4IiwiQSI6ODksIlIiOjAsIkciOjAsIkIiOjB9fSwiSXNWaXNpYmxlIjp0cnVlLCJXaWR0aCI6MC4wLCJIZWlnaHQiOjAuMCwiQm9yZGVyU3R5bGUiOm51bGwsIlBhcmVudFN0eWxlIjpudWxsfSwiRGF0ZVN0eWxlIjp7IiRpZCI6IjMxODkiLCJGb250U2V0dGluZ3MiOnsiJGlkIjoiMzE5MCIsIkZvbnRTaXplIjoxMCwiRm9udE5hbWUiOiJDYWxpYnJpIiwiSXNCb2xkIjpmYWxzZSwiSXNJdGFsaWMiOmZhbHNlLCJJc1VuZGVybGluZWQiOmZhbHNlLCJQYXJlbnRTdHlsZSI6bnVsbH0sIkF1dG9TaXplIjowLCJGb3JlZ3JvdW5kIjp7IiRpZCI6IjMxOTEiLCJDb2xvciI6eyIkaWQiOiIzMTk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MTkzIiwiVG9wIjowLjAsIkxlZnQiOjAuMCwiUmlnaHQiOjAuMCwiQm90dG9tIjowLjB9LCJQYWRkaW5nIjp7IiRpZCI6IjMxOTQiLCJUb3AiOjAuMCwiTGVmdCI6MC4wLCJSaWdodCI6MC4wLCJCb3R0b20iOjAuMH0sIkJhY2tncm91bmQiOnsiJGlkIjoiMzE5NSIsIkNvbG9yIjp7IiRyZWYiOiIzMTg4In19LCJJc1Zpc2libGUiOmZhbHNlLCJXaWR0aCI6MC4wLCJIZWlnaHQiOjAuMCwiQm9yZGVyU3R5bGUiOm51bGwsIlBhcmVudFN0eWxlIjpudWxsfSwiRGF0ZUZvcm1hdCI6eyIkaWQiOiIzM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OTciLCJGb3JtYXQiOjAsIklzVmlzaWJsZSI6ZmFsc2UsIkxhc3RLbm93blZpc2liaWxpdHlTdGF0ZSI6ZmFsc2V9LCJJc1Zpc2libGUiOnRydWUsIlBhcmVudFN0eWxlIjpudWxsfSwiRGVmYXVsdFN3aW1sYW5lQWN0aXZpdHlTdHlsZSI6eyIkaWQiOiIzMTk4IiwiSGVhZGVyU3R5bGUiOnsiJGlkIjoiMzE5OSIsIlRleHRTdHlsZSI6eyIkaWQiOiIzMjAwIiwiRm9udFNldHRpbmdzIjp7IiRpZCI6IjMyMDEiLCJGb250U2l6ZSI6MTEsIkZvbnROYW1lIjoiQ2FsaWJyaSIsIklzQm9sZCI6ZmFsc2UsIklzSXRhbGljIjpmYWxzZSwiSXNVbmRlcmxpbmVkIjpmYWxzZSwiUGFyZW50U3R5bGUiOm51bGx9LCJBdXRvU2l6ZSI6MCwiRm9yZWdyb3VuZCI6eyIkaWQiOiIzMjAyIiwiQ29sb3IiOnsiJGlkIjoiMzIw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yMDQiLCJUb3AiOjAuMCwiTGVmdCI6MC4wLCJSaWdodCI6MC4wLCJCb3R0b20iOjAuMH0sIlBhZGRpbmciOnsiJGlkIjoiMzIwNSIsIlRvcCI6MC4wLCJMZWZ0IjowLjAsIlJpZ2h0IjowLjAsIkJvdHRvbSI6MC4wfSwiQmFja2dyb3VuZCI6bnVsbCwiSXNWaXNpYmxlIjp0cnVlLCJXaWR0aCI6MC4wLCJIZWlnaHQiOjAuMCwiQm9yZGVyU3R5bGUiOm51bGwsIlBhcmVudFN0eWxlIjpudWxsfSwiUmVjdGFuZ2xlU3R5bGUiOnsiJGlkIjoiMzIwNiIsIk1hcmdpbiI6eyIkaWQiOiIzMjA3IiwiVG9wIjowLjAsIkxlZnQiOjAuMCwiUmlnaHQiOjAuMCwiQm90dG9tIjowLjB9LCJQYWRkaW5nIjp7IiRpZCI6IjMyMDgiLCJUb3AiOjAuMCwiTGVmdCI6MC4wLCJSaWdodCI6MC4wLCJCb3R0b20iOjAuMH0sIkJhY2tncm91bmQiOnsiJGlkIjoiMzIwOSIsIkNvbG9yIjp7IiRpZCI6IjMyMTAiLCJBIjo2MywiUiI6NjgsIkciOjExNCwiQiI6MTk2fX0sIklzVmlzaWJsZSI6dHJ1ZSwiV2lkdGgiOjAuMCwiSGVpZ2h0IjowLjAsIkJvcmRlclN0eWxlIjp7IiRpZCI6IjMyMTEiLCJMaW5lQ29sb3IiOnsiJGlkIjoiMzIxMiIsIiR0eXBlIjoiTkxSRS5Db21tb24uRG9tLlNvbGlkQ29sb3JCcnVzaCwgTkxSRS5Db21tb24iLCJDb2xvciI6eyIkaWQiOiIzMjEzIiwiQSI6MjU1LCJSIjoyNTUsIkciOjAsIkIiOjB9fSwiTGluZVdlaWdodCI6MC4wLCJMaW5lVHlwZSI6MCwiUGFyZW50U3R5bGUiOm51bGx9LCJQYXJlbnRTdHlsZSI6bnVsbH0sIk1hcmdpbiI6eyIkaWQiOiIzMjE0IiwiVG9wIjowLjAsIkxlZnQiOjAuMCwiUmlnaHQiOjAuMCwiQm90dG9tIjowLjB9LCJQYWRkaW5nIjp7IiRpZCI6IjMyMTUiLCJUb3AiOjAuMCwiTGVmdCI6MC4wLCJSaWdodCI6MC4wLCJCb3R0b20iOjAuMH0sIkJhY2tncm91bmQiOm51bGwsIklzVmlzaWJsZSI6dHJ1ZSwiV2lkdGgiOjAuMCwiSGVpZ2h0IjowLjAsIkJvcmRlclN0eWxlIjpudWxsLCJQYXJlbnRTdHlsZSI6bnVsbH0sIkJhY2tncm91bmRTdHlsZSI6eyIkaWQiOiIzMjE2IiwiTWFyZ2luIjp7IiRpZCI6IjMyMTciLCJUb3AiOjAuMCwiTGVmdCI6MC4wLCJSaWdodCI6MC4wLCJCb3R0b20iOjAuMH0sIlBhZGRpbmciOnsiJGlkIjoiMzIxOCIsIlRvcCI6MC4wLCJMZWZ0IjowLjAsIlJpZ2h0IjowLjAsIkJvdHRvbSI6MC4wfSwiQmFja2dyb3VuZCI6eyIkaWQiOiIzMjE5IiwiQ29sb3IiOnsiJGlkIjoiMzIyMCIsIkEiOjM4LCJSIjo2OCwiRyI6MTE0LCJCIjoxOTZ9fSwiSXNWaXNpYmxlIjp0cnVlLCJXaWR0aCI6MC4wLCJIZWlnaHQiOjAuMCwiQm9yZGVyU3R5bGUiOnsiJGlkIjoiMzIyMSIsIkxpbmVDb2xvciI6eyIkaWQiOiIzMjIyIiwiJHR5cGUiOiJOTFJFLkNvbW1vbi5Eb20uU29saWRDb2xvckJydXNoLCBOTFJFLkNvbW1vbiIsIkNvbG9yIjp7IiRpZCI6IjMyMjMiLCJBIjoyNTUsIlIiOjIzNCwiRyI6MjIsIkIiOjMwfX0sIkxpbmVXZWlnaHQiOjAuMCwiTGluZVR5cGUiOjAsIlBhcmVudFN0eWxlIjpudWxsfSwiUGFyZW50U3R5bGUiOm51bGx9LCJNYXJnaW4iOnsiJGlkIjoiMzIyNCIsIlRvcCI6MC4wLCJMZWZ0IjowLjAsIlJpZ2h0IjowLjAsIkJvdHRvbSI6MC4wfSwiUGFkZGluZyI6eyIkaWQiOiIzMjI1IiwiVG9wIjowLjAsIkxlZnQiOjAuMCwiUmlnaHQiOjAuMCwiQm90dG9tIjowLjB9LCJJc1Zpc2libGUiOnRydWUsIldpZHRoIjowLjAsIkhlaWdodCI6MC4wLCJCb3JkZXJTdHlsZSI6bnVsbCwiUGFyZW50U3R5bGUiOm51bGx9LCJNYXJnaW4iOnsiJGlkIjoiMzIyNiIsIlRvcCI6MC4wLCJMZWZ0IjowLjAsIlJpZ2h0IjowLjAsIkJvdHRvbSI6MC4wfSwiUGFkZGluZyI6eyIkaWQiOiIzMjI3IiwiVG9wIjowLjAsIkxlZnQiOjAuMCwiUmlnaHQiOjAuMCwiQm90dG9tIjowLjB9LCJJc1Zpc2libGUiOnRydWUsIldpZHRoIjowLjAsIkhlaWdodCI6MC4wLCJCb3JkZXJTdHlsZSI6eyIkaWQiOiIzMjI4IiwiTGluZUNvbG9yIjpudWxsLCJMaW5lV2VpZ2h0IjowLjAsIkxpbmVUeXBlIjowLCJQYXJlbnRTdHlsZSI6bnVsbH0sIlBhcmVudFN0eWxlIjpudWxsfV19LCJTY2FsZSI6eyIkaWQiOiIzMjI5IiwiU3RhcnREYXRlIjoiMDAwMS0wMS0wMVQwMDowMDowMCIsIkVuZERhdGUiOiIyMDIwLTAzLTIyVDIzOjU5OjAwIiwiRm9ybWF0IjoiTU1NIiwiVHlwZSI6MywiQXV0b0RhdGVSYW5nZSI6dHJ1ZSwiV29ya2luZ0RheXMiOjMxLCJGaXNjYWxZZWFyIjp7IiRpZCI6IjMyMzAiLCJTdGFydE1vbnRoIjoxLCJVc2VTdGFydGluZ1llYXJGb3JOdW1iZXJpbmciOnRydWUsIlNob3dGaXNjYWxZZWFyTGFiZWwiOnRydWV9LCJUb2RheU1hcmtlclRleHQiOiJUb2RheSIsIkF1dG9TY2FsZVR5cGUiOmZhbHNlfSwiU2NhbGVWMiI6eyIkaWQiOiIzMjMxIiwiU3RhcnREYXRlIjoiMDAwMS0wMS0wMVQwMDowMDowMCIsIkVuZERhdGUiOiIyMDI1LTEyLTI1VDAzOjQ0OjAwIiwiQXV0b0RhdGVSYW5nZSI6dHJ1ZSwiV29ya2luZ0RheXMiOjMxLCJGaXNjYWxZZWFyIjp7IiRyZWYiOiIzMjMwIn0sIlRvZGF5TWFya2VyVGV4dCI6IlRvZGF5IiwiQXV0b1NjYWxlVHlwZSI6ZmFsc2UsIlRpbWViYW5kU2NhbGVzIjp7IiRpZCI6IjMyMzIiLCJUb3BTY2FsZUxheWVyIjp7IiRpZCI6IjMyMzMiLCJGb3JtYXQiOiJNTU0iLCJUeXBlIjozfSwiTWlkZGxlU2NhbGVMYXllciI6eyIkaWQiOiIzMjM0IiwiRm9ybWF0IjpudWxsLCJUeXBlIjowfSwiQm90dG9tU2NhbGVMYXllciI6eyIkaWQiOiIzMjM1IiwiRm9ybWF0IjpudWxsLCJUeXBlIjowfX19LCJNaWxlc3RvbmVzIjpbeyIkaWQiOiIzMjM2IiwiRGF0ZSI6IjIwMjUtMDMtMzFUMjM6NTk6MDAiLCJTdHlsZSI6eyIkaWQiOiIzMjM3IiwiU2hhcGUiOjUsIkNvbm5lY3Rvck1hcmdpbiI6eyIkaWQiOiIzMjM4IiwiVG9wIjowLjAsIkxlZnQiOjIuMCwiUmlnaHQiOjIuMCwiQm90dG9tIjowLjB9LCJDb25uZWN0b3JTdHlsZSI6eyIkaWQiOiIzMjM5IiwiTGluZUNvbG9yIjp7IiRpZCI6IjMyNDAiLCIkdHlwZSI6Ik5MUkUuQ29tbW9uLkRvbS5Tb2xpZENvbG9yQnJ1c2gsIE5MUkUuQ29tbW9uIiwiQ29sb3IiOnsiJGlkIjoiMzI0MSIsIkEiOjEyNywiUiI6NzksIkciOjEyOSwiQiI6MTg5fX0sIkxpbmVXZWlnaHQiOjEuMCwiTGluZVR5cGUiOjAsIlBhcmVudFN0eWxlIjpudWxsfSwiSXNCZWxvd1RpbWViYW5kIjpmYWxzZSwiUG9zaXRpb25PblRhc2siOjAsIkhpZGVEYXRlIjpmYWxzZSwiU2hhcGVTaXplIjoxLCJTcGFjaW5nIjoxLjAsIlBhZGRpbmciOnsiJGlkIjoiMzI0MiIsIlRvcCI6Ny4wLCJMZWZ0IjozLjAsIlJpZ2h0IjowLjAsIkJvdHRvbSI6Mi4wfSwiU2hhcGVTdHlsZSI6eyIkaWQiOiIzMjQzIiwiTWFyZ2luIjp7IiRpZCI6IjMyNDQiLCJUb3AiOjAuMCwiTGVmdCI6MC4wLCJSaWdodCI6MC4wLCJCb3R0b20iOjAuMH0sIlBhZGRpbmciOnsiJGlkIjoiMzI0NSIsIlRvcCI6MC4wLCJMZWZ0IjowLjAsIlJpZ2h0IjowLjAsIkJvdHRvbSI6MC4wfSwiQmFja2dyb3VuZCI6eyIkaWQiOiIzMjQ2IiwiQ29sb3IiOnsiJGlkIjoiMzI0NyIsIkEiOjI1NSwiUiI6MTc4LCJHIjoxNCwiQiI6MTh9fSwiSXNWaXNpYmxlIjp0cnVlLCJXaWR0aCI6MTguMCwiSGVpZ2h0IjoyMC4wLCJCb3JkZXJTdHlsZSI6eyIkaWQiOiIzMjQ4IiwiTGluZUNvbG9yIjp7IiRpZCI6IjMyNDkiLCIkdHlwZSI6Ik5MUkUuQ29tbW9uLkRvbS5Tb2xpZENvbG9yQnJ1c2gsIE5MUkUuQ29tbW9uIiwiQ29sb3IiOnsiJGlkIjoiMzI1MCIsIkEiOjI1NSwiUiI6MjU1LCJHIjowLCJCIjowfX0sIkxpbmVXZWlnaHQiOjAuMCwiTGluZVR5cGUiOjAsIlBhcmVudFN0eWxlIjpudWxsfSwiUGFyZW50U3R5bGUiOm51bGx9LCJUaXRsZVN0eWxlIjp7IiRpZCI6IjMyNTEiLCJGb250U2V0dGluZ3MiOnsiJGlkIjoiMzI1MiIsIkZvbnRTaXplIjoxMSwiRm9udE5hbWUiOiJDYWxpYnJpIiwiSXNCb2xkIjp0cnVlLCJJc0l0YWxpYyI6ZmFsc2UsIklzVW5kZXJsaW5lZCI6ZmFsc2UsIlBhcmVudFN0eWxlIjpudWxsfSwiQXV0b1NpemUiOjAsIkZvcmVncm91bmQiOnsiJGlkIjoiMzI1MyIsIkNvbG9yIjp7IiRpZCI6IjMyNT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I1NSIsIlRvcCI6MC4wLCJMZWZ0IjowLjAsIlJpZ2h0IjowLjAsIkJvdHRvbSI6MC4wfSwiUGFkZGluZyI6eyIkaWQiOiIzMjU2IiwiVG9wIjowLjAsIkxlZnQiOjAuMCwiUmlnaHQiOjAuMCwiQm90dG9tIjowLjB9LCJCYWNrZ3JvdW5kIjp7IiRpZCI6IjMyNTciLCJDb2xvciI6eyIkaWQiOiIzMjU4IiwiQSI6MCwiUiI6MjU1LCJHIjoyNTUsIkIiOjI1NX19LCJJc1Zpc2libGUiOnRydWUsIldpZHRoIjowLjAsIkhlaWdodCI6MC4wLCJCb3JkZXJTdHlsZSI6eyIkaWQiOiIzMjU5IiwiTGluZUNvbG9yIjpudWxsLCJMaW5lV2VpZ2h0IjowLjAsIkxpbmVUeXBlIjowLCJQYXJlbnRTdHlsZSI6bnVsbH0sIlBhcmVudFN0eWxlIjpudWxsfSwiRGF0ZVN0eWxlIjp7IiRpZCI6IjMyNjAiLCJGb250U2V0dGluZ3MiOnsiJGlkIjoiMzI2MSIsIkZvbnRTaXplIjoxMCwiRm9udE5hbWUiOiJDYWxpYnJpIiwiSXNCb2xkIjpmYWxzZSwiSXNJdGFsaWMiOmZhbHNlLCJJc1VuZGVybGluZWQiOmZhbHNlLCJQYXJlbnRTdHlsZSI6bnVsbH0sIkF1dG9TaXplIjowLCJGb3JlZ3JvdW5kIjp7IiRpZCI6IjMyNjIiLCJDb2xvciI6eyIkaWQiOiIzMjY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jY0IiwiVG9wIjowLjAsIkxlZnQiOjAuMCwiUmlnaHQiOjAuMCwiQm90dG9tIjowLjB9LCJQYWRkaW5nIjp7IiRpZCI6IjMyNjUiLCJUb3AiOjAuMCwiTGVmdCI6MC4wLCJSaWdodCI6MC4wLCJCb3R0b20iOjAuMH0sIkJhY2tncm91bmQiOnsiJGlkIjoiMzI2NiIsIkNvbG9yIjp7IiRpZCI6IjMyNjciLCJBIjowLCJSIjoyNTUsIkciOjI1NSwiQiI6MjU1fX0sIklzVmlzaWJsZSI6ZmFsc2UsIldpZHRoIjowLjAsIkhlaWdodCI6MC4wLCJCb3JkZXJTdHlsZSI6eyIkaWQiOiIzMjY4IiwiTGluZUNvbG9yIjpudWxsLCJMaW5lV2VpZ2h0IjowLjAsIkxpbmVUeXBlIjowLCJQYXJlbnRTdHlsZSI6bnVsbH0sIlBhcmVudFN0eWxlIjpudWxsfSwiRGF0ZUZvcm1hdCI6eyIkaWQiOiIzMjY5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zI3MCIsIkRhdGVQYXJ0SXNWaXNpYmxlIjp0cnVlLCJUaW1lUGFydElzVmlzaWJsZSI6ZmFsc2V9fSwiV2Vla051bWJlcmluZyI6eyIkaWQiOiIzMjcxIiwiRm9ybWF0IjowLCJJc1Zpc2libGUiOmZhbHNlLCJMYXN0S25vd25WaXNpYmlsaXR5U3RhdGUiOmZhbHNlfSwiSXNWaXNpYmxlIjp0cnVlLCJQYXJlbnRTdHlsZSI6bnVsbH0sIkluZGV4IjowLCJQZXJjZW50YWdlQ29tcGxldGUiOm51bGwsIlBvc2l0aW9uIjp7IlJhdGlvIjowLjAsIklzQ3VzdG9tIjpmYWxzZX0sIkRhdGVGb3JtYXQiOnsiJHJlZiI6IjMyNjkifSwiV2Vla051bWJlcmluZyI6eyIkaWQiOiIzMjcyIiwiRm9ybWF0IjowLCJJc1Zpc2libGUiOmZhbHNlLCJMYXN0S25vd25WaXNpYmlsaXR5U3RhdGUiOmZhbHNlfSwiUmVsYXRlZFRhc2tJZCI6IjAwMDAwMDAwLTAwMDAtMDAwMC0wMDAwLTAwMDAwMDAwMDAwMCIsIklkIjoiYWQ1MmU3MzktNzk3OS00NmQ3LWJkNDYtM2IwMDZjMDYzOTRkIiwiSW1wb3J0SWQiOm51bGwsIlRpdGxlIjoiUTEgUmV2aWV3IiwiTm90ZSI6bnVsbCwiSHlwZXJsaW5rIjp7IiRpZCI6IjMyNzMiLCJBZGRyZXNzIjoiIiwiU3ViQWRkcmVzcyI6IiJ9LCJJc0NoYW5nZWQiOmZhbHNlLCJJc05ldyI6ZmFsc2V9LHsiJGlkIjoiMzI3NCIsIkRhdGUiOiIyMDI1LTA3LTA1VDAwOjAwOjAwIiwiU3R5bGUiOnsiJGlkIjoiMzI3NSIsIlNoYXBlIjo1LCJDb25uZWN0b3JNYXJnaW4iOnsiJGlkIjoiMzI3NiIsIlRvcCI6MC4wLCJMZWZ0IjoyLjAsIlJpZ2h0IjoyLjAsIkJvdHRvbSI6MC4wfSwiQ29ubmVjdG9yU3R5bGUiOnsiJGlkIjoiMzI3NyIsIkxpbmVDb2xvciI6eyIkaWQiOiIzMjc4IiwiJHR5cGUiOiJOTFJFLkNvbW1vbi5Eb20uU29saWRDb2xvckJydXNoLCBOTFJFLkNvbW1vbiIsIkNvbG9yIjp7IiRpZCI6IjMyNzkiLCJBIjoxMjcsIlIiOjE3OCwiRyI6MTQsIkIiOjE4fX0sIkxpbmVXZWlnaHQiOjEuMCwiTGluZVR5cGUiOjAsIlBhcmVudFN0eWxlIjpudWxsfSwiSXNCZWxvd1RpbWViYW5kIjpmYWxzZSwiUG9zaXRpb25PblRhc2siOjAsIkhpZGVEYXRlIjpmYWxzZSwiU2hhcGVTaXplIjoxLCJTcGFjaW5nIjoxLjAsIlBhZGRpbmciOnsiJGlkIjoiMzI4MCIsIlRvcCI6Ny4wLCJMZWZ0IjozLjAsIlJpZ2h0IjowLjAsIkJvdHRvbSI6Mi4wfSwiU2hhcGVTdHlsZSI6eyIkaWQiOiIzMjgxIiwiTWFyZ2luIjp7IiRpZCI6IjMyODIiLCJUb3AiOjAuMCwiTGVmdCI6MC4wLCJSaWdodCI6MC4wLCJCb3R0b20iOjAuMH0sIlBhZGRpbmciOnsiJGlkIjoiMzI4MyIsIlRvcCI6MC4wLCJMZWZ0IjowLjAsIlJpZ2h0IjowLjAsIkJvdHRvbSI6MC4wfSwiQmFja2dyb3VuZCI6eyIkaWQiOiIzMjg0IiwiQ29sb3IiOnsiJGlkIjoiMzI4NSIsIkEiOjI1NSwiUiI6MTc4LCJHIjoxNCwiQiI6MTh9fSwiSXNWaXNpYmxlIjp0cnVlLCJXaWR0aCI6MTguMCwiSGVpZ2h0IjoyMC4wLCJCb3JkZXJTdHlsZSI6eyIkaWQiOiIzMjg2IiwiTGluZUNvbG9yIjp7IiRpZCI6IjMyODciLCIkdHlwZSI6Ik5MUkUuQ29tbW9uLkRvbS5Tb2xpZENvbG9yQnJ1c2gsIE5MUkUuQ29tbW9uIiwiQ29sb3IiOnsiJGlkIjoiMzI4OCIsIkEiOjI1NSwiUiI6MjU1LCJHIjowLCJCIjowfX0sIkxpbmVXZWlnaHQiOjAuMCwiTGluZVR5cGUiOjAsIlBhcmVudFN0eWxlIjpudWxsfSwiUGFyZW50U3R5bGUiOm51bGx9LCJUaXRsZVN0eWxlIjp7IiRpZCI6IjMyODkiLCJGb250U2V0dGluZ3MiOnsiJGlkIjoiMzI5MCIsIkZvbnRTaXplIjoxMSwiRm9udE5hbWUiOiJDYWxpYnJpIiwiSXNCb2xkIjp0cnVlLCJJc0l0YWxpYyI6ZmFsc2UsIklzVW5kZXJsaW5lZCI6ZmFsc2UsIlBhcmVudFN0eWxlIjpudWxsfSwiQXV0b1NpemUiOjAsIkZvcmVncm91bmQiOnsiJGlkIjoiMzI5MSIsIkNvbG9yIjp7IiRpZCI6IjMy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I5MyIsIlRvcCI6MC4wLCJMZWZ0IjowLjAsIlJpZ2h0IjowLjAsIkJvdHRvbSI6MC4wfSwiUGFkZGluZyI6eyIkaWQiOiIzMjk0IiwiVG9wIjowLjAsIkxlZnQiOjAuMCwiUmlnaHQiOjAuMCwiQm90dG9tIjowLjB9LCJCYWNrZ3JvdW5kIjp7IiRpZCI6IjMyOTUiLCJDb2xvciI6eyIkaWQiOiIzMjk2IiwiQSI6MCwiUiI6MjU1LCJHIjoyNTUsIkIiOjI1NX19LCJJc1Zpc2libGUiOnRydWUsIldpZHRoIjowLjAsIkhlaWdodCI6MC4wLCJCb3JkZXJTdHlsZSI6eyIkaWQiOiIzMjk3IiwiTGluZUNvbG9yIjpudWxsLCJMaW5lV2VpZ2h0IjowLjAsIkxpbmVUeXBlIjowLCJQYXJlbnRTdHlsZSI6bnVsbH0sIlBhcmVudFN0eWxlIjpudWxsfSwiRGF0ZVN0eWxlIjp7IiRpZCI6IjMyOTgiLCJGb250U2V0dGluZ3MiOnsiJGlkIjoiMzI5OSIsIkZvbnRTaXplIjoxMCwiRm9udE5hbWUiOiJDYWxpYnJpIiwiSXNCb2xkIjpmYWxzZSwiSXNJdGFsaWMiOmZhbHNlLCJJc1VuZGVybGluZWQiOmZhbHNlLCJQYXJlbnRTdHlsZSI6bnVsbH0sIkF1dG9TaXplIjowLCJGb3JlZ3JvdW5kIjp7IiRpZCI6IjMzMDAiLCJDb2xvciI6eyIkaWQiOiIzMz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zAyIiwiVG9wIjowLjAsIkxlZnQiOjAuMCwiUmlnaHQiOjAuMCwiQm90dG9tIjowLjB9LCJQYWRkaW5nIjp7IiRpZCI6IjMzMDMiLCJUb3AiOjAuMCwiTGVmdCI6MC4wLCJSaWdodCI6MC4wLCJCb3R0b20iOjAuMH0sIkJhY2tncm91bmQiOnsiJGlkIjoiMzMwNCIsIkNvbG9yIjp7IiRpZCI6IjMzMDUiLCJBIjowLCJSIjoyNTUsIkciOjI1NSwiQiI6MjU1fX0sIklzVmlzaWJsZSI6ZmFsc2UsIldpZHRoIjowLjAsIkhlaWdodCI6MC4wLCJCb3JkZXJTdHlsZSI6eyIkaWQiOiIzMzA2IiwiTGluZUNvbG9yIjpudWxsLCJMaW5lV2VpZ2h0IjowLjAsIkxpbmVUeXBlIjowLCJQYXJlbnRTdHlsZSI6bnVsbH0sIlBhcmVudFN0eWxlIjpudWxsfSwiRGF0ZUZvcm1hdCI6eyIkaWQiOiIzMzA3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zMwOCIsIkRhdGVQYXJ0SXNWaXNpYmxlIjp0cnVlLCJUaW1lUGFydElzVmlzaWJsZSI6ZmFsc2V9fSwiV2Vla051bWJlcmluZyI6eyIkaWQiOiIzMzA5IiwiRm9ybWF0IjowLCJJc1Zpc2libGUiOmZhbHNlLCJMYXN0S25vd25WaXNpYmlsaXR5U3RhdGUiOmZhbHNlfSwiSXNWaXNpYmxlIjp0cnVlLCJQYXJlbnRTdHlsZSI6bnVsbH0sIkluZGV4IjoxLCJQZXJjZW50YWdlQ29tcGxldGUiOm51bGwsIlBvc2l0aW9uIjp7IlJhdGlvIjowLjA4OTk3MTEyODIxNjQ5NjIyMSwiSXNDdXN0b20iOmZhbHNlfSwiRGF0ZUZvcm1hdCI6eyIkcmVmIjoiMzMwNyJ9LCJXZWVrTnVtYmVyaW5nIjp7IiRpZCI6IjMzMTAiLCJGb3JtYXQiOjAsIklzVmlzaWJsZSI6ZmFsc2UsIkxhc3RLbm93blZpc2liaWxpdHlTdGF0ZSI6ZmFsc2V9LCJSZWxhdGVkVGFza0lkIjoiMDAwMDAwMDAtMDAwMC0wMDAwLTAwMDAtMDAwMDAwMDAwMDAwIiwiSWQiOiI0YTA3NmViZC0yNWMxLTQ2OTgtOWViZi01OTAwYTViNDQ0N2UiLCJJbXBvcnRJZCI6bnVsbCwiVGl0bGUiOiJRMiBSZXZpZXciLCJOb3RlIjpudWxsLCJIeXBlcmxpbmsiOnsiJGlkIjoiMzMxMSIsIkFkZHJlc3MiOiIiLCJTdWJBZGRyZXNzIjoiIn0sIklzQ2hhbmdlZCI6ZmFsc2UsIklzTmV3IjpmYWxzZX0seyIkaWQiOiIzMzEyIiwiRGF0ZSI6IjIwMjUtMDktMjdUMjM6NTk6MDAiLCJTdHlsZSI6eyIkaWQiOiIzMzEzIiwiU2hhcGUiOjUsIkNvbm5lY3Rvck1hcmdpbiI6eyIkaWQiOiIzMzE0IiwiVG9wIjowLjAsIkxlZnQiOjIuMCwiUmlnaHQiOjIuMCwiQm90dG9tIjowLjB9LCJDb25uZWN0b3JTdHlsZSI6eyIkaWQiOiIzMzE1IiwiTGluZUNvbG9yIjp7IiRpZCI6IjMzMTYiLCIkdHlwZSI6Ik5MUkUuQ29tbW9uLkRvbS5Tb2xpZENvbG9yQnJ1c2gsIE5MUkUuQ29tbW9uIiwiQ29sb3IiOnsiJGlkIjoiMzMxNyIsIkEiOjEyNywiUiI6NzksIkciOjEyOSwiQiI6MTg5fX0sIkxpbmVXZWlnaHQiOjEuMCwiTGluZVR5cGUiOjAsIlBhcmVudFN0eWxlIjpudWxsfSwiSXNCZWxvd1RpbWViYW5kIjpmYWxzZSwiUG9zaXRpb25PblRhc2siOjAsIkhpZGVEYXRlIjpmYWxzZSwiU2hhcGVTaXplIjoxLCJTcGFjaW5nIjoxLjAsIlBhZGRpbmciOnsiJGlkIjoiMzMxOCIsIlRvcCI6Ny4wLCJMZWZ0IjozLjAsIlJpZ2h0IjowLjAsIkJvdHRvbSI6Mi4wfSwiU2hhcGVTdHlsZSI6eyIkaWQiOiIzMzE5IiwiTWFyZ2luIjp7IiRpZCI6IjMzMjAiLCJUb3AiOjAuMCwiTGVmdCI6MC4wLCJSaWdodCI6MC4wLCJCb3R0b20iOjAuMH0sIlBhZGRpbmciOnsiJGlkIjoiMzMyMSIsIlRvcCI6MC4wLCJMZWZ0IjowLjAsIlJpZ2h0IjowLjAsIkJvdHRvbSI6MC4wfSwiQmFja2dyb3VuZCI6eyIkaWQiOiIzMzIyIiwiQ29sb3IiOnsiJGlkIjoiMzMyMyIsIkEiOjI1NSwiUiI6MTc4LCJHIjoxNCwiQiI6MTh9fSwiSXNWaXNpYmxlIjp0cnVlLCJXaWR0aCI6MTguMCwiSGVpZ2h0IjoyMC4wLCJCb3JkZXJTdHlsZSI6eyIkaWQiOiIzMzI0IiwiTGluZUNvbG9yIjp7IiRpZCI6IjMzMjUiLCIkdHlwZSI6Ik5MUkUuQ29tbW9uLkRvbS5Tb2xpZENvbG9yQnJ1c2gsIE5MUkUuQ29tbW9uIiwiQ29sb3IiOnsiJGlkIjoiMzMyNiIsIkEiOjI1NSwiUiI6MjU1LCJHIjowLCJCIjowfX0sIkxpbmVXZWlnaHQiOjAuMCwiTGluZVR5cGUiOjAsIlBhcmVudFN0eWxlIjpudWxsfSwiUGFyZW50U3R5bGUiOm51bGx9LCJUaXRsZVN0eWxlIjp7IiRpZCI6IjMzMjciLCJGb250U2V0dGluZ3MiOnsiJGlkIjoiMzMyOCIsIkZvbnRTaXplIjoxMSwiRm9udE5hbWUiOiJDYWxpYnJpIiwiSXNCb2xkIjp0cnVlLCJJc0l0YWxpYyI6ZmFsc2UsIklzVW5kZXJsaW5lZCI6ZmFsc2UsIlBhcmVudFN0eWxlIjpudWxsfSwiQXV0b1NpemUiOjAsIkZvcmVncm91bmQiOnsiJGlkIjoiMzMyOSIsIkNvbG9yIjp7IiRpZCI6IjMzM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MzMSIsIlRvcCI6MC4wLCJMZWZ0IjowLjAsIlJpZ2h0IjowLjAsIkJvdHRvbSI6MC4wfSwiUGFkZGluZyI6eyIkaWQiOiIzMzMyIiwiVG9wIjowLjAsIkxlZnQiOjAuMCwiUmlnaHQiOjAuMCwiQm90dG9tIjowLjB9LCJCYWNrZ3JvdW5kIjp7IiRpZCI6IjMzMzMiLCJDb2xvciI6eyIkaWQiOiIzMzM0IiwiQSI6MCwiUiI6MjU1LCJHIjoyNTUsIkIiOjI1NX19LCJJc1Zpc2libGUiOnRydWUsIldpZHRoIjowLjAsIkhlaWdodCI6MC4wLCJCb3JkZXJTdHlsZSI6eyIkaWQiOiIzMzM1IiwiTGluZUNvbG9yIjpudWxsLCJMaW5lV2VpZ2h0IjowLjAsIkxpbmVUeXBlIjowLCJQYXJlbnRTdHlsZSI6bnVsbH0sIlBhcmVudFN0eWxlIjpudWxsfSwiRGF0ZVN0eWxlIjp7IiRpZCI6IjMzMzYiLCJGb250U2V0dGluZ3MiOnsiJGlkIjoiMzMzNyIsIkZvbnRTaXplIjoxMCwiRm9udE5hbWUiOiJDYWxpYnJpIiwiSXNCb2xkIjpmYWxzZSwiSXNJdGFsaWMiOmZhbHNlLCJJc1VuZGVybGluZWQiOmZhbHNlLCJQYXJlbnRTdHlsZSI6bnVsbH0sIkF1dG9TaXplIjowLCJGb3JlZ3JvdW5kIjp7IiRpZCI6IjMzMzgiLCJDb2xvciI6eyIkaWQiOiIzMzM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zQwIiwiVG9wIjowLjAsIkxlZnQiOjAuMCwiUmlnaHQiOjAuMCwiQm90dG9tIjowLjB9LCJQYWRkaW5nIjp7IiRpZCI6IjMzNDEiLCJUb3AiOjAuMCwiTGVmdCI6MC4wLCJSaWdodCI6MC4wLCJCb3R0b20iOjAuMH0sIkJhY2tncm91bmQiOnsiJGlkIjoiMzM0MiIsIkNvbG9yIjp7IiRpZCI6IjMzNDMiLCJBIjowLCJSIjoyNTUsIkciOjI1NSwiQiI6MjU1fX0sIklzVmlzaWJsZSI6ZmFsc2UsIldpZHRoIjowLjAsIkhlaWdodCI6MC4wLCJCb3JkZXJTdHlsZSI6eyIkaWQiOiIzMzQ0IiwiTGluZUNvbG9yIjpudWxsLCJMaW5lV2VpZ2h0IjowLjAsIkxpbmVUeXBlIjowLCJQYXJlbnRTdHlsZSI6bnVsbH0sIlBhcmVudFN0eWxlIjpudWxsfSwiRGF0ZUZvcm1hdCI6eyIkaWQiOiIzMzQ1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zM0NiIsIkRhdGVQYXJ0SXNWaXNpYmxlIjp0cnVlLCJUaW1lUGFydElzVmlzaWJsZSI6ZmFsc2V9fSwiV2Vla051bWJlcmluZyI6eyIkaWQiOiIzMzQ3IiwiRm9ybWF0IjowLCJJc1Zpc2libGUiOmZhbHNlLCJMYXN0S25vd25WaXNpYmlsaXR5U3RhdGUiOmZhbHNlfSwiSXNWaXNpYmxlIjp0cnVlLCJQYXJlbnRTdHlsZSI6bnVsbH0sIkluZGV4IjoyLCJQZXJjZW50YWdlQ29tcGxldGUiOm51bGwsIlBvc2l0aW9uIjp7IlJhdGlvIjowLjAsIklzQ3VzdG9tIjpmYWxzZX0sIkRhdGVGb3JtYXQiOnsiJHJlZiI6IjMzNDUifSwiV2Vla051bWJlcmluZyI6eyIkaWQiOiIzMzQ4IiwiRm9ybWF0IjowLCJJc1Zpc2libGUiOmZhbHNlLCJMYXN0S25vd25WaXNpYmlsaXR5U3RhdGUiOmZhbHNlfSwiUmVsYXRlZFRhc2tJZCI6IjAwMDAwMDAwLTAwMDAtMDAwMC0wMDAwLTAwMDAwMDAwMDAwMCIsIklkIjoiZGI0MzkzZmEtZmIyMC00MjlkLWE3NjYtN2FkMzkyNzFhZjUwIiwiSW1wb3J0SWQiOm51bGwsIlRpdGxlIjoiUTMgUmV2aWV3IiwiTm90ZSI6bnVsbCwiSHlwZXJsaW5rIjp7IiRpZCI6IjMzNDkiLCJBZGRyZXNzIjoiIiwiU3ViQWRkcmVzcyI6IiJ9LCJJc0NoYW5nZWQiOmZhbHNlLCJJc05ldyI6ZmFsc2V9LHsiJGlkIjoiMzM1MCIsIkRhdGUiOiIyMDI1LTEyLTIwVDIzOjU5OjAwIiwiU3R5bGUiOnsiJGlkIjoiMzM1MSIsIlNoYXBlIjo1LCJDb25uZWN0b3JNYXJnaW4iOnsiJGlkIjoiMzM1MiIsIlRvcCI6MC4wLCJMZWZ0IjoyLjAsIlJpZ2h0IjoyLjAsIkJvdHRvbSI6MC4wfSwiQ29ubmVjdG9yU3R5bGUiOnsiJGlkIjoiMzM1MyIsIkxpbmVDb2xvciI6eyIkaWQiOiIzMzU0IiwiJHR5cGUiOiJOTFJFLkNvbW1vbi5Eb20uU29saWRDb2xvckJydXNoLCBOTFJFLkNvbW1vbiIsIkNvbG9yIjp7IiRpZCI6IjMzNTUiLCJBIjoxMjcsIlIiOjc5LCJHIjoxMjksIkIiOjE4OX19LCJMaW5lV2VpZ2h0IjoxLjAsIkxpbmVUeXBlIjowLCJQYXJlbnRTdHlsZSI6bnVsbH0sIklzQmVsb3dUaW1lYmFuZCI6ZmFsc2UsIlBvc2l0aW9uT25UYXNrIjowLCJIaWRlRGF0ZSI6ZmFsc2UsIlNoYXBlU2l6ZSI6MSwiU3BhY2luZyI6MS4wLCJQYWRkaW5nIjp7IiRpZCI6IjMzNTYiLCJUb3AiOjcuMCwiTGVmdCI6My4wLCJSaWdodCI6MC4wLCJCb3R0b20iOjIuMH0sIlNoYXBlU3R5bGUiOnsiJGlkIjoiMzM1NyIsIk1hcmdpbiI6eyIkaWQiOiIzMzU4IiwiVG9wIjowLjAsIkxlZnQiOjAuMCwiUmlnaHQiOjAuMCwiQm90dG9tIjowLjB9LCJQYWRkaW5nIjp7IiRpZCI6IjMzNTkiLCJUb3AiOjAuMCwiTGVmdCI6MC4wLCJSaWdodCI6MC4wLCJCb3R0b20iOjAuMH0sIkJhY2tncm91bmQiOnsiJGlkIjoiMzM2MCIsIkNvbG9yIjp7IiRpZCI6IjMzNjEiLCJBIjoyNTUsIlIiOjE3OCwiRyI6MTQsIkIiOjE4fX0sIklzVmlzaWJsZSI6dHJ1ZSwiV2lkdGgiOjE4LjAsIkhlaWdodCI6MjAuMCwiQm9yZGVyU3R5bGUiOnsiJGlkIjoiMzM2MiIsIkxpbmVDb2xvciI6eyIkaWQiOiIzMzYzIiwiJHR5cGUiOiJOTFJFLkNvbW1vbi5Eb20uU29saWRDb2xvckJydXNoLCBOTFJFLkNvbW1vbiIsIkNvbG9yIjp7IiRpZCI6IjMzNjQiLCJBIjoyNTUsIlIiOjI1NSwiRyI6MCwiQiI6MH19LCJMaW5lV2VpZ2h0IjowLjAsIkxpbmVUeXBlIjowLCJQYXJlbnRTdHlsZSI6bnVsbH0sIlBhcmVudFN0eWxlIjpudWxsfSwiVGl0bGVTdHlsZSI6eyIkaWQiOiIzMzY1IiwiRm9udFNldHRpbmdzIjp7IiRpZCI6IjMzNjYiLCJGb250U2l6ZSI6MTEsIkZvbnROYW1lIjoiQ2FsaWJyaSIsIklzQm9sZCI6dHJ1ZSwiSXNJdGFsaWMiOmZhbHNlLCJJc1VuZGVybGluZWQiOmZhbHNlLCJQYXJlbnRTdHlsZSI6bnVsbH0sIkF1dG9TaXplIjowLCJGb3JlZ3JvdW5kIjp7IiRpZCI6IjMzNjciLCJDb2xvciI6eyIkaWQiOiIzMzY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zNjkiLCJUb3AiOjAuMCwiTGVmdCI6MC4wLCJSaWdodCI6MC4wLCJCb3R0b20iOjAuMH0sIlBhZGRpbmciOnsiJGlkIjoiMzM3MCIsIlRvcCI6MC4wLCJMZWZ0IjowLjAsIlJpZ2h0IjowLjAsIkJvdHRvbSI6MC4wfSwiQmFja2dyb3VuZCI6eyIkaWQiOiIzMzcxIiwiQ29sb3IiOnsiJGlkIjoiMzM3MiIsIkEiOjAsIlIiOjI1NSwiRyI6MjU1LCJCIjoyNTV9fSwiSXNWaXNpYmxlIjp0cnVlLCJXaWR0aCI6MC4wLCJIZWlnaHQiOjAuMCwiQm9yZGVyU3R5bGUiOnsiJGlkIjoiMzM3MyIsIkxpbmVDb2xvciI6bnVsbCwiTGluZVdlaWdodCI6MC4wLCJMaW5lVHlwZSI6MCwiUGFyZW50U3R5bGUiOm51bGx9LCJQYXJlbnRTdHlsZSI6bnVsbH0sIkRhdGVTdHlsZSI6eyIkaWQiOiIzMzc0IiwiRm9udFNldHRpbmdzIjp7IiRpZCI6IjMzNzUiLCJGb250U2l6ZSI6MTAsIkZvbnROYW1lIjoiQ2FsaWJyaSIsIklzQm9sZCI6ZmFsc2UsIklzSXRhbGljIjpmYWxzZSwiSXNVbmRlcmxpbmVkIjpmYWxzZSwiUGFyZW50U3R5bGUiOm51bGx9LCJBdXRvU2l6ZSI6MCwiRm9yZWdyb3VuZCI6eyIkaWQiOiIzMzc2IiwiQ29sb3IiOnsiJGlkIjoiMzM3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M3OCIsIlRvcCI6MC4wLCJMZWZ0IjowLjAsIlJpZ2h0IjowLjAsIkJvdHRvbSI6MC4wfSwiUGFkZGluZyI6eyIkaWQiOiIzMzc5IiwiVG9wIjowLjAsIkxlZnQiOjAuMCwiUmlnaHQiOjAuMCwiQm90dG9tIjowLjB9LCJCYWNrZ3JvdW5kIjp7IiRpZCI6IjMzODAiLCJDb2xvciI6eyIkaWQiOiIzMzgxIiwiQSI6MCwiUiI6MjU1LCJHIjoyNTUsIkIiOjI1NX19LCJJc1Zpc2libGUiOmZhbHNlLCJXaWR0aCI6MC4wLCJIZWlnaHQiOjAuMCwiQm9yZGVyU3R5bGUiOnsiJGlkIjoiMzM4MiIsIkxpbmVDb2xvciI6bnVsbCwiTGluZVdlaWdodCI6MC4wLCJMaW5lVHlwZSI6MCwiUGFyZW50U3R5bGUiOm51bGx9LCJQYXJlbnRTdHlsZSI6bnVsbH0sIkRhdGVGb3JtYXQiOnsiJGlkIjoiMzM4My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MzODQiLCJEYXRlUGFydElzVmlzaWJsZSI6dHJ1ZSwiVGltZVBhcnRJc1Zpc2libGUiOmZhbHNlfX0sIldlZWtOdW1iZXJpbmciOnsiJGlkIjoiMzM4NSIsIkZvcm1hdCI6MCwiSXNWaXNpYmxlIjpmYWxzZSwiTGFzdEtub3duVmlzaWJpbGl0eVN0YXRlIjpmYWxzZX0sIklzVmlzaWJsZSI6dHJ1ZSwiUGFyZW50U3R5bGUiOm51bGx9LCJJbmRleCI6MywiUGVyY2VudGFnZUNvbXBsZXRlIjpudWxsLCJQb3NpdGlvbiI6eyJSYXRpbyI6MC4wLCJJc0N1c3RvbSI6ZmFsc2V9LCJEYXRlRm9ybWF0Ijp7IiRyZWYiOiIzMzgzIn0sIldlZWtOdW1iZXJpbmciOnsiJGlkIjoiMzM4NiIsIkZvcm1hdCI6MCwiSXNWaXNpYmxlIjpmYWxzZSwiTGFzdEtub3duVmlzaWJpbGl0eVN0YXRlIjpmYWxzZX0sIlJlbGF0ZWRUYXNrSWQiOiIwMDAwMDAwMC0wMDAwLTAwMDAtMDAwMC0wMDAwMDAwMDAwMDAiLCJJZCI6ImQxM2YxODY1LTQ3MTgtNGJiYi04NGUzLTEyOWVlZTljNDI3OSIsIkltcG9ydElkIjpudWxsLCJUaXRsZSI6IlE0IFJldmlldyIsIk5vdGUiOm51bGwsIkh5cGVybGluayI6eyIkaWQiOiIzMzg3IiwiQWRkcmVzcyI6IiIsIlN1YkFkZHJlc3MiOiIifSwiSXNDaGFuZ2VkIjpmYWxzZSwiSXNOZXciOmZhbHNlfV0sIlRhc2tzIjpbXSwiU3dpbWxhbmVzIjpbXSwiTXNQcm9qZWN0SXRlbXNUcmVlIjpudWxsLCJNZXRhZGF0YSI6eyIkaWQiOiIzMzg4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291cmNlVGhlbWUiOiJ7XCIkaWRcIjpcIjFcIixcIklkXCI6XCJkN2YzY2M2Mi02MTk2LTQxZTQtYTQwMS1lZDBiNDhiMWYzN2N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My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Q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NjQsXCJHXCI6NjQsXCJCXCI6NjR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csXCJTaGFwZVRoaWNrbmVzc1wiOjAsXCJEdXJhdGlvbkZvcm1hdFwiOjU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AsXCJFbmREYXRlUG9zaXRpb25cIjowLFwiVGl0bGVQb3NpdGlvblwiOjUsXCJEdXJhdGlvblBvc2l0aW9uXCI6MCxcIlBlcmNlbnRhZ2VDb21wbGV0ZWRQb3NpdGlvblwiOjAsXCJTcGFjaW5nXCI6MyxcIklzQmVsb3dUaW1lYmFuZFwiOnRydW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NTUsXCJHXCI6MTkyLFwiQlwiOjB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wLFwiSXNWaXNpYmxlXCI6ZmFsc2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NS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Tc4LFwiR1wiOjE0LFwiQlwiOjE4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Y4LFwiR1wiOjg0LFwiQlwiOjEwNn19LFwiSG9yaXpvbnRhbEFsaWdubWVudFwiOjEsXCJJc1Zpc2libGVcIjpmYWxzZX0sXCJEYXRlRm9ybWF0XCI6e1wiJGlkXCI6XCIxMDNcIixcIkZvcm1hdFN0cmluZ1wiOlwieXl5eS9NTU1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1LFwiU2hhcGVTaXplXCI6MSxcIkRldGFpbHNTcGFjaW5nXCI6MS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xNzgsXCJHXCI6MTQsXCJCXCI6MTh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SxcIklzVmlzaWJsZVwiOmZhbHNlfSxcIkRhdGVGb3JtYXRcIjp7XCIkaWRcIjpcIjEyNFwiLFwiRm9ybWF0U3RyaW5nXCI6XCJ5eXl5L01NTV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NzY2MDg2ZDMtYjA3OC00ZDg3LWI2YTktNDUyYjAxNzk4Y2IyXCIsXCJOYW1lXCI6XCJTd2ltbGFuZSBTdHlsZSAxXCIsXCJIZWFkZXJTdHlsZVwiOntcIiRpZFwiOlwiMTI3XCIsXCJUZXh0U3R5bGVcIjp7XCIkaWRcIjpcIjEyOFwiLFwiRm9udFNldHRpbmdzXCI6e1wiJGlkXCI6XCIxMjlcIixcIkZvbnRTaXplXCI6MTIsXCJGb250TmFtZVwiOlwiQ2FsaWJyaVwiLFwiSXNCb2xkXCI6dHJ1ZSxcIklzSXRhbGljXCI6ZmFsc2UsXCJJc1VuZGVybGluZWRcIjpmYWxzZX0sXCJGb3JlZ3JvdW5kXCI6e1wiJGlkXCI6XCIxMzBcIixcIkNvbG9yXCI6e1wiJGlkXCI6XCIxMzFcIixcIkFcIjoyNTUsXCJSXCI6MjU1LFwiR1wiOjI1NSxcIkJcIjoyNTV9fSxcIkhvcml6b250YWxBbGlnbm1lbnRcIjowLFwiSXNWaXNpYmxlXCI6ZmFsc2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U1LFwiR1wiOjE5MixcIkJcIjowfX0sXCJJc1Zpc2libGVcIjp0cnVlLFwiV2lkdGhcIjowLjAsXCJIZWlnaHRcIjowLjAsXCJCb3JkZXJTdHlsZVwiOntcIiRpZFwiOlwiMTM3XCIsXCJMaW5lU3R5bGVcIjp7XCIkaWRcIjpcIjEzOFwiLFwiTGluZUNvbG9yXCI6e1wiJGlkXCI6XCIxMzlcIixcIkNvbG9yXCI6e1wiJGlkXCI6XCIxNDBcIixcIkFcIjoyNTUsXCJSXCI6MjIsXCJHXCI6MjgsXCJCXCI6MzV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zOCxcIlJcIjoyNTUsXCJHXCI6MTkyLFwiQlwiOjB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1NSxcIkdcIjoxOTIsXCJCXCI6MH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zOCxcIlJcIjoyNTUsXCJHXCI6MTkyLFwiQlwiOjB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ixcIkRhdGVQb3NpdGlvblwiOjAsXCJTaGFwZVR5cGVcIjow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yNTUsXCJHXCI6MTkyLFwiQlwiOjB9fSxcIklzVmlzaWJsZVwiOnRydWUsXCJXaWR0aFwiOjE4LjAsXCJIZWlnaHRcIjoyM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SxcIkZvbnROYW1lXCI6XCJDYWxpYnJpXCIsXCJJc0JvbGRcIjp0cnVlLFwiSXNJdGFsaWNcIjpmYWxzZSxcIklzVW5kZXJsaW5lZFwiOmZhbHNlfSxcIkZvcmVncm91bmRcIjp7XCIkaWRcIjpcIjE4NlwiLFwiQ29sb3JcIjp7XCIkaWRcIjpcIjE4N1wiLFwiQVwiOjI1NSxcIlJcIjowLFwiR1wiOjAsXCJCXCI6MH19LFwiSG9yaXpvbnRhbEFsaWdubWVudFwiOjE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NjgsXCJHXCI6ODQsXCJCXCI6MTA2fX0sXCJIb3Jpem9udGFsQWxpZ25tZW50XCI6MCxcIklzVmlzaWJsZVwiOmZhbHN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3LFwiU2hhcGVUaGlja25lc3NcIjowLFwiRHVyYXRpb25Gb3JtYXRcIjowLFwiUGVyY2VudGFnZUNvbXBsZXRlVGV4dFN0eWxlXCI6e1wiJGlkXCI6XCIxOTVcIixcIkZvbnRTZXR0aW5nc1wiOntcIiRpZFwiOlwiMTk2XCIsXCJGb250U2l6ZVwiOjEwLFwiRm9udE5hbWVcIjpcIkNhbGlicmlcIixcIklzQm9sZFwiOnRydWUsXCJJc0l0YWxpY1wiOmZhbHNlLFwiSXNVbmRlcmxpbmVkXCI6ZmFsc2V9LFwiRm9yZWdyb3VuZFwiOntcIiRpZFwiOlwiMTk3XCIsXCJDb2xvclwiOntcIiRpZFwiOlwiMTk4XCIsXCJBXCI6MjU1LFwiUlwiOjEyNyxcIkdcIjo5NixcIkJcIjowfX0sXCJIb3Jpem9udGFsQWxpZ25tZW50XCI6MCxcIklzVmlzaWJsZVwiOnRydW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wLFwiRW5kRGF0ZVBvc2l0aW9uXCI6MCxcIlRpdGxlUG9zaXRpb25cIjoyLFwiRHVyYXRpb25Qb3NpdGlvblwiOjAsXCJQZXJjZW50YWdlQ29tcGxldGVkUG9zaXRpb25cIjo0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I1NSxcIkdcIjoxOTIsXCJCXCI6MH19LFwiSXNWaXNpYmxlXCI6dHJ1ZSxcIldpZHRoXCI6MC4wLFwiSGVpZ2h0XCI6MTMuNDI2NjY2NjY2NjY2Njc3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wLFwiR1wiOjAsXCJCXCI6MH19LFwiSG9yaXpvbnRhbEFsaWdubWVudFwiOjE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ixcIklzVmlzaWJsZVwiOmZhbHN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E0LFwiU2hhcGVTaXplXCI6MSxcIkRldGFpbHNTcGFjaW5nXCI6MC4wLFwiUGFkZGluZ1wiOntcIiRpZFwiOlwiMjI3XCIsXCJUb3BcIjo3LjAsXCJMZWZ0XCI6My4wLFwiUmlnaHRcIjowLjAsXCJCb3R0b21cIjoyLjB9LFwiUG9zaXRpb25PblRhc2tcIjoz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jcsXCJHXCI6OTYsXCJCXCI6MH19LFwiSXNWaXNpYmxlXCI6dHJ1ZSxcIldpZHRoXCI6MTguMCxcIkhlaWdodFwiOjIw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mZhbHN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SxcIklzVmlzaWJsZVwiOmZhbHN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I3ZGU5Y2MwNC02NTg3LTRkYjgtYjgyOS04OWZhNjVlM2E1NGRcIixcIk5hbWVcIjpcIlN3aW1sYW5lIFN0eWxlIDJcIixcIkhlYWRlclN0eWxlXCI6e1wiJGlkXCI6XCIyNDhcIixcIlRleHRTdHlsZVwiOntcIiRpZFwiOlwiMjQ5XCIsXCJGb250U2V0dGluZ3NcIjp7XCIkaWRcIjpcIjI1MFwiLFwiRm9udFNpemVcIjoxMixcIkZvbnROYW1lXCI6XCJDYWxpYnJpXCIsXCJJc0JvbGRcIjp0cnVlLFwiSXNJdGFsaWNcIjpmYWxzZSxcIklzVW5kZXJsaW5lZFwiOmZhbHNlfSxcIkZvcmVncm91bmRcIjp7XCIkaWRcIjpcIjI1MVwiLFwiQ29sb3JcIjp7XCIkaWRcIjpcIjI1MlwiLFwiQVwiOjI1NSxcIlJcIjoyNTUsXCJHXCI6MjU1LFwiQlwiOjI1NX19LFwiSG9yaXpvbnRhbEFsaWdubWVudFwiOjAsXCJJc1Zpc2libGVcIjpmYWxz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yMzcsXCJHXCI6MTI1LFwiQlwiOjQ5fX0sXCJJc1Zpc2libGVcIjpmYWxzZSxcIldpZHRoXCI6MC4wLFwiSGVpZ2h0XCI6MC4wLFwiQm9yZGVyU3R5bGVcIjp7XCIkaWRcIjpcIjI1OFwiLFwiTGluZVN0eWxlXCI6e1wiJGlkXCI6XCIyNTlcIixcIkxpbmVDb2xvclwiOntcIiRpZFwiOlwiMjYwXCIsXCJDb2xvclwiOntcIiRpZFwiOlwiMjYxXCIsXCJBXCI6MjU1LFwiUlwiOjIxLFwiR1wiOjM3LFwiQlwiOjY2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zgsXCJSXCI6MjM3LFwiR1wiOjEyNSxcIkJcIjo0OX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AuMCxcIkxpbmVUeXBlXCI6MH0sXCJJc1Zpc2libGVcIjpmYWxzZX19LFwiSXNBYm92ZVRpbWViYW5kXCI6ZmFsc2UsXCJTcGFjaW5nXCI6NS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jM3LFwiR1wiOjEyNSxcIkJcIjo0OX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zOCxcIlJcIjoyMzcsXCJHXCI6MTI1LFwiQlwiOjQ5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C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jM3LFwiR1wiOjEyNSxcIkJcIjo0OX19LFwiSXNWaXNpYmxlXCI6dHJ1ZSxcIldpZHRoXCI6MTguMCxcIkhlaWdodFwiOjIw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xLFwiRm9udE5hbWVcIjpcIkNhbGlicmlcIixcIklzQm9sZFwiOnRydWUsXCJJc0l0YWxpY1wiOmZhbHNlLFwiSXNVbmRlcmxpbmVkXCI6ZmFsc2V9LFwiRm9yZWdyb3VuZFwiOntcIiRpZFwiOlwiMzA3XCIsXCJDb2xvclwiOntcIiRpZFwiOlwiMzA4XCIsXCJBXCI6MjU1LFwiUlwiOjAsXCJHXCI6MCxcIkJcIjowfX0sXCJIb3Jpem9udGFsQWxpZ25tZW50XCI6MS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2OCxcIkdcIjo4NCxcIkJcIjoxMDZ9fSxcIkhvcml6b250YWxBbGlnbm1lbnRcIjowLFwiSXNWaXNpYmxlXCI6ZmFsc2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c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IzNyxcIkdcIjoxMjUsXCJCXCI6NDl9fSxcIklzVmlzaWJsZVwiOnRydWUsXCJXaWR0aFwiOjAuMCxcIkhlaWdodFwiOjEzLjQyNjY2NjY2NjY2NjY3Ny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dHJ1ZSxcIklzSXRhbGljXCI6ZmFsc2UsXCJJc1VuZGVybGluZWRcIjpmYWxzZX0sXCJGb3JlZ3JvdW5kXCI6e1wiJGlkXCI6XCIzMzlcIixcIkNvbG9yXCI6e1wiJGlkXCI6XCIzNDBcIixcIkFcIjoyNTUsXCJSXCI6MjU1LFwiR1wiOjI1NSxcIkJcIjoyNTV9fSxcIkhvcml6b250YWxBbGlnbm1lbnRcIjoxLFwiSXNWaXNpYmxlXCI6dHJ1ZX0sXCJEYXRlU3R5bGVcIjp7XCIkaWRcIjpcIjM0MVwiLFwiRm9udFNldHRpbmdzXCI6e1wiJGlkXCI6XCIzNDJcIixcIkZvbnRTaXplXCI6MTAsXCJGb250TmFtZVwiOlwiQ2FsaWJyaVwiLFwiSXNCb2xkXCI6ZmFsc2UsXCJJc0l0YWxpY1wiOmZhbHNlLFwiSXNVbmRlcmxpbmVkXCI6ZmFsc2V9LFwiRm9yZWdyb3VuZFwiOntcIiRpZFwiOlwiMzQzXCIsXCJDb2xvclwiOntcIiRpZFwiOlwiMzQ0XCIsXCJBXCI6MjU1LFwiUlwiOjY4LFwiR1wiOjg0LFwiQlwiOjEwNn19LFwiSG9yaXpvbnRhbEFsaWdubWVudFwiOjAsXCJJc1Zpc2libGVcIjpmYWxz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xNCxcIlNoYXBlU2l6ZVwiOjEsXCJEZXRhaWxzU3BhY2luZ1wiOjAuMCxcIlBhZGRpbmdcIjp7XCIkaWRcIjpcIjM0OFwiLFwiVG9wXCI6Ny4wLFwiTGVmdFwiOjMuMCxcIlJpZ2h0XCI6MC4wLFwiQm90dG9tXCI6Mi4wfSxcIlBvc2l0aW9uT25UYXNrXCI6My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MyLFwiR1wiOjYwLFwiQlwiOjEyfX0sXCJJc1Zpc2libGVcIjp0cnVlLFwiV2lkdGhcIjoxOC4wLFwiSGVpZ2h0XCI6MjA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EsXCJGb250TmFtZVwiOlwiQ2FsaWJyaVwiLFwiSXNCb2xkXCI6dHJ1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Y4LFwiR1wiOjg0LFwiQlwiOjEwNn19LFwiSG9yaXpvbnRhbEFsaWdubWVudFwiOjEsXCJJc1Zpc2libGVcIjpmYWxz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ZmEyZThlZWYtZWFiZi00MTAwLWEwZjktZjdlOGRjNWY3YWY3XCIsXCJOYW1lXCI6XCJTd2ltbGFuZSBTdHlsZSAzXCIsXCJIZWFkZXJTdHlsZVwiOntcIiRpZFwiOlwiMzY5XCIsXCJUZXh0U3R5bGVcIjp7XCIkaWRcIjpcIjM3MFwiLFwiRm9udFNldHRpbmdzXCI6e1wiJGlkXCI6XCIzNzFcIixcIkZvbnRTaXplXCI6MTIsXCJGb250TmFtZVwiOlwiQ2FsaWJyaVwiLFwiSXNCb2xkXCI6dHJ1ZSxcIklzSXRhbGljXCI6ZmFsc2UsXCJJc1VuZGVybGluZWRcIjpmYWxzZX0sXCJGb3JlZ3JvdW5kXCI6e1wiJGlkXCI6XCIzNzJcIixcIkNvbG9yXCI6e1wiJGlkXCI6XCIzNzNcIixcIkFcIjoyNTUsXCJSXCI6MjU1LFwiR1wiOjI1NSxcIkJcIjoyNTV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TEyLFwiR1wiOjE3MyxcIkJcIjo3MX19LFwiSXNWaXNpYmxlXCI6ZmFsc2UsXCJXaWR0aFwiOjAuMCxcIkhlaWdodFwiOjAuMCxcIkJvcmRlclN0eWxlXCI6e1wiJGlkXCI6XCIzNzlcIixcIkxpbmVTdHlsZVwiOntcIiRpZFwiOlwiMzgwXCIsXCJMaW5lQ29sb3JcIjp7XCIkaWRcIjpcIjM4MVwiLFwiQ29sb3JcIjp7XCIkaWRcIjpcIjM4MlwiLFwiQVwiOjI1NSxcIlJcIjo1NSxcIkdcIjo1NSxcIkJcIjo1NX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M4LFwiUlwiOjExMixcIkdcIjoxNzMsXCJCXCI6NzF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ExMixcIkdcIjoxNzMsXCJCXCI6NzF9fSxcIklzVmlzaWJsZVwiOnRydWUsXCJXaWR0aFwiOjAuMCxcIkhlaWdodFwiOjAuMCxcIkJvcmRlclN0eWxlXCI6e1wiJGlkXCI6XCI0MDNcIixcIkxpbmVTdHlsZVwiOntcIiRpZFwiOlwiNDA0XCIsXCJMaW5lQ29sb3JcIjp7XCIkaWRcIjpcIjQwNVwiLFwiQ29sb3JcIjp7XCIkaWRcIjpcIjQwNlwiLFwiQVwiOjI1NSxcIlJcIjoyNTUsXCJHXCI6MCxcIkJcIjow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MzgsXCJSXCI6MTEyLFwiR1wiOjE3MyxcIkJcIjo3MX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yLFwiRGF0ZVBvc2l0aW9uXCI6MCxcIlNoYXBlVHlwZVwiOjAsXCJTaGFwZVNpemVcIjox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ExMixcIkdcIjoxNzMsXCJCXCI6NzF9fSxcIklzVmlzaWJsZVwiOnRydWUsXCJXaWR0aFwiOjE4LjAsXCJIZWlnaHRcIjoyM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0cnVlLFwiSXNJdGFsaWNcIjpmYWxzZSxcIklzVW5kZXJsaW5lZFwiOmZhbHNlfSxcIkZvcmVncm91bmRcIjp7XCIkaWRcIjpcIjQyOFwiLFwiQ29sb3JcIjp7XCIkaWRcIjpcIjQyOVwiLFwiQVwiOjI1NSxcIlJcIjowLFwiR1wiOjAsXCJCXCI6MH19LFwiSG9yaXpvbnRhbEFsaWdubWVudFwiOjE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CxcIklzVmlzaWJsZVwiOmZhbHN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3LFwiU2hhcGVUaGlja25lc3NcIjoxLFwiRHVyYXRpb25Gb3JtYXRcIjo1LFwiUGVyY2VudGFnZUNvbXBsZXRlVGV4dFN0eWxlXCI6e1wiJGlkXCI6XCI0MzdcIixcIkZvbnRTZXR0aW5nc1wiOntcIiRpZFwiOlwiNDM4XCIsXCJGb250U2l6ZVwiOjEwLFwiRm9udE5hbWVcIjpcIkNhbGlicmlcIixcIklzQm9sZFwiOnRydWUsXCJJc0l0YWxpY1wiOmZhbHNlLFwiSXNVbmRlcmxpbmVkXCI6ZmFsc2V9LFwiRm9yZWdyb3VuZFwiOntcIiRpZFwiOlwiNDM5XCIsXCJDb2xvclwiOntcIiRpZFwiOlwiNDQwXCIsXCJBXCI6MjU1LFwiUlwiOjU2LFwiR1wiOjg3LFwiQlwiOjM1fX0sXCJIb3Jpem9udGFsQWxpZ25tZW50XCI6MixcIklzVmlzaWJsZVwiOnRydW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nRydWUsXCJJc0l0YWxpY1wiOmZhbHNlLFwiSXNVbmRlcmxpbmVkXCI6ZmFsc2V9LFwiRm9yZWdyb3VuZFwiOntcIiRpZFwiOlwiNDQ2XCIsXCJDb2xvclwiOntcIiRpZFwiOlwiNDQ3XCIsXCJBXCI6MjU1LFwiUlwiOjU2LFwiR1wiOjg3LFwiQlwiOjM1fX0sXCJIb3Jpem9udGFsQWxpZ25tZW50XCI6MCxcIklzVmlzaWJsZVwiOnRydWV9LFwiTWFyZ2luXCI6e1wiJGlkXCI6XCI0NDhcIixcIlRvcFwiOjAuMCxcIkxlZnRcIjowLjAsXCJSaWdodFwiOjAuMCxcIkJvdHRvbVwiOjAuMH0sXCJTdGFydERhdGVQb3NpdGlvblwiOjAsXCJFbmREYXRlUG9zaXRpb25cIjowLFwiVGl0bGVQb3NpdGlvblwiOjEsXCJEdXJhdGlvblBvc2l0aW9uXCI6MCxcIlBlcmNlbnRhZ2VDb21wbGV0ZWRQb3NpdGlvblwiOjM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TEyLFwiR1wiOjE3MyxcIkJcIjo3MX19LFwiSXNWaXNpYmxlXCI6dHJ1ZSxcIldpZHRoXCI6MC4wLFwiSGVpZ2h0XCI6MTY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2FsaWJyaVwiLFwiSXNCb2xkXCI6dHJ1ZSxcIklzSXRhbGljXCI6ZmFsc2UsXCJJc1VuZGVybGluZWRcIjpmYWxzZX0sXCJGb3JlZ3JvdW5kXCI6e1wiJGlkXCI6XCI0NjBcIixcIkNvbG9yXCI6e1wiJGlkXCI6XCI0NjFcIixcIkFcIjoyNTUsXCJSXCI6MCxcIkdcIjowLFwiQlwiOjB9fSxcIkhvcml6b250YWxBbGlnbm1lbnRcIjow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Y4LFwiR1wiOjg0LFwiQlwiOjEwNn19LFwiSG9yaXpvbnRhbEFsaWdubWVudFwiOjAsXCJJc1Zpc2libGVcIjpmYWxz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xNCxcIlNoYXBlU2l6ZVwiOjEsXCJEZXRhaWxzU3BhY2luZ1wiOjAuMCxcIlBhZGRpbmdcIjp7XCIkaWRcIjpcIjQ2OVwiLFwiVG9wXCI6Ny4wLFwiTGVmdFwiOjMuMCxcIlJpZ2h0XCI6MC4wLFwiQm90dG9tXCI6Mi4wfSxcIlBvc2l0aW9uT25UYXNrXCI6My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NTYsXCJHXCI6ODcsXCJCXCI6MzV9fSxcIklzVmlzaWJsZVwiOnRydWUsXCJXaWR0aFwiOjEzLjAsXCJIZWlnaHRcIjoxMy4wLFwiQm9yZGVyU3R5bGVcIjp7XCIkaWRcIjpcIjQ3NVwiLFwiTGluZVN0eWxlXCI6e1wiJGlkXCI6XCI0NzZcIixcIkxpbmVDb2xvclwiOntcIiRpZFwiOlwiNDc3XCIsXCJDb2xvclwiOntcIiRpZFwiOlwiNDc4XCIsXCJBXCI6MjU1LFwiUlwiOjIzNCxcIkdcIjoyMixcIkJcIjozMH19LFwiTGluZVdlaWdodFwiOjAuMCxcIkxpbmVUeXBlXCI6MH0sXCJJc1Zpc2libGVcIjpmYWxzZX19LFwiVGl0bGVTdHlsZVwiOntcIiRpZFwiOlwiNDc5XCIsXCJGb250U2V0dGluZ3NcIjp7XCIkaWRcIjpcIjQ4MFwiLFwiRm9udFNpemVcIjoxMSxcIkZvbnROYW1lXCI6XCJDYWxpYnJpXCIsXCJJc0JvbGRcIjp0cnV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NjgsXCJHXCI6ODQsXCJCXCI6MTA2fX0sXCJIb3Jpem9udGFsQWxpZ25tZW50XCI6MSxcIklzVmlzaWJsZVwiOnRydWV9LFwiRGF0ZUZvcm1hdFwiOntcIiRpZFwiOlwiND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BjYWEzNDJhLWRjMDItNDdmZS04NGU5LWVmMzM3NDk4YWE1M1wiLFwiTmFtZVwiOlwiU3dpbWxhbmUgU3R5bGUgNFwiLFwiSGVhZGVyU3R5bGVcIjp7XCIkaWRcIjpcIjQ5MFwiLFwiVGV4dFN0eWxlXCI6e1wiJGlkXCI6XCI0OTFcIixcIkZvbnRTZXR0aW5nc1wiOntcIiRpZFwiOlwiNDkyXCIsXCJGb250U2l6ZVwiOjEyLFwiRm9udE5hbWVcIjpcIkNhbGlicmlcIixcIklzQm9sZFwiOnRydWUsXCJJc0l0YWxpY1wiOmZhbHNlLFwiSXNVbmRlcmxpbmVkXCI6ZmFsc2V9LFwiRm9yZWdyb3VuZFwiOntcIiRpZFwiOlwiNDkzXCIsXCJDb2xvclwiOntcIiRpZFwiOlwiNDk0XCIsXCJBXCI6MjU1LFwiUlwiOjI1NSxcIkdcIjoyNTUsXCJCXCI6MjU1fX0sXCJIb3Jpem9udGFsQWxpZ25tZW50XCI6MCxcIklzVmlzaWJsZVwiOmZhbHN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Y4LFwiR1wiOjExNCxcIkJcIjoxOTZ9fSxcIklzVmlzaWJsZVwiOmZhbHNlLFwiV2lkdGhcIjowLjAsXCJIZWlnaHRcIjowLjAsXCJCb3JkZXJTdHlsZVwiOntcIiRpZFwiOlwiNTAwXCIsXCJMaW5lU3R5bGVcIjp7XCIkaWRcIjpcIjUwMVwiLFwiTGluZUNvbG9yXCI6e1wiJGlkXCI6XCI1MDJcIixcIkNvbG9yXCI6e1wiJGlkXCI6XCI1MDNcIixcIkFcIjoyNTUsXCJSXCI6ODgsXCJHXCI6MzksXCJCXCI6N3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M4LFwiUlwiOjY4LFwiR1wiOjExNCxcIkJcIjoxOTZ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Y4LFwiR1wiOjExNCxcIkJcIjoxOTZ9fSxcIklzVmlzaWJsZVwiOnRydWUsXCJXaWR0aFwiOjAuMCxcIkhlaWdodFwiOjAuMCxcIkJvcmRlclN0eWxlXCI6e1wiJGlkXCI6XCI1MjRcIixcIkxpbmVTdHlsZVwiOntcIiRpZFwiOlwiNTI1XCIsXCJMaW5lQ29sb3JcIjp7XCIkaWRcIjpcIjUyNlwiLFwiQ29sb3JcIjp7XCIkaWRcIjpcIjUyN1wiLFwiQVwiOjI1NSxcIlJcIjoyNTUsXCJHXCI6MCxcIkJcIjow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MzgsXCJSXCI6NjgsXCJHXCI6MTE0LFwiQlwiOjE5Nn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wLFwiRGF0ZVBvc2l0aW9uXCI6MCxcIlNoYXBlVHlwZVwiOjYsXCJTaGFwZVNpemVcIjox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Y4LFwiR1wiOjExNCxcIkJcIjoxOTZ9fSxcIklzVmlzaWJsZVwiOnRydWUsXCJXaWR0aFwiOjE4LjAsXCJIZWlnaHRcIjoyM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DYWxpYnJpXCIsXCJJc0JvbGRcIjp0cnVlLFwiSXNJdGFsaWNcIjpmYWxzZSxcIklzVW5kZXJsaW5lZFwiOmZhbHNlfSxcIkZvcmVncm91bmRcIjp7XCIkaWRcIjpcIjU0OVwiLFwiQ29sb3JcIjp7XCIkaWRcIjpcIjU1MFwiLFwiQVwiOjI1NSxcIlJcIjowLFwiR1wiOjAsXCJCXCI6MH19LFwiSG9yaXpvbnRhbEFsaWdubWVudFwiOjI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NjgsXCJHXCI6ODQsXCJCXCI6MTA2fX0sXCJIb3Jpem9udGFsQWxpZ25tZW50XCI6MixcIklzVmlzaWJsZVwiOmZhbHN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3LFwiU2hhcGVUaGlja25lc3NcIjowLFwiRHVyYXRpb25Gb3JtYXRcIjo1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NCxcIkVuZERhdGVQb3NpdGlvblwiOjQsXCJUaXRsZVBvc2l0aW9uXCI6MyxcIkR1cmF0aW9uUG9zaXRpb25cIjowLFwiUGVyY2VudGFnZUNvbXBsZXRlZFBvc2l0aW9uXCI6MC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2OCxcIkdcIjoxMTQsXCJCXCI6MTk2fX0sXCJJc1Zpc2libGVcIjp0cnVlLFwiV2lkdGhcIjowLjAsXCJIZWlnaHRcIjoxMC4wLFwiQm9yZGVyU3R5bGVcIjp7XCIkaWRcIjpcIjU3NVwiLFwiTGluZVN0eWxlXCI6e1wiJGlkXCI6XCI1NzZcIixcIkxpbmVDb2xvclwiOntcIiRpZFwiOlwiNTc3XCIsXCJDb2xvclwiOntcIiRpZFwiOlwiNTc4XCIsXCJBXCI6MjU1LFwiUlwiOjIzNCxcIkdcIjoyMixcIkJcIjozMH19LFwiTGluZVdlaWdodFwiOjIuMCxcIkxpbmVUeXBlXCI6MH0sXCJJc1Zpc2libGVcIjpmYWxzZX19LFwiVGl0bGVTdHlsZVwiOntcIiRpZFwiOlwiNTc5XCIsXCJGb250U2V0dGluZ3NcIjp7XCIkaWRcIjpcIjU4MFwiLFwiRm9udFNpemVcIjoxMSxcIkZvbnROYW1lXCI6XCJDYWxpYnJpXCIsXCJJc0JvbGRcIjp0cnVlLFwiSXNJdGFsaWNcIjpmYWxzZSxcIklzVW5kZXJsaW5lZFwiOmZhbHNlfSxcIkZvcmVncm91bmRcIjp7XCIkaWRcIjpcIjU4MVwiLFwiQ29sb3JcIjp7XCIkaWRcIjpcIjU4MlwiLFwiQVwiOjI1NSxcIlJcIjowLFwiR1wiOjAsXCJCXCI6MH19LFwiSG9yaXpvbnRhbEFsaWdubWVudFwiOjIsXCJJc1Zpc2libGVcIjp0cnVlfSxcIkRhdGVTdHlsZVwiOntcIiRpZFwiOlwiNTgzXCIsXCJGb250U2V0dGluZ3NcIjp7XCIkaWRcIjpcIjU4NFwiLFwiRm9udFNpemVcIjoxMCxcIkZvbnROYW1lXCI6XCJDYWxpYnJpXCIsXCJJc0JvbGRcIjpmYWxzZSxcIklzSXRhbGljXCI6ZmFsc2UsXCJJc1VuZGVybGluZWRcIjpmYWxzZX0sXCJGb3JlZ3JvdW5kXCI6e1wiJGlkXCI6XCI1ODVcIixcIkNvbG9yXCI6e1wiJGlkXCI6XCI1ODZcIixcIkFcIjoyNTUsXCJSXCI6NjgsXCJHXCI6ODQsXCJCXCI6MTA2fX0sXCJIb3Jpem9udGFsQWxpZ25tZW50XCI6MCxcIklzVmlzaWJsZVwiOnRydW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CxcIlNoYXBlU2l6ZVwiOjEsXCJEZXRhaWxzU3BhY2luZ1wiOjE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NjgsXCJHXCI6MTE0LFwiQlwiOjE5Nn19LFwiSXNWaXNpYmxlXCI6dHJ1ZSxcIldpZHRoXCI6MTguMCxcIkhlaWdodFwiOjIwLjAsXCJCb3JkZXJTdHlsZVwiOntcIiRpZFwiOlwiNTk2XCIsXCJMaW5lU3R5bGVcIjp7XCIkaWRcIjpcIjU5N1wiLFwiTGluZUNvbG9yXCI6e1wiJGlkXCI6XCI1OThcIixcIkNvbG9yXCI6e1wiJGlkXCI6XCI1OTlcIixcIkFcIjoyNTUsXCJSXCI6MjM0LFwiR1wiOjIyLFwiQlwiOjMwfX0sXCJMaW5lV2VpZ2h0XCI6MC4wLFwiTGluZVR5cGVcIjowfSxcIklzVmlzaWJsZVwiOmZhbHNlfX0sXCJUaXRsZVN0eWxlXCI6e1wiJGlkXCI6XCI2MDBcIixcIkZvbnRTZXR0aW5nc1wiOntcIiRpZFwiOlwiNjAxXCIsXCJGb250U2l6ZVwiOjExLFwiRm9udE5hbWVcIjpcIkNhbGlicmlcIixcIklzQm9sZFwiOnRydW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2OCxcIkdcIjo4NCxcIkJcIjoxMDZ9fSxcIkhvcml6b250YWxBbGlnbm1lbnRcIjowLFwiSXNWaXNpYmxlXCI6ZmFsc2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1dLFwiR3JpZGxpbmVQYW5lbFN0eWxlXCI6e1wiJGlkXCI6XCI2MTBcIixcIkdyaWRsaW5lU3R5bGVcIjp7XCIkaWRcIjpcIjYxMVwiLFwiTGluZUNvbG9yXCI6e1wiJGlkXCI6XCI2MTJcIixcIkNvbG9yXCI6e1wiJGlkXCI6XCI2MTNcIixcIkFcIjozOCxcIlJcIjowLFwiR1wiOjAsXCJCXCI6MH19LFwiTGluZVdlaWdodFwiOjEuMCxcIkxpbmVUeXBlXCI6MH0sXCJJc1Zpc2libGVcIjp0cnVlfSxcIkFjdGl2aXR5TGluZVBhbmVsU3R5bGVcIjp7XCIkaWRcIjpcIjYxNFwiLFwiQWN0aXZpdHlMaW5lU3R5bGVcIjp7XCIkaWRcIjpcIjYxNVwiLFwiTGluZUNvbG9yXCI6e1wiJGlkXCI6XCI2MTZcIixcIkNvbG9yXCI6e1wiJGlkXCI6XCI2MTdcIixcIkFcIjozOCxcIlJcIjo2OCxcIkdcIjoxMTQsXCJCXCI6MTk2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0cnVlLFwiUmFkaXVzXCI6MC4wfSxcIkNyaXRpY2FsUGF0aFN0eWxlXCI6e1wiJGlkXCI6XCI2MjNcIixcIkNyaXRpY2FsUGF0aFN0eWxlT3B0aW9uc1wiOjE0LFwiTGluZVN0eWxlXCI6e1wiJGlkXCI6XCI2MjRcIixcIkxpbmVDb2xvclwiOntcIiRpZFwiOlwiNjI1XCIsXCJDb2xvclwiOntcIiRpZFwiOlwiNjI2XCIsXCJBXCI6MjU1LFwiUlwiOjIyMixcIkdcIjo1MCxcIkJcIjo1MH19LFwiTGluZVdlaWdodFwiOjEuMCxcIkxpbmVUeXBlXCI6MH0sXCJUaXRsZUZvcmVncm91bmRcIjp7XCIkaWRcIjpcIjYyN1wiLFwiQ29sb3JcIjp7XCIkaWRcIjpcIjYyOFwiLFwiQVwiOjI1NSxcIlJcIjoxNzYsXCJHXCI6MTksXCJCXCI6MjV9fSxcIlNoYXBlc0JhY2tncm91bmRcIjp7XCIkaWRcIjpcIjYyOVwiLFwiQ29sb3JcIjp7XCIkaWRcIjpcIjYzMFwiLFwiQVwiOjI1NSxcIlJcIjoyNTMsXCJHXCI6MjAzLFwiQlwiOjIwOH19LFwiU2hhcGVzQm9yZGVyU3R5bGVcIjp7XCIkaWRcIjpcIjYzMVwiLFwiTGluZUNvbG9yXCI6e1wiJGlkXCI6XCI2MzJcIixcIkNvbG9yXCI6e1wiJGlkXCI6XCI2MzNcIixcIkFcIjoyNTUsXCJSXCI6MjIyLFwiR1wiOjUwLFwiQlwiOjUwfX0sXCJMaW5lV2VpZ2h0XCI6Mi4wLFwiTGluZVR5cGVcIjowfX0sXCJQYW5lbHNTcGFjaW5nRGVmaW5pdGlvblwiOntcIiRpZFwiOlwiNjM0XCIsXCJTcGFjaW5nQWJvdmVUaW1lYmFuZFwiOjE2LFwiU3BhY2luZ0JlbG93VGltZWJhbmRcIjoxNixcIlNwYWNpbmdBYm92ZUJldHdlZW5Td2ltbGFuZXNBbmRUYXNrc1wiOjE2LFwiU3BhY2luZ0JlbG93QmV0d2VlblN3aW1sYW5lc0FuZFRhc2tzXCI6MTZ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jU1LFwiR1wiOjI1NSxcIkJcIjoyNTV9LFwiQWNjZW50MlwiOntcIiRpZFwiOlwiNjM5XCIsXCJBXCI6MjU1LFwiUlwiOjY0LFwiR1wiOjY0LFwiQlwiOjY0fSxcIkFjY2VudDNcIjp7XCIkaWRcIjpcIjY0MFwiLFwiQVwiOjI1NSxcIlJcIjoyNTUsXCJHXCI6MTkyLFwiQlwiOjB9LFwiQWNjZW50NFwiOntcIiRpZFwiOlwiNjQxXCIsXCJBXCI6MjU1LFwiUlwiOjIzNyxcIkdcIjoxMjUsXCJCXCI6NDl9LFwiQWNjZW50NVwiOntcIiRpZFwiOlwiNjQyXCIsXCJBXCI6MjU1LFwiUlwiOjExMixcIkdcIjoxNzMsXCJCXCI6NzF9LFwiQWNjZW50NlwiOntcIiRpZFwiOlwiNjQzXCIsXCJBXCI6MjU1LFwiUlwiOjY4LFwiR1wiOjExNCxcIkJcIjoxOTZ9LFwiQWNjZW50N1wiOntcIiRpZFwiOlwiNjQ0XCIsXCJBXCI6MjU1LFwiUlwiOjE2MCxcIkdcIjo0MyxcIkJcIjoxNDd9LFwiQWNjZW50OFwiOntcIiRpZFwiOlwiNjQ1XCIsXCJBXCI6MjU1LFwiUlwiOjc4LFwiR1wiOjE2NyxcIkJcIjo0Nn19LFwiX2N1c3RvbVByZXNldENvbG9yc1wiOntcIiRpZFwiOlwiNjQ2XCJ9fX0ifSwiU2V0dGluZ3MiOnsiJGlkIjoiMzM4OSIsIkltcGFPcHRpb25zIjp7IiRpZCI6IjMzOTA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zMzkxIiwiVXNlVGltZSI6ZmFsc2UsIldvcmtEYXlTdGFydCI6IjAwOjAwOjAwIiwiV29ya0RheUVuZCI6IjIzOjU5OjAwIn0sIkxhc3RVc2VkVGVtcGxhdGVJZCI6IjgyYTc3NjA2LWI2NGEtNDg1ZC1hZjQxLTFhZTM3OGM5YTVkNCIsIkxhc3RVc2VkVGhlbWVEZXRhaWxzIjp7IiRpZCI6IjMzOTIiLCJJZCI6ImQ3ZjNjYzYyLTYxOTYtNDFlNC1hNDAxLWVkMGI0OGIxZjM3YyIsIlRpdGxlIjoiVW50aXRsZWQgdGhlbWUiLCJDYXRlZ29yeSI6Mn0sIkZpcnN0V2Vla09mWWVhciI6MCwiUGxhY2VNaWxlc3RvbmVBdFRoZUJlZ2lubmluZ09mVGhlRGF5IjpmYWxzZSwiRGVwZW5kZW5jeVNjaGVkdWxpbmdTZXR0aW5ncyI6eyIkaWQiOiIzMzkz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30"/>
  <p:tag name="OTLTIMEBANDSHAPEPADDINGLEFT" val="0"/>
  <p:tag name="OTLTIMEBANDENDDATE" val="2025-12-25T03:44:00.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03-31T23:59:00.0000000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07-05T00:00:00.000000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09-27T23:59:00.000000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12-20T23:59:00.0000000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off Meeting"/>
  <p:tag name="OTLDATE" val="2025-01-16T23:59:00.0000000"/>
  <p:tag name="OTLPOSITIONONTASK" val="Center"/>
  <p:tag name="OTLRELATEDTASKID" val="1f3ecdb5-2321-4d1c-858a-b8fb12392a13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petitor Review"/>
  <p:tag name="OTLDATE" val="2025-03-31T23:59:00.0000000"/>
  <p:tag name="OTLPOSITIONONTASK" val="Center"/>
  <p:tag name="OTLRELATEDTASKID" val="44de9765-e720-4557-b882-97f4709b8c3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ice List (Hypothesis)"/>
  <p:tag name="OTLDATE" val="2025-06-07T23:59:00.0000000"/>
  <p:tag name="OTLPOSITIONONTASK" val="Above"/>
  <p:tag name="OTLRELATEDTASKID" val="c7770eb3-e434-4450-83eb-f0cda53241c7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Price List"/>
  <p:tag name="OTLDATE" val="2025-07-28T23:59:00.0000000"/>
  <p:tag name="OTLPOSITIONONTASK" val="Above"/>
  <p:tag name="OTLRELATEDTASKID" val="40c7696c-8b3a-4b1d-b83d-76730e5d92c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lpha"/>
  <p:tag name="OTLDATE" val="2025-05-20T00:00:00.0000000"/>
  <p:tag name="OTLPOSITIONONTASK" val="Center"/>
  <p:tag name="OTLRELATEDTASKID" val="fa8886b7-69a5-4c02-817a-aba54576e9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ivate Beta"/>
  <p:tag name="OTLDATE" val="2025-06-30T23:59:00.0000000"/>
  <p:tag name="OTLPOSITIONONTASK" val="Center"/>
  <p:tag name="OTLRELATEDTASKID" val="fa8886b7-69a5-4c02-817a-aba54576e92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ublic Beta"/>
  <p:tag name="OTLDATE" val="2025-08-10T23:59:00.0000000"/>
  <p:tag name="OTLPOSITIONONTASK" val="Center"/>
  <p:tag name="OTLRELATEDTASKID" val="fa8886b7-69a5-4c02-817a-aba54576e92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ging"/>
  <p:tag name="OTLDATE" val="2025-11-15T23:59:00.0000000"/>
  <p:tag name="OTLPOSITIONONTASK" val="Center"/>
  <p:tag name="OTLRELATEDTASKID" val="db841b2d-c0b5-434e-8300-8cd4d4e540bc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o Live!"/>
  <p:tag name="OTLDATE" val="2025-12-20T23:59:00.0000000"/>
  <p:tag name="OTLPOSITIONONTASK" val="Center"/>
  <p:tag name="OTLRELATEDTASKID" val="db841b2d-c0b5-434e-8300-8cd4d4e540bc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PIs Defined"/>
  <p:tag name="OTLDATE" val="2025-03-31T23:59:00.0000000"/>
  <p:tag name="OTLPOSITIONONTASK" val="Center"/>
  <p:tag name="OTLRELATEDTASKID" val="da01a588-69b6-42ab-8082-9fa4b14142a2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1-28T00:00:00.0000000"/>
  <p:tag name="OTLENDDATE" val="2025-03-31T18:57:00.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1-02T00:00:00.0000000"/>
  <p:tag name="OTLENDDATE" val="2025-03-31T19:44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2T00:00:00.0000000"/>
  <p:tag name="OTLENDDATE" val="2025-06-02T13:00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2T00:00:00.0000000Z"/>
  <p:tag name="OTLENDDATE" val="2025-04-28T07:18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2-02T21:03:00.0000000Z"/>
  <p:tag name="OTLENDDATE" val="2025-04-07T20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05T23:51:00.0000000Z"/>
  <p:tag name="OTLENDDATE" val="2025-08-05T12:55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2T00:00:00.0000000Z"/>
  <p:tag name="OTLENDDATE" val="2025-06-10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7-07T00:00:00.0000000Z"/>
  <p:tag name="OTLENDDATE" val="2025-09-14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wk"/>
  <p:tag name="OTLSPACING" val="3"/>
  <p:tag name="OTLWEEKNUMBERINGFORMAT" val="WNFormat1"/>
  <p:tag name="OTLWEEKNUMBERINGISVISIBLE" val="False"/>
  <p:tag name="OTLSTARTDATE" val="2025-02-17T09:13:00.0000000Z"/>
  <p:tag name="OTLENDDATE" val="2025-03-31T20:01:00.0000000Z"/>
  <p:tag name="OTLSHAPETHICKNESSTYP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3"/>
  <p:tag name="OTLWEEKNUMBERINGFORMAT" val="WNFormat1"/>
  <p:tag name="OTLWEEKNUMBERINGISVISIBLE" val="False"/>
  <p:tag name="OTLSTARTDATE" val="2025-09-01T14:52:00.0000000Z"/>
  <p:tag name="OTLENDDATE" val="2025-10-21T01:51:00.0000000Z"/>
  <p:tag name="OTLSHAPETHICKNESSTYPE" val="Thi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3"/>
  <p:tag name="OTLWEEKNUMBERINGFORMAT" val="WNFormat1"/>
  <p:tag name="OTLWEEKNUMBERINGISVISIBLE" val="False"/>
  <p:tag name="OTLSTARTDATE" val="2025-04-01T02:34:00.0000000Z"/>
  <p:tag name="OTLENDDATE" val="2025-09-01T22:08:00.0000000Z"/>
  <p:tag name="OTLSHAPETHICKNESSTYPE" val="Thi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5-10-21T01:55:00.0000000Z"/>
  <p:tag name="OTLENDDATE" val="2025-12-25T03:44:00.0000000Z"/>
  <p:tag name="OTLSHAPETHICKNESSTYPE" val="Th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04T00:00:00.0000000"/>
  <p:tag name="OTLENDDATE" val="2025-07-11T23:58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8-03T00:00:00.0000000Z"/>
  <p:tag name="OTLENDDATE" val="2025-10-28T05:38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7-13T22:25:00.0000000"/>
  <p:tag name="OTLENDDATE" val="2025-09-30T07:36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23T00:00:00.0000000Z"/>
  <p:tag name="OTLENDDATE" val="2025-04-07T13:00:00.0000000Z"/>
  <p:tag name="OTLPERCENTAGE" val="75"/>
  <p:tag name="OTLDURATIONFORMAT" val="day"/>
  <p:tag name="OTLSPACING" val="3"/>
  <p:tag name="OTLSHAPETHICKNESSTYPE" val="Thi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uality Metric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5-19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ales Dashboard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2-20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rvice Metric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01T00:00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al-time Repor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2-21T00:00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version Metric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8T21:58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rvice Dashboard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0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al-time Analytic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9T00:00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369</Words>
  <Application>Microsoft Office PowerPoint</Application>
  <PresentationFormat>Widescreen</PresentationFormat>
  <Paragraphs>121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2</cp:revision>
  <dcterms:created xsi:type="dcterms:W3CDTF">2024-06-26T11:08:49Z</dcterms:created>
  <dcterms:modified xsi:type="dcterms:W3CDTF">2024-06-26T13:26:15Z</dcterms:modified>
</cp:coreProperties>
</file>