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1" r:id="rId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DD"/>
    <a:srgbClr val="A5A5A5"/>
    <a:srgbClr val="B2B1B1"/>
    <a:srgbClr val="D9D9D9"/>
    <a:srgbClr val="AFAE5D"/>
    <a:srgbClr val="8DA7AE"/>
    <a:srgbClr val="AFAFAF"/>
    <a:srgbClr val="F9A688"/>
    <a:srgbClr val="EFCA78"/>
    <a:srgbClr val="FFC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3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13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3993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3826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731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9507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3062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4385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2962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1510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312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206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CA91A-E448-4944-8F4F-E9F6B3B27812}" type="datetimeFigureOut">
              <a:rPr lang="ro-RO" smtClean="0"/>
              <a:t>22.04.2024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2225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image" Target="../media/image3.png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53" Type="http://schemas.openxmlformats.org/officeDocument/2006/relationships/tags" Target="../tags/tag15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A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55"/>
          <a:srcRect l="729" t="1980" r="579"/>
          <a:stretch/>
        </p:blipFill>
        <p:spPr>
          <a:xfrm>
            <a:off x="11759" y="4245208"/>
            <a:ext cx="4676821" cy="2612792"/>
          </a:xfrm>
          <a:prstGeom prst="rect">
            <a:avLst/>
          </a:prstGeom>
        </p:spPr>
      </p:pic>
      <p:sp>
        <p:nvSpPr>
          <p:cNvPr id="10422" name="OTLSHAPE_SL_3f947ca93ff5424293b5fd1537e8ffc4_BackgroundRectangle">
            <a:extLst>
              <a:ext uri="{FF2B5EF4-FFF2-40B4-BE49-F238E27FC236}">
                <a16:creationId xmlns:a16="http://schemas.microsoft.com/office/drawing/2014/main" id="{A7B798A7-06D6-EEE8-680B-9CE72541478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5374040"/>
            <a:ext cx="11125200" cy="1219200"/>
          </a:xfrm>
          <a:prstGeom prst="rect">
            <a:avLst/>
          </a:prstGeom>
          <a:solidFill>
            <a:srgbClr val="A5A5A5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TLSHAPE_SL_6ab3bb29c0434f5b9dbb4c90d426efde_BackgroundRectangle">
            <a:extLst>
              <a:ext uri="{FF2B5EF4-FFF2-40B4-BE49-F238E27FC236}">
                <a16:creationId xmlns:a16="http://schemas.microsoft.com/office/drawing/2014/main" id="{47A999CE-0E99-325D-2648-75F6FA23E39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89380"/>
            <a:ext cx="11125200" cy="1460500"/>
          </a:xfrm>
          <a:prstGeom prst="rect">
            <a:avLst/>
          </a:prstGeom>
          <a:solidFill>
            <a:srgbClr val="A5A5A5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7" name="OTLSHAPE_SL2A_67b94443e1f94b16a2194e55e85fd7dd_BackgroundRectangle" hidden="1">
            <a:extLst>
              <a:ext uri="{FF2B5EF4-FFF2-40B4-BE49-F238E27FC236}">
                <a16:creationId xmlns:a16="http://schemas.microsoft.com/office/drawing/2014/main" id="{A39E30CB-3BA2-0573-0100-9E3762F0E38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30300" y="389380"/>
            <a:ext cx="10058400" cy="14605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0" name="OTLSHAPE_SL2A_6e4fad2837464d099bae5449b2889162_BackgroundRectangle" hidden="1">
            <a:extLst>
              <a:ext uri="{FF2B5EF4-FFF2-40B4-BE49-F238E27FC236}">
                <a16:creationId xmlns:a16="http://schemas.microsoft.com/office/drawing/2014/main" id="{A54A95A7-47B1-20BF-57E6-8904B12CDFA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30300" y="5374040"/>
            <a:ext cx="10058400" cy="1219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7" name="OTLSHAPE_TB_00000000000000000000000000000000_LeftEndCaps" hidden="1">
            <a:extLst>
              <a:ext uri="{FF2B5EF4-FFF2-40B4-BE49-F238E27FC236}">
                <a16:creationId xmlns:a16="http://schemas.microsoft.com/office/drawing/2014/main" id="{4C0F1078-CA68-B3F0-76AF-20092284AA1C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lt1"/>
                </a:solidFill>
                <a:latin typeface="Calibri" panose="020F0502020204030204" pitchFamily="34" charset="0"/>
              </a:rPr>
              <a:t>1955</a:t>
            </a:r>
          </a:p>
        </p:txBody>
      </p:sp>
      <p:sp>
        <p:nvSpPr>
          <p:cNvPr id="10308" name="OTLSHAPE_TB_00000000000000000000000000000000_RightEndCaps" hidden="1">
            <a:extLst>
              <a:ext uri="{FF2B5EF4-FFF2-40B4-BE49-F238E27FC236}">
                <a16:creationId xmlns:a16="http://schemas.microsoft.com/office/drawing/2014/main" id="{F7E958FD-D98B-8681-E05E-1156C6D9248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2026</a:t>
            </a:r>
          </a:p>
        </p:txBody>
      </p:sp>
      <p:cxnSp>
        <p:nvCxnSpPr>
          <p:cNvPr id="31" name="OTLSHAPE_M_0ecb176fcef645f0b1121dd1e17ca27d_Connector1"/>
          <p:cNvCxnSpPr/>
          <p:nvPr>
            <p:custDataLst>
              <p:tags r:id="rId8"/>
            </p:custDataLst>
          </p:nvPr>
        </p:nvCxnSpPr>
        <p:spPr>
          <a:xfrm>
            <a:off x="7435883" y="2615436"/>
            <a:ext cx="0" cy="885317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8" name="OTLSHAPE_M_ab14e0a1e6c54ae084081b6e2eb65ed1_Connector1">
            <a:extLst>
              <a:ext uri="{FF2B5EF4-FFF2-40B4-BE49-F238E27FC236}">
                <a16:creationId xmlns:a16="http://schemas.microsoft.com/office/drawing/2014/main" id="{9414AB0E-78AC-22C8-B57F-F54CE4D85567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998327" y="3932552"/>
            <a:ext cx="0" cy="360706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04" name="OTLSHAPE_M_94b84815ce2f44d1bc89b1f8864fcadc_Connector1">
            <a:extLst>
              <a:ext uri="{FF2B5EF4-FFF2-40B4-BE49-F238E27FC236}">
                <a16:creationId xmlns:a16="http://schemas.microsoft.com/office/drawing/2014/main" id="{136F0114-EC1F-7A2D-374D-A6C799C04A96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263544" y="3264736"/>
            <a:ext cx="0" cy="236017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2" name="OTLSHAPE_M_d356765dc235443d968eb8aa1ce6ece9_Connector1">
            <a:extLst>
              <a:ext uri="{FF2B5EF4-FFF2-40B4-BE49-F238E27FC236}">
                <a16:creationId xmlns:a16="http://schemas.microsoft.com/office/drawing/2014/main" id="{B6E56CC1-6E30-FB23-91B5-1CB85013B69B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4050890" y="3246817"/>
            <a:ext cx="0" cy="253936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1" name="OTLSHAPE_M_c697bc03260c4d509a7b6be21cef5e30_Connector1">
            <a:extLst>
              <a:ext uri="{FF2B5EF4-FFF2-40B4-BE49-F238E27FC236}">
                <a16:creationId xmlns:a16="http://schemas.microsoft.com/office/drawing/2014/main" id="{52AE8830-606C-2872-5507-57ECCCC7C226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8485084" y="3932553"/>
            <a:ext cx="0" cy="58601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1" name="OTLSHAPE_M_44493ddb7c3e433e90d5785ca5c16732_Connector1">
            <a:extLst>
              <a:ext uri="{FF2B5EF4-FFF2-40B4-BE49-F238E27FC236}">
                <a16:creationId xmlns:a16="http://schemas.microsoft.com/office/drawing/2014/main" id="{578FA5A5-DCB3-040D-C808-B6DD7A36866E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6894677" y="3932552"/>
            <a:ext cx="0" cy="764766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28f24ff0bd5e4f39a83a6ae4e4e70240_Connector1">
            <a:extLst>
              <a:ext uri="{FF2B5EF4-FFF2-40B4-BE49-F238E27FC236}">
                <a16:creationId xmlns:a16="http://schemas.microsoft.com/office/drawing/2014/main" id="{2BCBF33D-A541-0032-4F1F-52EAC8AD523F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3141709" y="2493852"/>
            <a:ext cx="0" cy="1006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7" name="OTLSHAPE_M_fcf41dc49af647eca9747fc9f6ea4e62_Connector1">
            <a:extLst>
              <a:ext uri="{FF2B5EF4-FFF2-40B4-BE49-F238E27FC236}">
                <a16:creationId xmlns:a16="http://schemas.microsoft.com/office/drawing/2014/main" id="{1DC03A61-5D28-6791-7527-026108A72E14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4918934" y="3932554"/>
            <a:ext cx="0" cy="675931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8517f09162234d8cb22d2303fa8949a7_Connector1">
            <a:extLst>
              <a:ext uri="{FF2B5EF4-FFF2-40B4-BE49-F238E27FC236}">
                <a16:creationId xmlns:a16="http://schemas.microsoft.com/office/drawing/2014/main" id="{9CAAC91D-6B1A-3DD1-D7E7-344852FE7FE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0401950" y="3932553"/>
            <a:ext cx="0" cy="418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8517f09162234d8cb22d2303fa8949a7_Connector2">
            <a:extLst>
              <a:ext uri="{FF2B5EF4-FFF2-40B4-BE49-F238E27FC236}">
                <a16:creationId xmlns:a16="http://schemas.microsoft.com/office/drawing/2014/main" id="{B7089A6E-15C8-1A2D-D723-6B98EBAE3614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0401950" y="4691809"/>
            <a:ext cx="0" cy="78768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693f19d4f2e6454dbdbae66563f3f8f0_Connector1">
            <a:extLst>
              <a:ext uri="{FF2B5EF4-FFF2-40B4-BE49-F238E27FC236}">
                <a16:creationId xmlns:a16="http://schemas.microsoft.com/office/drawing/2014/main" id="{E47CF3D6-DDC2-2A46-7DD8-44AAB3477184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4817411" y="2595561"/>
            <a:ext cx="0" cy="905192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d2b37ef218b5433b9519d16b0742f254_Connector1">
            <a:extLst>
              <a:ext uri="{FF2B5EF4-FFF2-40B4-BE49-F238E27FC236}">
                <a16:creationId xmlns:a16="http://schemas.microsoft.com/office/drawing/2014/main" id="{5FA75EDF-5E10-8106-07D4-7B96B9F59A18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6633509" y="3048151"/>
            <a:ext cx="0" cy="452602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d01de76a46924d26be7797165a4e68f3_Connector1">
            <a:extLst>
              <a:ext uri="{FF2B5EF4-FFF2-40B4-BE49-F238E27FC236}">
                <a16:creationId xmlns:a16="http://schemas.microsoft.com/office/drawing/2014/main" id="{1C197B5B-7BA8-5B00-16DF-3954DA99ADD7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1020148" y="3091598"/>
            <a:ext cx="0" cy="40915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6" name="OTLSHAPE_M_986bd2d2c0654941b5d68b5845bdf0d3_Connector1">
            <a:extLst>
              <a:ext uri="{FF2B5EF4-FFF2-40B4-BE49-F238E27FC236}">
                <a16:creationId xmlns:a16="http://schemas.microsoft.com/office/drawing/2014/main" id="{D7E32F2C-B4FF-5D33-DF81-6B28DB583B17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9403700" y="2667684"/>
            <a:ext cx="0" cy="81676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OTLSHAPE_M_986bd2d2c0654941b5d68b5845bdf0d3_Connector2">
            <a:extLst>
              <a:ext uri="{FF2B5EF4-FFF2-40B4-BE49-F238E27FC236}">
                <a16:creationId xmlns:a16="http://schemas.microsoft.com/office/drawing/2014/main" id="{F6E7A3F2-9A5E-5C20-EF9A-B93EECF95B6F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9403700" y="3090398"/>
            <a:ext cx="0" cy="41035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8" name="OTLSHAPE_M_9ba1f487c71043ad8bfe7f8bd6966777_Connector1">
            <a:extLst>
              <a:ext uri="{FF2B5EF4-FFF2-40B4-BE49-F238E27FC236}">
                <a16:creationId xmlns:a16="http://schemas.microsoft.com/office/drawing/2014/main" id="{910E1CD9-2AB7-7F7A-6C80-0390F4796725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370523" y="3264822"/>
            <a:ext cx="0" cy="235931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9" name="OTLSHAPE_M_47dd18123da341e3af71b7b254acde6b_Connector1">
            <a:extLst>
              <a:ext uri="{FF2B5EF4-FFF2-40B4-BE49-F238E27FC236}">
                <a16:creationId xmlns:a16="http://schemas.microsoft.com/office/drawing/2014/main" id="{2B36FA6E-B6F5-09DF-0FC8-6A83B1BED69D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9643356" y="3311716"/>
            <a:ext cx="0" cy="189037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OTLSHAPE_M_006c92e74bca42f38c8a00cc3ac7ea35_Connector1">
            <a:extLst>
              <a:ext uri="{FF2B5EF4-FFF2-40B4-BE49-F238E27FC236}">
                <a16:creationId xmlns:a16="http://schemas.microsoft.com/office/drawing/2014/main" id="{908E402B-0865-4A09-5789-27DECA6EF410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3830860" y="3932553"/>
            <a:ext cx="0" cy="195194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27c80da5afc1430d8ed5a443a33c1669_Connector1">
            <a:extLst>
              <a:ext uri="{FF2B5EF4-FFF2-40B4-BE49-F238E27FC236}">
                <a16:creationId xmlns:a16="http://schemas.microsoft.com/office/drawing/2014/main" id="{960456D3-EBD1-3AD8-977D-B2A507CF735D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7539293" y="3932553"/>
            <a:ext cx="0" cy="16580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7d4ba3936b0d4450bee2dc3338527a5d_Connector1">
            <a:extLst>
              <a:ext uri="{FF2B5EF4-FFF2-40B4-BE49-F238E27FC236}">
                <a16:creationId xmlns:a16="http://schemas.microsoft.com/office/drawing/2014/main" id="{BBB9543B-CC34-B10E-F9DC-346685895FC5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0178900" y="3932553"/>
            <a:ext cx="0" cy="196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6" name="OTLSHAPE_M_349900dd89164095a2f17b8fde2e4e5f_Connector1">
            <a:extLst>
              <a:ext uri="{FF2B5EF4-FFF2-40B4-BE49-F238E27FC236}">
                <a16:creationId xmlns:a16="http://schemas.microsoft.com/office/drawing/2014/main" id="{8B414CAB-7422-49B0-2605-4F2829A7DF36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5557889" y="3321853"/>
            <a:ext cx="0" cy="17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TLSHAPE_TB_00000000000000000000000000000000_ScaleContainer"/>
          <p:cNvSpPr/>
          <p:nvPr>
            <p:custDataLst>
              <p:tags r:id="rId29"/>
            </p:custDataLst>
          </p:nvPr>
        </p:nvSpPr>
        <p:spPr>
          <a:xfrm>
            <a:off x="1092200" y="3526153"/>
            <a:ext cx="10261600" cy="381000"/>
          </a:xfrm>
          <a:prstGeom prst="roundRect">
            <a:avLst>
              <a:gd name="adj" fmla="val 100000"/>
            </a:avLst>
          </a:prstGeom>
          <a:solidFill>
            <a:srgbClr val="7F7F7F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423" name="OTLSHAPE_SL_3f947ca93ff5424293b5fd1537e8ffc4_HeaderRectangle">
            <a:extLst>
              <a:ext uri="{FF2B5EF4-FFF2-40B4-BE49-F238E27FC236}">
                <a16:creationId xmlns:a16="http://schemas.microsoft.com/office/drawing/2014/main" id="{9FCCBF8B-8311-36A2-BDF2-D3E16AD614AC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3500" y="5374040"/>
            <a:ext cx="1066800" cy="1219200"/>
          </a:xfrm>
          <a:prstGeom prst="rect">
            <a:avLst/>
          </a:prstGeom>
          <a:solidFill>
            <a:srgbClr val="B2B1B1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_6ab3bb29c0434f5b9dbb4c90d426efde_HeaderRectangle">
            <a:extLst>
              <a:ext uri="{FF2B5EF4-FFF2-40B4-BE49-F238E27FC236}">
                <a16:creationId xmlns:a16="http://schemas.microsoft.com/office/drawing/2014/main" id="{246CD142-3860-B46E-61FA-E0806C26FFAF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500" y="389380"/>
            <a:ext cx="1066800" cy="1460500"/>
          </a:xfrm>
          <a:prstGeom prst="rect">
            <a:avLst/>
          </a:prstGeom>
          <a:solidFill>
            <a:srgbClr val="B2B1B1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5" name="OTLSHAPE_SL2A_67b94443e1f94b16a2194e55e85fd7dd_HeaderRectangle" hidden="1">
            <a:extLst>
              <a:ext uri="{FF2B5EF4-FFF2-40B4-BE49-F238E27FC236}">
                <a16:creationId xmlns:a16="http://schemas.microsoft.com/office/drawing/2014/main" id="{12D7A6EF-2E7C-3B8C-A3B3-F37063C4ACBD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130300" y="389380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8" name="OTLSHAPE_SL2A_6e4fad2837464d099bae5449b2889162_HeaderRectangle" hidden="1">
            <a:extLst>
              <a:ext uri="{FF2B5EF4-FFF2-40B4-BE49-F238E27FC236}">
                <a16:creationId xmlns:a16="http://schemas.microsoft.com/office/drawing/2014/main" id="{E6C1A232-2535-83F3-3BC0-BDDE325ED67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130300" y="5374040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3" name="OTLSHAPE_SLM_c3364216c5df45b9b59fee6a5fc2e57c_Shape">
            <a:extLst>
              <a:ext uri="{FF2B5EF4-FFF2-40B4-BE49-F238E27FC236}">
                <a16:creationId xmlns:a16="http://schemas.microsoft.com/office/drawing/2014/main" id="{C787CFD2-2E0E-157D-CA5B-895AA8BA7F8A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769825" y="637734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4" name="OTLSHAPE_SLM_6209a5b68d384196bb4ced750a5313b3_Shape">
            <a:extLst>
              <a:ext uri="{FF2B5EF4-FFF2-40B4-BE49-F238E27FC236}">
                <a16:creationId xmlns:a16="http://schemas.microsoft.com/office/drawing/2014/main" id="{52651C0D-90BA-4D30-C11B-104BEEFFE501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331891" y="541214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5" name="OTLSHAPE_SLM_3133cd5a63b4448a8afc78ebf13da489_Shape">
            <a:extLst>
              <a:ext uri="{FF2B5EF4-FFF2-40B4-BE49-F238E27FC236}">
                <a16:creationId xmlns:a16="http://schemas.microsoft.com/office/drawing/2014/main" id="{F24D4599-6737-7F36-DA38-79D1E8B5B5B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461858" y="589474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6" name="OTLSHAPE_SLM_8c52be3f427f418ab4c2eff18a65d18b_Shape">
            <a:extLst>
              <a:ext uri="{FF2B5EF4-FFF2-40B4-BE49-F238E27FC236}">
                <a16:creationId xmlns:a16="http://schemas.microsoft.com/office/drawing/2014/main" id="{C9018BF3-D842-023A-AA49-181AA404440F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859889" y="565344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7" name="OTLSHAPE_SLM_648033140aaa4caabd66ad9d9b46ebc4_Shape">
            <a:extLst>
              <a:ext uri="{FF2B5EF4-FFF2-40B4-BE49-F238E27FC236}">
                <a16:creationId xmlns:a16="http://schemas.microsoft.com/office/drawing/2014/main" id="{99D4CEAE-A0FD-6B39-A963-111A5B15DD94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9713213" y="613604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0" name="OTLSHAPE_SLM_37c6ee6c00174088b4840804a887be54_Shape">
            <a:extLst>
              <a:ext uri="{FF2B5EF4-FFF2-40B4-BE49-F238E27FC236}">
                <a16:creationId xmlns:a16="http://schemas.microsoft.com/office/drawing/2014/main" id="{E2CA43C0-443C-D4C8-7774-4181FF3C0CD6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503476" y="427480"/>
            <a:ext cx="152400" cy="177800"/>
          </a:xfrm>
          <a:prstGeom prst="star8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1" name="OTLSHAPE_SLM_e9a6894e13a549c88547a0fe8b17e1db_Shape">
            <a:extLst>
              <a:ext uri="{FF2B5EF4-FFF2-40B4-BE49-F238E27FC236}">
                <a16:creationId xmlns:a16="http://schemas.microsoft.com/office/drawing/2014/main" id="{71D68E8D-822D-10A3-B3FA-1434DAE644D3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571925" y="668780"/>
            <a:ext cx="152400" cy="177800"/>
          </a:xfrm>
          <a:prstGeom prst="star8">
            <a:avLst/>
          </a:prstGeom>
          <a:solidFill>
            <a:srgbClr val="F8CBA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2" name="OTLSHAPE_SLM_1a38cbf16d1149c9a7e486dd949c2000_Shape">
            <a:extLst>
              <a:ext uri="{FF2B5EF4-FFF2-40B4-BE49-F238E27FC236}">
                <a16:creationId xmlns:a16="http://schemas.microsoft.com/office/drawing/2014/main" id="{CE2030C2-26FD-DC31-5143-189399BA879E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8843283" y="910080"/>
            <a:ext cx="152400" cy="177800"/>
          </a:xfrm>
          <a:prstGeom prst="star8">
            <a:avLst/>
          </a:prstGeom>
          <a:solidFill>
            <a:srgbClr val="F8CBA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3" name="OTLSHAPE_SLM_1b51a55e4e4348ce8c4a7a7ee9412dc7_Shape">
            <a:extLst>
              <a:ext uri="{FF2B5EF4-FFF2-40B4-BE49-F238E27FC236}">
                <a16:creationId xmlns:a16="http://schemas.microsoft.com/office/drawing/2014/main" id="{9F097C79-F55D-9089-B1DA-0A94E405AD3E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969338" y="1151380"/>
            <a:ext cx="152400" cy="177800"/>
          </a:xfrm>
          <a:prstGeom prst="star8">
            <a:avLst/>
          </a:prstGeom>
          <a:solidFill>
            <a:srgbClr val="F8CBA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4" name="OTLSHAPE_SLM_089cb385f85c45549f02a50c7b2e19ad_Shape">
            <a:extLst>
              <a:ext uri="{FF2B5EF4-FFF2-40B4-BE49-F238E27FC236}">
                <a16:creationId xmlns:a16="http://schemas.microsoft.com/office/drawing/2014/main" id="{A7F3BA4E-A70E-A510-CED6-D3EB134BA92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242960" y="1392680"/>
            <a:ext cx="152400" cy="177800"/>
          </a:xfrm>
          <a:prstGeom prst="star8">
            <a:avLst/>
          </a:prstGeom>
          <a:solidFill>
            <a:srgbClr val="F8CBA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9" name="OTLSHAPE_SLM_8a1465d08793403588891ab55f57eb0f_Shape">
            <a:extLst>
              <a:ext uri="{FF2B5EF4-FFF2-40B4-BE49-F238E27FC236}">
                <a16:creationId xmlns:a16="http://schemas.microsoft.com/office/drawing/2014/main" id="{E64DBF70-D819-5D82-881A-3B523F9A2D1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0662023" y="1633980"/>
            <a:ext cx="152400" cy="177800"/>
          </a:xfrm>
          <a:prstGeom prst="star8">
            <a:avLst/>
          </a:prstGeom>
          <a:solidFill>
            <a:srgbClr val="F8CBA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9" name="OTLSHAPE_TB_00000000000000000000000000000000_ElapsedTime" hidden="1">
            <a:extLst>
              <a:ext uri="{FF2B5EF4-FFF2-40B4-BE49-F238E27FC236}">
                <a16:creationId xmlns:a16="http://schemas.microsoft.com/office/drawing/2014/main" id="{89956FB3-5AA7-8B84-F085-07A65040C726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092200" y="3526153"/>
            <a:ext cx="0" cy="0"/>
          </a:xfrm>
          <a:prstGeom prst="roundRect">
            <a:avLst>
              <a:gd name="adj" fmla="val 1000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_3f947ca93ff5424293b5fd1537e8ffc4_Header">
            <a:extLst>
              <a:ext uri="{FF2B5EF4-FFF2-40B4-BE49-F238E27FC236}">
                <a16:creationId xmlns:a16="http://schemas.microsoft.com/office/drawing/2014/main" id="{8F660999-71A0-8F60-3314-D3874E47759C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3500" y="5983640"/>
            <a:ext cx="106680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endParaRPr lang="en-US" sz="1200" spc="-4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SL_6ab3bb29c0434f5b9dbb4c90d426efde_Header">
            <a:extLst>
              <a:ext uri="{FF2B5EF4-FFF2-40B4-BE49-F238E27FC236}">
                <a16:creationId xmlns:a16="http://schemas.microsoft.com/office/drawing/2014/main" id="{502F726C-E71E-9387-3C93-2D97782E06EE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3500" y="1119630"/>
            <a:ext cx="106680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endParaRPr lang="en-US" sz="1200" spc="-4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316" name="OTLSHAPE_SL2A_67b94443e1f94b16a2194e55e85fd7dd_Header" hidden="1">
            <a:extLst>
              <a:ext uri="{FF2B5EF4-FFF2-40B4-BE49-F238E27FC236}">
                <a16:creationId xmlns:a16="http://schemas.microsoft.com/office/drawing/2014/main" id="{D8B516D1-2E4F-8238-DD02-F593481CDC16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319" name="OTLSHAPE_SL2A_6e4fad2837464d099bae5449b2889162_Header" hidden="1">
            <a:extLst>
              <a:ext uri="{FF2B5EF4-FFF2-40B4-BE49-F238E27FC236}">
                <a16:creationId xmlns:a16="http://schemas.microsoft.com/office/drawing/2014/main" id="{1493B3E6-AED1-9A10-C552-E2B934AE0DA6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310" name="OTLSHAPE_TB_00000000000000000000000000000000_TodayMarkerShape" hidden="1">
            <a:extLst>
              <a:ext uri="{FF2B5EF4-FFF2-40B4-BE49-F238E27FC236}">
                <a16:creationId xmlns:a16="http://schemas.microsoft.com/office/drawing/2014/main" id="{A1BB9240-FA41-3BDF-485B-9E12B516D294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0915741" y="3907153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TB_00000000000000000000000000000000_TimescaleInterval1"/>
          <p:cNvSpPr txBox="1"/>
          <p:nvPr>
            <p:custDataLst>
              <p:tags r:id="rId51"/>
            </p:custDataLst>
          </p:nvPr>
        </p:nvSpPr>
        <p:spPr>
          <a:xfrm>
            <a:off x="1320800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2"/>
                </a:solidFill>
                <a:latin typeface="Calibri" panose="020F0502020204030204" pitchFamily="34" charset="0"/>
              </a:rPr>
              <a:t>1955</a:t>
            </a:r>
          </a:p>
        </p:txBody>
      </p:sp>
      <p:sp>
        <p:nvSpPr>
          <p:cNvPr id="11" name="OTLSHAPE_TB_00000000000000000000000000000000_TimescaleInterval2"/>
          <p:cNvSpPr txBox="1"/>
          <p:nvPr>
            <p:custDataLst>
              <p:tags r:id="rId52"/>
            </p:custDataLst>
          </p:nvPr>
        </p:nvSpPr>
        <p:spPr>
          <a:xfrm>
            <a:off x="2148083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2"/>
                </a:solidFill>
                <a:latin typeface="Calibri" panose="020F0502020204030204" pitchFamily="34" charset="0"/>
              </a:rPr>
              <a:t>1961</a:t>
            </a:r>
          </a:p>
        </p:txBody>
      </p:sp>
      <p:sp>
        <p:nvSpPr>
          <p:cNvPr id="13" name="OTLSHAPE_TB_00000000000000000000000000000000_TimescaleInterval3"/>
          <p:cNvSpPr txBox="1"/>
          <p:nvPr>
            <p:custDataLst>
              <p:tags r:id="rId53"/>
            </p:custDataLst>
          </p:nvPr>
        </p:nvSpPr>
        <p:spPr>
          <a:xfrm>
            <a:off x="2974989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dirty="0">
                <a:solidFill>
                  <a:schemeClr val="lt2"/>
                </a:solidFill>
                <a:latin typeface="Calibri" panose="020F0502020204030204" pitchFamily="34" charset="0"/>
              </a:rPr>
              <a:t>1967</a:t>
            </a:r>
          </a:p>
        </p:txBody>
      </p:sp>
      <p:sp>
        <p:nvSpPr>
          <p:cNvPr id="15" name="OTLSHAPE_TB_00000000000000000000000000000000_TimescaleInterval4"/>
          <p:cNvSpPr txBox="1"/>
          <p:nvPr>
            <p:custDataLst>
              <p:tags r:id="rId54"/>
            </p:custDataLst>
          </p:nvPr>
        </p:nvSpPr>
        <p:spPr>
          <a:xfrm>
            <a:off x="3802273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2"/>
                </a:solidFill>
                <a:latin typeface="Calibri" panose="020F0502020204030204" pitchFamily="34" charset="0"/>
              </a:rPr>
              <a:t>1973</a:t>
            </a:r>
          </a:p>
        </p:txBody>
      </p:sp>
      <p:sp>
        <p:nvSpPr>
          <p:cNvPr id="17" name="OTLSHAPE_TB_00000000000000000000000000000000_TimescaleInterval5"/>
          <p:cNvSpPr txBox="1"/>
          <p:nvPr>
            <p:custDataLst>
              <p:tags r:id="rId55"/>
            </p:custDataLst>
          </p:nvPr>
        </p:nvSpPr>
        <p:spPr>
          <a:xfrm>
            <a:off x="4629178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2"/>
                </a:solidFill>
                <a:latin typeface="Calibri" panose="020F0502020204030204" pitchFamily="34" charset="0"/>
              </a:rPr>
              <a:t>1979</a:t>
            </a:r>
          </a:p>
        </p:txBody>
      </p:sp>
      <p:sp>
        <p:nvSpPr>
          <p:cNvPr id="19" name="OTLSHAPE_TB_00000000000000000000000000000000_TimescaleInterval6"/>
          <p:cNvSpPr txBox="1"/>
          <p:nvPr>
            <p:custDataLst>
              <p:tags r:id="rId56"/>
            </p:custDataLst>
          </p:nvPr>
        </p:nvSpPr>
        <p:spPr>
          <a:xfrm>
            <a:off x="5456462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2"/>
                </a:solidFill>
                <a:latin typeface="Calibri" panose="020F0502020204030204" pitchFamily="34" charset="0"/>
              </a:rPr>
              <a:t>1985</a:t>
            </a:r>
          </a:p>
        </p:txBody>
      </p:sp>
      <p:sp>
        <p:nvSpPr>
          <p:cNvPr id="21" name="OTLSHAPE_TB_00000000000000000000000000000000_TimescaleInterval7"/>
          <p:cNvSpPr txBox="1"/>
          <p:nvPr>
            <p:custDataLst>
              <p:tags r:id="rId57"/>
            </p:custDataLst>
          </p:nvPr>
        </p:nvSpPr>
        <p:spPr>
          <a:xfrm>
            <a:off x="6283367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2"/>
                </a:solidFill>
                <a:latin typeface="Calibri" panose="020F0502020204030204" pitchFamily="34" charset="0"/>
              </a:rPr>
              <a:t>1991</a:t>
            </a:r>
          </a:p>
        </p:txBody>
      </p:sp>
      <p:sp>
        <p:nvSpPr>
          <p:cNvPr id="23" name="OTLSHAPE_TB_00000000000000000000000000000000_TimescaleInterval8"/>
          <p:cNvSpPr txBox="1"/>
          <p:nvPr>
            <p:custDataLst>
              <p:tags r:id="rId58"/>
            </p:custDataLst>
          </p:nvPr>
        </p:nvSpPr>
        <p:spPr>
          <a:xfrm>
            <a:off x="7110650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2"/>
                </a:solidFill>
                <a:latin typeface="Calibri" panose="020F0502020204030204" pitchFamily="34" charset="0"/>
              </a:rPr>
              <a:t>1997</a:t>
            </a:r>
          </a:p>
        </p:txBody>
      </p:sp>
      <p:sp>
        <p:nvSpPr>
          <p:cNvPr id="10075" name="OTLSHAPE_TB_00000000000000000000000000000000_TimescaleInterval9">
            <a:extLst>
              <a:ext uri="{FF2B5EF4-FFF2-40B4-BE49-F238E27FC236}">
                <a16:creationId xmlns:a16="http://schemas.microsoft.com/office/drawing/2014/main" id="{605B5E44-E965-0546-BE6E-91D57414B6B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937557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2003</a:t>
            </a:r>
          </a:p>
        </p:txBody>
      </p:sp>
      <p:sp>
        <p:nvSpPr>
          <p:cNvPr id="10077" name="OTLSHAPE_TB_00000000000000000000000000000000_TimescaleInterval10">
            <a:extLst>
              <a:ext uri="{FF2B5EF4-FFF2-40B4-BE49-F238E27FC236}">
                <a16:creationId xmlns:a16="http://schemas.microsoft.com/office/drawing/2014/main" id="{DBEE545A-502C-0DAC-144C-6492110D8752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764839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10438" name="OTLSHAPE_SLM_c3364216c5df45b9b59fee6a5fc2e57c_Date">
            <a:extLst>
              <a:ext uri="{FF2B5EF4-FFF2-40B4-BE49-F238E27FC236}">
                <a16:creationId xmlns:a16="http://schemas.microsoft.com/office/drawing/2014/main" id="{853D8507-E8D1-747F-4E87-A30A35DFE07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9435730" y="63809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10439" name="OTLSHAPE_SLM_c3364216c5df45b9b59fee6a5fc2e57c_Title">
            <a:extLst>
              <a:ext uri="{FF2B5EF4-FFF2-40B4-BE49-F238E27FC236}">
                <a16:creationId xmlns:a16="http://schemas.microsoft.com/office/drawing/2014/main" id="{48A95076-535F-BD58-511B-6E4FE43CD2EE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9973025" y="6380981"/>
            <a:ext cx="142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2" dirty="0">
                <a:solidFill>
                  <a:schemeClr val="accent4"/>
                </a:solidFill>
                <a:latin typeface="Calibri" panose="020F0502020204030204" pitchFamily="34" charset="0"/>
              </a:rPr>
              <a:t>Legion of Honor - France</a:t>
            </a:r>
          </a:p>
        </p:txBody>
      </p:sp>
      <p:sp>
        <p:nvSpPr>
          <p:cNvPr id="10441" name="OTLSHAPE_SLM_6209a5b68d384196bb4ced750a5313b3_Date">
            <a:extLst>
              <a:ext uri="{FF2B5EF4-FFF2-40B4-BE49-F238E27FC236}">
                <a16:creationId xmlns:a16="http://schemas.microsoft.com/office/drawing/2014/main" id="{C898C243-F27D-98B0-6786-C70259503997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7997797" y="54157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10442" name="OTLSHAPE_SLM_6209a5b68d384196bb4ced750a5313b3_Title">
            <a:extLst>
              <a:ext uri="{FF2B5EF4-FFF2-40B4-BE49-F238E27FC236}">
                <a16:creationId xmlns:a16="http://schemas.microsoft.com/office/drawing/2014/main" id="{A8F1AF02-EDA6-6626-BB8B-7D92221EEAA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535091" y="5415781"/>
            <a:ext cx="234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 dirty="0">
                <a:solidFill>
                  <a:schemeClr val="accent4"/>
                </a:solidFill>
                <a:latin typeface="Calibri" panose="020F0502020204030204" pitchFamily="34" charset="0"/>
              </a:rPr>
              <a:t>The Morgan Global Humanitarian Award</a:t>
            </a:r>
          </a:p>
        </p:txBody>
      </p:sp>
      <p:sp>
        <p:nvSpPr>
          <p:cNvPr id="10444" name="OTLSHAPE_SLM_3133cd5a63b4448a8afc78ebf13da489_Date">
            <a:extLst>
              <a:ext uri="{FF2B5EF4-FFF2-40B4-BE49-F238E27FC236}">
                <a16:creationId xmlns:a16="http://schemas.microsoft.com/office/drawing/2014/main" id="{7BE15EC4-7118-3564-E4B8-2839A10D52D5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9127763" y="58983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10445" name="OTLSHAPE_SLM_3133cd5a63b4448a8afc78ebf13da489_Title">
            <a:extLst>
              <a:ext uri="{FF2B5EF4-FFF2-40B4-BE49-F238E27FC236}">
                <a16:creationId xmlns:a16="http://schemas.microsoft.com/office/drawing/2014/main" id="{CB1BFB79-51D8-316C-141B-03A4F28C675D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665058" y="5898381"/>
            <a:ext cx="157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 dirty="0">
                <a:solidFill>
                  <a:schemeClr val="accent4"/>
                </a:solidFill>
                <a:latin typeface="Calibri" panose="020F0502020204030204" pitchFamily="34" charset="0"/>
              </a:rPr>
              <a:t>The Padma Bhushan award</a:t>
            </a:r>
          </a:p>
        </p:txBody>
      </p:sp>
      <p:sp>
        <p:nvSpPr>
          <p:cNvPr id="10447" name="OTLSHAPE_SLM_8c52be3f427f418ab4c2eff18a65d18b_Date">
            <a:extLst>
              <a:ext uri="{FF2B5EF4-FFF2-40B4-BE49-F238E27FC236}">
                <a16:creationId xmlns:a16="http://schemas.microsoft.com/office/drawing/2014/main" id="{4AFA0E34-ABF6-756F-47F7-378DDB080EA3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8525794" y="56570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2010</a:t>
            </a:r>
          </a:p>
        </p:txBody>
      </p:sp>
      <p:sp>
        <p:nvSpPr>
          <p:cNvPr id="10448" name="OTLSHAPE_SLM_8c52be3f427f418ab4c2eff18a65d18b_Title">
            <a:extLst>
              <a:ext uri="{FF2B5EF4-FFF2-40B4-BE49-F238E27FC236}">
                <a16:creationId xmlns:a16="http://schemas.microsoft.com/office/drawing/2014/main" id="{D9E37E45-2EAB-D8A9-9154-C9B42E9B8115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063089" y="5657081"/>
            <a:ext cx="142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6">
                <a:solidFill>
                  <a:schemeClr val="accent4"/>
                </a:solidFill>
                <a:latin typeface="Calibri" panose="020F0502020204030204" pitchFamily="34" charset="0"/>
              </a:rPr>
              <a:t>The Silver Buffalo Award</a:t>
            </a:r>
          </a:p>
        </p:txBody>
      </p:sp>
      <p:sp>
        <p:nvSpPr>
          <p:cNvPr id="10450" name="OTLSHAPE_SLM_648033140aaa4caabd66ad9d9b46ebc4_Date">
            <a:extLst>
              <a:ext uri="{FF2B5EF4-FFF2-40B4-BE49-F238E27FC236}">
                <a16:creationId xmlns:a16="http://schemas.microsoft.com/office/drawing/2014/main" id="{66829AB8-B71D-B65F-B8F2-BAF8383E007F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9379118" y="613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10451" name="OTLSHAPE_SLM_648033140aaa4caabd66ad9d9b46ebc4_Title">
            <a:extLst>
              <a:ext uri="{FF2B5EF4-FFF2-40B4-BE49-F238E27FC236}">
                <a16:creationId xmlns:a16="http://schemas.microsoft.com/office/drawing/2014/main" id="{4DEC2B01-A587-111D-76FB-87672E90404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916413" y="6139681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>
                <a:solidFill>
                  <a:schemeClr val="accent4"/>
                </a:solidFill>
                <a:latin typeface="Calibri" panose="020F0502020204030204" pitchFamily="34" charset="0"/>
              </a:rPr>
              <a:t>Presidential Medal of Freedom</a:t>
            </a:r>
          </a:p>
        </p:txBody>
      </p:sp>
      <p:sp>
        <p:nvSpPr>
          <p:cNvPr id="26" name="OTLSHAPE_TB_00000000000000000000000000000000_TimescaleInterval11">
            <a:extLst>
              <a:ext uri="{FF2B5EF4-FFF2-40B4-BE49-F238E27FC236}">
                <a16:creationId xmlns:a16="http://schemas.microsoft.com/office/drawing/2014/main" id="{674E2B25-C4A1-5571-76DA-C8D9B15D3E7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9591746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28" name="OTLSHAPE_TB_00000000000000000000000000000000_TimescaleInterval12">
            <a:extLst>
              <a:ext uri="{FF2B5EF4-FFF2-40B4-BE49-F238E27FC236}">
                <a16:creationId xmlns:a16="http://schemas.microsoft.com/office/drawing/2014/main" id="{5435C8B9-18D8-3251-636A-0F4DAF7EA05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0419029" y="362362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61" name="OTLSHAPE_SLM_37c6ee6c00174088b4840804a887be54_Date">
            <a:extLst>
              <a:ext uri="{FF2B5EF4-FFF2-40B4-BE49-F238E27FC236}">
                <a16:creationId xmlns:a16="http://schemas.microsoft.com/office/drawing/2014/main" id="{5048EE2A-715E-0902-2807-6CE3E07AD65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706676" y="4311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62" name="OTLSHAPE_SLM_37c6ee6c00174088b4840804a887be54_Title">
            <a:extLst>
              <a:ext uri="{FF2B5EF4-FFF2-40B4-BE49-F238E27FC236}">
                <a16:creationId xmlns:a16="http://schemas.microsoft.com/office/drawing/2014/main" id="{47C40F65-BDD1-66DC-544E-24CC7EAA933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5575489" y="431121"/>
            <a:ext cx="187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4" dirty="0">
                <a:solidFill>
                  <a:srgbClr val="F8CBAD"/>
                </a:solidFill>
                <a:latin typeface="Calibri" panose="020F0502020204030204" pitchFamily="34" charset="0"/>
              </a:rPr>
              <a:t>Bill &amp; Melinda Gates Foundation</a:t>
            </a:r>
          </a:p>
        </p:txBody>
      </p:sp>
      <p:sp>
        <p:nvSpPr>
          <p:cNvPr id="10240" name="OTLSHAPE_SLM_e9a6894e13a549c88547a0fe8b17e1db_Date">
            <a:extLst>
              <a:ext uri="{FF2B5EF4-FFF2-40B4-BE49-F238E27FC236}">
                <a16:creationId xmlns:a16="http://schemas.microsoft.com/office/drawing/2014/main" id="{6D5B517A-1AED-9442-616D-88D1BC805AF7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775125" y="6724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dirty="0">
                <a:solidFill>
                  <a:srgbClr val="737373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10241" name="OTLSHAPE_SLM_e9a6894e13a549c88547a0fe8b17e1db_Title">
            <a:extLst>
              <a:ext uri="{FF2B5EF4-FFF2-40B4-BE49-F238E27FC236}">
                <a16:creationId xmlns:a16="http://schemas.microsoft.com/office/drawing/2014/main" id="{43D17473-F306-FB7B-969F-7EA9CD4AA83E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732753" y="672421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4" dirty="0">
                <a:solidFill>
                  <a:srgbClr val="F8CBAD"/>
                </a:solidFill>
                <a:latin typeface="Calibri" panose="020F0502020204030204" pitchFamily="34" charset="0"/>
              </a:rPr>
              <a:t>Donates for healthcare in India</a:t>
            </a:r>
            <a:endParaRPr lang="en-US" sz="1100" b="1" spc="-4" dirty="0">
              <a:solidFill>
                <a:srgbClr val="F8CBAD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OTLSHAPE_SLM_1a38cbf16d1149c9a7e486dd949c2000_Date">
            <a:extLst>
              <a:ext uri="{FF2B5EF4-FFF2-40B4-BE49-F238E27FC236}">
                <a16:creationId xmlns:a16="http://schemas.microsoft.com/office/drawing/2014/main" id="{22BD0928-A2C8-6C06-595B-A97637CB828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046483" y="9137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2010</a:t>
            </a:r>
          </a:p>
        </p:txBody>
      </p:sp>
      <p:sp>
        <p:nvSpPr>
          <p:cNvPr id="10244" name="OTLSHAPE_SLM_1a38cbf16d1149c9a7e486dd949c2000_Title">
            <a:extLst>
              <a:ext uri="{FF2B5EF4-FFF2-40B4-BE49-F238E27FC236}">
                <a16:creationId xmlns:a16="http://schemas.microsoft.com/office/drawing/2014/main" id="{7456A31E-5FB5-E6C5-2F3A-5589933B131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7139789" y="913721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rgbClr val="F8CBAD"/>
                </a:solidFill>
                <a:latin typeface="Calibri" panose="020F0502020204030204" pitchFamily="34" charset="0"/>
              </a:rPr>
              <a:t>Co-founds The Giving Pledge</a:t>
            </a:r>
          </a:p>
        </p:txBody>
      </p:sp>
      <p:sp>
        <p:nvSpPr>
          <p:cNvPr id="10251" name="OTLSHAPE_SLM_1b51a55e4e4348ce8c4a7a7ee9412dc7_Date">
            <a:extLst>
              <a:ext uri="{FF2B5EF4-FFF2-40B4-BE49-F238E27FC236}">
                <a16:creationId xmlns:a16="http://schemas.microsoft.com/office/drawing/2014/main" id="{922BC122-92A1-3945-91E9-CE5000513D80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9172538" y="11550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10252" name="OTLSHAPE_SLM_1b51a55e4e4348ce8c4a7a7ee9412dc7_Title">
            <a:extLst>
              <a:ext uri="{FF2B5EF4-FFF2-40B4-BE49-F238E27FC236}">
                <a16:creationId xmlns:a16="http://schemas.microsoft.com/office/drawing/2014/main" id="{B9CBAE31-3BF8-C641-877B-E4956295380B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233248" y="1155021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0">
                <a:solidFill>
                  <a:srgbClr val="F8CBAD"/>
                </a:solidFill>
                <a:latin typeface="Calibri" panose="020F0502020204030204" pitchFamily="34" charset="0"/>
              </a:rPr>
              <a:t>Reinvent the Toilet Challenge</a:t>
            </a:r>
          </a:p>
        </p:txBody>
      </p:sp>
      <p:sp>
        <p:nvSpPr>
          <p:cNvPr id="10254" name="OTLSHAPE_SLM_089cb385f85c45549f02a50c7b2e19ad_Date">
            <a:extLst>
              <a:ext uri="{FF2B5EF4-FFF2-40B4-BE49-F238E27FC236}">
                <a16:creationId xmlns:a16="http://schemas.microsoft.com/office/drawing/2014/main" id="{037F95E2-6C93-7DB5-9533-73850115111C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9446160" y="13963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10255" name="OTLSHAPE_SLM_089cb385f85c45549f02a50c7b2e19ad_Title">
            <a:extLst>
              <a:ext uri="{FF2B5EF4-FFF2-40B4-BE49-F238E27FC236}">
                <a16:creationId xmlns:a16="http://schemas.microsoft.com/office/drawing/2014/main" id="{DBE14933-3E01-C8B9-81FF-9FDDC4A1280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7675907" y="1396321"/>
            <a:ext cx="152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rgbClr val="F8CBAD"/>
                </a:solidFill>
                <a:latin typeface="Calibri" panose="020F0502020204030204" pitchFamily="34" charset="0"/>
              </a:rPr>
              <a:t>Polio eradication initiative</a:t>
            </a:r>
          </a:p>
        </p:txBody>
      </p:sp>
      <p:sp>
        <p:nvSpPr>
          <p:cNvPr id="10257" name="OTLSHAPE_SLM_8a1465d08793403588891ab55f57eb0f_Title">
            <a:extLst>
              <a:ext uri="{FF2B5EF4-FFF2-40B4-BE49-F238E27FC236}">
                <a16:creationId xmlns:a16="http://schemas.microsoft.com/office/drawing/2014/main" id="{7889CAE5-F2CC-236B-4583-6000BCA96B37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8865269" y="1637621"/>
            <a:ext cx="175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 dirty="0">
                <a:solidFill>
                  <a:srgbClr val="F8CBAD"/>
                </a:solidFill>
                <a:latin typeface="Calibri" panose="020F0502020204030204" pitchFamily="34" charset="0"/>
              </a:rPr>
              <a:t>Health innovation partnership</a:t>
            </a:r>
          </a:p>
        </p:txBody>
      </p:sp>
      <p:sp>
        <p:nvSpPr>
          <p:cNvPr id="10258" name="OTLSHAPE_SLM_8a1465d08793403588891ab55f57eb0f_Date">
            <a:extLst>
              <a:ext uri="{FF2B5EF4-FFF2-40B4-BE49-F238E27FC236}">
                <a16:creationId xmlns:a16="http://schemas.microsoft.com/office/drawing/2014/main" id="{6D205C86-6778-841C-885A-50F1F642322F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0865223" y="16376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0311" name="OTLSHAPE_TB_00000000000000000000000000000000_TodayMarkerText" hidden="1">
            <a:extLst>
              <a:ext uri="{FF2B5EF4-FFF2-40B4-BE49-F238E27FC236}">
                <a16:creationId xmlns:a16="http://schemas.microsoft.com/office/drawing/2014/main" id="{66E4DE8F-43BF-EEF7-DECD-8A3C80E45B27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cxnSp>
        <p:nvCxnSpPr>
          <p:cNvPr id="10" name="OTLSHAPE_TB_00000000000000000000000000000000_Separator1"/>
          <p:cNvCxnSpPr/>
          <p:nvPr>
            <p:custDataLst>
              <p:tags r:id="rId86"/>
            </p:custDataLst>
          </p:nvPr>
        </p:nvCxnSpPr>
        <p:spPr>
          <a:xfrm>
            <a:off x="2084583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TB_00000000000000000000000000000000_Separator2"/>
          <p:cNvCxnSpPr/>
          <p:nvPr>
            <p:custDataLst>
              <p:tags r:id="rId87"/>
            </p:custDataLst>
          </p:nvPr>
        </p:nvCxnSpPr>
        <p:spPr>
          <a:xfrm>
            <a:off x="2911489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Separator3"/>
          <p:cNvCxnSpPr/>
          <p:nvPr>
            <p:custDataLst>
              <p:tags r:id="rId88"/>
            </p:custDataLst>
          </p:nvPr>
        </p:nvCxnSpPr>
        <p:spPr>
          <a:xfrm>
            <a:off x="3738772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TB_00000000000000000000000000000000_Separator4"/>
          <p:cNvCxnSpPr/>
          <p:nvPr>
            <p:custDataLst>
              <p:tags r:id="rId89"/>
            </p:custDataLst>
          </p:nvPr>
        </p:nvCxnSpPr>
        <p:spPr>
          <a:xfrm>
            <a:off x="4565678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B_00000000000000000000000000000000_Separator5"/>
          <p:cNvCxnSpPr/>
          <p:nvPr>
            <p:custDataLst>
              <p:tags r:id="rId90"/>
            </p:custDataLst>
          </p:nvPr>
        </p:nvCxnSpPr>
        <p:spPr>
          <a:xfrm>
            <a:off x="5392962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B_00000000000000000000000000000000_Separator6"/>
          <p:cNvCxnSpPr/>
          <p:nvPr>
            <p:custDataLst>
              <p:tags r:id="rId91"/>
            </p:custDataLst>
          </p:nvPr>
        </p:nvCxnSpPr>
        <p:spPr>
          <a:xfrm>
            <a:off x="6219867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Separator7"/>
          <p:cNvCxnSpPr/>
          <p:nvPr>
            <p:custDataLst>
              <p:tags r:id="rId92"/>
            </p:custDataLst>
          </p:nvPr>
        </p:nvCxnSpPr>
        <p:spPr>
          <a:xfrm>
            <a:off x="7047150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74" name="OTLSHAPE_TB_00000000000000000000000000000000_Separator8">
            <a:extLst>
              <a:ext uri="{FF2B5EF4-FFF2-40B4-BE49-F238E27FC236}">
                <a16:creationId xmlns:a16="http://schemas.microsoft.com/office/drawing/2014/main" id="{EDBC76F2-775F-F09E-F38E-6E756AABCC79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7874057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76" name="OTLSHAPE_TB_00000000000000000000000000000000_Separator9">
            <a:extLst>
              <a:ext uri="{FF2B5EF4-FFF2-40B4-BE49-F238E27FC236}">
                <a16:creationId xmlns:a16="http://schemas.microsoft.com/office/drawing/2014/main" id="{D2008A99-EB41-5AF2-9E65-94E2D92C6F8D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8701339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10">
            <a:extLst>
              <a:ext uri="{FF2B5EF4-FFF2-40B4-BE49-F238E27FC236}">
                <a16:creationId xmlns:a16="http://schemas.microsoft.com/office/drawing/2014/main" id="{F96DE5F9-E1AF-8C89-4FE5-9109307A7F52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9528246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Separator11">
            <a:extLst>
              <a:ext uri="{FF2B5EF4-FFF2-40B4-BE49-F238E27FC236}">
                <a16:creationId xmlns:a16="http://schemas.microsoft.com/office/drawing/2014/main" id="{3B080087-91A8-05C0-F357-7A69F53871F0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10355529" y="3589653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TLSHAPE_M_9ba1f487c71043ad8bfe7f8bd6966777_Shape"/>
          <p:cNvSpPr/>
          <p:nvPr>
            <p:custDataLst>
              <p:tags r:id="rId97"/>
            </p:custDataLst>
          </p:nvPr>
        </p:nvSpPr>
        <p:spPr>
          <a:xfrm>
            <a:off x="1294323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52" name="OTLSHAPE_M_d2b37ef218b5433b9519d16b0742f254_Shape"/>
          <p:cNvSpPr/>
          <p:nvPr>
            <p:custDataLst>
              <p:tags r:id="rId98"/>
            </p:custDataLst>
          </p:nvPr>
        </p:nvSpPr>
        <p:spPr>
          <a:xfrm>
            <a:off x="6557309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55" name="OTLSHAPE_M_0ecb176fcef645f0b1121dd1e17ca27d_Shape"/>
          <p:cNvSpPr/>
          <p:nvPr>
            <p:custDataLst>
              <p:tags r:id="rId99"/>
            </p:custDataLst>
          </p:nvPr>
        </p:nvSpPr>
        <p:spPr>
          <a:xfrm>
            <a:off x="7359683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187" name="OTLSHAPE_M_fcf41dc49af647eca9747fc9f6ea4e62_Shape"/>
          <p:cNvSpPr/>
          <p:nvPr>
            <p:custDataLst>
              <p:tags r:id="rId100"/>
            </p:custDataLst>
          </p:nvPr>
        </p:nvSpPr>
        <p:spPr>
          <a:xfrm>
            <a:off x="4842734" y="38436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196" name="OTLSHAPE_M_44493ddb7c3e433e90d5785ca5c16732_Shape"/>
          <p:cNvSpPr/>
          <p:nvPr>
            <p:custDataLst>
              <p:tags r:id="rId101"/>
            </p:custDataLst>
          </p:nvPr>
        </p:nvSpPr>
        <p:spPr>
          <a:xfrm>
            <a:off x="6818477" y="38436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272" name="OTLSHAPE_M_349900dd89164095a2f17b8fde2e4e5f_Shape">
            <a:extLst>
              <a:ext uri="{FF2B5EF4-FFF2-40B4-BE49-F238E27FC236}">
                <a16:creationId xmlns:a16="http://schemas.microsoft.com/office/drawing/2014/main" id="{88BBC5E7-F764-0F63-AEB5-CD1B27A72405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5481689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8" name="OTLSHAPE_M_47dd18123da341e3af71b7b254acde6b_Shape">
            <a:extLst>
              <a:ext uri="{FF2B5EF4-FFF2-40B4-BE49-F238E27FC236}">
                <a16:creationId xmlns:a16="http://schemas.microsoft.com/office/drawing/2014/main" id="{9A545EB9-B9A9-EDE2-B07A-89DF47AE174E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9567156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7" name="OTLSHAPE_M_d356765dc235443d968eb8aa1ce6ece9_Shape">
            <a:extLst>
              <a:ext uri="{FF2B5EF4-FFF2-40B4-BE49-F238E27FC236}">
                <a16:creationId xmlns:a16="http://schemas.microsoft.com/office/drawing/2014/main" id="{D0A4422D-AA9F-91DE-A4AA-824DC3383B77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3974690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0" name="OTLSHAPE_M_006c92e74bca42f38c8a00cc3ac7ea35_Shape">
            <a:extLst>
              <a:ext uri="{FF2B5EF4-FFF2-40B4-BE49-F238E27FC236}">
                <a16:creationId xmlns:a16="http://schemas.microsoft.com/office/drawing/2014/main" id="{F7EA0C81-FEA9-7D11-E314-E9D31EC82756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3754660" y="38436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3" name="OTLSHAPE_M_28f24ff0bd5e4f39a83a6ae4e4e70240_Shape">
            <a:extLst>
              <a:ext uri="{FF2B5EF4-FFF2-40B4-BE49-F238E27FC236}">
                <a16:creationId xmlns:a16="http://schemas.microsoft.com/office/drawing/2014/main" id="{E1F7AE68-9CC1-5E81-11E4-94A0AC0C753E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3065509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6" name="OTLSHAPE_M_ab14e0a1e6c54ae084081b6e2eb65ed1_Shape">
            <a:extLst>
              <a:ext uri="{FF2B5EF4-FFF2-40B4-BE49-F238E27FC236}">
                <a16:creationId xmlns:a16="http://schemas.microsoft.com/office/drawing/2014/main" id="{71258858-49F1-5DE6-573A-E17D619CC0F8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5922127" y="38436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5" name="OTLSHAPE_M_693f19d4f2e6454dbdbae66563f3f8f0_Shape">
            <a:extLst>
              <a:ext uri="{FF2B5EF4-FFF2-40B4-BE49-F238E27FC236}">
                <a16:creationId xmlns:a16="http://schemas.microsoft.com/office/drawing/2014/main" id="{9EF3E917-3AA5-0AD9-5964-2D475D90FF10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4741211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4" name="OTLSHAPE_M_94b84815ce2f44d1bc89b1f8864fcadc_Shape">
            <a:extLst>
              <a:ext uri="{FF2B5EF4-FFF2-40B4-BE49-F238E27FC236}">
                <a16:creationId xmlns:a16="http://schemas.microsoft.com/office/drawing/2014/main" id="{40514E87-D63B-4E3C-A4D1-291A829A8346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8187344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3" name="OTLSHAPE_M_c697bc03260c4d509a7b6be21cef5e30_Shape">
            <a:extLst>
              <a:ext uri="{FF2B5EF4-FFF2-40B4-BE49-F238E27FC236}">
                <a16:creationId xmlns:a16="http://schemas.microsoft.com/office/drawing/2014/main" id="{378C9E08-13CB-8D66-8E74-7D88194FE77F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8408884" y="38436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9" name="OTLSHAPE_M_27c80da5afc1430d8ed5a443a33c1669_Shape">
            <a:extLst>
              <a:ext uri="{FF2B5EF4-FFF2-40B4-BE49-F238E27FC236}">
                <a16:creationId xmlns:a16="http://schemas.microsoft.com/office/drawing/2014/main" id="{AE33F838-56A4-8242-FDB9-FCD34E3EDDDD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7463093" y="38436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2" name="OTLSHAPE_M_986bd2d2c0654941b5d68b5845bdf0d3_Shape">
            <a:extLst>
              <a:ext uri="{FF2B5EF4-FFF2-40B4-BE49-F238E27FC236}">
                <a16:creationId xmlns:a16="http://schemas.microsoft.com/office/drawing/2014/main" id="{44270AB7-72FE-4E67-24DE-9270E175296A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>
            <a:off x="9327500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1" name="OTLSHAPE_M_7d4ba3936b0d4450bee2dc3338527a5d_Shape">
            <a:extLst>
              <a:ext uri="{FF2B5EF4-FFF2-40B4-BE49-F238E27FC236}">
                <a16:creationId xmlns:a16="http://schemas.microsoft.com/office/drawing/2014/main" id="{9D76E445-68E3-5EE9-7E81-3F1488A44EDA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10102700" y="38436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M_d01de76a46924d26be7797165a4e68f3_Shape">
            <a:extLst>
              <a:ext uri="{FF2B5EF4-FFF2-40B4-BE49-F238E27FC236}">
                <a16:creationId xmlns:a16="http://schemas.microsoft.com/office/drawing/2014/main" id="{C3706907-548B-380D-9C66-08B11F614B8F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10943948" y="34118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M_8517f09162234d8cb22d2303fa8949a7_Shape">
            <a:extLst>
              <a:ext uri="{FF2B5EF4-FFF2-40B4-BE49-F238E27FC236}">
                <a16:creationId xmlns:a16="http://schemas.microsoft.com/office/drawing/2014/main" id="{7F3F9FE0-FC52-D597-BFDB-D3BB13FE9D92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10325750" y="3843653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M_9ba1f487c71043ad8bfe7f8bd6966777_Title"/>
          <p:cNvSpPr txBox="1"/>
          <p:nvPr>
            <p:custDataLst>
              <p:tags r:id="rId116"/>
            </p:custDataLst>
          </p:nvPr>
        </p:nvSpPr>
        <p:spPr>
          <a:xfrm>
            <a:off x="490498" y="2872985"/>
            <a:ext cx="176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b="1" spc="-4">
                <a:solidFill>
                  <a:srgbClr val="F8F7DD"/>
                </a:solidFill>
                <a:latin typeface="Calibri" panose="020F0502020204030204" pitchFamily="34" charset="0"/>
              </a:rPr>
              <a:t>William Henry Gates III is born</a:t>
            </a:r>
            <a:endParaRPr lang="ro-RO" sz="1100" b="1" spc="-4">
              <a:solidFill>
                <a:srgbClr val="F8F7DD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TLSHAPE_M_9ba1f487c71043ad8bfe7f8bd6966777_Date"/>
          <p:cNvSpPr txBox="1"/>
          <p:nvPr>
            <p:custDataLst>
              <p:tags r:id="rId117"/>
            </p:custDataLst>
          </p:nvPr>
        </p:nvSpPr>
        <p:spPr>
          <a:xfrm>
            <a:off x="1007769" y="3068904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>
                <a:solidFill>
                  <a:srgbClr val="737373"/>
                </a:solidFill>
                <a:latin typeface="Calibri" panose="020F0502020204030204" pitchFamily="34" charset="0"/>
              </a:rPr>
              <a:t>Oct 28, 1955</a:t>
            </a:r>
          </a:p>
        </p:txBody>
      </p:sp>
      <p:sp>
        <p:nvSpPr>
          <p:cNvPr id="10050" name="OTLSHAPE_M_d2b37ef218b5433b9519d16b0742f254_Title"/>
          <p:cNvSpPr txBox="1"/>
          <p:nvPr>
            <p:custDataLst>
              <p:tags r:id="rId118"/>
            </p:custDataLst>
          </p:nvPr>
        </p:nvSpPr>
        <p:spPr>
          <a:xfrm>
            <a:off x="6136642" y="2485795"/>
            <a:ext cx="1003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100" b="1">
                <a:solidFill>
                  <a:srgbClr val="F8F7DD"/>
                </a:solidFill>
                <a:latin typeface="Calibri" panose="020F0502020204030204" pitchFamily="34" charset="0"/>
              </a:rPr>
              <a:t>Marries Melinda French</a:t>
            </a:r>
          </a:p>
        </p:txBody>
      </p:sp>
      <p:sp>
        <p:nvSpPr>
          <p:cNvPr id="10051" name="OTLSHAPE_M_d2b37ef218b5433b9519d16b0742f254_Date"/>
          <p:cNvSpPr txBox="1"/>
          <p:nvPr>
            <p:custDataLst>
              <p:tags r:id="rId119"/>
            </p:custDataLst>
          </p:nvPr>
        </p:nvSpPr>
        <p:spPr>
          <a:xfrm>
            <a:off x="6491861" y="285223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10053" name="OTLSHAPE_M_0ecb176fcef645f0b1121dd1e17ca27d_Title"/>
          <p:cNvSpPr txBox="1"/>
          <p:nvPr>
            <p:custDataLst>
              <p:tags r:id="rId120"/>
            </p:custDataLst>
          </p:nvPr>
        </p:nvSpPr>
        <p:spPr>
          <a:xfrm>
            <a:off x="6784797" y="2053080"/>
            <a:ext cx="1308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b="1" dirty="0">
                <a:solidFill>
                  <a:srgbClr val="F8F7DD"/>
                </a:solidFill>
                <a:latin typeface="Calibri" panose="020F0502020204030204" pitchFamily="34" charset="0"/>
              </a:rPr>
              <a:t>Business @ the Speed of Thought (book)</a:t>
            </a:r>
            <a:endParaRPr lang="ro-RO" sz="1100" b="1" dirty="0">
              <a:solidFill>
                <a:srgbClr val="F8F7DD"/>
              </a:solidFill>
              <a:latin typeface="Calibri" panose="020F0502020204030204" pitchFamily="34" charset="0"/>
            </a:endParaRPr>
          </a:p>
        </p:txBody>
      </p:sp>
      <p:sp>
        <p:nvSpPr>
          <p:cNvPr id="10054" name="OTLSHAPE_M_0ecb176fcef645f0b1121dd1e17ca27d_Date"/>
          <p:cNvSpPr txBox="1"/>
          <p:nvPr>
            <p:custDataLst>
              <p:tags r:id="rId121"/>
            </p:custDataLst>
          </p:nvPr>
        </p:nvSpPr>
        <p:spPr>
          <a:xfrm>
            <a:off x="7294236" y="241951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1999</a:t>
            </a:r>
          </a:p>
        </p:txBody>
      </p:sp>
      <p:sp>
        <p:nvSpPr>
          <p:cNvPr id="10185" name="OTLSHAPE_M_fcf41dc49af647eca9747fc9f6ea4e62_Title"/>
          <p:cNvSpPr txBox="1"/>
          <p:nvPr>
            <p:custDataLst>
              <p:tags r:id="rId122"/>
            </p:custDataLst>
          </p:nvPr>
        </p:nvSpPr>
        <p:spPr>
          <a:xfrm>
            <a:off x="4351393" y="4829803"/>
            <a:ext cx="1143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100" b="1">
                <a:solidFill>
                  <a:srgbClr val="F8F7DD"/>
                </a:solidFill>
                <a:latin typeface="Calibri" panose="020F0502020204030204" pitchFamily="34" charset="0"/>
              </a:rPr>
              <a:t>Becomes president of Microsoft</a:t>
            </a:r>
          </a:p>
        </p:txBody>
      </p:sp>
      <p:sp>
        <p:nvSpPr>
          <p:cNvPr id="10186" name="OTLSHAPE_M_fcf41dc49af647eca9747fc9f6ea4e62_Date"/>
          <p:cNvSpPr txBox="1"/>
          <p:nvPr>
            <p:custDataLst>
              <p:tags r:id="rId123"/>
            </p:custDataLst>
          </p:nvPr>
        </p:nvSpPr>
        <p:spPr>
          <a:xfrm>
            <a:off x="4777287" y="463388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1981</a:t>
            </a:r>
          </a:p>
        </p:txBody>
      </p:sp>
      <p:sp>
        <p:nvSpPr>
          <p:cNvPr id="10194" name="OTLSHAPE_M_44493ddb7c3e433e90d5785ca5c16732_Title"/>
          <p:cNvSpPr txBox="1"/>
          <p:nvPr>
            <p:custDataLst>
              <p:tags r:id="rId124"/>
            </p:custDataLst>
          </p:nvPr>
        </p:nvSpPr>
        <p:spPr>
          <a:xfrm>
            <a:off x="6215883" y="4918637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100" b="1" spc="-2" dirty="0">
                <a:solidFill>
                  <a:srgbClr val="F8F7DD"/>
                </a:solidFill>
                <a:latin typeface="Calibri" panose="020F0502020204030204" pitchFamily="34" charset="0"/>
              </a:rPr>
              <a:t>The Road Ahead (book)</a:t>
            </a:r>
          </a:p>
        </p:txBody>
      </p:sp>
      <p:sp>
        <p:nvSpPr>
          <p:cNvPr id="10195" name="OTLSHAPE_M_44493ddb7c3e433e90d5785ca5c16732_Date"/>
          <p:cNvSpPr txBox="1"/>
          <p:nvPr>
            <p:custDataLst>
              <p:tags r:id="rId125"/>
            </p:custDataLst>
          </p:nvPr>
        </p:nvSpPr>
        <p:spPr>
          <a:xfrm>
            <a:off x="6753030" y="472271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1995</a:t>
            </a:r>
          </a:p>
        </p:txBody>
      </p:sp>
      <p:sp>
        <p:nvSpPr>
          <p:cNvPr id="10270" name="OTLSHAPE_M_349900dd89164095a2f17b8fde2e4e5f_Title">
            <a:extLst>
              <a:ext uri="{FF2B5EF4-FFF2-40B4-BE49-F238E27FC236}">
                <a16:creationId xmlns:a16="http://schemas.microsoft.com/office/drawing/2014/main" id="{F76D3AB6-E0E3-7DFE-BE12-55B448022350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5002053" y="2759497"/>
            <a:ext cx="1117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rgbClr val="F8F7DD"/>
                </a:solidFill>
                <a:latin typeface="Calibri" panose="020F0502020204030204" pitchFamily="34" charset="0"/>
              </a:rPr>
              <a:t>Becomes youngest billionaire</a:t>
            </a:r>
            <a:endParaRPr lang="en-US" sz="1100" b="1" dirty="0">
              <a:solidFill>
                <a:srgbClr val="F8F7DD"/>
              </a:solidFill>
              <a:latin typeface="Calibri" panose="020F0502020204030204" pitchFamily="34" charset="0"/>
            </a:endParaRPr>
          </a:p>
        </p:txBody>
      </p:sp>
      <p:sp>
        <p:nvSpPr>
          <p:cNvPr id="10271" name="OTLSHAPE_M_349900dd89164095a2f17b8fde2e4e5f_Date">
            <a:extLst>
              <a:ext uri="{FF2B5EF4-FFF2-40B4-BE49-F238E27FC236}">
                <a16:creationId xmlns:a16="http://schemas.microsoft.com/office/drawing/2014/main" id="{4F845F98-4F23-8EEE-CD43-4F514595CD38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5416242" y="31259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1986</a:t>
            </a:r>
          </a:p>
        </p:txBody>
      </p:sp>
      <p:sp>
        <p:nvSpPr>
          <p:cNvPr id="10276" name="OTLSHAPE_M_47dd18123da341e3af71b7b254acde6b_Title">
            <a:extLst>
              <a:ext uri="{FF2B5EF4-FFF2-40B4-BE49-F238E27FC236}">
                <a16:creationId xmlns:a16="http://schemas.microsoft.com/office/drawing/2014/main" id="{8C99516A-EBEA-EF9B-4E13-F49472C4DCF9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9172164" y="2749360"/>
            <a:ext cx="952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10" dirty="0">
                <a:solidFill>
                  <a:srgbClr val="F8F7DD"/>
                </a:solidFill>
                <a:latin typeface="Calibri" panose="020F0502020204030204" pitchFamily="34" charset="0"/>
              </a:rPr>
              <a:t>Breakthrough Energy Ventures</a:t>
            </a:r>
          </a:p>
        </p:txBody>
      </p:sp>
      <p:sp>
        <p:nvSpPr>
          <p:cNvPr id="10277" name="OTLSHAPE_M_47dd18123da341e3af71b7b254acde6b_Date">
            <a:extLst>
              <a:ext uri="{FF2B5EF4-FFF2-40B4-BE49-F238E27FC236}">
                <a16:creationId xmlns:a16="http://schemas.microsoft.com/office/drawing/2014/main" id="{59ABF85E-85B4-D6B4-5760-B92F34276405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501708" y="311579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10285" name="OTLSHAPE_M_d356765dc235443d968eb8aa1ce6ece9_Title">
            <a:extLst>
              <a:ext uri="{FF2B5EF4-FFF2-40B4-BE49-F238E27FC236}">
                <a16:creationId xmlns:a16="http://schemas.microsoft.com/office/drawing/2014/main" id="{CC60E58B-D6CB-0AE7-598E-8A9FFE85588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3393086" y="2684461"/>
            <a:ext cx="1320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F8F7DD"/>
                </a:solidFill>
                <a:latin typeface="Calibri" panose="020F0502020204030204" pitchFamily="34" charset="0"/>
              </a:rPr>
              <a:t>Drops out of college &amp; co-founds Microsoft</a:t>
            </a:r>
          </a:p>
        </p:txBody>
      </p:sp>
      <p:sp>
        <p:nvSpPr>
          <p:cNvPr id="10286" name="OTLSHAPE_M_d356765dc235443d968eb8aa1ce6ece9_Date">
            <a:extLst>
              <a:ext uri="{FF2B5EF4-FFF2-40B4-BE49-F238E27FC236}">
                <a16:creationId xmlns:a16="http://schemas.microsoft.com/office/drawing/2014/main" id="{86267AC2-CD40-7BE4-75F6-9C570545C179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3909243" y="305089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1975</a:t>
            </a:r>
          </a:p>
        </p:txBody>
      </p:sp>
      <p:sp>
        <p:nvSpPr>
          <p:cNvPr id="10288" name="OTLSHAPE_M_006c92e74bca42f38c8a00cc3ac7ea35_Title">
            <a:extLst>
              <a:ext uri="{FF2B5EF4-FFF2-40B4-BE49-F238E27FC236}">
                <a16:creationId xmlns:a16="http://schemas.microsoft.com/office/drawing/2014/main" id="{DE3A97DE-A19D-91D8-E764-7804C65656C9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3086746" y="4349066"/>
            <a:ext cx="149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>
                <a:solidFill>
                  <a:srgbClr val="F8F7DD"/>
                </a:solidFill>
                <a:latin typeface="Calibri" panose="020F0502020204030204" pitchFamily="34" charset="0"/>
              </a:rPr>
              <a:t>Enrolls at Harvard College</a:t>
            </a:r>
          </a:p>
        </p:txBody>
      </p:sp>
      <p:sp>
        <p:nvSpPr>
          <p:cNvPr id="10289" name="OTLSHAPE_M_006c92e74bca42f38c8a00cc3ac7ea35_Date">
            <a:extLst>
              <a:ext uri="{FF2B5EF4-FFF2-40B4-BE49-F238E27FC236}">
                <a16:creationId xmlns:a16="http://schemas.microsoft.com/office/drawing/2014/main" id="{9E43CAFF-18A5-30DB-6C5A-7BDD27DD919A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3689213" y="41531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1973</a:t>
            </a:r>
          </a:p>
        </p:txBody>
      </p:sp>
      <p:sp>
        <p:nvSpPr>
          <p:cNvPr id="10291" name="OTLSHAPE_M_28f24ff0bd5e4f39a83a6ae4e4e70240_Title">
            <a:extLst>
              <a:ext uri="{FF2B5EF4-FFF2-40B4-BE49-F238E27FC236}">
                <a16:creationId xmlns:a16="http://schemas.microsoft.com/office/drawing/2014/main" id="{58BB34DA-E583-CB04-B8A9-4933E7FEAF50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2400643" y="2102016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>
                <a:solidFill>
                  <a:srgbClr val="F8F7DD"/>
                </a:solidFill>
                <a:latin typeface="Calibri" panose="020F0502020204030204" pitchFamily="34" charset="0"/>
              </a:rPr>
              <a:t>Enrolls at Lakeside School</a:t>
            </a:r>
          </a:p>
        </p:txBody>
      </p:sp>
      <p:sp>
        <p:nvSpPr>
          <p:cNvPr id="10292" name="OTLSHAPE_M_28f24ff0bd5e4f39a83a6ae4e4e70240_Date">
            <a:extLst>
              <a:ext uri="{FF2B5EF4-FFF2-40B4-BE49-F238E27FC236}">
                <a16:creationId xmlns:a16="http://schemas.microsoft.com/office/drawing/2014/main" id="{6E11ECB1-FDD1-F2CB-66F0-344878D0FC04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3000062" y="22979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1968</a:t>
            </a:r>
          </a:p>
        </p:txBody>
      </p:sp>
      <p:sp>
        <p:nvSpPr>
          <p:cNvPr id="10294" name="OTLSHAPE_M_ab14e0a1e6c54ae084081b6e2eb65ed1_Title">
            <a:extLst>
              <a:ext uri="{FF2B5EF4-FFF2-40B4-BE49-F238E27FC236}">
                <a16:creationId xmlns:a16="http://schemas.microsoft.com/office/drawing/2014/main" id="{206FDC02-8D7A-DD1A-B033-3782610B3125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5591631" y="4514577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dirty="0">
                <a:solidFill>
                  <a:srgbClr val="F8F7DD"/>
                </a:solidFill>
                <a:latin typeface="Calibri" panose="020F0502020204030204" pitchFamily="34" charset="0"/>
              </a:rPr>
              <a:t>Founds Corbis</a:t>
            </a:r>
          </a:p>
        </p:txBody>
      </p:sp>
      <p:sp>
        <p:nvSpPr>
          <p:cNvPr id="10295" name="OTLSHAPE_M_ab14e0a1e6c54ae084081b6e2eb65ed1_Date">
            <a:extLst>
              <a:ext uri="{FF2B5EF4-FFF2-40B4-BE49-F238E27FC236}">
                <a16:creationId xmlns:a16="http://schemas.microsoft.com/office/drawing/2014/main" id="{77FB505E-74CE-E72B-8968-BBCCC891FD11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5856680" y="431865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1989</a:t>
            </a:r>
          </a:p>
        </p:txBody>
      </p:sp>
      <p:sp>
        <p:nvSpPr>
          <p:cNvPr id="10303" name="OTLSHAPE_M_693f19d4f2e6454dbdbae66563f3f8f0_Title">
            <a:extLst>
              <a:ext uri="{FF2B5EF4-FFF2-40B4-BE49-F238E27FC236}">
                <a16:creationId xmlns:a16="http://schemas.microsoft.com/office/drawing/2014/main" id="{22BAFB33-F398-5D2E-5FEA-AF41500850BE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4345182" y="2203724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 dirty="0">
                <a:solidFill>
                  <a:srgbClr val="F8F7DD"/>
                </a:solidFill>
                <a:latin typeface="Calibri" panose="020F0502020204030204" pitchFamily="34" charset="0"/>
              </a:rPr>
              <a:t>IBM partnership</a:t>
            </a:r>
          </a:p>
        </p:txBody>
      </p:sp>
      <p:sp>
        <p:nvSpPr>
          <p:cNvPr id="10304" name="OTLSHAPE_M_693f19d4f2e6454dbdbae66563f3f8f0_Date">
            <a:extLst>
              <a:ext uri="{FF2B5EF4-FFF2-40B4-BE49-F238E27FC236}">
                <a16:creationId xmlns:a16="http://schemas.microsoft.com/office/drawing/2014/main" id="{98492761-511B-86AD-7224-2BC3F2367144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4675763" y="239964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10312" name="OTLSHAPE_M_94b84815ce2f44d1bc89b1f8864fcadc_Title">
            <a:extLst>
              <a:ext uri="{FF2B5EF4-FFF2-40B4-BE49-F238E27FC236}">
                <a16:creationId xmlns:a16="http://schemas.microsoft.com/office/drawing/2014/main" id="{C8A7A858-E2D5-543E-E693-4FA0CD934AB7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7861588" y="2702380"/>
            <a:ext cx="812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F8F7DD"/>
                </a:solidFill>
                <a:latin typeface="Calibri" panose="020F0502020204030204" pitchFamily="34" charset="0"/>
              </a:rPr>
              <a:t>Person of the Year - Time</a:t>
            </a:r>
          </a:p>
        </p:txBody>
      </p:sp>
      <p:sp>
        <p:nvSpPr>
          <p:cNvPr id="10313" name="OTLSHAPE_M_94b84815ce2f44d1bc89b1f8864fcadc_Date">
            <a:extLst>
              <a:ext uri="{FF2B5EF4-FFF2-40B4-BE49-F238E27FC236}">
                <a16:creationId xmlns:a16="http://schemas.microsoft.com/office/drawing/2014/main" id="{F894EE8C-639D-E12C-EA5A-82ADD10CFC04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8121896" y="306881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10321" name="OTLSHAPE_M_c697bc03260c4d509a7b6be21cef5e30_Title">
            <a:extLst>
              <a:ext uri="{FF2B5EF4-FFF2-40B4-BE49-F238E27FC236}">
                <a16:creationId xmlns:a16="http://schemas.microsoft.com/office/drawing/2014/main" id="{2D2BCBEE-8482-3FA1-DA91-F2654FD77F34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7980703" y="4739887"/>
            <a:ext cx="1016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F8F7DD"/>
                </a:solidFill>
                <a:latin typeface="Calibri" panose="020F0502020204030204" pitchFamily="34" charset="0"/>
              </a:rPr>
              <a:t>Honorary degree from Harvard</a:t>
            </a:r>
          </a:p>
        </p:txBody>
      </p:sp>
      <p:sp>
        <p:nvSpPr>
          <p:cNvPr id="10322" name="OTLSHAPE_M_c697bc03260c4d509a7b6be21cef5e30_Date">
            <a:extLst>
              <a:ext uri="{FF2B5EF4-FFF2-40B4-BE49-F238E27FC236}">
                <a16:creationId xmlns:a16="http://schemas.microsoft.com/office/drawing/2014/main" id="{A12D6682-DA68-D644-65A9-FE10FC7777CC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8343436" y="454396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10327" name="OTLSHAPE_M_27c80da5afc1430d8ed5a443a33c1669_Title">
            <a:extLst>
              <a:ext uri="{FF2B5EF4-FFF2-40B4-BE49-F238E27FC236}">
                <a16:creationId xmlns:a16="http://schemas.microsoft.com/office/drawing/2014/main" id="{B2199534-E6D8-B2F0-2E61-F6EB15E56DB0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7052206" y="4319677"/>
            <a:ext cx="977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 dirty="0">
                <a:solidFill>
                  <a:srgbClr val="F8F7DD"/>
                </a:solidFill>
                <a:latin typeface="Calibri" panose="020F0502020204030204" pitchFamily="34" charset="0"/>
              </a:rPr>
              <a:t>Steps down as CEO of Microsoft</a:t>
            </a:r>
          </a:p>
        </p:txBody>
      </p:sp>
      <p:sp>
        <p:nvSpPr>
          <p:cNvPr id="10328" name="OTLSHAPE_M_27c80da5afc1430d8ed5a443a33c1669_Date">
            <a:extLst>
              <a:ext uri="{FF2B5EF4-FFF2-40B4-BE49-F238E27FC236}">
                <a16:creationId xmlns:a16="http://schemas.microsoft.com/office/drawing/2014/main" id="{0EE0C0A8-D312-774E-C397-346D29CAD968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7397646" y="412375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10330" name="OTLSHAPE_M_986bd2d2c0654941b5d68b5845bdf0d3_Title">
            <a:extLst>
              <a:ext uri="{FF2B5EF4-FFF2-40B4-BE49-F238E27FC236}">
                <a16:creationId xmlns:a16="http://schemas.microsoft.com/office/drawing/2014/main" id="{552FB3D6-AD24-7D0E-68FC-EBF214141651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8685261" y="2105328"/>
            <a:ext cx="1447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F8F7DD"/>
                </a:solidFill>
                <a:latin typeface="Calibri" panose="020F0502020204030204" pitchFamily="34" charset="0"/>
              </a:rPr>
              <a:t>Steps down as chairman of the board</a:t>
            </a:r>
          </a:p>
        </p:txBody>
      </p:sp>
      <p:sp>
        <p:nvSpPr>
          <p:cNvPr id="10331" name="OTLSHAPE_M_986bd2d2c0654941b5d68b5845bdf0d3_Date">
            <a:extLst>
              <a:ext uri="{FF2B5EF4-FFF2-40B4-BE49-F238E27FC236}">
                <a16:creationId xmlns:a16="http://schemas.microsoft.com/office/drawing/2014/main" id="{6BB5AC47-CDB3-AF1B-AF8F-B88B2E519118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9262052" y="247176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2014</a:t>
            </a:r>
          </a:p>
        </p:txBody>
      </p:sp>
      <p:sp>
        <p:nvSpPr>
          <p:cNvPr id="10419" name="OTLSHAPE_M_7d4ba3936b0d4450bee2dc3338527a5d_Title">
            <a:extLst>
              <a:ext uri="{FF2B5EF4-FFF2-40B4-BE49-F238E27FC236}">
                <a16:creationId xmlns:a16="http://schemas.microsoft.com/office/drawing/2014/main" id="{50CFA6D5-4BAE-C12F-4BA1-8D8160ABB458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9367751" y="4350772"/>
            <a:ext cx="1625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b="1" dirty="0">
                <a:solidFill>
                  <a:srgbClr val="F8F7DD"/>
                </a:solidFill>
                <a:latin typeface="Calibri" panose="020F0502020204030204" pitchFamily="34" charset="0"/>
              </a:rPr>
              <a:t>Inside Bill’s Brain: Decoding Bill Gates (documentary)</a:t>
            </a:r>
            <a:endParaRPr lang="en-US" sz="1100" b="1" dirty="0">
              <a:solidFill>
                <a:srgbClr val="F8F7DD"/>
              </a:solidFill>
              <a:latin typeface="Calibri" panose="020F0502020204030204" pitchFamily="34" charset="0"/>
            </a:endParaRPr>
          </a:p>
        </p:txBody>
      </p:sp>
      <p:sp>
        <p:nvSpPr>
          <p:cNvPr id="10420" name="OTLSHAPE_M_7d4ba3936b0d4450bee2dc3338527a5d_Date">
            <a:extLst>
              <a:ext uri="{FF2B5EF4-FFF2-40B4-BE49-F238E27FC236}">
                <a16:creationId xmlns:a16="http://schemas.microsoft.com/office/drawing/2014/main" id="{116FF3B8-D02C-2ECA-9F90-64466181D574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0037253" y="415485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35" name="OTLSHAPE_M_d01de76a46924d26be7797165a4e68f3_Title">
            <a:extLst>
              <a:ext uri="{FF2B5EF4-FFF2-40B4-BE49-F238E27FC236}">
                <a16:creationId xmlns:a16="http://schemas.microsoft.com/office/drawing/2014/main" id="{C362A310-CA46-911E-56E9-A3B8C287CD4B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10323702" y="2699761"/>
            <a:ext cx="139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>
                <a:solidFill>
                  <a:srgbClr val="F8F7DD"/>
                </a:solidFill>
                <a:latin typeface="Calibri" panose="020F0502020204030204" pitchFamily="34" charset="0"/>
              </a:rPr>
              <a:t>Bill Gates' 70th birthday</a:t>
            </a:r>
          </a:p>
        </p:txBody>
      </p:sp>
      <p:sp>
        <p:nvSpPr>
          <p:cNvPr id="36" name="OTLSHAPE_M_d01de76a46924d26be7797165a4e68f3_Date">
            <a:extLst>
              <a:ext uri="{FF2B5EF4-FFF2-40B4-BE49-F238E27FC236}">
                <a16:creationId xmlns:a16="http://schemas.microsoft.com/office/drawing/2014/main" id="{E1876B8E-6F48-690C-AAD5-3D1DA1FC2F50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0878501" y="289567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48" name="OTLSHAPE_M_8517f09162234d8cb22d2303fa8949a7_Title">
            <a:extLst>
              <a:ext uri="{FF2B5EF4-FFF2-40B4-BE49-F238E27FC236}">
                <a16:creationId xmlns:a16="http://schemas.microsoft.com/office/drawing/2014/main" id="{F6EC2336-111E-991F-16A2-3C69A508082C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0166810" y="4991896"/>
            <a:ext cx="48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rgbClr val="F8F7DD"/>
                </a:solidFill>
                <a:latin typeface="Calibri" panose="020F0502020204030204" pitchFamily="34" charset="0"/>
              </a:rPr>
              <a:t>Divorce </a:t>
            </a:r>
            <a:endParaRPr lang="en-US" sz="1100" b="1" spc="-8" dirty="0">
              <a:solidFill>
                <a:srgbClr val="F8F7DD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TLSHAPE_M_8517f09162234d8cb22d2303fa8949a7_Date">
            <a:extLst>
              <a:ext uri="{FF2B5EF4-FFF2-40B4-BE49-F238E27FC236}">
                <a16:creationId xmlns:a16="http://schemas.microsoft.com/office/drawing/2014/main" id="{8A012400-9C8D-3C00-9B82-70367A0EB6DA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10260302" y="479597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rgbClr val="737373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10265" name="TextBox 10264">
            <a:extLst>
              <a:ext uri="{FF2B5EF4-FFF2-40B4-BE49-F238E27FC236}">
                <a16:creationId xmlns:a16="http://schemas.microsoft.com/office/drawing/2014/main" id="{125E5450-854B-4D78-EAA3-F81155034082}"/>
              </a:ext>
            </a:extLst>
          </p:cNvPr>
          <p:cNvSpPr txBox="1"/>
          <p:nvPr/>
        </p:nvSpPr>
        <p:spPr>
          <a:xfrm>
            <a:off x="364321" y="760802"/>
            <a:ext cx="4453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8F7DD"/>
                </a:solidFill>
              </a:rPr>
              <a:t>Bill Gates timeline</a:t>
            </a:r>
          </a:p>
        </p:txBody>
      </p:sp>
      <p:pic>
        <p:nvPicPr>
          <p:cNvPr id="10275" name="Picture 10274">
            <a:extLst>
              <a:ext uri="{FF2B5EF4-FFF2-40B4-BE49-F238E27FC236}">
                <a16:creationId xmlns:a16="http://schemas.microsoft.com/office/drawing/2014/main" id="{6CD3B6AB-39BF-F7A4-B0FE-29E5C9396D6F}"/>
              </a:ext>
            </a:extLst>
          </p:cNvPr>
          <p:cNvPicPr>
            <a:picLocks noChangeAspect="1"/>
          </p:cNvPicPr>
          <p:nvPr/>
        </p:nvPicPr>
        <p:blipFill>
          <a:blip r:embed="rId1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67" y="1442218"/>
            <a:ext cx="1993076" cy="2745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17692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zN2M2ZWU2Yy0wMDE3LTQwODgtYjQ4NC0wODA0YTg4N2JlNTQiLCJJbmRleCI6MCwiR3JvdXBJZCI6bnVsbCwiVGl0bGUiOiJCaWxsICYgTWVsaW5kYSBHYXRlcyBGb3VuZGF0aW9uIiwiRGF0ZVRpbWUiOiIyMDAwLTExLTExVDIzOjU5OjAwIiwiUGVyY2VudGFnZUNvbXBsZXRlIjpudWxsLCJOb3RlIjpudWxsLCJTdHlsZSI6eyIkaWQiOiI2IiwiVGl0bGVQb3NpdGlvbiI6IkxlZnQiLCJEYXRlUG9zaXRpb24iOiJSaWdodCIsIlNoYXBlVHlwZSI6MTQsIlNoYXBlU2l6ZSI6MCwiU3BhY2luZyI6NS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yNDgsIkciOjIwMywiQiI6MTczfX0sIklzVmlzaWJsZSI6dHJ1ZSwiV2lkdGgiOjEyLjAsIkhlaWdodCI6MTQuMCwiQm9yZGVyU3R5bGUiOnsiJGlkIjoiMTIiLCJMaW5lQ29sb3IiOnsiJGlkIjoiMTMiLCIkdHlwZSI6Ik5MUkUuQ29tbW9uLkRvbS5Tb2xpZENvbG9yQnJ1c2gsIE5MUkUuQ29tbW9uIiwiQ29sb3IiOnsiJGlkIjoiMTQiLCJBIjoyNTUsIlIiOjI1NSwiRyI6MjU1LCJCIjoyNTV9fSwiTGluZVdlaWdodCI6MC4wLCJMaW5lVHlwZSI6MCwiUGFyZW50U3R5bGUiOm51bGx9LCJQYXJlbnRTdHlsZSI6bnVsbH0sIlRpdGxlU3R5bGUiOnsiJGlkIjoiMTUiLCJGb250U2V0dGluZ3MiOnsiJGlkIjoiMTYiLCJGb250U2l6ZSI6MTEsIkZvbnROYW1lIjoiQ2FsaWJyaSIsIklzQm9sZCI6dHJ1ZSwiSXNJdGFsaWMiOmZhbHNlLCJJc1VuZGVybGluZWQiOmZhbHNlLCJQYXJlbnRTdHlsZSI6bnVsbH0sIkF1dG9TaXplIjoyLCJGb3JlZ3JvdW5kIjp7IiRpZCI6IjE3IiwiQ29sb3IiOnsiJGlkIjoiMTgiLCJBIjoyNTUsIlIiOjI0OCwiRyI6MjAzLCJCIjoxNzN9fSwiTWF4V2lkdGgiOjIwMy45NzM1MDM4MzM0NDI4OS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xMSwiRm9udE5hbWUiOiJDYWxpYnJpIiwiSXNCb2xkIjp0cnVlLCJJc0l0YWxpYyI6ZmFsc2UsIklzVW5kZXJsaW5lZCI6ZmFsc2UsIlBhcmVudFN0eWxlIjpudWxsfSwiQXV0b1NpemUiOjAsIkZvcmVncm91bmQiOnsiJGlkIjoiMjUiLCJDb2xvciI6eyIkaWQiOiIyN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yNyIsIlRvcCI6MC4wLCJMZWZ0IjowLjAsIlJpZ2h0IjowLjAsIkJvdHRvbSI6MC4wfSwiUGFkZGluZyI6eyIkaWQiOiIyOCIsIlRvcCI6MC4wLCJMZWZ0IjowLjAsIlJpZ2h0IjowLjAsIkJvdHRvbSI6MC4wfSwiQmFja2dyb3VuZCI6eyIkaWQiOiIyOSIsIkNvbG9yIjp7IiRpZCI6IjMwIiwiQSI6MCwiUiI6MjU1LCJHIjoyNTUsIkIiOjI1NX19LCJJc1Zpc2libGUiOnRydWUsIldpZHRoIjowLjAsIkhlaWdodCI6MC4wLCJCb3JkZXJTdHlsZSI6bnVsbCwiUGFyZW50U3R5bGUiOm51bGx9LCJEYXRlRm9ybWF0Ijp7IiRpZCI6IjM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iIsIkRhdGVQYXJ0SXNWaXNpYmxlIjp0cnVlLCJUaW1lUGFydElzVmlzaWJsZSI6ZmFsc2V9fSwiV2Vla051bWJlcmluZyI6eyIkaWQiOiIzMy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M0IiwiX3Rhc2tzIjpbXSwiX21pbGVzdG9uZXMiOlt7IiRpZCI6IjM1IiwiSWQiOiJlOWE2ODk0ZS0xM2E1LTQ5YzgtODU0Ny1hMGZlOGIxN2UxZGIiLCJJbmRleCI6MSwiR3JvdXBJZCI6bnVsbCwiVGl0bGUiOiJEb25hdGVzIGZvciBoZWFsdGhjYXJlIGluIEluZGlhIiwiRGF0ZVRpbWUiOiIyMDA4LTA4LTEyVDIzOjU5OjAwIiwiUGVyY2VudGFnZUNvbXBsZXRlIjpudWxsLCJOb3RlIjpudWxsLCJTdHlsZSI6eyIkaWQiOiIzNiIsIlRpdGxlUG9zaXRpb24iOiJMZWZ0IiwiRGF0ZVBvc2l0aW9uIjoiUmlnaHQiLCJTaGFwZVR5cGUiOjE0LCJTaGFwZVNpemUiOjAsIlNwYWNpbmciOjUsIlNoYXBlU3R5bGUiOnsiJGlkIjoiMzciLCJNYXJnaW4iOnsiJHJlZiI6IjgifSwiUGFkZGluZyI6eyIkcmVmIjoiOSJ9LCJCYWNrZ3JvdW5kIjp7IiRpZCI6IjM4IiwiQ29sb3IiOnsiJGlkIjoiMzkiLCJBIjoyNTUsIlIiOjI0OCwiRyI6MjAzLCJCIjoxNzN9fSwiSXNWaXNpYmxlIjp0cnVlLCJXaWR0aCI6MTIuMCwiSGVpZ2h0IjoxNC4wLCJCb3JkZXJTdHlsZSI6eyIkaWQiOiI0MCIsIkxpbmVDb2xvciI6eyIkaWQiOiI0MSIsIiR0eXBlIjoiTkxSRS5Db21tb24uRG9tLlNvbGlkQ29sb3JCcnVzaCwgTkxSRS5Db21tb24iLCJDb2xvciI6eyIkaWQiOiI0MiIsIkEiOjI1NSwiUiI6MjU1LCJHIjowLCJCIjowfX0sIkxpbmVXZWlnaHQiOjAuMCwiTGluZVR5cGUiOjAsIlBhcmVudFN0eWxlIjpudWxsfSwiUGFyZW50U3R5bGUiOm51bGx9LCJUaXRsZVN0eWxlIjp7IiRpZCI6IjQzIiwiRm9udFNldHRpbmdzIjp7IiRpZCI6IjQ0IiwiRm9udFNpemUiOjExLCJGb250TmFtZSI6IkNhbGlicmkiLCJJc0JvbGQiOnRydWUsIklzSXRhbGljIjpmYWxzZSwiSXNVbmRlcmxpbmVkIjpmYWxzZSwiUGFyZW50U3R5bGUiOm51bGx9LCJBdXRvU2l6ZSI6MCwiRm9yZWdyb3VuZCI6eyIkaWQiOiI0NSIsIkNvbG9yIjp7IiRpZCI6IjQ2IiwiQSI6MjU1LCJSIjoyNDgsIkciOjIwMywiQiI6MTcz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Q3IiwiQ29sb3IiOnsiJGlkIjoiNDgiLCJBIjowLCJSIjoyNTUsIkciOjI1NSwiQiI6MjU1fX0sIklzVmlzaWJsZSI6dHJ1ZSwiV2lkdGgiOjAuMCwiSGVpZ2h0IjowLjAsIkJvcmRlclN0eWxlIjpudWxsLCJQYXJlbnRTdHlsZSI6bnVsbH0sIkRhdGVTdHlsZSI6eyIkaWQiOiI0OSIsIkZvbnRTZXR0aW5ncyI6eyIkaWQiOiI1MCIsIkZvbnRTaXplIjoxMSwiRm9udE5hbWUiOiJDYWxpYnJpIiwiSXNCb2xkIjp0cnVlLCJJc0l0YWxpYyI6ZmFsc2UsIklzVW5kZXJsaW5lZCI6ZmFsc2UsIlBhcmVudFN0eWxlIjpudWxsfSwiQXV0b1NpemUiOjAsIkZvcmVncm91bmQiOnsiJGlkIjoiNTEiLCJDb2xvciI6eyIkaWQiOiI1M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1MyIsIkNvbG9yIjp7IiRpZCI6IjU0IiwiQSI6MCwiUiI6MjU1LCJHIjoyNTUsIkIiOjI1NX19LCJJc1Zpc2libGUiOnRydWUsIldpZHRoIjowLjAsIkhlaWdodCI6MC4wLCJCb3JkZXJTdHlsZSI6bnVsbCwiUGFyZW50U3R5bGUiOm51bGx9LCJEYXRlRm9ybWF0Ijp7IiRyZWYiOiIzMSJ9LCJXZWVrTnVtYmVyaW5nIjp7IiRpZCI6IjU1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NTYiLCJfdGFza3MiOltdLCJfbWlsZXN0b25lcyI6W3siJGlkIjoiNTciLCJJZCI6IjFhMzhjYmYxLTZkMTEtNDljOS1hN2U0LTg2ZGQ5NDljMjAwMCIsIkluZGV4IjoyLCJHcm91cElkIjpudWxsLCJUaXRsZSI6IkNvLWZvdW5kcyBUaGUgR2l2aW5nIFBsZWRnZSIsIkRhdGVUaW1lIjoiMjAxMC0wOC0wMVQyMzo1OTowMCIsIlBlcmNlbnRhZ2VDb21wbGV0ZSI6bnVsbCwiTm90ZSI6bnVsbCwiU3R5bGUiOnsiJGlkIjoiNTgiLCJUaXRsZVBvc2l0aW9uIjoiTGVmdCIsIkRhdGVQb3NpdGlvbiI6IlJpZ2h0IiwiU2hhcGVUeXBlIjoxNCwiU2hhcGVTaXplIjowLCJTcGFjaW5nIjo1LCJTaGFwZVN0eWxlIjp7IiRpZCI6IjU5IiwiTWFyZ2luIjp7IiRyZWYiOiI4In0sIlBhZGRpbmciOnsiJHJlZiI6IjkifSwiQmFja2dyb3VuZCI6eyIkaWQiOiI2MCIsIkNvbG9yIjp7IiRpZCI6IjYxIiwiQSI6MjU1LCJSIjoyNDgsIkciOjIwMywiQiI6MTczfX0sIklzVmlzaWJsZSI6dHJ1ZSwiV2lkdGgiOjEyLjAsIkhlaWdodCI6MTQuMCwiQm9yZGVyU3R5bGUiOnsiJGlkIjoiNjIiLCJMaW5lQ29sb3IiOnsiJHJlZiI6IjQxIn0sIkxpbmVXZWlnaHQiOjAuMCwiTGluZVR5cGUiOjAsIlBhcmVudFN0eWxlIjpudWxsfSwiUGFyZW50U3R5bGUiOm51bGx9LCJUaXRsZVN0eWxlIjp7IiRpZCI6IjYzIiwiRm9udFNldHRpbmdzIjp7IiRpZCI6IjY0IiwiRm9udFNpemUiOjExLCJGb250TmFtZSI6IkNhbGlicmkiLCJJc0JvbGQiOnRydWUsIklzSXRhbGljIjpmYWxzZSwiSXNVbmRlcmxpbmVkIjpmYWxzZSwiUGFyZW50U3R5bGUiOm51bGx9LCJBdXRvU2l6ZSI6MCwiRm9yZWdyb3VuZCI6eyIkaWQiOiI2NSIsIkNvbG9yIjp7IiRpZCI6IjY2IiwiQSI6MjU1LCJSIjoyNDgsIkciOjIwMywiQiI6MTcz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Y3IiwiQ29sb3IiOnsiJGlkIjoiNjgiLCJBIjowLCJSIjoyNTUsIkciOjI1NSwiQiI6MjU1fX0sIklzVmlzaWJsZSI6dHJ1ZSwiV2lkdGgiOjAuMCwiSGVpZ2h0IjowLjAsIkJvcmRlclN0eWxlIjpudWxsLCJQYXJlbnRTdHlsZSI6bnVsbH0sIkRhdGVTdHlsZSI6eyIkaWQiOiI2OSIsIkZvbnRTZXR0aW5ncyI6eyIkaWQiOiI3MCIsIkZvbnRTaXplIjoxMSwiRm9udE5hbWUiOiJDYWxpYnJpIiwiSXNCb2xkIjp0cnVlLCJJc0l0YWxpYyI6ZmFsc2UsIklzVW5kZXJsaW5lZCI6ZmFsc2UsIlBhcmVudFN0eWxlIjpudWxsfSwiQXV0b1NpemUiOjAsIkZvcmVncm91bmQiOnsiJGlkIjoiNzEiLCJDb2xvciI6eyIkaWQiOiI3M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3MyIsIkNvbG9yIjp7IiRpZCI6Ijc0IiwiQSI6MCwiUiI6MjU1LCJHIjoyNTUsIkIiOjI1NX19LCJJc1Zpc2libGUiOnRydWUsIldpZHRoIjowLjAsIkhlaWdodCI6MC4wLCJCb3JkZXJTdHlsZSI6bnVsbCwiUGFyZW50U3R5bGUiOm51bGx9LCJEYXRlRm9ybWF0Ijp7IiRyZWYiOiIzMSJ9LCJXZWVrTnVtYmVyaW5nIjp7IiRpZCI6Ijc1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NzYiLCJfdGFza3MiOltdLCJfbWlsZXN0b25lcyI6W3siJGlkIjoiNzciLCJJZCI6IjFiNTFhNTVlLTRlNDMtNDhjZS04YzRhLTdhN2VlOTQxMmRjNyIsIkluZGV4IjozLCJHcm91cElkIjpudWxsLCJUaXRsZSI6IlJlaW52ZW50IHRoZSBUb2lsZXQgQ2hhbGxlbmdlIiwiRGF0ZVRpbWUiOiIyMDExLTA3LTAxVDIzOjU5OjAwIiwiUGVyY2VudGFnZUNvbXBsZXRlIjpudWxsLCJOb3RlIjpudWxsLCJTdHlsZSI6eyIkaWQiOiI3OCIsIlRpdGxlUG9zaXRpb24iOiJMZWZ0IiwiRGF0ZVBvc2l0aW9uIjoiUmlnaHQiLCJTaGFwZVR5cGUiOjE0LCJTaGFwZVNpemUiOjAsIlNwYWNpbmciOjUsIlNoYXBlU3R5bGUiOnsiJGlkIjoiNzkiLCJNYXJnaW4iOnsiJHJlZiI6IjgifSwiUGFkZGluZyI6eyIkcmVmIjoiOSJ9LCJCYWNrZ3JvdW5kIjp7IiRpZCI6IjgwIiwiQ29sb3IiOnsiJGlkIjoiODEiLCJBIjoyNTUsIlIiOjI0OCwiRyI6MjAzLCJCIjoxNzN9fSwiSXNWaXNpYmxlIjp0cnVlLCJXaWR0aCI6MTIuMCwiSGVpZ2h0IjoxNC4wLCJCb3JkZXJTdHlsZSI6eyIkaWQiOiI4MiIsIkxpbmVDb2xvciI6eyIkcmVmIjoiNDEifSwiTGluZVdlaWdodCI6MC4wLCJMaW5lVHlwZSI6MCwiUGFyZW50U3R5bGUiOm51bGx9LCJQYXJlbnRTdHlsZSI6bnVsbH0sIlRpdGxlU3R5bGUiOnsiJGlkIjoiODMiLCJGb250U2V0dGluZ3MiOnsiJGlkIjoiODQiLCJGb250U2l6ZSI6MTEsIkZvbnROYW1lIjoiQ2FsaWJyaSIsIklzQm9sZCI6dHJ1ZSwiSXNJdGFsaWMiOmZhbHNlLCJJc1VuZGVybGluZWQiOmZhbHNlLCJQYXJlbnRTdHlsZSI6bnVsbH0sIkF1dG9TaXplIjowLCJGb3JlZ3JvdW5kIjp7IiRpZCI6Ijg1IiwiQ29sb3IiOnsiJGlkIjoiODYiLCJBIjoyNTUsIlIiOjI0OCwiRyI6MjAzLCJCIjoxNzN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ODciLCJDb2xvciI6eyIkaWQiOiI4OCIsIkEiOjAsIlIiOjI1NSwiRyI6MjU1LCJCIjoyNTV9fSwiSXNWaXNpYmxlIjp0cnVlLCJXaWR0aCI6MC4wLCJIZWlnaHQiOjAuMCwiQm9yZGVyU3R5bGUiOm51bGwsIlBhcmVudFN0eWxlIjpudWxsfSwiRGF0ZVN0eWxlIjp7IiRpZCI6Ijg5IiwiRm9udFNldHRpbmdzIjp7IiRpZCI6IjkwIiwiRm9udFNpemUiOjExLCJGb250TmFtZSI6IkNhbGlicmkiLCJJc0JvbGQiOnRydWUsIklzSXRhbGljIjpmYWxzZSwiSXNVbmRlcmxpbmVkIjpmYWxzZSwiUGFyZW50U3R5bGUiOm51bGx9LCJBdXRvU2l6ZSI6MCwiRm9yZWdyb3VuZCI6eyIkaWQiOiI5MSIsIkNvbG9yIjp7IiRpZCI6Ijky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kzIiwiQ29sb3IiOnsiJGlkIjoiOTQiLCJBIjowLCJSIjoyNTUsIkciOjI1NSwiQiI6MjU1fX0sIklzVmlzaWJsZSI6dHJ1ZSwiV2lkdGgiOjAuMCwiSGVpZ2h0IjowLjAsIkJvcmRlclN0eWxlIjpudWxsLCJQYXJlbnRTdHlsZSI6bnVsbH0sIkRhdGVGb3JtYXQiOnsiJHJlZiI6IjMxIn0sIldlZWtOdW1iZXJpbmciOnsiJGlkIjoiOTU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5NiIsIl90YXNrcyI6W10sIl9taWxlc3RvbmVzIjpbeyIkaWQiOiI5NyIsIklkIjoiMDg5Y2IzODUtZjg1Yy00NTU0LTlmMDItYTUwYzdiMmUxOWFkIiwiSW5kZXgiOjQsIkdyb3VwSWQiOm51bGwsIlRpdGxlIjoiUG9saW8gZXJhZGljYXRpb24gaW5pdGlhdGl2ZSIsIkRhdGVUaW1lIjoiMjAxMy0wNi0yNVQyMzo1OTowMCIsIlBlcmNlbnRhZ2VDb21wbGV0ZSI6bnVsbCwiTm90ZSI6bnVsbCwiU3R5bGUiOnsiJGlkIjoiOTgiLCJUaXRsZVBvc2l0aW9uIjoiTGVmdCIsIkRhdGVQb3NpdGlvbiI6IlJpZ2h0IiwiU2hhcGVUeXBlIjoxNCwiU2hhcGVTaXplIjowLCJTcGFjaW5nIjo1LCJTaGFwZVN0eWxlIjp7IiRpZCI6Ijk5IiwiTWFyZ2luIjp7IiRyZWYiOiI4In0sIlBhZGRpbmciOnsiJHJlZiI6IjkifSwiQmFja2dyb3VuZCI6eyIkaWQiOiIxMDAiLCJDb2xvciI6eyIkaWQiOiIxMDEiLCJBIjoyNTUsIlIiOjI0OCwiRyI6MjAzLCJCIjoxNzN9fSwiSXNWaXNpYmxlIjp0cnVlLCJXaWR0aCI6MTIuMCwiSGVpZ2h0IjoxNC4wLCJCb3JkZXJTdHlsZSI6eyIkaWQiOiIxMDIiLCJMaW5lQ29sb3IiOnsiJHJlZiI6IjQxIn0sIkxpbmVXZWlnaHQiOjAuMCwiTGluZVR5cGUiOjAsIlBhcmVudFN0eWxlIjpudWxsfSwiUGFyZW50U3R5bGUiOm51bGx9LCJUaXRsZVN0eWxlIjp7IiRpZCI6IjEwMyIsIkZvbnRTZXR0aW5ncyI6eyIkaWQiOiIxMDQiLCJGb250U2l6ZSI6MTEsIkZvbnROYW1lIjoiQ2FsaWJyaSIsIklzQm9sZCI6dHJ1ZSwiSXNJdGFsaWMiOmZhbHNlLCJJc1VuZGVybGluZWQiOmZhbHNlLCJQYXJlbnRTdHlsZSI6bnVsbH0sIkF1dG9TaXplIjowLCJGb3JlZ3JvdW5kIjp7IiRpZCI6IjEwNSIsIkNvbG9yIjp7IiRpZCI6IjEwNiIsIkEiOjI1NSwiUiI6MjQ4LCJHIjoyMDMsIkIiOjE3M3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DciLCJDb2xvciI6eyIkaWQiOiIxMDgiLCJBIjowLCJSIjoyNTUsIkciOjI1NSwiQiI6MjU1fX0sIklzVmlzaWJsZSI6dHJ1ZSwiV2lkdGgiOjAuMCwiSGVpZ2h0IjowLjAsIkJvcmRlclN0eWxlIjpudWxsLCJQYXJlbnRTdHlsZSI6bnVsbH0sIkRhdGVTdHlsZSI6eyIkaWQiOiIxMDkiLCJGb250U2V0dGluZ3MiOnsiJGlkIjoiMTEwIiwiRm9udFNpemUiOjExLCJGb250TmFtZSI6IkNhbGlicmkiLCJJc0JvbGQiOnRydWUsIklzSXRhbGljIjpmYWxzZSwiSXNVbmRlcmxpbmVkIjpmYWxzZSwiUGFyZW50U3R5bGUiOm51bGx9LCJBdXRvU2l6ZSI6MCwiRm9yZWdyb3VuZCI6eyIkaWQiOiIxMTEiLCJDb2xvciI6eyIkaWQiOiIxMTI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EzIiwiQ29sb3IiOnsiJGlkIjoiMTE0IiwiQSI6MCwiUiI6MjU1LCJHIjoyNTUsIkIiOjI1NX19LCJJc1Zpc2libGUiOnRydWUsIldpZHRoIjowLjAsIkhlaWdodCI6MC4wLCJCb3JkZXJTdHlsZSI6bnVsbCwiUGFyZW50U3R5bGUiOm51bGx9LCJEYXRlRm9ybWF0Ijp7IiRpZCI6IjEx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E2IiwiRGF0ZVBhcnRJc1Zpc2libGUiOnRydWUsIlRpbWVQYXJ0SXNWaXNpYmxlIjpmYWxzZX19LCJXZWVrTnVtYmVyaW5nIjp7IiRpZCI6IjExNy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ExOCIsIl90YXNrcyI6W10sIl9taWxlc3RvbmVzIjpbeyIkaWQiOiIxMTkiLCJJZCI6IjhhMTQ2NWQwLTg3OTMtNDAzNS04ODg5LTFhYjU1ZjU3ZWIwZiIsIkluZGV4Ijo1LCJHcm91cElkIjpudWxsLCJUaXRsZSI6IkhlYWx0aCBpbm5vdmF0aW9uIHBhcnRuZXJzaGlwIiwiRGF0ZVRpbWUiOiIyMDIzLTEwLTExVDIzOjU5OjAwIiwiUGVyY2VudGFnZUNvbXBsZXRlIjpudWxsLCJOb3RlIjpudWxsLCJTdHlsZSI6eyIkaWQiOiIxMjAiLCJUaXRsZVBvc2l0aW9uIjoiTGVmdCIsIkRhdGVQb3NpdGlvbiI6IlJpZ2h0IiwiU2hhcGVUeXBlIjoxNCwiU2hhcGVTaXplIjowLCJTcGFjaW5nIjo1LCJTaGFwZVN0eWxlIjp7IiRpZCI6IjEyMSIsIk1hcmdpbiI6eyIkcmVmIjoiOCJ9LCJQYWRkaW5nIjp7IiRyZWYiOiI5In0sIkJhY2tncm91bmQiOnsiJGlkIjoiMTIyIiwiQ29sb3IiOnsiJGlkIjoiMTIzIiwiQSI6MjU1LCJSIjoyNDgsIkciOjIwMywiQiI6MTczfX0sIklzVmlzaWJsZSI6dHJ1ZSwiV2lkdGgiOjEyLjAsIkhlaWdodCI6MTQuMCwiQm9yZGVyU3R5bGUiOnsiJGlkIjoiMTI0IiwiTGluZUNvbG9yIjp7IiRyZWYiOiI0MSJ9LCJMaW5lV2VpZ2h0IjowLjAsIkxpbmVUeXBlIjowLCJQYXJlbnRTdHlsZSI6bnVsbH0sIlBhcmVudFN0eWxlIjpudWxsfSwiVGl0bGVTdHlsZSI6eyIkaWQiOiIxMjUiLCJGb250U2V0dGluZ3MiOnsiJGlkIjoiMTI2IiwiRm9udFNpemUiOjExLCJGb250TmFtZSI6IkNhbGlicmkiLCJJc0JvbGQiOnRydWUsIklzSXRhbGljIjpmYWxzZSwiSXNVbmRlcmxpbmVkIjpmYWxzZSwiUGFyZW50U3R5bGUiOm51bGx9LCJBdXRvU2l6ZSI6MCwiRm9yZWdyb3VuZCI6eyIkaWQiOiIxMjciLCJDb2xvciI6eyIkaWQiOiIxMjgiLCJBIjoyNTUsIlIiOjI0OCwiRyI6MjAzLCJCIjoxNzN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I5IiwiQ29sb3IiOnsiJGlkIjoiMTMwIiwiQSI6MCwiUiI6MjU1LCJHIjoyNTUsIkIiOjI1NX19LCJJc1Zpc2libGUiOnRydWUsIldpZHRoIjowLjAsIkhlaWdodCI6MC4wLCJCb3JkZXJTdHlsZSI6bnVsbCwiUGFyZW50U3R5bGUiOm51bGx9LCJEYXRlU3R5bGUiOnsiJGlkIjoiMTMxIiwiRm9udFNldHRpbmdzIjp7IiRpZCI6IjEzMiIsIkZvbnRTaXplIjoxMSwiRm9udE5hbWUiOiJDYWxpYnJpIiwiSXNCb2xkIjp0cnVlLCJJc0l0YWxpYyI6ZmFsc2UsIklzVW5kZXJsaW5lZCI6ZmFsc2UsIlBhcmVudFN0eWxlIjpudWxsfSwiQXV0b1NpemUiOjAsIkZvcmVncm91bmQiOnsiJGlkIjoiMTMzIiwiQ29sb3IiOnsiJGlkIjoiMTM0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zNSIsIkNvbG9yIjp7IiRpZCI6IjEzNiIsIkEiOjAsIlIiOjI1NSwiRyI6MjU1LCJCIjoyNTV9fSwiSXNWaXNpYmxlIjp0cnVlLCJXaWR0aCI6MC4wLCJIZWlnaHQiOjAuMCwiQm9yZGVyU3R5bGUiOm51bGwsIlBhcmVudFN0eWxlIjpudWxsfSwiRGF0ZUZvcm1hdCI6eyIkcmVmIjoiMzEifSwiV2Vla051bWJlcmluZyI6eyIkaWQiOiIxMzc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CwiSWQiOiI2N2I5NDQ0My1lMWY5LTRiMTYtYTIxOS00ZTU1ZTg1ZmQ3ZGQiLCJIZWFkZXJUZXh0IjpudWxsLCJJc0RlZmF1bHQiOnRydWUsIlN0eWxlIjp7IiRpZCI6IjEzOCIsIkhlYWRlclN0eWxlIjp7IiRpZCI6IjEzOSIsIlRleHRTdHlsZSI6eyIkaWQiOiIxNDAiLCJGb250U2V0dGluZ3MiOnsiJGlkIjoiMTQxIiwiRm9udFNpemUiOjExLCJGb250TmFtZSI6IkNhbGlicmkiLCJJc0JvbGQiOmZhbHNlLCJJc0l0YWxpYyI6ZmFsc2UsIklzVW5kZXJsaW5lZCI6ZmFsc2UsIlBhcmVudFN0eWxlIjpudWxsfSwiQXV0b1NpemUiOjIsIkZvcmVncm91bmQiOnsiJGlkIjoiMTQyIiwiQ29sb3IiOnsiJGlkIjoiMTQz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NDQiLCJUb3AiOjAuMCwiTGVmdCI6MC4wLCJSaWdodCI6MC4wLCJCb3R0b20iOjAuMH0sIlBhZGRpbmciOnsiJGlkIjoiMTQ1IiwiVG9wIjowLjAsIkxlZnQiOjAuMCwiUmlnaHQiOjAuMCwiQm90dG9tIjowLjB9LCJCYWNrZ3JvdW5kIjp7IiRpZCI6IjE0NiIsIkNvbG9yIjp7IiRpZCI6IjE0NyIsIkEiOjAsIlIiOjI1NSwiRyI6MjU1LCJCIjoyNTV9fSwiSXNWaXNpYmxlIjp0cnVlLCJXaWR0aCI6MC4wLCJIZWlnaHQiOjAuMCwiQm9yZGVyU3R5bGUiOm51bGwsIlBhcmVudFN0eWxlIjpudWxsfSwiUmVjdGFuZ2xlU3R5bGUiOnsiJGlkIjoiMTQ4IiwiTWFyZ2luIjp7IiRpZCI6IjE0OSIsIlRvcCI6MC4wLCJMZWZ0IjowLjAsIlJpZ2h0IjowLjAsIkJvdHRvbSI6MC4wfSwiUGFkZGluZyI6eyIkaWQiOiIxNTAiLCJUb3AiOjAuMCwiTGVmdCI6MC4wLCJSaWdodCI6MC4wLCJCb3R0b20iOjAuMH0sIkJhY2tncm91bmQiOnsiJGlkIjoiMTUxIiwiQ29sb3IiOnsiJGlkIjoiMTUyIiwiQSI6NjMsIlIiOjkxLCJHIjoxNTUsIkIiOjIxM319LCJJc1Zpc2libGUiOnRydWUsIldpZHRoIjowLjAsIkhlaWdodCI6MC4wLCJCb3JkZXJTdHlsZSI6eyIkaWQiOiIxNTMiLCJMaW5lQ29sb3IiOnsiJGlkIjoiMTU0IiwiJHR5cGUiOiJOTFJFLkNvbW1vbi5Eb20uU29saWRDb2xvckJydXNoLCBOTFJFLkNvbW1vbiIsIkNvbG9yIjp7IiRpZCI6IjE1NSIsIkEiOjI1NSwiUiI6MjU1LCJHIjowLCJCIjowfX0sIkxpbmVXZWlnaHQiOjAuMCwiTGluZVR5cGUiOjAsIlBhcmVudFN0eWxlIjpudWxsfSwiUGFyZW50U3R5bGUiOm51bGx9LCJNYXJnaW4iOnsiJGlkIjoiMTU2IiwiVG9wIjowLjAsIkxlZnQiOjAuMCwiUmlnaHQiOjAuMCwiQm90dG9tIjowLjB9LCJQYWRkaW5nIjp7IiRpZCI6IjE1NyIsIlRvcCI6MC4wLCJMZWZ0IjowLjAsIlJpZ2h0IjowLjAsIkJvdHRvbSI6MC4wfSwiQmFja2dyb3VuZCI6bnVsbCwiSXNWaXNpYmxlIjp0cnVlLCJXaWR0aCI6MC4wLCJIZWlnaHQiOjAuMCwiQm9yZGVyU3R5bGUiOm51bGwsIlBhcmVudFN0eWxlIjpudWxsfSwiQmFja2dyb3VuZFN0eWxlIjp7IiRpZCI6IjE1OCIsIk1hcmdpbiI6eyIkaWQiOiIxNTkiLCJUb3AiOjAuMCwiTGVmdCI6MC4wLCJSaWdodCI6MC4wLCJCb3R0b20iOjAuMH0sIlBhZGRpbmciOnsiJGlkIjoiMTYwIiwiVG9wIjowLjAsIkxlZnQiOjAuMCwiUmlnaHQiOjAuMCwiQm90dG9tIjowLjB9LCJCYWNrZ3JvdW5kIjp7IiRpZCI6IjE2MSIsIkNvbG9yIjp7IiRpZCI6IjE2MiIsIkEiOjUxLCJSIjoxNjUsIkciOjE2NSwiQiI6MTY1fX0sIklzVmlzaWJsZSI6dHJ1ZSwiV2lkdGgiOjAuMCwiSGVpZ2h0IjowLjAsIkJvcmRlclN0eWxlIjp7IiRpZCI6IjE2MyIsIkxpbmVDb2xvciI6eyIkaWQiOiIxNjQiLCIkdHlwZSI6Ik5MUkUuQ29tbW9uLkRvbS5Tb2xpZENvbG9yQnJ1c2gsIE5MUkUuQ29tbW9uIiwiQ29sb3IiOnsiJGlkIjoiMTY1IiwiQSI6MjU1LCJSIjoyNTUsIkciOjAsIkIiOjB9fSwiTGluZVdlaWdodCI6MC4wLCJMaW5lVHlwZSI6MCwiUGFyZW50U3R5bGUiOm51bGx9LCJQYXJlbnRTdHlsZSI6bnVsbH0sIk1hcmdpbiI6eyIkaWQiOiIxNjYiLCJUb3AiOjAuMCwiTGVmdCI6MC4wLCJSaWdodCI6MC4wLCJCb3R0b20iOjAuMH0sIlBhZGRpbmciOnsiJGlkIjoiMTY3IiwiVG9wIjowLjAsIkxlZnQiOjAuMCwiUmlnaHQiOjAuMCwiQm90dG9tIjowLjB9LCJJc1Zpc2libGUiOmZhbHNlLCJXaWR0aCI6MC4wLCJIZWlnaHQiOjAuMCwiQm9yZGVyU3R5bGUiOm51bGwsIlBhcmVudFN0eWxlIjpudWxsfX1dLCJJZCI6IjZhYjNiYjI5LWMwNDMtNGY1Yi05ZGJiLTRjOTBkNDI2ZWZkZSIsIkluZGV4IjowLCJIZWFkZXJUZXh0IjoiIiwiU3R5bGUiOnsiJGlkIjoiMTY4IiwiSGVhZGVyU3R5bGUiOnsiJGlkIjoiMTY5IiwiVGV4dElzVmVydGljYWwiOmZhbHNlLCJUZXh0U3R5bGUiOnsiJGlkIjoiMTcwIiwiRm9udFNldHRpbmdzIjp7IiRpZCI6IjE3MSIsIkZvbnRTaXplIjoxMiwiRm9udE5hbWUiOiJDYWxpYnJpIiwiSXNCb2xkIjpmYWxzZSwiSXNJdGFsaWMiOmZhbHNlLCJJc1VuZGVybGluZWQiOmZhbHNlLCJQYXJlbnRTdHlsZSI6bnVsbH0sIkF1dG9TaXplIjoyLCJGb3JlZ3JvdW5kIjp7IiRpZCI6IjE3MiIsIkNvbG9yIjp7IiRpZCI6IjE3MyIsIkEiOjI1NSwiUiI6MjU1LCJHIjoyNTUsIkIiOjI1NX19LCJNYXhXaWR0aCI6ODQuMCwiTWF4SGVpZ2h0IjoiSW5maW5pdHkiLCJTbWFydEZvcmVncm91bmRJc0FjdGl2ZSI6ZmFsc2UsIkhvcml6b250YWxBbGlnbm1lbnQiOjEsIlZlcnRpY2FsQWxpZ25tZW50IjowLCJTbWFydEZvcmVncm91bmQiOm51bGwsIkJhY2tncm91bmRGaWxsVHlwZSI6MCwiTWFyZ2luIjp7IiRpZCI6IjE3NCIsIlRvcCI6MC4wLCJMZWZ0IjowLjAsIlJpZ2h0IjowLjAsIkJvdHRvbSI6MC4wfSwiUGFkZGluZyI6eyIkaWQiOiIxNzUiLCJUb3AiOjAuMCwiTGVmdCI6MC4wLCJSaWdodCI6MC4wLCJCb3R0b20iOjAuMH0sIkJhY2tncm91bmQiOnsiJGlkIjoiMTc2IiwiQ29sb3IiOnsiJGlkIjoiMTc3IiwiQSI6MCwiUiI6MjU1LCJHIjoyNTUsIkIiOjI1NX19LCJJc1Zpc2libGUiOnRydWUsIldpZHRoIjowLjAsIkhlaWdodCI6MC4wLCJCb3JkZXJTdHlsZSI6bnVsbCwiUGFyZW50U3R5bGUiOm51bGx9LCJSZWN0YW5nbGVTdHlsZSI6eyIkaWQiOiIxNzgiLCJNYXJnaW4iOnsiJGlkIjoiMTc5IiwiVG9wIjowLjAsIkxlZnQiOjAuMCwiUmlnaHQiOjAuMCwiQm90dG9tIjowLjB9LCJQYWRkaW5nIjp7IiRpZCI6IjE4MCIsIlRvcCI6MC4wLCJMZWZ0IjowLjAsIlJpZ2h0IjowLjAsIkJvdHRvbSI6MC4wfSwiQmFja2dyb3VuZCI6eyIkaWQiOiIxODEiLCJDb2xvciI6eyIkaWQiOiIxODIiLCJBIjoyNTUsIlIiOjE3OCwiRyI6MTc3LCJCIjoxNzd9fSwiSXNWaXNpYmxlIjp0cnVlLCJXaWR0aCI6MC4wLCJIZWlnaHQiOjAuMCwiQm9yZGVyU3R5bGUiOnsiJGlkIjoiMTgzIiwiTGluZUNvbG9yIjp7IiRpZCI6IjE4NCIsIiR0eXBlIjoiTkxSRS5Db21tb24uRG9tLlNvbGlkQ29sb3JCcnVzaCwgTkxSRS5Db21tb24iLCJDb2xvciI6eyIkaWQiOiIxODUiLCJBIjoyNTUsIlIiOjI1NSwiRyI6MjU1LCJCIjoyNTV9fSwiTGluZVdlaWdodCI6MC4wLCJMaW5lVHlwZSI6MCwiUGFyZW50U3R5bGUiOm51bGx9LCJQYXJlbnRTdHlsZSI6bnVsbH0sIk1hcmdpbiI6eyIkaWQiOiIxODYiLCJUb3AiOjAuMCwiTGVmdCI6MC4wLCJSaWdodCI6MC4wLCJCb3R0b20iOjAuMH0sIlBhZGRpbmciOnsiJGlkIjoiMTg3IiwiVG9wIjowLjAsIkxlZnQiOjAuMCwiUmlnaHQiOjAuMCwiQm90dG9tIjowLjB9LCJCYWNrZ3JvdW5kIjpudWxsLCJJc1Zpc2libGUiOnRydWUsIldpZHRoIjowLjAsIkhlaWdodCI6MC4wLCJCb3JkZXJTdHlsZSI6bnVsbCwiUGFyZW50U3R5bGUiOm51bGx9LCJCYWNrZ3JvdW5kU3R5bGUiOnsiJGlkIjoiMTg4IiwiTWFyZ2luIjp7IiRpZCI6IjE4OSIsIlRvcCI6MC4wLCJMZWZ0IjowLjAsIlJpZ2h0IjowLjAsIkJvdHRvbSI6MC4wfSwiUGFkZGluZyI6eyIkaWQiOiIxOTAiLCJUb3AiOjAuMCwiTGVmdCI6MC4wLCJSaWdodCI6MC4wLCJCb3R0b20iOjAuMH0sIkJhY2tncm91bmQiOnsiJGlkIjoiMTkxIiwiQ29sb3IiOnsiJGlkIjoiMTkyIiwiQSI6MjU1LCJSIjoxNjUsIkciOjE2NSwiQiI6MTY1fX0sIklzVmlzaWJsZSI6dHJ1ZSwiV2lkdGgiOjAuMCwiSGVpZ2h0IjowLjAsIkJvcmRlclN0eWxlIjp7IiRpZCI6IjE5MyIsIkxpbmVDb2xvciI6eyIkaWQiOiIxOTQiLCIkdHlwZSI6Ik5MUkUuQ29tbW9uLkRvbS5Tb2xpZENvbG9yQnJ1c2gsIE5MUkUuQ29tbW9uIiwiQ29sb3IiOnsiJGlkIjoiMTk1IiwiQSI6MjU1LCJSIjoyNTUsIkciOjI1NSwiQiI6MjU1fX0sIkxpbmVXZWlnaHQiOjAuMCwiTGluZVR5cGUiOjAsIlBhcmVudFN0eWxlIjpudWxsfSwiUGFyZW50U3R5bGUiOm51bGx9LCJJc0Fib3ZlVGltZWJhbmQiOnRydWUsIlNwYWNpbmciOjUsIk1hcmdpbiI6eyIkaWQiOiIxOTYiLCJUb3AiOjAuMCwiTGVmdCI6MC4wLCJSaWdodCI6MC4wLCJCb3R0b20iOjAuMH0sIlBhZGRpbmciOnsiJGlkIjoiMTk3IiwiVG9wIjowLjAsIkxlZnQiOjAuMCwiUmlnaHQiOjAuMCwiQm90dG9tIjowLjB9LCJJc1Zpc2libGUiOnRydWUsIldpZHRoIjowLjAsIkhlaWdodCI6MC4wLCJCb3JkZXJTdHlsZSI6eyIkaWQiOiIxOTgiLCJMaW5lQ29sb3IiOm51bGwsIkxpbmVXZWlnaHQiOjAuMCwiTGluZVR5cGUiOjAsIlBhcmVudFN0eWxlIjpudWxsfSwiUGFyZW50U3R5bGUiOm51bGx9fSx7IiRpZCI6IjE5OSIsIl9hY3Rpdml0aWVzIjpbeyIkaWQiOiIyMDAiLCJfcm93cyI6W3siJGlkIjoiMjAxIiwiX3Rhc2tzIjpbXSwiX21pbGVzdG9uZXMiOlt7IiRpZCI6IjIwMiIsIklkIjoiNjIwOWE1YjYtOGQzOC00MTk2LWJiNGMtZWQ3NTBhNTMxM2IzIiwiSW5kZXgiOjYsIkdyb3VwSWQiOm51bGwsIlRpdGxlIjoiVGhlIE1vcmdhbiBHbG9iYWwgSHVtYW5pdGFyaWFuIEF3YXJkIiwiRGF0ZVRpbWUiOiIyMDA2LTExLTE1VDIzOjU5OjAwIiwiUGVyY2VudGFnZUNvbXBsZXRlIjpudWxsLCJOb3RlIjpudWxsLCJTdHlsZSI6eyIkaWQiOiIyMDMiLCJUaXRsZVBvc2l0aW9uIjoiUmlnaHQiLCJEYXRlUG9zaXRpb24iOiJMZWZ0IiwiU2hhcGVUeXBlIjoxMywiU2hhcGVTaXplIjowLCJTcGFjaW5nIjo1LCJTaGFwZVN0eWxlIjp7IiRpZCI6IjIwNCIsIk1hcmdpbiI6eyIkcmVmIjoiOCJ9LCJQYWRkaW5nIjp7IiRyZWYiOiI5In0sIkJhY2tncm91bmQiOnsiJGlkIjoiMjA1IiwiQ29sb3IiOnsiJGlkIjoiMjA2IiwiQSI6MjU1LCJSIjoyNTUsIkciOjE5MiwiQiI6MH19LCJJc1Zpc2libGUiOnRydWUsIldpZHRoIjoxMi4wLCJIZWlnaHQiOjE0LjAsIkJvcmRlclN0eWxlIjp7IiRpZCI6IjIwNyIsIkxpbmVDb2xvciI6eyIkcmVmIjoiNDEifSwiTGluZVdlaWdodCI6MC4wLCJMaW5lVHlwZSI6MCwiUGFyZW50U3R5bGUiOm51bGx9LCJQYXJlbnRTdHlsZSI6bnVsbH0sIlRpdGxlU3R5bGUiOnsiJGlkIjoiMjA4IiwiRm9udFNldHRpbmdzIjp7IiRpZCI6IjIwOSIsIkZvbnRTaXplIjoxMSwiRm9udE5hbWUiOiJDYWxpYnJpIiwiSXNCb2xkIjp0cnVlLCJJc0l0YWxpYyI6ZmFsc2UsIklzVW5kZXJsaW5lZCI6ZmFsc2UsIlBhcmVudFN0eWxlIjpudWxsfSwiQXV0b1NpemUiOjIsIkZvcmVncm91bmQiOnsiJGlkIjoiMjEwIiwiQ29sb3IiOnsiJGlkIjoiMjExIiwiQSI6MjU1LCJSIjoyNTUsIkciOjE5MiwiQiI6MH19LCJNYXhXaWR0aCI6MTk3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MTIiLCJDb2xvciI6eyIkaWQiOiIyMTMiLCJBIjowLCJSIjoyNTUsIkciOjI1NSwiQiI6MjU1fX0sIklzVmlzaWJsZSI6dHJ1ZSwiV2lkdGgiOjAuMCwiSGVpZ2h0IjowLjAsIkJvcmRlclN0eWxlIjpudWxsLCJQYXJlbnRTdHlsZSI6bnVsbH0sIkRhdGVTdHlsZSI6eyIkaWQiOiIyMTQiLCJGb250U2V0dGluZ3MiOnsiJGlkIjoiMjE1IiwiRm9udFNpemUiOjExLCJGb250TmFtZSI6IkNhbGlicmkiLCJJc0JvbGQiOnRydWUsIklzSXRhbGljIjpmYWxzZSwiSXNVbmRlcmxpbmVkIjpmYWxzZSwiUGFyZW50U3R5bGUiOm51bGx9LCJBdXRvU2l6ZSI6MCwiRm9yZWdyb3VuZCI6eyIkaWQiOiIyMTYiLCJDb2xvciI6eyIkaWQiOiIyMTc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jE4IiwiQ29sb3IiOnsiJGlkIjoiMjE5IiwiQSI6MCwiUiI6MjU1LCJHIjoyNTUsIkIiOjI1NX19LCJJc1Zpc2libGUiOnRydWUsIldpZHRoIjowLjAsIkhlaWdodCI6MC4wLCJCb3JkZXJTdHlsZSI6bnVsbCwiUGFyZW50U3R5bGUiOm51bGx9LCJEYXRlRm9ybWF0Ijp7IiRpZCI6IjIy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IxIiwiRGF0ZVBhcnRJc1Zpc2libGUiOnRydWUsIlRpbWVQYXJ0SXNWaXNpYmxlIjpmYWxzZX19LCJXZWVrTnVtYmVyaW5nIjp7IiRpZCI6IjIyMi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IyMyIsIl90YXNrcyI6W10sIl9taWxlc3RvbmVzIjpbeyIkaWQiOiIyMjQiLCJJZCI6IjhjNTJiZTNmLTQyN2YtNDE4YS1iNGMyLWVmZjE4YTY1ZDE4YiIsIkluZGV4Ijo3LCJHcm91cElkIjpudWxsLCJUaXRsZSI6IlRoZSBTaWx2ZXIgQnVmZmFsbyBBd2FyZCIsIkRhdGVUaW1lIjoiMjAxMC0wOS0xNFQyMzo1OTowMCIsIlBlcmNlbnRhZ2VDb21wbGV0ZSI6bnVsbCwiTm90ZSI6bnVsbCwiU3R5bGUiOnsiJGlkIjoiMjI1IiwiVGl0bGVQb3NpdGlvbiI6IlJpZ2h0IiwiRGF0ZVBvc2l0aW9uIjoiTGVmdCIsIlNoYXBlVHlwZSI6MTMsIlNoYXBlU2l6ZSI6MCwiU3BhY2luZyI6NSwiU2hhcGVTdHlsZSI6eyIkaWQiOiIyMjYiLCJNYXJnaW4iOnsiJHJlZiI6IjgifSwiUGFkZGluZyI6eyIkcmVmIjoiOSJ9LCJCYWNrZ3JvdW5kIjp7IiRpZCI6IjIyNyIsIkNvbG9yIjp7IiRpZCI6IjIyOCIsIkEiOjI1NSwiUiI6MjU1LCJHIjoxOTIsIkIiOjB9fSwiSXNWaXNpYmxlIjp0cnVlLCJXaWR0aCI6MTIuMCwiSGVpZ2h0IjoxNC4wLCJCb3JkZXJTdHlsZSI6eyIkaWQiOiIyMjkiLCJMaW5lQ29sb3IiOnsiJHJlZiI6IjQxIn0sIkxpbmVXZWlnaHQiOjAuMCwiTGluZVR5cGUiOjAsIlBhcmVudFN0eWxlIjpudWxsfSwiUGFyZW50U3R5bGUiOm51bGx9LCJUaXRsZVN0eWxlIjp7IiRpZCI6IjIzMCIsIkZvbnRTZXR0aW5ncyI6eyIkaWQiOiIyMzEiLCJGb250U2l6ZSI6MTEsIkZvbnROYW1lIjoiQ2FsaWJyaSIsIklzQm9sZCI6dHJ1ZSwiSXNJdGFsaWMiOmZhbHNlLCJJc1VuZGVybGluZWQiOmZhbHNlLCJQYXJlbnRTdHlsZSI6bnVsbH0sIkF1dG9TaXplIjoyLCJGb3JlZ3JvdW5kIjp7IiRpZCI6IjIzMiIsIkNvbG9yIjp7IiRpZCI6IjIzMyIsIkEiOjI1NSwiUiI6MjU1LCJHIjoxOTIsIkIiOjB9fSwiTWF4V2lkdGgiOjExOS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M0IiwiQ29sb3IiOnsiJGlkIjoiMjM1IiwiQSI6MCwiUiI6MjU1LCJHIjoyNTUsIkIiOjI1NX19LCJJc1Zpc2libGUiOnRydWUsIldpZHRoIjowLjAsIkhlaWdodCI6MC4wLCJCb3JkZXJTdHlsZSI6bnVsbCwiUGFyZW50U3R5bGUiOm51bGx9LCJEYXRlU3R5bGUiOnsiJGlkIjoiMjM2IiwiRm9udFNldHRpbmdzIjp7IiRpZCI6IjIzNyIsIkZvbnRTaXplIjoxMSwiRm9udE5hbWUiOiJDYWxpYnJpIiwiSXNCb2xkIjp0cnVlLCJJc0l0YWxpYyI6ZmFsc2UsIklzVW5kZXJsaW5lZCI6ZmFsc2UsIlBhcmVudFN0eWxlIjpudWxsfSwiQXV0b1NpemUiOjAsIkZvcmVncm91bmQiOnsiJGlkIjoiMjM4IiwiQ29sb3IiOnsiJGlkIjoiMjM5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0MCIsIkNvbG9yIjp7IiRpZCI6IjI0MSIsIkEiOjAsIlIiOjI1NSwiRyI6MjU1LCJCIjoyNTV9fSwiSXNWaXNpYmxlIjp0cnVlLCJXaWR0aCI6MC4wLCJIZWlnaHQiOjAuMCwiQm9yZGVyU3R5bGUiOm51bGwsIlBhcmVudFN0eWxlIjpudWxsfSwiRGF0ZUZvcm1hdCI6eyIkcmVmIjoiMjIwIn0sIldlZWtOdW1iZXJpbmciOnsiJGlkIjoiMjQy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MjQzIiwiX3Rhc2tzIjpbXSwiX21pbGVzdG9uZXMiOlt7IiRpZCI6IjI0NCIsIklkIjoiMzEzM2NkNWEtNjNiNC00NDhhLThhZmMtNzhlYmYxM2RhNDg5IiwiSW5kZXgiOjgsIkdyb3VwSWQiOm51bGwsIlRpdGxlIjoiVGhlIFBhZG1hIEJodXNoYW4gYXdhcmQiLCJEYXRlVGltZSI6IjIwMTUtMDEtMjZUMjM6NTk6MDAiLCJQZXJjZW50YWdlQ29tcGxldGUiOm51bGwsIk5vdGUiOm51bGwsIlN0eWxlIjp7IiRpZCI6IjI0NSIsIlRpdGxlUG9zaXRpb24iOiJSaWdodCIsIkRhdGVQb3NpdGlvbiI6IkxlZnQiLCJTaGFwZVR5cGUiOjEzLCJTaGFwZVNpemUiOjAsIlNwYWNpbmciOjUsIlNoYXBlU3R5bGUiOnsiJGlkIjoiMjQ2IiwiTWFyZ2luIjp7IiRyZWYiOiI4In0sIlBhZGRpbmciOnsiJHJlZiI6IjkifSwiQmFja2dyb3VuZCI6eyIkaWQiOiIyNDciLCJDb2xvciI6eyIkaWQiOiIyNDgiLCJBIjoyNTUsIlIiOjI1NSwiRyI6MTkyLCJCIjowfX0sIklzVmlzaWJsZSI6dHJ1ZSwiV2lkdGgiOjEyLjAsIkhlaWdodCI6MTQuMCwiQm9yZGVyU3R5bGUiOnsiJGlkIjoiMjQ5IiwiTGluZUNvbG9yIjp7IiRyZWYiOiI0MSJ9LCJMaW5lV2VpZ2h0IjowLjAsIkxpbmVUeXBlIjowLCJQYXJlbnRTdHlsZSI6bnVsbH0sIlBhcmVudFN0eWxlIjpudWxsfSwiVGl0bGVTdHlsZSI6eyIkaWQiOiIyNTAiLCJGb250U2V0dGluZ3MiOnsiJGlkIjoiMjUxIiwiRm9udFNpemUiOjExLCJGb250TmFtZSI6IkNhbGlicmkiLCJJc0JvbGQiOnRydWUsIklzSXRhbGljIjpmYWxzZSwiSXNVbmRlcmxpbmVkIjpmYWxzZSwiUGFyZW50U3R5bGUiOm51bGx9LCJBdXRvU2l6ZSI6MiwiRm9yZWdyb3VuZCI6eyIkaWQiOiIyNTIiLCJDb2xvciI6eyIkaWQiOiIyNTMiLCJBIjoyNTUsIlIiOjI1NSwiRyI6MTkyLCJCIjowfX0sIk1heFdpZHRoIjoxMzI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I1NCIsIkNvbG9yIjp7IiRpZCI6IjI1NSIsIkEiOjAsIlIiOjI1NSwiRyI6MjU1LCJCIjoyNTV9fSwiSXNWaXNpYmxlIjp0cnVlLCJXaWR0aCI6MC4wLCJIZWlnaHQiOjAuMCwiQm9yZGVyU3R5bGUiOm51bGwsIlBhcmVudFN0eWxlIjpudWxsfSwiRGF0ZVN0eWxlIjp7IiRpZCI6IjI1NiIsIkZvbnRTZXR0aW5ncyI6eyIkaWQiOiIyNTciLCJGb250U2l6ZSI6MTEsIkZvbnROYW1lIjoiQ2FsaWJyaSIsIklzQm9sZCI6dHJ1ZSwiSXNJdGFsaWMiOmZhbHNlLCJJc1VuZGVybGluZWQiOmZhbHNlLCJQYXJlbnRTdHlsZSI6bnVsbH0sIkF1dG9TaXplIjowLCJGb3JlZ3JvdW5kIjp7IiRpZCI6IjI1OCIsIkNvbG9yIjp7IiRpZCI6IjI1O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yNjAiLCJDb2xvciI6eyIkaWQiOiIyNjEiLCJBIjowLCJSIjoyNTUsIkciOjI1NSwiQiI6MjU1fX0sIklzVmlzaWJsZSI6dHJ1ZSwiV2lkdGgiOjAuMCwiSGVpZ2h0IjowLjAsIkJvcmRlclN0eWxlIjpudWxsLCJQYXJlbnRTdHlsZSI6bnVsbH0sIkRhdGVGb3JtYXQiOnsiJHJlZiI6IjIyMCJ9LCJXZWVrTnVtYmVyaW5nIjp7IiRpZCI6IjI2Mi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I2MyIsIl90YXNrcyI6W10sIl9taWxlc3RvbmVzIjpbeyIkaWQiOiIyNjQiLCJJZCI6IjY0ODAzMzE0LTBhYWEtNGNhYS1iZDY2LWFkOWQ5YjQ2ZWJjNCIsIkluZGV4Ijo5LCJHcm91cElkIjpudWxsLCJUaXRsZSI6IlByZXNpZGVudGlhbCBNZWRhbCBvZiBGcmVlZG9tIiwiRGF0ZVRpbWUiOiIyMDE2LTExLTIyVDIzOjU5OjAwIiwiUGVyY2VudGFnZUNvbXBsZXRlIjpudWxsLCJOb3RlIjpudWxsLCJTdHlsZSI6eyIkaWQiOiIyNjUiLCJUaXRsZVBvc2l0aW9uIjoiUmlnaHQiLCJEYXRlUG9zaXRpb24iOiJMZWZ0IiwiU2hhcGVUeXBlIjoxMywiU2hhcGVTaXplIjowLCJTcGFjaW5nIjo1LCJTaGFwZVN0eWxlIjp7IiRpZCI6IjI2NiIsIk1hcmdpbiI6eyIkcmVmIjoiOCJ9LCJQYWRkaW5nIjp7IiRyZWYiOiI5In0sIkJhY2tncm91bmQiOnsiJGlkIjoiMjY3IiwiQ29sb3IiOnsiJGlkIjoiMjY4IiwiQSI6MjU1LCJSIjoyNTUsIkciOjE5MiwiQiI6MH19LCJJc1Zpc2libGUiOnRydWUsIldpZHRoIjoxMi4wLCJIZWlnaHQiOjE0LjAsIkJvcmRlclN0eWxlIjp7IiRpZCI6IjI2OSIsIkxpbmVDb2xvciI6eyIkcmVmIjoiNDEifSwiTGluZVdlaWdodCI6MC4wLCJMaW5lVHlwZSI6MCwiUGFyZW50U3R5bGUiOm51bGx9LCJQYXJlbnRTdHlsZSI6bnVsbH0sIlRpdGxlU3R5bGUiOnsiJGlkIjoiMjcwIiwiRm9udFNldHRpbmdzIjp7IiRpZCI6IjI3MSIsIkZvbnRTaXplIjoxMSwiRm9udE5hbWUiOiJDYWxpYnJpIiwiSXNCb2xkIjp0cnVlLCJJc0l0YWxpYyI6ZmFsc2UsIklzVW5kZXJsaW5lZCI6ZmFsc2UsIlBhcmVudFN0eWxlIjpudWxsfSwiQXV0b1NpemUiOjIsIkZvcmVncm91bmQiOnsiJGlkIjoiMjcyIiwiQ29sb3IiOnsiJGlkIjoiMjczIiwiQSI6MjU1LCJSIjoyNTUsIkciOjE5MiwiQiI6MH19LCJNYXhXaWR0aCI6MTUx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NzQiLCJDb2xvciI6eyIkaWQiOiIyNzUiLCJBIjowLCJSIjoyNTUsIkciOjI1NSwiQiI6MjU1fX0sIklzVmlzaWJsZSI6dHJ1ZSwiV2lkdGgiOjAuMCwiSGVpZ2h0IjowLjAsIkJvcmRlclN0eWxlIjpudWxsLCJQYXJlbnRTdHlsZSI6bnVsbH0sIkRhdGVTdHlsZSI6eyIkaWQiOiIyNzYiLCJGb250U2V0dGluZ3MiOnsiJGlkIjoiMjc3IiwiRm9udFNpemUiOjExLCJGb250TmFtZSI6IkNhbGlicmkiLCJJc0JvbGQiOnRydWUsIklzSXRhbGljIjpmYWxzZSwiSXNVbmRlcmxpbmVkIjpmYWxzZSwiUGFyZW50U3R5bGUiOm51bGx9LCJBdXRvU2l6ZSI6MCwiRm9yZWdyb3VuZCI6eyIkaWQiOiIyNzgiLCJDb2xvciI6eyIkaWQiOiIyNzk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jgwIiwiQ29sb3IiOnsiJGlkIjoiMjgxIiwiQSI6MCwiUiI6MjU1LCJHIjoyNTUsIkIiOjI1NX19LCJJc1Zpc2libGUiOnRydWUsIldpZHRoIjowLjAsIkhlaWdodCI6MC4wLCJCb3JkZXJTdHlsZSI6bnVsbCwiUGFyZW50U3R5bGUiOm51bGx9LCJEYXRlRm9ybWF0Ijp7IiRyZWYiOiIyMjAifSwiV2Vla051bWJlcmluZyI6eyIkaWQiOiIyODI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yODMiLCJfdGFza3MiOltdLCJfbWlsZXN0b25lcyI6W3siJGlkIjoiMjg0IiwiSWQiOiJjMzM2NDIxNi1jNWRmLTQ1YjktYjU5Zi1lZTZhNWZjMmU1N2MiLCJJbmRleCI6MTAsIkdyb3VwSWQiOm51bGwsIlRpdGxlIjoiTGVnaW9uIG9mIEhvbm9yIC0gRnJhbmNlIiwiRGF0ZVRpbWUiOiIyMDE3LTA0LTIxVDIzOjU5OjAwIiwiUGVyY2VudGFnZUNvbXBsZXRlIjpudWxsLCJOb3RlIjpudWxsLCJTdHlsZSI6eyIkaWQiOiIyODUiLCJUaXRsZVBvc2l0aW9uIjoiUmlnaHQiLCJEYXRlUG9zaXRpb24iOiJMZWZ0IiwiU2hhcGVUeXBlIjoxMywiU2hhcGVTaXplIjowLCJTcGFjaW5nIjo1LCJTaGFwZVN0eWxlIjp7IiRpZCI6IjI4NiIsIk1hcmdpbiI6eyIkcmVmIjoiOCJ9LCJQYWRkaW5nIjp7IiRyZWYiOiI5In0sIkJhY2tncm91bmQiOnsiJGlkIjoiMjg3IiwiQ29sb3IiOnsiJGlkIjoiMjg4IiwiQSI6MjU1LCJSIjoyNTUsIkciOjE5MiwiQiI6MH19LCJJc1Zpc2libGUiOnRydWUsIldpZHRoIjoxMi4wLCJIZWlnaHQiOjE0LjAsIkJvcmRlclN0eWxlIjp7IiRpZCI6IjI4OSIsIkxpbmVDb2xvciI6eyIkcmVmIjoiNDEifSwiTGluZVdlaWdodCI6MC4wLCJMaW5lVHlwZSI6MCwiUGFyZW50U3R5bGUiOm51bGx9LCJQYXJlbnRTdHlsZSI6bnVsbH0sIlRpdGxlU3R5bGUiOnsiJGlkIjoiMjkwIiwiRm9udFNldHRpbmdzIjp7IiRpZCI6IjI5MSIsIkZvbnRTaXplIjoxMSwiRm9udE5hbWUiOiJDYWxpYnJpIiwiSXNCb2xkIjp0cnVlLCJJc0l0YWxpYyI6ZmFsc2UsIklzVW5kZXJsaW5lZCI6ZmFsc2UsIlBhcmVudFN0eWxlIjpudWxsfSwiQXV0b1NpemUiOjIsIkZvcmVncm91bmQiOnsiJGlkIjoiMjkyIiwiQ29sb3IiOnsiJGlkIjoiMjkzIiwiQSI6MjU1LCJSIjoyNTUsIkciOjE5MiwiQiI6MH19LCJNYXhXaWR0aCI6MTI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OTQiLCJDb2xvciI6eyIkaWQiOiIyOTUiLCJBIjowLCJSIjoyNTUsIkciOjI1NSwiQiI6MjU1fX0sIklzVmlzaWJsZSI6dHJ1ZSwiV2lkdGgiOjAuMCwiSGVpZ2h0IjowLjAsIkJvcmRlclN0eWxlIjpudWxsLCJQYXJlbnRTdHlsZSI6bnVsbH0sIkRhdGVTdHlsZSI6eyIkaWQiOiIyOTYiLCJGb250U2V0dGluZ3MiOnsiJGlkIjoiMjk3IiwiRm9udFNpemUiOjExLCJGb250TmFtZSI6IkNhbGlicmkiLCJJc0JvbGQiOnRydWUsIklzSXRhbGljIjpmYWxzZSwiSXNVbmRlcmxpbmVkIjpmYWxzZSwiUGFyZW50U3R5bGUiOm51bGx9LCJBdXRvU2l6ZSI6MCwiRm9yZWdyb3VuZCI6eyIkaWQiOiIyOTgiLCJDb2xvciI6eyIkaWQiOiIyOTk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AwIiwiQ29sb3IiOnsiJGlkIjoiMzAxIiwiQSI6MCwiUiI6MjU1LCJHIjoyNTUsIkIiOjI1NX19LCJJc1Zpc2libGUiOnRydWUsIldpZHRoIjowLjAsIkhlaWdodCI6MC4wLCJCb3JkZXJTdHlsZSI6bnVsbCwiUGFyZW50U3R5bGUiOm51bGx9LCJEYXRlRm9ybWF0Ijp7IiRyZWYiOiIyMjAifSwiV2Vla051bWJlcmluZyI6eyIkaWQiOiIzMDI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CwiSWQiOiI2ZTRmYWQyOC0zNzQ2LTRkMDktOWJhZS01NDQ5YjI4ODkxNjIiLCJIZWFkZXJUZXh0IjpudWxsLCJJc0RlZmF1bHQiOnRydWUsIlN0eWxlIjp7IiRpZCI6IjMwMyIsIkhlYWRlclN0eWxlIjp7IiRpZCI6IjMwNCIsIlRleHRTdHlsZSI6eyIkaWQiOiIzMDUiLCJGb250U2V0dGluZ3MiOnsiJGlkIjoiMzA2IiwiRm9udFNpemUiOjExLCJGb250TmFtZSI6IkNhbGlicmkiLCJJc0JvbGQiOmZhbHNlLCJJc0l0YWxpYyI6ZmFsc2UsIklzVW5kZXJsaW5lZCI6ZmFsc2UsIlBhcmVudFN0eWxlIjpudWxsfSwiQXV0b1NpemUiOjIsIkZvcmVncm91bmQiOnsiJGlkIjoiMzA3IiwiQ29sb3IiOnsiJGlkIjoiMzA4IiwiQSI6MjU1LCJSIjowLCJHIjowLCJCIjowfX0sIk1heFdpZHRoIjowLjAsIk1heEhlaWdodCI6IkluZmluaXR5IiwiU21hcnRGb3JlZ3JvdW5kSXNBY3RpdmUiOmZhbHNlLCJIb3Jpem9udGFsQWxpZ25tZW50IjowLCJWZXJ0aWNhbEFsaWdubWVudCI6MCwiU21hcnRGb3JlZ3JvdW5kIjpudWxsLCJCYWNrZ3JvdW5kRmlsbFR5cGUiOjAsIk1hcmdpbiI6eyIkaWQiOiIzMDkiLCJUb3AiOjAuMCwiTGVmdCI6MC4wLCJSaWdodCI6MC4wLCJCb3R0b20iOjAuMH0sIlBhZGRpbmciOnsiJGlkIjoiMzEwIiwiVG9wIjowLjAsIkxlZnQiOjAuMCwiUmlnaHQiOjAuMCwiQm90dG9tIjowLjB9LCJCYWNrZ3JvdW5kIjpudWxsLCJJc1Zpc2libGUiOnRydWUsIldpZHRoIjowLjAsIkhlaWdodCI6MC4wLCJCb3JkZXJTdHlsZSI6bnVsbCwiUGFyZW50U3R5bGUiOm51bGx9LCJSZWN0YW5nbGVTdHlsZSI6eyIkaWQiOiIzMTEiLCJNYXJnaW4iOnsiJGlkIjoiMzEyIiwiVG9wIjowLjAsIkxlZnQiOjAuMCwiUmlnaHQiOjAuMCwiQm90dG9tIjowLjB9LCJQYWRkaW5nIjp7IiRpZCI6IjMxMyIsIlRvcCI6MC4wLCJMZWZ0IjowLjAsIlJpZ2h0IjowLjAsIkJvdHRvbSI6MC4wfSwiQmFja2dyb3VuZCI6eyIkaWQiOiIzMTQiLCJDb2xvciI6eyIkaWQiOiIzMTUiLCJBIjo2MywiUiI6OTEsIkciOjE1NSwiQiI6MjEzfX0sIklzVmlzaWJsZSI6dHJ1ZSwiV2lkdGgiOjAuMCwiSGVpZ2h0IjowLjAsIkJvcmRlclN0eWxlIjp7IiRpZCI6IjMxNiIsIkxpbmVDb2xvciI6eyIkaWQiOiIzMTciLCIkdHlwZSI6Ik5MUkUuQ29tbW9uLkRvbS5Tb2xpZENvbG9yQnJ1c2gsIE5MUkUuQ29tbW9uIiwiQ29sb3IiOnsiJGlkIjoiMzE4IiwiQSI6MjU1LCJSIjoyNTUsIkciOjAsIkIiOjB9fSwiTGluZVdlaWdodCI6MC4wLCJMaW5lVHlwZSI6MCwiUGFyZW50U3R5bGUiOm51bGx9LCJQYXJlbnRTdHlsZSI6bnVsbH0sIk1hcmdpbiI6eyIkaWQiOiIzMTkiLCJUb3AiOjAuMCwiTGVmdCI6MC4wLCJSaWdodCI6MC4wLCJCb3R0b20iOjAuMH0sIlBhZGRpbmciOnsiJGlkIjoiMzIwIiwiVG9wIjowLjAsIkxlZnQiOjAuMCwiUmlnaHQiOjAuMCwiQm90dG9tIjowLjB9LCJCYWNrZ3JvdW5kIjpudWxsLCJJc1Zpc2libGUiOnRydWUsIldpZHRoIjowLjAsIkhlaWdodCI6MC4wLCJCb3JkZXJTdHlsZSI6bnVsbCwiUGFyZW50U3R5bGUiOm51bGx9LCJCYWNrZ3JvdW5kU3R5bGUiOnsiJGlkIjoiMzIxIiwiTWFyZ2luIjp7IiRpZCI6IjMyMiIsIlRvcCI6MC4wLCJMZWZ0IjowLjAsIlJpZ2h0IjowLjAsIkJvdHRvbSI6MC4wfSwiUGFkZGluZyI6eyIkaWQiOiIzMjMiLCJUb3AiOjAuMCwiTGVmdCI6MC4wLCJSaWdodCI6MC4wLCJCb3R0b20iOjAuMH0sIkJhY2tncm91bmQiOnsiJGlkIjoiMzI0IiwiQ29sb3IiOnsiJGlkIjoiMzI1IiwiQSI6NTEsIlIiOjE2NSwiRyI6MTY1LCJCIjoxNjV9fSwiSXNWaXNpYmxlIjp0cnVlLCJXaWR0aCI6MC4wLCJIZWlnaHQiOjAuMCwiQm9yZGVyU3R5bGUiOnsiJGlkIjoiMzI2IiwiTGluZUNvbG9yIjp7IiRpZCI6IjMyNyIsIiR0eXBlIjoiTkxSRS5Db21tb24uRG9tLlNvbGlkQ29sb3JCcnVzaCwgTkxSRS5Db21tb24iLCJDb2xvciI6eyIkaWQiOiIzMjgiLCJBIjoyNTUsIlIiOjI1NSwiRyI6MCwiQiI6MH19LCJMaW5lV2VpZ2h0IjowLjAsIkxpbmVUeXBlIjowLCJQYXJlbnRTdHlsZSI6bnVsbH0sIlBhcmVudFN0eWxlIjpudWxsfSwiTWFyZ2luIjp7IiRpZCI6IjMyOSIsIlRvcCI6MC4wLCJMZWZ0IjowLjAsIlJpZ2h0IjowLjAsIkJvdHRvbSI6MC4wfSwiUGFkZGluZyI6eyIkaWQiOiIzMzAiLCJUb3AiOjAuMCwiTGVmdCI6MC4wLCJSaWdodCI6MC4wLCJCb3R0b20iOjAuMH0sIklzVmlzaWJsZSI6ZmFsc2UsIldpZHRoIjowLjAsIkhlaWdodCI6MC4wLCJCb3JkZXJTdHlsZSI6bnVsbCwiUGFyZW50U3R5bGUiOm51bGx9fV0sIklkIjoiM2Y5NDdjYTktM2ZmNS00MjQyLTkzYjUtZmQxNTM3ZThmZmM0IiwiSW5kZXgiOjEsIkhlYWRlclRleHQiOiIiLCJTdHlsZSI6eyIkaWQiOiIzMzEiLCJIZWFkZXJTdHlsZSI6eyIkaWQiOiIzMzIiLCJUZXh0SXNWZXJ0aWNhbCI6ZmFsc2UsIlRleHRTdHlsZSI6eyIkaWQiOiIzMzMiLCJGb250U2V0dGluZ3MiOnsiJGlkIjoiMzM0IiwiRm9udFNpemUiOjEyLCJGb250TmFtZSI6IkNhbGlicmkiLCJJc0JvbGQiOmZhbHNlLCJJc0l0YWxpYyI6ZmFsc2UsIklzVW5kZXJsaW5lZCI6ZmFsc2UsIlBhcmVudFN0eWxlIjpudWxsfSwiQXV0b1NpemUiOjIsIkZvcmVncm91bmQiOnsiJGlkIjoiMzM1IiwiQ29sb3IiOnsiJGlkIjoiMzM2IiwiQSI6MjU1LCJSIjoyNTUsIkciOjI1NSwiQiI6MjU1fX0sIk1heFdpZHRoIjo4NC4wLCJNYXhIZWlnaHQiOiJJbmZpbml0eSIsIlNtYXJ0Rm9yZWdyb3VuZElzQWN0aXZlIjpmYWxzZSwiSG9yaXpvbnRhbEFsaWdubWVudCI6MCwiVmVydGljYWxBbGlnbm1lbnQiOjAsIlNtYXJ0Rm9yZWdyb3VuZCI6bnVsbCwiQmFja2dyb3VuZEZpbGxUeXBlIjowLCJNYXJnaW4iOnsiJGlkIjoiMzM3IiwiVG9wIjowLjAsIkxlZnQiOjAuMCwiUmlnaHQiOjAuMCwiQm90dG9tIjowLjB9LCJQYWRkaW5nIjp7IiRpZCI6IjMzOCIsIlRvcCI6MC4wLCJMZWZ0IjowLjAsIlJpZ2h0IjowLjAsIkJvdHRvbSI6MC4wfSwiQmFja2dyb3VuZCI6bnVsbCwiSXNWaXNpYmxlIjp0cnVlLCJXaWR0aCI6MC4wLCJIZWlnaHQiOjAuMCwiQm9yZGVyU3R5bGUiOm51bGwsIlBhcmVudFN0eWxlIjpudWxsfSwiUmVjdGFuZ2xlU3R5bGUiOnsiJGlkIjoiMzM5IiwiTWFyZ2luIjp7IiRpZCI6IjM0MCIsIlRvcCI6MC4wLCJMZWZ0IjowLjAsIlJpZ2h0IjowLjAsIkJvdHRvbSI6MC4wfSwiUGFkZGluZyI6eyIkaWQiOiIzNDEiLCJUb3AiOjAuMCwiTGVmdCI6MC4wLCJSaWdodCI6MC4wLCJCb3R0b20iOjAuMH0sIkJhY2tncm91bmQiOnsiJGlkIjoiMzQyIiwiQ29sb3IiOnsiJGlkIjoiMzQzIiwiQSI6MjU1LCJSIjoxNzgsIkciOjE3NywiQiI6MTc3fX0sIklzVmlzaWJsZSI6dHJ1ZSwiV2lkdGgiOjAuMCwiSGVpZ2h0IjowLjAsIkJvcmRlclN0eWxlIjp7IiRpZCI6IjM0NCIsIkxpbmVDb2xvciI6eyIkaWQiOiIzNDUiLCIkdHlwZSI6Ik5MUkUuQ29tbW9uLkRvbS5Tb2xpZENvbG9yQnJ1c2gsIE5MUkUuQ29tbW9uIiwiQ29sb3IiOnsiJGlkIjoiMzQ2IiwiQSI6MjU1LCJSIjoyNTUsIkciOjAsIkIiOjB9fSwiTGluZVdlaWdodCI6MC4wLCJMaW5lVHlwZSI6MCwiUGFyZW50U3R5bGUiOm51bGx9LCJQYXJlbnRTdHlsZSI6bnVsbH0sIk1hcmdpbiI6eyIkaWQiOiIzNDciLCJUb3AiOjAuMCwiTGVmdCI6MC4wLCJSaWdodCI6MC4wLCJCb3R0b20iOjAuMH0sIlBhZGRpbmciOnsiJGlkIjoiMzQ4IiwiVG9wIjowLjAsIkxlZnQiOjAuMCwiUmlnaHQiOjAuMCwiQm90dG9tIjowLjB9LCJCYWNrZ3JvdW5kIjpudWxsLCJJc1Zpc2libGUiOnRydWUsIldpZHRoIjowLjAsIkhlaWdodCI6MC4wLCJCb3JkZXJTdHlsZSI6bnVsbCwiUGFyZW50U3R5bGUiOm51bGx9LCJCYWNrZ3JvdW5kU3R5bGUiOnsiJGlkIjoiMzQ5IiwiTWFyZ2luIjp7IiRpZCI6IjM1MCIsIlRvcCI6MC4wLCJMZWZ0IjowLjAsIlJpZ2h0IjowLjAsIkJvdHRvbSI6MC4wfSwiUGFkZGluZyI6eyIkaWQiOiIzNTEiLCJUb3AiOjAuMCwiTGVmdCI6MC4wLCJSaWdodCI6MC4wLCJCb3R0b20iOjAuMH0sIkJhY2tncm91bmQiOnsiJGlkIjoiMzUyIiwiQ29sb3IiOnsiJGlkIjoiMzUzIiwiQSI6MjU1LCJSIjoxNjUsIkciOjE2NSwiQiI6MTY1fX0sIklzVmlzaWJsZSI6dHJ1ZSwiV2lkdGgiOjAuMCwiSGVpZ2h0IjowLjAsIkJvcmRlclN0eWxlIjp7IiRpZCI6IjM1NCIsIkxpbmVDb2xvciI6eyIkaWQiOiIzNTUiLCIkdHlwZSI6Ik5MUkUuQ29tbW9uLkRvbS5Tb2xpZENvbG9yQnJ1c2gsIE5MUkUuQ29tbW9uIiwiQ29sb3IiOnsiJGlkIjoiMzU2IiwiQSI6MjU1LCJSIjoyNTUsIkciOjAsIkIiOjB9fSwiTGluZVdlaWdodCI6MC4wLCJMaW5lVHlwZSI6MCwiUGFyZW50U3R5bGUiOm51bGx9LCJQYXJlbnRTdHlsZSI6bnVsbH0sIklzQWJvdmVUaW1lYmFuZCI6ZmFsc2UsIlNwYWNpbmciOjUsIk1hcmdpbiI6eyIkaWQiOiIzNTciLCJUb3AiOjAuMCwiTGVmdCI6MC4wLCJSaWdodCI6MC4wLCJCb3R0b20iOjAuMH0sIlBhZGRpbmciOnsiJGlkIjoiMzU4IiwiVG9wIjowLjAsIkxlZnQiOjAuMCwiUmlnaHQiOjAuMCwiQm90dG9tIjowLjB9LCJJc1Zpc2libGUiOnRydWUsIldpZHRoIjowLjAsIkhlaWdodCI6MC4wLCJCb3JkZXJTdHlsZSI6eyIkaWQiOiIzNTkiLCJMaW5lQ29sb3IiOm51bGwsIkxpbmVXZWlnaHQiOjAuMCwiTGluZVR5cGUiOjAsIlBhcmVudFN0eWxlIjpudWxsfSwiUGFyZW50U3R5bGUiOm51bGx9fV0sIkN1bHR1cmVJbmZvTmFtZSI6ImVuLVVTIiwiU3R5bGVOYW1lIjpudWxsLCJWZXJzaW9uIjp7IiRpZCI6IjM2MCIsIlZlcnNpb24iOiIzLjkuMCIsIk9yaWdpbmFsQXNzZW1ibHlWZXJzaW9uIjoiMy42Mi4wMS4wMCIsIkVkaXRpb24iOiJQbHVzIiwiTGFzdFNhdmVkRWRpdGlvbiI6MywiSXNQbHVzRWRpdGlvbiI6dHJ1ZSwiSXNQcm9FZGl0aW9uIjpmYWxzZX0sIkVmZmVjdCI6MCwiU3R5bGUiOnsiJGlkIjoiMzYxIiwiRGVmYXVsdERlcGVuZGVuY3lTdHlsZSI6eyIkaWQiOiIzNjIiLCJMaW5lU3R5bGUiOnsiJGlkIjoiMzYzIiwiTGluZUNvbG9yIjp7IiRpZCI6IjM2NCIsIiR0eXBlIjoiTkxSRS5Db21tb24uRG9tLlNvbGlkQ29sb3JCcnVzaCwgTkxSRS5Db21tb24iLCJDb2xvciI6eyIkaWQiOiIzNjUiLCJBIjoyNTUsIlIiOjAsIkciOjAsIkIiOjB9fSwiTGluZVdlaWdodCI6MS4wLCJMaW5lVHlwZSI6MCwiUGFyZW50U3R5bGUiOm51bGx9LCJFbmRBcnJvd2hlYWRMaW5lU3R5bGUiOnsiJGlkIjoiMzY2IiwiS2luZCI6MSwiV2lkdGgiOjEsIkxlbmd0aCI6MCwiUGFyZW50U3R5bGUiOm51bGx9LCJCcmluZ1RvRnJvbnQiOnRydWUsIkVsYm93UmFkaXVzIjowLjAsIk1hcmdpbiI6eyIkaWQiOiIzNjciLCJUb3AiOjAuMCwiTGVmdCI6MC4wLCJSaWdodCI6MC4wLCJCb3R0b20iOjAuMH0sIlBhZGRpbmciOnsiJGlkIjoiMzY4IiwiVG9wIjowLjAsIkxlZnQiOjAuMCwiUmlnaHQiOjAuMCwiQm90dG9tIjowLjB9LCJCYWNrZ3JvdW5kIjpudWxsLCJJc1Zpc2libGUiOnRydWUsIldpZHRoIjowLjAsIkhlaWdodCI6MC4wLCJCb3JkZXJTdHlsZSI6bnVsbCwiUGFyZW50U3R5bGUiOm51bGx9LCJDcml0aWNhbFBhdGhTdHlsZSI6eyIkaWQiOiIzNjkiLCJDcml0aWNhbFBhdGhTdHlsZU9wdGlvbnMiOjE1LCJMaW5lU3R5bGUiOnsiJGlkIjoiMzcwIiwiTGluZUNvbG9yIjp7IiRpZCI6IjM3MSIsIiR0eXBlIjoiTkxSRS5Db21tb24uRG9tLlNvbGlkQ29sb3JCcnVzaCwgTkxSRS5Db21tb24iLCJDb2xvciI6eyIkaWQiOiIzNzIiLCJBIjoyNTUsIlIiOjIyMiwiRyI6NTAsIkIiOjUwfX0sIkxpbmVXZWlnaHQiOjEuMCwiTGluZVR5cGUiOjAsIlBhcmVudFN0eWxlIjpudWxsfSwiVGl0bGVGb3JlZ3JvdW5kIjp7IiRpZCI6IjM3MyIsIkNvbG9yIjp7IiRpZCI6IjM3NCIsIkEiOjI1NSwiUiI6MTc2LCJHIjoxOSwiQiI6MjV9fSwiU2hhcGVzQmFja2dyb3VuZCI6eyIkaWQiOiIzNzUiLCJDb2xvciI6eyIkaWQiOiIzNzYiLCJBIjoyNTUsIlIiOjI1MywiRyI6MjAzLCJCIjoyMDh9fSwiU2hhcGVzQm9yZGVyU3R5bGUiOnsiJGlkIjoiMzc3IiwiTGluZUNvbG9yIjp7IiRpZCI6IjM3OCIsIiR0eXBlIjoiTkxSRS5Db21tb24uRG9tLlNvbGlkQ29sb3JCcnVzaCwgTkxSRS5Db21tb24iLCJDb2xvciI6eyIkaWQiOiIzNzkiLCJBIjoyNTUsIlIiOjIyMiwiRyI6NTAsIkIiOjUwfX0sIkxpbmVXZWlnaHQiOjEuNSwiTGluZVR5cGUiOjAsIlBhcmVudFN0eWxlIjpudWxsfSwiTWFyZ2luIjp7IiRpZCI6IjM4MCIsIlRvcCI6MC4wLCJMZWZ0IjowLjAsIlJpZ2h0IjowLjAsIkJvdHRvbSI6MC4wfSwiUGFkZGluZyI6eyIkaWQiOiIzODEiLCJUb3AiOjAuMCwiTGVmdCI6MC4wLCJSaWdodCI6MC4wLCJCb3R0b20iOjAuMH0sIkJhY2tncm91bmQiOm51bGwsIklzVmlzaWJsZSI6ZmFsc2UsIldpZHRoIjowLjAsIkhlaWdodCI6MC4wLCJCb3JkZXJTdHlsZSI6bnVsbCwiUGFyZW50U3R5bGUiOm51bGx9LCJQYW5lbHNTcGFjaW5nRGVmaW5pdGlvbiI6eyIkaWQiOiIzODIiLCJTcGFjaW5nQWJvdmVUaW1lYmFuZCI6MTYsIlNwYWNpbmdCZWxvd1RpbWViYW5kIjoxNiwiU3BhY2luZ0Fib3ZlQmV0d2VlblN3aW1sYW5lc0FuZFRhc2tzIjoxNiwiU3BhY2luZ0JlbG93QmV0d2VlblN3aW1sYW5lc0FuZFRhc2tzIjoxNn0sIlRpbWViYW5kU3R5bGUiOnsiJGlkIjoiMzgzIiwiU2NhbGVNYXJraW5nIjowLCJTaGFwZSI6MTMsIlNoYXBlU3R5bGUiOnsiJGlkIjoiMzg0IiwiTWFyZ2luIjp7IiRpZCI6IjM4NSIsIlRvcCI6MC4wLCJMZWZ0IjoxMC4wLCJSaWdodCI6MTAuMCwiQm90dG9tIjowLjB9LCJQYWRkaW5nIjp7IiRpZCI6IjM4NiIsIlRvcCI6NS4wLCJMZWZ0IjoxMy4wLCJSaWdodCI6MTMuMCwiQm90dG9tIjo1LjB9LCJCYWNrZ3JvdW5kIjp7IiRpZCI6IjM4NyIsIkNvbG9yIjp7IiRpZCI6IjM4OCIsIkEiOjI1NSwiUiI6MTI3LCJHIjoxMjcsIkIiOjEyN319LCJJc1Zpc2libGUiOnRydWUsIldpZHRoIjo4NTguMCwiSGVpZ2h0IjozMC4wLCJCb3JkZXJTdHlsZSI6eyIkaWQiOiIzODkiLCJMaW5lQ29sb3IiOnsiJGlkIjoiMzkwIiwiJHR5cGUiOiJOTFJFLkNvbW1vbi5Eb20uU29saWRDb2xvckJydXNoLCBOTFJFLkNvbW1vbiIsIkNvbG9yIjp7IiRpZCI6IjM5MSIsIkEiOjI1NSwiUiI6MjU1LCJHIjowLCJCIjowfX0sIkxpbmVXZWlnaHQiOjAuMCwiTGluZVR5cGUiOjAsIlBhcmVudFN0eWxlIjpudWxsfSwiUGFyZW50U3R5bGUiOm51bGx9LCJNaWRkbGVUaWVyU2hhcGVTdHlsZSI6eyIkaWQiOiIzOTIiLCJNYXJnaW4iOnsiJHJlZiI6IjM4NSJ9LCJQYWRkaW5nIjp7IiRyZWYiOiIzODYifSwiQmFja2dyb3VuZCI6eyIkcmVmIjoiMzg3In0sIklzVmlzaWJsZSI6dHJ1ZSwiV2lkdGgiOjg1OC4wLCJIZWlnaHQiOjMwLjAsIkJvcmRlclN0eWxlIjpudWxsLCJQYXJlbnRTdHlsZSI6bnVsbH0sIkJvdHRvbVRpZXJTaGFwZVN0eWxlIjp7IiRpZCI6IjM5MyIsIk1hcmdpbiI6eyIkcmVmIjoiMzg1In0sIlBhZGRpbmciOnsiJHJlZiI6IjM4NiJ9LCJCYWNrZ3JvdW5kIjp7IiRyZWYiOiIzODcifSwiSXNWaXNpYmxlIjp0cnVlLCJXaWR0aCI6ODU4LjAsIkhlaWdodCI6MzAuMCwiQm9yZGVyU3R5bGUiOm51bGwsIlBhcmVudFN0eWxlIjpudWxsfSwiUmlnaHRFbmRDYXBzU3R5bGUiOnsiJGlkIjoiMzk0IiwiRm9udFNldHRpbmdzIjp7IiRpZCI6IjM5NSIsIkZvbnRTaXplIjoxOCwiRm9udE5hbWUiOiJDYWxpYnJpIiwiSXNCb2xkIjp0cnVlLCJJc0l0YWxpYyI6ZmFsc2UsIklzVW5kZXJsaW5lZCI6ZmFsc2UsIlBhcmVudFN0eWxlIjpudWxsfSwiQXV0b1NpemUiOjAsIkZvcmVncm91bmQiOnsiJGlkIjoiMzk2IiwiQ29sb3IiOnsiJGlkIjoiMzk3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zOTgiLCJUb3AiOjAuMCwiTGVmdCI6MC4wLCJSaWdodCI6MjAuMCwiQm90dG9tIjowLjB9LCJQYWRkaW5nIjp7IiRpZCI6IjM5OSIsIlRvcCI6MC4wLCJMZWZ0IjowLjAsIlJpZ2h0IjowLjAsIkJvdHRvbSI6MC4wfSwiQmFja2dyb3VuZCI6eyIkaWQiOiI0MDAiLCJDb2xvciI6eyIkaWQiOiI0MDEiLCJBIjoyNTUsIlIiOjI1NSwiRyI6MjU1LCJCIjoyNTV9fSwiSXNWaXNpYmxlIjpmYWxzZSwiV2lkdGgiOjAuMCwiSGVpZ2h0IjowLjAsIkJvcmRlclN0eWxlIjpudWxsLCJQYXJlbnRTdHlsZSI6bnVsbH0sIkxlZnRFbmRDYXBzU3R5bGUiOnsiJGlkIjoiNDAyIiwiRm9udFNldHRpbmdzIjp7IiRpZCI6IjQwMyIsIkZvbnRTaXplIjoxOCwiRm9udE5hbWUiOiJDYWxpYnJpIiwiSXNCb2xkIjp0cnVlLCJJc0l0YWxpYyI6ZmFsc2UsIklzVW5kZXJsaW5lZCI6ZmFsc2UsIlBhcmVudFN0eWxlIjpudWxsfSwiQXV0b1NpemUiOjAsIkZvcmVncm91bmQiOnsiJGlkIjoiNDA0IiwiQ29sb3IiOnsiJGlkIjoiNDA1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NDA2IiwiVG9wIjowLjAsIkxlZnQiOjM5LjUwNjY2NjY2NjY2NjY2MSwiUmlnaHQiOjAuMCwiQm90dG9tIjowLjB9LCJQYWRkaW5nIjp7IiRpZCI6IjQwNyIsIlRvcCI6MC4wLCJMZWZ0IjowLjAsIlJpZ2h0IjowLjAsIkJvdHRvbSI6MC4wfSwiQmFja2dyb3VuZCI6eyIkaWQiOiI0MDgiLCJDb2xvciI6eyIkaWQiOiI0MDkiLCJBIjoyNTUsIlIiOjI1NSwiRyI6MjU1LCJCIjoyNTV9fSwiSXNWaXNpYmxlIjpmYWxzZSwiV2lkdGgiOjAuMCwiSGVpZ2h0IjowLjAsIkJvcmRlclN0eWxlIjpudWxsLCJQYXJlbnRTdHlsZSI6bnVsbH0sIlRvZGF5VGV4dFN0eWxlIjp7IiRpZCI6IjQxMCIsIkZvbnRTZXR0aW5ncyI6eyIkaWQiOiI0MTEiLCJGb250U2l6ZSI6MTIsIkZvbnROYW1lIjoiQ2FsaWJyaSIsIklzQm9sZCI6ZmFsc2UsIklzSXRhbGljIjpmYWxzZSwiSXNVbmRlcmxpbmVkIjpmYWxzZSwiUGFyZW50U3R5bGUiOm51bGx9LCJBdXRvU2l6ZSI6MCwiRm9yZWdyb3VuZCI6eyIkaWQiOiI0MTIiLCJDb2xvciI6eyIkaWQiOiI0MT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E0IiwiVG9wIjowLjAsIkxlZnQiOjAuMCwiUmlnaHQiOjAuMCwiQm90dG9tIjowLjB9LCJQYWRkaW5nIjp7IiRpZCI6IjQxNSIsIlRvcCI6MC4wLCJMZWZ0IjowLjAsIlJpZ2h0IjowLjAsIkJvdHRvbSI6MC4wfSwiQmFja2dyb3VuZCI6eyIkaWQiOiI0MTYiLCJDb2xvciI6eyIkaWQiOiI0MTciLCJBIjoyNTUsIlIiOjI1NSwiRyI6MjU1LCJCIjoyNTV9fSwiSXNWaXNpYmxlIjpmYWxzZSwiV2lkdGgiOjAuMCwiSGVpZ2h0IjowLjAsIkJvcmRlclN0eWxlIjpudWxsLCJQYXJlbnRTdHlsZSI6bnVsbH0sIlRvZGF5TWFya2VyU3R5bGUiOnsiJGlkIjoiNDE4IiwiTWFyZ2luIjp7IiRpZCI6IjQxOSIsIlRvcCI6MC4wLCJMZWZ0IjowLjAsIlJpZ2h0IjowLjAsIkJvdHRvbSI6MC4wfSwiUGFkZGluZyI6eyIkaWQiOiI0MjAiLCJUb3AiOjAuMCwiTGVmdCI6MC4wLCJSaWdodCI6MC4wLCJCb3R0b20iOjAuMH0sIkJhY2tncm91bmQiOnsiJGlkIjoiNDIxIiwiQ29sb3IiOnsiJGlkIjoiNDIyIiwiQSI6MjU1LCJSIjoyNTUsIkciOjAsIkIiOjB9fSwiSXNWaXNpYmxlIjp0cnVlLCJXaWR0aCI6MC4wLCJIZWlnaHQiOjAuMCwiQm9yZGVyU3R5bGUiOm51bGwsIlBhcmVudFN0eWxlIjpudWxsfSwiU2NhbGVTdHlsZSI6eyIkaWQiOiI0MjMiLCJTaGFwZSI6NCwiU2hvd1NlZ21lbnRTZXBhcmF0b3JzIjp0cnVlLCJTZWdtZW50U2VwYXJhdG9yT3BhY2l0eSI6MzAsIkhhc0JlZW5WaXNpYmxlQmVmb3JlIjp0cnVlLCJGb250U2V0dGluZ3MiOnsiJGlkIjoiNDI0IiwiRm9udFNpemUiOjEyLCJGb250TmFtZSI6IkNhbGlicmkiLCJJc0JvbGQiOmZhbHNlLCJJc0l0YWxpYyI6ZmFsc2UsIklzVW5kZXJsaW5lZCI6ZmFsc2UsIlBhcmVudFN0eWxlIjpudWxsfSwiQXV0b1NpemUiOjAsIkZvcmVncm91bmQiOnsiJGlkIjoiNDI1IiwiQ29sb3IiOnsiJGlkIjoiNDI2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QyNyIsIlRvcCI6MC4wLCJMZWZ0Ijo1LjAsIlJpZ2h0IjowLjAsIkJvdHRvbSI6MC4wfSwiUGFkZGluZyI6eyIkaWQiOiI0MjgiLCJUb3AiOjAuMCwiTGVmdCI6MC4wLCJSaWdodCI6MC4wLCJCb3R0b20iOjAuMH0sIkJhY2tncm91bmQiOnsiJGlkIjoiNDI5IiwiQ29sb3IiOnsiJGlkIjoiNDMwIiwiQSI6MCwiUiI6MCwiRyI6MCwiQiI6MH19LCJJc1Zpc2libGUiOnRydWUsIldpZHRoIjowLjAsIkhlaWdodCI6MC4wLCJCb3JkZXJTdHlsZSI6bnVsbCwiUGFyZW50U3R5bGUiOm51bGx9LCJTaW5nbGVTY2FsZVNoYXBlU3R5bGUiOnsiJGlkIjoiNDMxIiwiU2hhcGUiOjQsIkhlaWdodCI6MzAuMH0sIk1pZGRsZVRpZXJTY2FsZVN0eWxlIjp7IiRpZCI6IjQzMiIsIlNoYXBlIjo0LCJTaG93U2VnbWVudFNlcGFyYXRvcnMiOnRydWUsIlNlZ21lbnRTZXBhcmF0b3JPcGFjaXR5IjozMCwiSGFzQmVlblZpc2libGVCZWZvcmUiOmZhbHNlLCJGb250U2V0dGluZ3MiOnsiJGlkIjoiNDMzIiwiRm9udFNpemUiOjEyLCJGb250TmFtZSI6IkNhbGlicmkiLCJJc0JvbGQiOmZhbHNlLCJJc0l0YWxpYyI6ZmFsc2UsIklzVW5kZXJsaW5lZCI6ZmFsc2UsIlBhcmVudFN0eWxlIjpudWxsfSwiQXV0b1NpemUiOjAsIkZvcmVncm91bmQiOnsiJGlkIjoiNDM0IiwiQ29sb3IiOnsiJGlkIjoiNDM1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yZWYiOiI0MjcifSwiUGFkZGluZyI6eyIkcmVmIjoiNDI4In0sIkJhY2tncm91bmQiOnsiJHJlZiI6IjQyOSJ9LCJJc1Zpc2libGUiOmZhbHNlLCJXaWR0aCI6MC4wLCJIZWlnaHQiOjAuMCwiQm9yZGVyU3R5bGUiOm51bGwsIlBhcmVudFN0eWxlIjpudWxsfSwiQm90dG9tVGllclNjYWxlU3R5bGUiOnsiJGlkIjoiNDM2IiwiU2hhcGUiOjQsIlNob3dTZWdtZW50U2VwYXJhdG9ycyI6dHJ1ZSwiU2VnbWVudFNlcGFyYXRvck9wYWNpdHkiOjMwLCJIYXNCZWVuVmlzaWJsZUJlZm9yZSI6ZmFsc2UsIkZvbnRTZXR0aW5ncyI6eyIkaWQiOiI0MzciLCJGb250U2l6ZSI6MTIsIkZvbnROYW1lIjoiQ2FsaWJyaSIsIklzQm9sZCI6ZmFsc2UsIklzSXRhbGljIjpmYWxzZSwiSXNVbmRlcmxpbmVkIjpmYWxzZSwiUGFyZW50U3R5bGUiOm51bGx9LCJBdXRvU2l6ZSI6MCwiRm9yZWdyb3VuZCI6eyIkcmVmIjoiNDM0In0sIk1heFdpZHRoIjoyMDAuMCwiTWF4SGVpZ2h0IjoiSW5maW5pdHkiLCJTbWFydEZvcmVncm91bmRJc0FjdGl2ZSI6ZmFsc2UsIkhvcml6b250YWxBbGlnbm1lbnQiOjAsIlZlcnRpY2FsQWxpZ25tZW50IjoxLCJTbWFydEZvcmVncm91bmQiOm51bGwsIkJhY2tncm91bmRGaWxsVHlwZSI6MCwiTWFyZ2luIjp7IiRyZWYiOiI0MjcifSwiUGFkZGluZyI6eyIkcmVmIjoiNDI4In0sIkJhY2tncm91bmQiOnsiJHJlZiI6IjQyOSJ9LCJJc1Zpc2libGUiOmZhbHNlLCJXaWR0aCI6MC4wLCJIZWlnaHQiOjAuMCwiQm9yZGVyU3R5bGUiOm51bGwsIlBhcmVudFN0eWxlIjpudWxsfSwiRWxhcHNlZFRpbWVCYWNrZ3JvdW5kIjp7IiRpZCI6IjQzOCIsIkNvbG9yIjp7IiRpZCI6IjQzOSIsIkEiOjc3LCJSIjoyNTUsIkciOjAsIkIiOjB9fSwiQXBwZW5kWWVhck9uWWVhckNoYW5nZSI6dHJ1ZSwiRWxhcHNlZFRpbWVGb3JtYXQiOjAsIlRvZGF5TWFya2VyUG9zaXRpb24iOjAsIlF1aWNrUG9zaXRpb24iOjMsIkFic29sdXRlUG9zaXRpb24iOjI3Ny42NDk4NDEsIk1hcmdpbiI6eyIkaWQiOiI0NDAiLCJUb3AiOjAuMCwiTGVmdCI6MTAuMCwiUmlnaHQiOjEwLjAsIkJvdHRvbSI6MC4wfSwiUGFkZGluZyI6eyIkaWQiOiI0NDEiLCJUb3AiOjAuMCwiTGVmdCI6MC4wLCJSaWdodCI6MC4wLCJCb3R0b20iOjAuMH0sIkJhY2tncm91bmQiOnsiJGlkIjoiNDQyIiwiQ29sb3IiOnsiJGlkIjoiNDQzIiwiQSI6MjU1LCJSIjoxMTUsIkciOjExNSwiQiI6MTE1fX0sIklzVmlzaWJsZSI6dHJ1ZSwiV2lkdGgiOjAuMCwiSGVpZ2h0IjowLjAsIkJvcmRlclN0eWxlIjpudWxsLCJQYXJlbnRTdHlsZSI6bnVsbH0sIkRlZmF1bHRNaWxlc3RvbmVTdHlsZSI6eyIkaWQiOiI0NDQiLCJTaGFwZSI6MSwiQ29ubmVjdG9yTWFyZ2luIjp7IiRpZCI6IjQ0NSIsIlRvcCI6MC4wLCJMZWZ0IjoyLjAsIlJpZ2h0IjoyLjAsIkJvdHRvbSI6MC4wfSwiQ29ubmVjdG9yU3R5bGUiOnsiJGlkIjoiNDQ2IiwiTGluZUNvbG9yIjp7IiRpZCI6IjQ0NyIsIiR0eXBlIjoiTkxSRS5Db21tb24uRG9tLlNvbGlkQ29sb3JCcnVzaCwgTkxSRS5Db21tb24iLCJDb2xvciI6eyIkaWQiOiI0NDgiLCJBIjoyNTUsIlIiOjExNSwiRyI6MTE1LCJCIjoxMTV9fSwiTGluZVdlaWdodCI6MS4wLCJMaW5lVHlwZSI6MCwiUGFyZW50U3R5bGUiOm51bGx9LCJJc0JlbG93VGltZWJhbmQiOmZhbHNlLCJQb3NpdGlvbk9uVGFzayI6MCwiSGlkZURhdGUiOmZhbHNlLCJTaGFwZVNpemUiOjAsIlNwYWNpbmciOjIuMCwiUGFkZGluZyI6eyIkaWQiOiI0NDkiLCJUb3AiOjcuMCwiTGVmdCI6My4wLCJSaWdodCI6MC4wLCJCb3R0b20iOjIuMH0sIlNoYXBlU3R5bGUiOnsiJGlkIjoiNDUwIiwiTWFyZ2luIjp7IiRyZWYiOiI4In0sIlBhZGRpbmciOnsiJHJlZiI6IjkifSwiQmFja2dyb3VuZCI6eyIkaWQiOiI0NTEiLCJDb2xvciI6eyIkaWQiOiI0NTIiLCJBIjoyNTUsIlIiOjE0MSwiRyI6MTY2LCJCIjoxNzN9fSwiSXNWaXNpYmxlIjp0cnVlLCJXaWR0aCI6MTIuMCwiSGVpZ2h0IjoxNC4wLCJCb3JkZXJTdHlsZSI6eyIkaWQiOiI0NTMiLCJMaW5lQ29sb3IiOnsiJGlkIjoiNDU0IiwiJHR5cGUiOiJOTFJFLkNvbW1vbi5Eb20uU29saWRDb2xvckJydXNoLCBOTFJFLkNvbW1vbiIsIkNvbG9yIjp7IiRpZCI6IjQ1NSIsIkEiOjI1NSwiUiI6MjU1LCJHIjowLCJCIjowfX0sIkxpbmVXZWlnaHQiOjAuMCwiTGluZVR5cGUiOjAsIlBhcmVudFN0eWxlIjpudWxsfSwiUGFyZW50U3R5bGUiOm51bGx9LCJUaXRsZVN0eWxlIjp7IiRpZCI6IjQ1NiIsIkZvbnRTZXR0aW5ncyI6eyIkaWQiOiI0NTciLCJGb250U2l6ZSI6MTEsIkZvbnROYW1lIjoiQ2FsaWJyaSIsIklzQm9sZCI6dHJ1ZSwiSXNJdGFsaWMiOmZhbHNlLCJJc1VuZGVybGluZWQiOmZhbHNlLCJQYXJlbnRTdHlsZSI6bnVsbH0sIkF1dG9TaXplIjowLCJGb3JlZ3JvdW5kIjp7IiRpZCI6IjQ1OCIsIkNvbG9yIjp7IiRpZCI6IjQ1OSIsIkEiOjI1NSwiUiI6MjQ4LCJHIjoyNDcsIkIiOjIyMX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0NjAiLCJDb2xvciI6eyIkcmVmIjoiNDMwIn19LCJJc1Zpc2libGUiOnRydWUsIldpZHRoIjowLjAsIkhlaWdodCI6MC4wLCJCb3JkZXJTdHlsZSI6bnVsbCwiUGFyZW50U3R5bGUiOm51bGx9LCJEYXRlU3R5bGUiOnsiJGlkIjoiNDYxIiwiRm9udFNldHRpbmdzIjp7IiRpZCI6IjQ2MiIsIkZvbnRTaXplIjoxMSwiRm9udE5hbWUiOiJDYWxpYnJpIiwiSXNCb2xkIjp0cnVlLCJJc0l0YWxpYyI6ZmFsc2UsIklzVW5kZXJsaW5lZCI6ZmFsc2UsIlBhcmVudFN0eWxlIjpudWxsfSwiQXV0b1NpemUiOjAsIkZvcmVncm91bmQiOnsiJGlkIjoiNDYzIiwiQ29sb3IiOnsiJGlkIjoiNDY0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2NSIsIkNvbG9yIjp7IiRyZWYiOiI0MzAifX0sIklzVmlzaWJsZSI6dHJ1ZSwiV2lkdGgiOjAuMCwiSGVpZ2h0IjowLjAsIkJvcmRlclN0eWxlIjpudWxsLCJQYXJlbnRTdHlsZSI6bnVsbH0sIkRhdGVGb3JtYXQiOnsiJGlkIjoiNDY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jciLCJEYXRlUGFydElzVmlzaWJsZSI6dHJ1ZSwiVGltZVBhcnRJc1Zpc2libGUiOmZhbHNlfX0sIldlZWtOdW1iZXJpbmciOnsiJGlkIjoiNDY4IiwiRm9ybWF0IjowLCJJc1Zpc2libGUiOmZhbHNlLCJMYXN0S25vd25WaXNpYmlsaXR5U3RhdGUiOmZhbHNlfSwiSXNWaXNpYmxlIjp0cnVlLCJQYXJlbnRTdHlsZSI6bnVsbH0sIkRlZmF1bHRUYXNrU3R5bGUiOnsiJGlkIjoiNDY5IiwiU2hhcGUiOjIsIlNoYXBlVGhpY2tuZXNzIjowLCJEdXJhdGlvbkZvcm1hdCI6MCwiSW5jbHVkZU5vbldvcmtpbmdEYXlzSW5EdXJhdGlvbiI6ZmFsc2UsIlBlcmNlbnRhZ2VDb21wbGV0ZVN0eWxlIjp7IiRpZCI6IjQ3MCIsIkZvbnRTZXR0aW5ncyI6eyIkaWQiOiI0NzEiLCJGb250U2l6ZSI6MTAsIkZvbnROYW1lIjoiQ2FsaWJyaSIsIklzQm9sZCI6ZmFsc2UsIklzSXRhbGljIjpmYWxzZSwiSXNVbmRlcmxpbmVkIjpmYWxzZSwiUGFyZW50U3R5bGUiOm51bGx9LCJBdXRvU2l6ZSI6MCwiRm9yZWdyb3VuZCI6eyIkaWQiOiI0NzIiLCJDb2xvciI6eyIkaWQiOiI0Nz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zQiLCJUb3AiOjAuMCwiTGVmdCI6MC4wLCJSaWdodCI6MC4wLCJCb3R0b20iOjAuMH0sIlBhZGRpbmciOnsiJGlkIjoiNDc1IiwiVG9wIjowLjAsIkxlZnQiOjAuMCwiUmlnaHQiOjAuMCwiQm90dG9tIjowLjB9LCJCYWNrZ3JvdW5kIjp7IiRpZCI6IjQ3NiIsIkNvbG9yIjp7IiRyZWYiOiI0MzAifX0sIklzVmlzaWJsZSI6dHJ1ZSwiV2lkdGgiOjAuMCwiSGVpZ2h0IjowLjAsIkJvcmRlclN0eWxlIjpudWxsLCJQYXJlbnRTdHlsZSI6bnVsbH0sIkR1cmF0aW9uU3R5bGUiOnsiJGlkIjoiNDc3IiwiRm9udFNldHRpbmdzIjp7IiRpZCI6IjQ3OCIsIkZvbnRTaXplIjoxMCwiRm9udE5hbWUiOiJDYWxpYnJpIiwiSXNCb2xkIjpmYWxzZSwiSXNJdGFsaWMiOmZhbHNlLCJJc1VuZGVybGluZWQiOmZhbHNlLCJQYXJlbnRTdHlsZSI6bnVsbH0sIkF1dG9TaXplIjowLCJGb3JlZ3JvdW5kIjp7IiRpZCI6IjQ3OSIsIkNvbG9yIjp7IiRpZCI6IjQ4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4MSIsIlRvcCI6MC4wLCJMZWZ0IjowLjAsIlJpZ2h0IjowLjAsIkJvdHRvbSI6MC4wfSwiUGFkZGluZyI6eyIkaWQiOiI0ODIiLCJUb3AiOjAuMCwiTGVmdCI6MC4wLCJSaWdodCI6MC4wLCJCb3R0b20iOjAuMH0sIkJhY2tncm91bmQiOnsiJGlkIjoiNDgzIiwiQ29sb3IiOnsiJHJlZiI6IjQzMCJ9fSwiSXNWaXNpYmxlIjp0cnVlLCJXaWR0aCI6MC4wLCJIZWlnaHQiOjAuMCwiQm9yZGVyU3R5bGUiOm51bGwsIlBhcmVudFN0eWxlIjpudWxsfSwiSG9yaXpvbnRhbENvbm5lY3RvclN0eWxlIjp7IiRpZCI6IjQ4NCIsIkxpbmVDb2xvciI6eyIkaWQiOiI0ODUiLCIkdHlwZSI6Ik5MUkUuQ29tbW9uLkRvbS5Tb2xpZENvbG9yQnJ1c2gsIE5MUkUuQ29tbW9uIiwiQ29sb3IiOnsiJGlkIjoiNDg2IiwiQSI6MjU1LCJSIjoyMDQsIkciOjIwNCwiQiI6MjA0fX0sIkxpbmVXZWlnaHQiOjEuMCwiTGluZVR5cGUiOjAsIlBhcmVudFN0eWxlIjpudWxsfSwiVmVydGljYWxDb25uZWN0b3JTdHlsZSI6eyIkaWQiOiI0ODciLCJMaW5lQ29sb3IiOnsiJGlkIjoiNDg4IiwiJHR5cGUiOiJOTFJFLkNvbW1vbi5Eb20uU29saWRDb2xvckJydXNoLCBOTFJFLkNvbW1vbiIsIkNvbG9yIjp7IiRpZCI6IjQ4OS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NDkwIiwiTWFyZ2luIjp7IiRpZCI6IjQ5MSIsIlRvcCI6MC4wLCJMZWZ0Ijo0LjAsIlJpZ2h0Ijo0LjAsIkJvdHRvbSI6MC4wfSwiUGFkZGluZyI6eyIkaWQiOiI0OTIiLCJUb3AiOjAuMCwiTGVmdCI6MC4wLCJSaWdodCI6MC4wLCJCb3R0b20iOjAuMH0sIkJhY2tncm91bmQiOnsiJGlkIjoiNDkzIiwiQ29sb3IiOnsiJGlkIjoiNDk0IiwiQSI6MjU1LCJSIjowLCJHIjoxMTQsIkIiOjE4OH19LCJJc1Zpc2libGUiOnRydWUsIldpZHRoIjowLjAsIkhlaWdodCI6MTAuMCwiQm9yZGVyU3R5bGUiOnsiJGlkIjoiNDk1IiwiTGluZUNvbG9yIjp7IiRpZCI6IjQ5NiIsIiR0eXBlIjoiTkxSRS5Db21tb24uRG9tLlNvbGlkQ29sb3JCcnVzaCwgTkxSRS5Db21tb24iLCJDb2xvciI6eyIkaWQiOiI0OTciLCJBIjoyNTUsIlIiOjI1NSwiRyI6MCwiQiI6MH19LCJMaW5lV2VpZ2h0IjowLjAsIkxpbmVUeXBlIjowLCJQYXJlbnRTdHlsZSI6bnVsbH0sIlBhcmVudFN0eWxlIjpudWxsfSwiVGl0bGVTdHlsZSI6eyIkaWQiOiI0OTgiLCJGb250U2V0dGluZ3MiOnsiJGlkIjoiNDk5IiwiRm9udFNpemUiOjExLCJGb250TmFtZSI6IkNhbGlicmkiLCJJc0JvbGQiOnRydWUsIklzSXRhbGljIjpmYWxzZSwiSXNVbmRlcmxpbmVkIjpmYWxzZSwiUGFyZW50U3R5bGUiOm51bGx9LCJBdXRvU2l6ZSI6MCwiRm9yZWdyb3VuZCI6eyIkaWQiOiI1MDAiLCJDb2xvciI6eyIkaWQiOiI1MDE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NTAyIiwiVG9wIjowLjAsIkxlZnQiOjAuMCwiUmlnaHQiOjAuMCwiQm90dG9tIjowLjB9LCJQYWRkaW5nIjp7IiRpZCI6IjUwMyIsIlRvcCI6MC4wLCJMZWZ0IjowLjAsIlJpZ2h0IjowLjAsIkJvdHRvbSI6MC4wfSwiQmFja2dyb3VuZCI6eyIkaWQiOiI1MDQiLCJDb2xvciI6eyIkcmVmIjoiNDMwIn19LCJJc1Zpc2libGUiOnRydWUsIldpZHRoIjowLjAsIkhlaWdodCI6MC4wLCJCb3JkZXJTdHlsZSI6bnVsbCwiUGFyZW50U3R5bGUiOm51bGx9LCJEYXRlU3R5bGUiOnsiJGlkIjoiNTA1IiwiRm9udFNldHRpbmdzIjp7IiRpZCI6IjUwNiIsIkZvbnRTaXplIjoxMCwiRm9udE5hbWUiOiJDYWxpYnJpIiwiSXNCb2xkIjpmYWxzZSwiSXNJdGFsaWMiOmZhbHNlLCJJc1VuZGVybGluZWQiOmZhbHNlLCJQYXJlbnRTdHlsZSI6bnVsbH0sIkF1dG9TaXplIjowLCJGb3JlZ3JvdW5kIjp7IiRpZCI6IjUwNyIsIkNvbG9yIjp7IiRpZCI6IjUw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A5IiwiVG9wIjowLjAsIkxlZnQiOjAuMCwiUmlnaHQiOjAuMCwiQm90dG9tIjowLjB9LCJQYWRkaW5nIjp7IiRpZCI6IjUxMCIsIlRvcCI6MC4wLCJMZWZ0IjowLjAsIlJpZ2h0IjowLjAsIkJvdHRvbSI6MC4wfSwiQmFja2dyb3VuZCI6eyIkaWQiOiI1MTEiLCJDb2xvciI6eyIkcmVmIjoiNDMwIn19LCJJc1Zpc2libGUiOnRydWUsIldpZHRoIjowLjAsIkhlaWdodCI6MC4wLCJCb3JkZXJTdHlsZSI6bnVsbCwiUGFyZW50U3R5bGUiOm51bGx9LCJEYXRlRm9ybWF0Ijp7IiRpZCI6IjU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TMiLCJGb3JtYXQiOjAsIklzVmlzaWJsZSI6ZmFsc2UsIkxhc3RLbm93blZpc2liaWxpdHlTdGF0ZSI6ZmFsc2V9LCJJc1Zpc2libGUiOnRydWUsIlBhcmVudFN0eWxlIjpudWxsLCJfZXhwbGljaXRseVNldCI6eyIkaWQiOiI1MTQ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NTE1IiwiVGl0bGVQb3NpdGlvbiI6IlJpZ2h0IiwiRGF0ZVBvc2l0aW9uIjoiTGVmdCIsIlNoYXBlVHlwZSI6MSwiU2hhcGVTaXplIjowLCJTcGFjaW5nIjo1LCJTaGFwZVN0eWxlIjp7IiRpZCI6IjUxNiIsIk1hcmdpbiI6eyIkaWQiOiI1MTciLCJUb3AiOjAuMCwiTGVmdCI6MC4wLCJSaWdodCI6MC4wLCJCb3R0b20iOjAuMH0sIlBhZGRpbmciOnsiJGlkIjoiNTE4IiwiVG9wIjowLjAsIkxlZnQiOjAuMCwiUmlnaHQiOjAuMCwiQm90dG9tIjowLjB9LCJCYWNrZ3JvdW5kIjp7IiRpZCI6IjUxOSIsIkNvbG9yIjp7IiRpZCI6IjUyMCIsIkEiOjI1NSwiUiI6MTQxLCJHIjoxNjYsIkIiOjE3M319LCJJc1Zpc2libGUiOnRydWUsIldpZHRoIjoxMi4wLCJIZWlnaHQiOjE0LjAsIkJvcmRlclN0eWxlIjp7IiRpZCI6IjUyMSIsIkxpbmVDb2xvciI6eyIkaWQiOiI1MjIiLCIkdHlwZSI6Ik5MUkUuQ29tbW9uLkRvbS5Tb2xpZENvbG9yQnJ1c2gsIE5MUkUuQ29tbW9uIiwiQ29sb3IiOnsiJGlkIjoiNTIzIiwiQSI6MjU1LCJSIjoyNTUsIkciOjAsIkIiOjB9fSwiTGluZVdlaWdodCI6MC4wLCJMaW5lVHlwZSI6MCwiUGFyZW50U3R5bGUiOm51bGx9LCJQYXJlbnRTdHlsZSI6bnVsbH0sIlRpdGxlU3R5bGUiOnsiJGlkIjoiNTI0IiwiRm9udFNldHRpbmdzIjp7IiRpZCI6IjUyNSIsIkZvbnRTaXplIjoxMSwiRm9udE5hbWUiOiJDYWxpYnJpIiwiSXNCb2xkIjp0cnVlLCJJc0l0YWxpYyI6ZmFsc2UsIklzVW5kZXJsaW5lZCI6ZmFsc2UsIlBhcmVudFN0eWxlIjpudWxsfSwiQXV0b1NpemUiOjAsIkZvcmVncm91bmQiOnsiJHJlZiI6IjQ1OCJ9LCJNYXhXaWR0aCI6MjAwLjAsIk1heEhlaWdodCI6IkluZmluaXR5IiwiU21hcnRGb3JlZ3JvdW5kSXNBY3RpdmUiOmZhbHNlLCJIb3Jpem9udGFsQWxpZ25tZW50IjoxLCJWZXJ0aWNhbEFsaWdubWVudCI6MCwiU21hcnRGb3JlZ3JvdW5kIjpudWxsLCJCYWNrZ3JvdW5kRmlsbFR5cGUiOjAsIk1hcmdpbiI6eyIkaWQiOiI1MjYiLCJUb3AiOjAuMCwiTGVmdCI6MC4wLCJSaWdodCI6MC4wLCJCb3R0b20iOjAuMH0sIlBhZGRpbmciOnsiJGlkIjoiNTI3IiwiVG9wIjowLjAsIkxlZnQiOjAuMCwiUmlnaHQiOjAuMCwiQm90dG9tIjowLjB9LCJCYWNrZ3JvdW5kIjp7IiRpZCI6IjUyOCIsIkNvbG9yIjp7IiRpZCI6IjUyOSIsIkEiOjAsIlIiOjAsIkciOjAsIkIiOjB9fSwiSXNWaXNpYmxlIjp0cnVlLCJXaWR0aCI6MC4wLCJIZWlnaHQiOjAuMCwiQm9yZGVyU3R5bGUiOm51bGwsIlBhcmVudFN0eWxlIjpudWxsfSwiRGF0ZVN0eWxlIjp7IiRpZCI6IjUzMCIsIkZvbnRTZXR0aW5ncyI6eyIkaWQiOiI1MzEiLCJGb250U2l6ZSI6MTEsIkZvbnROYW1lIjoiQ2FsaWJyaSIsIklzQm9sZCI6dHJ1ZSwiSXNJdGFsaWMiOmZhbHNlLCJJc1VuZGVybGluZWQiOmZhbHNlLCJQYXJlbnRTdHlsZSI6bnVsbH0sIkF1dG9TaXplIjowLCJGb3JlZ3JvdW5kIjp7IiRyZWYiOiI0NjMifSwiTWF4V2lkdGgiOjIwMC4wLCJNYXhIZWlnaHQiOiJJbmZpbml0eSIsIlNtYXJ0Rm9yZWdyb3VuZElzQWN0aXZlIjpmYWxzZSwiSG9yaXpvbnRhbEFsaWdubWVudCI6MCwiVmVydGljYWxBbGlnbm1lbnQiOjAsIlNtYXJ0Rm9yZWdyb3VuZCI6bnVsbCwiQmFja2dyb3VuZEZpbGxUeXBlIjowLCJNYXJnaW4iOnsiJGlkIjoiNTMyIiwiVG9wIjowLjAsIkxlZnQiOjAuMCwiUmlnaHQiOjAuMCwiQm90dG9tIjowLjB9LCJQYWRkaW5nIjp7IiRpZCI6IjUzMyIsIlRvcCI6MC4wLCJMZWZ0IjowLjAsIlJpZ2h0IjowLjAsIkJvdHRvbSI6MC4wfSwiQmFja2dyb3VuZCI6eyIkaWQiOiI1MzQiLCJDb2xvciI6eyIkaWQiOiI1MzUiLCJBIjowLCJSIjowLCJHIjowLCJCIjowfX0sIklzVmlzaWJsZSI6dHJ1ZSwiV2lkdGgiOjAuMCwiSGVpZ2h0IjowLjAsIkJvcmRlclN0eWxlIjpudWxsLCJQYXJlbnRTdHlsZSI6bnVsbH0sIkRhdGVGb3JtYXQiOnsiJGlkIjoiNTM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zciLCJEYXRlUGFydElzVmlzaWJsZSI6dHJ1ZSwiVGltZVBhcnRJc1Zpc2libGUiOmZhbHNlfX0sIldlZWtOdW1iZXJpbmciOnsiJGlkIjoiNTM4IiwiRm9ybWF0IjowLCJJc1Zpc2libGUiOmZhbHNlLCJMYXN0S25vd25WaXNpYmlsaXR5U3RhdGUiOmZhbHNlfSwiSXNWaXNpYmxlIjp0cnVlLCJQYXJlbnRTdHlsZSI6bnVsbH0sIkdyaWRsaW5lUGFuZWxTdHlsZSI6eyIkaWQiOiI1MzkiLCJHcmlkbGluZVN0eWxlIjp7IiRpZCI6IjU0MCIsIkxpbmVDb2xvciI6eyIkaWQiOiI1NDEiLCIkdHlwZSI6Ik5MUkUuQ29tbW9uLkRvbS5Tb2xpZENvbG9yQnJ1c2gsIE5MUkUuQ29tbW9uIiwiQ29sb3IiOnsiJGlkIjoiNTQyIiwiQSI6MzgsIlIiOjc5LCJHIjoxMjksIkIiOjE4OX19LCJMaW5lV2VpZ2h0IjoxLjAsIkxpbmVUeXBlIjowLCJQYXJlbnRTdHlsZSI6bnVsbH0sIk1hcmdpbiI6eyIkaWQiOiI1NDMiLCJUb3AiOjAuMCwiTGVmdCI6MC4wLCJSaWdodCI6MC4wLCJCb3R0b20iOjAuMH0sIlBhZGRpbmciOnsiJGlkIjoiNTQ0IiwiVG9wIjowLjAsIkxlZnQiOjAuMCwiUmlnaHQiOjAuMCwiQm90dG9tIjowLjB9LCJCYWNrZ3JvdW5kIjpudWxsLCJJc1Zpc2libGUiOmZhbHNlLCJXaWR0aCI6MC4wLCJIZWlnaHQiOjAuMCwiQm9yZGVyU3R5bGUiOm51bGwsIlBhcmVudFN0eWxlIjpudWxsfSwiQWN0aXZpdHlMaW5lUGFuZWxTdHlsZSI6eyIkaWQiOiI1NDUiLCJBY3Rpdml0eUxpbmVTdHlsZSI6eyIkaWQiOiI1NDYiLCJMaW5lQ29sb3IiOnsiJGlkIjoiNTQ3IiwiJHR5cGUiOiJOTFJFLkNvbW1vbi5Eb20uU29saWRDb2xvckJydXNoLCBOTFJFLkNvbW1vbiIsIkNvbG9yIjp7IiRpZCI6IjU0OCIsIkEiOjM4LCJSIjo3OSwiRyI6MTI5LCJCIjoxODl9fSwiTGluZVdlaWdodCI6MS4wLCJMaW5lVHlwZSI6MCwiUGFyZW50U3R5bGUiOm51bGx9LCJNYXJnaW4iOnsiJGlkIjoiNTQ5IiwiVG9wIjowLjAsIkxlZnQiOjAuMCwiUmlnaHQiOjAuMCwiQm90dG9tIjowLjB9LCJQYWRkaW5nIjp7IiRpZCI6IjU1MC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U1MSIsIkFjdGl2aXR5SGVhZGVyV2lkdGgiOjAuMCwiSXNTZXQiOmZhbHNlfSwiRGVmYXVsdFN3aW1sYW5lU3R5bGUiOnsiJGlkIjoiNTUyIiwiSGVhZGVyU3R5bGUiOnsiJGlkIjoiNTUzIiwiVGV4dFN0eWxlIjp7IiRpZCI6IjU1NCIsIkZvbnRTZXR0aW5ncyI6eyIkaWQiOiI1NTUiLCJGb250U2l6ZSI6MTIsIkZvbnROYW1lIjoiQ2FsaWJyaSIsIklzQm9sZCI6ZmFsc2UsIklzSXRhbGljIjpmYWxzZSwiSXNVbmRlcmxpbmVkIjpmYWxzZSwiUGFyZW50U3R5bGUiOm51bGx9LCJBdXRvU2l6ZSI6MCwiRm9yZWdyb3VuZCI6eyIkaWQiOiI1NTYiLCJDb2xvciI6eyIkaWQiOiI1NTc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1NTgiLCJUb3AiOjAuMCwiTGVmdCI6MC4wLCJSaWdodCI6MC4wLCJCb3R0b20iOjAuMH0sIlBhZGRpbmciOnsiJGlkIjoiNTU5IiwiVG9wIjowLjAsIkxlZnQiOjAuMCwiUmlnaHQiOjAuMCwiQm90dG9tIjowLjB9LCJCYWNrZ3JvdW5kIjpudWxsLCJJc1Zpc2libGUiOnRydWUsIldpZHRoIjowLjAsIkhlaWdodCI6MC4wLCJCb3JkZXJTdHlsZSI6bnVsbCwiUGFyZW50U3R5bGUiOm51bGx9LCJSZWN0YW5nbGVTdHlsZSI6eyIkaWQiOiI1NjAiLCJNYXJnaW4iOnsiJGlkIjoiNTYxIiwiVG9wIjowLjAsIkxlZnQiOjAuMCwiUmlnaHQiOjAuMCwiQm90dG9tIjowLjB9LCJQYWRkaW5nIjp7IiRpZCI6IjU2MiIsIlRvcCI6MC4wLCJMZWZ0IjowLjAsIlJpZ2h0IjowLjAsIkJvdHRvbSI6MC4wfSwiQmFja2dyb3VuZCI6eyIkaWQiOiI1NjMiLCJDb2xvciI6eyIkaWQiOiI1NjQiLCJBIjoxMjcsIlIiOjc5LCJHIjoxMjksIkIiOjE4OX19LCJJc1Zpc2libGUiOnRydWUsIldpZHRoIjowLjAsIkhlaWdodCI6MC4wLCJCb3JkZXJTdHlsZSI6eyIkaWQiOiI1NjUiLCJMaW5lQ29sb3IiOnsiJGlkIjoiNTY2IiwiJHR5cGUiOiJOTFJFLkNvbW1vbi5Eb20uU29saWRDb2xvckJydXNoLCBOTFJFLkNvbW1vbiIsIkNvbG9yIjp7IiRpZCI6IjU2NyIsIkEiOjI1NSwiUiI6MjU1LCJHIjowLCJCIjowfX0sIkxpbmVXZWlnaHQiOjAuMCwiTGluZVR5cGUiOjAsIlBhcmVudFN0eWxlIjpudWxsfSwiUGFyZW50U3R5bGUiOm51bGx9LCJNYXJnaW4iOnsiJGlkIjoiNTY4IiwiVG9wIjowLjAsIkxlZnQiOjAuMCwiUmlnaHQiOjAuMCwiQm90dG9tIjowLjB9LCJQYWRkaW5nIjp7IiRpZCI6IjU2OSIsIlRvcCI6MC4wLCJMZWZ0IjowLjAsIlJpZ2h0IjowLjAsIkJvdHRvbSI6MC4wfSwiQmFja2dyb3VuZCI6bnVsbCwiSXNWaXNpYmxlIjp0cnVlLCJXaWR0aCI6MC4wLCJIZWlnaHQiOjAuMCwiQm9yZGVyU3R5bGUiOm51bGwsIlBhcmVudFN0eWxlIjpudWxsfSwiQmFja2dyb3VuZFN0eWxlIjp7IiRpZCI6IjU3MCIsIk1hcmdpbiI6eyIkaWQiOiI1NzEiLCJUb3AiOjAuMCwiTGVmdCI6MC4wLCJSaWdodCI6MC4wLCJCb3R0b20iOjAuMH0sIlBhZGRpbmciOnsiJGlkIjoiNTcyIiwiVG9wIjowLjAsIkxlZnQiOjAuMCwiUmlnaHQiOjAuMCwiQm90dG9tIjowLjB9LCJCYWNrZ3JvdW5kIjp7IiRpZCI6IjU3MyIsIkNvbG9yIjp7IiRpZCI6IjU3NCIsIkEiOjM4LCJSIjo3OSwiRyI6MTI5LCJCIjoxODl9fSwiSXNWaXNpYmxlIjp0cnVlLCJXaWR0aCI6MC4wLCJIZWlnaHQiOjAuMCwiQm9yZGVyU3R5bGUiOnsiJGlkIjoiNTc1IiwiTGluZUNvbG9yIjp7IiRpZCI6IjU3NiIsIiR0eXBlIjoiTkxSRS5Db21tb24uRG9tLlNvbGlkQ29sb3JCcnVzaCwgTkxSRS5Db21tb24iLCJDb2xvciI6eyIkaWQiOiI1NzciLCJBIjoyNTUsIlIiOjI1NSwiRyI6MCwiQiI6MH19LCJMaW5lV2VpZ2h0IjowLjAsIkxpbmVUeXBlIjowLCJQYXJlbnRTdHlsZSI6bnVsbH0sIlBhcmVudFN0eWxlIjpudWxsfSwiSXNBYm92ZVRpbWViYW5kIjpmYWxzZSwiTWFyZ2luIjp7IiRpZCI6IjU3OCIsIlRvcCI6MC4wLCJMZWZ0IjowLjAsIlJpZ2h0IjowLjAsIkJvdHRvbSI6MC4wfSwiUGFkZGluZyI6eyIkaWQiOiI1NzkiLCJUb3AiOjAuMCwiTGVmdCI6MC4wLCJSaWdodCI6MC4wLCJCb3R0b20iOjAuMH0sIklzVmlzaWJsZSI6dHJ1ZSwiV2lkdGgiOjAuMCwiSGVpZ2h0IjowLjAsIkJvcmRlclN0eWxlIjpudWxsLCJQYXJlbnRTdHlsZSI6bnVsbH0sIkRlZmF1bHRTd2ltbGFuZVYyU3R5bGUiOnsiJGlkIjoiNTgwIiwiSGVhZGVyU3R5bGUiOnsiJGlkIjoiNTgxIiwiVGV4dElzVmVydGljYWwiOmZhbHNlLCJUZXh0U3R5bGUiOnsiJGlkIjoiNTgyIiwiRm9udFNldHRpbmdzIjp7IiRpZCI6IjU4MyIsIkZvbnRTaXplIjoxMiwiRm9udE5hbWUiOiJDYWxpYnJpIiwiSXNCb2xkIjpmYWxzZSwiSXNJdGFsaWMiOmZhbHNlLCJJc1VuZGVybGluZWQiOmZhbHNlLCJQYXJlbnRTdHlsZSI6bnVsbH0sIkF1dG9TaXplIjoyLCJGb3JlZ3JvdW5kIjp7IiRpZCI6IjU4NCIsIkNvbG9yIjp7IiRpZCI6IjU4N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m51bGwsIklzVmlzaWJsZSI6dHJ1ZSwiV2lkdGgiOjAuMCwiSGVpZ2h0IjowLjAsIkJvcmRlclN0eWxlIjpudWxsLCJQYXJlbnRTdHlsZSI6bnVsbH0sIlJlY3RhbmdsZVN0eWxlIjp7IiRpZCI6IjU4OCIsIk1hcmdpbiI6eyIkaWQiOiI1ODkiLCJUb3AiOjAuMCwiTGVmdCI6MC4wLCJSaWdodCI6MC4wLCJCb3R0b20iOjAuMH0sIlBhZGRpbmciOnsiJGlkIjoiNTkwIiwiVG9wIjowLjAsIkxlZnQiOjAuMCwiUmlnaHQiOjAuMCwiQm90dG9tIjowLjB9LCJCYWNrZ3JvdW5kIjp7IiRpZCI6IjU5MSIsIkNvbG9yIjp7IiRpZCI6IjU5MiIsIkEiOjI1NSwiUiI6NzksIkciOjEyOSwiQiI6MTg5fX0sIklzVmlzaWJsZSI6dHJ1ZSwiV2lkdGgiOjAuMCwiSGVpZ2h0IjowLjAsIkJvcmRlclN0eWxlIjp7IiRpZCI6IjU5MyIsIkxpbmVDb2xvciI6eyIkaWQiOiI1OTQiLCIkdHlwZSI6Ik5MUkUuQ29tbW9uLkRvbS5Tb2xpZENvbG9yQnJ1c2gsIE5MUkUuQ29tbW9uIiwiQ29sb3IiOnsiJGlkIjoiNTk1IiwiQSI6MjU1LCJSIjoyNTUsIkciOjAsIkIiOjB9fSwiTGluZVdlaWdodCI6MC4wLCJMaW5lVHlwZSI6MCwiUGFyZW50U3R5bGUiOm51bGx9LCJQYXJlbnRTdHlsZSI6bnVsbH0sIk1hcmdpbiI6eyIkaWQiOiI1OTYiLCJUb3AiOjAuMCwiTGVmdCI6MC4wLCJSaWdodCI6MC4wLCJCb3R0b20iOjAuMH0sIlBhZGRpbmciOnsiJGlkIjoiNTk3IiwiVG9wIjowLjAsIkxlZnQiOjAuMCwiUmlnaHQiOjAuMCwiQm90dG9tIjowLjB9LCJCYWNrZ3JvdW5kIjpudWxsLCJJc1Zpc2libGUiOnRydWUsIldpZHRoIjowLjAsIkhlaWdodCI6MC4wLCJCb3JkZXJTdHlsZSI6bnVsbCwiUGFyZW50U3R5bGUiOm51bGx9LCJCYWNrZ3JvdW5kU3R5bGUiOnsiJGlkIjoiNTk4IiwiTWFyZ2luIjp7IiRpZCI6IjU5OSIsIlRvcCI6MC4wLCJMZWZ0IjowLjAsIlJpZ2h0IjowLjAsIkJvdHRvbSI6MC4wfSwiUGFkZGluZyI6eyIkaWQiOiI2MDAiLCJUb3AiOjAuMCwiTGVmdCI6MC4wLCJSaWdodCI6MC4wLCJCb3R0b20iOjAuMH0sIkJhY2tncm91bmQiOnsiJGlkIjoiNjAxIiwiQ29sb3IiOnsiJGlkIjoiNjAyIiwiQSI6NTEsIlIiOjE1NSwiRyI6MTg3LCJCIjo4OX19LCJJc1Zpc2libGUiOnRydWUsIldpZHRoIjowLjAsIkhlaWdodCI6MC4wLCJCb3JkZXJTdHlsZSI6eyIkaWQiOiI2MDMiLCJMaW5lQ29sb3IiOnsiJGlkIjoiNjA0IiwiJHR5cGUiOiJOTFJFLkNvbW1vbi5Eb20uU29saWRDb2xvckJydXNoLCBOTFJFLkNvbW1vbiIsIkNvbG9yIjp7IiRpZCI6IjYwNSIsIkEiOjI1NSwiUiI6MjU1LCJHIjowLCJCIjowfX0sIkxpbmVXZWlnaHQiOjAuMCwiTGluZVR5cGUiOjAsIlBhcmVudFN0eWxlIjpudWxsfSwiUGFyZW50U3R5bGUiOm51bGx9LCJJc0Fib3ZlVGltZWJhbmQiOmZhbHNlLCJTcGFjaW5nIjo1LCJNYXJnaW4iOnsiJGlkIjoiNjA2IiwiVG9wIjowLjAsIkxlZnQiOjAuMCwiUmlnaHQiOjAuMCwiQm90dG9tIjowLjB9LCJQYWRkaW5nIjp7IiRpZCI6IjYwNyIsIlRvcCI6MC4wLCJMZWZ0IjowLjAsIlJpZ2h0IjowLjAsIkJvdHRvbSI6MC4wfSwiSXNWaXNpYmxlIjp0cnVlLCJXaWR0aCI6MC4wLCJIZWlnaHQiOjAuMCwiQm9yZGVyU3R5bGUiOnsiJGlkIjoiNjA4IiwiTGluZUNvbG9yIjpudWxsLCJMaW5lV2VpZ2h0IjowLjAsIkxpbmVUeXBlIjowLCJQYXJlbnRTdHlsZSI6bnVsbH0sIlBhcmVudFN0eWxlIjpudWxsfX0sIlNjYWxlIjp7IiRpZCI6IjYwOSIsIlN0YXJ0RGF0ZSI6IjAwMDEtMDEtMDFUMDA6MDA6MDAiLCJFbmREYXRlIjoiMjAxOC0xMC0yOFQwMDowMDowMCIsIkZvcm1hdCI6Ik1NTSIsIlR5cGUiOjQsIkF1dG9EYXRlUmFuZ2UiOnRydWUsIldvcmtpbmdEYXlzIjozMSwiRmlzY2FsWWVhciI6eyIkaWQiOiI2MTAiLCJTdGFydE1vbnRoIjoxLCJVc2VTdGFydGluZ1llYXJGb3JOdW1iZXJpbmciOnRydWUsIlNob3dGaXNjYWxZZWFyTGFiZWwiOnRydWV9LCJUb2RheU1hcmtlclRleHQiOiJUb2RheSIsIkF1dG9TY2FsZVR5cGUiOnRydWV9LCJTY2FsZVYyIjp7IiRpZCI6IjYxMSIsIlN0YXJ0RGF0ZSI6IjAwMDEtMDEtMDFUMDA6MDA6MDAiLCJFbmREYXRlIjoiMjAyNS0xMC0yOFQwMDowMDowMCIsIkF1dG9EYXRlUmFuZ2UiOnRydWUsIldvcmtpbmdEYXlzIjozMSwiRmlzY2FsWWVhciI6eyIkcmVmIjoiNjEwIn0sIlRvZGF5TWFya2VyVGV4dCI6IlRvZGF5IiwiQXV0b1NjYWxlVHlwZSI6dHJ1ZSwiVGltZWJhbmRTY2FsZXMiOnsiJGlkIjoiNjEyIiwiVG9wU2NhbGVMYXllciI6eyIkaWQiOiI2MTMiLCJGb3JtYXQiOiJNTU0iLCJUeXBlIjo0fSwiTWlkZGxlU2NhbGVMYXllciI6eyIkaWQiOiI2MTQiLCJGb3JtYXQiOm51bGwsIlR5cGUiOjB9LCJCb3R0b21TY2FsZUxheWVyIjp7IiRpZCI6IjYxNSIsIkZvcm1hdCI6bnVsbCwiVHlwZSI6MH19fSwiTWlsZXN0b25lcyI6W3siJGlkIjoiNjE2IiwiRGF0ZSI6IjE5ODEtMDctMjVUMDA6MDA6MDBaIiwiU3R5bGUiOnsiJGlkIjoiNjE3IiwiU2hhcGUiOjEsIkNvbm5lY3Rvck1hcmdpbiI6eyIkaWQiOiI2MTgiLCJUb3AiOjAuMCwiTGVmdCI6Mi4wLCJSaWdodCI6Mi4wLCJCb3R0b20iOjAuMH0sIkNvbm5lY3RvclN0eWxlIjp7IiRpZCI6IjYxOSIsIkxpbmVDb2xvciI6eyIkaWQiOiI2MjAiLCIkdHlwZSI6Ik5MUkUuQ29tbW9uLkRvbS5Tb2xpZENvbG9yQnJ1c2gsIE5MUkUuQ29tbW9uIiwiQ29sb3IiOnsiJGlkIjoiNjIxIiwiQSI6MjU1LCJSIjoxMTUsIkciOjExNSwiQiI6MTE1fX0sIkxpbmVXZWlnaHQiOjEuMCwiTGluZVR5cGUiOjAsIlBhcmVudFN0eWxlIjpudWxsfSwiSXNCZWxvd1RpbWViYW5kIjp0cnVlLCJQb3NpdGlvbk9uVGFzayI6MCwiSGlkZURhdGUiOmZhbHNlLCJTaGFwZVNpemUiOjAsIlNwYWNpbmciOjIuMCwiUGFkZGluZyI6eyIkaWQiOiI2MjIiLCJUb3AiOjcuMCwiTGVmdCI6My4wLCJSaWdodCI6MC4wLCJCb3R0b20iOjIuMH0sIlNoYXBlU3R5bGUiOnsiJGlkIjoiNjIzIiwiTWFyZ2luIjp7IiRpZCI6IjYyNCIsIlRvcCI6MC4wLCJMZWZ0IjowLjAsIlJpZ2h0IjowLjAsIkJvdHRvbSI6MC4wfSwiUGFkZGluZyI6eyIkaWQiOiI2MjUiLCJUb3AiOjAuMCwiTGVmdCI6MC4wLCJSaWdodCI6MC4wLCJCb3R0b20iOjAuMH0sIkJhY2tncm91bmQiOnsiJGlkIjoiNjI2IiwiQ29sb3IiOnsiJGlkIjoiNjI3IiwiQSI6MjU1LCJSIjoxNDEsIkciOjE2NiwiQiI6MTczfX0sIklzVmlzaWJsZSI6dHJ1ZSwiV2lkdGgiOjEyLjAsIkhlaWdodCI6MTQuMCwiQm9yZGVyU3R5bGUiOnsiJGlkIjoiNjI4IiwiTGluZUNvbG9yIjp7IiRyZWYiOiI0MSJ9LCJMaW5lV2VpZ2h0IjowLjAsIkxpbmVUeXBlIjowLCJQYXJlbnRTdHlsZSI6bnVsbH0sIlBhcmVudFN0eWxlIjpudWxsfSwiVGl0bGVTdHlsZSI6eyIkaWQiOiI2MjkiLCJGb250U2V0dGluZ3MiOnsiJGlkIjoiNjMwIiwiRm9udFNpemUiOjExLCJGb250TmFtZSI6IkNhbGlicmkiLCJJc0JvbGQiOnRydWUsIklzSXRhbGljIjpmYWxzZSwiSXNVbmRlcmxpbmVkIjpmYWxzZSwiUGFyZW50U3R5bGUiOm51bGx9LCJBdXRvU2l6ZSI6MiwiRm9yZWdyb3VuZCI6eyIkaWQiOiI2MzEiLCJDb2xvciI6eyIkaWQiOiI2MzIiLCJBIjoyNTUsIlIiOjI0OCwiRyI6MjQ3LCJCIjoyMjF9fSwiTWF4V2lkdGgiOjg5Ljg4MTc2ODE2ODUzNzc3NSwiTWF4SGVpZ2h0IjoiSW5maW5pdHkiLCJTbWFydEZvcmVncm91bmRJc0FjdGl2ZSI6ZmFsc2UsIkhvcml6b250YWxBbGlnbm1lbnQiOjEsIlZlcnRpY2FsQWxpZ25tZW50IjowLCJTbWFydEZvcmVncm91bmQiOm51bGwsIkJhY2tncm91bmRGaWxsVHlwZSI6MCwiTWFyZ2luIjp7IiRpZCI6IjYzMyIsIlRvcCI6MC4wLCJMZWZ0IjowLjAsIlJpZ2h0IjowLjAsIkJvdHRvbSI6MC4wfSwiUGFkZGluZyI6eyIkaWQiOiI2MzQiLCJUb3AiOjAuMCwiTGVmdCI6MC4wLCJSaWdodCI6MC4wLCJCb3R0b20iOjAuMH0sIkJhY2tncm91bmQiOnsiJGlkIjoiNjM1IiwiQ29sb3IiOnsiJGlkIjoiNjM2IiwiQSI6MCwiUiI6MjU1LCJHIjoyNTUsIkIiOjI1NX19LCJJc1Zpc2libGUiOnRydWUsIldpZHRoIjowLjAsIkhlaWdodCI6MC4wLCJCb3JkZXJTdHlsZSI6eyIkaWQiOiI2MzciLCJMaW5lQ29sb3IiOm51bGwsIkxpbmVXZWlnaHQiOjAuMCwiTGluZVR5cGUiOjAsIlBhcmVudFN0eWxlIjpudWxsfSwiUGFyZW50U3R5bGUiOm51bGx9LCJEYXRlU3R5bGUiOnsiJGlkIjoiNjM4IiwiRm9udFNldHRpbmdzIjp7IiRpZCI6IjYzOSIsIkZvbnRTaXplIjoxMSwiRm9udE5hbWUiOiJDYWxpYnJpIiwiSXNCb2xkIjp0cnVlLCJJc0l0YWxpYyI6ZmFsc2UsIklzVW5kZXJsaW5lZCI6ZmFsc2UsIlBhcmVudFN0eWxlIjpudWxsfSwiQXV0b1NpemUiOjAsIkZvcmVncm91bmQiOnsiJGlkIjoiNjQwIiwiQ29sb3IiOnsiJGlkIjoiNjQx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Y0MiIsIlRvcCI6MC4wLCJMZWZ0IjowLjAsIlJpZ2h0IjowLjAsIkJvdHRvbSI6MC4wfSwiUGFkZGluZyI6eyIkaWQiOiI2NDMiLCJUb3AiOjAuMCwiTGVmdCI6MC4wLCJSaWdodCI6MC4wLCJCb3R0b20iOjAuMH0sIkJhY2tncm91bmQiOnsiJGlkIjoiNjQ0IiwiQ29sb3IiOnsiJGlkIjoiNjQ1IiwiQSI6MCwiUiI6MjU1LCJHIjoyNTUsIkIiOjI1NX19LCJJc1Zpc2libGUiOnRydWUsIldpZHRoIjowLjAsIkhlaWdodCI6MC4wLCJCb3JkZXJTdHlsZSI6eyIkaWQiOiI2NDYiLCJMaW5lQ29sb3IiOm51bGwsIkxpbmVXZWlnaHQiOjAuMCwiTGluZVR5cGUiOjAsIlBhcmVudFN0eWxlIjpudWxsfSwiUGFyZW50U3R5bGUiOm51bGx9LCJEYXRlRm9ybWF0Ijp7IiRpZCI6IjY0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Q4IiwiRGF0ZVBhcnRJc1Zpc2libGUiOnRydWUsIlRpbWVQYXJ0SXNWaXNpYmxlIjpmYWxzZX19LCJXZWVrTnVtYmVyaW5nIjp7IiRpZCI6IjY0OSIsIkZvcm1hdCI6MCwiSXNWaXNpYmxlIjpmYWxzZSwiTGFzdEtub3duVmlzaWJpbGl0eVN0YXRlIjpmYWxzZX0sIklzVmlzaWJsZSI6dHJ1ZSwiUGFyZW50U3R5bGUiOm51bGx9LCJJbmRleCI6MCwiUGVyY2VudGFnZUNvbXBsZXRlIjpudWxsLCJQb3NpdGlvbiI6eyJSYXRpbyI6MC4wODMwNjc5NTQwMjgwOTQyNjIsIklzQ3VzdG9tIjpmYWxzZX0sIkRhdGVGb3JtYXQiOnsiJHJlZiI6IjY0NyJ9LCJXZWVrTnVtYmVyaW5nIjp7IiRpZCI6IjY1MCIsIkZvcm1hdCI6MCwiSXNWaXNpYmxlIjpmYWxzZSwiTGFzdEtub3duVmlzaWJpbGl0eVN0YXRlIjpmYWxzZX0sIlJlbGF0ZWRUYXNrSWQiOiIwMDAwMDAwMC0wMDAwLTAwMDAtMDAwMC0wMDAwMDAwMDAwMDAiLCJJZCI6ImZjZjQxZGM0LTlhZjYtNDdlYy1hOTc0LTdmYzlmNmVhNGU2MiIsIkltcG9ydElkIjpudWxsLCJUaXRsZSI6IkJlY29tZXMgcHJlc2lkZW50IG9mIE1pY3Jvc29mdCIsIk5vdGUiOm51bGwsIkh5cGVybGluayI6eyIkaWQiOiI2NTEiLCJBZGRyZXNzIjpudWxsLCJTdWJBZGRyZXNzIjpudWxsfSwiSXNDaGFuZ2VkIjpmYWxzZSwiSXNOZXciOmZhbHNlfSx7IiRpZCI6IjY1MiIsIkRhdGUiOiIxOTg2LTAzLTEzVDIzOjU5OjAwIiwiU3R5bGUiOnsiJGlkIjoiNjUzIiwiU2hhcGUiOjEsIkNvbm5lY3Rvck1hcmdpbiI6eyIkcmVmIjoiNDQ1In0sIkNvbm5lY3RvclN0eWxlIjp7IiRpZCI6IjY1NCIsIkxpbmVDb2xvciI6eyIkaWQiOiI2NTUiLCIkdHlwZSI6Ik5MUkUuQ29tbW9uLkRvbS5Tb2xpZENvbG9yQnJ1c2gsIE5MUkUuQ29tbW9uIiwiQ29sb3IiOnsiJGlkIjoiNjU2IiwiQSI6MjU1LCJSIjoxMTUsIkciOjExNSwiQiI6MTE1fX0sIkxpbmVXZWlnaHQiOjEuMCwiTGluZVR5cGUiOjAsIlBhcmVudFN0eWxlIjpudWxsfSwiSXNCZWxvd1RpbWViYW5kIjpmYWxzZSwiUG9zaXRpb25PblRhc2siOjAsIkhpZGVEYXRlIjpmYWxzZSwiU2hhcGVTaXplIjowLCJTcGFjaW5nIjoyLjAsIlBhZGRpbmciOnsiJHJlZiI6IjQ0OSJ9LCJTaGFwZVN0eWxlIjp7IiRpZCI6IjY1NyIsIk1hcmdpbiI6eyIkcmVmIjoiOCJ9LCJQYWRkaW5nIjp7IiRyZWYiOiI5In0sIkJhY2tncm91bmQiOnsiJGlkIjoiNjU4IiwiQ29sb3IiOnsiJGlkIjoiNjU5IiwiQSI6MjU1LCJSIjoxNDEsIkciOjE2NiwiQiI6MTczfX0sIklzVmlzaWJsZSI6dHJ1ZSwiV2lkdGgiOjEyLjAsIkhlaWdodCI6MTQuMCwiQm9yZGVyU3R5bGUiOnsiJGlkIjoiNjYwIiwiTGluZUNvbG9yIjp7IiRyZWYiOiI0MSJ9LCJMaW5lV2VpZ2h0IjowLjAsIkxpbmVUeXBlIjowLCJQYXJlbnRTdHlsZSI6bnVsbH0sIlBhcmVudFN0eWxlIjpudWxsfSwiVGl0bGVTdHlsZSI6eyIkaWQiOiI2NjEiLCJGb250U2V0dGluZ3MiOnsiJGlkIjoiNjYyIiwiRm9udFNpemUiOjExLCJGb250TmFtZSI6IkNhbGlicmkiLCJJc0JvbGQiOnRydWUsIklzSXRhbGljIjpmYWxzZSwiSXNVbmRlcmxpbmVkIjpmYWxzZSwiUGFyZW50U3R5bGUiOm51bGx9LCJBdXRvU2l6ZSI6MiwiRm9yZWdyb3VuZCI6eyIkaWQiOiI2NjMiLCJDb2xvciI6eyIkaWQiOiI2NjQiLCJBIjoyNTUsIlIiOjI0OCwiRyI6MjQ3LCJCIjoyMjF9fSwiTWF4V2lkdGgiOjk4Ljc4MjU3MDgwMzk4NTA2Ny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Y2NSIsIkNvbG9yIjp7IiRpZCI6IjY2NiIsIkEiOjAsIlIiOjI1NSwiRyI6MjU1LCJCIjoyNTV9fSwiSXNWaXNpYmxlIjp0cnVlLCJXaWR0aCI6MC4wLCJIZWlnaHQiOjAuMCwiQm9yZGVyU3R5bGUiOnsiJGlkIjoiNjY3IiwiTGluZUNvbG9yIjpudWxsLCJMaW5lV2VpZ2h0IjowLjAsIkxpbmVUeXBlIjowLCJQYXJlbnRTdHlsZSI6bnVsbH0sIlBhcmVudFN0eWxlIjpudWxsfSwiRGF0ZVN0eWxlIjp7IiRpZCI6IjY2OCIsIkZvbnRTZXR0aW5ncyI6eyIkaWQiOiI2NjkiLCJGb250U2l6ZSI6MTEsIkZvbnROYW1lIjoiQ2FsaWJyaSIsIklzQm9sZCI6dHJ1ZSwiSXNJdGFsaWMiOmZhbHNlLCJJc1VuZGVybGluZWQiOmZhbHNlLCJQYXJlbnRTdHlsZSI6bnVsbH0sIkF1dG9TaXplIjowLCJGb3JlZ3JvdW5kIjp7IiRpZCI6IjY3MCIsIkNvbG9yIjp7IiRpZCI6IjY3M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2NzIiLCJDb2xvciI6eyIkaWQiOiI2NzMiLCJBIjowLCJSIjoyNTUsIkciOjI1NSwiQiI6MjU1fX0sIklzVmlzaWJsZSI6dHJ1ZSwiV2lkdGgiOjAuMCwiSGVpZ2h0IjowLjAsIkJvcmRlclN0eWxlIjp7IiRpZCI6IjY3NCIsIkxpbmVDb2xvciI6bnVsbCwiTGluZVdlaWdodCI6MC4wLCJMaW5lVHlwZSI6MCwiUGFyZW50U3R5bGUiOm51bGx9LCJQYXJlbnRTdHlsZSI6bnVsbH0sIkRhdGVGb3JtYXQiOnsiJGlkIjoiNjc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zYiLCJEYXRlUGFydElzVmlzaWJsZSI6dHJ1ZSwiVGltZVBhcnRJc1Zpc2libGUiOmZhbHNlfX0sIldlZWtOdW1iZXJpbmciOnsiJGlkIjoiNjc3IiwiRm9ybWF0IjowLCJJc1Zpc2libGUiOmZhbHNlLCJMYXN0S25vd25WaXNpYmlsaXR5U3RhdGUiOmZhbHNlfSwiSXNWaXNpYmxlIjp0cnVlLCJQYXJlbnRTdHlsZSI6bnVsbH0sIkluZGV4IjoxLCJQZXJjZW50YWdlQ29tcGxldGUiOm51bGwsIlBvc2l0aW9uIjp7IlJhdGlvIjowLjEyMTA0OTI4NTUwNTk3ODM0LCJJc0N1c3RvbSI6dHJ1ZX0sIkRhdGVGb3JtYXQiOnsiJHJlZiI6IjY3NSJ9LCJXZWVrTnVtYmVyaW5nIjp7IiRpZCI6IjY3OCIsIkZvcm1hdCI6MCwiSXNWaXNpYmxlIjpmYWxzZSwiTGFzdEtub3duVmlzaWJpbGl0eVN0YXRlIjpmYWxzZX0sIlJlbGF0ZWRUYXNrSWQiOiIwMDAwMDAwMC0wMDAwLTAwMDAtMDAwMC0wMDAwMDAwMDAwMDAiLCJJZCI6IjM0OTkwMGRkLTg5MTYtNDA5NS1hMmYxLTdiOGZkZTJlNGU1ZiIsIkltcG9ydElkIjpudWxsLCJUaXRsZSI6IkJlY29tZXMgeW91bmdlc3QgYmlsbGlvbmFpcmUiLCJOb3RlIjpudWxsLCJIeXBlcmxpbmsiOnsiJGlkIjoiNjc5IiwiQWRkcmVzcyI6bnVsbCwiU3ViQWRkcmVzcyI6bnVsbH0sIklzQ2hhbmdlZCI6ZmFsc2UsIklzTmV3IjpmYWxzZX0seyIkaWQiOiI2ODAiLCJEYXRlIjoiMjAyMS0wNS0wM1QyMzo1OTowMFoiLCJTdHlsZSI6eyIkaWQiOiI2ODEiLCJTaGFwZSI6MSwiQ29ubmVjdG9yTWFyZ2luIjp7IiRyZWYiOiI0NDUifSwiQ29ubmVjdG9yU3R5bGUiOnsiJGlkIjoiNjgyIiwiTGluZUNvbG9yIjp7IiRpZCI6IjY4MyIsIiR0eXBlIjoiTkxSRS5Db21tb24uRG9tLlNvbGlkQ29sb3JCcnVzaCwgTkxSRS5Db21tb24iLCJDb2xvciI6eyIkaWQiOiI2ODQiLCJBIjoyNTUsIlIiOjExNSwiRyI6MTE1LCJCIjoxMTV9fSwiTGluZVdlaWdodCI6MS4wLCJMaW5lVHlwZSI6MCwiUGFyZW50U3R5bGUiOm51bGx9LCJJc0JlbG93VGltZWJhbmQiOnRydWUsIlBvc2l0aW9uT25UYXNrIjowLCJIaWRlRGF0ZSI6ZmFsc2UsIlNoYXBlU2l6ZSI6MCwiU3BhY2luZyI6Mi4wLCJQYWRkaW5nIjp7IiRyZWYiOiI0NDkifSwiU2hhcGVTdHlsZSI6eyIkaWQiOiI2ODUiLCJNYXJnaW4iOnsiJHJlZiI6IjgifSwiUGFkZGluZyI6eyIkcmVmIjoiOSJ9LCJCYWNrZ3JvdW5kIjp7IiRpZCI6IjY4NiIsIkNvbG9yIjp7IiRpZCI6IjY4NyIsIkEiOjI1NSwiUiI6MTQxLCJHIjoxNjYsIkIiOjE3M319LCJJc1Zpc2libGUiOnRydWUsIldpZHRoIjoxMi4wLCJIZWlnaHQiOjE0LjAsIkJvcmRlclN0eWxlIjp7IiRpZCI6IjY4OCIsIkxpbmVDb2xvciI6eyIkaWQiOiI2ODkiLCIkdHlwZSI6Ik5MUkUuQ29tbW9uLkRvbS5Tb2xpZENvbG9yQnJ1c2gsIE5MUkUuQ29tbW9uIiwiQ29sb3IiOnsiJGlkIjoiNjkwIiwiQSI6MjU1LCJSIjoyNTUsIkciOjAsIkIiOjB9fSwiTGluZVdlaWdodCI6MC4wLCJMaW5lVHlwZSI6MCwiUGFyZW50U3R5bGUiOm51bGx9LCJQYXJlbnRTdHlsZSI6bnVsbH0sIlRpdGxlU3R5bGUiOnsiJGlkIjoiNjkxIiwiRm9udFNldHRpbmdzIjp7IiRpZCI6IjY5MiIsIkZvbnRTaXplIjoxMSwiRm9udE5hbWUiOiJDYWxpYnJpIiwiSXNCb2xkIjp0cnVlLCJJc0l0YWxpYyI6ZmFsc2UsIklzVW5kZXJsaW5lZCI6ZmFsc2UsIlBhcmVudFN0eWxlIjpudWxsfSwiQXV0b1NpemUiOjAsIkZvcmVncm91bmQiOnsiJGlkIjoiNjkzIiwiQ29sb3IiOnsiJGlkIjoiNjk0IiwiQSI6MjU1LCJSIjoyNDgsIkciOjI0NywiQiI6MjIx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Y5NSIsIkNvbG9yIjp7IiRpZCI6IjY5NiIsIkEiOjAsIlIiOjI1NSwiRyI6MjU1LCJCIjoyNTV9fSwiSXNWaXNpYmxlIjp0cnVlLCJXaWR0aCI6MC4wLCJIZWlnaHQiOjAuMCwiQm9yZGVyU3R5bGUiOnsiJGlkIjoiNjk3IiwiTGluZUNvbG9yIjpudWxsLCJMaW5lV2VpZ2h0IjowLjAsIkxpbmVUeXBlIjowLCJQYXJlbnRTdHlsZSI6bnVsbH0sIlBhcmVudFN0eWxlIjpudWxsfSwiRGF0ZVN0eWxlIjp7IiRpZCI6IjY5OCIsIkZvbnRTZXR0aW5ncyI6eyIkaWQiOiI2OTkiLCJGb250U2l6ZSI6MTEsIkZvbnROYW1lIjoiQ2FsaWJyaSIsIklzQm9sZCI6dHJ1ZSwiSXNJdGFsaWMiOmZhbHNlLCJJc1VuZGVybGluZWQiOmZhbHNlLCJQYXJlbnRTdHlsZSI6bnVsbH0sIkF1dG9TaXplIjowLCJGb3JlZ3JvdW5kIjp7IiRpZCI6IjcwMCIsIkNvbG9yIjp7IiRpZCI6IjcwM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3MDIiLCJDb2xvciI6eyIkaWQiOiI3MDMiLCJBIjowLCJSIjoyNTUsIkciOjI1NSwiQiI6MjU1fX0sIklzVmlzaWJsZSI6dHJ1ZSwiV2lkdGgiOjAuMCwiSGVpZ2h0IjowLjAsIkJvcmRlclN0eWxlIjp7IiRpZCI6IjcwNCIsIkxpbmVDb2xvciI6bnVsbCwiTGluZVdlaWdodCI6MC4wLCJMaW5lVHlwZSI6MCwiUGFyZW50U3R5bGUiOm51bGx9LCJQYXJlbnRTdHlsZSI6bnVsbH0sIkRhdGVGb3JtYXQiOnsiJGlkIjoiNzA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DYiLCJEYXRlUGFydElzVmlzaWJsZSI6dHJ1ZSwiVGltZVBhcnRJc1Zpc2libGUiOmZhbHNlfX0sIldlZWtOdW1iZXJpbmciOnsiJGlkIjoiNzA3IiwiRm9ybWF0IjowLCJJc1Zpc2libGUiOmZhbHNlLCJMYXN0S25vd25WaXNpYmlsaXR5U3RhdGUiOmZhbHNlfSwiSXNWaXNpYmxlIjp0cnVlLCJQYXJlbnRTdHlsZSI6bnVsbH0sIkluZGV4IjoyLCJQZXJjZW50YWdlQ29tcGxldGUiOm51bGwsIlBvc2l0aW9uIjp7IlJhdGlvIjowLjE5MjI5NTM3NDQ3NzI0OTk4LCJJc0N1c3RvbSI6dHJ1ZX0sIkRhdGVGb3JtYXQiOnsiJHJlZiI6IjcwNSJ9LCJXZWVrTnVtYmVyaW5nIjp7IiRpZCI6IjcwOCIsIkZvcm1hdCI6MCwiSXNWaXNpYmxlIjpmYWxzZSwiTGFzdEtub3duVmlzaWJpbGl0eVN0YXRlIjpmYWxzZX0sIlJlbGF0ZWRUYXNrSWQiOiIwMDAwMDAwMC0wMDAwLTAwMDAtMDAwMC0wMDAwMDAwMDAwMDAiLCJJZCI6Ijg1MTdmMDkxLTYyMjMtNGQ4Yy1iMjJkLTIzMDNmYTg5NDlhNyIsIkltcG9ydElkIjpudWxsLCJUaXRsZSI6IkRpdm9yY2UgIiwiTm90ZSI6bnVsbCwiSHlwZXJsaW5rIjp7IiRpZCI6IjcwOSIsIkFkZHJlc3MiOm51bGwsIlN1YkFkZHJlc3MiOm51bGx9LCJJc0NoYW5nZWQiOmZhbHNlLCJJc05ldyI6ZmFsc2V9LHsiJGlkIjoiNzEwIiwiRGF0ZSI6IjIwMTUtMTEtMDFUMjM6NTk6MDAiLCJTdHlsZSI6eyIkaWQiOiI3MTEiLCJTaGFwZSI6MSwiQ29ubmVjdG9yTWFyZ2luIjp7IiRyZWYiOiI0NDUifSwiQ29ubmVjdG9yU3R5bGUiOnsiJGlkIjoiNzEyIiwiTGluZUNvbG9yIjp7IiRyZWYiOiI0NDcifSwiTGluZVdlaWdodCI6MS4wLCJMaW5lVHlwZSI6MCwiUGFyZW50U3R5bGUiOm51bGx9LCJJc0JlbG93VGltZWJhbmQiOmZhbHNlLCJQb3NpdGlvbk9uVGFzayI6MCwiSGlkZURhdGUiOmZhbHNlLCJTaGFwZVNpemUiOjAsIlNwYWNpbmciOjIuMCwiUGFkZGluZyI6eyIkcmVmIjoiNDQ5In0sIlNoYXBlU3R5bGUiOnsiJGlkIjoiNzEzIiwiTWFyZ2luIjp7IiRyZWYiOiI4In0sIlBhZGRpbmciOnsiJHJlZiI6IjkifSwiQmFja2dyb3VuZCI6eyIkaWQiOiI3MTQiLCJDb2xvciI6eyIkaWQiOiI3MTUiLCJBIjoyNTUsIlIiOjE0MSwiRyI6MTY2LCJCIjoxNzN9fSwiSXNWaXNpYmxlIjp0cnVlLCJXaWR0aCI6MTIuMCwiSGVpZ2h0IjoxNC4wLCJCb3JkZXJTdHlsZSI6eyIkaWQiOiI3MTYiLCJMaW5lQ29sb3IiOnsiJHJlZiI6IjQxIn0sIkxpbmVXZWlnaHQiOjAuMCwiTGluZVR5cGUiOjAsIlBhcmVudFN0eWxlIjpudWxsfSwiUGFyZW50U3R5bGUiOm51bGx9LCJUaXRsZVN0eWxlIjp7IiRpZCI6IjcxNyIsIkZvbnRTZXR0aW5ncyI6eyIkaWQiOiI3MTgiLCJGb250U2l6ZSI6MTEsIkZvbnROYW1lIjoiQ2FsaWJyaSIsIklzQm9sZCI6dHJ1ZSwiSXNJdGFsaWMiOmZhbHNlLCJJc1VuZGVybGluZWQiOmZhbHNlLCJQYXJlbnRTdHlsZSI6bnVsbH0sIkF1dG9TaXplIjoyLCJGb3JlZ3JvdW5kIjp7IiRpZCI6IjcxOSIsIkNvbG9yIjp7IiRpZCI6IjcyMCIsIkEiOjI1NSwiUiI6MjQ4LCJHIjoyNDcsIkIiOjIyMX19LCJNYXhXaWR0aCI6ODYuNzM4NTM5MzI3MTU2MTMz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zIxIiwiQ29sb3IiOnsiJGlkIjoiNzIyIiwiQSI6MCwiUiI6MjU1LCJHIjoyNTUsIkIiOjI1NX19LCJJc1Zpc2libGUiOnRydWUsIldpZHRoIjowLjAsIkhlaWdodCI6MC4wLCJCb3JkZXJTdHlsZSI6eyIkaWQiOiI3MjMiLCJMaW5lQ29sb3IiOm51bGwsIkxpbmVXZWlnaHQiOjAuMCwiTGluZVR5cGUiOjAsIlBhcmVudFN0eWxlIjpudWxsfSwiUGFyZW50U3R5bGUiOm51bGx9LCJEYXRlU3R5bGUiOnsiJGlkIjoiNzI0IiwiRm9udFNldHRpbmdzIjp7IiRpZCI6IjcyNSIsIkZvbnRTaXplIjoxMSwiRm9udE5hbWUiOiJDYWxpYnJpIiwiSXNCb2xkIjp0cnVlLCJJc0l0YWxpYyI6ZmFsc2UsIklzVW5kZXJsaW5lZCI6ZmFsc2UsIlBhcmVudFN0eWxlIjpudWxsfSwiQXV0b1NpemUiOjAsIkZvcmVncm91bmQiOnsiJGlkIjoiNzI2IiwiQ29sb3IiOnsiJGlkIjoiNzI3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cyOCIsIkNvbG9yIjp7IiRpZCI6IjcyOSIsIkEiOjAsIlIiOjI1NSwiRyI6MjU1LCJCIjoyNTV9fSwiSXNWaXNpYmxlIjp0cnVlLCJXaWR0aCI6MC4wLCJIZWlnaHQiOjAuMCwiQm9yZGVyU3R5bGUiOnsiJGlkIjoiNzMwIiwiTGluZUNvbG9yIjpudWxsLCJMaW5lV2VpZ2h0IjowLjAsIkxpbmVUeXBlIjowLCJQYXJlbnRTdHlsZSI6bnVsbH0sIlBhcmVudFN0eWxlIjpudWxsfSwiRGF0ZUZvcm1hdCI6eyIkcmVmIjoiNjc1In0sIldlZWtOdW1iZXJpbmciOnsiJGlkIjoiNzMxIiwiRm9ybWF0IjowLCJJc1Zpc2libGUiOmZhbHNlLCJMYXN0S25vd25WaXNpYmlsaXR5U3RhdGUiOmZhbHNlfSwiSXNWaXNpYmxlIjp0cnVlLCJQYXJlbnRTdHlsZSI6bnVsbH0sIkluZGV4IjozLCJQZXJjZW50YWdlQ29tcGxldGUiOm51bGwsIlBvc2l0aW9uIjp7IlJhdGlvIjowLjEyMjUyNzMyODY3NjAwMDE0LCJJc0N1c3RvbSI6dHJ1ZX0sIkRhdGVGb3JtYXQiOnsiJHJlZiI6IjY3NSJ9LCJXZWVrTnVtYmVyaW5nIjp7IiRpZCI6IjczMiIsIkZvcm1hdCI6MCwiSXNWaXNpYmxlIjpmYWxzZSwiTGFzdEtub3duVmlzaWJpbGl0eVN0YXRlIjpmYWxzZX0sIlJlbGF0ZWRUYXNrSWQiOiIwMDAwMDAwMC0wMDAwLTAwMDAtMDAwMC0wMDAwMDAwMDAwMDAiLCJJZCI6IjQ3ZGQxODEyLTNkYTMtNDFlMy1hZjcxLWI3YjI1NGFjZGU2YiIsIkltcG9ydElkIjpudWxsLCJUaXRsZSI6IkJyZWFrdGhyb3VnaCBFbmVyZ3kgVmVudHVyZXMiLCJOb3RlIjpudWxsLCJIeXBlcmxpbmsiOnsiJGlkIjoiNzMzIiwiQWRkcmVzcyI6bnVsbCwiU3ViQWRkcmVzcyI6bnVsbH0sIklzQ2hhbmdlZCI6ZmFsc2UsIklzTmV3IjpmYWxzZX0seyIkaWQiOiI3MzQiLCJEYXRlIjoiMTk5OS0xMC0yOFQwMDowMDowMFoiLCJTdHlsZSI6eyIkaWQiOiI3MzUiLCJTaGFwZSI6MSwiQ29ubmVjdG9yTWFyZ2luIjp7IiRpZCI6IjczNiIsIlRvcCI6MC4wLCJMZWZ0IjoyLjAsIlJpZ2h0IjoyLjAsIkJvdHRvbSI6MC4wfSwiQ29ubmVjdG9yU3R5bGUiOnsiJGlkIjoiNzM3IiwiTGluZUNvbG9yIjp7IiRyZWYiOiI0NDcifSwiTGluZVdlaWdodCI6MS4wLCJMaW5lVHlwZSI6MCwiUGFyZW50U3R5bGUiOm51bGx9LCJJc0JlbG93VGltZWJhbmQiOmZhbHNlLCJQb3NpdGlvbk9uVGFzayI6MCwiSGlkZURhdGUiOmZhbHNlLCJTaGFwZVNpemUiOjAsIlNwYWNpbmciOjIuMCwiUGFkZGluZyI6eyIkaWQiOiI3MzgiLCJUb3AiOjcuMCwiTGVmdCI6My4wLCJSaWdodCI6MC4wLCJCb3R0b20iOjIuMH0sIlNoYXBlU3R5bGUiOnsiJGlkIjoiNzM5IiwiTWFyZ2luIjp7IiRpZCI6Ijc0MCIsIlRvcCI6MC4wLCJMZWZ0IjowLjAsIlJpZ2h0IjowLjAsIkJvdHRvbSI6MC4wfSwiUGFkZGluZyI6eyIkaWQiOiI3NDEiLCJUb3AiOjAuMCwiTGVmdCI6MC4wLCJSaWdodCI6MC4wLCJCb3R0b20iOjAuMH0sIkJhY2tncm91bmQiOnsiJGlkIjoiNzQyIiwiQ29sb3IiOnsiJGlkIjoiNzQzIiwiQSI6MjU1LCJSIjoxNDEsIkciOjE2NiwiQiI6MTczfX0sIklzVmlzaWJsZSI6dHJ1ZSwiV2lkdGgiOjEyLjAsIkhlaWdodCI6MTQuMCwiQm9yZGVyU3R5bGUiOnsiJGlkIjoiNzQ0IiwiTGluZUNvbG9yIjp7IiRyZWYiOiI0MSJ9LCJMaW5lV2VpZ2h0IjowLjAsIkxpbmVUeXBlIjowLCJQYXJlbnRTdHlsZSI6bnVsbH0sIlBhcmVudFN0eWxlIjpudWxsfSwiVGl0bGVTdHlsZSI6eyIkaWQiOiI3NDUiLCJGb250U2V0dGluZ3MiOnsiJGlkIjoiNzQ2IiwiRm9udFNpemUiOjExLCJGb250TmFtZSI6IkNhbGlicmkiLCJJc0JvbGQiOnRydWUsIklzSXRhbGljIjpmYWxzZSwiSXNVbmRlcmxpbmVkIjpmYWxzZSwiUGFyZW50U3R5bGUiOm51bGx9LCJBdXRvU2l6ZSI6MiwiRm9yZWdyb3VuZCI6eyIkaWQiOiI3NDciLCJDb2xvciI6eyIkaWQiOiI3NDgiLCJBIjoyNTUsIlIiOjI0OCwiRyI6MjQ3LCJCIjoyMjF9fSwiTWF4V2lkdGgiOjEwNC44ODI2Mzc5NTU4MTQ1NSwiTWF4SGVpZ2h0IjoiSW5maW5pdHkiLCJTbWFydEZvcmVncm91bmRJc0FjdGl2ZSI6ZmFsc2UsIkhvcml6b250YWxBbGlnbm1lbnQiOjEsIlZlcnRpY2FsQWxpZ25tZW50IjowLCJTbWFydEZvcmVncm91bmQiOm51bGwsIkJhY2tncm91bmRGaWxsVHlwZSI6MCwiTWFyZ2luIjp7IiRpZCI6Ijc0OSIsIlRvcCI6MC4wLCJMZWZ0IjowLjAsIlJpZ2h0IjowLjAsIkJvdHRvbSI6MC4wfSwiUGFkZGluZyI6eyIkaWQiOiI3NTAiLCJUb3AiOjAuMCwiTGVmdCI6MC4wLCJSaWdodCI6MC4wLCJCb3R0b20iOjAuMH0sIkJhY2tncm91bmQiOnsiJGlkIjoiNzUxIiwiQ29sb3IiOnsiJGlkIjoiNzUyIiwiQSI6MCwiUiI6MjU1LCJHIjoyNTUsIkIiOjI1NX19LCJJc1Zpc2libGUiOnRydWUsIldpZHRoIjowLjAsIkhlaWdodCI6MC4wLCJCb3JkZXJTdHlsZSI6eyIkaWQiOiI3NTMiLCJMaW5lQ29sb3IiOm51bGwsIkxpbmVXZWlnaHQiOjAuMCwiTGluZVR5cGUiOjAsIlBhcmVudFN0eWxlIjpudWxsfSwiUGFyZW50U3R5bGUiOm51bGx9LCJEYXRlU3R5bGUiOnsiJGlkIjoiNzU0IiwiRm9udFNldHRpbmdzIjp7IiRpZCI6Ijc1NSIsIkZvbnRTaXplIjoxMSwiRm9udE5hbWUiOiJDYWxpYnJpIiwiSXNCb2xkIjp0cnVlLCJJc0l0YWxpYyI6ZmFsc2UsIklzVW5kZXJsaW5lZCI6ZmFsc2UsIlBhcmVudFN0eWxlIjpudWxsfSwiQXV0b1NpemUiOjAsIkZvcmVncm91bmQiOnsiJGlkIjoiNzU2IiwiQ29sb3IiOnsiJGlkIjoiNzU3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c1OCIsIlRvcCI6MC4wLCJMZWZ0IjowLjAsIlJpZ2h0IjowLjAsIkJvdHRvbSI6MC4wfSwiUGFkZGluZyI6eyIkaWQiOiI3NTkiLCJUb3AiOjAuMCwiTGVmdCI6MC4wLCJSaWdodCI6MC4wLCJCb3R0b20iOjAuMH0sIkJhY2tncm91bmQiOnsiJGlkIjoiNzYwIiwiQ29sb3IiOnsiJGlkIjoiNzYxIiwiQSI6MCwiUiI6MjU1LCJHIjoyNTUsIkIiOjI1NX19LCJJc1Zpc2libGUiOnRydWUsIldpZHRoIjowLjAsIkhlaWdodCI6MC4wLCJCb3JkZXJTdHlsZSI6eyIkaWQiOiI3NjIiLCJMaW5lQ29sb3IiOm51bGwsIkxpbmVXZWlnaHQiOjAuMCwiTGluZVR5cGUiOjAsIlBhcmVudFN0eWxlIjpudWxsfSwiUGFyZW50U3R5bGUiOm51bGx9LCJEYXRlRm9ybWF0Ijp7IiRpZCI6Ijc2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Y0IiwiRGF0ZVBhcnRJc1Zpc2libGUiOnRydWUsIlRpbWVQYXJ0SXNWaXNpYmxlIjpmYWxzZX19LCJXZWVrTnVtYmVyaW5nIjp7IiRpZCI6Ijc2NSIsIkZvcm1hdCI6MCwiSXNWaXNpYmxlIjpmYWxzZSwiTGFzdEtub3duVmlzaWJpbGl0eVN0YXRlIjpmYWxzZX0sIklzVmlzaWJsZSI6dHJ1ZSwiUGFyZW50U3R5bGUiOm51bGx9LCJJbmRleCI6NCwiUGVyY2VudGFnZUNvbXBsZXRlIjpudWxsLCJQb3NpdGlvbiI6eyJSYXRpbyI6MC4yMjQwNTU1MjQ3NzA2NDEzMSwiSXNDdXN0b20iOnRydWV9LCJEYXRlRm9ybWF0Ijp7IiRyZWYiOiI3NjMifSwiV2Vla051bWJlcmluZyI6eyIkaWQiOiI3NjYiLCJGb3JtYXQiOjAsIklzVmlzaWJsZSI6ZmFsc2UsIkxhc3RLbm93blZpc2liaWxpdHlTdGF0ZSI6ZmFsc2V9LCJSZWxhdGVkVGFza0lkIjoiMDAwMDAwMDAtMDAwMC0wMDAwLTAwMDAtMDAwMDAwMDAwMDAwIiwiSWQiOiIwZWNiMTc2Zi1jZWY2LTQ1ZjAtYjExMi0xZGQxZTE3Y2EyN2QiLCJJbXBvcnRJZCI6bnVsbCwiVGl0bGUiOiJCdXNpbmVzcyBAIHRoZSBTcGVlZCBvZiBUaG91Z2h0IChib29rKSIsIk5vdGUiOm51bGwsIkh5cGVybGluayI6eyIkaWQiOiI3NjciLCJBZGRyZXNzIjpudWxsLCJTdWJBZGRyZXNzIjpudWxsfSwiSXNDaGFuZ2VkIjpmYWxzZSwiSXNOZXciOmZhbHNlfSx7IiRpZCI6Ijc2OCIsIkRhdGUiOiIxOTc1LTA0LTA3VDIzOjU5OjAwIiwiU3R5bGUiOnsiJGlkIjoiNzY5IiwiU2hhcGUiOjEsIkNvbm5lY3Rvck1hcmdpbiI6eyIkcmVmIjoiNDQ1In0sIkNvbm5lY3RvclN0eWxlIjp7IiRpZCI6Ijc3MCIsIkxpbmVDb2xvciI6eyIkcmVmIjoiNDQ3In0sIkxpbmVXZWlnaHQiOjEuMCwiTGluZVR5cGUiOjAsIlBhcmVudFN0eWxlIjpudWxsfSwiSXNCZWxvd1RpbWViYW5kIjpmYWxzZSwiUG9zaXRpb25PblRhc2siOjAsIkhpZGVEYXRlIjpmYWxzZSwiU2hhcGVTaXplIjowLCJTcGFjaW5nIjoyLjAsIlBhZGRpbmciOnsiJHJlZiI6IjQ0OSJ9LCJTaGFwZVN0eWxlIjp7IiRpZCI6Ijc3MSIsIk1hcmdpbiI6eyIkcmVmIjoiOCJ9LCJQYWRkaW5nIjp7IiRyZWYiOiI5In0sIkJhY2tncm91bmQiOnsiJGlkIjoiNzcyIiwiQ29sb3IiOnsiJGlkIjoiNzczIiwiQSI6MjU1LCJSIjoxNDEsIkciOjE2NiwiQiI6MTczfX0sIklzVmlzaWJsZSI6dHJ1ZSwiV2lkdGgiOjEyLjAsIkhlaWdodCI6MTQuMCwiQm9yZGVyU3R5bGUiOnsiJGlkIjoiNzc0IiwiTGluZUNvbG9yIjp7IiRyZWYiOiI0MSJ9LCJMaW5lV2VpZ2h0IjowLjAsIkxpbmVUeXBlIjowLCJQYXJlbnRTdHlsZSI6bnVsbH0sIlBhcmVudFN0eWxlIjpudWxsfSwiVGl0bGVTdHlsZSI6eyIkaWQiOiI3NzUiLCJGb250U2V0dGluZ3MiOnsiJGlkIjoiNzc2IiwiRm9udFNpemUiOjExLCJGb250TmFtZSI6IkNhbGlicmkiLCJJc0JvbGQiOnRydWUsIklzSXRhbGljIjpmYWxzZSwiSXNVbmRlcmxpbmVkIjpmYWxzZSwiUGFyZW50U3R5bGUiOm51bGx9LCJBdXRvU2l6ZSI6MiwiRm9yZWdyb3VuZCI6eyIkaWQiOiI3NzciLCJDb2xvciI6eyIkaWQiOiI3NzgiLCJBIjoyNTUsIlIiOjI0OCwiRyI6MjQ3LCJCIjoyMjF9fSwiTWF4V2lkdGgiOjEwMy41OTEyNjYzODc4NzkzOS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c3OSIsIkNvbG9yIjp7IiRpZCI6Ijc4MCIsIkEiOjAsIlIiOjI1NSwiRyI6MjU1LCJCIjoyNTV9fSwiSXNWaXNpYmxlIjp0cnVlLCJXaWR0aCI6MC4wLCJIZWlnaHQiOjAuMCwiQm9yZGVyU3R5bGUiOnsiJGlkIjoiNzgxIiwiTGluZUNvbG9yIjpudWxsLCJMaW5lV2VpZ2h0IjowLjAsIkxpbmVUeXBlIjowLCJQYXJlbnRTdHlsZSI6bnVsbH0sIlBhcmVudFN0eWxlIjpudWxsfSwiRGF0ZVN0eWxlIjp7IiRpZCI6Ijc4MiIsIkZvbnRTZXR0aW5ncyI6eyIkaWQiOiI3ODMiLCJGb250U2l6ZSI6MTEsIkZvbnROYW1lIjoiQ2FsaWJyaSIsIklzQm9sZCI6dHJ1ZSwiSXNJdGFsaWMiOmZhbHNlLCJJc1VuZGVybGluZWQiOmZhbHNlLCJQYXJlbnRTdHlsZSI6bnVsbH0sIkF1dG9TaXplIjowLCJGb3JlZ3JvdW5kIjp7IiRpZCI6Ijc4NCIsIkNvbG9yIjp7IiRpZCI6Ijc4N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3ODYiLCJDb2xvciI6eyIkaWQiOiI3ODciLCJBIjowLCJSIjoyNTUsIkciOjI1NSwiQiI6MjU1fX0sIklzVmlzaWJsZSI6dHJ1ZSwiV2lkdGgiOjAuMCwiSGVpZ2h0IjowLjAsIkJvcmRlclN0eWxlIjp7IiRpZCI6Ijc4OCIsIkxpbmVDb2xvciI6bnVsbCwiTGluZVdlaWdodCI6MC4wLCJMaW5lVHlwZSI6MCwiUGFyZW50U3R5bGUiOm51bGx9LCJQYXJlbnRTdHlsZSI6bnVsbH0sIkRhdGVGb3JtYXQiOnsiJHJlZiI6IjY3NSJ9LCJXZWVrTnVtYmVyaW5nIjp7IiRpZCI6Ijc4OSIsIkZvcm1hdCI6MCwiSXNWaXNpYmxlIjpmYWxzZSwiTGFzdEtub3duVmlzaWJpbGl0eVN0YXRlIjpmYWxzZX0sIklzVmlzaWJsZSI6dHJ1ZSwiUGFyZW50U3R5bGUiOm51bGx9LCJJbmRleCI6NSwiUGVyY2VudGFnZUNvbXBsZXRlIjpudWxsLCJQb3NpdGlvbiI6eyJSYXRpbyI6MC4xMzE5OTA2ODAzOTE1OTA4NywiSXNDdXN0b20iOnRydWV9LCJEYXRlRm9ybWF0Ijp7IiRyZWYiOiI2NzUifSwiV2Vla051bWJlcmluZyI6eyIkaWQiOiI3OTAiLCJGb3JtYXQiOjAsIklzVmlzaWJsZSI6ZmFsc2UsIkxhc3RLbm93blZpc2liaWxpdHlTdGF0ZSI6ZmFsc2V9LCJSZWxhdGVkVGFza0lkIjoiMDAwMDAwMDAtMDAwMC0wMDAwLTAwMDAtMDAwMDAwMDAwMDAwIiwiSWQiOiJkMzU2NzY1ZC1jMjM1LTQ0M2QtOTY4ZS1iOGFhMWNlNmVjZTkiLCJJbXBvcnRJZCI6bnVsbCwiVGl0bGUiOiJEcm9wcyBvdXQgb2YgY29sbGVnZSAmIGNvLWZvdW5kcyBNaWNyb3NvZnQiLCJOb3RlIjpudWxsLCJIeXBlcmxpbmsiOnsiJGlkIjoiNzkxIiwiQWRkcmVzcyI6bnVsbCwiU3ViQWRkcmVzcyI6bnVsbH0sIklzQ2hhbmdlZCI6ZmFsc2UsIklzTmV3IjpmYWxzZX0seyIkaWQiOiI3OTIiLCJEYXRlIjoiMTk3My0wOS0wMVQyMzo1OTowMCIsIlN0eWxlIjp7IiRpZCI6Ijc5MyIsIlNoYXBlIjoxLCJDb25uZWN0b3JNYXJnaW4iOnsiJHJlZiI6IjQ0NSJ9LCJDb25uZWN0b3JTdHlsZSI6eyIkaWQiOiI3OTQiLCJMaW5lQ29sb3IiOnsiJGlkIjoiNzk1IiwiJHR5cGUiOiJOTFJFLkNvbW1vbi5Eb20uU29saWRDb2xvckJydXNoLCBOTFJFLkNvbW1vbiIsIkNvbG9yIjp7IiRpZCI6Ijc5NiIsIkEiOjI1NSwiUiI6MTE1LCJHIjoxMTUsIkIiOjExNX19LCJMaW5lV2VpZ2h0IjoxLjAsIkxpbmVUeXBlIjowLCJQYXJlbnRTdHlsZSI6bnVsbH0sIklzQmVsb3dUaW1lYmFuZCI6dHJ1ZSwiUG9zaXRpb25PblRhc2siOjAsIkhpZGVEYXRlIjpmYWxzZSwiU2hhcGVTaXplIjowLCJTcGFjaW5nIjoyLjAsIlBhZGRpbmciOnsiJHJlZiI6IjQ0OSJ9LCJTaGFwZVN0eWxlIjp7IiRpZCI6Ijc5NyIsIk1hcmdpbiI6eyIkcmVmIjoiOCJ9LCJQYWRkaW5nIjp7IiRyZWYiOiI5In0sIkJhY2tncm91bmQiOnsiJGlkIjoiNzk4IiwiQ29sb3IiOnsiJGlkIjoiNzk5IiwiQSI6MjU1LCJSIjoxNDEsIkciOjE2NiwiQiI6MTczfX0sIklzVmlzaWJsZSI6dHJ1ZSwiV2lkdGgiOjEyLjAsIkhlaWdodCI6MTQuMCwiQm9yZGVyU3R5bGUiOnsiJGlkIjoiODAwIiwiTGluZUNvbG9yIjp7IiRyZWYiOiI0MSJ9LCJMaW5lV2VpZ2h0IjowLjAsIkxpbmVUeXBlIjowLCJQYXJlbnRTdHlsZSI6bnVsbH0sIlBhcmVudFN0eWxlIjpudWxsfSwiVGl0bGVTdHlsZSI6eyIkaWQiOiI4MDEiLCJGb250U2V0dGluZ3MiOnsiJGlkIjoiODAyIiwiRm9udFNpemUiOjExLCJGb250TmFtZSI6IkNhbGlicmkiLCJJc0JvbGQiOnRydWUsIklzSXRhbGljIjpmYWxzZSwiSXNVbmRlcmxpbmVkIjpmYWxzZSwiUGFyZW50U3R5bGUiOm51bGx9LCJBdXRvU2l6ZSI6MiwiRm9yZWdyb3VuZCI6eyIkaWQiOiI4MDMiLCJDb2xvciI6eyIkaWQiOiI4MDQiLCJBIjoyNTUsIlIiOjI0OCwiRyI6MjQ3LCJCIjoyMjF9fSwiTWF4V2lkdGgiOjExNy4xODMzMzMzMzMzMzMzN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gwNSIsIkNvbG9yIjp7IiRpZCI6IjgwNiIsIkEiOjAsIlIiOjI1NSwiRyI6MjU1LCJCIjoyNTV9fSwiSXNWaXNpYmxlIjp0cnVlLCJXaWR0aCI6MC4wLCJIZWlnaHQiOjAuMCwiQm9yZGVyU3R5bGUiOnsiJGlkIjoiODA3IiwiTGluZUNvbG9yIjpudWxsLCJMaW5lV2VpZ2h0IjowLjAsIkxpbmVUeXBlIjowLCJQYXJlbnRTdHlsZSI6bnVsbH0sIlBhcmVudFN0eWxlIjpudWxsfSwiRGF0ZVN0eWxlIjp7IiRpZCI6IjgwOCIsIkZvbnRTZXR0aW5ncyI6eyIkaWQiOiI4MDkiLCJGb250U2l6ZSI6MTEsIkZvbnROYW1lIjoiQ2FsaWJyaSIsIklzQm9sZCI6dHJ1ZSwiSXNJdGFsaWMiOmZhbHNlLCJJc1VuZGVybGluZWQiOmZhbHNlLCJQYXJlbnRTdHlsZSI6bnVsbH0sIkF1dG9TaXplIjowLCJGb3JlZ3JvdW5kIjp7IiRpZCI6IjgxMCIsIkNvbG9yIjp7IiRpZCI6IjgxM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4MTIiLCJDb2xvciI6eyIkaWQiOiI4MTMiLCJBIjowLCJSIjoyNTUsIkciOjI1NSwiQiI6MjU1fX0sIklzVmlzaWJsZSI6dHJ1ZSwiV2lkdGgiOjAuMCwiSGVpZ2h0IjowLjAsIkJvcmRlclN0eWxlIjp7IiRpZCI6IjgxNCIsIkxpbmVDb2xvciI6bnVsbCwiTGluZVdlaWdodCI6MC4wLCJMaW5lVHlwZSI6MCwiUGFyZW50U3R5bGUiOm51bGx9LCJQYXJlbnRTdHlsZSI6bnVsbH0sIkRhdGVGb3JtYXQiOnsiJHJlZiI6IjY3NSJ9LCJXZWVrTnVtYmVyaW5nIjp7IiRpZCI6IjgxNSIsIkZvcm1hdCI6MCwiSXNWaXNpYmxlIjpmYWxzZSwiTGFzdEtub3duVmlzaWJpbGl0eVN0YXRlIjpmYWxzZX0sIklzVmlzaWJsZSI6dHJ1ZSwiUGFyZW50U3R5bGUiOm51bGx9LCJJbmRleCI6NiwiUGVyY2VudGFnZUNvbXBsZXRlIjpudWxsLCJQb3NpdGlvbiI6eyJSYXRpbyI6MC4wOTg1NjA5OTE1NDg1NTczMTEsIklzQ3VzdG9tIjp0cnVlfSwiRGF0ZUZvcm1hdCI6eyIkcmVmIjoiNjc1In0sIldlZWtOdW1iZXJpbmciOnsiJGlkIjoiODE2IiwiRm9ybWF0IjowLCJJc1Zpc2libGUiOmZhbHNlLCJMYXN0S25vd25WaXNpYmlsaXR5U3RhdGUiOmZhbHNlfSwiUmVsYXRlZFRhc2tJZCI6IjAwMDAwMDAwLTAwMDAtMDAwMC0wMDAwLTAwMDAwMDAwMDAwMCIsIklkIjoiMDA2YzkyZTctNGJjYS00MmYzLThjOGEtMDBjYzNhYzdlYTM1IiwiSW1wb3J0SWQiOm51bGwsIlRpdGxlIjoiRW5yb2xscyBhdCBIYXJ2YXJkIENvbGxlZ2UiLCJOb3RlIjpudWxsLCJIeXBlcmxpbmsiOnsiJGlkIjoiODE3IiwiQWRkcmVzcyI6bnVsbCwiU3ViQWRkcmVzcyI6bnVsbH0sIklzQ2hhbmdlZCI6ZmFsc2UsIklzTmV3IjpmYWxzZX0seyIkaWQiOiI4MTgiLCJEYXRlIjoiMTk2OC0wOS0wMVQyMzo1OTowMCIsIlN0eWxlIjp7IiRpZCI6IjgxOSIsIlNoYXBlIjoxLCJDb25uZWN0b3JNYXJnaW4iOnsiJHJlZiI6IjQ0NSJ9LCJDb25uZWN0b3JTdHlsZSI6eyIkaWQiOiI4MjAiLCJMaW5lQ29sb3IiOnsiJGlkIjoiODIxIiwiJHR5cGUiOiJOTFJFLkNvbW1vbi5Eb20uU29saWRDb2xvckJydXNoLCBOTFJFLkNvbW1vbiIsIkNvbG9yIjp7IiRpZCI6IjgyMiIsIkEiOjI1NSwiUiI6MTE1LCJHIjoxMTUsIkIiOjExNX19LCJMaW5lV2VpZ2h0IjoxLjAsIkxpbmVUeXBlIjowLCJQYXJlbnRTdHlsZSI6bnVsbH0sIklzQmVsb3dUaW1lYmFuZCI6ZmFsc2UsIlBvc2l0aW9uT25UYXNrIjowLCJIaWRlRGF0ZSI6ZmFsc2UsIlNoYXBlU2l6ZSI6MCwiU3BhY2luZyI6Mi4wLCJQYWRkaW5nIjp7IiRyZWYiOiI0NDkifSwiU2hhcGVTdHlsZSI6eyIkaWQiOiI4MjMiLCJNYXJnaW4iOnsiJHJlZiI6IjgifSwiUGFkZGluZyI6eyIkcmVmIjoiOSJ9LCJCYWNrZ3JvdW5kIjp7IiRpZCI6IjgyNCIsIkNvbG9yIjp7IiRpZCI6IjgyNSIsIkEiOjI1NSwiUiI6MTQxLCJHIjoxNjYsIkIiOjE3M319LCJJc1Zpc2libGUiOnRydWUsIldpZHRoIjoxMi4wLCJIZWlnaHQiOjE0LjAsIkJvcmRlclN0eWxlIjp7IiRpZCI6IjgyNiIsIkxpbmVDb2xvciI6eyIkcmVmIjoiNDEifSwiTGluZVdlaWdodCI6MC4wLCJMaW5lVHlwZSI6MCwiUGFyZW50U3R5bGUiOm51bGx9LCJQYXJlbnRTdHlsZSI6bnVsbH0sIlRpdGxlU3R5bGUiOnsiJGlkIjoiODI3IiwiRm9udFNldHRpbmdzIjp7IiRpZCI6IjgyOCIsIkZvbnRTaXplIjoxMSwiRm9udE5hbWUiOiJDYWxpYnJpIiwiSXNCb2xkIjp0cnVlLCJJc0l0YWxpYyI6ZmFsc2UsIklzVW5kZXJsaW5lZCI6ZmFsc2UsIlBhcmVudFN0eWxlIjpudWxsfSwiQXV0b1NpemUiOjIsIkZvcmVncm91bmQiOnsiJGlkIjoiODI5IiwiQ29sb3IiOnsiJGlkIjoiODMwIiwiQSI6MjU1LCJSIjoyNDgsIkciOjI0NywiQiI6MjIxfX0sIk1heFdpZHRoIjoxMjU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gzMSIsIkNvbG9yIjp7IiRpZCI6IjgzMiIsIkEiOjAsIlIiOjI1NSwiRyI6MjU1LCJCIjoyNTV9fSwiSXNWaXNpYmxlIjp0cnVlLCJXaWR0aCI6MC4wLCJIZWlnaHQiOjAuMCwiQm9yZGVyU3R5bGUiOnsiJGlkIjoiODMzIiwiTGluZUNvbG9yIjpudWxsLCJMaW5lV2VpZ2h0IjowLjAsIkxpbmVUeXBlIjowLCJQYXJlbnRTdHlsZSI6bnVsbH0sIlBhcmVudFN0eWxlIjpudWxsfSwiRGF0ZVN0eWxlIjp7IiRpZCI6IjgzNCIsIkZvbnRTZXR0aW5ncyI6eyIkaWQiOiI4MzUiLCJGb250U2l6ZSI6MTEsIkZvbnROYW1lIjoiQ2FsaWJyaSIsIklzQm9sZCI6dHJ1ZSwiSXNJdGFsaWMiOmZhbHNlLCJJc1VuZGVybGluZWQiOmZhbHNlLCJQYXJlbnRTdHlsZSI6bnVsbH0sIkF1dG9TaXplIjowLCJGb3JlZ3JvdW5kIjp7IiRpZCI6IjgzNiIsIkNvbG9yIjp7IiRpZCI6IjgzNy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4MzgiLCJDb2xvciI6eyIkaWQiOiI4MzkiLCJBIjowLCJSIjoyNTUsIkciOjI1NSwiQiI6MjU1fX0sIklzVmlzaWJsZSI6dHJ1ZSwiV2lkdGgiOjAuMCwiSGVpZ2h0IjowLjAsIkJvcmRlclN0eWxlIjp7IiRpZCI6Ijg0MCIsIkxpbmVDb2xvciI6bnVsbCwiTGluZVdlaWdodCI6MC4wLCJMaW5lVHlwZSI6MCwiUGFyZW50U3R5bGUiOm51bGx9LCJQYXJlbnRTdHlsZSI6bnVsbH0sIkRhdGVGb3JtYXQiOnsiJHJlZiI6IjY3NSJ9LCJXZWVrTnVtYmVyaW5nIjp7IiRpZCI6Ijg0MSIsIkZvcm1hdCI6MCwiSXNWaXNpYmxlIjpmYWxzZSwiTGFzdEtub3duVmlzaWJpbGl0eVN0YXRlIjpmYWxzZX0sIklzVmlzaWJsZSI6dHJ1ZSwiUGFyZW50U3R5bGUiOm51bGx9LCJJbmRleCI6NywiUGVyY2VudGFnZUNvbXBsZXRlIjpudWxsLCJQb3NpdGlvbiI6eyJSYXRpbyI6MC4yMTY5MTk5OTYxMTE1OTcxMiwiSXNDdXN0b20iOnRydWV9LCJEYXRlRm9ybWF0Ijp7IiRyZWYiOiI2NzUifSwiV2Vla051bWJlcmluZyI6eyIkaWQiOiI4NDIiLCJGb3JtYXQiOjAsIklzVmlzaWJsZSI6ZmFsc2UsIkxhc3RLbm93blZpc2liaWxpdHlTdGF0ZSI6ZmFsc2V9LCJSZWxhdGVkVGFza0lkIjoiMDAwMDAwMDAtMDAwMC0wMDAwLTAwMDAtMDAwMDAwMDAwMDAwIiwiSWQiOiIyOGYyNGZmMC1iZDVlLTRmMzktYTgzYS02YWU0ZTRlNzAyNDAiLCJJbXBvcnRJZCI6bnVsbCwiVGl0bGUiOiJFbnJvbGxzIGF0IExha2VzaWRlIFNjaG9vbCIsIk5vdGUiOm51bGwsIkh5cGVybGluayI6eyIkaWQiOiI4NDMiLCJBZGRyZXNzIjpudWxsLCJTdWJBZGRyZXNzIjpudWxsfSwiSXNDaGFuZ2VkIjpmYWxzZSwiSXNOZXciOmZhbHNlfSx7IiRpZCI6Ijg0NCIsIkRhdGUiOiIxOTg5LTA1LTIzVDIzOjU5OjAwIiwiU3R5bGUiOnsiJGlkIjoiODQ1IiwiU2hhcGUiOjEsIkNvbm5lY3Rvck1hcmdpbiI6eyIkcmVmIjoiNDQ1In0sIkNvbm5lY3RvclN0eWxlIjp7IiRpZCI6Ijg0NiIsIkxpbmVDb2xvciI6eyIkcmVmIjoiNDQ3In0sIkxpbmVXZWlnaHQiOjEuMCwiTGluZVR5cGUiOjAsIlBhcmVudFN0eWxlIjpudWxsfSwiSXNCZWxvd1RpbWViYW5kIjp0cnVlLCJQb3NpdGlvbk9uVGFzayI6MCwiSGlkZURhdGUiOmZhbHNlLCJTaGFwZVNpemUiOjAsIlNwYWNpbmciOjIuMCwiUGFkZGluZyI6eyIkcmVmIjoiNDQ5In0sIlNoYXBlU3R5bGUiOnsiJGlkIjoiODQ3IiwiTWFyZ2luIjp7IiRyZWYiOiI4In0sIlBhZGRpbmciOnsiJHJlZiI6IjkifSwiQmFja2dyb3VuZCI6eyIkaWQiOiI4NDgiLCJDb2xvciI6eyIkaWQiOiI4NDkiLCJBIjoyNTUsIlIiOjE0MSwiRyI6MTY2LCJCIjoxNzN9fSwiSXNWaXNpYmxlIjp0cnVlLCJXaWR0aCI6MTIuMCwiSGVpZ2h0IjoxNC4wLCJCb3JkZXJTdHlsZSI6eyIkaWQiOiI4NTAiLCJMaW5lQ29sb3IiOnsiJHJlZiI6IjQxIn0sIkxpbmVXZWlnaHQiOjAuMCwiTGluZVR5cGUiOjAsIlBhcmVudFN0eWxlIjpudWxsfSwiUGFyZW50U3R5bGUiOm51bGx9LCJUaXRsZVN0eWxlIjp7IiRpZCI6Ijg1MSIsIkZvbnRTZXR0aW5ncyI6eyIkaWQiOiI4NTIiLCJGb250U2l6ZSI6MTEsIkZvbnROYW1lIjoiQ2FsaWJyaSIsIklzQm9sZCI6dHJ1ZSwiSXNJdGFsaWMiOmZhbHNlLCJJc1VuZGVybGluZWQiOmZhbHNlLCJQYXJlbnRTdHlsZSI6bnVsbH0sIkF1dG9TaXplIjowLCJGb3JlZ3JvdW5kIjp7IiRpZCI6Ijg1MyIsIkNvbG9yIjp7IiRpZCI6Ijg1NCIsIkEiOjI1NSwiUiI6MjQ4LCJHIjoyNDcsIkIiOjIyMX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4NTUiLCJDb2xvciI6eyIkaWQiOiI4NTYiLCJBIjowLCJSIjoyNTUsIkciOjI1NSwiQiI6MjU1fX0sIklzVmlzaWJsZSI6dHJ1ZSwiV2lkdGgiOjAuMCwiSGVpZ2h0IjowLjAsIkJvcmRlclN0eWxlIjp7IiRpZCI6Ijg1NyIsIkxpbmVDb2xvciI6bnVsbCwiTGluZVdlaWdodCI6MC4wLCJMaW5lVHlwZSI6MCwiUGFyZW50U3R5bGUiOm51bGx9LCJQYXJlbnRTdHlsZSI6bnVsbH0sIkRhdGVTdHlsZSI6eyIkaWQiOiI4NTgiLCJGb250U2V0dGluZ3MiOnsiJGlkIjoiODU5IiwiRm9udFNpemUiOjExLCJGb250TmFtZSI6IkNhbGlicmkiLCJJc0JvbGQiOnRydWUsIklzSXRhbGljIjpmYWxzZSwiSXNVbmRlcmxpbmVkIjpmYWxzZSwiUGFyZW50U3R5bGUiOm51bGx9LCJBdXRvU2l6ZSI6MCwiRm9yZWdyb3VuZCI6eyIkaWQiOiI4NjAiLCJDb2xvciI6eyIkaWQiOiI4NjE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YyIiwiQ29sb3IiOnsiJGlkIjoiODYzIiwiQSI6MCwiUiI6MjU1LCJHIjoyNTUsIkIiOjI1NX19LCJJc1Zpc2libGUiOnRydWUsIldpZHRoIjowLjAsIkhlaWdodCI6MC4wLCJCb3JkZXJTdHlsZSI6eyIkaWQiOiI4NjQiLCJMaW5lQ29sb3IiOm51bGwsIkxpbmVXZWlnaHQiOjAuMCwiTGluZVR5cGUiOjAsIlBhcmVudFN0eWxlIjpudWxsfSwiUGFyZW50U3R5bGUiOm51bGx9LCJEYXRlRm9ybWF0Ijp7IiRyZWYiOiI2NzUifSwiV2Vla051bWJlcmluZyI6eyIkaWQiOiI4NjUiLCJGb3JtYXQiOjAsIklzVmlzaWJsZSI6ZmFsc2UsIkxhc3RLbm93blZpc2liaWxpdHlTdGF0ZSI6ZmFsc2V9LCJJc1Zpc2libGUiOnRydWUsIlBhcmVudFN0eWxlIjpudWxsfSwiSW5kZXgiOjgsIlBlcmNlbnRhZ2VDb21wbGV0ZSI6bnVsbCwiUG9zaXRpb24iOnsiUmF0aW8iOjAuMTIyNjk1MDg1NzM3NDQwMzMsIklzQ3VzdG9tIjp0cnVlfSwiRGF0ZUZvcm1hdCI6eyIkcmVmIjoiNjc1In0sIldlZWtOdW1iZXJpbmciOnsiJGlkIjoiODY2IiwiRm9ybWF0IjowLCJJc1Zpc2libGUiOmZhbHNlLCJMYXN0S25vd25WaXNpYmlsaXR5U3RhdGUiOmZhbHNlfSwiUmVsYXRlZFRhc2tJZCI6IjAwMDAwMDAwLTAwMDAtMDAwMC0wMDAwLTAwMDAwMDAwMDAwMCIsIklkIjoiYWIxNGUwYTEtZTZjNS00YWUwLTg0MDgtMWI2ZTJlYjY1ZWQxIiwiSW1wb3J0SWQiOm51bGwsIlRpdGxlIjoiRm91bmRzIENvcmJpcyIsIk5vdGUiOm51bGwsIkh5cGVybGluayI6eyIkaWQiOiI4NjciLCJBZGRyZXNzIjpudWxsLCJTdWJBZGRyZXNzIjpudWxsfSwiSXNDaGFuZ2VkIjpmYWxzZSwiSXNOZXciOmZhbHNlfSx7IiRpZCI6Ijg2OCIsIkRhdGUiOiIxOTgwLTEwLTI4VDIzOjU5OjAwIiwiU3R5bGUiOnsiJGlkIjoiODY5IiwiU2hhcGUiOjEsIkNvbm5lY3Rvck1hcmdpbiI6eyIkcmVmIjoiNDQ1In0sIkNvbm5lY3RvclN0eWxlIjp7IiRpZCI6Ijg3MCIsIkxpbmVDb2xvciI6eyIkcmVmIjoiNDQ3In0sIkxpbmVXZWlnaHQiOjEuMCwiTGluZVR5cGUiOjAsIlBhcmVudFN0eWxlIjpudWxsfSwiSXNCZWxvd1RpbWViYW5kIjpmYWxzZSwiUG9zaXRpb25PblRhc2siOjAsIkhpZGVEYXRlIjpmYWxzZSwiU2hhcGVTaXplIjowLCJTcGFjaW5nIjoyLjAsIlBhZGRpbmciOnsiJHJlZiI6IjQ0OSJ9LCJTaGFwZVN0eWxlIjp7IiRpZCI6Ijg3MSIsIk1hcmdpbiI6eyIkcmVmIjoiOCJ9LCJQYWRkaW5nIjp7IiRyZWYiOiI5In0sIkJhY2tncm91bmQiOnsiJGlkIjoiODcyIiwiQ29sb3IiOnsiJGlkIjoiODczIiwiQSI6MjU1LCJSIjoxNDEsIkciOjE2NiwiQiI6MTczfX0sIklzVmlzaWJsZSI6dHJ1ZSwiV2lkdGgiOjEyLjAsIkhlaWdodCI6MTQuMCwiQm9yZGVyU3R5bGUiOnsiJGlkIjoiODc0IiwiTGluZUNvbG9yIjp7IiRyZWYiOiI0MSJ9LCJMaW5lV2VpZ2h0IjowLjAsIkxpbmVUeXBlIjowLCJQYXJlbnRTdHlsZSI6bnVsbH0sIlBhcmVudFN0eWxlIjpudWxsfSwiVGl0bGVTdHlsZSI6eyIkaWQiOiI4NzUiLCJGb250U2V0dGluZ3MiOnsiJGlkIjoiODc2IiwiRm9udFNpemUiOjExLCJGb250TmFtZSI6IkNhbGlicmkiLCJJc0JvbGQiOnRydWUsIklzSXRhbGljIjpmYWxzZSwiSXNVbmRlcmxpbmVkIjpmYWxzZSwiUGFyZW50U3R5bGUiOm51bGx9LCJBdXRvU2l6ZSI6MiwiRm9yZWdyb3VuZCI6eyIkaWQiOiI4NzciLCJDb2xvciI6eyIkaWQiOiI4NzgiLCJBIjoyNTUsIlIiOjI0OCwiRyI6MjQ3LCJCIjoyMjF9fSwiTWF4V2lkdGgiOjE5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ODc5IiwiQ29sb3IiOnsiJGlkIjoiODgwIiwiQSI6MCwiUiI6MjU1LCJHIjoyNTUsIkIiOjI1NX19LCJJc1Zpc2libGUiOnRydWUsIldpZHRoIjowLjAsIkhlaWdodCI6MC4wLCJCb3JkZXJTdHlsZSI6eyIkaWQiOiI4ODEiLCJMaW5lQ29sb3IiOm51bGwsIkxpbmVXZWlnaHQiOjAuMCwiTGluZVR5cGUiOjAsIlBhcmVudFN0eWxlIjpudWxsfSwiUGFyZW50U3R5bGUiOm51bGx9LCJEYXRlU3R5bGUiOnsiJGlkIjoiODgyIiwiRm9udFNldHRpbmdzIjp7IiRpZCI6Ijg4MyIsIkZvbnRTaXplIjoxMSwiRm9udE5hbWUiOiJDYWxpYnJpIiwiSXNCb2xkIjp0cnVlLCJJc0l0YWxpYyI6ZmFsc2UsIklzVW5kZXJsaW5lZCI6ZmFsc2UsIlBhcmVudFN0eWxlIjpudWxsfSwiQXV0b1NpemUiOjAsIkZvcmVncm91bmQiOnsiJGlkIjoiODg0IiwiQ29sb3IiOnsiJGlkIjoiODg1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g4NiIsIkNvbG9yIjp7IiRpZCI6Ijg4NyIsIkEiOjAsIlIiOjI1NSwiRyI6MjU1LCJCIjoyNTV9fSwiSXNWaXNpYmxlIjp0cnVlLCJXaWR0aCI6MC4wLCJIZWlnaHQiOjAuMCwiQm9yZGVyU3R5bGUiOnsiJGlkIjoiODg4IiwiTGluZUNvbG9yIjpudWxsLCJMaW5lV2VpZ2h0IjowLjAsIkxpbmVUeXBlIjowLCJQYXJlbnRTdHlsZSI6bnVsbH0sIlBhcmVudFN0eWxlIjpudWxsfSwiRGF0ZUZvcm1hdCI6eyIkcmVmIjoiNjc1In0sIldlZWtOdW1iZXJpbmciOnsiJGlkIjoiODg5IiwiRm9ybWF0IjowLCJJc1Zpc2libGUiOmZhbHNlLCJMYXN0S25vd25WaXNpYmlsaXR5U3RhdGUiOmZhbHNlfSwiSXNWaXNpYmxlIjp0cnVlLCJQYXJlbnRTdHlsZSI6bnVsbH0sIkluZGV4Ijo5LCJQZXJjZW50YWdlQ29tcGxldGUiOm51bGwsIlBvc2l0aW9uIjp7IlJhdGlvIjowLjAsIklzQ3VzdG9tIjpmYWxzZX0sIkRhdGVGb3JtYXQiOnsiJHJlZiI6IjY3NSJ9LCJXZWVrTnVtYmVyaW5nIjp7IiRpZCI6Ijg5MCIsIkZvcm1hdCI6MCwiSXNWaXNpYmxlIjpmYWxzZSwiTGFzdEtub3duVmlzaWJpbGl0eVN0YXRlIjpmYWxzZX0sIlJlbGF0ZWRUYXNrSWQiOiIwMDAwMDAwMC0wMDAwLTAwMDAtMDAwMC0wMDAwMDAwMDAwMDAiLCJJZCI6IjY5M2YxOWQ0LWYyZTYtNDU0ZC1iZGJhLWU2NjU2M2YzZjhmMCIsIkltcG9ydElkIjpudWxsLCJUaXRsZSI6IklCTSBwYXJ0bmVyc2hpcCIsIk5vdGUiOm51bGwsIkh5cGVybGluayI6eyIkaWQiOiI4OTEiLCJBZGRyZXNzIjpudWxsLCJTdWJBZGRyZXNzIjpudWxsfSwiSXNDaGFuZ2VkIjpmYWxzZSwiSXNOZXciOmZhbHNlfSx7IiRpZCI6Ijg5MiIsIkRhdGUiOiIyMDE5LTA5LTIwVDIzOjU5OjAwWiIsIlN0eWxlIjp7IiRpZCI6Ijg5MyIsIlNoYXBlIjoxLCJDb25uZWN0b3JNYXJnaW4iOnsiJHJlZiI6IjQ0NSJ9LCJDb25uZWN0b3JTdHlsZSI6eyIkaWQiOiI4OTQiLCJMaW5lQ29sb3IiOnsiJGlkIjoiODk1IiwiJHR5cGUiOiJOTFJFLkNvbW1vbi5Eb20uU29saWRDb2xvckJydXNoLCBOTFJFLkNvbW1vbiIsIkNvbG9yIjp7IiRpZCI6Ijg5NiIsIkEiOjI1NSwiUiI6MTE1LCJHIjoxMTUsIkIiOjExNX19LCJMaW5lV2VpZ2h0IjoxLjAsIkxpbmVUeXBlIjowLCJQYXJlbnRTdHlsZSI6bnVsbH0sIklzQmVsb3dUaW1lYmFuZCI6dHJ1ZSwiUG9zaXRpb25PblRhc2siOjAsIkhpZGVEYXRlIjpmYWxzZSwiU2hhcGVTaXplIjowLCJTcGFjaW5nIjoyLjAsIlBhZGRpbmciOnsiJHJlZiI6IjQ0OSJ9LCJTaGFwZVN0eWxlIjp7IiRpZCI6Ijg5NyIsIk1hcmdpbiI6eyIkcmVmIjoiOCJ9LCJQYWRkaW5nIjp7IiRyZWYiOiI5In0sIkJhY2tncm91bmQiOnsiJGlkIjoiODk4IiwiQ29sb3IiOnsiJGlkIjoiODk5IiwiQSI6MjU1LCJSIjoxNDEsIkciOjE2NiwiQiI6MTczfX0sIklzVmlzaWJsZSI6dHJ1ZSwiV2lkdGgiOjEyLjAsIkhlaWdodCI6MTQuMCwiQm9yZGVyU3R5bGUiOnsiJGlkIjoiOTAwIiwiTGluZUNvbG9yIjp7IiRyZWYiOiI0MSJ9LCJMaW5lV2VpZ2h0IjowLjAsIkxpbmVUeXBlIjowLCJQYXJlbnRTdHlsZSI6bnVsbH0sIlBhcmVudFN0eWxlIjpudWxsfSwiVGl0bGVTdHlsZSI6eyIkaWQiOiI5MDEiLCJGb250U2V0dGluZ3MiOnsiJGlkIjoiOTAyIiwiRm9udFNpemUiOjExLCJGb250TmFtZSI6IkNhbGlicmkiLCJJc0JvbGQiOnRydWUsIklzSXRhbGljIjpmYWxzZSwiSXNVbmRlcmxpbmVkIjpmYWxzZSwiUGFyZW50U3R5bGUiOm51bGx9LCJBdXRvU2l6ZSI6MiwiRm9yZWdyb3VuZCI6eyIkaWQiOiI5MDMiLCJDb2xvciI6eyIkaWQiOiI5MDQiLCJBIjoyNTUsIlIiOjI0OCwiRyI6MjQ3LCJCIjoyMjF9fSwiTWF4V2lkdGgiOjEzMy45NDQwODI3OTU4NDE0N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kwNSIsIkNvbG9yIjp7IiRpZCI6IjkwNiIsIkEiOjAsIlIiOjI1NSwiRyI6MjU1LCJCIjoyNTV9fSwiSXNWaXNpYmxlIjp0cnVlLCJXaWR0aCI6MC4wLCJIZWlnaHQiOjAuMCwiQm9yZGVyU3R5bGUiOnsiJGlkIjoiOTA3IiwiTGluZUNvbG9yIjpudWxsLCJMaW5lV2VpZ2h0IjowLjAsIkxpbmVUeXBlIjowLCJQYXJlbnRTdHlsZSI6bnVsbH0sIlBhcmVudFN0eWxlIjpudWxsfSwiRGF0ZVN0eWxlIjp7IiRpZCI6IjkwOCIsIkZvbnRTZXR0aW5ncyI6eyIkaWQiOiI5MDkiLCJGb250U2l6ZSI6MTEsIkZvbnROYW1lIjoiQ2FsaWJyaSIsIklzQm9sZCI6dHJ1ZSwiSXNJdGFsaWMiOmZhbHNlLCJJc1VuZGVybGluZWQiOmZhbHNlLCJQYXJlbnRTdHlsZSI6bnVsbH0sIkF1dG9TaXplIjowLCJGb3JlZ3JvdW5kIjp7IiRpZCI6IjkxMCIsIkNvbG9yIjp7IiRpZCI6IjkxM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5MTIiLCJDb2xvciI6eyIkaWQiOiI5MTMiLCJBIjowLCJSIjoyNTUsIkciOjI1NSwiQiI6MjU1fX0sIklzVmlzaWJsZSI6dHJ1ZSwiV2lkdGgiOjAuMCwiSGVpZ2h0IjowLjAsIkJvcmRlclN0eWxlIjp7IiRpZCI6IjkxNCIsIkxpbmVDb2xvciI6bnVsbCwiTGluZVdlaWdodCI6MC4wLCJMaW5lVHlwZSI6MCwiUGFyZW50U3R5bGUiOm51bGx9LCJQYXJlbnRTdHlsZSI6bnVsbH0sIkRhdGVGb3JtYXQiOnsiJHJlZiI6IjY3NSJ9LCJXZWVrTnVtYmVyaW5nIjp7IiRpZCI6IjkxNSIsIkZvcm1hdCI6MCwiSXNWaXNpYmxlIjpmYWxzZSwiTGFzdEtub3duVmlzaWJpbGl0eVN0YXRlIjpmYWxzZX0sIklzVmlzaWJsZSI6dHJ1ZSwiUGFyZW50U3R5bGUiOm51bGx9LCJJbmRleCI6MTAsIlBlcmNlbnRhZ2VDb21wbGV0ZSI6bnVsbCwiUG9zaXRpb24iOnsiUmF0aW8iOjAuMTIzNjczOTU3NDIxOTg4OTcsIklzQ3VzdG9tIjp0cnVlfSwiRGF0ZUZvcm1hdCI6eyIkcmVmIjoiNjc1In0sIldlZWtOdW1iZXJpbmciOnsiJGlkIjoiOTE2IiwiRm9ybWF0IjowLCJJc1Zpc2libGUiOmZhbHNlLCJMYXN0S25vd25WaXNpYmlsaXR5U3RhdGUiOmZhbHNlfSwiUmVsYXRlZFRhc2tJZCI6IjAwMDAwMDAwLTAwMDAtMDAwMC0wMDAwLTAwMDAwMDAwMDAwMCIsIklkIjoiN2Q0YmEzOTMtNmIwZC00NDUwLWJlZTItZGMzMzM4NTI3YTVkIiwiSW1wb3J0SWQiOm51bGwsIlRpdGxlIjoiSW5zaWRlIEJpbGzigJlzIEJyYWluOiBEZWNvZGluZyBCaWxsIEdhdGVzIChkb2N1bWVudGFyeSkiLCJOb3RlIjpudWxsLCJIeXBlcmxpbmsiOnsiJGlkIjoiOTE3IiwiQWRkcmVzcyI6bnVsbCwiU3ViQWRkcmVzcyI6bnVsbH0sIklzQ2hhbmdlZCI6ZmFsc2UsIklzTmV3IjpmYWxzZX0seyIkaWQiOiI5MTgiLCJEYXRlIjoiMTk5NC0wMS0wMVQwMDowMDowMFoiLCJTdHlsZSI6eyIkaWQiOiI5MTkiLCJTaGFwZSI6MSwiQ29ubmVjdG9yTWFyZ2luIjp7IiRpZCI6IjkyMCIsIlRvcCI6MC4wLCJMZWZ0IjoyLjAsIlJpZ2h0IjoyLjAsIkJvdHRvbSI6MC4wfSwiQ29ubmVjdG9yU3R5bGUiOnsiJGlkIjoiOTIxIiwiTGluZUNvbG9yIjp7IiRpZCI6IjkyMiIsIiR0eXBlIjoiTkxSRS5Db21tb24uRG9tLlNvbGlkQ29sb3JCcnVzaCwgTkxSRS5Db21tb24iLCJDb2xvciI6eyIkaWQiOiI5MjMiLCJBIjoyNTUsIlIiOjExNSwiRyI6MTE1LCJCIjoxMTV9fSwiTGluZVdlaWdodCI6MS4wLCJMaW5lVHlwZSI6MCwiUGFyZW50U3R5bGUiOm51bGx9LCJJc0JlbG93VGltZWJhbmQiOmZhbHNlLCJQb3NpdGlvbk9uVGFzayI6MCwiSGlkZURhdGUiOmZhbHNlLCJTaGFwZVNpemUiOjAsIlNwYWNpbmciOjIuMCwiUGFkZGluZyI6eyIkaWQiOiI5MjQiLCJUb3AiOjcuMCwiTGVmdCI6My4wLCJSaWdodCI6MC4wLCJCb3R0b20iOjIuMH0sIlNoYXBl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xNDEsIkciOjE2NiwiQiI6MTczfX0sIklzVmlzaWJsZSI6dHJ1ZSwiV2lkdGgiOjEyLjAsIkhlaWdodCI6MTQuMCwiQm9yZGVyU3R5bGUiOnsiJGlkIjoiOTMwIiwiTGluZUNvbG9yIjp7IiRyZWYiOiI0MSJ9LCJMaW5lV2VpZ2h0IjowLjAsIkxpbmVUeXBlIjowLCJQYXJlbnRTdHlsZSI6bnVsbH0sIlBhcmVudFN0eWxlIjpudWxsfSwiVGl0bGVTdHlsZSI6eyIkaWQiOiI5MzEiLCJGb250U2V0dGluZ3MiOnsiJGlkIjoiOTMyIiwiRm9udFNpemUiOjExLCJGb250TmFtZSI6IkNhbGlicmkiLCJJc0JvbGQiOnRydWUsIklzSXRhbGljIjpmYWxzZSwiSXNVbmRlcmxpbmVkIjpmYWxzZSwiUGFyZW50U3R5bGUiOm51bGx9LCJBdXRvU2l6ZSI6MiwiRm9yZWdyb3VuZCI6eyIkaWQiOiI5MzMiLCJDb2xvciI6eyIkaWQiOiI5MzQiLCJBIjoyNTUsIlIiOjI0OCwiRyI6MjQ3LCJCIjoyMjF9fSwiTWF4V2lkdGgiOjg5LjEyNDg1MjAyMjc2ODAxLCJNYXhIZWlnaHQiOiJJbmZpbml0eSIsIlNtYXJ0Rm9yZWdyb3VuZElzQWN0aXZlIjpmYWxzZSwiSG9yaXpvbnRhbEFsaWdubWVudCI6MSwiVmVydGljYWxBbGlnbm1lbnQiOjAsIlNtYXJ0Rm9yZWdyb3VuZCI6bnVsbCwiQmFja2dyb3VuZEZpbGxUeXBlIjowLCJNYXJnaW4iOnsiJGlkIjoiOTM1IiwiVG9wIjowLjAsIkxlZnQiOjAuMCwiUmlnaHQiOjAuMCwiQm90dG9tIjowLjB9LCJQYWRkaW5nIjp7IiRpZCI6IjkzNiIsIlRvcCI6MC4wLCJMZWZ0IjowLjAsIlJpZ2h0IjowLjAsIkJvdHRvbSI6MC4wfSwiQmFja2dyb3VuZCI6eyIkaWQiOiI5MzciLCJDb2xvciI6eyIkaWQiOiI5MzgiLCJBIjowLCJSIjoyNTUsIkciOjI1NSwiQiI6MjU1fX0sIklzVmlzaWJsZSI6dHJ1ZSwiV2lkdGgiOjAuMCwiSGVpZ2h0IjowLjAsIkJvcmRlclN0eWxlIjp7IiRpZCI6IjkzOSIsIkxpbmVDb2xvciI6bnVsbCwiTGluZVdlaWdodCI6MC4wLCJMaW5lVHlwZSI6MCwiUGFyZW50U3R5bGUiOm51bGx9LCJQYXJlbnRTdHlsZSI6bnVsbH0sIkRhdGVTdHlsZSI6eyIkaWQiOiI5NDAiLCJGb250U2V0dGluZ3MiOnsiJGlkIjoiOTQxIiwiRm9udFNpemUiOjExLCJGb250TmFtZSI6IkNhbGlicmkiLCJJc0JvbGQiOnRydWUsIklzSXRhbGljIjpmYWxzZSwiSXNVbmRlcmxpbmVkIjpmYWxzZSwiUGFyZW50U3R5bGUiOm51bGx9LCJBdXRvU2l6ZSI6MCwiRm9yZWdyb3VuZCI6eyIkaWQiOiI5NDIiLCJDb2xvciI6eyIkaWQiOiI5NDM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OTQ0IiwiVG9wIjowLjAsIkxlZnQiOjAuMCwiUmlnaHQiOjAuMCwiQm90dG9tIjowLjB9LCJQYWRkaW5nIjp7IiRpZCI6Ijk0NSIsIlRvcCI6MC4wLCJMZWZ0IjowLjAsIlJpZ2h0IjowLjAsIkJvdHRvbSI6MC4wfSwiQmFja2dyb3VuZCI6eyIkaWQiOiI5NDYiLCJDb2xvciI6eyIkaWQiOiI5NDciLCJBIjowLCJSIjoyNTUsIkciOjI1NSwiQiI6MjU1fX0sIklzVmlzaWJsZSI6dHJ1ZSwiV2lkdGgiOjAuMCwiSGVpZ2h0IjowLjAsIkJvcmRlclN0eWxlIjp7IiRpZCI6Ijk0OCIsIkxpbmVDb2xvciI6bnVsbCwiTGluZVdlaWdodCI6MC4wLCJMaW5lVHlwZSI6MCwiUGFyZW50U3R5bGUiOm51bGx9LCJQYXJlbnRTdHlsZSI6bnVsbH0sIkRhdGVGb3JtYXQiOnsiJGlkIjoiOTQ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NTAiLCJEYXRlUGFydElzVmlzaWJsZSI6dHJ1ZSwiVGltZVBhcnRJc1Zpc2libGUiOmZhbHNlfX0sIldlZWtOdW1iZXJpbmciOnsiJGlkIjoiOTUxIiwiRm9ybWF0IjowLCJJc1Zpc2libGUiOmZhbHNlLCJMYXN0S25vd25WaXNpYmlsaXR5U3RhdGUiOmZhbHNlfSwiSXNWaXNpYmxlIjp0cnVlLCJQYXJlbnRTdHlsZSI6bnVsbH0sIkluZGV4IjoxMSwiUGVyY2VudGFnZUNvbXBsZXRlIjpudWxsLCJQb3NpdGlvbiI6eyJSYXRpbyI6MC4xNjA5NTkxOTA0NzEyOTc5OCwiSXNDdXN0b20iOnRydWV9LCJEYXRlRm9ybWF0Ijp7IiRyZWYiOiI5NDkifSwiV2Vla051bWJlcmluZyI6eyIkaWQiOiI5NTIiLCJGb3JtYXQiOjAsIklzVmlzaWJsZSI6ZmFsc2UsIkxhc3RLbm93blZpc2liaWxpdHlTdGF0ZSI6ZmFsc2V9LCJSZWxhdGVkVGFza0lkIjoiMDAwMDAwMDAtMDAwMC0wMDAwLTAwMDAtMDAwMDAwMDAwMDAwIiwiSWQiOiJkMmIzN2VmMi0xOGI1LTQzM2ItOTUxOS1kMTZiMDc0MmYyNTQiLCJJbXBvcnRJZCI6bnVsbCwiVGl0bGUiOiJNYXJyaWVzIE1lbGluZGEgRnJlbmNoIiwiTm90ZSI6bnVsbCwiSHlwZXJsaW5rIjp7IiRpZCI6Ijk1MyIsIkFkZHJlc3MiOm51bGwsIlN1YkFkZHJlc3MiOm51bGx9LCJJc0NoYW5nZWQiOmZhbHNlLCJJc05ldyI6ZmFsc2V9LHsiJGlkIjoiOTU0IiwiRGF0ZSI6IjIwMDUtMTAtMjhUMjM6NTk6MDAiLCJTdHlsZSI6eyIkaWQiOiI5NTUiLCJTaGFwZSI6MSwiQ29ubmVjdG9yTWFyZ2luIjp7IiRyZWYiOiI0NDUifSwiQ29ubmVjdG9yU3R5bGUiOnsiJGlkIjoiOTU2IiwiTGluZUNvbG9yIjp7IiRyZWYiOiI0NDcifSwiTGluZVdlaWdodCI6MS4wLCJMaW5lVHlwZSI6MCwiUGFyZW50U3R5bGUiOm51bGx9LCJJc0JlbG93VGltZWJhbmQiOmZhbHNlLCJQb3NpdGlvbk9uVGFzayI6MCwiSGlkZURhdGUiOmZhbHNlLCJTaGFwZVNpemUiOjAsIlNwYWNpbmciOjIuMCwiUGFkZGluZyI6eyIkcmVmIjoiNDQ5In0sIlNoYXBlU3R5bGUiOnsiJGlkIjoiOTU3IiwiTWFyZ2luIjp7IiRyZWYiOiI4In0sIlBhZGRpbmciOnsiJHJlZiI6IjkifSwiQmFja2dyb3VuZCI6eyIkaWQiOiI5NTgiLCJDb2xvciI6eyIkaWQiOiI5NTkiLCJBIjoyNTUsIlIiOjE0MSwiRyI6MTY2LCJCIjoxNzN9fSwiSXNWaXNpYmxlIjp0cnVlLCJXaWR0aCI6MTIuMCwiSGVpZ2h0IjoxNC4wLCJCb3JkZXJTdHlsZSI6eyIkaWQiOiI5NjAiLCJMaW5lQ29sb3IiOnsiJHJlZiI6IjQxIn0sIkxpbmVXZWlnaHQiOjAuMCwiTGluZVR5cGUiOjAsIlBhcmVudFN0eWxlIjpudWxsfSwiUGFyZW50U3R5bGUiOm51bGx9LCJUaXRsZVN0eWxlIjp7IiRpZCI6Ijk2MSIsIkZvbnRTZXR0aW5ncyI6eyIkaWQiOiI5NjIiLCJGb250U2l6ZSI6MTEsIkZvbnROYW1lIjoiQ2FsaWJyaSIsIklzQm9sZCI6dHJ1ZSwiSXNJdGFsaWMiOmZhbHNlLCJJc1VuZGVybGluZWQiOmZhbHNlLCJQYXJlbnRTdHlsZSI6bnVsbH0sIkF1dG9TaXplIjoyLCJGb3JlZ3JvdW5kIjp7IiRpZCI6Ijk2MyIsIkNvbG9yIjp7IiRpZCI6Ijk2NCIsIkEiOjI1NSwiUiI6MjQ4LCJHIjoyNDcsIkIiOjIyMX19LCJNYXhXaWR0aCI6NzAuMDU0MDcxMDQzMTE5ODMz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OTY1IiwiQ29sb3IiOnsiJGlkIjoiOTY2IiwiQSI6MCwiUiI6MjU1LCJHIjoyNTUsIkIiOjI1NX19LCJJc1Zpc2libGUiOnRydWUsIldpZHRoIjowLjAsIkhlaWdodCI6MC4wLCJCb3JkZXJTdHlsZSI6eyIkaWQiOiI5NjciLCJMaW5lQ29sb3IiOm51bGwsIkxpbmVXZWlnaHQiOjAuMCwiTGluZVR5cGUiOjAsIlBhcmVudFN0eWxlIjpudWxsfSwiUGFyZW50U3R5bGUiOm51bGx9LCJEYXRlU3R5bGUiOnsiJGlkIjoiOTY4IiwiRm9udFNldHRpbmdzIjp7IiRpZCI6Ijk2OSIsIkZvbnRTaXplIjoxMSwiRm9udE5hbWUiOiJDYWxpYnJpIiwiSXNCb2xkIjp0cnVlLCJJc0l0YWxpYyI6ZmFsc2UsIklzVW5kZXJsaW5lZCI6ZmFsc2UsIlBhcmVudFN0eWxlIjpudWxsfSwiQXV0b1NpemUiOjAsIkZvcmVncm91bmQiOnsiJGlkIjoiOTcwIiwiQ29sb3IiOnsiJGlkIjoiOTcx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k3MiIsIkNvbG9yIjp7IiRpZCI6Ijk3MyIsIkEiOjAsIlIiOjI1NSwiRyI6MjU1LCJCIjoyNTV9fSwiSXNWaXNpYmxlIjp0cnVlLCJXaWR0aCI6MC4wLCJIZWlnaHQiOjAuMCwiQm9yZGVyU3R5bGUiOnsiJGlkIjoiOTc0IiwiTGluZUNvbG9yIjpudWxsLCJMaW5lV2VpZ2h0IjowLjAsIkxpbmVUeXBlIjowLCJQYXJlbnRTdHlsZSI6bnVsbH0sIlBhcmVudFN0eWxlIjpudWxsfSwiRGF0ZUZvcm1hdCI6eyIkcmVmIjoiNjc1In0sIldlZWtOdW1iZXJpbmciOnsiJGlkIjoiOTc1IiwiRm9ybWF0IjowLCJJc1Zpc2libGUiOmZhbHNlLCJMYXN0S25vd25WaXNpYmlsaXR5U3RhdGUiOmZhbHNlfSwiSXNWaXNpYmxlIjp0cnVlLCJQYXJlbnRTdHlsZSI6bnVsbH0sIkluZGV4IjoxMiwiUGVyY2VudGFnZUNvbXBsZXRlIjpudWxsLCJQb3NpdGlvbiI6eyJSYXRpbyI6MC4xMjkzNzc3NDU2Nzc2MjYwMywiSXNDdXN0b20iOnRydWV9LCJEYXRlRm9ybWF0Ijp7IiRyZWYiOiI2NzUifSwiV2Vla051bWJlcmluZyI6eyIkaWQiOiI5NzYiLCJGb3JtYXQiOjAsIklzVmlzaWJsZSI6ZmFsc2UsIkxhc3RLbm93blZpc2liaWxpdHlTdGF0ZSI6ZmFsc2V9LCJSZWxhdGVkVGFza0lkIjoiMDAwMDAwMDAtMDAwMC0wMDAwLTAwMDAtMDAwMDAwMDAwMDAwIiwiSWQiOiI5NGI4NDgxNS1jZTJmLTQ0ZDEtYmM4OS1iMWY4ODY0ZmNhZGMiLCJJbXBvcnRJZCI6bnVsbCwiVGl0bGUiOiJQZXJzb24gb2YgdGhlIFllYXIgLSBUaW1lIiwiTm90ZSI6bnVsbCwiSHlwZXJsaW5rIjp7IiRpZCI6Ijk3NyIsIkFkZHJlc3MiOm51bGwsIlN1YkFkZHJlc3MiOm51bGx9LCJJc0NoYW5nZWQiOmZhbHNlLCJJc05ldyI6ZmFsc2V9LHsiJGlkIjoiOTc4IiwiRGF0ZSI6IjIwMDctMDYtMDdUMjM6NTk6MDAiLCJTdHlsZSI6eyIkaWQiOiI5NzkiLCJTaGFwZSI6MSwiQ29ubmVjdG9yTWFyZ2luIjp7IiRyZWYiOiI0NDUifSwiQ29ubmVjdG9yU3R5bGUiOnsiJGlkIjoiOTgwIiwiTGluZUNvbG9yIjp7IiRyZWYiOiI0NDcifSwiTGluZVdlaWdodCI6MS4wLCJMaW5lVHlwZSI6MCwiUGFyZW50U3R5bGUiOm51bGx9LCJJc0JlbG93VGltZWJhbmQiOnRydWUsIlBvc2l0aW9uT25UYXNrIjowLCJIaWRlRGF0ZSI6ZmFsc2UsIlNoYXBlU2l6ZSI6MCwiU3BhY2luZyI6Mi4wLCJQYWRkaW5nIjp7IiRyZWYiOiI0NDkifSwiU2hhcGVTdHlsZSI6eyIkaWQiOiI5ODEiLCJNYXJnaW4iOnsiJHJlZiI6IjgifSwiUGFkZGluZyI6eyIkcmVmIjoiOSJ9LCJCYWNrZ3JvdW5kIjp7IiRpZCI6Ijk4MiIsIkNvbG9yIjp7IiRpZCI6Ijk4MyIsIkEiOjI1NSwiUiI6MTQxLCJHIjoxNjYsIkIiOjE3M319LCJJc1Zpc2libGUiOnRydWUsIldpZHRoIjoxMi4wLCJIZWlnaHQiOjE0LjAsIkJvcmRlclN0eWxlIjp7IiRpZCI6Ijk4NCIsIkxpbmVDb2xvciI6eyIkcmVmIjoiNDEifSwiTGluZVdlaWdodCI6MC4wLCJMaW5lVHlwZSI6MCwiUGFyZW50U3R5bGUiOm51bGx9LCJQYXJlbnRTdHlsZSI6bnVsbH0sIlRpdGxlU3R5bGUiOnsiJGlkIjoiOTg1IiwiRm9udFNldHRpbmdzIjp7IiRpZCI6Ijk4NiIsIkZvbnRTaXplIjoxMSwiRm9udE5hbWUiOiJDYWxpYnJpIiwiSXNCb2xkIjp0cnVlLCJJc0l0YWxpYyI6ZmFsc2UsIklzVW5kZXJsaW5lZCI6ZmFsc2UsIlBhcmVudFN0eWxlIjpudWxsfSwiQXV0b1NpemUiOjIsIkZvcmVncm91bmQiOnsiJGlkIjoiOTg3IiwiQ29sb3IiOnsiJGlkIjoiOTg4IiwiQSI6MjU1LCJSIjoyNDgsIkciOjI0NywiQiI6MjIxfX0sIk1heFdpZHRoIjo4MC40OTI0NzgxODUxMzgwNTQ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5ODkiLCJDb2xvciI6eyIkaWQiOiI5OTAiLCJBIjowLCJSIjoyNTUsIkciOjI1NSwiQiI6MjU1fX0sIklzVmlzaWJsZSI6dHJ1ZSwiV2lkdGgiOjAuMCwiSGVpZ2h0IjowLjAsIkJvcmRlclN0eWxlIjp7IiRpZCI6Ijk5MSIsIkxpbmVDb2xvciI6bnVsbCwiTGluZVdlaWdodCI6MC4wLCJMaW5lVHlwZSI6MCwiUGFyZW50U3R5bGUiOm51bGx9LCJQYXJlbnRTdHlsZSI6bnVsbH0sIkRhdGVTdHlsZSI6eyIkaWQiOiI5OTIiLCJGb250U2V0dGluZ3MiOnsiJGlkIjoiOTkzIiwiRm9udFNpemUiOjExLCJGb250TmFtZSI6IkNhbGlicmkiLCJJc0JvbGQiOnRydWUsIklzSXRhbGljIjpmYWxzZSwiSXNVbmRlcmxpbmVkIjpmYWxzZSwiUGFyZW50U3R5bGUiOm51bGx9LCJBdXRvU2l6ZSI6MCwiRm9yZWdyb3VuZCI6eyIkaWQiOiI5OTQiLCJDb2xvciI6eyIkaWQiOiI5OTU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Tk2IiwiQ29sb3IiOnsiJGlkIjoiOTk3IiwiQSI6MCwiUiI6MjU1LCJHIjoyNTUsIkIiOjI1NX19LCJJc1Zpc2libGUiOnRydWUsIldpZHRoIjowLjAsIkhlaWdodCI6MC4wLCJCb3JkZXJTdHlsZSI6eyIkaWQiOiI5OTgiLCJMaW5lQ29sb3IiOm51bGwsIkxpbmVXZWlnaHQiOjAuMCwiTGluZVR5cGUiOjAsIlBhcmVudFN0eWxlIjpudWxsfSwiUGFyZW50U3R5bGUiOm51bGx9LCJEYXRlRm9ybWF0Ijp7IiRyZWYiOiI2NzUifSwiV2Vla051bWJlcmluZyI6eyIkaWQiOiI5OTkiLCJGb3JtYXQiOjAsIklzVmlzaWJsZSI6ZmFsc2UsIkxhc3RLbm93blZpc2liaWxpdHlTdGF0ZSI6ZmFsc2V9LCJJc1Zpc2libGUiOnRydWUsIlBhcmVudFN0eWxlIjpudWxsfSwiSW5kZXgiOjEzLCJQZXJjZW50YWdlQ29tcGxldGUiOm51bGwsIlBvc2l0aW9uIjp7IlJhdGlvIjowLjE4MDQxMjg3MTA5NTE2MTc3LCJJc0N1c3RvbSI6dHJ1ZX0sIkRhdGVGb3JtYXQiOnsiJHJlZiI6IjY3NSJ9LCJXZWVrTnVtYmVyaW5nIjp7IiRpZCI6IjEwMDAiLCJGb3JtYXQiOjAsIklzVmlzaWJsZSI6ZmFsc2UsIkxhc3RLbm93blZpc2liaWxpdHlTdGF0ZSI6ZmFsc2V9LCJSZWxhdGVkVGFza0lkIjoiMDAwMDAwMDAtMDAwMC0wMDAwLTAwMDAtMDAwMDAwMDAwMDAwIiwiSWQiOiJjNjk3YmMwMy0yNjBjLTRkNTAtOWE3Yi02YmUyMWNlZjVlMzAiLCJJbXBvcnRJZCI6bnVsbCwiVGl0bGUiOiJIb25vcmFyeSBkZWdyZWUgZnJvbSBIYXJ2YXJkIiwiTm90ZSI6bnVsbCwiSHlwZXJsaW5rIjp7IiRpZCI6IjEwMDEiLCJBZGRyZXNzIjpudWxsLCJTdWJBZGRyZXNzIjpudWxsfSwiSXNDaGFuZ2VkIjpmYWxzZSwiSXNOZXciOmZhbHNlfSx7IiRpZCI6IjEwMDIiLCJEYXRlIjoiMjAwMC0wNy0yN1QyMzo1OTowMCIsIlN0eWxlIjp7IiRpZCI6IjEwMDMiLCJTaGFwZSI6MSwiQ29ubmVjdG9yTWFyZ2luIjp7IiRyZWYiOiI0NDUifSwiQ29ubmVjdG9yU3R5bGUiOnsiJGlkIjoiMTAwNCIsIkxpbmVDb2xvciI6eyIkaWQiOiIxMDA1IiwiJHR5cGUiOiJOTFJFLkNvbW1vbi5Eb20uU29saWRDb2xvckJydXNoLCBOTFJFLkNvbW1vbiIsIkNvbG9yIjp7IiRpZCI6IjEwMDYiLCJBIjoyNTUsIlIiOjExNSwiRyI6MTE1LCJCIjoxMTV9fSwiTGluZVdlaWdodCI6MS4wLCJMaW5lVHlwZSI6MCwiUGFyZW50U3R5bGUiOm51bGx9LCJJc0JlbG93VGltZWJhbmQiOnRydWUsIlBvc2l0aW9uT25UYXNrIjowLCJIaWRlRGF0ZSI6ZmFsc2UsIlNoYXBlU2l6ZSI6MCwiU3BhY2luZyI6Mi4wLCJQYWRkaW5nIjp7IiRyZWYiOiI0NDkifSwiU2hhcGVTdHlsZSI6eyIkaWQiOiIxMDA3IiwiTWFyZ2luIjp7IiRyZWYiOiI4In0sIlBhZGRpbmciOnsiJHJlZiI6IjkifSwiQmFja2dyb3VuZCI6eyIkaWQiOiIxMDA4IiwiQ29sb3IiOnsiJGlkIjoiMTAwOSIsIkEiOjI1NSwiUiI6MTQxLCJHIjoxNjYsIkIiOjE3M319LCJJc1Zpc2libGUiOnRydWUsIldpZHRoIjoxMi4wLCJIZWlnaHQiOjE0LjAsIkJvcmRlclN0eWxlIjp7IiRpZCI6IjEwMTAiLCJMaW5lQ29sb3IiOnsiJHJlZiI6IjQxIn0sIkxpbmVXZWlnaHQiOjAuMCwiTGluZVR5cGUiOjAsIlBhcmVudFN0eWxlIjpudWxsfSwiUGFyZW50U3R5bGUiOm51bGx9LCJUaXRsZVN0eWxlIjp7IiRpZCI6IjEwMTEiLCJGb250U2V0dGluZ3MiOnsiJGlkIjoiMTAxMiIsIkZvbnRTaXplIjoxMSwiRm9udE5hbWUiOiJDYWxpYnJpIiwiSXNCb2xkIjp0cnVlLCJJc0l0YWxpYyI6ZmFsc2UsIklzVW5kZXJsaW5lZCI6ZmFsc2UsIlBhcmVudFN0eWxlIjpudWxsfSwiQXV0b1NpemUiOjIsIkZvcmVncm91bmQiOnsiJGlkIjoiMTAxMyIsIkNvbG9yIjp7IiRpZCI6IjEwMTQiLCJBIjoyNTUsIlIiOjI0OCwiRyI6MjQ3LCJCIjoyMjF9fSwiTWF4V2lkdGgiOjg1LjAxNjk1ODI4ODA5NTE0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AxNSIsIkNvbG9yIjp7IiRpZCI6IjEwMTYiLCJBIjowLCJSIjoyNTUsIkciOjI1NSwiQiI6MjU1fX0sIklzVmlzaWJsZSI6dHJ1ZSwiV2lkdGgiOjAuMCwiSGVpZ2h0IjowLjAsIkJvcmRlclN0eWxlIjp7IiRpZCI6IjEwMTciLCJMaW5lQ29sb3IiOm51bGwsIkxpbmVXZWlnaHQiOjAuMCwiTGluZVR5cGUiOjAsIlBhcmVudFN0eWxlIjpudWxsfSwiUGFyZW50U3R5bGUiOm51bGx9LCJEYXRlU3R5bGUiOnsiJGlkIjoiMTAxOCIsIkZvbnRTZXR0aW5ncyI6eyIkaWQiOiIxMDE5IiwiRm9udFNpemUiOjExLCJGb250TmFtZSI6IkNhbGlicmkiLCJJc0JvbGQiOnRydWUsIklzSXRhbGljIjpmYWxzZSwiSXNVbmRlcmxpbmVkIjpmYWxzZSwiUGFyZW50U3R5bGUiOm51bGx9LCJBdXRvU2l6ZSI6MCwiRm9yZWdyb3VuZCI6eyIkaWQiOiIxMDIwIiwiQ29sb3IiOnsiJGlkIjoiMTAyM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MDIyIiwiQ29sb3IiOnsiJGlkIjoiMTAyMyIsIkEiOjAsIlIiOjI1NSwiRyI6MjU1LCJCIjoyNTV9fSwiSXNWaXNpYmxlIjp0cnVlLCJXaWR0aCI6MC4wLCJIZWlnaHQiOjAuMCwiQm9yZGVyU3R5bGUiOnsiJGlkIjoiMTAyNCIsIkxpbmVDb2xvciI6bnVsbCwiTGluZVdlaWdodCI6MC4wLCJMaW5lVHlwZSI6MCwiUGFyZW50U3R5bGUiOm51bGx9LCJQYXJlbnRTdHlsZSI6bnVsbH0sIkRhdGVGb3JtYXQiOnsiJHJlZiI6IjY3NSJ9LCJXZWVrTnVtYmVyaW5nIjp7IiRpZCI6IjEwMjUiLCJGb3JtYXQiOjAsIklzVmlzaWJsZSI6ZmFsc2UsIkxhc3RLbm93blZpc2liaWxpdHlTdGF0ZSI6ZmFsc2V9LCJJc1Zpc2libGUiOnRydWUsIlBhcmVudFN0eWxlIjpudWxsfSwiSW5kZXgiOjE0LCJQZXJjZW50YWdlQ29tcGxldGUiOm51bGwsIlBvc2l0aW9uIjp7IlJhdGlvIjowLjExOTEzOTgxNzExODkxMTM4LCJJc0N1c3RvbSI6dHJ1ZX0sIkRhdGVGb3JtYXQiOnsiJHJlZiI6IjY3NSJ9LCJXZWVrTnVtYmVyaW5nIjp7IiRpZCI6IjEwMjYiLCJGb3JtYXQiOjAsIklzVmlzaWJsZSI6ZmFsc2UsIkxhc3RLbm93blZpc2liaWxpdHlTdGF0ZSI6ZmFsc2V9LCJSZWxhdGVkVGFza0lkIjoiMDAwMDAwMDAtMDAwMC0wMDAwLTAwMDAtMDAwMDAwMDAwMDAwIiwiSWQiOiIyN2M4MGRhNS1hZmMxLTQzMGQtOGVkNS1hNDQzYTMzYzE2NjkiLCJJbXBvcnRJZCI6bnVsbCwiVGl0bGUiOiJTdGVwcyBkb3duIGFzIENFTyBvZiBNaWNyb3NvZnQiLCJOb3RlIjpudWxsLCJIeXBlcmxpbmsiOnsiJGlkIjoiMTAyNyIsIkFkZHJlc3MiOm51bGwsIlN1YkFkZHJlc3MiOm51bGx9LCJJc0NoYW5nZWQiOmZhbHNlLCJJc05ldyI6ZmFsc2V9LHsiJGlkIjoiMTAyOCIsIkRhdGUiOiIyMDE0LTAyLTA0VDIzOjU5OjAwIiwiU3R5bGUiOnsiJGlkIjoiMTAyOSIsIlNoYXBlIjoxLCJDb25uZWN0b3JNYXJnaW4iOnsiJHJlZiI6IjQ0NSJ9LCJDb25uZWN0b3JTdHlsZSI6eyIkaWQiOiIxMDMwIiwiTGluZUNvbG9yIjp7IiRyZWYiOiI0NDcifSwiTGluZVdlaWdodCI6MS4wLCJMaW5lVHlwZSI6MCwiUGFyZW50U3R5bGUiOm51bGx9LCJJc0JlbG93VGltZWJhbmQiOmZhbHNlLCJQb3NpdGlvbk9uVGFzayI6MCwiSGlkZURhdGUiOmZhbHNlLCJTaGFwZVNpemUiOjAsIlNwYWNpbmciOjIuMCwiUGFkZGluZyI6eyIkcmVmIjoiNDQ5In0sIlNoYXBlU3R5bGUiOnsiJGlkIjoiMTAzMSIsIk1hcmdpbiI6eyIkcmVmIjoiOCJ9LCJQYWRkaW5nIjp7IiRyZWYiOiI5In0sIkJhY2tncm91bmQiOnsiJGlkIjoiMTAzMiIsIkNvbG9yIjp7IiRpZCI6IjEwMzMiLCJBIjoyNTUsIlIiOjE0MSwiRyI6MTY2LCJCIjoxNzN9fSwiSXNWaXNpYmxlIjp0cnVlLCJXaWR0aCI6MTIuMCwiSGVpZ2h0IjoxNC4wLCJCb3JkZXJTdHlsZSI6eyIkaWQiOiIxMDM0IiwiTGluZUNvbG9yIjp7IiRyZWYiOiI0MSJ9LCJMaW5lV2VpZ2h0IjowLjAsIkxpbmVUeXBlIjowLCJQYXJlbnRTdHlsZSI6bnVsbH0sIlBhcmVudFN0eWxlIjpudWxsfSwiVGl0bGVTdHlsZSI6eyIkaWQiOiIxMDM1IiwiRm9udFNldHRpbmdzIjp7IiRpZCI6IjEwMzYiLCJGb250U2l6ZSI6MTEsIkZvbnROYW1lIjoiQ2FsaWJyaSIsIklzQm9sZCI6dHJ1ZSwiSXNJdGFsaWMiOmZhbHNlLCJJc1VuZGVybGluZWQiOmZhbHNlLCJQYXJlbnRTdHlsZSI6bnVsbH0sIkF1dG9TaXplIjoyLCJGb3JlZ3JvdW5kIjp7IiRpZCI6IjEwMzciLCJDb2xvciI6eyIkaWQiOiIxMDM4IiwiQSI6MjU1LCJSIjoyNDgsIkciOjI0NywiQiI6MjIxfX0sIk1heFdpZHRoIjoxMTUuMDU1MzA5Njk5NTg1ODU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DM5IiwiQ29sb3IiOnsiJGlkIjoiMTA0MCIsIkEiOjAsIlIiOjI1NSwiRyI6MjU1LCJCIjoyNTV9fSwiSXNWaXNpYmxlIjp0cnVlLCJXaWR0aCI6MC4wLCJIZWlnaHQiOjAuMCwiQm9yZGVyU3R5bGUiOnsiJGlkIjoiMTA0MSIsIkxpbmVDb2xvciI6bnVsbCwiTGluZVdlaWdodCI6MC4wLCJMaW5lVHlwZSI6MCwiUGFyZW50U3R5bGUiOm51bGx9LCJQYXJlbnRTdHlsZSI6bnVsbH0sIkRhdGVTdHlsZSI6eyIkaWQiOiIxMDQyIiwiRm9udFNldHRpbmdzIjp7IiRpZCI6IjEwNDMiLCJGb250U2l6ZSI6MTEsIkZvbnROYW1lIjoiQ2FsaWJyaSIsIklzQm9sZCI6dHJ1ZSwiSXNJdGFsaWMiOmZhbHNlLCJJc1VuZGVybGluZWQiOmZhbHNlLCJQYXJlbnRTdHlsZSI6bnVsbH0sIkF1dG9TaXplIjowLCJGb3JlZ3JvdW5kIjp7IiRpZCI6IjEwNDQiLCJDb2xvciI6eyIkaWQiOiIxMDQ1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wNDYiLCJDb2xvciI6eyIkaWQiOiIxMDQ3IiwiQSI6MCwiUiI6MjU1LCJHIjoyNTUsIkIiOjI1NX19LCJJc1Zpc2libGUiOnRydWUsIldpZHRoIjowLjAsIkhlaWdodCI6MC4wLCJCb3JkZXJTdHlsZSI6eyIkaWQiOiIxMDQ4IiwiTGluZUNvbG9yIjpudWxsLCJMaW5lV2VpZ2h0IjowLjAsIkxpbmVUeXBlIjowLCJQYXJlbnRTdHlsZSI6bnVsbH0sIlBhcmVudFN0eWxlIjpudWxsfSwiRGF0ZUZvcm1hdCI6eyIkcmVmIjoiNjc1In0sIldlZWtOdW1iZXJpbmciOnsiJGlkIjoiMTA0OSIsIkZvcm1hdCI6MCwiSXNWaXNpYmxlIjpmYWxzZSwiTGFzdEtub3duVmlzaWJpbGl0eVN0YXRlIjpmYWxzZX0sIklzVmlzaWJsZSI6dHJ1ZSwiUGFyZW50U3R5bGUiOm51bGx9LCJJbmRleCI6MTUsIlBlcmNlbnRhZ2VDb21wbGV0ZSI6bnVsbCwiUG9zaXRpb24iOnsiUmF0aW8iOjAuMjE2NDM2OTY4MjU1NjA4NCwiSXNDdXN0b20iOnRydWV9LCJEYXRlRm9ybWF0Ijp7IiRyZWYiOiI2NzUifSwiV2Vla051bWJlcmluZyI6eyIkaWQiOiIxMDUwIiwiRm9ybWF0IjowLCJJc1Zpc2libGUiOmZhbHNlLCJMYXN0S25vd25WaXNpYmlsaXR5U3RhdGUiOmZhbHNlfSwiUmVsYXRlZFRhc2tJZCI6IjAwMDAwMDAwLTAwMDAtMDAwMC0wMDAwLTAwMDAwMDAwMDAwMCIsIklkIjoiOTg2YmQyZDItYzA2NS00OTQxLWI1ZDYtOGI1ODQ1YmRmMGQzIiwiSW1wb3J0SWQiOm51bGwsIlRpdGxlIjoiU3RlcHMgZG93biBhcyBjaGFpcm1hbiBvZiB0aGUgYm9hcmQiLCJOb3RlIjpudWxsLCJIeXBlcmxpbmsiOnsiJGlkIjoiMTA1MSIsIkFkZHJlc3MiOm51bGwsIlN1YkFkZHJlc3MiOm51bGx9LCJJc0NoYW5nZWQiOmZhbHNlLCJJc05ldyI6ZmFsc2V9LHsiJGlkIjoiMTA1MiIsIkRhdGUiOiIxOTk1LTExLTI0VDAwOjAwOjAwWiIsIlN0eWxlIjp7IiRpZCI6IjEwNTMiLCJTaGFwZSI6MSwiQ29ubmVjdG9yTWFyZ2luIjp7IiRpZCI6IjEwNTQiLCJUb3AiOjAuMCwiTGVmdCI6Mi4wLCJSaWdodCI6Mi4wLCJCb3R0b20iOjAuMH0sIkNvbm5lY3RvclN0eWxlIjp7IiRpZCI6IjEwNTUiLCJMaW5lQ29sb3IiOnsiJHJlZiI6IjQ0NyJ9LCJMaW5lV2VpZ2h0IjoxLjAsIkxpbmVUeXBlIjowLCJQYXJlbnRTdHlsZSI6bnVsbH0sIklzQmVsb3dUaW1lYmFuZCI6dHJ1ZSwiUG9zaXRpb25PblRhc2siOjAsIkhpZGVEYXRlIjpmYWxzZSwiU2hhcGVTaXplIjowLCJTcGFjaW5nIjoyLjAsIlBhZGRpbmciOnsiJGlkIjoiMTA1NiIsIlRvcCI6Ny4wLCJMZWZ0IjozLjAsIlJpZ2h0IjowLjAsIkJvdHRvbSI6Mi4wfSwiU2hhcGVTdHlsZSI6eyIkaWQiOiIxMDU3IiwiTWFyZ2luIjp7IiRpZCI6IjEwNTgiLCJUb3AiOjAuMCwiTGVmdCI6MC4wLCJSaWdodCI6MC4wLCJCb3R0b20iOjAuMH0sIlBhZGRpbmciOnsiJGlkIjoiMTA1OSIsIlRvcCI6MC4wLCJMZWZ0IjowLjAsIlJpZ2h0IjowLjAsIkJvdHRvbSI6MC4wfSwiQmFja2dyb3VuZCI6eyIkaWQiOiIxMDYwIiwiQ29sb3IiOnsiJGlkIjoiMTA2MSIsIkEiOjI1NSwiUiI6MTQxLCJHIjoxNjYsIkIiOjE3M319LCJJc1Zpc2libGUiOnRydWUsIldpZHRoIjoxMi4wLCJIZWlnaHQiOjE0LjAsIkJvcmRlclN0eWxlIjp7IiRpZCI6IjEwNjIiLCJMaW5lQ29sb3IiOnsiJHJlZiI6IjQxIn0sIkxpbmVXZWlnaHQiOjAuMCwiTGluZVR5cGUiOjAsIlBhcmVudFN0eWxlIjpudWxsfSwiUGFyZW50U3R5bGUiOm51bGx9LCJUaXRsZVN0eWxlIjp7IiRpZCI6IjEwNjMiLCJGb250U2V0dGluZ3MiOnsiJGlkIjoiMTA2NCIsIkZvbnRTaXplIjoxMSwiRm9udE5hbWUiOiJDYWxpYnJpIiwiSXNCb2xkIjp0cnVlLCJJc0l0YWxpYyI6ZmFsc2UsIklzVW5kZXJsaW5lZCI6ZmFsc2UsIlBhcmVudFN0eWxlIjpudWxsfSwiQXV0b1NpemUiOjIsIkZvcmVncm91bmQiOnsiJGlkIjoiMTA2NSIsIkNvbG9yIjp7IiRpZCI6IjEwNjYiLCJBIjoyNTUsIlIiOjI0OCwiRyI6MjQ3LCJCIjoyMjF9fSwiTWF4V2lkdGgiOjEwNi44OTY2NjY2NjY2NjY2OCwiTWF4SGVpZ2h0IjoiSW5maW5pdHkiLCJTbWFydEZvcmVncm91bmRJc0FjdGl2ZSI6ZmFsc2UsIkhvcml6b250YWxBbGlnbm1lbnQiOjEsIlZlcnRpY2FsQWxpZ25tZW50IjowLCJTbWFydEZvcmVncm91bmQiOm51bGwsIkJhY2tncm91bmRGaWxsVHlwZSI6MCwiTWFyZ2luIjp7IiRpZCI6IjEwNjciLCJUb3AiOjAuMCwiTGVmdCI6MC4wLCJSaWdodCI6MC4wLCJCb3R0b20iOjAuMH0sIlBhZGRpbmciOnsiJGlkIjoiMTA2OCIsIlRvcCI6MC4wLCJMZWZ0IjowLjAsIlJpZ2h0IjowLjAsIkJvdHRvbSI6MC4wfSwiQmFja2dyb3VuZCI6eyIkaWQiOiIxMDY5IiwiQ29sb3IiOnsiJGlkIjoiMTA3MCIsIkEiOjAsIlIiOjI1NSwiRyI6MjU1LCJCIjoyNTV9fSwiSXNWaXNpYmxlIjp0cnVlLCJXaWR0aCI6MC4wLCJIZWlnaHQiOjAuMCwiQm9yZGVyU3R5bGUiOnsiJGlkIjoiMTA3MSIsIkxpbmVDb2xvciI6bnVsbCwiTGluZVdlaWdodCI6MC4wLCJMaW5lVHlwZSI6MCwiUGFyZW50U3R5bGUiOm51bGx9LCJQYXJlbnRTdHlsZSI6bnVsbH0sIkRhdGVTdHlsZSI6eyIkaWQiOiIxMDcyIiwiRm9udFNldHRpbmdzIjp7IiRpZCI6IjEwNzMiLCJGb250U2l6ZSI6MTEsIkZvbnROYW1lIjoiQ2FsaWJyaSIsIklzQm9sZCI6dHJ1ZSwiSXNJdGFsaWMiOmZhbHNlLCJJc1VuZGVybGluZWQiOmZhbHNlLCJQYXJlbnRTdHlsZSI6bnVsbH0sIkF1dG9TaXplIjowLCJGb3JlZ3JvdW5kIjp7IiRpZCI6IjEwNzQiLCJDb2xvciI6eyIkaWQiOiIxMDc1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EwNzYiLCJUb3AiOjAuMCwiTGVmdCI6MC4wLCJSaWdodCI6MC4wLCJCb3R0b20iOjAuMH0sIlBhZGRpbmciOnsiJGlkIjoiMTA3NyIsIlRvcCI6MC4wLCJMZWZ0IjowLjAsIlJpZ2h0IjowLjAsIkJvdHRvbSI6MC4wfSwiQmFja2dyb3VuZCI6eyIkaWQiOiIxMDc4IiwiQ29sb3IiOnsiJGlkIjoiMTA3OSIsIkEiOjAsIlIiOjI1NSwiRyI6MjU1LCJCIjoyNTV9fSwiSXNWaXNpYmxlIjp0cnVlLCJXaWR0aCI6MC4wLCJIZWlnaHQiOjAuMCwiQm9yZGVyU3R5bGUiOnsiJGlkIjoiMTA4MCIsIkxpbmVDb2xvciI6bnVsbCwiTGluZVdlaWdodCI6MC4wLCJMaW5lVHlwZSI6MCwiUGFyZW50U3R5bGUiOm51bGx9LCJQYXJlbnRTdHlsZSI6bnVsbH0sIkRhdGVGb3JtYXQiOnsiJGlkIjoiMTA4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4MiIsIkRhdGVQYXJ0SXNWaXNpYmxlIjp0cnVlLCJUaW1lUGFydElzVmlzaWJsZSI6ZmFsc2V9fSwiV2Vla051bWJlcmluZyI6eyIkaWQiOiIxMDgzIiwiRm9ybWF0IjowLCJJc1Zpc2libGUiOmZhbHNlLCJMYXN0S25vd25WaXNpYmlsaXR5U3RhdGUiOmZhbHNlfSwiSXNWaXNpYmxlIjp0cnVlLCJQYXJlbnRTdHlsZSI6bnVsbH0sIkluZGV4IjoxNiwiUGVyY2VudGFnZUNvbXBsZXRlIjpudWxsLCJQb3NpdGlvbiI6eyJSYXRpbyI6MC4xODE2MTMxNTA2NDEzOTU4OCwiSXNDdXN0b20iOnRydWV9LCJEYXRlRm9ybWF0Ijp7IiRyZWYiOiIxMDgxIn0sIldlZWtOdW1iZXJpbmciOnsiJGlkIjoiMTA4NCIsIkZvcm1hdCI6MCwiSXNWaXNpYmxlIjpmYWxzZSwiTGFzdEtub3duVmlzaWJpbGl0eVN0YXRlIjpmYWxzZX0sIlJlbGF0ZWRUYXNrSWQiOiIwMDAwMDAwMC0wMDAwLTAwMDAtMDAwMC0wMDAwMDAwMDAwMDAiLCJJZCI6IjQ0NDkzZGRiLTdjM2UtNDMzZS05MGQ1LTc4NWNhNWMxNjczMiIsIkltcG9ydElkIjpudWxsLCJUaXRsZSI6IlRoZSBSb2FkIEFoZWFkIChib29rKSIsIk5vdGUiOm51bGwsIkh5cGVybGluayI6eyIkaWQiOiIxMDg1IiwiQWRkcmVzcyI6bnVsbCwiU3ViQWRkcmVzcyI6bnVsbH0sIklzQ2hhbmdlZCI6ZmFsc2UsIklzTmV3IjpmYWxzZX0seyIkaWQiOiIxMDg2IiwiRGF0ZSI6IjE5NTUtMTAtMjhUMDA6MDA6MDBaIiwiU3R5bGUiOnsiJGlkIjoiMTA4NyIsIlNoYXBlIjoxLCJDb25uZWN0b3JNYXJnaW4iOnsiJGlkIjoiMTA4OCIsIlRvcCI6MC4wLCJMZWZ0IjoyLjAsIlJpZ2h0IjoyLjAsIkJvdHRvbSI6MC4wfSwiQ29ubmVjdG9yU3R5bGUiOnsiJGlkIjoiMTA4OSIsIkxpbmVDb2xvciI6eyIkcmVmIjoiNDQ3In0sIkxpbmVXZWlnaHQiOjEuMCwiTGluZVR5cGUiOjAsIlBhcmVudFN0eWxlIjpudWxsfSwiSXNCZWxvd1RpbWViYW5kIjpmYWxzZSwiUG9zaXRpb25PblRhc2siOjAsIkhpZGVEYXRlIjpmYWxzZSwiU2hhcGVTaXplIjowLCJTcGFjaW5nIjoyLjAsIlBhZGRpbmciOnsiJGlkIjoiMTA5MCIsIlRvcCI6Ny4wLCJMZWZ0IjozLjAsIlJpZ2h0IjowLjAsIkJvdHRvbSI6Mi4wfSwiU2hhcGVTdHlsZSI6eyIkaWQiOiIxMDkxIiwiTWFyZ2luIjp7IiRpZCI6IjEwOTIiLCJUb3AiOjAuMCwiTGVmdCI6MC4wLCJSaWdodCI6MC4wLCJCb3R0b20iOjAuMH0sIlBhZGRpbmciOnsiJGlkIjoiMTA5MyIsIlRvcCI6MC4wLCJMZWZ0IjowLjAsIlJpZ2h0IjowLjAsIkJvdHRvbSI6MC4wfSwiQmFja2dyb3VuZCI6eyIkaWQiOiIxMDk0IiwiQ29sb3IiOnsiJGlkIjoiMTA5NSIsIkEiOjI1NSwiUiI6MTQxLCJHIjoxNjYsIkIiOjE3M319LCJJc1Zpc2libGUiOnRydWUsIldpZHRoIjoxMi4wLCJIZWlnaHQiOjE0LjAsIkJvcmRlclN0eWxlIjp7IiRpZCI6IjEwOTYiLCJMaW5lQ29sb3IiOnsiJHJlZiI6IjQxIn0sIkxpbmVXZWlnaHQiOjAuMCwiTGluZVR5cGUiOjAsIlBhcmVudFN0eWxlIjpudWxsfSwiUGFyZW50U3R5bGUiOm51bGx9LCJUaXRsZVN0eWxlIjp7IiRpZCI6IjEwOTciLCJGb250U2V0dGluZ3MiOnsiJGlkIjoiMTA5OCIsIkZvbnRTaXplIjoxMSwiRm9udE5hbWUiOiJDYWxpYnJpIiwiSXNCb2xkIjp0cnVlLCJJc0l0YWxpYyI6ZmFsc2UsIklzVW5kZXJsaW5lZCI6ZmFsc2UsIlBhcmVudFN0eWxlIjpudWxsfSwiQXV0b1NpemUiOjIsIkZvcmVncm91bmQiOnsiJGlkIjoiMTA5OSIsIkNvbG9yIjp7IiRpZCI6IjExMDAiLCJBIjoyNTUsIlIiOjI0OCwiRyI6MjQ3LCJCIjoyMjF9fSwiTWF4V2lkdGgiOjE0OC4wLCJNYXhIZWlnaHQiOiJJbmZpbml0eSIsIlNtYXJ0Rm9yZWdyb3VuZElzQWN0aXZlIjpmYWxzZSwiSG9yaXpvbnRhbEFsaWdubWVudCI6MSwiVmVydGljYWxBbGlnbm1lbnQiOjAsIlNtYXJ0Rm9yZWdyb3VuZCI6bnVsbCwiQmFja2dyb3VuZEZpbGxUeXBlIjowLCJNYXJnaW4iOnsiJGlkIjoiMTEwMSIsIlRvcCI6MC4wLCJMZWZ0IjowLjAsIlJpZ2h0IjowLjAsIkJvdHRvbSI6MC4wfSwiUGFkZGluZyI6eyIkaWQiOiIxMTAyIiwiVG9wIjowLjAsIkxlZnQiOjAuMCwiUmlnaHQiOjAuMCwiQm90dG9tIjowLjB9LCJCYWNrZ3JvdW5kIjp7IiRpZCI6IjExMDMiLCJDb2xvciI6eyIkaWQiOiIxMTA0IiwiQSI6MCwiUiI6MjU1LCJHIjoyNTUsIkIiOjI1NX19LCJJc1Zpc2libGUiOnRydWUsIldpZHRoIjowLjAsIkhlaWdodCI6MC4wLCJCb3JkZXJTdHlsZSI6eyIkaWQiOiIxMTA1IiwiTGluZUNvbG9yIjpudWxsLCJMaW5lV2VpZ2h0IjowLjAsIkxpbmVUeXBlIjowLCJQYXJlbnRTdHlsZSI6bnVsbH0sIlBhcmVudFN0eWxlIjpudWxsfSwiRGF0ZVN0eWxlIjp7IiRpZCI6IjExMDYiLCJGb250U2V0dGluZ3MiOnsiJGlkIjoiMTEwNyIsIkZvbnRTaXplIjoxMSwiRm9udE5hbWUiOiJDYWxpYnJpIiwiSXNCb2xkIjp0cnVlLCJJc0l0YWxpYyI6ZmFsc2UsIklzVW5kZXJsaW5lZCI6ZmFsc2UsIlBhcmVudFN0eWxlIjpudWxsfSwiQXV0b1NpemUiOjAsIkZvcmVncm91bmQiOnsiJGlkIjoiMTEwOCIsIkNvbG9yIjp7IiRpZCI6IjExMDk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MTExMCIsIlRvcCI6MC4wLCJMZWZ0IjowLjAsIlJpZ2h0IjowLjAsIkJvdHRvbSI6MC4wfSwiUGFkZGluZyI6eyIkaWQiOiIxMTExIiwiVG9wIjowLjAsIkxlZnQiOjAuMCwiUmlnaHQiOjAuMCwiQm90dG9tIjowLjB9LCJCYWNrZ3JvdW5kIjp7IiRpZCI6IjExMTIiLCJDb2xvciI6eyIkaWQiOiIxMTEzIiwiQSI6MCwiUiI6MjU1LCJHIjoyNTUsIkIiOjI1NX19LCJJc1Zpc2libGUiOnRydWUsIldpZHRoIjowLjAsIkhlaWdodCI6MC4wLCJCb3JkZXJTdHlsZSI6eyIkaWQiOiIxMTE0IiwiTGluZUNvbG9yIjpudWxsLCJMaW5lV2VpZ2h0IjowLjAsIkxpbmVUeXBlIjowLCJQYXJlbnRTdHlsZSI6bnVsbH0sIlBhcmVudFN0eWxlIjpudWxsfSwiRGF0ZUZvcm1hdCI6eyIkaWQiOiIxMTE1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ExNiIsIkRhdGVQYXJ0SXNWaXNpYmxlIjp0cnVlLCJUaW1lUGFydElzVmlzaWJsZSI6ZmFsc2V9fSwiV2Vla051bWJlcmluZyI6eyIkaWQiOiIxMTE3IiwiRm9ybWF0IjowLCJJc1Zpc2libGUiOmZhbHNlLCJMYXN0S25vd25WaXNpYmlsaXR5U3RhdGUiOmZhbHNlfSwiSXNWaXNpYmxlIjp0cnVlLCJQYXJlbnRTdHlsZSI6bnVsbH0sIkluZGV4IjoxNywiUGVyY2VudGFnZUNvbXBsZXRlIjpudWxsLCJQb3NpdGlvbiI6eyJSYXRpbyI6MC4xMDQ1MDA5ODk2MjE4NTY3MSwiSXNDdXN0b20iOnRydWV9LCJEYXRlRm9ybWF0Ijp7IiRyZWYiOiIxMTE1In0sIldlZWtOdW1iZXJpbmciOnsiJGlkIjoiMTExOCIsIkZvcm1hdCI6MCwiSXNWaXNpYmxlIjpmYWxzZSwiTGFzdEtub3duVmlzaWJpbGl0eVN0YXRlIjpmYWxzZX0sIlJlbGF0ZWRUYXNrSWQiOiIwMDAwMDAwMC0wMDAwLTAwMDAtMDAwMC0wMDAwMDAwMDAwMDAiLCJJZCI6IjliYTFmNDg3LWM3MTAtNDNhZC04YmZlLTdmOGJkNjk2Njc3NyIsIkltcG9ydElkIjpudWxsLCJUaXRsZSI6IldpbGxpYW0gSGVucnkgR2F0ZXMgSUlJIGlzIGJvcm4iLCJOb3RlIjpudWxsLCJIeXBlcmxpbmsiOnsiJGlkIjoiMTExOSIsIkFkZHJlc3MiOm51bGwsIlN1YkFkZHJlc3MiOm51bGx9LCJJc0NoYW5nZWQiOmZhbHNlLCJJc05ldyI6ZmFsc2V9LHsiJGlkIjoiMTEyMCIsIkRhdGUiOiIyMDI1LTEwLTI4VDAwOjAwOjAwIiwiU3R5bGUiOnsiJGlkIjoiMTEyMSIsIlNoYXBlIjoxLCJDb25uZWN0b3JNYXJnaW4iOnsiJHJlZiI6IjQ0NSJ9LCJDb25uZWN0b3JTdHlsZSI6eyIkaWQiOiIxMTIyIiwiTGluZUNvbG9yIjp7IiRyZWYiOiI0NDcifSwiTGluZVdlaWdodCI6MS4wLCJMaW5lVHlwZSI6MCwiUGFyZW50U3R5bGUiOm51bGx9LCJJc0JlbG93VGltZWJhbmQiOmZhbHNlLCJQb3NpdGlvbk9uVGFzayI6MCwiSGlkZURhdGUiOmZhbHNlLCJTaGFwZVNpemUiOjAsIlNwYWNpbmciOjIuMCwiUGFkZGluZyI6eyIkcmVmIjoiNDQ5In0sIlNoYXBlU3R5bGUiOnsiJGlkIjoiMTEyMyIsIk1hcmdpbiI6eyIkcmVmIjoiOCJ9LCJQYWRkaW5nIjp7IiRyZWYiOiI5In0sIkJhY2tncm91bmQiOnsiJGlkIjoiMTEyNCIsIkNvbG9yIjp7IiRpZCI6IjExMjUiLCJBIjoyNTUsIlIiOjE0MSwiRyI6MTY2LCJCIjoxNzN9fSwiSXNWaXNpYmxlIjp0cnVlLCJXaWR0aCI6MTIuMCwiSGVpZ2h0IjoxNC4wLCJCb3JkZXJTdHlsZSI6eyIkaWQiOiIxMTI2IiwiTGluZUNvbG9yIjp7IiRpZCI6IjExMjciLCIkdHlwZSI6Ik5MUkUuQ29tbW9uLkRvbS5Tb2xpZENvbG9yQnJ1c2gsIE5MUkUuQ29tbW9uIiwiQ29sb3IiOnsiJGlkIjoiMTEyOCIsIkEiOjI1NSwiUiI6MjU1LCJHIjowLCJCIjowfX0sIkxpbmVXZWlnaHQiOjAuMCwiTGluZVR5cGUiOjAsIlBhcmVudFN0eWxlIjpudWxsfSwiUGFyZW50U3R5bGUiOm51bGx9LCJUaXRsZVN0eWxlIjp7IiRpZCI6IjExMjkiLCJGb250U2V0dGluZ3MiOnsiJGlkIjoiMTEzMCIsIkZvbnRTaXplIjoxMSwiRm9udE5hbWUiOiJDYWxpYnJpIiwiSXNCb2xkIjp0cnVlLCJJc0l0YWxpYyI6ZmFsc2UsIklzVW5kZXJsaW5lZCI6ZmFsc2UsIlBhcmVudFN0eWxlIjpudWxsfSwiQXV0b1NpemUiOjIsIkZvcmVncm91bmQiOnsiJGlkIjoiMTEzMSIsIkNvbG9yIjp7IiRpZCI6IjExMzIiLCJBIjoyNTUsIlIiOjI0OCwiRyI6MjQ3LCJCIjoyMjF9fSwiTWF4V2lkdGgiOjExNy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EzMyIsIkNvbG9yIjp7IiRpZCI6IjExMzQiLCJBIjowLCJSIjoyNTUsIkciOjI1NSwiQiI6MjU1fX0sIklzVmlzaWJsZSI6dHJ1ZSwiV2lkdGgiOjAuMCwiSGVpZ2h0IjowLjAsIkJvcmRlclN0eWxlIjp7IiRpZCI6IjExMzUiLCJMaW5lQ29sb3IiOm51bGwsIkxpbmVXZWlnaHQiOjAuMCwiTGluZVR5cGUiOjAsIlBhcmVudFN0eWxlIjpudWxsfSwiUGFyZW50U3R5bGUiOm51bGx9LCJEYXRlU3R5bGUiOnsiJGlkIjoiMTEzNiIsIkZvbnRTZXR0aW5ncyI6eyIkaWQiOiIxMTM3IiwiRm9udFNpemUiOjExLCJGb250TmFtZSI6IkNhbGlicmkiLCJJc0JvbGQiOnRydWUsIklzSXRhbGljIjpmYWxzZSwiSXNVbmRlcmxpbmVkIjpmYWxzZSwiUGFyZW50U3R5bGUiOm51bGx9LCJBdXRvU2l6ZSI6MCwiRm9yZWdyb3VuZCI6eyIkaWQiOiIxMTM4IiwiQ29sb3IiOnsiJGlkIjoiMTEzO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MTQwIiwiQ29sb3IiOnsiJGlkIjoiMTE0MSIsIkEiOjAsIlIiOjI1NSwiRyI6MjU1LCJCIjoyNTV9fSwiSXNWaXNpYmxlIjp0cnVlLCJXaWR0aCI6MC4wLCJIZWlnaHQiOjAuMCwiQm9yZGVyU3R5bGUiOnsiJGlkIjoiMTE0MiIsIkxpbmVDb2xvciI6bnVsbCwiTGluZVdlaWdodCI6MC4wLCJMaW5lVHlwZSI6MCwiUGFyZW50U3R5bGUiOm51bGx9LCJQYXJlbnRTdHlsZSI6bnVsbH0sIkRhdGVGb3JtYXQiOnsiJGlkIjoiMTE0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E0NCIsIkRhdGVQYXJ0SXNWaXNpYmxlIjp0cnVlLCJUaW1lUGFydElzVmlzaWJsZSI6ZmFsc2V9fSwiV2Vla051bWJlcmluZyI6eyIkaWQiOiIxMTQ1IiwiRm9ybWF0IjowLCJJc1Zpc2libGUiOmZhbHNlLCJMYXN0S25vd25WaXNpYmlsaXR5U3RhdGUiOmZhbHNlfSwiSXNWaXNpYmxlIjp0cnVlLCJQYXJlbnRTdHlsZSI6bnVsbH0sIkluZGV4IjoxOCwiUGVyY2VudGFnZUNvbXBsZXRlIjpudWxsLCJQb3NpdGlvbiI6eyJSYXRpbyI6MC4xMjk3NTk3MTIwNTk4MjE0LCJJc0N1c3RvbSI6dHJ1ZX0sIkRhdGVGb3JtYXQiOnsiJHJlZiI6IjExNDMifSwiV2Vla051bWJlcmluZyI6eyIkaWQiOiIxMTQ2IiwiRm9ybWF0IjowLCJJc1Zpc2libGUiOmZhbHNlLCJMYXN0S25vd25WaXNpYmlsaXR5U3RhdGUiOmZhbHNlfSwiUmVsYXRlZFRhc2tJZCI6IjAwMDAwMDAwLTAwMDAtMDAwMC0wMDAwLTAwMDAwMDAwMDAwMCIsIklkIjoiZDAxZGU3NmEtNDY5Mi00ZDI2LWJlNzctOTcxNjVhNGU2OGYzIiwiSW1wb3J0SWQiOm51bGwsIlRpdGxlIjoiQmlsbCBHYXRlcycgNzB0aCBiaXJ0aGRheSIsIk5vdGUiOm51bGwsIkh5cGVybGluayI6eyIkaWQiOiIxMTQ3IiwiQWRkcmVzcyI6bnVsbCwiU3ViQWRkcmVzcyI6bnVsbH0sIklzQ2hhbmdlZCI6ZmFsc2UsIklzTmV3IjpmYWxzZX1dLCJUYXNrcyI6W10sIlN3aW1sYW5lcyI6W10sIk1zUHJvamVjdEl0ZW1zVHJlZSI6bnVsbCwiTWV0YWRhdGEiOnsiJGlkIjoiMTE0OC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iwiUmVjZW50Q29sb3JzQ29sbGVjdGlvbiI6IltcIiNGRkZGQzAwMFwiXSJ9LCJTZXR0aW5ncyI6eyIkaWQiOiIxMTQ5IiwiSW1wYU9wdGlvbnMiOnsiJGlkIjoiMTE1MC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mYWxzZSwiSW1wb3J0VHlwZSI6MCwiRmlsZVBhdGgiOm51bGwsIlRpbWVDb25maWd1cmF0aW9uIjp7IiRpZCI6IjExNTEiLCJVc2VUaW1lIjpmYWxzZSwiV29ya0RheVN0YXJ0IjoiMDA6MDA6MDAiLCJXb3JrRGF5RW5kIjoiMjM6NTk6MDAifSwiTGFzdFVzZWRUZW1wbGF0ZUlkIjoiYzExZjZmNDktN2RiOC00NWZkLWJhMzItYmZjYWVhNDkyZjM5IiwiRmlyc3RXZWVrT2ZZZWFyIjowLCJQbGFjZU1pbGVzdG9uZUF0VGhlQmVnaW5uaW5nT2ZUaGVEYXkiOmZhbHNlLCJEZXBlbmRlbmN5U2NoZWR1bGluZ1NldHRpbmdzIjp7IiRpZCI6IjExNTI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ecomes president of Microsoft"/>
  <p:tag name="OTLDATE" val="1981-07-25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Road Ahead (book)"/>
  <p:tag name="OTLDATE" val="1995-11-24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86-03-13T23:59:00.0000000"/>
  <p:tag name="OTLPOSITIONONTASK" val="None"/>
  <p:tag name="OTLRELATEDTASKID" val="00000000-0000-0000-0000-000000000000"/>
  <p:tag name="OTLMTITLE" val="Becomes youngest billionair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reakthrough Energy Ventures"/>
  <p:tag name="OTLDATE" val="2015-11-01T23:59:00.0000000"/>
  <p:tag name="OTLPOSITIONONTASK" val="None"/>
  <p:tag name="OTLRELATEDTASKID" val="00000000-0000-0000-0000-00000000000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rops out of college &amp; co-founds Microsoft"/>
  <p:tag name="OTLDATE" val="1975-04-07T23:59:00.0000000"/>
  <p:tag name="OTLPOSITIONONTASK" val="None"/>
  <p:tag name="OTLRELATEDTASKID" val="00000000-0000-0000-0000-00000000000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rolls at Harvard College"/>
  <p:tag name="OTLDATE" val="1973-09-01T23:59:00.0000000"/>
  <p:tag name="OTLPOSITIONONTASK" val="None"/>
  <p:tag name="OTLRELATEDTASKID" val="00000000-0000-0000-0000-00000000000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rolls at Lakeside School"/>
  <p:tag name="OTLDATE" val="1968-09-01T23:59:00.0000000"/>
  <p:tag name="OTLPOSITIONONTASK" val="None"/>
  <p:tag name="OTLRELATEDTASKID" val="00000000-0000-0000-0000-00000000000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nds Corbis"/>
  <p:tag name="OTLDATE" val="1989-05-23T23:59:00.0000000"/>
  <p:tag name="OTLPOSITIONONTASK" val="None"/>
  <p:tag name="OTLRELATEDTASKID" val="00000000-0000-0000-0000-00000000000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80-10-28T23:59:00.0000000"/>
  <p:tag name="OTLPOSITIONONTASK" val="None"/>
  <p:tag name="OTLRELATEDTASKID" val="00000000-0000-0000-0000-000000000000"/>
  <p:tag name="OTLMTITLE" val="IBM partnership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5-10-28T23:59:00.0000000"/>
  <p:tag name="OTLPOSITIONONTASK" val="None"/>
  <p:tag name="OTLRELATEDTASKID" val="00000000-0000-0000-0000-000000000000"/>
  <p:tag name="OTLMTITLE" val="Person of the Year - Tim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7-06-07T23:59:00.0000000"/>
  <p:tag name="OTLPOSITIONONTASK" val="None"/>
  <p:tag name="OTLRELATEDTASKID" val="00000000-0000-0000-0000-000000000000"/>
  <p:tag name="OTLMTITLE" val="Honorary degree from Harvard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eps down as CEO of Microsoft"/>
  <p:tag name="OTLDATE" val="2000-07-27T23:59:00.0000000"/>
  <p:tag name="OTLPOSITIONONTASK" val="None"/>
  <p:tag name="OTLRELATEDTASKID" val="00000000-0000-0000-0000-00000000000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4-02-04T23:59:00.0000000"/>
  <p:tag name="OTLPOSITIONONTASK" val="None"/>
  <p:tag name="OTLRELATEDTASKID" val="00000000-0000-0000-0000-000000000000"/>
  <p:tag name="OTLMTITLE" val="Steps down as chairman of the board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9-09-20T23:59:00.0000000Z"/>
  <p:tag name="OTLPOSITIONONTASK" val="None"/>
  <p:tag name="OTLRELATEDTASKID" val="00000000-0000-0000-0000-000000000000"/>
  <p:tag name="OTLMTITLE" val="Inside Bill’s Brain: Decoding Bill Gates (documentary)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ill Gates' 70th birthday"/>
  <p:tag name="OTLDATE" val="2025-10-28T00:00:00.0000000"/>
  <p:tag name="OTLPOSITIONONTASK" val="None"/>
  <p:tag name="OTLRELATEDTASKID" val="00000000-0000-0000-0000-00000000000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5-03T23:59:00.0000000Z"/>
  <p:tag name="OTLPOSITIONONTASK" val="None"/>
  <p:tag name="OTLRELATEDTASKID" val="00000000-0000-0000-0000-000000000000"/>
  <p:tag name="OTLMTITLE" val="Divorce 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EllipseTimeband"/>
  <p:tag name="OTLTIMEBANDSHAPEHEIGHT" val="30"/>
  <p:tag name="OTLTIMEBANDSHAPEPADDINGLEFT" val="13"/>
  <p:tag name="OTLLEFTENDCAPSMARGINLEFT" val="39.5066666666667"/>
  <p:tag name="OTLTIMEBANDENDDATE" val="2025-10-28T00:00:00.0000000"/>
  <p:tag name="OTLTIMEBANDTHREEDEFFECTS" val="None"/>
  <p:tag name="OTLTIMEBANDDEPENABL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Legion of Honor - France"/>
  <p:tag name="OTLDATE" val="2017-04-21T23:59:00.0000000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he Morgan Global Humanitarian Award"/>
  <p:tag name="OTLDATE" val="2006-11-15T23:59:00.0000000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he Padma Bhushan award"/>
  <p:tag name="OTLDATE" val="2015-01-26T23:59:00.0000000"/>
  <p:tag name="OTLPOSITIONONTASK" val="None"/>
  <p:tag name="OTLRELATEDTASKID" val="00000000-0000-0000-0000-00000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he Silver Buffalo Award"/>
  <p:tag name="OTLDATE" val="2010-09-14T23:59:00.0000000"/>
  <p:tag name="OTLPOSITIONONTASK" val="None"/>
  <p:tag name="OTLRELATEDTASKID" val="00000000-0000-0000-0000-00000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residential Medal of Freedom"/>
  <p:tag name="OTLDATE" val="2016-11-22T23:59:00.0000000"/>
  <p:tag name="OTLPOSITIONONTASK" val="None"/>
  <p:tag name="OTLRELATEDTASKID" val="00000000-0000-0000-0000-00000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Bill &amp; Melinda Gates Foundation"/>
  <p:tag name="OTLDATE" val="2000-11-11T23:59:00.0000000"/>
  <p:tag name="OTLPOSITIONONTASK" val="None"/>
  <p:tag name="OTLRELATEDTASKID" val="00000000-0000-0000-0000-00000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Donates for healthcare in India"/>
  <p:tag name="OTLDATE" val="2008-08-12T23:59:00.0000000"/>
  <p:tag name="OTLPOSITIONONTASK" val="None"/>
  <p:tag name="OTLRELATEDTASKID" val="00000000-0000-0000-0000-00000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o-founds The Giving Pledge"/>
  <p:tag name="OTLDATE" val="2010-08-01T23:59:00.0000000"/>
  <p:tag name="OTLPOSITIONONTASK" val="None"/>
  <p:tag name="OTLRELATEDTASKID" val="00000000-0000-0000-0000-00000000000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Reinvent the Toilet Challenge"/>
  <p:tag name="OTLDATE" val="2011-07-01T23:59:00.0000000"/>
  <p:tag name="OTLPOSITIONONTASK" val="None"/>
  <p:tag name="OTLRELATEDTASKID" val="00000000-0000-0000-0000-00000000000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olio eradication initiative"/>
  <p:tag name="OTLDATE" val="2013-06-25T23:59:00.0000000"/>
  <p:tag name="OTLPOSITIONONTASK" val="None"/>
  <p:tag name="OTLRELATEDTASKID" val="00000000-0000-0000-0000-00000000000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Health innovation partnership"/>
  <p:tag name="OTLDATE" val="2023-10-11T23:59:00.0000000"/>
  <p:tag name="OTLPOSITIONONTASK" val="None"/>
  <p:tag name="OTLRELATEDTASKID" val="00000000-0000-0000-0000-00000000000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William Henry Gates III is born"/>
  <p:tag name="OTLDATE" val="1955-10-28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arries Melinda French"/>
  <p:tag name="OTLDATE" val="1994-01-01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usiness @ the Speed of Thought (book)"/>
  <p:tag name="OTLDATE" val="1999-10-28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Widescreen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2018-10-26T10:45:32Z</dcterms:created>
  <dcterms:modified xsi:type="dcterms:W3CDTF">2024-04-22T08:32:23Z</dcterms:modified>
</cp:coreProperties>
</file>