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193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C7DF"/>
    <a:srgbClr val="F7CF27"/>
    <a:srgbClr val="F3B02B"/>
    <a:srgbClr val="BDD38D"/>
    <a:srgbClr val="6C080A"/>
    <a:srgbClr val="B4C72B"/>
    <a:srgbClr val="BBCE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912-DF53-4F58-89A2-741B06A01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C2E3C-D7D8-4DE7-8795-F9BD48D82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17BBE-A07E-4254-8B7F-3CA61EA2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A0A3-25B8-47A8-BC92-01306C4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1C76-5986-40E4-8B29-0E0762BB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5E6C-E658-479A-892D-2AEC4687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03749-32CA-4174-98DC-11F7E8F8A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43B1-36A3-4727-AF85-5786244B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D34C7-117A-478D-83C9-A34959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F04A-2C52-44C0-8F06-0DD928B7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A6BB4-91D7-46FC-BB19-F460D38B4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792C-DEAE-45C1-926E-3765E70D4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0EC92-36E7-4E95-8BB3-337A9FFE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82B9-D6FB-4DE7-B2CB-952D9778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E399-1F90-4921-8474-DF9DE36E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7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EEEF-C97B-4FFB-B4B0-91287EA9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0020-0D49-4500-9A5B-58F48395B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65AAD-19B1-4C3B-84E3-5330B1DC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8470A-B29D-4950-A6C3-BD5560D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FBFB-0E13-4538-AA5F-F30C235E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335-A825-4E51-8DF1-37CC9E46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BA70B-3774-48B4-B9EB-912D308EB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5212A-E148-40E7-BBE8-81C38DBE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0049D-A359-4C17-84DA-80CE646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3930B-804F-44A5-BA9C-7BCFDE6D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6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C5D-0440-4771-A1B2-CB91C9A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770A-03D9-4AA2-8553-21D52C991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A7B7B-FBB1-4B33-B08E-1A515DC0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BAA8E-CC0D-4143-AB2F-2602572E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C2AC-EE2C-4D15-96BA-8A4795CF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3AD9-A422-4507-BAD0-295EEC38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9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AA398-A81A-4517-B545-1FCC6B7A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526E-F700-4BAC-8A29-83B6911CC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44C40-2869-4E9C-8F21-88B6C79A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A33B-D0E3-4819-85E0-D2C791154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83F19-06AE-4BF9-8DAC-3D8523E0C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22C2-FDF3-4877-9969-EEE3EBAE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C8424-2D37-4017-A8BA-28C2A027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08779-5DD1-449E-B75A-FDC48999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7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243-CC84-49DF-A527-57606922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DF976-DEA5-493B-BEBE-4388E27D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D3C75-B72E-4DFD-B4F1-283E0384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F3D3E-0B9B-4647-B65A-BAE234FF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8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3C69-1A60-494F-95D4-EC2E9D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E9EEC-CC0D-4A3E-8F62-5ECA1266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0A8FB-C828-4612-89EF-4C115EF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AD7E-BEDF-4DE2-BAA1-91D5B4D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34507-2218-4A0A-8E23-E0934D594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04D4C-02B6-4D47-AB98-EC819A017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C4BB0-7ACF-4DD1-A98F-96B36B0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8962D-EF3A-4089-BD41-3472FAAE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4250-9DEF-4A15-8A11-2E69B3DE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2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ED5E-9871-49BD-8253-ED88F3A1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6734A-50CE-4CDD-A72F-F9C3284C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FAF2B-155A-4CE2-84D8-D419E815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8AD-FB08-46EC-9173-C3D952A3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79D9-B229-4522-A7A6-8C551979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6CF6A-74EA-486D-A463-3EEC3B1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4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3DF1F-4DD0-4BFE-9743-CA950B31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2F950-88BD-45F2-BD08-27970FCCF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9B3C3-ADE7-4664-98D3-1E7C8FAF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54E0-1A93-4223-92F6-2A71EBCE04C2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4EB4-FE3C-4A79-9099-A6F0D3C45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8FF5-747D-44E7-B407-BF8567F1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2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SL_811671ddb7d241b0ba8627afe998bfa5_BackgroundRectangle">
            <a:extLst>
              <a:ext uri="{FF2B5EF4-FFF2-40B4-BE49-F238E27FC236}">
                <a16:creationId xmlns:a16="http://schemas.microsoft.com/office/drawing/2014/main" id="{298D24E1-4C4C-4229-8CC7-E01D3729E78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400300"/>
            <a:ext cx="9906000" cy="1108752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TLSHAPE_SL_d07cf2ad45c2447d81d223ab76c79030_BackgroundRectangle">
            <a:extLst>
              <a:ext uri="{FF2B5EF4-FFF2-40B4-BE49-F238E27FC236}">
                <a16:creationId xmlns:a16="http://schemas.microsoft.com/office/drawing/2014/main" id="{F0252740-6420-4EAB-9C85-5B3A8730F8D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572552"/>
            <a:ext cx="9906000" cy="920581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TLSHAPE_SL_d3f2d2c81fda470fb1894ab567bcb37d_BackgroundRectangle">
            <a:extLst>
              <a:ext uri="{FF2B5EF4-FFF2-40B4-BE49-F238E27FC236}">
                <a16:creationId xmlns:a16="http://schemas.microsoft.com/office/drawing/2014/main" id="{920E08E1-D049-43CC-9B09-C4494A82B0D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556633"/>
            <a:ext cx="9906000" cy="1175046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19363ec892b2496385a39e70afc7fc12_BackgroundRectangle">
            <a:extLst>
              <a:ext uri="{FF2B5EF4-FFF2-40B4-BE49-F238E27FC236}">
                <a16:creationId xmlns:a16="http://schemas.microsoft.com/office/drawing/2014/main" id="{497AF4C2-2BA3-4399-89A7-F5AD136EE1B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795180"/>
            <a:ext cx="9906000" cy="587756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28" name="OTLSHAPE_M_78f80ea12f334dce8c1c0bd38106cf5b_Connector1">
            <a:extLst>
              <a:ext uri="{FF2B5EF4-FFF2-40B4-BE49-F238E27FC236}">
                <a16:creationId xmlns:a16="http://schemas.microsoft.com/office/drawing/2014/main" id="{C121E5C9-92BA-4877-AF39-9EC9C7503367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6842023" y="1467781"/>
            <a:ext cx="0" cy="889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M_78f80ea12f334dce8c1c0bd38106cf5b_Connector2">
            <a:extLst>
              <a:ext uri="{FF2B5EF4-FFF2-40B4-BE49-F238E27FC236}">
                <a16:creationId xmlns:a16="http://schemas.microsoft.com/office/drawing/2014/main" id="{77B51AD5-AE79-4634-9368-082312C424DF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842023" y="1727200"/>
            <a:ext cx="0" cy="1524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A2EC7669-FE5A-407B-9683-6CA15E4E3AA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466765" y="1943100"/>
            <a:ext cx="8509000" cy="2540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TLSHAPE_SL_811671ddb7d241b0ba8627afe998bfa5_HeaderRectangle">
            <a:extLst>
              <a:ext uri="{FF2B5EF4-FFF2-40B4-BE49-F238E27FC236}">
                <a16:creationId xmlns:a16="http://schemas.microsoft.com/office/drawing/2014/main" id="{119A849F-CE02-4007-9902-D240289F8FC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400300"/>
            <a:ext cx="1282700" cy="1108752"/>
          </a:xfrm>
          <a:prstGeom prst="rect">
            <a:avLst/>
          </a:prstGeom>
          <a:solidFill>
            <a:srgbClr val="2F3699">
              <a:alpha val="5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TLSHAPE_SL_d07cf2ad45c2447d81d223ab76c79030_HeaderRectangle">
            <a:extLst>
              <a:ext uri="{FF2B5EF4-FFF2-40B4-BE49-F238E27FC236}">
                <a16:creationId xmlns:a16="http://schemas.microsoft.com/office/drawing/2014/main" id="{52ABFD58-D441-47E6-B773-89A9A8F1CB40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572552"/>
            <a:ext cx="1282700" cy="920581"/>
          </a:xfrm>
          <a:prstGeom prst="rect">
            <a:avLst/>
          </a:prstGeom>
          <a:solidFill>
            <a:srgbClr val="6F3198">
              <a:alpha val="5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d3f2d2c81fda470fb1894ab567bcb37d_HeaderRectangle">
            <a:extLst>
              <a:ext uri="{FF2B5EF4-FFF2-40B4-BE49-F238E27FC236}">
                <a16:creationId xmlns:a16="http://schemas.microsoft.com/office/drawing/2014/main" id="{070DC475-B8AE-48C5-ACBD-EFEBD5CE191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556633"/>
            <a:ext cx="1282700" cy="1175046"/>
          </a:xfrm>
          <a:prstGeom prst="rect">
            <a:avLst/>
          </a:prstGeom>
          <a:solidFill>
            <a:srgbClr val="1AAA42">
              <a:alpha val="5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19363ec892b2496385a39e70afc7fc12_HeaderRectangle">
            <a:extLst>
              <a:ext uri="{FF2B5EF4-FFF2-40B4-BE49-F238E27FC236}">
                <a16:creationId xmlns:a16="http://schemas.microsoft.com/office/drawing/2014/main" id="{ACC9A185-106B-483F-8B87-758F4695543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795180"/>
            <a:ext cx="1282700" cy="587756"/>
          </a:xfrm>
          <a:prstGeom prst="rect">
            <a:avLst/>
          </a:prstGeom>
          <a:solidFill>
            <a:srgbClr val="0072BC">
              <a:alpha val="5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T_dde577c47e3946d79f230664cd0e40da_Shape">
            <a:extLst>
              <a:ext uri="{FF2B5EF4-FFF2-40B4-BE49-F238E27FC236}">
                <a16:creationId xmlns:a16="http://schemas.microsoft.com/office/drawing/2014/main" id="{AB936351-0B24-44C3-93E6-80FEF3F12BF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553464" y="2748619"/>
            <a:ext cx="698500" cy="155025"/>
          </a:xfrm>
          <a:prstGeom prst="round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T_fecd07c10c8345619758dd5890518f94_Shape">
            <a:extLst>
              <a:ext uri="{FF2B5EF4-FFF2-40B4-BE49-F238E27FC236}">
                <a16:creationId xmlns:a16="http://schemas.microsoft.com/office/drawing/2014/main" id="{75CD8829-02D5-4C3C-B66C-E71C03FB26F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420391" y="3308181"/>
            <a:ext cx="609600" cy="155025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T_416d2840aa4042eaba2c12bf6fc276f4_Shape">
            <a:extLst>
              <a:ext uri="{FF2B5EF4-FFF2-40B4-BE49-F238E27FC236}">
                <a16:creationId xmlns:a16="http://schemas.microsoft.com/office/drawing/2014/main" id="{F0FA34BA-ECE8-43AA-8275-519ADA4EEB6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114040" y="3308181"/>
            <a:ext cx="609600" cy="155025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T_e6c6405dcdfc4983a95295b2bfd9f6a4_Shape">
            <a:extLst>
              <a:ext uri="{FF2B5EF4-FFF2-40B4-BE49-F238E27FC236}">
                <a16:creationId xmlns:a16="http://schemas.microsoft.com/office/drawing/2014/main" id="{14A903CD-D439-4F36-9D05-3983BB1B4B0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807630" y="3308181"/>
            <a:ext cx="533400" cy="155025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T_350187919c5c4920a40053e785e464b8_Shape">
            <a:extLst>
              <a:ext uri="{FF2B5EF4-FFF2-40B4-BE49-F238E27FC236}">
                <a16:creationId xmlns:a16="http://schemas.microsoft.com/office/drawing/2014/main" id="{2E534053-FDB7-495F-8F7C-DC05B6F00027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247053" y="3781171"/>
            <a:ext cx="12192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T_b8fc138c1d424d2281899572a6f56cba_Shape">
            <a:extLst>
              <a:ext uri="{FF2B5EF4-FFF2-40B4-BE49-F238E27FC236}">
                <a16:creationId xmlns:a16="http://schemas.microsoft.com/office/drawing/2014/main" id="{EA011EE0-5FC1-4AFC-B96C-D7608BFC39B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7533" y="3781171"/>
            <a:ext cx="3556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T_9818f144a2b04a44a496c765508b6d13_Shape">
            <a:extLst>
              <a:ext uri="{FF2B5EF4-FFF2-40B4-BE49-F238E27FC236}">
                <a16:creationId xmlns:a16="http://schemas.microsoft.com/office/drawing/2014/main" id="{BCA7871A-9B95-4A86-A01A-CD0E6BFE57B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4154424" y="4292262"/>
            <a:ext cx="6096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T_75b6a46e8e64470b8a72dbe4e5a395c8_Shape">
            <a:extLst>
              <a:ext uri="{FF2B5EF4-FFF2-40B4-BE49-F238E27FC236}">
                <a16:creationId xmlns:a16="http://schemas.microsoft.com/office/drawing/2014/main" id="{386E82D0-B1E1-400A-B5D4-A623179062F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848014" y="4292262"/>
            <a:ext cx="749300" cy="155025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TLSHAPE_SLT_b754a5d9d5264429951f29b6aa977161_Shape">
            <a:extLst>
              <a:ext uri="{FF2B5EF4-FFF2-40B4-BE49-F238E27FC236}">
                <a16:creationId xmlns:a16="http://schemas.microsoft.com/office/drawing/2014/main" id="{4203682F-34C8-4AB4-95D8-AA969C76573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853944" y="4904952"/>
            <a:ext cx="863600" cy="155025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T_39e38b99839f4c0abd129428ed86d2fb_Shape">
            <a:extLst>
              <a:ext uri="{FF2B5EF4-FFF2-40B4-BE49-F238E27FC236}">
                <a16:creationId xmlns:a16="http://schemas.microsoft.com/office/drawing/2014/main" id="{9C164456-B2A8-4BFE-A780-970FB61DD40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940643" y="5113570"/>
            <a:ext cx="533400" cy="155025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TLSHAPE_SLT_40232906731e4a15aadef04ff2dcdb4e_Shape">
            <a:extLst>
              <a:ext uri="{FF2B5EF4-FFF2-40B4-BE49-F238E27FC236}">
                <a16:creationId xmlns:a16="http://schemas.microsoft.com/office/drawing/2014/main" id="{A8D2260D-905A-4F8F-8B5D-FDA13FD066B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940643" y="5322189"/>
            <a:ext cx="609600" cy="155025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T_165a9a198be34acf94aaba443ae68771_Shape">
            <a:extLst>
              <a:ext uri="{FF2B5EF4-FFF2-40B4-BE49-F238E27FC236}">
                <a16:creationId xmlns:a16="http://schemas.microsoft.com/office/drawing/2014/main" id="{EDFB6E08-30F0-47E9-8623-9612C21FA9F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067726" y="4904952"/>
            <a:ext cx="787400" cy="155025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SLT_021dba94ca1d402ca8c3c36fa4e0147e_Shape">
            <a:extLst>
              <a:ext uri="{FF2B5EF4-FFF2-40B4-BE49-F238E27FC236}">
                <a16:creationId xmlns:a16="http://schemas.microsoft.com/office/drawing/2014/main" id="{D1305BDD-BB55-419B-BB15-A935BA6AEA7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098115" y="6003798"/>
            <a:ext cx="1308100" cy="17051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SLT_c44e436f502f482f86d88856523f941f_Shape">
            <a:extLst>
              <a:ext uri="{FF2B5EF4-FFF2-40B4-BE49-F238E27FC236}">
                <a16:creationId xmlns:a16="http://schemas.microsoft.com/office/drawing/2014/main" id="{00275DC6-B06E-4D05-A0E4-0E6A53CEDC77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622311" y="6003798"/>
            <a:ext cx="787400" cy="17051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T_5fc32376036a46e382a0e3b49f411319_Shape">
            <a:extLst>
              <a:ext uri="{FF2B5EF4-FFF2-40B4-BE49-F238E27FC236}">
                <a16:creationId xmlns:a16="http://schemas.microsoft.com/office/drawing/2014/main" id="{BE0CCE96-0E9C-435A-85DC-6B2C8269BF4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576057" y="6003798"/>
            <a:ext cx="533400" cy="17051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T_07b939dcb9a54c21988fdd42564cd4d5_Shape">
            <a:extLst>
              <a:ext uri="{FF2B5EF4-FFF2-40B4-BE49-F238E27FC236}">
                <a16:creationId xmlns:a16="http://schemas.microsoft.com/office/drawing/2014/main" id="{0388EB68-9B3F-4A7A-8488-7E57FDA02EA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495288" y="6003798"/>
            <a:ext cx="787400" cy="17051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SLT_811b26587292487195ae6cd3cd766028_Shape">
            <a:extLst>
              <a:ext uri="{FF2B5EF4-FFF2-40B4-BE49-F238E27FC236}">
                <a16:creationId xmlns:a16="http://schemas.microsoft.com/office/drawing/2014/main" id="{D2957944-2042-47B4-87A3-BD351E7A781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940643" y="5530808"/>
            <a:ext cx="3035300" cy="155025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TLSHAPE_SLM_3e386387cc344cb29161a98d5a18194a_Shape">
            <a:extLst>
              <a:ext uri="{FF2B5EF4-FFF2-40B4-BE49-F238E27FC236}">
                <a16:creationId xmlns:a16="http://schemas.microsoft.com/office/drawing/2014/main" id="{8E430CBB-B0AE-4E98-898B-D1D1672C201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257492" y="2737231"/>
            <a:ext cx="152400" cy="177800"/>
          </a:xfrm>
          <a:prstGeom prst="chevron">
            <a:avLst>
              <a:gd name="adj" fmla="val 30000"/>
            </a:avLst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OTLSHAPE_SL_811671ddb7d241b0ba8627afe998bfa5_Header">
            <a:extLst>
              <a:ext uri="{FF2B5EF4-FFF2-40B4-BE49-F238E27FC236}">
                <a16:creationId xmlns:a16="http://schemas.microsoft.com/office/drawing/2014/main" id="{FB18BC6A-89BE-4210-811B-8BC6D176B2B2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2768621"/>
            <a:ext cx="1282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Business Impact Analysis </a:t>
            </a:r>
          </a:p>
        </p:txBody>
      </p:sp>
      <p:sp>
        <p:nvSpPr>
          <p:cNvPr id="19" name="OTLSHAPE_SL_d07cf2ad45c2447d81d223ab76c79030_Header">
            <a:extLst>
              <a:ext uri="{FF2B5EF4-FFF2-40B4-BE49-F238E27FC236}">
                <a16:creationId xmlns:a16="http://schemas.microsoft.com/office/drawing/2014/main" id="{3A1189C1-AD86-44F3-950D-BDC229D832C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3846788"/>
            <a:ext cx="1282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Recovery</a:t>
            </a:r>
          </a:p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Strategies</a:t>
            </a:r>
            <a:endParaRPr lang="en-US" sz="12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SL_d3f2d2c81fda470fb1894ab567bcb37d_Header">
            <a:extLst>
              <a:ext uri="{FF2B5EF4-FFF2-40B4-BE49-F238E27FC236}">
                <a16:creationId xmlns:a16="http://schemas.microsoft.com/office/drawing/2014/main" id="{BCAD4F2C-3495-40C0-8C56-E633A387111E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4958101"/>
            <a:ext cx="1282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Plan</a:t>
            </a:r>
          </a:p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Development</a:t>
            </a:r>
            <a:endParaRPr lang="en-US" sz="120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OTLSHAPE_SL_19363ec892b2496385a39e70afc7fc12_Header">
            <a:extLst>
              <a:ext uri="{FF2B5EF4-FFF2-40B4-BE49-F238E27FC236}">
                <a16:creationId xmlns:a16="http://schemas.microsoft.com/office/drawing/2014/main" id="{1AD3D5E8-5C11-4953-882C-4BEBA09A94F7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5996030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Testing &amp; Exercise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4D88E5A-4D3B-473C-86A0-9BA254BDBDE3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530265" y="1977073"/>
            <a:ext cx="46884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8C63241A-1FD5-4B5A-B395-09FE15B78242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744047" y="19770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563B88AA-676D-40B4-B289-D807ABCA67BB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957828" y="19770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DC8A647D-76A5-4393-AF47-2683B184A88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5171610" y="19770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32" name="OTLSHAPE_SLT_dde577c47e3946d79f230664cd0e40da_Duration">
            <a:extLst>
              <a:ext uri="{FF2B5EF4-FFF2-40B4-BE49-F238E27FC236}">
                <a16:creationId xmlns:a16="http://schemas.microsoft.com/office/drawing/2014/main" id="{62DFCBE8-2C20-4305-B23C-0EFA09C7D9FB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738113" y="2748619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6 days</a:t>
            </a:r>
          </a:p>
        </p:txBody>
      </p:sp>
      <p:sp>
        <p:nvSpPr>
          <p:cNvPr id="37" name="OTLSHAPE_SLT_dde577c47e3946d79f230664cd0e40da_Title">
            <a:extLst>
              <a:ext uri="{FF2B5EF4-FFF2-40B4-BE49-F238E27FC236}">
                <a16:creationId xmlns:a16="http://schemas.microsoft.com/office/drawing/2014/main" id="{6F0D6130-719E-436A-AFAE-24EFF2506E1E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553464" y="2903643"/>
            <a:ext cx="130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Develop Questionnaire</a:t>
            </a:r>
          </a:p>
        </p:txBody>
      </p:sp>
      <p:sp>
        <p:nvSpPr>
          <p:cNvPr id="42" name="OTLSHAPE_SLM_3e386387cc344cb29161a98d5a18194a_Title">
            <a:extLst>
              <a:ext uri="{FF2B5EF4-FFF2-40B4-BE49-F238E27FC236}">
                <a16:creationId xmlns:a16="http://schemas.microsoft.com/office/drawing/2014/main" id="{A38AE4DE-5E20-4785-A02A-958F4D11BDBB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460692" y="2740872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Send out questionnaire</a:t>
            </a:r>
          </a:p>
        </p:txBody>
      </p:sp>
      <p:sp>
        <p:nvSpPr>
          <p:cNvPr id="46" name="OTLSHAPE_SLT_fecd07c10c8345619758dd5890518f94_Duration">
            <a:extLst>
              <a:ext uri="{FF2B5EF4-FFF2-40B4-BE49-F238E27FC236}">
                <a16:creationId xmlns:a16="http://schemas.microsoft.com/office/drawing/2014/main" id="{3A58DCD8-592A-4618-BB1A-66617B964636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561720" y="330818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51" name="OTLSHAPE_SLT_fecd07c10c8345619758dd5890518f94_Title">
            <a:extLst>
              <a:ext uri="{FF2B5EF4-FFF2-40B4-BE49-F238E27FC236}">
                <a16:creationId xmlns:a16="http://schemas.microsoft.com/office/drawing/2014/main" id="{145074D8-CFA8-4473-9C03-97E8B60C5682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574952" y="3300434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Receive forms</a:t>
            </a:r>
          </a:p>
        </p:txBody>
      </p:sp>
      <p:sp>
        <p:nvSpPr>
          <p:cNvPr id="54" name="OTLSHAPE_SLT_416d2840aa4042eaba2c12bf6fc276f4_Duration">
            <a:extLst>
              <a:ext uri="{FF2B5EF4-FFF2-40B4-BE49-F238E27FC236}">
                <a16:creationId xmlns:a16="http://schemas.microsoft.com/office/drawing/2014/main" id="{FED59162-C297-49E0-A845-A62DD761A035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3256544" y="330818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59" name="OTLSHAPE_SLT_416d2840aa4042eaba2c12bf6fc276f4_Title">
            <a:extLst>
              <a:ext uri="{FF2B5EF4-FFF2-40B4-BE49-F238E27FC236}">
                <a16:creationId xmlns:a16="http://schemas.microsoft.com/office/drawing/2014/main" id="{E30B5C0E-9DB7-410E-8245-79CBBBDA9E72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3114040" y="3137662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 dirty="0">
                <a:solidFill>
                  <a:schemeClr val="dk1"/>
                </a:solidFill>
                <a:latin typeface="Calibri" panose="020F0502020204030204" pitchFamily="34" charset="0"/>
              </a:rPr>
              <a:t>Review forms</a:t>
            </a:r>
          </a:p>
        </p:txBody>
      </p:sp>
      <p:sp>
        <p:nvSpPr>
          <p:cNvPr id="62" name="OTLSHAPE_SLT_e6c6405dcdfc4983a95295b2bfd9f6a4_Duration">
            <a:extLst>
              <a:ext uri="{FF2B5EF4-FFF2-40B4-BE49-F238E27FC236}">
                <a16:creationId xmlns:a16="http://schemas.microsoft.com/office/drawing/2014/main" id="{194F49FA-5B20-49CE-BDF3-7FB5BF8E69D2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906634" y="330818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67" name="OTLSHAPE_SLT_e6c6405dcdfc4983a95295b2bfd9f6a4_Title">
            <a:extLst>
              <a:ext uri="{FF2B5EF4-FFF2-40B4-BE49-F238E27FC236}">
                <a16:creationId xmlns:a16="http://schemas.microsoft.com/office/drawing/2014/main" id="{31485E29-1068-46FF-9F43-E4111291576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4380669" y="3300434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Follow-up interviews</a:t>
            </a:r>
          </a:p>
        </p:txBody>
      </p:sp>
      <p:sp>
        <p:nvSpPr>
          <p:cNvPr id="70" name="OTLSHAPE_SLT_350187919c5c4920a40053e785e464b8_Duration">
            <a:extLst>
              <a:ext uri="{FF2B5EF4-FFF2-40B4-BE49-F238E27FC236}">
                <a16:creationId xmlns:a16="http://schemas.microsoft.com/office/drawing/2014/main" id="{566C6D32-194E-4B17-83D8-060DB981274E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660357" y="3781171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75" name="OTLSHAPE_SLT_350187919c5c4920a40053e785e464b8_Title">
            <a:extLst>
              <a:ext uri="{FF2B5EF4-FFF2-40B4-BE49-F238E27FC236}">
                <a16:creationId xmlns:a16="http://schemas.microsoft.com/office/drawing/2014/main" id="{0BC79BBB-69A0-4282-BADC-27AC3997308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247053" y="3610652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Document requirements</a:t>
            </a:r>
          </a:p>
        </p:txBody>
      </p:sp>
      <p:sp>
        <p:nvSpPr>
          <p:cNvPr id="78" name="OTLSHAPE_SLT_b8fc138c1d424d2281899572a6f56cba_Duration">
            <a:extLst>
              <a:ext uri="{FF2B5EF4-FFF2-40B4-BE49-F238E27FC236}">
                <a16:creationId xmlns:a16="http://schemas.microsoft.com/office/drawing/2014/main" id="{72C16B90-845E-4367-881F-D063B18B5E55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559839" y="378117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  <a:endParaRPr lang="en-US" sz="1000" spc="-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b8fc138c1d424d2281899572a6f56cba_Title">
            <a:extLst>
              <a:ext uri="{FF2B5EF4-FFF2-40B4-BE49-F238E27FC236}">
                <a16:creationId xmlns:a16="http://schemas.microsoft.com/office/drawing/2014/main" id="{9F4D962F-93BB-441A-98F6-459787203034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947175" y="3773424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Conduct gap analysis</a:t>
            </a:r>
          </a:p>
        </p:txBody>
      </p:sp>
      <p:sp>
        <p:nvSpPr>
          <p:cNvPr id="86" name="OTLSHAPE_SLT_9818f144a2b04a44a496c765508b6d13_Duration">
            <a:extLst>
              <a:ext uri="{FF2B5EF4-FFF2-40B4-BE49-F238E27FC236}">
                <a16:creationId xmlns:a16="http://schemas.microsoft.com/office/drawing/2014/main" id="{D4B71140-962E-404C-8182-796D133D3CD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294219" y="429226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  <a:endParaRPr lang="en-US" sz="1000" spc="-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9818f144a2b04a44a496c765508b6d13_Title">
            <a:extLst>
              <a:ext uri="{FF2B5EF4-FFF2-40B4-BE49-F238E27FC236}">
                <a16:creationId xmlns:a16="http://schemas.microsoft.com/office/drawing/2014/main" id="{F371D199-B56F-41C9-859B-423EDE3F365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576957" y="4284514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Explore recovery strategies</a:t>
            </a:r>
          </a:p>
        </p:txBody>
      </p:sp>
      <p:sp>
        <p:nvSpPr>
          <p:cNvPr id="97" name="OTLSHAPE_SLT_75b6a46e8e64470b8a72dbe4e5a395c8_Duration">
            <a:extLst>
              <a:ext uri="{FF2B5EF4-FFF2-40B4-BE49-F238E27FC236}">
                <a16:creationId xmlns:a16="http://schemas.microsoft.com/office/drawing/2014/main" id="{830E7045-B8D4-4510-8FC1-D56BDC7D387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011147" y="429226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6.6 days</a:t>
            </a:r>
          </a:p>
        </p:txBody>
      </p:sp>
      <p:sp>
        <p:nvSpPr>
          <p:cNvPr id="102" name="OTLSHAPE_SLT_75b6a46e8e64470b8a72dbe4e5a395c8_Title">
            <a:extLst>
              <a:ext uri="{FF2B5EF4-FFF2-40B4-BE49-F238E27FC236}">
                <a16:creationId xmlns:a16="http://schemas.microsoft.com/office/drawing/2014/main" id="{5BF9C957-E03B-4743-8C1E-4E8EB46987E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645747" y="4284514"/>
            <a:ext cx="163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Implement recovery strategy</a:t>
            </a:r>
          </a:p>
        </p:txBody>
      </p:sp>
      <p:sp>
        <p:nvSpPr>
          <p:cNvPr id="105" name="OTLSHAPE_SLT_b754a5d9d5264429951f29b6aa977161_Duration">
            <a:extLst>
              <a:ext uri="{FF2B5EF4-FFF2-40B4-BE49-F238E27FC236}">
                <a16:creationId xmlns:a16="http://schemas.microsoft.com/office/drawing/2014/main" id="{F0B037A1-0B8F-41E0-A984-022C5040A55C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123155" y="490495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110" name="OTLSHAPE_SLT_b754a5d9d5264429951f29b6aa977161_Title">
            <a:extLst>
              <a:ext uri="{FF2B5EF4-FFF2-40B4-BE49-F238E27FC236}">
                <a16:creationId xmlns:a16="http://schemas.microsoft.com/office/drawing/2014/main" id="{08A5F365-28F9-4C18-B7F8-DDCBCFB5E11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408854" y="4897205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Develop plan framework</a:t>
            </a:r>
          </a:p>
        </p:txBody>
      </p:sp>
      <p:sp>
        <p:nvSpPr>
          <p:cNvPr id="121" name="OTLSHAPE_SLT_39e38b99839f4c0abd129428ed86d2fb_Duration">
            <a:extLst>
              <a:ext uri="{FF2B5EF4-FFF2-40B4-BE49-F238E27FC236}">
                <a16:creationId xmlns:a16="http://schemas.microsoft.com/office/drawing/2014/main" id="{1DB5D4A4-9216-4D6B-9B54-AFA92E883B53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040008" y="511357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26" name="OTLSHAPE_SLT_39e38b99839f4c0abd129428ed86d2fb_Title">
            <a:extLst>
              <a:ext uri="{FF2B5EF4-FFF2-40B4-BE49-F238E27FC236}">
                <a16:creationId xmlns:a16="http://schemas.microsoft.com/office/drawing/2014/main" id="{237D020D-C551-48B6-966E-71C7D21E798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961981" y="5105824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Relocation Plans</a:t>
            </a:r>
          </a:p>
        </p:txBody>
      </p:sp>
      <p:sp>
        <p:nvSpPr>
          <p:cNvPr id="129" name="OTLSHAPE_SLT_40232906731e4a15aadef04ff2dcdb4e_Duration">
            <a:extLst>
              <a:ext uri="{FF2B5EF4-FFF2-40B4-BE49-F238E27FC236}">
                <a16:creationId xmlns:a16="http://schemas.microsoft.com/office/drawing/2014/main" id="{A4DA86E1-C085-4F79-946D-0C5C94D8A8AD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082183" y="5322189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134" name="OTLSHAPE_SLT_40232906731e4a15aadef04ff2dcdb4e_Title">
            <a:extLst>
              <a:ext uri="{FF2B5EF4-FFF2-40B4-BE49-F238E27FC236}">
                <a16:creationId xmlns:a16="http://schemas.microsoft.com/office/drawing/2014/main" id="{5D2DCE22-2ED5-4C4F-BBA5-42BD70E581F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511216" y="5314442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4">
                <a:solidFill>
                  <a:schemeClr val="dk1"/>
                </a:solidFill>
                <a:latin typeface="Calibri" panose="020F0502020204030204" pitchFamily="34" charset="0"/>
              </a:rPr>
              <a:t>IT disaster recovery plan</a:t>
            </a:r>
            <a:endParaRPr lang="en-US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7" name="OTLSHAPE_SLT_165a9a198be34acf94aaba443ae68771_Duration">
            <a:extLst>
              <a:ext uri="{FF2B5EF4-FFF2-40B4-BE49-F238E27FC236}">
                <a16:creationId xmlns:a16="http://schemas.microsoft.com/office/drawing/2014/main" id="{B76E9FCE-56AB-4155-ACEA-79D6E42C97E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296808" y="490495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142" name="OTLSHAPE_SLT_165a9a198be34acf94aaba443ae68771_Title">
            <a:extLst>
              <a:ext uri="{FF2B5EF4-FFF2-40B4-BE49-F238E27FC236}">
                <a16:creationId xmlns:a16="http://schemas.microsoft.com/office/drawing/2014/main" id="{3B572B34-60CD-4785-87DB-871802BD32A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900921" y="4897205"/>
            <a:ext cx="129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Document procedures </a:t>
            </a:r>
          </a:p>
        </p:txBody>
      </p:sp>
      <p:sp>
        <p:nvSpPr>
          <p:cNvPr id="148" name="OTLSHAPE_SLT_021dba94ca1d402ca8c3c36fa4e0147e_Duration">
            <a:extLst>
              <a:ext uri="{FF2B5EF4-FFF2-40B4-BE49-F238E27FC236}">
                <a16:creationId xmlns:a16="http://schemas.microsoft.com/office/drawing/2014/main" id="{DB7B64F5-25DB-48EE-ADF5-36F01D81025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553895" y="601154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153" name="OTLSHAPE_SLT_021dba94ca1d402ca8c3c36fa4e0147e_Title">
            <a:extLst>
              <a:ext uri="{FF2B5EF4-FFF2-40B4-BE49-F238E27FC236}">
                <a16:creationId xmlns:a16="http://schemas.microsoft.com/office/drawing/2014/main" id="{FAAA3EAF-B46A-4216-9961-CC9190C5E6C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687992" y="6003798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Requirements discovery</a:t>
            </a:r>
          </a:p>
        </p:txBody>
      </p:sp>
      <p:sp>
        <p:nvSpPr>
          <p:cNvPr id="165" name="OTLSHAPE_SLT_c44e436f502f482f86d88856523f941f_Duration">
            <a:extLst>
              <a:ext uri="{FF2B5EF4-FFF2-40B4-BE49-F238E27FC236}">
                <a16:creationId xmlns:a16="http://schemas.microsoft.com/office/drawing/2014/main" id="{5D1991E8-9B88-4168-8457-554E63897D3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849436" y="601154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  <a:endParaRPr lang="en-US" sz="1000" spc="-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70" name="OTLSHAPE_SLT_c44e436f502f482f86d88856523f941f_Title">
            <a:extLst>
              <a:ext uri="{FF2B5EF4-FFF2-40B4-BE49-F238E27FC236}">
                <a16:creationId xmlns:a16="http://schemas.microsoft.com/office/drawing/2014/main" id="{EAB6F43A-2683-48A3-BD9D-7E097FE6044A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622311" y="5833280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Document test results</a:t>
            </a:r>
          </a:p>
        </p:txBody>
      </p:sp>
      <p:sp>
        <p:nvSpPr>
          <p:cNvPr id="173" name="OTLSHAPE_SLT_5fc32376036a46e382a0e3b49f411319_Duration">
            <a:extLst>
              <a:ext uri="{FF2B5EF4-FFF2-40B4-BE49-F238E27FC236}">
                <a16:creationId xmlns:a16="http://schemas.microsoft.com/office/drawing/2014/main" id="{DDCB96FA-D433-42A9-85D6-6CD8A3470A1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675422" y="601154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78" name="OTLSHAPE_SLT_5fc32376036a46e382a0e3b49f411319_Title">
            <a:extLst>
              <a:ext uri="{FF2B5EF4-FFF2-40B4-BE49-F238E27FC236}">
                <a16:creationId xmlns:a16="http://schemas.microsoft.com/office/drawing/2014/main" id="{30840314-1795-4D33-BE82-5F0BD0909F5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576057" y="6174317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Update BC plan </a:t>
            </a:r>
          </a:p>
        </p:txBody>
      </p:sp>
      <p:sp>
        <p:nvSpPr>
          <p:cNvPr id="186" name="OTLSHAPE_SLT_07b939dcb9a54c21988fdd42564cd4d5_Duration">
            <a:extLst>
              <a:ext uri="{FF2B5EF4-FFF2-40B4-BE49-F238E27FC236}">
                <a16:creationId xmlns:a16="http://schemas.microsoft.com/office/drawing/2014/main" id="{98EFFEBC-BF53-4485-8308-F8EDF3DA064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722414" y="601154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7 days</a:t>
            </a:r>
          </a:p>
        </p:txBody>
      </p:sp>
      <p:sp>
        <p:nvSpPr>
          <p:cNvPr id="190" name="OTLSHAPE_SLT_07b939dcb9a54c21988fdd42564cd4d5_Title">
            <a:extLst>
              <a:ext uri="{FF2B5EF4-FFF2-40B4-BE49-F238E27FC236}">
                <a16:creationId xmlns:a16="http://schemas.microsoft.com/office/drawing/2014/main" id="{C4D6F257-92EE-4DC1-BBE5-C3797A3C2E8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495288" y="617431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6" dirty="0">
                <a:solidFill>
                  <a:schemeClr val="dk1"/>
                </a:solidFill>
                <a:latin typeface="Calibri" panose="020F0502020204030204" pitchFamily="34" charset="0"/>
              </a:rPr>
              <a:t>Training</a:t>
            </a:r>
          </a:p>
        </p:txBody>
      </p:sp>
      <p:sp>
        <p:nvSpPr>
          <p:cNvPr id="198" name="OTLSHAPE_TB_00000000000000000000000000000000_TimescaleInterval5">
            <a:extLst>
              <a:ext uri="{FF2B5EF4-FFF2-40B4-BE49-F238E27FC236}">
                <a16:creationId xmlns:a16="http://schemas.microsoft.com/office/drawing/2014/main" id="{8E53EE77-0743-463B-B77D-F8682EB7218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85391" y="1977073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99" name="OTLSHAPE_TB_00000000000000000000000000000000_TimescaleInterval6">
            <a:extLst>
              <a:ext uri="{FF2B5EF4-FFF2-40B4-BE49-F238E27FC236}">
                <a16:creationId xmlns:a16="http://schemas.microsoft.com/office/drawing/2014/main" id="{22498FEF-3FB8-4445-BF6D-430AD9D8946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599173" y="19770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0" name="OTLSHAPE_TB_00000000000000000000000000000000_TimescaleInterval7">
            <a:extLst>
              <a:ext uri="{FF2B5EF4-FFF2-40B4-BE49-F238E27FC236}">
                <a16:creationId xmlns:a16="http://schemas.microsoft.com/office/drawing/2014/main" id="{A18E4559-075A-4069-BECF-4FC1686EB7C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812954" y="19770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2" name="OTLSHAPE_TB_00000000000000000000000000000000_ScaleMarking1">
            <a:extLst>
              <a:ext uri="{FF2B5EF4-FFF2-40B4-BE49-F238E27FC236}">
                <a16:creationId xmlns:a16="http://schemas.microsoft.com/office/drawing/2014/main" id="{136B6610-3FF4-4529-8AF8-09423E49DA6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530265" y="175704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91" name="OTLSHAPE_SLT_811b26587292487195ae6cd3cd766028_Title">
            <a:extLst>
              <a:ext uri="{FF2B5EF4-FFF2-40B4-BE49-F238E27FC236}">
                <a16:creationId xmlns:a16="http://schemas.microsoft.com/office/drawing/2014/main" id="{CB96E3E3-4BE3-4F64-92CA-3CD8E6B9FF15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491107" y="5523061"/>
            <a:ext cx="1409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8">
                <a:solidFill>
                  <a:schemeClr val="dk1"/>
                </a:solidFill>
                <a:latin typeface="Calibri" panose="020F0502020204030204" pitchFamily="34" charset="0"/>
              </a:rPr>
              <a:t>Organize recovery teams</a:t>
            </a:r>
          </a:p>
        </p:txBody>
      </p:sp>
      <p:sp>
        <p:nvSpPr>
          <p:cNvPr id="192" name="OTLSHAPE_SLT_811b26587292487195ae6cd3cd766028_Duration">
            <a:extLst>
              <a:ext uri="{FF2B5EF4-FFF2-40B4-BE49-F238E27FC236}">
                <a16:creationId xmlns:a16="http://schemas.microsoft.com/office/drawing/2014/main" id="{13E68CED-13C7-44AF-B420-7B19A1614C7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262988" y="553080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8">
                <a:solidFill>
                  <a:schemeClr val="lt1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231" name="OTLSHAPE_M_d11969dc49974309ade6cb42d83eda77_Shape">
            <a:extLst>
              <a:ext uri="{FF2B5EF4-FFF2-40B4-BE49-F238E27FC236}">
                <a16:creationId xmlns:a16="http://schemas.microsoft.com/office/drawing/2014/main" id="{C8EB6735-386B-444D-8C28-316E49EF8D68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7161216" y="17526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M_ca1054fcf935435ea4c9b93d01cfdb7c_Shape">
            <a:extLst>
              <a:ext uri="{FF2B5EF4-FFF2-40B4-BE49-F238E27FC236}">
                <a16:creationId xmlns:a16="http://schemas.microsoft.com/office/drawing/2014/main" id="{175281FE-8590-474E-8559-553362B31C31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6294230" y="1752600"/>
            <a:ext cx="228600" cy="254000"/>
          </a:xfrm>
          <a:prstGeom prst="diamond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M_78f80ea12f334dce8c1c0bd38106cf5b_Shape">
            <a:extLst>
              <a:ext uri="{FF2B5EF4-FFF2-40B4-BE49-F238E27FC236}">
                <a16:creationId xmlns:a16="http://schemas.microsoft.com/office/drawing/2014/main" id="{B202F8B9-F7BA-403C-9D62-61437EC18058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6727723" y="1752600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SLA_012553d16a8f49468877affe101e3783_Shape">
            <a:extLst>
              <a:ext uri="{FF2B5EF4-FFF2-40B4-BE49-F238E27FC236}">
                <a16:creationId xmlns:a16="http://schemas.microsoft.com/office/drawing/2014/main" id="{7DFEDA05-1B72-5DB9-9DB0-0517E8792102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4598356" y="4177962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SLA_519444654f27465bb7830666704d9616_Shape">
            <a:extLst>
              <a:ext uri="{FF2B5EF4-FFF2-40B4-BE49-F238E27FC236}">
                <a16:creationId xmlns:a16="http://schemas.microsoft.com/office/drawing/2014/main" id="{9D0E89CA-EB67-91EC-9BCC-98DF173C4DA1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 flipV="1">
            <a:off x="2084094" y="2634319"/>
            <a:ext cx="152400" cy="1778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SLA_bf5d6b3cb534452a8ff46167520bc363_Shape">
            <a:extLst>
              <a:ext uri="{FF2B5EF4-FFF2-40B4-BE49-F238E27FC236}">
                <a16:creationId xmlns:a16="http://schemas.microsoft.com/office/drawing/2014/main" id="{C038ECA2-24CF-51AC-0F96-4860AD26360E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4771754" y="4790652"/>
            <a:ext cx="152400" cy="1778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M_d11969dc49974309ade6cb42d83eda77_Title">
            <a:extLst>
              <a:ext uri="{FF2B5EF4-FFF2-40B4-BE49-F238E27FC236}">
                <a16:creationId xmlns:a16="http://schemas.microsoft.com/office/drawing/2014/main" id="{CD285999-7125-4441-BB51-0978BA807CD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077883" y="1556681"/>
            <a:ext cx="40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0" dirty="0">
                <a:solidFill>
                  <a:srgbClr val="B20E12"/>
                </a:solidFill>
                <a:latin typeface="Calibri" panose="020F0502020204030204" pitchFamily="34" charset="0"/>
              </a:rPr>
              <a:t>Testing</a:t>
            </a:r>
          </a:p>
        </p:txBody>
      </p:sp>
      <p:sp>
        <p:nvSpPr>
          <p:cNvPr id="232" name="OTLSHAPE_M_ca1054fcf935435ea4c9b93d01cfdb7c_Title">
            <a:extLst>
              <a:ext uri="{FF2B5EF4-FFF2-40B4-BE49-F238E27FC236}">
                <a16:creationId xmlns:a16="http://schemas.microsoft.com/office/drawing/2014/main" id="{8A494C92-D34E-4FE4-A9C8-14F0DEA3DE8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833813" y="155668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 dirty="0">
                <a:solidFill>
                  <a:schemeClr val="accent1"/>
                </a:solidFill>
                <a:latin typeface="Calibri" panose="020F0502020204030204" pitchFamily="34" charset="0"/>
              </a:rPr>
              <a:t>Training for BC team</a:t>
            </a:r>
          </a:p>
        </p:txBody>
      </p:sp>
      <p:sp>
        <p:nvSpPr>
          <p:cNvPr id="235" name="OTLSHAPE_M_78f80ea12f334dce8c1c0bd38106cf5b_Title">
            <a:extLst>
              <a:ext uri="{FF2B5EF4-FFF2-40B4-BE49-F238E27FC236}">
                <a16:creationId xmlns:a16="http://schemas.microsoft.com/office/drawing/2014/main" id="{20C6784D-5A42-454C-AE53-E3ADB0239BE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245864" y="1271863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accent1"/>
                </a:solidFill>
                <a:latin typeface="Calibri" panose="020F0502020204030204" pitchFamily="34" charset="0"/>
              </a:rPr>
              <a:t>Orientation exercises</a:t>
            </a:r>
          </a:p>
        </p:txBody>
      </p:sp>
      <p:sp>
        <p:nvSpPr>
          <p:cNvPr id="168" name="OTLSHAPE_SLA_012553d16a8f49468877affe101e3783_Title">
            <a:extLst>
              <a:ext uri="{FF2B5EF4-FFF2-40B4-BE49-F238E27FC236}">
                <a16:creationId xmlns:a16="http://schemas.microsoft.com/office/drawing/2014/main" id="{7BA3CCB0-1714-A882-7696-8F748B6E4C3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031746" y="3982043"/>
            <a:ext cx="129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Management approval</a:t>
            </a:r>
          </a:p>
        </p:txBody>
      </p:sp>
      <p:sp>
        <p:nvSpPr>
          <p:cNvPr id="174" name="OTLSHAPE_SLA_519444654f27465bb7830666704d9616_Title">
            <a:extLst>
              <a:ext uri="{FF2B5EF4-FFF2-40B4-BE49-F238E27FC236}">
                <a16:creationId xmlns:a16="http://schemas.microsoft.com/office/drawing/2014/main" id="{461CAE5B-AECC-A4E5-CF5F-E7C6E1EB2E5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498709" y="2438400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Instructional Workshop</a:t>
            </a:r>
          </a:p>
        </p:txBody>
      </p:sp>
      <p:sp>
        <p:nvSpPr>
          <p:cNvPr id="177" name="OTLSHAPE_SLA_bf5d6b3cb534452a8ff46167520bc363_Title">
            <a:extLst>
              <a:ext uri="{FF2B5EF4-FFF2-40B4-BE49-F238E27FC236}">
                <a16:creationId xmlns:a16="http://schemas.microsoft.com/office/drawing/2014/main" id="{CF77D22D-0B16-C7D8-0BDA-C940DAD234CE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205143" y="4594733"/>
            <a:ext cx="1295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Management approval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2DB36442-2E08-44E7-B5E7-EE7FAACC6198}"/>
              </a:ext>
            </a:extLst>
          </p:cNvPr>
          <p:cNvSpPr txBox="1"/>
          <p:nvPr/>
        </p:nvSpPr>
        <p:spPr>
          <a:xfrm>
            <a:off x="10134410" y="2456714"/>
            <a:ext cx="169949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Team roles</a:t>
            </a:r>
          </a:p>
          <a:p>
            <a:endParaRPr lang="en-US" sz="1200" dirty="0"/>
          </a:p>
          <a:p>
            <a:r>
              <a:rPr lang="en-US" sz="1200" b="1" dirty="0"/>
              <a:t>Incident Commander</a:t>
            </a:r>
            <a:r>
              <a:rPr lang="en-US" sz="1200" dirty="0"/>
              <a:t>:</a:t>
            </a:r>
          </a:p>
          <a:p>
            <a:r>
              <a:rPr lang="en-US" sz="1200" dirty="0"/>
              <a:t>Adele Goodwin</a:t>
            </a:r>
          </a:p>
          <a:p>
            <a:endParaRPr lang="en-US" sz="1200" dirty="0"/>
          </a:p>
          <a:p>
            <a:r>
              <a:rPr lang="en-US" sz="1200" b="1" dirty="0"/>
              <a:t>HR/PR Officer:</a:t>
            </a:r>
          </a:p>
          <a:p>
            <a:r>
              <a:rPr lang="en-US" sz="1200" dirty="0"/>
              <a:t>Sheila Major</a:t>
            </a:r>
          </a:p>
          <a:p>
            <a:endParaRPr lang="en-US" sz="1200" dirty="0"/>
          </a:p>
          <a:p>
            <a:r>
              <a:rPr lang="en-US" sz="1200" b="1" dirty="0"/>
              <a:t>Information Technology:</a:t>
            </a:r>
          </a:p>
          <a:p>
            <a:r>
              <a:rPr lang="en-US" sz="1200" dirty="0"/>
              <a:t>Liam Benitez</a:t>
            </a:r>
          </a:p>
          <a:p>
            <a:endParaRPr lang="en-US" sz="1200" dirty="0"/>
          </a:p>
          <a:p>
            <a:r>
              <a:rPr lang="en-US" sz="1200" b="1" dirty="0"/>
              <a:t>Finance/Admin:</a:t>
            </a:r>
          </a:p>
          <a:p>
            <a:r>
              <a:rPr lang="en-US" sz="1200" dirty="0"/>
              <a:t>Violet Horton</a:t>
            </a:r>
          </a:p>
          <a:p>
            <a:endParaRPr lang="en-US" sz="1200" dirty="0"/>
          </a:p>
          <a:p>
            <a:r>
              <a:rPr lang="en-US" sz="1200" b="1" dirty="0"/>
              <a:t>Legal/Contracts: </a:t>
            </a:r>
          </a:p>
          <a:p>
            <a:r>
              <a:rPr lang="en-US" sz="1200" dirty="0"/>
              <a:t>Erik Mullen</a:t>
            </a:r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5218786-4C95-4919-B175-AC873322A87F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23620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prstClr val="black"/>
                </a:solidFill>
                <a:latin typeface="+mj-lt"/>
              </a:rPr>
              <a:t>Business Continuity Plan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E702D558-7952-4FE2-845D-AD0ABFE83E7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023620" y="878955"/>
            <a:ext cx="7132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Key activities and planning for risk mitigation</a:t>
            </a:r>
          </a:p>
        </p:txBody>
      </p:sp>
      <p:pic>
        <p:nvPicPr>
          <p:cNvPr id="38" name="Picture 37" descr="Icon&#10;&#10;Description automatically generated">
            <a:extLst>
              <a:ext uri="{FF2B5EF4-FFF2-40B4-BE49-F238E27FC236}">
                <a16:creationId xmlns:a16="http://schemas.microsoft.com/office/drawing/2014/main" id="{4C48AA63-8F34-3360-F578-A07D65C14440}"/>
              </a:ext>
            </a:extLst>
          </p:cNvPr>
          <p:cNvPicPr>
            <a:picLocks noChangeAspect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73315" y="5183811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60813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wMy0zMFQyMzo1OTowMCIsIlN0eWxlIjp7IiRpZCI6IjciLCJTaGFwZSI6MC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3OCwiRyI6MTQsIkIiOjE4fX0sIkxpbmVXZWlnaHQiOjEuMCwiTGluZVR5cGUiOjAsIlBhcmVudFN0eWxlIjpudWxsfSwiSXNCZWxvd1RpbWViYW5kIjp0cnVlLCJQb3NpdGlvbk9uVGFzayI6MSwiSGlkZURhdGUiOmZhbHNlLCJTaGFwZVNpemUiOjAsIlNwYWNpbmciOjI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U1LCJSIjoxNzgsIkciOjE0LCJCIjoxOH19LCJJc1Zpc2libGUiOnRydWUsIldpZHRoIjoxMi4wLCJIZWlnaHQiOjE0LjAsIkJvcmRlclN0eWxlIjp7IiRpZCI6IjE4IiwiTGluZUNvbG9yIjp7IiRpZCI6IjE5IiwiJHR5cGUiOiJOTFJFLkNvbW1vbi5Eb20uU29saWRDb2xvckJydXNoLCBOTFJFLkNvbW1vbiIsIkNvbG9yIjp7IiRpZCI6IjIwIiwiQSI6MjU1LCJSIjoyNTUsIkciOjAsIkIiOjB9fSwiTGluZVdlaWdodCI6MC4wLCJMaW5lVHlwZSI6MCwiUGFyZW50U3R5bGUiOm51bGx9LCJQYXJlbnRTdHlsZSI6bnVsbH0sIlRpdGxlU3R5bGUiOnsiJGlkIjoiMjEiLCJGb250U2V0dGluZ3MiOnsiJGlkIjoiMjIiLCJGb250U2l6ZSI6MTEsIkZvbnROYW1lIjoiQ2FsaWJyaSIsIklzQm9sZCI6ZmFsc2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mYWxzZSwiV2lkdGgiOjAuMCwiSGVpZ2h0IjowLjAsIkJvcmRlclN0eWxlIjp7IiRpZCI6IjM4IiwiTGluZUNvbG9yIjpudWxsLCJMaW5lV2VpZ2h0IjowLjAsIkxpbmVUeXBlIjowLCJQYXJlbnRTdHlsZSI6bnVsbH0sIlBhcmVudFN0eWxlIjpudWxsfSwiRGF0ZUZvcm1hdCI6eyIkaWQiOiI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CIsIkZvcm1hdCI6MCwiSXNWaXNpYmxlIjpmYWxzZSwiTGFzdEtub3duVmlzaWJpbGl0eVN0YXRlIjpmYWxzZX0sIklzVmlzaWJsZSI6dHJ1ZSwiUGFyZW50U3R5bGUiOm51bGx9LCJJbmRleCI6NiwiUGVyY2VudGFnZUNvbXBsZXRlIjpudWxsLCJQb3NpdGlvbiI6eyJSYXRpbyI6MC4wLCJJc0N1c3RvbSI6ZmFsc2V9LCJEYXRlRm9ybWF0Ijp7IiRyZWYiOiIzOSJ9LCJXZWVrTnVtYmVyaW5nIjp7IiRpZCI6IjQxIiwiRm9ybWF0IjowLCJJc1Zpc2libGUiOmZhbHNlLCJMYXN0S25vd25WaXNpYmlsaXR5U3RhdGUiOmZhbHNlfSwiUmVsYXRlZFRhc2tJZCI6ImRkZTU3N2M0LTdlMzktNDZkNy05ZjIzLTA2NjRjZDBlNDBkYSIsIklkIjoiNTE5NDQ0NjUtNGYyNy00NjViLWI3ODMtMDY2NjcwNGQ5NjE2IiwiSW1wb3J0SWQiOiIiLCJUaXRsZSI6Ikluc3RydWN0aW9uYWwgV29ya3Nob3AiLCJOb3RlIjpudWxsLCJIeXBlcmxpbmsiOnsiJGlkIjoiNDIiLCJBZGRyZXNzIjoiIiwiU3ViQWRkcmVzcyI6IiJ9LCJJc0NoYW5nZWQiOmZhbHNlLCJJc05ldyI6ZmFsc2V9XSwiVGFza0RlZmluaXRpb24iOnsiJGlkIjoiNDMiLCJHcm91cE5hbWUiOiIzYzNlMDEwMi1lNTlmLTQ0OTItYjUyZS03NzM0ZjRhODE3ODYiLCJTdGFydERhdGUiOiIyMDI1LTAzLTI0VDAwOjAwOjAwWiIsIkVuZERhdGUiOiIyMDI1LTAzLTMxVDIzOjU5OjAwWiIsIlBlcmNlbnRhZ2VDb21wbGV0ZSI6bnVsbCwiU3R5bGUiOnsiJGlkIjoiNDQiLCJTaGFwZSI6MSwiU2hhcGVUaGlja25lc3MiOjAsIkR1cmF0aW9uRm9ybWF0IjowLCJJbmNsdWRlTm9uV29ya2luZ0RheXNJbkR1cmF0aW9uIjpmYWxzZSwiUGVyY2VudGFnZUNvbXBsZXRlU3R5bGUiOnsiJGlkIjoiNDUiLCJGb250U2V0dGluZ3MiOnsiJGlkIjoiNDYiLCJGb250U2l6ZSI6MTAsIkZvbnROYW1lIjoiQ2FsaWJyaSIsIklzQm9sZCI6ZmFsc2UsIklzSXRhbGljIjpmYWxzZSwiSXNVbmRlcmxpbmVkIjpmYWxzZSwiUGFyZW50U3R5bGUiOm51bGx9LCJBdXRvU2l6ZSI6MCwiRm9yZWdyb3VuZCI6eyIkaWQiOiI0NyIsIkNvbG9yIjp7IiRpZCI6Ij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kiLCJUb3AiOjAuMCwiTGVmdCI6MC4wLCJSaWdodCI6MC4wLCJCb3R0b20iOjAuMH0sIlBhZGRpbmciOnsiJGlkIjoiNTAiLCJUb3AiOjAuMCwiTGVmdCI6MC4wLCJSaWdodCI6MC4wLCJCb3R0b20iOjAuMH0sIkJhY2tncm91bmQiOnsiJGlkIjoiNTEiLCJDb2xvciI6eyIkaWQiOiI1MiIsIkEiOjg5LCJSIjowLCJHIjowLCJCIjowfX0sIklzVmlzaWJsZSI6dHJ1ZSwiV2lkdGgiOjAuMCwiSGVpZ2h0IjowLjAsIkJvcmRlclN0eWxlIjp7IiRpZCI6IjUzIiwiTGluZUNvbG9yIjpudWxsLCJMaW5lV2VpZ2h0IjowLjAsIkxpbmVUeXBlIjowLCJQYXJlbnRTdHlsZSI6bnVsbH0sIlBhcmVudFN0eWxlIjpudWxsfSwiRHVyYXRpb25TdHlsZSI6eyIkaWQiOiI1NCIsIkZvbnRTZXR0aW5ncyI6eyIkaWQiOiI1NSIsIkZvbnRTaXplIjoxMCwiRm9udE5hbWUiOiJDYWxpYnJpIiwiSXNCb2xkIjpmYWxzZSwiSXNJdGFsaWMiOmZhbHNlLCJJc1VuZGVybGluZWQiOmZhbHNlLCJQYXJlbnRTdHlsZSI6bnVsbH0sIkF1dG9TaXplIjowLCJGb3JlZ3JvdW5kIjp7IiRpZCI6IjU2IiwiQ29sb3IiOnsiJGlkIjoiN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giLCJUb3AiOjAuMCwiTGVmdCI6MC4wLCJSaWdodCI6MC4wLCJCb3R0b20iOjAuMH0sIlBhZGRpbmciOnsiJGlkIjoiNTkiLCJUb3AiOjAuMCwiTGVmdCI6MC4wLCJSaWdodCI6MC4wLCJCb3R0b20iOjAuMH0sIkJhY2tncm91bmQiOnsiJGlkIjoiNjAiLCJDb2xvciI6eyIkaWQiOiI2MSIsIkEiOjAsIlIiOjI1NSwiRyI6MjU1LCJCIjoyNTV9fSwiSXNWaXNpYmxlIjp0cnVlLCJXaWR0aCI6MC4wLCJIZWlnaHQiOjAuMCwiQm9yZGVyU3R5bGUiOnsiJGlkIjoiNjIiLCJMaW5lQ29sb3IiOm51bGwsIkxpbmVXZWlnaHQiOjAuMCwiTGluZVR5cGUiOjAsIlBhcmVudFN0eWxlIjpudWxsfSwiUGFyZW50U3R5bGUiOm51bGx9LCJIb3Jpem9udGFsQ29ubmVjdG9yU3R5bGUiOnsiJGlkIjoiNjMiLCJMaW5lQ29sb3IiOnsiJGlkIjoiNjQiLCIkdHlwZSI6Ik5MUkUuQ29tbW9uLkRvbS5Tb2xpZENvbG9yQnJ1c2gsIE5MUkUuQ29tbW9uIiwiQ29sb3IiOnsiJGlkIjoiNjUiLCJBIjoyNTUsIlIiOjIwNCwiRyI6MjA0LCJCIjoyMDR9fSwiTGluZVdlaWdodCI6MS4wLCJMaW5lVHlwZSI6MCwiUGFyZW50U3R5bGUiOm51bGx9LCJWZXJ0aWNhbENvbm5lY3RvclN0eWxlIjp7IiRpZCI6IjY2IiwiTGluZUNvbG9yIjp7IiRpZCI6IjY3IiwiJHR5cGUiOiJOTFJFLkNvbW1vbi5Eb20uU29saWRDb2xvckJydXNoLCBOTFJFLkNvbW1vbiIsIkNvbG9yIjp7IiRpZCI6IjY4IiwiQSI6MjU1LCJSIjoyMDQsIkciOjIwNCwiQiI6MjA0fX0sIkxpbmVXZWlnaHQiOjAuMCwiTGluZVR5cGUiOjAsIlBhcmVudFN0eWxlIjpudWxsfSwiTWFyZ2luIjpudWxsLCJTdGFydERhdGVQb3NpdGlvbiI6NiwiRW5kRGF0ZVBvc2l0aW9uIjo2LCJEYXRlSXNWaXNpYmxlIjpmYWxzZSwiVGl0bGVQb3NpdGlvbiI6MSwiRHVyYXRpb25Qb3NpdGlvbiI6MiwiUGVyY2VudGFnZUNvbXBsZXRlZFBvc2l0aW9uIjo2LCJTcGFjaW5nIjozLCJJc0JlbG93VGltZWJhbmQiOnRydWUsIlBlcmNlbnRhZ2VDb21wbGV0ZVNoYXBlT3BhY2l0eSI6MzUsIlNoYXBlU3R5bGUiOnsiJGlkIjoiNjkiLCJNYXJnaW4iOnsiJGlkIjoiNzAiLCJUb3AiOjAuMCwiTGVmdCI6NC4wLCJSaWdodCI6NC4wLCJCb3R0b20iOjAuMH0sIlBhZGRpbmciOnsiJGlkIjoiNzEiLCJUb3AiOjAuMCwiTGVmdCI6MC4wLCJSaWdodCI6MC4wLCJCb3R0b20iOjAuMH0sIkJhY2tncm91bmQiOnsiJGlkIjoiNzIiLCJDb2xvciI6eyIkaWQiOiI3MyIsIkEiOjI1NSwiUiI6NDcsIkciOjU0LCJCIjoxNTN9fSwiSXNWaXNpYmxlIjp0cnVlLCJXaWR0aCI6MC4wLCJIZWlnaHQiOjEwLjAsIkJvcmRlclN0eWxlIjp7IiRpZCI6Ijc0IiwiTGluZUNvbG9yIjp7IiRpZCI6Ijc1IiwiJHR5cGUiOiJOTFJFLkNvbW1vbi5Eb20uU29saWRDb2xvckJydXNoLCBOTFJFLkNvbW1vbiIsIkNvbG9yIjp7IiRpZCI6Ijc2IiwiQSI6MjU1LCJSIjoyNTUsIkciOjAsIkIiOjB9fSwiTGluZVdlaWdodCI6MC4wLCJMaW5lVHlwZSI6MCwiUGFyZW50U3R5bGUiOm51bGx9LCJQYXJlbnRTdHlsZSI6bnVsbH0sIlRpdGxlU3R5bGUiOnsiJGlkIjoiNzciLCJGb250U2V0dGluZ3MiOnsiJGlkIjoiNzgiLCJGb250U2l6ZSI6MTEsIkZvbnROYW1lIjoiQ2FsaWJyaSIsIklzQm9sZCI6ZmFsc2UsIklzSXRhbGljIjpmYWxzZSwiSXNVbmRlcmxpbmVkIjpmYWxzZSwiUGFyZW50U3R5bGUiOm51bGx9LCJBdXRvU2l6ZSI6MCwiRm9yZWdyb3VuZCI6eyIkaWQiOiI3OSIsIkNvbG9yIjp7IiRpZCI6Ijg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AiLCJUb3AiOjAuMCwiTGVmdCI6MC4wLCJSaWdodCI6MC4wLCJCb3R0b20iOjAuMH0sIlBhZGRpbmciOnsiJGlkIjoiOTEiLCJUb3AiOjAuMCwiTGVmdCI6MC4wLCJSaWdodCI6MC4wLCJCb3R0b20iOjAuMH0sIkJhY2tncm91bmQiOnsiJGlkIjoiOTIiLCJDb2xvciI6eyIkaWQiOiI5MyIsIkEiOjAsIlIiOjI1NSwiRyI6MjU1LCJCIjoyNTV9fSwiSXNWaXNpYmxlIjp0cnVlLCJXaWR0aCI6MC4wLCJIZWlnaHQiOjAuMCwiQm9yZGVyU3R5bGUiOnsiJGlkIjoiOTQiLCJMaW5lQ29sb3IiOm51bGwsIkxpbmVXZWlnaHQiOjAuMCwiTGluZVR5cGUiOjAsIlBhcmVudFN0eWxlIjpudWxsfSwiUGFyZW50U3R5bGUiOm51bGx9LCJEYXRlRm9ybWF0Ijp7IiRpZCI6Ij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IiwiRm9ybWF0IjowLCJJc1Zpc2libGUiOmZhbHNlLCJMYXN0S25vd25WaXNpYmlsaXR5U3RhdGUiOmZhbHNlfSwiSXNWaXNpYmxlIjp0cnVlLCJQYXJlbnRTdHlsZSI6bnVsbH0sIkluZGV4Ijo1LCJTbWFydER1cmF0aW9uQWN0aXZhdGVkIjpmYWxzZSwiRGF0ZUZvcm1hdCI6eyIkcmVmIjoiOTUifSwiV2Vla051bWJlcmluZyI6eyIkaWQiOiI5NyIsIkZvcm1hdCI6MCwiSXNWaXNpYmxlIjpmYWxzZSwiTGFzdEtub3duVmlzaWJpbGl0eVN0YXRlIjpmYWxzZX0sIklkIjoiZGRlNTc3YzQtN2UzOS00NmQ3LTlmMjMtMDY2NGNkMGU0MGRhIiwiSW1wb3J0SWQiOm51bGwsIlRpdGxlIjoiRGV2ZWxvcCBRdWVzdGlvbm5haXJlIiwiTm90ZSI6bnVsbCwiSHlwZXJsaW5rIjp7IiRpZCI6Ijk4IiwiQWRkcmVzcyI6IiIsIlN1YkFkZHJlc3MiOiIifSwiSXNDaGFuZ2VkIjpmYWxzZSwiSXNOZXciOmZhbHNlfX1dLCJfbWlsZXN0b25lcyI6W3siJGlkIjoiOTkiLCJJZCI6IjNlMzg2Mzg3LWNjMzQtNGNiMi05MTYxLWE5OGQ1YTE4MTk0YSIsIkluZGV4Ijo0LCJHcm91cElkIjoiM2MzZTAxMDItZTU5Zi00NDkyLWI1MmUtNzczNGY0YTgxNzg2IiwiVGl0bGUiOiJTZW5kIG91dCBxdWVzdGlvbm5haXJlIiwiRGF0ZVRpbWUiOiIyMDI1LTA0LTAxVDIzOjU5OjAwIiwiUGVyY2VudGFnZUNvbXBsZXRlIjpudWxsLCJOb3RlIjpudWxsLCJTdHlsZSI6eyIkaWQiOiIxMDAiLCJUaXRsZVBvc2l0aW9uIjoiUmlnaHQiLCJEYXRlUG9zaXRpb24iOiJCZWxvdyIsIlNoYXBlVHlwZSI6NywiU2hhcGVTaXplIjowLCJTcGFjaW5nIjo1LCJTaGFwZVN0eWxlIjp7IiRpZCI6IjEwMSIsIk1hcmdpbiI6eyIkcmVmIjoiMTQifSwiUGFkZGluZyI6eyIkcmVmIjoiMTUifSwiQmFja2dyb3VuZCI6eyIkaWQiOiIxMDIiLCJDb2xvciI6eyIkaWQiOiIxMDMiLCJBIjoyNTUsIlIiOjQ3LCJHIjo1NCwiQiI6MTUzfX0sIklzVmlzaWJsZSI6dHJ1ZSwiV2lkdGgiOjEyLjAsIkhlaWdodCI6MTQ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mZhbHNlLCJJc0l0YWxpYyI6ZmFsc2UsIklzVW5kZXJsaW5lZCI6ZmFsc2UsIlBhcmVudFN0eWxlIjpudWxsfSwiQXV0b1NpemUiOjAsIkZvcmVncm91bmQiOnsiJGlkIjoiMTA5IiwiQ29sb3IiOnsiJGlkIjoiMTE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NSJ9LCJQYWRkaW5nIjp7IiRyZWYiOiIyNiJ9LCJCYWNrZ3JvdW5kIjp7IiRpZCI6IjExMSIsIkNvbG9yIjp7IiRpZCI6IjExMiIsIkEiOjAsIlIiOjI1NSwiRyI6MjU1LCJCIjoyNTV9fSwiSXNWaXNpYmxlIjp0cnVlLCJXaWR0aCI6MC4wLCJIZWlnaHQiOjAuMCwiQm9yZGVyU3R5bGUiOm51bGwsIlBhcmVudFN0eWxlIjpudWxsfSwiRGF0ZVN0eWxlIjp7IiRpZCI6IjExMyIsIkZvbnRTZXR0aW5ncyI6eyIkaWQiOiIxMTQiLCJGb250U2l6ZSI6MTAsIkZvbnROYW1lIjoiQ2FsaWJyaSIsIklzQm9sZCI6ZmFsc2UsIklzSXRhbGljIjpmYWxzZSwiSXNVbmRlcmxpbmVkIjpmYWxzZSwiUGFyZW50U3R5bGUiOm51bGx9LCJBdXRvU2l6ZSI6MCwiRm9yZWdyb3VuZCI6eyIkaWQiOiIxMTUiLCJDb2xvciI6eyIkaWQiOiIxMT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ExNyIsIkNvbG9yIjp7IiRpZCI6IjExOCIsIkEiOjAsIlIiOjI1NSwiRyI6MjU1LCJCIjoyNTV9fSwiSXNWaXNpYmxlIjpmYWxzZSwiV2lkdGgiOjAuMCwiSGVpZ2h0IjowLjAsIkJvcmRlclN0eWxlIjpudWxsLCJQYXJlbnRTdHlsZSI6bnVsbH0sIkRhdGVGb3JtYXQiOnsiJGlkIjoiMT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CIsIkZvcm1hdCI6MCwiSXNWaXNpYmxlIjpmYWxzZSwiTGFzdEtub3duVmlzaWJpbGl0eVN0YXRlIjpmYWxzZX0sIklzVmlzaWJsZSI6dHJ1ZSwiUGFyZW50U3R5bGUiOm51bGx9LCJIeXBlcmxpbmsiOnsiJGlkIjoiMTIxIiwiQWRkcmVzcyI6IiIsIlN1YkFkZHJlc3MiOiIifSwiSW1wb3J0SWQiOiIifV0sIklkIjoiM2MzZTAxMDItZTU5Zi00NDkyLWI1MmUtNzczNGY0YTgxNzg2IiwiSXNTaW5nbGVJdGVtUm93IjpmYWxzZX0seyIkaWQiOiIxMjIiLCJfdGFza3MiOlt7IiRpZCI6IjEyMyIsIl9hdHRhY2hlZE1pbGVzdG9uZXMiOltdLCJUYXNrRGVmaW5pdGlvbiI6eyIkaWQiOiIxMjQiLCJHcm91cE5hbWUiOiIxMWJkNTAyNy00Mjg0LTRkODUtYjcyNC1iNjE2ZjRmZDljMGMiLCJTdGFydERhdGUiOiIyMDI1LTA0LTAyVDIzOjU5OjAwWiIsIkVuZERhdGUiOiIyMDI1LTA0LTA5VDIzOjU5OjAwWiIsIlBlcmNlbnRhZ2VDb21wbGV0ZSI6bnVsbCwiU3R5bGUiOnsiJGlkIjoiMTI1IiwiU2hhcGUiOjAsIlNoYXBlVGhpY2tuZXNzIjowLCJEdXJhdGlvbkZvcm1hdCI6MCwiSW5jbHVkZU5vbldvcmtpbmdEYXlzSW5EdXJhdGlvbiI6ZmFsc2UsIlBlcmNlbnRhZ2VDb21wbGV0ZVN0eWxlIjp7IiRpZCI6IjEyNiIsIkZvbnRTZXR0aW5ncyI6eyIkaWQiOiIxMjc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4OSwiUiI6MCwiRyI6MCwiQiI6MH19LCJJc1Zpc2libGUiOnRydWUsIldpZHRoIjowLjAsIkhlaWdodCI6MC4wLCJCb3JkZXJTdHlsZSI6eyIkaWQiOiIxMzIiLCJMaW5lQ29sb3IiOm51bGwsIkxpbmVXZWlnaHQiOjAuMCwiTGluZVR5cGUiOjAsIlBhcmVudFN0eWxlIjpudWxsfSwiUGFyZW50U3R5bGUiOm51bGx9LCJEdXJhdGlvblN0eWxlIjp7IiRpZCI6IjEzMyIsIkZvbnRTZXR0aW5ncyI6eyIkaWQiOiIxMzQiLCJGb250U2l6ZSI6MTAsIkZvbnROYW1lIjoiQ2FsaWJyaSIsIklzQm9sZCI6ZmFsc2UsIklzSXRhbGljIjpmYWxzZSwiSXNVbmRlcmxpbmVkIjpmYWxzZSwiUGFyZW50U3R5bGUiOm51bGx9LCJBdXRvU2l6ZSI6MCwiRm9yZWdyb3VuZCI6eyIkaWQiOiIxMzUiLCJDb2xvciI6eyIkaWQiOiIxM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M3IiwiVG9wIjowLjAsIkxlZnQiOjAuMCwiUmlnaHQiOjAuMCwiQm90dG9tIjowLjB9LCJQYWRkaW5nIjp7IiRpZCI6IjEzOCIsIlRvcCI6MC4wLCJMZWZ0IjowLjAsIlJpZ2h0IjowLjAsIkJvdHRvbSI6MC4wfSwiQmFja2dyb3VuZCI6eyIkaWQiOiIxMzkiLCJDb2xvciI6eyIkaWQiOiIxNDAiLCJBIjowLCJSIjoyNTUsIkciOjI1NSwiQiI6MjU1fX0sIklzVmlzaWJsZSI6dHJ1ZSwiV2lkdGgiOjAuMCwiSGVpZ2h0IjowLjAsIkJvcmRlclN0eWxlIjp7IiRpZCI6IjE0MSIsIkxpbmVDb2xvciI6bnVsbCwiTGluZVdlaWdodCI6MC4wLCJMaW5lVHlwZSI6MCwiUGFyZW50U3R5bGUiOm51bGx9LCJQYXJlbnRTdHlsZSI6bnVsbH0sIkhvcml6b250YWxDb25uZWN0b3JTdHlsZSI6eyIkaWQiOiIxNDIiLCJMaW5lQ29sb3IiOnsiJGlkIjoiMTQzIiwiJHR5cGUiOiJOTFJFLkNvbW1vbi5Eb20uU29saWRDb2xvckJydXNoLCBOTFJFLkNvbW1vbiIsIkNvbG9yIjp7IiRpZCI6IjE0NCIsIkEiOjI1NSwiUiI6MjA0LCJHIjoyMDQsIkIiOjIwNH19LCJMaW5lV2VpZ2h0IjoxLjAsIkxpbmVUeXBlIjowLCJQYXJlbnRTdHlsZSI6bnVsbH0sIlZlcnRpY2FsQ29ubmVjdG9yU3R5bGUiOnsiJGlkIjoiMTQ1IiwiTGluZUNvbG9yIjp7IiRpZCI6IjE0NiIsIiR0eXBlIjoiTkxSRS5Db21tb24uRG9tLlNvbGlkQ29sb3JCcnVzaCwgTkxSRS5Db21tb24iLCJDb2xvciI6eyIkaWQiOiIxNDciLCJBIjoyNTUsIlIiOjIwNCwiRyI6MjA0LCJCIjoyMDR9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MsIklzQmVsb3dUaW1lYmFuZCI6dHJ1ZSwiUGVyY2VudGFnZUNvbXBsZXRlU2hhcGVPcGFjaXR5IjozNSwiU2hhcGVTdHlsZSI6eyIkaWQiOiIxNDgiLCJNYXJnaW4iOnsiJGlkIjoiMTQ5IiwiVG9wIjowLjAsIkxlZnQiOjQuMCwiUmlnaHQiOjQuMCwiQm90dG9tIjowLjB9LCJQYWRkaW5nIjp7IiRpZCI6IjE1MCIsIlRvcCI6MC4wLCJMZWZ0IjowLjAsIlJpZ2h0IjowLjAsIkJvdHRvbSI6MC4wfSwiQmFja2dyb3VuZCI6eyIkaWQiOiIxNTEiLCJDb2xvciI6eyIkaWQiOiIxNTIiLCJBIjoyNTUsIlIiOjQ3LCJHIjo1NCwiQiI6MTUzfX0sIklzVmlzaWJsZSI6dHJ1ZSwiV2lkdGgiOjAuMCwiSGVpZ2h0IjoxMC4wLCJCb3JkZXJTdHlsZSI6eyIkaWQiOiIxNTMiLCJMaW5lQ29sb3IiOnsiJGlkIjoiMTU0IiwiJHR5cGUiOiJOTFJFLkNvbW1vbi5Eb20uU29saWRDb2xvckJydXNoLCBOTFJFLkNvbW1vbiIsIkNvbG9yIjp7IiRpZCI6IjE1NSIsIkEiOjI1NSwiUiI6MjU1LCJHIjowLCJCIjowfX0sIkxpbmVXZWlnaHQiOjAuMCwiTGluZVR5cGUiOjAsIlBhcmVudFN0eWxlIjpudWxsfSwiUGFyZW50U3R5bGUiOm51bGx9LCJUaXRsZVN0eWxlIjp7IiRpZCI6IjE1NiIsIkZvbnRTZXR0aW5ncyI6eyIkaWQiOiIxNTciLCJGb250U2l6ZSI6MTEsIkZvbnROYW1lIjoiQ2FsaWJyaSIsIklzQm9sZCI6ZmFsc2UsIklzSXRhbGljIjpmYWxzZSwiSXNVbmRlcmxpbmVkIjpmYWxzZSwiUGFyZW50U3R5bGUiOm51bGx9LCJBdXRvU2l6ZSI6MCwiRm9yZWdyb3VuZCI6eyIkaWQiOiIxNTgiLCJDb2xvciI6eyIkaWQiOiIxNTk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eyIkaWQiOiIxNjIiLCJDb2xvciI6eyIkaWQiOiIxNjMiLCJBIjowLCJSIjoyNTUsIkciOjI1NSwiQiI6MjU1fX0sIklzVmlzaWJsZSI6dHJ1ZSwiV2lkdGgiOjAuMCwiSGVpZ2h0IjowLjAsIkJvcmRlclN0eWxlIjp7IiRpZCI6IjE2NCIsIkxpbmVDb2xvciI6bnVsbCwiTGluZVdlaWdodCI6MC4wLCJMaW5lVHlwZSI6MCwiUGFyZW50U3R5bGUiOm51bGx9LCJQYXJlbnRTdHlsZSI6bnVsbH0sIkRhdGVTdHlsZSI6eyIkaWQiOiIxNjUiLCJGb250U2V0dGluZ3MiOnsiJGlkIjoiMTY2IiwiRm9udFNpemUiOjEwLCJGb250TmFtZSI6IkNhbGlicmkiLCJJc0JvbGQiOmZhbHNlLCJJc0l0YWxpYyI6ZmFsc2UsIklzVW5kZXJsaW5lZCI6ZmFsc2UsIlBhcmVudFN0eWxlIjpudWxsfSwiQXV0b1NpemUiOjAsIkZvcmVncm91bmQiOnsiJGlkIjoiMTY3IiwiQ29sb3IiOnsiJGlkIjoiMTY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kiLCJUb3AiOjAuMCwiTGVmdCI6MC4wLCJSaWdodCI6MC4wLCJCb3R0b20iOjAuMH0sIlBhZGRpbmciOnsiJGlkIjoiMTcwIiwiVG9wIjowLjAsIkxlZnQiOjAuMCwiUmlnaHQiOjAuMCwiQm90dG9tIjowLjB9LCJCYWNrZ3JvdW5kIjp7IiRpZCI6IjE3MSIsIkNvbG9yIjp7IiRpZCI6IjE3MiIsIkEiOjAsIlIiOjI1NSwiRyI6MjU1LCJCIjoyNTV9fSwiSXNWaXNpYmxlIjp0cnVlLCJXaWR0aCI6MC4wLCJIZWlnaHQiOjAuMCwiQm9yZGVyU3R5bGUiOnsiJGlkIjoiMTczIiwiTGluZUNvbG9yIjpudWxsLCJMaW5lV2VpZ2h0IjowLjAsIkxpbmVUeXBlIjowLCJQYXJlbnRTdHlsZSI6bnVsbH0sIlBhcmVudFN0eWxlIjpudWxsfSwiRGF0ZUZvcm1hdCI6eyIkaWQiOiIx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1IiwiRm9ybWF0IjowLCJJc1Zpc2libGUiOmZhbHNlLCJMYXN0S25vd25WaXNpYmlsaXR5U3RhdGUiOmZhbHNlfSwiSXNWaXNpYmxlIjp0cnVlLCJQYXJlbnRTdHlsZSI6bnVsbH0sIkluZGV4Ijo3LCJTbWFydER1cmF0aW9uQWN0aXZhdGVkIjpmYWxzZSwiRGF0ZUZvcm1hdCI6eyIkcmVmIjoiMTc0In0sIldlZWtOdW1iZXJpbmciOnsiJGlkIjoiMTc2IiwiRm9ybWF0IjowLCJJc1Zpc2libGUiOmZhbHNlLCJMYXN0S25vd25WaXNpYmlsaXR5U3RhdGUiOmZhbHNlfSwiSWQiOiJmZWNkMDdjMS0wYzgzLTQ1NjEtOTc1OC1kZDU4OTA1MThmOTQiLCJJbXBvcnRJZCI6bnVsbCwiVGl0bGUiOiJSZWNlaXZlIGZvcm1zIiwiTm90ZSI6bnVsbCwiSHlwZXJsaW5rIjp7IiRpZCI6IjE3NyIsIkFkZHJlc3MiOiIiLCJTdWJBZGRyZXNzIjoiIn0sIklzQ2hhbmdlZCI6ZmFsc2UsIklzTmV3IjpmYWxzZX19LHsiJGlkIjoiMTc4IiwiX2F0dGFjaGVkTWlsZXN0b25lcyI6W10sIlRhc2tEZWZpbml0aW9uIjp7IiRpZCI6IjE3OSIsIkdyb3VwTmFtZSI6IjExYmQ1MDI3LTQyODQtNGQ4NS1iNzI0LWI2MTZmNGZkOWMwYyIsIlN0YXJ0RGF0ZSI6IjIwMjUtMDQtMTFUMDA6MDA6MDBaIiwiRW5kRGF0ZSI6IjIwMjUtMDQtMThUMDA6Mzk6MDBaIiwiUGVyY2VudGFnZUNvbXBsZXRlIjpudWxsLCJTdHlsZSI6eyIkaWQiOiIxODAiLCJTaGFwZSI6MCwiU2hhcGVUaGlja25lc3MiOjMsIkR1cmF0aW9uRm9ybWF0IjowLCJJbmNsdWRlTm9uV29ya2luZ0RheXNJbkR1cmF0aW9uIjpmYWxzZSwiUGVyY2VudGFnZUNvbXBsZXRlU3R5bGUiOnsiJGlkIjoiMTgxIiwiRm9udFNldHRpbmdzIjp7IiRpZCI6IjE4MiIsIkZvbnRTaXplIjoxMCwiRm9udE5hbWUiOiJDYWxpYnJpIiwiSXNCb2xkIjpmYWxzZSwiSXNJdGFsaWMiOmZhbHNlLCJJc1VuZGVybGluZWQiOmZhbHNlLCJQYXJlbnRTdHlsZSI6bnVsbH0sIkF1dG9TaXplIjowLCJGb3JlZ3JvdW5kIjp7IiRyZWYiOiI0NyJ9LCJNYXhXaWR0aCI6MjAwLjAsIk1heEhlaWdodCI6IkluZmluaXR5IiwiU21hcnRGb3JlZ3JvdW5kSXNBY3RpdmUiOmZhbHNlLCJIb3Jpem9udGFsQWxpZ25tZW50IjowLCJWZXJ0aWNhbEFsaWdubWVudCI6MCwiU21hcnRGb3JlZ3JvdW5kIjpudWxsLCJCYWNrZ3JvdW5kRmlsbFR5cGUiOjAsIk1hcmdpbiI6eyIkaWQiOiIxODMiLCJUb3AiOjAuMCwiTGVmdCI6MC4wLCJSaWdodCI6MC4wLCJCb3R0b20iOjAuMH0sIlBhZGRpbmciOnsiJGlkIjoiMTg0IiwiVG9wIjowLjAsIkxlZnQiOjAuMCwiUmlnaHQiOjAuMCwiQm90dG9tIjowLjB9LCJCYWNrZ3JvdW5kIjp7IiRpZCI6IjE4NSIsIkNvbG9yIjp7IiRpZCI6IjE4NiIsIkEiOjg5LCJSIjowLCJHIjowLCJCIjowfX0sIklzVmlzaWJsZSI6dHJ1ZSwiV2lkdGgiOjAuMCwiSGVpZ2h0IjowLjAsIkJvcmRlclN0eWxlIjp7IiRpZCI6IjE4NyIsIkxpbmVDb2xvciI6bnVsbCwiTGluZVdlaWdodCI6MC4wLCJMaW5lVHlwZSI6MCwiUGFyZW50U3R5bGUiOm51bGx9LCJQYXJlbnRTdHlsZSI6bnVsbH0sIkR1cmF0aW9uU3R5bGUiOnsiJGlkIjoiMTg4IiwiRm9udFNldHRpbmdzIjp7IiRpZCI6IjE4OSIsIkZvbnRTaXplIjoxMCwiRm9udE5hbWUiOiJDYWxpYnJpIiwiSXNCb2xkIjpmYWxzZSwiSXNJdGFsaWMiOmZhbHNlLCJJc1VuZGVybGluZWQiOmZhbHNlLCJQYXJlbnRTdHlsZSI6bnVsbH0sIkF1dG9TaXplIjowLCJGb3JlZ3JvdW5kIjp7IiRpZCI6IjE5MCIsIkNvbG9yIjp7IiRpZCI6IjE5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TIiLCJUb3AiOjAuMCwiTGVmdCI6MC4wLCJSaWdodCI6MC4wLCJCb3R0b20iOjAuMH0sIlBhZGRpbmciOnsiJGlkIjoiMTkzIiwiVG9wIjowLjAsIkxlZnQiOjAuMCwiUmlnaHQiOjAuMCwiQm90dG9tIjowLjB9LCJCYWNrZ3JvdW5kIjp7IiRpZCI6IjE5NCIsIkNvbG9yIjp7IiRpZCI6IjE5NSIsIkEiOjAsIlIiOjI1NSwiRyI6MjU1LCJCIjoyNTV9fSwiSXNWaXNpYmxlIjp0cnVlLCJXaWR0aCI6MC4wLCJIZWlnaHQiOjAuMCwiQm9yZGVyU3R5bGUiOnsiJGlkIjoiMTk2IiwiTGluZUNvbG9yIjpudWxsLCJMaW5lV2VpZ2h0IjowLjAsIkxpbmVUeXBlIjowLCJQYXJlbnRTdHlsZSI6bnVsbH0sIlBhcmVudFN0eWxlIjpudWxsfSwiSG9yaXpvbnRhbENvbm5lY3RvclN0eWxlIjp7IiRpZCI6IjE5NyIsIkxpbmVDb2xvciI6eyIkaWQiOiIxOTgiLCIkdHlwZSI6Ik5MUkUuQ29tbW9uLkRvbS5Tb2xpZENvbG9yQnJ1c2gsIE5MUkUuQ29tbW9uIiwiQ29sb3IiOnsiJGlkIjoiMTk5IiwiQSI6MjU1LCJSIjoyMDQsIkciOjIwNCwiQiI6MjA0fX0sIkxpbmVXZWlnaHQiOjEuMCwiTGluZVR5cGUiOjAsIlBhcmVudFN0eWxlIjpudWxsfSwiVmVydGljYWxDb25uZWN0b3JTdHlsZSI6eyIkaWQiOiIyMDAiLCJMaW5lQ29sb3IiOnsiJGlkIjoiMjAxIiwiJHR5cGUiOiJOTFJFLkNvbW1vbi5Eb20uU29saWRDb2xvckJydXNoLCBOTFJFLkNvbW1vbiIsIkNvbG9yIjp7IiRpZCI6IjIwMi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IwMyIsIk1hcmdpbiI6eyIkaWQiOiIyMDQiLCJUb3AiOjAuMCwiTGVmdCI6NC4wLCJSaWdodCI6NC4wLCJCb3R0b20iOjAuMH0sIlBhZGRpbmciOnsiJGlkIjoiMjA1IiwiVG9wIjowLjAsIkxlZnQiOjAuMCwiUmlnaHQiOjAuMCwiQm90dG9tIjowLjB9LCJCYWNrZ3JvdW5kIjp7IiRpZCI6IjIwNiIsIkNvbG9yIjp7IiRpZCI6IjIwNyIsIkEiOjI1NSwiUiI6NDcsIkciOjU0LCJCIjoxNTN9fSwiSXNWaXNpYmxlIjp0cnVlLCJXaWR0aCI6MC4wLCJIZWlnaHQiOjEyLjIwNjY5MjY5NTYxNzY3NiwiQm9yZGVyU3R5bGUiOnsiJGlkIjoiMjA4IiwiTGluZUNvbG9yIjp7IiRpZCI6IjIwOSIsIiR0eXBlIjoiTkxSRS5Db21tb24uRG9tLlNvbGlkQ29sb3JCcnVzaCwgTkxSRS5Db21tb24iLCJDb2xvciI6eyIkaWQiOiIyMTAiLCJBIjoyNTUsIlIiOjI1NSwiRyI6MCwiQiI6MH19LCJMaW5lV2VpZ2h0IjowLjAsIkxpbmVUeXBlIjowLCJQYXJlbnRTdHlsZSI6bnVsbH0sIlBhcmVudFN0eWxlIjpudWxsfSwiVGl0bGVTdHlsZSI6eyIkaWQiOiIyMTEiLCJGb250U2V0dGluZ3MiOnsiJGlkIjoiMjEyIiwiRm9udFNpemUiOjExLCJGb250TmFtZSI6IkNhbGlicmkiLCJJc0JvbGQiOmZhbHNlLCJJc0l0YWxpYyI6ZmFsc2UsIklzVW5kZXJsaW5lZCI6ZmFsc2UsIlBhcmVudFN0eWxlIjpudWxsfSwiQXV0b1NpemUiOjAsIkZvcmVncm91bmQiOnsiJGlkIjoiMjEzIiwiQ29sb3IiOnsiJGlkIjoiMjE0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MCwiUiI6MjU1LCJHIjoyNTUsIkIiOjI1NX19LCJJc1Zpc2libGUiOnRydWUsIldpZHRoIjowLjAsIkhlaWdodCI6MC4wLCJCb3JkZXJTdHlsZSI6eyIkaWQiOiIyMTkiLCJMaW5lQ29sb3IiOm51bGwsIkxpbmVXZWlnaHQiOjAuMCwiTGluZVR5cGUiOjAsIlBhcmVudFN0eWxlIjpudWxsfSwiUGFyZW50U3R5bGUiOm51bGx9LCJEYXRlU3R5bGUiOnsiJGlkIjoiMjIwIiwiRm9udFNldHRpbmdzIjp7IiRpZCI6IjIyMSIsIkZvbnRTaXplIjoxMCwiRm9udE5hbWUiOiJDYWxpYnJpIiwiSXNCb2xkIjpmYWxzZSwiSXNJdGFsaWMiOmZhbHNlLCJJc1VuZGVybGluZWQiOmZhbHNlLCJQYXJlbnRTdHlsZSI6bnVsbH0sIkF1dG9TaXplIjowLCJGb3JlZ3JvdW5kIjp7IiRpZCI6IjIyMiIsIkNvbG9yIjp7IiRpZCI6IjI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0IiwiVG9wIjowLjAsIkxlZnQiOjAuMCwiUmlnaHQiOjAuMCwiQm90dG9tIjowLjB9LCJQYWRkaW5nIjp7IiRpZCI6IjIyNSIsIlRvcCI6MC4wLCJMZWZ0IjowLjAsIlJpZ2h0IjowLjAsIkJvdHRvbSI6MC4wfSwiQmFja2dyb3VuZCI6eyIkaWQiOiIyMjYiLCJDb2xvciI6eyIkaWQiOiIyMjciLCJBIjowLCJSIjoyNTUsIkciOjI1NSwiQiI6MjU1fX0sIklzVmlzaWJsZSI6dHJ1ZSwiV2lkdGgiOjAuMCwiSGVpZ2h0IjowLjAsIkJvcmRlclN0eWxlIjp7IiRpZCI6IjIyOCIsIkxpbmVDb2xvciI6bnVsbCwiTGluZVdlaWdodCI6MC4wLCJMaW5lVHlwZSI6MCwiUGFyZW50U3R5bGUiOm51bGx9LCJQYXJlbnRTdHlsZSI6bnVsbH0sIkRhdGVGb3JtYXQiOnsiJGlkIjoiMj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CIsIkZvcm1hdCI6MCwiSXNWaXNpYmxlIjpmYWxzZSwiTGFzdEtub3duVmlzaWJpbGl0eVN0YXRlIjpmYWxzZX0sIklzVmlzaWJsZSI6dHJ1ZSwiUGFyZW50U3R5bGUiOm51bGx9LCJJbmRleCI6OCwiU21hcnREdXJhdGlvbkFjdGl2YXRlZCI6ZmFsc2UsIkRhdGVGb3JtYXQiOnsiJHJlZiI6IjIyOSJ9LCJXZWVrTnVtYmVyaW5nIjp7IiRpZCI6IjIzMSIsIkZvcm1hdCI6MCwiSXNWaXNpYmxlIjpmYWxzZSwiTGFzdEtub3duVmlzaWJpbGl0eVN0YXRlIjpmYWxzZX0sIklkIjoiNDE2ZDI4NDAtYWE0MC00MmVhLWJhMmMtMTJiZjZmYzI3NmY0IiwiSW1wb3J0SWQiOm51bGwsIlRpdGxlIjoiUmV2aWV3IGZvcm1zIiwiTm90ZSI6bnVsbCwiSHlwZXJsaW5rIjp7IiRpZCI6IjIzMiIsIkFkZHJlc3MiOiIiLCJTdWJBZGRyZXNzIjoiIn0sIklzQ2hhbmdlZCI6ZmFsc2UsIklzTmV3IjpmYWxzZX19LHsiJGlkIjoiMjMzIiwiX2F0dGFjaGVkTWlsZXN0b25lcyI6W10sIlRhc2tEZWZpbml0aW9uIjp7IiRpZCI6IjIzNCIsIkdyb3VwTmFtZSI6IjExYmQ1MDI3LTQyODQtNGQ4NS1iNzI0LWI2MTZmNGZkOWMwYyIsIlN0YXJ0RGF0ZSI6IjIwMjUtMDQtMTlUMDA6MDA6MDBaIiwiRW5kRGF0ZSI6IjIwMjUtMDQtMjVUMDA6MzQ6MDBaIiwiUGVyY2VudGFnZUNvbXBsZXRlIjpudWxsLCJTdHlsZSI6eyIkaWQiOiIyMzUiLCJTaGFwZSI6MCwiU2hhcGVUaGlja25lc3MiOjMsIkR1cmF0aW9uRm9ybWF0IjowLCJJbmNsdWRlTm9uV29ya2luZ0RheXNJbkR1cmF0aW9uIjpmYWxzZSwiUGVyY2VudGFnZUNvbXBsZXRlU3R5bGUiOnsiJGlkIjoiMjM2IiwiRm9udFNldHRpbmdzIjp7IiRpZCI6IjIzNyIsIkZvbnRTaXplIjoxMCwiRm9udE5hbWUiOiJDYWxpYnJpIiwiSXNCb2xkIjpmYWxzZSwiSXNJdGFsaWMiOmZhbHNlLCJJc1VuZGVybGluZWQiOmZhbHNlLCJQYXJlbnRTdHlsZSI6bnVsbH0sIkF1dG9TaXplIjowLCJGb3JlZ3JvdW5kIjp7IiRyZWYiOiI0NyJ9LCJNYXhXaWR0aCI6MjAwLjAsIk1heEhlaWdodCI6IkluZmluaXR5IiwiU21hcnRGb3JlZ3JvdW5kSXNBY3RpdmUiOmZhbHNlLCJIb3Jpem9udGFsQWxpZ25tZW50IjowLCJWZXJ0aWNhbEFsaWdubWVudCI6MCwiU21hcnRGb3JlZ3JvdW5kIjpudWxsLCJCYWNrZ3JvdW5kRmlsbFR5cGUiOjAsIk1hcmdpbiI6eyIkaWQiOiIyMzgiLCJUb3AiOjAuMCwiTGVmdCI6MC4wLCJSaWdodCI6MC4wLCJCb3R0b20iOjAuMH0sIlBhZGRpbmciOnsiJGlkIjoiMjM5IiwiVG9wIjowLjAsIkxlZnQiOjAuMCwiUmlnaHQiOjAuMCwiQm90dG9tIjowLjB9LCJCYWNrZ3JvdW5kIjp7IiRpZCI6IjI0MCIsIkNvbG9yIjp7IiRpZCI6IjI0MSIsIkEiOjg5LCJSIjowLCJHIjowLCJCIjowfX0sIklzVmlzaWJsZSI6dHJ1ZSwiV2lkdGgiOjAuMCwiSGVpZ2h0IjowLjAsIkJvcmRlclN0eWxlIjp7IiRpZCI6IjI0MiIsIkxpbmVDb2xvciI6bnVsbCwiTGluZVdlaWdodCI6MC4wLCJMaW5lVHlwZSI6MCwiUGFyZW50U3R5bGUiOm51bGx9LCJQYXJlbnRTdHlsZSI6bnVsbH0sIkR1cmF0aW9uU3R5bGUiOnsiJGlkIjoiMjQzIiwiRm9udFNldHRpbmdzIjp7IiRpZCI6IjI0NCIsIkZvbnRTaXplIjoxMCwiRm9udE5hbWUiOiJDYWxpYnJpIiwiSXNCb2xkIjpmYWxzZSwiSXNJdGFsaWMiOmZhbHNlLCJJc1VuZGVybGluZWQiOmZhbHNlLCJQYXJlbnRTdHlsZSI6bnVsbH0sIkF1dG9TaXplIjowLCJGb3JlZ3JvdW5kIjp7IiRpZCI6IjI0NSIsIkNvbG9yIjp7IiRpZCI6IjI0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DciLCJUb3AiOjAuMCwiTGVmdCI6MC4wLCJSaWdodCI6MC4wLCJCb3R0b20iOjAuMH0sIlBhZGRpbmciOnsiJGlkIjoiMjQ4IiwiVG9wIjowLjAsIkxlZnQiOjAuMCwiUmlnaHQiOjAuMCwiQm90dG9tIjowLjB9LCJCYWNrZ3JvdW5kIjp7IiRpZCI6IjI0OSIsIkNvbG9yIjp7IiRpZCI6IjI1MCIsIkEiOjAsIlIiOjI1NSwiRyI6MjU1LCJCIjoyNTV9fSwiSXNWaXNpYmxlIjp0cnVlLCJXaWR0aCI6MC4wLCJIZWlnaHQiOjAuMCwiQm9yZGVyU3R5bGUiOnsiJGlkIjoiMjUxIiwiTGluZUNvbG9yIjpudWxsLCJMaW5lV2VpZ2h0IjowLjAsIkxpbmVUeXBlIjowLCJQYXJlbnRTdHlsZSI6bnVsbH0sIlBhcmVudFN0eWxlIjpudWxsfSwiSG9yaXpvbnRhbENvbm5lY3RvclN0eWxlIjp7IiRpZCI6IjI1MiIsIkxpbmVDb2xvciI6eyIkaWQiOiIyNTMiLCIkdHlwZSI6Ik5MUkUuQ29tbW9uLkRvbS5Tb2xpZENvbG9yQnJ1c2gsIE5MUkUuQ29tbW9uIiwiQ29sb3IiOnsiJGlkIjoiMjU0IiwiQSI6MjU1LCJSIjoyMDQsIkciOjIwNCwiQiI6MjA0fX0sIkxpbmVXZWlnaHQiOjEuMCwiTGluZVR5cGUiOjAsIlBhcmVudFN0eWxlIjpudWxsfSwiVmVydGljYWxDb25uZWN0b3JTdHlsZSI6eyIkaWQiOiIyNTUiLCJMaW5lQ29sb3IiOnsiJGlkIjoiMjU2IiwiJHR5cGUiOiJOTFJFLkNvbW1vbi5Eb20uU29saWRDb2xvckJydXNoLCBOTFJFLkNvbW1vbiIsIkNvbG9yIjp7IiRpZCI6IjI1Ny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NiwiU3BhY2luZyI6MywiSXNCZWxvd1RpbWViYW5kIjp0cnVlLCJQZXJjZW50YWdlQ29tcGxldGVTaGFwZU9wYWNpdHkiOjM1LCJTaGFwZVN0eWxlIjp7IiRpZCI6IjI1OCIsIk1hcmdpbiI6eyIkaWQiOiIyNTkiLCJUb3AiOjAuMCwiTGVmdCI6NC4wLCJSaWdodCI6NC4wLCJCb3R0b20iOjAuMH0sIlBhZGRpbmciOnsiJGlkIjoiMjYwIiwiVG9wIjowLjAsIkxlZnQiOjAuMCwiUmlnaHQiOjAuMCwiQm90dG9tIjowLjB9LCJCYWNrZ3JvdW5kIjp7IiRpZCI6IjI2MSIsIkNvbG9yIjp7IiRpZCI6IjI2MiIsIkEiOjI1NSwiUiI6NDcsIkciOjU0LCJCIjoxNTN9fSwiSXNWaXNpYmxlIjp0cnVlLCJXaWR0aCI6MC4wLCJIZWlnaHQiOjEyLjIwNjY5MjY5NTYxNzY3NiwiQm9yZGVyU3R5bGUiOnsiJGlkIjoiMjYzIiwiTGluZUNvbG9yIjp7IiRpZCI6IjI2NCIsIiR0eXBlIjoiTkxSRS5Db21tb24uRG9tLlNvbGlkQ29sb3JCcnVzaCwgTkxSRS5Db21tb24iLCJDb2xvciI6eyIkaWQiOiIyNjUiLCJBIjoyNTUsIlIiOjI1NSwiRyI6MCwiQiI6MH19LCJMaW5lV2VpZ2h0IjowLjAsIkxpbmVUeXBlIjowLCJQYXJlbnRTdHlsZSI6bnVsbH0sIlBhcmVudFN0eWxlIjpudWxsfSwiVGl0bGVTdHlsZSI6eyIkaWQiOiIyNjYiLCJGb250U2V0dGluZ3MiOnsiJGlkIjoiMjY3IiwiRm9udFNpemUiOjExLCJGb250TmFtZSI6IkNhbGlicmkiLCJJc0JvbGQiOmZhbHNlLCJJc0l0YWxpYyI6ZmFsc2UsIklzVW5kZXJsaW5lZCI6ZmFsc2UsIlBhcmVudFN0eWxlIjpudWxsfSwiQXV0b1NpemUiOjAsIkZvcmVncm91bmQiOnsiJGlkIjoiMjY4IiwiQ29sb3IiOnsiJGlkIjoiMjY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3MCIsIlRvcCI6MC4wLCJMZWZ0IjowLjAsIlJpZ2h0IjowLjAsIkJvdHRvbSI6MC4wfSwiUGFkZGluZyI6eyIkaWQiOiIyNzEiLCJUb3AiOjAuMCwiTGVmdCI6MC4wLCJSaWdodCI6MC4wLCJCb3R0b20iOjAuMH0sIkJhY2tncm91bmQiOnsiJGlkIjoiMjcyIiwiQ29sb3IiOnsiJGlkIjoiMjczIiwiQSI6MCwiUiI6MjU1LCJHIjoyNTUsIkIiOjI1NX19LCJJc1Zpc2libGUiOnRydWUsIldpZHRoIjowLjAsIkhlaWdodCI6MC4wLCJCb3JkZXJTdHlsZSI6eyIkaWQiOiIyNzQiLCJMaW5lQ29sb3IiOm51bGwsIkxpbmVXZWlnaHQiOjAuMCwiTGluZVR5cGUiOjAsIlBhcmVudFN0eWxlIjpudWxsfSwiUGFyZW50U3R5bGUiOm51bGx9LCJEYXRlU3R5bGUiOnsiJGlkIjoiMjc1IiwiRm9udFNldHRpbmdzIjp7IiRpZCI6IjI3NiIsIkZvbnRTaXplIjoxMCwiRm9udE5hbWUiOiJDYWxpYnJpIiwiSXNCb2xkIjpmYWxzZSwiSXNJdGFsaWMiOmZhbHNlLCJJc1VuZGVybGluZWQiOmZhbHNlLCJQYXJlbnRTdHlsZSI6bnVsbH0sIkF1dG9TaXplIjowLCJGb3JlZ3JvdW5kIjp7IiRpZCI6IjI3NyIsIkNvbG9yIjp7IiRpZCI6IjI3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eyIkaWQiOiIyODEiLCJDb2xvciI6eyIkaWQiOiIyODIiLCJBIjowLCJSIjoyNTUsIkciOjI1NSwiQiI6MjU1fX0sIklzVmlzaWJsZSI6dHJ1ZSwiV2lkdGgiOjAuMCwiSGVpZ2h0IjowLjAsIkJvcmRlclN0eWxlIjp7IiRpZCI6IjI4MyIsIkxpbmVDb2xvciI6bnVsbCwiTGluZVdlaWdodCI6MC4wLCJMaW5lVHlwZSI6MCwiUGFyZW50U3R5bGUiOm51bGx9LCJQYXJlbnRTdHlsZSI6bnVsbH0sIkRhdGVGb3JtYXQiOnsiJGlkIjoiMj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SIsIkZvcm1hdCI6MCwiSXNWaXNpYmxlIjpmYWxzZSwiTGFzdEtub3duVmlzaWJpbGl0eVN0YXRlIjpmYWxzZX0sIklzVmlzaWJsZSI6dHJ1ZSwiUGFyZW50U3R5bGUiOm51bGx9LCJJbmRleCI6OSwiU21hcnREdXJhdGlvbkFjdGl2YXRlZCI6ZmFsc2UsIkRhdGVGb3JtYXQiOnsiJHJlZiI6IjI4NCJ9LCJXZWVrTnVtYmVyaW5nIjp7IiRpZCI6IjI4NiIsIkZvcm1hdCI6MCwiSXNWaXNpYmxlIjpmYWxzZSwiTGFzdEtub3duVmlzaWJpbGl0eVN0YXRlIjpmYWxzZX0sIklkIjoiZTZjNjQwNWQtY2RmYy00OTgzLWE5NTItOTViMmJmZDlmNmE0IiwiSW1wb3J0SWQiOm51bGwsIlRpdGxlIjoiRm9sbG93LXVwIGludGVydmlld3MiLCJOb3RlIjpudWxsLCJIeXBlcmxpbmsiOnsiJGlkIjoiMjg3IiwiQWRkcmVzcyI6IiIsIlN1YkFkZHJlc3MiOiIifSwiSXNDaGFuZ2VkIjpmYWxzZSwiSXNOZXciOmZhbHNlfX1dLCJfbWlsZXN0b25lcyI6W10sIklkIjoiMTFiZDUwMjctNDI4NC00ZDg1LWI3MjQtYjYxNmY0ZmQ5YzBjIiwiSXNTaW5nbGVJdGVtUm93IjpmYWxzZX1dLCJJbmRleCI6MywiSWQiOiI1YTU3OTZkZC1kNjhjLTQzYmMtODJlZi1hZjgxODQ0ZGFjZjkiLCJIZWFkZXJUZXh0IjpudWxsLCJJc0RlZmF1bHQiOnRydWUsIlN0eWxlIjp7IiRpZCI6IjI4OCIsIkhlYWRlclN0eWxlIjp7IiRpZCI6IjI4OSIsIlRleHRTdHlsZSI6eyIkaWQiOiIyOTAiLCJGb250U2V0dGluZ3MiOnsiJGlkIjoiMjkxIiwiRm9udFNpemUiOjExLCJGb250TmFtZSI6IkNhbGlicmkiLCJJc0JvbGQiOmZhbHNlLCJJc0l0YWxpYyI6ZmFsc2UsIklzVW5kZXJsaW5lZCI6ZmFsc2UsIlBhcmVudFN0eWxlIjpudWxsfSwiQXV0b1NpemUiOjAsIkZvcmVncm91bmQiOnsiJGlkIjoiMjkyIiwiQ29sb3IiOnsiJGlkIjoiMjk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k0IiwiVG9wIjowLjAsIkxlZnQiOjAuMCwiUmlnaHQiOjAuMCwiQm90dG9tIjowLjB9LCJQYWRkaW5nIjp7IiRpZCI6IjI5NSIsIlRvcCI6MC4wLCJMZWZ0IjowLjAsIlJpZ2h0IjowLjAsIkJvdHRvbSI6MC4wfSwiQmFja2dyb3VuZCI6bnVsbCwiSXNWaXNpYmxlIjp0cnVlLCJXaWR0aCI6MC4wLCJIZWlnaHQiOjAuMCwiQm9yZGVyU3R5bGUiOm51bGwsIlBhcmVudFN0eWxlIjpudWxsfSwiUmVjdGFuZ2xlU3R5bGUiOnsiJGlkIjoiMjk2IiwiTWFyZ2luIjp7IiRpZCI6IjI5NyIsIlRvcCI6MC4wLCJMZWZ0IjowLjAsIlJpZ2h0IjowLjAsIkJvdHRvbSI6MC4wfSwiUGFkZGluZyI6eyIkaWQiOiIyOTgiLCJUb3AiOjAuMCwiTGVmdCI6MC4wLCJSaWdodCI6MC4wLCJCb3R0b20iOjAuMH0sIkJhY2tncm91bmQiOnsiJGlkIjoiMjk5IiwiQ29sb3IiOnsiJGlkIjoiMzAwIiwiQSI6NjMsIlIiOjE2NSwiRyI6MTY1LCJCIjoxNjV9fSwiSXNWaXNpYmxlIjp0cnVlLCJXaWR0aCI6MC4wLCJIZWlnaHQiOjAuMCwiQm9yZGVyU3R5bGUiOnsiJGlkIjoiMzAxIiwiTGluZUNvbG9yIjp7IiRpZCI6IjMwMiIsIiR0eXBlIjoiTkxSRS5Db21tb24uRG9tLlNvbGlkQ29sb3JCcnVzaCwgTkxSRS5Db21tb24iLCJDb2xvciI6eyIkaWQiOiIzMDMiLCJBIjoyNTUsIlIiOjI1NSwiRyI6MCwiQiI6MH19LCJMaW5lV2VpZ2h0IjowLjAsIkxpbmVUeXBlIjowLCJQYXJlbnRTdHlsZSI6bnVsbH0sIlBhcmVudFN0eWxlIjpudWxsfSwiTWFyZ2luIjp7IiRpZCI6IjMwNCIsIlRvcCI6MC4wLCJMZWZ0IjowLjAsIlJpZ2h0IjowLjAsIkJvdHRvbSI6MC4wfSwiUGFkZGluZyI6eyIkaWQiOiIzMDUiLCJUb3AiOjAuMCwiTGVmdCI6MC4wLCJSaWdodCI6MC4wLCJCb3R0b20iOjAuMH0sIkJhY2tncm91bmQiOm51bGwsIklzVmlzaWJsZSI6dHJ1ZSwiV2lkdGgiOjAuMCwiSGVpZ2h0IjowLjAsIkJvcmRlclN0eWxlIjpudWxsLCJQYXJlbnRTdHlsZSI6bnVsbH0sIkJhY2tncm91bmRTdHlsZSI6eyIkaWQiOiIzMDYiLCJNYXJnaW4iOnsiJGlkIjoiMzA3IiwiVG9wIjowLjAsIkxlZnQiOjAuMCwiUmlnaHQiOjAuMCwiQm90dG9tIjowLjB9LCJQYWRkaW5nIjp7IiRpZCI6IjMwOCIsIlRvcCI6MC4wLCJMZWZ0IjowLjAsIlJpZ2h0IjowLjAsIkJvdHRvbSI6MC4wfSwiQmFja2dyb3VuZCI6eyIkaWQiOiIzMDkiLCJDb2xvciI6eyIkaWQiOiIzMTAiLCJBIjo1MSwiUiI6MTY1LCJHIjoxNjUsIkIiOjE2NX19LCJJc1Zpc2libGUiOnRydWUsIldpZHRoIjowLjAsIkhlaWdodCI6MC4wLCJCb3JkZXJTdHlsZSI6eyIkaWQiOiIzMTEiLCJMaW5lQ29sb3IiOnsiJGlkIjoiMzEyIiwiJHR5cGUiOiJOTFJFLkNvbW1vbi5Eb20uU29saWRDb2xvckJydXNoLCBOTFJFLkNvbW1vbiIsIkNvbG9yIjp7IiRpZCI6IjMxMyIsIkEiOjI1NSwiUiI6MjU1LCJHIjowLCJCIjowfX0sIkxpbmVXZWlnaHQiOjAuMCwiTGluZVR5cGUiOjAsIlBhcmVudFN0eWxlIjpudWxsfSwiUGFyZW50U3R5bGUiOm51bGx9LCJNYXJnaW4iOnsiJGlkIjoiMzE0IiwiVG9wIjowLjAsIkxlZnQiOjAuMCwiUmlnaHQiOjAuMCwiQm90dG9tIjowLjB9LCJQYWRkaW5nIjp7IiRpZCI6IjMxNSIsIlRvcCI6MC4wLCJMZWZ0IjowLjAsIlJpZ2h0IjowLjAsIkJvdHRvbSI6MC4wfSwiSXNWaXNpYmxlIjpmYWxzZSwiV2lkdGgiOjAuMCwiSGVpZ2h0IjowLjAsIkJvcmRlclN0eWxlIjpudWxsLCJQYXJlbnRTdHlsZSI6bnVsbH19XSwiSWQiOiI4MTE2NzFkZC1iN2QyLTQxYjAtYmE4Ni0yN2FmZTk5OGJmYTUiLCJJbmRleCI6MywiSGVhZGVyVGV4dCI6IkJ1c2luZXNzIEltcGFjdCBBbmFseXNpcyAiLCJTdHlsZSI6eyIkaWQiOiIzMTYiLCJTdHlsZUlkIjoiMDAwMDAwMDAtMDAwMC0wMDAwLTAwMDAtMDAwMDAwMDAwMDAwIiwiSGVhZGVyU3R5bGUiOnsiJGlkIjoiMzE3IiwiVGV4dElzVmVydGljYWwiOmZhbHNlLCJUZXh0U3R5bGUiOnsiJGlkIjoiMzE4IiwiRm9udFNldHRpbmdzIjp7IiRpZCI6IjMxOSIsIkZvbnRTaXplIjoxMiwiRm9udE5hbWUiOiJDYWxpYnJpIiwiSXNCb2xkIjpmYWxzZSwiSXNJdGFsaWMiOmZhbHNlLCJJc1VuZGVybGluZWQiOmZhbHNlLCJQYXJlbnRTdHlsZSI6bnVsbH0sIkF1dG9TaXplIjowLCJGb3JlZ3JvdW5kIjp7IiRpZCI6IjMyMCIsIkNvbG9yIjp7IiRpZCI6IjMyMSIsIkEiOjI1NSwiUiI6MjU1LCJHIjoyNTUsIkIiOjI1NX19LCJNYXhXaWR0aCI6MC4wLCJNYXhIZWlnaHQiOjAuMCwiU21hcnRGb3JlZ3JvdW5kSXNBY3RpdmUiOmZhbHNlLCJIb3Jpem9udGFsQWxpZ25tZW50IjowLCJWZXJ0aWNhbEFsaWdubWVudCI6MCwiU21hcnRGb3JlZ3JvdW5kIjpudWxsLCJCYWNrZ3JvdW5kRmlsbFR5cGUiOjAsIk1hcmdpbiI6eyIkaWQiOiIzMjIiLCJUb3AiOjAuMCwiTGVmdCI6MC4wLCJSaWdodCI6MC4wLCJCb3R0b20iOjAuMH0sIlBhZGRpbmciOnsiJGlkIjoiMzIzIiwiVG9wIjowLjAsIkxlZnQiOjAuMCwiUmlnaHQiOjAuMCwiQm90dG9tIjowLjB9LCJCYWNrZ3JvdW5kIjpudWxsLCJJc1Zpc2libGUiOmZhbHNlLCJXaWR0aCI6MC4wLCJIZWlnaHQiOjAuMCwiQm9yZGVyU3R5bGUiOm51bGwsIlBhcmVudFN0eWxlIjpudWxsfSwiUmVjdGFuZ2xlU3R5bGUiOnsiJGlkIjoiMzI0IiwiTWFyZ2luIjp7IiRpZCI6IjMyNSIsIlRvcCI6MC4wLCJMZWZ0IjowLjAsIlJpZ2h0IjowLjAsIkJvdHRvbSI6MC4wfSwiUGFkZGluZyI6eyIkaWQiOiIzMjYiLCJUb3AiOjAuMCwiTGVmdCI6MC4wLCJSaWdodCI6MC4wLCJCb3R0b20iOjAuMH0sIkJhY2tncm91bmQiOnsiJGlkIjoiMzI3IiwiQ29sb3IiOnsiJGlkIjoiMzI4IiwiQSI6MTQwLCJSIjo0NywiRyI6NTQsIkIiOjE1M319LCJJc1Zpc2libGUiOmZhbHNlLCJXaWR0aCI6MC4wLCJIZWlnaHQiOjAuMCwiQm9yZGVyU3R5bGUiOnsiJGlkIjoiMzI5IiwiTGluZUNvbG9yIjp7IiRpZCI6IjMzMCIsIiR0eXBlIjoiTkxSRS5Db21tb24uRG9tLlNvbGlkQ29sb3JCcnVzaCwgTkxSRS5Db21tb24iLCJDb2xvciI6eyIkaWQiOiIzMzEiLCJBIjoyNTUsIlIiOjIyLCJHIjoyOCwiQiI6MzV9fSwiTGluZVdlaWdodCI6MC4wLCJMaW5lVHlwZSI6MCwiUGFyZW50U3R5bGUiOm51bGx9LCJQYXJlbnRTdHlsZSI6bnVsbH0sIk1hcmdpbiI6eyIkaWQiOiIzMzIiLCJUb3AiOjAuMCwiTGVmdCI6MC4wLCJSaWdodCI6MC4wLCJCb3R0b20iOjAuMH0sIlBhZGRpbmciOnsiJGlkIjoiMzMzIiwiVG9wIjowLjAsIkxlZnQiOjAuMCwiUmlnaHQiOjAuMCwiQm90dG9tIjowLjB9LCJCYWNrZ3JvdW5kIjpudWxsLCJJc1Zpc2libGUiOnRydWUsIldpZHRoIjowLjAsIkhlaWdodCI6MC4wLCJCb3JkZXJTdHlsZSI6bnVsbCwiUGFyZW50U3R5bGUiOm51bGx9LCJCYWNrZ3JvdW5kU3R5bGUiOnsiJGlkIjoiMzM0IiwiTWFyZ2luIjp7IiRpZCI6IjMzNSIsIlRvcCI6MC4wLCJMZWZ0IjowLjAsIlJpZ2h0IjowLjAsIkJvdHRvbSI6MC4wfSwiUGFkZGluZyI6eyIkaWQiOiIzMzYiLCJUb3AiOjAuMCwiTGVmdCI6MC4wLCJSaWdodCI6MC4wLCJCb3R0b20iOjAuMH0sIkJhY2tncm91bmQiOnsiJGlkIjoiMzM3IiwiQ29sb3IiOnsiJGlkIjoiMzM4IiwiQSI6MzgsIlIiOjE2NSwiRyI6MTY1LCJCIjoxNjV9fSwiSXNWaXNpYmxlIjp0cnVlLCJXaWR0aCI6MC4wLCJIZWlnaHQiOjAuMCwiQm9yZGVyU3R5bGUiOnsiJGlkIjoiMzM5IiwiTGluZUNvbG9yIjp7IiRpZCI6IjM0MCIsIiR0eXBlIjoiTkxSRS5Db21tb24uRG9tLlNvbGlkQ29sb3JCcnVzaCwgTkxSRS5Db21tb24iLCJDb2xvciI6eyIkaWQiOiIzNDEiLCJBIjoyNTUsIlIiOjIyLCJHIjoyOCwiQiI6MzV9fSwiTGluZVdlaWdodCI6MC4wLCJMaW5lVHlwZSI6MCwiUGFyZW50U3R5bGUiOm51bGx9LCJQYXJlbnRTdHlsZSI6bnVsbH0sIklzQWJvdmVUaW1lYmFuZCI6ZmFsc2UsIlNwYWNpbmciOjUsIkRlZmF1bHRTd2ltbGFuZVRhc2tTdHlsZSI6eyIkaWQiOiIzNDIiLCIkdHlwZSI6Ik5MUkUuQ29tbW9uLkRvbS5TdHlsZXMuRXhwbGljaXRTZXRhYmxlVGFza1N0eWxlLCBOTFJFLkNvbW1vbiIsIlNoYXBlIjoxLCJTaGFwZVRoaWNrbmVzcyI6MCwiRHVyYXRpb25Gb3JtYXQiOjAsIkluY2x1ZGVOb25Xb3JraW5nRGF5c0luRHVyYXRpb24iOmZhbHNlLCJQZXJjZW50YWdlQ29tcGxldGVTdHlsZSI6eyIkaWQiOiIzNDMiLCJGb250U2V0dGluZ3MiOnsiJGlkIjoiMzQ0IiwiRm9udFNpemUiOjEwLCJGb250TmFtZSI6IkNhbGlicmkiLCJJc0JvbGQiOmZhbHNlLCJJc0l0YWxpYyI6ZmFsc2UsIklzVW5kZXJsaW5lZCI6ZmFsc2UsIlBhcmVudFN0eWxlIjpudWxsfSwiQXV0b1NpemUiOjAsIkZvcmVncm91bmQiOnsiJGlkIjoiMzQ1IiwiQ29sb3IiOnsiJGlkIjoiMz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Q3IiwiVG9wIjowLjAsIkxlZnQiOjAuMCwiUmlnaHQiOjAuMCwiQm90dG9tIjowLjB9LCJQYWRkaW5nIjp7IiRpZCI6IjM0OCIsIlRvcCI6MC4wLCJMZWZ0IjowLjAsIlJpZ2h0IjowLjAsIkJvdHRvbSI6MC4wfSwiQmFja2dyb3VuZCI6eyIkaWQiOiIzNDkiLCJDb2xvciI6eyIkaWQiOiIzNTAiLCJBIjo4OSwiUiI6MCwiRyI6MCwiQiI6MH19LCJJc1Zpc2libGUiOnRydWUsIldpZHRoIjowLjAsIkhlaWdodCI6MC4wLCJCb3JkZXJTdHlsZSI6bnVsbCwiUGFyZW50U3R5bGUiOm51bGx9LCJEdXJhdGlvblN0eWxlIjp7IiRpZCI6IjM1MSIsIkZvbnRTZXR0aW5ncyI6eyIkaWQiOiIzNTIiLCJGb250U2l6ZSI6MTAsIkZvbnROYW1lIjoiQ2FsaWJyaSIsIklzQm9sZCI6ZmFsc2UsIklzSXRhbGljIjpmYWxzZSwiSXNVbmRlcmxpbmVkIjpmYWxzZSwiUGFyZW50U3R5bGUiOm51bGx9LCJBdXRvU2l6ZSI6MCwiRm9yZWdyb3VuZCI6eyIkaWQiOiIzNTMiLCJDb2xvciI6eyIkaWQiOiIzN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U1IiwiVG9wIjowLjAsIkxlZnQiOjAuMCwiUmlnaHQiOjAuMCwiQm90dG9tIjowLjB9LCJQYWRkaW5nIjp7IiRpZCI6IjM1NiIsIlRvcCI6MC4wLCJMZWZ0IjowLjAsIlJpZ2h0IjowLjAsIkJvdHRvbSI6MC4wfSwiQmFja2dyb3VuZCI6eyIkaWQiOiIzNTciLCJDb2xvciI6eyIkaWQiOiIzNTgiLCJBIjowLCJSIjoyNTUsIkciOjI1NSwiQiI6MjU1fX0sIklzVmlzaWJsZSI6dHJ1ZSwiV2lkdGgiOjAuMCwiSGVpZ2h0IjowLjAsIkJvcmRlclN0eWxlIjpudWxsLCJQYXJlbnRTdHlsZSI6bnVsbH0sIkhvcml6b250YWxDb25uZWN0b3JTdHlsZSI6eyIkaWQiOiIzNTkiLCJMaW5lQ29sb3IiOnsiJGlkIjoiMzYwIiwiJHR5cGUiOiJOTFJFLkNvbW1vbi5Eb20uU29saWRDb2xvckJydXNoLCBOTFJFLkNvbW1vbiIsIkNvbG9yIjp7IiRpZCI6IjM2MSIsIkEiOjI1NSwiUiI6MjA0LCJHIjoyMDQsIkIiOjIwNH19LCJMaW5lV2VpZ2h0IjoxLjAsIkxpbmVUeXBlIjowLCJQYXJlbnRTdHlsZSI6bnVsbH0sIlZlcnRpY2FsQ29ubmVjdG9yU3R5bGUiOnsiJGlkIjoiMzYyIiwiTGluZUNvbG9yIjp7IiRpZCI6IjM2MyIsIiR0eXBlIjoiTkxSRS5Db21tb24uRG9tLlNvbGlkQ29sb3JCcnVzaCwgTkxSRS5Db21tb24iLCJDb2xvciI6eyIkaWQiOiIzNjQiLCJBIjoyNTUsIlIiOjIwNCwiRyI6MjA0LCJCIjoyMDR9fSwiTGluZVdlaWdodCI6MC4wLCJMaW5lVHlwZSI6MCwiUGFyZW50U3R5bGUiOm51bGx9LCJNYXJnaW4iOm51bGwsIlN0YXJ0RGF0ZVBvc2l0aW9uIjo2LCJFbmREYXRlUG9zaXRpb24iOjYsIkRhdGVJc1Zpc2libGUiOmZhbHNlLCJUaXRsZVBvc2l0aW9uIjoxLCJEdXJhdGlvblBvc2l0aW9uIjoyLCJQZXJjZW50YWdlQ29tcGxldGVkUG9zaXRpb24iOjYsIlNwYWNpbmciOjMsIklzQmVsb3dUaW1lYmFuZCI6dHJ1ZSwiUGVyY2VudGFnZUNvbXBsZXRlU2hhcGVPcGFjaXR5IjozNSwiU2hhcGVTdHlsZSI6eyIkaWQiOiIzNjUiLCJNYXJnaW4iOnsiJGlkIjoiMzY2IiwiVG9wIjowLjAsIkxlZnQiOjQuMCwiUmlnaHQiOjQuMCwiQm90dG9tIjowLjB9LCJQYWRkaW5nIjp7IiRpZCI6IjM2NyIsIlRvcCI6MC4wLCJMZWZ0IjowLjAsIlJpZ2h0IjowLjAsIkJvdHRvbSI6MC4wfSwiQmFja2dyb3VuZCI6eyIkaWQiOiIzNjgiLCJDb2xvciI6eyIkaWQiOiIzNjkiLCJBIjoyNTUsIlIiOjQ3LCJHIjo1NCwiQiI6MTUzfX0sIklzVmlzaWJsZSI6dHJ1ZSwiV2lkdGgiOjAuMCwiSGVpZ2h0IjoxMC4wLCJCb3JkZXJTdHlsZSI6eyIkaWQiOiIzNzAiLCJMaW5lQ29sb3IiOnsiJGlkIjoiMzcxIiwiJHR5cGUiOiJOTFJFLkNvbW1vbi5Eb20uU29saWRDb2xvckJydXNoLCBOTFJFLkNvbW1vbiIsIkNvbG9yIjp7IiRpZCI6IjM3MiIsIkEiOjI1NSwiUiI6MjM0LCJHIjoyMiwiQiI6MzB9fSwiTGluZVdlaWdodCI6MC4wLCJMaW5lVHlwZSI6MCwiUGFyZW50U3R5bGUiOm51bGx9LCJQYXJlbnRTdHlsZSI6bnVsbH0sIlRpdGxlU3R5bGUiOnsiJGlkIjoiMzczIiwiRm9udFNldHRpbmdzIjp7IiRpZCI6IjM3NCIsIkZvbnRTaXplIjoxMSwiRm9udE5hbWUiOiJDYWxpYnJpIiwiSXNCb2xkIjpmYWxzZSwiSXNJdGFsaWMiOmZhbHNlLCJJc1VuZGVybGluZWQiOmZhbHNlLCJQYXJlbnRTdHlsZSI6bnVsbH0sIkF1dG9TaXplIjowLCJGb3JlZ3JvdW5kIjp7IiRpZCI6IjM3NSIsIkNvbG9yIjp7IiRpZCI6IjM3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zciLCJUb3AiOjAuMCwiTGVmdCI6MC4wLCJSaWdodCI6MC4wLCJCb3R0b20iOjAuMH0sIlBhZGRpbmciOnsiJGlkIjoiMzc4IiwiVG9wIjowLjAsIkxlZnQiOjAuMCwiUmlnaHQiOjAuMCwiQm90dG9tIjowLjB9LCJCYWNrZ3JvdW5kIjp7IiRpZCI6IjM3OSIsIkNvbG9yIjp7IiRpZCI6IjM4MCIsIkEiOjAsIlIiOjI1NSwiRyI6MjU1LCJCIjoyNTV9fSwiSXNWaXNpYmxlIjp0cnVlLCJXaWR0aCI6MC4wLCJIZWlnaHQiOjAuMCwiQm9yZGVyU3R5bGUiOm51bGwsIlBhcmVudFN0eWxlIjpudWxsfSwiRGF0ZVN0eWxlIjp7IiRpZCI6IjM4MSIsIkZvbnRTZXR0aW5ncyI6eyIkaWQiOiIzODIiLCJGb250U2l6ZSI6MTAsIkZvbnROYW1lIjoiQ2FsaWJyaSIsIklzQm9sZCI6ZmFsc2UsIklzSXRhbGljIjpmYWxzZSwiSXNVbmRlcmxpbmVkIjpmYWxzZSwiUGFyZW50U3R5bGUiOm51bGx9LCJBdXRvU2l6ZSI6MCwiRm9yZWdyb3VuZCI6eyIkaWQiOiIzODMiLCJDb2xvciI6eyIkaWQiOiIzO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MCwiUiI6MjU1LCJHIjoyNTUsIkIiOjI1NX19LCJJc1Zpc2libGUiOnRydWUsIldpZHRoIjowLjAsIkhlaWdodCI6MC4wLCJCb3JkZXJTdHlsZSI6bnVsbCwiUGFyZW50U3R5bGUiOm51bGx9LCJEYXRlRm9ybWF0Ijp7IiRpZCI6IjM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AiLCJGb3JtYXQiOjAsIklzVmlzaWJsZSI6ZmFsc2UsIkxhc3RLbm93blZpc2liaWxpdHlTdGF0ZSI6ZmFsc2V9LCJJc1Zpc2libGUiOnRydWUsIlBhcmVudFN0eWxlIjpudWxsLCJfZXhwbGljaXRseVNldCI6eyIkaWQiOiIzOT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kyIiwiU2hhcGUiOjAsIkNvbm5lY3Rvck1hcmdpbiI6eyIkaWQiOiIzOTMiLCJUb3AiOjAuMCwiTGVmdCI6Mi4wLCJSaWdodCI6Mi4wLCJCb3R0b20iOjAuMH0sIkNvbm5lY3RvclN0eWxlIjp7IiRpZCI6IjM5NCIsIkxpbmVDb2xvciI6eyIkaWQiOiIzOTUiLCIkdHlwZSI6Ik5MUkUuQ29tbW9uLkRvbS5Tb2xpZENvbG9yQnJ1c2gsIE5MUkUuQ29tbW9uIiwiQ29sb3IiOnsiJGlkIjoiMzk2IiwiQSI6MTI3LCJSIjoxNzgsIkciOjE0LCJCIjoxOH19LCJMaW5lV2VpZ2h0IjoxLjAsIkxpbmVUeXBlIjowLCJQYXJlbnRTdHlsZSI6bnVsbH0sIklzQmVsb3dUaW1lYmFuZCI6dHJ1ZSwiUG9zaXRpb25PblRhc2siOjEsIkhpZGVEYXRlIjpmYWxzZSwiU2hhcGVTaXplIjowLCJTcGFjaW5nIjoyLjAsIlBhZGRpbmciOnsiJGlkIjoiMzk3IiwiVG9wIjo3LjAsIkxlZnQiOjMuMCwiUmlnaHQiOjAuMCwiQm90dG9tIjoyLjB9LCJTaGFwZVN0eWxlIjp7IiRpZCI6IjM5OCIsIk1hcmdpbiI6eyIkaWQiOiIzOTkiLCJUb3AiOjAuMCwiTGVmdCI6MC4wLCJSaWdodCI6MC4wLCJCb3R0b20iOjAuMH0sIlBhZGRpbmciOnsiJGlkIjoiNDAwIiwiVG9wIjowLjAsIkxlZnQiOjAuMCwiUmlnaHQiOjAuMCwiQm90dG9tIjowLjB9LCJCYWNrZ3JvdW5kIjp7IiRpZCI6IjQwMSIsIkNvbG9yIjp7IiRpZCI6IjQwMiIsIkEiOjI1NSwiUiI6MTc4LCJHIjoxNCwiQiI6MTh9fSwiSXNWaXNpYmxlIjp0cnVlLCJXaWR0aCI6MTIuMCwiSGVpZ2h0IjoxNC4wLCJCb3JkZXJTdHlsZSI6eyIkaWQiOiI0MDMiLCJMaW5lQ29sb3IiOnsiJGlkIjoiNDA0IiwiJHR5cGUiOiJOTFJFLkNvbW1vbi5Eb20uU29saWRDb2xvckJydXNoLCBOTFJFLkNvbW1vbiIsIkNvbG9yIjp7IiRpZCI6IjQwNSIsIkEiOjI1NSwiUiI6MjM0LCJHIjoyMiwiQiI6MzB9fSwiTGluZVdlaWdodCI6MC4wLCJMaW5lVHlwZSI6MCwiUGFyZW50U3R5bGUiOm51bGx9LCJQYXJlbnRTdHlsZSI6bnVsbH0sIlRpdGxlU3R5bGUiOnsiJGlkIjoiNDA2IiwiRm9udFNldHRpbmdzIjp7IiRpZCI6IjQwNyIsIkZvbnRTaXplIjoxMSwiRm9udE5hbWUiOiJDYWxpYnJpIiwiSXNCb2xkIjpmYWxzZSwiSXNJdGFsaWMiOmZhbHNlLCJJc1VuZGVybGluZWQiOmZhbHNlLCJQYXJlbnRTdHlsZSI6bnVsbH0sIkF1dG9TaXplIjowLCJGb3JlZ3JvdW5kIjp7IiRpZCI6IjQwOCIsIkNvbG9yIjp7IiRpZCI6IjQw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TAiLCJUb3AiOjAuMCwiTGVmdCI6MC4wLCJSaWdodCI6MC4wLCJCb3R0b20iOjAuMH0sIlBhZGRpbmciOnsiJGlkIjoiNDExIiwiVG9wIjowLjAsIkxlZnQiOjAuMCwiUmlnaHQiOjAuMCwiQm90dG9tIjowLjB9LCJCYWNrZ3JvdW5kIjp7IiRpZCI6IjQxMiIsIkNvbG9yIjp7IiRpZCI6IjQxMyIsIkEiOjAsIlIiOjI1NSwiRyI6MjU1LCJCIjoyNTV9fSwiSXNWaXNpYmxlIjp0cnVlLCJXaWR0aCI6MC4wLCJIZWlnaHQiOjAuMCwiQm9yZGVyU3R5bGUiOm51bGwsIlBhcmVudFN0eWxlIjpudWxsfSwiRGF0ZVN0eWxlIjp7IiRpZCI6IjQxNCIsIkZvbnRTZXR0aW5ncyI6eyIkaWQiOiI0MTUiLCJGb250U2l6ZSI6MTAsIkZvbnROYW1lIjoiQ2FsaWJyaSIsIklzQm9sZCI6ZmFsc2UsIklzSXRhbGljIjpmYWxzZSwiSXNVbmRlcmxpbmVkIjpmYWxzZSwiUGFyZW50U3R5bGUiOm51bGx9LCJBdXRvU2l6ZSI6MCwiRm9yZWdyb3VuZCI6eyIkaWQiOiI0MTYiLCJDb2xvciI6eyIkaWQiOiI0M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QxOCIsIlRvcCI6MC4wLCJMZWZ0IjowLjAsIlJpZ2h0IjowLjAsIkJvdHRvbSI6MC4wfSwiUGFkZGluZyI6eyIkaWQiOiI0MTkiLCJUb3AiOjAuMCwiTGVmdCI6MC4wLCJSaWdodCI6MC4wLCJCb3R0b20iOjAuMH0sIkJhY2tncm91bmQiOnsiJGlkIjoiNDIwIiwiQ29sb3IiOnsiJGlkIjoiNDIxIiwiQSI6MCwiUiI6MjU1LCJHIjoyNTUsIkIiOjI1NX19LCJJc1Zpc2libGUiOmZhbHNlLCJXaWR0aCI6MC4wLCJIZWlnaHQiOjAuMCwiQm9yZGVyU3R5bGUiOm51bGwsIlBhcmVudFN0eWxlIjpudWxsfSwiRGF0ZUZvcm1hdCI6eyIkaWQiOiI0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zIiwiRm9ybWF0IjowLCJJc1Zpc2libGUiOmZhbHNlLCJMYXN0S25vd25WaXNpYmlsaXR5U3RhdGUiOmZhbHNlfSwiSXNWaXNpYmxlIjp0cnVlLCJQYXJlbnRTdHlsZSI6bnVsbH0sIkRlZmF1bHRTd2ltbGFuZU1pbGVzdG9uZVN0eWxlIjp7IiRpZCI6IjQyNCIsIlRpdGxlUG9zaXRpb24iOiJSaWdodCIsIkRhdGVQb3NpdGlvbiI6IkJlbG93IiwiU2hhcGVUeXBlIjo3LCJTaGFwZVNpemUiOjAsIlNwYWNpbmciOjUsIlNoYXBlU3R5bGUiOnsiJGlkIjoiNDI1IiwiTWFyZ2luIjp7IiRpZCI6IjQyNiIsIlRvcCI6MC4wLCJMZWZ0IjowLjAsIlJpZ2h0IjowLjAsIkJvdHRvbSI6MC4wfSwiUGFkZGluZyI6eyIkaWQiOiI0MjciLCJUb3AiOjAuMCwiTGVmdCI6MC4wLCJSaWdodCI6MC4wLCJCb3R0b20iOjAuMH0sIkJhY2tncm91bmQiOnsiJGlkIjoiNDI4IiwiQ29sb3IiOnsiJGlkIjoiNDI5IiwiQSI6MjU1LCJSIjo0NywiRyI6NTQsIkIiOjE1M319LCJJc1Zpc2libGUiOnRydWUsIldpZHRoIjoxMi4wLCJIZWlnaHQiOjE0LjAsIkJvcmRlclN0eWxlIjp7IiRpZCI6IjQzMCIsIkxpbmVDb2xvciI6eyIkaWQiOiI0MzEiLCIkdHlwZSI6Ik5MUkUuQ29tbW9uLkRvbS5Tb2xpZENvbG9yQnJ1c2gsIE5MUkUuQ29tbW9uIiwiQ29sb3IiOnsiJGlkIjoiNDMyIiwiQSI6MjU1LCJSIjoyMzQsIkciOjIyLCJCIjozMH19LCJMaW5lV2VpZ2h0IjowLjAsIkxpbmVUeXBlIjowLCJQYXJlbnRTdHlsZSI6bnVsbH0sIlBhcmVudFN0eWxlIjpudWxsfSwiVGl0bGVTdHlsZSI6eyIkaWQiOiI0MzMiLCJGb250U2V0dGluZ3MiOnsiJGlkIjoiNDM0IiwiRm9udFNpemUiOjExLCJGb250TmFtZSI6IkNhbGlicmkiLCJJc0JvbGQiOmZhbHNlLCJJc0l0YWxpYyI6ZmFsc2UsIklzVW5kZXJsaW5lZCI6ZmFsc2UsIlBhcmVudFN0eWxlIjpudWxsfSwiQXV0b1NpemUiOjAsIkZvcmVncm91bmQiOnsiJGlkIjoiNDM1IiwiQ29sb3IiOnsiJGlkIjoiNDM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zNyIsIlRvcCI6MC4wLCJMZWZ0IjowLjAsIlJpZ2h0IjowLjAsIkJvdHRvbSI6MC4wfSwiUGFkZGluZyI6eyIkaWQiOiI0MzgiLCJUb3AiOjAuMCwiTGVmdCI6MC4wLCJSaWdodCI6MC4wLCJCb3R0b20iOjAuMH0sIkJhY2tncm91bmQiOnsiJGlkIjoiNDM5IiwiQ29sb3IiOnsiJGlkIjoiNDQwIiwiQSI6MCwiUiI6MjU1LCJHIjoyNTUsIkIiOjI1NX19LCJJc1Zpc2libGUiOnRydWUsIldpZHRoIjowLjAsIkhlaWdodCI6MC4wLCJCb3JkZXJTdHlsZSI6bnVsbCwiUGFyZW50U3R5bGUiOm51bGx9LCJEYXRlU3R5bGUiOnsiJGlkIjoiNDQxIiwiRm9udFNldHRpbmdzIjp7IiRpZCI6IjQ0MiIsIkZvbnRTaXplIjoxMCwiRm9udE5hbWUiOiJDYWxpYnJpIiwiSXNCb2xkIjpmYWxzZSwiSXNJdGFsaWMiOmZhbHNlLCJJc1VuZGVybGluZWQiOmZhbHNlLCJQYXJlbnRTdHlsZSI6bnVsbH0sIkF1dG9TaXplIjowLCJGb3JlZ3JvdW5kIjp7IiRpZCI6IjQ0MyIsIkNvbG9yIjp7IiRpZCI6IjQ0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eyIkaWQiOiI0NDciLCJDb2xvciI6eyIkaWQiOiI0NDgiLCJBIjowLCJSIjoyNTUsIkciOjI1NSwiQiI6MjU1fX0sIklzVmlzaWJsZSI6ZmFsc2UsIldpZHRoIjowLjAsIkhlaWdodCI6MC4wLCJCb3JkZXJTdHlsZSI6bnVsbCwiUGFyZW50U3R5bGUiOm51bGx9LCJEYXRlRm9ybWF0Ijp7IiRpZCI6IjQ0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AiLCJGb3JtYXQiOjAsIklzVmlzaWJsZSI6ZmFsc2UsIkxhc3RLbm93blZpc2liaWxpdHlTdGF0ZSI6ZmFsc2V9LCJJc1Zpc2libGUiOnRydWUsIlBhcmVudFN0eWxlIjpudWxsfSwiRGVmYXVsdFN3aW1sYW5lQWN0aXZpdHlTdHlsZSI6eyIkaWQiOiI0NTEiLCJIZWFkZXJTdHlsZSI6eyIkaWQiOiI0NTIiLCJUZXh0U3R5bGUiOnsiJGlkIjoiNDUzIiwiRm9udFNldHRpbmdzIjp7IiRpZCI6IjQ1NCIsIkZvbnRTaXplIjoxMSwiRm9udE5hbWUiOiJDYWxpYnJpIiwiSXNCb2xkIjpmYWxzZSwiSXNJdGFsaWMiOmZhbHNlLCJJc1VuZGVybGluZWQiOmZhbHNlLCJQYXJlbnRTdHlsZSI6bnVsbH0sIkF1dG9TaXplIjowLCJGb3JlZ3JvdW5kIjp7IiRpZCI6IjQ1NSIsIkNvbG9yIjp7IiRpZCI6IjQ1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1NyIsIlRvcCI6MC4wLCJMZWZ0IjowLjAsIlJpZ2h0IjowLjAsIkJvdHRvbSI6MC4wfSwiUGFkZGluZyI6eyIkaWQiOiI0NTgiLCJUb3AiOjAuMCwiTGVmdCI6MC4wLCJSaWdodCI6MC4wLCJCb3R0b20iOjAuMH0sIkJhY2tncm91bmQiOm51bGwsIklzVmlzaWJsZSI6dHJ1ZSwiV2lkdGgiOjAuMCwiSGVpZ2h0IjowLjAsIkJvcmRlclN0eWxlIjpudWxsLCJQYXJlbnRTdHlsZSI6bnVsbH0sIlJlY3RhbmdsZVN0eWxlIjp7IiRpZCI6IjQ1OSIsIk1hcmdpbiI6eyIkaWQiOiI0NjAiLCJUb3AiOjAuMCwiTGVmdCI6MC4wLCJSaWdodCI6MC4wLCJCb3R0b20iOjAuMH0sIlBhZGRpbmciOnsiJGlkIjoiNDYxIiwiVG9wIjowLjAsIkxlZnQiOjAuMCwiUmlnaHQiOjAuMCwiQm90dG9tIjowLjB9LCJCYWNrZ3JvdW5kIjp7IiRpZCI6IjQ2MiIsIkNvbG9yIjp7IiRpZCI6IjQ2MyIsIkEiOjYzLCJSIjo0NywiRyI6NTQsIkIiOjE1M319LCJJc1Zpc2libGUiOnRydWUsIldpZHRoIjowLjAsIkhlaWdodCI6MC4wLCJCb3JkZXJTdHlsZSI6eyIkaWQiOiI0NjQiLCJMaW5lQ29sb3IiOnsiJGlkIjoiNDY1IiwiJHR5cGUiOiJOTFJFLkNvbW1vbi5Eb20uU29saWRDb2xvckJydXNoLCBOTFJFLkNvbW1vbiIsIkNvbG9yIjp7IiRpZCI6IjQ2NiIsIkEiOjI1NSwiUiI6MjU1LCJHIjowLCJCIjowfX0sIkxpbmVXZWlnaHQiOjAuMCwiTGluZVR5cGUiOjAsIlBhcmVudFN0eWxlIjpudWxsfSwiUGFyZW50U3R5bGUiOm51bGx9LCJNYXJnaW4iOnsiJGlkIjoiNDY3IiwiVG9wIjowLjAsIkxlZnQiOjAuMCwiUmlnaHQiOjAuMCwiQm90dG9tIjowLjB9LCJQYWRkaW5nIjp7IiRpZCI6IjQ2OCIsIlRvcCI6MC4wLCJMZWZ0IjowLjAsIlJpZ2h0IjowLjAsIkJvdHRvbSI6MC4wfSwiQmFja2dyb3VuZCI6bnVsbCwiSXNWaXNpYmxlIjp0cnVlLCJXaWR0aCI6MC4wLCJIZWlnaHQiOjAuMCwiQm9yZGVyU3R5bGUiOm51bGwsIlBhcmVudFN0eWxlIjpudWxsfSwiQmFja2dyb3VuZFN0eWxlIjp7IiRpZCI6IjQ2OSIsIk1hcmdpbiI6eyIkaWQiOiI0NzAiLCJUb3AiOjAuMCwiTGVmdCI6MC4wLCJSaWdodCI6MC4wLCJCb3R0b20iOjAuMH0sIlBhZGRpbmciOnsiJGlkIjoiNDcxIiwiVG9wIjowLjAsIkxlZnQiOjAuMCwiUmlnaHQiOjAuMCwiQm90dG9tIjowLjB9LCJCYWNrZ3JvdW5kIjp7IiRyZWYiOiIzMzcifSwiSXNWaXNpYmxlIjp0cnVlLCJXaWR0aCI6MC4wLCJIZWlnaHQiOjAuMCwiQm9yZGVyU3R5bGUiOnsiJGlkIjoiNDcyIiwiTGluZUNvbG9yIjp7IiRpZCI6IjQ3MyIsIiR0eXBlIjoiTkxSRS5Db21tb24uRG9tLlNvbGlkQ29sb3JCcnVzaCwgTkxSRS5Db21tb24iLCJDb2xvciI6eyIkaWQiOiI0NzQiLCJBIjoyNTUsIlIiOjIzNCwiRyI6MjIsIkIiOjMwfX0sIkxpbmVXZWlnaHQiOjAuMCwiTGluZVR5cGUiOjAsIlBhcmVudFN0eWxlIjpudWxsfSwiUGFyZW50U3R5bGUiOm51bGx9LCJNYXJnaW4iOnsiJGlkIjoiNDc1IiwiVG9wIjowLjAsIkxlZnQiOjAuMCwiUmlnaHQiOjAuMCwiQm90dG9tIjowLjB9LCJQYWRkaW5nIjp7IiRpZCI6IjQ3NiIsIlRvcCI6MC4wLCJMZWZ0IjowLjAsIlJpZ2h0IjowLjAsIkJvdHRvbSI6MC4wfSwiSXNWaXNpYmxlIjp0cnVlLCJXaWR0aCI6MC4wLCJIZWlnaHQiOjAuMCwiQm9yZGVyU3R5bGUiOm51bGwsIlBhcmVudFN0eWxlIjpudWxsfSwiTWFyZ2luIjp7IiRpZCI6IjQ3NyIsIlRvcCI6MC4wLCJMZWZ0IjowLjAsIlJpZ2h0IjowLjAsIkJvdHRvbSI6MC4wfSwiUGFkZGluZyI6eyIkaWQiOiI0NzgiLCJUb3AiOjAuMCwiTGVmdCI6MC4wLCJSaWdodCI6MC4wLCJCb3R0b20iOjAuMH0sIklzVmlzaWJsZSI6dHJ1ZSwiV2lkdGgiOjAuMCwiSGVpZ2h0IjowLjAsIkJvcmRlclN0eWxlIjp7IiRpZCI6IjQ3OSIsIkxpbmVDb2xvciI6bnVsbCwiTGluZVdlaWdodCI6MC4wLCJMaW5lVHlwZSI6MCwiUGFyZW50U3R5bGUiOm51bGx9LCJQYXJlbnRTdHlsZSI6bnVsbH19LHsiJGlkIjoiNDgwIiwiX2FjdGl2aXRpZXMiOlt7IiRpZCI6IjQ4MSIsIl9yb3dzIjpbeyIkaWQiOiI0ODIiLCJfdGFza3MiOlt7IiRpZCI6IjQ4MyIsIl9hdHRhY2hlZE1pbGVzdG9uZXMiOltdLCJUYXNrRGVmaW5pdGlvbiI6eyIkaWQiOiI0ODQiLCJHcm91cE5hbWUiOiI4MmRjYjg0My05ZWIxLTQ5MjQtOWY4NS05NzUxYjAzOTM1NmUiLCJTdGFydERhdGUiOiIyMDI1LTA0LTAxVDAwOjAwOjAwWiIsIkVuZERhdGUiOiIyMDI1LTA0LTE1VDAwOjI0OjAwWiIsIlBlcmNlbnRhZ2VDb21wbGV0ZSI6bnVsbCwiU3R5bGUiOnsiJGlkIjoiNDg1IiwiU2hhcGUiOjAsIlNoYXBlVGhpY2tuZXNzIjowLCJEdXJhdGlvbkZvcm1hdCI6MCwiSW5jbHVkZU5vbldvcmtpbmdEYXlzSW5EdXJhdGlvbiI6ZmFsc2UsIlBlcmNlbnRhZ2VDb21wbGV0ZVN0eWxlIjp7IiRpZCI6IjQ4NiIsIkZvbnRTZXR0aW5ncyI6eyIkaWQiOiI0ODc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NDg4IiwiVG9wIjowLjAsIkxlZnQiOjAuMCwiUmlnaHQiOjAuMCwiQm90dG9tIjowLjB9LCJQYWRkaW5nIjp7IiRpZCI6IjQ4OSIsIlRvcCI6MC4wLCJMZWZ0IjowLjAsIlJpZ2h0IjowLjAsIkJvdHRvbSI6MC4wfSwiQmFja2dyb3VuZCI6eyIkaWQiOiI0OTAiLCJDb2xvciI6eyIkaWQiOiI0OTEiLCJBIjo4OSwiUiI6MCwiRyI6MCwiQiI6MH19LCJJc1Zpc2libGUiOnRydWUsIldpZHRoIjowLjAsIkhlaWdodCI6MC4wLCJCb3JkZXJTdHlsZSI6eyIkaWQiOiI0OTIiLCJMaW5lQ29sb3IiOm51bGwsIkxpbmVXZWlnaHQiOjAuMCwiTGluZVR5cGUiOjAsIlBhcmVudFN0eWxlIjpudWxsfSwiUGFyZW50U3R5bGUiOm51bGx9LCJEdXJhdGlvblN0eWxlIjp7IiRpZCI6IjQ5MyIsIkZvbnRTZXR0aW5ncyI6eyIkaWQiOiI0OTQiLCJGb250U2l6ZSI6MTAsIkZvbnROYW1lIjoiQ2FsaWJyaSIsIklzQm9sZCI6ZmFsc2UsIklzSXRhbGljIjpmYWxzZSwiSXNVbmRlcmxpbmVkIjpmYWxzZSwiUGFyZW50U3R5bGUiOm51bGx9LCJBdXRvU2l6ZSI6MCwiRm9yZWdyb3VuZCI6eyIkaWQiOiI0OTUiLCJDb2xvciI6eyIkaWQiOiI0O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k3IiwiVG9wIjowLjAsIkxlZnQiOjAuMCwiUmlnaHQiOjAuMCwiQm90dG9tIjowLjB9LCJQYWRkaW5nIjp7IiRpZCI6IjQ5OCIsIlRvcCI6MC4wLCJMZWZ0IjowLjAsIlJpZ2h0IjowLjAsIkJvdHRvbSI6MC4wfSwiQmFja2dyb3VuZCI6eyIkaWQiOiI0OTkiLCJDb2xvciI6eyIkaWQiOiI1MDAiLCJBIjowLCJSIjoyNTUsIkciOjI1NSwiQiI6MjU1fX0sIklzVmlzaWJsZSI6dHJ1ZSwiV2lkdGgiOjAuMCwiSGVpZ2h0IjowLjAsIkJvcmRlclN0eWxlIjp7IiRpZCI6IjUwMSIsIkxpbmVDb2xvciI6bnVsbCwiTGluZVdlaWdodCI6MC4wLCJMaW5lVHlwZSI6MCwiUGFyZW50U3R5bGUiOm51bGx9LCJQYXJlbnRTdHlsZSI6bnVsbH0sIkhvcml6b250YWxDb25uZWN0b3JTdHlsZSI6eyIkaWQiOiI1MDIiLCJMaW5lQ29sb3IiOnsiJGlkIjoiNTAzIiwiJHR5cGUiOiJOTFJFLkNvbW1vbi5Eb20uU29saWRDb2xvckJydXNoLCBOTFJFLkNvbW1vbiIsIkNvbG9yIjp7IiRpZCI6IjUwNCIsIkEiOjI1NSwiUiI6MjA0LCJHIjoyMDQsIkIiOjIwNH19LCJMaW5lV2VpZ2h0IjoxLjAsIkxpbmVUeXBlIjowLCJQYXJlbnRTdHlsZSI6bnVsbH0sIlZlcnRpY2FsQ29ubmVjdG9yU3R5bGUiOnsiJGlkIjoiNTA1IiwiTGluZUNvbG9yIjp7IiRpZCI6IjUwNiIsIiR0eXBlIjoiTkxSRS5Db21tb24uRG9tLlNvbGlkQ29sb3JCcnVzaCwgTkxSRS5Db21tb24iLCJDb2xvciI6eyIkaWQiOiI1MDc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1MDgiLCJNYXJnaW4iOnsiJGlkIjoiNTA5IiwiVG9wIjowLjAsIkxlZnQiOjQuMCwiUmlnaHQiOjQuMCwiQm90dG9tIjowLjB9LCJQYWRkaW5nIjp7IiRpZCI6IjUxMCIsIlRvcCI6MC4wLCJMZWZ0IjowLjAsIlJpZ2h0IjowLjAsIkJvdHRvbSI6MC4wfSwiQmFja2dyb3VuZCI6eyIkaWQiOiI1MTEiLCJDb2xvciI6eyIkaWQiOiI1MTIiLCJBIjoyNTUsIlIiOjExMSwiRyI6NDksIkIiOjE1Mn19LCJJc1Zpc2libGUiOnRydWUsIldpZHRoIjowLjAsIkhlaWdodCI6MTAuMCwiQm9yZGVyU3R5bGUiOnsiJGlkIjoiNTEzIiwiTGluZUNvbG9yIjp7IiRpZCI6IjUxNCIsIiR0eXBlIjoiTkxSRS5Db21tb24uRG9tLlNvbGlkQ29sb3JCcnVzaCwgTkxSRS5Db21tb24iLCJDb2xvciI6eyIkaWQiOiI1MTUiLCJBIjoyNTUsIlIiOjI1NSwiRyI6MCwiQiI6MH19LCJMaW5lV2VpZ2h0IjowLjAsIkxpbmVUeXBlIjowLCJQYXJlbnRTdHlsZSI6bnVsbH0sIlBhcmVudFN0eWxlIjpudWxsfSwiVGl0bGVTdHlsZSI6eyIkaWQiOiI1MTYiLCJGb250U2V0dGluZ3MiOnsiJGlkIjoiNTE3IiwiRm9udFNpemUiOjExLCJGb250TmFtZSI6IkNhbGlicmkiLCJJc0JvbGQiOmZhbHNlLCJJc0l0YWxpYyI6ZmFsc2UsIklzVW5kZXJsaW5lZCI6ZmFsc2UsIlBhcmVudFN0eWxlIjpudWxsfSwiQXV0b1NpemUiOjAsIkZvcmVncm91bmQiOnsiJGlkIjoiNTE4IiwiQ29sb3IiOnsiJGlkIjoiNTE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UyMCIsIlRvcCI6MC4wLCJMZWZ0IjowLjAsIlJpZ2h0IjowLjAsIkJvdHRvbSI6MC4wfSwiUGFkZGluZyI6eyIkaWQiOiI1MjEiLCJUb3AiOjAuMCwiTGVmdCI6MC4wLCJSaWdodCI6MC4wLCJCb3R0b20iOjAuMH0sIkJhY2tncm91bmQiOnsiJGlkIjoiNTIyIiwiQ29sb3IiOnsiJGlkIjoiNTIzIiwiQSI6MCwiUiI6MjU1LCJHIjoyNTUsIkIiOjI1NX19LCJJc1Zpc2libGUiOnRydWUsIldpZHRoIjowLjAsIkhlaWdodCI6MC4wLCJCb3JkZXJTdHlsZSI6eyIkaWQiOiI1MjQiLCJMaW5lQ29sb3IiOm51bGwsIkxpbmVXZWlnaHQiOjAuMCwiTGluZVR5cGUiOjAsIlBhcmVudFN0eWxlIjpudWxsfSwiUGFyZW50U3R5bGUiOm51bGx9LCJEYXRlU3R5bGUiOnsiJGlkIjoiNTI1IiwiRm9udFNldHRpbmdzIjp7IiRpZCI6IjUyNiIsIkZvbnRTaXplIjoxMCwiRm9udE5hbWUiOiJDYWxpYnJpIiwiSXNCb2xkIjpmYWxzZSwiSXNJdGFsaWMiOmZhbHNlLCJJc1VuZGVybGluZWQiOmZhbHNlLCJQYXJlbnRTdHlsZSI6bnVsbH0sIkF1dG9TaXplIjowLCJGb3JlZ3JvdW5kIjp7IiRpZCI6IjUyNyIsIkNvbG9yIjp7IiRpZCI6IjU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I5IiwiVG9wIjowLjAsIkxlZnQiOjAuMCwiUmlnaHQiOjAuMCwiQm90dG9tIjowLjB9LCJQYWRkaW5nIjp7IiRpZCI6IjUzMCIsIlRvcCI6MC4wLCJMZWZ0IjowLjAsIlJpZ2h0IjowLjAsIkJvdHRvbSI6MC4wfSwiQmFja2dyb3VuZCI6eyIkaWQiOiI1MzEiLCJDb2xvciI6eyIkaWQiOiI1MzIiLCJBIjowLCJSIjoyNTUsIkciOjI1NSwiQiI6MjU1fX0sIklzVmlzaWJsZSI6dHJ1ZSwiV2lkdGgiOjAuMCwiSGVpZ2h0IjowLjAsIkJvcmRlclN0eWxlIjp7IiRpZCI6IjUzMyIsIkxpbmVDb2xvciI6bnVsbCwiTGluZVdlaWdodCI6MC4wLCJMaW5lVHlwZSI6MCwiUGFyZW50U3R5bGUiOm51bGx9LCJQYXJlbnRTdHlsZSI6bnVsbH0sIkRhdGVGb3JtYXQiOnsiJGlkIjoiNT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NSIsIkZvcm1hdCI6MCwiSXNWaXNpYmxlIjpmYWxzZSwiTGFzdEtub3duVmlzaWJpbGl0eVN0YXRlIjpmYWxzZX0sIklzVmlzaWJsZSI6dHJ1ZSwiUGFyZW50U3R5bGUiOm51bGx9LCJJbmRleCI6MTEsIlNtYXJ0RHVyYXRpb25BY3RpdmF0ZWQiOmZhbHNlLCJEYXRlRm9ybWF0Ijp7IiRyZWYiOiI1MzQifSwiV2Vla051bWJlcmluZyI6eyIkaWQiOiI1MzYiLCJGb3JtYXQiOjAsIklzVmlzaWJsZSI6ZmFsc2UsIkxhc3RLbm93blZpc2liaWxpdHlTdGF0ZSI6ZmFsc2V9LCJJZCI6IjM1MDE4NzkxLTljNWMtNDkyMC1hNDAwLTUzZTc4NWU0NjRiOCIsIkltcG9ydElkIjpudWxsLCJUaXRsZSI6IkRvY3VtZW50IHJlcXVpcmVtZW50cyIsIk5vdGUiOm51bGwsIkh5cGVybGluayI6eyIkaWQiOiI1MzciLCJBZGRyZXNzIjoiIiwiU3ViQWRkcmVzcyI6IiJ9LCJJc0NoYW5nZWQiOmZhbHNlLCJJc05ldyI6ZmFsc2V9fSx7IiRpZCI6IjUzOCIsIl9hdHRhY2hlZE1pbGVzdG9uZXMiOltdLCJUYXNrRGVmaW5pdGlvbiI6eyIkaWQiOiI1MzkiLCJHcm91cE5hbWUiOiI4MmRjYjg0My05ZWIxLTQ5MjQtOWY4NS05NzUxYjAzOTM1NmUiLCJTdGFydERhdGUiOiIyMDI1LTA0LTE2VDAwOjAwOjAwWiIsIkVuZERhdGUiOiIyMDI1LTA0LTIwVDAwOjM0OjAwWiIsIlBlcmNlbnRhZ2VDb21wbGV0ZSI6bnVsbCwiU3R5bGUiOnsiJGlkIjoiNTQwIiwiU2hhcGUiOjAsIlNoYXBlVGhpY2tuZXNzIjowLCJEdXJhdGlvbkZvcm1hdCI6MCwiSW5jbHVkZU5vbldvcmtpbmdEYXlzSW5EdXJhdGlvbiI6ZmFsc2UsIlBlcmNlbnRhZ2VDb21wbGV0ZVN0eWxlIjp7IiRpZCI6IjU0MSIsIkZvbnRTZXR0aW5ncyI6eyIkaWQiOiI1NDI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NTQzIiwiVG9wIjowLjAsIkxlZnQiOjAuMCwiUmlnaHQiOjAuMCwiQm90dG9tIjowLjB9LCJQYWRkaW5nIjp7IiRpZCI6IjU0NCIsIlRvcCI6MC4wLCJMZWZ0IjowLjAsIlJpZ2h0IjowLjAsIkJvdHRvbSI6MC4wfSwiQmFja2dyb3VuZCI6eyIkaWQiOiI1NDUiLCJDb2xvciI6eyIkaWQiOiI1NDYiLCJBIjo4OSwiUiI6MCwiRyI6MCwiQiI6MH19LCJJc1Zpc2libGUiOnRydWUsIldpZHRoIjowLjAsIkhlaWdodCI6MC4wLCJCb3JkZXJTdHlsZSI6eyIkaWQiOiI1NDciLCJMaW5lQ29sb3IiOm51bGwsIkxpbmVXZWlnaHQiOjAuMCwiTGluZVR5cGUiOjAsIlBhcmVudFN0eWxlIjpudWxsfSwiUGFyZW50U3R5bGUiOm51bGx9LCJEdXJhdGlvblN0eWxlIjp7IiRpZCI6IjU0OCIsIkZvbnRTZXR0aW5ncyI6eyIkaWQiOiI1NDkiLCJGb250U2l6ZSI6MTAsIkZvbnROYW1lIjoiQ2FsaWJyaSIsIklzQm9sZCI6ZmFsc2UsIklzSXRhbGljIjpmYWxzZSwiSXNVbmRlcmxpbmVkIjpmYWxzZSwiUGFyZW50U3R5bGUiOm51bGx9LCJBdXRvU2l6ZSI6MCwiRm9yZWdyb3VuZCI6eyIkaWQiOiI1NTAiLCJDb2xvciI6eyIkaWQiOiI1N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UyIiwiVG9wIjowLjAsIkxlZnQiOjAuMCwiUmlnaHQiOjAuMCwiQm90dG9tIjowLjB9LCJQYWRkaW5nIjp7IiRpZCI6IjU1MyIsIlRvcCI6MC4wLCJMZWZ0IjowLjAsIlJpZ2h0IjowLjAsIkJvdHRvbSI6MC4wfSwiQmFja2dyb3VuZCI6eyIkaWQiOiI1NTQiLCJDb2xvciI6eyIkaWQiOiI1NTUiLCJBIjowLCJSIjoyNTUsIkciOjI1NSwiQiI6MjU1fX0sIklzVmlzaWJsZSI6dHJ1ZSwiV2lkdGgiOjAuMCwiSGVpZ2h0IjowLjAsIkJvcmRlclN0eWxlIjp7IiRpZCI6IjU1NiIsIkxpbmVDb2xvciI6bnVsbCwiTGluZVdlaWdodCI6MC4wLCJMaW5lVHlwZSI6MCwiUGFyZW50U3R5bGUiOm51bGx9LCJQYXJlbnRTdHlsZSI6bnVsbH0sIkhvcml6b250YWxDb25uZWN0b3JTdHlsZSI6eyIkaWQiOiI1NTciLCJMaW5lQ29sb3IiOnsiJGlkIjoiNTU4IiwiJHR5cGUiOiJOTFJFLkNvbW1vbi5Eb20uU29saWRDb2xvckJydXNoLCBOTFJFLkNvbW1vbiIsIkNvbG9yIjp7IiRpZCI6IjU1OSIsIkEiOjI1NSwiUiI6MjA0LCJHIjoyMDQsIkIiOjIwNH19LCJMaW5lV2VpZ2h0IjoxLjAsIkxpbmVUeXBlIjowLCJQYXJlbnRTdHlsZSI6bnVsbH0sIlZlcnRpY2FsQ29ubmVjdG9yU3R5bGUiOnsiJGlkIjoiNTYwIiwiTGluZUNvbG9yIjp7IiRpZCI6IjU2MSIsIiR0eXBlIjoiTkxSRS5Db21tb24uRG9tLlNvbGlkQ29sb3JCcnVzaCwgTkxSRS5Db21tb24iLCJDb2xvciI6eyIkaWQiOiI1NjI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YsIlNwYWNpbmciOjMsIklzQmVsb3dUaW1lYmFuZCI6dHJ1ZSwiUGVyY2VudGFnZUNvbXBsZXRlU2hhcGVPcGFjaXR5IjozNSwiU2hhcGVTdHlsZSI6eyIkaWQiOiI1NjMiLCJNYXJnaW4iOnsiJGlkIjoiNTY0IiwiVG9wIjowLjAsIkxlZnQiOjQuMCwiUmlnaHQiOjQuMCwiQm90dG9tIjowLjB9LCJQYWRkaW5nIjp7IiRpZCI6IjU2NSIsIlRvcCI6MC4wLCJMZWZ0IjowLjAsIlJpZ2h0IjowLjAsIkJvdHRvbSI6MC4wfSwiQmFja2dyb3VuZCI6eyIkaWQiOiI1NjYiLCJDb2xvciI6eyIkaWQiOiI1NjciLCJBIjoyNTUsIlIiOjExMSwiRyI6NDksIkIiOjE1Mn19LCJJc1Zpc2libGUiOnRydWUsIldpZHRoIjowLjAsIkhlaWdodCI6MTAuMCwiQm9yZGVyU3R5bGUiOnsiJGlkIjoiNTY4IiwiTGluZUNvbG9yIjp7IiRpZCI6IjU2OSIsIiR0eXBlIjoiTkxSRS5Db21tb24uRG9tLlNvbGlkQ29sb3JCcnVzaCwgTkxSRS5Db21tb24iLCJDb2xvciI6eyIkaWQiOiI1NzAiLCJBIjoyNTUsIlIiOjI1NSwiRyI6MCwiQiI6MH19LCJMaW5lV2VpZ2h0IjowLjAsIkxpbmVUeXBlIjowLCJQYXJlbnRTdHlsZSI6bnVsbH0sIlBhcmVudFN0eWxlIjpudWxsfSwiVGl0bGVTdHlsZSI6eyIkaWQiOiI1NzEiLCJGb250U2V0dGluZ3MiOnsiJGlkIjoiNTcyIiwiRm9udFNpemUiOjExLCJGb250TmFtZSI6IkNhbGlicmkiLCJJc0JvbGQiOmZhbHNlLCJJc0l0YWxpYyI6ZmFsc2UsIklzVW5kZXJsaW5lZCI6ZmFsc2UsIlBhcmVudFN0eWxlIjpudWxsfSwiQXV0b1NpemUiOjAsIkZvcmVncm91bmQiOnsiJGlkIjoiNTczIiwiQ29sb3IiOnsiJGlkIjoiNTc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U3NSIsIlRvcCI6MC4wLCJMZWZ0IjowLjAsIlJpZ2h0IjowLjAsIkJvdHRvbSI6MC4wfSwiUGFkZGluZyI6eyIkaWQiOiI1NzYiLCJUb3AiOjAuMCwiTGVmdCI6MC4wLCJSaWdodCI6MC4wLCJCb3R0b20iOjAuMH0sIkJhY2tncm91bmQiOnsiJGlkIjoiNTc3IiwiQ29sb3IiOnsiJGlkIjoiNTc4IiwiQSI6MCwiUiI6MjU1LCJHIjoyNTUsIkIiOjI1NX19LCJJc1Zpc2libGUiOnRydWUsIldpZHRoIjowLjAsIkhlaWdodCI6MC4wLCJCb3JkZXJTdHlsZSI6eyIkaWQiOiI1NzkiLCJMaW5lQ29sb3IiOm51bGwsIkxpbmVXZWlnaHQiOjAuMCwiTGluZVR5cGUiOjAsIlBhcmVudFN0eWxlIjpudWxsfSwiUGFyZW50U3R5bGUiOm51bGx9LCJEYXRlU3R5bGUiOnsiJGlkIjoiNTgwIiwiRm9udFNldHRpbmdzIjp7IiRpZCI6IjU4MSIsIkZvbnRTaXplIjoxMCwiRm9udE5hbWUiOiJDYWxpYnJpIiwiSXNCb2xkIjpmYWxzZSwiSXNJdGFsaWMiOmZhbHNlLCJJc1VuZGVybGluZWQiOmZhbHNlLCJQYXJlbnRTdHlsZSI6bnVsbH0sIkF1dG9TaXplIjowLCJGb3JlZ3JvdW5kIjp7IiRpZCI6IjU4MiIsIkNvbG9yIjp7IiRpZCI6IjU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g0IiwiVG9wIjowLjAsIkxlZnQiOjAuMCwiUmlnaHQiOjAuMCwiQm90dG9tIjowLjB9LCJQYWRkaW5nIjp7IiRpZCI6IjU4NSIsIlRvcCI6MC4wLCJMZWZ0IjowLjAsIlJpZ2h0IjowLjAsIkJvdHRvbSI6MC4wfSwiQmFja2dyb3VuZCI6eyIkaWQiOiI1ODYiLCJDb2xvciI6eyIkaWQiOiI1ODciLCJBIjowLCJSIjoyNTUsIkciOjI1NSwiQiI6MjU1fX0sIklzVmlzaWJsZSI6dHJ1ZSwiV2lkdGgiOjAuMCwiSGVpZ2h0IjowLjAsIkJvcmRlclN0eWxlIjp7IiRpZCI6IjU4OCIsIkxpbmVDb2xvciI6bnVsbCwiTGluZVdlaWdodCI6MC4wLCJMaW5lVHlwZSI6MCwiUGFyZW50U3R5bGUiOm51bGx9LCJQYXJlbnRTdHlsZSI6bnVsbH0sIkRhdGVGb3JtYXQiOnsiJGlkIjoiN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MCIsIkZvcm1hdCI6MCwiSXNWaXNpYmxlIjpmYWxzZSwiTGFzdEtub3duVmlzaWJpbGl0eVN0YXRlIjpmYWxzZX0sIklzVmlzaWJsZSI6dHJ1ZSwiUGFyZW50U3R5bGUiOm51bGx9LCJJbmRleCI6MTIsIlNtYXJ0RHVyYXRpb25BY3RpdmF0ZWQiOmZhbHNlLCJEYXRlRm9ybWF0Ijp7IiRyZWYiOiI1ODkifSwiV2Vla051bWJlcmluZyI6eyIkaWQiOiI1OTEiLCJGb3JtYXQiOjAsIklzVmlzaWJsZSI6ZmFsc2UsIkxhc3RLbm93blZpc2liaWxpdHlTdGF0ZSI6ZmFsc2V9LCJJZCI6ImI4ZmMxMzhjLTFkNDItNGQyMi04MTg5LTk1NzJhNmY1NmNiYSIsIkltcG9ydElkIjpudWxsLCJUaXRsZSI6IkNvbmR1Y3QgZ2FwIGFuYWx5c2lzIiwiTm90ZSI6bnVsbCwiSHlwZXJsaW5rIjp7IiRpZCI6IjU5MiIsIkFkZHJlc3MiOiIiLCJTdWJBZGRyZXNzIjoiIn0sIklzQ2hhbmdlZCI6ZmFsc2UsIklzTmV3IjpmYWxzZX19XSwiX21pbGVzdG9uZXMiOltdLCJJZCI6IjgyZGNiODQzLTllYjEtNDkyNC05Zjg1LTk3NTFiMDM5MzU2ZSIsIklzU2luZ2xlSXRlbVJvdyI6ZmFsc2V9LHsiJGlkIjoiNTkzIiwiX3Rhc2tzIjpbeyIkaWQiOiI1OTQiLCJfYXR0YWNoZWRNaWxlc3RvbmVzIjpbeyIkaWQiOiI1OTUiLCJEYXRlIjoiMjAyNS0wNC0yOFQyMzo1OTowMCIsIlN0eWxlIjp7IiRpZCI6IjU5NiIsIlNoYXBlIjoxLCJDb25uZWN0b3JNYXJnaW4iOnsiJGlkIjoiNTk3IiwiVG9wIjowLjAsIkxlZnQiOjIuMCwiUmlnaHQiOjIuMCwiQm90dG9tIjowLjB9LCJDb25uZWN0b3JTdHlsZSI6eyIkaWQiOiI1OTgiLCJMaW5lQ29sb3IiOnsiJGlkIjoiNTk5IiwiJHR5cGUiOiJOTFJFLkNvbW1vbi5Eb20uU29saWRDb2xvckJydXNoLCBOTFJFLkNvbW1vbiIsIkNvbG9yIjp7IiRpZCI6IjYwMCIsIkEiOjEyNywiUiI6MTc4LCJHIjoxNCwiQiI6MTh9fSwiTGluZVdlaWdodCI6MS4wLCJMaW5lVHlwZSI6MCwiUGFyZW50U3R5bGUiOm51bGx9LCJJc0JlbG93VGltZWJhbmQiOnRydWUsIlBvc2l0aW9uT25UYXNrIjoxLCJIaWRlRGF0ZSI6ZmFsc2UsIlNoYXBlU2l6ZSI6MCwiU3BhY2luZyI6Mi4wLCJQYWRkaW5nIjp7IiRpZCI6IjYwMSIsIlRvcCI6Ny4wLCJMZWZ0IjozLjAsIlJpZ2h0IjowLjAsIkJvdHRvbSI6Mi4wfSwiU2hhcGVTdHlsZSI6eyIkaWQiOiI2MDIiLCJNYXJnaW4iOnsiJHJlZiI6IjE0In0sIlBhZGRpbmciOnsiJHJlZiI6IjE1In0sIkJhY2tncm91bmQiOnsiJGlkIjoiNjAzIiwiQ29sb3IiOnsiJGlkIjoiNjA0IiwiQSI6MjU1LCJSIjoxNzgsIkciOjE0LCJCIjoxOH19LCJJc1Zpc2libGUiOnRydWUsIldpZHRoIjoxMi4wLCJIZWlnaHQiOjE0LjAsIkJvcmRlclN0eWxlIjp7IiRpZCI6IjYwNSIsIkxpbmVDb2xvciI6bnVsbCwiTGluZVdlaWdodCI6MC4wLCJMaW5lVHlwZSI6MCwiUGFyZW50U3R5bGUiOm51bGx9LCJQYXJlbnRTdHlsZSI6bnVsbH0sIlRpdGxlU3R5bGUiOnsiJGlkIjoiNjA2IiwiRm9udFNldHRpbmdzIjp7IiRpZCI6IjYwNyIsIkZvbnRTaXplIjoxMSwiRm9udE5hbWUiOiJDYWxpYnJpIiwiSXNCb2xkIjpmYWxzZSwiSXNJdGFsaWMiOmZhbHNlLCJJc1VuZGVybGluZWQiOmZhbHNlLCJQYXJlbnRTdHlsZSI6bnVsbH0sIkF1dG9TaXplIjowLCJGb3JlZ3JvdW5kIjp7IiRpZCI6IjYwOCIsIkNvbG9yIjp7IiRpZCI6IjYw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2MTAiLCJDb2xvciI6eyIkaWQiOiI2MTEiLCJBIjowLCJSIjoyNTUsIkciOjI1NSwiQiI6MjU1fX0sIklzVmlzaWJsZSI6dHJ1ZSwiV2lkdGgiOjAuMCwiSGVpZ2h0IjowLjAsIkJvcmRlclN0eWxlIjp7IiRpZCI6IjYxMiIsIkxpbmVDb2xvciI6bnVsbCwiTGluZVdlaWdodCI6MC4wLCJMaW5lVHlwZSI6MCwiUGFyZW50U3R5bGUiOm51bGx9LCJQYXJlbnRTdHlsZSI6bnVsbH0sIkRhdGVTdHlsZSI6eyIkaWQiOiI2MTMiLCJGb250U2V0dGluZ3MiOnsiJGlkIjoiNjE0IiwiRm9udFNpemUiOjEwLCJGb250TmFtZSI6IkNhbGlicmkiLCJJc0JvbGQiOmZhbHNlLCJJc0l0YWxpYyI6ZmFsc2UsIklzVW5kZXJsaW5lZCI6ZmFsc2UsIlBhcmVudFN0eWxlIjpudWxsfSwiQXV0b1NpemUiOjAsIkZvcmVncm91bmQiOnsiJGlkIjoiNjE1IiwiQ29sb3IiOnsiJGlkIjoiNjE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2MTciLCJDb2xvciI6eyIkaWQiOiI2MTgiLCJBIjowLCJSIjoyNTUsIkciOjI1NSwiQiI6MjU1fX0sIklzVmlzaWJsZSI6ZmFsc2UsIldpZHRoIjowLjAsIkhlaWdodCI6MC4wLCJCb3JkZXJTdHlsZSI6eyIkaWQiOiI2MTkiLCJMaW5lQ29sb3IiOm51bGwsIkxpbmVXZWlnaHQiOjAuMCwiTGluZVR5cGUiOjAsIlBhcmVudFN0eWxlIjpudWxsfSwiUGFyZW50U3R5bGUiOm51bGx9LCJEYXRlRm9ybWF0Ijp7IiRpZCI6IjY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EiLCJGb3JtYXQiOjAsIklzVmlzaWJsZSI6ZmFsc2UsIkxhc3RLbm93blZpc2liaWxpdHlTdGF0ZSI6ZmFsc2V9LCJJc1Zpc2libGUiOnRydWUsIlBhcmVudFN0eWxlIjpudWxsfSwiSW5kZXgiOjE1LCJQZXJjZW50YWdlQ29tcGxldGUiOm51bGwsIlBvc2l0aW9uIjp7IlJhdGlvIjowLjAsIklzQ3VzdG9tIjpmYWxzZX0sIkRhdGVGb3JtYXQiOnsiJHJlZiI6IjYyMCJ9LCJXZWVrTnVtYmVyaW5nIjp7IiRpZCI6IjYyMiIsIkZvcm1hdCI6MCwiSXNWaXNpYmxlIjpmYWxzZSwiTGFzdEtub3duVmlzaWJpbGl0eVN0YXRlIjpmYWxzZX0sIlJlbGF0ZWRUYXNrSWQiOiI5ODE4ZjE0NC1hMmIwLTRhNDQtYTQ5Ni1jNzY1NTA4YjZkMTMiLCJJZCI6IjAxMjU1M2QxLTZhOGYtNDk0Ni04ODc3LWFmZmUxMDFlMzc4MyIsIkltcG9ydElkIjoiIiwiVGl0bGUiOiJNYW5hZ2VtZW50IGFwcHJvdmFsIiwiTm90ZSI6bnVsbCwiSHlwZXJsaW5rIjp7IiRpZCI6IjYyMyIsIkFkZHJlc3MiOiIiLCJTdWJBZGRyZXNzIjoiIn0sIklzQ2hhbmdlZCI6ZmFsc2UsIklzTmV3IjpmYWxzZX1dLCJUYXNrRGVmaW5pdGlvbiI6eyIkaWQiOiI2MjQiLCJHcm91cE5hbWUiOiIwZjRhZTM4ZS1kODM4LTQzMDMtYjc5Yy04N2VhYmZmMzgxYTkiLCJTdGFydERhdGUiOiIyMDI1LTA0LTIzVDAwOjAwOjAwWiIsIkVuZERhdGUiOiIyMDI1LTA0LTI5VDIzOjA5OjAwWiIsIlBlcmNlbnRhZ2VDb21wbGV0ZSI6bnVsbCwiU3R5bGUiOnsiJGlkIjoiNjI1IiwiU2hhcGUiOjAsIlNoYXBlVGhpY2tuZXNzIjowLCJEdXJhdGlvbkZvcm1hdCI6MCwiSW5jbHVkZU5vbldvcmtpbmdEYXlzSW5EdXJhdGlvbiI6ZmFsc2UsIlBlcmNlbnRhZ2VDb21wbGV0ZVN0eWxlIjp7IiRpZCI6IjYyNiIsIkZvbnRTZXR0aW5ncyI6eyIkaWQiOiI2Mjc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NjI4IiwiVG9wIjowLjAsIkxlZnQiOjAuMCwiUmlnaHQiOjAuMCwiQm90dG9tIjowLjB9LCJQYWRkaW5nIjp7IiRpZCI6IjYyOSIsIlRvcCI6MC4wLCJMZWZ0IjowLjAsIlJpZ2h0IjowLjAsIkJvdHRvbSI6MC4wfSwiQmFja2dyb3VuZCI6eyIkaWQiOiI2MzAiLCJDb2xvciI6eyIkaWQiOiI2MzEiLCJBIjo4OSwiUiI6MCwiRyI6MCwiQiI6MH19LCJJc1Zpc2libGUiOnRydWUsIldpZHRoIjowLjAsIkhlaWdodCI6MC4wLCJCb3JkZXJTdHlsZSI6eyIkaWQiOiI2MzIiLCJMaW5lQ29sb3IiOm51bGwsIkxpbmVXZWlnaHQiOjAuMCwiTGluZVR5cGUiOjAsIlBhcmVudFN0eWxlIjpudWxsfSwiUGFyZW50U3R5bGUiOm51bGx9LCJEdXJhdGlvblN0eWxlIjp7IiRpZCI6IjYzMyIsIkZvbnRTZXR0aW5ncyI6eyIkaWQiOiI2MzQiLCJGb250U2l6ZSI6MTAsIkZvbnROYW1lIjoiQ2FsaWJyaSIsIklzQm9sZCI6ZmFsc2UsIklzSXRhbGljIjpmYWxzZSwiSXNVbmRlcmxpbmVkIjpmYWxzZSwiUGFyZW50U3R5bGUiOm51bGx9LCJBdXRvU2l6ZSI6MCwiRm9yZWdyb3VuZCI6eyIkaWQiOiI2MzUiLCJDb2xvciI6eyIkaWQiOiI2M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M3IiwiVG9wIjowLjAsIkxlZnQiOjAuMCwiUmlnaHQiOjAuMCwiQm90dG9tIjowLjB9LCJQYWRkaW5nIjp7IiRpZCI6IjYzOCIsIlRvcCI6MC4wLCJMZWZ0IjowLjAsIlJpZ2h0IjowLjAsIkJvdHRvbSI6MC4wfSwiQmFja2dyb3VuZCI6eyIkaWQiOiI2MzkiLCJDb2xvciI6eyIkaWQiOiI2NDAiLCJBIjowLCJSIjoyNTUsIkciOjI1NSwiQiI6MjU1fX0sIklzVmlzaWJsZSI6dHJ1ZSwiV2lkdGgiOjAuMCwiSGVpZ2h0IjowLjAsIkJvcmRlclN0eWxlIjp7IiRpZCI6IjY0MSIsIkxpbmVDb2xvciI6bnVsbCwiTGluZVdlaWdodCI6MC4wLCJMaW5lVHlwZSI6MCwiUGFyZW50U3R5bGUiOm51bGx9LCJQYXJlbnRTdHlsZSI6bnVsbH0sIkhvcml6b250YWxDb25uZWN0b3JTdHlsZSI6eyIkaWQiOiI2NDIiLCJMaW5lQ29sb3IiOnsiJGlkIjoiNjQzIiwiJHR5cGUiOiJOTFJFLkNvbW1vbi5Eb20uU29saWRDb2xvckJydXNoLCBOTFJFLkNvbW1vbiIsIkNvbG9yIjp7IiRpZCI6IjY0NCIsIkEiOjI1NSwiUiI6MjA0LCJHIjoyMDQsIkIiOjIwNH19LCJMaW5lV2VpZ2h0IjoxLjAsIkxpbmVUeXBlIjowLCJQYXJlbnRTdHlsZSI6bnVsbH0sIlZlcnRpY2FsQ29ubmVjdG9yU3R5bGUiOnsiJGlkIjoiNjQ1IiwiTGluZUNvbG9yIjp7IiRpZCI6IjY0NiIsIiR0eXBlIjoiTkxSRS5Db21tb24uRG9tLlNvbGlkQ29sb3JCcnVzaCwgTkxSRS5Db21tb24iLCJDb2xvciI6eyIkaWQiOiI2NDciLCJBIjoyNTUsIlIiOjIwNCwiRyI6MjA0LCJCIjoyMDR9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MsIklzQmVsb3dUaW1lYmFuZCI6dHJ1ZSwiUGVyY2VudGFnZUNvbXBsZXRlU2hhcGVPcGFjaXR5IjozNSwiU2hhcGVTdHlsZSI6eyIkaWQiOiI2NDgiLCJNYXJnaW4iOnsiJGlkIjoiNjQ5IiwiVG9wIjowLjAsIkxlZnQiOjQuMCwiUmlnaHQiOjQuMCwiQm90dG9tIjowLjB9LCJQYWRkaW5nIjp7IiRpZCI6IjY1MCIsIlRvcCI6MC4wLCJMZWZ0IjowLjAsIlJpZ2h0IjowLjAsIkJvdHRvbSI6MC4wfSwiQmFja2dyb3VuZCI6eyIkaWQiOiI2NTEiLCJDb2xvciI6eyIkaWQiOiI2NTIiLCJBIjoyNTUsIlIiOjExMSwiRyI6NDksIkIiOjE1Mn19LCJJc1Zpc2libGUiOnRydWUsIldpZHRoIjowLjAsIkhlaWdodCI6MTAuMCwiQm9yZGVyU3R5bGUiOnsiJGlkIjoiNjUzIiwiTGluZUNvbG9yIjp7IiRpZCI6IjY1NCIsIiR0eXBlIjoiTkxSRS5Db21tb24uRG9tLlNvbGlkQ29sb3JCcnVzaCwgTkxSRS5Db21tb24iLCJDb2xvciI6eyIkaWQiOiI2NTUiLCJBIjoyNTUsIlIiOjI1NSwiRyI6MCwiQiI6MH19LCJMaW5lV2VpZ2h0IjowLjAsIkxpbmVUeXBlIjowLCJQYXJlbnRTdHlsZSI6bnVsbH0sIlBhcmVudFN0eWxlIjpudWxsfSwiVGl0bGVTdHlsZSI6eyIkaWQiOiI2NTYiLCJGb250U2V0dGluZ3MiOnsiJGlkIjoiNjU3IiwiRm9udFNpemUiOjExLCJGb250TmFtZSI6IkNhbGlicmkiLCJJc0JvbGQiOmZhbHNlLCJJc0l0YWxpYyI6ZmFsc2UsIklzVW5kZXJsaW5lZCI6ZmFsc2UsIlBhcmVudFN0eWxlIjpudWxsfSwiQXV0b1NpemUiOjAsIkZvcmVncm91bmQiOnsiJGlkIjoiNjU4IiwiQ29sb3IiOnsiJGlkIjoiNjU5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Y2MCIsIlRvcCI6MC4wLCJMZWZ0IjowLjAsIlJpZ2h0IjowLjAsIkJvdHRvbSI6MC4wfSwiUGFkZGluZyI6eyIkaWQiOiI2NjEiLCJUb3AiOjAuMCwiTGVmdCI6MC4wLCJSaWdodCI6MC4wLCJCb3R0b20iOjAuMH0sIkJhY2tncm91bmQiOnsiJGlkIjoiNjYyIiwiQ29sb3IiOnsiJGlkIjoiNjYzIiwiQSI6MCwiUiI6MjU1LCJHIjoyNTUsIkIiOjI1NX19LCJJc1Zpc2libGUiOnRydWUsIldpZHRoIjowLjAsIkhlaWdodCI6MC4wLCJCb3JkZXJTdHlsZSI6eyIkaWQiOiI2NjQiLCJMaW5lQ29sb3IiOm51bGwsIkxpbmVXZWlnaHQiOjAuMCwiTGluZVR5cGUiOjAsIlBhcmVudFN0eWxlIjpudWxsfSwiUGFyZW50U3R5bGUiOm51bGx9LCJEYXRlU3R5bGUiOnsiJGlkIjoiNjY1IiwiRm9udFNldHRpbmdzIjp7IiRpZCI6IjY2NiIsIkZvbnRTaXplIjoxMCwiRm9udE5hbWUiOiJDYWxpYnJpIiwiSXNCb2xkIjpmYWxzZSwiSXNJdGFsaWMiOmZhbHNlLCJJc1VuZGVybGluZWQiOmZhbHNlLCJQYXJlbnRTdHlsZSI6bnVsbH0sIkF1dG9TaXplIjowLCJGb3JlZ3JvdW5kIjp7IiRpZCI6IjY2NyIsIkNvbG9yIjp7IiRpZCI6IjY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Y5IiwiVG9wIjowLjAsIkxlZnQiOjAuMCwiUmlnaHQiOjAuMCwiQm90dG9tIjowLjB9LCJQYWRkaW5nIjp7IiRpZCI6IjY3MCIsIlRvcCI6MC4wLCJMZWZ0IjowLjAsIlJpZ2h0IjowLjAsIkJvdHRvbSI6MC4wfSwiQmFja2dyb3VuZCI6eyIkaWQiOiI2NzEiLCJDb2xvciI6eyIkaWQiOiI2NzIiLCJBIjowLCJSIjoyNTUsIkciOjI1NSwiQiI6MjU1fX0sIklzVmlzaWJsZSI6dHJ1ZSwiV2lkdGgiOjAuMCwiSGVpZ2h0IjowLjAsIkJvcmRlclN0eWxlIjp7IiRpZCI6IjY3MyIsIkxpbmVDb2xvciI6bnVsbCwiTGluZVdlaWdodCI6MC4wLCJMaW5lVHlwZSI6MCwiUGFyZW50U3R5bGUiOm51bGx9LCJQYXJlbnRTdHlsZSI6bnVsbH0sIkRhdGVGb3JtYXQiOnsiJGlkIjoiNj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SIsIkZvcm1hdCI6MCwiSXNWaXNpYmxlIjpmYWxzZSwiTGFzdEtub3duVmlzaWJpbGl0eVN0YXRlIjpmYWxzZX0sIklzVmlzaWJsZSI6dHJ1ZSwiUGFyZW50U3R5bGUiOm51bGx9LCJJbmRleCI6MTMsIlNtYXJ0RHVyYXRpb25BY3RpdmF0ZWQiOmZhbHNlLCJEYXRlRm9ybWF0Ijp7IiRyZWYiOiI2NzQifSwiV2Vla051bWJlcmluZyI6eyIkaWQiOiI2NzYiLCJGb3JtYXQiOjAsIklzVmlzaWJsZSI6ZmFsc2UsIkxhc3RLbm93blZpc2liaWxpdHlTdGF0ZSI6ZmFsc2V9LCJJZCI6Ijk4MThmMTQ0LWEyYjAtNGE0NC1hNDk2LWM3NjU1MDhiNmQxMyIsIkltcG9ydElkIjpudWxsLCJUaXRsZSI6IkV4cGxvcmUgcmVjb3Zlcnkgc3RyYXRlZ2llcyIsIk5vdGUiOm51bGwsIkh5cGVybGluayI6eyIkaWQiOiI2NzciLCJBZGRyZXNzIjoiIiwiU3ViQWRkcmVzcyI6IiJ9LCJJc0NoYW5nZWQiOmZhbHNlLCJJc05ldyI6ZmFsc2V9fSx7IiRpZCI6IjY3OCIsIl9hdHRhY2hlZE1pbGVzdG9uZXMiOltdLCJUYXNrRGVmaW5pdGlvbiI6eyIkaWQiOiI2NzkiLCJHcm91cE5hbWUiOiIwZjRhZTM4ZS1kODM4LTQzMDMtYjc5Yy04N2VhYmZmMzgxYTkiLCJTdGFydERhdGUiOiIyMDI1LTA1LTAxVDAwOjAwOjAwWiIsIkVuZERhdGUiOiIyMDI1LTA1LTA5VDE0OjQ2OjAwWiIsIlBlcmNlbnRhZ2VDb21wbGV0ZSI6bnVsbCwiU3R5bGUiOnsiJGlkIjoiNjgwIiwiU2hhcGUiOjAsIlNoYXBlVGhpY2tuZXNzIjowLCJEdXJhdGlvbkZvcm1hdCI6MCwiSW5jbHVkZU5vbldvcmtpbmdEYXlzSW5EdXJhdGlvbiI6ZmFsc2UsIlBlcmNlbnRhZ2VDb21wbGV0ZVN0eWxlIjp7IiRpZCI6IjY4MSIsIkZvbnRTZXR0aW5ncyI6eyIkaWQiOiI2ODI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NjgzIiwiVG9wIjowLjAsIkxlZnQiOjAuMCwiUmlnaHQiOjAuMCwiQm90dG9tIjowLjB9LCJQYWRkaW5nIjp7IiRpZCI6IjY4NCIsIlRvcCI6MC4wLCJMZWZ0IjowLjAsIlJpZ2h0IjowLjAsIkJvdHRvbSI6MC4wfSwiQmFja2dyb3VuZCI6eyIkaWQiOiI2ODUiLCJDb2xvciI6eyIkaWQiOiI2ODYiLCJBIjo4OSwiUiI6MCwiRyI6MCwiQiI6MH19LCJJc1Zpc2libGUiOnRydWUsIldpZHRoIjowLjAsIkhlaWdodCI6MC4wLCJCb3JkZXJTdHlsZSI6eyIkaWQiOiI2ODciLCJMaW5lQ29sb3IiOm51bGwsIkxpbmVXZWlnaHQiOjAuMCwiTGluZVR5cGUiOjAsIlBhcmVudFN0eWxlIjpudWxsfSwiUGFyZW50U3R5bGUiOm51bGx9LCJEdXJhdGlvblN0eWxlIjp7IiRpZCI6IjY4OCIsIkZvbnRTZXR0aW5ncyI6eyIkaWQiOiI2ODkiLCJGb250U2l6ZSI6MTAsIkZvbnROYW1lIjoiQ2FsaWJyaSIsIklzQm9sZCI6ZmFsc2UsIklzSXRhbGljIjpmYWxzZSwiSXNVbmRlcmxpbmVkIjpmYWxzZSwiUGFyZW50U3R5bGUiOm51bGx9LCJBdXRvU2l6ZSI6MCwiRm9yZWdyb3VuZCI6eyIkaWQiOiI2OTAiLCJDb2xvciI6eyIkaWQiOiI2O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kyIiwiVG9wIjowLjAsIkxlZnQiOjAuMCwiUmlnaHQiOjAuMCwiQm90dG9tIjowLjB9LCJQYWRkaW5nIjp7IiRpZCI6IjY5MyIsIlRvcCI6MC4wLCJMZWZ0IjowLjAsIlJpZ2h0IjowLjAsIkJvdHRvbSI6MC4wfSwiQmFja2dyb3VuZCI6eyIkaWQiOiI2OTQiLCJDb2xvciI6eyIkaWQiOiI2OTUiLCJBIjowLCJSIjoyNTUsIkciOjI1NSwiQiI6MjU1fX0sIklzVmlzaWJsZSI6dHJ1ZSwiV2lkdGgiOjAuMCwiSGVpZ2h0IjowLjAsIkJvcmRlclN0eWxlIjp7IiRpZCI6IjY5NiIsIkxpbmVDb2xvciI6bnVsbCwiTGluZVdlaWdodCI6MC4wLCJMaW5lVHlwZSI6MCwiUGFyZW50U3R5bGUiOm51bGx9LCJQYXJlbnRTdHlsZSI6bnVsbH0sIkhvcml6b250YWxDb25uZWN0b3JTdHlsZSI6eyIkaWQiOiI2OTciLCJMaW5lQ29sb3IiOnsiJGlkIjoiNjk4IiwiJHR5cGUiOiJOTFJFLkNvbW1vbi5Eb20uU29saWRDb2xvckJydXNoLCBOTFJFLkNvbW1vbiIsIkNvbG9yIjp7IiRpZCI6IjY5OSIsIkEiOjI1NSwiUiI6MjA0LCJHIjoyMDQsIkIiOjIwNH19LCJMaW5lV2VpZ2h0IjoxLjAsIkxpbmVUeXBlIjowLCJQYXJlbnRTdHlsZSI6bnVsbH0sIlZlcnRpY2FsQ29ubmVjdG9yU3R5bGUiOnsiJGlkIjoiNzAwIiwiTGluZUNvbG9yIjp7IiRpZCI6IjcwMSIsIiR0eXBlIjoiTkxSRS5Db21tb24uRG9tLlNvbGlkQ29sb3JCcnVzaCwgTkxSRS5Db21tb24iLCJDb2xvciI6eyIkaWQiOiI3MDIiLCJBIjoyNTUsIlIiOjIwNCwiRyI6MjA0LCJCIjoyMDR9fSwiTGluZVdlaWdodCI6MC4wLCJMaW5lVHlwZSI6MCwiUGFyZW50U3R5bGUiOm51bGx9LCJNYXJnaW4iOm51bGwsIlN0YXJ0RGF0ZVBvc2l0aW9uIjo2LCJFbmREYXRlUG9zaXRpb24iOjYsIkRhdGVJc1Zpc2libGUiOmZhbHNlLCJUaXRsZVBvc2l0aW9uIjo0LCJEdXJhdGlvblBvc2l0aW9uIjoyLCJQZXJjZW50YWdlQ29tcGxldGVkUG9zaXRpb24iOjYsIlNwYWNpbmciOjMsIklzQmVsb3dUaW1lYmFuZCI6dHJ1ZSwiUGVyY2VudGFnZUNvbXBsZXRlU2hhcGVPcGFjaXR5IjozNSwiU2hhcGVTdHlsZSI6eyIkaWQiOiI3MDMiLCJNYXJnaW4iOnsiJGlkIjoiNzA0IiwiVG9wIjowLjAsIkxlZnQiOjQuMCwiUmlnaHQiOjQuMCwiQm90dG9tIjowLjB9LCJQYWRkaW5nIjp7IiRpZCI6IjcwNSIsIlRvcCI6MC4wLCJMZWZ0IjowLjAsIlJpZ2h0IjowLjAsIkJvdHRvbSI6MC4wfSwiQmFja2dyb3VuZCI6eyIkaWQiOiI3MDYiLCJDb2xvciI6eyIkaWQiOiI3MDciLCJBIjoyNTUsIlIiOjExMSwiRyI6NDksIkIiOjE1Mn19LCJJc1Zpc2libGUiOnRydWUsIldpZHRoIjowLjAsIkhlaWdodCI6MTAuMCwiQm9yZGVyU3R5bGUiOnsiJGlkIjoiNzA4IiwiTGluZUNvbG9yIjp7IiRpZCI6IjcwOSIsIiR0eXBlIjoiTkxSRS5Db21tb24uRG9tLlNvbGlkQ29sb3JCcnVzaCwgTkxSRS5Db21tb24iLCJDb2xvciI6eyIkaWQiOiI3MTAiLCJBIjoyNTUsIlIiOjI1NSwiRyI6MCwiQiI6MH19LCJMaW5lV2VpZ2h0IjowLjAsIkxpbmVUeXBlIjowLCJQYXJlbnRTdHlsZSI6bnVsbH0sIlBhcmVudFN0eWxlIjpudWxsfSwiVGl0bGVTdHlsZSI6eyIkaWQiOiI3MTEiLCJGb250U2V0dGluZ3MiOnsiJGlkIjoiNzEyIiwiRm9udFNpemUiOjExLCJGb250TmFtZSI6IkNhbGlicmkiLCJJc0JvbGQiOmZhbHNlLCJJc0l0YWxpYyI6ZmFsc2UsIklzVW5kZXJsaW5lZCI6ZmFsc2UsIlBhcmVudFN0eWxlIjpudWxsfSwiQXV0b1NpemUiOjAsIkZvcmVncm91bmQiOnsiJGlkIjoiNzEzIiwiQ29sb3IiOnsiJGlkIjoiNzE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xNSIsIlRvcCI6MC4wLCJMZWZ0IjowLjAsIlJpZ2h0IjowLjAsIkJvdHRvbSI6MC4wfSwiUGFkZGluZyI6eyIkaWQiOiI3MTYiLCJUb3AiOjAuMCwiTGVmdCI6MC4wLCJSaWdodCI6MC4wLCJCb3R0b20iOjAuMH0sIkJhY2tncm91bmQiOnsiJGlkIjoiNzE3IiwiQ29sb3IiOnsiJGlkIjoiNzE4IiwiQSI6MCwiUiI6MjU1LCJHIjoyNTUsIkIiOjI1NX19LCJJc1Zpc2libGUiOnRydWUsIldpZHRoIjowLjAsIkhlaWdodCI6MC4wLCJCb3JkZXJTdHlsZSI6eyIkaWQiOiI3MTkiLCJMaW5lQ29sb3IiOm51bGwsIkxpbmVXZWlnaHQiOjAuMCwiTGluZVR5cGUiOjAsIlBhcmVudFN0eWxlIjpudWxsfSwiUGFyZW50U3R5bGUiOm51bGx9LCJEYXRlU3R5bGUiOnsiJGlkIjoiNzIwIiwiRm9udFNldHRpbmdzIjp7IiRpZCI6IjcyMSIsIkZvbnRTaXplIjoxMCwiRm9udE5hbWUiOiJDYWxpYnJpIiwiSXNCb2xkIjpmYWxzZSwiSXNJdGFsaWMiOmZhbHNlLCJJc1VuZGVybGluZWQiOmZhbHNlLCJQYXJlbnRTdHlsZSI6bnVsbH0sIkF1dG9TaXplIjowLCJGb3JlZ3JvdW5kIjp7IiRpZCI6IjcyMiIsIkNvbG9yIjp7IiRpZCI6Ijcy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I0IiwiVG9wIjowLjAsIkxlZnQiOjAuMCwiUmlnaHQiOjAuMCwiQm90dG9tIjowLjB9LCJQYWRkaW5nIjp7IiRpZCI6IjcyNSIsIlRvcCI6MC4wLCJMZWZ0IjowLjAsIlJpZ2h0IjowLjAsIkJvdHRvbSI6MC4wfSwiQmFja2dyb3VuZCI6eyIkaWQiOiI3MjYiLCJDb2xvciI6eyIkaWQiOiI3MjciLCJBIjowLCJSIjoyNTUsIkciOjI1NSwiQiI6MjU1fX0sIklzVmlzaWJsZSI6dHJ1ZSwiV2lkdGgiOjAuMCwiSGVpZ2h0IjowLjAsIkJvcmRlclN0eWxlIjp7IiRpZCI6IjcyOCIsIkxpbmVDb2xvciI6bnVsbCwiTGluZVdlaWdodCI6MC4wLCJMaW5lVHlwZSI6MCwiUGFyZW50U3R5bGUiOm51bGx9LCJQYXJlbnRTdHlsZSI6bnVsbH0sIkRhdGVGb3JtYXQiOnsiJGlkIjoiNz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MCIsIkZvcm1hdCI6MCwiSXNWaXNpYmxlIjpmYWxzZSwiTGFzdEtub3duVmlzaWJpbGl0eVN0YXRlIjpmYWxzZX0sIklzVmlzaWJsZSI6dHJ1ZSwiUGFyZW50U3R5bGUiOm51bGx9LCJJbmRleCI6MTQsIlNtYXJ0RHVyYXRpb25BY3RpdmF0ZWQiOmZhbHNlLCJEYXRlRm9ybWF0Ijp7IiRyZWYiOiI3MjkifSwiV2Vla051bWJlcmluZyI6eyIkaWQiOiI3MzEiLCJGb3JtYXQiOjAsIklzVmlzaWJsZSI6ZmFsc2UsIkxhc3RLbm93blZpc2liaWxpdHlTdGF0ZSI6ZmFsc2V9LCJJZCI6Ijc1YjZhNDZlLThlNjQtNDcwYi04YTcyLWRiZTRlNWEzOTVjOCIsIkltcG9ydElkIjpudWxsLCJUaXRsZSI6IkltcGxlbWVudCByZWNvdmVyeSBzdHJhdGVneSIsIk5vdGUiOm51bGwsIkh5cGVybGluayI6eyIkaWQiOiI3MzIiLCJBZGRyZXNzIjoiIiwiU3ViQWRkcmVzcyI6IiJ9LCJJc0NoYW5nZWQiOmZhbHNlLCJJc05ldyI6ZmFsc2V9fV0sIl9taWxlc3RvbmVzIjpbXSwiSWQiOiIwZjRhZTM4ZS1kODM4LTQzMDMtYjc5Yy04N2VhYmZmMzgxYTkiLCJJc1NpbmdsZUl0ZW1Sb3ciOmZhbHNlfV0sIkluZGV4IjoxMCwiSWQiOiJmNTk0YzdkMC1lYTViLTQzZDEtYmViNS01OTU1NTA1N2JlOTciLCJIZWFkZXJUZXh0IjpudWxsLCJJc0RlZmF1bHQiOnRydWUsIlN0eWxlIjp7IiRpZCI6IjczMyIsIkhlYWRlclN0eWxlIjp7IiRpZCI6IjczNCIsIlRleHRTdHlsZSI6eyIkaWQiOiI3MzUiLCJGb250U2V0dGluZ3MiOnsiJGlkIjoiNzM2IiwiRm9udFNpemUiOjExLCJGb250TmFtZSI6IkNhbGlicmkiLCJJc0JvbGQiOmZhbHNlLCJJc0l0YWxpYyI6ZmFsc2UsIklzVW5kZXJsaW5lZCI6ZmFsc2UsIlBhcmVudFN0eWxlIjpudWxsfSwiQXV0b1NpemUiOjAsIkZvcmVncm91bmQiOnsiJGlkIjoiNzM3IiwiQ29sb3IiOnsiJGlkIjoiNzM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bnVsbCwiSXNWaXNpYmxlIjp0cnVlLCJXaWR0aCI6MC4wLCJIZWlnaHQiOjAuMCwiQm9yZGVyU3R5bGUiOm51bGwsIlBhcmVudFN0eWxlIjpudWxsfSwiUmVjdGFuZ2xlU3R5bGUiOnsiJGlkIjoiNzQxIiwiTWFyZ2luIjp7IiRpZCI6Ijc0MiIsIlRvcCI6MC4wLCJMZWZ0IjowLjAsIlJpZ2h0IjowLjAsIkJvdHRvbSI6MC4wfSwiUGFkZGluZyI6eyIkaWQiOiI3NDMiLCJUb3AiOjAuMCwiTGVmdCI6MC4wLCJSaWdodCI6MC4wLCJCb3R0b20iOjAuMH0sIkJhY2tncm91bmQiOnsiJGlkIjoiNzQ0IiwiQ29sb3IiOnsiJGlkIjoiNzQ1IiwiQSI6NjMsIlIiOjE2NSwiRyI6MTY1LCJCIjoxNjV9fSwiSXNWaXNpYmxlIjp0cnVlLCJXaWR0aCI6MC4wLCJIZWlnaHQiOjAuMCwiQm9yZGVyU3R5bGUiOnsiJGlkIjoiNzQ2IiwiTGluZUNvbG9yIjp7IiRpZCI6Ijc0NyIsIiR0eXBlIjoiTkxSRS5Db21tb24uRG9tLlNvbGlkQ29sb3JCcnVzaCwgTkxSRS5Db21tb24iLCJDb2xvciI6eyIkaWQiOiI3NDgiLCJBIjoyNTUsIlIiOjI1NSwiRyI6MCwiQiI6MH19LCJMaW5lV2VpZ2h0IjowLjAsIkxpbmVUeXBlIjowLCJQYXJlbnRTdHlsZSI6bnVsbH0sIlBhcmVudFN0eWxlIjpudWxsfSwiTWFyZ2luIjp7IiRpZCI6Ijc0OSIsIlRvcCI6MC4wLCJMZWZ0IjowLjAsIlJpZ2h0IjowLjAsIkJvdHRvbSI6MC4wfSwiUGFkZGluZyI6eyIkaWQiOiI3NTAiLCJUb3AiOjAuMCwiTGVmdCI6MC4wLCJSaWdodCI6MC4wLCJCb3R0b20iOjAuMH0sIkJhY2tncm91bmQiOm51bGwsIklzVmlzaWJsZSI6dHJ1ZSwiV2lkdGgiOjAuMCwiSGVpZ2h0IjowLjAsIkJvcmRlclN0eWxlIjpudWxsLCJQYXJlbnRTdHlsZSI6bnVsbH0sIkJhY2tncm91bmRTdHlsZSI6eyIkaWQiOiI3NTEiLCJNYXJnaW4iOnsiJGlkIjoiNzUyIiwiVG9wIjowLjAsIkxlZnQiOjAuMCwiUmlnaHQiOjAuMCwiQm90dG9tIjowLjB9LCJQYWRkaW5nIjp7IiRpZCI6Ijc1MyIsIlRvcCI6MC4wLCJMZWZ0IjowLjAsIlJpZ2h0IjowLjAsIkJvdHRvbSI6MC4wfSwiQmFja2dyb3VuZCI6eyIkaWQiOiI3NTQiLCJDb2xvciI6eyIkaWQiOiI3NTUiLCJBIjo1MSwiUiI6MTY1LCJHIjoxNjUsIkIiOjE2NX19LCJJc1Zpc2libGUiOnRydWUsIldpZHRoIjowLjAsIkhlaWdodCI6MC4wLCJCb3JkZXJTdHlsZSI6eyIkaWQiOiI3NTYiLCJMaW5lQ29sb3IiOnsiJGlkIjoiNzU3IiwiJHR5cGUiOiJOTFJFLkNvbW1vbi5Eb20uU29saWRDb2xvckJydXNoLCBOTFJFLkNvbW1vbiIsIkNvbG9yIjp7IiRpZCI6Ijc1OCIsIkEiOjI1NSwiUiI6MjU1LCJHIjowLCJCIjowfX0sIkxpbmVXZWlnaHQiOjAuMCwiTGluZVR5cGUiOjAsIlBhcmVudFN0eWxlIjpudWxsfSwiUGFyZW50U3R5bGUiOm51bGx9LCJNYXJnaW4iOnsiJGlkIjoiNzU5IiwiVG9wIjowLjAsIkxlZnQiOjAuMCwiUmlnaHQiOjAuMCwiQm90dG9tIjowLjB9LCJQYWRkaW5nIjp7IiRpZCI6Ijc2MCIsIlRvcCI6MC4wLCJMZWZ0IjowLjAsIlJpZ2h0IjowLjAsIkJvdHRvbSI6MC4wfSwiSXNWaXNpYmxlIjpmYWxzZSwiV2lkdGgiOjAuMCwiSGVpZ2h0IjowLjAsIkJvcmRlclN0eWxlIjpudWxsLCJQYXJlbnRTdHlsZSI6bnVsbH19XSwiSWQiOiJkMDdjZjJhZC00NWMyLTQ0N2QtODFkMi0yM2FiNzZjNzkwMzAiLCJJbmRleCI6MTAsIkhlYWRlclRleHQiOiJSZWNvdmVyeVxyXG5TdHJhdGVnaWVzIiwiU3R5bGUiOnsiJGlkIjoiNzYxIiwiU3R5bGVJZCI6IjAwMDAwMDAwLTAwMDAtMDAwMC0wMDAwLTAwMDAwMDAwMDAwMCIsIkhlYWRlclN0eWxlIjp7IiRpZCI6Ijc2MiIsIlRleHRJc1ZlcnRpY2FsIjpmYWxzZSwiVGV4dFN0eWxlIjp7IiRpZCI6Ijc2MyIsIkZvbnRTZXR0aW5ncyI6eyIkaWQiOiI3NjQiLCJGb250U2l6ZSI6MTIsIkZvbnROYW1lIjoiQ2FsaWJyaSIsIklzQm9sZCI6ZmFsc2UsIklzSXRhbGljIjpmYWxzZSwiSXNVbmRlcmxpbmVkIjpmYWxzZSwiUGFyZW50U3R5bGUiOm51bGx9LCJBdXRvU2l6ZSI6MCwiRm9yZWdyb3VuZCI6eyIkaWQiOiI3NjUiLCJDb2xvciI6eyIkaWQiOiI3NjY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yMiJ9LCJQYWRkaW5nIjp7IiRyZWYiOiIzMjMifSwiQmFja2dyb3VuZCI6bnVsbCwiSXNWaXNpYmxlIjpmYWxzZSwiV2lkdGgiOjAuMCwiSGVpZ2h0IjowLjAsIkJvcmRlclN0eWxlIjpudWxsLCJQYXJlbnRTdHlsZSI6bnVsbH0sIlJlY3RhbmdsZVN0eWxlIjp7IiRpZCI6Ijc2NyIsIk1hcmdpbiI6eyIkcmVmIjoiMzI1In0sIlBhZGRpbmciOnsiJHJlZiI6IjMyNiJ9LCJCYWNrZ3JvdW5kIjp7IiRpZCI6Ijc2OCIsIkNvbG9yIjp7IiRpZCI6Ijc2OSIsIkEiOjE0MCwiUiI6MTExLCJHIjo0OSwiQiI6MTUyfX0sIklzVmlzaWJsZSI6ZmFsc2UsIldpZHRoIjowLjAsIkhlaWdodCI6MC4wLCJCb3JkZXJTdHlsZSI6eyIkaWQiOiI3NzAiLCJMaW5lQ29sb3IiOnsiJGlkIjoiNzcxIiwiJHR5cGUiOiJOTFJFLkNvbW1vbi5Eb20uU29saWRDb2xvckJydXNoLCBOTFJFLkNvbW1vbiIsIkNvbG9yIjp7IiRpZCI6Ijc3MiIsIkEiOjI1NSwiUiI6MjEsIkciOjM3LCJCIjo2Nn19LCJMaW5lV2VpZ2h0IjowLjAsIkxpbmVUeXBlIjowLCJQYXJlbnRTdHlsZSI6bnVsbH0sIlBhcmVudFN0eWxlIjpudWxsfSwiTWFyZ2luIjp7IiRyZWYiOiIzMzIifSwiUGFkZGluZyI6eyIkcmVmIjoiMzMzIn0sIkJhY2tncm91bmQiOm51bGwsIklzVmlzaWJsZSI6dHJ1ZSwiV2lkdGgiOjAuMCwiSGVpZ2h0IjowLjAsIkJvcmRlclN0eWxlIjpudWxsLCJQYXJlbnRTdHlsZSI6bnVsbH0sIkJhY2tncm91bmRTdHlsZSI6eyIkaWQiOiI3NzMiLCJNYXJnaW4iOnsiJHJlZiI6IjMzNSJ9LCJQYWRkaW5nIjp7IiRyZWYiOiIzMzYifSwiQmFja2dyb3VuZCI6eyIkaWQiOiI3NzQiLCJDb2xvciI6eyIkaWQiOiI3NzUiLCJBIjozOCwiUiI6MTY1LCJHIjoxNjUsIkIiOjE2NX19LCJJc1Zpc2libGUiOnRydWUsIldpZHRoIjowLjAsIkhlaWdodCI6MC4wLCJCb3JkZXJTdHlsZSI6eyIkaWQiOiI3NzYiLCJMaW5lQ29sb3IiOnsiJGlkIjoiNzc3IiwiJHR5cGUiOiJOTFJFLkNvbW1vbi5Eb20uU29saWRDb2xvckJydXNoLCBOTFJFLkNvbW1vbiIsIkNvbG9yIjp7IiRpZCI6Ijc3OCIsIkEiOjI1NSwiUiI6MjEsIkciOjM3LCJCIjo2Nn19LCJMaW5lV2VpZ2h0IjowLjAsIkxpbmVUeXBlIjowLCJQYXJlbnRTdHlsZSI6bnVsbH0sIlBhcmVudFN0eWxlIjpudWxsfSwiSXNBYm92ZVRpbWViYW5kIjpmYWxzZSwiU3BhY2luZyI6NSwiRGVmYXVsdFN3aW1sYW5lVGFza1N0eWxlIjp7IiRpZCI6Ijc3OSIsIiR0eXBlIjoiTkxSRS5Db21tb24uRG9tLlN0eWxlcy5FeHBsaWNpdFNldGFibGVUYXNrU3R5bGUsIE5MUkUuQ29tbW9uIiwiU2hhcGUiOjAsIlNoYXBlVGhpY2tuZXNzIjowLCJEdXJhdGlvbkZvcm1hdCI6MCwiSW5jbHVkZU5vbldvcmtpbmdEYXlzSW5EdXJhdGlvbiI6ZmFsc2UsIlBlcmNlbnRhZ2VDb21wbGV0ZVN0eWxlIjp7IiRpZCI6Ijc4MCIsIkZvbnRTZXR0aW5ncyI6eyIkaWQiOiI3ODEiLCJGb250U2l6ZSI6MTAsIkZvbnROYW1lIjoiQ2FsaWJyaSIsIklzQm9sZCI6ZmFsc2UsIklzSXRhbGljIjpmYWxzZSwiSXNVbmRlcmxpbmVkIjpmYWxzZSwiUGFyZW50U3R5bGUiOm51bGx9LCJBdXRvU2l6ZSI6MCwiRm9yZWdyb3VuZCI6eyIkaWQiOiI3ODIiLCJDb2xvciI6eyIkaWQiOiI3O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DQiLCJUb3AiOjAuMCwiTGVmdCI6MC4wLCJSaWdodCI6MC4wLCJCb3R0b20iOjAuMH0sIlBhZGRpbmciOnsiJGlkIjoiNzg1IiwiVG9wIjowLjAsIkxlZnQiOjAuMCwiUmlnaHQiOjAuMCwiQm90dG9tIjowLjB9LCJCYWNrZ3JvdW5kIjp7IiRpZCI6Ijc4NiIsIkNvbG9yIjp7IiRpZCI6Ijc4NyIsIkEiOjg5LCJSIjowLCJHIjowLCJCIjowfX0sIklzVmlzaWJsZSI6dHJ1ZSwiV2lkdGgiOjAuMCwiSGVpZ2h0IjowLjAsIkJvcmRlclN0eWxlIjpudWxsLCJQYXJlbnRTdHlsZSI6bnVsbH0sIkR1cmF0aW9uU3R5bGUiOnsiJGlkIjoiNzg4IiwiRm9udFNldHRpbmdzIjp7IiRpZCI6Ijc4OSIsIkZvbnRTaXplIjoxMCwiRm9udE5hbWUiOiJDYWxpYnJpIiwiSXNCb2xkIjpmYWxzZSwiSXNJdGFsaWMiOmZhbHNlLCJJc1VuZGVybGluZWQiOmZhbHNlLCJQYXJlbnRTdHlsZSI6bnVsbH0sIkF1dG9TaXplIjowLCJGb3JlZ3JvdW5kIjp7IiRpZCI6Ijc5MCIsIkNvbG9yIjp7IiRpZCI6Ijc5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pZCI6Ijc5NSIsIkEiOjAsIlIiOjI1NSwiRyI6MjU1LCJCIjoyNTV9fSwiSXNWaXNpYmxlIjp0cnVlLCJXaWR0aCI6MC4wLCJIZWlnaHQiOjAuMCwiQm9yZGVyU3R5bGUiOm51bGwsIlBhcmVudFN0eWxlIjpudWxsfSwiSG9yaXpvbnRhbENvbm5lY3RvclN0eWxlIjp7IiRpZCI6Ijc5NiIsIkxpbmVDb2xvciI6eyIkaWQiOiI3OTciLCIkdHlwZSI6Ik5MUkUuQ29tbW9uLkRvbS5Tb2xpZENvbG9yQnJ1c2gsIE5MUkUuQ29tbW9uIiwiQ29sb3IiOnsiJGlkIjoiNzk4IiwiQSI6MjU1LCJSIjoyMDQsIkciOjIwNCwiQiI6MjA0fX0sIkxpbmVXZWlnaHQiOjEuMCwiTGluZVR5cGUiOjAsIlBhcmVudFN0eWxlIjpudWxsfSwiVmVydGljYWxDb25uZWN0b3JTdHlsZSI6eyIkaWQiOiI3OTkiLCJMaW5lQ29sb3IiOnsiJGlkIjoiODAwIiwiJHR5cGUiOiJOTFJFLkNvbW1vbi5Eb20uU29saWRDb2xvckJydXNoLCBOTFJFLkNvbW1vbiIsIkNvbG9yIjp7IiRpZCI6IjgwMS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gwMiIsIk1hcmdpbiI6eyIkaWQiOiI4MDMiLCJUb3AiOjAuMCwiTGVmdCI6NC4wLCJSaWdodCI6NC4wLCJCb3R0b20iOjAuMH0sIlBhZGRpbmciOnsiJGlkIjoiODA0IiwiVG9wIjowLjAsIkxlZnQiOjAuMCwiUmlnaHQiOjAuMCwiQm90dG9tIjowLjB9LCJCYWNrZ3JvdW5kIjp7IiRpZCI6IjgwNSIsIkNvbG9yIjp7IiRpZCI6IjgwNiIsIkEiOjI1NSwiUiI6MTExLCJHIjo0OSwiQiI6MTUyfX0sIklzVmlzaWJsZSI6dHJ1ZSwiV2lkdGgiOjAuMCwiSGVpZ2h0IjoxMC4wLCJCb3JkZXJTdHlsZSI6eyIkaWQiOiI4MDciLCJMaW5lQ29sb3IiOnsiJGlkIjoiODA4IiwiJHR5cGUiOiJOTFJFLkNvbW1vbi5Eb20uU29saWRDb2xvckJydXNoLCBOTFJFLkNvbW1vbiIsIkNvbG9yIjp7IiRpZCI6IjgwOSIsIkEiOjI1NSwiUiI6MjM0LCJHIjoyMiwiQiI6MzB9fSwiTGluZVdlaWdodCI6MC4wLCJMaW5lVHlwZSI6MCwiUGFyZW50U3R5bGUiOm51bGx9LCJQYXJlbnRTdHlsZSI6bnVsbH0sIlRpdGxlU3R5bGUiOnsiJGlkIjoiODEwIiwiRm9udFNldHRpbmdzIjp7IiRpZCI6IjgxMSIsIkZvbnRTaXplIjoxMSwiRm9udE5hbWUiOiJDYWxpYnJpIiwiSXNCb2xkIjpmYWxzZSwiSXNJdGFsaWMiOmZhbHNlLCJJc1VuZGVybGluZWQiOmZhbHNlLCJQYXJlbnRTdHlsZSI6bnVsbH0sIkF1dG9TaXplIjowLCJGb3JlZ3JvdW5kIjp7IiRpZCI6IjgxMiIsIkNvbG9yIjp7IiRpZCI6Ijgx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TQiLCJUb3AiOjAuMCwiTGVmdCI6MC4wLCJSaWdodCI6MC4wLCJCb3R0b20iOjAuMH0sIlBhZGRpbmciOnsiJGlkIjoiODE1IiwiVG9wIjowLjAsIkxlZnQiOjAuMCwiUmlnaHQiOjAuMCwiQm90dG9tIjowLjB9LCJCYWNrZ3JvdW5kIjp7IiRpZCI6IjgxNiIsIkNvbG9yIjp7IiRpZCI6IjgxNyIsIkEiOjAsIlIiOjI1NSwiRyI6MjU1LCJCIjoyNTV9fSwiSXNWaXNpYmxlIjp0cnVlLCJXaWR0aCI6MC4wLCJIZWlnaHQiOjAuMCwiQm9yZGVyU3R5bGUiOm51bGwsIlBhcmVudFN0eWxlIjpudWxsfSwiRGF0ZVN0eWxlIjp7IiRpZCI6IjgxOCIsIkZvbnRTZXR0aW5ncyI6eyIkaWQiOiI4MTkiLCJGb250U2l6ZSI6MTAsIkZvbnROYW1lIjoiQ2FsaWJyaSIsIklzQm9sZCI6ZmFsc2UsIklzSXRhbGljIjpmYWxzZSwiSXNVbmRlcmxpbmVkIjpmYWxzZSwiUGFyZW50U3R5bGUiOm51bGx9LCJBdXRvU2l6ZSI6MCwiRm9yZWdyb3VuZCI6eyIkaWQiOiI4MjAiLCJDb2xvciI6eyIkaWQiOiI4M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MiIsIlRvcCI6MC4wLCJMZWZ0IjowLjAsIlJpZ2h0IjowLjAsIkJvdHRvbSI6MC4wfSwiUGFkZGluZyI6eyIkaWQiOiI4MjMiLCJUb3AiOjAuMCwiTGVmdCI6MC4wLCJSaWdodCI6MC4wLCJCb3R0b20iOjAuMH0sIkJhY2tncm91bmQiOnsiJGlkIjoiODI0IiwiQ29sb3IiOnsiJGlkIjoiODI1IiwiQSI6MCwiUiI6MjU1LCJHIjoyNTUsIkIiOjI1NX19LCJJc1Zpc2libGUiOnRydWUsIldpZHRoIjowLjAsIkhlaWdodCI6MC4wLCJCb3JkZXJTdHlsZSI6bnVsbCwiUGFyZW50U3R5bGUiOm51bGx9LCJEYXRlRm9ybWF0Ijp7IiRpZCI6Ijg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ciLCJGb3JtYXQiOjAsIklzVmlzaWJsZSI6ZmFsc2UsIkxhc3RLbm93blZpc2liaWxpdHlTdGF0ZSI6ZmFsc2V9LCJJc1Zpc2libGUiOnRydWUsIlBhcmVudFN0eWxlIjpudWxsLCJfZXhwbGljaXRseVNldCI6eyIkaWQiOiI4Mj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ODI5IiwiU2hhcGUiOjEsIkNvbm5lY3Rvck1hcmdpbiI6eyIkaWQiOiI4MzAiLCJUb3AiOjAuMCwiTGVmdCI6Mi4wLCJSaWdodCI6Mi4wLCJCb3R0b20iOjAuMH0sIkNvbm5lY3RvclN0eWxlIjp7IiRpZCI6IjgzMSIsIkxpbmVDb2xvciI6eyIkaWQiOiI4MzIiLCIkdHlwZSI6Ik5MUkUuQ29tbW9uLkRvbS5Tb2xpZENvbG9yQnJ1c2gsIE5MUkUuQ29tbW9uIiwiQ29sb3IiOnsiJGlkIjoiODMzIiwiQSI6MTI3LCJSIjoxNzgsIkciOjE0LCJCIjoxOH19LCJMaW5lV2VpZ2h0IjoxLjAsIkxpbmVUeXBlIjowLCJQYXJlbnRTdHlsZSI6bnVsbH0sIklzQmVsb3dUaW1lYmFuZCI6dHJ1ZSwiUG9zaXRpb25PblRhc2siOjEsIkhpZGVEYXRlIjpmYWxzZSwiU2hhcGVTaXplIjowLCJTcGFjaW5nIjoyLjAsIlBhZGRpbmciOnsiJGlkIjoiODM0IiwiVG9wIjo3LjAsIkxlZnQiOjMuMCwiUmlnaHQiOjAuMCwiQm90dG9tIjoyLjB9LCJTaGFwZVN0eWxlIjp7IiRpZCI6IjgzNSIsIk1hcmdpbiI6eyIkaWQiOiI4MzYiLCJUb3AiOjAuMCwiTGVmdCI6MC4wLCJSaWdodCI6MC4wLCJCb3R0b20iOjAuMH0sIlBhZGRpbmciOnsiJGlkIjoiODM3IiwiVG9wIjowLjAsIkxlZnQiOjAuMCwiUmlnaHQiOjAuMCwiQm90dG9tIjowLjB9LCJCYWNrZ3JvdW5kIjp7IiRpZCI6IjgzOCIsIkNvbG9yIjp7IiRpZCI6IjgzOSIsIkEiOjI1NSwiUiI6MTc4LCJHIjoxNCwiQiI6MTh9fSwiSXNWaXNpYmxlIjp0cnVlLCJXaWR0aCI6MTIuMCwiSGVpZ2h0IjoxNC4wLCJCb3JkZXJTdHlsZSI6eyIkaWQiOiI4NDAiLCJMaW5lQ29sb3IiOnsiJGlkIjoiODQxIiwiJHR5cGUiOiJOTFJFLkNvbW1vbi5Eb20uU29saWRDb2xvckJydXNoLCBOTFJFLkNvbW1vbiIsIkNvbG9yIjp7IiRpZCI6Ijg0MiIsIkEiOjI1NSwiUiI6MjM0LCJHIjoyMiwiQiI6MzB9fSwiTGluZVdlaWdodCI6MC4wLCJMaW5lVHlwZSI6MCwiUGFyZW50U3R5bGUiOm51bGx9LCJQYXJlbnRTdHlsZSI6bnVsbH0sIlRpdGxlU3R5bGUiOnsiJGlkIjoiODQzIiwiRm9udFNldHRpbmdzIjp7IiRpZCI6Ijg0NCIsIkZvbnRTaXplIjoxMSwiRm9udE5hbWUiOiJDYWxpYnJpIiwiSXNCb2xkIjpmYWxzZSwiSXNJdGFsaWMiOmZhbHNlLCJJc1VuZGVybGluZWQiOmZhbHNlLCJQYXJlbnRTdHlsZSI6bnVsbH0sIkF1dG9TaXplIjowLCJGb3JlZ3JvdW5kIjp7IiRpZCI6Ijg0NSIsIkNvbG9yIjp7IiRpZCI6Ijg0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DciLCJUb3AiOjAuMCwiTGVmdCI6MC4wLCJSaWdodCI6MC4wLCJCb3R0b20iOjAuMH0sIlBhZGRpbmciOnsiJGlkIjoiODQ4IiwiVG9wIjowLjAsIkxlZnQiOjAuMCwiUmlnaHQiOjAuMCwiQm90dG9tIjowLjB9LCJCYWNrZ3JvdW5kIjp7IiRpZCI6Ijg0OSIsIkNvbG9yIjp7IiRpZCI6Ijg1MCIsIkEiOjAsIlIiOjI1NSwiRyI6MjU1LCJCIjoyNTV9fSwiSXNWaXNpYmxlIjp0cnVlLCJXaWR0aCI6MC4wLCJIZWlnaHQiOjAuMCwiQm9yZGVyU3R5bGUiOm51bGwsIlBhcmVudFN0eWxlIjpudWxsfSwiRGF0ZVN0eWxlIjp7IiRpZCI6Ijg1MSIsIkZvbnRTZXR0aW5ncyI6eyIkaWQiOiI4NTIiLCJGb250U2l6ZSI6MTAsIkZvbnROYW1lIjoiQ2FsaWJyaSIsIklzQm9sZCI6ZmFsc2UsIklzSXRhbGljIjpmYWxzZSwiSXNVbmRlcmxpbmVkIjpmYWxzZSwiUGFyZW50U3R5bGUiOm51bGx9LCJBdXRvU2l6ZSI6MCwiRm9yZWdyb3VuZCI6eyIkaWQiOiI4NTMiLCJDb2xvciI6eyIkaWQiOiI4N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g1NSIsIlRvcCI6MC4wLCJMZWZ0IjowLjAsIlJpZ2h0IjowLjAsIkJvdHRvbSI6MC4wfSwiUGFkZGluZyI6eyIkaWQiOiI4NTYiLCJUb3AiOjAuMCwiTGVmdCI6MC4wLCJSaWdodCI6MC4wLCJCb3R0b20iOjAuMH0sIkJhY2tncm91bmQiOnsiJGlkIjoiODU3IiwiQ29sb3IiOnsiJGlkIjoiODU4IiwiQSI6MCwiUiI6MjU1LCJHIjoyNTUsIkIiOjI1NX19LCJJc1Zpc2libGUiOmZhbHNlLCJXaWR0aCI6MC4wLCJIZWlnaHQiOjAuMCwiQm9yZGVyU3R5bGUiOm51bGwsIlBhcmVudFN0eWxlIjpudWxsfSwiRGF0ZUZvcm1hdCI6eyIkaWQiOiI4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YwIiwiRm9ybWF0IjowLCJJc1Zpc2libGUiOmZhbHNlLCJMYXN0S25vd25WaXNpYmlsaXR5U3RhdGUiOmZhbHNlfSwiSXNWaXNpYmxlIjp0cnVlLCJQYXJlbnRTdHlsZSI6bnVsbH0sIkRlZmF1bHRTd2ltbGFuZU1pbGVzdG9uZVN0eWxlIjp7IiRpZCI6Ijg2MSIsIlRpdGxlUG9zaXRpb24iOiJSaWdodCIsIkRhdGVQb3NpdGlvbiI6IkxlZnQiLCJTaGFwZVR5cGUiOjIsIlNoYXBlU2l6ZSI6MSwiU3BhY2luZyI6NSwiU2hhcGVTdHlsZSI6eyIkaWQiOiI4NjIiLCJNYXJnaW4iOnsiJGlkIjoiODYzIiwiVG9wIjowLjAsIkxlZnQiOjAuMCwiUmlnaHQiOjAuMCwiQm90dG9tIjowLjB9LCJQYWRkaW5nIjp7IiRpZCI6Ijg2NCIsIlRvcCI6MC4wLCJMZWZ0IjowLjAsIlJpZ2h0IjowLjAsIkJvdHRvbSI6MC4wfSwiQmFja2dyb3VuZCI6eyIkaWQiOiI4NjUiLCJDb2xvciI6eyIkaWQiOiI4NjYiLCJBIjoxNDAsIlIiOjExMSwiRyI6NDksIkIiOjE1Mn19LCJJc1Zpc2libGUiOnRydWUsIldpZHRoIjoxMy4wLCJIZWlnaHQiOjEzLjAsIkJvcmRlclN0eWxlIjp7IiRpZCI6Ijg2NyIsIkxpbmVDb2xvciI6eyIkaWQiOiI4NjgiLCIkdHlwZSI6Ik5MUkUuQ29tbW9uLkRvbS5Tb2xpZENvbG9yQnJ1c2gsIE5MUkUuQ29tbW9uIiwiQ29sb3IiOnsiJGlkIjoiODY5IiwiQSI6MjU1LCJSIjoyMzQsIkciOjIyLCJCIjozMH19LCJMaW5lV2VpZ2h0IjowLjAsIkxpbmVUeXBlIjowLCJQYXJlbnRTdHlsZSI6bnVsbH0sIlBhcmVudFN0eWxlIjpudWxsfSwiVGl0bGVTdHlsZSI6eyIkaWQiOiI4NzAiLCJGb250U2V0dGluZ3MiOnsiJGlkIjoiODcxIiwiRm9udFNpemUiOjExLCJGb250TmFtZSI6IkNhbGlicmkiLCJJc0JvbGQiOnRydWUsIklzSXRhbGljIjpmYWxzZSwiSXNVbmRlcmxpbmVkIjpmYWxzZSwiUGFyZW50U3R5bGUiOm51bGx9LCJBdXRvU2l6ZSI6MCwiRm9yZWdyb3VuZCI6eyIkaWQiOiI4NzIiLCJDb2xvciI6eyIkaWQiOiI4N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c0IiwiVG9wIjowLjAsIkxlZnQiOjAuMCwiUmlnaHQiOjAuMCwiQm90dG9tIjowLjB9LCJQYWRkaW5nIjp7IiRpZCI6Ijg3NSIsIlRvcCI6MC4wLCJMZWZ0IjowLjAsIlJpZ2h0IjowLjAsIkJvdHRvbSI6MC4wfSwiQmFja2dyb3VuZCI6eyIkaWQiOiI4NzYiLCJDb2xvciI6eyIkaWQiOiI4NzciLCJBIjo4OSwiUiI6MCwiRyI6MCwiQiI6MH19LCJJc1Zpc2libGUiOnRydWUsIldpZHRoIjowLjAsIkhlaWdodCI6MC4wLCJCb3JkZXJTdHlsZSI6bnVsbCwiUGFyZW50U3R5bGUiOm51bGx9LCJEYXRlU3R5bGUiOnsiJGlkIjoiODc4IiwiRm9udFNldHRpbmdzIjp7IiRpZCI6Ijg3OSIsIkZvbnRTaXplIjoxMCwiRm9udE5hbWUiOiJDYWxpYnJpIiwiSXNCb2xkIjpmYWxzZSwiSXNJdGFsaWMiOmZhbHNlLCJJc1VuZGVybGluZWQiOmZhbHNlLCJQYXJlbnRTdHlsZSI6bnVsbH0sIkF1dG9TaXplIjowLCJGb3JlZ3JvdW5kIjp7IiRpZCI6Ijg4MCIsIkNvbG9yIjp7IiRpZCI6Ijg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gyIiwiVG9wIjowLjAsIkxlZnQiOjAuMCwiUmlnaHQiOjAuMCwiQm90dG9tIjowLjB9LCJQYWRkaW5nIjp7IiRpZCI6Ijg4MyIsIlRvcCI6MC4wLCJMZWZ0IjowLjAsIlJpZ2h0IjowLjAsIkJvdHRvbSI6MC4wfSwiQmFja2dyb3VuZCI6eyIkaWQiOiI4ODQiLCJDb2xvciI6eyIkaWQiOiI4ODUiLCJBIjo4OSwiUiI6MCwiRyI6MCwiQiI6MH19LCJJc1Zpc2libGUiOnRydWUsIldpZHRoIjowLjAsIkhlaWdodCI6MC4wLCJCb3JkZXJTdHlsZSI6bnVsbCwiUGFyZW50U3R5bGUiOm51bGx9LCJEYXRlRm9ybWF0Ijp7IiRpZCI6Ijg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ciLCJGb3JtYXQiOjAsIklzVmlzaWJsZSI6ZmFsc2UsIkxhc3RLbm93blZpc2liaWxpdHlTdGF0ZSI6ZmFsc2V9LCJJc1Zpc2libGUiOnRydWUsIlBhcmVudFN0eWxlIjpudWxsfSwiRGVmYXVsdFN3aW1sYW5lQWN0aXZpdHlTdHlsZSI6eyIkaWQiOiI4ODgiLCJIZWFkZXJTdHlsZSI6eyIkaWQiOiI4ODkiLCJUZXh0U3R5bGUiOnsiJGlkIjoiODkwIiwiRm9udFNldHRpbmdzIjp7IiRpZCI6Ijg5MSIsIkZvbnRTaXplIjoxMSwiRm9udE5hbWUiOiJDYWxpYnJpIiwiSXNCb2xkIjpmYWxzZSwiSXNJdGFsaWMiOmZhbHNlLCJJc1VuZGVybGluZWQiOmZhbHNlLCJQYXJlbnRTdHlsZSI6bnVsbH0sIkF1dG9TaXplIjowLCJGb3JlZ3JvdW5kIjp7IiRpZCI6Ijg5MiIsIkNvbG9yIjp7IiRpZCI6Ijg5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g5NCIsIlRvcCI6MC4wLCJMZWZ0IjowLjAsIlJpZ2h0IjowLjAsIkJvdHRvbSI6MC4wfSwiUGFkZGluZyI6eyIkaWQiOiI4OTUiLCJUb3AiOjAuMCwiTGVmdCI6MC4wLCJSaWdodCI6MC4wLCJCb3R0b20iOjAuMH0sIkJhY2tncm91bmQiOm51bGwsIklzVmlzaWJsZSI6dHJ1ZSwiV2lkdGgiOjAuMCwiSGVpZ2h0IjowLjAsIkJvcmRlclN0eWxlIjpudWxsLCJQYXJlbnRTdHlsZSI6bnVsbH0sIlJlY3RhbmdsZVN0eWxlIjp7IiRpZCI6Ijg5NiIsIk1hcmdpbiI6eyIkaWQiOiI4OTciLCJUb3AiOjAuMCwiTGVmdCI6MC4wLCJSaWdodCI6MC4wLCJCb3R0b20iOjAuMH0sIlBhZGRpbmciOnsiJGlkIjoiODk4IiwiVG9wIjowLjAsIkxlZnQiOjAuMCwiUmlnaHQiOjAuMCwiQm90dG9tIjowLjB9LCJCYWNrZ3JvdW5kIjp7IiRpZCI6Ijg5OSIsIkNvbG9yIjp7IiRpZCI6IjkwMCIsIkEiOjYzLCJSIjoxMTEsIkciOjQ5LCJCIjoxNTJ9fSwiSXNWaXNpYmxlIjp0cnVlLCJXaWR0aCI6MC4wLCJIZWlnaHQiOjAuMCwiQm9yZGVyU3R5bGUiOnsiJGlkIjoiOTAxIiwiTGluZUNvbG9yIjp7IiRpZCI6IjkwMiIsIiR0eXBlIjoiTkxSRS5Db21tb24uRG9tLlNvbGlkQ29sb3JCcnVzaCwgTkxSRS5Db21tb24iLCJDb2xvciI6eyIkaWQiOiI5MDMiLCJBIjoyNTUsIlIiOjI1NSwiRyI6MCwiQiI6MH19LCJMaW5lV2VpZ2h0IjowLjAsIkxpbmVUeXBlIjowLCJQYXJlbnRTdHlsZSI6bnVsbH0sIlBhcmVudFN0eWxlIjpudWxsfSwiTWFyZ2luIjp7IiRpZCI6IjkwNCIsIlRvcCI6MC4wLCJMZWZ0IjowLjAsIlJpZ2h0IjowLjAsIkJvdHRvbSI6MC4wfSwiUGFkZGluZyI6eyIkaWQiOiI5MDUiLCJUb3AiOjAuMCwiTGVmdCI6MC4wLCJSaWdodCI6MC4wLCJCb3R0b20iOjAuMH0sIkJhY2tncm91bmQiOm51bGwsIklzVmlzaWJsZSI6dHJ1ZSwiV2lkdGgiOjAuMCwiSGVpZ2h0IjowLjAsIkJvcmRlclN0eWxlIjpudWxsLCJQYXJlbnRTdHlsZSI6bnVsbH0sIkJhY2tncm91bmRTdHlsZSI6eyIkaWQiOiI5MDYiLCJNYXJnaW4iOnsiJGlkIjoiOTA3IiwiVG9wIjowLjAsIkxlZnQiOjAuMCwiUmlnaHQiOjAuMCwiQm90dG9tIjowLjB9LCJQYWRkaW5nIjp7IiRpZCI6IjkwOCIsIlRvcCI6MC4wLCJMZWZ0IjowLjAsIlJpZ2h0IjowLjAsIkJvdHRvbSI6MC4wfSwiQmFja2dyb3VuZCI6eyIkcmVmIjoiNzc0In0sIklzVmlzaWJsZSI6dHJ1ZSwiV2lkdGgiOjAuMCwiSGVpZ2h0IjowLjAsIkJvcmRlclN0eWxlIjp7IiRpZCI6IjkwOSIsIkxpbmVDb2xvciI6eyIkaWQiOiI5MTAiLCIkdHlwZSI6Ik5MUkUuQ29tbW9uLkRvbS5Tb2xpZENvbG9yQnJ1c2gsIE5MUkUuQ29tbW9uIiwiQ29sb3IiOnsiJGlkIjoiOTExIiwiQSI6MjU1LCJSIjoyMzQsIkciOjIyLCJCIjozMH19LCJMaW5lV2VpZ2h0IjowLjAsIkxpbmVUeXBlIjowLCJQYXJlbnRTdHlsZSI6bnVsbH0sIlBhcmVudFN0eWxlIjpudWxsfSwiTWFyZ2luIjp7IiRpZCI6IjkxMiIsIlRvcCI6MC4wLCJMZWZ0IjowLjAsIlJpZ2h0IjowLjAsIkJvdHRvbSI6MC4wfSwiUGFkZGluZyI6eyIkaWQiOiI5MTMiLCJUb3AiOjAuMCwiTGVmdCI6MC4wLCJSaWdodCI6MC4wLCJCb3R0b20iOjAuMH0sIklzVmlzaWJsZSI6dHJ1ZSwiV2lkdGgiOjAuMCwiSGVpZ2h0IjowLjAsIkJvcmRlclN0eWxlIjpudWxsLCJQYXJlbnRTdHlsZSI6bnVsbH0sIk1hcmdpbiI6eyIkaWQiOiI5MTQiLCJUb3AiOjAuMCwiTGVmdCI6MC4wLCJSaWdodCI6MC4wLCJCb3R0b20iOjAuMH0sIlBhZGRpbmciOnsiJGlkIjoiOTE1IiwiVG9wIjowLjAsIkxlZnQiOjAuMCwiUmlnaHQiOjAuMCwiQm90dG9tIjowLjB9LCJJc1Zpc2libGUiOnRydWUsIldpZHRoIjowLjAsIkhlaWdodCI6MC4wLCJCb3JkZXJTdHlsZSI6eyIkaWQiOiI5MTYiLCJMaW5lQ29sb3IiOm51bGwsIkxpbmVXZWlnaHQiOjAuMCwiTGluZVR5cGUiOjAsIlBhcmVudFN0eWxlIjpudWxsfSwiUGFyZW50U3R5bGUiOm51bGx9fSx7IiRpZCI6IjkxNyIsIl9hY3Rpdml0aWVzIjpbeyIkaWQiOiI5MTgiLCJfcm93cyI6W3siJGlkIjoiOTE5IiwiX3Rhc2tzIjpbeyIkaWQiOiI5MjAiLCJfYXR0YWNoZWRNaWxlc3RvbmVzIjpbXSwiVGFza0RlZmluaXRpb24iOnsiJGlkIjoiOTIxIiwiR3JvdXBOYW1lIjoiNzZjMzM3NzUtMjY1YS00NzQyLWFhYjAtNDUyOWRhYzVjNDQxIiwiU3RhcnREYXRlIjoiMjAyNS0wNC0wOFQwMDowMDowMFoiLCJFbmREYXRlIjoiMjAyNS0wNC0xN1QyMjo0ODowMFoiLCJQZXJjZW50YWdlQ29tcGxldGUiOm51bGwsIlN0eWxlIjp7IiRpZCI6IjkyMiIsIlNoYXBlIjowLCJTaGFwZVRoaWNrbmVzcyI6MCwiRHVyYXRpb25Gb3JtYXQiOjAsIkluY2x1ZGVOb25Xb3JraW5nRGF5c0luRHVyYXRpb24iOmZhbHNlLCJQZXJjZW50YWdlQ29tcGxldGVTdHlsZSI6eyIkaWQiOiI5MjMiLCJGb250U2V0dGluZ3MiOnsiJGlkIjoiOTI0IiwiRm9udFNpemUiOjEwLCJGb250TmFtZSI6IkNhbGlicmkiLCJJc0JvbGQiOmZhbHNlLCJJc0l0YWxpYyI6ZmFsc2UsIklzVW5kZXJsaW5lZCI6ZmFsc2UsIlBhcmVudFN0eWxlIjpudWxsfSwiQXV0b1NpemUiOjAsIkZvcmVncm91bmQiOnsiJHJlZiI6IjQ3In0sIk1heFdpZHRoIjoyMDAuMCwiTWF4SGVpZ2h0IjoiSW5maW5pdHkiLCJTbWFydEZvcmVncm91bmRJc0FjdGl2ZSI6ZmFsc2UsIkhvcml6b250YWxBbGlnbm1lbnQiOjAsIlZlcnRpY2FsQWxpZ25tZW50IjowLCJTbWFydEZvcmVncm91bmQiOm51bGwsIkJhY2tncm91bmRGaWxsVHlwZSI6MCwiTWFyZ2luIjp7IiRpZCI6IjkyNSIsIlRvcCI6MC4wLCJMZWZ0IjowLjAsIlJpZ2h0IjowLjAsIkJvdHRvbSI6MC4wfSwiUGFkZGluZyI6eyIkaWQiOiI5MjYiLCJUb3AiOjAuMCwiTGVmdCI6MC4wLCJSaWdodCI6MC4wLCJCb3R0b20iOjAuMH0sIkJhY2tncm91bmQiOnsiJGlkIjoiOTI3IiwiQ29sb3IiOnsiJGlkIjoiOTI4IiwiQSI6ODksIlIiOjAsIkciOjAsIkIiOjB9fSwiSXNWaXNpYmxlIjp0cnVlLCJXaWR0aCI6MC4wLCJIZWlnaHQiOjAuMCwiQm9yZGVyU3R5bGUiOnsiJGlkIjoiOTI5IiwiTGluZUNvbG9yIjpudWxsLCJMaW5lV2VpZ2h0IjowLjAsIkxpbmVUeXBlIjowLCJQYXJlbnRTdHlsZSI6bnVsbH0sIlBhcmVudFN0eWxlIjpudWxsfSwiRHVyYXRpb25TdHlsZSI6eyIkaWQiOiI5MzAiLCJGb250U2V0dGluZ3MiOnsiJGlkIjoiOTMxIiwiRm9udFNpemUiOjEwLCJGb250TmFtZSI6IkNhbGlicmkiLCJJc0JvbGQiOmZhbHNlLCJJc0l0YWxpYyI6ZmFsc2UsIklzVW5kZXJsaW5lZCI6ZmFsc2UsIlBhcmVudFN0eWxlIjpudWxsfSwiQXV0b1NpemUiOjAsIkZvcmVncm91bmQiOnsiJGlkIjoiOTMyIiwiQ29sb3IiOnsiJGlkIjoiOTM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zNCIsIlRvcCI6MC4wLCJMZWZ0IjowLjAsIlJpZ2h0IjowLjAsIkJvdHRvbSI6MC4wfSwiUGFkZGluZyI6eyIkaWQiOiI5MzUiLCJUb3AiOjAuMCwiTGVmdCI6MC4wLCJSaWdodCI6MC4wLCJCb3R0b20iOjAuMH0sIkJhY2tncm91bmQiOnsiJGlkIjoiOTM2IiwiQ29sb3IiOnsiJGlkIjoiOTM3IiwiQSI6MCwiUiI6MjU1LCJHIjoyNTUsIkIiOjI1NX19LCJJc1Zpc2libGUiOnRydWUsIldpZHRoIjowLjAsIkhlaWdodCI6MC4wLCJCb3JkZXJTdHlsZSI6eyIkaWQiOiI5MzgiLCJMaW5lQ29sb3IiOm51bGwsIkxpbmVXZWlnaHQiOjAuMCwiTGluZVR5cGUiOjAsIlBhcmVudFN0eWxlIjpudWxsfSwiUGFyZW50U3R5bGUiOm51bGx9LCJIb3Jpem9udGFsQ29ubmVjdG9yU3R5bGUiOnsiJGlkIjoiOTM5IiwiTGluZUNvbG9yIjp7IiRpZCI6Ijk0MCIsIiR0eXBlIjoiTkxSRS5Db21tb24uRG9tLlNvbGlkQ29sb3JCcnVzaCwgTkxSRS5Db21tb24iLCJDb2xvciI6eyIkaWQiOiI5NDEiLCJBIjoyNTUsIlIiOjIwNCwiRyI6MjA0LCJCIjoyMDR9fSwiTGluZVdlaWdodCI6MS4wLCJMaW5lVHlwZSI6MCwiUGFyZW50U3R5bGUiOm51bGx9LCJWZXJ0aWNhbENvbm5lY3RvclN0eWxlIjp7IiRpZCI6Ijk0MiIsIkxpbmVDb2xvciI6eyIkaWQiOiI5NDMiLCIkdHlwZSI6Ik5MUkUuQ29tbW9uLkRvbS5Tb2xpZENvbG9yQnJ1c2gsIE5MUkUuQ29tbW9uIiwiQ29sb3IiOnsiJGlkIjoiOTQ0IiwiQSI6MjU1LCJSIjoyMDQsIkciOjIwNCwiQiI6MjA0fX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zLCJJc0JlbG93VGltZWJhbmQiOnRydWUsIlBlcmNlbnRhZ2VDb21wbGV0ZVNoYXBlT3BhY2l0eSI6MzUsIlNoYXBlU3R5bGUiOnsiJGlkIjoiOTQ1IiwiTWFyZ2luIjp7IiRpZCI6Ijk0NiIsIlRvcCI6MC4wLCJMZWZ0Ijo0LjAsIlJpZ2h0Ijo0LjAsIkJvdHRvbSI6MC4wfSwiUGFkZGluZyI6eyIkaWQiOiI5NDciLCJUb3AiOjAuMCwiTGVmdCI6MC4wLCJSaWdodCI6MC4wLCJCb3R0b20iOjAuMH0sIkJhY2tncm91bmQiOnsiJGlkIjoiOTQ4IiwiQ29sb3IiOnsiJGlkIjoiOTQ5IiwiQSI6MjU1LCJSIjoyNiwiRyI6MTcwLCJCIjo2Nn19LCJJc1Zpc2libGUiOnRydWUsIldpZHRoIjowLjAsIkhlaWdodCI6MTAuMCwiQm9yZGVyU3R5bGUiOnsiJGlkIjoiOTUwIiwiTGluZUNvbG9yIjp7IiRpZCI6Ijk1MSIsIiR0eXBlIjoiTkxSRS5Db21tb24uRG9tLlNvbGlkQ29sb3JCcnVzaCwgTkxSRS5Db21tb24iLCJDb2xvciI6eyIkaWQiOiI5NTIiLCJBIjoyNTUsIlIiOjI1NSwiRyI6MCwiQiI6MH19LCJMaW5lV2VpZ2h0IjowLjAsIkxpbmVUeXBlIjowLCJQYXJlbnRTdHlsZSI6bnVsbH0sIlBhcmVudFN0eWxlIjpudWxsfSwiVGl0bGVTdHlsZSI6eyIkaWQiOiI5NTMiLCJGb250U2V0dGluZ3MiOnsiJGlkIjoiOTU0IiwiRm9udFNpemUiOjExLCJGb250TmFtZSI6IkNhbGlicmkiLCJJc0JvbGQiOmZhbHNlLCJJc0l0YWxpYyI6ZmFsc2UsIklzVW5kZXJsaW5lZCI6ZmFsc2UsIlBhcmVudFN0eWxlIjpudWxsfSwiQXV0b1NpemUiOjAsIkZvcmVncm91bmQiOnsiJGlkIjoiOTU1IiwiQ29sb3IiOnsiJGlkIjoiOTU2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k1NyIsIlRvcCI6MC4wLCJMZWZ0IjowLjAsIlJpZ2h0IjowLjAsIkJvdHRvbSI6MC4wfSwiUGFkZGluZyI6eyIkaWQiOiI5NTgiLCJUb3AiOjAuMCwiTGVmdCI6MC4wLCJSaWdodCI6MC4wLCJCb3R0b20iOjAuMH0sIkJhY2tncm91bmQiOnsiJGlkIjoiOTU5IiwiQ29sb3IiOnsiJGlkIjoiOTYwIiwiQSI6MCwiUiI6MjU1LCJHIjoyNTUsIkIiOjI1NX19LCJJc1Zpc2libGUiOnRydWUsIldpZHRoIjowLjAsIkhlaWdodCI6MC4wLCJCb3JkZXJTdHlsZSI6eyIkaWQiOiI5NjEiLCJMaW5lQ29sb3IiOm51bGwsIkxpbmVXZWlnaHQiOjAuMCwiTGluZVR5cGUiOjAsIlBhcmVudFN0eWxlIjpudWxsfSwiUGFyZW50U3R5bGUiOm51bGx9LCJEYXRlU3R5bGUiOnsiJGlkIjoiOTYyIiwiRm9udFNldHRpbmdzIjp7IiRpZCI6Ijk2MyIsIkZvbnRTaXplIjoxMCwiRm9udE5hbWUiOiJDYWxpYnJpIiwiSXNCb2xkIjpmYWxzZSwiSXNJdGFsaWMiOmZhbHNlLCJJc1VuZGVybGluZWQiOmZhbHNlLCJQYXJlbnRTdHlsZSI6bnVsbH0sIkF1dG9TaXplIjowLCJGb3JlZ3JvdW5kIjp7IiRpZCI6Ijk2NCIsIkNvbG9yIjp7IiRpZCI6Ijk2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Y2IiwiVG9wIjowLjAsIkxlZnQiOjAuMCwiUmlnaHQiOjAuMCwiQm90dG9tIjowLjB9LCJQYWRkaW5nIjp7IiRpZCI6Ijk2NyIsIlRvcCI6MC4wLCJMZWZ0IjowLjAsIlJpZ2h0IjowLjAsIkJvdHRvbSI6MC4wfSwiQmFja2dyb3VuZCI6eyIkaWQiOiI5NjgiLCJDb2xvciI6eyIkaWQiOiI5NjkiLCJBIjowLCJSIjoyNTUsIkciOjI1NSwiQiI6MjU1fX0sIklzVmlzaWJsZSI6dHJ1ZSwiV2lkdGgiOjAuMCwiSGVpZ2h0IjowLjAsIkJvcmRlclN0eWxlIjp7IiRpZCI6Ijk3MCIsIkxpbmVDb2xvciI6bnVsbCwiTGluZVdlaWdodCI6MC4wLCJMaW5lVHlwZSI6MCwiUGFyZW50U3R5bGUiOm51bGx9LCJQYXJlbnRTdHlsZSI6bnVsbH0sIkRhdGVGb3JtYXQiOnsiJGlkIjoiOT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3MiIsIkZvcm1hdCI6MCwiSXNWaXNpYmxlIjpmYWxzZSwiTGFzdEtub3duVmlzaWJpbGl0eVN0YXRlIjpmYWxzZX0sIklzVmlzaWJsZSI6dHJ1ZSwiUGFyZW50U3R5bGUiOm51bGx9LCJJbmRleCI6MTcsIlNtYXJ0RHVyYXRpb25BY3RpdmF0ZWQiOmZhbHNlLCJEYXRlRm9ybWF0Ijp7IiRyZWYiOiI5NzEifSwiV2Vla051bWJlcmluZyI6eyIkaWQiOiI5NzMiLCJGb3JtYXQiOjAsIklzVmlzaWJsZSI6ZmFsc2UsIkxhc3RLbm93blZpc2liaWxpdHlTdGF0ZSI6ZmFsc2V9LCJJZCI6ImI3NTRhNWQ5LWQ1MjYtNDQyOS05NTFmLTI5YjZhYTk3NzE2MSIsIkltcG9ydElkIjpudWxsLCJUaXRsZSI6IkRldmVsb3AgcGxhbiBmcmFtZXdvcmsiLCJOb3RlIjpudWxsLCJIeXBlcmxpbmsiOnsiJGlkIjoiOTc0IiwiQWRkcmVzcyI6IiIsIlN1YkFkZHJlc3MiOiIifSwiSXNDaGFuZ2VkIjpmYWxzZSwiSXNOZXciOmZhbHNlfX0seyIkaWQiOiI5NzUiLCJfYXR0YWNoZWRNaWxlc3RvbmVzIjpbeyIkaWQiOiI5NzYiLCJEYXRlIjoiMjAyNS0wNC0zMFQyMzo1OTowMCIsIlN0eWxlIjp7IiRpZCI6Ijk3NyIsIlNoYXBlIjoxLCJDb25uZWN0b3JNYXJnaW4iOnsiJGlkIjoiOTc4IiwiVG9wIjowLjAsIkxlZnQiOjIuMCwiUmlnaHQiOjIuMCwiQm90dG9tIjowLjB9LCJDb25uZWN0b3JTdHlsZSI6eyIkaWQiOiI5NzkiLCJMaW5lQ29sb3IiOnsiJGlkIjoiOTgwIiwiJHR5cGUiOiJOTFJFLkNvbW1vbi5Eb20uU29saWRDb2xvckJydXNoLCBOTFJFLkNvbW1vbiIsIkNvbG9yIjp7IiRpZCI6Ijk4MSIsIkEiOjEyNywiUiI6MTc4LCJHIjoxNCwiQiI6MTh9fSwiTGluZVdlaWdodCI6MS4wLCJMaW5lVHlwZSI6MCwiUGFyZW50U3R5bGUiOm51bGx9LCJJc0JlbG93VGltZWJhbmQiOnRydWUsIlBvc2l0aW9uT25UYXNrIjoxLCJIaWRlRGF0ZSI6ZmFsc2UsIlNoYXBlU2l6ZSI6MCwiU3BhY2luZyI6Mi4wLCJQYWRkaW5nIjp7IiRpZCI6Ijk4MiIsIlRvcCI6Ny4wLCJMZWZ0IjozLjAsIlJpZ2h0IjowLjAsIkJvdHRvbSI6Mi4wfSwiU2hhcGVTdHlsZSI6eyIkaWQiOiI5ODMiLCJNYXJnaW4iOnsiJHJlZiI6IjE0In0sIlBhZGRpbmciOnsiJHJlZiI6IjE1In0sIkJhY2tncm91bmQiOnsiJGlkIjoiOTg0IiwiQ29sb3IiOnsiJGlkIjoiOTg1IiwiQSI6MjU1LCJSIjoxNzgsIkciOjE0LCJCIjoxOH19LCJJc1Zpc2libGUiOnRydWUsIldpZHRoIjoxMi4wLCJIZWlnaHQiOjE0LjAsIkJvcmRlclN0eWxlIjp7IiRpZCI6Ijk4NiIsIkxpbmVDb2xvciI6eyIkaWQiOiI5ODciLCIkdHlwZSI6Ik5MUkUuQ29tbW9uLkRvbS5Tb2xpZENvbG9yQnJ1c2gsIE5MUkUuQ29tbW9uIiwiQ29sb3IiOnsiJGlkIjoiOTg4IiwiQSI6MjU1LCJSIjoyNTUsIkciOjAsIkIiOjB9fSwiTGluZVdlaWdodCI6MC4wLCJMaW5lVHlwZSI6MCwiUGFyZW50U3R5bGUiOm51bGx9LCJQYXJlbnRTdHlsZSI6bnVsbH0sIlRpdGxlU3R5bGUiOnsiJGlkIjoiOTg5IiwiRm9udFNldHRpbmdzIjp7IiRpZCI6Ijk5MCIsIkZvbnRTaXplIjoxMSwiRm9udE5hbWUiOiJDYWxpYnJpIiwiSXNCb2xkIjpmYWxzZSwiSXNJdGFsaWMiOmZhbHNlLCJJc1VuZGVybGluZWQiOmZhbHNlLCJQYXJlbnRTdHlsZSI6bnVsbH0sIkF1dG9TaXplIjowLCJGb3JlZ3JvdW5kIjp7IiRpZCI6Ijk5MSIsIkNvbG9yIjp7IiRpZCI6Ijk5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ifSwiUGFkZGluZyI6eyIkcmVmIjoiMjYifSwiQmFja2dyb3VuZCI6eyIkaWQiOiI5OTMiLCJDb2xvciI6eyIkaWQiOiI5OTQiLCJBIjowLCJSIjoyNTUsIkciOjI1NSwiQiI6MjU1fX0sIklzVmlzaWJsZSI6dHJ1ZSwiV2lkdGgiOjAuMCwiSGVpZ2h0IjowLjAsIkJvcmRlclN0eWxlIjp7IiRpZCI6Ijk5NSIsIkxpbmVDb2xvciI6bnVsbCwiTGluZVdlaWdodCI6MC4wLCJMaW5lVHlwZSI6MCwiUGFyZW50U3R5bGUiOm51bGx9LCJQYXJlbnRTdHlsZSI6bnVsbH0sIkRhdGVTdHlsZSI6eyIkaWQiOiI5OTYiLCJGb250U2V0dGluZ3MiOnsiJGlkIjoiOTk3IiwiRm9udFNpemUiOjEwLCJGb250TmFtZSI6IkNhbGlicmkiLCJJc0JvbGQiOmZhbHNlLCJJc0l0YWxpYyI6ZmFsc2UsIklzVW5kZXJsaW5lZCI6ZmFsc2UsIlBhcmVudFN0eWxlIjpudWxsfSwiQXV0b1NpemUiOjAsIkZvcmVncm91bmQiOnsiJGlkIjoiOTk4IiwiQ29sb3IiOnsiJGlkIjoiOTk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xMDAwIiwiQ29sb3IiOnsiJGlkIjoiMTAwMSIsIkEiOjAsIlIiOjI1NSwiRyI6MjU1LCJCIjoyNTV9fSwiSXNWaXNpYmxlIjpmYWxzZSwiV2lkdGgiOjAuMCwiSGVpZ2h0IjowLjAsIkJvcmRlclN0eWxlIjp7IiRpZCI6IjEwMDIiLCJMaW5lQ29sb3IiOm51bGwsIkxpbmVXZWlnaHQiOjAuMCwiTGluZVR5cGUiOjAsIlBhcmVudFN0eWxlIjpudWxsfSwiUGFyZW50U3R5bGUiOm51bGx9LCJEYXRlRm9ybWF0Ijp7IiRpZCI6IjEw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wNCIsIkZvcm1hdCI6MCwiSXNWaXNpYmxlIjpmYWxzZSwiTGFzdEtub3duVmlzaWJpbGl0eVN0YXRlIjpmYWxzZX0sIklzVmlzaWJsZSI6dHJ1ZSwiUGFyZW50U3R5bGUiOm51bGx9LCJJbmRleCI6MTksIlBlcmNlbnRhZ2VDb21wbGV0ZSI6bnVsbCwiUG9zaXRpb24iOnsiUmF0aW8iOjAuMCwiSXNDdXN0b20iOmZhbHNlfSwiRGF0ZUZvcm1hdCI6eyIkcmVmIjoiMTAwMyJ9LCJXZWVrTnVtYmVyaW5nIjp7IiRpZCI6IjEwMDUiLCJGb3JtYXQiOjAsIklzVmlzaWJsZSI6ZmFsc2UsIkxhc3RLbm93blZpc2liaWxpdHlTdGF0ZSI6ZmFsc2V9LCJSZWxhdGVkVGFza0lkIjoiMTY1YTlhMTktOGJlMy00YWNmLTk0YWEtYmE0NDNhZTY4NzcxIiwiSWQiOiJiZjVkNmIzYy1iNTM0LTQ1MmEtOGZmNC02MTY3NTIwYmMzNjMiLCJJbXBvcnRJZCI6IiIsIlRpdGxlIjoiTWFuYWdlbWVudCBhcHByb3ZhbCIsIk5vdGUiOm51bGwsIkh5cGVybGluayI6eyIkaWQiOiIxMDA2IiwiQWRkcmVzcyI6IiIsIlN1YkFkZHJlc3MiOiIifSwiSXNDaGFuZ2VkIjpmYWxzZSwiSXNOZXciOmZhbHNlfV0sIlRhc2tEZWZpbml0aW9uIjp7IiRpZCI6IjEwMDciLCJHcm91cE5hbWUiOiI3NmMzMzc3NS0yNjVhLTQ3NDItYWFiMC00NTI5ZGFjNWM0NDEiLCJTdGFydERhdGUiOiIyMDI1LTA0LTIyVDAwOjAwOjAwWiIsIkVuZERhdGUiOiIyMDI1LTA1LTAxVDAwOjM1OjAwWiIsIlBlcmNlbnRhZ2VDb21wbGV0ZSI6bnVsbCwiU3R5bGUiOnsiJGlkIjoiMTAwOCIsIlNoYXBlIjowLCJTaGFwZVRoaWNrbmVzcyI6MCwiRHVyYXRpb25Gb3JtYXQiOjAsIkluY2x1ZGVOb25Xb3JraW5nRGF5c0luRHVyYXRpb24iOmZhbHNlLCJQZXJjZW50YWdlQ29tcGxldGVTdHlsZSI6eyIkaWQiOiIxMDA5IiwiRm9udFNldHRpbmdzIjp7IiRpZCI6IjEwMTA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MTAxMSIsIlRvcCI6MC4wLCJMZWZ0IjowLjAsIlJpZ2h0IjowLjAsIkJvdHRvbSI6MC4wfSwiUGFkZGluZyI6eyIkaWQiOiIxMDEyIiwiVG9wIjowLjAsIkxlZnQiOjAuMCwiUmlnaHQiOjAuMCwiQm90dG9tIjowLjB9LCJCYWNrZ3JvdW5kIjp7IiRpZCI6IjEwMTMiLCJDb2xvciI6eyIkaWQiOiIxMDE0IiwiQSI6ODksIlIiOjAsIkciOjAsIkIiOjB9fSwiSXNWaXNpYmxlIjp0cnVlLCJXaWR0aCI6MC4wLCJIZWlnaHQiOjAuMCwiQm9yZGVyU3R5bGUiOnsiJGlkIjoiMTAxNSIsIkxpbmVDb2xvciI6bnVsbCwiTGluZVdlaWdodCI6MC4wLCJMaW5lVHlwZSI6MCwiUGFyZW50U3R5bGUiOm51bGx9LCJQYXJlbnRTdHlsZSI6bnVsbH0sIkR1cmF0aW9uU3R5bGUiOnsiJGlkIjoiMTAxNiIsIkZvbnRTZXR0aW5ncyI6eyIkaWQiOiIxMDE3IiwiRm9udFNpemUiOjEwLCJGb250TmFtZSI6IkNhbGlicmkiLCJJc0JvbGQiOmZhbHNlLCJJc0l0YWxpYyI6ZmFsc2UsIklzVW5kZXJsaW5lZCI6ZmFsc2UsIlBhcmVudFN0eWxlIjpudWxsfSwiQXV0b1NpemUiOjAsIkZvcmVncm91bmQiOnsiJGlkIjoiMTAxOCIsIkNvbG9yIjp7IiRpZCI6IjEwMT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MCIsIlRvcCI6MC4wLCJMZWZ0IjowLjAsIlJpZ2h0IjowLjAsIkJvdHRvbSI6MC4wfSwiUGFkZGluZyI6eyIkaWQiOiIxMDIxIiwiVG9wIjowLjAsIkxlZnQiOjAuMCwiUmlnaHQiOjAuMCwiQm90dG9tIjowLjB9LCJCYWNrZ3JvdW5kIjp7IiRpZCI6IjEwMjIiLCJDb2xvciI6eyIkaWQiOiIxMDIzIiwiQSI6MCwiUiI6MjU1LCJHIjoyNTUsIkIiOjI1NX19LCJJc1Zpc2libGUiOnRydWUsIldpZHRoIjowLjAsIkhlaWdodCI6MC4wLCJCb3JkZXJTdHlsZSI6eyIkaWQiOiIxMDI0IiwiTGluZUNvbG9yIjpudWxsLCJMaW5lV2VpZ2h0IjowLjAsIkxpbmVUeXBlIjowLCJQYXJlbnRTdHlsZSI6bnVsbH0sIlBhcmVudFN0eWxlIjpudWxsfSwiSG9yaXpvbnRhbENvbm5lY3RvclN0eWxlIjp7IiRpZCI6IjEwMjUiLCJMaW5lQ29sb3IiOnsiJGlkIjoiMTAyNiIsIiR0eXBlIjoiTkxSRS5Db21tb24uRG9tLlNvbGlkQ29sb3JCcnVzaCwgTkxSRS5Db21tb24iLCJDb2xvciI6eyIkaWQiOiIxMDI3IiwiQSI6MjU1LCJSIjoyMDQsIkciOjIwNCwiQiI6MjA0fX0sIkxpbmVXZWlnaHQiOjEuMCwiTGluZVR5cGUiOjAsIlBhcmVudFN0eWxlIjpudWxsfSwiVmVydGljYWxDb25uZWN0b3JTdHlsZSI6eyIkaWQiOiIxMDI4IiwiTGluZUNvbG9yIjp7IiRpZCI6IjEwMjkiLCIkdHlwZSI6Ik5MUkUuQ29tbW9uLkRvbS5Tb2xpZENvbG9yQnJ1c2gsIE5MUkUuQ29tbW9uIiwiQ29sb3IiOnsiJGlkIjoiMTAzMCIsIkEiOjI1NSwiUiI6MjA0LCJHIjoyMDQsIkIiOjIwNH19LCJMaW5lV2VpZ2h0IjowLjAsIkxpbmVUeXBlIjowLCJQYXJlbnRTdHlsZSI6bnVsbH0sIk1hcmdpbiI6bnVsbCwiU3RhcnREYXRlUG9zaXRpb24iOjYsIkVuZERhdGVQb3NpdGlvbiI6NiwiRGF0ZUlzVmlzaWJsZSI6ZmFsc2UsIlRpdGxlUG9zaXRpb24iOjQsIkR1cmF0aW9uUG9zaXRpb24iOjIsIlBlcmNlbnRhZ2VDb21wbGV0ZWRQb3NpdGlvbiI6NiwiU3BhY2luZyI6MywiSXNCZWxvd1RpbWViYW5kIjp0cnVlLCJQZXJjZW50YWdlQ29tcGxldGVTaGFwZU9wYWNpdHkiOjM1LCJTaGFwZVN0eWxlIjp7IiRpZCI6IjEwMzEiLCJNYXJnaW4iOnsiJGlkIjoiMTAzMiIsIlRvcCI6MC4wLCJMZWZ0Ijo0LjAsIlJpZ2h0Ijo0LjAsIkJvdHRvbSI6MC4wfSwiUGFkZGluZyI6eyIkaWQiOiIxMDMzIiwiVG9wIjowLjAsIkxlZnQiOjAuMCwiUmlnaHQiOjAuMCwiQm90dG9tIjowLjB9LCJCYWNrZ3JvdW5kIjp7IiRpZCI6IjEwMzQiLCJDb2xvciI6eyIkaWQiOiIxMDM1IiwiQSI6MjU1LCJSIjoyNiwiRyI6MTcwLCJCIjo2Nn19LCJJc1Zpc2libGUiOnRydWUsIldpZHRoIjowLjAsIkhlaWdodCI6MTAuMCwiQm9yZGVyU3R5bGUiOnsiJGlkIjoiMTAzNiIsIkxpbmVDb2xvciI6eyIkaWQiOiIxMDM3IiwiJHR5cGUiOiJOTFJFLkNvbW1vbi5Eb20uU29saWRDb2xvckJydXNoLCBOTFJFLkNvbW1vbiIsIkNvbG9yIjp7IiRpZCI6IjEwMzgiLCJBIjoyNTUsIlIiOjI1NSwiRyI6MCwiQiI6MH19LCJMaW5lV2VpZ2h0IjowLjAsIkxpbmVUeXBlIjowLCJQYXJlbnRTdHlsZSI6bnVsbH0sIlBhcmVudFN0eWxlIjpudWxsfSwiVGl0bGVTdHlsZSI6eyIkaWQiOiIxMDM5IiwiRm9udFNldHRpbmdzIjp7IiRpZCI6IjEwNDAiLCJGb250U2l6ZSI6MTEsIkZvbnROYW1lIjoiQ2FsaWJyaSIsIklzQm9sZCI6ZmFsc2UsIklzSXRhbGljIjpmYWxzZSwiSXNVbmRlcmxpbmVkIjpmYWxzZSwiUGFyZW50U3R5bGUiOm51bGx9LCJBdXRvU2l6ZSI6MCwiRm9yZWdyb3VuZCI6eyIkaWQiOiIxMDQxIiwiQ29sb3IiOnsiJGlkIjoiMTA0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DQzIiwiVG9wIjowLjAsIkxlZnQiOjAuMCwiUmlnaHQiOjAuMCwiQm90dG9tIjowLjB9LCJQYWRkaW5nIjp7IiRpZCI6IjEwNDQiLCJUb3AiOjAuMCwiTGVmdCI6MC4wLCJSaWdodCI6MC4wLCJCb3R0b20iOjAuMH0sIkJhY2tncm91bmQiOnsiJGlkIjoiMTA0NSIsIkNvbG9yIjp7IiRpZCI6IjEwNDYiLCJBIjowLCJSIjoyNTUsIkciOjI1NSwiQiI6MjU1fX0sIklzVmlzaWJsZSI6dHJ1ZSwiV2lkdGgiOjAuMCwiSGVpZ2h0IjowLjAsIkJvcmRlclN0eWxlIjp7IiRpZCI6IjEwNDciLCJMaW5lQ29sb3IiOm51bGwsIkxpbmVXZWlnaHQiOjAuMCwiTGluZVR5cGUiOjAsIlBhcmVudFN0eWxlIjpudWxsfSwiUGFyZW50U3R5bGUiOm51bGx9LCJEYXRlU3R5bGUiOnsiJGlkIjoiMTA0OCIsIkZvbnRTZXR0aW5ncyI6eyIkaWQiOiIxMDQ5IiwiRm9udFNpemUiOjEwLCJGb250TmFtZSI6IkNhbGlicmkiLCJJc0JvbGQiOmZhbHNlLCJJc0l0YWxpYyI6ZmFsc2UsIklzVW5kZXJsaW5lZCI6ZmFsc2UsIlBhcmVudFN0eWxlIjpudWxsfSwiQXV0b1NpemUiOjAsIkZvcmVncm91bmQiOnsiJGlkIjoiMTA1MCIsIkNvbG9yIjp7IiRpZCI6IjEw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TIiLCJUb3AiOjAuMCwiTGVmdCI6MC4wLCJSaWdodCI6MC4wLCJCb3R0b20iOjAuMH0sIlBhZGRpbmciOnsiJGlkIjoiMTA1MyIsIlRvcCI6MC4wLCJMZWZ0IjowLjAsIlJpZ2h0IjowLjAsIkJvdHRvbSI6MC4wfSwiQmFja2dyb3VuZCI6eyIkaWQiOiIxMDU0IiwiQ29sb3IiOnsiJGlkIjoiMTA1NSIsIkEiOjAsIlIiOjI1NSwiRyI6MjU1LCJCIjoyNTV9fSwiSXNWaXNpYmxlIjp0cnVlLCJXaWR0aCI6MC4wLCJIZWlnaHQiOjAuMCwiQm9yZGVyU3R5bGUiOnsiJGlkIjoiMTA1NiIsIkxpbmVDb2xvciI6bnVsbCwiTGluZVdlaWdodCI6MC4wLCJMaW5lVHlwZSI6MCwiUGFyZW50U3R5bGUiOm51bGx9LCJQYXJlbnRTdHlsZSI6bnVsbH0sIkRhdGVGb3JtYXQiOnsiJGlkIjoiMTA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U4IiwiRm9ybWF0IjowLCJJc1Zpc2libGUiOmZhbHNlLCJMYXN0S25vd25WaXNpYmlsaXR5U3RhdGUiOmZhbHNlfSwiSXNWaXNpYmxlIjp0cnVlLCJQYXJlbnRTdHlsZSI6bnVsbH0sIkluZGV4IjoxOCwiU21hcnREdXJhdGlvbkFjdGl2YXRlZCI6ZmFsc2UsIkRhdGVGb3JtYXQiOnsiJHJlZiI6IjEwNTcifSwiV2Vla051bWJlcmluZyI6eyIkaWQiOiIxMDU5IiwiRm9ybWF0IjowLCJJc1Zpc2libGUiOmZhbHNlLCJMYXN0S25vd25WaXNpYmlsaXR5U3RhdGUiOmZhbHNlfSwiSWQiOiIxNjVhOWExOS04YmUzLTRhY2YtOTRhYS1iYTQ0M2FlNjg3NzEiLCJJbXBvcnRJZCI6bnVsbCwiVGl0bGUiOiJEb2N1bWVudCBwcm9jZWR1cmVzICIsIk5vdGUiOm51bGwsIkh5cGVybGluayI6eyIkaWQiOiIxMDYwIiwiQWRkcmVzcyI6IiIsIlN1YkFkZHJlc3MiOiIifSwiSXNDaGFuZ2VkIjpmYWxzZSwiSXNOZXciOmZhbHNlfX1dLCJfbWlsZXN0b25lcyI6W10sIklkIjoiNzZjMzM3NzUtMjY1YS00NzQyLWFhYjAtNDUyOWRhYzVjNDQxIiwiSXNTaW5nbGVJdGVtUm93IjpmYWxzZX0seyIkaWQiOiIxMDYxIiwiX3Rhc2tzIjpbeyIkaWQiOiIxMDYyIiwiX2F0dGFjaGVkTWlsZXN0b25lcyI6W10sIlRhc2tEZWZpbml0aW9uIjp7IiRpZCI6IjEwNjMiLCJHcm91cE5hbWUiOm51bGwsIlN0YXJ0RGF0ZSI6IjIwMjUtMDQtMDlUMDA6MDA6MDBaIiwiRW5kRGF0ZSI6IjIwMjUtMDQtMTVUMDA6NDY6MDBaIiwiUGVyY2VudGFnZUNvbXBsZXRlIjpudWxsLCJTdHlsZSI6eyIkaWQiOiIxMDY0IiwiU2hhcGUiOjAsIlNoYXBlVGhpY2tuZXNzIjowLCJEdXJhdGlvbkZvcm1hdCI6MCwiSW5jbHVkZU5vbldvcmtpbmdEYXlzSW5EdXJhdGlvbiI6ZmFsc2UsIlBlcmNlbnRhZ2VDb21wbGV0ZVN0eWxlIjp7IiRpZCI6IjEwNjUiLCJGb250U2V0dGluZ3MiOnsiJGlkIjoiMTA2NiIsIkZvbnRTaXplIjoxMCwiRm9udE5hbWUiOiJDYWxpYnJpIiwiSXNCb2xkIjpmYWxzZSwiSXNJdGFsaWMiOmZhbHNlLCJJc1VuZGVybGluZWQiOmZhbHNlLCJQYXJlbnRTdHlsZSI6bnVsbH0sIkF1dG9TaXplIjowLCJGb3JlZ3JvdW5kIjp7IiRyZWYiOiI0NyJ9LCJNYXhXaWR0aCI6MjAwLjAsIk1heEhlaWdodCI6IkluZmluaXR5IiwiU21hcnRGb3JlZ3JvdW5kSXNBY3RpdmUiOmZhbHNlLCJIb3Jpem9udGFsQWxpZ25tZW50IjowLCJWZXJ0aWNhbEFsaWdubWVudCI6MCwiU21hcnRGb3JlZ3JvdW5kIjpudWxsLCJCYWNrZ3JvdW5kRmlsbFR5cGUiOjAsIk1hcmdpbiI6eyIkaWQiOiIxMDY3IiwiVG9wIjowLjAsIkxlZnQiOjAuMCwiUmlnaHQiOjAuMCwiQm90dG9tIjowLjB9LCJQYWRkaW5nIjp7IiRpZCI6IjEwNjgiLCJUb3AiOjAuMCwiTGVmdCI6MC4wLCJSaWdodCI6MC4wLCJCb3R0b20iOjAuMH0sIkJhY2tncm91bmQiOnsiJGlkIjoiMTA2OSIsIkNvbG9yIjp7IiRpZCI6IjEwNzAiLCJBIjo4OSwiUiI6MCwiRyI6MCwiQiI6MH19LCJJc1Zpc2libGUiOnRydWUsIldpZHRoIjowLjAsIkhlaWdodCI6MC4wLCJCb3JkZXJTdHlsZSI6eyIkaWQiOiIxMDcxIiwiTGluZUNvbG9yIjpudWxsLCJMaW5lV2VpZ2h0IjowLjAsIkxpbmVUeXBlIjowLCJQYXJlbnRTdHlsZSI6bnVsbH0sIlBhcmVudFN0eWxlIjpudWxsfSwiRHVyYXRpb25TdHlsZSI6eyIkaWQiOiIxMDcyIiwiRm9udFNldHRpbmdzIjp7IiRpZCI6IjEwNzMiLCJGb250U2l6ZSI6MTAsIkZvbnROYW1lIjoiQ2FsaWJyaSIsIklzQm9sZCI6ZmFsc2UsIklzSXRhbGljIjpmYWxzZSwiSXNVbmRlcmxpbmVkIjpmYWxzZSwiUGFyZW50U3R5bGUiOm51bGx9LCJBdXRvU2l6ZSI6MCwiRm9yZWdyb3VuZCI6eyIkaWQiOiIxMDc0IiwiQ29sb3IiOnsiJGlkIjoiMTA3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Dc2IiwiVG9wIjowLjAsIkxlZnQiOjAuMCwiUmlnaHQiOjAuMCwiQm90dG9tIjowLjB9LCJQYWRkaW5nIjp7IiRpZCI6IjEwNzciLCJUb3AiOjAuMCwiTGVmdCI6MC4wLCJSaWdodCI6MC4wLCJCb3R0b20iOjAuMH0sIkJhY2tncm91bmQiOnsiJGlkIjoiMTA3OCIsIkNvbG9yIjp7IiRpZCI6IjEwNzkiLCJBIjowLCJSIjoyNTUsIkciOjI1NSwiQiI6MjU1fX0sIklzVmlzaWJsZSI6dHJ1ZSwiV2lkdGgiOjAuMCwiSGVpZ2h0IjowLjAsIkJvcmRlclN0eWxlIjp7IiRpZCI6IjEwODAiLCJMaW5lQ29sb3IiOm51bGwsIkxpbmVXZWlnaHQiOjAuMCwiTGluZVR5cGUiOjAsIlBhcmVudFN0eWxlIjpudWxsfSwiUGFyZW50U3R5bGUiOm51bGx9LCJIb3Jpem9udGFsQ29ubmVjdG9yU3R5bGUiOnsiJGlkIjoiMTA4MSIsIkxpbmVDb2xvciI6eyIkaWQiOiIxMDgyIiwiJHR5cGUiOiJOTFJFLkNvbW1vbi5Eb20uU29saWRDb2xvckJydXNoLCBOTFJFLkNvbW1vbiIsIkNvbG9yIjp7IiRpZCI6IjEwODMiLCJBIjoyNTUsIlIiOjIwNCwiRyI6MjA0LCJCIjoyMDR9fSwiTGluZVdlaWdodCI6MS4wLCJMaW5lVHlwZSI6MCwiUGFyZW50U3R5bGUiOm51bGx9LCJWZXJ0aWNhbENvbm5lY3RvclN0eWxlIjp7IiRpZCI6IjEwODQiLCJMaW5lQ29sb3IiOnsiJGlkIjoiMTA4NSIsIiR0eXBlIjoiTkxSRS5Db21tb24uRG9tLlNvbGlkQ29sb3JCcnVzaCwgTkxSRS5Db21tb24iLCJDb2xvciI6eyIkaWQiOiIxMDg2IiwiQSI6MjU1LCJSIjoyMDQsIkciOjIwNCwiQiI6MjA0fX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zLCJJc0JlbG93VGltZWJhbmQiOnRydWUsIlBlcmNlbnRhZ2VDb21wbGV0ZVNoYXBlT3BhY2l0eSI6MzUsIlNoYXBlU3R5bGUiOnsiJGlkIjoiMTA4NyIsIk1hcmdpbiI6eyIkaWQiOiIxMDg4IiwiVG9wIjowLjAsIkxlZnQiOjQuMCwiUmlnaHQiOjQuMCwiQm90dG9tIjowLjB9LCJQYWRkaW5nIjp7IiRpZCI6IjEwODkiLCJUb3AiOjAuMCwiTGVmdCI6MC4wLCJSaWdodCI6MC4wLCJCb3R0b20iOjAuMH0sIkJhY2tncm91bmQiOnsiJGlkIjoiMTA5MCIsIkNvbG9yIjp7IiRpZCI6IjEwOTEiLCJBIjoyNTUsIlIiOjI2LCJHIjoxNzAsIkIiOjY2fX0sIklzVmlzaWJsZSI6dHJ1ZSwiV2lkdGgiOjAuMCwiSGVpZ2h0IjoxMC4wLCJCb3JkZXJTdHlsZSI6eyIkaWQiOiIxMDkyIiwiTGluZUNvbG9yIjp7IiRpZCI6IjEwOTMiLCIkdHlwZSI6Ik5MUkUuQ29tbW9uLkRvbS5Tb2xpZENvbG9yQnJ1c2gsIE5MUkUuQ29tbW9uIiwiQ29sb3IiOnsiJGlkIjoiMTA5NCIsIkEiOjI1NSwiUiI6MjU1LCJHIjowLCJCIjowfX0sIkxpbmVXZWlnaHQiOjAuMCwiTGluZVR5cGUiOjAsIlBhcmVudFN0eWxlIjpudWxsfSwiUGFyZW50U3R5bGUiOm51bGx9LCJUaXRsZVN0eWxlIjp7IiRpZCI6IjEwOTUiLCJGb250U2V0dGluZ3MiOnsiJGlkIjoiMTA5NiIsIkZvbnRTaXplIjoxMSwiRm9udE5hbWUiOiJDYWxpYnJpIiwiSXNCb2xkIjpmYWxzZSwiSXNJdGFsaWMiOmZhbHNlLCJJc1VuZGVybGluZWQiOmZhbHNlLCJQYXJlbnRTdHlsZSI6bnVsbH0sIkF1dG9TaXplIjowLCJGb3JlZ3JvdW5kIjp7IiRpZCI6IjEwOTciLCJDb2xvciI6eyIkaWQiOiIxMDk4IiwiQSI6MjU1LCJSIjowLCJHIjowLCJCIjowfX0sIk1heFdpZHRoIjo3MjAuMCwiTWF4SGVpZ2h0IjoiSW5maW5pdHkiLCJTbWFydEZvcmVncm91bmRJc0FjdGl2ZSI6ZmFsc2UsIkhvcml6b250YWxBbGlnbm1lbnQiOjIsIlZlcnRpY2FsQWxpZ25tZW50IjowLCJTbWFydEZvcmVncm91bmQiOm51bGwsIkJhY2tncm91bmRGaWxsVHlwZSI6MCwiTWFyZ2luIjp7IiRpZCI6IjEwOTkiLCJUb3AiOjAuMCwiTGVmdCI6MC4wLCJSaWdodCI6MC4wLCJCb3R0b20iOjAuMH0sIlBhZGRpbmciOnsiJGlkIjoiMTEwMCIsIlRvcCI6MC4wLCJMZWZ0IjowLjAsIlJpZ2h0IjowLjAsIkJvdHRvbSI6MC4wfSwiQmFja2dyb3VuZCI6eyIkaWQiOiIxMTAxIiwiQ29sb3IiOnsiJGlkIjoiMTEwMiIsIkEiOjAsIlIiOjI1NSwiRyI6MjU1LCJCIjoyNTV9fSwiSXNWaXNpYmxlIjp0cnVlLCJXaWR0aCI6MC4wLCJIZWlnaHQiOjAuMCwiQm9yZGVyU3R5bGUiOnsiJGlkIjoiMTEwMyIsIkxpbmVDb2xvciI6bnVsbCwiTGluZVdlaWdodCI6MC4wLCJMaW5lVHlwZSI6MCwiUGFyZW50U3R5bGUiOm51bGx9LCJQYXJlbnRTdHlsZSI6bnVsbH0sIkRhdGVTdHlsZSI6eyIkaWQiOiIxMTA0IiwiRm9udFNldHRpbmdzIjp7IiRpZCI6IjExMDUiLCJGb250U2l6ZSI6MTAsIkZvbnROYW1lIjoiQ2FsaWJyaSIsIklzQm9sZCI6ZmFsc2UsIklzSXRhbGljIjpmYWxzZSwiSXNVbmRlcmxpbmVkIjpmYWxzZSwiUGFyZW50U3R5bGUiOm51bGx9LCJBdXRvU2l6ZSI6MCwiRm9yZWdyb3VuZCI6eyIkaWQiOiIxMTA2IiwiQ29sb3IiOnsiJGlkIjoiMTE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wOCIsIlRvcCI6MC4wLCJMZWZ0IjowLjAsIlJpZ2h0IjowLjAsIkJvdHRvbSI6MC4wfSwiUGFkZGluZyI6eyIkaWQiOiIxMTA5IiwiVG9wIjowLjAsIkxlZnQiOjAuMCwiUmlnaHQiOjAuMCwiQm90dG9tIjowLjB9LCJCYWNrZ3JvdW5kIjp7IiRpZCI6IjExMTAiLCJDb2xvciI6eyIkaWQiOiIxMTExIiwiQSI6MCwiUiI6MjU1LCJHIjoyNTUsIkIiOjI1NX19LCJJc1Zpc2libGUiOnRydWUsIldpZHRoIjowLjAsIkhlaWdodCI6MC4wLCJCb3JkZXJTdHlsZSI6eyIkaWQiOiIxMTEyIiwiTGluZUNvbG9yIjpudWxsLCJMaW5lV2VpZ2h0IjowLjAsIkxpbmVUeXBlIjowLCJQYXJlbnRTdHlsZSI6bnVsbH0sIlBhcmVudFN0eWxlIjpudWxsfSwiRGF0ZUZvcm1hdCI6eyIkaWQiOiIxMTE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TQiLCJGb3JtYXQiOjAsIklzVmlzaWJsZSI6ZmFsc2UsIkxhc3RLbm93blZpc2liaWxpdHlTdGF0ZSI6ZmFsc2V9LCJJc1Zpc2libGUiOnRydWUsIlBhcmVudFN0eWxlIjpudWxsfSwiSW5kZXgiOjIwLCJTbWFydER1cmF0aW9uQWN0aXZhdGVkIjpmYWxzZSwiRGF0ZUZvcm1hdCI6eyIkcmVmIjoiMTExMyJ9LCJXZWVrTnVtYmVyaW5nIjp7IiRpZCI6IjExMTUiLCJGb3JtYXQiOjAsIklzVmlzaWJsZSI6ZmFsc2UsIkxhc3RLbm93blZpc2liaWxpdHlTdGF0ZSI6ZmFsc2V9LCJJZCI6IjM5ZTM4Yjk5LTgzOWYtNGMwYS1iZDEyLTk0MjhlZDg2ZDJmYiIsIkltcG9ydElkIjpudWxsLCJUaXRsZSI6IlJlbG9jYXRpb24gUGxhbnMiLCJOb3RlIjpudWxsLCJIeXBlcmxpbmsiOnsiJGlkIjoiMTExNiIsIkFkZHJlc3MiOiIiLCJTdWJBZGRyZXNzIjoiIn0sIklzQ2hhbmdlZCI6ZmFsc2UsIklzTmV3IjpmYWxzZX19XSwiX21pbGVzdG9uZXMiOltdLCJJZCI6IjAwMDAwMDAwLTAwMDAtMDAwMC0wMDAwLTAwMDAwMDAwMDAwMCIsIklzU2luZ2xlSXRlbVJvdyI6dHJ1ZX0seyIkaWQiOiIxMTE3IiwiX3Rhc2tzIjpbeyIkaWQiOiIxMTE4IiwiX2F0dGFjaGVkTWlsZXN0b25lcyI6W10sIlRhc2tEZWZpbml0aW9uIjp7IiRpZCI6IjExMTkiLCJHcm91cE5hbWUiOm51bGwsIlN0YXJ0RGF0ZSI6IjIwMjUtMDQtMDlUMDA6MDA6MDBaIiwiRW5kRGF0ZSI6IjIwMjUtMDQtMTZUMDA6MDc6MDBaIiwiUGVyY2VudGFnZUNvbXBsZXRlIjpudWxsLCJTdHlsZSI6eyIkaWQiOiIxMTIwIiwiU2hhcGUiOjAsIlNoYXBlVGhpY2tuZXNzIjowLCJEdXJhdGlvbkZvcm1hdCI6MCwiSW5jbHVkZU5vbldvcmtpbmdEYXlzSW5EdXJhdGlvbiI6ZmFsc2UsIlBlcmNlbnRhZ2VDb21wbGV0ZVN0eWxlIjp7IiRpZCI6IjExMjEiLCJGb250U2V0dGluZ3MiOnsiJGlkIjoiMTEyMiIsIkZvbnRTaXplIjoxMCwiRm9udE5hbWUiOiJDYWxpYnJpIiwiSXNCb2xkIjpmYWxzZSwiSXNJdGFsaWMiOmZhbHNlLCJJc1VuZGVybGluZWQiOmZhbHNlLCJQYXJlbnRTdHlsZSI6bnVsbH0sIkF1dG9TaXplIjowLCJGb3JlZ3JvdW5kIjp7IiRyZWYiOiI0NyJ9LCJNYXhXaWR0aCI6MjAwLjAsIk1heEhlaWdodCI6IkluZmluaXR5IiwiU21hcnRGb3JlZ3JvdW5kSXNBY3RpdmUiOmZhbHNlLCJIb3Jpem9udGFsQWxpZ25tZW50IjowLCJWZXJ0aWNhbEFsaWdubWVudCI6MCwiU21hcnRGb3JlZ3JvdW5kIjpudWxsLCJCYWNrZ3JvdW5kRmlsbFR5cGUiOjAsIk1hcmdpbiI6eyIkaWQiOiIxMTIzIiwiVG9wIjowLjAsIkxlZnQiOjAuMCwiUmlnaHQiOjAuMCwiQm90dG9tIjowLjB9LCJQYWRkaW5nIjp7IiRpZCI6IjExMjQiLCJUb3AiOjAuMCwiTGVmdCI6MC4wLCJSaWdodCI6MC4wLCJCb3R0b20iOjAuMH0sIkJhY2tncm91bmQiOnsiJGlkIjoiMTEyNSIsIkNvbG9yIjp7IiRpZCI6IjExMjYiLCJBIjo4OSwiUiI6MCwiRyI6MCwiQiI6MH19LCJJc1Zpc2libGUiOnRydWUsIldpZHRoIjowLjAsIkhlaWdodCI6MC4wLCJCb3JkZXJTdHlsZSI6eyIkaWQiOiIxMTI3IiwiTGluZUNvbG9yIjpudWxsLCJMaW5lV2VpZ2h0IjowLjAsIkxpbmVUeXBlIjowLCJQYXJlbnRTdHlsZSI6bnVsbH0sIlBhcmVudFN0eWxlIjpudWxsfSwiRHVyYXRpb25TdHlsZSI6eyIkaWQiOiIxMTI4IiwiRm9udFNldHRpbmdzIjp7IiRpZCI6IjExMjkiLCJGb250U2l6ZSI6MTAsIkZvbnROYW1lIjoiQ2FsaWJyaSIsIklzQm9sZCI6ZmFsc2UsIklzSXRhbGljIjpmYWxzZSwiSXNVbmRlcmxpbmVkIjpmYWxzZSwiUGFyZW50U3R5bGUiOm51bGx9LCJBdXRvU2l6ZSI6MCwiRm9yZWdyb3VuZCI6eyIkaWQiOiIxMTMwIiwiQ29sb3IiOnsiJGlkIjoiMTEz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TMyIiwiVG9wIjowLjAsIkxlZnQiOjAuMCwiUmlnaHQiOjAuMCwiQm90dG9tIjowLjB9LCJQYWRkaW5nIjp7IiRpZCI6IjExMzMiLCJUb3AiOjAuMCwiTGVmdCI6MC4wLCJSaWdodCI6MC4wLCJCb3R0b20iOjAuMH0sIkJhY2tncm91bmQiOnsiJGlkIjoiMTEzNCIsIkNvbG9yIjp7IiRpZCI6IjExMzUiLCJBIjowLCJSIjoyNTUsIkciOjI1NSwiQiI6MjU1fX0sIklzVmlzaWJsZSI6dHJ1ZSwiV2lkdGgiOjAuMCwiSGVpZ2h0IjowLjAsIkJvcmRlclN0eWxlIjp7IiRpZCI6IjExMzYiLCJMaW5lQ29sb3IiOm51bGwsIkxpbmVXZWlnaHQiOjAuMCwiTGluZVR5cGUiOjAsIlBhcmVudFN0eWxlIjpudWxsfSwiUGFyZW50U3R5bGUiOm51bGx9LCJIb3Jpem9udGFsQ29ubmVjdG9yU3R5bGUiOnsiJGlkIjoiMTEzNyIsIkxpbmVDb2xvciI6eyIkaWQiOiIxMTM4IiwiJHR5cGUiOiJOTFJFLkNvbW1vbi5Eb20uU29saWRDb2xvckJydXNoLCBOTFJFLkNvbW1vbiIsIkNvbG9yIjp7IiRpZCI6IjExMzkiLCJBIjoyNTUsIlIiOjIwNCwiRyI6MjA0LCJCIjoyMDR9fSwiTGluZVdlaWdodCI6MS4wLCJMaW5lVHlwZSI6MCwiUGFyZW50U3R5bGUiOm51bGx9LCJWZXJ0aWNhbENvbm5lY3RvclN0eWxlIjp7IiRpZCI6IjExNDAiLCJMaW5lQ29sb3IiOnsiJGlkIjoiMTE0MSIsIiR0eXBlIjoiTkxSRS5Db21tb24uRG9tLlNvbGlkQ29sb3JCcnVzaCwgTkxSRS5Db21tb24iLCJDb2xvciI6eyIkaWQiOiIxMTQyIiwiQSI6MjU1LCJSIjoyMDQsIkciOjIwNCwiQiI6MjA0fX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zLCJJc0JlbG93VGltZWJhbmQiOnRydWUsIlBlcmNlbnRhZ2VDb21wbGV0ZVNoYXBlT3BhY2l0eSI6MzUsIlNoYXBlU3R5bGUiOnsiJGlkIjoiMTE0MyIsIk1hcmdpbiI6eyIkaWQiOiIxMTQ0IiwiVG9wIjowLjAsIkxlZnQiOjQuMCwiUmlnaHQiOjQuMCwiQm90dG9tIjowLjB9LCJQYWRkaW5nIjp7IiRpZCI6IjExNDUiLCJUb3AiOjAuMCwiTGVmdCI6MC4wLCJSaWdodCI6MC4wLCJCb3R0b20iOjAuMH0sIkJhY2tncm91bmQiOnsiJGlkIjoiMTE0NiIsIkNvbG9yIjp7IiRpZCI6IjExNDciLCJBIjoyNTUsIlIiOjI2LCJHIjoxNzAsIkIiOjY2fX0sIklzVmlzaWJsZSI6dHJ1ZSwiV2lkdGgiOjAuMCwiSGVpZ2h0IjoxMC4wLCJCb3JkZXJTdHlsZSI6eyIkaWQiOiIxMTQ4IiwiTGluZUNvbG9yIjp7IiRpZCI6IjExNDkiLCIkdHlwZSI6Ik5MUkUuQ29tbW9uLkRvbS5Tb2xpZENvbG9yQnJ1c2gsIE5MUkUuQ29tbW9uIiwiQ29sb3IiOnsiJGlkIjoiMTE1MCIsIkEiOjI1NSwiUiI6MjU1LCJHIjowLCJCIjowfX0sIkxpbmVXZWlnaHQiOjAuMCwiTGluZVR5cGUiOjAsIlBhcmVudFN0eWxlIjpudWxsfSwiUGFyZW50U3R5bGUiOm51bGx9LCJUaXRsZVN0eWxlIjp7IiRpZCI6IjExNTEiLCJGb250U2V0dGluZ3MiOnsiJGlkIjoiMTE1MiIsIkZvbnRTaXplIjoxMSwiRm9udE5hbWUiOiJDYWxpYnJpIiwiSXNCb2xkIjpmYWxzZSwiSXNJdGFsaWMiOmZhbHNlLCJJc1VuZGVybGluZWQiOmZhbHNlLCJQYXJlbnRTdHlsZSI6bnVsbH0sIkF1dG9TaXplIjowLCJGb3JlZ3JvdW5kIjp7IiRpZCI6IjExNTMiLCJDb2xvciI6eyIkaWQiOiIxMTU0IiwiQSI6MjU1LCJSIjowLCJHIjowLCJCIjowfX0sIk1heFdpZHRoIjo3MjAuMCwiTWF4SGVpZ2h0IjoiSW5maW5pdHkiLCJTbWFydEZvcmVncm91bmRJc0FjdGl2ZSI6ZmFsc2UsIkhvcml6b250YWxBbGlnbm1lbnQiOjIsIlZlcnRpY2FsQWxpZ25tZW50IjowLCJTbWFydEZvcmVncm91bmQiOm51bGwsIkJhY2tncm91bmRGaWxsVHlwZSI6MCwiTWFyZ2luIjp7IiRpZCI6IjExNTUiLCJUb3AiOjAuMCwiTGVmdCI6MC4wLCJSaWdodCI6MC4wLCJCb3R0b20iOjAuMH0sIlBhZGRpbmciOnsiJGlkIjoiMTE1NiIsIlRvcCI6MC4wLCJMZWZ0IjowLjAsIlJpZ2h0IjowLjAsIkJvdHRvbSI6MC4wfSwiQmFja2dyb3VuZCI6eyIkaWQiOiIxMTU3IiwiQ29sb3IiOnsiJGlkIjoiMTE1OCIsIkEiOjAsIlIiOjI1NSwiRyI6MjU1LCJCIjoyNTV9fSwiSXNWaXNpYmxlIjp0cnVlLCJXaWR0aCI6MC4wLCJIZWlnaHQiOjAuMCwiQm9yZGVyU3R5bGUiOnsiJGlkIjoiMTE1OSIsIkxpbmVDb2xvciI6bnVsbCwiTGluZVdlaWdodCI6MC4wLCJMaW5lVHlwZSI6MCwiUGFyZW50U3R5bGUiOm51bGx9LCJQYXJlbnRTdHlsZSI6bnVsbH0sIkRhdGVTdHlsZSI6eyIkaWQiOiIxMTYwIiwiRm9udFNldHRpbmdzIjp7IiRpZCI6IjExNjEiLCJGb250U2l6ZSI6MTAsIkZvbnROYW1lIjoiQ2FsaWJyaSIsIklzQm9sZCI6ZmFsc2UsIklzSXRhbGljIjpmYWxzZSwiSXNVbmRlcmxpbmVkIjpmYWxzZSwiUGFyZW50U3R5bGUiOm51bGx9LCJBdXRvU2l6ZSI6MCwiRm9yZWdyb3VuZCI6eyIkaWQiOiIxMTYyIiwiQ29sb3IiOnsiJGlkIjoiMTE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2NCIsIlRvcCI6MC4wLCJMZWZ0IjowLjAsIlJpZ2h0IjowLjAsIkJvdHRvbSI6MC4wfSwiUGFkZGluZyI6eyIkaWQiOiIxMTY1IiwiVG9wIjowLjAsIkxlZnQiOjAuMCwiUmlnaHQiOjAuMCwiQm90dG9tIjowLjB9LCJCYWNrZ3JvdW5kIjp7IiRpZCI6IjExNjYiLCJDb2xvciI6eyIkaWQiOiIxMTY3IiwiQSI6MCwiUiI6MjU1LCJHIjoyNTUsIkIiOjI1NX19LCJJc1Zpc2libGUiOnRydWUsIldpZHRoIjowLjAsIkhlaWdodCI6MC4wLCJCb3JkZXJTdHlsZSI6eyIkaWQiOiIxMTY4IiwiTGluZUNvbG9yIjpudWxsLCJMaW5lV2VpZ2h0IjowLjAsIkxpbmVUeXBlIjowLCJQYXJlbnRTdHlsZSI6bnVsbH0sIlBhcmVudFN0eWxlIjpudWxsfSwiRGF0ZUZvcm1hdCI6eyIkaWQiOiIxM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zAiLCJGb3JtYXQiOjAsIklzVmlzaWJsZSI6ZmFsc2UsIkxhc3RLbm93blZpc2liaWxpdHlTdGF0ZSI6ZmFsc2V9LCJJc1Zpc2libGUiOnRydWUsIlBhcmVudFN0eWxlIjpudWxsfSwiSW5kZXgiOjIxLCJTbWFydER1cmF0aW9uQWN0aXZhdGVkIjpmYWxzZSwiRGF0ZUZvcm1hdCI6eyIkcmVmIjoiMTE2OSJ9LCJXZWVrTnVtYmVyaW5nIjp7IiRpZCI6IjExNzEiLCJGb3JtYXQiOjAsIklzVmlzaWJsZSI6ZmFsc2UsIkxhc3RLbm93blZpc2liaWxpdHlTdGF0ZSI6ZmFsc2V9LCJJZCI6IjQwMjMyOTA2LTczMWUtNGExNS1hYWRlLWYwNGZmMmRjZGI0ZSIsIkltcG9ydElkIjpudWxsLCJUaXRsZSI6IklUIGRpc2FzdGVyIHJlY292ZXJ5IHBsYW4iLCJOb3RlIjpudWxsLCJIeXBlcmxpbmsiOnsiJGlkIjoiMTE3MiIsIkFkZHJlc3MiOiIiLCJTdWJBZGRyZXNzIjoiIn0sIklzQ2hhbmdlZCI6ZmFsc2UsIklzTmV3IjpmYWxzZX19XSwiX21pbGVzdG9uZXMiOltdLCJJZCI6IjAwMDAwMDAwLTAwMDAtMDAwMC0wMDAwLTAwMDAwMDAwMDAwMCIsIklzU2luZ2xlSXRlbVJvdyI6dHJ1ZX0seyIkaWQiOiIxMTczIiwiX3Rhc2tzIjpbeyIkaWQiOiIxMTc0IiwiX2F0dGFjaGVkTWlsZXN0b25lcyI6W10sIlRhc2tEZWZpbml0aW9uIjp7IiRpZCI6IjExNzUiLCJHcm91cE5hbWUiOm51bGwsIlN0YXJ0RGF0ZSI6IjIwMjUtMDQtMDlUMDA6MDA6MDBaIiwiRW5kRGF0ZSI6IjIwMjUtMDUtMTNUMjM6NDE6MDBaIiwiUGVyY2VudGFnZUNvbXBsZXRlIjpudWxsLCJTdHlsZSI6eyIkaWQiOiIxMTc2IiwiU2hhcGUiOjAsIlNoYXBlVGhpY2tuZXNzIjowLCJEdXJhdGlvbkZvcm1hdCI6MCwiSW5jbHVkZU5vbldvcmtpbmdEYXlzSW5EdXJhdGlvbiI6ZmFsc2UsIlBlcmNlbnRhZ2VDb21wbGV0ZVN0eWxlIjp7IiRpZCI6IjExNzciLCJGb250U2V0dGluZ3MiOnsiJGlkIjoiMTE3OCIsIkZvbnRTaXplIjoxMCwiRm9udE5hbWUiOiJDYWxpYnJpIiwiSXNCb2xkIjpmYWxzZSwiSXNJdGFsaWMiOmZhbHNlLCJJc1VuZGVybGluZWQiOmZhbHNlLCJQYXJlbnRTdHlsZSI6bnVsbH0sIkF1dG9TaXplIjowLCJGb3JlZ3JvdW5kIjp7IiRyZWYiOiI0NyJ9LCJNYXhXaWR0aCI6MjAwLjAsIk1heEhlaWdodCI6IkluZmluaXR5IiwiU21hcnRGb3JlZ3JvdW5kSXNBY3RpdmUiOmZhbHNlLCJIb3Jpem9udGFsQWxpZ25tZW50IjowLCJWZXJ0aWNhbEFsaWdubWVudCI6MCwiU21hcnRGb3JlZ3JvdW5kIjpudWxsLCJCYWNrZ3JvdW5kRmlsbFR5cGUiOjAsIk1hcmdpbiI6eyIkaWQiOiIxMTc5IiwiVG9wIjowLjAsIkxlZnQiOjAuMCwiUmlnaHQiOjAuMCwiQm90dG9tIjowLjB9LCJQYWRkaW5nIjp7IiRpZCI6IjExODAiLCJUb3AiOjAuMCwiTGVmdCI6MC4wLCJSaWdodCI6MC4wLCJCb3R0b20iOjAuMH0sIkJhY2tncm91bmQiOnsiJGlkIjoiMTE4MSIsIkNvbG9yIjp7IiRpZCI6IjExODIiLCJBIjo4OSwiUiI6MCwiRyI6MCwiQiI6MH19LCJJc1Zpc2libGUiOnRydWUsIldpZHRoIjowLjAsIkhlaWdodCI6MC4wLCJCb3JkZXJTdHlsZSI6eyIkaWQiOiIxMTgzIiwiTGluZUNvbG9yIjpudWxsLCJMaW5lV2VpZ2h0IjowLjAsIkxpbmVUeXBlIjowLCJQYXJlbnRTdHlsZSI6bnVsbH0sIlBhcmVudFN0eWxlIjpudWxsfSwiRHVyYXRpb25TdHlsZSI6eyIkaWQiOiIxMTg0IiwiRm9udFNldHRpbmdzIjp7IiRpZCI6IjExODUiLCJGb250U2l6ZSI6MTAsIkZvbnROYW1lIjoiQ2FsaWJyaSIsIklzQm9sZCI6ZmFsc2UsIklzSXRhbGljIjpmYWxzZSwiSXNVbmRlcmxpbmVkIjpmYWxzZSwiUGFyZW50U3R5bGUiOm51bGx9LCJBdXRvU2l6ZSI6MCwiRm9yZWdyb3VuZCI6eyIkaWQiOiIxMTg2IiwiQ29sb3IiOnsiJGlkIjoiMTE4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Tg4IiwiVG9wIjowLjAsIkxlZnQiOjAuMCwiUmlnaHQiOjAuMCwiQm90dG9tIjowLjB9LCJQYWRkaW5nIjp7IiRpZCI6IjExODkiLCJUb3AiOjAuMCwiTGVmdCI6MC4wLCJSaWdodCI6MC4wLCJCb3R0b20iOjAuMH0sIkJhY2tncm91bmQiOnsiJGlkIjoiMTE5MCIsIkNvbG9yIjp7IiRpZCI6IjExOTEiLCJBIjowLCJSIjoyNTUsIkciOjI1NSwiQiI6MjU1fX0sIklzVmlzaWJsZSI6dHJ1ZSwiV2lkdGgiOjAuMCwiSGVpZ2h0IjowLjAsIkJvcmRlclN0eWxlIjp7IiRpZCI6IjExOTIiLCJMaW5lQ29sb3IiOm51bGwsIkxpbmVXZWlnaHQiOjAuMCwiTGluZVR5cGUiOjAsIlBhcmVudFN0eWxlIjpudWxsfSwiUGFyZW50U3R5bGUiOm51bGx9LCJIb3Jpem9udGFsQ29ubmVjdG9yU3R5bGUiOnsiJGlkIjoiMTE5MyIsIkxpbmVDb2xvciI6eyIkaWQiOiIxMTk0IiwiJHR5cGUiOiJOTFJFLkNvbW1vbi5Eb20uU29saWRDb2xvckJydXNoLCBOTFJFLkNvbW1vbiIsIkNvbG9yIjp7IiRpZCI6IjExOTUiLCJBIjoyNTUsIlIiOjIwNCwiRyI6MjA0LCJCIjoyMDR9fSwiTGluZVdlaWdodCI6MS4wLCJMaW5lVHlwZSI6MCwiUGFyZW50U3R5bGUiOm51bGx9LCJWZXJ0aWNhbENvbm5lY3RvclN0eWxlIjp7IiRpZCI6IjExOTYiLCJMaW5lQ29sb3IiOnsiJGlkIjoiMTE5NyIsIiR0eXBlIjoiTkxSRS5Db21tb24uRG9tLlNvbGlkQ29sb3JCcnVzaCwgTkxSRS5Db21tb24iLCJDb2xvciI6eyIkaWQiOiIxMTk4IiwiQSI6MjU1LCJSIjoyMDQsIkciOjIwNCwiQiI6MjA0fX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zLCJJc0JlbG93VGltZWJhbmQiOnRydWUsIlBlcmNlbnRhZ2VDb21wbGV0ZVNoYXBlT3BhY2l0eSI6MzUsIlNoYXBlU3R5bGUiOnsiJGlkIjoiMTE5OSIsIk1hcmdpbiI6eyIkaWQiOiIxMjAwIiwiVG9wIjowLjAsIkxlZnQiOjQuMCwiUmlnaHQiOjQuMCwiQm90dG9tIjowLjB9LCJQYWRkaW5nIjp7IiRpZCI6IjEyMDEiLCJUb3AiOjAuMCwiTGVmdCI6MC4wLCJSaWdodCI6MC4wLCJCb3R0b20iOjAuMH0sIkJhY2tncm91bmQiOnsiJGlkIjoiMTIwMiIsIkNvbG9yIjp7IiRpZCI6IjEyMDMiLCJBIjoyNTUsIlIiOjI2LCJHIjoxNzAsIkIiOjY2fX0sIklzVmlzaWJsZSI6dHJ1ZSwiV2lkdGgiOjAuMCwiSGVpZ2h0IjoxMC4wLCJCb3JkZXJTdHlsZSI6eyIkaWQiOiIxMjA0IiwiTGluZUNvbG9yIjp7IiRpZCI6IjEyMDUiLCIkdHlwZSI6Ik5MUkUuQ29tbW9uLkRvbS5Tb2xpZENvbG9yQnJ1c2gsIE5MUkUuQ29tbW9uIiwiQ29sb3IiOnsiJGlkIjoiMTIwNiIsIkEiOjI1NSwiUiI6MjU1LCJHIjowLCJCIjowfX0sIkxpbmVXZWlnaHQiOjAuMCwiTGluZVR5cGUiOjAsIlBhcmVudFN0eWxlIjpudWxsfSwiUGFyZW50U3R5bGUiOm51bGx9LCJUaXRsZVN0eWxlIjp7IiRpZCI6IjEyMDciLCJGb250U2V0dGluZ3MiOnsiJGlkIjoiMTIwOCIsIkZvbnRTaXplIjoxMSwiRm9udE5hbWUiOiJDYWxpYnJpIiwiSXNCb2xkIjpmYWxzZSwiSXNJdGFsaWMiOmZhbHNlLCJJc1VuZGVybGluZWQiOmZhbHNlLCJQYXJlbnRTdHlsZSI6bnVsbH0sIkF1dG9TaXplIjowLCJGb3JlZ3JvdW5kIjp7IiRpZCI6IjEyMDkiLCJDb2xvciI6eyIkaWQiOiIxMjEw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yMTEiLCJUb3AiOjAuMCwiTGVmdCI6MC4wLCJSaWdodCI6MC4wLCJCb3R0b20iOjAuMH0sIlBhZGRpbmciOnsiJGlkIjoiMTIxMiIsIlRvcCI6MC4wLCJMZWZ0IjowLjAsIlJpZ2h0IjowLjAsIkJvdHRvbSI6MC4wfSwiQmFja2dyb3VuZCI6eyIkaWQiOiIxMjEzIiwiQ29sb3IiOnsiJGlkIjoiMTIxNCIsIkEiOjAsIlIiOjI1NSwiRyI6MjU1LCJCIjoyNTV9fSwiSXNWaXNpYmxlIjp0cnVlLCJXaWR0aCI6MC4wLCJIZWlnaHQiOjAuMCwiQm9yZGVyU3R5bGUiOnsiJGlkIjoiMTIxNSIsIkxpbmVDb2xvciI6bnVsbCwiTGluZVdlaWdodCI6MC4wLCJMaW5lVHlwZSI6MCwiUGFyZW50U3R5bGUiOm51bGx9LCJQYXJlbnRTdHlsZSI6bnVsbH0sIkRhdGVTdHlsZSI6eyIkaWQiOiIxMjE2IiwiRm9udFNldHRpbmdzIjp7IiRpZCI6IjEyMTciLCJGb250U2l6ZSI6MTAsIkZvbnROYW1lIjoiQ2FsaWJyaSIsIklzQm9sZCI6ZmFsc2UsIklzSXRhbGljIjpmYWxzZSwiSXNVbmRlcmxpbmVkIjpmYWxzZSwiUGFyZW50U3R5bGUiOm51bGx9LCJBdXRvU2l6ZSI6MCwiRm9yZWdyb3VuZCI6eyIkaWQiOiIxMjE4IiwiQ29sb3IiOnsiJGlkIjoiMTIx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yMCIsIlRvcCI6MC4wLCJMZWZ0IjowLjAsIlJpZ2h0IjowLjAsIkJvdHRvbSI6MC4wfSwiUGFkZGluZyI6eyIkaWQiOiIxMjIxIiwiVG9wIjowLjAsIkxlZnQiOjAuMCwiUmlnaHQiOjAuMCwiQm90dG9tIjowLjB9LCJCYWNrZ3JvdW5kIjp7IiRpZCI6IjEyMjIiLCJDb2xvciI6eyIkaWQiOiIxMjIzIiwiQSI6MCwiUiI6MjU1LCJHIjoyNTUsIkIiOjI1NX19LCJJc1Zpc2libGUiOnRydWUsIldpZHRoIjowLjAsIkhlaWdodCI6MC4wLCJCb3JkZXJTdHlsZSI6eyIkaWQiOiIxMjI0IiwiTGluZUNvbG9yIjpudWxsLCJMaW5lV2VpZ2h0IjowLjAsIkxpbmVUeXBlIjowLCJQYXJlbnRTdHlsZSI6bnVsbH0sIlBhcmVudFN0eWxlIjpudWxsfSwiRGF0ZUZvcm1hdCI6eyIkaWQiOiIxMj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jYiLCJGb3JtYXQiOjAsIklzVmlzaWJsZSI6ZmFsc2UsIkxhc3RLbm93blZpc2liaWxpdHlTdGF0ZSI6ZmFsc2V9LCJJc1Zpc2libGUiOnRydWUsIlBhcmVudFN0eWxlIjpudWxsfSwiSW5kZXgiOjIyLCJTbWFydER1cmF0aW9uQWN0aXZhdGVkIjpmYWxzZSwiRGF0ZUZvcm1hdCI6eyIkcmVmIjoiMTIyNSJ9LCJXZWVrTnVtYmVyaW5nIjp7IiRpZCI6IjEyMjciLCJGb3JtYXQiOjAsIklzVmlzaWJsZSI6ZmFsc2UsIkxhc3RLbm93blZpc2liaWxpdHlTdGF0ZSI6ZmFsc2V9LCJJZCI6IjgxMWIyNjU4LTcyOTItNDg3MS05NWFlLTZjZDNjZDc2NjAyOCIsIkltcG9ydElkIjpudWxsLCJUaXRsZSI6Ik9yZ2FuaXplIHJlY292ZXJ5IHRlYW1zIiwiTm90ZSI6bnVsbCwiSHlwZXJsaW5rIjp7IiRpZCI6IjEyMjgiLCJBZGRyZXNzIjoiIiwiU3ViQWRkcmVzcyI6IiJ9LCJJc0NoYW5nZWQiOmZhbHNlLCJJc05ldyI6ZmFsc2V9fV0sIl9taWxlc3RvbmVzIjpbXSwiSWQiOiIwMDAwMDAwMC0wMDAwLTAwMDAtMDAwMC0wMDAwMDAwMDAwMDAiLCJJc1NpbmdsZUl0ZW1Sb3ciOnRydWV9XSwiSW5kZXgiOjE2LCJJZCI6ImU0MDM3NTVkLTYyNjItNDdiNC1hNWUzLTI4ZjdjYmVjYjE1NCIsIkhlYWRlclRleHQiOm51bGwsIklzRGVmYXVsdCI6dHJ1ZSwiU3R5bGUiOnsiJGlkIjoiMTIyOSIsIkhlYWRlclN0eWxlIjp7IiRpZCI6IjEyMzAiLCJUZXh0U3R5bGUiOnsiJGlkIjoiMTIzMSIsIkZvbnRTZXR0aW5ncyI6eyIkaWQiOiIxMjMyIiwiRm9udFNpemUiOjExLCJGb250TmFtZSI6IkNhbGlicmkiLCJJc0JvbGQiOmZhbHNlLCJJc0l0YWxpYyI6ZmFsc2UsIklzVW5kZXJsaW5lZCI6ZmFsc2UsIlBhcmVudFN0eWxlIjpudWxsfSwiQXV0b1NpemUiOjAsIkZvcmVncm91bmQiOnsiJGlkIjoiMTIzMyIsIkNvbG9yIjp7IiRpZCI6IjEyMz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M1IiwiVG9wIjowLjAsIkxlZnQiOjAuMCwiUmlnaHQiOjAuMCwiQm90dG9tIjowLjB9LCJQYWRkaW5nIjp7IiRpZCI6IjEyMzYiLCJUb3AiOjAuMCwiTGVmdCI6MC4wLCJSaWdodCI6MC4wLCJCb3R0b20iOjAuMH0sIkJhY2tncm91bmQiOm51bGwsIklzVmlzaWJsZSI6dHJ1ZSwiV2lkdGgiOjAuMCwiSGVpZ2h0IjowLjAsIkJvcmRlclN0eWxlIjpudWxsLCJQYXJlbnRTdHlsZSI6bnVsbH0sIlJlY3RhbmdsZVN0eWxlIjp7IiRpZCI6IjEyMzciLCJNYXJnaW4iOnsiJGlkIjoiMTIzOCIsIlRvcCI6MC4wLCJMZWZ0IjowLjAsIlJpZ2h0IjowLjAsIkJvdHRvbSI6MC4wfSwiUGFkZGluZyI6eyIkaWQiOiIxMjM5IiwiVG9wIjowLjAsIkxlZnQiOjAuMCwiUmlnaHQiOjAuMCwiQm90dG9tIjowLjB9LCJCYWNrZ3JvdW5kIjp7IiRpZCI6IjEyNDAiLCJDb2xvciI6eyIkaWQiOiIxMjQxIiwiQSI6NjMsIlIiOjE2NSwiRyI6MTY1LCJCIjoxNjV9fSwiSXNWaXNpYmxlIjp0cnVlLCJXaWR0aCI6MC4wLCJIZWlnaHQiOjAuMCwiQm9yZGVyU3R5bGUiOnsiJGlkIjoiMTI0MiIsIkxpbmVDb2xvciI6eyIkaWQiOiIxMjQzIiwiJHR5cGUiOiJOTFJFLkNvbW1vbi5Eb20uU29saWRDb2xvckJydXNoLCBOTFJFLkNvbW1vbiIsIkNvbG9yIjp7IiRpZCI6IjEyNDQiLCJBIjoyNTUsIlIiOjI1NSwiRyI6MCwiQiI6MH19LCJMaW5lV2VpZ2h0IjowLjAsIkxpbmVUeXBlIjowLCJQYXJlbnRTdHlsZSI6bnVsbH0sIlBhcmVudFN0eWxlIjpudWxsfSwiTWFyZ2luIjp7IiRpZCI6IjEyNDUiLCJUb3AiOjAuMCwiTGVmdCI6MC4wLCJSaWdodCI6MC4wLCJCb3R0b20iOjAuMH0sIlBhZGRpbmciOnsiJGlkIjoiMTI0NiIsIlRvcCI6MC4wLCJMZWZ0IjowLjAsIlJpZ2h0IjowLjAsIkJvdHRvbSI6MC4wfSwiQmFja2dyb3VuZCI6bnVsbCwiSXNWaXNpYmxlIjp0cnVlLCJXaWR0aCI6MC4wLCJIZWlnaHQiOjAuMCwiQm9yZGVyU3R5bGUiOm51bGwsIlBhcmVudFN0eWxlIjpudWxsfSwiQmFja2dyb3VuZFN0eWxlIjp7IiRpZCI6IjEyNDciLCJNYXJnaW4iOnsiJGlkIjoiMTI0OCIsIlRvcCI6MC4wLCJMZWZ0IjowLjAsIlJpZ2h0IjowLjAsIkJvdHRvbSI6MC4wfSwiUGFkZGluZyI6eyIkaWQiOiIxMjQ5IiwiVG9wIjowLjAsIkxlZnQiOjAuMCwiUmlnaHQiOjAuMCwiQm90dG9tIjowLjB9LCJCYWNrZ3JvdW5kIjp7IiRpZCI6IjEyNTAiLCJDb2xvciI6eyIkaWQiOiIxMjUxIiwiQSI6NTEsIlIiOjE2NSwiRyI6MTY1LCJCIjoxNjV9fSwiSXNWaXNpYmxlIjp0cnVlLCJXaWR0aCI6MC4wLCJIZWlnaHQiOjAuMCwiQm9yZGVyU3R5bGUiOnsiJGlkIjoiMTI1MiIsIkxpbmVDb2xvciI6eyIkaWQiOiIxMjUzIiwiJHR5cGUiOiJOTFJFLkNvbW1vbi5Eb20uU29saWRDb2xvckJydXNoLCBOTFJFLkNvbW1vbiIsIkNvbG9yIjp7IiRpZCI6IjEyNTQiLCJBIjoyNTUsIlIiOjI1NSwiRyI6MCwiQiI6MH19LCJMaW5lV2VpZ2h0IjowLjAsIkxpbmVUeXBlIjowLCJQYXJlbnRTdHlsZSI6bnVsbH0sIlBhcmVudFN0eWxlIjpudWxsfSwiTWFyZ2luIjp7IiRpZCI6IjEyNTUiLCJUb3AiOjAuMCwiTGVmdCI6MC4wLCJSaWdodCI6MC4wLCJCb3R0b20iOjAuMH0sIlBhZGRpbmciOnsiJGlkIjoiMTI1NiIsIlRvcCI6MC4wLCJMZWZ0IjowLjAsIlJpZ2h0IjowLjAsIkJvdHRvbSI6MC4wfSwiSXNWaXNpYmxlIjpmYWxzZSwiV2lkdGgiOjAuMCwiSGVpZ2h0IjowLjAsIkJvcmRlclN0eWxlIjpudWxsLCJQYXJlbnRTdHlsZSI6bnVsbH19XSwiSWQiOiJkM2YyZDJjOC0xZmRhLTQ3MGYtYjE4OS00YWI1NjdiY2IzN2QiLCJJbmRleCI6MTYsIkhlYWRlclRleHQiOiJQbGFuXHJcbkRldmVsb3BtZW50IiwiU3R5bGUiOnsiJGlkIjoiMTI1NyIsIlN0eWxlSWQiOiIwMDAwMDAwMC0wMDAwLTAwMDAtMDAwMC0wMDAwMDAwMDAwMDAiLCJIZWFkZXJTdHlsZSI6eyIkaWQiOiIxMjU4IiwiVGV4dElzVmVydGljYWwiOmZhbHNlLCJUZXh0U3R5bGUiOnsiJGlkIjoiMTI1OSIsIkZvbnRTZXR0aW5ncyI6eyIkaWQiOiIxMjYwIiwiRm9udFNpemUiOjEyLCJGb250TmFtZSI6IkNhbGlicmkiLCJJc0JvbGQiOmZhbHNlLCJJc0l0YWxpYyI6ZmFsc2UsIklzVW5kZXJsaW5lZCI6ZmFsc2UsIlBhcmVudFN0eWxlIjpudWxsfSwiQXV0b1NpemUiOjAsIkZvcmVncm91bmQiOnsiJGlkIjoiMTI2MSIsIkNvbG9yIjp7IiRpZCI6IjEyNjI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yMiJ9LCJQYWRkaW5nIjp7IiRyZWYiOiIzMjMifSwiQmFja2dyb3VuZCI6bnVsbCwiSXNWaXNpYmxlIjpmYWxzZSwiV2lkdGgiOjAuMCwiSGVpZ2h0IjowLjAsIkJvcmRlclN0eWxlIjpudWxsLCJQYXJlbnRTdHlsZSI6bnVsbH0sIlJlY3RhbmdsZVN0eWxlIjp7IiRpZCI6IjEyNjMiLCJNYXJnaW4iOnsiJHJlZiI6IjMyNSJ9LCJQYWRkaW5nIjp7IiRyZWYiOiIzMjYifSwiQmFja2dyb3VuZCI6eyIkaWQiOiIxMjY0IiwiQ29sb3IiOnsiJGlkIjoiMTI2NSIsIkEiOjE0MCwiUiI6MjYsIkciOjE3MCwiQiI6NjZ9fSwiSXNWaXNpYmxlIjpmYWxzZSwiV2lkdGgiOjAuMCwiSGVpZ2h0IjowLjAsIkJvcmRlclN0eWxlIjp7IiRpZCI6IjEyNjYiLCJMaW5lQ29sb3IiOnsiJGlkIjoiMTI2NyIsIiR0eXBlIjoiTkxSRS5Db21tb24uRG9tLlNvbGlkQ29sb3JCcnVzaCwgTkxSRS5Db21tb24iLCJDb2xvciI6eyIkaWQiOiIxMjY4IiwiQSI6MjU1LCJSIjo4OCwiRyI6MzksIkIiOjd9fSwiTGluZVdlaWdodCI6MC4wLCJMaW5lVHlwZSI6MCwiUGFyZW50U3R5bGUiOm51bGx9LCJQYXJlbnRTdHlsZSI6bnVsbH0sIk1hcmdpbiI6eyIkcmVmIjoiMzMyIn0sIlBhZGRpbmciOnsiJHJlZiI6IjMzMyJ9LCJCYWNrZ3JvdW5kIjpudWxsLCJJc1Zpc2libGUiOnRydWUsIldpZHRoIjowLjAsIkhlaWdodCI6MC4wLCJCb3JkZXJTdHlsZSI6bnVsbCwiUGFyZW50U3R5bGUiOm51bGx9LCJCYWNrZ3JvdW5kU3R5bGUiOnsiJGlkIjoiMTI2OSIsIk1hcmdpbiI6eyIkcmVmIjoiMzM1In0sIlBhZGRpbmciOnsiJHJlZiI6IjMzNiJ9LCJCYWNrZ3JvdW5kIjp7IiRpZCI6IjEyNzAiLCJDb2xvciI6eyIkaWQiOiIxMjcxIiwiQSI6MzgsIlIiOjE2NSwiRyI6MTY1LCJCIjoxNjV9fSwiSXNWaXNpYmxlIjp0cnVlLCJXaWR0aCI6MC4wLCJIZWlnaHQiOjAuMCwiQm9yZGVyU3R5bGUiOnsiJGlkIjoiMTI3MiIsIkxpbmVDb2xvciI6eyIkaWQiOiIxMjczIiwiJHR5cGUiOiJOTFJFLkNvbW1vbi5Eb20uU29saWRDb2xvckJydXNoLCBOTFJFLkNvbW1vbiIsIkNvbG9yIjp7IiRpZCI6IjEyNzQiLCJBIjoyNTUsIlIiOjg4LCJHIjozOSwiQiI6N319LCJMaW5lV2VpZ2h0IjowLjAsIkxpbmVUeXBlIjowLCJQYXJlbnRTdHlsZSI6bnVsbH0sIlBhcmVudFN0eWxlIjpudWxsfSwiSXNBYm92ZVRpbWViYW5kIjpmYWxzZSwiU3BhY2luZyI6NSwiRGVmYXVsdFN3aW1sYW5lVGFza1N0eWxlIjp7IiRpZCI6IjEyNzUiLCIkdHlwZSI6Ik5MUkUuQ29tbW9uLkRvbS5TdHlsZXMuRXhwbGljaXRTZXRhYmxlVGFza1N0eWxlLCBOTFJFLkNvbW1vbiIsIlNoYXBlIjowLCJTaGFwZVRoaWNrbmVzcyI6MCwiRHVyYXRpb25Gb3JtYXQiOjAsIkluY2x1ZGVOb25Xb3JraW5nRGF5c0luRHVyYXRpb24iOmZhbHNlLCJQZXJjZW50YWdlQ29tcGxldGVTdHlsZSI6eyIkaWQiOiIxMjc2IiwiRm9udFNldHRpbmdzIjp7IiRpZCI6IjEyNzciLCJGb250U2l6ZSI6MTAsIkZvbnROYW1lIjoiQ2FsaWJyaSIsIklzQm9sZCI6ZmFsc2UsIklzSXRhbGljIjpmYWxzZSwiSXNVbmRlcmxpbmVkIjpmYWxzZSwiUGFyZW50U3R5bGUiOm51bGx9LCJBdXRvU2l6ZSI6MCwiRm9yZWdyb3VuZCI6eyIkaWQiOiIxMjc4IiwiQ29sb3IiOnsiJGlkIjoiMTI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DAiLCJUb3AiOjAuMCwiTGVmdCI6MC4wLCJSaWdodCI6MC4wLCJCb3R0b20iOjAuMH0sIlBhZGRpbmciOnsiJGlkIjoiMTI4MSIsIlRvcCI6MC4wLCJMZWZ0IjowLjAsIlJpZ2h0IjowLjAsIkJvdHRvbSI6MC4wfSwiQmFja2dyb3VuZCI6eyIkaWQiOiIxMjgyIiwiQ29sb3IiOnsiJGlkIjoiMTI4MyIsIkEiOjg5LCJSIjowLCJHIjowLCJCIjowfX0sIklzVmlzaWJsZSI6dHJ1ZSwiV2lkdGgiOjAuMCwiSGVpZ2h0IjowLjAsIkJvcmRlclN0eWxlIjpudWxsLCJQYXJlbnRTdHlsZSI6bnVsbH0sIkR1cmF0aW9uU3R5bGUiOnsiJGlkIjoiMTI4NCIsIkZvbnRTZXR0aW5ncyI6eyIkaWQiOiIxMjg1IiwiRm9udFNpemUiOjEwLCJGb250TmFtZSI6IkNhbGlicmkiLCJJc0JvbGQiOmZhbHNlLCJJc0l0YWxpYyI6ZmFsc2UsIklzVW5kZXJsaW5lZCI6ZmFsc2UsIlBhcmVudFN0eWxlIjpudWxsfSwiQXV0b1NpemUiOjAsIkZvcmVncm91bmQiOnsiJGlkIjoiMTI4NiIsIkNvbG9yIjp7IiRpZCI6IjEy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4OCIsIlRvcCI6MC4wLCJMZWZ0IjowLjAsIlJpZ2h0IjowLjAsIkJvdHRvbSI6MC4wfSwiUGFkZGluZyI6eyIkaWQiOiIxMjg5IiwiVG9wIjowLjAsIkxlZnQiOjAuMCwiUmlnaHQiOjAuMCwiQm90dG9tIjowLjB9LCJCYWNrZ3JvdW5kIjp7IiRpZCI6IjEyOTAiLCJDb2xvciI6eyIkaWQiOiIxMjkxIiwiQSI6MCwiUiI6MjU1LCJHIjoyNTUsIkIiOjI1NX19LCJJc1Zpc2libGUiOnRydWUsIldpZHRoIjowLjAsIkhlaWdodCI6MC4wLCJCb3JkZXJTdHlsZSI6bnVsbCwiUGFyZW50U3R5bGUiOm51bGx9LCJIb3Jpem9udGFsQ29ubmVjdG9yU3R5bGUiOnsiJGlkIjoiMTI5MiIsIkxpbmVDb2xvciI6eyIkaWQiOiIxMjkzIiwiJHR5cGUiOiJOTFJFLkNvbW1vbi5Eb20uU29saWRDb2xvckJydXNoLCBOTFJFLkNvbW1vbiIsIkNvbG9yIjp7IiRpZCI6IjEyOTQiLCJBIjoyNTUsIlIiOjIwNCwiRyI6MjA0LCJCIjoyMDR9fSwiTGluZVdlaWdodCI6MS4wLCJMaW5lVHlwZSI6MCwiUGFyZW50U3R5bGUiOm51bGx9LCJWZXJ0aWNhbENvbm5lY3RvclN0eWxlIjp7IiRpZCI6IjEyOTUiLCJMaW5lQ29sb3IiOnsiJGlkIjoiMTI5NiIsIiR0eXBlIjoiTkxSRS5Db21tb24uRG9tLlNvbGlkQ29sb3JCcnVzaCwgTkxSRS5Db21tb24iLCJDb2xvciI6eyIkaWQiOiIxMjk3IiwiQSI6MjU1LCJSIjoyMDQsIkciOjIwNCwiQiI6MjA0fX0sIkxpbmVXZWlnaHQiOjAuMCwiTGluZVR5cGUiOjAsIlBhcmVudFN0eWxlIjpudWxsfSwiTWFyZ2luIjpudWxsLCJTdGFydERhdGVQb3NpdGlvbiI6NiwiRW5kRGF0ZVBvc2l0aW9uIjo2LCJEYXRlSXNWaXNpYmxlIjpmYWxzZSwiVGl0bGVQb3NpdGlvbiI6MywiRHVyYXRpb25Qb3NpdGlvbiI6MiwiUGVyY2VudGFnZUNvbXBsZXRlZFBvc2l0aW9uIjo2LCJTcGFjaW5nIjozLCJJc0JlbG93VGltZWJhbmQiOnRydWUsIlBlcmNlbnRhZ2VDb21wbGV0ZVNoYXBlT3BhY2l0eSI6MzUsIlNoYXBlU3R5bGUiOnsiJGlkIjoiMTI5OCIsIk1hcmdpbiI6eyIkaWQiOiIxMjk5IiwiVG9wIjowLjAsIkxlZnQiOjQuMCwiUmlnaHQiOjQuMCwiQm90dG9tIjowLjB9LCJQYWRkaW5nIjp7IiRpZCI6IjEzMDAiLCJUb3AiOjAuMCwiTGVmdCI6MC4wLCJSaWdodCI6MC4wLCJCb3R0b20iOjAuMH0sIkJhY2tncm91bmQiOnsiJGlkIjoiMTMwMSIsIkNvbG9yIjp7IiRpZCI6IjEzMDIiLCJBIjoyNTUsIlIiOjI2LCJHIjoxNzAsIkIiOjY2fX0sIklzVmlzaWJsZSI6dHJ1ZSwiV2lkdGgiOjAuMCwiSGVpZ2h0IjoxMC4wLCJCb3JkZXJTdHlsZSI6eyIkaWQiOiIxMzAzIiwiTGluZUNvbG9yIjp7IiRpZCI6IjEzMDQiLCIkdHlwZSI6Ik5MUkUuQ29tbW9uLkRvbS5Tb2xpZENvbG9yQnJ1c2gsIE5MUkUuQ29tbW9uIiwiQ29sb3IiOnsiJGlkIjoiMTMwNSIsIkEiOjI1NSwiUiI6MjM0LCJHIjoyMiwiQiI6MzB9fSwiTGluZVdlaWdodCI6MC4wLCJMaW5lVHlwZSI6MCwiUGFyZW50U3R5bGUiOm51bGx9LCJQYXJlbnRTdHlsZSI6bnVsbH0sIlRpdGxlU3R5bGUiOnsiJGlkIjoiMTMwNiIsIkZvbnRTZXR0aW5ncyI6eyIkaWQiOiIxMzA3IiwiRm9udFNpemUiOjExLCJGb250TmFtZSI6IkNhbGlicmkiLCJJc0JvbGQiOmZhbHNlLCJJc0l0YWxpYyI6ZmFsc2UsIklzVW5kZXJsaW5lZCI6ZmFsc2UsIlBhcmVudFN0eWxlIjpudWxsfSwiQXV0b1NpemUiOjAsIkZvcmVncm91bmQiOnsiJGlkIjoiMTMwOCIsIkNvbG9yIjp7IiRpZCI6IjEzMD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MxMCIsIlRvcCI6MC4wLCJMZWZ0IjowLjAsIlJpZ2h0IjowLjAsIkJvdHRvbSI6MC4wfSwiUGFkZGluZyI6eyIkaWQiOiIxMzExIiwiVG9wIjowLjAsIkxlZnQiOjAuMCwiUmlnaHQiOjAuMCwiQm90dG9tIjowLjB9LCJCYWNrZ3JvdW5kIjp7IiRpZCI6IjEzMTIiLCJDb2xvciI6eyIkaWQiOiIxMzEzIiwiQSI6MCwiUiI6MjU1LCJHIjoyNTUsIkIiOjI1NX19LCJJc1Zpc2libGUiOnRydWUsIldpZHRoIjowLjAsIkhlaWdodCI6MC4wLCJCb3JkZXJTdHlsZSI6bnVsbCwiUGFyZW50U3R5bGUiOm51bGx9LCJEYXRlU3R5bGUiOnsiJGlkIjoiMTMxNCIsIkZvbnRTZXR0aW5ncyI6eyIkaWQiOiIxMzE1IiwiRm9udFNpemUiOjEwLCJGb250TmFtZSI6IkNhbGlicmkiLCJJc0JvbGQiOmZhbHNlLCJJc0l0YWxpYyI6ZmFsc2UsIklzVW5kZXJsaW5lZCI6ZmFsc2UsIlBhcmVudFN0eWxlIjpudWxsfSwiQXV0b1NpemUiOjAsIkZvcmVncm91bmQiOnsiJGlkIjoiMTMxNiIsIkNvbG9yIjp7IiRpZCI6IjEz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MTgiLCJUb3AiOjAuMCwiTGVmdCI6MC4wLCJSaWdodCI6MC4wLCJCb3R0b20iOjAuMH0sIlBhZGRpbmciOnsiJGlkIjoiMTMxOSIsIlRvcCI6MC4wLCJMZWZ0IjowLjAsIlJpZ2h0IjowLjAsIkJvdHRvbSI6MC4wfSwiQmFja2dyb3VuZCI6eyIkaWQiOiIxMzIwIiwiQ29sb3IiOnsiJGlkIjoiMTMyMSIsIkEiOjAsIlIiOjI1NSwiRyI6MjU1LCJCIjoyNTV9fSwiSXNWaXNpYmxlIjp0cnVlLCJXaWR0aCI6MC4wLCJIZWlnaHQiOjAuMCwiQm9yZGVyU3R5bGUiOm51bGwsIlBhcmVudFN0eWxlIjpudWxsfSwiRGF0ZUZvcm1hdCI6eyIkaWQiOiIxMz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jMiLCJGb3JtYXQiOjAsIklzVmlzaWJsZSI6ZmFsc2UsIkxhc3RLbm93blZpc2liaWxpdHlTdGF0ZSI6ZmFsc2V9LCJJc1Zpc2libGUiOnRydWUsIlBhcmVudFN0eWxlIjpudWxsLCJfZXhwbGljaXRseVNldCI6eyIkaWQiOiIxMzI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zMjUiLCJTaGFwZSI6MSwiQ29ubmVjdG9yTWFyZ2luIjp7IiRpZCI6IjEzMjYiLCJUb3AiOjAuMCwiTGVmdCI6Mi4wLCJSaWdodCI6Mi4wLCJCb3R0b20iOjAuMH0sIkNvbm5lY3RvclN0eWxlIjp7IiRpZCI6IjEzMjciLCJMaW5lQ29sb3IiOnsiJGlkIjoiMTMyOCIsIiR0eXBlIjoiTkxSRS5Db21tb24uRG9tLlNvbGlkQ29sb3JCcnVzaCwgTkxSRS5Db21tb24iLCJDb2xvciI6eyIkaWQiOiIxMzI5IiwiQSI6MTI3LCJSIjoxNzgsIkciOjE0LCJCIjoxOH19LCJMaW5lV2VpZ2h0IjoxLjAsIkxpbmVUeXBlIjowLCJQYXJlbnRTdHlsZSI6bnVsbH0sIklzQmVsb3dUaW1lYmFuZCI6dHJ1ZSwiUG9zaXRpb25PblRhc2siOjEsIkhpZGVEYXRlIjpmYWxzZSwiU2hhcGVTaXplIjowLCJTcGFjaW5nIjoyLjAsIlBhZGRpbmciOnsiJGlkIjoiMTMzMCIsIlRvcCI6Ny4wLCJMZWZ0IjozLjAsIlJpZ2h0IjowLjAsIkJvdHRvbSI6Mi4wfSwiU2hhcGVTdHlsZSI6eyIkaWQiOiIxMzMxIiwiTWFyZ2luIjp7IiRpZCI6IjEzMzIiLCJUb3AiOjAuMCwiTGVmdCI6MC4wLCJSaWdodCI6MC4wLCJCb3R0b20iOjAuMH0sIlBhZGRpbmciOnsiJGlkIjoiMTMzMyIsIlRvcCI6MC4wLCJMZWZ0IjowLjAsIlJpZ2h0IjowLjAsIkJvdHRvbSI6MC4wfSwiQmFja2dyb3VuZCI6eyIkaWQiOiIxMzM0IiwiQ29sb3IiOnsiJGlkIjoiMTMzNSIsIkEiOjI1NSwiUiI6MTc4LCJHIjoxNCwiQiI6MTh9fSwiSXNWaXNpYmxlIjp0cnVlLCJXaWR0aCI6MTIuMCwiSGVpZ2h0IjoxNC4wLCJCb3JkZXJTdHlsZSI6eyIkaWQiOiIxMzM2IiwiTGluZUNvbG9yIjp7IiRpZCI6IjEzMzciLCIkdHlwZSI6Ik5MUkUuQ29tbW9uLkRvbS5Tb2xpZENvbG9yQnJ1c2gsIE5MUkUuQ29tbW9uIiwiQ29sb3IiOnsiJGlkIjoiMTMzOCIsIkEiOjI1NSwiUiI6MjM0LCJHIjoyMiwiQiI6MzB9fSwiTGluZVdlaWdodCI6MC4wLCJMaW5lVHlwZSI6MCwiUGFyZW50U3R5bGUiOm51bGx9LCJQYXJlbnRTdHlsZSI6bnVsbH0sIlRpdGxlU3R5bGUiOnsiJGlkIjoiMTMzOSIsIkZvbnRTZXR0aW5ncyI6eyIkaWQiOiIxMzQwIiwiRm9udFNpemUiOjExLCJGb250TmFtZSI6IkNhbGlicmkiLCJJc0JvbGQiOmZhbHNlLCJJc0l0YWxpYyI6ZmFsc2UsIklzVW5kZXJsaW5lZCI6ZmFsc2UsIlBhcmVudFN0eWxlIjpudWxsfSwiQXV0b1NpemUiOjAsIkZvcmVncm91bmQiOnsiJGlkIjoiMTM0MSIsIkNvbG9yIjp7IiRpZCI6IjEzN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0MyIsIlRvcCI6MC4wLCJMZWZ0IjowLjAsIlJpZ2h0IjowLjAsIkJvdHRvbSI6MC4wfSwiUGFkZGluZyI6eyIkaWQiOiIxMzQ0IiwiVG9wIjowLjAsIkxlZnQiOjAuMCwiUmlnaHQiOjAuMCwiQm90dG9tIjowLjB9LCJCYWNrZ3JvdW5kIjp7IiRpZCI6IjEzNDUiLCJDb2xvciI6eyIkaWQiOiIxMzQ2IiwiQSI6MCwiUiI6MjU1LCJHIjoyNTUsIkIiOjI1NX19LCJJc1Zpc2libGUiOnRydWUsIldpZHRoIjowLjAsIkhlaWdodCI6MC4wLCJCb3JkZXJTdHlsZSI6bnVsbCwiUGFyZW50U3R5bGUiOm51bGx9LCJEYXRlU3R5bGUiOnsiJGlkIjoiMTM0NyIsIkZvbnRTZXR0aW5ncyI6eyIkaWQiOiIxMzQ4IiwiRm9udFNpemUiOjEwLCJGb250TmFtZSI6IkNhbGlicmkiLCJJc0JvbGQiOmZhbHNlLCJJc0l0YWxpYyI6ZmFsc2UsIklzVW5kZXJsaW5lZCI6ZmFsc2UsIlBhcmVudFN0eWxlIjpudWxsfSwiQXV0b1NpemUiOjAsIkZvcmVncm91bmQiOnsiJGlkIjoiMTM0OSIsIkNvbG9yIjp7IiRpZCI6IjEzN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NTEiLCJUb3AiOjAuMCwiTGVmdCI6MC4wLCJSaWdodCI6MC4wLCJCb3R0b20iOjAuMH0sIlBhZGRpbmciOnsiJGlkIjoiMTM1MiIsIlRvcCI6MC4wLCJMZWZ0IjowLjAsIlJpZ2h0IjowLjAsIkJvdHRvbSI6MC4wfSwiQmFja2dyb3VuZCI6eyIkaWQiOiIxMzUzIiwiQ29sb3IiOnsiJGlkIjoiMTM1NCIsIkEiOjAsIlIiOjI1NSwiRyI6MjU1LCJCIjoyNTV9fSwiSXNWaXNpYmxlIjpmYWxzZSwiV2lkdGgiOjAuMCwiSGVpZ2h0IjowLjAsIkJvcmRlclN0eWxlIjpudWxsLCJQYXJlbnRTdHlsZSI6bnVsbH0sIkRhdGVGb3JtYXQiOnsiJGlkIjoiMTM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2IiwiRm9ybWF0IjowLCJJc1Zpc2libGUiOmZhbHNlLCJMYXN0S25vd25WaXNpYmlsaXR5U3RhdGUiOmZhbHNlfSwiSXNWaXNpYmxlIjp0cnVlLCJQYXJlbnRTdHlsZSI6bnVsbH0sIkRlZmF1bHRTd2ltbGFuZU1pbGVzdG9uZVN0eWxlIjp7IiRpZCI6IjEzNTciLCJUaXRsZVBvc2l0aW9uIjoiUmlnaHQiLCJEYXRlUG9zaXRpb24iOiJMZWZ0IiwiU2hhcGVUeXBlIjoyLCJTaGFwZVNpemUiOjEsIlNwYWNpbmciOjUsIlNoYXBlU3R5bGUiOnsiJGlkIjoiMTM1OCIsIk1hcmdpbiI6eyIkaWQiOiIxMzU5IiwiVG9wIjowLjAsIkxlZnQiOjAuMCwiUmlnaHQiOjAuMCwiQm90dG9tIjowLjB9LCJQYWRkaW5nIjp7IiRpZCI6IjEzNjAiLCJUb3AiOjAuMCwiTGVmdCI6MC4wLCJSaWdodCI6MC4wLCJCb3R0b20iOjAuMH0sIkJhY2tncm91bmQiOnsiJGlkIjoiMTM2MSIsIkNvbG9yIjp7IiRpZCI6IjEzNjIiLCJBIjoxNDAsIlIiOjI2LCJHIjoxNzAsIkIiOjY2fX0sIklzVmlzaWJsZSI6dHJ1ZSwiV2lkdGgiOjEzLjAsIkhlaWdodCI6MTMuMCwiQm9yZGVyU3R5bGUiOnsiJGlkIjoiMTM2MyIsIkxpbmVDb2xvciI6eyIkaWQiOiIxMzY0IiwiJHR5cGUiOiJOTFJFLkNvbW1vbi5Eb20uU29saWRDb2xvckJydXNoLCBOTFJFLkNvbW1vbiIsIkNvbG9yIjp7IiRpZCI6IjEzNjUiLCJBIjoyNTUsIlIiOjIzNCwiRyI6MjIsIkIiOjMwfX0sIkxpbmVXZWlnaHQiOjAuMCwiTGluZVR5cGUiOjAsIlBhcmVudFN0eWxlIjpudWxsfSwiUGFyZW50U3R5bGUiOm51bGx9LCJUaXRsZVN0eWxlIjp7IiRpZCI6IjEzNjYiLCJGb250U2V0dGluZ3MiOnsiJGlkIjoiMTM2NyIsIkZvbnRTaXplIjoxMSwiRm9udE5hbWUiOiJDYWxpYnJpIiwiSXNCb2xkIjp0cnVlLCJJc0l0YWxpYyI6ZmFsc2UsIklzVW5kZXJsaW5lZCI6ZmFsc2UsIlBhcmVudFN0eWxlIjpudWxsfSwiQXV0b1NpemUiOjAsIkZvcmVncm91bmQiOnsiJGlkIjoiMTM2OCIsIkNvbG9yIjp7IiRpZCI6IjEz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3MCIsIlRvcCI6MC4wLCJMZWZ0IjowLjAsIlJpZ2h0IjowLjAsIkJvdHRvbSI6MC4wfSwiUGFkZGluZyI6eyIkaWQiOiIxMzcxIiwiVG9wIjowLjAsIkxlZnQiOjAuMCwiUmlnaHQiOjAuMCwiQm90dG9tIjowLjB9LCJCYWNrZ3JvdW5kIjp7IiRpZCI6IjEzNzIiLCJDb2xvciI6eyIkaWQiOiIxMzczIiwiQSI6ODksIlIiOjAsIkciOjAsIkIiOjB9fSwiSXNWaXNpYmxlIjp0cnVlLCJXaWR0aCI6MC4wLCJIZWlnaHQiOjAuMCwiQm9yZGVyU3R5bGUiOm51bGwsIlBhcmVudFN0eWxlIjpudWxsfSwiRGF0ZVN0eWxlIjp7IiRpZCI6IjEzNzQiLCJGb250U2V0dGluZ3MiOnsiJGlkIjoiMTM3NSIsIkZvbnRTaXplIjoxMCwiRm9udE5hbWUiOiJDYWxpYnJpIiwiSXNCb2xkIjpmYWxzZSwiSXNJdGFsaWMiOmZhbHNlLCJJc1VuZGVybGluZWQiOmZhbHNlLCJQYXJlbnRTdHlsZSI6bnVsbH0sIkF1dG9TaXplIjowLCJGb3JlZ3JvdW5kIjp7IiRpZCI6IjEzNzYiLCJDb2xvciI6eyIkaWQiOiIxMz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c4IiwiVG9wIjowLjAsIkxlZnQiOjAuMCwiUmlnaHQiOjAuMCwiQm90dG9tIjowLjB9LCJQYWRkaW5nIjp7IiRpZCI6IjEzNzkiLCJUb3AiOjAuMCwiTGVmdCI6MC4wLCJSaWdodCI6MC4wLCJCb3R0b20iOjAuMH0sIkJhY2tncm91bmQiOnsiJGlkIjoiMTM4MCIsIkNvbG9yIjp7IiRpZCI6IjEzODEiLCJBIjo4OSwiUiI6MCwiRyI6MCwiQiI6MH19LCJJc1Zpc2libGUiOnRydWUsIldpZHRoIjowLjAsIkhlaWdodCI6MC4wLCJCb3JkZXJTdHlsZSI6bnVsbCwiUGFyZW50U3R5bGUiOm51bGx9LCJEYXRlRm9ybWF0Ijp7IiRpZCI6IjEz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4MyIsIkZvcm1hdCI6MCwiSXNWaXNpYmxlIjpmYWxzZSwiTGFzdEtub3duVmlzaWJpbGl0eVN0YXRlIjpmYWxzZX0sIklzVmlzaWJsZSI6dHJ1ZSwiUGFyZW50U3R5bGUiOm51bGx9LCJEZWZhdWx0U3dpbWxhbmVBY3Rpdml0eVN0eWxlIjp7IiRpZCI6IjEzODQiLCJIZWFkZXJTdHlsZSI6eyIkaWQiOiIxMzg1IiwiVGV4dFN0eWxlIjp7IiRpZCI6IjEzODYiLCJGb250U2V0dGluZ3MiOnsiJGlkIjoiMTM4NyIsIkZvbnRTaXplIjoxMSwiRm9udE5hbWUiOiJDYWxpYnJpIiwiSXNCb2xkIjpmYWxzZSwiSXNJdGFsaWMiOmZhbHNlLCJJc1VuZGVybGluZWQiOmZhbHNlLCJQYXJlbnRTdHlsZSI6bnVsbH0sIkF1dG9TaXplIjowLCJGb3JlZ3JvdW5kIjp7IiRpZCI6IjEzODgiLCJDb2xvciI6eyIkaWQiOiIxMzg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M5MCIsIlRvcCI6MC4wLCJMZWZ0IjowLjAsIlJpZ2h0IjowLjAsIkJvdHRvbSI6MC4wfSwiUGFkZGluZyI6eyIkaWQiOiIxMzkxIiwiVG9wIjowLjAsIkxlZnQiOjAuMCwiUmlnaHQiOjAuMCwiQm90dG9tIjowLjB9LCJCYWNrZ3JvdW5kIjpudWxsLCJJc1Zpc2libGUiOnRydWUsIldpZHRoIjowLjAsIkhlaWdodCI6MC4wLCJCb3JkZXJTdHlsZSI6bnVsbCwiUGFyZW50U3R5bGUiOm51bGx9LCJSZWN0YW5nbGVTdHlsZSI6eyIkaWQiOiIxMzkyIiwiTWFyZ2luIjp7IiRpZCI6IjEzOTMiLCJUb3AiOjAuMCwiTGVmdCI6MC4wLCJSaWdodCI6MC4wLCJCb3R0b20iOjAuMH0sIlBhZGRpbmciOnsiJGlkIjoiMTM5NCIsIlRvcCI6MC4wLCJMZWZ0IjowLjAsIlJpZ2h0IjowLjAsIkJvdHRvbSI6MC4wfSwiQmFja2dyb3VuZCI6eyIkaWQiOiIxMzk1IiwiQ29sb3IiOnsiJGlkIjoiMTM5NiIsIkEiOjYzLCJSIjoyNiwiRyI6MTcwLCJCIjo2Nn19LCJJc1Zpc2libGUiOnRydWUsIldpZHRoIjowLjAsIkhlaWdodCI6MC4wLCJCb3JkZXJTdHlsZSI6eyIkaWQiOiIxMzk3IiwiTGluZUNvbG9yIjp7IiRpZCI6IjEzOTgiLCIkdHlwZSI6Ik5MUkUuQ29tbW9uLkRvbS5Tb2xpZENvbG9yQnJ1c2gsIE5MUkUuQ29tbW9uIiwiQ29sb3IiOnsiJGlkIjoiMTM5OSIsIkEiOjI1NSwiUiI6MjU1LCJHIjowLCJCIjowfX0sIkxpbmVXZWlnaHQiOjAuMCwiTGluZVR5cGUiOjAsIlBhcmVudFN0eWxlIjpudWxsfSwiUGFyZW50U3R5bGUiOm51bGx9LCJNYXJnaW4iOnsiJGlkIjoiMTQwMCIsIlRvcCI6MC4wLCJMZWZ0IjowLjAsIlJpZ2h0IjowLjAsIkJvdHRvbSI6MC4wfSwiUGFkZGluZyI6eyIkaWQiOiIxNDAxIiwiVG9wIjowLjAsIkxlZnQiOjAuMCwiUmlnaHQiOjAuMCwiQm90dG9tIjowLjB9LCJCYWNrZ3JvdW5kIjpudWxsLCJJc1Zpc2libGUiOnRydWUsIldpZHRoIjowLjAsIkhlaWdodCI6MC4wLCJCb3JkZXJTdHlsZSI6bnVsbCwiUGFyZW50U3R5bGUiOm51bGx9LCJCYWNrZ3JvdW5kU3R5bGUiOnsiJGlkIjoiMTQwMiIsIk1hcmdpbiI6eyIkaWQiOiIxNDAzIiwiVG9wIjowLjAsIkxlZnQiOjAuMCwiUmlnaHQiOjAuMCwiQm90dG9tIjowLjB9LCJQYWRkaW5nIjp7IiRpZCI6IjE0MDQiLCJUb3AiOjAuMCwiTGVmdCI6MC4wLCJSaWdodCI6MC4wLCJCb3R0b20iOjAuMH0sIkJhY2tncm91bmQiOnsiJHJlZiI6IjEyNzAifSwiSXNWaXNpYmxlIjp0cnVlLCJXaWR0aCI6MC4wLCJIZWlnaHQiOjAuMCwiQm9yZGVyU3R5bGUiOnsiJGlkIjoiMTQwNSIsIkxpbmVDb2xvciI6eyIkaWQiOiIxNDA2IiwiJHR5cGUiOiJOTFJFLkNvbW1vbi5Eb20uU29saWRDb2xvckJydXNoLCBOTFJFLkNvbW1vbiIsIkNvbG9yIjp7IiRpZCI6IjE0MDciLCJBIjoyNTUsIlIiOjIzNCwiRyI6MjIsIkIiOjMwfX0sIkxpbmVXZWlnaHQiOjAuMCwiTGluZVR5cGUiOjAsIlBhcmVudFN0eWxlIjpudWxsfSwiUGFyZW50U3R5bGUiOm51bGx9LCJNYXJnaW4iOnsiJGlkIjoiMTQwOCIsIlRvcCI6MC4wLCJMZWZ0IjowLjAsIlJpZ2h0IjowLjAsIkJvdHRvbSI6MC4wfSwiUGFkZGluZyI6eyIkaWQiOiIxNDA5IiwiVG9wIjowLjAsIkxlZnQiOjAuMCwiUmlnaHQiOjAuMCwiQm90dG9tIjowLjB9LCJJc1Zpc2libGUiOnRydWUsIldpZHRoIjowLjAsIkhlaWdodCI6MC4wLCJCb3JkZXJTdHlsZSI6bnVsbCwiUGFyZW50U3R5bGUiOm51bGx9LCJNYXJnaW4iOnsiJGlkIjoiMTQxMCIsIlRvcCI6MC4wLCJMZWZ0IjowLjAsIlJpZ2h0IjowLjAsIkJvdHRvbSI6MC4wfSwiUGFkZGluZyI6eyIkaWQiOiIxNDExIiwiVG9wIjowLjAsIkxlZnQiOjAuMCwiUmlnaHQiOjAuMCwiQm90dG9tIjowLjB9LCJJc1Zpc2libGUiOnRydWUsIldpZHRoIjowLjAsIkhlaWdodCI6MC4wLCJCb3JkZXJTdHlsZSI6eyIkaWQiOiIxNDEyIiwiTGluZUNvbG9yIjpudWxsLCJMaW5lV2VpZ2h0IjowLjAsIkxpbmVUeXBlIjowLCJQYXJlbnRTdHlsZSI6bnVsbH0sIlBhcmVudFN0eWxlIjpudWxsfX0seyIkaWQiOiIxNDEzIiwiX2FjdGl2aXRpZXMiOlt7IiRpZCI6IjE0MTQiLCJfcm93cyI6W3siJGlkIjoiMTQxNSIsIl90YXNrcyI6W3siJGlkIjoiMTQxNiIsIl9hdHRhY2hlZE1pbGVzdG9uZXMiOltdLCJUYXNrRGVmaW5pdGlvbiI6eyIkaWQiOiIxNDE3IiwiR3JvdXBOYW1lIjoiOGI2YTYwOTMtYzgwMi00NDc3LTk4ZTYtODg2ZDg5OTk1MjBiIiwiU3RhcnREYXRlIjoiMjAyNS0wNS0wM1QyMToxNDowMFoiLCJFbmREYXRlIjoiMjAyNS0wNS0xOFQyMTowOTowMFoiLCJQZXJjZW50YWdlQ29tcGxldGUiOm51bGwsIlN0eWxlIjp7IiRpZCI6IjE0MTgiLCJTaGFwZSI6MCwiU2hhcGVUaGlja25lc3MiOjMsIkR1cmF0aW9uRm9ybWF0IjowLCJJbmNsdWRlTm9uV29ya2luZ0RheXNJbkR1cmF0aW9uIjpmYWxzZSwiUGVyY2VudGFnZUNvbXBsZXRlU3R5bGUiOnsiJGlkIjoiMTQxOSIsIkZvbnRTZXR0aW5ncyI6eyIkaWQiOiIxNDIwIiwiRm9udFNpemUiOjEwLCJGb250TmFtZSI6IkNhbGlicmkiLCJJc0JvbGQiOmZhbHNlLCJJc0l0YWxpYyI6ZmFsc2UsIklzVW5kZXJsaW5lZCI6ZmFsc2UsIlBhcmVudFN0eWxlIjpudWxsfSwiQXV0b1NpemUiOjAsIkZvcmVncm91bmQiOnsiJHJlZiI6IjQ3In0sIk1heFdpZHRoIjoyMDAuMCwiTWF4SGVpZ2h0IjoiSW5maW5pdHkiLCJTbWFydEZvcmVncm91bmRJc0FjdGl2ZSI6ZmFsc2UsIkhvcml6b250YWxBbGlnbm1lbnQiOjAsIlZlcnRpY2FsQWxpZ25tZW50IjowLCJTbWFydEZvcmVncm91bmQiOm51bGwsIkJhY2tncm91bmRGaWxsVHlwZSI6MCwiTWFyZ2luIjp7IiRpZCI6IjE0MjEiLCJUb3AiOjAuMCwiTGVmdCI6MC4wLCJSaWdodCI6MC4wLCJCb3R0b20iOjAuMH0sIlBhZGRpbmciOnsiJGlkIjoiMTQyMiIsIlRvcCI6MC4wLCJMZWZ0IjowLjAsIlJpZ2h0IjowLjAsIkJvdHRvbSI6MC4wfSwiQmFja2dyb3VuZCI6eyIkaWQiOiIxNDIzIiwiQ29sb3IiOnsiJGlkIjoiMTQyNCIsIkEiOjg5LCJSIjowLCJHIjowLCJCIjowfX0sIklzVmlzaWJsZSI6dHJ1ZSwiV2lkdGgiOjAuMCwiSGVpZ2h0IjowLjAsIkJvcmRlclN0eWxlIjp7IiRpZCI6IjE0MjUiLCJMaW5lQ29sb3IiOm51bGwsIkxpbmVXZWlnaHQiOjAuMCwiTGluZVR5cGUiOjAsIlBhcmVudFN0eWxlIjpudWxsfSwiUGFyZW50U3R5bGUiOm51bGx9LCJEdXJhdGlvblN0eWxlIjp7IiRpZCI6IjE0MjYiLCJGb250U2V0dGluZ3MiOnsiJGlkIjoiMTQyNyIsIkZvbnRTaXplIjoxMCwiRm9udE5hbWUiOiJDYWxpYnJpIiwiSXNCb2xkIjpmYWxzZSwiSXNJdGFsaWMiOmZhbHNlLCJJc1VuZGVybGluZWQiOmZhbHNlLCJQYXJlbnRTdHlsZSI6bnVsbH0sIkF1dG9TaXplIjowLCJGb3JlZ3JvdW5kIjp7IiRpZCI6IjE0MjgiLCJDb2xvciI6eyIkaWQiOiIxNDI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0MzAiLCJUb3AiOjAuMCwiTGVmdCI6MC4wLCJSaWdodCI6MC4wLCJCb3R0b20iOjAuMH0sIlBhZGRpbmciOnsiJGlkIjoiMTQzMSIsIlRvcCI6MC4wLCJMZWZ0IjowLjAsIlJpZ2h0IjowLjAsIkJvdHRvbSI6MC4wfSwiQmFja2dyb3VuZCI6eyIkaWQiOiIxNDMyIiwiQ29sb3IiOnsiJGlkIjoiMTQzMyIsIkEiOjAsIlIiOjI1NSwiRyI6MjU1LCJCIjoyNTV9fSwiSXNWaXNpYmxlIjp0cnVlLCJXaWR0aCI6MC4wLCJIZWlnaHQiOjAuMCwiQm9yZGVyU3R5bGUiOnsiJGlkIjoiMTQzNCIsIkxpbmVDb2xvciI6bnVsbCwiTGluZVdlaWdodCI6MC4wLCJMaW5lVHlwZSI6MCwiUGFyZW50U3R5bGUiOm51bGx9LCJQYXJlbnRTdHlsZSI6bnVsbH0sIkhvcml6b250YWxDb25uZWN0b3JTdHlsZSI6eyIkaWQiOiIxNDM1IiwiTGluZUNvbG9yIjp7IiRpZCI6IjE0MzYiLCIkdHlwZSI6Ik5MUkUuQ29tbW9uLkRvbS5Tb2xpZENvbG9yQnJ1c2gsIE5MUkUuQ29tbW9uIiwiQ29sb3IiOnsiJGlkIjoiMTQzNyIsIkEiOjI1NSwiUiI6MjA0LCJHIjoyMDQsIkIiOjIwNH19LCJMaW5lV2VpZ2h0IjoxLjAsIkxpbmVUeXBlIjowLCJQYXJlbnRTdHlsZSI6bnVsbH0sIlZlcnRpY2FsQ29ubmVjdG9yU3R5bGUiOnsiJGlkIjoiMTQzOCIsIkxpbmVDb2xvciI6eyIkaWQiOiIxNDM5IiwiJHR5cGUiOiJOTFJFLkNvbW1vbi5Eb20uU29saWRDb2xvckJydXNoLCBOTFJFLkNvbW1vbiIsIkNvbG9yIjp7IiRpZCI6IjE0NDAiLCJBIjoyNTUsIlIiOjIwNCwiRyI6MjA0LCJCIjoyMDR9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MsIklzQmVsb3dUaW1lYmFuZCI6dHJ1ZSwiUGVyY2VudGFnZUNvbXBsZXRlU2hhcGVPcGFjaXR5IjozNSwiU2hhcGVTdHlsZSI6eyIkaWQiOiIxNDQxIiwiTWFyZ2luIjp7IiRpZCI6IjE0NDIiLCJUb3AiOjAuMCwiTGVmdCI6NC4wLCJSaWdodCI6NC4wLCJCb3R0b20iOjAuMH0sIlBhZGRpbmciOnsiJGlkIjoiMTQ0MyIsIlRvcCI6MC4wLCJMZWZ0IjowLjAsIlJpZ2h0IjowLjAsIkJvdHRvbSI6MC4wfSwiQmFja2dyb3VuZCI6eyIkaWQiOiIxNDQ0IiwiQ29sb3IiOnsiJGlkIjoiMTQ0NSIsIkEiOjI1NSwiUiI6NjgsIkciOjExNCwiQiI6MTk2fX0sIklzVmlzaWJsZSI6dHJ1ZSwiV2lkdGgiOjAuMCwiSGVpZ2h0IjoxMy40MjY2OTI5NjI2NDY0ODQsIkJvcmRlclN0eWxlIjp7IiRpZCI6IjE0NDYiLCJMaW5lQ29sb3IiOnsiJGlkIjoiMTQ0NyIsIiR0eXBlIjoiTkxSRS5Db21tb24uRG9tLlNvbGlkQ29sb3JCcnVzaCwgTkxSRS5Db21tb24iLCJDb2xvciI6eyIkaWQiOiIxNDQ4IiwiQSI6MjU1LCJSIjoyNTUsIkciOjAsIkIiOjB9fSwiTGluZVdlaWdodCI6MC4wLCJMaW5lVHlwZSI6MCwiUGFyZW50U3R5bGUiOm51bGx9LCJQYXJlbnRTdHlsZSI6bnVsbH0sIlRpdGxlU3R5bGUiOnsiJGlkIjoiMTQ0OSIsIkZvbnRTZXR0aW5ncyI6eyIkaWQiOiIxNDUwIiwiRm9udFNpemUiOjExLCJGb250TmFtZSI6IkNhbGlicmkiLCJJc0JvbGQiOmZhbHNlLCJJc0l0YWxpYyI6ZmFsc2UsIklzVW5kZXJsaW5lZCI6ZmFsc2UsIlBhcmVudFN0eWxlIjpudWxsfSwiQXV0b1NpemUiOjAsIkZvcmVncm91bmQiOnsiJGlkIjoiMTQ1MSIsIkNvbG9yIjp7IiRpZCI6IjE0NTI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MTQ1MyIsIlRvcCI6MC4wLCJMZWZ0IjowLjAsIlJpZ2h0IjowLjAsIkJvdHRvbSI6MC4wfSwiUGFkZGluZyI6eyIkaWQiOiIxNDU0IiwiVG9wIjowLjAsIkxlZnQiOjAuMCwiUmlnaHQiOjAuMCwiQm90dG9tIjowLjB9LCJCYWNrZ3JvdW5kIjp7IiRpZCI6IjE0NTUiLCJDb2xvciI6eyIkaWQiOiIxNDU2IiwiQSI6MCwiUiI6MjU1LCJHIjoyNTUsIkIiOjI1NX19LCJJc1Zpc2libGUiOnRydWUsIldpZHRoIjowLjAsIkhlaWdodCI6MC4wLCJCb3JkZXJTdHlsZSI6eyIkaWQiOiIxNDU3IiwiTGluZUNvbG9yIjpudWxsLCJMaW5lV2VpZ2h0IjowLjAsIkxpbmVUeXBlIjowLCJQYXJlbnRTdHlsZSI6bnVsbH0sIlBhcmVudFN0eWxlIjpudWxsfSwiRGF0ZVN0eWxlIjp7IiRpZCI6IjE0NTgiLCJGb250U2V0dGluZ3MiOnsiJGlkIjoiMTQ1OSIsIkZvbnRTaXplIjoxMCwiRm9udE5hbWUiOiJDYWxpYnJpIiwiSXNCb2xkIjpmYWxzZSwiSXNJdGFsaWMiOmZhbHNlLCJJc1VuZGVybGluZWQiOmZhbHNlLCJQYXJlbnRTdHlsZSI6bnVsbH0sIkF1dG9TaXplIjowLCJGb3JlZ3JvdW5kIjp7IiRpZCI6IjE0NjAiLCJDb2xvciI6eyIkaWQiOiIxNDY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YyIiwiVG9wIjowLjAsIkxlZnQiOjAuMCwiUmlnaHQiOjAuMCwiQm90dG9tIjowLjB9LCJQYWRkaW5nIjp7IiRpZCI6IjE0NjMiLCJUb3AiOjAuMCwiTGVmdCI6MC4wLCJSaWdodCI6MC4wLCJCb3R0b20iOjAuMH0sIkJhY2tncm91bmQiOnsiJGlkIjoiMTQ2NCIsIkNvbG9yIjp7IiRpZCI6IjE0NjUiLCJBIjowLCJSIjoyNTUsIkciOjI1NSwiQiI6MjU1fX0sIklzVmlzaWJsZSI6dHJ1ZSwiV2lkdGgiOjAuMCwiSGVpZ2h0IjowLjAsIkJvcmRlclN0eWxlIjp7IiRpZCI6IjE0NjYiLCJMaW5lQ29sb3IiOm51bGwsIkxpbmVXZWlnaHQiOjAuMCwiTGluZVR5cGUiOjAsIlBhcmVudFN0eWxlIjpudWxsfSwiUGFyZW50U3R5bGUiOm51bGx9LCJEYXRlRm9ybWF0Ijp7IiRpZCI6IjE0N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2OCIsIkZvcm1hdCI6MCwiSXNWaXNpYmxlIjpmYWxzZSwiTGFzdEtub3duVmlzaWJpbGl0eVN0YXRlIjpmYWxzZX0sIklzVmlzaWJsZSI6dHJ1ZSwiUGFyZW50U3R5bGUiOm51bGx9LCJJbmRleCI6MjQsIlNtYXJ0RHVyYXRpb25BY3RpdmF0ZWQiOmZhbHNlLCJEYXRlRm9ybWF0Ijp7IiRyZWYiOiIxNDY3In0sIldlZWtOdW1iZXJpbmciOnsiJGlkIjoiMTQ2OSIsIkZvcm1hdCI6MCwiSXNWaXNpYmxlIjpmYWxzZSwiTGFzdEtub3duVmlzaWJpbGl0eVN0YXRlIjpmYWxzZX0sIklkIjoiMDIxZGJhOTQtY2ExZC00MDJjLWE4YzMtYzM2ZmE0ZTAxNDdlIiwiSW1wb3J0SWQiOm51bGwsIlRpdGxlIjoiUmVxdWlyZW1lbnRzIGRpc2NvdmVyeSIsIk5vdGUiOm51bGwsIkh5cGVybGluayI6eyIkaWQiOiIxNDcwIiwiQWRkcmVzcyI6IiIsIlN1YkFkZHJlc3MiOiIifSwiSXNDaGFuZ2VkIjpmYWxzZSwiSXNOZXciOmZhbHNlfX0seyIkaWQiOiIxNDcxIiwiX2F0dGFjaGVkTWlsZXN0b25lcyI6W10sIlRhc2tEZWZpbml0aW9uIjp7IiRpZCI6IjE0NzIiLCJHcm91cE5hbWUiOiI4YjZhNjA5My1jODAyLTQ0NzctOThlNi04ODZkODk5OTUyMGIiLCJTdGFydERhdGUiOiIyMDI1LTA1LTIwVDAwOjAwOjAwWiIsIkVuZERhdGUiOiIyMDI1LTA1LTI4VDIzOjMwOjAwWiIsIlBlcmNlbnRhZ2VDb21wbGV0ZSI6bnVsbCwiU3R5bGUiOnsiJGlkIjoiMTQ3MyIsIlNoYXBlIjowLCJTaGFwZVRoaWNrbmVzcyI6MCwiRHVyYXRpb25Gb3JtYXQiOjAsIkluY2x1ZGVOb25Xb3JraW5nRGF5c0luRHVyYXRpb24iOmZhbHNlLCJQZXJjZW50YWdlQ29tcGxldGVTdHlsZSI6eyIkaWQiOiIxNDc0IiwiRm9udFNldHRpbmdzIjp7IiRpZCI6IjE0NzU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MTQ3NiIsIlRvcCI6MC4wLCJMZWZ0IjowLjAsIlJpZ2h0IjowLjAsIkJvdHRvbSI6MC4wfSwiUGFkZGluZyI6eyIkaWQiOiIxNDc3IiwiVG9wIjowLjAsIkxlZnQiOjAuMCwiUmlnaHQiOjAuMCwiQm90dG9tIjowLjB9LCJCYWNrZ3JvdW5kIjp7IiRpZCI6IjE0NzgiLCJDb2xvciI6eyIkaWQiOiIxNDc5IiwiQSI6ODksIlIiOjAsIkciOjAsIkIiOjB9fSwiSXNWaXNpYmxlIjp0cnVlLCJXaWR0aCI6MC4wLCJIZWlnaHQiOjAuMCwiQm9yZGVyU3R5bGUiOnsiJGlkIjoiMTQ4MCIsIkxpbmVDb2xvciI6bnVsbCwiTGluZVdlaWdodCI6MC4wLCJMaW5lVHlwZSI6MCwiUGFyZW50U3R5bGUiOm51bGx9LCJQYXJlbnRTdHlsZSI6bnVsbH0sIkR1cmF0aW9uU3R5bGUiOnsiJGlkIjoiMTQ4MSIsIkZvbnRTZXR0aW5ncyI6eyIkaWQiOiIxNDgyIiwiRm9udFNpemUiOjEwLCJGb250TmFtZSI6IkNhbGlicmkiLCJJc0JvbGQiOmZhbHNlLCJJc0l0YWxpYyI6ZmFsc2UsIklzVW5kZXJsaW5lZCI6ZmFsc2UsIlBhcmVudFN0eWxlIjpudWxsfSwiQXV0b1NpemUiOjAsIkZvcmVncm91bmQiOnsiJGlkIjoiMTQ4MyIsIkNvbG9yIjp7IiRpZCI6IjE0OD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Q4NSIsIlRvcCI6MC4wLCJMZWZ0IjowLjAsIlJpZ2h0IjowLjAsIkJvdHRvbSI6MC4wfSwiUGFkZGluZyI6eyIkaWQiOiIxNDg2IiwiVG9wIjowLjAsIkxlZnQiOjAuMCwiUmlnaHQiOjAuMCwiQm90dG9tIjowLjB9LCJCYWNrZ3JvdW5kIjp7IiRpZCI6IjE0ODciLCJDb2xvciI6eyIkaWQiOiIxNDg4IiwiQSI6MCwiUiI6MjU1LCJHIjoyNTUsIkIiOjI1NX19LCJJc1Zpc2libGUiOnRydWUsIldpZHRoIjowLjAsIkhlaWdodCI6MC4wLCJCb3JkZXJTdHlsZSI6eyIkaWQiOiIxNDg5IiwiTGluZUNvbG9yIjpudWxsLCJMaW5lV2VpZ2h0IjowLjAsIkxpbmVUeXBlIjowLCJQYXJlbnRTdHlsZSI6bnVsbH0sIlBhcmVudFN0eWxlIjpudWxsfSwiSG9yaXpvbnRhbENvbm5lY3RvclN0eWxlIjp7IiRpZCI6IjE0OTAiLCJMaW5lQ29sb3IiOnsiJGlkIjoiMTQ5MSIsIiR0eXBlIjoiTkxSRS5Db21tb24uRG9tLlNvbGlkQ29sb3JCcnVzaCwgTkxSRS5Db21tb24iLCJDb2xvciI6eyIkaWQiOiIxNDkyIiwiQSI6MjU1LCJSIjoyMDQsIkciOjIwNCwiQiI6MjA0fX0sIkxpbmVXZWlnaHQiOjEuMCwiTGluZVR5cGUiOjAsIlBhcmVudFN0eWxlIjpudWxsfSwiVmVydGljYWxDb25uZWN0b3JTdHlsZSI6eyIkaWQiOiIxNDkzIiwiTGluZUNvbG9yIjp7IiRpZCI6IjE0OTQiLCIkdHlwZSI6Ik5MUkUuQ29tbW9uLkRvbS5Tb2xpZENvbG9yQnJ1c2gsIE5MUkUuQ29tbW9uIiwiQ29sb3IiOnsiJGlkIjoiMTQ5NSIsIkEiOjI1NSwiUiI6MjA0LCJHIjoyMDQsIkIiOjIwNH19LCJMaW5lV2VpZ2h0IjowLjAsIkxpbmVUeXBlIjowLCJQYXJlbnRTdHlsZSI6bnVsbH0sIk1hcmdpbiI6bnVsbCwiU3RhcnREYXRlUG9zaXRpb24iOjYsIkVuZERhdGVQb3NpdGlvbiI6NiwiRGF0ZUlzVmlzaWJsZSI6ZmFsc2UsIlRpdGxlUG9zaXRpb24iOjEsIkR1cmF0aW9uUG9zaXRpb24iOjIsIlBlcmNlbnRhZ2VDb21wbGV0ZWRQb3NpdGlvbiI6NiwiU3BhY2luZyI6MywiSXNCZWxvd1RpbWViYW5kIjp0cnVlLCJQZXJjZW50YWdlQ29tcGxldGVTaGFwZU9wYWNpdHkiOjM1LCJTaGFwZVN0eWxlIjp7IiRpZCI6IjE0OTYiLCJNYXJnaW4iOnsiJGlkIjoiMTQ5NyIsIlRvcCI6MC4wLCJMZWZ0Ijo0LjAsIlJpZ2h0Ijo0LjAsIkJvdHRvbSI6MC4wfSwiUGFkZGluZyI6eyIkaWQiOiIxNDk4IiwiVG9wIjowLjAsIkxlZnQiOjAuMCwiUmlnaHQiOjAuMCwiQm90dG9tIjowLjB9LCJCYWNrZ3JvdW5kIjp7IiRpZCI6IjE0OTkiLCJDb2xvciI6eyIkaWQiOiIxNTAwIiwiQSI6MjU1LCJSIjo2OCwiRyI6MTE0LCJCIjoxOTZ9fSwiSXNWaXNpYmxlIjp0cnVlLCJXaWR0aCI6MC4wLCJIZWlnaHQiOjEwLjAsIkJvcmRlclN0eWxlIjp7IiRpZCI6IjE1MDEiLCJMaW5lQ29sb3IiOnsiJGlkIjoiMTUwMiIsIiR0eXBlIjoiTkxSRS5Db21tb24uRG9tLlNvbGlkQ29sb3JCcnVzaCwgTkxSRS5Db21tb24iLCJDb2xvciI6eyIkaWQiOiIxNTAzIiwiQSI6MjU1LCJSIjoyNTUsIkciOjAsIkIiOjB9fSwiTGluZVdlaWdodCI6MC4wLCJMaW5lVHlwZSI6MCwiUGFyZW50U3R5bGUiOm51bGx9LCJQYXJlbnRTdHlsZSI6bnVsbH0sIlRpdGxlU3R5bGUiOnsiJGlkIjoiMTUwNCIsIkZvbnRTZXR0aW5ncyI6eyIkaWQiOiIxNTA1IiwiRm9udFNpemUiOjExLCJGb250TmFtZSI6IkNhbGlicmkiLCJJc0JvbGQiOmZhbHNlLCJJc0l0YWxpYyI6ZmFsc2UsIklzVW5kZXJsaW5lZCI6ZmFsc2UsIlBhcmVudFN0eWxlIjpudWxsfSwiQXV0b1NpemUiOjAsIkZvcmVncm91bmQiOnsiJGlkIjoiMTUwNiIsIkNvbG9yIjp7IiRpZCI6IjE1MD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UwOCIsIlRvcCI6MC4wLCJMZWZ0IjowLjAsIlJpZ2h0IjowLjAsIkJvdHRvbSI6MC4wfSwiUGFkZGluZyI6eyIkaWQiOiIxNTA5IiwiVG9wIjowLjAsIkxlZnQiOjAuMCwiUmlnaHQiOjAuMCwiQm90dG9tIjowLjB9LCJCYWNrZ3JvdW5kIjp7IiRpZCI6IjE1MTAiLCJDb2xvciI6eyIkaWQiOiIxNTExIiwiQSI6MCwiUiI6MjU1LCJHIjoyNTUsIkIiOjI1NX19LCJJc1Zpc2libGUiOnRydWUsIldpZHRoIjowLjAsIkhlaWdodCI6MC4wLCJCb3JkZXJTdHlsZSI6eyIkaWQiOiIxNTEyIiwiTGluZUNvbG9yIjpudWxsLCJMaW5lV2VpZ2h0IjowLjAsIkxpbmVUeXBlIjowLCJQYXJlbnRTdHlsZSI6bnVsbH0sIlBhcmVudFN0eWxlIjpudWxsfSwiRGF0ZVN0eWxlIjp7IiRpZCI6IjE1MTMiLCJGb250U2V0dGluZ3MiOnsiJGlkIjoiMTUxNCIsIkZvbnRTaXplIjoxMCwiRm9udE5hbWUiOiJDYWxpYnJpIiwiSXNCb2xkIjpmYWxzZSwiSXNJdGFsaWMiOmZhbHNlLCJJc1VuZGVybGluZWQiOmZhbHNlLCJQYXJlbnRTdHlsZSI6bnVsbH0sIkF1dG9TaXplIjowLCJGb3JlZ3JvdW5kIjp7IiRpZCI6IjE1MTUiLCJDb2xvciI6eyIkaWQiOiIxNT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E3IiwiVG9wIjowLjAsIkxlZnQiOjAuMCwiUmlnaHQiOjAuMCwiQm90dG9tIjowLjB9LCJQYWRkaW5nIjp7IiRpZCI6IjE1MTgiLCJUb3AiOjAuMCwiTGVmdCI6MC4wLCJSaWdodCI6MC4wLCJCb3R0b20iOjAuMH0sIkJhY2tncm91bmQiOnsiJGlkIjoiMTUxOSIsIkNvbG9yIjp7IiRpZCI6IjE1MjAiLCJBIjowLCJSIjoyNTUsIkciOjI1NSwiQiI6MjU1fX0sIklzVmlzaWJsZSI6dHJ1ZSwiV2lkdGgiOjAuMCwiSGVpZ2h0IjowLjAsIkJvcmRlclN0eWxlIjp7IiRpZCI6IjE1MjEiLCJMaW5lQ29sb3IiOm51bGwsIkxpbmVXZWlnaHQiOjAuMCwiTGluZVR5cGUiOjAsIlBhcmVudFN0eWxlIjpudWxsfSwiUGFyZW50U3R5bGUiOm51bGx9LCJEYXRlRm9ybWF0Ijp7IiRpZCI6IjE1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MyIsIkZvcm1hdCI6MCwiSXNWaXNpYmxlIjpmYWxzZSwiTGFzdEtub3duVmlzaWJpbGl0eVN0YXRlIjpmYWxzZX0sIklzVmlzaWJsZSI6dHJ1ZSwiUGFyZW50U3R5bGUiOm51bGx9LCJJbmRleCI6MjUsIlNtYXJ0RHVyYXRpb25BY3RpdmF0ZWQiOmZhbHNlLCJEYXRlRm9ybWF0Ijp7IiRyZWYiOiIxNTIyIn0sIldlZWtOdW1iZXJpbmciOnsiJGlkIjoiMTUyNCIsIkZvcm1hdCI6MCwiSXNWaXNpYmxlIjpmYWxzZSwiTGFzdEtub3duVmlzaWJpbGl0eVN0YXRlIjpmYWxzZX0sIklkIjoiMDdiOTM5ZGMtYjlhNS00YzIxLTk4OGYtZGQ0MjU2NGNkNGQ1IiwiSW1wb3J0SWQiOm51bGwsIlRpdGxlIjoiVHJhaW5pbmciLCJOb3RlIjpudWxsLCJIeXBlcmxpbmsiOnsiJGlkIjoiMTUyNSIsIkFkZHJlc3MiOiIiLCJTdWJBZGRyZXNzIjoiIn0sIklzQ2hhbmdlZCI6ZmFsc2UsIklzTmV3IjpmYWxzZX19LHsiJGlkIjoiMTUyNiIsIl9hdHRhY2hlZE1pbGVzdG9uZXMiOltdLCJUYXNrRGVmaW5pdGlvbiI6eyIkaWQiOiIxNTI3IiwiR3JvdXBOYW1lIjoiOGI2YTYwOTMtYzgwMi00NDc3LTk4ZTYtODg2ZDg5OTk1MjBiIiwiU3RhcnREYXRlIjoiMjAyNS0wNi0wMVQyMzo1OTowMFoiLCJFbmREYXRlIjoiMjAyNS0wNi0xMFQyMzoyOTowMFoiLCJQZXJjZW50YWdlQ29tcGxldGUiOm51bGwsIlN0eWxlIjp7IiRpZCI6IjE1MjgiLCJTaGFwZSI6MCwiU2hhcGVUaGlja25lc3MiOjAsIkR1cmF0aW9uRm9ybWF0IjowLCJJbmNsdWRlTm9uV29ya2luZ0RheXNJbkR1cmF0aW9uIjpmYWxzZSwiUGVyY2VudGFnZUNvbXBsZXRlU3R5bGUiOnsiJGlkIjoiMTUyOSIsIkZvbnRTZXR0aW5ncyI6eyIkaWQiOiIxNTMwIiwiRm9udFNpemUiOjEwLCJGb250TmFtZSI6IkNhbGlicmkiLCJJc0JvbGQiOmZhbHNlLCJJc0l0YWxpYyI6ZmFsc2UsIklzVW5kZXJsaW5lZCI6ZmFsc2UsIlBhcmVudFN0eWxlIjpudWxsfSwiQXV0b1NpemUiOjAsIkZvcmVncm91bmQiOnsiJHJlZiI6IjQ3In0sIk1heFdpZHRoIjoyMDAuMCwiTWF4SGVpZ2h0IjoiSW5maW5pdHkiLCJTbWFydEZvcmVncm91bmRJc0FjdGl2ZSI6ZmFsc2UsIkhvcml6b250YWxBbGlnbm1lbnQiOjAsIlZlcnRpY2FsQWxpZ25tZW50IjowLCJTbWFydEZvcmVncm91bmQiOm51bGwsIkJhY2tncm91bmRGaWxsVHlwZSI6MCwiTWFyZ2luIjp7IiRpZCI6IjE1MzEiLCJUb3AiOjAuMCwiTGVmdCI6MC4wLCJSaWdodCI6MC4wLCJCb3R0b20iOjAuMH0sIlBhZGRpbmciOnsiJGlkIjoiMTUzMiIsIlRvcCI6MC4wLCJMZWZ0IjowLjAsIlJpZ2h0IjowLjAsIkJvdHRvbSI6MC4wfSwiQmFja2dyb3VuZCI6eyIkaWQiOiIxNTMzIiwiQ29sb3IiOnsiJGlkIjoiMTUzNCIsIkEiOjg5LCJSIjowLCJHIjowLCJCIjowfX0sIklzVmlzaWJsZSI6dHJ1ZSwiV2lkdGgiOjAuMCwiSGVpZ2h0IjowLjAsIkJvcmRlclN0eWxlIjp7IiRpZCI6IjE1MzUiLCJMaW5lQ29sb3IiOm51bGwsIkxpbmVXZWlnaHQiOjAuMCwiTGluZVR5cGUiOjAsIlBhcmVudFN0eWxlIjpudWxsfSwiUGFyZW50U3R5bGUiOm51bGx9LCJEdXJhdGlvblN0eWxlIjp7IiRpZCI6IjE1MzYiLCJGb250U2V0dGluZ3MiOnsiJGlkIjoiMTUzNyIsIkZvbnRTaXplIjoxMCwiRm9udE5hbWUiOiJDYWxpYnJpIiwiSXNCb2xkIjpmYWxzZSwiSXNJdGFsaWMiOmZhbHNlLCJJc1VuZGVybGluZWQiOmZhbHNlLCJQYXJlbnRTdHlsZSI6bnVsbH0sIkF1dG9TaXplIjowLCJGb3JlZ3JvdW5kIjp7IiRpZCI6IjE1MzgiLCJDb2xvciI6eyIkaWQiOiIxNTM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NDAiLCJUb3AiOjAuMCwiTGVmdCI6MC4wLCJSaWdodCI6MC4wLCJCb3R0b20iOjAuMH0sIlBhZGRpbmciOnsiJGlkIjoiMTU0MSIsIlRvcCI6MC4wLCJMZWZ0IjowLjAsIlJpZ2h0IjowLjAsIkJvdHRvbSI6MC4wfSwiQmFja2dyb3VuZCI6eyIkaWQiOiIxNTQyIiwiQ29sb3IiOnsiJGlkIjoiMTU0MyIsIkEiOjAsIlIiOjI1NSwiRyI6MjU1LCJCIjoyNTV9fSwiSXNWaXNpYmxlIjp0cnVlLCJXaWR0aCI6MC4wLCJIZWlnaHQiOjAuMCwiQm9yZGVyU3R5bGUiOnsiJGlkIjoiMTU0NCIsIkxpbmVDb2xvciI6bnVsbCwiTGluZVdlaWdodCI6MC4wLCJMaW5lVHlwZSI6MCwiUGFyZW50U3R5bGUiOm51bGx9LCJQYXJlbnRTdHlsZSI6bnVsbH0sIkhvcml6b250YWxDb25uZWN0b3JTdHlsZSI6eyIkaWQiOiIxNTQ1IiwiTGluZUNvbG9yIjp7IiRpZCI6IjE1NDYiLCIkdHlwZSI6Ik5MUkUuQ29tbW9uLkRvbS5Tb2xpZENvbG9yQnJ1c2gsIE5MUkUuQ29tbW9uIiwiQ29sb3IiOnsiJGlkIjoiMTU0NyIsIkEiOjI1NSwiUiI6MjA0LCJHIjoyMDQsIkIiOjIwNH19LCJMaW5lV2VpZ2h0IjoxLjAsIkxpbmVUeXBlIjowLCJQYXJlbnRTdHlsZSI6bnVsbH0sIlZlcnRpY2FsQ29ubmVjdG9yU3R5bGUiOnsiJGlkIjoiMTU0OCIsIkxpbmVDb2xvciI6eyIkaWQiOiIxNTQ5IiwiJHR5cGUiOiJOTFJFLkNvbW1vbi5Eb20uU29saWRDb2xvckJydXNoLCBOTFJFLkNvbW1vbiIsIkNvbG9yIjp7IiRpZCI6IjE1NTA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xNTUxIiwiTWFyZ2luIjp7IiRpZCI6IjE1NTIiLCJUb3AiOjAuMCwiTGVmdCI6NC4wLCJSaWdodCI6NC4wLCJCb3R0b20iOjAuMH0sIlBhZGRpbmciOnsiJGlkIjoiMTU1MyIsIlRvcCI6MC4wLCJMZWZ0IjowLjAsIlJpZ2h0IjowLjAsIkJvdHRvbSI6MC4wfSwiQmFja2dyb3VuZCI6eyIkaWQiOiIxNTU0IiwiQ29sb3IiOnsiJGlkIjoiMTU1NSIsIkEiOjI1NSwiUiI6NjgsIkciOjExNCwiQiI6MTk2fX0sIklzVmlzaWJsZSI6dHJ1ZSwiV2lkdGgiOjAuMCwiSGVpZ2h0IjoxMC4wLCJCb3JkZXJTdHlsZSI6eyIkaWQiOiIxNTU2IiwiTGluZUNvbG9yIjp7IiRpZCI6IjE1NTciLCIkdHlwZSI6Ik5MUkUuQ29tbW9uLkRvbS5Tb2xpZENvbG9yQnJ1c2gsIE5MUkUuQ29tbW9uIiwiQ29sb3IiOnsiJGlkIjoiMTU1OCIsIkEiOjI1NSwiUiI6MjU1LCJHIjowLCJCIjowfX0sIkxpbmVXZWlnaHQiOjAuMCwiTGluZVR5cGUiOjAsIlBhcmVudFN0eWxlIjpudWxsfSwiUGFyZW50U3R5bGUiOm51bGx9LCJUaXRsZVN0eWxlIjp7IiRpZCI6IjE1NTkiLCJGb250U2V0dGluZ3MiOnsiJGlkIjoiMTU2MCIsIkZvbnRTaXplIjoxMSwiRm9udE5hbWUiOiJDYWxpYnJpIiwiSXNCb2xkIjpmYWxzZSwiSXNJdGFsaWMiOmZhbHNlLCJJc1VuZGVybGluZWQiOmZhbHNlLCJQYXJlbnRTdHlsZSI6bnVsbH0sIkF1dG9TaXplIjowLCJGb3JlZ3JvdW5kIjp7IiRpZCI6IjE1NjEiLCJDb2xvciI6eyIkaWQiOiIxNTY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1NjMiLCJUb3AiOjAuMCwiTGVmdCI6MC4wLCJSaWdodCI6MC4wLCJCb3R0b20iOjAuMH0sIlBhZGRpbmciOnsiJGlkIjoiMTU2NCIsIlRvcCI6MC4wLCJMZWZ0IjowLjAsIlJpZ2h0IjowLjAsIkJvdHRvbSI6MC4wfSwiQmFja2dyb3VuZCI6eyIkaWQiOiIxNTY1IiwiQ29sb3IiOnsiJGlkIjoiMTU2NiIsIkEiOjAsIlIiOjI1NSwiRyI6MjU1LCJCIjoyNTV9fSwiSXNWaXNpYmxlIjp0cnVlLCJXaWR0aCI6MC4wLCJIZWlnaHQiOjAuMCwiQm9yZGVyU3R5bGUiOnsiJGlkIjoiMTU2NyIsIkxpbmVDb2xvciI6bnVsbCwiTGluZVdlaWdodCI6MC4wLCJMaW5lVHlwZSI6MCwiUGFyZW50U3R5bGUiOm51bGx9LCJQYXJlbnRTdHlsZSI6bnVsbH0sIkRhdGVTdHlsZSI6eyIkaWQiOiIxNTY4IiwiRm9udFNldHRpbmdzIjp7IiRpZCI6IjE1NjkiLCJGb250U2l6ZSI6MTAsIkZvbnROYW1lIjoiQ2FsaWJyaSIsIklzQm9sZCI6ZmFsc2UsIklzSXRhbGljIjpmYWxzZSwiSXNVbmRlcmxpbmVkIjpmYWxzZSwiUGFyZW50U3R5bGUiOm51bGx9LCJBdXRvU2l6ZSI6MCwiRm9yZWdyb3VuZCI6eyIkaWQiOiIxNTcwIiwiQ29sb3IiOnsiJGlkIjoiMTU3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3MiIsIlRvcCI6MC4wLCJMZWZ0IjowLjAsIlJpZ2h0IjowLjAsIkJvdHRvbSI6MC4wfSwiUGFkZGluZyI6eyIkaWQiOiIxNTczIiwiVG9wIjowLjAsIkxlZnQiOjAuMCwiUmlnaHQiOjAuMCwiQm90dG9tIjowLjB9LCJCYWNrZ3JvdW5kIjp7IiRpZCI6IjE1NzQiLCJDb2xvciI6eyIkaWQiOiIxNTc1IiwiQSI6MCwiUiI6MjU1LCJHIjoyNTUsIkIiOjI1NX19LCJJc1Zpc2libGUiOnRydWUsIldpZHRoIjowLjAsIkhlaWdodCI6MC4wLCJCb3JkZXJTdHlsZSI6eyIkaWQiOiIxNTc2IiwiTGluZUNvbG9yIjpudWxsLCJMaW5lV2VpZ2h0IjowLjAsIkxpbmVUeXBlIjowLCJQYXJlbnRTdHlsZSI6bnVsbH0sIlBhcmVudFN0eWxlIjpudWxsfSwiRGF0ZUZvcm1hdCI6eyIkaWQiOiIxNT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zgiLCJGb3JtYXQiOjAsIklzVmlzaWJsZSI6ZmFsc2UsIkxhc3RLbm93blZpc2liaWxpdHlTdGF0ZSI6ZmFsc2V9LCJJc1Zpc2libGUiOnRydWUsIlBhcmVudFN0eWxlIjpudWxsfSwiSW5kZXgiOjI2LCJTbWFydER1cmF0aW9uQWN0aXZhdGVkIjpmYWxzZSwiRGF0ZUZvcm1hdCI6eyIkcmVmIjoiMTU3NyJ9LCJXZWVrTnVtYmVyaW5nIjp7IiRpZCI6IjE1NzkiLCJGb3JtYXQiOjAsIklzVmlzaWJsZSI6ZmFsc2UsIkxhc3RLbm93blZpc2liaWxpdHlTdGF0ZSI6ZmFsc2V9LCJJZCI6ImM0NGU0MzZmLTUwMmYtNDgyZi04NmQ4LTg4NTY1MjNmOTQxZiIsIkltcG9ydElkIjpudWxsLCJUaXRsZSI6IkRvY3VtZW50IHRlc3QgcmVzdWx0cyIsIk5vdGUiOm51bGwsIkh5cGVybGluayI6eyIkaWQiOiIxNTgwIiwiQWRkcmVzcyI6IiIsIlN1YkFkZHJlc3MiOiIifSwiSXNDaGFuZ2VkIjpmYWxzZSwiSXNOZXciOmZhbHNlfX0seyIkaWQiOiIxNTgxIiwiX2F0dGFjaGVkTWlsZXN0b25lcyI6W10sIlRhc2tEZWZpbml0aW9uIjp7IiRpZCI6IjE1ODIiLCJHcm91cE5hbWUiOiI4YjZhNjA5My1jODAyLTQ0NzctOThlNi04ODZkODk5OTUyMGIiLCJTdGFydERhdGUiOiIyMDI1LTA2LTEzVDAwOjAwOjAwWiIsIkVuZERhdGUiOiIyMDI1LTA2LTE5VDAwOjQ2OjAwWiIsIlBlcmNlbnRhZ2VDb21wbGV0ZSI6bnVsbCwiU3R5bGUiOnsiJGlkIjoiMTU4MyIsIlNoYXBlIjowLCJTaGFwZVRoaWNrbmVzcyI6MCwiRHVyYXRpb25Gb3JtYXQiOjAsIkluY2x1ZGVOb25Xb3JraW5nRGF5c0luRHVyYXRpb24iOmZhbHNlLCJQZXJjZW50YWdlQ29tcGxldGVTdHlsZSI6eyIkaWQiOiIxNTg0IiwiRm9udFNldHRpbmdzIjp7IiRpZCI6IjE1ODUiLCJGb250U2l6ZSI6MTAsIkZvbnROYW1lIjoiQ2FsaWJyaSIsIklzQm9sZCI6ZmFsc2UsIklzSXRhbGljIjpmYWxzZSwiSXNVbmRlcmxpbmVkIjpmYWxzZSwiUGFyZW50U3R5bGUiOm51bGx9LCJBdXRvU2l6ZSI6MCwiRm9yZWdyb3VuZCI6eyIkcmVmIjoiNDcifSwiTWF4V2lkdGgiOjIwMC4wLCJNYXhIZWlnaHQiOiJJbmZpbml0eSIsIlNtYXJ0Rm9yZWdyb3VuZElzQWN0aXZlIjpmYWxzZSwiSG9yaXpvbnRhbEFsaWdubWVudCI6MCwiVmVydGljYWxBbGlnbm1lbnQiOjAsIlNtYXJ0Rm9yZWdyb3VuZCI6bnVsbCwiQmFja2dyb3VuZEZpbGxUeXBlIjowLCJNYXJnaW4iOnsiJGlkIjoiMTU4NiIsIlRvcCI6MC4wLCJMZWZ0IjowLjAsIlJpZ2h0IjowLjAsIkJvdHRvbSI6MC4wfSwiUGFkZGluZyI6eyIkaWQiOiIxNTg3IiwiVG9wIjowLjAsIkxlZnQiOjAuMCwiUmlnaHQiOjAuMCwiQm90dG9tIjowLjB9LCJCYWNrZ3JvdW5kIjp7IiRpZCI6IjE1ODgiLCJDb2xvciI6eyIkaWQiOiIxNTg5IiwiQSI6ODksIlIiOjAsIkciOjAsIkIiOjB9fSwiSXNWaXNpYmxlIjp0cnVlLCJXaWR0aCI6MC4wLCJIZWlnaHQiOjAuMCwiQm9yZGVyU3R5bGUiOnsiJGlkIjoiMTU5MCIsIkxpbmVDb2xvciI6bnVsbCwiTGluZVdlaWdodCI6MC4wLCJMaW5lVHlwZSI6MCwiUGFyZW50U3R5bGUiOm51bGx9LCJQYXJlbnRTdHlsZSI6bnVsbH0sIkR1cmF0aW9uU3R5bGUiOnsiJGlkIjoiMTU5MSIsIkZvbnRTZXR0aW5ncyI6eyIkaWQiOiIxNTkyIiwiRm9udFNpemUiOjEwLCJGb250TmFtZSI6IkNhbGlicmkiLCJJc0JvbGQiOmZhbHNlLCJJc0l0YWxpYyI6ZmFsc2UsIklzVW5kZXJsaW5lZCI6ZmFsc2UsIlBhcmVudFN0eWxlIjpudWxsfSwiQXV0b1NpemUiOjAsIkZvcmVncm91bmQiOnsiJGlkIjoiMTU5MyIsIkNvbG9yIjp7IiRpZCI6IjE1O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5NSIsIlRvcCI6MC4wLCJMZWZ0IjowLjAsIlJpZ2h0IjowLjAsIkJvdHRvbSI6MC4wfSwiUGFkZGluZyI6eyIkaWQiOiIxNTk2IiwiVG9wIjowLjAsIkxlZnQiOjAuMCwiUmlnaHQiOjAuMCwiQm90dG9tIjowLjB9LCJCYWNrZ3JvdW5kIjp7IiRpZCI6IjE1OTciLCJDb2xvciI6eyIkaWQiOiIxNTk4IiwiQSI6MCwiUiI6MjU1LCJHIjoyNTUsIkIiOjI1NX19LCJJc1Zpc2libGUiOnRydWUsIldpZHRoIjowLjAsIkhlaWdodCI6MC4wLCJCb3JkZXJTdHlsZSI6eyIkaWQiOiIxNTk5IiwiTGluZUNvbG9yIjpudWxsLCJMaW5lV2VpZ2h0IjowLjAsIkxpbmVUeXBlIjowLCJQYXJlbnRTdHlsZSI6bnVsbH0sIlBhcmVudFN0eWxlIjpudWxsfSwiSG9yaXpvbnRhbENvbm5lY3RvclN0eWxlIjp7IiRpZCI6IjE2MDAiLCJMaW5lQ29sb3IiOnsiJGlkIjoiMTYwMSIsIiR0eXBlIjoiTkxSRS5Db21tb24uRG9tLlNvbGlkQ29sb3JCcnVzaCwgTkxSRS5Db21tb24iLCJDb2xvciI6eyIkaWQiOiIxNjAyIiwiQSI6MjU1LCJSIjoyMDQsIkciOjIwNCwiQiI6MjA0fX0sIkxpbmVXZWlnaHQiOjEuMCwiTGluZVR5cGUiOjAsIlBhcmVudFN0eWxlIjpudWxsfSwiVmVydGljYWxDb25uZWN0b3JTdHlsZSI6eyIkaWQiOiIxNjAzIiwiTGluZUNvbG9yIjp7IiRpZCI6IjE2MDQiLCIkdHlwZSI6Ik5MUkUuQ29tbW9uLkRvbS5Tb2xpZENvbG9yQnJ1c2gsIE5MUkUuQ29tbW9uIiwiQ29sb3IiOnsiJGlkIjoiMTYwNSIsIkEiOjI1NSwiUiI6MjA0LCJHIjoyMDQsIkIiOjIwNH19LCJMaW5lV2VpZ2h0IjowLjAsIkxpbmVUeXBlIjowLCJQYXJlbnRTdHlsZSI6bnVsbH0sIk1hcmdpbiI6bnVsbCwiU3RhcnREYXRlUG9zaXRpb24iOjYsIkVuZERhdGVQb3NpdGlvbiI6NiwiRGF0ZUlzVmlzaWJsZSI6ZmFsc2UsIlRpdGxlUG9zaXRpb24iOjEsIkR1cmF0aW9uUG9zaXRpb24iOjIsIlBlcmNlbnRhZ2VDb21wbGV0ZWRQb3NpdGlvbiI6NiwiU3BhY2luZyI6MywiSXNCZWxvd1RpbWViYW5kIjp0cnVlLCJQZXJjZW50YWdlQ29tcGxldGVTaGFwZU9wYWNpdHkiOjM1LCJTaGFwZVN0eWxlIjp7IiRpZCI6IjE2MDYiLCJNYXJnaW4iOnsiJGlkIjoiMTYwNyIsIlRvcCI6MC4wLCJMZWZ0Ijo0LjAsIlJpZ2h0Ijo0LjAsIkJvdHRvbSI6MC4wfSwiUGFkZGluZyI6eyIkaWQiOiIxNjA4IiwiVG9wIjowLjAsIkxlZnQiOjAuMCwiUmlnaHQiOjAuMCwiQm90dG9tIjowLjB9LCJCYWNrZ3JvdW5kIjp7IiRpZCI6IjE2MDkiLCJDb2xvciI6eyIkaWQiOiIxNjEwIiwiQSI6MjU1LCJSIjo2OCwiRyI6MTE0LCJCIjoxOTZ9fSwiSXNWaXNpYmxlIjp0cnVlLCJXaWR0aCI6MC4wLCJIZWlnaHQiOjEwLjAsIkJvcmRlclN0eWxlIjp7IiRpZCI6IjE2MTEiLCJMaW5lQ29sb3IiOnsiJGlkIjoiMTYxMiIsIiR0eXBlIjoiTkxSRS5Db21tb24uRG9tLlNvbGlkQ29sb3JCcnVzaCwgTkxSRS5Db21tb24iLCJDb2xvciI6eyIkaWQiOiIxNjEzIiwiQSI6MjU1LCJSIjoyNTUsIkciOjAsIkIiOjB9fSwiTGluZVdlaWdodCI6MC4wLCJMaW5lVHlwZSI6MCwiUGFyZW50U3R5bGUiOm51bGx9LCJQYXJlbnRTdHlsZSI6bnVsbH0sIlRpdGxlU3R5bGUiOnsiJGlkIjoiMTYxNCIsIkZvbnRTZXR0aW5ncyI6eyIkaWQiOiIxNjE1IiwiRm9udFNpemUiOjExLCJGb250TmFtZSI6IkNhbGlicmkiLCJJc0JvbGQiOmZhbHNlLCJJc0l0YWxpYyI6ZmFsc2UsIklzVW5kZXJsaW5lZCI6ZmFsc2UsIlBhcmVudFN0eWxlIjpudWxsfSwiQXV0b1NpemUiOjAsIkZvcmVncm91bmQiOnsiJGlkIjoiMTYxNiIsIkNvbG9yIjp7IiRpZCI6IjE2MT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YxOCIsIlRvcCI6MC4wLCJMZWZ0IjowLjAsIlJpZ2h0IjowLjAsIkJvdHRvbSI6MC4wfSwiUGFkZGluZyI6eyIkaWQiOiIxNjE5IiwiVG9wIjowLjAsIkxlZnQiOjAuMCwiUmlnaHQiOjAuMCwiQm90dG9tIjowLjB9LCJCYWNrZ3JvdW5kIjp7IiRpZCI6IjE2MjAiLCJDb2xvciI6eyIkaWQiOiIxNjIxIiwiQSI6MCwiUiI6MjU1LCJHIjoyNTUsIkIiOjI1NX19LCJJc1Zpc2libGUiOnRydWUsIldpZHRoIjowLjAsIkhlaWdodCI6MC4wLCJCb3JkZXJTdHlsZSI6eyIkaWQiOiIxNjIyIiwiTGluZUNvbG9yIjpudWxsLCJMaW5lV2VpZ2h0IjowLjAsIkxpbmVUeXBlIjowLCJQYXJlbnRTdHlsZSI6bnVsbH0sIlBhcmVudFN0eWxlIjpudWxsfSwiRGF0ZVN0eWxlIjp7IiRpZCI6IjE2MjMiLCJGb250U2V0dGluZ3MiOnsiJGlkIjoiMTYyNCIsIkZvbnRTaXplIjoxMCwiRm9udE5hbWUiOiJDYWxpYnJpIiwiSXNCb2xkIjpmYWxzZSwiSXNJdGFsaWMiOmZhbHNlLCJJc1VuZGVybGluZWQiOmZhbHNlLCJQYXJlbnRTdHlsZSI6bnVsbH0sIkF1dG9TaXplIjowLCJGb3JlZ3JvdW5kIjp7IiRpZCI6IjE2MjUiLCJDb2xvciI6eyIkaWQiOiIxNj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I3IiwiVG9wIjowLjAsIkxlZnQiOjAuMCwiUmlnaHQiOjAuMCwiQm90dG9tIjowLjB9LCJQYWRkaW5nIjp7IiRpZCI6IjE2MjgiLCJUb3AiOjAuMCwiTGVmdCI6MC4wLCJSaWdodCI6MC4wLCJCb3R0b20iOjAuMH0sIkJhY2tncm91bmQiOnsiJGlkIjoiMTYyOSIsIkNvbG9yIjp7IiRpZCI6IjE2MzAiLCJBIjowLCJSIjoyNTUsIkciOjI1NSwiQiI6MjU1fX0sIklzVmlzaWJsZSI6dHJ1ZSwiV2lkdGgiOjAuMCwiSGVpZ2h0IjowLjAsIkJvcmRlclN0eWxlIjp7IiRpZCI6IjE2MzEiLCJMaW5lQ29sb3IiOm51bGwsIkxpbmVXZWlnaHQiOjAuMCwiTGluZVR5cGUiOjAsIlBhcmVudFN0eWxlIjpudWxsfSwiUGFyZW50U3R5bGUiOm51bGx9LCJEYXRlRm9ybWF0Ijp7IiRpZCI6IjE2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zMyIsIkZvcm1hdCI6MCwiSXNWaXNpYmxlIjpmYWxzZSwiTGFzdEtub3duVmlzaWJpbGl0eVN0YXRlIjpmYWxzZX0sIklzVmlzaWJsZSI6dHJ1ZSwiUGFyZW50U3R5bGUiOm51bGx9LCJJbmRleCI6MjcsIlNtYXJ0RHVyYXRpb25BY3RpdmF0ZWQiOmZhbHNlLCJEYXRlRm9ybWF0Ijp7IiRyZWYiOiIxNjMyIn0sIldlZWtOdW1iZXJpbmciOnsiJGlkIjoiMTYzNCIsIkZvcm1hdCI6MCwiSXNWaXNpYmxlIjpmYWxzZSwiTGFzdEtub3duVmlzaWJpbGl0eVN0YXRlIjpmYWxzZX0sIklkIjoiNWZjMzIzNzYtMDM2YS00NmUzLTgyYTAtZTNiNDlmNDExMzE5IiwiSW1wb3J0SWQiOm51bGwsIlRpdGxlIjoiVXBkYXRlIEJDIHBsYW4gIiwiTm90ZSI6bnVsbCwiSHlwZXJsaW5rIjp7IiRpZCI6IjE2MzUiLCJBZGRyZXNzIjoiIiwiU3ViQWRkcmVzcyI6IiJ9LCJJc0NoYW5nZWQiOmZhbHNlLCJJc05ldyI6ZmFsc2V9fV0sIl9taWxlc3RvbmVzIjpbXSwiSWQiOiI4YjZhNjA5My1jODAyLTQ0NzctOThlNi04ODZkODk5OTUyMGIiLCJJc1NpbmdsZUl0ZW1Sb3ciOmZhbHNlfV0sIkluZGV4IjoyMywiSWQiOiIyOTY0NGYxZS1iNGVmLTQxN2UtODdkNS00YzY4ZTVkZTZkZjIiLCJIZWFkZXJUZXh0IjpudWxsLCJJc0RlZmF1bHQiOnRydWUsIlN0eWxlIjp7IiRpZCI6IjE2MzYiLCJIZWFkZXJTdHlsZSI6eyIkaWQiOiIxNjM3IiwiVGV4dFN0eWxlIjp7IiRpZCI6IjE2MzgiLCJGb250U2V0dGluZ3MiOnsiJGlkIjoiMTYzOSIsIkZvbnRTaXplIjoxMSwiRm9udE5hbWUiOiJDYWxpYnJpIiwiSXNCb2xkIjpmYWxzZSwiSXNJdGFsaWMiOmZhbHNlLCJJc1VuZGVybGluZWQiOmZhbHNlLCJQYXJlbnRTdHlsZSI6bnVsbH0sIkF1dG9TaXplIjowLCJGb3JlZ3JvdW5kIjp7IiRpZCI6IjE2NDAiLCJDb2xvciI6eyIkaWQiOiIxNjQ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Y0MiIsIlRvcCI6MC4wLCJMZWZ0IjowLjAsIlJpZ2h0IjowLjAsIkJvdHRvbSI6MC4wfSwiUGFkZGluZyI6eyIkaWQiOiIxNjQzIiwiVG9wIjowLjAsIkxlZnQiOjAuMCwiUmlnaHQiOjAuMCwiQm90dG9tIjowLjB9LCJCYWNrZ3JvdW5kIjpudWxsLCJJc1Zpc2libGUiOnRydWUsIldpZHRoIjowLjAsIkhlaWdodCI6MC4wLCJCb3JkZXJTdHlsZSI6bnVsbCwiUGFyZW50U3R5bGUiOm51bGx9LCJSZWN0YW5nbGVTdHlsZSI6eyIkaWQiOiIxNjQ0IiwiTWFyZ2luIjp7IiRpZCI6IjE2NDUiLCJUb3AiOjAuMCwiTGVmdCI6MC4wLCJSaWdodCI6MC4wLCJCb3R0b20iOjAuMH0sIlBhZGRpbmciOnsiJGlkIjoiMTY0NiIsIlRvcCI6MC4wLCJMZWZ0IjowLjAsIlJpZ2h0IjowLjAsIkJvdHRvbSI6MC4wfSwiQmFja2dyb3VuZCI6eyIkaWQiOiIxNjQ3IiwiQ29sb3IiOnsiJGlkIjoiMTY0OCIsIkEiOjYzLCJSIjoxNjUsIkciOjE2NSwiQiI6MTY1fX0sIklzVmlzaWJsZSI6dHJ1ZSwiV2lkdGgiOjAuMCwiSGVpZ2h0IjowLjAsIkJvcmRlclN0eWxlIjp7IiRpZCI6IjE2NDkiLCJMaW5lQ29sb3IiOnsiJGlkIjoiMTY1MCIsIiR0eXBlIjoiTkxSRS5Db21tb24uRG9tLlNvbGlkQ29sb3JCcnVzaCwgTkxSRS5Db21tb24iLCJDb2xvciI6eyIkaWQiOiIxNjUxIiwiQSI6MjU1LCJSIjoyNTUsIkciOjAsIkIiOjB9fSwiTGluZVdlaWdodCI6MC4wLCJMaW5lVHlwZSI6MCwiUGFyZW50U3R5bGUiOm51bGx9LCJQYXJlbnRTdHlsZSI6bnVsbH0sIk1hcmdpbiI6eyIkaWQiOiIxNjUyIiwiVG9wIjowLjAsIkxlZnQiOjAuMCwiUmlnaHQiOjAuMCwiQm90dG9tIjowLjB9LCJQYWRkaW5nIjp7IiRpZCI6IjE2NTMiLCJUb3AiOjAuMCwiTGVmdCI6MC4wLCJSaWdodCI6MC4wLCJCb3R0b20iOjAuMH0sIkJhY2tncm91bmQiOm51bGwsIklzVmlzaWJsZSI6dHJ1ZSwiV2lkdGgiOjAuMCwiSGVpZ2h0IjowLjAsIkJvcmRlclN0eWxlIjpudWxsLCJQYXJlbnRTdHlsZSI6bnVsbH0sIkJhY2tncm91bmRTdHlsZSI6eyIkaWQiOiIxNjU0IiwiTWFyZ2luIjp7IiRpZCI6IjE2NTUiLCJUb3AiOjAuMCwiTGVmdCI6MC4wLCJSaWdodCI6MC4wLCJCb3R0b20iOjAuMH0sIlBhZGRpbmciOnsiJGlkIjoiMTY1NiIsIlRvcCI6MC4wLCJMZWZ0IjowLjAsIlJpZ2h0IjowLjAsIkJvdHRvbSI6MC4wfSwiQmFja2dyb3VuZCI6eyIkaWQiOiIxNjU3IiwiQ29sb3IiOnsiJGlkIjoiMTY1OCIsIkEiOjUxLCJSIjoxNjUsIkciOjE2NSwiQiI6MTY1fX0sIklzVmlzaWJsZSI6dHJ1ZSwiV2lkdGgiOjAuMCwiSGVpZ2h0IjowLjAsIkJvcmRlclN0eWxlIjp7IiRpZCI6IjE2NTkiLCJMaW5lQ29sb3IiOnsiJGlkIjoiMTY2MCIsIiR0eXBlIjoiTkxSRS5Db21tb24uRG9tLlNvbGlkQ29sb3JCcnVzaCwgTkxSRS5Db21tb24iLCJDb2xvciI6eyIkaWQiOiIxNjYxIiwiQSI6MjU1LCJSIjoyNTUsIkciOjAsIkIiOjB9fSwiTGluZVdlaWdodCI6MC4wLCJMaW5lVHlwZSI6MCwiUGFyZW50U3R5bGUiOm51bGx9LCJQYXJlbnRTdHlsZSI6bnVsbH0sIk1hcmdpbiI6eyIkaWQiOiIxNjYyIiwiVG9wIjowLjAsIkxlZnQiOjAuMCwiUmlnaHQiOjAuMCwiQm90dG9tIjowLjB9LCJQYWRkaW5nIjp7IiRpZCI6IjE2NjMiLCJUb3AiOjAuMCwiTGVmdCI6MC4wLCJSaWdodCI6MC4wLCJCb3R0b20iOjAuMH0sIklzVmlzaWJsZSI6ZmFsc2UsIldpZHRoIjowLjAsIkhlaWdodCI6MC4wLCJCb3JkZXJTdHlsZSI6bnVsbCwiUGFyZW50U3R5bGUiOm51bGx9fV0sIklkIjoiMTkzNjNlYzgtOTJiMi00OTYzLTg1YTMtOWU3MGFmYzdmYzEyIiwiSW5kZXgiOjIzLCJIZWFkZXJUZXh0IjoiVGVzdGluZyAmIEV4ZXJjaXNlIiwiU3R5bGUiOnsiJGlkIjoiMTY2NCIsIlN0eWxlSWQiOiIwMDAwMDAwMC0wMDAwLTAwMDAtMDAwMC0wMDAwMDAwMDAwMDAiLCJIZWFkZXJTdHlsZSI6eyIkaWQiOiIxNjY1IiwiVGV4dElzVmVydGljYWwiOmZhbHNlLCJUZXh0U3R5bGUiOnsiJGlkIjoiMTY2NiIsIkZvbnRTZXR0aW5ncyI6eyIkaWQiOiIxNjY3IiwiRm9udFNpemUiOjEyLCJGb250TmFtZSI6IkNhbGlicmkiLCJJc0JvbGQiOmZhbHNlLCJJc0l0YWxpYyI6ZmFsc2UsIklzVW5kZXJsaW5lZCI6ZmFsc2UsIlBhcmVudFN0eWxlIjpudWxsfSwiQXV0b1NpemUiOjAsIkZvcmVncm91bmQiOnsiJGlkIjoiMTY2OCIsIkNvbG9yIjp7IiRpZCI6IjE2Njk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yMiJ9LCJQYWRkaW5nIjp7IiRyZWYiOiIzMjMifSwiQmFja2dyb3VuZCI6bnVsbCwiSXNWaXNpYmxlIjpmYWxzZSwiV2lkdGgiOjAuMCwiSGVpZ2h0IjowLjAsIkJvcmRlclN0eWxlIjpudWxsLCJQYXJlbnRTdHlsZSI6bnVsbH0sIlJlY3RhbmdsZVN0eWxlIjp7IiRpZCI6IjE2NzAiLCJNYXJnaW4iOnsiJHJlZiI6IjMyNSJ9LCJQYWRkaW5nIjp7IiRyZWYiOiIzMjYifSwiQmFja2dyb3VuZCI6eyIkaWQiOiIxNjcxIiwiQ29sb3IiOnsiJGlkIjoiMTY3MiIsIkEiOjE0MCwiUiI6MCwiRyI6MTE0LCJCIjoxODh9fSwiSXNWaXNpYmxlIjpmYWxzZSwiV2lkdGgiOjAuMCwiSGVpZ2h0IjowLjAsIkJvcmRlclN0eWxlIjp7IiRpZCI6IjE2NzMiLCJMaW5lQ29sb3IiOnsiJGlkIjoiMTY3NCIsIiR0eXBlIjoiTkxSRS5Db21tb24uRG9tLlNvbGlkQ29sb3JCcnVzaCwgTkxSRS5Db21tb24iLCJDb2xvciI6eyIkaWQiOiIxNjc1IiwiQSI6MjU1LCJSIjo1NSwiRyI6NTUsIkIiOjU1fX0sIkxpbmVXZWlnaHQiOjAuMCwiTGluZVR5cGUiOjAsIlBhcmVudFN0eWxlIjpudWxsfSwiUGFyZW50U3R5bGUiOm51bGx9LCJNYXJnaW4iOnsiJHJlZiI6IjMzMiJ9LCJQYWRkaW5nIjp7IiRyZWYiOiIzMzMifSwiQmFja2dyb3VuZCI6bnVsbCwiSXNWaXNpYmxlIjp0cnVlLCJXaWR0aCI6MC4wLCJIZWlnaHQiOjAuMCwiQm9yZGVyU3R5bGUiOm51bGwsIlBhcmVudFN0eWxlIjpudWxsfSwiQmFja2dyb3VuZFN0eWxlIjp7IiRpZCI6IjE2NzYiLCJNYXJnaW4iOnsiJHJlZiI6IjMzNSJ9LCJQYWRkaW5nIjp7IiRyZWYiOiIzMzYifSwiQmFja2dyb3VuZCI6eyIkaWQiOiIxNjc3IiwiQ29sb3IiOnsiJGlkIjoiMTY3OCIsIkEiOjM4LCJSIjoxNjUsIkciOjE2NSwiQiI6MTY1fX0sIklzVmlzaWJsZSI6dHJ1ZSwiV2lkdGgiOjAuMCwiSGVpZ2h0IjowLjAsIkJvcmRlclN0eWxlIjp7IiRpZCI6IjE2NzkiLCJMaW5lQ29sb3IiOnsiJGlkIjoiMTY4MCIsIiR0eXBlIjoiTkxSRS5Db21tb24uRG9tLlNvbGlkQ29sb3JCcnVzaCwgTkxSRS5Db21tb24iLCJDb2xvciI6eyIkaWQiOiIxNjgxIiwiQSI6MjU1LCJSIjo1NSwiRyI6NTUsIkIiOjU1fX0sIkxpbmVXZWlnaHQiOjAuMCwiTGluZVR5cGUiOjAsIlBhcmVudFN0eWxlIjpudWxsfSwiUGFyZW50U3R5bGUiOm51bGx9LCJJc0Fib3ZlVGltZWJhbmQiOmZhbHNlLCJTcGFjaW5nIjo1LCJEZWZhdWx0U3dpbWxhbmVUYXNrU3R5bGUiOnsiJGlkIjoiMTY4MiIsIiR0eXBlIjoiTkxSRS5Db21tb24uRG9tLlN0eWxlcy5FeHBsaWNpdFNldGFibGVUYXNrU3R5bGUsIE5MUkUuQ29tbW9uIiwiU2hhcGUiOjAsIlNoYXBlVGhpY2tuZXNzIjoxLCJEdXJhdGlvbkZvcm1hdCI6MCwiSW5jbHVkZU5vbldvcmtpbmdEYXlzSW5EdXJhdGlvbiI6ZmFsc2UsIlBlcmNlbnRhZ2VDb21wbGV0ZVN0eWxlIjp7IiRpZCI6IjE2ODMiLCJGb250U2V0dGluZ3MiOnsiJGlkIjoiMTY4NCIsIkZvbnRTaXplIjoxMCwiRm9udE5hbWUiOiJDYWxpYnJpIiwiSXNCb2xkIjpmYWxzZSwiSXNJdGFsaWMiOmZhbHNlLCJJc1VuZGVybGluZWQiOmZhbHNlLCJQYXJlbnRTdHlsZSI6bnVsbH0sIkF1dG9TaXplIjowLCJGb3JlZ3JvdW5kIjp7IiRpZCI6IjE2ODUiLCJDb2xvciI6eyIkaWQiOiIxNj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4NyIsIlRvcCI6MC4wLCJMZWZ0IjowLjAsIlJpZ2h0IjowLjAsIkJvdHRvbSI6MC4wfSwiUGFkZGluZyI6eyIkaWQiOiIxNjg4IiwiVG9wIjowLjAsIkxlZnQiOjAuMCwiUmlnaHQiOjAuMCwiQm90dG9tIjowLjB9LCJCYWNrZ3JvdW5kIjp7IiRpZCI6IjE2ODkiLCJDb2xvciI6eyIkaWQiOiIxNjkwIiwiQSI6ODksIlIiOjAsIkciOjAsIkIiOjB9fSwiSXNWaXNpYmxlIjp0cnVlLCJXaWR0aCI6MC4wLCJIZWlnaHQiOjAuMCwiQm9yZGVyU3R5bGUiOm51bGwsIlBhcmVudFN0eWxlIjpudWxsfSwiRHVyYXRpb25TdHlsZSI6eyIkaWQiOiIxNjkxIiwiRm9udFNldHRpbmdzIjp7IiRpZCI6IjE2OTIiLCJGb250U2l6ZSI6MTAsIkZvbnROYW1lIjoiQ2FsaWJyaSIsIklzQm9sZCI6ZmFsc2UsIklzSXRhbGljIjpmYWxzZSwiSXNVbmRlcmxpbmVkIjpmYWxzZSwiUGFyZW50U3R5bGUiOm51bGx9LCJBdXRvU2l6ZSI6MCwiRm9yZWdyb3VuZCI6eyIkaWQiOiIxNjkzIiwiQ29sb3IiOnsiJGlkIjoiMTY5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jk1IiwiVG9wIjowLjAsIkxlZnQiOjAuMCwiUmlnaHQiOjAuMCwiQm90dG9tIjowLjB9LCJQYWRkaW5nIjp7IiRpZCI6IjE2OTYiLCJUb3AiOjAuMCwiTGVmdCI6MC4wLCJSaWdodCI6MC4wLCJCb3R0b20iOjAuMH0sIkJhY2tncm91bmQiOnsiJGlkIjoiMTY5NyIsIkNvbG9yIjp7IiRpZCI6IjE2OTgiLCJBIjowLCJSIjoyNTUsIkciOjI1NSwiQiI6MjU1fX0sIklzVmlzaWJsZSI6dHJ1ZSwiV2lkdGgiOjAuMCwiSGVpZ2h0IjowLjAsIkJvcmRlclN0eWxlIjpudWxsLCJQYXJlbnRTdHlsZSI6bnVsbH0sIkhvcml6b250YWxDb25uZWN0b3JTdHlsZSI6eyIkaWQiOiIxNjk5IiwiTGluZUNvbG9yIjp7IiRpZCI6IjE3MDAiLCIkdHlwZSI6Ik5MUkUuQ29tbW9uLkRvbS5Tb2xpZENvbG9yQnJ1c2gsIE5MUkUuQ29tbW9uIiwiQ29sb3IiOnsiJGlkIjoiMTcwMSIsIkEiOjI1NSwiUiI6MjA0LCJHIjoyMDQsIkIiOjIwNH19LCJMaW5lV2VpZ2h0IjoxLjAsIkxpbmVUeXBlIjowLCJQYXJlbnRTdHlsZSI6bnVsbH0sIlZlcnRpY2FsQ29ubmVjdG9yU3R5bGUiOnsiJGlkIjoiMTcwMiIsIkxpbmVDb2xvciI6eyIkaWQiOiIxNzAzIiwiJHR5cGUiOiJOTFJFLkNvbW1vbi5Eb20uU29saWRDb2xvckJydXNoLCBOTFJFLkNvbW1vbiIsIkNvbG9yIjp7IiRpZCI6IjE3MDQiLCJBIjoyNTUsIlIiOjIwNCwiRyI6MjA0LCJCIjoyMDR9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MsIklzQmVsb3dUaW1lYmFuZCI6dHJ1ZSwiUGVyY2VudGFnZUNvbXBsZXRlU2hhcGVPcGFjaXR5IjozNSwiU2hhcGVTdHlsZSI6eyIkaWQiOiIxNzA1IiwiTWFyZ2luIjp7IiRpZCI6IjE3MDYiLCJUb3AiOjAuMCwiTGVmdCI6NC4wLCJSaWdodCI6NC4wLCJCb3R0b20iOjAuMH0sIlBhZGRpbmciOnsiJGlkIjoiMTcwNyIsIlRvcCI6MC4wLCJMZWZ0IjowLjAsIlJpZ2h0IjowLjAsIkJvdHRvbSI6MC4wfSwiQmFja2dyb3VuZCI6eyIkaWQiOiIxNzA4IiwiQ29sb3IiOnsiJGlkIjoiMTcwOSIsIkEiOjI1NSwiUiI6NjgsIkciOjExNCwiQiI6MTk2fX0sIklzVmlzaWJsZSI6dHJ1ZSwiV2lkdGgiOjAuMCwiSGVpZ2h0IjoxNi4wLCJCb3JkZXJTdHlsZSI6eyIkaWQiOiIxNzEwIiwiTGluZUNvbG9yIjp7IiRpZCI6IjE3MTEiLCIkdHlwZSI6Ik5MUkUuQ29tbW9uLkRvbS5Tb2xpZENvbG9yQnJ1c2gsIE5MUkUuQ29tbW9uIiwiQ29sb3IiOnsiJGlkIjoiMTcxMiIsIkEiOjI1NSwiUiI6MjM0LCJHIjoyMiwiQiI6MzB9fSwiTGluZVdlaWdodCI6MC4wLCJMaW5lVHlwZSI6MCwiUGFyZW50U3R5bGUiOm51bGx9LCJQYXJlbnRTdHlsZSI6bnVsbH0sIlRpdGxlU3R5bGUiOnsiJGlkIjoiMTcxMyIsIkZvbnRTZXR0aW5ncyI6eyIkaWQiOiIxNzE0IiwiRm9udFNpemUiOjExLCJGb250TmFtZSI6IkNhbGlicmkiLCJJc0JvbGQiOmZhbHNlLCJJc0l0YWxpYyI6ZmFsc2UsIklzVW5kZXJsaW5lZCI6ZmFsc2UsIlBhcmVudFN0eWxlIjpudWxsfSwiQXV0b1NpemUiOjAsIkZvcmVncm91bmQiOnsiJGlkIjoiMTcxNSIsIkNvbG9yIjp7IiRpZCI6IjE3MT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cxNyIsIlRvcCI6MC4wLCJMZWZ0IjowLjAsIlJpZ2h0IjowLjAsIkJvdHRvbSI6MC4wfSwiUGFkZGluZyI6eyIkaWQiOiIxNzE4IiwiVG9wIjowLjAsIkxlZnQiOjAuMCwiUmlnaHQiOjAuMCwiQm90dG9tIjowLjB9LCJCYWNrZ3JvdW5kIjp7IiRpZCI6IjE3MTkiLCJDb2xvciI6eyIkaWQiOiIxNzIwIiwiQSI6MCwiUiI6MjU1LCJHIjoyNTUsIkIiOjI1NX19LCJJc1Zpc2libGUiOnRydWUsIldpZHRoIjowLjAsIkhlaWdodCI6MC4wLCJCb3JkZXJTdHlsZSI6bnVsbCwiUGFyZW50U3R5bGUiOm51bGx9LCJEYXRlU3R5bGUiOnsiJGlkIjoiMTcyMSIsIkZvbnRTZXR0aW5ncyI6eyIkaWQiOiIxNzIyIiwiRm9udFNpemUiOjEwLCJGb250TmFtZSI6IkNhbGlicmkiLCJJc0JvbGQiOmZhbHNlLCJJc0l0YWxpYyI6ZmFsc2UsIklzVW5kZXJsaW5lZCI6ZmFsc2UsIlBhcmVudFN0eWxlIjpudWxsfSwiQXV0b1NpemUiOjAsIkZvcmVncm91bmQiOnsiJGlkIjoiMTcyMyIsIkNvbG9yIjp7IiRpZCI6IjE3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MjUiLCJUb3AiOjAuMCwiTGVmdCI6MC4wLCJSaWdodCI6MC4wLCJCb3R0b20iOjAuMH0sIlBhZGRpbmciOnsiJGlkIjoiMTcyNiIsIlRvcCI6MC4wLCJMZWZ0IjowLjAsIlJpZ2h0IjowLjAsIkJvdHRvbSI6MC4wfSwiQmFja2dyb3VuZCI6eyIkaWQiOiIxNzI3IiwiQ29sb3IiOnsiJGlkIjoiMTcyOCIsIkEiOjAsIlIiOjI1NSwiRyI6MjU1LCJCIjoyNTV9fSwiSXNWaXNpYmxlIjp0cnVlLCJXaWR0aCI6MC4wLCJIZWlnaHQiOjAuMCwiQm9yZGVyU3R5bGUiOm51bGwsIlBhcmVudFN0eWxlIjpudWxsfSwiRGF0ZUZvcm1hdCI6eyIkaWQiOiIxNz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zAiLCJGb3JtYXQiOjAsIklzVmlzaWJsZSI6ZmFsc2UsIkxhc3RLbm93blZpc2liaWxpdHlTdGF0ZSI6ZmFsc2V9LCJJc1Zpc2libGUiOnRydWUsIlBhcmVudFN0eWxlIjpudWxsLCJfZXhwbGljaXRseVNldCI6eyIkaWQiOiIxNzM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3MzIiLCJTaGFwZSI6MiwiQ29ubmVjdG9yTWFyZ2luIjp7IiRpZCI6IjE3MzMiLCJUb3AiOjAuMCwiTGVmdCI6Mi4wLCJSaWdodCI6Mi4wLCJCb3R0b20iOjAuMH0sIkNvbm5lY3RvclN0eWxlIjp7IiRpZCI6IjE3MzQiLCJMaW5lQ29sb3IiOnsiJGlkIjoiMTczNSIsIiR0eXBlIjoiTkxSRS5Db21tb24uRG9tLlNvbGlkQ29sb3JCcnVzaCwgTkxSRS5Db21tb24iLCJDb2xvciI6eyIkaWQiOiIxNzM2IiwiQSI6MTI3LCJSIjo3OSwiRyI6MTI5LCJCIjoxODl9fSwiTGluZVdlaWdodCI6MS4wLCJMaW5lVHlwZSI6MCwiUGFyZW50U3R5bGUiOm51bGx9LCJJc0JlbG93VGltZWJhbmQiOmZhbHNlLCJQb3NpdGlvbk9uVGFzayI6MSwiSGlkZURhdGUiOmZhbHNlLCJTaGFwZVNpemUiOjEsIlNwYWNpbmciOjIuMCwiUGFkZGluZyI6eyIkaWQiOiIxNzM3IiwiVG9wIjo3LjAsIkxlZnQiOjMuMCwiUmlnaHQiOjAuMCwiQm90dG9tIjoyLjB9LCJTaGFwZVN0eWxlIjp7IiRpZCI6IjE3MzgiLCJNYXJnaW4iOnsiJGlkIjoiMTczOSIsIlRvcCI6MC4wLCJMZWZ0IjowLjAsIlJpZ2h0IjowLjAsIkJvdHRvbSI6MC4wfSwiUGFkZGluZyI6eyIkaWQiOiIxNzQwIiwiVG9wIjowLjAsIkxlZnQiOjAuMCwiUmlnaHQiOjAuMCwiQm90dG9tIjowLjB9LCJCYWNrZ3JvdW5kIjp7IiRpZCI6IjE3NDEiLCJDb2xvciI6eyIkaWQiOiIxNzQyIiwiQSI6MTQwLCJSIjowLCJHIjoxMTQsIkIiOjE4OH19LCJJc1Zpc2libGUiOnRydWUsIldpZHRoIjoxMy4wLCJIZWlnaHQiOjEzLjAsIkJvcmRlclN0eWxlIjp7IiRpZCI6IjE3NDMiLCJMaW5lQ29sb3IiOnsiJGlkIjoiMTc0NCIsIiR0eXBlIjoiTkxSRS5Db21tb24uRG9tLlNvbGlkQ29sb3JCcnVzaCwgTkxSRS5Db21tb24iLCJDb2xvciI6eyIkaWQiOiIxNzQ1IiwiQSI6MjU1LCJSIjoyMzQsIkciOjIyLCJCIjozMH19LCJMaW5lV2VpZ2h0IjowLjAsIkxpbmVUeXBlIjowLCJQYXJlbnRTdHlsZSI6bnVsbH0sIlBhcmVudFN0eWxlIjpudWxsfSwiVGl0bGVTdHlsZSI6eyIkaWQiOiIxNzQ2IiwiRm9udFNldHRpbmdzIjp7IiRpZCI6IjE3NDciLCJGb250U2l6ZSI6MTEsIkZvbnROYW1lIjoiQ2FsaWJyaSIsIklzQm9sZCI6dHJ1ZSwiSXNJdGFsaWMiOmZhbHNlLCJJc1VuZGVybGluZWQiOmZhbHNlLCJQYXJlbnRTdHlsZSI6bnVsbH0sIkF1dG9TaXplIjowLCJGb3JlZ3JvdW5kIjp7IiRpZCI6IjE3NDgiLCJDb2xvciI6eyIkaWQiOiIxNzQ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NTAiLCJUb3AiOjAuMCwiTGVmdCI6MC4wLCJSaWdodCI6MC4wLCJCb3R0b20iOjAuMH0sIlBhZGRpbmciOnsiJGlkIjoiMTc1MSIsIlRvcCI6MC4wLCJMZWZ0IjowLjAsIlJpZ2h0IjowLjAsIkJvdHRvbSI6MC4wfSwiQmFja2dyb3VuZCI6eyIkaWQiOiIxNzUyIiwiQ29sb3IiOnsiJGlkIjoiMTc1MyIsIkEiOjg5LCJSIjowLCJHIjowLCJCIjowfX0sIklzVmlzaWJsZSI6dHJ1ZSwiV2lkdGgiOjAuMCwiSGVpZ2h0IjowLjAsIkJvcmRlclN0eWxlIjpudWxsLCJQYXJlbnRTdHlsZSI6bnVsbH0sIkRhdGVTdHlsZSI6eyIkaWQiOiIxNzU0IiwiRm9udFNldHRpbmdzIjp7IiRpZCI6IjE3NTUiLCJGb250U2l6ZSI6MTAsIkZvbnROYW1lIjoiQ2FsaWJyaSIsIklzQm9sZCI6ZmFsc2UsIklzSXRhbGljIjpmYWxzZSwiSXNVbmRlcmxpbmVkIjpmYWxzZSwiUGFyZW50U3R5bGUiOm51bGx9LCJBdXRvU2l6ZSI6MCwiRm9yZWdyb3VuZCI6eyIkaWQiOiIxNzU2IiwiQ29sb3IiOnsiJGlkIjoiMTc1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1OCIsIlRvcCI6MC4wLCJMZWZ0IjowLjAsIlJpZ2h0IjowLjAsIkJvdHRvbSI6MC4wfSwiUGFkZGluZyI6eyIkaWQiOiIxNzU5IiwiVG9wIjowLjAsIkxlZnQiOjAuMCwiUmlnaHQiOjAuMCwiQm90dG9tIjowLjB9LCJCYWNrZ3JvdW5kIjp7IiRpZCI6IjE3NjAiLCJDb2xvciI6eyIkcmVmIjoiMTc1MyJ9fSwiSXNWaXNpYmxlIjp0cnVlLCJXaWR0aCI6MC4wLCJIZWlnaHQiOjAuMCwiQm9yZGVyU3R5bGUiOm51bGwsIlBhcmVudFN0eWxlIjpudWxsfSwiRGF0ZUZvcm1hdCI6eyIkaWQiOiIxNz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jIiLCJGb3JtYXQiOjAsIklzVmlzaWJsZSI6ZmFsc2UsIkxhc3RLbm93blZpc2liaWxpdHlTdGF0ZSI6ZmFsc2V9LCJJc1Zpc2libGUiOnRydWUsIlBhcmVudFN0eWxlIjpudWxsfSwiRGVmYXVsdFN3aW1sYW5lTWlsZXN0b25lU3R5bGUiOnsiJGlkIjoiMTc2MyIsIlRpdGxlUG9zaXRpb24iOiJSaWdodCIsIkRhdGVQb3NpdGlvbiI6IkxlZnQiLCJTaGFwZVR5cGUiOjIsIlNoYXBlU2l6ZSI6MSwiU3BhY2luZyI6NSwiU2hhcGVTdHlsZSI6eyIkaWQiOiIxNzY0IiwiTWFyZ2luIjp7IiRpZCI6IjE3NjUiLCJUb3AiOjAuMCwiTGVmdCI6MC4wLCJSaWdodCI6MC4wLCJCb3R0b20iOjAuMH0sIlBhZGRpbmciOnsiJGlkIjoiMTc2NiIsIlRvcCI6MC4wLCJMZWZ0IjowLjAsIlJpZ2h0IjowLjAsIkJvdHRvbSI6MC4wfSwiQmFja2dyb3VuZCI6eyIkaWQiOiIxNzY3IiwiQ29sb3IiOnsiJGlkIjoiMTc2OCIsIkEiOjE0MCwiUiI6MCwiRyI6MTE0LCJCIjoxODh9fSwiSXNWaXNpYmxlIjp0cnVlLCJXaWR0aCI6MTMuMCwiSGVpZ2h0IjoxMy4wLCJCb3JkZXJTdHlsZSI6eyIkaWQiOiIxNzY5IiwiTGluZUNvbG9yIjp7IiRpZCI6IjE3NzAiLCIkdHlwZSI6Ik5MUkUuQ29tbW9uLkRvbS5Tb2xpZENvbG9yQnJ1c2gsIE5MUkUuQ29tbW9uIiwiQ29sb3IiOnsiJGlkIjoiMTc3MSIsIkEiOjI1NSwiUiI6MjM0LCJHIjoyMiwiQiI6MzB9fSwiTGluZVdlaWdodCI6MC4wLCJMaW5lVHlwZSI6MCwiUGFyZW50U3R5bGUiOm51bGx9LCJQYXJlbnRTdHlsZSI6bnVsbH0sIlRpdGxlU3R5bGUiOnsiJGlkIjoiMTc3MiIsIkZvbnRTZXR0aW5ncyI6eyIkaWQiOiIxNzczIiwiRm9udFNpemUiOjExLCJGb250TmFtZSI6IkNhbGlicmkiLCJJc0JvbGQiOnRydWUsIklzSXRhbGljIjpmYWxzZSwiSXNVbmRlcmxpbmVkIjpmYWxzZSwiUGFyZW50U3R5bGUiOm51bGx9LCJBdXRvU2l6ZSI6MCwiRm9yZWdyb3VuZCI6eyIkaWQiOiIxNzc0IiwiQ29sb3IiOnsiJGlkIjoiMTc3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c2IiwiVG9wIjowLjAsIkxlZnQiOjAuMCwiUmlnaHQiOjAuMCwiQm90dG9tIjowLjB9LCJQYWRkaW5nIjp7IiRpZCI6IjE3NzciLCJUb3AiOjAuMCwiTGVmdCI6MC4wLCJSaWdodCI6MC4wLCJCb3R0b20iOjAuMH0sIkJhY2tncm91bmQiOnsiJGlkIjoiMTc3OCIsIkNvbG9yIjp7IiRpZCI6IjE3NzkiLCJBIjo4OSwiUiI6MCwiRyI6MCwiQiI6MH19LCJJc1Zpc2libGUiOnRydWUsIldpZHRoIjowLjAsIkhlaWdodCI6MC4wLCJCb3JkZXJTdHlsZSI6bnVsbCwiUGFyZW50U3R5bGUiOm51bGx9LCJEYXRlU3R5bGUiOnsiJGlkIjoiMTc4MCIsIkZvbnRTZXR0aW5ncyI6eyIkaWQiOiIxNzgxIiwiRm9udFNpemUiOjEwLCJGb250TmFtZSI6IkNhbGlicmkiLCJJc0JvbGQiOmZhbHNlLCJJc0l0YWxpYyI6ZmFsc2UsIklzVW5kZXJsaW5lZCI6ZmFsc2UsIlBhcmVudFN0eWxlIjpudWxsfSwiQXV0b1NpemUiOjAsIkZvcmVncm91bmQiOnsiJGlkIjoiMTc4MiIsIkNvbG9yIjp7IiRpZCI6IjE3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ODQiLCJUb3AiOjAuMCwiTGVmdCI6MC4wLCJSaWdodCI6MC4wLCJCb3R0b20iOjAuMH0sIlBhZGRpbmciOnsiJGlkIjoiMTc4NSIsIlRvcCI6MC4wLCJMZWZ0IjowLjAsIlJpZ2h0IjowLjAsIkJvdHRvbSI6MC4wfSwiQmFja2dyb3VuZCI6eyIkaWQiOiIxNzg2IiwiQ29sb3IiOnsiJGlkIjoiMTc4NyIsIkEiOjg5LCJSIjowLCJHIjowLCJCIjowfX0sIklzVmlzaWJsZSI6dHJ1ZSwiV2lkdGgiOjAuMCwiSGVpZ2h0IjowLjAsIkJvcmRlclN0eWxlIjpudWxsLCJQYXJlbnRTdHlsZSI6bnVsbH0sIkRhdGVGb3JtYXQiOnsiJGlkIjoiMTc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g5IiwiRm9ybWF0IjowLCJJc1Zpc2libGUiOmZhbHNlLCJMYXN0S25vd25WaXNpYmlsaXR5U3RhdGUiOmZhbHNlfSwiSXNWaXNpYmxlIjp0cnVlLCJQYXJlbnRTdHlsZSI6bnVsbH0sIkRlZmF1bHRTd2ltbGFuZUFjdGl2aXR5U3R5bGUiOnsiJGlkIjoiMTc5MCIsIkhlYWRlclN0eWxlIjp7IiRpZCI6IjE3OTEiLCJUZXh0U3R5bGUiOnsiJGlkIjoiMTc5MiIsIkZvbnRTZXR0aW5ncyI6eyIkaWQiOiIxNzkzIiwiRm9udFNpemUiOjExLCJGb250TmFtZSI6IkNhbGlicmkiLCJJc0JvbGQiOmZhbHNlLCJJc0l0YWxpYyI6ZmFsc2UsIklzVW5kZXJsaW5lZCI6ZmFsc2UsIlBhcmVudFN0eWxlIjpudWxsfSwiQXV0b1NpemUiOjAsIkZvcmVncm91bmQiOnsiJGlkIjoiMTc5NCIsIkNvbG9yIjp7IiRpZCI6IjE3OT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zk2IiwiVG9wIjowLjAsIkxlZnQiOjAuMCwiUmlnaHQiOjAuMCwiQm90dG9tIjowLjB9LCJQYWRkaW5nIjp7IiRpZCI6IjE3OTciLCJUb3AiOjAuMCwiTGVmdCI6MC4wLCJSaWdodCI6MC4wLCJCb3R0b20iOjAuMH0sIkJhY2tncm91bmQiOm51bGwsIklzVmlzaWJsZSI6dHJ1ZSwiV2lkdGgiOjAuMCwiSGVpZ2h0IjowLjAsIkJvcmRlclN0eWxlIjpudWxsLCJQYXJlbnRTdHlsZSI6bnVsbH0sIlJlY3RhbmdsZVN0eWxlIjp7IiRpZCI6IjE3OTgiLCJNYXJnaW4iOnsiJGlkIjoiMTc5OSIsIlRvcCI6MC4wLCJMZWZ0IjowLjAsIlJpZ2h0IjowLjAsIkJvdHRvbSI6MC4wfSwiUGFkZGluZyI6eyIkaWQiOiIxODAwIiwiVG9wIjowLjAsIkxlZnQiOjAuMCwiUmlnaHQiOjAuMCwiQm90dG9tIjowLjB9LCJCYWNrZ3JvdW5kIjp7IiRpZCI6IjE4MDEiLCJDb2xvciI6eyIkaWQiOiIxODAyIiwiQSI6NjMsIlIiOjAsIkciOjExNCwiQiI6MTg4fX0sIklzVmlzaWJsZSI6dHJ1ZSwiV2lkdGgiOjAuMCwiSGVpZ2h0IjowLjAsIkJvcmRlclN0eWxlIjp7IiRpZCI6IjE4MDMiLCJMaW5lQ29sb3IiOnsiJGlkIjoiMTgwNCIsIiR0eXBlIjoiTkxSRS5Db21tb24uRG9tLlNvbGlkQ29sb3JCcnVzaCwgTkxSRS5Db21tb24iLCJDb2xvciI6eyIkaWQiOiIxODA1IiwiQSI6MjU1LCJSIjoyNTUsIkciOjAsIkIiOjB9fSwiTGluZVdlaWdodCI6MC4wLCJMaW5lVHlwZSI6MCwiUGFyZW50U3R5bGUiOm51bGx9LCJQYXJlbnRTdHlsZSI6bnVsbH0sIk1hcmdpbiI6eyIkaWQiOiIxODA2IiwiVG9wIjowLjAsIkxlZnQiOjAuMCwiUmlnaHQiOjAuMCwiQm90dG9tIjowLjB9LCJQYWRkaW5nIjp7IiRpZCI6IjE4MDciLCJUb3AiOjAuMCwiTGVmdCI6MC4wLCJSaWdodCI6MC4wLCJCb3R0b20iOjAuMH0sIkJhY2tncm91bmQiOm51bGwsIklzVmlzaWJsZSI6dHJ1ZSwiV2lkdGgiOjAuMCwiSGVpZ2h0IjowLjAsIkJvcmRlclN0eWxlIjpudWxsLCJQYXJlbnRTdHlsZSI6bnVsbH0sIkJhY2tncm91bmRTdHlsZSI6eyIkaWQiOiIxODA4IiwiTWFyZ2luIjp7IiRpZCI6IjE4MDkiLCJUb3AiOjAuMCwiTGVmdCI6MC4wLCJSaWdodCI6MC4wLCJCb3R0b20iOjAuMH0sIlBhZGRpbmciOnsiJGlkIjoiMTgxMCIsIlRvcCI6MC4wLCJMZWZ0IjowLjAsIlJpZ2h0IjowLjAsIkJvdHRvbSI6MC4wfSwiQmFja2dyb3VuZCI6eyIkcmVmIjoiMTY3NyJ9LCJJc1Zpc2libGUiOnRydWUsIldpZHRoIjowLjAsIkhlaWdodCI6MC4wLCJCb3JkZXJTdHlsZSI6eyIkaWQiOiIxODExIiwiTGluZUNvbG9yIjp7IiRpZCI6IjE4MTIiLCIkdHlwZSI6Ik5MUkUuQ29tbW9uLkRvbS5Tb2xpZENvbG9yQnJ1c2gsIE5MUkUuQ29tbW9uIiwiQ29sb3IiOnsiJGlkIjoiMTgxMyIsIkEiOjI1NSwiUiI6MjM0LCJHIjoyMiwiQiI6MzB9fSwiTGluZVdlaWdodCI6MC4wLCJMaW5lVHlwZSI6MCwiUGFyZW50U3R5bGUiOm51bGx9LCJQYXJlbnRTdHlsZSI6bnVsbH0sIk1hcmdpbiI6eyIkaWQiOiIxODE0IiwiVG9wIjowLjAsIkxlZnQiOjAuMCwiUmlnaHQiOjAuMCwiQm90dG9tIjowLjB9LCJQYWRkaW5nIjp7IiRpZCI6IjE4MTUiLCJUb3AiOjAuMCwiTGVmdCI6MC4wLCJSaWdodCI6MC4wLCJCb3R0b20iOjAuMH0sIklzVmlzaWJsZSI6dHJ1ZSwiV2lkdGgiOjAuMCwiSGVpZ2h0IjowLjAsIkJvcmRlclN0eWxlIjpudWxsLCJQYXJlbnRTdHlsZSI6bnVsbH0sIk1hcmdpbiI6eyIkaWQiOiIxODE2IiwiVG9wIjowLjAsIkxlZnQiOjAuMCwiUmlnaHQiOjAuMCwiQm90dG9tIjowLjB9LCJQYWRkaW5nIjp7IiRpZCI6IjE4MTciLCJUb3AiOjAuMCwiTGVmdCI6MC4wLCJSaWdodCI6MC4wLCJCb3R0b20iOjAuMH0sIklzVmlzaWJsZSI6dHJ1ZSwiV2lkdGgiOjAuMCwiSGVpZ2h0IjowLjAsIkJvcmRlclN0eWxlIjp7IiRpZCI6IjE4MTgiLCJMaW5lQ29sb3IiOm51bGwsIkxpbmVXZWlnaHQiOjAuMCwiTGluZVR5cGUiOjAsIlBhcmVudFN0eWxlIjpudWxsfSwiUGFyZW50U3R5bGUiOm51bGx9fV0sIkN1bHR1cmVJbmZvTmFtZSI6ImVuLVVTIiwiU3R5bGVOYW1lIjpudWxsLCJWZXJzaW9uIjp7IiRpZCI6IjE4MTkiLCJWZXJzaW9uIjoiNC4xLjAiLCJPcmlnaW5hbEFzc2VtYmx5VmVyc2lvbiI6IjQuMDMuMDAuMDAiLCJFZGl0aW9uIjoiUHJvIiwiTGFzdFNhdmVkRWRpdGlvbiI6NCwiSXNQbHVzRWRpdGlvbiI6dHJ1ZSwiSXNQcm9FZGl0aW9uIjp0cnVlfSwiRWZmZWN0IjowLCJTdHlsZSI6eyIkaWQiOiIxODIwIiwiRGVmYXVsdERlcGVuZGVuY3lTdHlsZSI6eyIkaWQiOiIxODIxIiwiTGluZVN0eWxlIjp7IiRpZCI6IjE4MjIiLCJMaW5lQ29sb3IiOnsiJGlkIjoiMTgyMyIsIiR0eXBlIjoiTkxSRS5Db21tb24uRG9tLlNvbGlkQ29sb3JCcnVzaCwgTkxSRS5Db21tb24iLCJDb2xvciI6eyIkaWQiOiIxODI0IiwiQSI6MjU1LCJSIjowLCJHIjowLCJCIjowfX0sIkxpbmVXZWlnaHQiOjEuMCwiTGluZVR5cGUiOjAsIlBhcmVudFN0eWxlIjpudWxsfSwiRW5kQXJyb3doZWFkTGluZVN0eWxlIjp7IiRpZCI6IjE4MjUiLCJLaW5kIjoxLCJXaWR0aCI6MSwiTGVuZ3RoIjowLCJQYXJlbnRTdHlsZSI6bnVsbH0sIkJyaW5nVG9Gcm9udCI6dHJ1ZSwiRWxib3dSYWRpdXMiOjAuMCwiTWFyZ2luIjp7IiRpZCI6IjE4MjYiLCJUb3AiOjAuMCwiTGVmdCI6MC4wLCJSaWdodCI6MC4wLCJCb3R0b20iOjAuMH0sIlBhZGRpbmciOnsiJGlkIjoiMTgyNyIsIlRvcCI6MC4wLCJMZWZ0IjowLjAsIlJpZ2h0IjowLjAsIkJvdHRvbSI6MC4wfSwiQmFja2dyb3VuZCI6bnVsbCwiSXNWaXNpYmxlIjp0cnVlLCJXaWR0aCI6MC4wLCJIZWlnaHQiOjAuMCwiQm9yZGVyU3R5bGUiOm51bGwsIlBhcmVudFN0eWxlIjpudWxsfSwiQ3JpdGljYWxQYXRoU3R5bGUiOnsiJGlkIjoiMTgyOCIsIkNyaXRpY2FsUGF0aFN0eWxlT3B0aW9ucyI6MTUsIkxpbmVTdHlsZSI6eyIkaWQiOiIxODI5IiwiTGluZUNvbG9yIjp7IiRpZCI6IjE4MzAiLCIkdHlwZSI6Ik5MUkUuQ29tbW9uLkRvbS5Tb2xpZENvbG9yQnJ1c2gsIE5MUkUuQ29tbW9uIiwiQ29sb3IiOnsiJGlkIjoiMTgzMSIsIkEiOjI1NSwiUiI6MjIyLCJHIjo1MCwiQiI6NTB9fSwiTGluZVdlaWdodCI6MS4wLCJMaW5lVHlwZSI6MCwiUGFyZW50U3R5bGUiOm51bGx9LCJUaXRsZUZvcmVncm91bmQiOnsiJGlkIjoiMTgzMiIsIkNvbG9yIjp7IiRpZCI6IjE4MzMiLCJBIjoyNTUsIlIiOjE3NiwiRyI6MTksIkIiOjI1fX0sIlNoYXBlc0JhY2tncm91bmQiOnsiJGlkIjoiMTgzNCIsIkNvbG9yIjp7IiRpZCI6IjE4MzUiLCJBIjoyNTUsIlIiOjI1MywiRyI6MjAzLCJCIjoyMDh9fSwiU2hhcGVzQm9yZGVyU3R5bGUiOnsiJGlkIjoiMTgzNiIsIkxpbmVDb2xvciI6eyIkaWQiOiIxODM3IiwiJHR5cGUiOiJOTFJFLkNvbW1vbi5Eb20uU29saWRDb2xvckJydXNoLCBOTFJFLkNvbW1vbiIsIkNvbG9yIjp7IiRpZCI6IjE4MzgiLCJBIjoyNTUsIlIiOjIyMiwiRyI6NTAsIkIiOjUwfX0sIkxpbmVXZWlnaHQiOjEuNSwiTGluZVR5cGUiOjAsIlBhcmVudFN0eWxlIjpudWxsfSwiTWFyZ2luIjp7IiRpZCI6IjE4MzkiLCJUb3AiOjAuMCwiTGVmdCI6MC4wLCJSaWdodCI6MC4wLCJCb3R0b20iOjAuMH0sIlBhZGRpbmciOnsiJGlkIjoiMTg0MCIsIlRvcCI6MC4wLCJMZWZ0IjowLjAsIlJpZ2h0IjowLjAsIkJvdHRvbSI6MC4wfSwiQmFja2dyb3VuZCI6bnVsbCwiSXNWaXNpYmxlIjpmYWxzZSwiV2lkdGgiOjAuMCwiSGVpZ2h0IjowLjAsIkJvcmRlclN0eWxlIjpudWxsLCJQYXJlbnRTdHlsZSI6bnVsbH0sIlBhbmVsc1NwYWNpbmdEZWZpbml0aW9uIjp7IiRpZCI6IjE4NDEiLCJTcGFjaW5nQWJvdmVUaW1lYmFuZCI6MTYsIlNwYWNpbmdCZWxvd1RpbWViYW5kIjoxNiwiU3BhY2luZ0Fib3ZlQmV0d2VlblN3aW1sYW5lc0FuZFRhc2tzIjoxNiwiU3BhY2luZ0JlbG93QmV0d2VlblN3aW1sYW5lc0FuZFRhc2tzIjoxNn0sIlRpbWViYW5kU3R5bGUiOnsiJGlkIjoiMTg0MiIsIlNjYWxlTWFya2luZyI6MSwiU2hhcGUiOjEwLCJTaGFwZVN0eWxlIjp7IiRpZCI6IjE4NDMiLCJNYXJnaW4iOnsiJGlkIjoiMTg0NCIsIlRvcCI6MC4wLCJMZWZ0IjoxMC4wLCJSaWdodCI6MTAuMCwiQm90dG9tIjowLjB9LCJQYWRkaW5nIjp7IiRpZCI6IjE4NDUiLCJUb3AiOjMuMCwiTGVmdCI6MC4wLCJSaWdodCI6MC4wLCJCb3R0b20iOjMuMH0sIkJhY2tncm91bmQiOnsiJGlkIjoiMTg0NiIsIkNvbG9yIjp7IiRpZCI6IjE4NDciLCJBIjoyNTUsIlIiOjY4LCJHIjo4NCwiQiI6MTA2fX0sIklzVmlzaWJsZSI6dHJ1ZSwiV2lkdGgiOjg1OC4wLCJIZWlnaHQiOjIwLjAsIkJvcmRlclN0eWxlIjp7IiRpZCI6IjE4NDgiLCJMaW5lQ29sb3IiOnsiJGlkIjoiMTg0OSIsIiR0eXBlIjoiTkxSRS5Db21tb24uRG9tLlNvbGlkQ29sb3JCcnVzaCwgTkxSRS5Db21tb24iLCJDb2xvciI6eyIkaWQiOiIxODUwIiwiQSI6MjU1LCJSIjoyNTUsIkciOjAsIkIiOjB9fSwiTGluZVdlaWdodCI6MC4wLCJMaW5lVHlwZSI6MCwiUGFyZW50U3R5bGUiOm51bGx9LCJQYXJlbnRTdHlsZSI6bnVsbH0sIk1pZGRsZVRpZXJTaGFwZVN0eWxlIjp7IiRpZCI6IjE4NTEiLCJNYXJnaW4iOnsiJHJlZiI6IjE4NDQifSwiUGFkZGluZyI6eyIkcmVmIjoiMTg0NSJ9LCJCYWNrZ3JvdW5kIjp7IiRyZWYiOiIxODQ2In0sIklzVmlzaWJsZSI6dHJ1ZSwiV2lkdGgiOjg1OC4wLCJIZWlnaHQiOjIwLjAsIkJvcmRlclN0eWxlIjp7IiRpZCI6IjE4NTIiLCJMaW5lQ29sb3IiOm51bGwsIkxpbmVXZWlnaHQiOjAuMCwiTGluZVR5cGUiOjAsIlBhcmVudFN0eWxlIjpudWxsfSwiUGFyZW50U3R5bGUiOm51bGx9LCJCb3R0b21UaWVyU2hhcGVTdHlsZSI6eyIkaWQiOiIxODUzIiwiTWFyZ2luIjp7IiRyZWYiOiIxODQ0In0sIlBhZGRpbmciOnsiJHJlZiI6IjE4NDUifSwiQmFja2dyb3VuZCI6eyIkcmVmIjoiMTg0NiJ9LCJJc1Zpc2libGUiOnRydWUsIldpZHRoIjo4NTguMCwiSGVpZ2h0IjoyMC4wLCJCb3JkZXJTdHlsZSI6eyIkaWQiOiIxODU0IiwiTGluZUNvbG9yIjpudWxsLCJMaW5lV2VpZ2h0IjowLjAsIkxpbmVUeXBlIjowLCJQYXJlbnRTdHlsZSI6bnVsbH0sIlBhcmVudFN0eWxlIjpudWxsfSwiUmlnaHRFbmRDYXBzU3R5bGUiOnsiJGlkIjoiMTg1NSIsIkZvbnRTZXR0aW5ncyI6eyIkaWQiOiIxODU2IiwiRm9udFNpemUiOjE4LCJGb250TmFtZSI6IkNhbGlicmkiLCJJc0JvbGQiOnRydWUsIklzSXRhbGljIjpmYWxzZSwiSXNVbmRlcmxpbmVkIjpmYWxzZSwiUGFyZW50U3R5bGUiOm51bGx9LCJBdXRvU2l6ZSI6MCwiRm9yZWdyb3VuZCI6eyIkaWQiOiIxODU3IiwiQ29sb3IiOnsiJGlkIjoiMTg1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g1OSIsIlRvcCI6MC4wLCJMZWZ0IjowLjAsIlJpZ2h0IjoxMjkuMCwiQm90dG9tIjowLjB9LCJQYWRkaW5nIjp7IiRpZCI6IjE4NjAiLCJUb3AiOjAuMCwiTGVmdCI6MC4wLCJSaWdodCI6MC4wLCJCb3R0b20iOjAuMH0sIkJhY2tncm91bmQiOnsiJGlkIjoiMTg2MSIsIkNvbG9yIjp7IiRyZWYiOiIxNDc5In19LCJJc1Zpc2libGUiOmZhbHNlLCJXaWR0aCI6MC4wLCJIZWlnaHQiOjAuMCwiQm9yZGVyU3R5bGUiOm51bGwsIlBhcmVudFN0eWxlIjpudWxsfSwiTGVmdEVuZENhcHNTdHlsZSI6eyIkaWQiOiIxODYyIiwiRm9udFNldHRpbmdzIjp7IiRpZCI6IjE4NjMiLCJGb250U2l6ZSI6MTgsIkZvbnROYW1lIjoiQ2FsaWJyaSIsIklzQm9sZCI6dHJ1ZSwiSXNJdGFsaWMiOmZhbHNlLCJJc1VuZGVybGluZWQiOmZhbHNlLCJQYXJlbnRTdHlsZSI6bnVsbH0sIkF1dG9TaXplIjowLCJGb3JlZ3JvdW5kIjp7IiRpZCI6IjE4NjQiLCJDb2xvciI6eyIkaWQiOiIxODY1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ODY2IiwiVG9wIjowLjAsIkxlZnQiOjY5LjAsIlJpZ2h0IjowLjAsIkJvdHRvbSI6MC4wfSwiUGFkZGluZyI6eyIkaWQiOiIxODY3IiwiVG9wIjowLjAsIkxlZnQiOjAuMCwiUmlnaHQiOjAuMCwiQm90dG9tIjowLjB9LCJCYWNrZ3JvdW5kIjp7IiRpZCI6IjE4NjgiLCJDb2xvciI6eyIkcmVmIjoiMTQ3OSJ9fSwiSXNWaXNpYmxlIjpmYWxzZSwiV2lkdGgiOjAuMCwiSGVpZ2h0IjowLjAsIkJvcmRlclN0eWxlIjpudWxsLCJQYXJlbnRTdHlsZSI6bnVsbH0sIlRvZGF5VGV4dFN0eWxlIjp7IiRpZCI6IjE4NjkiLCJGb250U2V0dGluZ3MiOnsiJGlkIjoiMTg3MCIsIkZvbnRTaXplIjoxMiwiRm9udE5hbWUiOiJDYWxpYnJpIiwiSXNCb2xkIjpmYWxzZSwiSXNJdGFsaWMiOmZhbHNlLCJJc1VuZGVybGluZWQiOmZhbHNlLCJQYXJlbnRTdHlsZSI6bnVsbH0sIkF1dG9TaXplIjowLCJGb3JlZ3JvdW5kIjp7IiRpZCI6IjE4NzEiLCJDb2xvciI6eyIkaWQiOiIxODc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NzMiLCJUb3AiOjAuMCwiTGVmdCI6MC4wLCJSaWdodCI6MC4wLCJCb3R0b20iOjAuMH0sIlBhZGRpbmciOnsiJGlkIjoiMTg3NCIsIlRvcCI6MC4wLCJMZWZ0IjowLjAsIlJpZ2h0IjowLjAsIkJvdHRvbSI6MC4wfSwiQmFja2dyb3VuZCI6eyIkaWQiOiIxODc1IiwiQ29sb3IiOnsiJHJlZiI6IjE0NzkifX0sIklzVmlzaWJsZSI6dHJ1ZSwiV2lkdGgiOjAuMCwiSGVpZ2h0IjowLjAsIkJvcmRlclN0eWxlIjpudWxsLCJQYXJlbnRTdHlsZSI6bnVsbH0sIlRvZGF5TWFya2VyU3R5bGUiOnsiJGlkIjoiMTg3NiIsIk1hcmdpbiI6eyIkaWQiOiIxODc3IiwiVG9wIjowLjAsIkxlZnQiOjAuMCwiUmlnaHQiOjAuMCwiQm90dG9tIjowLjB9LCJQYWRkaW5nIjp7IiRpZCI6IjE4NzgiLCJUb3AiOjAuMCwiTGVmdCI6MC4wLCJSaWdodCI6MC4wLCJCb3R0b20iOjAuMH0sIkJhY2tncm91bmQiOnsiJGlkIjoiMTg3OSIsIkNvbG9yIjp7IiRpZCI6IjE4ODAiLCJBIjoyNTUsIlIiOjI1NSwiRyI6MCwiQiI6MH19LCJJc1Zpc2libGUiOnRydWUsIldpZHRoIjowLjAsIkhlaWdodCI6MC4wLCJCb3JkZXJTdHlsZSI6bnVsbCwiUGFyZW50U3R5bGUiOm51bGx9LCJTY2FsZVN0eWxlIjp7IiRpZCI6IjE4ODEiLCJTaGFwZSI6MywiU2hvd1NlZ21lbnRTZXBhcmF0b3JzIjpmYWxzZSwiU2VnbWVudFNlcGFyYXRvck9wYWNpdHkiOjMwLCJIYXNCZWVuVmlzaWJsZUJlZm9yZSI6dHJ1ZSwiRm9udFNldHRpbmdzIjp7IiRpZCI6IjE4ODIiLCJGb250U2l6ZSI6MTIsIkZvbnROYW1lIjoiQ2FsaWJyaSIsIklzQm9sZCI6ZmFsc2UsIklzSXRhbGljIjpmYWxzZSwiSXNVbmRlcmxpbmVkIjpmYWxzZSwiUGFyZW50U3R5bGUiOm51bGx9LCJBdXRvU2l6ZSI6MCwiRm9yZWdyb3VuZCI6eyIkaWQiOiIxODgzIiwiQ29sb3IiOnsiJGlkIjoiMTg4N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ODg1IiwiVG9wIjowLjAsIkxlZnQiOjUuMCwiUmlnaHQiOjAuMCwiQm90dG9tIjowLjB9LCJQYWRkaW5nIjp7IiRpZCI6IjE4ODYiLCJUb3AiOjAuMCwiTGVmdCI6MC4wLCJSaWdodCI6MC4wLCJCb3R0b20iOjAuMH0sIkJhY2tncm91bmQiOnsiJGlkIjoiMTg4NyIsIkNvbG9yIjp7IiRyZWYiOiIxNDc5In19LCJJc1Zpc2libGUiOnRydWUsIldpZHRoIjowLjAsIkhlaWdodCI6MC4wLCJCb3JkZXJTdHlsZSI6bnVsbCwiUGFyZW50U3R5bGUiOm51bGx9LCJTaW5nbGVTY2FsZVNoYXBlU3R5bGUiOnsiJGlkIjoiMTg4OCIsIlNoYXBlIjozLCJIZWlnaHQiOjIwLjB9LCJNaWRkbGVUaWVyU2NhbGVTdHlsZSI6eyIkaWQiOiIxODg5IiwiU2hhcGUiOjMsIlNob3dTZWdtZW50U2VwYXJhdG9ycyI6ZmFsc2UsIlNlZ21lbnRTZXBhcmF0b3JPcGFjaXR5IjozMCwiSGFzQmVlblZpc2libGVCZWZvcmUiOmZhbHNlLCJGb250U2V0dGluZ3MiOnsiJGlkIjoiMTg5MCIsIkZvbnRTaXplIjoxMiwiRm9udE5hbWUiOiJDYWxpYnJpIiwiSXNCb2xkIjpmYWxzZSwiSXNJdGFsaWMiOmZhbHNlLCJJc1VuZGVybGluZWQiOmZhbHNlLCJQYXJlbnRTdHlsZSI6bnVsbH0sIkF1dG9TaXplIjowLCJGb3JlZ3JvdW5kIjp7IiRyZWYiOiIxODgzIn0sIk1heFdpZHRoIjoyMDAuMCwiTWF4SGVpZ2h0IjoiSW5maW5pdHkiLCJTbWFydEZvcmVncm91bmRJc0FjdGl2ZSI6ZmFsc2UsIkhvcml6b250YWxBbGlnbm1lbnQiOjAsIlZlcnRpY2FsQWxpZ25tZW50IjoxLCJTbWFydEZvcmVncm91bmQiOm51bGwsIkJhY2tncm91bmRGaWxsVHlwZSI6MCwiTWFyZ2luIjp7IiRyZWYiOiIxODg1In0sIlBhZGRpbmciOnsiJHJlZiI6IjE4ODYifSwiQmFja2dyb3VuZCI6eyIkcmVmIjoiMTg4NyJ9LCJJc1Zpc2libGUiOmZhbHNlLCJXaWR0aCI6MC4wLCJIZWlnaHQiOjAuMCwiQm9yZGVyU3R5bGUiOm51bGwsIlBhcmVudFN0eWxlIjpudWxsfSwiQm90dG9tVGllclNjYWxlU3R5bGUiOnsiJGlkIjoiMTg5MSIsIlNoYXBlIjozLCJTaG93U2VnbWVudFNlcGFyYXRvcnMiOmZhbHNlLCJTZWdtZW50U2VwYXJhdG9yT3BhY2l0eSI6MzAsIkhhc0JlZW5WaXNpYmxlQmVmb3JlIjpmYWxzZSwiRm9udFNldHRpbmdzIjp7IiRpZCI6IjE4OTIiLCJGb250U2l6ZSI6MTIsIkZvbnROYW1lIjoiQ2FsaWJyaSIsIklzQm9sZCI6ZmFsc2UsIklzSXRhbGljIjpmYWxzZSwiSXNVbmRlcmxpbmVkIjpmYWxzZSwiUGFyZW50U3R5bGUiOm51bGx9LCJBdXRvU2l6ZSI6MCwiRm9yZWdyb3VuZCI6eyIkcmVmIjoiMTg4MyJ9LCJNYXhXaWR0aCI6MjAwLjAsIk1heEhlaWdodCI6IkluZmluaXR5IiwiU21hcnRGb3JlZ3JvdW5kSXNBY3RpdmUiOmZhbHNlLCJIb3Jpem9udGFsQWxpZ25tZW50IjowLCJWZXJ0aWNhbEFsaWdubWVudCI6MSwiU21hcnRGb3JlZ3JvdW5kIjpudWxsLCJCYWNrZ3JvdW5kRmlsbFR5cGUiOjAsIk1hcmdpbiI6eyIkcmVmIjoiMTg4NSJ9LCJQYWRkaW5nIjp7IiRyZWYiOiIxODg2In0sIkJhY2tncm91bmQiOnsiJHJlZiI6IjE4ODcifSwiSXNWaXNpYmxlIjpmYWxzZSwiV2lkdGgiOjAuMCwiSGVpZ2h0IjowLjAsIkJvcmRlclN0eWxlIjpudWxsLCJQYXJlbnRTdHlsZSI6bnVsbH0sIkVsYXBzZWRUaW1lQmFja2dyb3VuZCI6eyIkaWQiOiIxODkzIiwiQ29sb3IiOnsiJGlkIjoiMTg5NCIsIkEiOjE5MSwiUiI6MjU1LCJHIjowLCJCIjowfX0sIkFwcGVuZFllYXJPblllYXJDaGFuZ2UiOmZhbHNlLCJFbGFwc2VkVGltZUZvcm1hdCI6MCwiVG9kYXlNYXJrZXJQb3NpdGlvbiI6MCwiUXVpY2tQb3NpdGlvbiI6MywiQWJzb2x1dGVQb3NpdGlvbiI6MTUzLjAsIk1hcmdpbiI6eyIkaWQiOiIxODk1IiwiVG9wIjowLjAsIkxlZnQiOjEwLjAsIlJpZ2h0IjoxMC4wLCJCb3R0b20iOjAuMH0sIlBhZGRpbmciOnsiJGlkIjoiMTg5NiIsIlRvcCI6MC4wLCJMZWZ0IjowLjAsIlJpZ2h0IjowLjAsIkJvdHRvbSI6MC4wfSwiQmFja2dyb3VuZCI6eyIkaWQiOiIxODk3IiwiQ29sb3IiOnsiJGlkIjoiMTg5OCIsIkEiOjI1NSwiUiI6NDcsIkciOjU0LCJCIjoxNTN9fSwiSXNWaXNpYmxlIjp0cnVlLCJXaWR0aCI6MC4wLCJIZWlnaHQiOjAuMCwiQm9yZGVyU3R5bGUiOm51bGwsIlBhcmVudFN0eWxlIjpudWxsfSwiRGVmYXVsdE1pbGVzdG9uZVN0eWxlIjp7IiRpZCI6IjE4OTkiLCJTaGFwZSI6MSwiQ29ubmVjdG9yTWFyZ2luIjp7IiRpZCI6IjE5MDAiLCJUb3AiOjAuMCwiTGVmdCI6Mi4wLCJSaWdodCI6Mi4wLCJCb3R0b20iOjAuMH0sIkNvbm5lY3RvclN0eWxlIjp7IiRpZCI6IjE5MDEiLCJMaW5lQ29sb3IiOnsiJGlkIjoiMTkwMiIsIiR0eXBlIjoiTkxSRS5Db21tb24uRG9tLlNvbGlkQ29sb3JCcnVzaCwgTkxSRS5Db21tb24iLCJDb2xvciI6eyIkaWQiOiIxOTAzIiwiQSI6MTI3LCJSIjowLCJHIjoxMTQsIkIiOjE4OH19LCJMaW5lV2VpZ2h0IjoxLjAsIkxpbmVUeXBlIjowLCJQYXJlbnRTdHlsZSI6bnVsbH0sIklzQmVsb3dUaW1lYmFuZCI6ZmFsc2UsIlBvc2l0aW9uT25UYXNrIjoxLCJIaWRlRGF0ZSI6ZmFsc2UsIlNoYXBlU2l6ZSI6MSwiU3BhY2luZyI6Mi4wLCJQYWRkaW5nIjp7IiRpZCI6IjE5MDQiLCJUb3AiOjcuMCwiTGVmdCI6My4wLCJSaWdodCI6MC4wLCJCb3R0b20iOjIuMH0sIlNoYXBlU3R5bGUiOnsiJGlkIjoiMTkwNSIsIk1hcmdpbiI6eyIkaWQiOiIxOTA2IiwiVG9wIjowLjAsIkxlZnQiOjAuMCwiUmlnaHQiOjAuMCwiQm90dG9tIjowLjB9LCJQYWRkaW5nIjp7IiRpZCI6IjE5MDciLCJUb3AiOjAuMCwiTGVmdCI6MC4wLCJSaWdodCI6MC4wLCJCb3R0b20iOjAuMH0sIkJhY2tncm91bmQiOnsiJGlkIjoiMTkwOCIsIkNvbG9yIjp7IiRpZCI6IjE5MDkiLCJBIjoyNTUsIlIiOjAsIkciOjExNCwiQiI6MTg4fX0sIklzVmlzaWJsZSI6dHJ1ZSwiV2lkdGgiOjE4LjAsIkhlaWdodCI6MjAuMCwiQm9yZGVyU3R5bGUiOnsiJGlkIjoiMTkxMCIsIkxpbmVDb2xvciI6eyIkaWQiOiIxOTExIiwiJHR5cGUiOiJOTFJFLkNvbW1vbi5Eb20uU29saWRDb2xvckJydXNoLCBOTFJFLkNvbW1vbiIsIkNvbG9yIjp7IiRpZCI6IjE5MTIiLCJBIjoyNTUsIlIiOjIzNCwiRyI6MjIsIkIiOjMwfX0sIkxpbmVXZWlnaHQiOjAuMCwiTGluZVR5cGUiOjAsIlBhcmVudFN0eWxlIjpudWxsfSwiUGFyZW50U3R5bGUiOm51bGx9LCJUaXRsZVN0eWxlIjp7IiRpZCI6IjE5MTMiLCJGb250U2V0dGluZ3MiOnsiJGlkIjoiMTkxNCIsIkZvbnRTaXplIjoxMSwiRm9udE5hbWUiOiJDYWxpYnJpIiwiSXNCb2xkIjpmYWxzZSwiSXNJdGFsaWMiOmZhbHNlLCJJc1VuZGVybGluZWQiOmZhbHNlLCJQYXJlbnRTdHlsZSI6bnVsbH0sIkF1dG9TaXplIjowLCJGb3JlZ3JvdW5kIjp7IiRpZCI6IjE5MTUiLCJDb2xvciI6eyIkaWQiOiIxOTE2IiwiQSI6MjU1LCJSIjo2OCwiRyI6MTE0LCJCIjoxOTZ9fSwiTWF4V2lkdGgiOjIwMC4wLCJNYXhIZWlnaHQiOiJJbmZpbml0eSIsIlNtYXJ0Rm9yZWdyb3VuZElzQWN0aXZlIjpmYWxzZSwiSG9yaXpvbnRhbEFsaWdubWVudCI6MSwiVmVydGljYWxBbGlnbm1lbnQiOjAsIlNtYXJ0Rm9yZWdyb3VuZCI6bnVsbCwiQmFja2dyb3VuZEZpbGxUeXBlIjowLCJNYXJnaW4iOnsiJGlkIjoiMTkxNyIsIlRvcCI6MC4wLCJMZWZ0IjowLjAsIlJpZ2h0IjowLjAsIkJvdHRvbSI6MC4wfSwiUGFkZGluZyI6eyIkaWQiOiIxOTE4IiwiVG9wIjowLjAsIkxlZnQiOjAuMCwiUmlnaHQiOjAuMCwiQm90dG9tIjowLjB9LCJCYWNrZ3JvdW5kIjp7IiRpZCI6IjE5MTkiLCJDb2xvciI6eyIkaWQiOiIxOTIwIiwiQSI6MCwiUiI6MjU1LCJHIjoyNTUsIkIiOjI1NX19LCJJc1Zpc2libGUiOnRydWUsIldpZHRoIjowLjAsIkhlaWdodCI6MC4wLCJCb3JkZXJTdHlsZSI6bnVsbCwiUGFyZW50U3R5bGUiOm51bGx9LCJEYXRlU3R5bGUiOnsiJGlkIjoiMTkyMSIsIkZvbnRTZXR0aW5ncyI6eyIkaWQiOiIxOTIyIiwiRm9udFNpemUiOjEwLCJGb250TmFtZSI6IkNhbGlicmkiLCJJc0JvbGQiOmZhbHNlLCJJc0l0YWxpYyI6ZmFsc2UsIklzVW5kZXJsaW5lZCI6ZmFsc2UsIlBhcmVudFN0eWxlIjpudWxsfSwiQXV0b1NpemUiOjAsIkZvcmVncm91bmQiOnsiJGlkIjoiMTkyMyIsIkNvbG9yIjp7IiRpZCI6IjE5M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5MjUiLCJUb3AiOjAuMCwiTGVmdCI6MC4wLCJSaWdodCI6MC4wLCJCb3R0b20iOjAuMH0sIlBhZGRpbmciOnsiJGlkIjoiMTkyNiIsIlRvcCI6MC4wLCJMZWZ0IjowLjAsIlJpZ2h0IjowLjAsIkJvdHRvbSI6MC4wfSwiQmFja2dyb3VuZCI6eyIkaWQiOiIxOTI3IiwiQ29sb3IiOnsiJGlkIjoiMTkyOCIsIkEiOjAsIlIiOjI1NSwiRyI6MjU1LCJCIjoyNTV9fSwiSXNWaXNpYmxlIjpmYWxzZSwiV2lkdGgiOjAuMCwiSGVpZ2h0IjowLjAsIkJvcmRlclN0eWxlIjpudWxsLCJQYXJlbnRTdHlsZSI6bnVsbH0sIkRhdGVGb3JtYXQiOnsiJGlkIjoiMTk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MwIiwiRm9ybWF0IjowLCJJc1Zpc2libGUiOmZhbHNlLCJMYXN0S25vd25WaXNpYmlsaXR5U3RhdGUiOmZhbHNlfSwiSXNWaXNpYmxlIjp0cnVlLCJQYXJlbnRTdHlsZSI6bnVsbH0sIkRlZmF1bHRNb3RTdHlsZSI6eyIkaWQiOiIxOTMxIiwiU2hhcGUiOjEsIkNvbm5lY3Rvck1hcmdpbiI6eyIkaWQiOiIxOTMyIiwiVG9wIjowLjAsIkxlZnQiOjIuMCwiUmlnaHQiOjIuMCwiQm90dG9tIjowLjB9LCJDb25uZWN0b3JTdHlsZSI6eyIkaWQiOiIxOTMzIiwiTGluZUNvbG9yIjp7IiRpZCI6IjE5MzQiLCIkdHlwZSI6Ik5MUkUuQ29tbW9uLkRvbS5Tb2xpZENvbG9yQnJ1c2gsIE5MUkUuQ29tbW9uIiwiQ29sb3IiOnsiJGlkIjoiMTkzNSIsIkEiOjEyNywiUiI6MCwiRyI6MTE0LCJCIjoxODh9fSwiTGluZVdlaWdodCI6MS4wLCJMaW5lVHlwZSI6MCwiUGFyZW50U3R5bGUiOm51bGx9LCJJc0JlbG93VGltZWJhbmQiOmZhbHNlLCJQb3NpdGlvbk9uVGFzayI6MSwiSGlkZURhdGUiOmZhbHNlLCJTaGFwZVNpemUiOjEsIlNwYWNpbmciOjIuMCwiUGFkZGluZyI6eyIkaWQiOiIxOTM2IiwiVG9wIjo3LjAsIkxlZnQiOjMuMCwiUmlnaHQiOjAuMCwiQm90dG9tIjoyLjB9LCJTaGFwZVN0eWxlIjp7IiRpZCI6IjE5MzciLCJNYXJnaW4iOnsiJGlkIjoiMTkzOCIsIlRvcCI6MC4wLCJMZWZ0IjowLjAsIlJpZ2h0IjowLjAsIkJvdHRvbSI6MC4wfSwiUGFkZGluZyI6eyIkaWQiOiIxOTM5IiwiVG9wIjowLjAsIkxlZnQiOjAuMCwiUmlnaHQiOjAuMCwiQm90dG9tIjowLjB9LCJCYWNrZ3JvdW5kIjp7IiRpZCI6IjE5NDAiLCJDb2xvciI6eyIkaWQiOiIxOTQxIiwiQSI6MjU1LCJSIjowLCJHIjoxMTQsIkIiOjE4OH19LCJJc1Zpc2libGUiOnRydWUsIldpZHRoIjoxOC4wLCJIZWlnaHQiOjIwLjAsIkJvcmRlclN0eWxlIjp7IiRpZCI6IjE5NDIiLCJMaW5lQ29sb3IiOnsiJGlkIjoiMTk0MyIsIiR0eXBlIjoiTkxSRS5Db21tb24uRG9tLlNvbGlkQ29sb3JCcnVzaCwgTkxSRS5Db21tb24iLCJDb2xvciI6eyIkaWQiOiIxOTQ0IiwiQSI6MjU1LCJSIjoyMzQsIkciOjIyLCJCIjozMH19LCJMaW5lV2VpZ2h0IjowLjAsIkxpbmVUeXBlIjowLCJQYXJlbnRTdHlsZSI6bnVsbH0sIlBhcmVudFN0eWxlIjpudWxsfSwiVGl0bGVTdHlsZSI6eyIkaWQiOiIxOTQ1IiwiRm9udFNldHRpbmdzIjp7IiRpZCI6IjE5NDYiLCJGb250U2l6ZSI6MTEsIkZvbnROYW1lIjoiQ2FsaWJyaSIsIklzQm9sZCI6ZmFsc2UsIklzSXRhbGljIjpmYWxzZSwiSXNVbmRlcmxpbmVkIjpmYWxzZSwiUGFyZW50U3R5bGUiOm51bGx9LCJBdXRvU2l6ZSI6MCwiRm9yZWdyb3VuZCI6eyIkaWQiOiIxOTQ3IiwiQ29sb3IiOnsiJGlkIjoiMTk0OCIsIkEiOjI1NSwiUiI6NjgsIkciOjExNCwiQiI6MTk2fX0sIk1heFdpZHRoIjoyMDAuMCwiTWF4SGVpZ2h0IjoiSW5maW5pdHkiLCJTbWFydEZvcmVncm91bmRJc0FjdGl2ZSI6ZmFsc2UsIkhvcml6b250YWxBbGlnbm1lbnQiOjEsIlZlcnRpY2FsQWxpZ25tZW50IjowLCJTbWFydEZvcmVncm91bmQiOm51bGwsIkJhY2tncm91bmRGaWxsVHlwZSI6MCwiTWFyZ2luIjp7IiRpZCI6IjE5NDkiLCJUb3AiOjAuMCwiTGVmdCI6MC4wLCJSaWdodCI6MC4wLCJCb3R0b20iOjAuMH0sIlBhZGRpbmciOnsiJGlkIjoiMTk1MCIsIlRvcCI6MC4wLCJMZWZ0IjowLjAsIlJpZ2h0IjowLjAsIkJvdHRvbSI6MC4wfSwiQmFja2dyb3VuZCI6eyIkaWQiOiIxOTUxIiwiQ29sb3IiOnsiJGlkIjoiMTk1MiIsIkEiOjAsIlIiOjI1NSwiRyI6MjU1LCJCIjoyNTV9fSwiSXNWaXNpYmxlIjp0cnVlLCJXaWR0aCI6MC4wLCJIZWlnaHQiOjAuMCwiQm9yZGVyU3R5bGUiOm51bGwsIlBhcmVudFN0eWxlIjpudWxsfSwiRGF0ZVN0eWxlIjp7IiRpZCI6IjE5NTMiLCJGb250U2V0dGluZ3MiOnsiJGlkIjoiMTk1NCIsIkZvbnRTaXplIjoxMCwiRm9udE5hbWUiOiJDYWxpYnJpIiwiSXNCb2xkIjpmYWxzZSwiSXNJdGFsaWMiOmZhbHNlLCJJc1VuZGVybGluZWQiOmZhbHNlLCJQYXJlbnRTdHlsZSI6bnVsbH0sIkF1dG9TaXplIjowLCJGb3JlZ3JvdW5kIjp7IiRpZCI6IjE5NTUiLCJDb2xvciI6eyIkaWQiOiIxOTU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wLCJSIjoyNTUsIkciOjI1NSwiQiI6MjU1fX0sIklzVmlzaWJsZSI6ZmFsc2UsIldpZHRoIjowLjAsIkhlaWdodCI6MC4wLCJCb3JkZXJTdHlsZSI6bnVsbCwiUGFyZW50U3R5bGUiOm51bGx9LCJEYXRlRm9ybWF0Ijp7IiRpZCI6IjE5N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2MiIsIkZvcm1hdCI6MCwiSXNWaXNpYmxlIjpmYWxzZSwiTGFzdEtub3duVmlzaWJpbGl0eVN0YXRlIjpmYWxzZX0sIklzVmlzaWJsZSI6dHJ1ZSwiUGFyZW50U3R5bGUiOm51bGx9LCJEZWZhdWx0VGFza1N0eWxlIjp7IiRpZCI6IjE5NjMiLCJTaGFwZSI6MSwiU2hhcGVUaGlja25lc3MiOjAsIkR1cmF0aW9uRm9ybWF0IjowLCJJbmNsdWRlTm9uV29ya2luZ0RheXNJbkR1cmF0aW9uIjpmYWxzZSwiUGVyY2VudGFnZUNvbXBsZXRlU3R5bGUiOnsiJGlkIjoiMTk2NCIsIkZvbnRTZXR0aW5ncyI6eyIkaWQiOiIxOTY1IiwiRm9udFNpemUiOjEwLCJGb250TmFtZSI6IkNhbGlicmkiLCJJc0JvbGQiOmZhbHNlLCJJc0l0YWxpYyI6ZmFsc2UsIklzVW5kZXJsaW5lZCI6ZmFsc2UsIlBhcmVudFN0eWxlIjpudWxsfSwiQXV0b1NpemUiOjAsIkZvcmVncm91bmQiOnsiJHJlZiI6IjQ3In0sIk1heFdpZHRoIjoyMDAuMCwiTWF4SGVpZ2h0IjoiSW5maW5pdHkiLCJTbWFydEZvcmVncm91bmRJc0FjdGl2ZSI6ZmFsc2UsIkhvcml6b250YWxBbGlnbm1lbnQiOjAsIlZlcnRpY2FsQWxpZ25tZW50IjowLCJTbWFydEZvcmVncm91bmQiOm51bGwsIkJhY2tncm91bmRGaWxsVHlwZSI6MCwiTWFyZ2luIjp7IiRyZWYiOiIxNDc2In0sIlBhZGRpbmciOnsiJHJlZiI6IjE0NzcifSwiQmFja2dyb3VuZCI6eyIkcmVmIjoiMTQ3OCJ9LCJJc1Zpc2libGUiOnRydWUsIldpZHRoIjowLjAsIkhlaWdodCI6MC4wLCJCb3JkZXJTdHlsZSI6bnVsbCwiUGFyZW50U3R5bGUiOm51bGx9LCJEdXJhdGlvblN0eWxlIjp7IiRpZCI6IjE5NjYiLCJGb250U2V0dGluZ3MiOnsiJGlkIjoiMTk2NyIsIkZvbnRTaXplIjoxMCwiRm9udE5hbWUiOiJDYWxpYnJpIiwiSXNCb2xkIjpmYWxzZSwiSXNJdGFsaWMiOmZhbHNlLCJJc1VuZGVybGluZWQiOmZhbHNlLCJQYXJlbnRTdHlsZSI6bnVsbH0sIkF1dG9TaXplIjowLCJGb3JlZ3JvdW5kIjp7IiRpZCI6IjE5NjgiLCJDb2xvciI6eyIkaWQiOiIxOTY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NDg1In0sIlBhZGRpbmciOnsiJHJlZiI6IjE0ODYifSwiQmFja2dyb3VuZCI6eyIkaWQiOiIxOTcwIiwiQ29sb3IiOnsiJHJlZiI6IjE0NzkifX0sIklzVmlzaWJsZSI6dHJ1ZSwiV2lkdGgiOjAuMCwiSGVpZ2h0IjowLjAsIkJvcmRlclN0eWxlIjpudWxsLCJQYXJlbnRTdHlsZSI6bnVsbH0sIkhvcml6b250YWxDb25uZWN0b3JTdHlsZSI6eyIkaWQiOiIxOTcxIiwiTGluZUNvbG9yIjp7IiRyZWYiOiIxNDkxIn0sIkxpbmVXZWlnaHQiOjEuMCwiTGluZVR5cGUiOjAsIlBhcmVudFN0eWxlIjpudWxsfSwiVmVydGljYWxDb25uZWN0b3JTdHlsZSI6eyIkaWQiOiIxOTcyIiwiTGluZUNvbG9yIjp7IiRyZWYiOiIxNDk0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k3MyIsIk1hcmdpbiI6eyIkcmVmIjoiMTQ5NyJ9LCJQYWRkaW5nIjp7IiRyZWYiOiIxNDk4In0sIkJhY2tncm91bmQiOnsiJGlkIjoiMTk3NCIsIkNvbG9yIjp7IiRpZCI6IjE5NzUiLCJBIjoxNDAsIlIiOjQ3LCJHIjo1NCwiQiI6MTUzfX0sIklzVmlzaWJsZSI6dHJ1ZSwiV2lkdGgiOjAuMCwiSGVpZ2h0IjoxMC4wLCJCb3JkZXJTdHlsZSI6eyIkaWQiOiIxOTc2IiwiTGluZUNvbG9yIjp7IiRpZCI6IjE5NzciLCIkdHlwZSI6Ik5MUkUuQ29tbW9uLkRvbS5Tb2xpZENvbG9yQnJ1c2gsIE5MUkUuQ29tbW9uIiwiQ29sb3IiOnsiJGlkIjoiMTk3OCIsIkEiOjI1NSwiUiI6MjM0LCJHIjoyMiwiQiI6MzB9fSwiTGluZVdlaWdodCI6MC4wLCJMaW5lVHlwZSI6MCwiUGFyZW50U3R5bGUiOm51bGx9LCJQYXJlbnRTdHlsZSI6bnVsbH0sIlRpdGxlU3R5bGUiOnsiJGlkIjoiMTk3OSIsIkZvbnRTZXR0aW5ncyI6eyIkaWQiOiIxOTgwIiwiRm9udFNpemUiOjExLCJGb250TmFtZSI6IkNhbGlicmkiLCJJc0JvbGQiOmZhbHNlLCJJc0l0YWxpYyI6ZmFsc2UsIklzVW5kZXJsaW5lZCI6ZmFsc2UsIlBhcmVudFN0eWxlIjpudWxsfSwiQXV0b1NpemUiOjAsIkZvcmVncm91bmQiOnsiJGlkIjoiMTk4MSIsIkNvbG9yIjp7IiRpZCI6IjE5ODI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1MDgifSwiUGFkZGluZyI6eyIkcmVmIjoiMTUwOSJ9LCJCYWNrZ3JvdW5kIjp7IiRpZCI6IjE5ODMiLCJDb2xvciI6eyIkcmVmIjoiMTQ3OSJ9fSwiSXNWaXNpYmxlIjp0cnVlLCJXaWR0aCI6MC4wLCJIZWlnaHQiOjAuMCwiQm9yZGVyU3R5bGUiOm51bGwsIlBhcmVudFN0eWxlIjpudWxsfSwiRGF0ZVN0eWxlIjp7IiRpZCI6IjE5ODQiLCJGb250U2V0dGluZ3MiOnsiJGlkIjoiMTk4NSIsIkZvbnRTaXplIjoxMCwiRm9udE5hbWUiOiJDYWxpYnJpIiwiSXNCb2xkIjpmYWxzZSwiSXNJdGFsaWMiOmZhbHNlLCJJc1VuZGVybGluZWQiOmZhbHNlLCJQYXJlbnRTdHlsZSI6bnVsbH0sIkF1dG9TaXplIjowLCJGb3JlZ3JvdW5kIjp7IiRpZCI6IjE5ODYiLCJDb2xvciI6eyIkaWQiOiIxOTg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UxNyJ9LCJQYWRkaW5nIjp7IiRyZWYiOiIxNTE4In0sIkJhY2tncm91bmQiOnsiJGlkIjoiMTk4OCIsIkNvbG9yIjp7IiRyZWYiOiIxNDc5In19LCJJc1Zpc2libGUiOnRydWUsIldpZHRoIjowLjAsIkhlaWdodCI6MC4wLCJCb3JkZXJTdHlsZSI6bnVsbCwiUGFyZW50U3R5bGUiOm51bGx9LCJEYXRlRm9ybWF0Ijp7IiRpZCI6IjE5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5MCIsIkZvcm1hdCI6MCwiSXNWaXNpYmxlIjpmYWxzZSwiTGFzdEtub3duVmlzaWJpbGl0eVN0YXRlIjpmYWxzZX0sIklzVmlzaWJsZSI6dHJ1ZSwiUGFyZW50U3R5bGUiOm51bGwsIl9leHBsaWNpdGx5U2V0Ijp7IiRpZCI6IjE5OT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k5MiIsIlRpdGxlUG9zaXRpb24iOiJSaWdodCIsIkRhdGVQb3NpdGlvbiI6IkxlZnQiLCJTaGFwZVR5cGUiOjIsIlNoYXBlU2l6ZSI6MSwiU3BhY2luZyI6NSwiU2hhcGVTdHlsZSI6eyIkaWQiOiIxOTkzIiwiTWFyZ2luIjp7IiRpZCI6IjE5OTQiLCJUb3AiOjAuMCwiTGVmdCI6MC4wLCJSaWdodCI6MC4wLCJCb3R0b20iOjAuMH0sIlBhZGRpbmciOnsiJGlkIjoiMTk5NSIsIlRvcCI6MC4wLCJMZWZ0IjowLjAsIlJpZ2h0IjowLjAsIkJvdHRvbSI6MC4wfSwiQmFja2dyb3VuZCI6eyIkaWQiOiIxOTk2IiwiQ29sb3IiOnsiJGlkIjoiMTk5NyIsIkEiOjI1NSwiUiI6MCwiRyI6MTE0LCJCIjoxODh9fSwiSXNWaXNpYmxlIjp0cnVlLCJXaWR0aCI6MTMuMCwiSGVpZ2h0IjoxMy4wLCJCb3JkZXJTdHlsZSI6eyIkaWQiOiIxOTk4IiwiTGluZUNvbG9yIjp7IiRpZCI6IjE5OTkiLCIkdHlwZSI6Ik5MUkUuQ29tbW9uLkRvbS5Tb2xpZENvbG9yQnJ1c2gsIE5MUkUuQ29tbW9uIiwiQ29sb3IiOnsiJGlkIjoiMjAwMCIsIkEiOjI1NSwiUiI6MjU1LCJHIjowLCJCIjowfX0sIkxpbmVXZWlnaHQiOjAuMCwiTGluZVR5cGUiOjAsIlBhcmVudFN0eWxlIjpudWxsfSwiUGFyZW50U3R5bGUiOm51bGx9LCJUaXRsZVN0eWxlIjp7IiRpZCI6IjIwMDEiLCJGb250U2V0dGluZ3MiOnsiJGlkIjoiMjAwMiIsIkZvbnRTaXplIjoxMSwiRm9udE5hbWUiOiJDYWxpYnJpIiwiSXNCb2xkIjp0cnVlLCJJc0l0YWxpYyI6ZmFsc2UsIklzVW5kZXJsaW5lZCI6ZmFsc2UsIlBhcmVudFN0eWxlIjpudWxsfSwiQXV0b1NpemUiOjAsIkZvcmVncm91bmQiOnsiJGlkIjoiMjAwMyIsIkNvbG9yIjp7IiRpZCI6IjIwM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AwNSIsIlRvcCI6MC4wLCJMZWZ0IjowLjAsIlJpZ2h0IjowLjAsIkJvdHRvbSI6MC4wfSwiUGFkZGluZyI6eyIkaWQiOiIyMDA2IiwiVG9wIjowLjAsIkxlZnQiOjAuMCwiUmlnaHQiOjAuMCwiQm90dG9tIjowLjB9LCJCYWNrZ3JvdW5kIjp7IiRpZCI6IjIwMDciLCJDb2xvciI6eyIkaWQiOiIyMDA4IiwiQSI6ODksIlIiOjAsIkciOjAsIkIiOjB9fSwiSXNWaXNpYmxlIjp0cnVlLCJXaWR0aCI6MC4wLCJIZWlnaHQiOjAuMCwiQm9yZGVyU3R5bGUiOm51bGwsIlBhcmVudFN0eWxlIjpudWxsfSwiRGF0ZVN0eWxlIjp7IiRpZCI6IjIwMDkiLCJGb250U2V0dGluZ3MiOnsiJGlkIjoiMjAxMCIsIkZvbnRTaXplIjoxMCwiRm9udE5hbWUiOiJDYWxpYnJpIiwiSXNCb2xkIjpmYWxzZSwiSXNJdGFsaWMiOmZhbHNlLCJJc1VuZGVybGluZWQiOmZhbHNlLCJQYXJlbnRTdHlsZSI6bnVsbH0sIkF1dG9TaXplIjowLCJGb3JlZ3JvdW5kIjp7IiRpZCI6IjIwMTEiLCJDb2xvciI6eyIkaWQiOiIyMDE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EzIiwiVG9wIjowLjAsIkxlZnQiOjAuMCwiUmlnaHQiOjAuMCwiQm90dG9tIjowLjB9LCJQYWRkaW5nIjp7IiRpZCI6IjIwMTQiLCJUb3AiOjAuMCwiTGVmdCI6MC4wLCJSaWdodCI6MC4wLCJCb3R0b20iOjAuMH0sIkJhY2tncm91bmQiOnsiJGlkIjoiMjAxNSIsIkNvbG9yIjp7IiRpZCI6IjIwMTYiLCJBIjo4OSwiUiI6MCwiRyI6MCwiQiI6MH19LCJJc1Zpc2libGUiOnRydWUsIldpZHRoIjowLjAsIkhlaWdodCI6MC4wLCJCb3JkZXJTdHlsZSI6bnVsbCwiUGFyZW50U3R5bGUiOm51bGx9LCJEYXRlRm9ybWF0Ijp7IiRpZCI6IjIw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xOCIsIkZvcm1hdCI6MCwiSXNWaXNpYmxlIjpmYWxzZSwiTGFzdEtub3duVmlzaWJpbGl0eVN0YXRlIjpmYWxzZX0sIklzVmlzaWJsZSI6dHJ1ZSwiUGFyZW50U3R5bGUiOm51bGx9LCJHcmlkbGluZVBhbmVsU3R5bGUiOnsiJGlkIjoiMjAxOSIsIkdyaWRsaW5lU3R5bGUiOnsiJGlkIjoiMjAyMCIsIkxpbmVDb2xvciI6eyIkaWQiOiIyMDIxIiwiJHR5cGUiOiJOTFJFLkNvbW1vbi5Eb20uU29saWRDb2xvckJydXNoLCBOTFJFLkNvbW1vbiIsIkNvbG9yIjp7IiRpZCI6IjIwMjIiLCJBIjozOCwiUiI6OTEsIkciOjE1NSwiQiI6MjEzfX0sIkxpbmVXZWlnaHQiOjEuMCwiTGluZVR5cGUiOjAsIlBhcmVudFN0eWxlIjpudWxsfSwiTWFyZ2luIjp7IiRpZCI6IjIwMjMiLCJUb3AiOjAuMCwiTGVmdCI6MC4wLCJSaWdodCI6MC4wLCJCb3R0b20iOjAuMH0sIlBhZGRpbmciOnsiJGlkIjoiMjAyNCIsIlRvcCI6MC4wLCJMZWZ0IjowLjAsIlJpZ2h0IjowLjAsIkJvdHRvbSI6MC4wfSwiQmFja2dyb3VuZCI6bnVsbCwiSXNWaXNpYmxlIjpmYWxzZSwiV2lkdGgiOjAuMCwiSGVpZ2h0IjowLjAsIkJvcmRlclN0eWxlIjp7IiRpZCI6IjIwMjUiLCJMaW5lQ29sb3IiOm51bGwsIkxpbmVXZWlnaHQiOjAuMCwiTGluZVR5cGUiOjAsIlBhcmVudFN0eWxlIjpudWxsfSwiUGFyZW50U3R5bGUiOm51bGx9LCJBY3Rpdml0eUxpbmVQYW5lbFN0eWxlIjp7IiRpZCI6IjIwMjYiLCJBY3Rpdml0eUxpbmVTdHlsZSI6eyIkaWQiOiIyMDI3IiwiTGluZUNvbG9yIjp7IiRpZCI6IjIwMjgiLCIkdHlwZSI6Ik5MUkUuQ29tbW9uLkRvbS5Tb2xpZENvbG9yQnJ1c2gsIE5MUkUuQ29tbW9uIiwiQ29sb3IiOnsiJGlkIjoiMjAyOSIsIkEiOjM4LCJSIjo2OCwiRyI6MTE0LCJCIjoxOTZ9fSwiTGluZVdlaWdodCI6MS4wLCJMaW5lVHlwZSI6MCwiUGFyZW50U3R5bGUiOm51bGx9LCJNYXJnaW4iOnsiJGlkIjoiMjAzMCIsIlRvcCI6MC4wLCJMZWZ0IjowLjAsIlJpZ2h0IjowLjAsIkJvdHRvbSI6MC4wfSwiUGFkZGluZyI6eyIkaWQiOiIyMDMxIiwiVG9wIjowLjAsIkxlZnQiOjAuMCwiUmlnaHQiOjAuMCwiQm90dG9tIjowLjB9LCJCYWNrZ3JvdW5kIjpudWxsLCJJc1Zpc2libGUiOnRydWUsIldpZHRoIjowLjAsIkhlaWdodCI6MC4wLCJCb3JkZXJTdHlsZSI6bnVsbCwiUGFyZW50U3R5bGUiOm51bGx9LCJfc2VsZWN0ZWRUaGVtZVByZXNldENvbG9ycyI6eyIkaWQiOiIyMDMyIiwiVGV4dExpZ2h0Ijp7IiRpZCI6IjIwMzMiLCJBIjoyNTUsIlIiOjI1NSwiRyI6MjU1LCJCIjoyNTV9LCJUZXh0RGFyayI6eyIkaWQiOiIyMDM0IiwiQSI6MjU1LCJSIjowLCJHIjowLCJCIjowfSwiQWNjZW50MSI6eyIkcmVmIjoiMTg4NCJ9LCJBY2NlbnQyIjp7IiRyZWYiOiIxODQ3In0sIkFjY2VudDMiOnsiJHJlZiI6IjMyOCJ9LCJBY2NlbnQ0Ijp7IiRyZWYiOiI3NjkifSwiQWNjZW50NSI6eyIkcmVmIjoiMTI2NSJ9LCJBY2NlbnQ2Ijp7IiRyZWYiOiIxNjcyIn0sIkFjY2VudDciOnsiJGlkIjoiMjAzNSIsIkEiOjI1NSwiUiI6MTYwLCJHIjo0MywiQiI6MTQ3fSwiQWNjZW50OCI6eyIkaWQiOiIyMDM2IiwiQSI6MjU1LCJSIjo3OCwiRyI6MTY3LCJCIjo0Nn19LCJTaG93RWxhcHNlZFRpbWVHcmFkaWVudFN0eWxlIjpmYWxzZSwiVGltZWJhbmRSZXNlcnZlZExlZnRBcmVhU3R5bGUiOnsiJGlkIjoiMjAzNyIsIkFjdGl2aXR5SGVhZGVyV2lkdGgiOjAuMCwiSXNTZXQiOmZhbHNlfSwiRGVmYXVsdFN3aW1sYW5lU3R5bGUiOnsiJGlkIjoiMjAzOCIsIkhlYWRlclN0eWxlIjp7IiRpZCI6IjIwMzkiLCJUZXh0U3R5bGUiOnsiJGlkIjoiMjA0MCIsIkZvbnRTZXR0aW5ncyI6eyIkaWQiOiIyMDQxIiwiRm9udFNpemUiOjEyLCJGb250TmFtZSI6IkNhbGlicmkiLCJJc0JvbGQiOmZhbHNlLCJJc0l0YWxpYyI6ZmFsc2UsIklzVW5kZXJsaW5lZCI6ZmFsc2UsIlBhcmVudFN0eWxlIjpudWxsfSwiQXV0b1NpemUiOjAsIkZvcmVncm91bmQiOnsiJGlkIjoiMjA0MiIsIkNvbG9yIjp7IiRpZCI6IjIwNDMiLCJBIjoyNTUsIlIiOjMyLCJHIjo1NiwiQiI6MTAwfX0sIk1heFdpZHRoIjowLjAsIk1heEhlaWdodCI6MC4wLCJTbWFydEZvcmVncm91bmRJc0FjdGl2ZSI6ZmFsc2UsIkhvcml6b250YWxBbGlnbm1lbnQiOjAsIlZlcnRpY2FsQWxpZ25tZW50IjowLCJTbWFydEZvcmVncm91bmQiOm51bGwsIkJhY2tncm91bmRGaWxsVHlwZSI6MCwiTWFyZ2luIjp7IiRyZWYiOiIzMjIifSwiUGFkZGluZyI6eyIkcmVmIjoiMzIzIn0sIkJhY2tncm91bmQiOm51bGwsIklzVmlzaWJsZSI6ZmFsc2UsIldpZHRoIjowLjAsIkhlaWdodCI6MC4wLCJCb3JkZXJTdHlsZSI6bnVsbCwiUGFyZW50U3R5bGUiOm51bGx9LCJSZWN0YW5nbGVTdHlsZSI6eyIkaWQiOiIyMDQ0IiwiTWFyZ2luIjp7IiRyZWYiOiIzMjUifSwiUGFkZGluZyI6eyIkcmVmIjoiMzI2In0sIkJhY2tncm91bmQiOnsiJGlkIjoiMjA0NSIsIkNvbG9yIjp7IiRpZCI6IjIwNDYiLCJBIjoxMjcsIlIiOjkxLCJHIjoxNTUsIkIiOjIxM319LCJJc1Zpc2libGUiOmZhbHNlLCJXaWR0aCI6MC4wLCJIZWlnaHQiOjAuMCwiQm9yZGVyU3R5bGUiOnsiJGlkIjoiMjA0NyIsIkxpbmVDb2xvciI6eyIkaWQiOiIyMDQ4IiwiJHR5cGUiOiJOTFJFLkNvbW1vbi5Eb20uU29saWRDb2xvckJydXNoLCBOTFJFLkNvbW1vbiIsIkNvbG9yIjp7IiRpZCI6IjIwNDkiLCJBIjoyNTUsIlIiOjI1NSwiRyI6MCwiQiI6MH19LCJMaW5lV2VpZ2h0IjowLjAsIkxpbmVUeXBlIjowLCJQYXJlbnRTdHlsZSI6bnVsbH0sIlBhcmVudFN0eWxlIjpudWxsfSwiTWFyZ2luIjp7IiRyZWYiOiIzMzIifSwiUGFkZGluZyI6eyIkcmVmIjoiMzMzIn0sIkJhY2tncm91bmQiOm51bGwsIklzVmlzaWJsZSI6dHJ1ZSwiV2lkdGgiOjAuMCwiSGVpZ2h0IjowLjAsIkJvcmRlclN0eWxlIjpudWxsLCJQYXJlbnRTdHlsZSI6bnVsbH0sIkJhY2tncm91bmRTdHlsZSI6eyIkaWQiOiIyMDUwIiwiTWFyZ2luIjp7IiRyZWYiOiIzMzUifSwiUGFkZGluZyI6eyIkcmVmIjoiMzM2In0sIkJhY2tncm91bmQiOnsiJGlkIjoiMjA1MSIsIkNvbG9yIjp7IiRpZCI6IjIwNTIiLCJBIjozOCwiUiI6OTEsIkciOjE1NSwiQiI6MjEzfX0sIklzVmlzaWJsZSI6dHJ1ZSwiV2lkdGgiOjAuMCwiSGVpZ2h0IjowLjAsIkJvcmRlclN0eWxlIjp7IiRpZCI6IjIwNTMiLCJMaW5lQ29sb3IiOnsiJGlkIjoiMjA1NCIsIiR0eXBlIjoiTkxSRS5Db21tb24uRG9tLlNvbGlkQ29sb3JCcnVzaCwgTkxSRS5Db21tb24iLCJDb2xvciI6eyIkaWQiOiIyMDU1IiwiQSI6MjU1LCJSIjoyNTUsIkciOjAsIkIiOjB9fSwiTGluZVdlaWdodCI6MC4wLCJMaW5lVHlwZSI6MCwiUGFyZW50U3R5bGUiOm51bGx9LCJQYXJlbnRTdHlsZSI6bnVsbH0sIklzQWJvdmVUaW1lYmFuZCI6ZmFsc2UsIk1hcmdpbiI6eyIkaWQiOiIyMDU2IiwiVG9wIjowLjAsIkxlZnQiOjAuMCwiUmlnaHQiOjAuMCwiQm90dG9tIjowLjB9LCJQYWRkaW5nIjp7IiRpZCI6IjIwNTciLCJUb3AiOjAuMCwiTGVmdCI6MC4wLCJSaWdodCI6MC4wLCJCb3R0b20iOjAuMH0sIklzVmlzaWJsZSI6dHJ1ZSwiV2lkdGgiOjAuMCwiSGVpZ2h0IjowLjAsIkJvcmRlclN0eWxlIjpudWxsLCJQYXJlbnRTdHlsZSI6bnVsbH0sIkRlZmF1bHRTd2ltbGFuZVYyU3R5bGUiOnsiJGlkIjoiMjA1OCIsIlN0eWxlSWQiOiIwMDAwMDAwMC0wMDAwLTAwMDAtMDAwMC0wMDAwMDAwMDAwMDAiLCJIZWFkZXJTdHlsZSI6eyIkaWQiOiIyMDU5IiwiVGV4dElzVmVydGljYWwiOmZhbHNlLCJUZXh0U3R5bGUiOnsiJGlkIjoiMjA2MCIsIkZvbnRTZXR0aW5ncyI6eyIkaWQiOiIyMDYxIiwiRm9udFNpemUiOjEyLCJGb250TmFtZSI6IkNhbGlicmkiLCJJc0JvbGQiOmZhbHNlLCJJc0l0YWxpYyI6ZmFsc2UsIklzVW5kZXJsaW5lZCI6ZmFsc2UsIlBhcmVudFN0eWxlIjpudWxsfSwiQXV0b1NpemUiOjIsIkZvcmVncm91bmQiOnsiJGlkIjoiMjA2MiIsIkNvbG9yIjp7IiRpZCI6IjIwNj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DY0IiwiVG9wIjowLjAsIkxlZnQiOjAuMCwiUmlnaHQiOjAuMCwiQm90dG9tIjowLjB9LCJQYWRkaW5nIjp7IiRpZCI6IjIwNjUiLCJUb3AiOjAuMCwiTGVmdCI6MC4wLCJSaWdodCI6MC4wLCJCb3R0b20iOjAuMH0sIkJhY2tncm91bmQiOm51bGwsIklzVmlzaWJsZSI6ZmFsc2UsIldpZHRoIjowLjAsIkhlaWdodCI6MC4wLCJCb3JkZXJTdHlsZSI6bnVsbCwiUGFyZW50U3R5bGUiOm51bGx9LCJSZWN0YW5nbGVTdHlsZSI6eyIkaWQiOiIyMDY2IiwiTWFyZ2luIjp7IiRpZCI6IjIwNjciLCJUb3AiOjAuMCwiTGVmdCI6MC4wLCJSaWdodCI6MC4wLCJCb3R0b20iOjAuMH0sIlBhZGRpbmciOnsiJGlkIjoiMjA2OCIsIlRvcCI6MC4wLCJMZWZ0IjowLjAsIlJpZ2h0IjowLjAsIkJvdHRvbSI6MC4wfSwiQmFja2dyb3VuZCI6eyIkaWQiOiIyMDY5IiwiQ29sb3IiOnsiJGlkIjoiMjA3MCIsIkEiOjE0MCwiUiI6NDcsIkciOjU0LCJCIjoxNTN9fSwiSXNWaXNpYmxlIjp0cnVlLCJXaWR0aCI6MC4wLCJIZWlnaHQiOjAuMCwiQm9yZGVyU3R5bGUiOnsiJGlkIjoiMjA3MSIsIkxpbmVDb2xvciI6eyIkaWQiOiIyMDcyIiwiJHR5cGUiOiJOTFJFLkNvbW1vbi5Eb20uU29saWRDb2xvckJydXNoLCBOTFJFLkNvbW1vbiIsIkNvbG9yIjp7IiRpZCI6IjIwNzMiLCJBIjoyNTUsIlIiOjIyLCJHIjoyOCwiQiI6MzV9fSwiTGluZVdlaWdodCI6MC4wLCJMaW5lVHlwZSI6MCwiUGFyZW50U3R5bGUiOm51bGx9LCJQYXJlbnRTdHlsZSI6bnVsbH0sIk1hcmdpbiI6eyIkaWQiOiIyMDc0IiwiVG9wIjowLjAsIkxlZnQiOjAuMCwiUmlnaHQiOjAuMCwiQm90dG9tIjowLjB9LCJQYWRkaW5nIjp7IiRpZCI6IjIwNzUiLCJUb3AiOjAuMCwiTGVmdCI6MC4wLCJSaWdodCI6MC4wLCJCb3R0b20iOjAuMH0sIkJhY2tncm91bmQiOm51bGwsIklzVmlzaWJsZSI6dHJ1ZSwiV2lkdGgiOjAuMCwiSGVpZ2h0IjowLjAsIkJvcmRlclN0eWxlIjpudWxsLCJQYXJlbnRTdHlsZSI6bnVsbH0sIkJhY2tncm91bmRTdHlsZSI6eyIkaWQiOiIyMDc2IiwiTWFyZ2luIjp7IiRpZCI6IjIwNzciLCJUb3AiOjAuMCwiTGVmdCI6MC4wLCJSaWdodCI6MC4wLCJCb3R0b20iOjAuMH0sIlBhZGRpbmciOnsiJGlkIjoiMjA3OCIsIlRvcCI6MC4wLCJMZWZ0IjowLjAsIlJpZ2h0IjowLjAsIkJvdHRvbSI6MC4wfSwiQmFja2dyb3VuZCI6eyIkaWQiOiIyMDc5IiwiQ29sb3IiOnsiJGlkIjoiMjA4MCIsIkEiOjM4LCJSIjoxNjUsIkciOjE2NSwiQiI6MTY1fX0sIklzVmlzaWJsZSI6dHJ1ZSwiV2lkdGgiOjAuMCwiSGVpZ2h0IjowLjAsIkJvcmRlclN0eWxlIjp7IiRpZCI6IjIwODEiLCJMaW5lQ29sb3IiOnsiJGlkIjoiMjA4MiIsIiR0eXBlIjoiTkxSRS5Db21tb24uRG9tLlNvbGlkQ29sb3JCcnVzaCwgTkxSRS5Db21tb24iLCJDb2xvciI6eyIkaWQiOiIyMDgzIiwiQSI6MjU1LCJSIjoyMzQsIkciOjIyLCJCIjozMH19LCJMaW5lV2VpZ2h0IjowLjAsIkxpbmVUeXBlIjowLCJQYXJlbnRTdHlsZSI6bnVsbH0sIlBhcmVudFN0eWxlIjpudWxsfSwiSXNBYm92ZVRpbWViYW5kIjpmYWxzZSwiU3BhY2luZyI6NSwiRGVmYXVsdFN3aW1sYW5lVGFza1N0eWxlIjp7IiRpZCI6IjIwODQiLCIkdHlwZSI6Ik5MUkUuQ29tbW9uLkRvbS5TdHlsZXMuRXhwbGljaXRTZXRhYmxlVGFza1N0eWxlLCBOTFJFLkNvbW1vbiIsIlNoYXBlIjoxLCJTaGFwZVRoaWNrbmVzcyI6MCwiRHVyYXRpb25Gb3JtYXQiOjAsIkluY2x1ZGVOb25Xb3JraW5nRGF5c0luRHVyYXRpb24iOmZhbHNlLCJQZXJjZW50YWdlQ29tcGxldGVTdHlsZSI6eyIkaWQiOiIyMDg1IiwiRm9udFNldHRpbmdzIjp7IiRpZCI6IjIwODYiLCJGb250U2l6ZSI6MTAsIkZvbnROYW1lIjoiQ2FsaWJyaSIsIklzQm9sZCI6ZmFsc2UsIklzSXRhbGljIjpmYWxzZSwiSXNVbmRlcmxpbmVkIjpmYWxzZSwiUGFyZW50U3R5bGUiOm51bGx9LCJBdXRvU2l6ZSI6MCwiRm9yZWdyb3VuZCI6eyIkcmVmIjoiMzQ1In0sIk1heFdpZHRoIjoyMDAuMCwiTWF4SGVpZ2h0IjoiSW5maW5pdHkiLCJTbWFydEZvcmVncm91bmRJc0FjdGl2ZSI6ZmFsc2UsIkhvcml6b250YWxBbGlnbm1lbnQiOjAsIlZlcnRpY2FsQWxpZ25tZW50IjowLCJTbWFydEZvcmVncm91bmQiOm51bGwsIkJhY2tncm91bmRGaWxsVHlwZSI6MCwiTWFyZ2luIjp7IiRyZWYiOiIzNDcifSwiUGFkZGluZyI6eyIkcmVmIjoiMzQ4In0sIkJhY2tncm91bmQiOnsiJHJlZiI6IjM0OSJ9LCJJc1Zpc2libGUiOnRydWUsIldpZHRoIjowLjAsIkhlaWdodCI6MC4wLCJCb3JkZXJTdHlsZSI6bnVsbCwiUGFyZW50U3R5bGUiOm51bGx9LCJEdXJhdGlvblN0eWxlIjp7IiRpZCI6IjIwODciLCJGb250U2V0dGluZ3MiOnsiJGlkIjoiMjA4OCIsIkZvbnRTaXplIjoxMCwiRm9udE5hbWUiOiJDYWxpYnJpIiwiSXNCb2xkIjpmYWxzZSwiSXNJdGFsaWMiOmZhbHNlLCJJc1VuZGVybGluZWQiOmZhbHNlLCJQYXJlbnRTdHlsZSI6bnVsbH0sIkF1dG9TaXplIjowLCJGb3JlZ3JvdW5kIjp7IiRyZWYiOiIzNTMifSwiTWF4V2lkdGgiOjIwMC4wLCJNYXhIZWlnaHQiOiJJbmZpbml0eSIsIlNtYXJ0Rm9yZWdyb3VuZElzQWN0aXZlIjpmYWxzZSwiSG9yaXpvbnRhbEFsaWdubWVudCI6MSwiVmVydGljYWxBbGlnbm1lbnQiOjAsIlNtYXJ0Rm9yZWdyb3VuZCI6bnVsbCwiQmFja2dyb3VuZEZpbGxUeXBlIjowLCJNYXJnaW4iOnsiJHJlZiI6IjM1NSJ9LCJQYWRkaW5nIjp7IiRyZWYiOiIzNTYifSwiQmFja2dyb3VuZCI6eyIkcmVmIjoiMzU3In0sIklzVmlzaWJsZSI6dHJ1ZSwiV2lkdGgiOjAuMCwiSGVpZ2h0IjowLjAsIkJvcmRlclN0eWxlIjpudWxsLCJQYXJlbnRTdHlsZSI6bnVsbH0sIkhvcml6b250YWxDb25uZWN0b3JTdHlsZSI6eyIkaWQiOiIyMDg5IiwiTGluZUNvbG9yIjp7IiRyZWYiOiIzNjAifSwiTGluZVdlaWdodCI6MS4wLCJMaW5lVHlwZSI6MCwiUGFyZW50U3R5bGUiOm51bGx9LCJWZXJ0aWNhbENvbm5lY3RvclN0eWxlIjp7IiRpZCI6IjIwOTAiLCJMaW5lQ29sb3IiOnsiJHJlZiI6IjM2MyJ9LCJMaW5lV2VpZ2h0IjowLjAsIkxpbmVUeXBlIjowLCJQYXJlbnRTdHlsZSI6bnVsbH0sIk1hcmdpbiI6bnVsbCwiU3RhcnREYXRlUG9zaXRpb24iOjYsIkVuZERhdGVQb3NpdGlvbiI6NiwiRGF0ZUlzVmlzaWJsZSI6ZmFsc2UsIlRpdGxlUG9zaXRpb24iOjEsIkR1cmF0aW9uUG9zaXRpb24iOjIsIlBlcmNlbnRhZ2VDb21wbGV0ZWRQb3NpdGlvbiI6NiwiU3BhY2luZyI6MywiSXNCZWxvd1RpbWViYW5kIjp0cnVlLCJQZXJjZW50YWdlQ29tcGxldGVTaGFwZU9wYWNpdHkiOjM1LCJTaGFwZVN0eWxlIjp7IiRpZCI6IjIwOTEiLCJNYXJnaW4iOnsiJHJlZiI6IjM2NiJ9LCJQYWRkaW5nIjp7IiRyZWYiOiIzNjcifSwiQmFja2dyb3VuZCI6eyIkcmVmIjoiMzY4In0sIklzVmlzaWJsZSI6dHJ1ZSwiV2lkdGgiOjAuMCwiSGVpZ2h0IjoxMC4wLCJCb3JkZXJTdHlsZSI6eyIkaWQiOiIyMDkyIiwiTGluZUNvbG9yIjp7IiRyZWYiOiIzNzEifSwiTGluZVdlaWdodCI6MC4wLCJMaW5lVHlwZSI6MCwiUGFyZW50U3R5bGUiOm51bGx9LCJQYXJlbnRTdHlsZSI6bnVsbH0sIlRpdGxlU3R5bGUiOnsiJGlkIjoiMjA5MyIsIkZvbnRTZXR0aW5ncyI6eyIkaWQiOiIyMDk0IiwiRm9udFNpemUiOjExLCJGb250TmFtZSI6IkNhbGlicmkiLCJJc0JvbGQiOmZhbHNlLCJJc0l0YWxpYyI6ZmFsc2UsIklzVW5kZXJsaW5lZCI6ZmFsc2UsIlBhcmVudFN0eWxlIjpudWxsfSwiQXV0b1NpemUiOjAsIkZvcmVncm91bmQiOnsiJHJlZiI6IjM3NSJ9LCJNYXhXaWR0aCI6MjAwLjAsIk1heEhlaWdodCI6IkluZmluaXR5IiwiU21hcnRGb3JlZ3JvdW5kSXNBY3RpdmUiOmZhbHNlLCJIb3Jpem9udGFsQWxpZ25tZW50IjowLCJWZXJ0aWNhbEFsaWdubWVudCI6MCwiU21hcnRGb3JlZ3JvdW5kIjpudWxsLCJCYWNrZ3JvdW5kRmlsbFR5cGUiOjAsIk1hcmdpbiI6eyIkcmVmIjoiMzc3In0sIlBhZGRpbmciOnsiJHJlZiI6IjM3OCJ9LCJCYWNrZ3JvdW5kIjp7IiRyZWYiOiIzNzkifSwiSXNWaXNpYmxlIjp0cnVlLCJXaWR0aCI6MC4wLCJIZWlnaHQiOjAuMCwiQm9yZGVyU3R5bGUiOm51bGwsIlBhcmVudFN0eWxlIjpudWxsfSwiRGF0ZVN0eWxlIjp7IiRpZCI6IjIwOTUiLCJGb250U2V0dGluZ3MiOnsiJGlkIjoiMjA5NiIsIkZvbnRTaXplIjoxMCwiRm9udE5hbWUiOiJDYWxpYnJpIiwiSXNCb2xkIjpmYWxzZSwiSXNJdGFsaWMiOmZhbHNlLCJJc1VuZGVybGluZWQiOmZhbHNlLCJQYXJlbnRTdHlsZSI6bnVsbH0sIkF1dG9TaXplIjowLCJGb3JlZ3JvdW5kIjp7IiRyZWYiOiIzODMifSwiTWF4V2lkdGgiOjIwMC4wLCJNYXhIZWlnaHQiOiJJbmZpbml0eSIsIlNtYXJ0Rm9yZWdyb3VuZElzQWN0aXZlIjpmYWxzZSwiSG9yaXpvbnRhbEFsaWdubWVudCI6MCwiVmVydGljYWxBbGlnbm1lbnQiOjAsIlNtYXJ0Rm9yZWdyb3VuZCI6bnVsbCwiQmFja2dyb3VuZEZpbGxUeXBlIjowLCJNYXJnaW4iOnsiJHJlZiI6IjM4NSJ9LCJQYWRkaW5nIjp7IiRyZWYiOiIzODYifSwiQmFja2dyb3VuZCI6eyIkcmVmIjoiMzg3In0sIklzVmlzaWJsZSI6dHJ1ZSwiV2lkdGgiOjAuMCwiSGVpZ2h0IjowLjAsIkJvcmRlclN0eWxlIjpudWxsLCJQYXJlbnRTdHlsZSI6bnVsbH0sIkRhdGVGb3JtYXQiOnsiJHJlZiI6IjM4OSJ9LCJXZWVrTnVtYmVyaW5nIjp7IiRpZCI6IjIwOTciLCJGb3JtYXQiOjAsIklzVmlzaWJsZSI6ZmFsc2UsIkxhc3RLbm93blZpc2liaWxpdHlTdGF0ZSI6ZmFsc2V9LCJJc1Zpc2libGUiOnRydWUsIlBhcmVudFN0eWxlIjpudWxsLCJfZXhwbGljaXRseVNldCI6eyIkaWQiOiIyMDk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wOTkiLCJTaGFwZSI6MCwiQ29ubmVjdG9yTWFyZ2luIjp7IiRyZWYiOiIzOTMifSwiQ29ubmVjdG9yU3R5bGUiOnsiJGlkIjoiMjEwMCIsIkxpbmVDb2xvciI6eyIkcmVmIjoiMzk1In0sIkxpbmVXZWlnaHQiOjEuMCwiTGluZVR5cGUiOjAsIlBhcmVudFN0eWxlIjpudWxsfSwiSXNCZWxvd1RpbWViYW5kIjp0cnVlLCJQb3NpdGlvbk9uVGFzayI6MSwiSGlkZURhdGUiOmZhbHNlLCJTaGFwZVNpemUiOjAsIlNwYWNpbmciOjIuMCwiUGFkZGluZyI6eyIkcmVmIjoiMzk3In0sIlNoYXBlU3R5bGUiOnsiJGlkIjoiMjEwMSIsIk1hcmdpbiI6eyIkcmVmIjoiMzk5In0sIlBhZGRpbmciOnsiJHJlZiI6IjQwMCJ9LCJCYWNrZ3JvdW5kIjp7IiRyZWYiOiI0MDEifSwiSXNWaXNpYmxlIjp0cnVlLCJXaWR0aCI6MTIuMCwiSGVpZ2h0IjoxNC4wLCJCb3JkZXJTdHlsZSI6eyIkaWQiOiIyMTAyIiwiTGluZUNvbG9yIjp7IiRyZWYiOiI0MDQifSwiTGluZVdlaWdodCI6MC4wLCJMaW5lVHlwZSI6MCwiUGFyZW50U3R5bGUiOm51bGx9LCJQYXJlbnRTdHlsZSI6bnVsbH0sIlRpdGxlU3R5bGUiOnsiJGlkIjoiMjEwMyIsIkZvbnRTZXR0aW5ncyI6eyIkaWQiOiIyMTA0IiwiRm9udFNpemUiOjExLCJGb250TmFtZSI6IkNhbGlicmkiLCJJc0JvbGQiOmZhbHNlLCJJc0l0YWxpYyI6ZmFsc2UsIklzVW5kZXJsaW5lZCI6ZmFsc2UsIlBhcmVudFN0eWxlIjpudWxsfSwiQXV0b1NpemUiOjAsIkZvcmVncm91bmQiOnsiJHJlZiI6IjQwOCJ9LCJNYXhXaWR0aCI6MjAwLjAsIk1heEhlaWdodCI6IkluZmluaXR5IiwiU21hcnRGb3JlZ3JvdW5kSXNBY3RpdmUiOmZhbHNlLCJIb3Jpem9udGFsQWxpZ25tZW50IjoxLCJWZXJ0aWNhbEFsaWdubWVudCI6MCwiU21hcnRGb3JlZ3JvdW5kIjpudWxsLCJCYWNrZ3JvdW5kRmlsbFR5cGUiOjAsIk1hcmdpbiI6eyIkcmVmIjoiNDEwIn0sIlBhZGRpbmciOnsiJHJlZiI6IjQxMSJ9LCJCYWNrZ3JvdW5kIjp7IiRyZWYiOiI0MTIifSwiSXNWaXNpYmxlIjp0cnVlLCJXaWR0aCI6MC4wLCJIZWlnaHQiOjAuMCwiQm9yZGVyU3R5bGUiOm51bGwsIlBhcmVudFN0eWxlIjpudWxsfSwiRGF0ZVN0eWxlIjp7IiRpZCI6IjIxMDUiLCJGb250U2V0dGluZ3MiOnsiJGlkIjoiMjEwNiIsIkZvbnRTaXplIjoxMCwiRm9udE5hbWUiOiJDYWxpYnJpIiwiSXNCb2xkIjpmYWxzZSwiSXNJdGFsaWMiOmZhbHNlLCJJc1VuZGVybGluZWQiOmZhbHNlLCJQYXJlbnRTdHlsZSI6bnVsbH0sIkF1dG9TaXplIjowLCJGb3JlZ3JvdW5kIjp7IiRyZWYiOiI0MTYifSwiTWF4V2lkdGgiOjIwMC4wLCJNYXhIZWlnaHQiOiJJbmZpbml0eSIsIlNtYXJ0Rm9yZWdyb3VuZElzQWN0aXZlIjpmYWxzZSwiSG9yaXpvbnRhbEFsaWdubWVudCI6MiwiVmVydGljYWxBbGlnbm1lbnQiOjAsIlNtYXJ0Rm9yZWdyb3VuZCI6bnVsbCwiQmFja2dyb3VuZEZpbGxUeXBlIjowLCJNYXJnaW4iOnsiJHJlZiI6IjQxOCJ9LCJQYWRkaW5nIjp7IiRyZWYiOiI0MTkifSwiQmFja2dyb3VuZCI6eyIkcmVmIjoiNDIwIn0sIklzVmlzaWJsZSI6ZmFsc2UsIldpZHRoIjowLjAsIkhlaWdodCI6MC4wLCJCb3JkZXJTdHlsZSI6bnVsbCwiUGFyZW50U3R5bGUiOm51bGx9LCJEYXRlRm9ybWF0Ijp7IiRyZWYiOiI0MjIifSwiV2Vla051bWJlcmluZyI6eyIkaWQiOiIyMTA3IiwiRm9ybWF0IjowLCJJc1Zpc2libGUiOmZhbHNlLCJMYXN0S25vd25WaXNpYmlsaXR5U3RhdGUiOmZhbHNlfSwiSXNWaXNpYmxlIjp0cnVlLCJQYXJlbnRTdHlsZSI6bnVsbH0sIkRlZmF1bHRTd2ltbGFuZU1pbGVzdG9uZVN0eWxlIjp7IiRpZCI6IjIxMDgiLCJUaXRsZVBvc2l0aW9uIjoiUmlnaHQiLCJEYXRlUG9zaXRpb24iOiJCZWxvdyIsIlNoYXBlVHlwZSI6NywiU2hhcGVTaXplIjowLCJTcGFjaW5nIjo1LCJTaGFwZVN0eWxlIjp7IiRpZCI6IjIxMDkiLCJNYXJnaW4iOnsiJHJlZiI6IjQyNiJ9LCJQYWRkaW5nIjp7IiRyZWYiOiI0MjcifSwiQmFja2dyb3VuZCI6eyIkcmVmIjoiNDI4In0sIklzVmlzaWJsZSI6dHJ1ZSwiV2lkdGgiOjEyLjAsIkhlaWdodCI6MTQuMCwiQm9yZGVyU3R5bGUiOnsiJGlkIjoiMjExMCIsIkxpbmVDb2xvciI6eyIkcmVmIjoiNDMxIn0sIkxpbmVXZWlnaHQiOjAuMCwiTGluZVR5cGUiOjAsIlBhcmVudFN0eWxlIjpudWxsfSwiUGFyZW50U3R5bGUiOm51bGx9LCJUaXRsZVN0eWxlIjp7IiRpZCI6IjIxMTEiLCJGb250U2V0dGluZ3MiOnsiJGlkIjoiMjExMiIsIkZvbnRTaXplIjoxMSwiRm9udE5hbWUiOiJDYWxpYnJpIiwiSXNCb2xkIjpmYWxzZSwiSXNJdGFsaWMiOmZhbHNlLCJJc1VuZGVybGluZWQiOmZhbHNlLCJQYXJlbnRTdHlsZSI6bnVsbH0sIkF1dG9TaXplIjowLCJGb3JlZ3JvdW5kIjp7IiRyZWYiOiI0MzUifSwiTWF4V2lkdGgiOjIwMC4wLCJNYXhIZWlnaHQiOiJJbmZpbml0eSIsIlNtYXJ0Rm9yZWdyb3VuZElzQWN0aXZlIjpmYWxzZSwiSG9yaXpvbnRhbEFsaWdubWVudCI6MCwiVmVydGljYWxBbGlnbm1lbnQiOjAsIlNtYXJ0Rm9yZWdyb3VuZCI6bnVsbCwiQmFja2dyb3VuZEZpbGxUeXBlIjowLCJNYXJnaW4iOnsiJHJlZiI6IjQzNyJ9LCJQYWRkaW5nIjp7IiRyZWYiOiI0MzgifSwiQmFja2dyb3VuZCI6eyIkcmVmIjoiNDM5In0sIklzVmlzaWJsZSI6dHJ1ZSwiV2lkdGgiOjAuMCwiSGVpZ2h0IjowLjAsIkJvcmRlclN0eWxlIjpudWxsLCJQYXJlbnRTdHlsZSI6bnVsbH0sIkRhdGVTdHlsZSI6eyIkaWQiOiIyMTEzIiwiRm9udFNldHRpbmdzIjp7IiRpZCI6IjIxMTQiLCJGb250U2l6ZSI6MTAsIkZvbnROYW1lIjoiQ2FsaWJyaSIsIklzQm9sZCI6ZmFsc2UsIklzSXRhbGljIjpmYWxzZSwiSXNVbmRlcmxpbmVkIjpmYWxzZSwiUGFyZW50U3R5bGUiOm51bGx9LCJBdXRvU2l6ZSI6MCwiRm9yZWdyb3VuZCI6eyIkcmVmIjoiNDQzIn0sIk1heFdpZHRoIjoyMDAuMCwiTWF4SGVpZ2h0IjoiSW5maW5pdHkiLCJTbWFydEZvcmVncm91bmRJc0FjdGl2ZSI6ZmFsc2UsIkhvcml6b250YWxBbGlnbm1lbnQiOjEsIlZlcnRpY2FsQWxpZ25tZW50IjowLCJTbWFydEZvcmVncm91bmQiOm51bGwsIkJhY2tncm91bmRGaWxsVHlwZSI6MCwiTWFyZ2luIjp7IiRyZWYiOiI0NDUifSwiUGFkZGluZyI6eyIkcmVmIjoiNDQ2In0sIkJhY2tncm91bmQiOnsiJHJlZiI6IjQ0NyJ9LCJJc1Zpc2libGUiOmZhbHNlLCJXaWR0aCI6MC4wLCJIZWlnaHQiOjAuMCwiQm9yZGVyU3R5bGUiOm51bGwsIlBhcmVudFN0eWxlIjpudWxsfSwiRGF0ZUZvcm1hdCI6eyIkcmVmIjoiNDQ5In0sIldlZWtOdW1iZXJpbmciOnsiJGlkIjoiMjExNSIsIkZvcm1hdCI6MCwiSXNWaXNpYmxlIjpmYWxzZSwiTGFzdEtub3duVmlzaWJpbGl0eVN0YXRlIjpmYWxzZX0sIklzVmlzaWJsZSI6dHJ1ZSwiUGFyZW50U3R5bGUiOm51bGx9LCJEZWZhdWx0U3dpbWxhbmVBY3Rpdml0eVN0eWxlIjp7IiRpZCI6IjIxMTYiLCJIZWFkZXJTdHlsZSI6eyIkaWQiOiIyMTE3IiwiVGV4dFN0eWxlIjp7IiRpZCI6IjIxMTgiLCJGb250U2V0dGluZ3MiOnsiJGlkIjoiMjExOSIsIkZvbnRTaXplIjoxMSwiRm9udE5hbWUiOiJDYWxpYnJpIiwiSXNCb2xkIjpmYWxzZSwiSXNJdGFsaWMiOmZhbHNlLCJJc1VuZGVybGluZWQiOmZhbHNlLCJQYXJlbnRTdHlsZSI6bnVsbH0sIkF1dG9TaXplIjowLCJGb3JlZ3JvdW5kIjp7IiRyZWYiOiI0NTUifSwiTWF4V2lkdGgiOiJJbmZpbml0eSIsIk1heEhlaWdodCI6IkluZmluaXR5IiwiU21hcnRGb3JlZ3JvdW5kSXNBY3RpdmUiOmZhbHNlLCJIb3Jpem9udGFsQWxpZ25tZW50IjowLCJWZXJ0aWNhbEFsaWdubWVudCI6MCwiU21hcnRGb3JlZ3JvdW5kIjpudWxsLCJCYWNrZ3JvdW5kRmlsbFR5cGUiOjAsIk1hcmdpbiI6eyIkcmVmIjoiNDU3In0sIlBhZGRpbmciOnsiJHJlZiI6IjQ1OCJ9LCJCYWNrZ3JvdW5kIjpudWxsLCJJc1Zpc2libGUiOnRydWUsIldpZHRoIjowLjAsIkhlaWdodCI6MC4wLCJCb3JkZXJTdHlsZSI6bnVsbCwiUGFyZW50U3R5bGUiOm51bGx9LCJSZWN0YW5nbGVTdHlsZSI6eyIkaWQiOiIyMTIwIiwiTWFyZ2luIjp7IiRyZWYiOiI0NjAifSwiUGFkZGluZyI6eyIkcmVmIjoiNDYxIn0sIkJhY2tncm91bmQiOnsiJHJlZiI6IjQ2MiJ9LCJJc1Zpc2libGUiOnRydWUsIldpZHRoIjowLjAsIkhlaWdodCI6MC4wLCJCb3JkZXJTdHlsZSI6eyIkaWQiOiIyMTIxIiwiTGluZUNvbG9yIjp7IiRyZWYiOiI0NjUifSwiTGluZVdlaWdodCI6MC4wLCJMaW5lVHlwZSI6MCwiUGFyZW50U3R5bGUiOm51bGx9LCJQYXJlbnRTdHlsZSI6bnVsbH0sIk1hcmdpbiI6eyIkcmVmIjoiNDY3In0sIlBhZGRpbmciOnsiJHJlZiI6IjQ2OCJ9LCJCYWNrZ3JvdW5kIjpudWxsLCJJc1Zpc2libGUiOnRydWUsIldpZHRoIjowLjAsIkhlaWdodCI6MC4wLCJCb3JkZXJTdHlsZSI6bnVsbCwiUGFyZW50U3R5bGUiOm51bGx9LCJCYWNrZ3JvdW5kU3R5bGUiOnsiJGlkIjoiMjEyMiIsIk1hcmdpbiI6eyIkcmVmIjoiNDcwIn0sIlBhZGRpbmciOnsiJHJlZiI6IjQ3MSJ9LCJCYWNrZ3JvdW5kIjp7IiRyZWYiOiIzMzcifSwiSXNWaXNpYmxlIjp0cnVlLCJXaWR0aCI6MC4wLCJIZWlnaHQiOjAuMCwiQm9yZGVyU3R5bGUiOnsiJGlkIjoiMjEyMyIsIkxpbmVDb2xvciI6eyIkcmVmIjoiNDczIn0sIkxpbmVXZWlnaHQiOjAuMCwiTGluZVR5cGUiOjAsIlBhcmVudFN0eWxlIjpudWxsfSwiUGFyZW50U3R5bGUiOm51bGx9LCJNYXJnaW4iOnsiJHJlZiI6IjQ3NSJ9LCJQYWRkaW5nIjp7IiRyZWYiOiI0NzYifSwiSXNWaXNpYmxlIjp0cnVlLCJXaWR0aCI6MC4wLCJIZWlnaHQiOjAuMCwiQm9yZGVyU3R5bGUiOm51bGwsIlBhcmVudFN0eWxlIjpudWxsfSwiTWFyZ2luIjp7IiRpZCI6IjIxMjQiLCJUb3AiOjAuMCwiTGVmdCI6MC4wLCJSaWdodCI6MC4wLCJCb3R0b20iOjAuMH0sIlBhZGRpbmciOnsiJGlkIjoiMjEyNSIsIlRvcCI6MC4wLCJMZWZ0IjowLjAsIlJpZ2h0IjowLjAsIkJvdHRvbSI6MC4wfSwiSXNWaXNpYmxlIjp0cnVlLCJXaWR0aCI6MC4wLCJIZWlnaHQiOjAuMCwiQm9yZGVyU3R5bGUiOnsiJGlkIjoiMjEyNiIsIkxpbmVDb2xvciI6bnVsbCwiTGluZVdlaWdodCI6MC4wLCJMaW5lVHlwZSI6MCwiUGFyZW50U3R5bGUiOm51bGx9LCJQYXJlbnRTdHlsZSI6bnVsbH0sIl9hZGRpdGlvbmFsU3dpbWxhbmVWMlN0eWxlcyI6W3siJGlkIjoiMjEyNyIsIlN0eWxlSWQiOiIwMDAwMDAwMC0wMDAwLTAwMDAtMDAwMC0wMDAwMDAwMDAwMDAiLCJIZWFkZXJTdHlsZSI6eyIkaWQiOiIyMTI4IiwiVGV4dElzVmVydGljYWwiOmZhbHNlLCJUZXh0U3R5bGUiOnsiJGlkIjoiMjEyOSIsIkZvbnRTZXR0aW5ncyI6eyIkaWQiOiIyMTMwIiwiRm9udFNpemUiOjEyLCJGb250TmFtZSI6IkNhbGlicmkiLCJJc0JvbGQiOmZhbHNlLCJJc0l0YWxpYyI6ZmFsc2UsIklzVW5kZXJsaW5lZCI6ZmFsc2UsIlBhcmVudFN0eWxlIjpudWxsfSwiQXV0b1NpemUiOjAsIkZvcmVncm91bmQiOnsiJGlkIjoiMjEzMSIsIkNvbG9yIjp7IiRpZCI6IjIxMzIiLCJBIjoyNTUsIlIiOjI1NSwiRyI6MjU1LCJCIjoyNTV9fSwiTWF4V2lkdGgiOjAuMCwiTWF4SGVpZ2h0IjowLjAsIlNtYXJ0Rm9yZWdyb3VuZElzQWN0aXZlIjpmYWxzZSwiSG9yaXpvbnRhbEFsaWdubWVudCI6MCwiVmVydGljYWxBbGlnbm1lbnQiOjAsIlNtYXJ0Rm9yZWdyb3VuZCI6bnVsbCwiQmFja2dyb3VuZEZpbGxUeXBlIjowLCJNYXJnaW4iOnsiJGlkIjoiMjEzMyIsIlRvcCI6MC4wLCJMZWZ0IjowLjAsIlJpZ2h0IjowLjAsIkJvdHRvbSI6MC4wfSwiUGFkZGluZyI6eyIkaWQiOiIyMTM0IiwiVG9wIjowLjAsIkxlZnQiOjAuMCwiUmlnaHQiOjAuMCwiQm90dG9tIjowLjB9LCJCYWNrZ3JvdW5kIjpudWxsLCJJc1Zpc2libGUiOmZhbHNlLCJXaWR0aCI6MC4wLCJIZWlnaHQiOjAuMCwiQm9yZGVyU3R5bGUiOm51bGwsIlBhcmVudFN0eWxlIjpudWxsfSwiUmVjdGFuZ2xlU3R5bGUiOnsiJGlkIjoiMjEzNSIsIk1hcmdpbiI6eyIkaWQiOiIyMTM2IiwiVG9wIjowLjAsIkxlZnQiOjAuMCwiUmlnaHQiOjAuMCwiQm90dG9tIjowLjB9LCJQYWRkaW5nIjp7IiRpZCI6IjIxMzciLCJUb3AiOjAuMCwiTGVmdCI6MC4wLCJSaWdodCI6MC4wLCJCb3R0b20iOjAuMH0sIkJhY2tncm91bmQiOnsiJGlkIjoiMjEzOCIsIkNvbG9yIjp7IiRpZCI6IjIxMzkiLCJBIjoxNDAsIlIiOjExMSwiRyI6NDksIkIiOjE1Mn19LCJJc1Zpc2libGUiOmZhbHNlLCJXaWR0aCI6MC4wLCJIZWlnaHQiOjAuMCwiQm9yZGVyU3R5bGUiOnsiJGlkIjoiMjE0MCIsIkxpbmVDb2xvciI6eyIkaWQiOiIyMTQxIiwiJHR5cGUiOiJOTFJFLkNvbW1vbi5Eb20uU29saWRDb2xvckJydXNoLCBOTFJFLkNvbW1vbiIsIkNvbG9yIjp7IiRpZCI6IjIxNDIiLCJBIjoyNTUsIlIiOjIxLCJHIjozNywiQiI6NjZ9fSwiTGluZVdlaWdodCI6MC4wLCJMaW5lVHlwZSI6MCwiUGFyZW50U3R5bGUiOm51bGx9LCJQYXJlbnRTdHlsZSI6bnVsbH0sIk1hcmdpbiI6eyIkaWQiOiIyMTQzIiwiVG9wIjowLjAsIkxlZnQiOjAuMCwiUmlnaHQiOjAuMCwiQm90dG9tIjowLjB9LCJQYWRkaW5nIjp7IiRpZCI6IjIxNDQiLCJUb3AiOjAuMCwiTGVmdCI6MC4wLCJSaWdodCI6MC4wLCJCb3R0b20iOjAuMH0sIkJhY2tncm91bmQiOm51bGwsIklzVmlzaWJsZSI6dHJ1ZSwiV2lkdGgiOjAuMCwiSGVpZ2h0IjowLjAsIkJvcmRlclN0eWxlIjpudWxsLCJQYXJlbnRTdHlsZSI6bnVsbH0sIkJhY2tncm91bmRTdHlsZSI6eyIkaWQiOiIyMTQ1IiwiTWFyZ2luIjp7IiRpZCI6IjIxNDYiLCJUb3AiOjAuMCwiTGVmdCI6MC4wLCJSaWdodCI6MC4wLCJCb3R0b20iOjAuMH0sIlBhZGRpbmciOnsiJGlkIjoiMjE0NyIsIlRvcCI6MC4wLCJMZWZ0IjowLjAsIlJpZ2h0IjowLjAsIkJvdHRvbSI6MC4wfSwiQmFja2dyb3VuZCI6eyIkaWQiOiIyMTQ4IiwiQ29sb3IiOnsiJGlkIjoiMjE0OSIsIkEiOjM4LCJSIjoxNjUsIkciOjE2NSwiQiI6MTY1fX0sIklzVmlzaWJsZSI6dHJ1ZSwiV2lkdGgiOjAuMCwiSGVpZ2h0IjowLjAsIkJvcmRlclN0eWxlIjp7IiRpZCI6IjIxNTAiLCJMaW5lQ29sb3IiOnsiJGlkIjoiMjE1MSIsIiR0eXBlIjoiTkxSRS5Db21tb24uRG9tLlNvbGlkQ29sb3JCcnVzaCwgTkxSRS5Db21tb24iLCJDb2xvciI6eyIkaWQiOiIyMTUyIiwiQSI6MjU1LCJSIjoyMzQsIkciOjIyLCJCIjozMH19LCJMaW5lV2VpZ2h0IjowLjAsIkxpbmVUeXBlIjowLCJQYXJlbnRTdHlsZSI6bnVsbH0sIlBhcmVudFN0eWxlIjpudWxsfSwiSXNBYm92ZVRpbWViYW5kIjpmYWxzZSwiU3BhY2luZyI6NSwiRGVmYXVsdFN3aW1sYW5lVGFza1N0eWxlIjp7IiRpZCI6IjIxNTMiLCIkdHlwZSI6Ik5MUkUuQ29tbW9uLkRvbS5TdHlsZXMuRXhwbGljaXRTZXRhYmxlVGFza1N0eWxlLCBOTFJFLkNvbW1vbiIsIlNoYXBlIjowLCJTaGFwZVRoaWNrbmVzcyI6MCwiRHVyYXRpb25Gb3JtYXQiOjAsIkluY2x1ZGVOb25Xb3JraW5nRGF5c0luRHVyYXRpb24iOmZhbHNlLCJQZXJjZW50YWdlQ29tcGxldGVTdHlsZSI6eyIkaWQiOiIyMTU0IiwiRm9udFNldHRpbmdzIjp7IiRpZCI6IjIxNTUiLCJGb250U2l6ZSI6MTAsIkZvbnROYW1lIjoiQ2FsaWJyaSIsIklzQm9sZCI6ZmFsc2UsIklzSXRhbGljIjpmYWxzZSwiSXNVbmRlcmxpbmVkIjpmYWxzZSwiUGFyZW50U3R5bGUiOm51bGx9LCJBdXRvU2l6ZSI6MCwiRm9yZWdyb3VuZCI6eyIkcmVmIjoiNzgyIn0sIk1heFdpZHRoIjoyMDAuMCwiTWF4SGVpZ2h0IjoiSW5maW5pdHkiLCJTbWFydEZvcmVncm91bmRJc0FjdGl2ZSI6ZmFsc2UsIkhvcml6b250YWxBbGlnbm1lbnQiOjAsIlZlcnRpY2FsQWxpZ25tZW50IjowLCJTbWFydEZvcmVncm91bmQiOm51bGwsIkJhY2tncm91bmRGaWxsVHlwZSI6MCwiTWFyZ2luIjp7IiRyZWYiOiI3ODQifSwiUGFkZGluZyI6eyIkcmVmIjoiNzg1In0sIkJhY2tncm91bmQiOnsiJHJlZiI6Ijc4NiJ9LCJJc1Zpc2libGUiOnRydWUsIldpZHRoIjowLjAsIkhlaWdodCI6MC4wLCJCb3JkZXJTdHlsZSI6bnVsbCwiUGFyZW50U3R5bGUiOm51bGx9LCJEdXJhdGlvblN0eWxlIjp7IiRpZCI6IjIxNTYiLCJGb250U2V0dGluZ3MiOnsiJGlkIjoiMjE1NyIsIkZvbnRTaXplIjoxMCwiRm9udE5hbWUiOiJDYWxpYnJpIiwiSXNCb2xkIjpmYWxzZSwiSXNJdGFsaWMiOmZhbHNlLCJJc1VuZGVybGluZWQiOmZhbHNlLCJQYXJlbnRTdHlsZSI6bnVsbH0sIkF1dG9TaXplIjowLCJGb3JlZ3JvdW5kIjp7IiRyZWYiOiI3OTAifSwiTWF4V2lkdGgiOjIwMC4wLCJNYXhIZWlnaHQiOiJJbmZpbml0eSIsIlNtYXJ0Rm9yZWdyb3VuZElzQWN0aXZlIjpmYWxzZSwiSG9yaXpvbnRhbEFsaWdubWVudCI6MSwiVmVydGljYWxBbGlnbm1lbnQiOjAsIlNtYXJ0Rm9yZWdyb3VuZCI6bnVsbCwiQmFja2dyb3VuZEZpbGxUeXBlIjowLCJNYXJnaW4iOnsiJHJlZiI6Ijc5MiJ9LCJQYWRkaW5nIjp7IiRyZWYiOiI3OTMifSwiQmFja2dyb3VuZCI6eyIkcmVmIjoiNzk0In0sIklzVmlzaWJsZSI6dHJ1ZSwiV2lkdGgiOjAuMCwiSGVpZ2h0IjowLjAsIkJvcmRlclN0eWxlIjpudWxsLCJQYXJlbnRTdHlsZSI6bnVsbH0sIkhvcml6b250YWxDb25uZWN0b3JTdHlsZSI6eyIkaWQiOiIyMTU4IiwiTGluZUNvbG9yIjp7IiRyZWYiOiI3OTcifSwiTGluZVdlaWdodCI6MS4wLCJMaW5lVHlwZSI6MCwiUGFyZW50U3R5bGUiOm51bGx9LCJWZXJ0aWNhbENvbm5lY3RvclN0eWxlIjp7IiRpZCI6IjIxNTkiLCJMaW5lQ29sb3IiOnsiJHJlZiI6IjgwMCJ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IxNjAiLCJNYXJnaW4iOnsiJHJlZiI6IjgwMyJ9LCJQYWRkaW5nIjp7IiRyZWYiOiI4MDQifSwiQmFja2dyb3VuZCI6eyIkcmVmIjoiODA1In0sIklzVmlzaWJsZSI6dHJ1ZSwiV2lkdGgiOjAuMCwiSGVpZ2h0IjoxMC4wLCJCb3JkZXJTdHlsZSI6eyIkaWQiOiIyMTYxIiwiTGluZUNvbG9yIjp7IiRyZWYiOiI4MDgifSwiTGluZVdlaWdodCI6MC4wLCJMaW5lVHlwZSI6MCwiUGFyZW50U3R5bGUiOm51bGx9LCJQYXJlbnRTdHlsZSI6bnVsbH0sIlRpdGxlU3R5bGUiOnsiJGlkIjoiMjE2MiIsIkZvbnRTZXR0aW5ncyI6eyIkaWQiOiIyMTYzIiwiRm9udFNpemUiOjExLCJGb250TmFtZSI6IkNhbGlicmkiLCJJc0JvbGQiOmZhbHNlLCJJc0l0YWxpYyI6ZmFsc2UsIklzVW5kZXJsaW5lZCI6ZmFsc2UsIlBhcmVudFN0eWxlIjpudWxsfSwiQXV0b1NpemUiOjAsIkZvcmVncm91bmQiOnsiJHJlZiI6IjgxMiJ9LCJNYXhXaWR0aCI6MjAwLjAsIk1heEhlaWdodCI6IkluZmluaXR5IiwiU21hcnRGb3JlZ3JvdW5kSXNBY3RpdmUiOmZhbHNlLCJIb3Jpem9udGFsQWxpZ25tZW50IjowLCJWZXJ0aWNhbEFsaWdubWVudCI6MCwiU21hcnRGb3JlZ3JvdW5kIjpudWxsLCJCYWNrZ3JvdW5kRmlsbFR5cGUiOjAsIk1hcmdpbiI6eyIkcmVmIjoiODE0In0sIlBhZGRpbmciOnsiJHJlZiI6IjgxNSJ9LCJCYWNrZ3JvdW5kIjp7IiRyZWYiOiI4MTYifSwiSXNWaXNpYmxlIjp0cnVlLCJXaWR0aCI6MC4wLCJIZWlnaHQiOjAuMCwiQm9yZGVyU3R5bGUiOm51bGwsIlBhcmVudFN0eWxlIjpudWxsfSwiRGF0ZVN0eWxlIjp7IiRpZCI6IjIxNjQiLCJGb250U2V0dGluZ3MiOnsiJGlkIjoiMjE2NSIsIkZvbnRTaXplIjoxMCwiRm9udE5hbWUiOiJDYWxpYnJpIiwiSXNCb2xkIjpmYWxzZSwiSXNJdGFsaWMiOmZhbHNlLCJJc1VuZGVybGluZWQiOmZhbHNlLCJQYXJlbnRTdHlsZSI6bnVsbH0sIkF1dG9TaXplIjowLCJGb3JlZ3JvdW5kIjp7IiRyZWYiOiI4MjAifSwiTWF4V2lkdGgiOjIwMC4wLCJNYXhIZWlnaHQiOiJJbmZpbml0eSIsIlNtYXJ0Rm9yZWdyb3VuZElzQWN0aXZlIjpmYWxzZSwiSG9yaXpvbnRhbEFsaWdubWVudCI6MCwiVmVydGljYWxBbGlnbm1lbnQiOjAsIlNtYXJ0Rm9yZWdyb3VuZCI6bnVsbCwiQmFja2dyb3VuZEZpbGxUeXBlIjowLCJNYXJnaW4iOnsiJHJlZiI6IjgyMiJ9LCJQYWRkaW5nIjp7IiRyZWYiOiI4MjMifSwiQmFja2dyb3VuZCI6eyIkcmVmIjoiODI0In0sIklzVmlzaWJsZSI6dHJ1ZSwiV2lkdGgiOjAuMCwiSGVpZ2h0IjowLjAsIkJvcmRlclN0eWxlIjpudWxsLCJQYXJlbnRTdHlsZSI6bnVsbH0sIkRhdGVGb3JtYXQiOnsiJHJlZiI6IjgyNiJ9LCJXZWVrTnVtYmVyaW5nIjp7IiRpZCI6IjIxNjYiLCJGb3JtYXQiOjAsIklzVmlzaWJsZSI6ZmFsc2UsIkxhc3RLbm93blZpc2liaWxpdHlTdGF0ZSI6ZmFsc2V9LCJJc1Zpc2libGUiOnRydWUsIlBhcmVudFN0eWxlIjpudWxsLCJfZXhwbGljaXRseVNldCI6eyIkaWQiOiIyMTY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xNjgiLCJTaGFwZSI6MSwiQ29ubmVjdG9yTWFyZ2luIjp7IiRyZWYiOiI4MzAifSwiQ29ubmVjdG9yU3R5bGUiOnsiJGlkIjoiMjE2OSIsIkxpbmVDb2xvciI6eyIkcmVmIjoiODMyIn0sIkxpbmVXZWlnaHQiOjEuMCwiTGluZVR5cGUiOjAsIlBhcmVudFN0eWxlIjpudWxsfSwiSXNCZWxvd1RpbWViYW5kIjp0cnVlLCJQb3NpdGlvbk9uVGFzayI6MSwiSGlkZURhdGUiOmZhbHNlLCJTaGFwZVNpemUiOjAsIlNwYWNpbmciOjIuMCwiUGFkZGluZyI6eyIkcmVmIjoiODM0In0sIlNoYXBlU3R5bGUiOnsiJGlkIjoiMjE3MCIsIk1hcmdpbiI6eyIkcmVmIjoiODM2In0sIlBhZGRpbmciOnsiJHJlZiI6IjgzNyJ9LCJCYWNrZ3JvdW5kIjp7IiRyZWYiOiI4MzgifSwiSXNWaXNpYmxlIjp0cnVlLCJXaWR0aCI6MTIuMCwiSGVpZ2h0IjoxNC4wLCJCb3JkZXJTdHlsZSI6eyIkaWQiOiIyMTcxIiwiTGluZUNvbG9yIjp7IiRyZWYiOiI4NDEifSwiTGluZVdlaWdodCI6MC4wLCJMaW5lVHlwZSI6MCwiUGFyZW50U3R5bGUiOm51bGx9LCJQYXJlbnRTdHlsZSI6bnVsbH0sIlRpdGxlU3R5bGUiOnsiJGlkIjoiMjE3MiIsIkZvbnRTZXR0aW5ncyI6eyIkaWQiOiIyMTczIiwiRm9udFNpemUiOjExLCJGb250TmFtZSI6IkNhbGlicmkiLCJJc0JvbGQiOmZhbHNlLCJJc0l0YWxpYyI6ZmFsc2UsIklzVW5kZXJsaW5lZCI6ZmFsc2UsIlBhcmVudFN0eWxlIjpudWxsfSwiQXV0b1NpemUiOjAsIkZvcmVncm91bmQiOnsiJHJlZiI6Ijg0NSJ9LCJNYXhXaWR0aCI6MjAwLjAsIk1heEhlaWdodCI6IkluZmluaXR5IiwiU21hcnRGb3JlZ3JvdW5kSXNBY3RpdmUiOmZhbHNlLCJIb3Jpem9udGFsQWxpZ25tZW50IjoxLCJWZXJ0aWNhbEFsaWdubWVudCI6MCwiU21hcnRGb3JlZ3JvdW5kIjpudWxsLCJCYWNrZ3JvdW5kRmlsbFR5cGUiOjAsIk1hcmdpbiI6eyIkcmVmIjoiODQ3In0sIlBhZGRpbmciOnsiJHJlZiI6Ijg0OCJ9LCJCYWNrZ3JvdW5kIjp7IiRyZWYiOiI4NDkifSwiSXNWaXNpYmxlIjp0cnVlLCJXaWR0aCI6MC4wLCJIZWlnaHQiOjAuMCwiQm9yZGVyU3R5bGUiOm51bGwsIlBhcmVudFN0eWxlIjpudWxsfSwiRGF0ZVN0eWxlIjp7IiRpZCI6IjIxNzQiLCJGb250U2V0dGluZ3MiOnsiJGlkIjoiMjE3NSIsIkZvbnRTaXplIjoxMCwiRm9udE5hbWUiOiJDYWxpYnJpIiwiSXNCb2xkIjpmYWxzZSwiSXNJdGFsaWMiOmZhbHNlLCJJc1VuZGVybGluZWQiOmZhbHNlLCJQYXJlbnRTdHlsZSI6bnVsbH0sIkF1dG9TaXplIjowLCJGb3JlZ3JvdW5kIjp7IiRyZWYiOiI4NTMifSwiTWF4V2lkdGgiOjIwMC4wLCJNYXhIZWlnaHQiOiJJbmZpbml0eSIsIlNtYXJ0Rm9yZWdyb3VuZElzQWN0aXZlIjpmYWxzZSwiSG9yaXpvbnRhbEFsaWdubWVudCI6MiwiVmVydGljYWxBbGlnbm1lbnQiOjAsIlNtYXJ0Rm9yZWdyb3VuZCI6bnVsbCwiQmFja2dyb3VuZEZpbGxUeXBlIjowLCJNYXJnaW4iOnsiJHJlZiI6Ijg1NSJ9LCJQYWRkaW5nIjp7IiRyZWYiOiI4NTYifSwiQmFja2dyb3VuZCI6eyIkcmVmIjoiODU3In0sIklzVmlzaWJsZSI6ZmFsc2UsIldpZHRoIjowLjAsIkhlaWdodCI6MC4wLCJCb3JkZXJTdHlsZSI6bnVsbCwiUGFyZW50U3R5bGUiOm51bGx9LCJEYXRlRm9ybWF0Ijp7IiRyZWYiOiI4NTkifSwiV2Vla051bWJlcmluZyI6eyIkaWQiOiIyMTc2IiwiRm9ybWF0IjowLCJJc1Zpc2libGUiOmZhbHNlLCJMYXN0S25vd25WaXNpYmlsaXR5U3RhdGUiOmZhbHNlfSwiSXNWaXNpYmxlIjp0cnVlLCJQYXJlbnRTdHlsZSI6bnVsbH0sIkRlZmF1bHRTd2ltbGFuZU1pbGVzdG9uZVN0eWxlIjp7IiRpZCI6IjIxNzciLCJUaXRsZVBvc2l0aW9uIjoiUmlnaHQiLCJEYXRlUG9zaXRpb24iOiJMZWZ0IiwiU2hhcGVUeXBlIjoyLCJTaGFwZVNpemUiOjEsIlNwYWNpbmciOjUsIlNoYXBlU3R5bGUiOnsiJGlkIjoiMjE3OCIsIk1hcmdpbiI6eyIkcmVmIjoiODYzIn0sIlBhZGRpbmciOnsiJHJlZiI6Ijg2NCJ9LCJCYWNrZ3JvdW5kIjp7IiRyZWYiOiI4NjUifSwiSXNWaXNpYmxlIjp0cnVlLCJXaWR0aCI6MTMuMCwiSGVpZ2h0IjoxMy4wLCJCb3JkZXJTdHlsZSI6eyIkaWQiOiIyMTc5IiwiTGluZUNvbG9yIjp7IiRyZWYiOiI4NjgifSwiTGluZVdlaWdodCI6MC4wLCJMaW5lVHlwZSI6MCwiUGFyZW50U3R5bGUiOm51bGx9LCJQYXJlbnRTdHlsZSI6bnVsbH0sIlRpdGxlU3R5bGUiOnsiJGlkIjoiMjE4MCIsIkZvbnRTZXR0aW5ncyI6eyIkaWQiOiIyMTgxIiwiRm9udFNpemUiOjExLCJGb250TmFtZSI6IkNhbGlicmkiLCJJc0JvbGQiOnRydWUsIklzSXRhbGljIjpmYWxzZSwiSXNVbmRlcmxpbmVkIjpmYWxzZSwiUGFyZW50U3R5bGUiOm51bGx9LCJBdXRvU2l6ZSI6MCwiRm9yZWdyb3VuZCI6eyIkcmVmIjoiODcyIn0sIk1heFdpZHRoIjoyMDAuMCwiTWF4SGVpZ2h0IjoiSW5maW5pdHkiLCJTbWFydEZvcmVncm91bmRJc0FjdGl2ZSI6ZmFsc2UsIkhvcml6b250YWxBbGlnbm1lbnQiOjAsIlZlcnRpY2FsQWxpZ25tZW50IjowLCJTbWFydEZvcmVncm91bmQiOm51bGwsIkJhY2tncm91bmRGaWxsVHlwZSI6MCwiTWFyZ2luIjp7IiRyZWYiOiI4NzQifSwiUGFkZGluZyI6eyIkcmVmIjoiODc1In0sIkJhY2tncm91bmQiOnsiJHJlZiI6Ijg3NiJ9LCJJc1Zpc2libGUiOnRydWUsIldpZHRoIjowLjAsIkhlaWdodCI6MC4wLCJCb3JkZXJTdHlsZSI6bnVsbCwiUGFyZW50U3R5bGUiOm51bGx9LCJEYXRlU3R5bGUiOnsiJGlkIjoiMjE4MiIsIkZvbnRTZXR0aW5ncyI6eyIkaWQiOiIyMTgzIiwiRm9udFNpemUiOjEwLCJGb250TmFtZSI6IkNhbGlicmkiLCJJc0JvbGQiOmZhbHNlLCJJc0l0YWxpYyI6ZmFsc2UsIklzVW5kZXJsaW5lZCI6ZmFsc2UsIlBhcmVudFN0eWxlIjpudWxsfSwiQXV0b1NpemUiOjAsIkZvcmVncm91bmQiOnsiJHJlZiI6Ijg4MCJ9LCJNYXhXaWR0aCI6MjAwLjAsIk1heEhlaWdodCI6IkluZmluaXR5IiwiU21hcnRGb3JlZ3JvdW5kSXNBY3RpdmUiOmZhbHNlLCJIb3Jpem9udGFsQWxpZ25tZW50IjowLCJWZXJ0aWNhbEFsaWdubWVudCI6MCwiU21hcnRGb3JlZ3JvdW5kIjpudWxsLCJCYWNrZ3JvdW5kRmlsbFR5cGUiOjAsIk1hcmdpbiI6eyIkcmVmIjoiODgyIn0sIlBhZGRpbmciOnsiJHJlZiI6Ijg4MyJ9LCJCYWNrZ3JvdW5kIjp7IiRyZWYiOiI4ODQifSwiSXNWaXNpYmxlIjp0cnVlLCJXaWR0aCI6MC4wLCJIZWlnaHQiOjAuMCwiQm9yZGVyU3R5bGUiOm51bGwsIlBhcmVudFN0eWxlIjpudWxsfSwiRGF0ZUZvcm1hdCI6eyIkcmVmIjoiODg2In0sIldlZWtOdW1iZXJpbmciOnsiJGlkIjoiMjE4NCIsIkZvcm1hdCI6MCwiSXNWaXNpYmxlIjpmYWxzZSwiTGFzdEtub3duVmlzaWJpbGl0eVN0YXRlIjpmYWxzZX0sIklzVmlzaWJsZSI6dHJ1ZSwiUGFyZW50U3R5bGUiOm51bGx9LCJEZWZhdWx0U3dpbWxhbmVBY3Rpdml0eVN0eWxlIjp7IiRpZCI6IjIxODUiLCJIZWFkZXJTdHlsZSI6eyIkaWQiOiIyMTg2IiwiVGV4dFN0eWxlIjp7IiRpZCI6IjIxODciLCJGb250U2V0dGluZ3MiOnsiJGlkIjoiMjE4OCIsIkZvbnRTaXplIjoxMSwiRm9udE5hbWUiOiJDYWxpYnJpIiwiSXNCb2xkIjpmYWxzZSwiSXNJdGFsaWMiOmZhbHNlLCJJc1VuZGVybGluZWQiOmZhbHNlLCJQYXJlbnRTdHlsZSI6bnVsbH0sIkF1dG9TaXplIjowLCJGb3JlZ3JvdW5kIjp7IiRyZWYiOiI4OTIifSwiTWF4V2lkdGgiOiJJbmZpbml0eSIsIk1heEhlaWdodCI6IkluZmluaXR5IiwiU21hcnRGb3JlZ3JvdW5kSXNBY3RpdmUiOmZhbHNlLCJIb3Jpem9udGFsQWxpZ25tZW50IjowLCJWZXJ0aWNhbEFsaWdubWVudCI6MCwiU21hcnRGb3JlZ3JvdW5kIjpudWxsLCJCYWNrZ3JvdW5kRmlsbFR5cGUiOjAsIk1hcmdpbiI6eyIkcmVmIjoiODk0In0sIlBhZGRpbmciOnsiJHJlZiI6Ijg5NSJ9LCJCYWNrZ3JvdW5kIjpudWxsLCJJc1Zpc2libGUiOnRydWUsIldpZHRoIjowLjAsIkhlaWdodCI6MC4wLCJCb3JkZXJTdHlsZSI6bnVsbCwiUGFyZW50U3R5bGUiOm51bGx9LCJSZWN0YW5nbGVTdHlsZSI6eyIkaWQiOiIyMTg5IiwiTWFyZ2luIjp7IiRyZWYiOiI4OTcifSwiUGFkZGluZyI6eyIkcmVmIjoiODk4In0sIkJhY2tncm91bmQiOnsiJHJlZiI6Ijg5OSJ9LCJJc1Zpc2libGUiOnRydWUsIldpZHRoIjowLjAsIkhlaWdodCI6MC4wLCJCb3JkZXJTdHlsZSI6eyIkaWQiOiIyMTkwIiwiTGluZUNvbG9yIjp7IiRyZWYiOiI5MDIifSwiTGluZVdlaWdodCI6MC4wLCJMaW5lVHlwZSI6MCwiUGFyZW50U3R5bGUiOm51bGx9LCJQYXJlbnRTdHlsZSI6bnVsbH0sIk1hcmdpbiI6eyIkcmVmIjoiOTA0In0sIlBhZGRpbmciOnsiJHJlZiI6IjkwNSJ9LCJCYWNrZ3JvdW5kIjpudWxsLCJJc1Zpc2libGUiOnRydWUsIldpZHRoIjowLjAsIkhlaWdodCI6MC4wLCJCb3JkZXJTdHlsZSI6bnVsbCwiUGFyZW50U3R5bGUiOm51bGx9LCJCYWNrZ3JvdW5kU3R5bGUiOnsiJGlkIjoiMjE5MSIsIk1hcmdpbiI6eyIkcmVmIjoiOTA3In0sIlBhZGRpbmciOnsiJHJlZiI6IjkwOCJ9LCJCYWNrZ3JvdW5kIjp7IiRyZWYiOiI3NzQifSwiSXNWaXNpYmxlIjp0cnVlLCJXaWR0aCI6MC4wLCJIZWlnaHQiOjAuMCwiQm9yZGVyU3R5bGUiOnsiJGlkIjoiMjE5MiIsIkxpbmVDb2xvciI6eyIkcmVmIjoiOTEwIn0sIkxpbmVXZWlnaHQiOjAuMCwiTGluZVR5cGUiOjAsIlBhcmVudFN0eWxlIjpudWxsfSwiUGFyZW50U3R5bGUiOm51bGx9LCJNYXJnaW4iOnsiJHJlZiI6IjkxMiJ9LCJQYWRkaW5nIjp7IiRyZWYiOiI5MTMifSwiSXNWaXNpYmxlIjp0cnVlLCJXaWR0aCI6MC4wLCJIZWlnaHQiOjAuMCwiQm9yZGVyU3R5bGUiOm51bGwsIlBhcmVudFN0eWxlIjpudWxsfSwiTWFyZ2luIjp7IiRpZCI6IjIxOTMiLCJUb3AiOjAuMCwiTGVmdCI6MC4wLCJSaWdodCI6MC4wLCJCb3R0b20iOjAuMH0sIlBhZGRpbmciOnsiJGlkIjoiMjE5NCIsIlRvcCI6MC4wLCJMZWZ0IjowLjAsIlJpZ2h0IjowLjAsIkJvdHRvbSI6MC4wfSwiSXNWaXNpYmxlIjp0cnVlLCJXaWR0aCI6MC4wLCJIZWlnaHQiOjAuMCwiQm9yZGVyU3R5bGUiOnsiJGlkIjoiMjE5NSIsIkxpbmVDb2xvciI6bnVsbCwiTGluZVdlaWdodCI6MC4wLCJMaW5lVHlwZSI6MCwiUGFyZW50U3R5bGUiOm51bGx9LCJQYXJlbnRTdHlsZSI6bnVsbH0seyIkaWQiOiIyMTk2IiwiU3R5bGVJZCI6IjAwMDAwMDAwLTAwMDAtMDAwMC0wMDAwLTAwMDAwMDAwMDAwMCIsIkhlYWRlclN0eWxlIjp7IiRpZCI6IjIxOTciLCJUZXh0SXNWZXJ0aWNhbCI6ZmFsc2UsIlRleHRTdHlsZSI6eyIkaWQiOiIyMTk4IiwiRm9udFNldHRpbmdzIjp7IiRpZCI6IjIxOTkiLCJGb250U2l6ZSI6MTIsIkZvbnROYW1lIjoiQ2FsaWJyaSIsIklzQm9sZCI6ZmFsc2UsIklzSXRhbGljIjpmYWxzZSwiSXNVbmRlcmxpbmVkIjpmYWxzZSwiUGFyZW50U3R5bGUiOm51bGx9LCJBdXRvU2l6ZSI6MCwiRm9yZWdyb3VuZCI6eyIkaWQiOiIyMjAwIiwiQ29sb3IiOnsiJGlkIjoiMjIwMSIsIkEiOjI1NSwiUiI6MjU1LCJHIjoyNTUsIkIiOjI1NX19LCJNYXhXaWR0aCI6MC4wLCJNYXhIZWlnaHQiOjAuMCwiU21hcnRGb3JlZ3JvdW5kSXNBY3RpdmUiOmZhbHNlLCJIb3Jpem9udGFsQWxpZ25tZW50IjowLCJWZXJ0aWNhbEFsaWdubWVudCI6MCwiU21hcnRGb3JlZ3JvdW5kIjpudWxsLCJCYWNrZ3JvdW5kRmlsbFR5cGUiOjAsIk1hcmdpbiI6eyIkaWQiOiIyMjAyIiwiVG9wIjowLjAsIkxlZnQiOjAuMCwiUmlnaHQiOjAuMCwiQm90dG9tIjowLjB9LCJQYWRkaW5nIjp7IiRpZCI6IjIyMDMiLCJUb3AiOjAuMCwiTGVmdCI6MC4wLCJSaWdodCI6MC4wLCJCb3R0b20iOjAuMH0sIkJhY2tncm91bmQiOm51bGwsIklzVmlzaWJsZSI6ZmFsc2UsIldpZHRoIjowLjAsIkhlaWdodCI6MC4wLCJCb3JkZXJTdHlsZSI6bnVsbCwiUGFyZW50U3R5bGUiOm51bGx9LCJSZWN0YW5nbGVTdHlsZSI6eyIkaWQiOiIyMjA0IiwiTWFyZ2luIjp7IiRpZCI6IjIyMDUiLCJUb3AiOjAuMCwiTGVmdCI6MC4wLCJSaWdodCI6MC4wLCJCb3R0b20iOjAuMH0sIlBhZGRpbmciOnsiJGlkIjoiMjIwNiIsIlRvcCI6MC4wLCJMZWZ0IjowLjAsIlJpZ2h0IjowLjAsIkJvdHRvbSI6MC4wfSwiQmFja2dyb3VuZCI6eyIkaWQiOiIyMjA3IiwiQ29sb3IiOnsiJGlkIjoiMjIwOCIsIkEiOjE0MCwiUiI6MjYsIkciOjE3MCwiQiI6NjZ9fSwiSXNWaXNpYmxlIjpmYWxzZSwiV2lkdGgiOjAuMCwiSGVpZ2h0IjowLjAsIkJvcmRlclN0eWxlIjp7IiRpZCI6IjIyMDkiLCJMaW5lQ29sb3IiOnsiJGlkIjoiMjIxMCIsIiR0eXBlIjoiTkxSRS5Db21tb24uRG9tLlNvbGlkQ29sb3JCcnVzaCwgTkxSRS5Db21tb24iLCJDb2xvciI6eyIkaWQiOiIyMjExIiwiQSI6MjU1LCJSIjo4OCwiRyI6MzksIkIiOjd9fSwiTGluZVdlaWdodCI6MC4wLCJMaW5lVHlwZSI6MCwiUGFyZW50U3R5bGUiOm51bGx9LCJQYXJlbnRTdHlsZSI6bnVsbH0sIk1hcmdpbiI6eyIkaWQiOiIyMjEyIiwiVG9wIjowLjAsIkxlZnQiOjAuMCwiUmlnaHQiOjAuMCwiQm90dG9tIjowLjB9LCJQYWRkaW5nIjp7IiRpZCI6IjIyMTMiLCJUb3AiOjAuMCwiTGVmdCI6MC4wLCJSaWdodCI6MC4wLCJCb3R0b20iOjAuMH0sIkJhY2tncm91bmQiOm51bGwsIklzVmlzaWJsZSI6dHJ1ZSwiV2lkdGgiOjAuMCwiSGVpZ2h0IjowLjAsIkJvcmRlclN0eWxlIjpudWxsLCJQYXJlbnRTdHlsZSI6bnVsbH0sIkJhY2tncm91bmRTdHlsZSI6eyIkaWQiOiIyMjE0IiwiTWFyZ2luIjp7IiRpZCI6IjIyMTUiLCJUb3AiOjAuMCwiTGVmdCI6MC4wLCJSaWdodCI6MC4wLCJCb3R0b20iOjAuMH0sIlBhZGRpbmciOnsiJGlkIjoiMjIxNiIsIlRvcCI6MC4wLCJMZWZ0IjowLjAsIlJpZ2h0IjowLjAsIkJvdHRvbSI6MC4wfSwiQmFja2dyb3VuZCI6eyIkaWQiOiIyMjE3IiwiQ29sb3IiOnsiJGlkIjoiMjIxOCIsIkEiOjM4LCJSIjoxNjUsIkciOjE2NSwiQiI6MTY1fX0sIklzVmlzaWJsZSI6dHJ1ZSwiV2lkdGgiOjAuMCwiSGVpZ2h0IjowLjAsIkJvcmRlclN0eWxlIjp7IiRpZCI6IjIyMTkiLCJMaW5lQ29sb3IiOnsiJGlkIjoiMjIyMCIsIiR0eXBlIjoiTkxSRS5Db21tb24uRG9tLlNvbGlkQ29sb3JCcnVzaCwgTkxSRS5Db21tb24iLCJDb2xvciI6eyIkaWQiOiIyMjIxIiwiQSI6MjU1LCJSIjoyMzQsIkciOjIyLCJCIjozMH19LCJMaW5lV2VpZ2h0IjowLjAsIkxpbmVUeXBlIjowLCJQYXJlbnRTdHlsZSI6bnVsbH0sIlBhcmVudFN0eWxlIjpudWxsfSwiSXNBYm92ZVRpbWViYW5kIjpmYWxzZSwiU3BhY2luZyI6NSwiRGVmYXVsdFN3aW1sYW5lVGFza1N0eWxlIjp7IiRpZCI6IjIyMjIiLCIkdHlwZSI6Ik5MUkUuQ29tbW9uLkRvbS5TdHlsZXMuRXhwbGljaXRTZXRhYmxlVGFza1N0eWxlLCBOTFJFLkNvbW1vbiIsIlNoYXBlIjowLCJTaGFwZVRoaWNrbmVzcyI6MCwiRHVyYXRpb25Gb3JtYXQiOjAsIkluY2x1ZGVOb25Xb3JraW5nRGF5c0luRHVyYXRpb24iOmZhbHNlLCJQZXJjZW50YWdlQ29tcGxldGVTdHlsZSI6eyIkaWQiOiIyMjIzIiwiRm9udFNldHRpbmdzIjp7IiRpZCI6IjIyMjQiLCJGb250U2l6ZSI6MTAsIkZvbnROYW1lIjoiQ2FsaWJyaSIsIklzQm9sZCI6ZmFsc2UsIklzSXRhbGljIjpmYWxzZSwiSXNVbmRlcmxpbmVkIjpmYWxzZSwiUGFyZW50U3R5bGUiOm51bGx9LCJBdXRvU2l6ZSI6MCwiRm9yZWdyb3VuZCI6eyIkcmVmIjoiMTI3OCJ9LCJNYXhXaWR0aCI6MjAwLjAsIk1heEhlaWdodCI6IkluZmluaXR5IiwiU21hcnRGb3JlZ3JvdW5kSXNBY3RpdmUiOmZhbHNlLCJIb3Jpem9udGFsQWxpZ25tZW50IjowLCJWZXJ0aWNhbEFsaWdubWVudCI6MCwiU21hcnRGb3JlZ3JvdW5kIjpudWxsLCJCYWNrZ3JvdW5kRmlsbFR5cGUiOjAsIk1hcmdpbiI6eyIkcmVmIjoiMTI4MCJ9LCJQYWRkaW5nIjp7IiRyZWYiOiIxMjgxIn0sIkJhY2tncm91bmQiOnsiJHJlZiI6IjEyODIifSwiSXNWaXNpYmxlIjp0cnVlLCJXaWR0aCI6MC4wLCJIZWlnaHQiOjAuMCwiQm9yZGVyU3R5bGUiOm51bGwsIlBhcmVudFN0eWxlIjpudWxsfSwiRHVyYXRpb25TdHlsZSI6eyIkaWQiOiIyMjI1IiwiRm9udFNldHRpbmdzIjp7IiRpZCI6IjIyMjYiLCJGb250U2l6ZSI6MTAsIkZvbnROYW1lIjoiQ2FsaWJyaSIsIklzQm9sZCI6ZmFsc2UsIklzSXRhbGljIjpmYWxzZSwiSXNVbmRlcmxpbmVkIjpmYWxzZSwiUGFyZW50U3R5bGUiOm51bGx9LCJBdXRvU2l6ZSI6MCwiRm9yZWdyb3VuZCI6eyIkcmVmIjoiMTI4NiJ9LCJNYXhXaWR0aCI6MjAwLjAsIk1heEhlaWdodCI6IkluZmluaXR5IiwiU21hcnRGb3JlZ3JvdW5kSXNBY3RpdmUiOmZhbHNlLCJIb3Jpem9udGFsQWxpZ25tZW50IjoxLCJWZXJ0aWNhbEFsaWdubWVudCI6MCwiU21hcnRGb3JlZ3JvdW5kIjpudWxsLCJCYWNrZ3JvdW5kRmlsbFR5cGUiOjAsIk1hcmdpbiI6eyIkcmVmIjoiMTI4OCJ9LCJQYWRkaW5nIjp7IiRyZWYiOiIxMjg5In0sIkJhY2tncm91bmQiOnsiJHJlZiI6IjEyOTAifSwiSXNWaXNpYmxlIjp0cnVlLCJXaWR0aCI6MC4wLCJIZWlnaHQiOjAuMCwiQm9yZGVyU3R5bGUiOm51bGwsIlBhcmVudFN0eWxlIjpudWxsfSwiSG9yaXpvbnRhbENvbm5lY3RvclN0eWxlIjp7IiRpZCI6IjIyMjciLCJMaW5lQ29sb3IiOnsiJHJlZiI6IjEyOTMifSwiTGluZVdlaWdodCI6MS4wLCJMaW5lVHlwZSI6MCwiUGFyZW50U3R5bGUiOm51bGx9LCJWZXJ0aWNhbENvbm5lY3RvclN0eWxlIjp7IiRpZCI6IjIyMjgiLCJMaW5lQ29sb3IiOnsiJHJlZiI6IjEyOTYifSwiTGluZVdlaWdodCI6MC4wLCJMaW5lVHlwZSI6MCwiUGFyZW50U3R5bGUiOm51bGx9LCJNYXJnaW4iOm51bGwsIlN0YXJ0RGF0ZVBvc2l0aW9uIjo2LCJFbmREYXRlUG9zaXRpb24iOjYsIkRhdGVJc1Zpc2libGUiOmZhbHNlLCJUaXRsZVBvc2l0aW9uIjozLCJEdXJhdGlvblBvc2l0aW9uIjoyLCJQZXJjZW50YWdlQ29tcGxldGVkUG9zaXRpb24iOjYsIlNwYWNpbmciOjMsIklzQmVsb3dUaW1lYmFuZCI6dHJ1ZSwiUGVyY2VudGFnZUNvbXBsZXRlU2hhcGVPcGFjaXR5IjozNSwiU2hhcGVTdHlsZSI6eyIkaWQiOiIyMjI5IiwiTWFyZ2luIjp7IiRyZWYiOiIxMjk5In0sIlBhZGRpbmciOnsiJHJlZiI6IjEzMDAifSwiQmFja2dyb3VuZCI6eyIkcmVmIjoiMTMwMSJ9LCJJc1Zpc2libGUiOnRydWUsIldpZHRoIjowLjAsIkhlaWdodCI6MTAuMCwiQm9yZGVyU3R5bGUiOnsiJGlkIjoiMjIzMCIsIkxpbmVDb2xvciI6eyIkcmVmIjoiMTMwNCJ9LCJMaW5lV2VpZ2h0IjowLjAsIkxpbmVUeXBlIjowLCJQYXJlbnRTdHlsZSI6bnVsbH0sIlBhcmVudFN0eWxlIjpudWxsfSwiVGl0bGVTdHlsZSI6eyIkaWQiOiIyMjMxIiwiRm9udFNldHRpbmdzIjp7IiRpZCI6IjIyMzIiLCJGb250U2l6ZSI6MTEsIkZvbnROYW1lIjoiQ2FsaWJyaSIsIklzQm9sZCI6ZmFsc2UsIklzSXRhbGljIjpmYWxzZSwiSXNVbmRlcmxpbmVkIjpmYWxzZSwiUGFyZW50U3R5bGUiOm51bGx9LCJBdXRvU2l6ZSI6MCwiRm9yZWdyb3VuZCI6eyIkcmVmIjoiMTMwOCJ9LCJNYXhXaWR0aCI6MjAwLjAsIk1heEhlaWdodCI6IkluZmluaXR5IiwiU21hcnRGb3JlZ3JvdW5kSXNBY3RpdmUiOmZhbHNlLCJIb3Jpem9udGFsQWxpZ25tZW50IjoyLCJWZXJ0aWNhbEFsaWdubWVudCI6MCwiU21hcnRGb3JlZ3JvdW5kIjpudWxsLCJCYWNrZ3JvdW5kRmlsbFR5cGUiOjAsIk1hcmdpbiI6eyIkcmVmIjoiMTMxMCJ9LCJQYWRkaW5nIjp7IiRyZWYiOiIxMzExIn0sIkJhY2tncm91bmQiOnsiJHJlZiI6IjEzMTIifSwiSXNWaXNpYmxlIjp0cnVlLCJXaWR0aCI6MC4wLCJIZWlnaHQiOjAuMCwiQm9yZGVyU3R5bGUiOm51bGwsIlBhcmVudFN0eWxlIjpudWxsfSwiRGF0ZVN0eWxlIjp7IiRpZCI6IjIyMzMiLCJGb250U2V0dGluZ3MiOnsiJGlkIjoiMjIzNCIsIkZvbnRTaXplIjoxMCwiRm9udE5hbWUiOiJDYWxpYnJpIiwiSXNCb2xkIjpmYWxzZSwiSXNJdGFsaWMiOmZhbHNlLCJJc1VuZGVybGluZWQiOmZhbHNlLCJQYXJlbnRTdHlsZSI6bnVsbH0sIkF1dG9TaXplIjowLCJGb3JlZ3JvdW5kIjp7IiRyZWYiOiIxMzE2In0sIk1heFdpZHRoIjoyMDAuMCwiTWF4SGVpZ2h0IjoiSW5maW5pdHkiLCJTbWFydEZvcmVncm91bmRJc0FjdGl2ZSI6ZmFsc2UsIkhvcml6b250YWxBbGlnbm1lbnQiOjAsIlZlcnRpY2FsQWxpZ25tZW50IjowLCJTbWFydEZvcmVncm91bmQiOm51bGwsIkJhY2tncm91bmRGaWxsVHlwZSI6MCwiTWFyZ2luIjp7IiRyZWYiOiIxMzE4In0sIlBhZGRpbmciOnsiJHJlZiI6IjEzMTkifSwiQmFja2dyb3VuZCI6eyIkcmVmIjoiMTMyMCJ9LCJJc1Zpc2libGUiOnRydWUsIldpZHRoIjowLjAsIkhlaWdodCI6MC4wLCJCb3JkZXJTdHlsZSI6bnVsbCwiUGFyZW50U3R5bGUiOm51bGx9LCJEYXRlRm9ybWF0Ijp7IiRyZWYiOiIxMzIyIn0sIldlZWtOdW1iZXJpbmciOnsiJGlkIjoiMjIzNSIsIkZvcm1hdCI6MCwiSXNWaXNpYmxlIjpmYWxzZSwiTGFzdEtub3duVmlzaWJpbGl0eVN0YXRlIjpmYWxzZX0sIklzVmlzaWJsZSI6dHJ1ZSwiUGFyZW50U3R5bGUiOm51bGwsIl9leHBsaWNpdGx5U2V0Ijp7IiRpZCI6IjIyMz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IzNyIsIlNoYXBlIjoxLCJDb25uZWN0b3JNYXJnaW4iOnsiJHJlZiI6IjEzMjYifSwiQ29ubmVjdG9yU3R5bGUiOnsiJGlkIjoiMjIzOCIsIkxpbmVDb2xvciI6eyIkcmVmIjoiMTMyOCJ9LCJMaW5lV2VpZ2h0IjoxLjAsIkxpbmVUeXBlIjowLCJQYXJlbnRTdHlsZSI6bnVsbH0sIklzQmVsb3dUaW1lYmFuZCI6dHJ1ZSwiUG9zaXRpb25PblRhc2siOjEsIkhpZGVEYXRlIjpmYWxzZSwiU2hhcGVTaXplIjowLCJTcGFjaW5nIjoyLjAsIlBhZGRpbmciOnsiJHJlZiI6IjEzMzAifSwiU2hhcGVTdHlsZSI6eyIkaWQiOiIyMjM5IiwiTWFyZ2luIjp7IiRyZWYiOiIxMzMyIn0sIlBhZGRpbmciOnsiJHJlZiI6IjEzMzMifSwiQmFja2dyb3VuZCI6eyIkcmVmIjoiMTMzNCJ9LCJJc1Zpc2libGUiOnRydWUsIldpZHRoIjoxMi4wLCJIZWlnaHQiOjE0LjAsIkJvcmRlclN0eWxlIjp7IiRpZCI6IjIyNDAiLCJMaW5lQ29sb3IiOnsiJHJlZiI6IjEzMzcifSwiTGluZVdlaWdodCI6MC4wLCJMaW5lVHlwZSI6MCwiUGFyZW50U3R5bGUiOm51bGx9LCJQYXJlbnRTdHlsZSI6bnVsbH0sIlRpdGxlU3R5bGUiOnsiJGlkIjoiMjI0MSIsIkZvbnRTZXR0aW5ncyI6eyIkaWQiOiIyMjQyIiwiRm9udFNpemUiOjExLCJGb250TmFtZSI6IkNhbGlicmkiLCJJc0JvbGQiOmZhbHNlLCJJc0l0YWxpYyI6ZmFsc2UsIklzVW5kZXJsaW5lZCI6ZmFsc2UsIlBhcmVudFN0eWxlIjpudWxsfSwiQXV0b1NpemUiOjAsIkZvcmVncm91bmQiOnsiJHJlZiI6IjEzNDEifSwiTWF4V2lkdGgiOjIwMC4wLCJNYXhIZWlnaHQiOiJJbmZpbml0eSIsIlNtYXJ0Rm9yZWdyb3VuZElzQWN0aXZlIjpmYWxzZSwiSG9yaXpvbnRhbEFsaWdubWVudCI6MSwiVmVydGljYWxBbGlnbm1lbnQiOjAsIlNtYXJ0Rm9yZWdyb3VuZCI6bnVsbCwiQmFja2dyb3VuZEZpbGxUeXBlIjowLCJNYXJnaW4iOnsiJHJlZiI6IjEzNDMifSwiUGFkZGluZyI6eyIkcmVmIjoiMTM0NCJ9LCJCYWNrZ3JvdW5kIjp7IiRyZWYiOiIxMzQ1In0sIklzVmlzaWJsZSI6dHJ1ZSwiV2lkdGgiOjAuMCwiSGVpZ2h0IjowLjAsIkJvcmRlclN0eWxlIjpudWxsLCJQYXJlbnRTdHlsZSI6bnVsbH0sIkRhdGVTdHlsZSI6eyIkaWQiOiIyMjQzIiwiRm9udFNldHRpbmdzIjp7IiRpZCI6IjIyNDQiLCJGb250U2l6ZSI6MTAsIkZvbnROYW1lIjoiQ2FsaWJyaSIsIklzQm9sZCI6ZmFsc2UsIklzSXRhbGljIjpmYWxzZSwiSXNVbmRlcmxpbmVkIjpmYWxzZSwiUGFyZW50U3R5bGUiOm51bGx9LCJBdXRvU2l6ZSI6MCwiRm9yZWdyb3VuZCI6eyIkcmVmIjoiMTM0OSJ9LCJNYXhXaWR0aCI6MjAwLjAsIk1heEhlaWdodCI6IkluZmluaXR5IiwiU21hcnRGb3JlZ3JvdW5kSXNBY3RpdmUiOmZhbHNlLCJIb3Jpem9udGFsQWxpZ25tZW50IjoyLCJWZXJ0aWNhbEFsaWdubWVudCI6MCwiU21hcnRGb3JlZ3JvdW5kIjpudWxsLCJCYWNrZ3JvdW5kRmlsbFR5cGUiOjAsIk1hcmdpbiI6eyIkcmVmIjoiMTM1MSJ9LCJQYWRkaW5nIjp7IiRyZWYiOiIxMzUyIn0sIkJhY2tncm91bmQiOnsiJHJlZiI6IjEzNTMifSwiSXNWaXNpYmxlIjpmYWxzZSwiV2lkdGgiOjAuMCwiSGVpZ2h0IjowLjAsIkJvcmRlclN0eWxlIjpudWxsLCJQYXJlbnRTdHlsZSI6bnVsbH0sIkRhdGVGb3JtYXQiOnsiJHJlZiI6IjEzNTUifSwiV2Vla051bWJlcmluZyI6eyIkaWQiOiIyMjQ1IiwiRm9ybWF0IjowLCJJc1Zpc2libGUiOmZhbHNlLCJMYXN0S25vd25WaXNpYmlsaXR5U3RhdGUiOmZhbHNlfSwiSXNWaXNpYmxlIjp0cnVlLCJQYXJlbnRTdHlsZSI6bnVsbH0sIkRlZmF1bHRTd2ltbGFuZU1pbGVzdG9uZVN0eWxlIjp7IiRpZCI6IjIyNDYiLCJUaXRsZVBvc2l0aW9uIjoiUmlnaHQiLCJEYXRlUG9zaXRpb24iOiJMZWZ0IiwiU2hhcGVUeXBlIjoyLCJTaGFwZVNpemUiOjEsIlNwYWNpbmciOjUsIlNoYXBlU3R5bGUiOnsiJGlkIjoiMjI0NyIsIk1hcmdpbiI6eyIkcmVmIjoiMTM1OSJ9LCJQYWRkaW5nIjp7IiRyZWYiOiIxMzYwIn0sIkJhY2tncm91bmQiOnsiJHJlZiI6IjEzNjEifSwiSXNWaXNpYmxlIjp0cnVlLCJXaWR0aCI6MTMuMCwiSGVpZ2h0IjoxMy4wLCJCb3JkZXJTdHlsZSI6eyIkaWQiOiIyMjQ4IiwiTGluZUNvbG9yIjp7IiRyZWYiOiIxMzY0In0sIkxpbmVXZWlnaHQiOjAuMCwiTGluZVR5cGUiOjAsIlBhcmVudFN0eWxlIjpudWxsfSwiUGFyZW50U3R5bGUiOm51bGx9LCJUaXRsZVN0eWxlIjp7IiRpZCI6IjIyNDkiLCJGb250U2V0dGluZ3MiOnsiJGlkIjoiMjI1MCIsIkZvbnRTaXplIjoxMSwiRm9udE5hbWUiOiJDYWxpYnJpIiwiSXNCb2xkIjp0cnVlLCJJc0l0YWxpYyI6ZmFsc2UsIklzVW5kZXJsaW5lZCI6ZmFsc2UsIlBhcmVudFN0eWxlIjpudWxsfSwiQXV0b1NpemUiOjAsIkZvcmVncm91bmQiOnsiJHJlZiI6IjEzNjgifSwiTWF4V2lkdGgiOjIwMC4wLCJNYXhIZWlnaHQiOiJJbmZpbml0eSIsIlNtYXJ0Rm9yZWdyb3VuZElzQWN0aXZlIjpmYWxzZSwiSG9yaXpvbnRhbEFsaWdubWVudCI6MCwiVmVydGljYWxBbGlnbm1lbnQiOjAsIlNtYXJ0Rm9yZWdyb3VuZCI6bnVsbCwiQmFja2dyb3VuZEZpbGxUeXBlIjowLCJNYXJnaW4iOnsiJHJlZiI6IjEzNzAifSwiUGFkZGluZyI6eyIkcmVmIjoiMTM3MSJ9LCJCYWNrZ3JvdW5kIjp7IiRyZWYiOiIxMzcyIn0sIklzVmlzaWJsZSI6dHJ1ZSwiV2lkdGgiOjAuMCwiSGVpZ2h0IjowLjAsIkJvcmRlclN0eWxlIjpudWxsLCJQYXJlbnRTdHlsZSI6bnVsbH0sIkRhdGVTdHlsZSI6eyIkaWQiOiIyMjUxIiwiRm9udFNldHRpbmdzIjp7IiRpZCI6IjIyNTIiLCJGb250U2l6ZSI6MTAsIkZvbnROYW1lIjoiQ2FsaWJyaSIsIklzQm9sZCI6ZmFsc2UsIklzSXRhbGljIjpmYWxzZSwiSXNVbmRlcmxpbmVkIjpmYWxzZSwiUGFyZW50U3R5bGUiOm51bGx9LCJBdXRvU2l6ZSI6MCwiRm9yZWdyb3VuZCI6eyIkcmVmIjoiMTM3NiJ9LCJNYXhXaWR0aCI6MjAwLjAsIk1heEhlaWdodCI6IkluZmluaXR5IiwiU21hcnRGb3JlZ3JvdW5kSXNBY3RpdmUiOmZhbHNlLCJIb3Jpem9udGFsQWxpZ25tZW50IjowLCJWZXJ0aWNhbEFsaWdubWVudCI6MCwiU21hcnRGb3JlZ3JvdW5kIjpudWxsLCJCYWNrZ3JvdW5kRmlsbFR5cGUiOjAsIk1hcmdpbiI6eyIkcmVmIjoiMTM3OCJ9LCJQYWRkaW5nIjp7IiRyZWYiOiIxMzc5In0sIkJhY2tncm91bmQiOnsiJHJlZiI6IjEzODAifSwiSXNWaXNpYmxlIjp0cnVlLCJXaWR0aCI6MC4wLCJIZWlnaHQiOjAuMCwiQm9yZGVyU3R5bGUiOm51bGwsIlBhcmVudFN0eWxlIjpudWxsfSwiRGF0ZUZvcm1hdCI6eyIkcmVmIjoiMTM4MiJ9LCJXZWVrTnVtYmVyaW5nIjp7IiRpZCI6IjIyNTMiLCJGb3JtYXQiOjAsIklzVmlzaWJsZSI6ZmFsc2UsIkxhc3RLbm93blZpc2liaWxpdHlTdGF0ZSI6ZmFsc2V9LCJJc1Zpc2libGUiOnRydWUsIlBhcmVudFN0eWxlIjpudWxsfSwiRGVmYXVsdFN3aW1sYW5lQWN0aXZpdHlTdHlsZSI6eyIkaWQiOiIyMjU0IiwiSGVhZGVyU3R5bGUiOnsiJGlkIjoiMjI1NSIsIlRleHRTdHlsZSI6eyIkaWQiOiIyMjU2IiwiRm9udFNldHRpbmdzIjp7IiRpZCI6IjIyNTciLCJGb250U2l6ZSI6MTEsIkZvbnROYW1lIjoiQ2FsaWJyaSIsIklzQm9sZCI6ZmFsc2UsIklzSXRhbGljIjpmYWxzZSwiSXNVbmRlcmxpbmVkIjpmYWxzZSwiUGFyZW50U3R5bGUiOm51bGx9LCJBdXRvU2l6ZSI6MCwiRm9yZWdyb3VuZCI6eyIkcmVmIjoiMTM4OCJ9LCJNYXhXaWR0aCI6IkluZmluaXR5IiwiTWF4SGVpZ2h0IjoiSW5maW5pdHkiLCJTbWFydEZvcmVncm91bmRJc0FjdGl2ZSI6ZmFsc2UsIkhvcml6b250YWxBbGlnbm1lbnQiOjAsIlZlcnRpY2FsQWxpZ25tZW50IjowLCJTbWFydEZvcmVncm91bmQiOm51bGwsIkJhY2tncm91bmRGaWxsVHlwZSI6MCwiTWFyZ2luIjp7IiRyZWYiOiIxMzkwIn0sIlBhZGRpbmciOnsiJHJlZiI6IjEzOTEifSwiQmFja2dyb3VuZCI6bnVsbCwiSXNWaXNpYmxlIjp0cnVlLCJXaWR0aCI6MC4wLCJIZWlnaHQiOjAuMCwiQm9yZGVyU3R5bGUiOm51bGwsIlBhcmVudFN0eWxlIjpudWxsfSwiUmVjdGFuZ2xlU3R5bGUiOnsiJGlkIjoiMjI1OCIsIk1hcmdpbiI6eyIkcmVmIjoiMTM5MyJ9LCJQYWRkaW5nIjp7IiRyZWYiOiIxMzk0In0sIkJhY2tncm91bmQiOnsiJHJlZiI6IjEzOTUifSwiSXNWaXNpYmxlIjp0cnVlLCJXaWR0aCI6MC4wLCJIZWlnaHQiOjAuMCwiQm9yZGVyU3R5bGUiOnsiJGlkIjoiMjI1OSIsIkxpbmVDb2xvciI6eyIkcmVmIjoiMTM5OCJ9LCJMaW5lV2VpZ2h0IjowLjAsIkxpbmVUeXBlIjowLCJQYXJlbnRTdHlsZSI6bnVsbH0sIlBhcmVudFN0eWxlIjpudWxsfSwiTWFyZ2luIjp7IiRyZWYiOiIxNDAwIn0sIlBhZGRpbmciOnsiJHJlZiI6IjE0MDEifSwiQmFja2dyb3VuZCI6bnVsbCwiSXNWaXNpYmxlIjp0cnVlLCJXaWR0aCI6MC4wLCJIZWlnaHQiOjAuMCwiQm9yZGVyU3R5bGUiOm51bGwsIlBhcmVudFN0eWxlIjpudWxsfSwiQmFja2dyb3VuZFN0eWxlIjp7IiRpZCI6IjIyNjAiLCJNYXJnaW4iOnsiJHJlZiI6IjE0MDMifSwiUGFkZGluZyI6eyIkcmVmIjoiMTQwNCJ9LCJCYWNrZ3JvdW5kIjp7IiRyZWYiOiIxMjcwIn0sIklzVmlzaWJsZSI6dHJ1ZSwiV2lkdGgiOjAuMCwiSGVpZ2h0IjowLjAsIkJvcmRlclN0eWxlIjp7IiRpZCI6IjIyNjEiLCJMaW5lQ29sb3IiOnsiJHJlZiI6IjE0MDYifSwiTGluZVdlaWdodCI6MC4wLCJMaW5lVHlwZSI6MCwiUGFyZW50U3R5bGUiOm51bGx9LCJQYXJlbnRTdHlsZSI6bnVsbH0sIk1hcmdpbiI6eyIkcmVmIjoiMTQwOCJ9LCJQYWRkaW5nIjp7IiRyZWYiOiIxNDA5In0sIklzVmlzaWJsZSI6dHJ1ZSwiV2lkdGgiOjAuMCwiSGVpZ2h0IjowLjAsIkJvcmRlclN0eWxlIjpudWxsLCJQYXJlbnRTdHlsZSI6bnVsbH0sIk1hcmdpbiI6eyIkaWQiOiIyMjYyIiwiVG9wIjowLjAsIkxlZnQiOjAuMCwiUmlnaHQiOjAuMCwiQm90dG9tIjowLjB9LCJQYWRkaW5nIjp7IiRpZCI6IjIyNjMiLCJUb3AiOjAuMCwiTGVmdCI6MC4wLCJSaWdodCI6MC4wLCJCb3R0b20iOjAuMH0sIklzVmlzaWJsZSI6dHJ1ZSwiV2lkdGgiOjAuMCwiSGVpZ2h0IjowLjAsIkJvcmRlclN0eWxlIjp7IiRpZCI6IjIyNjQiLCJMaW5lQ29sb3IiOm51bGwsIkxpbmVXZWlnaHQiOjAuMCwiTGluZVR5cGUiOjAsIlBhcmVudFN0eWxlIjpudWxsfSwiUGFyZW50U3R5bGUiOm51bGx9LHsiJGlkIjoiMjI2NSIsIlN0eWxlSWQiOiIwMDAwMDAwMC0wMDAwLTAwMDAtMDAwMC0wMDAwMDAwMDAwMDAiLCJIZWFkZXJTdHlsZSI6eyIkaWQiOiIyMjY2IiwiVGV4dElzVmVydGljYWwiOmZhbHNlLCJUZXh0U3R5bGUiOnsiJGlkIjoiMjI2NyIsIkZvbnRTZXR0aW5ncyI6eyIkaWQiOiIyMjY4IiwiRm9udFNpemUiOjEyLCJGb250TmFtZSI6IkNhbGlicmkiLCJJc0JvbGQiOmZhbHNlLCJJc0l0YWxpYyI6ZmFsc2UsIklzVW5kZXJsaW5lZCI6ZmFsc2UsIlBhcmVudFN0eWxlIjpudWxsfSwiQXV0b1NpemUiOjAsIkZvcmVncm91bmQiOnsiJGlkIjoiMjI2OSIsIkNvbG9yIjp7IiRpZCI6IjIyNzAiLCJBIjoyNTUsIlIiOjI1NSwiRyI6MjU1LCJCIjoyNTV9fSwiTWF4V2lkdGgiOjAuMCwiTWF4SGVpZ2h0IjowLjAsIlNtYXJ0Rm9yZWdyb3VuZElzQWN0aXZlIjpmYWxzZSwiSG9yaXpvbnRhbEFsaWdubWVudCI6MCwiVmVydGljYWxBbGlnbm1lbnQiOjAsIlNtYXJ0Rm9yZWdyb3VuZCI6bnVsbCwiQmFja2dyb3VuZEZpbGxUeXBlIjowLCJNYXJnaW4iOnsiJGlkIjoiMjI3MSIsIlRvcCI6MC4wLCJMZWZ0IjowLjAsIlJpZ2h0IjowLjAsIkJvdHRvbSI6MC4wfSwiUGFkZGluZyI6eyIkaWQiOiIyMjcyIiwiVG9wIjowLjAsIkxlZnQiOjAuMCwiUmlnaHQiOjAuMCwiQm90dG9tIjowLjB9LCJCYWNrZ3JvdW5kIjpudWxsLCJJc1Zpc2libGUiOmZhbHNlLCJXaWR0aCI6MC4wLCJIZWlnaHQiOjAuMCwiQm9yZGVyU3R5bGUiOm51bGwsIlBhcmVudFN0eWxlIjpudWxsfSwiUmVjdGFuZ2xlU3R5bGUiOnsiJGlkIjoiMjI3MyIsIk1hcmdpbiI6eyIkaWQiOiIyMjc0IiwiVG9wIjowLjAsIkxlZnQiOjAuMCwiUmlnaHQiOjAuMCwiQm90dG9tIjowLjB9LCJQYWRkaW5nIjp7IiRpZCI6IjIyNzUiLCJUb3AiOjAuMCwiTGVmdCI6MC4wLCJSaWdodCI6MC4wLCJCb3R0b20iOjAuMH0sIkJhY2tncm91bmQiOnsiJGlkIjoiMjI3NiIsIkNvbG9yIjp7IiRpZCI6IjIyNzciLCJBIjoxNDAsIlIiOjAsIkciOjExNCwiQiI6MTg4fX0sIklzVmlzaWJsZSI6ZmFsc2UsIldpZHRoIjowLjAsIkhlaWdodCI6MC4wLCJCb3JkZXJTdHlsZSI6eyIkaWQiOiIyMjc4IiwiTGluZUNvbG9yIjp7IiRpZCI6IjIyNzkiLCIkdHlwZSI6Ik5MUkUuQ29tbW9uLkRvbS5Tb2xpZENvbG9yQnJ1c2gsIE5MUkUuQ29tbW9uIiwiQ29sb3IiOnsiJGlkIjoiMjI4MCIsIkEiOjI1NSwiUiI6NTUsIkciOjU1LCJCIjo1NX19LCJMaW5lV2VpZ2h0IjowLjAsIkxpbmVUeXBlIjowLCJQYXJlbnRTdHlsZSI6bnVsbH0sIlBhcmVudFN0eWxlIjpudWxsfSwiTWFyZ2luIjp7IiRpZCI6IjIyODEiLCJUb3AiOjAuMCwiTGVmdCI6MC4wLCJSaWdodCI6MC4wLCJCb3R0b20iOjAuMH0sIlBhZGRpbmciOnsiJGlkIjoiMjI4MiIsIlRvcCI6MC4wLCJMZWZ0IjowLjAsIlJpZ2h0IjowLjAsIkJvdHRvbSI6MC4wfSwiQmFja2dyb3VuZCI6bnVsbCwiSXNWaXNpYmxlIjp0cnVlLCJXaWR0aCI6MC4wLCJIZWlnaHQiOjAuMCwiQm9yZGVyU3R5bGUiOm51bGwsIlBhcmVudFN0eWxlIjpudWxsfSwiQmFja2dyb3VuZFN0eWxlIjp7IiRpZCI6IjIyODMiLCJNYXJnaW4iOnsiJGlkIjoiMjI4NCIsIlRvcCI6MC4wLCJMZWZ0IjowLjAsIlJpZ2h0IjowLjAsIkJvdHRvbSI6MC4wfSwiUGFkZGluZyI6eyIkaWQiOiIyMjg1IiwiVG9wIjowLjAsIkxlZnQiOjAuMCwiUmlnaHQiOjAuMCwiQm90dG9tIjowLjB9LCJCYWNrZ3JvdW5kIjp7IiRpZCI6IjIyODYiLCJDb2xvciI6eyIkaWQiOiIyMjg3IiwiQSI6MzgsIlIiOjE2NSwiRyI6MTY1LCJCIjoxNjV9fSwiSXNWaXNpYmxlIjp0cnVlLCJXaWR0aCI6MC4wLCJIZWlnaHQiOjAuMCwiQm9yZGVyU3R5bGUiOnsiJGlkIjoiMjI4OCIsIkxpbmVDb2xvciI6eyIkaWQiOiIyMjg5IiwiJHR5cGUiOiJOTFJFLkNvbW1vbi5Eb20uU29saWRDb2xvckJydXNoLCBOTFJFLkNvbW1vbiIsIkNvbG9yIjp7IiRpZCI6IjIyOTAiLCJBIjoyNTUsIlIiOjIzNCwiRyI6MjIsIkIiOjMwfX0sIkxpbmVXZWlnaHQiOjAuMCwiTGluZVR5cGUiOjAsIlBhcmVudFN0eWxlIjpudWxsfSwiUGFyZW50U3R5bGUiOm51bGx9LCJJc0Fib3ZlVGltZWJhbmQiOmZhbHNlLCJTcGFjaW5nIjo1LCJEZWZhdWx0U3dpbWxhbmVUYXNrU3R5bGUiOnsiJGlkIjoiMjI5MSIsIiR0eXBlIjoiTkxSRS5Db21tb24uRG9tLlN0eWxlcy5FeHBsaWNpdFNldGFibGVUYXNrU3R5bGUsIE5MUkUuQ29tbW9uIiwiU2hhcGUiOjAsIlNoYXBlVGhpY2tuZXNzIjoxLCJEdXJhdGlvbkZvcm1hdCI6MCwiSW5jbHVkZU5vbldvcmtpbmdEYXlzSW5EdXJhdGlvbiI6ZmFsc2UsIlBlcmNlbnRhZ2VDb21wbGV0ZVN0eWxlIjp7IiRpZCI6IjIyOTIiLCJGb250U2V0dGluZ3MiOnsiJGlkIjoiMjI5MyIsIkZvbnRTaXplIjoxMCwiRm9udE5hbWUiOiJDYWxpYnJpIiwiSXNCb2xkIjpmYWxzZSwiSXNJdGFsaWMiOmZhbHNlLCJJc1VuZGVybGluZWQiOmZhbHNlLCJQYXJlbnRTdHlsZSI6bnVsbH0sIkF1dG9TaXplIjowLCJGb3JlZ3JvdW5kIjp7IiRyZWYiOiIxNjg1In0sIk1heFdpZHRoIjoyMDAuMCwiTWF4SGVpZ2h0IjoiSW5maW5pdHkiLCJTbWFydEZvcmVncm91bmRJc0FjdGl2ZSI6ZmFsc2UsIkhvcml6b250YWxBbGlnbm1lbnQiOjAsIlZlcnRpY2FsQWxpZ25tZW50IjowLCJTbWFydEZvcmVncm91bmQiOm51bGwsIkJhY2tncm91bmRGaWxsVHlwZSI6MCwiTWFyZ2luIjp7IiRyZWYiOiIxNjg3In0sIlBhZGRpbmciOnsiJHJlZiI6IjE2ODgifSwiQmFja2dyb3VuZCI6eyIkcmVmIjoiMTY4OSJ9LCJJc1Zpc2libGUiOnRydWUsIldpZHRoIjowLjAsIkhlaWdodCI6MC4wLCJCb3JkZXJTdHlsZSI6bnVsbCwiUGFyZW50U3R5bGUiOm51bGx9LCJEdXJhdGlvblN0eWxlIjp7IiRpZCI6IjIyOTQiLCJGb250U2V0dGluZ3MiOnsiJGlkIjoiMjI5NSIsIkZvbnRTaXplIjoxMCwiRm9udE5hbWUiOiJDYWxpYnJpIiwiSXNCb2xkIjpmYWxzZSwiSXNJdGFsaWMiOmZhbHNlLCJJc1VuZGVybGluZWQiOmZhbHNlLCJQYXJlbnRTdHlsZSI6bnVsbH0sIkF1dG9TaXplIjowLCJGb3JlZ3JvdW5kIjp7IiRyZWYiOiIxNjkzIn0sIk1heFdpZHRoIjoyMDAuMCwiTWF4SGVpZ2h0IjoiSW5maW5pdHkiLCJTbWFydEZvcmVncm91bmRJc0FjdGl2ZSI6ZmFsc2UsIkhvcml6b250YWxBbGlnbm1lbnQiOjEsIlZlcnRpY2FsQWxpZ25tZW50IjowLCJTbWFydEZvcmVncm91bmQiOm51bGwsIkJhY2tncm91bmRGaWxsVHlwZSI6MCwiTWFyZ2luIjp7IiRyZWYiOiIxNjk1In0sIlBhZGRpbmciOnsiJHJlZiI6IjE2OTYifSwiQmFja2dyb3VuZCI6eyIkcmVmIjoiMTY5NyJ9LCJJc1Zpc2libGUiOnRydWUsIldpZHRoIjowLjAsIkhlaWdodCI6MC4wLCJCb3JkZXJTdHlsZSI6bnVsbCwiUGFyZW50U3R5bGUiOm51bGx9LCJIb3Jpem9udGFsQ29ubmVjdG9yU3R5bGUiOnsiJGlkIjoiMjI5NiIsIkxpbmVDb2xvciI6eyIkcmVmIjoiMTcwMCJ9LCJMaW5lV2VpZ2h0IjoxLjAsIkxpbmVUeXBlIjowLCJQYXJlbnRTdHlsZSI6bnVsbH0sIlZlcnRpY2FsQ29ubmVjdG9yU3R5bGUiOnsiJGlkIjoiMjI5NyIsIkxpbmVDb2xvciI6eyIkcmVmIjoiMTcwMyJ9LCJMaW5lV2VpZ2h0IjowLjAsIkxpbmVUeXBlIjowLCJQYXJlbnRTdHlsZSI6bnVsbH0sIk1hcmdpbiI6bnVsbCwiU3RhcnREYXRlUG9zaXRpb24iOjYsIkVuZERhdGVQb3NpdGlvbiI6NiwiRGF0ZUlzVmlzaWJsZSI6ZmFsc2UsIlRpdGxlUG9zaXRpb24iOjMsIkR1cmF0aW9uUG9zaXRpb24iOjIsIlBlcmNlbnRhZ2VDb21wbGV0ZWRQb3NpdGlvbiI6NiwiU3BhY2luZyI6MywiSXNCZWxvd1RpbWViYW5kIjp0cnVlLCJQZXJjZW50YWdlQ29tcGxldGVTaGFwZU9wYWNpdHkiOjM1LCJTaGFwZVN0eWxlIjp7IiRpZCI6IjIyOTgiLCJNYXJnaW4iOnsiJHJlZiI6IjE3MDYifSwiUGFkZGluZyI6eyIkcmVmIjoiMTcwNyJ9LCJCYWNrZ3JvdW5kIjp7IiRyZWYiOiIxNzA4In0sIklzVmlzaWJsZSI6dHJ1ZSwiV2lkdGgiOjAuMCwiSGVpZ2h0IjoxNi4wLCJCb3JkZXJTdHlsZSI6eyIkaWQiOiIyMjk5IiwiTGluZUNvbG9yIjp7IiRyZWYiOiIxNzExIn0sIkxpbmVXZWlnaHQiOjAuMCwiTGluZVR5cGUiOjAsIlBhcmVudFN0eWxlIjpudWxsfSwiUGFyZW50U3R5bGUiOm51bGx9LCJUaXRsZVN0eWxlIjp7IiRpZCI6IjIzMDAiLCJGb250U2V0dGluZ3MiOnsiJGlkIjoiMjMwMSIsIkZvbnRTaXplIjoxMSwiRm9udE5hbWUiOiJDYWxpYnJpIiwiSXNCb2xkIjpmYWxzZSwiSXNJdGFsaWMiOmZhbHNlLCJJc1VuZGVybGluZWQiOmZhbHNlLCJQYXJlbnRTdHlsZSI6bnVsbH0sIkF1dG9TaXplIjowLCJGb3JlZ3JvdW5kIjp7IiRyZWYiOiIxNzE1In0sIk1heFdpZHRoIjoyMDAuMCwiTWF4SGVpZ2h0IjoiSW5maW5pdHkiLCJTbWFydEZvcmVncm91bmRJc0FjdGl2ZSI6ZmFsc2UsIkhvcml6b250YWxBbGlnbm1lbnQiOjIsIlZlcnRpY2FsQWxpZ25tZW50IjowLCJTbWFydEZvcmVncm91bmQiOm51bGwsIkJhY2tncm91bmRGaWxsVHlwZSI6MCwiTWFyZ2luIjp7IiRyZWYiOiIxNzE3In0sIlBhZGRpbmciOnsiJHJlZiI6IjE3MTgifSwiQmFja2dyb3VuZCI6eyIkcmVmIjoiMTcxOSJ9LCJJc1Zpc2libGUiOnRydWUsIldpZHRoIjowLjAsIkhlaWdodCI6MC4wLCJCb3JkZXJTdHlsZSI6bnVsbCwiUGFyZW50U3R5bGUiOm51bGx9LCJEYXRlU3R5bGUiOnsiJGlkIjoiMjMwMiIsIkZvbnRTZXR0aW5ncyI6eyIkaWQiOiIyMzAzIiwiRm9udFNpemUiOjEwLCJGb250TmFtZSI6IkNhbGlicmkiLCJJc0JvbGQiOmZhbHNlLCJJc0l0YWxpYyI6ZmFsc2UsIklzVW5kZXJsaW5lZCI6ZmFsc2UsIlBhcmVudFN0eWxlIjpudWxsfSwiQXV0b1NpemUiOjAsIkZvcmVncm91bmQiOnsiJHJlZiI6IjE3MjMifSwiTWF4V2lkdGgiOjIwMC4wLCJNYXhIZWlnaHQiOiJJbmZpbml0eSIsIlNtYXJ0Rm9yZWdyb3VuZElzQWN0aXZlIjpmYWxzZSwiSG9yaXpvbnRhbEFsaWdubWVudCI6MCwiVmVydGljYWxBbGlnbm1lbnQiOjAsIlNtYXJ0Rm9yZWdyb3VuZCI6bnVsbCwiQmFja2dyb3VuZEZpbGxUeXBlIjowLCJNYXJnaW4iOnsiJHJlZiI6IjE3MjUifSwiUGFkZGluZyI6eyIkcmVmIjoiMTcyNiJ9LCJCYWNrZ3JvdW5kIjp7IiRyZWYiOiIxNzI3In0sIklzVmlzaWJsZSI6dHJ1ZSwiV2lkdGgiOjAuMCwiSGVpZ2h0IjowLjAsIkJvcmRlclN0eWxlIjpudWxsLCJQYXJlbnRTdHlsZSI6bnVsbH0sIkRhdGVGb3JtYXQiOnsiJHJlZiI6IjE3MjkifSwiV2Vla051bWJlcmluZyI6eyIkaWQiOiIyMzA0IiwiRm9ybWF0IjowLCJJc1Zpc2libGUiOmZhbHNlLCJMYXN0S25vd25WaXNpYmlsaXR5U3RhdGUiOmZhbHNlfSwiSXNWaXNpYmxlIjp0cnVlLCJQYXJlbnRTdHlsZSI6bnVsbCwiX2V4cGxpY2l0bHlTZXQiOnsiJGlkIjoiMjMw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MzA2IiwiU2hhcGUiOjIsIkNvbm5lY3Rvck1hcmdpbiI6eyIkcmVmIjoiMTczMyJ9LCJDb25uZWN0b3JTdHlsZSI6eyIkaWQiOiIyMzA3IiwiTGluZUNvbG9yIjp7IiRyZWYiOiIxNzM1In0sIkxpbmVXZWlnaHQiOjEuMCwiTGluZVR5cGUiOjAsIlBhcmVudFN0eWxlIjpudWxsfSwiSXNCZWxvd1RpbWViYW5kIjpmYWxzZSwiUG9zaXRpb25PblRhc2siOjEsIkhpZGVEYXRlIjpmYWxzZSwiU2hhcGVTaXplIjoxLCJTcGFjaW5nIjoyLjAsIlBhZGRpbmciOnsiJHJlZiI6IjE3MzcifSwiU2hhcGVTdHlsZSI6eyIkaWQiOiIyMzA4IiwiTWFyZ2luIjp7IiRyZWYiOiIxNzM5In0sIlBhZGRpbmciOnsiJHJlZiI6IjE3NDAifSwiQmFja2dyb3VuZCI6eyIkcmVmIjoiMTc0MSJ9LCJJc1Zpc2libGUiOnRydWUsIldpZHRoIjoxMy4wLCJIZWlnaHQiOjEzLjAsIkJvcmRlclN0eWxlIjp7IiRpZCI6IjIzMDkiLCJMaW5lQ29sb3IiOnsiJHJlZiI6IjE3NDQifSwiTGluZVdlaWdodCI6MC4wLCJMaW5lVHlwZSI6MCwiUGFyZW50U3R5bGUiOm51bGx9LCJQYXJlbnRTdHlsZSI6bnVsbH0sIlRpdGxlU3R5bGUiOnsiJGlkIjoiMjMxMCIsIkZvbnRTZXR0aW5ncyI6eyIkaWQiOiIyMzExIiwiRm9udFNpemUiOjExLCJGb250TmFtZSI6IkNhbGlicmkiLCJJc0JvbGQiOnRydWUsIklzSXRhbGljIjpmYWxzZSwiSXNVbmRlcmxpbmVkIjpmYWxzZSwiUGFyZW50U3R5bGUiOm51bGx9LCJBdXRvU2l6ZSI6MCwiRm9yZWdyb3VuZCI6eyIkcmVmIjoiMTc0OCJ9LCJNYXhXaWR0aCI6MjAwLjAsIk1heEhlaWdodCI6IkluZmluaXR5IiwiU21hcnRGb3JlZ3JvdW5kSXNBY3RpdmUiOmZhbHNlLCJIb3Jpem9udGFsQWxpZ25tZW50IjowLCJWZXJ0aWNhbEFsaWdubWVudCI6MCwiU21hcnRGb3JlZ3JvdW5kIjpudWxsLCJCYWNrZ3JvdW5kRmlsbFR5cGUiOjAsIk1hcmdpbiI6eyIkcmVmIjoiMTc1MCJ9LCJQYWRkaW5nIjp7IiRyZWYiOiIxNzUxIn0sIkJhY2tncm91bmQiOnsiJHJlZiI6IjE3NTIifSwiSXNWaXNpYmxlIjp0cnVlLCJXaWR0aCI6MC4wLCJIZWlnaHQiOjAuMCwiQm9yZGVyU3R5bGUiOm51bGwsIlBhcmVudFN0eWxlIjpudWxsfSwiRGF0ZVN0eWxlIjp7IiRpZCI6IjIzMTIiLCJGb250U2V0dGluZ3MiOnsiJGlkIjoiMjMxMyIsIkZvbnRTaXplIjoxMCwiRm9udE5hbWUiOiJDYWxpYnJpIiwiSXNCb2xkIjpmYWxzZSwiSXNJdGFsaWMiOmZhbHNlLCJJc1VuZGVybGluZWQiOmZhbHNlLCJQYXJlbnRTdHlsZSI6bnVsbH0sIkF1dG9TaXplIjowLCJGb3JlZ3JvdW5kIjp7IiRyZWYiOiIxNzU2In0sIk1heFdpZHRoIjoyMDAuMCwiTWF4SGVpZ2h0IjoiSW5maW5pdHkiLCJTbWFydEZvcmVncm91bmRJc0FjdGl2ZSI6ZmFsc2UsIkhvcml6b250YWxBbGlnbm1lbnQiOjAsIlZlcnRpY2FsQWxpZ25tZW50IjowLCJTbWFydEZvcmVncm91bmQiOm51bGwsIkJhY2tncm91bmRGaWxsVHlwZSI6MCwiTWFyZ2luIjp7IiRyZWYiOiIxNzU4In0sIlBhZGRpbmciOnsiJHJlZiI6IjE3NTkifSwiQmFja2dyb3VuZCI6eyIkcmVmIjoiMTc2MCJ9LCJJc1Zpc2libGUiOnRydWUsIldpZHRoIjowLjAsIkhlaWdodCI6MC4wLCJCb3JkZXJTdHlsZSI6bnVsbCwiUGFyZW50U3R5bGUiOm51bGx9LCJEYXRlRm9ybWF0Ijp7IiRyZWYiOiIxNzYxIn0sIldlZWtOdW1iZXJpbmciOnsiJGlkIjoiMjMxNCIsIkZvcm1hdCI6MCwiSXNWaXNpYmxlIjpmYWxzZSwiTGFzdEtub3duVmlzaWJpbGl0eVN0YXRlIjpmYWxzZX0sIklzVmlzaWJsZSI6dHJ1ZSwiUGFyZW50U3R5bGUiOm51bGx9LCJEZWZhdWx0U3dpbWxhbmVNaWxlc3RvbmVTdHlsZSI6eyIkaWQiOiIyMzE1IiwiVGl0bGVQb3NpdGlvbiI6IlJpZ2h0IiwiRGF0ZVBvc2l0aW9uIjoiTGVmdCIsIlNoYXBlVHlwZSI6MiwiU2hhcGVTaXplIjoxLCJTcGFjaW5nIjo1LCJTaGFwZVN0eWxlIjp7IiRpZCI6IjIzMTYiLCJNYXJnaW4iOnsiJHJlZiI6IjE3NjUifSwiUGFkZGluZyI6eyIkcmVmIjoiMTc2NiJ9LCJCYWNrZ3JvdW5kIjp7IiRyZWYiOiIxNzY3In0sIklzVmlzaWJsZSI6dHJ1ZSwiV2lkdGgiOjEzLjAsIkhlaWdodCI6MTMuMCwiQm9yZGVyU3R5bGUiOnsiJGlkIjoiMjMxNyIsIkxpbmVDb2xvciI6eyIkcmVmIjoiMTc3MCJ9LCJMaW5lV2VpZ2h0IjowLjAsIkxpbmVUeXBlIjowLCJQYXJlbnRTdHlsZSI6bnVsbH0sIlBhcmVudFN0eWxlIjpudWxsfSwiVGl0bGVTdHlsZSI6eyIkaWQiOiIyMzE4IiwiRm9udFNldHRpbmdzIjp7IiRpZCI6IjIzMTkiLCJGb250U2l6ZSI6MTEsIkZvbnROYW1lIjoiQ2FsaWJyaSIsIklzQm9sZCI6dHJ1ZSwiSXNJdGFsaWMiOmZhbHNlLCJJc1VuZGVybGluZWQiOmZhbHNlLCJQYXJlbnRTdHlsZSI6bnVsbH0sIkF1dG9TaXplIjowLCJGb3JlZ3JvdW5kIjp7IiRyZWYiOiIxNzc0In0sIk1heFdpZHRoIjoyMDAuMCwiTWF4SGVpZ2h0IjoiSW5maW5pdHkiLCJTbWFydEZvcmVncm91bmRJc0FjdGl2ZSI6ZmFsc2UsIkhvcml6b250YWxBbGlnbm1lbnQiOjAsIlZlcnRpY2FsQWxpZ25tZW50IjowLCJTbWFydEZvcmVncm91bmQiOm51bGwsIkJhY2tncm91bmRGaWxsVHlwZSI6MCwiTWFyZ2luIjp7IiRyZWYiOiIxNzc2In0sIlBhZGRpbmciOnsiJHJlZiI6IjE3NzcifSwiQmFja2dyb3VuZCI6eyIkcmVmIjoiMTc3OCJ9LCJJc1Zpc2libGUiOnRydWUsIldpZHRoIjowLjAsIkhlaWdodCI6MC4wLCJCb3JkZXJTdHlsZSI6bnVsbCwiUGFyZW50U3R5bGUiOm51bGx9LCJEYXRlU3R5bGUiOnsiJGlkIjoiMjMyMCIsIkZvbnRTZXR0aW5ncyI6eyIkaWQiOiIyMzIxIiwiRm9udFNpemUiOjEwLCJGb250TmFtZSI6IkNhbGlicmkiLCJJc0JvbGQiOmZhbHNlLCJJc0l0YWxpYyI6ZmFsc2UsIklzVW5kZXJsaW5lZCI6ZmFsc2UsIlBhcmVudFN0eWxlIjpudWxsfSwiQXV0b1NpemUiOjAsIkZvcmVncm91bmQiOnsiJHJlZiI6IjE3ODIifSwiTWF4V2lkdGgiOjIwMC4wLCJNYXhIZWlnaHQiOiJJbmZpbml0eSIsIlNtYXJ0Rm9yZWdyb3VuZElzQWN0aXZlIjpmYWxzZSwiSG9yaXpvbnRhbEFsaWdubWVudCI6MCwiVmVydGljYWxBbGlnbm1lbnQiOjAsIlNtYXJ0Rm9yZWdyb3VuZCI6bnVsbCwiQmFja2dyb3VuZEZpbGxUeXBlIjowLCJNYXJnaW4iOnsiJHJlZiI6IjE3ODQifSwiUGFkZGluZyI6eyIkcmVmIjoiMTc4NSJ9LCJCYWNrZ3JvdW5kIjp7IiRyZWYiOiIxNzg2In0sIklzVmlzaWJsZSI6dHJ1ZSwiV2lkdGgiOjAuMCwiSGVpZ2h0IjowLjAsIkJvcmRlclN0eWxlIjpudWxsLCJQYXJlbnRTdHlsZSI6bnVsbH0sIkRhdGVGb3JtYXQiOnsiJHJlZiI6IjE3ODgifSwiV2Vla051bWJlcmluZyI6eyIkaWQiOiIyMzIyIiwiRm9ybWF0IjowLCJJc1Zpc2libGUiOmZhbHNlLCJMYXN0S25vd25WaXNpYmlsaXR5U3RhdGUiOmZhbHNlfSwiSXNWaXNpYmxlIjp0cnVlLCJQYXJlbnRTdHlsZSI6bnVsbH0sIkRlZmF1bHRTd2ltbGFuZUFjdGl2aXR5U3R5bGUiOnsiJGlkIjoiMjMyMyIsIkhlYWRlclN0eWxlIjp7IiRpZCI6IjIzMjQiLCJUZXh0U3R5bGUiOnsiJGlkIjoiMjMyNSIsIkZvbnRTZXR0aW5ncyI6eyIkaWQiOiIyMzI2IiwiRm9udFNpemUiOjExLCJGb250TmFtZSI6IkNhbGlicmkiLCJJc0JvbGQiOmZhbHNlLCJJc0l0YWxpYyI6ZmFsc2UsIklzVW5kZXJsaW5lZCI6ZmFsc2UsIlBhcmVudFN0eWxlIjpudWxsfSwiQXV0b1NpemUiOjAsIkZvcmVncm91bmQiOnsiJHJlZiI6IjE3OTQifSwiTWF4V2lkdGgiOiJJbmZpbml0eSIsIk1heEhlaWdodCI6IkluZmluaXR5IiwiU21hcnRGb3JlZ3JvdW5kSXNBY3RpdmUiOmZhbHNlLCJIb3Jpem9udGFsQWxpZ25tZW50IjowLCJWZXJ0aWNhbEFsaWdubWVudCI6MCwiU21hcnRGb3JlZ3JvdW5kIjpudWxsLCJCYWNrZ3JvdW5kRmlsbFR5cGUiOjAsIk1hcmdpbiI6eyIkcmVmIjoiMTc5NiJ9LCJQYWRkaW5nIjp7IiRyZWYiOiIxNzk3In0sIkJhY2tncm91bmQiOm51bGwsIklzVmlzaWJsZSI6dHJ1ZSwiV2lkdGgiOjAuMCwiSGVpZ2h0IjowLjAsIkJvcmRlclN0eWxlIjpudWxsLCJQYXJlbnRTdHlsZSI6bnVsbH0sIlJlY3RhbmdsZVN0eWxlIjp7IiRpZCI6IjIzMjciLCJNYXJnaW4iOnsiJHJlZiI6IjE3OTkifSwiUGFkZGluZyI6eyIkcmVmIjoiMTgwMCJ9LCJCYWNrZ3JvdW5kIjp7IiRyZWYiOiIxODAxIn0sIklzVmlzaWJsZSI6dHJ1ZSwiV2lkdGgiOjAuMCwiSGVpZ2h0IjowLjAsIkJvcmRlclN0eWxlIjp7IiRpZCI6IjIzMjgiLCJMaW5lQ29sb3IiOnsiJHJlZiI6IjE4MDQifSwiTGluZVdlaWdodCI6MC4wLCJMaW5lVHlwZSI6MCwiUGFyZW50U3R5bGUiOm51bGx9LCJQYXJlbnRTdHlsZSI6bnVsbH0sIk1hcmdpbiI6eyIkcmVmIjoiMTgwNiJ9LCJQYWRkaW5nIjp7IiRyZWYiOiIxODA3In0sIkJhY2tncm91bmQiOm51bGwsIklzVmlzaWJsZSI6dHJ1ZSwiV2lkdGgiOjAuMCwiSGVpZ2h0IjowLjAsIkJvcmRlclN0eWxlIjpudWxsLCJQYXJlbnRTdHlsZSI6bnVsbH0sIkJhY2tncm91bmRTdHlsZSI6eyIkaWQiOiIyMzI5IiwiTWFyZ2luIjp7IiRyZWYiOiIxODA5In0sIlBhZGRpbmciOnsiJHJlZiI6IjE4MTAifSwiQmFja2dyb3VuZCI6eyIkcmVmIjoiMTY3NyJ9LCJJc1Zpc2libGUiOnRydWUsIldpZHRoIjowLjAsIkhlaWdodCI6MC4wLCJCb3JkZXJTdHlsZSI6eyIkaWQiOiIyMzMwIiwiTGluZUNvbG9yIjp7IiRyZWYiOiIxODEyIn0sIkxpbmVXZWlnaHQiOjAuMCwiTGluZVR5cGUiOjAsIlBhcmVudFN0eWxlIjpudWxsfSwiUGFyZW50U3R5bGUiOm51bGx9LCJNYXJnaW4iOnsiJHJlZiI6IjE4MTQifSwiUGFkZGluZyI6eyIkcmVmIjoiMTgxNSJ9LCJJc1Zpc2libGUiOnRydWUsIldpZHRoIjowLjAsIkhlaWdodCI6MC4wLCJCb3JkZXJTdHlsZSI6bnVsbCwiUGFyZW50U3R5bGUiOm51bGx9LCJNYXJnaW4iOnsiJGlkIjoiMjMzMSIsIlRvcCI6MC4wLCJMZWZ0IjowLjAsIlJpZ2h0IjowLjAsIkJvdHRvbSI6MC4wfSwiUGFkZGluZyI6eyIkaWQiOiIyMzMyIiwiVG9wIjowLjAsIkxlZnQiOjAuMCwiUmlnaHQiOjAuMCwiQm90dG9tIjowLjB9LCJJc1Zpc2libGUiOnRydWUsIldpZHRoIjowLjAsIkhlaWdodCI6MC4wLCJCb3JkZXJTdHlsZSI6eyIkaWQiOiIyMzMzIiwiTGluZUNvbG9yIjpudWxsLCJMaW5lV2VpZ2h0IjowLjAsIkxpbmVUeXBlIjowLCJQYXJlbnRTdHlsZSI6bnVsbH0sIlBhcmVudFN0eWxlIjpudWxsfV19LCJTY2FsZSI6eyIkaWQiOiIyMzM0IiwiU3RhcnREYXRlIjoiMDAwMS0wMS0wMVQwMDowMDowMCIsIkVuZERhdGUiOiIyMDIxLTA2LTE3VDAwOjQ2OjAwIiwiRm9ybWF0IjoidyIsIlR5cGUiOjEsIkF1dG9EYXRlUmFuZ2UiOnRydWUsIldvcmtpbmdEYXlzIjozMSwiRmlzY2FsWWVhciI6eyIkaWQiOiIyMzM1IiwiU3RhcnRNb250aCI6MSwiVXNlU3RhcnRpbmdZZWFyRm9yTnVtYmVyaW5nIjp0cnVlLCJTaG93RmlzY2FsWWVhckxhYmVsIjp0cnVlfSwiVG9kYXlNYXJrZXJUZXh0IjoiVG9kYXkiLCJBdXRvU2NhbGVUeXBlIjpmYWxzZX0sIlNjYWxlVjIiOnsiJGlkIjoiMjMzNiIsIlN0YXJ0RGF0ZSI6IjAwMDEtMDEtMDFUMDA6MDA6MDAiLCJFbmREYXRlIjoiMjAyNS0wNi0xOVQwMDo0NjowMCIsIkF1dG9EYXRlUmFuZ2UiOnRydWUsIldvcmtpbmdEYXlzIjozMSwiRmlzY2FsWWVhciI6eyIkcmVmIjoiMjMzNSJ9LCJUb2RheU1hcmtlclRleHQiOiJUb2RheSIsIkF1dG9TY2FsZVR5cGUiOmZhbHNlLCJUaW1lYmFuZFNjYWxlcyI6eyIkaWQiOiIyMzM3IiwiVG9wU2NhbGVMYXllciI6eyIkaWQiOiIyMzM4IiwiRm9ybWF0IjoidyIsIlR5cGUiOjF9LCJNaWRkbGVTY2FsZUxheWVyIjp7IiRpZCI6IjIzMzkiLCJGb3JtYXQiOm51bGwsIlR5cGUiOjB9LCJCb3R0b21TY2FsZUxheWVyIjp7IiRpZCI6IjIzNDAiLCJGb3JtYXQiOm51bGwsIlR5cGUiOjB9fX0sIk1pbGVzdG9uZXMiOlt7IiRpZCI6IjIzNDEiLCJEYXRlIjoiMjAyNS0wNS0yOFQyMzo1OTowMCIsIlN0eWxlIjp7IiRpZCI6IjIzNDIiLCJTaGFwZSI6MTMsIkNvbm5lY3Rvck1hcmdpbiI6eyIkaWQiOiIyMzQzIiwiVG9wIjowLjAsIkxlZnQiOjIuMCwiUmlnaHQiOjIuMCwiQm90dG9tIjowLjB9LCJDb25uZWN0b3JTdHlsZSI6eyIkaWQiOiIyMzQ0IiwiTGluZUNvbG9yIjp7IiRpZCI6IjIzNDUiLCIkdHlwZSI6Ik5MUkUuQ29tbW9uLkRvbS5Tb2xpZENvbG9yQnJ1c2gsIE5MUkUuQ29tbW9uIiwiQ29sb3IiOnsiJGlkIjoiMjM0NiIsIkEiOjEyNywiUiI6MTc4LCJHIjoxNCwiQiI6MTh9fSwiTGluZVdlaWdodCI6MS4wLCJMaW5lVHlwZSI6MCwiUGFyZW50U3R5bGUiOm51bGx9LCJJc0JlbG93VGltZWJhbmQiOmZhbHNlLCJQb3NpdGlvbk9uVGFzayI6MCwiSGlkZURhdGUiOmZhbHNlLCJTaGFwZVNpemUiOjEsIlNwYWNpbmciOjIuMCwiUGFkZGluZyI6eyIkaWQiOiIyMzQ3IiwiVG9wIjo3LjAsIkxlZnQiOjMuMCwiUmlnaHQiOjAuMCwiQm90dG9tIjoyLjB9LCJTaGFwZVN0eWxlIjp7IiRpZCI6IjIzNDgiLCJNYXJnaW4iOnsiJHJlZiI6IjE0In0sIlBhZGRpbmciOnsiJHJlZiI6IjE1In0sIkJhY2tncm91bmQiOnsiJGlkIjoiMjM0OSIsIkNvbG9yIjp7IiRpZCI6IjIzNTAiLCJBIjoyNTUsIlIiOjE3OCwiRyI6MTQsIkIiOjE4fX0sIklzVmlzaWJsZSI6dHJ1ZSwiV2lkdGgiOjE4LjAsIkhlaWdodCI6MjAuMCwiQm9yZGVyU3R5bGUiOnsiJGlkIjoiMjM1MSIsIkxpbmVDb2xvciI6bnVsbCwiTGluZVdlaWdodCI6MC4wLCJMaW5lVHlwZSI6MCwiUGFyZW50U3R5bGUiOm51bGx9LCJQYXJlbnRTdHlsZSI6bnVsbH0sIlRpdGxlU3R5bGUiOnsiJGlkIjoiMjM1MiIsIkZvbnRTZXR0aW5ncyI6eyIkaWQiOiIyMzUzIiwiRm9udFNpemUiOjExLCJGb250TmFtZSI6IkNhbGlicmkiLCJJc0JvbGQiOmZhbHNlLCJJc0l0YWxpYyI6ZmFsc2UsIklzVW5kZXJsaW5lZCI6ZmFsc2UsIlBhcmVudFN0eWxlIjpudWxsfSwiQXV0b1NpemUiOjAsIkZvcmVncm91bmQiOnsiJGlkIjoiMjM1NCIsIkNvbG9yIjp7IiRpZCI6IjIzNTUiLCJBIjoyNTUsIlIiOjE3OCwiRyI6MTQsIkIiOjE4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IzNTYiLCJDb2xvciI6eyIkaWQiOiIyMzU3IiwiQSI6MCwiUiI6MjU1LCJHIjoyNTUsIkIiOjI1NX19LCJJc1Zpc2libGUiOnRydWUsIldpZHRoIjowLjAsIkhlaWdodCI6MC4wLCJCb3JkZXJTdHlsZSI6eyIkaWQiOiIyMzU4IiwiTGluZUNvbG9yIjpudWxsLCJMaW5lV2VpZ2h0IjowLjAsIkxpbmVUeXBlIjowLCJQYXJlbnRTdHlsZSI6bnVsbH0sIlBhcmVudFN0eWxlIjpudWxsfSwiRGF0ZVN0eWxlIjp7IiRpZCI6IjIzNTkiLCJGb250U2V0dGluZ3MiOnsiJGlkIjoiMjM2MCIsIkZvbnRTaXplIjoxMCwiRm9udE5hbWUiOiJDYWxpYnJpIiwiSXNCb2xkIjpmYWxzZSwiSXNJdGFsaWMiOmZhbHNlLCJJc1VuZGVybGluZWQiOmZhbHNlLCJQYXJlbnRTdHlsZSI6bnVsbH0sIkF1dG9TaXplIjowLCJGb3JlZ3JvdW5kIjp7IiRpZCI6IjIzNjEiLCJDb2xvciI6eyIkaWQiOiIyMzY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QifSwiUGFkZGluZyI6eyIkcmVmIjoiMzUifSwiQmFja2dyb3VuZCI6eyIkaWQiOiIyMzYzIiwiQ29sb3IiOnsiJGlkIjoiMjM2NCIsIkEiOjAsIlIiOjI1NSwiRyI6MjU1LCJCIjoyNTV9fSwiSXNWaXNpYmxlIjpmYWxzZSwiV2lkdGgiOjAuMCwiSGVpZ2h0IjowLjAsIkJvcmRlclN0eWxlIjp7IiRpZCI6IjIzNjUiLCJMaW5lQ29sb3IiOm51bGwsIkxpbmVXZWlnaHQiOjAuMCwiTGluZVR5cGUiOjAsIlBhcmVudFN0eWxlIjpudWxsfSwiUGFyZW50U3R5bGUiOm51bGx9LCJEYXRlRm9ybWF0Ijp7IiRpZCI6IjIz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2NyIsIkZvcm1hdCI6MCwiSXNWaXNpYmxlIjpmYWxzZSwiTGFzdEtub3duVmlzaWJpbGl0eVN0YXRlIjpmYWxzZX0sIklzVmlzaWJsZSI6dHJ1ZSwiUGFyZW50U3R5bGUiOm51bGx9LCJJbmRleCI6MCwiUGVyY2VudGFnZUNvbXBsZXRlIjpudWxsLCJQb3NpdGlvbiI6eyJSYXRpbyI6MC4wLCJJc0N1c3RvbSI6ZmFsc2V9LCJEYXRlRm9ybWF0Ijp7IiRyZWYiOiIyMzY2In0sIldlZWtOdW1iZXJpbmciOnsiJGlkIjoiMjM2OCIsIkZvcm1hdCI6MCwiSXNWaXNpYmxlIjpmYWxzZSwiTGFzdEtub3duVmlzaWJpbGl0eVN0YXRlIjpmYWxzZX0sIlJlbGF0ZWRUYXNrSWQiOiIwMDAwMDAwMC0wMDAwLTAwMDAtMDAwMC0wMDAwMDAwMDAwMDAiLCJJZCI6ImQxMTk2OWRjLTQ5OTctNDMwOS1hZGU2LWNiNDJkODNlZGE3NyIsIkltcG9ydElkIjoiIiwiVGl0bGUiOiJUZXN0aW5nIiwiTm90ZSI6bnVsbCwiSHlwZXJsaW5rIjp7IiRpZCI6IjIzNjkiLCJBZGRyZXNzIjoiIiwiU3ViQWRkcmVzcyI6IiJ9LCJJc0NoYW5nZWQiOmZhbHNlLCJJc05ldyI6ZmFsc2V9LHsiJGlkIjoiMjM3MCIsIkRhdGUiOiIyMDI1LTA1LTE4VDIzOjU5OjAwIiwiU3R5bGUiOnsiJGlkIjoiMjM3MSIsIlNoYXBlIjoxLCJDb25uZWN0b3JNYXJnaW4iOnsiJGlkIjoiMjM3MiIsIlRvcCI6MC4wLCJMZWZ0IjoyLjAsIlJpZ2h0IjoyLjAsIkJvdHRvbSI6MC4wfSwiQ29ubmVjdG9yU3R5bGUiOnsiJGlkIjoiMjM3MyIsIkxpbmVDb2xvciI6eyIkaWQiOiIyMzc0IiwiJHR5cGUiOiJOTFJFLkNvbW1vbi5Eb20uU29saWRDb2xvckJydXNoLCBOTFJFLkNvbW1vbiIsIkNvbG9yIjp7IiRpZCI6IjIzNzUiLCJBIjoxMjcsIlIiOjAsIkciOjExNCwiQiI6MTg4fX0sIkxpbmVXZWlnaHQiOjEuMTA0MTY2NjMsIkxpbmVUeXBlIjowLCJQYXJlbnRTdHlsZSI6bnVsbH0sIklzQmVsb3dUaW1lYmFuZCI6ZmFsc2UsIlBvc2l0aW9uT25UYXNrIjoxLCJIaWRlRGF0ZSI6ZmFsc2UsIlNoYXBlU2l6ZSI6MSwiU3BhY2luZyI6Mi4wLCJQYWRkaW5nIjp7IiRpZCI6IjIzNzYiLCJUb3AiOjcuMCwiTGVmdCI6My4wLCJSaWdodCI6MC4wLCJCb3R0b20iOjIuMH0sIlNoYXBlU3R5bGUiOnsiJGlkIjoiMjM3NyIsIk1hcmdpbiI6eyIkcmVmIjoiMTQifSwiUGFkZGluZyI6eyIkcmVmIjoiMTUifSwiQmFja2dyb3VuZCI6eyIkaWQiOiIyMzc4IiwiQ29sb3IiOnsiJGlkIjoiMjM3OSIsIkEiOjI1NSwiUiI6MCwiRyI6MTE0LCJCIjoxODh9fSwiSXNWaXNpYmxlIjp0cnVlLCJXaWR0aCI6MTguMCwiSGVpZ2h0IjoyMC4wLCJCb3JkZXJTdHlsZSI6eyIkaWQiOiIyMzgwIiwiTGluZUNvbG9yIjp7IiRpZCI6IjIzODEiLCIkdHlwZSI6Ik5MUkUuQ29tbW9uLkRvbS5Tb2xpZENvbG9yQnJ1c2gsIE5MUkUuQ29tbW9uIiwiQ29sb3IiOnsiJGlkIjoiMjM4MiIsIkEiOjI1NSwiUiI6MjU1LCJHIjowLCJCIjowfX0sIkxpbmVXZWlnaHQiOjAuMCwiTGluZVR5cGUiOjAsIlBhcmVudFN0eWxlIjpudWxsfSwiUGFyZW50U3R5bGUiOm51bGx9LCJUaXRsZVN0eWxlIjp7IiRpZCI6IjIzODMiLCJGb250U2V0dGluZ3MiOnsiJGlkIjoiMjM4NCIsIkZvbnRTaXplIjoxMSwiRm9udE5hbWUiOiJDYWxpYnJpIiwiSXNCb2xkIjpmYWxzZSwiSXNJdGFsaWMiOmZhbHNlLCJJc1VuZGVybGluZWQiOmZhbHNlLCJQYXJlbnRTdHlsZSI6bnVsbH0sIkF1dG9TaXplIjowLCJGb3JlZ3JvdW5kIjp7IiRpZCI6IjIzODUiLCJDb2xvciI6eyIkaWQiOiIyMzg2IiwiQSI6MjU1LCJSIjo2OCwiRyI6MTE0LCJCIjoxOTZ9fSwiTWF4V2lkdGgiOjIwMC4wLCJNYXhIZWlnaHQiOiJJbmZpbml0eSIsIlNtYXJ0Rm9yZWdyb3VuZElzQWN0aXZlIjpmYWxzZSwiSG9yaXpvbnRhbEFsaWdubWVudCI6MSwiVmVydGljYWxBbGlnbm1lbnQiOjAsIlNtYXJ0Rm9yZWdyb3VuZCI6bnVsbCwiQmFja2dyb3VuZEZpbGxUeXBlIjowLCJNYXJnaW4iOnsiJHJlZiI6IjI1In0sIlBhZGRpbmciOnsiJHJlZiI6IjI2In0sIkJhY2tncm91bmQiOnsiJGlkIjoiMjM4NyIsIkNvbG9yIjp7IiRpZCI6IjIzODgiLCJBIjowLCJSIjoyNTUsIkciOjI1NSwiQiI6MjU1fX0sIklzVmlzaWJsZSI6dHJ1ZSwiV2lkdGgiOjAuMCwiSGVpZ2h0IjowLjAsIkJvcmRlclN0eWxlIjp7IiRpZCI6IjIzODkiLCJMaW5lQ29sb3IiOm51bGwsIkxpbmVXZWlnaHQiOjAuMCwiTGluZVR5cGUiOjAsIlBhcmVudFN0eWxlIjpudWxsfSwiUGFyZW50U3R5bGUiOm51bGx9LCJEYXRlU3R5bGUiOnsiJGlkIjoiMjM5MCIsIkZvbnRTZXR0aW5ncyI6eyIkaWQiOiIyMzkxIiwiRm9udFNpemUiOjEwLCJGb250TmFtZSI6IkNhbGlicmkiLCJJc0JvbGQiOmZhbHNlLCJJc0l0YWxpYyI6ZmFsc2UsIklzVW5kZXJsaW5lZCI6ZmFsc2UsIlBhcmVudFN0eWxlIjpudWxsfSwiQXV0b1NpemUiOjAsIkZvcmVncm91bmQiOnsiJGlkIjoiMjM5MiIsIkNvbG9yIjp7IiRpZCI6IjIzO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zNCJ9LCJQYWRkaW5nIjp7IiRyZWYiOiIzNSJ9LCJCYWNrZ3JvdW5kIjp7IiRpZCI6IjIzOTQiLCJDb2xvciI6eyIkaWQiOiIyMzk1IiwiQSI6MCwiUiI6MjU1LCJHIjoyNTUsIkIiOjI1NX19LCJJc1Zpc2libGUiOmZhbHNlLCJXaWR0aCI6MC4wLCJIZWlnaHQiOjAuMCwiQm9yZGVyU3R5bGUiOnsiJGlkIjoiMjM5NiIsIkxpbmVDb2xvciI6bnVsbCwiTGluZVdlaWdodCI6MC4wLCJMaW5lVHlwZSI6MCwiUGFyZW50U3R5bGUiOm51bGx9LCJQYXJlbnRTdHlsZSI6bnVsbH0sIkRhdGVGb3JtYXQiOnsiJGlkIjoiMjM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k4IiwiRm9ybWF0IjowLCJJc1Zpc2libGUiOmZhbHNlLCJMYXN0S25vd25WaXNpYmlsaXR5U3RhdGUiOmZhbHNlfSwiSXNWaXNpYmxlIjp0cnVlLCJQYXJlbnRTdHlsZSI6bnVsbH0sIkluZGV4IjoxLCJQZXJjZW50YWdlQ29tcGxldGUiOm51bGwsIlBvc2l0aW9uIjp7IlJhdGlvIjowLjAsIklzQ3VzdG9tIjpmYWxzZX0sIkRhdGVGb3JtYXQiOnsiJHJlZiI6IjIzOTcifSwiV2Vla051bWJlcmluZyI6eyIkaWQiOiIyMzk5IiwiRm9ybWF0IjowLCJJc1Zpc2libGUiOmZhbHNlLCJMYXN0S25vd25WaXNpYmlsaXR5U3RhdGUiOmZhbHNlfSwiUmVsYXRlZFRhc2tJZCI6IjAwMDAwMDAwLTAwMDAtMDAwMC0wMDAwLTAwMDAwMDAwMDAwMCIsIklkIjoiY2ExMDU0ZmMtZjkzNS00MzVlLWE0YzktYjkzZDAxY2ZkYjdjIiwiSW1wb3J0SWQiOiIiLCJUaXRsZSI6IlRyYWluaW5nIGZvciBCQyB0ZWFtIiwiTm90ZSI6bnVsbCwiSHlwZXJsaW5rIjp7IiRpZCI6IjI0MDAiLCJBZGRyZXNzIjoiIiwiU3ViQWRkcmVzcyI6IiJ9LCJJc0NoYW5nZWQiOmZhbHNlLCJJc05ldyI6ZmFsc2V9LHsiJGlkIjoiMjQwMSIsIkRhdGUiOiIyMDI1LTA1LTIzVDIzOjU5OjAwIiwiU3R5bGUiOnsiJGlkIjoiMjQwMiIsIlNoYXBlIjoxLCJDb25uZWN0b3JNYXJnaW4iOnsiJGlkIjoiMjQwMyIsIlRvcCI6MC4wLCJMZWZ0IjoyLjAsIlJpZ2h0IjoyLjAsIkJvdHRvbSI6MC4wfSwiQ29ubmVjdG9yU3R5bGUiOnsiJGlkIjoiMjQwNCIsIkxpbmVDb2xvciI6eyIkaWQiOiIyNDA1IiwiJHR5cGUiOiJOTFJFLkNvbW1vbi5Eb20uU29saWRDb2xvckJydXNoLCBOTFJFLkNvbW1vbiIsIkNvbG9yIjp7IiRpZCI6IjI0MDYiLCJBIjoxMjcsIlIiOjY4LCJHIjoxMTQsIkIiOjE5Nn19LCJMaW5lV2VpZ2h0IjoxLjAsIkxpbmVUeXBlIjowLCJQYXJlbnRTdHlsZSI6bnVsbH0sIklzQmVsb3dUaW1lYmFuZCI6ZmFsc2UsIlBvc2l0aW9uT25UYXNrIjoxLCJIaWRlRGF0ZSI6ZmFsc2UsIlNoYXBlU2l6ZSI6MSwiU3BhY2luZyI6Mi4wLCJQYWRkaW5nIjp7IiRyZWYiOiIyMzc2In0sIlNoYXBlU3R5bGUiOnsiJGlkIjoiMjQwNyIsIk1hcmdpbiI6eyIkcmVmIjoiMTQifSwiUGFkZGluZyI6eyIkcmVmIjoiMTUifSwiQmFja2dyb3VuZCI6eyIkaWQiOiIyNDA4IiwiQ29sb3IiOnsiJGlkIjoiMjQwOSIsIkEiOjI1NSwiUiI6NjgsIkciOjExNCwiQiI6MTk2fX0sIklzVmlzaWJsZSI6dHJ1ZSwiV2lkdGgiOjE4LjAsIkhlaWdodCI6MjAuMCwiQm9yZGVyU3R5bGUiOnsiJGlkIjoiMjQxMCIsIkxpbmVDb2xvciI6eyIkaWQiOiIyNDExIiwiJHR5cGUiOiJOTFJFLkNvbW1vbi5Eb20uU29saWRDb2xvckJydXNoLCBOTFJFLkNvbW1vbiIsIkNvbG9yIjp7IiRpZCI6IjI0MTIiLCJBIjoyNTUsIlIiOjI1NSwiRyI6MCwiQiI6MH19LCJMaW5lV2VpZ2h0IjowLjAsIkxpbmVUeXBlIjowLCJQYXJlbnRTdHlsZSI6bnVsbH0sIlBhcmVudFN0eWxlIjpudWxsfSwiVGl0bGVTdHlsZSI6eyIkaWQiOiIyNDEzIiwiRm9udFNldHRpbmdzIjp7IiRpZCI6IjI0MTQiLCJGb250U2l6ZSI6MTEsIkZvbnROYW1lIjoiQ2FsaWJyaSIsIklzQm9sZCI6ZmFsc2UsIklzSXRhbGljIjpmYWxzZSwiSXNVbmRlcmxpbmVkIjpmYWxzZSwiUGFyZW50U3R5bGUiOm51bGx9LCJBdXRvU2l6ZSI6MCwiRm9yZWdyb3VuZCI6eyIkaWQiOiIyNDE1IiwiQ29sb3IiOnsiJGlkIjoiMjQxNiIsIkEiOjI1NSwiUiI6NjgsIkciOjExNCwiQiI6MTk2fX0sIk1heFdpZHRoIjoyMDAuMCwiTWF4SGVpZ2h0IjoiSW5maW5pdHkiLCJTbWFydEZvcmVncm91bmRJc0FjdGl2ZSI6ZmFsc2UsIkhvcml6b250YWxBbGlnbm1lbnQiOjEsIlZlcnRpY2FsQWxpZ25tZW50IjowLCJTbWFydEZvcmVncm91bmQiOm51bGwsIkJhY2tncm91bmRGaWxsVHlwZSI6MCwiTWFyZ2luIjp7IiRyZWYiOiIyNSJ9LCJQYWRkaW5nIjp7IiRyZWYiOiIyNiJ9LCJCYWNrZ3JvdW5kIjp7IiRpZCI6IjI0MTciLCJDb2xvciI6eyIkaWQiOiIyNDE4IiwiQSI6MCwiUiI6MjU1LCJHIjoyNTUsIkIiOjI1NX19LCJJc1Zpc2libGUiOnRydWUsIldpZHRoIjowLjAsIkhlaWdodCI6MC4wLCJCb3JkZXJTdHlsZSI6eyIkaWQiOiIyNDE5IiwiTGluZUNvbG9yIjpudWxsLCJMaW5lV2VpZ2h0IjowLjAsIkxpbmVUeXBlIjowLCJQYXJlbnRTdHlsZSI6bnVsbH0sIlBhcmVudFN0eWxlIjpudWxsfSwiRGF0ZVN0eWxlIjp7IiRpZCI6IjI0MjAiLCJGb250U2V0dGluZ3MiOnsiJGlkIjoiMjQyMSIsIkZvbnRTaXplIjoxMCwiRm9udE5hbWUiOiJDYWxpYnJpIiwiSXNCb2xkIjpmYWxzZSwiSXNJdGFsaWMiOmZhbHNlLCJJc1VuZGVybGluZWQiOmZhbHNlLCJQYXJlbnRTdHlsZSI6bnVsbH0sIkF1dG9TaXplIjowLCJGb3JlZ3JvdW5kIjp7IiRpZCI6IjI0MjIiLCJDb2xvciI6eyIkaWQiOiIyNDI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zQifSwiUGFkZGluZyI6eyIkcmVmIjoiMzUifSwiQmFja2dyb3VuZCI6eyIkaWQiOiIyNDI0IiwiQ29sb3IiOnsiJGlkIjoiMjQyNSIsIkEiOjAsIlIiOjI1NSwiRyI6MjU1LCJCIjoyNTV9fSwiSXNWaXNpYmxlIjpmYWxzZSwiV2lkdGgiOjAuMCwiSGVpZ2h0IjowLjAsIkJvcmRlclN0eWxlIjp7IiRpZCI6IjI0MjYiLCJMaW5lQ29sb3IiOm51bGwsIkxpbmVXZWlnaHQiOjAuMCwiTGluZVR5cGUiOjAsIlBhcmVudFN0eWxlIjpudWxsfSwiUGFyZW50U3R5bGUiOm51bGx9LCJEYXRlRm9ybWF0Ijp7IiRpZCI6IjI0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yOCIsIkZvcm1hdCI6MCwiSXNWaXNpYmxlIjpmYWxzZSwiTGFzdEtub3duVmlzaWJpbGl0eVN0YXRlIjpmYWxzZX0sIklzVmlzaWJsZSI6dHJ1ZSwiUGFyZW50U3R5bGUiOm51bGx9LCJJbmRleCI6MiwiUGVyY2VudGFnZUNvbXBsZXRlIjpudWxsLCJQb3NpdGlvbiI6eyJSYXRpbyI6MC4wLCJJc0N1c3RvbSI6ZmFsc2V9LCJEYXRlRm9ybWF0Ijp7IiRyZWYiOiIyNDI3In0sIldlZWtOdW1iZXJpbmciOnsiJGlkIjoiMjQyOSIsIkZvcm1hdCI6MCwiSXNWaXNpYmxlIjpmYWxzZSwiTGFzdEtub3duVmlzaWJpbGl0eVN0YXRlIjpmYWxzZX0sIlJlbGF0ZWRUYXNrSWQiOiIwMDAwMDAwMC0wMDAwLTAwMDAtMDAwMC0wMDAwMDAwMDAwMDAiLCJJZCI6Ijc4ZjgwZWExLTJmMzMtNGRjZS04YzFjLTBiZDM4MTA2Y2Y1YiIsIkltcG9ydElkIjoiIiwiVGl0bGUiOiJPcmllbnRhdGlvbiBleGVyY2lzZXMiLCJOb3RlIjpudWxsLCJIeXBlcmxpbmsiOnsiJGlkIjoiMjQzMCIsIkFkZHJlc3MiOiIiLCJTdWJBZGRyZXNzIjoiIn0sIklzQ2hhbmdlZCI6ZmFsc2UsIklzTmV3IjpmYWxzZX1dLCJUYXNrcyI6W10sIlN3aW1sYW5lcyI6W10sIk1zUHJvamVjdEl0ZW1zVHJlZSI6bnVsbCwiTWV0YWRhdGEiOnsiJGlkIjoiMjQzMS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OWE1OTJhMTYtNmY2YS00OTNhLWEyMDQtZjcxNjQ5MzhlYTFh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ZmFsc2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y4wLFwiTGVmdFwiOjAuMCxcIlJpZ2h0XCI6MC4wLFwiQm90dG9tXCI6My4wfSxcIkJhY2tncm91bmRcIjp7XCIkaWRcIjpcIjMxXCIsXCJDb2xvclwiOntcIiRpZFwiOlwiMzJcIixcIkFcIjoyNTUsXCJSXCI6NjgsXCJHXCI6ODQsXCJCXCI6MTA2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S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NTUsXCJHXCI6MjU1LFwiQlwiOjI1N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MsXCJFbmREYXRlUG9zaXRpb25cIjozLFwiVGl0bGVQb3NpdGlvblwiOjQsXCJEdXJhdGlvblBvc2l0aW9uXCI6MCxcIlBlcmNlbnRhZ2VDb21wbGV0ZWRQb3NpdGlvblwiOjA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xNDAsXCJSXCI6NDcsXCJHXCI6NTQsXCJCXCI6MTUz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mYWxzZSxcIklzSXRhbGljXCI6ZmFsc2UsXCJJc1VuZGVybGluZWRcIjpmYWxzZX0sXCJGb3JlZ3JvdW5kXCI6e1wiJGlkXCI6XCI3NlwiLFwiQ29sb3JcIjp7XCIkaWRcIjpcIjc3XCIsXCJBXCI6MjU1LFwiUlwiOjAsXCJHXCI6MCxcIkJcIjowfX0sXCJIb3Jpem9udGFsQWxpZ25tZW50XCI6MC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Y4LFwiR1wiOjg0LFwiQlwiOjEwNn19LFwiSG9yaXpvbnRhbEFsaWdubWVudFwiOjI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AsXCJHXCI6MTE0LFwiQlwiOjE4OH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mZhbHNlLFwiSXNJdGFsaWNcIjpmYWxzZSxcIklzVW5kZXJsaW5lZFwiOmZhbHNlfSxcIkZvcmVncm91bmRcIjp7XCIkaWRcIjpcIjk3XCIsXCJDb2xvclwiOntcIiRpZFwiOlwiOThcIixcIkFcIjoyNTUsXCJSXCI6NjgsXCJHXCI6MTE0LFwiQlwiOjE5Nn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ZmFsc2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SxcIlNoYXBlU2l6ZVwiOjEsXCJEZXRhaWxzU3BhY2luZ1wiOjI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CxcIkdcIjoxMTQsXCJCXCI6MTg4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EsXCJGb250TmFtZVwiOlwiQ2FsaWJyaVwiLFwiSXNCb2xkXCI6ZmFsc2UsXCJJc0l0YWxpY1wiOmZhbHNlLFwiSXNVbmRlcmxpbmVkXCI6ZmFsc2V9LFwiRm9yZWdyb3VuZFwiOntcIiRpZFwiOlwiMTE4XCIsXCJDb2xvclwiOntcIiRpZFwiOlwiMTE5XCIsXCJBXCI6MjU1LFwiUlwiOjY4LFwiR1wiOjExNCxcIkJcIjoxOTZ9fSxcIkhvcml6b250YWxBbGlnbm1lbnRcIjox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Y4LFwiR1wiOjg0LFwiQlwiOjEwNn19LFwiSG9yaXpvbnRhbEFsaWdubWVudFwiOjEsXCJJc1Zpc2libGVcIjpmYWxz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IzMTMwZDBhLWNiOGQtNGYxMi04ZDM1LWEwYThiYzJlNGFlNV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mYWxz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E0MCxcIlJcIjo0NyxcIkdcIjo1NCxcIkJcIjoxNTN9fSxcIklzVmlzaWJsZVwiOnRydWUsXCJXaWR0aFwiOjAuMCxcIkhlaWdodFwiOjAuMCxcIkJvcmRlclN0eWxlXCI6e1wiJGlkXCI6XCIxMzdcIixcIkxpbmVTdHlsZVwiOntcIiRpZFwiOlwiMTM4XCIsXCJMaW5lQ29sb3JcIjp7XCIkaWRcIjpcIjEzOVwiLFwiQ29sb3JcIjp7XCIkaWRcIjpcIjE0MFwiLFwiQVwiOjI1NSxcIlJcIjoyMixcIkdcIjoyOCxcIkJcIjozN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M4LFwiUlwiOjE2NSxcIkdcIjoxNjUsXCJCXCI6MTY1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0NyxcIkdcIjo1NCxcIkJcIjoxNTN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MzgsXCJSXCI6MTY1LFwiR1wiOjE2NSxcIkJcIjoxNjV9fSxcIklzVmlzaWJsZVwiOnRydWUsXCJXaWR0aFwiOjAuMCxcIkhlaWdodFwiOjAuMCxcIkJvcmRlclN0eWxlXCI6e1wiJGlkXCI6XCIxNzBcIixcIkxpbmVTdHlsZVwiOntcIiRpZFwiOlwiMTcxXCIsXCJMaW5lQ29sb3JcIjp7XCIkaWRcIjpcIjE3MlwiLFwiQ29sb3JcIjp7XCIkaWRcIjpcIjE3M1wiLFwiQVwiOjI1NSxcIlJcIjoyMzQsXCJHXCI6MjIsXCJCXCI6MzB9fSxcIkxpbmVXZWlnaHRcIjowLjAsXCJMaW5lVHlwZVwiOjB9LFwiSXNWaXNpYmxlXCI6ZmFsc2V9fX0sXCJEZWZhdWx0U3dpbWxhbmVNaWxlc3RvbmVTdHlsZVwiOntcIiRpZFwiOlwiMTc0XCIsXCJUaXRsZVBvc2l0aW9uXCI6MixcIkRhdGVQb3NpdGlvblwiOjMsXCJTaGFwZVR5cGVcIjo3LFwiU2hhcGVTaXplXCI6MC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0NyxcIkdcIjo1NCxcIkJcIjoxNTN9fSxcIklzVmlzaWJsZVwiOnRydWUsXCJXaWR0aFwiOjEyLjAsXCJIZWlnaHRcIjoxN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SxcIkZvbnROYW1lXCI6XCJDYWxpYnJpXCIsXCJJc0JvbGRcIjpmYWxzZSxcIklzSXRhbGljXCI6ZmFsc2UsXCJJc1VuZGVybGluZWRcIjpmYWxzZX0sXCJGb3JlZ3JvdW5kXCI6e1wiJGlkXCI6XCIxODZcIixcIkNvbG9yXCI6e1wiJGlkXCI6XCIxODdcIixcIkFcIjoyNTUsXCJSXCI6MCxcIkdcIjowLFwiQlwiOjB9fSxcIkhvcml6b250YWxBbGlnbm1lbnRcIjow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EsXCJJc1Zpc2libGVcIjpmYWxz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1NSxcIkdcIjoyNTUsXCJCXCI6MjU1fX0sXCJIb3Jpem9udGFsQWxpZ25tZW50XCI6MSxcIklzVmlzaWJsZVwiOnRydWV9LFwiTWFyZ2luXCI6e1wiJGlkXCI6XCIyMDZcIixcIlRvcFwiOjAuMCxcIkxlZnRcIjowLjAsXCJSaWdodFwiOjAuMCxcIkJvdHRvbVwiOjAuMH0sXCJTdGFydERhdGVQb3NpdGlvblwiOjAsXCJFbmREYXRlUG9zaXRpb25cIjowLFwiVGl0bGVQb3NpdGlvblwiOjEsXCJEdXJhdGlvblBvc2l0aW9uXCI6Mi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NDcsXCJHXCI6NTQsXCJCXCI6MTUzfX0sXCJJc1Zpc2libGVcIjp0cnVlLFwiV2lkdGhcIjowLjAsXCJIZWlnaHRcIjoxMC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mYWxz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AsXCJJc1Zpc2libGVcIjpmYWxz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C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NzgsXCJHXCI6MTQsXCJCXCI6MTh9fSxcIklzVmlzaWJsZVwiOnRydWUsXCJXaWR0aFwiOjEyLjAsXCJIZWlnaHRcIjoxN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SxcIkZvbnROYW1lXCI6XCJDYWxpYnJpXCIsXCJJc0JvbGRcIjpmYWxz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IsXCJJc1Zpc2libGVcIjpmYWxz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OWYzMzQ2N2MtY2JiMy00YmE5LWJlNmEtZTUwOGJiMjZhZmU1XCIsXCJOYW1lXCI6XCJTd2ltbGFuZSBTdHlsZSAyXCIsXCJIZWFkZXJTdHlsZVwiOntcIiRpZFwiOlwiMjQ4XCIsXCJUZXh0U3R5bGVcIjp7XCIkaWRcIjpcIjI0OVwiLFwiRm9udFNldHRpbmdzXCI6e1wiJGlkXCI6XCIyNTBcIixcIkZvbnRTaXplXCI6MTIsXCJGb250TmFtZVwiOlwiQ2FsaWJyaVwiLFwiSXNCb2xkXCI6ZmFsc2UsXCJJc0l0YWxpY1wiOmZhbHNlLFwiSXNVbmRlcmxpbmVkXCI6ZmFsc2V9LFwiRm9yZWdyb3VuZFwiOntcIiRpZFwiOlwiMjUxXCIsXCJDb2xvclwiOntcIiRpZFwiOlwiMjUyXCIsXCJBXCI6MjU1LFwiUlwiOjI1NSxcIkdcIjoyNTUsXCJCXCI6MjU1fX0sXCJIb3Jpem9udGFsQWxpZ25tZW50XCI6MCxcIklzVmlzaWJsZVwiOmZhbHN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TQwLFwiUlwiOjExMSxcIkdcIjo0OSxcIkJcIjoxNTJ9fSxcIklzVmlzaWJsZVwiOmZhbHNlLFwiV2lkdGhcIjowLjAsXCJIZWlnaHRcIjowLjAsXCJCb3JkZXJTdHlsZVwiOntcIiRpZFwiOlwiMjU4XCIsXCJMaW5lU3R5bGVcIjp7XCIkaWRcIjpcIjI1OVwiLFwiTGluZUNvbG9yXCI6e1wiJGlkXCI6XCIyNjBcIixcIkNvbG9yXCI6e1wiJGlkXCI6XCIyNjFcIixcIkFcIjoyNTUsXCJSXCI6MjEsXCJHXCI6MzcsXCJCXCI6NjZ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zOCxcIlJcIjoxNjUsXCJHXCI6MTY1LFwiQlwiOjE2NX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AuMCxcIkxpbmVUeXBlXCI6MH0sXCJJc1Zpc2libGVcIjpmYWxzZX19LFwiSXNBYm92ZVRpbWViYW5kXCI6ZmFsc2UsXCJTcGFjaW5nXCI6NS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TExLFwiR1wiOjQ5LFwiQlwiOjE1Mn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zOCxcIlJcIjoxNjUsXCJHXCI6MTY1LFwiQlwiOjE2NX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AuMCxcIkxpbmVUeXBlXCI6MH0sXCJJc1Zpc2libGVcIjpmYWxzZX19fSxcIkRlZmF1bHRTd2ltbGFuZU1pbGVzdG9uZVN0eWxlXCI6e1wiJGlkXCI6XCIyOTVcIixcIlRpdGxlUG9zaXRpb25cIjoyLFwiRGF0ZVBvc2l0aW9uXCI6MCxcIlNoYXBlVHlwZVwiOjIsXCJTaGFwZVNpemVcIjox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TQwLFwiUlwiOjExMSxcIkdcIjo0OSxcIkJcIjoxNTJ9fSxcIklzVmlzaWJsZVwiOnRydWUsXCJXaWR0aFwiOjEzLjAsXCJIZWlnaHRcIjoxMy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DYWxpYnJpXCIsXCJJc0JvbGRcIjp0cnVlLFwiSXNJdGFsaWNcIjpmYWxzZSxcIklzVW5kZXJsaW5lZFwiOmZhbHNlfSxcIkZvcmVncm91bmRcIjp7XCIkaWRcIjpcIjMwN1wiLFwiQ29sb3JcIjp7XCIkaWRcIjpcIjMwOFwiLFwiQVwiOjI1NSxcIlJcIjowLFwiR1wiOjAsXCJCXCI6MH19LFwiSG9yaXpvbnRhbEFsaWdubWVudFwiOjAsXCJJc1Zpc2libGVcIjp0cnVlfSxcIkRhdGVTdHlsZVwiOntcIiRpZFwiOlwiMzA5XCIsXCJGb250U2V0dGluZ3NcIjp7XCIkaWRcIjpcIjMxMFwiLFwiRm9udFNpemVcIjoxMCxcIkZvbnROYW1lXCI6XCJDYWxpYnJpXCIsXCJJc0JvbGRcIjpmYWxzZSxcIklzSXRhbGljXCI6ZmFsc2UsXCJJc1VuZGVybGluZWRcIjpmYWxzZX0sXCJGb3JlZ3JvdW5kXCI6e1wiJGlkXCI6XCIzMTFcIixcIkNvbG9yXCI6e1wiJGlkXCI6XCIzMTJcIixcIkFcIjoyNTUsXCJSXCI6NjgsXCJHXCI6ODQsXCJCXCI6MTA2fX0sXCJIb3Jpem9udGFsQWxpZ25tZW50XCI6MCxcIklzVmlzaWJsZVwiOnRydW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A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NTUsXCJHXCI6MjU1LFwiQlwiOjI1NX19LFwiSG9yaXpvbnRhbEFsaWdubWVudFwiOjEsXCJJc1Zpc2libGVcIjp0cnVlfSxcIk1hcmdpblwiOntcIiRpZFwiOlwiMzI3XCIsXCJUb3BcIjowLjAsXCJMZWZ0XCI6MC4wLFwiUmlnaHRcIjowLjAsXCJCb3R0b21cIjowLjB9LFwiU3RhcnREYXRlUG9zaXRpb25cIjowLFwiRW5kRGF0ZVBvc2l0aW9uXCI6MCxcIlRpdGxlUG9zaXRpb25cIjowLFwiRHVyYXRpb25Qb3NpdGlvblwiOjIsXCJQZXJjZW50YWdlQ29tcGxldGVkUG9zaXRpb25cIjow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ExMSxcIkdcIjo0OSxcIkJcIjoxNTJ9fSxcIklzVmlzaWJsZVwiOnRydWUsXCJXaWR0aFwiOjAuMCxcIkhlaWdodFwiOjEw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mZhbHNlLFwiSXNJdGFsaWNcIjpmYWxzZSxcIklzVW5kZXJsaW5lZFwiOmZhbHNlfSxcIkZvcmVncm91bmRcIjp7XCIkaWRcIjpcIjMzOVwiLFwiQ29sb3JcIjp7XCIkaWRcIjpcIjM0MFwiLFwiQVwiOjI1NSxcIlJcIjowLFwiR1wiOjAsXCJCXCI6MH19LFwiSG9yaXpvbnRhbEFsaWdubWVudFwiOjA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NjgsXCJHXCI6ODQsXCJCXCI6MTA2fX0sXCJIb3Jpem9udGFsQWxpZ25tZW50XCI6MCxcIklzVmlzaWJsZVwiOmZhbHN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EsXCJTaGFwZVNpemVcIjowLFwiRGV0YWlsc1NwYWNpbmdcIjoy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E3OCxcIkdcIjoxNCxcIkJcIjoxOH19LFwiSXNWaXNpYmxlXCI6dHJ1ZSxcIldpZHRoXCI6MTIuMCxcIkhlaWdodFwiOjE0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ExLFwiRm9udE5hbWVcIjpcIkNhbGlicmlcIixcIklzQm9sZFwiOmZhbHN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NjgsXCJHXCI6ODQsXCJCXCI6MTA2fX0sXCJIb3Jpem9udGFsQWxpZ25tZW50XCI6MixcIklzVmlzaWJsZVwiOmZhbHN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LHtcIiRpZFwiOlwiMzY4XCIsXCJTdHlsZUlkXCI6XCJiNTkyYTg0Ni05NDYyLTQ2OTAtYmI5ZC04NmViYjFkNjkwYzlcIixcIk5hbWVcIjpcIlN3aW1sYW5lIFN0eWxlIDNcIixcIkhlYWRlclN0eWxlXCI6e1wiJGlkXCI6XCIzNjlcIixcIlRleHRTdHlsZVwiOntcIiRpZFwiOlwiMzcwXCIsXCJGb250U2V0dGluZ3NcIjp7XCIkaWRcIjpcIjM3MVwiLFwiRm9udFNpemVcIjoxMixcIkZvbnROYW1lXCI6XCJDYWxpYnJpXCIsXCJJc0JvbGRcIjpmYWxzZSxcIklzSXRhbGljXCI6ZmFsc2UsXCJJc1VuZGVybGluZWRcIjpmYWxzZX0sXCJGb3JlZ3JvdW5kXCI6e1wiJGlkXCI6XCIzNzJcIixcIkNvbG9yXCI6e1wiJGlkXCI6XCIzNzNcIixcIkFcIjoyNTUsXCJSXCI6MjU1LFwiR1wiOjI1NSxcIkJcIjoyNTV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xNDAsXCJSXCI6MjYsXCJHXCI6MTcwLFwiQlwiOjY2fX0sXCJJc1Zpc2libGVcIjpmYWxzZSxcIldpZHRoXCI6MC4wLFwiSGVpZ2h0XCI6MC4wLFwiQm9yZGVyU3R5bGVcIjp7XCIkaWRcIjpcIjM3OVwiLFwiTGluZVN0eWxlXCI6e1wiJGlkXCI6XCIzODBcIixcIkxpbmVDb2xvclwiOntcIiRpZFwiOlwiMzgxXCIsXCJDb2xvclwiOntcIiRpZFwiOlwiMzgyXCIsXCJBXCI6MjU1LFwiUlwiOjg4LFwiR1wiOjM5LFwiQlwiOjd9fSxcIkxpbmVXZWlnaHRcIjowLjAsXCJMaW5lVHlwZVwiOjB9LFwiSXNWaXNpYmxlXCI6ZmFsc2V9fX0sXCJCYWNrZ3JvdW5kU3R5bGVcIjp7XCIkaWRcIjpcIjM4M1wiLFwiTWFyZ2luXCI6e1wiJGlkXCI6XCIzODRcIixcIlRvcFwiOjAuMCxcIkxlZnRcIjowLjAsXCJSaWdodFwiOjAuMCxcIkJvdHRvbVwiOjAuMH0sXCJQYWRkaW5nXCI6e1wiJGlkXCI6XCIzODVcIixcIlRvcFwiOjAuMCxcIkxlZnRcIjowLjAsXCJSaWdodFwiOjAuMCxcIkJvdHRvbVwiOjAuMH0sXCJCYWNrZ3JvdW5kXCI6e1wiJGlkXCI6XCIzODZcIixcIkNvbG9yXCI6e1wiJGlkXCI6XCIzODdcIixcIkFcIjozOCxcIlJcIjoxNjUsXCJHXCI6MTY1LFwiQlwiOjE2NX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YsXCJHXCI6MTcwLFwiQlwiOjY2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M4LFwiUlwiOjE2NSxcIkdcIjoxNjUsXCJCXCI6MTY1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Mi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xNDAsXCJSXCI6MjYsXCJHXCI6MTcwLFwiQlwiOjY2fX0sXCJJc1Zpc2libGVcIjp0cnVlLFwiV2lkdGhcIjoxMy4wLFwiSGVpZ2h0XCI6MTM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Q2FsaWJyaVwiLFwiSXNCb2xkXCI6dHJ1ZSxcIklzSXRhbGljXCI6ZmFsc2UsXCJJc1VuZGVybGluZWRcIjpmYWxzZX0sXCJGb3JlZ3JvdW5kXCI6e1wiJGlkXCI6XCI0MjhcIixcIkNvbG9yXCI6e1wiJGlkXCI6XCI0MjlcIixcIkFcIjoyNTUsXCJSXCI6MCxcIkdcIjowLFwiQlwiOjB9fSxcIkhvcml6b250YWxBbGlnbm1lbnRcIjowLFwiSXNWaXNpYmxlXCI6dHJ1ZX0sXCJEYXRlU3R5bGVcIjp7XCIkaWRcIjpcIjQzMFwiLFwiRm9udFNldHRpbmdzXCI6e1wiJGlkXCI6XCI0MzFcIixcIkZvbnRTaXplXCI6MTAsXCJGb250TmFtZVwiOlwiQ2FsaWJyaVwiLFwiSXNCb2xkXCI6ZmFsc2UsXCJJc0l0YWxpY1wiOmZhbHNlLFwiSXNVbmRlcmxpbmVkXCI6ZmFsc2V9LFwiRm9yZWdyb3VuZFwiOntcIiRpZFwiOlwiNDMyXCIsXCJDb2xvclwiOntcIiRpZFwiOlwiNDMzXCIsXCJBXCI6MjU1LFwiUlwiOjY4LFwiR1wiOjg0LFwiQlwiOjEwNn19LFwiSG9yaXpvbnRhbEFsaWdubWVudFwiOjAsXCJJc1Zpc2libGVcIjp0cnV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wLFwiU2hhcGVUaGlja25lc3NcIjow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yMzcsXCJHXCI6MTI1LFwiQlwiOjQ5fX0sXCJIb3Jpem9udGFsQWxpZ25tZW50XCI6MCxcIklzVmlzaWJsZVwiOmZhbHNlfSxcIlBlcmNlbnRhZ2VDb21wbGV0ZUhpZ2hsaWdodFN0eWxlXCI6e1wiJGlkXCI6XCI0NDFcIixcIkJhY2tncm91bmRcIjp7XCIkaWRcIjpcIjQ0MlwiLFwiQ29sb3JcIjp7XCIkaWRcIjpcIjQ0M1wiLFwiQVwiOjg5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jU1LFwiR1wiOjI1NSxcIkJcIjoyNTV9fSxcIkhvcml6b250YWxBbGlnbm1lbnRcIjoxLFwiSXNWaXNpYmxlXCI6dHJ1ZX0sXCJNYXJnaW5cIjp7XCIkaWRcIjpcIjQ0OFwiLFwiVG9wXCI6MC4wLFwiTGVmdFwiOjAuMCxcIlJpZ2h0XCI6MC4wLFwiQm90dG9tXCI6MC4wfSxcIlN0YXJ0RGF0ZVBvc2l0aW9uXCI6MCxcIkVuZERhdGVQb3NpdGlvblwiOjAsXCJUaXRsZVBvc2l0aW9uXCI6MyxcIkR1cmF0aW9uUG9zaXRpb25cIjoyLFwiUGVyY2VudGFnZUNvbXBsZXRlZFBvc2l0aW9uXCI6MC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NixcIkdcIjoxNzAsXCJCXCI6NjZ9fSxcIklzVmlzaWJsZVwiOnRydWUsXCJXaWR0aFwiOjAuMCxcIkhlaWdodFwiOjEw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xLFwiRm9udE5hbWVcIjpcIkNhbGlicmlcIixcIklzQm9sZFwiOmZhbHNlLFwiSXNJdGFsaWNcIjpmYWxzZSxcIklzVW5kZXJsaW5lZFwiOmZhbHNlfSxcIkZvcmVncm91bmRcIjp7XCIkaWRcIjpcIjQ2MFwiLFwiQ29sb3JcIjp7XCIkaWRcIjpcIjQ2MVwiLFwiQVwiOjI1NSxcIlJcIjowLFwiR1wiOjAsXCJCXCI6MH19LFwiSG9yaXpvbnRhbEFsaWdubWVudFwiOjIsXCJJc1Zpc2libGVcIjp0cnVlfSxcIkRhdGVTdHlsZVwiOntcIiRpZFwiOlwiNDYyXCIsXCJGb250U2V0dGluZ3NcIjp7XCIkaWRcIjpcIjQ2M1wiLFwiRm9udFNpemVcIjoxMCxcIkZvbnROYW1lXCI6XCJDYWxpYnJpXCIsXCJJc0JvbGRcIjpmYWxzZSxcIklzSXRhbGljXCI6ZmFsc2UsXCJJc1VuZGVybGluZWRcIjpmYWxzZX0sXCJGb3JlZ3JvdW5kXCI6e1wiJGlkXCI6XCI0NjRcIixcIkNvbG9yXCI6e1wiJGlkXCI6XCI0NjVcIixcIkFcIjoyNTUsXCJSXCI6NjgsXCJHXCI6ODQsXCJCXCI6MTA2fX0sXCJIb3Jpem9udGFsQWxpZ25tZW50XCI6MCxcIklzVmlzaWJsZVwiOmZhbHNlfSxcIkRhdGVGb3JtYXRcIjp7XCIkaWRcIjpcIjQ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EsXCJTaGFwZVNpemVcIjowLFwiRGV0YWlsc1NwYWNpbmdcIjoyLjAsXCJQYWRkaW5nXCI6e1wiJGlkXCI6XCI0NjlcIixcIlRvcFwiOjcuMCxcIkxlZnRcIjozLjAsXCJSaWdodFwiOjAuMCxcIkJvdHRvbVwiOjIuMH0sXCJQb3NpdGlvbk9uVGFza1wiOjEsXCJTaGFwZVN0eWxlXCI6e1wiJGlkXCI6XCI0NzBcIixcIk1hcmdpblwiOntcIiRpZFwiOlwiNDcxXCIsXCJUb3BcIjowLjAsXCJMZWZ0XCI6MC4wLFwiUmlnaHRcIjowLjAsXCJCb3R0b21cIjowLjB9LFwiUGFkZGluZ1wiOntcIiRpZFwiOlwiNDcyXCIsXCJUb3BcIjowLjAsXCJMZWZ0XCI6MC4wLFwiUmlnaHRcIjowLjAsXCJCb3R0b21cIjowLjB9LFwiQmFja2dyb3VuZFwiOntcIiRpZFwiOlwiNDczXCIsXCJDb2xvclwiOntcIiRpZFwiOlwiNDc0XCIsXCJBXCI6MjU1LFwiUlwiOjE3OCxcIkdcIjoxNCxcIkJcIjoxOH19LFwiSXNWaXNpYmxlXCI6dHJ1ZSxcIldpZHRoXCI6MTIuMCxcIkhlaWdodFwiOjE0LjAsXCJCb3JkZXJTdHlsZVwiOntcIiRpZFwiOlwiNDc1XCIsXCJMaW5lU3R5bGVcIjp7XCIkaWRcIjpcIjQ3NlwiLFwiTGluZUNvbG9yXCI6e1wiJGlkXCI6XCI0NzdcIixcIkNvbG9yXCI6e1wiJGlkXCI6XCI0NzhcIixcIkFcIjoyNTUsXCJSXCI6MjM0LFwiR1wiOjIyLFwiQlwiOjMwfX0sXCJMaW5lV2VpZ2h0XCI6MC4wLFwiTGluZVR5cGVcIjowfSxcIklzVmlzaWJsZVwiOmZhbHNlfX0sXCJUaXRsZVN0eWxlXCI6e1wiJGlkXCI6XCI0NzlcIixcIkZvbnRTZXR0aW5nc1wiOntcIiRpZFwiOlwiNDgwXCIsXCJGb250U2l6ZVwiOjExLFwiRm9udE5hbWVcIjpcIkNhbGlicmlcIixcIklzQm9sZFwiOmZhbHN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NjgsXCJHXCI6ODQsXCJCXCI6MTA2fX0sXCJIb3Jpem9udGFsQWxpZ25tZW50XCI6MixcIklzVmlzaWJsZVwiOmZhbHN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IxM2M5YzYxYS01NjQ3LTRjZmMtOGM0My1hZDg1NGY1MzU5MjhcIixcIk5hbWVcIjpcIlN3aW1sYW5lIFN0eWxlIDRcIixcIkhlYWRlclN0eWxlXCI6e1wiJGlkXCI6XCI0OTBcIixcIlRleHRTdHlsZVwiOntcIiRpZFwiOlwiNDkxXCIsXCJGb250U2V0dGluZ3NcIjp7XCIkaWRcIjpcIjQ5MlwiLFwiRm9udFNpemVcIjoxMixcIkZvbnROYW1lXCI6XCJDYWxpYnJpXCIsXCJJc0JvbGRcIjpmYWxzZSxcIklzSXRhbGljXCI6ZmFsc2UsXCJJc1VuZGVybGluZWRcIjpmYWxzZX0sXCJGb3JlZ3JvdW5kXCI6e1wiJGlkXCI6XCI0OTNcIixcIkNvbG9yXCI6e1wiJGlkXCI6XCI0OTRcIixcIkFcIjoyNTUsXCJSXCI6MjU1LFwiR1wiOjI1NSxcIkJcIjoyNTV9fSxcIkhvcml6b250YWxBbGlnbm1lbnRcIjowLFwiSXNWaXNpYmxlXCI6ZmFsc2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xNDAsXCJSXCI6MCxcIkdcIjoxMTQsXCJCXCI6MTg4fX0sXCJJc1Zpc2libGVcIjpmYWxzZSxcIldpZHRoXCI6MC4wLFwiSGVpZ2h0XCI6MC4wLFwiQm9yZGVyU3R5bGVcIjp7XCIkaWRcIjpcIjUwMFwiLFwiTGluZVN0eWxlXCI6e1wiJGlkXCI6XCI1MDFcIixcIkxpbmVDb2xvclwiOntcIiRpZFwiOlwiNTAyXCIsXCJDb2xvclwiOntcIiRpZFwiOlwiNTAzXCIsXCJBXCI6MjU1LFwiUlwiOjU1LFwiR1wiOjU1LFwiQlwiOjU1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MzgsXCJSXCI6MTY1LFwiR1wiOjE2NSxcIkJcIjoxNjV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AsXCJHXCI6MTE0LFwiQlwiOjE4OH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zOCxcIlJcIjoxNjUsXCJHXCI6MTY1LFwiQlwiOjE2NX19LFwiSXNWaXNpYmxlXCI6dHJ1ZSxcIldpZHRoXCI6MC4wLFwiSGVpZ2h0XCI6MC4wLFwiQm9yZGVyU3R5bGVcIjp7XCIkaWRcIjpcIjUzM1wiLFwiTGluZVN0eWxlXCI6e1wiJGlkXCI6XCI1MzRcIixcIkxpbmVDb2xvclwiOntcIiRpZFwiOlwiNTM1XCIsXCJDb2xvclwiOntcIiRpZFwiOlwiNTM2XCIsXCJBXCI6MjU1LFwiUlwiOjIzNCxcIkdcIjoyMixcIkJcIjozMH19LFwiTGluZVdlaWdodFwiOjAuMCxcIkxpbmVUeXBlXCI6MH0sXCJJc1Zpc2libGVcIjpmYWxzZX19fSxcIkRlZmF1bHRTd2ltbGFuZU1pbGVzdG9uZVN0eWxlXCI6e1wiJGlkXCI6XCI1MzdcIixcIlRpdGxlUG9zaXRpb25cIjoyLFwiRGF0ZVBvc2l0aW9uXCI6MCxcIlNoYXBlVHlwZVwiOjIsXCJTaGFwZVNpemVcIjox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TQwLFwiUlwiOjAsXCJHXCI6MTE0LFwiQlwiOjE4OH19LFwiSXNWaXNpYmxlXCI6dHJ1ZSxcIldpZHRoXCI6MTMuMCxcIkhlaWdodFwiOjEzLjAsXCJCb3JkZXJTdHlsZVwiOntcIiRpZFwiOlwiNTQzXCIsXCJMaW5lU3R5bGVcIjp7XCIkaWRcIjpcIjU0NFwiLFwiTGluZUNvbG9yXCI6e1wiJGlkXCI6XCI1NDVcIixcIkNvbG9yXCI6e1wiJGlkXCI6XCI1NDZcIixcIkFcIjoyNTUsXCJSXCI6MjM0LFwiR1wiOjIyLFwiQlwiOjMwfX0sXCJMaW5lV2VpZ2h0XCI6Mi4wLFwiTGluZVR5cGVcIjowfSxcIklzVmlzaWJsZVwiOmZhbHNlfX0sXCJUaXRsZVN0eWxlXCI6e1wiJGlkXCI6XCI1NDdcIixcIkZvbnRTZXR0aW5nc1wiOntcIiRpZFwiOlwiNTQ4XCIsXCJGb250U2l6ZVwiOjExLFwiRm9udE5hbWVcIjpcIkNhbGlicmlcIixcIklzQm9sZFwiOnRydWUsXCJJc0l0YWxpY1wiOmZhbHNlLFwiSXNVbmRlcmxpbmVkXCI6ZmFsc2V9LFwiRm9yZWdyb3VuZFwiOntcIiRpZFwiOlwiNTQ5XCIsXCJDb2xvclwiOntcIiRpZFwiOlwiNTUwXCIsXCJBXCI6MjU1LFwiUlwiOjAsXCJHXCI6MCxcIkJcIjowfX0sXCJIb3Jpem9udGFsQWxpZ25tZW50XCI6MCxcIklzVmlzaWJsZVwiOnRydWV9LFwiRGF0ZVN0eWxlXCI6e1wiJGlkXCI6XCI1NTFcIixcIkZvbnRTZXR0aW5nc1wiOntcIiRpZFwiOlwiNTUyXCIsXCJGb250U2l6ZVwiOjEwLFwiRm9udE5hbWVcIjpcIkNhbGlicmlcIixcIklzQm9sZFwiOmZhbHNlLFwiSXNJdGFsaWNcIjpmYWxzZSxcIklzVW5kZXJsaW5lZFwiOmZhbHNlfSxcIkZvcmVncm91bmRcIjp7XCIkaWRcIjpcIjU1M1wiLFwiQ29sb3JcIjp7XCIkaWRcIjpcIjU1NFwiLFwiQVwiOjI1NSxcIlJcIjo2OCxcIkdcIjo4NCxcIkJcIjoxMDZ9fSxcIkhvcml6b250YWxBbGlnbm1lbnRcIjowLFwiSXNWaXNpYmxlXCI6dHJ1ZX0sXCJEYXRlRm9ybWF0XCI6e1wiJGlkXCI6XCI1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MCxcIlNoYXBlVGhpY2tuZXNzXCI6MS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jM3LFwiR1wiOjEyNSxcIkJcIjo0OX19LFwiSG9yaXpvbnRhbEFsaWdubWVudFwiOjAsXCJJc1Zpc2libGVcIjpmYWxz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1NSxcIkdcIjoyNTUsXCJCXCI6MjU1fX0sXCJIb3Jpem9udGFsQWxpZ25tZW50XCI6MSxcIklzVmlzaWJsZVwiOnRydWV9LFwiTWFyZ2luXCI6e1wiJGlkXCI6XCI1NjlcIixcIlRvcFwiOjAuMCxcIkxlZnRcIjowLjAsXCJSaWdodFwiOjAuMCxcIkJvdHRvbVwiOjAuMH0sXCJTdGFydERhdGVQb3NpdGlvblwiOjAsXCJFbmREYXRlUG9zaXRpb25cIjowLFwiVGl0bGVQb3NpdGlvblwiOjMsXCJEdXJhdGlvblBvc2l0aW9uXCI6MixcIlBlcmNlbnRhZ2VDb21wbGV0ZWRQb3NpdGlvblwiOjAsXCJTcGFjaW5nXCI6My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NjgsXCJHXCI6MTE0LFwiQlwiOjE5Nn19LFwiSXNWaXNpYmxlXCI6dHJ1ZSxcIldpZHRoXCI6MC4wLFwiSGVpZ2h0XCI6MTY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ZmFsc2UsXCJJc0l0YWxpY1wiOmZhbHNlLFwiSXNVbmRlcmxpbmVkXCI6ZmFsc2V9LFwiRm9yZWdyb3VuZFwiOntcIiRpZFwiOlwiNTgxXCIsXCJDb2xvclwiOntcIiRpZFwiOlwiNTgyXCIsXCJBXCI6MjU1LFwiUlwiOjAsXCJHXCI6MCxcIkJcIjowfX0sXCJIb3Jpem9udGFsQWxpZ25tZW50XCI6MixcIklzVmlzaWJsZVwiOnRydWV9LFwiRGF0ZVN0eWxlXCI6e1wiJGlkXCI6XCI1ODNcIixcIkZvbnRTZXR0aW5nc1wiOntcIiRpZFwiOlwiNTg0XCIsXCJGb250U2l6ZVwiOjEwLFwiRm9udE5hbWVcIjpcIkNhbGlicmlcIixcIklzQm9sZFwiOmZhbHNlLFwiSXNJdGFsaWNcIjpmYWxzZSxcIklzVW5kZXJsaW5lZFwiOmZhbHNlfSxcIkZvcmVncm91bmRcIjp7XCIkaWRcIjpcIjU4NVwiLFwiQ29sb3JcIjp7XCIkaWRcIjpcIjU4NlwiLFwiQVwiOjI1NSxcIlJcIjo2OCxcIkdcIjo4NCxcIkJcIjoxMDZ9fSxcIkhvcml6b250YWxBbGlnbm1lbnRcIjowLFwiSXNWaXNpYmxlXCI6ZmFsc2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ixcIlNoYXBlU2l6ZVwiOjEsXCJEZXRhaWxzU3BhY2luZ1wiOjI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xNDAsXCJSXCI6MCxcIkdcIjoxMTQsXCJCXCI6MTg4fX0sXCJJc1Zpc2libGVcIjp0cnVlLFwiV2lkdGhcIjoxMy4wLFwiSGVpZ2h0XCI6MTMuMCxcIkJvcmRlclN0eWxlXCI6e1wiJGlkXCI6XCI1OTZcIixcIkxpbmVTdHlsZVwiOntcIiRpZFwiOlwiNTk3XCIsXCJMaW5lQ29sb3JcIjp7XCIkaWRcIjpcIjU5OFwiLFwiQ29sb3JcIjp7XCIkaWRcIjpcIjU5OVwiLFwiQVwiOjI1NSxcIlJcIjoyMzQsXCJHXCI6MjIsXCJCXCI6MzB9fSxcIkxpbmVXZWlnaHRcIjowLjAsXCJMaW5lVHlwZVwiOjB9LFwiSXNWaXNpYmxlXCI6ZmFsc2V9fSxcIlRpdGxlU3R5bGVcIjp7XCIkaWRcIjpcIjYwMFwiLFwiRm9udFNldHRpbmdzXCI6e1wiJGlkXCI6XCI2MDFcIixcIkZvbnRTaXplXCI6MTEsXCJGb250TmFtZVwiOlwiQ2FsaWJyaVwiLFwiSXNCb2xkXCI6dHJ1ZSxcIklzSXRhbGljXCI6ZmFsc2UsXCJJc1VuZGVybGluZWRcIjpmYWxzZX0sXCJGb3JlZ3JvdW5kXCI6e1wiJGlkXCI6XCI2MDJcIixcIkNvbG9yXCI6e1wiJGlkXCI6XCI2MDNcIixcIkFcIjoyNTUsXCJSXCI6MCxcIkdcIjowLFwiQlwiOjB9fSxcIkhvcml6b250YWxBbGlnbm1lbnRcIjowLFwiSXNWaXNpYmxlXCI6dHJ1ZX0sXCJEYXRlU3R5bGVcIjp7XCIkaWRcIjpcIjYwNFwiLFwiRm9udFNldHRpbmdzXCI6e1wiJGlkXCI6XCI2MDVcIixcIkZvbnRTaXplXCI6MTAsXCJGb250TmFtZVwiOlwiQ2FsaWJyaVwiLFwiSXNCb2xkXCI6ZmFsc2UsXCJJc0l0YWxpY1wiOmZhbHNlLFwiSXNVbmRlcmxpbmVkXCI6ZmFsc2V9LFwiRm9yZWdyb3VuZFwiOntcIiRpZFwiOlwiNjA2XCIsXCJDb2xvclwiOntcIiRpZFwiOlwiNjA3XCIsXCJBXCI6MjU1LFwiUlwiOjY4LFwiR1wiOjg0LFwiQlwiOjEwNn19LFwiSG9yaXpvbnRhbEFsaWdubWVudFwiOjAsXCJJc1Zpc2libGVcIjp0cnVlfSxcIkRhdGVGb3JtYXRcIjp7XCIkaWRcIjpcIjYwO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MDlcIixcIkZvcm1hdFwiOjAsXCJJc1Zpc2libGVcIjpmYWxzZSxcIkxhc3RLbm93blZpc2liaWxpdHlTdGF0ZVwiOmZhbHNlfX19XSxcIkdyaWRsaW5lUGFuZWxTdHlsZVwiOntcIiRpZFwiOlwiNjEwXCIsXCJHcmlkbGluZVN0eWxlXCI6e1wiJGlkXCI6XCI2MTFcIixcIkxpbmVDb2xvclwiOntcIiRpZFwiOlwiNjEyXCIsXCJDb2xvclwiOntcIiRpZFwiOlwiNjEzXCIsXCJBXCI6MzgsXCJSXCI6OTEsXCJHXCI6MTU1LFwiQlwiOjIxM319LFwiTGluZVdlaWdodFwiOjEuMCxcIkxpbmVUeXBlXCI6MH0sXCJJc1Zpc2libGVcIjpmYWxzZX0sXCJBY3Rpdml0eUxpbmVQYW5lbFN0eWxlXCI6e1wiJGlkXCI6XCI2MTRcIixcIkFjdGl2aXR5TGluZVN0eWxlXCI6e1wiJGlkXCI6XCI2MTVcIixcIkxpbmVDb2xvclwiOntcIiRpZFwiOlwiNjE2XCIsXCJDb2xvclwiOntcIiRpZFwiOlwiNjE3XCIsXCJBXCI6MzgsXCJSXCI6NjgsXCJHXCI6MTE0LFwiQlwiOjE5Nn19LFwiTGluZVdlaWdodFwiOjEuMCxcIkxpbmVUeXBlXCI6MH0sXCJJc1Zpc2libGVcIjp0cnVlfSxcIkRlZmF1bHREZXBlbmRlbmN5U3R5bGVcIjp7XCIkaWRcIjpcIjYxOFwiLFwiTGluZVN0eWxlXCI6e1wiJGlkXCI6XCI2MTlcIixcIkxpbmVDb2xvclwiOntcIiRpZFwiOlwiNjIwXCIsXCJDb2xvclwiOntcIiRpZFwiOlwiNjIxXCIsXCJBXCI6MjU1LFwiUlwiOjAsXCJHXCI6MCxcIkJcIjowfX0sXCJMaW5lV2VpZ2h0XCI6MS4wLFwiTGluZVR5cGVcIjowfSxcIkVuZEFycm93aGVhZExpbmVTdHlsZVwiOntcIiRpZFwiOlwiNjIyXCIsXCJLaW5kXCI6MSxcIldpZHRoXCI6MSxcIkxlbmd0aFwiOjB9LFwiQnJpbmdUb0Zyb250XCI6dHJ1ZSxcIlJhZGl1c1wiOjAuMH0sXCJDcml0aWNhbFBhdGhTdHlsZVwiOntcIiRpZFwiOlwiNjIzXCIsXCJDcml0aWNhbFBhdGhTdHlsZU9wdGlvbnNcIjoxNSxcIkxpbmVTdHlsZVwiOntcIiRpZFwiOlwiNjI0XCIsXCJMaW5lQ29sb3JcIjp7XCIkaWRcIjpcIjYyNVwiLFwiQ29sb3JcIjp7XCIkaWRcIjpcIjYyNlwiLFwiQVwiOjI1NSxcIlJcIjoyMjIsXCJHXCI6NTAsXCJCXCI6NTB9fSxcIkxpbmVXZWlnaHRcIjoxLjAsXCJMaW5lVHlwZVwiOjB9LFwiVGl0bGVGb3JlZ3JvdW5kXCI6e1wiJGlkXCI6XCI2MjdcIixcIkNvbG9yXCI6e1wiJGlkXCI6XCI2MjhcIixcIkFcIjoyNTUsXCJSXCI6MTc2LFwiR1wiOjE5LFwiQlwiOjI1fX0sXCJTaGFwZXNCYWNrZ3JvdW5kXCI6e1wiJGlkXCI6XCI2MjlcIixcIkNvbG9yXCI6e1wiJGlkXCI6XCI2MzBcIixcIkFcIjoyNTUsXCJSXCI6MjUzLFwiR1wiOjIwMyxcIkJcIjoyMDh9fSxcIlNoYXBlc0JvcmRlclN0eWxlXCI6e1wiJGlkXCI6XCI2MzFcIixcIkxpbmVDb2xvclwiOntcIiRpZFwiOlwiNjMyXCIsXCJDb2xvclwiOntcIiRpZFwiOlwiNjMzXCIsXCJBXCI6MjU1LFwiUlwiOjIyMixcIkdcIjo1MCxcIkJcIjo1MH19LFwiTGluZVdlaWdodFwiOjIuMCxcIkxpbmVUeXBlXCI6MH19LFwiUGFuZWxzU3BhY2luZ0RlZmluaXRpb25cIjp7XCIkaWRcIjpcIjYzNFwiLFwiU3BhY2luZ0Fib3ZlVGltZWJhbmRcIjoxNixcIlNwYWNpbmdCZWxvd1RpbWViYW5kXCI6MTYsXCJTcGFjaW5nQWJvdmVCZXR3ZWVuU3dpbWxhbmVzQW5kVGFza3NcIjoxNixcIlNwYWNpbmdCZWxvd0JldHdlZW5Td2ltbGFuZXNBbmRUYXNrc1wiOjE2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I1NSxcIkdcIjoyNTUsXCJCXCI6MjU1fSxcIkFjY2VudDJcIjp7XCIkaWRcIjpcIjYzOVwiLFwiQVwiOjI1NSxcIlJcIjo2OCxcIkdcIjo4NCxcIkJcIjoxMDZ9LFwiQWNjZW50M1wiOntcIiRpZFwiOlwiNjQwXCIsXCJBXCI6MTQwLFwiUlwiOjQ3LFwiR1wiOjU0LFwiQlwiOjE1M30sXCJBY2NlbnQ0XCI6e1wiJGlkXCI6XCI2NDFcIixcIkFcIjoxNDAsXCJSXCI6MTExLFwiR1wiOjQ5LFwiQlwiOjE1Mn0sXCJBY2NlbnQ1XCI6e1wiJGlkXCI6XCI2NDJcIixcIkFcIjoxNDAsXCJSXCI6MjYsXCJHXCI6MTcwLFwiQlwiOjY2fSxcIkFjY2VudDZcIjp7XCIkaWRcIjpcIjY0M1wiLFwiQVwiOjE0MCxcIlJcIjowLFwiR1wiOjExNCxcIkJcIjoxODh9LFwiQWNjZW50N1wiOntcIiRpZFwiOlwiNjQ0XCIsXCJBXCI6MjU1LFwiUlwiOjE2MCxcIkdcIjo0MyxcIkJcIjoxNDd9LFwiQWNjZW50OFwiOntcIiRpZFwiOlwiNjQ1XCIsXCJBXCI6MjU1LFwiUlwiOjc4LFwiR1wiOjE2NyxcIkJcIjo0Nn19LFwiX2N1c3RvbVByZXNldENvbG9yc1wiOntcIiRpZFwiOlwiNjQ2XCJ9fX0ifSwiU2V0dGluZ3MiOnsiJGlkIjoiMjQzMiIsIkltcGFPcHRpb25zIjp7IiRpZCI6IjI0MzM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NDM0IiwiVXNlVGltZSI6ZmFsc2UsIldvcmtEYXlTdGFydCI6IjAwOjAwOjAwIiwiV29ya0RheUVuZCI6IjIzOjU5OjAwIn0sIkxhc3RVc2VkVGVtcGxhdGVJZCI6ImNjMjZmODYzLTI3Y2UtNDgwZS1hNTg5LWIzZjEyZjJkNmViMCIsIkxhc3RVc2VkVGhlbWVEZXRhaWxzIjp7IiRpZCI6IjI0MzUiLCJJZCI6IjlhNTkyYTE2LTZmNmEtNDkzYS1hMjA0LWY3MTY0OTM4ZWExYSIsIlRpdGxlIjoiVW50aXRsZWQgdGhlbWUiLCJDYXRlZ29yeSI6Mn0sIkZpcnN0V2Vla09mWWVhciI6MCwiUGxhY2VNaWxlc3RvbmVBdFRoZUJlZ2lubmluZ09mVGhlRGF5IjpmYWxzZSwiRGVwZW5kZW5jeVNjaGVkdWxpbmdTZXR0aW5ncyI6eyIkaWQiOiIyNDM2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3-24T00:00:00.0000000Z"/>
  <p:tag name="OTLENDDATE" val="2025-03-31T23:59:00.0000000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2T23:59:00.0000000Z"/>
  <p:tag name="OTLENDDATE" val="2025-04-09T23:59:00.0000000Z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4-11T00:00:00.0000000Z"/>
  <p:tag name="OTLENDDATE" val="2025-04-18T00:39:00.0000000Z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4-19T00:00:00.0000000Z"/>
  <p:tag name="OTLENDDATE" val="2025-04-25T00:34:00.0000000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1T00:00:00.0000000Z"/>
  <p:tag name="OTLENDDATE" val="2025-04-15T00:24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16T00:00:00.0000000Z"/>
  <p:tag name="OTLENDDATE" val="2025-04-20T00:34:00.0000000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23T00:00:00.0000000Z"/>
  <p:tag name="OTLENDDATE" val="2025-04-29T23:09:00.0000000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5-01T00:00:00.0000000Z"/>
  <p:tag name="OTLENDDATE" val="2025-05-09T14:46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8T00:00:00.0000000Z"/>
  <p:tag name="OTLENDDATE" val="2025-04-17T22:48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9T00:00:00.0000000Z"/>
  <p:tag name="OTLENDDATE" val="2025-04-15T00:46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9T00:00:00.0000000Z"/>
  <p:tag name="OTLENDDATE" val="2025-04-16T00:07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22T00:00:00.0000000Z"/>
  <p:tag name="OTLENDDATE" val="2025-05-01T00:35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5-05-03T21:14:00.0000000Z"/>
  <p:tag name="OTLENDDATE" val="2025-05-18T21:0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01T23:59:00.0000000Z"/>
  <p:tag name="OTLENDDATE" val="2025-06-10T23:2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6-13T00:00:00.0000000Z"/>
  <p:tag name="OTLENDDATE" val="2025-06-19T00:46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5-20T00:00:00.0000000Z"/>
  <p:tag name="OTLENDDATE" val="2025-05-28T23:30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09T00:00:00.0000000Z"/>
  <p:tag name="OTLENDDATE" val="2025-05-13T23:41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nd out questionnair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01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sting"/>
  <p:tag name="OTLPOSITIONONTASK" val="None"/>
  <p:tag name="OTLRELATEDTASKID" val="00000000-0000-0000-0000-000000000000"/>
  <p:tag name="OTLWEEKNUMBERINGFORMAT" val="WNFormat1"/>
  <p:tag name="OTLWEEKNUMBERINGISVISIBLE" val="False"/>
  <p:tag name="OTLDATE" val="2025-05-28T23:59:00.000000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raining for BC team"/>
  <p:tag name="OTLPOSITIONONTASK" val="Above"/>
  <p:tag name="OTLRELATEDTASKID" val="00000000-0000-0000-0000-000000000000"/>
  <p:tag name="OTLWEEKNUMBERINGFORMAT" val="WNFormat1"/>
  <p:tag name="OTLWEEKNUMBERINGISVISIBLE" val="False"/>
  <p:tag name="OTLDATE" val="2025-05-18T23:59:00.0000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129"/>
  <p:tag name="OTLLEFTENDCAPSMARGINLEFT" val="69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"/>
  <p:tag name="OTLTIMEBANDSCALETYPE" val="Weeks"/>
  <p:tag name="OTLTIMEBANDSHAPETYPE" val="RoundedCornerRectangleTimeband"/>
  <p:tag name="OTLTIMEBANDSHAPEHEIGHT" val="20"/>
  <p:tag name="OTLTIMEBANDSHAPEPADDINGLEFT" val="0"/>
  <p:tag name="OTLTIMEBANDENDDATE" val="2025-06-19T00:46:00.000000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rientation exercises"/>
  <p:tag name="OTLPOSITIONONTASK" val="Above"/>
  <p:tag name="OTLRELATEDTASKID" val="00000000-0000-0000-0000-000000000000"/>
  <p:tag name="OTLWEEKNUMBERINGFORMAT" val="WNFormat1"/>
  <p:tag name="OTLWEEKNUMBERINGISVISIBLE" val="False"/>
  <p:tag name="OTLDATE" val="2025-05-23T23:59:00.000000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nagement approval"/>
  <p:tag name="OTLDATE" val="2025-04-28T23:59:00.0000000"/>
  <p:tag name="OTLPOSITIONONTASK" val="Above"/>
  <p:tag name="OTLRELATEDTASKID" val="9818f144-a2b0-4a44-a496-c765508b6d13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structional Workshop"/>
  <p:tag name="OTLDATE" val="2025-03-30T23:59:00.0000000"/>
  <p:tag name="OTLPOSITIONONTASK" val="Above"/>
  <p:tag name="OTLRELATEDTASKID" val="dde577c4-7e39-46d7-9f23-0664cd0e40d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anagement approval"/>
  <p:tag name="OTLPOSITIONONTASK" val="Above"/>
  <p:tag name="OTLRELATEDTASKID" val="165a9a19-8be3-4acf-94aa-ba443ae68771"/>
  <p:tag name="OTLDATE" val="2025-04-30T23:59:00.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2020-04-15T11:10:15Z</dcterms:created>
  <dcterms:modified xsi:type="dcterms:W3CDTF">2024-10-17T09:06:49Z</dcterms:modified>
</cp:coreProperties>
</file>