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98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12"/>
      </p:cViewPr>
      <p:guideLst>
        <p:guide orient="horz" pos="2160"/>
        <p:guide pos="71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07C76-46C6-4C4B-AAAC-5DCC75F21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70BBC-12C1-4500-AE9D-8B79A1C7D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70856-4E5B-423A-B83E-A9AA09DE0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7222D-1B36-4B20-9435-7FC72C4B1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22587-92F0-4A32-AADE-0C605974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2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BB340-727D-4A2D-A61A-E3AAD6DC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42EF00-9783-4A54-9758-436D6E5DA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DC958-D1BA-4BEB-A664-04C72B68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BB7F3-C493-4270-935B-AFA00491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F3370-71DE-4891-B967-6111417F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4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D678EB-4668-4918-99BA-770C8C22C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E735D-F707-41D8-867B-A67A7BB1D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3C86C-CC10-42EB-9C75-97B5A631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140BF-7EC0-4399-921A-09AE3CE6E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310C3-F009-44CC-B801-AE3B4B6F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9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B807-B0AB-4D51-94E5-2E15041B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2DB9-C9C4-4B33-803E-A02EA56CC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5FBE1-94F5-45D7-99A1-CD99DB938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226B6-19BA-49A2-BBF7-7A4B3ABF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EE466-55DE-4477-BC19-B1F90AF27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9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9E57-ADEA-437B-9901-42AA7B61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AF535-28DB-44A5-8227-F6B08BA99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CFF47-FC9C-4443-8039-A17822942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3E14-77F8-4E90-A206-449D09BF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BD22E-FBBC-4608-AEBA-7D3199469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8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90FE9-1386-494B-BE7B-8565E560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3C604-38EE-431A-B4CC-44B416814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0E04B-5F78-4E72-BCD8-78316BA2C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63760-484D-4E75-83CF-4B504857A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6B9C4-BBE4-40A7-B38F-4E97313B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B3755-C16E-4F54-90DC-1F4A869D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4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FCBE0-A452-4A6F-A732-38805977E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6E51E-0C18-430C-B2CE-5F2AF2DDB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DB281-7A03-48E0-8D9B-2C7F1F62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6EBF2-D75F-48CF-9A7A-DC1B4EC21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140E97-0CF5-42F9-B4C5-09C2E9B24E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CEE58C-9DDB-4D3D-A504-7F2443FF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B3967-3511-435D-BECF-FD10364B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CE7A69-C686-43F1-AB58-575DAB61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5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B970-9EFE-4595-94EC-213A4529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882A2-FCDE-42A5-B5BE-CF6F391D6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10AF6-1375-4B44-BBB4-34093501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E6B08-4CD1-425E-8DC7-F8BCD91A6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5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362D4C-D9F6-429F-B9C1-41F07EA64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98A528-7EAE-44CC-B992-3AA31118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774A-44B7-4F1A-A155-D3630C1C6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7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5A7C7-1AEF-4478-8211-A705CCBF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AA67D-CA14-4CA1-BF81-C43913288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935DE-57C3-49AA-B44F-1831E7FAC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CB31A-56F5-4606-B99D-940CFC6D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0C173-3EDE-4733-99AB-64D6FDAA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118F7-667F-4E4A-82AA-78D3E0F4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893B-8CD7-4B52-B59D-DEEBA0E9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DC10DB-DE45-42D3-8178-11A268C93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10013-8C5F-4324-A5D3-9F3A82D0F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660C8-5993-4E4A-9C55-0B4F938B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0790D-BA9A-4468-908F-46E5F7892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050D4-CDEE-4FA2-948F-631E585C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0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BE59D-EEBE-467B-BFE0-23ED0E657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8B2CB-103D-4EA2-9D32-CEDE5D8E0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8FADB-6A23-4C63-BFB1-CE0B99774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13EFC-FDC8-420A-B0C7-813177069B84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C5F10-21D5-4EE9-8FC6-1178F168D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7A76B-E24E-43B5-BB20-D5A89F837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4F52A-695B-43E8-9EDC-CC1F3D32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5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265E645D-68BE-436E-AFF0-192446D35BA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45086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44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0FACA840-060D-4D0E-9CA9-3678401CD24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4508669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44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cxnSp>
        <p:nvCxnSpPr>
          <p:cNvPr id="22" name="OTLSHAPE_M_850270193cf0418d8304fc7613d8c1e2_Connector1">
            <a:extLst>
              <a:ext uri="{FF2B5EF4-FFF2-40B4-BE49-F238E27FC236}">
                <a16:creationId xmlns:a16="http://schemas.microsoft.com/office/drawing/2014/main" id="{0FB068D8-8906-41AA-B30C-61F6CDAD149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727920" y="2323211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468cb5a8478d410d97d39ec5e8ae07a0_Connector1">
            <a:extLst>
              <a:ext uri="{FF2B5EF4-FFF2-40B4-BE49-F238E27FC236}">
                <a16:creationId xmlns:a16="http://schemas.microsoft.com/office/drawing/2014/main" id="{F4DC90B7-751D-4CDA-9EA9-F863E3BA49E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449254" y="2323211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caf8b92d53d34c98be4fe72b1a6ff3c0_Connector1">
            <a:extLst>
              <a:ext uri="{FF2B5EF4-FFF2-40B4-BE49-F238E27FC236}">
                <a16:creationId xmlns:a16="http://schemas.microsoft.com/office/drawing/2014/main" id="{9472CC73-46AA-4159-84A0-FB8CE48CFB7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173424" y="2788454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M_678181a473064b809380f9abe10002ff_Connector1">
            <a:extLst>
              <a:ext uri="{FF2B5EF4-FFF2-40B4-BE49-F238E27FC236}">
                <a16:creationId xmlns:a16="http://schemas.microsoft.com/office/drawing/2014/main" id="{F43C2DC7-B0D7-4BF6-A8EB-7945910B270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66988" y="1857968"/>
            <a:ext cx="0" cy="1379008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85e302752f2c47379258c63292532c3c_Connector1">
            <a:extLst>
              <a:ext uri="{FF2B5EF4-FFF2-40B4-BE49-F238E27FC236}">
                <a16:creationId xmlns:a16="http://schemas.microsoft.com/office/drawing/2014/main" id="{7623ACE2-7BA5-4B15-AB66-02CF5F04D62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173331" y="2788454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7eccb403e94439584716399ac34933c_Connector1">
            <a:extLst>
              <a:ext uri="{FF2B5EF4-FFF2-40B4-BE49-F238E27FC236}">
                <a16:creationId xmlns:a16="http://schemas.microsoft.com/office/drawing/2014/main" id="{E8DBE119-2C50-4D73-B32D-FE91AFB963C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880296" y="2788454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A8AE3E2-E66F-4AF6-8655-0D819C5FCE5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4457700"/>
            <a:ext cx="10515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4555172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770050" y="4555172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EEC995A-25AD-4BB9-BA5A-B8A0193F4280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2646504" y="4555172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18A91C4-C573-47CC-A462-D96ECE2BA81F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522957" y="45551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8B06A76D-3FA1-4E20-B1BB-2A9AEF1A91B1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413778" y="45551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9FE6B3E-9C61-4EA7-B72C-1C590159DD5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5290231" y="4555172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B8DF79DB-901C-4DF6-ACF3-CFEE05BD4489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166684" y="45551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CE63E5D-B474-4F50-B9C2-E0664A90602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7014401" y="4555172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7400A737-6ED8-4EAB-B221-071D8C4ABDD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890854" y="4555172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47D0A994-9A96-4FD2-BF4C-73B06819DEE8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767307" y="45551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F533DC36-9026-4D28-B5BE-C227EF324461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658128" y="4555172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63B8838C-A1F9-4C8E-98CD-48DBEDB1A75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10534582" y="4555172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62" name="OTLSHAPE_T_a82269eb335f4826b627d4afce417f01_Shape">
            <a:extLst>
              <a:ext uri="{FF2B5EF4-FFF2-40B4-BE49-F238E27FC236}">
                <a16:creationId xmlns:a16="http://schemas.microsoft.com/office/drawing/2014/main" id="{5DA2F9AD-A9AD-457B-967C-4A918F1B1FC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44465" y="3236976"/>
            <a:ext cx="4394200" cy="325543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T_df4d89a3d35b45f7b90ef9ae229234f2_Shape">
            <a:extLst>
              <a:ext uri="{FF2B5EF4-FFF2-40B4-BE49-F238E27FC236}">
                <a16:creationId xmlns:a16="http://schemas.microsoft.com/office/drawing/2014/main" id="{3F898AC0-7BD2-44F4-B302-4F4D96D2123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226731" y="3236976"/>
            <a:ext cx="4800600" cy="325543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TLSHAPE_T_f7095a83a335486d93b8ba558036dcdc_Shape">
            <a:extLst>
              <a:ext uri="{FF2B5EF4-FFF2-40B4-BE49-F238E27FC236}">
                <a16:creationId xmlns:a16="http://schemas.microsoft.com/office/drawing/2014/main" id="{7CB2F896-9732-4309-B2CE-901599046BB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258397" y="3758438"/>
            <a:ext cx="2654300" cy="325543"/>
          </a:xfrm>
          <a:prstGeom prst="chevr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TLSHAPE_T_a82269eb335f4826b627d4afce417f01_JoinedDate">
            <a:extLst>
              <a:ext uri="{FF2B5EF4-FFF2-40B4-BE49-F238E27FC236}">
                <a16:creationId xmlns:a16="http://schemas.microsoft.com/office/drawing/2014/main" id="{DE091715-57E5-4754-B8AF-E18A35435C4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2527001" y="3407495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2020 - Oct 2020</a:t>
            </a:r>
          </a:p>
        </p:txBody>
      </p:sp>
      <p:sp>
        <p:nvSpPr>
          <p:cNvPr id="69" name="OTLSHAPE_T_a82269eb335f4826b627d4afce417f01_Title">
            <a:extLst>
              <a:ext uri="{FF2B5EF4-FFF2-40B4-BE49-F238E27FC236}">
                <a16:creationId xmlns:a16="http://schemas.microsoft.com/office/drawing/2014/main" id="{9B1EC454-556F-4313-A8CF-F1884194BA9D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688629" y="3236976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Trial</a:t>
            </a:r>
          </a:p>
        </p:txBody>
      </p:sp>
      <p:sp>
        <p:nvSpPr>
          <p:cNvPr id="72" name="OTLSHAPE_T_df4d89a3d35b45f7b90ef9ae229234f2_Duration">
            <a:extLst>
              <a:ext uri="{FF2B5EF4-FFF2-40B4-BE49-F238E27FC236}">
                <a16:creationId xmlns:a16="http://schemas.microsoft.com/office/drawing/2014/main" id="{6EA5958D-98EA-467B-BDEA-7AB7C4A19AC9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226731" y="3562519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 mons</a:t>
            </a:r>
          </a:p>
        </p:txBody>
      </p:sp>
      <p:sp>
        <p:nvSpPr>
          <p:cNvPr id="76" name="OTLSHAPE_T_df4d89a3d35b45f7b90ef9ae229234f2_JoinedDate">
            <a:extLst>
              <a:ext uri="{FF2B5EF4-FFF2-40B4-BE49-F238E27FC236}">
                <a16:creationId xmlns:a16="http://schemas.microsoft.com/office/drawing/2014/main" id="{04032741-07F4-421C-85C3-C4D3B76F000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7094786" y="3407495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2020 - Sep 2021</a:t>
            </a:r>
          </a:p>
        </p:txBody>
      </p:sp>
      <p:sp>
        <p:nvSpPr>
          <p:cNvPr id="77" name="OTLSHAPE_T_df4d89a3d35b45f7b90ef9ae229234f2_Title">
            <a:extLst>
              <a:ext uri="{FF2B5EF4-FFF2-40B4-BE49-F238E27FC236}">
                <a16:creationId xmlns:a16="http://schemas.microsoft.com/office/drawing/2014/main" id="{FC2C6958-86A5-4FE5-A137-03C4F1CD47B1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7260606" y="3236976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 Trial</a:t>
            </a:r>
          </a:p>
        </p:txBody>
      </p:sp>
      <p:sp>
        <p:nvSpPr>
          <p:cNvPr id="80" name="OTLSHAPE_T_f7095a83a335486d93b8ba558036dcdc_Duration">
            <a:extLst>
              <a:ext uri="{FF2B5EF4-FFF2-40B4-BE49-F238E27FC236}">
                <a16:creationId xmlns:a16="http://schemas.microsoft.com/office/drawing/2014/main" id="{9FCEB42B-4B5B-4F12-B504-BAF7C6AA2E9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8258397" y="4083981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 mons</a:t>
            </a:r>
          </a:p>
        </p:txBody>
      </p:sp>
      <p:sp>
        <p:nvSpPr>
          <p:cNvPr id="84" name="OTLSHAPE_T_f7095a83a335486d93b8ba558036dcdc_JoinedDate">
            <a:extLst>
              <a:ext uri="{FF2B5EF4-FFF2-40B4-BE49-F238E27FC236}">
                <a16:creationId xmlns:a16="http://schemas.microsoft.com/office/drawing/2014/main" id="{061CB5E9-3BBE-4409-98D7-BFB3A05D48C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9159484" y="3928957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31 - Nov 30</a:t>
            </a:r>
          </a:p>
        </p:txBody>
      </p:sp>
      <p:sp>
        <p:nvSpPr>
          <p:cNvPr id="85" name="OTLSHAPE_T_f7095a83a335486d93b8ba558036dcdc_Title">
            <a:extLst>
              <a:ext uri="{FF2B5EF4-FFF2-40B4-BE49-F238E27FC236}">
                <a16:creationId xmlns:a16="http://schemas.microsoft.com/office/drawing/2014/main" id="{275CE630-9F8F-4942-876E-1DBCC3D20F3E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196038" y="375843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 Trial</a:t>
            </a:r>
          </a:p>
        </p:txBody>
      </p:sp>
      <p:sp>
        <p:nvSpPr>
          <p:cNvPr id="120" name="OTLSHAPE_T_a82269eb335f4826b627d4afce417f01_Duration">
            <a:extLst>
              <a:ext uri="{FF2B5EF4-FFF2-40B4-BE49-F238E27FC236}">
                <a16:creationId xmlns:a16="http://schemas.microsoft.com/office/drawing/2014/main" id="{94BAE01C-F9EB-461E-9C39-7FFC3B55D156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44465" y="3562519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mons</a:t>
            </a:r>
          </a:p>
        </p:txBody>
      </p: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882532" y="47752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94cf3d23472646b596dba9c7b004a38e_Shape">
            <a:extLst>
              <a:ext uri="{FF2B5EF4-FFF2-40B4-BE49-F238E27FC236}">
                <a16:creationId xmlns:a16="http://schemas.microsoft.com/office/drawing/2014/main" id="{9764460F-31C0-4E27-A2D0-8725604B23A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911361" y="47752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M_678181a473064b809380f9abe10002ff_Shape">
            <a:extLst>
              <a:ext uri="{FF2B5EF4-FFF2-40B4-BE49-F238E27FC236}">
                <a16:creationId xmlns:a16="http://schemas.microsoft.com/office/drawing/2014/main" id="{1D2CF72B-FF3F-4754-8305-68A309A2ED2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092388" y="1857968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M_850270193cf0418d8304fc7613d8c1e2_Shape">
            <a:extLst>
              <a:ext uri="{FF2B5EF4-FFF2-40B4-BE49-F238E27FC236}">
                <a16:creationId xmlns:a16="http://schemas.microsoft.com/office/drawing/2014/main" id="{BF0F3DCC-62E1-4BCB-BE0C-F563CC9EF17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753320" y="2323211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M_85e302752f2c47379258c63292532c3c_Shape">
            <a:extLst>
              <a:ext uri="{FF2B5EF4-FFF2-40B4-BE49-F238E27FC236}">
                <a16:creationId xmlns:a16="http://schemas.microsoft.com/office/drawing/2014/main" id="{36AA3811-84EA-46A9-BA2F-8182969EF101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198731" y="2788454"/>
            <a:ext cx="165100" cy="165100"/>
          </a:xfrm>
          <a:prstGeom prst="wav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OTLSHAPE_M_468cb5a8478d410d97d39ec5e8ae07a0_Shape">
            <a:extLst>
              <a:ext uri="{FF2B5EF4-FFF2-40B4-BE49-F238E27FC236}">
                <a16:creationId xmlns:a16="http://schemas.microsoft.com/office/drawing/2014/main" id="{335BAEC5-0DFD-4A1D-B72F-1839DE2A9FC7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474654" y="2323211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M_07eccb403e94439584716399ac34933c_Shape">
            <a:extLst>
              <a:ext uri="{FF2B5EF4-FFF2-40B4-BE49-F238E27FC236}">
                <a16:creationId xmlns:a16="http://schemas.microsoft.com/office/drawing/2014/main" id="{D5CAD444-C863-46F6-A4D2-73FE20F17B3E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905696" y="2788454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M_caf8b92d53d34c98be4fe72b1a6ff3c0_Shape">
            <a:extLst>
              <a:ext uri="{FF2B5EF4-FFF2-40B4-BE49-F238E27FC236}">
                <a16:creationId xmlns:a16="http://schemas.microsoft.com/office/drawing/2014/main" id="{40A24325-7B29-409D-B809-2C0D4C4A46A3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198824" y="2788454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M_9c8ddf7a70c148eba91145ca317f343b_Shape">
            <a:extLst>
              <a:ext uri="{FF2B5EF4-FFF2-40B4-BE49-F238E27FC236}">
                <a16:creationId xmlns:a16="http://schemas.microsoft.com/office/drawing/2014/main" id="{41D6123A-7F92-4072-B74F-907067BA345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787814" y="477520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M_1b6d63b24b05490c84cfd788823ac7b6_Shape">
            <a:extLst>
              <a:ext uri="{FF2B5EF4-FFF2-40B4-BE49-F238E27FC236}">
                <a16:creationId xmlns:a16="http://schemas.microsoft.com/office/drawing/2014/main" id="{0E0EB864-D112-49A7-B397-C01D6423B19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158455" y="4775200"/>
            <a:ext cx="228600" cy="2540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M_678181a473064b809380f9abe10002ff_Title">
            <a:extLst>
              <a:ext uri="{FF2B5EF4-FFF2-40B4-BE49-F238E27FC236}">
                <a16:creationId xmlns:a16="http://schemas.microsoft.com/office/drawing/2014/main" id="{96C868EB-79E0-4476-9110-954E42E2B545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88577" y="1739646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30" name="OTLSHAPE_M_678181a473064b809380f9abe10002ff_Date">
            <a:extLst>
              <a:ext uri="{FF2B5EF4-FFF2-40B4-BE49-F238E27FC236}">
                <a16:creationId xmlns:a16="http://schemas.microsoft.com/office/drawing/2014/main" id="{F9DE71B6-4872-4B86-B157-7703EE8BB16A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88577" y="1935565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15, 2020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" name="OTLSHAPE_M_850270193cf0418d8304fc7613d8c1e2_Title">
            <a:extLst>
              <a:ext uri="{FF2B5EF4-FFF2-40B4-BE49-F238E27FC236}">
                <a16:creationId xmlns:a16="http://schemas.microsoft.com/office/drawing/2014/main" id="{29100BE5-9D18-41BC-8E8A-1B6A42980136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949509" y="2204889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33" name="OTLSHAPE_M_850270193cf0418d8304fc7613d8c1e2_Date">
            <a:extLst>
              <a:ext uri="{FF2B5EF4-FFF2-40B4-BE49-F238E27FC236}">
                <a16:creationId xmlns:a16="http://schemas.microsoft.com/office/drawing/2014/main" id="{181565A7-9008-4F2D-8BAC-0224BC0351E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949509" y="2400808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1, 2020</a:t>
            </a:r>
          </a:p>
        </p:txBody>
      </p:sp>
      <p:sp>
        <p:nvSpPr>
          <p:cNvPr id="35" name="OTLSHAPE_M_85e302752f2c47379258c63292532c3c_Title">
            <a:extLst>
              <a:ext uri="{FF2B5EF4-FFF2-40B4-BE49-F238E27FC236}">
                <a16:creationId xmlns:a16="http://schemas.microsoft.com/office/drawing/2014/main" id="{EB698844-C733-4398-B347-A119CC0088D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394919" y="2670133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36" name="OTLSHAPE_M_85e302752f2c47379258c63292532c3c_Date">
            <a:extLst>
              <a:ext uri="{FF2B5EF4-FFF2-40B4-BE49-F238E27FC236}">
                <a16:creationId xmlns:a16="http://schemas.microsoft.com/office/drawing/2014/main" id="{AD0C47B1-BDB7-4584-94AF-1C1F1D501AF1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394919" y="2866051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1, 2020</a:t>
            </a:r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785906" y="5235025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sng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668939" y="505460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15, 2020</a:t>
            </a:r>
          </a:p>
        </p:txBody>
      </p:sp>
      <p:sp>
        <p:nvSpPr>
          <p:cNvPr id="44" name="OTLSHAPE_M_468cb5a8478d410d97d39ec5e8ae07a0_Title">
            <a:extLst>
              <a:ext uri="{FF2B5EF4-FFF2-40B4-BE49-F238E27FC236}">
                <a16:creationId xmlns:a16="http://schemas.microsoft.com/office/drawing/2014/main" id="{76772591-8C0C-433B-B44E-42CC4D8F56B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670842" y="2204889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45" name="OTLSHAPE_M_468cb5a8478d410d97d39ec5e8ae07a0_Date">
            <a:extLst>
              <a:ext uri="{FF2B5EF4-FFF2-40B4-BE49-F238E27FC236}">
                <a16:creationId xmlns:a16="http://schemas.microsoft.com/office/drawing/2014/main" id="{7D20FEB2-5894-4C2D-B7AF-0D86CA517A02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5670842" y="240080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15, 2020</a:t>
            </a:r>
          </a:p>
        </p:txBody>
      </p:sp>
      <p:sp>
        <p:nvSpPr>
          <p:cNvPr id="47" name="OTLSHAPE_M_07eccb403e94439584716399ac34933c_Title">
            <a:extLst>
              <a:ext uri="{FF2B5EF4-FFF2-40B4-BE49-F238E27FC236}">
                <a16:creationId xmlns:a16="http://schemas.microsoft.com/office/drawing/2014/main" id="{014044C0-D590-4B2C-B920-A8A3BC22BD02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101885" y="2670133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48" name="OTLSHAPE_M_07eccb403e94439584716399ac34933c_Date">
            <a:extLst>
              <a:ext uri="{FF2B5EF4-FFF2-40B4-BE49-F238E27FC236}">
                <a16:creationId xmlns:a16="http://schemas.microsoft.com/office/drawing/2014/main" id="{AAD28CDA-5076-41C6-A476-2A3C89BAED4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101885" y="2866051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15, 2020</a:t>
            </a:r>
          </a:p>
        </p:txBody>
      </p:sp>
      <p:sp>
        <p:nvSpPr>
          <p:cNvPr id="50" name="OTLSHAPE_M_caf8b92d53d34c98be4fe72b1a6ff3c0_Title">
            <a:extLst>
              <a:ext uri="{FF2B5EF4-FFF2-40B4-BE49-F238E27FC236}">
                <a16:creationId xmlns:a16="http://schemas.microsoft.com/office/drawing/2014/main" id="{63D23E3D-2DF3-4B58-B3B2-1D59A00F617F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395012" y="2670133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51" name="OTLSHAPE_M_caf8b92d53d34c98be4fe72b1a6ff3c0_Date">
            <a:extLst>
              <a:ext uri="{FF2B5EF4-FFF2-40B4-BE49-F238E27FC236}">
                <a16:creationId xmlns:a16="http://schemas.microsoft.com/office/drawing/2014/main" id="{7F286FF3-8AA8-4CBB-85D8-4833DA548C68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395012" y="2866051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15, 2021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7834964" y="5235025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922764" y="5054600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31, 2021</a:t>
            </a:r>
          </a:p>
        </p:txBody>
      </p:sp>
      <p:sp>
        <p:nvSpPr>
          <p:cNvPr id="56" name="OTLSHAPE_M_94cf3d23472646b596dba9c7b004a38e_Title">
            <a:extLst>
              <a:ext uri="{FF2B5EF4-FFF2-40B4-BE49-F238E27FC236}">
                <a16:creationId xmlns:a16="http://schemas.microsoft.com/office/drawing/2014/main" id="{BEB496FF-9E4B-449E-B69C-8FF47AB01E9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9830526" y="5235025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sng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</a:t>
            </a:r>
          </a:p>
        </p:txBody>
      </p:sp>
      <p:sp>
        <p:nvSpPr>
          <p:cNvPr id="57" name="OTLSHAPE_M_94cf3d23472646b596dba9c7b004a38e_Date">
            <a:extLst>
              <a:ext uri="{FF2B5EF4-FFF2-40B4-BE49-F238E27FC236}">
                <a16:creationId xmlns:a16="http://schemas.microsoft.com/office/drawing/2014/main" id="{8466776F-43DD-4606-AFD1-89048B27D47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693810" y="505460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30, 2021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0442374" y="5235025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0561500" y="505460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30, 2021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737373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ACCFD5B-AEBC-4298-BDA0-5CA15EF61EE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287995" y="645883"/>
            <a:ext cx="6170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Trial Roadmap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BD8078-852E-4E1B-A200-9E930365795B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287995" y="1287856"/>
            <a:ext cx="6170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COPA Human Trials in USA</a:t>
            </a:r>
          </a:p>
        </p:txBody>
      </p:sp>
      <p:graphicFrame>
        <p:nvGraphicFramePr>
          <p:cNvPr id="24" name="Table 30">
            <a:extLst>
              <a:ext uri="{FF2B5EF4-FFF2-40B4-BE49-F238E27FC236}">
                <a16:creationId xmlns:a16="http://schemas.microsoft.com/office/drawing/2014/main" id="{E5E2A325-2055-4895-8A7C-7ED20DE3E8BB}"/>
              </a:ext>
            </a:extLst>
          </p:cNvPr>
          <p:cNvGraphicFramePr>
            <a:graphicFrameLocks noGrp="1"/>
          </p:cNvGraphicFramePr>
          <p:nvPr/>
        </p:nvGraphicFramePr>
        <p:xfrm>
          <a:off x="844465" y="5576062"/>
          <a:ext cx="2770273" cy="777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655">
                  <a:extLst>
                    <a:ext uri="{9D8B030D-6E8A-4147-A177-3AD203B41FA5}">
                      <a16:colId xmlns:a16="http://schemas.microsoft.com/office/drawing/2014/main" val="1994449906"/>
                    </a:ext>
                  </a:extLst>
                </a:gridCol>
                <a:gridCol w="1361440">
                  <a:extLst>
                    <a:ext uri="{9D8B030D-6E8A-4147-A177-3AD203B41FA5}">
                      <a16:colId xmlns:a16="http://schemas.microsoft.com/office/drawing/2014/main" val="2268522245"/>
                    </a:ext>
                  </a:extLst>
                </a:gridCol>
                <a:gridCol w="658178">
                  <a:extLst>
                    <a:ext uri="{9D8B030D-6E8A-4147-A177-3AD203B41FA5}">
                      <a16:colId xmlns:a16="http://schemas.microsoft.com/office/drawing/2014/main" val="1793765568"/>
                    </a:ext>
                  </a:extLst>
                </a:gridCol>
              </a:tblGrid>
              <a:tr h="269757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Phase I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USA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166065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Phase II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North America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2,000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379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Phase III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Rest of the World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10,000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3021104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36355040-78C0-45F6-9AFA-ED0D476C6AE4}"/>
              </a:ext>
            </a:extLst>
          </p:cNvPr>
          <p:cNvSpPr txBox="1"/>
          <p:nvPr/>
        </p:nvSpPr>
        <p:spPr>
          <a:xfrm>
            <a:off x="3942080" y="5964940"/>
            <a:ext cx="207029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Phase I Confidential </a:t>
            </a:r>
          </a:p>
          <a:p>
            <a:pPr>
              <a:spcAft>
                <a:spcPts val="300"/>
              </a:spcAft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Phase II &amp; III Public Announcements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014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SIsIk9yaWdpbmFsQXNzZW1ibHlWZXJzaW9uIjoiNC4wMi4wMC4wMCIsIkVkaXRpb24iOiJQcm8iLCJMYXN0U2F2ZWRFZGl0aW9uIjozLCJJc1BsdXNFZGl0aW9uIjp0cnVlLCJJc1Byb0VkaXRpb24iOnRydWV9LCJFZmZlY3QiOjAsIlN0eWxlIjp7IiRpZCI6IjMiLCJUaW1lYmFuZFN0eWxlIjp7IiRpZCI6IjQiLCJTY2FsZU1hcmtpbmciOjAsIlNoYXBlIjozLCJTaGFwZVN0eWxlIjp7IiRpZCI6IjUiLCJNYXJnaW4iOnsiJGlkIjoiNiIsIlRvcCI6MC4wLCJMZWZ0IjoxMC4wLCJSaWdodCI6MTAuMCwiQm90dG9tIjowLjB9LCJQYWRkaW5nIjp7IiRpZCI6IjciLCJUb3AiOjMuMCwiTGVmdCI6MC4wLCJSaWdodCI6MC4wLCJCb3R0b20iOjMuMH0sIkJhY2tncm91bmQiOnsiJGlkIjoiOCIsIkNvbG9yIjp7IiRpZCI6IjkiLCJBIjoyNTUsIlIiOjY4LCJHIjo4NCwiQiI6MTA2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cmVmIjoiNiJ9LCJQYWRkaW5nIjp7IiRyZWYiOiI3In0sIkJhY2tncm91bmQiOnsiJHJlZiI6IjgifSwiSXNWaXNpYmxlIjp0cnVlLCJXaWR0aCI6MC4wLCJIZWlnaHQiOjMwLjAsIkJvcmRlclN0eWxlIjpudWxsLCJQYXJlbnRTdHlsZSI6bnVsbH0sIkJvdHRvbVRpZXJTaGFwZVN0eWxlIjp7IiRpZCI6IjE0IiwiTWFyZ2luIjp7IiRyZWYiOiI2In0sIlBhZGRpbmciOnsiJHJlZiI6IjcifSwiQmFja2dyb3VuZCI6eyIkcmVmIjoiOCJ9LCJJc1Zpc2libGUiOnRydWUsIldpZHRoIjowLjAsIkhlaWdodCI6MzAuMCwiQm9yZGVyU3R5bGUiOm51bGwsIlBhcmVudFN0eWxlIjpudWxsfSwiUmlnaHRFbmRDYXBzU3R5bGUiOnsiJGlkIjoiMTUiLCJGb250U2V0dGluZ3MiOnsiJGlkIjoiMTYiLCJGb250U2l6ZSI6MTgsIkZvbnROYW1lIjoiQ2FsaWJyaSIsIklzQm9sZCI6dHJ1ZSwiSXNJdGFsaWMiOmZhbHNlLCJJc1VuZGVybGluZWQiOmZhbHNlLCJQYXJlbnRTdHlsZSI6bnVsbH0sIkF1dG9TaXplIjowLCJGb3JlZ3JvdW5kIjp7IiRpZCI6IjE3IiwiQ29sb3IiOnsiJGlkIjoiMTgiLCJBIjoyNTUsIlIiOjE5MiwiRyI6ODAsIkIiOjc3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AuMCwiQm90dG9tIjowLjB9LCJQYWRkaW5nIjp7IiRpZCI6IjIwIiwiVG9wIjowLjAsIkxlZnQiOjAuMCwiUmlnaHQiOjAuMCwiQm90dG9tIjowLjB9LCJCYWNrZ3JvdW5kIjp7IiRpZCI6IjIxIiwiQ29sb3IiOnsiJGlkIjoiMjIiLCJBIjo4OSwiUiI6MCwiRyI6MCwiQiI6MH19LCJJc1Zpc2libGUiOnRydWUsIldpZHRoIjowLjAsIkhlaWdodCI6MC4wLCJCb3JkZXJTdHlsZSI6bnVsbCwiUGFyZW50U3R5bGUiOm51bGx9LCJMZWZ0RW5kQ2Fwc1N0eWxlIjp7IiRpZCI6IjIzIiwiRm9udFNldHRpbmdzIjp7IiRpZCI6IjI0IiwiRm9udFNpemUiOjE4LCJGb250TmFtZSI6IkNhbGlicmkiLCJJc0JvbGQiOnRydWUsIklzSXRhbGljIjpmYWxzZSwiSXNVbmRlcmxpbmVkIjpmYWxzZSwiUGFyZW50U3R5bGUiOm51bGx9LCJBdXRvU2l6ZSI6MCwiRm9yZWdyb3VuZCI6eyIkaWQiOiIyNSIsIkNvbG9yIjp7IiRpZCI6IjI2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I3IiwiVG9wIjowLjAsIkxlZnQiOjIwLjAsIlJpZ2h0IjowLjAsIkJvdHRvbSI6MC4wfSwiUGFkZGluZyI6eyIkaWQiOiIyOCIsIlRvcCI6MC4wLCJMZWZ0IjowLjAsIlJpZ2h0IjowLjAsIkJvdHRvbSI6MC4wfSwiQmFja2dyb3VuZCI6eyIkaWQiOiIyOSIsIkNvbG9yIjp7IiRyZWYiOiIyMiJ9fSwiSXNWaXNpYmxlIjp0cnVlLCJXaWR0aCI6MC4wLCJIZWlnaHQiOjAuMCwiQm9yZGVyU3R5bGUiOm51bGwsIlBhcmVudFN0eWxlIjpudWxsfSwiVG9kYXlUZXh0U3R5bGUiOnsiJGlkIjoiMzAiLCJGb250U2V0dGluZ3MiOnsiJGlkIjoiMzEiLCJGb250U2l6ZSI6OCwiRm9udE5hbWUiOiJDYWxpYnJpIiwiSXNCb2xkIjpmYWxzZSwiSXNJdGFsaWMiOmZhbHNlLCJJc1VuZGVybGluZWQiOmZhbHNlLCJQYXJlbnRTdHlsZSI6bnVsbH0sIkF1dG9TaXplIjowLCJGb3JlZ3JvdW5kIjp7IiRpZCI6IjMyIiwiQ29sb3IiOnsiJGlkIjoiMz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cmVmIjoiMjIifX0sIklzVmlzaWJsZSI6dHJ1ZSwiV2lkdGgiOjAuMCwiSGVpZ2h0IjowLjAsIkJvcmRlclN0eWxlIjpudWxsLCJQYXJlbnRTdHlsZSI6bnVsbH0sIlRvZGF5TWFya2VyU3R5bGUiOnsiJGlkIjoiMzciLCJNYXJnaW4iOnsiJGlkIjoiMzgiLCJUb3AiOjAuMCwiTGVmdCI6MC4wLCJSaWdodCI6MC4wLCJCb3R0b20iOjAuMH0sIlBhZGRpbmciOnsiJGlkIjoiMzkiLCJUb3AiOjAuMCwiTGVmdCI6MC4wLCJSaWdodCI6MC4wLCJCb3R0b20iOjAuMH0sIkJhY2tncm91bmQiOnsiJGlkIjoiNDAiLCJDb2xvciI6eyIkaWQiOiI0MSIsIkEiOjI1NSwiUiI6MjU1LCJHIjowLCJCIjowfX0sIklzVmlzaWJsZSI6dHJ1ZSwiV2lkdGgiOjAuMCwiSGVpZ2h0IjowLjAsIkJvcmRlclN0eWxlIjpudWxsLCJQYXJlbnRTdHlsZSI6bnVsbH0sIlNjYWxlU3R5bGUiOnsiJGlkIjoiNDIiLCJTaGFwZSI6MSwiU2hvd1NlZ21lbnRTZXBhcmF0b3JzIjpmYWxzZSwiU2VnbWVudFNlcGFyYXRvck9wYWNpdHkiOjMwLCJIYXNCZWVuVmlzaWJsZUJlZm9yZSI6dHJ1ZS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4wLCJMZWZ0Ijo1LjAsIlJpZ2h0IjowLjAsIkJvdHRvbSI6MC4wfSwiUGFkZGluZyI6eyIkaWQiOiI0NyIsIlRvcCI6MC4wLCJMZWZ0IjowLjAsIlJpZ2h0IjowLjAsIkJvdHRvbSI6MC4wfSwiQmFja2dyb3VuZCI6eyIkaWQiOiI0OCIsIkNvbG9yIjp7IiRyZWYiOiIyMiJ9fSwiSXNWaXNpYmxlIjp0cnVlLCJXaWR0aCI6MC4wLCJIZWlnaHQiOjAuMCwiQm9yZGVyU3R5bGUiOm51bGwsIlBhcmVudFN0eWxlIjpudWxsfSwiU2luZ2xlU2NhbGVTaGFwZVN0eWxlIjp7IiRpZCI6IjQ5IiwiU2hhcGUiOjEsIkhlaWdodCI6MzAuMH0sIk1pZGRsZVRpZXJTY2FsZVN0eWxlIjp7IiRpZCI6IjUwIiwiU2hhcGUiOjEsIlNob3dTZWdtZW50U2VwYXJhdG9ycyI6ZmFsc2UsIlNlZ21lbnRTZXBhcmF0b3JPcGFjaXR5IjozMCwiSGFzQmVlblZpc2libGVCZWZvcmUiOmZhbHNlLCJGb250U2V0dGluZ3MiOnsiJGlkIjoiNTEiLCJGb250U2l6ZSI6MTIsIkZvbnROYW1lIjoiQ2FsaWJyaS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Cb3R0b21UaWVyU2NhbGVTdHlsZSI6eyIkaWQiOiI1MiIsIlNoYXBlIjoxLCJTaG93U2VnbWVudFNlcGFyYXRvcnMiOmZhbHNlLCJTZWdtZW50U2VwYXJhdG9yT3BhY2l0eSI6MzAsIkhhc0JlZW5WaXNpYmxlQmVmb3JlIjpmYWxzZSwiRm9udFNldHRpbmdzIjp7IiRpZCI6IjUzIiwiRm9udFNpemUiOjEyLCJGb250TmFtZSI6IkNhbGlicmk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RWxhcHNlZFRpbWVCYWNrZ3JvdW5kIjp7IiRpZCI6IjU0IiwiQ29sb3IiOnsiJGlkIjoiNTUiLCJBIjoxOTEsIlIiOjI1NSwiRyI6MCwiQiI6MH19LCJBcHBlbmRZZWFyT25ZZWFyQ2hhbmdlIjp0cnVlLCJFbGFwc2VkVGltZUZvcm1hdCI6MiwiVG9kYXlNYXJrZXJQb3NpdGlvbiI6MywiUXVpY2tQb3NpdGlvbiI6MywiQWJzb2x1dGVQb3NpdGlvbiI6MzUxLjAsIk1hcmdpbiI6eyIkaWQiOiI1NiIsIlRvcCI6MC4wLCJMZWZ0IjoxMC4wLCJSaWdodCI6MTAuMCwiQm90dG9tIjowLjB9LCJQYWRkaW5nIjp7IiRpZCI6IjU3IiwiVG9wIjowLjAsIkxlZnQiOjAuMCwiUmlnaHQiOjAuMCwiQm90dG9tIjowLjB9LCJCYWNrZ3JvdW5kIjp7IiRpZCI6IjU4IiwiQ29sb3IiOnsiJGlkIjoiNTkiLCJBIjoyNTUsIlIiOjE0OCwiRyI6MCwiQiI6MTc4fX0sIklzVmlzaWJsZSI6dHJ1ZSwiV2lkdGgiOjAuMCwiSGVpZ2h0IjowLjAsIkJvcmRlclN0eWxlIjpudWxsLCJQYXJlbnRTdHlsZSI6bnVsbH0sIkRlZmF1bHRNaWxlc3RvbmVTdHlsZSI6eyIkaWQiOiI2MCIsIlNoYXBlIjoxLCJDb25uZWN0b3JNYXJnaW4iOnsiJGlkIjoiNjEiLCJUb3AiOjAuMCwiTGVmdCI6Mi4wLCJSaWdodCI6Mi4wLCJCb3R0b20iOjAuMH0sIkNvbm5lY3RvclN0eWxlIjp7IiRpZCI6IjYyIiwiTGluZUNvbG9yIjp7IiRpZCI6IjYzIiwiJHR5cGUiOiJOTFJFLkNvbW1vbi5Eb20uU29saWRDb2xvckJydXNoLCBOTFJFLkNvbW1vbiIsIkNvbG9yIjp7IiRpZCI6IjY0IiwiQSI6MTI3LCJSIjo3OSwiRyI6MTI5LCJCIjoxODl9fSwiTGluZVdlaWdodCI6MS4wLCJMaW5lVHlwZSI6MCwiUGFyZW50U3R5bGUiOm51bGx9LCJJc0JlbG93VGltZWJhbmQiOmZhbHNlLCJQb3NpdGlvbk9uVGFzayI6MCwiSGlkZURhdGUiOmZhbHNlLCJTaGFwZVNpemUiOjEsIlNwYWNpbmciOjIuMCwiUGFkZGluZyI6eyIkaWQiOiI2NSIsIlRvcCI6Ny4wLCJMZWZ0IjozLjAsIlJpZ2h0IjowLjAsIkJvdHRvbSI6Mi4wfSwiU2hhcGVTdHlsZSI6eyIkaWQiOiI2NiIsIk1hcmdpbiI6eyIkaWQiOiI2NyIsIlRvcCI6MC4wLCJMZWZ0IjowLjAsIlJpZ2h0IjowLjAsIkJvdHRvbSI6MC4wfSwiUGFkZGluZyI6eyIkaWQiOiI2OCIsIlRvcCI6MC4wLCJMZWZ0IjowLjAsIlJpZ2h0IjowLjAsIkJvdHRvbSI6MC4wfSwiQmFja2dyb3VuZCI6eyIkaWQiOiI2OSIsIkNvbG9yIjp7IiRpZCI6IjcwIiwiQSI6MjU1LCJSIjoxNTYsIkciOjAsIkIiOjEyN319LCJJc1Zpc2libGUiOnRydWUsIldpZHRoIjoxOC4wLCJIZWlnaHQiOjIw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EsIkZvbnROYW1lIjoiQ2FsaWJyaSIsIklzQm9sZCI6ZmFsc2UsIklzSXRhbGljIjpmYWxzZSwiSXNVbmRlcmxpbmVkIjpmYWxzZSwiUGFyZW50U3R5bGUiOm51bGx9LCJBdXRvU2l6ZSI6MCwiRm9yZWdyb3VuZCI6eyIkaWQiOiI3NiIsIkNvbG9yIjp7IiRpZCI6Ijc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4IiwiVG9wIjowLjAsIkxlZnQiOjAuMCwiUmlnaHQiOjAuMCwiQm90dG9tIjowLjB9LCJQYWRkaW5nIjp7IiRpZCI6Ijc5IiwiVG9wIjowLjAsIkxlZnQiOjAuMCwiUmlnaHQiOjAuMCwiQm90dG9tIjowLjB9LCJCYWNrZ3JvdW5kIjp7IiRpZCI6IjgwIiwiQ29sb3IiOnsiJHJlZiI6IjIyIn19LCJJc1Zpc2libGUiOnRydWUsIldpZHRoIjowLjAsIkhlaWdodCI6MC4wLCJCb3JkZXJTdHlsZSI6bnVsbCwiUGFyZW50U3R5bGUiOm51bGx9LCJEY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IiwiRm9ybWF0IjowLCJJc1Zpc2libGUiOmZhbHNlLCJMYXN0S25vd25WaXNpYmlsaXR5U3RhdGUiOmZhbHNlfSwiSXNWaXNpYmxlIjp0cnVlLCJQYXJlbnRTdHlsZSI6bnVsbH0sIkRlZmF1bHRUYXNrU3R5bGUiOnsiJGlkIjoiOTAiLCJTaGFwZSI6MCwiU2hhcGVUaGlja25lc3MiOjIsIkR1cmF0aW9uRm9ybWF0Ijo1LCJJbmNsdWRlTm9uV29ya2luZ0RheXNJbkR1cmF0aW9uIjpmYWxzZSwiUGVyY2VudGFnZUNvbXBsZXRl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NSIsIlRvcCI6MC4wLCJMZWZ0IjowLjAsIlJpZ2h0IjowLjAsIkJvdHRvbSI6MC4wfSwiUGFkZGluZyI6eyIkaWQiOiI5NiIsIlRvcCI6MC4wLCJMZWZ0IjowLjAsIlJpZ2h0IjowLjAsIkJvdHRvbSI6MC4wfSwiQmFja2dyb3VuZCI6eyIkaWQiOiI5NyIsIkNvbG9yIjp7IiRyZWYiOiIyMiJ9fSwiSXNWaXNpYmxlIjp0cnVlLCJXaWR0aCI6MC4wLCJIZWlnaHQiOjAuMCwiQm9yZGVyU3R5bGUiOm51bGwsIlBhcmVudFN0eWxlIjpudWxsfSwiRHVyYXRpb25TdHlsZSI6eyIkaWQiOiI5OCIsIkZvbnRTZXR0aW5ncyI6eyIkaWQiOiI5OSIsIkZvbnRTaXplIjoxMiwiRm9udE5hbWUiOiJDYWxpYnJpIiwiSXNCb2xkIjpmYWxzZSwiSXNJdGFsaWMiOmZhbHNlLCJJc1VuZGVybGluZWQiOmZhbHNlLCJQYXJlbnRTdHlsZSI6bnVsbH0sIkF1dG9TaXplIjowLCJGb3JlZ3JvdW5kIjp7IiRpZCI6IjEwMCIsIkNvbG9yIjp7IiRpZCI6IjEwM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cmVmIjoiMjIifX0sIklzVmlzaWJsZSI6dHJ1ZSwiV2lkdGgiOjAuMCwiSGVpZ2h0IjowLjAsIkJvcmRlclN0eWxlIjpudWxsLCJQYXJlbnRTdHlsZSI6bnVsbH0sIkhvcml6b250YWxDb25uZWN0b3JTdHlsZSI6eyIkaWQiOiIxMDUiLCJMaW5lQ29sb3IiOnsiJGlkIjoiMTA2IiwiJHR5cGUiOiJOTFJFLkNvbW1vbi5Eb20uU29saWRDb2xvckJydXNoLCBOTFJFLkNvbW1vbiIsIkNvbG9yIjp7IiRpZCI6IjEwNyIsIkEiOjI1NSwiUiI6MjA0LCJHIjoyMDQsIkIiOjIwNH19LCJMaW5lV2VpZ2h0IjoxLjAsIkxpbmVUeXBlIjowLCJQYXJlbnRTdHlsZSI6bnVsbH0sIlZlcnRpY2FsQ29ubmVjdG9yU3R5bGUiOnsiJGlkIjoiMTA4IiwiTGluZUNvbG9yIjp7IiRpZCI6IjEwOSIsIiR0eXBlIjoiTkxSRS5Db21tb24uRG9tLlNvbGlkQ29sb3JCcnVzaCwgTkxSRS5Db21tb24iLCJDb2xvciI6eyIkaWQiOiIxMTAiLCJBIjoyNTUsIlIiOjIwNCwiRyI6MjA0LCJCIjoyMDR9fSwiTGluZVdlaWdodCI6MC4wLCJMaW5lVHlwZSI6MCwiUGFyZW50U3R5bGUiOm51bGx9LCJNYXJnaW4iOm51bGwsIlN0YXJ0RGF0ZVBvc2l0aW9uIjowLCJFbmREYXRlUG9zaXRpb24iOjAsIkRhdGVJc1Zpc2libGUiOnRydWUsIlRpdGxlUG9zaXRpb24iOjIsIkR1cmF0aW9uUG9zaXRpb24iOjEsIlBlcmNlbnRhZ2VDb21wbGV0ZWRQb3NpdGlvbiI6NiwiU3BhY2luZyI6MiwiSXNCZWxvd1RpbWViYW5kIjp0cnVlLCJQZXJjZW50YWdlQ29tcGxldGVTaGFwZU9wYWNpdHkiOjM1LCJTaGFwZVN0eWxlIjp7IiRpZCI6IjExMSIsIk1hcmdpbiI6eyIkaWQiOiIxMTIiLCJUb3AiOjAuMCwiTGVmdCI6NC4wLCJSaWdodCI6NC4wLCJCb3R0b20iOjAuMH0sIlBhZGRpbmciOnsiJGlkIjoiMTEzIiwiVG9wIjowLjAsIkxlZnQiOjAuMCwiUmlnaHQiOjAuMCwiQm90dG9tIjowLjB9LCJCYWNrZ3JvdW5kIjp7IiRpZCI6IjExNCIsIkNvbG9yIjp7IiRpZCI6IjExNSIsIkEiOjI1NSwiUiI6MCwiRyI6MTE0LCJCIjoxODh9fSwiSXNWaXNpYmxlIjp0cnVlLCJXaWR0aCI6MC4wLCJIZWlnaHQiOjIyLjAsIkJvcmRlclN0eWxlIjp7IiRpZCI6IjExNiIsIkxpbmVDb2xvciI6eyIkaWQiOiIxMTciLCIkdHlwZSI6Ik5MUkUuQ29tbW9uLkRvbS5Tb2xpZENvbG9yQnJ1c2gsIE5MUkUuQ29tbW9uIiwiQ29sb3IiOnsiJGlkIjoiMTE4IiwiQSI6MjU1LCJSIjoyNTUsIkciOjAsIkIiOjB9fSwiTGluZVdlaWdodCI6MC4wLCJMaW5lVHlwZSI6MCwiUGFyZW50U3R5bGUiOm51bGx9LCJQYXJlbnRTdHlsZSI6bnVsbH0sIlRpdGxlU3R5bGUiOnsiJGlkIjoiMTE5IiwiRm9udFNldHRpbmdzIjp7IiRpZCI6IjEyMCIsIkZvbnRTaXplIjoxMSwiRm9udE5hbWUiOiJDYWxpYnJpIiwiSXNCb2xkIjp0cnVlLCJJc0l0YWxpYyI6ZmFsc2UsIklzVW5kZXJsaW5lZCI6ZmFsc2UsIlBhcmVudFN0eWxlIjpudWxsfSwiQXV0b1NpemUiOjAsIkZvcmVncm91bmQiOnsiJGlkIjoiMTIxIiwiQ29sb3IiOnsiJGlkIjoiMTI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yMyIsIlRvcCI6MC4wLCJMZWZ0IjowLjAsIlJpZ2h0IjowLjAsIkJvdHRvbSI6MC4wfSwiUGFkZGluZyI6eyIkaWQiOiIxMjQiLCJUb3AiOjAuMCwiTGVmdCI6MC4wLCJSaWdodCI6MC4wLCJCb3R0b20iOjAuMH0sIkJhY2tncm91bmQiOnsiJGlkIjoiMTI1IiwiQ29sb3IiOnsiJHJlZiI6IjIyIn19LCJJc1Zpc2libGUiOnRydWUsIldpZHRoIjowLjAsIkhlaWdodCI6MC4wLCJCb3JkZXJTdHlsZSI6bnVsbCwiUGFyZW50U3R5bGUiOm51bGx9LCJEYXRlU3R5bGUiOnsiJGlkIjoiMTI2IiwiRm9udFNldHRpbmdzIjp7IiRpZCI6IjEyNyIsIkZvbnRTaXplIjoxMCwiRm9udE5hbWUiOiJDYWxpYnJpIiwiSXNCb2xkIjpmYWxzZSwiSXNJdGFsaWMiOmZhbHNlLCJJc1VuZGVybGluZWQiOmZhbHNlLCJQYXJlbnRTdHlsZSI6bnVsbH0sIkF1dG9TaXplIjowLCJGb3JlZ3JvdW5kIjp7IiRpZCI6IjEyOCIsIkNvbG9yIjp7IiRpZCI6IjEy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yZWYiOiIyMiJ9fSwiSXNWaXNpYmxlIjp0cnVlLCJXaWR0aCI6MC4wLCJIZWlnaHQiOjAuMCwiQm9yZGVyU3R5bGUiOm51bGwsIlBhcmVudFN0eWxlIjpudWxsfSwiRGF0ZUZvcm1hdCI6eyIkaWQiOiIx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0IiwiRm9ybWF0IjowLCJJc1Zpc2libGUiOmZhbHNlLCJMYXN0S25vd25WaXNpYmlsaXR5U3RhdGUiOmZhbHNlfSwiSXNWaXNpYmxlIjp0cnVlLCJQYXJlbnRTdHlsZSI6bnVsbCwiX2V4cGxpY2l0bHlTZXQiOnsiJGlkIjoiMTM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YiLCJHcmlkbGluZVN0eWxlIjp7IiRpZCI6IjEzNyIsIkxpbmVDb2xvciI6eyIkaWQiOiIxMzgiLCIkdHlwZSI6Ik5MUkUuQ29tbW9uLkRvbS5Tb2xpZENvbG9yQnJ1c2gsIE5MUkUuQ29tbW9uIiwiQ29sb3IiOnsiJGlkIjoiMTM5IiwiQSI6MzgsIlIiOjkxLCJHIjoxNTUsIkIiOjIxM319LCJMaW5lV2VpZ2h0IjoxLjAsIkxpbmVUeXBlIjowLCJQYXJlbnRTdHlsZSI6bnVsbH0sIk1hcmdpbiI6eyIkaWQiOiIxNDAiLCJUb3AiOjAuMCwiTGVmdCI6MC4wLCJSaWdodCI6MC4wLCJCb3R0b20iOjAuMH0sIlBhZGRpbmciOnsiJGlkIjoiMTQxIiwiVG9wIjowLjAsIkxlZnQiOjAuMCwiUmlnaHQiOjAuMCwiQm90dG9tIjowLjB9LCJCYWNrZ3JvdW5kIjpudWxsLCJJc1Zpc2libGUiOnRydWUsIldpZHRoIjowLjAsIkhlaWdodCI6MC4wLCJCb3JkZXJTdHlsZSI6eyIkaWQiOiIxNDIiLCJMaW5lQ29sb3IiOm51bGwsIkxpbmVXZWlnaHQiOjAuMCwiTGluZVR5cGUiOjAsIlBhcmVudFN0eWxlIjpudWxsfSwiUGFyZW50U3R5bGUiOm51bGx9LCJBY3Rpdml0eUxpbmVQYW5lbFN0eWxlIjp7IiRpZCI6IjE0MyIsIkFjdGl2aXR5TGluZVN0eWxlIjp7IiRpZCI6IjE0NCIsIkxpbmVDb2xvciI6eyIkaWQiOiIxNDUiLCIkdHlwZSI6Ik5MUkUuQ29tbW9uLkRvbS5Tb2xpZENvbG9yQnJ1c2gsIE5MUkUuQ29tbW9uIiwiQ29sb3IiOnsiJGlkIjoiMTQ2IiwiQSI6MzgsIlIiOjE5MywiRyI6NzEsIkIiOjQwfX0sIkxpbmVXZWlnaHQiOjEuMCwiTGluZVR5cGUiOjAsIlBhcmVudFN0eWxlIjpudWxsfSwiTWFyZ2luIjp7IiRpZCI6IjE0NyIsIlRvcCI6MC4wLCJMZWZ0IjowLjAsIlJpZ2h0IjowLjAsIkJvdHRvbSI6MC4wfSwiUGFkZGluZyI6eyIkaWQiOiIxNDgiLCJUb3AiOjAuMCwiTGVmdCI6MC4wLCJSaWdodCI6MC4wLCJCb3R0b20iOjAuMH0sIkJhY2tncm91bmQiOm51bGwsIklzVmlzaWJsZSI6dHJ1ZSwiV2lkdGgiOjAuMCwiSGVpZ2h0IjowLjAsIkJvcmRlclN0eWxlIjpudWxsLCJQYXJlbnRTdHlsZSI6bnVsbH0sIlNob3dFbGFwc2VkVGltZUdyYWRpZW50U3R5bGUiOnRydWUsIlRpbWViYW5kUmVzZXJ2ZWRMZWZ0QXJlYVN0eWxlIjp7IiRpZCI6IjE0OSIsIkFjdGl2aXR5SGVhZGVyV2lkdGgiOjAuMCwiSXNTZXQiOmZhbHNlfSwiRGVmYXVsdFN3aW1sYW5lU3R5bGUiOnsiJGlkIjoiMTUwIiwiSGVhZGVyU3R5bGUiOnsiJGlkIjoiMTUxIiwiVGV4dFN0eWxlIjp7IiRpZCI6IjE1MiIsIkZvbnRTZXR0aW5ncyI6eyIkaWQiOiIxNTMiLCJGb250U2l6ZSI6MTIsIkZvbnROYW1lIjoiQ2FsaWJyaSIsIklzQm9sZCI6ZmFsc2UsIklzSXRhbGljIjpmYWxzZSwiSXNVbmRlcmxpbmVkIjpmYWxzZSwiUGFyZW50U3R5bGUiOm51bGx9LCJBdXRvU2l6ZSI6MCwiRm9yZWdyb3VuZCI6eyIkaWQiOiIxNTQiLCJDb2xvciI6eyIkaWQiOiIxNTUiLCJBIjoyNTUsIlIiOjMyLCJHIjo1NiwiQiI6MTAwfX0sIk1heFdpZHRoIjowLjAsIk1heEhlaWdodCI6MC4wLCJTbWFydEZvcmVncm91bmRJc0FjdGl2ZSI6ZmFsc2UsIkhvcml6b250YWxBbGlnbm1lbnQiOjA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m51bGwsIklzVmlzaWJsZSI6ZmFsc2UsIldpZHRoIjowLjAsIkhlaWdodCI6MC4wLCJCb3JkZXJTdHlsZSI6bnVsbCwiUGFyZW50U3R5bGUiOm51bGx9LCJSZWN0YW5nbGVTdHlsZSI6eyIkaWQiOiIxNTgiLCJNYXJnaW4iOnsiJGlkIjoiMTU5IiwiVG9wIjowLjAsIkxlZnQiOjAuMCwiUmlnaHQiOjAuMCwiQm90dG9tIjowLjB9LCJQYWRkaW5nIjp7IiRpZCI6IjE2MCIsIlRvcCI6MC4wLCJMZWZ0IjowLjAsIlJpZ2h0IjowLjAsIkJvdHRvbSI6MC4wfSwiQmFja2dyb3VuZCI6eyIkaWQiOiIxNjEiLCJDb2xvciI6eyIkaWQiOiIxNjIiLCJBIjoxMjcsIlIiOjkxLCJHIjoxNTUsIkIiOjIxM319LCJJc1Zpc2libGUiOmZhbHNlLCJXaWR0aCI6MC4wLCJIZWlnaHQiOjAuMCwiQm9yZGVyU3R5bGUiOnsiJGlkIjoiMTYzIiwiTGluZUNvbG9yIjp7IiRpZCI6IjE2NCIsIiR0eXBlIjoiTkxSRS5Db21tb24uRG9tLlNvbGlkQ29sb3JCcnVzaCwgTkxSRS5Db21tb24iLCJDb2xvciI6eyIkaWQiOiIxNjUiLCJBIjoyNTUsIlIiOjI1NSwiRyI6MCwiQiI6MH19LCJMaW5lV2VpZ2h0IjowLjAsIkxpbmVUeXBlIjowLCJQYXJlbnRTdHlsZSI6bnVsbH0sIlBhcmVudFN0eWxlIjpudWxsfSwiTWFyZ2luIjp7IiRpZCI6IjE2NiIsIlRvcCI6MC4wLCJMZWZ0IjowLjAsIlJpZ2h0IjowLjAsIkJvdHRvbSI6MC4wfSwiUGFkZGluZyI6eyIkaWQiOiIxNjciLCJUb3AiOjAuMCwiTGVmdCI6MC4wLCJSaWdodCI6MC4wLCJCb3R0b20iOjAuMH0sIkJhY2tncm91bmQiOm51bGwsIklzVmlzaWJsZSI6dHJ1ZSwiV2lkdGgiOjAuMCwiSGVpZ2h0IjowLjAsIkJvcmRlclN0eWxlIjpudWxsLCJQYXJlbnRTdHlsZSI6bnVsbH0sIkJhY2tncm91bmRTdHlsZSI6eyIkaWQiOiIxNjgiLCJNYXJnaW4iOnsiJGlkIjoiMTY5IiwiVG9wIjowLjAsIkxlZnQiOjAuMCwiUmlnaHQiOjAuMCwiQm90dG9tIjowLjB9LCJQYWRkaW5nIjp7IiRpZCI6IjE3MCIsIlRvcCI6MC4wLCJMZWZ0IjowLjAsIlJpZ2h0IjowLjAsIkJvdHRvbSI6MC4wfSwiQmFja2dyb3VuZCI6eyIkaWQiOiIxNzEiLCJDb2xvciI6eyIkaWQiOiIxNzIiLCJBIjozOCwiUiI6OTEsIkciOjE1NSwiQiI6MjEzfX0sIklzVmlzaWJsZSI6dHJ1ZSwiV2lkdGgiOjAuMCwiSGVpZ2h0IjowLjAsIkJvcmRlclN0eWxlIjp7IiRpZCI6IjE3MyIsIkxpbmVDb2xvciI6eyIkaWQiOiIxNzQiLCIkdHlwZSI6Ik5MUkUuQ29tbW9uLkRvbS5Tb2xpZENvbG9yQnJ1c2gsIE5MUkUuQ29tbW9uIiwiQ29sb3IiOnsiJGlkIjoiMTc1IiwiQSI6MjU1LCJSIjoyNTUsIkciOjAsIkIiOjB9fSwiTGluZVdlaWdodCI6MC4wLCJMaW5lVHlwZSI6MCwiUGFyZW50U3R5bGUiOm51bGx9LCJQYXJlbnRTdHlsZSI6bnVsbH0sIklzQWJvdmVUaW1lYmFuZCI6ZmFsc2UsIk1hcmdpbiI6eyIkaWQiOiIxNzYiLCJUb3AiOjAuMCwiTGVmdCI6MC4wLCJSaWdodCI6MC4wLCJCb3R0b20iOjAuMH0sIlBhZGRpbmciOnsiJGlkIjoiMTc3IiwiVG9wIjowLjAsIkxlZnQiOjAuMCwiUmlnaHQiOjAuMCwiQm90dG9tIjowLjB9LCJJc1Zpc2libGUiOnRydWUsIldpZHRoIjowLjAsIkhlaWdodCI6MC4wLCJCb3JkZXJTdHlsZSI6bnVsbCwiUGFyZW50U3R5bGUiOm51bGx9fSwiU2NhbGUiOnsiJGlkIjoiMTc4IiwiU3RhcnREYXRlIjoiMDAwMS0wMS0wMVQwMDowMDowMCIsIkVuZERhdGUiOiIyMDIxLTExLTMwVDIzOjU5OjAwIiwiRm9ybWF0IjoiTU1NIiwiVHlwZSI6MiwiQXV0b0RhdGVSYW5nZSI6dHJ1ZSwiV29ya2luZ0RheXMiOjMxLCJGaXNjYWxZZWFyIjp7IiRpZCI6IjE3OSIsIlN0YXJ0TW9udGgiOjEsIlVzZVN0YXJ0aW5nWWVhckZvck51bWJlcmluZyI6dHJ1ZSwiU2hvd0Zpc2NhbFllYXJMYWJlbCI6dHJ1ZX0sIlRvZGF5TWFya2VyVGV4dCI6IlRvZGF5IiwiQXV0b1NjYWxlVHlwZSI6dHJ1ZX0sIlNjYWxlVjIiOnsiJGlkIjoiMTgwIiwiU3RhcnREYXRlIjoiMDAwMS0wMS0wMVQwMDowMDowMCIsIkVuZERhdGUiOiIyMDIxLTExLTMwVDIzOjU5OjAwIiwiQXV0b0RhdGVSYW5nZSI6dHJ1ZSwiV29ya2luZ0RheXMiOjMxLCJGaXNjYWxZZWFyIjp7IiRyZWYiOiIxNzkifSwiVG9kYXlNYXJrZXJUZXh0IjoiVG9kYXkiLCJBdXRvU2NhbGVUeXBlIjp0cnVlLCJUaW1lYmFuZFNjYWxlcyI6eyIkaWQiOiIxODEiLCJUb3BTY2FsZUxheWVyIjp7IiRpZCI6IjE4MiIsIkZvcm1hdCI6Ik1NTSIsIlR5cGUiOjJ9LCJNaWRkbGVTY2FsZUxheWVyIjp7IiRpZCI6IjE4MyIsIkZvcm1hdCI6bnVsbCwiVHlwZSI6MH0sIkJvdHRvbVNjYWxlTGF5ZXIiOnsiJGlkIjoiMTg0IiwiRm9ybWF0IjpudWxsLCJUeXBlIjowfX19LCJNaWxlc3RvbmVzIjpbeyIkaWQiOiIxODUiLCJEYXRlIjoiMjAyMC0wMS0xNVQyMzo1OTowMFoiLCJTdHlsZSI6eyIkaWQiOiIxODYiLCJTaGFwZSI6MTksIkNvbm5lY3Rvck1hcmdpbiI6eyIkaWQiOiIxODciLCJUb3AiOjAuMCwiTGVmdCI6Mi4wLCJSaWdodCI6Mi4wLCJCb3R0b20iOjAuMH0sIkNvbm5lY3RvclN0eWxlIjp7IiRpZCI6IjE4OCIsIkxpbmVDb2xvciI6eyIkaWQiOiIxODkiLCIkdHlwZSI6Ik5MUkUuQ29tbW9uLkRvbS5Tb2xpZENvbG9yQnJ1c2gsIE5MUkUuQ29tbW9uIiwiQ29sb3IiOnsiJGlkIjoiMTkwIiwiQSI6MTI3LCJSIjo3OSwiRyI6MTI5LCJCIjoxODl9fSwiTGluZVdlaWdodCI6MS4xMDQxNjY2MywiTGluZVR5cGUiOjAsIlBhcmVudFN0eWxlIjpudWxsfSwiSXNCZWxvd1RpbWViYW5kIjpmYWxzZSwiUG9zaXRpb25PblRhc2siOjEsIkhpZGVEYXRlIjpmYWxzZSwiU2hhcGVTaXplIjoxLCJTcGFjaW5nIjoyLjAsIlBhZGRpbmciOnsiJGlkIjoiMTkxIiwiVG9wIjo3LjAsIkxlZnQiOjMuMCwiUmlnaHQiOjAuMCwiQm90dG9tIjoyLjB9LCJTaGFwZVN0eWxlIjp7IiRpZCI6IjE5MiIsIk1hcmdpbiI6eyIkaWQiOiIxOTMiLCJUb3AiOjAuMCwiTGVmdCI6MC4wLCJSaWdodCI6MC4wLCJCb3R0b20iOjAuMH0sIlBhZGRpbmciOnsiJGlkIjoiMTk0IiwiVG9wIjowLjAsIkxlZnQiOjAuMCwiUmlnaHQiOjAuMCwiQm90dG9tIjowLjB9LCJCYWNrZ3JvdW5kIjp7IiRpZCI6IjE5NSIsIkNvbG9yIjp7IiRpZCI6IjE5NiIsIkEiOjI1NSwiUiI6MCwiRyI6MCwiQiI6MH19LCJJc1Zpc2libGUiOnRydWUsIldpZHRoIjoxOC4wLCJIZWlnaHQiOjIwLjAsIkJvcmRlclN0eWxlIjp7IiRpZCI6IjE5NyIsIkxpbmVDb2xvciI6eyIkcmVmIjoiNzIifSwiTGluZVdlaWdodCI6MC4wLCJMaW5lVHlwZSI6MCwiUGFyZW50U3R5bGUiOm51bGx9LCJQYXJlbnRTdHlsZSI6bnVsbH0sIlRpdGxlU3R5bGUiOnsiJGlkIjoiMTk4IiwiRm9udFNldHRpbmdzIjp7IiRpZCI6IjE5OSIsIkZvbnRTaXplIjoxMSwiRm9udE5hbWUiOiJDYWxpYnJpIiwiSXNCb2xkIjp0cnVlLCJJc0l0YWxpYyI6ZmFsc2UsIklzVW5kZXJsaW5lZCI6ZmFsc2UsIlBhcmVudFN0eWxlIjpudWxsfSwiQXV0b1NpemUiOjAsIkZvcmVncm91bmQiOnsiJGlkIjoiMjAwIiwiQ29sb3IiOnsiJGlkIjoiMjA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MiIsIlRvcCI6MC4wLCJMZWZ0IjowLjAsIlJpZ2h0IjowLjAsIkJvdHRvbSI6MC4wfSwiUGFkZGluZyI6eyIkaWQiOiIyMDMiLCJUb3AiOjAuMCwiTGVmdCI6MC4wLCJSaWdodCI6MC4wLCJCb3R0b20iOjAuMH0sIkJhY2tncm91bmQiOnsiJHJlZiI6IjgwIn0sIklzVmlzaWJsZSI6dHJ1ZSwiV2lkdGgiOjAuMCwiSGVpZ2h0IjowLjAsIkJvcmRlclN0eWxlIjp7IiRpZCI6IjIwNCIsIkxpbmVDb2xvciI6bnVsbCwiTGluZVdlaWdodCI6MC4wLCJMaW5lVHlwZSI6MCwiUGFyZW50U3R5bGUiOm51bGx9LCJQYXJlbnRTdHlsZSI6bnVsbH0sIkRhdGVTdHlsZSI6eyIkaWQiOiIyMDUiLCJGb250U2V0dGluZ3MiOnsiJGlkIjoiMjA2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IwNyIsIlRvcCI6MC4wLCJMZWZ0IjowLjAsIlJpZ2h0IjowLjAsIkJvdHRvbSI6MC4wfSwiUGFkZGluZyI6eyIkaWQiOiIyMDgiLCJUb3AiOjAuMCwiTGVmdCI6MC4wLCJSaWdodCI6MC4wLCJCb3R0b20iOjAuMH0sIkJhY2tncm91bmQiOnsiJHJlZiI6Ijg3In0sIklzVmlzaWJsZSI6dHJ1ZSwiV2lkdGgiOjAuMCwiSGVpZ2h0IjowLjAsIkJvcmRlclN0eWxlIjp7IiRpZCI6IjIwOSIsIkxpbmVDb2xvciI6bnVsbCwiTGluZVdlaWdodCI6MC4wLCJMaW5lVHlwZSI6MCwiUGFyZW50U3R5bGUiOm51bGx9LCJQYXJlbnRTdHlsZSI6bnVsbH0sIkRhdGVGb3JtYXQiOnsiJGlkIjoiMjEw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jExIiwiRGF0ZVBhcnRJc1Zpc2libGUiOnRydWUsIlRpbWVQYXJ0SXNWaXNpYmxlIjpmYWxzZX19LCJXZWVrTnVtYmVyaW5nIjp7IiRpZCI6IjIxMiIsIkZvcm1hdCI6MCwiSXNWaXNpYmxlIjpmYWxzZSwiTGFzdEtub3duVmlzaWJpbGl0eVN0YXRlIjpmYWxzZX0sIklzVmlzaWJsZSI6dHJ1ZSwiUGFyZW50U3R5bGUiOm51bGx9LCJJbmRleCI6MCwiUGVyY2VudGFnZUNvbXBsZXRlIjpudWxsLCJQb3NpdGlvbiI6eyJSYXRpbyI6MC4wLCJJc0N1c3RvbSI6ZmFsc2V9LCJEYXRlRm9ybWF0Ijp7IiRyZWYiOiIyMTAifSwiV2Vla051bWJlcmluZyI6eyIkaWQiOiIyMTMiLCJGb3JtYXQiOjAsIklzVmlzaWJsZSI6ZmFsc2UsIkxhc3RLbm93blZpc2liaWxpdHlTdGF0ZSI6ZmFsc2V9LCJSZWxhdGVkVGFza0lkIjoiYTgyMjY5ZWItMzM1Zi00ODI2LWI2MjctZDRhZmNlNDE3ZjAxIiwiSWQiOiI2NzgxODFhNC03MzA2LTRiODAtOTM4MC1mOWFiZTEwMDAyZmYiLCJJbXBvcnRJZCI6bnVsbCwiVGl0bGUiOiJQYXRpZW50cyBSZWNydWl0ZWQiLCJOb3RlIjpudWxsLCJIeXBlcmxpbmsiOnsiJGlkIjoiMjE0IiwiQWRkcmVzcyI6IiIsIlN1YkFkZHJlc3MiOiIifSwiSXNDaGFuZ2VkIjpmYWxzZSwiSXNOZXciOmZhbHNlfSx7IiRpZCI6IjIxNSIsIkRhdGUiOiIyMDIwLTAzLTAxVDIzOjU5OjAwWiIsIlN0eWxlIjp7IiRpZCI6IjIxNiIsIlNoYXBlIjoxOSwiQ29ubmVjdG9yTWFyZ2luIjp7IiRpZCI6IjIxNyIsIlRvcCI6MC4wLCJMZWZ0IjoyLjAsIlJpZ2h0IjoyLjAsIkJvdHRvbSI6MC4wfSwiQ29ubmVjdG9yU3R5bGUiOnsiJGlkIjoiMjE4IiwiTGluZUNvbG9yIjp7IiRpZCI6IjIxOSIsIiR0eXBlIjoiTkxSRS5Db21tb24uRG9tLlNvbGlkQ29sb3JCcnVzaCwgTkxSRS5Db21tb24iLCJDb2xvciI6eyIkaWQiOiIyMjAiLCJBIjoxMjcsIlIiOjc5LCJHIjoxMjksIkIiOjE4OX19LCJMaW5lV2VpZ2h0IjoxLjEwNDE2NjYzLCJMaW5lVHlwZSI6MCwiUGFyZW50U3R5bGUiOm51bGx9LCJJc0JlbG93VGltZWJhbmQiOmZhbHNlLCJQb3NpdGlvbk9uVGFzayI6MSwiSGlkZURhdGUiOmZhbHNlLCJTaGFwZVNpemUiOjEsIlNwYWNpbmciOjIuMCwiUGFkZGluZyI6eyIkaWQiOiIyMjEiLCJUb3AiOjcuMCwiTGVmdCI6My4wLCJSaWdodCI6MC4wLCJCb3R0b20iOjIuMH0sIlNoYXBlU3R5bGUiOnsiJGlkIjoiMjIyIiwiTWFyZ2luIjp7IiRpZCI6IjIyMyIsIlRvcCI6MC4wLCJMZWZ0IjowLjAsIlJpZ2h0IjowLjAsIkJvdHRvbSI6MC4wfSwiUGFkZGluZyI6eyIkaWQiOiIyMjQiLCJUb3AiOjAuMCwiTGVmdCI6MC4wLCJSaWdodCI6MC4wLCJCb3R0b20iOjAuMH0sIkJhY2tncm91bmQiOnsiJGlkIjoiMjI1IiwiQ29sb3IiOnsiJGlkIjoiMjI2IiwiQSI6MjU1LCJSIjowLCJHIjowLCJCIjowfX0sIklzVmlzaWJsZSI6dHJ1ZSwiV2lkdGgiOjE4LjAsIkhlaWdodCI6MjAuMCwiQm9yZGVyU3R5bGUiOnsiJGlkIjoiMjI3IiwiTGluZUNvbG9yIjp7IiRyZWYiOiI3MiJ9LCJMaW5lV2VpZ2h0IjowLjAsIkxpbmVUeXBlIjowLCJQYXJlbnRTdHlsZSI6bnVsbH0sIlBhcmVudFN0eWxlIjpudWxsfSwiVGl0bGVTdHlsZSI6eyIkaWQiOiIyMjgiLCJGb250U2V0dGluZ3MiOnsiJGlkIjoiMjI5IiwiRm9udFNpemUiOjExLCJGb250TmFtZSI6IkNhbGlicmkiLCJJc0JvbGQiOnRydWUsIklzSXRhbGljIjpmYWxzZSwiSXNVbmRlcmxpbmVkIjpmYWxzZSwiUGFyZW50U3R5bGUiOm51bGx9LCJBdXRvU2l6ZSI6MCwiRm9yZWdyb3VuZCI6eyIkaWQiOiIyMzAiLCJDb2xvciI6eyIkaWQiOiIyM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MyIiwiVG9wIjowLjAsIkxlZnQiOjAuMCwiUmlnaHQiOjAuMCwiQm90dG9tIjowLjB9LCJQYWRkaW5nIjp7IiRpZCI6IjIzMyIsIlRvcCI6MC4wLCJMZWZ0IjowLjAsIlJpZ2h0IjowLjAsIkJvdHRvbSI6MC4wfSwiQmFja2dyb3VuZCI6eyIkcmVmIjoiODAifSwiSXNWaXNpYmxlIjp0cnVlLCJXaWR0aCI6MC4wLCJIZWlnaHQiOjAuMCwiQm9yZGVyU3R5bGUiOnsiJGlkIjoiMjM0IiwiTGluZUNvbG9yIjpudWxsLCJMaW5lV2VpZ2h0IjowLjAsIkxpbmVUeXBlIjowLCJQYXJlbnRTdHlsZSI6bnVsbH0sIlBhcmVudFN0eWxlIjpudWxsfSwiRGF0ZVN0eWxlIjp7IiRpZCI6IjIzNSIsIkZvbnRTZXR0aW5ncyI6eyIkaWQiOiIyMzY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GlkIjoiMjM3IiwiVG9wIjowLjAsIkxlZnQiOjAuMCwiUmlnaHQiOjAuMCwiQm90dG9tIjowLjB9LCJQYWRkaW5nIjp7IiRpZCI6IjIzOCIsIlRvcCI6MC4wLCJMZWZ0IjowLjAsIlJpZ2h0IjowLjAsIkJvdHRvbSI6MC4wfSwiQmFja2dyb3VuZCI6eyIkcmVmIjoiODcifSwiSXNWaXNpYmxlIjp0cnVlLCJXaWR0aCI6MC4wLCJIZWlnaHQiOjAuMCwiQm9yZGVyU3R5bGUiOnsiJGlkIjoiMjM5IiwiTGluZUNvbG9yIjpudWxsLCJMaW5lV2VpZ2h0IjowLjAsIkxpbmVUeXBlIjowLCJQYXJlbnRTdHlsZSI6bnVsbH0sIlBhcmVudFN0eWxlIjpudWxsfSwiRGF0ZUZvcm1hdCI6eyIkaWQiOiIyND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DEiLCJEYXRlUGFydElzVmlzaWJsZSI6dHJ1ZSwiVGltZVBhcnRJc1Zpc2libGUiOmZhbHNlfX0sIldlZWtOdW1iZXJpbmciOnsiJGlkIjoiMjQyIiwiRm9ybWF0IjowLCJJc1Zpc2libGUiOmZhbHNlLCJMYXN0S25vd25WaXNpYmlsaXR5U3RhdGUiOmZhbHNlfSwiSXNWaXNpYmxlIjp0cnVlLCJQYXJlbnRTdHlsZSI6bnVsbH0sIkluZGV4IjoxLCJQZXJjZW50YWdlQ29tcGxldGUiOm51bGwsIlBvc2l0aW9uIjp7IlJhdGlvIjowLjAsIklzQ3VzdG9tIjpmYWxzZX0sIkRhdGVGb3JtYXQiOnsiJHJlZiI6IjI0MCJ9LCJXZWVrTnVtYmVyaW5nIjp7IiRpZCI6IjI0MyIsIkZvcm1hdCI6MCwiSXNWaXNpYmxlIjpmYWxzZSwiTGFzdEtub3duVmlzaWJpbGl0eVN0YXRlIjpmYWxzZX0sIlJlbGF0ZWRUYXNrSWQiOiJhODIyNjllYi0zMzVmLTQ4MjYtYjYyNy1kNGFmY2U0MTdmMDEiLCJJZCI6Ijg1MDI3MDE5LTNjZjAtNDE4ZC04MzA0LWZjNzYxM2Q4YzFlMiIsIkltcG9ydElkIjpudWxsLCJUaXRsZSI6IlBhdGllbnRzIEVucm9sbGVkIiwiTm90ZSI6bnVsbCwiSHlwZXJsaW5rIjp7IiRpZCI6IjI0NCIsIkFkZHJlc3MiOiIiLCJTdWJBZGRyZXNzIjoiIn0sIklzQ2hhbmdlZCI6ZmFsc2UsIklzTmV3IjpmYWxzZX0seyIkaWQiOiIyNDUiLCJEYXRlIjoiMjAyMC0wNC0wMVQyMzo1OTowMFoiLCJTdHlsZSI6eyIkaWQiOiIyNDYiLCJTaGFwZSI6MTksIkNvbm5lY3Rvck1hcmdpbiI6eyIkaWQiOiIyNDciLCJUb3AiOjAuMCwiTGVmdCI6Mi4wLCJSaWdodCI6Mi4wLCJCb3R0b20iOjAuMH0sIkNvbm5lY3RvclN0eWxlIjp7IiRpZCI6IjI0OCIsIkxpbmVDb2xvciI6eyIkaWQiOiIyNDkiLCIkdHlwZSI6Ik5MUkUuQ29tbW9uLkRvbS5Tb2xpZENvbG9yQnJ1c2gsIE5MUkUuQ29tbW9uIiwiQ29sb3IiOnsiJGlkIjoiMjUwIiwiQSI6MTI3LCJSIjo3OSwiRyI6MTI5LCJCIjoxODl9fSwiTGluZVdlaWdodCI6MS4xMDQxNjY2MywiTGluZVR5cGUiOjAsIlBhcmVudFN0eWxlIjpudWxsfSwiSXNCZWxvd1RpbWViYW5kIjpmYWxzZSwiUG9zaXRpb25PblRhc2siOjEsIkhpZGVEYXRlIjpmYWxzZSwiU2hhcGVTaXplIjoxLCJTcGFjaW5nIjoyLjAsIlBhZGRpbmciOnsiJGlkIjoiMjUxIiwiVG9wIjo3LjAsIkxlZnQiOjMuMCwiUmlnaHQiOjAuMCwiQm90dG9tIjoyLjB9LCJTaGFwZVN0eWxlIjp7IiRpZCI6IjI1MiIsIk1hcmdpbiI6eyIkaWQiOiIyNTMiLCJUb3AiOjAuMCwiTGVmdCI6MC4wLCJSaWdodCI6MC4wLCJCb3R0b20iOjAuMH0sIlBhZGRpbmciOnsiJGlkIjoiMjU0IiwiVG9wIjowLjAsIkxlZnQiOjAuMCwiUmlnaHQiOjAuMCwiQm90dG9tIjowLjB9LCJCYWNrZ3JvdW5kIjp7IiRpZCI6IjI1NSIsIkNvbG9yIjp7IiRpZCI6IjI1NiIsIkEiOjI1NSwiUiI6MCwiRyI6MCwiQiI6MH19LCJJc1Zpc2libGUiOnRydWUsIldpZHRoIjoxOC4wLCJIZWlnaHQiOjIwLjAsIkJvcmRlclN0eWxlIjp7IiRpZCI6IjI1NyIsIkxpbmVDb2xvciI6eyIkcmVmIjoiNzIifSwiTGluZVdlaWdodCI6MC4wLCJMaW5lVHlwZSI6MCwiUGFyZW50U3R5bGUiOm51bGx9LCJQYXJlbnRTdHlsZSI6bnVsbH0sIlRpdGxlU3R5bGUiOnsiJGlkIjoiMjU4IiwiRm9udFNldHRpbmdzIjp7IiRpZCI6IjI1OSIsIkZvbnRTaXplIjoxMSwiRm9udE5hbWUiOiJDYWxpYnJpIiwiSXNCb2xkIjp0cnVlLCJJc0l0YWxpYyI6ZmFsc2UsIklzVW5kZXJsaW5lZCI6ZmFsc2UsIlBhcmVudFN0eWxlIjpudWxsfSwiQXV0b1NpemUiOjAsIkZvcmVncm91bmQiOnsiJGlkIjoiMjYwIiwiQ29sb3IiOnsiJGlkIjoiMjY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2MiIsIlRvcCI6MC4wLCJMZWZ0IjowLjAsIlJpZ2h0IjowLjAsIkJvdHRvbSI6MC4wfSwiUGFkZGluZyI6eyIkaWQiOiIyNjMiLCJUb3AiOjAuMCwiTGVmdCI6MC4wLCJSaWdodCI6MC4wLCJCb3R0b20iOjAuMH0sIkJhY2tncm91bmQiOnsiJHJlZiI6IjgwIn0sIklzVmlzaWJsZSI6dHJ1ZSwiV2lkdGgiOjAuMCwiSGVpZ2h0IjowLjAsIkJvcmRlclN0eWxlIjp7IiRpZCI6IjI2NCIsIkxpbmVDb2xvciI6bnVsbCwiTGluZVdlaWdodCI6MC4wLCJMaW5lVHlwZSI6MCwiUGFyZW50U3R5bGUiOm51bGx9LCJQYXJlbnRTdHlsZSI6bnVsbH0sIkRhdGVTdHlsZSI6eyIkaWQiOiIyNjUiLCJGb250U2V0dGluZ3MiOnsiJGlkIjoiMjY2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AsIlZlcnRpY2FsQWxpZ25tZW50IjowLCJTbWFydEZvcmVncm91bmQiOm51bGwsIkJhY2tncm91bmRGaWxsVHlwZSI6MCwiTWFyZ2luIjp7IiRpZCI6IjI2NyIsIlRvcCI6MC4wLCJMZWZ0IjowLjAsIlJpZ2h0IjowLjAsIkJvdHRvbSI6MC4wfSwiUGFkZGluZyI6eyIkaWQiOiIyNjgiLCJUb3AiOjAuMCwiTGVmdCI6MC4wLCJSaWdodCI6MC4wLCJCb3R0b20iOjAuMH0sIkJhY2tncm91bmQiOnsiJHJlZiI6Ijg3In0sIklzVmlzaWJsZSI6dHJ1ZSwiV2lkdGgiOjAuMCwiSGVpZ2h0IjowLjAsIkJvcmRlclN0eWxlIjp7IiRpZCI6IjI2OSIsIkxpbmVDb2xvciI6bnVsbCwiTGluZVdlaWdodCI6MC4wLCJMaW5lVHlwZSI6MCwiUGFyZW50U3R5bGUiOm51bGx9LCJQYXJlbnRTdHlsZSI6bnVsbH0sIkRhdGVGb3JtYXQiOnsiJGlkIjoiMjcw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jcxIiwiRGF0ZVBhcnRJc1Zpc2libGUiOnRydWUsIlRpbWVQYXJ0SXNWaXNpYmxlIjpmYWxzZX19LCJXZWVrTnVtYmVyaW5nIjp7IiRpZCI6IjI3MiIsIkZvcm1hdCI6MCwiSXNWaXNpYmxlIjpmYWxzZSwiTGFzdEtub3duVmlzaWJpbGl0eVN0YXRlIjpmYWxzZX0sIklzVmlzaWJsZSI6dHJ1ZSwiUGFyZW50U3R5bGUiOm51bGx9LCJJbmRleCI6MiwiUGVyY2VudGFnZUNvbXBsZXRlIjpudWxsLCJQb3NpdGlvbiI6eyJSYXRpbyI6MC4wLCJJc0N1c3RvbSI6ZmFsc2V9LCJEYXRlRm9ybWF0Ijp7IiRyZWYiOiIyNzAifSwiV2Vla051bWJlcmluZyI6eyIkaWQiOiIyNzMiLCJGb3JtYXQiOjAsIklzVmlzaWJsZSI6ZmFsc2UsIkxhc3RLbm93blZpc2liaWxpdHlTdGF0ZSI6ZmFsc2V9LCJSZWxhdGVkVGFza0lkIjoiYTgyMjY5ZWItMzM1Zi00ODI2LWI2MjctZDRhZmNlNDE3ZjAxIiwiSWQiOiI4NWUzMDI3NS0yZjJjLTQ3MzctOTI1OC1jNjMyOTI1MzJjM2MiLCJJbXBvcnRJZCI6bnVsbCwiVGl0bGUiOiJTdHVkeSBLaWNrLW9mZiIsIk5vdGUiOm51bGwsIkh5cGVybGluayI6eyIkaWQiOiIyNzQiLCJBZGRyZXNzIjoiIiwiU3ViQWRkcmVzcyI6IiJ9LCJJc0NoYW5nZWQiOmZhbHNlLCJJc05ldyI6ZmFsc2V9LHsiJGlkIjoiMjc1IiwiRGF0ZSI6IjIwMjAtMTEtMTVUMjM6NTk6MDBaIiwiU3R5bGUiOnsiJGlkIjoiMjc2IiwiU2hhcGUiOjE5LCJDb25uZWN0b3JNYXJnaW4iOnsiJGlkIjoiMjc3IiwiVG9wIjowLjAsIkxlZnQiOjIuMCwiUmlnaHQiOjIuMCwiQm90dG9tIjowLjB9LCJDb25uZWN0b3JTdHlsZSI6eyIkaWQiOiIyNzgiLCJMaW5lQ29sb3IiOnsiJGlkIjoiMjc5IiwiJHR5cGUiOiJOTFJFLkNvbW1vbi5Eb20uU29saWRDb2xvckJydXNoLCBOTFJFLkNvbW1vbiIsIkNvbG9yIjp7IiRpZCI6IjI4MCIsIkEiOjEyNywiUiI6NzksIkciOjEyOSwiQiI6MTg5fX0sIkxpbmVXZWlnaHQiOjEuMTA0MTY2NjMsIkxpbmVUeXBlIjowLCJQYXJlbnRTdHlsZSI6bnVsbH0sIklzQmVsb3dUaW1lYmFuZCI6ZmFsc2UsIlBvc2l0aW9uT25UYXNrIjoxLCJIaWRlRGF0ZSI6ZmFsc2UsIlNoYXBlU2l6ZSI6MSwiU3BhY2luZyI6Mi4wLCJQYWRkaW5nIjp7IiRpZCI6IjI4MSIsIlRvcCI6Ny4wLCJMZWZ0IjozLjAsIlJpZ2h0IjowLjAsIkJvdHRvbSI6Mi4wfSwiU2hhcGVTdHlsZSI6eyIkaWQiOiIyODIiLCJNYXJnaW4iOnsiJGlkIjoiMjgzIiwiVG9wIjowLjAsIkxlZnQiOjAuMCwiUmlnaHQiOjAuMCwiQm90dG9tIjowLjB9LCJQYWRkaW5nIjp7IiRpZCI6IjI4NCIsIlRvcCI6MC4wLCJMZWZ0IjowLjAsIlJpZ2h0IjowLjAsIkJvdHRvbSI6MC4wfSwiQmFja2dyb3VuZCI6eyIkaWQiOiIyODUiLCJDb2xvciI6eyIkaWQiOiIyODYiLCJBIjoyNTUsIlIiOjIzNCwiRyI6ODMsIkIiOjkzfX0sIklzVmlzaWJsZSI6dHJ1ZSwiV2lkdGgiOjE4LjAsIkhlaWdodCI6MjAuMCwiQm9yZGVyU3R5bGUiOnsiJGlkIjoiMjg3IiwiTGluZUNvbG9yIjp7IiRyZWYiOiI3MiJ9LCJMaW5lV2VpZ2h0IjowLjAsIkxpbmVUeXBlIjowLCJQYXJlbnRTdHlsZSI6bnVsbH0sIlBhcmVudFN0eWxlIjpudWxsfSwiVGl0bGVTdHlsZSI6eyIkaWQiOiIyODgiLCJGb250U2V0dGluZ3MiOnsiJGlkIjoiMjg5IiwiRm9udFNpemUiOjExLCJGb250TmFtZSI6IkNhbGlicmkiLCJJc0JvbGQiOnRydWUsIklzSXRhbGljIjpmYWxzZSwiSXNVbmRlcmxpbmVkIjpmYWxzZSwiUGFyZW50U3R5bGUiOm51bGx9LCJBdXRvU2l6ZSI6MCwiRm9yZWdyb3VuZCI6eyIkaWQiOiIyOTAiLCJDb2xvciI6eyIkaWQiOiIyOT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kyIiwiVG9wIjowLjAsIkxlZnQiOjAuMCwiUmlnaHQiOjAuMCwiQm90dG9tIjowLjB9LCJQYWRkaW5nIjp7IiRpZCI6IjI5MyIsIlRvcCI6MC4wLCJMZWZ0IjowLjAsIlJpZ2h0IjowLjAsIkJvdHRvbSI6MC4wfSwiQmFja2dyb3VuZCI6eyIkcmVmIjoiODAifSwiSXNWaXNpYmxlIjp0cnVlLCJXaWR0aCI6MC4wLCJIZWlnaHQiOjAuMCwiQm9yZGVyU3R5bGUiOnsiJGlkIjoiMjk0IiwiTGluZUNvbG9yIjpudWxsLCJMaW5lV2VpZ2h0IjowLjAsIkxpbmVUeXBlIjowLCJQYXJlbnRTdHlsZSI6bnVsbH0sIlBhcmVudFN0eWxlIjpudWxsfSwiRGF0ZVN0eWxlIjp7IiRpZCI6IjI5NSIsIkZvbnRTZXR0aW5ncyI6eyIkaWQiOiIyOTY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GlkIjoiMjk3IiwiVG9wIjowLjAsIkxlZnQiOjAuMCwiUmlnaHQiOjAuMCwiQm90dG9tIjowLjB9LCJQYWRkaW5nIjp7IiRpZCI6IjI5OCIsIlRvcCI6MC4wLCJMZWZ0IjowLjAsIlJpZ2h0IjowLjAsIkJvdHRvbSI6MC4wfSwiQmFja2dyb3VuZCI6eyIkcmVmIjoiODcifSwiSXNWaXNpYmxlIjp0cnVlLCJXaWR0aCI6MC4wLCJIZWlnaHQiOjAuMCwiQm9yZGVyU3R5bGUiOnsiJGlkIjoiMjk5IiwiTGluZUNvbG9yIjpudWxsLCJMaW5lV2VpZ2h0IjowLjAsIkxpbmVUeXBlIjowLCJQYXJlbnRTdHlsZSI6bnVsbH0sIlBhcmVudFN0eWxlIjpudWxsfSwiRGF0ZUZvcm1hdCI6eyIkaWQiOiIzMD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MDEiLCJEYXRlUGFydElzVmlzaWJsZSI6dHJ1ZSwiVGltZVBhcnRJc1Zpc2libGUiOmZhbHNlfX0sIldlZWtOdW1iZXJpbmciOnsiJGlkIjoiMzAyIiwiRm9ybWF0IjowLCJJc1Zpc2libGUiOmZhbHNlLCJMYXN0S25vd25WaXNpYmlsaXR5U3RhdGUiOmZhbHNlfSwiSXNWaXNpYmxlIjp0cnVlLCJQYXJlbnRTdHlsZSI6bnVsbH0sIkluZGV4IjozLCJQZXJjZW50YWdlQ29tcGxldGUiOm51bGwsIlBvc2l0aW9uIjp7IlJhdGlvIjowLjAsIklzQ3VzdG9tIjpmYWxzZX0sIkRhdGVGb3JtYXQiOnsiJHJlZiI6IjMwMCJ9LCJXZWVrTnVtYmVyaW5nIjp7IiRpZCI6IjMwMyIsIkZvcm1hdCI6MCwiSXNWaXNpYmxlIjpmYWxzZSwiTGFzdEtub3duVmlzaWJpbGl0eVN0YXRlIjpmYWxzZX0sIlJlbGF0ZWRUYXNrSWQiOiJkZjRkODlhMy1kMzViLTQ1ZjctYjkwZS1mOWFlMjI5MjM0ZjIiLCJJZCI6IjQ2OGNiNWE4LTQ3OGQtNDEwZC05N2QzLTllYzVlOGFlMDdhMCIsIkltcG9ydElkIjpudWxsLCJUaXRsZSI6IlBhdGllbnRzIFJlY3J1aXRlZCIsIk5vdGUiOm51bGwsIkh5cGVybGluayI6eyIkaWQiOiIzMDQiLCJBZGRyZXNzIjoiIiwiU3ViQWRkcmVzcyI6IiJ9LCJJc0NoYW5nZWQiOmZhbHNlLCJJc05ldyI6ZmFsc2V9LHsiJGlkIjoiMzA1IiwiRGF0ZSI6IjIwMjAtMTItMTVUMjM6NTk6MDBaIiwiU3R5bGUiOnsiJGlkIjoiMzA2IiwiU2hhcGUiOjE5LCJDb25uZWN0b3JNYXJnaW4iOnsiJGlkIjoiMzA3IiwiVG9wIjowLjAsIkxlZnQiOjIuMCwiUmlnaHQiOjIuMCwiQm90dG9tIjowLjB9LCJDb25uZWN0b3JTdHlsZSI6eyIkaWQiOiIzMDgiLCJMaW5lQ29sb3IiOnsiJGlkIjoiMzA5IiwiJHR5cGUiOiJOTFJFLkNvbW1vbi5Eb20uU29saWRDb2xvckJydXNoLCBOTFJFLkNvbW1vbiIsIkNvbG9yIjp7IiRpZCI6IjMxMCIsIkEiOjEyNywiUiI6NzksIkciOjEyOSwiQiI6MTg5fX0sIkxpbmVXZWlnaHQiOjEuMTA0MTY2NjMsIkxpbmVUeXBlIjowLCJQYXJlbnRTdHlsZSI6bnVsbH0sIklzQmVsb3dUaW1lYmFuZCI6ZmFsc2UsIlBvc2l0aW9uT25UYXNrIjoxLCJIaWRlRGF0ZSI6ZmFsc2UsIlNoYXBlU2l6ZSI6MSwiU3BhY2luZyI6Mi4wLCJQYWRkaW5nIjp7IiRpZCI6IjMxMSIsIlRvcCI6Ny4wLCJMZWZ0IjozLjAsIlJpZ2h0IjowLjAsIkJvdHRvbSI6Mi4wfSwiU2hhcGVTdHlsZSI6eyIkaWQiOiIzMTIiLCJNYXJnaW4iOnsiJGlkIjoiMzEzIiwiVG9wIjowLjAsIkxlZnQiOjAuMCwiUmlnaHQiOjAuMCwiQm90dG9tIjowLjB9LCJQYWRkaW5nIjp7IiRpZCI6IjMxNCIsIlRvcCI6MC4wLCJMZWZ0IjowLjAsIlJpZ2h0IjowLjAsIkJvdHRvbSI6MC4wfSwiQmFja2dyb3VuZCI6eyIkaWQiOiIzMTUiLCJDb2xvciI6eyIkaWQiOiIzMTYiLCJBIjoyNTUsIlIiOjIzNCwiRyI6ODMsIkIiOjkzfX0sIklzVmlzaWJsZSI6dHJ1ZSwiV2lkdGgiOjE4LjAsIkhlaWdodCI6MjAuMCwiQm9yZGVyU3R5bGUiOnsiJGlkIjoiMzE3IiwiTGluZUNvbG9yIjp7IiRyZWYiOiI3MiJ9LCJMaW5lV2VpZ2h0IjowLjAsIkxpbmVUeXBlIjowLCJQYXJlbnRTdHlsZSI6bnVsbH0sIlBhcmVudFN0eWxlIjpudWxsfSwiVGl0bGVTdHlsZSI6eyIkaWQiOiIzMTgiLCJGb250U2V0dGluZ3MiOnsiJGlkIjoiMzE5IiwiRm9udFNpemUiOjExLCJGb250TmFtZSI6IkNhbGlicmkiLCJJc0JvbGQiOnRydWUsIklzSXRhbGljIjpmYWxzZSwiSXNVbmRlcmxpbmVkIjpmYWxzZSwiUGFyZW50U3R5bGUiOm51bGx9LCJBdXRvU2l6ZSI6MCwiRm9yZWdyb3VuZCI6eyIkaWQiOiIzMjAiLCJDb2xvciI6eyIkaWQiOiIzMj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IyIiwiVG9wIjowLjAsIkxlZnQiOjAuMCwiUmlnaHQiOjAuMCwiQm90dG9tIjowLjB9LCJQYWRkaW5nIjp7IiRpZCI6IjMyMyIsIlRvcCI6MC4wLCJMZWZ0IjowLjAsIlJpZ2h0IjowLjAsIkJvdHRvbSI6MC4wfSwiQmFja2dyb3VuZCI6eyIkcmVmIjoiODAifSwiSXNWaXNpYmxlIjp0cnVlLCJXaWR0aCI6MC4wLCJIZWlnaHQiOjAuMCwiQm9yZGVyU3R5bGUiOnsiJGlkIjoiMzI0IiwiTGluZUNvbG9yIjpudWxsLCJMaW5lV2VpZ2h0IjowLjAsIkxpbmVUeXBlIjowLCJQYXJlbnRTdHlsZSI6bnVsbH0sIlBhcmVudFN0eWxlIjpudWxsfSwiRGF0ZVN0eWxlIjp7IiRpZCI6IjMyNSIsIkZvbnRTZXR0aW5ncyI6eyIkaWQiOiIzMjYiLCJGb250U2l6ZSI6MTAsIkZvbnROYW1lIjoiQ2FsaWJyaSIsIklzQm9sZCI6ZmFsc2UsIklzSXRhbGljIjpmYWxzZSwiSXNVbmRlcmxpbmVkIjpmYWxzZSwiUGFyZW50U3R5bGUiOm51bGx9LCJBdXRvU2l6ZSI6MCwiRm9yZWdyb3VuZCI6eyIkcmVmIjoiODMifSwiTWF4V2lkdGgiOjIwMC4wLCJNYXhIZWlnaHQiOiJJbmZpbml0eSIsIlNtYXJ0Rm9yZWdyb3VuZElzQWN0aXZlIjpmYWxzZSwiSG9yaXpvbnRhbEFsaWdubWVudCI6MCwiVmVydGljYWxBbGlnbm1lbnQiOjAsIlNtYXJ0Rm9yZWdyb3VuZCI6bnVsbCwiQmFja2dyb3VuZEZpbGxUeXBlIjowLCJNYXJnaW4iOnsiJGlkIjoiMzI3IiwiVG9wIjowLjAsIkxlZnQiOjAuMCwiUmlnaHQiOjAuMCwiQm90dG9tIjowLjB9LCJQYWRkaW5nIjp7IiRpZCI6IjMyOCIsIlRvcCI6MC4wLCJMZWZ0IjowLjAsIlJpZ2h0IjowLjAsIkJvdHRvbSI6MC4wfSwiQmFja2dyb3VuZCI6eyIkcmVmIjoiODcifSwiSXNWaXNpYmxlIjp0cnVlLCJXaWR0aCI6MC4wLCJIZWlnaHQiOjAuMCwiQm9yZGVyU3R5bGUiOnsiJGlkIjoiMzI5IiwiTGluZUNvbG9yIjpudWxsLCJMaW5lV2VpZ2h0IjowLjAsIkxpbmVUeXBlIjowLCJQYXJlbnRTdHlsZSI6bnVsbH0sIlBhcmVudFN0eWxlIjpudWxsfSwiRGF0ZUZvcm1hdCI6eyIkaWQiOiIzMz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MzEiLCJEYXRlUGFydElzVmlzaWJsZSI6dHJ1ZSwiVGltZVBhcnRJc1Zpc2libGUiOmZhbHNlfX0sIldlZWtOdW1iZXJpbmciOnsiJGlkIjoiMzMyIiwiRm9ybWF0IjowLCJJc1Zpc2libGUiOmZhbHNlLCJMYXN0S25vd25WaXNpYmlsaXR5U3RhdGUiOmZhbHNlfSwiSXNWaXNpYmxlIjp0cnVlLCJQYXJlbnRTdHlsZSI6bnVsbH0sIkluZGV4Ijo0LCJQZXJjZW50YWdlQ29tcGxldGUiOm51bGwsIlBvc2l0aW9uIjp7IlJhdGlvIjowLjAsIklzQ3VzdG9tIjpmYWxzZX0sIkRhdGVGb3JtYXQiOnsiJHJlZiI6IjMzMCJ9LCJXZWVrTnVtYmVyaW5nIjp7IiRpZCI6IjMzMyIsIkZvcm1hdCI6MCwiSXNWaXNpYmxlIjpmYWxzZSwiTGFzdEtub3duVmlzaWJpbGl0eVN0YXRlIjpmYWxzZX0sIlJlbGF0ZWRUYXNrSWQiOiJkZjRkODlhMy1kMzViLTQ1ZjctYjkwZS1mOWFlMjI5MjM0ZjIiLCJJZCI6IjA3ZWNjYjQwLTNlOTQtNDM5NS04NDcxLTYzOTlhYzM0OTMzYyIsIkltcG9ydElkIjpudWxsLCJUaXRsZSI6IlBhdGllbnRzIEVucm9sbGVkIiwiTm90ZSI6bnVsbCwiSHlwZXJsaW5rIjp7IiRpZCI6IjMzNCIsIkFkZHJlc3MiOiIiLCJTdWJBZGRyZXNzIjoiIn0sIklzQ2hhbmdlZCI6ZmFsc2UsIklzTmV3IjpmYWxzZX0seyIkaWQiOiIzMzUiLCJEYXRlIjoiMjAyMS0wMy0xNVQyMzo1OTowMFoiLCJTdHlsZSI6eyIkaWQiOiIzMzYiLCJTaGFwZSI6MTksIkNvbm5lY3Rvck1hcmdpbiI6eyIkaWQiOiIzMzciLCJUb3AiOjAuMCwiTGVmdCI6Mi4wLCJSaWdodCI6Mi4wLCJCb3R0b20iOjAuMH0sIkNvbm5lY3RvclN0eWxlIjp7IiRpZCI6IjMzOCIsIkxpbmVDb2xvciI6eyIkaWQiOiIzMzkiLCIkdHlwZSI6Ik5MUkUuQ29tbW9uLkRvbS5Tb2xpZENvbG9yQnJ1c2gsIE5MUkUuQ29tbW9uIiwiQ29sb3IiOnsiJGlkIjoiMzQwIiwiQSI6MTI3LCJSIjo3OSwiRyI6MTI5LCJCIjoxODl9fSwiTGluZVdlaWdodCI6MS4xMDQxNjY2MywiTGluZVR5cGUiOjAsIlBhcmVudFN0eWxlIjpudWxsfSwiSXNCZWxvd1RpbWViYW5kIjpmYWxzZSwiUG9zaXRpb25PblRhc2siOjEsIkhpZGVEYXRlIjpmYWxzZSwiU2hhcGVTaXplIjoxLCJTcGFjaW5nIjoyLjAsIlBhZGRpbmciOnsiJGlkIjoiMzQxIiwiVG9wIjo3LjAsIkxlZnQiOjMuMCwiUmlnaHQiOjAuMCwiQm90dG9tIjoyLjB9LCJTaGFwZVN0eWxlIjp7IiRpZCI6IjM0MiIsIk1hcmdpbiI6eyIkaWQiOiIzNDMiLCJUb3AiOjAuMCwiTGVmdCI6MC4wLCJSaWdodCI6MC4wLCJCb3R0b20iOjAuMH0sIlBhZGRpbmciOnsiJGlkIjoiMzQ0IiwiVG9wIjowLjAsIkxlZnQiOjAuMCwiUmlnaHQiOjAuMCwiQm90dG9tIjowLjB9LCJCYWNrZ3JvdW5kIjp7IiRpZCI6IjM0NSIsIkNvbG9yIjp7IiRpZCI6IjM0NiIsIkEiOjI1NSwiUiI6MjM0LCJHIjo4MywiQiI6OTN9fSwiSXNWaXNpYmxlIjp0cnVlLCJXaWR0aCI6MTguMCwiSGVpZ2h0IjoyMC4wLCJCb3JkZXJTdHlsZSI6eyIkaWQiOiIzNDciLCJMaW5lQ29sb3IiOnsiJHJlZiI6IjcyIn0sIkxpbmVXZWlnaHQiOjAuMCwiTGluZVR5cGUiOjAsIlBhcmVudFN0eWxlIjpudWxsfSwiUGFyZW50U3R5bGUiOm51bGx9LCJUaXRsZVN0eWxlIjp7IiRpZCI6IjM0OCIsIkZvbnRTZXR0aW5ncyI6eyIkaWQiOiIzNDkiLCJGb250U2l6ZSI6MTEsIkZvbnROYW1lIjoiQ2FsaWJyaSIsIklzQm9sZCI6dHJ1ZSwiSXNJdGFsaWMiOmZhbHNlLCJJc1VuZGVybGluZWQiOmZhbHNlLCJQYXJlbnRTdHlsZSI6bnVsbH0sIkF1dG9TaXplIjowLCJGb3JlZ3JvdW5kIjp7IiRpZCI6IjM1MCIsIkNvbG9yIjp7IiRpZCI6IjM1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TIiLCJUb3AiOjAuMCwiTGVmdCI6MC4wLCJSaWdodCI6MC4wLCJCb3R0b20iOjAuMH0sIlBhZGRpbmciOnsiJGlkIjoiMzUzIiwiVG9wIjowLjAsIkxlZnQiOjAuMCwiUmlnaHQiOjAuMCwiQm90dG9tIjowLjB9LCJCYWNrZ3JvdW5kIjp7IiRyZWYiOiI4MCJ9LCJJc1Zpc2libGUiOnRydWUsIldpZHRoIjowLjAsIkhlaWdodCI6MC4wLCJCb3JkZXJTdHlsZSI6eyIkaWQiOiIzNTQiLCJMaW5lQ29sb3IiOm51bGwsIkxpbmVXZWlnaHQiOjAuMCwiTGluZVR5cGUiOjAsIlBhcmVudFN0eWxlIjpudWxsfSwiUGFyZW50U3R5bGUiOm51bGx9LCJEYXRlU3R5bGUiOnsiJGlkIjoiMzU1IiwiRm9udFNldHRpbmdzIjp7IiRpZCI6IjM1NiIsIkZvbnRTaXplIjoxMCwiRm9udE5hbWUiOiJDYWxpYnJpIiwiSXNCb2xkIjpmYWxzZSwiSXNJdGFsaWMiOmZhbHNlLCJJc1VuZGVybGluZWQiOmZhbHNlLCJQYXJlbnRTdHlsZSI6bnVsbH0sIkF1dG9TaXplIjoyLCJGb3JlZ3JvdW5kIjp7IiRyZWYiOiI4MyJ9LCJNYXhXaWR0aCI6NTQuMjYzMzMzMzMzMzMzMzM1LCJNYXhIZWlnaHQiOiJJbmZpbml0eSIsIlNtYXJ0Rm9yZWdyb3VuZElzQWN0aXZlIjpmYWxzZSwiSG9yaXpvbnRhbEFsaWdubWVudCI6MCwiVmVydGljYWxBbGlnbm1lbnQiOjAsIlNtYXJ0Rm9yZWdyb3VuZCI6bnVsbCwiQmFja2dyb3VuZEZpbGxUeXBlIjowLCJNYXJnaW4iOnsiJGlkIjoiMzU3IiwiVG9wIjowLjAsIkxlZnQiOjAuMCwiUmlnaHQiOjAuMCwiQm90dG9tIjowLjB9LCJQYWRkaW5nIjp7IiRpZCI6IjM1OCIsIlRvcCI6MC4wLCJMZWZ0IjowLjAsIlJpZ2h0IjowLjAsIkJvdHRvbSI6MC4wfSwiQmFja2dyb3VuZCI6eyIkcmVmIjoiODcifSwiSXNWaXNpYmxlIjp0cnVlLCJXaWR0aCI6MC4wLCJIZWlnaHQiOjAuMCwiQm9yZGVyU3R5bGUiOnsiJGlkIjoiMzU5IiwiTGluZUNvbG9yIjpudWxsLCJMaW5lV2VpZ2h0IjowLjAsIkxpbmVUeXBlIjowLCJQYXJlbnRTdHlsZSI6bnVsbH0sIlBhcmVudFN0eWxlIjpudWxsfSwiRGF0ZUZvcm1hdCI6eyIkaWQiOiIzNj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NjEiLCJEYXRlUGFydElzVmlzaWJsZSI6dHJ1ZSwiVGltZVBhcnRJc1Zpc2libGUiOmZhbHNlfX0sIldlZWtOdW1iZXJpbmciOnsiJGlkIjoiMzYyIiwiRm9ybWF0IjowLCJJc1Zpc2libGUiOmZhbHNlLCJMYXN0S25vd25WaXNpYmlsaXR5U3RhdGUiOmZhbHNlfSwiSXNWaXNpYmxlIjp0cnVlLCJQYXJlbnRTdHlsZSI6bnVsbH0sIkluZGV4Ijo1LCJQZXJjZW50YWdlQ29tcGxldGUiOm51bGwsIlBvc2l0aW9uIjp7IlJhdGlvIjowLjEzMzM1MDA0NDMzNTMxMTI4LCJJc0N1c3RvbSI6ZmFsc2V9LCJEYXRlRm9ybWF0Ijp7IiRyZWYiOiIzNjAifSwiV2Vla051bWJlcmluZyI6eyIkaWQiOiIzNjMiLCJGb3JtYXQiOjAsIklzVmlzaWJsZSI6ZmFsc2UsIkxhc3RLbm93blZpc2liaWxpdHlTdGF0ZSI6ZmFsc2V9LCJSZWxhdGVkVGFza0lkIjoiZGY0ZDg5YTMtZDM1Yi00NWY3LWI5MGUtZjlhZTIyOTIzNGYyIiwiSWQiOiJjYWY4YjkyZC01M2QzLTRjOTgtYmU0Zi1lNzJiMWE2ZmYzYzAiLCJJbXBvcnRJZCI6bnVsbCwiVGl0bGUiOiJTdHVkeSBLaWNrLW9mZiIsIk5vdGUiOm51bGwsIkh5cGVybGluayI6eyIkaWQiOiIzNjQiLCJBZGRyZXNzIjoiIiwiU3ViQWRkcmVzcyI6IiJ9LCJJc0NoYW5nZWQiOmZhbHNlLCJJc05ldyI6ZmFsc2V9LHsiJGlkIjoiMzY1IiwiRGF0ZSI6IjIwMjAtMTAtMTVUMjM6NTk6MDBaIiwiU3R5bGUiOnsiJGlkIjoiMzY2IiwiU2hhcGUiOjEsIkNvbm5lY3Rvck1hcmdpbiI6eyIkaWQiOiIzNjciLCJUb3AiOjAuMCwiTGVmdCI6Mi4wLCJSaWdodCI6Mi4wLCJCb3R0b20iOjAuMH0sIkNvbm5lY3RvclN0eWxlIjp7IiRpZCI6IjM2OCIsIkxpbmVDb2xvciI6eyIkaWQiOiIzNjkiLCIkdHlwZSI6Ik5MUkUuQ29tbW9uLkRvbS5Tb2xpZENvbG9yQnJ1c2gsIE5MUkUuQ29tbW9uIiwiQ29sb3IiOnsiJGlkIjoiMzcwIiwiQSI6MTI3LCJSIjo3OSwiRyI6MTI5LCJCIjoxODl9fSwiTGluZVdlaWdodCI6MS4wLCJMaW5lVHlwZSI6MCwiUGFyZW50U3R5bGUiOm51bGx9LCJJc0JlbG93VGltZWJhbmQiOnRydWUsIlBvc2l0aW9uT25UYXNrIjozLCJIaWRlRGF0ZSI6ZmFsc2UsIlNoYXBlU2l6ZSI6MSwiU3BhY2luZyI6Mi4wLCJQYWRkaW5nIjp7IiRpZCI6IjM3MSIsIlRvcCI6Ny4wLCJMZWZ0IjozLjAsIlJpZ2h0IjowLjAsIkJvdHRvbSI6Mi4wfSwiU2hhcGVTdHlsZSI6eyIkaWQiOiIzNzIiLCJNYXJnaW4iOnsiJGlkIjoiMzczIiwiVG9wIjowLjAsIkxlZnQiOjAuMCwiUmlnaHQiOjAuMCwiQm90dG9tIjowLjB9LCJQYWRkaW5nIjp7IiRpZCI6IjM3NCIsIlRvcCI6MC4wLCJMZWZ0IjowLjAsIlJpZ2h0IjowLjAsIkJvdHRvbSI6MC4wfSwiQmFja2dyb3VuZCI6eyIkaWQiOiIzNzUiLCJDb2xvciI6eyIkaWQiOiIzNzYiLCJBIjoyNTUsIlIiOjkxLCJHIjoxNTUsIkIiOjIxM319LCJJc1Zpc2libGUiOnRydWUsIldpZHRoIjoxOC4wLCJIZWlnaHQiOjIwLjAsIkJvcmRlclN0eWxlIjp7IiRpZCI6IjM3NyIsIkxpbmVDb2xvciI6eyIkcmVmIjoiNzIifSwiTGluZVdlaWdodCI6MC4wLCJMaW5lVHlwZSI6MCwiUGFyZW50U3R5bGUiOm51bGx9LCJQYXJlbnRTdHlsZSI6bnVsbH0sIlRpdGxlU3R5bGUiOnsiJGlkIjoiMzc4IiwiRm9udFNldHRpbmdzIjp7IiRpZCI6IjM3OSIsIkZvbnRTaXplIjoxMSwiRm9udE5hbWUiOiJDYWxpYnJpIiwiSXNCb2xkIjp0cnVlLCJJc0l0YWxpYyI6dHJ1ZSwiSXNVbmRlcmxpbmVkIjp0cnVlLCJQYXJlbnRTdHlsZSI6bnVsbH0sIkF1dG9TaXplIjowLCJGb3JlZ3JvdW5kIjp7IiRpZCI6IjM4MCIsIkNvbG9yIjp7IiRpZCI6IjM4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ODIiLCJUb3AiOjAuMCwiTGVmdCI6MC4wLCJSaWdodCI6MC4wLCJCb3R0b20iOjAuMH0sIlBhZGRpbmciOnsiJGlkIjoiMzgzIiwiVG9wIjowLjAsIkxlZnQiOjAuMCwiUmlnaHQiOjAuMCwiQm90dG9tIjowLjB9LCJCYWNrZ3JvdW5kIjp7IiRyZWYiOiI4MCJ9LCJJc1Zpc2libGUiOnRydWUsIldpZHRoIjowLjAsIkhlaWdodCI6MC4wLCJCb3JkZXJTdHlsZSI6eyIkaWQiOiIzODQiLCJMaW5lQ29sb3IiOm51bGwsIkxpbmVXZWlnaHQiOjAuMCwiTGluZVR5cGUiOjAsIlBhcmVudFN0eWxlIjpudWxsfSwiUGFyZW50U3R5bGUiOm51bGx9LCJEYXRlU3R5bGUiOnsiJGlkIjoiMzg1IiwiRm9udFNldHRpbmdzIjp7IiRpZCI6IjM4NiIsIkZvbnRTaXplIjoxMCwiRm9udE5hbWUiOiJDYWxpYnJpIiwiSXNCb2xkIjpmYWxzZSwiSXNJdGFsaWMiOmZhbHNlLCJJc1VuZGVybGluZWQiOmZhbHNlLCJQYXJlbnRTdHlsZSI6bnVsbH0sIkF1dG9TaXplIjoyLCJGb3JlZ3JvdW5kIjp7IiRyZWYiOiI4MyJ9LCJNYXhXaWR0aCI6NTEuNjM2NjY2NjY2NjY2NjcsIk1heEhlaWdodCI6IkluZmluaXR5IiwiU21hcnRGb3JlZ3JvdW5kSXNBY3RpdmUiOmZhbHNlLCJIb3Jpem9udGFsQWxpZ25tZW50IjoxLCJWZXJ0aWNhbEFsaWdubWVudCI6MCwiU21hcnRGb3JlZ3JvdW5kIjpudWxsLCJCYWNrZ3JvdW5kRmlsbFR5cGUiOjAsIk1hcmdpbiI6eyIkaWQiOiIzODciLCJUb3AiOjAuMCwiTGVmdCI6MC4wLCJSaWdodCI6MC4wLCJCb3R0b20iOjAuMH0sIlBhZGRpbmciOnsiJGlkIjoiMzg4IiwiVG9wIjowLjAsIkxlZnQiOjAuMCwiUmlnaHQiOjAuMCwiQm90dG9tIjowLjB9LCJCYWNrZ3JvdW5kIjp7IiRyZWYiOiI4NyJ9LCJJc1Zpc2libGUiOnRydWUsIldpZHRoIjowLjAsIkhlaWdodCI6MC4wLCJCb3JkZXJTdHlsZSI6eyIkaWQiOiIzODkiLCJMaW5lQ29sb3IiOm51bGwsIkxpbmVXZWlnaHQiOjAuMCwiTGluZVR5cGUiOjAsIlBhcmVudFN0eWxlIjpudWxsfSwiUGFyZW50U3R5bGUiOm51bGx9LCJEYXRlRm9ybWF0Ijp7IiRpZCI6IjM5M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5MSIsIkRhdGVQYXJ0SXNWaXNpYmxlIjp0cnVlLCJUaW1lUGFydElzVmlzaWJsZSI6ZmFsc2V9fSwiV2Vla051bWJlcmluZyI6eyIkaWQiOiIzOTIiLCJGb3JtYXQiOjAsIklzVmlzaWJsZSI6ZmFsc2UsIkxhc3RLbm93blZpc2liaWxpdHlTdGF0ZSI6ZmFsc2V9LCJJc1Zpc2libGUiOnRydWUsIlBhcmVudFN0eWxlIjpudWxsfSwiSW5kZXgiOjYsIlBlcmNlbnRhZ2VDb21wbGV0ZSI6bnVsbCwiUG9zaXRpb24iOnsiUmF0aW8iOjAuMCwiSXNDdXN0b20iOmZhbHNlfSwiRGF0ZUZvcm1hdCI6eyIkcmVmIjoiMzkwIn0sIldlZWtOdW1iZXJpbmciOnsiJGlkIjoiMzkzIiwiRm9ybWF0IjowLCJJc1Zpc2libGUiOmZhbHNlLCJMYXN0S25vd25WaXNpYmlsaXR5U3RhdGUiOmZhbHNlfSwiUmVsYXRlZFRhc2tJZCI6IjAwMDAwMDAwLTAwMDAtMDAwMC0wMDAwLTAwMDAwMDAwMDAwMCIsIklkIjoiNWVmMTk0MzMtOWYyNi00Zjc4LWIwNjktZDUwNTMzZDM2Zjk5IiwiSW1wb3J0SWQiOm51bGwsIlRpdGxlIjoiUmVwb3J0ICIsIk5vdGUiOm51bGwsIkh5cGVybGluayI6eyIkaWQiOiIzOTQiLCJBZGRyZXNzIjoiIiwiU3ViQWRkcmVzcyI6IiJ9LCJJc0NoYW5nZWQiOmZhbHNlLCJJc05ldyI6ZmFsc2V9LHsiJGlkIjoiMzk1IiwiRGF0ZSI6IjIwMjEtMDUtMzFUMjM6NTk6MDBaIiwiU3R5bGUiOnsiJGlkIjoiMzk2IiwiU2hhcGUiOjEsIkNvbm5lY3Rvck1hcmdpbiI6eyIkaWQiOiIzOTciLCJUb3AiOjAuMCwiTGVmdCI6Mi4wLCJSaWdodCI6Mi4wLCJCb3R0b20iOjAuMH0sIkNvbm5lY3RvclN0eWxlIjp7IiRpZCI6IjM5OCIsIkxpbmVDb2xvciI6eyIkaWQiOiIzOTkiLCIkdHlwZSI6Ik5MUkUuQ29tbW9uLkRvbS5Tb2xpZENvbG9yQnJ1c2gsIE5MUkUuQ29tbW9uIiwiQ29sb3IiOnsiJGlkIjoiNDAwIiwiQSI6MjU1LCJSIjoyNTUsIkciOjAsIkIiOjB9fSwiTGluZVdlaWdodCI6MS4wLCJMaW5lVHlwZSI6MCwiUGFyZW50U3R5bGUiOm51bGx9LCJJc0JlbG93VGltZWJhbmQiOnRydWUsIlBvc2l0aW9uT25UYXNrIjowLCJIaWRlRGF0ZSI6ZmFsc2UsIlNoYXBlU2l6ZSI6MSwiU3BhY2luZyI6Mi4wLCJQYWRkaW5nIjp7IiRpZCI6IjQwMSIsIlRvcCI6Ny4wLCJMZWZ0IjozLjAsIlJpZ2h0IjowLjAsIkJvdHRvbSI6Mi4wfSwiU2hhcGVTdHlsZSI6eyIkaWQiOiI0MDIiLCJNYXJnaW4iOnsiJGlkIjoiNDAzIiwiVG9wIjowLjAsIkxlZnQiOjAuMCwiUmlnaHQiOjAuMCwiQm90dG9tIjowLjB9LCJQYWRkaW5nIjp7IiRpZCI6IjQwNCIsIlRvcCI6MC4wLCJMZWZ0IjowLjAsIlJpZ2h0IjowLjAsIkJvdHRvbSI6MC4wfSwiQmFja2dyb3VuZCI6eyIkaWQiOiI0MDUiLCJDb2xvciI6eyIkaWQiOiI0MDYiLCJBIjoyNTUsIlIiOjExMiwiRyI6MTczLCJCIjo3MX19LCJJc1Zpc2libGUiOnRydWUsIldpZHRoIjoxOC4wLCJIZWlnaHQiOjIwLjAsIkJvcmRlclN0eWxlIjp7IiRpZCI6IjQwNyIsIkxpbmVDb2xvciI6eyIkcmVmIjoiNzIifSwiTGluZVdlaWdodCI6MC4wLCJMaW5lVHlwZSI6MCwiUGFyZW50U3R5bGUiOm51bGx9LCJQYXJlbnRTdHlsZSI6bnVsbH0sIlRpdGxlU3R5bGUiOnsiJGlkIjoiNDA4IiwiRm9udFNldHRpbmdzIjp7IiRpZCI6IjQwOSIsIkZvbnRTaXplIjoxMSwiRm9udE5hbWUiOiJDYWxpYnJpIiwiSXNCb2xkIjp0cnVlLCJJc0l0YWxpYyI6ZmFsc2UsIklzVW5kZXJsaW5lZCI6ZmFsc2UsIlBhcmVudFN0eWxlIjpudWxsfSwiQXV0b1NpemUiOjIsIkZvcmVncm91bmQiOnsiJGlkIjoiNDEwIiwiQ29sb3IiOnsiJGlkIjoiNDExIiwiQSI6MjU1LCJSIjowLCJHIjowLCJCIjowfX0sIk1heFdpZHRoIjo2OC45NDMzMzMzMzMzMzMzNDIsIk1heEhlaWdodCI6IkluZmluaXR5IiwiU21hcnRGb3JlZ3JvdW5kSXNBY3RpdmUiOmZhbHNlLCJIb3Jpem9udGFsQWxpZ25tZW50IjoxLCJWZXJ0aWNhbEFsaWdubWVudCI6MCwiU21hcnRGb3JlZ3JvdW5kIjpudWxsLCJCYWNrZ3JvdW5kRmlsbFR5cGUiOjAsIk1hcmdpbiI6eyIkaWQiOiI0MTIiLCJUb3AiOjAuMCwiTGVmdCI6MC4wLCJSaWdodCI6MC4wLCJCb3R0b20iOjAuMH0sIlBhZGRpbmciOnsiJGlkIjoiNDEzIiwiVG9wIjowLjAsIkxlZnQiOjAuMCwiUmlnaHQiOjAuMCwiQm90dG9tIjowLjB9LCJCYWNrZ3JvdW5kIjp7IiRyZWYiOiI4MCJ9LCJJc1Zpc2libGUiOnRydWUsIldpZHRoIjowLjAsIkhlaWdodCI6MC4wLCJCb3JkZXJTdHlsZSI6eyIkaWQiOiI0MTQiLCJMaW5lQ29sb3IiOm51bGwsIkxpbmVXZWlnaHQiOjAuMCwiTGluZVR5cGUiOjAsIlBhcmVudFN0eWxlIjpudWxsfSwiUGFyZW50U3R5bGUiOm51bGx9LCJEYXRlU3R5bGUiOnsiJGlkIjoiNDE1IiwiRm9udFNldHRpbmdzIjp7IiRpZCI6IjQxNiIsIkZvbnRTaXplIjoxMCwiRm9udE5hbWUiOiJDYWxpYnJpIiwiSXNCb2xkIjpmYWxzZSwiSXNJdGFsaWMiOmZhbHNlLCJJc1VuZGVybGluZWQiOmZhbHNlLCJQYXJlbnRTdHlsZSI6bnVsbH0sIkF1dG9TaXplIjoyLCJGb3JlZ3JvdW5kIjp7IiRyZWYiOiI4MyJ9LCJNYXhXaWR0aCI6NTUuMTE2NjY2NjY2NjY2NjY3LCJNYXhIZWlnaHQiOiJJbmZpbml0eSIsIlNtYXJ0Rm9yZWdyb3VuZElzQWN0aXZlIjpmYWxzZSwiSG9yaXpvbnRhbEFsaWdubWVudCI6MS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cmVmIjoiODcifSwiSXNWaXNpYmxlIjp0cnVlLCJXaWR0aCI6MC4wLCJIZWlnaHQiOjAuMCwiQm9yZGVyU3R5bGUiOnsiJGlkIjoiNDE5IiwiTGluZUNvbG9yIjpudWxsLCJMaW5lV2VpZ2h0IjowLjAsIkxpbmVUeXBlIjowLCJQYXJlbnRTdHlsZSI6bnVsbH0sIlBhcmVudFN0eWxlIjpudWxsfSwiRGF0ZUZvcm1hdCI6eyIkaWQiOiI0Mj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MjEiLCJEYXRlUGFydElzVmlzaWJsZSI6dHJ1ZSwiVGltZVBhcnRJc1Zpc2libGUiOmZhbHNlfX0sIldlZWtOdW1iZXJpbmciOnsiJGlkIjoiNDIyIiwiRm9ybWF0IjowLCJJc1Zpc2libGUiOmZhbHNlLCJMYXN0S25vd25WaXNpYmlsaXR5U3RhdGUiOmZhbHNlfSwiSXNWaXNpYmxlIjp0cnVlLCJQYXJlbnRTdHlsZSI6bnVsbH0sIkluZGV4IjoxMSwiUGVyY2VudGFnZUNvbXBsZXRlIjpudWxsLCJQb3NpdGlvbiI6eyJSYXRpbyI6MC4xMTY3Nzc3Nzc3Nzc3Nzc4NiwiSXNDdXN0b20iOnRydWV9LCJEYXRlRm9ybWF0Ijp7IiRyZWYiOiI0MjAifSwiV2Vla051bWJlcmluZyI6eyIkaWQiOiI0MjMiLCJGb3JtYXQiOjAsIklzVmlzaWJsZSI6ZmFsc2UsIkxhc3RLbm93blZpc2liaWxpdHlTdGF0ZSI6ZmFsc2V9LCJSZWxhdGVkVGFza0lkIjoiMDAwMDAwMDAtMDAwMC0wMDAwLTAwMDAtMDAwMDAwMDAwMDAwIiwiSWQiOiIxYjZkNjNiMi00YjA1LTQ5MGMtODRjZi1kNzg4ODIzYWM3YjYiLCJJbXBvcnRJZCI6bnVsbCwiVGl0bGUiOiJBcHBseSBmb3IgRHJ1ZyBBcHByb3ZhbCIsIk5vdGUiOm51bGwsIkh5cGVybGluayI6eyIkaWQiOiI0MjQiLCJBZGRyZXNzIjoiIiwiU3ViQWRkcmVzcyI6IiJ9LCJJc0NoYW5nZWQiOmZhbHNlLCJJc05ldyI6ZmFsc2V9LHsiJGlkIjoiNDI1IiwiRGF0ZSI6IjIwMjEtMDktMzBUMjM6NTk6MDBaIiwiU3R5bGUiOnsiJGlkIjoiNDI2IiwiU2hhcGUiOjEsIkNvbm5lY3Rvck1hcmdpbiI6eyIkaWQiOiI0MjciLCJUb3AiOjAuMCwiTGVmdCI6Mi4wLCJSaWdodCI6Mi4wLCJCb3R0b20iOjAuMH0sIkNvbm5lY3RvclN0eWxlIjp7IiRpZCI6IjQyOCIsIkxpbmVDb2xvciI6eyIkaWQiOiI0MjkiLCIkdHlwZSI6Ik5MUkUuQ29tbW9uLkRvbS5Tb2xpZENvbG9yQnJ1c2gsIE5MUkUuQ29tbW9uIiwiQ29sb3IiOnsiJGlkIjoiNDMwIiwiQSI6MTI3LCJSIjo3OSwiRyI6MTI5LCJCIjoxODl9fSwiTGluZVdlaWdodCI6MS4wLCJMaW5lVHlwZSI6MCwiUGFyZW50U3R5bGUiOm51bGx9LCJJc0JlbG93VGltZWJhbmQiOnRydWUsIlBvc2l0aW9uT25UYXNrIjowLCJIaWRlRGF0ZSI6ZmFsc2UsIlNoYXBlU2l6ZSI6MSwiU3BhY2luZyI6Mi4wLCJQYWRkaW5nIjp7IiRpZCI6IjQzMSIsIlRvcCI6Ny4wLCJMZWZ0IjozLjAsIlJpZ2h0IjowLjAsIkJvdHRvbSI6Mi4wfSwiU2hhcGVTdHlsZSI6eyIkaWQiOiI0MzIiLCJNYXJnaW4iOnsiJGlkIjoiNDMzIiwiVG9wIjowLjAsIkxlZnQiOjAuMCwiUmlnaHQiOjAuMCwiQm90dG9tIjowLjB9LCJQYWRkaW5nIjp7IiRpZCI6IjQzNCIsIlRvcCI6MC4wLCJMZWZ0IjowLjAsIlJpZ2h0IjowLjAsIkJvdHRvbSI6MC4wfSwiQmFja2dyb3VuZCI6eyIkaWQiOiI0MzUiLCJDb2xvciI6eyIkaWQiOiI0MzYiLCJBIjoyNTUsIlIiOjkxLCJHIjoxNTUsIkIiOjIxM319LCJJc1Zpc2libGUiOnRydWUsIldpZHRoIjoxOC4wLCJIZWlnaHQiOjIwLjAsIkJvcmRlclN0eWxlIjp7IiRpZCI6IjQzNyIsIkxpbmVDb2xvciI6eyIkcmVmIjoiNzIifSwiTGluZVdlaWdodCI6MC4wLCJMaW5lVHlwZSI6MCwiUGFyZW50U3R5bGUiOm51bGx9LCJQYXJlbnRTdHlsZSI6bnVsbH0sIlRpdGxlU3R5bGUiOnsiJGlkIjoiNDM4IiwiRm9udFNldHRpbmdzIjp7IiRpZCI6IjQzOSIsIkZvbnRTaXplIjoxMSwiRm9udE5hbWUiOiJDYWxpYnJpIiwiSXNCb2xkIjp0cnVlLCJJc0l0YWxpYyI6dHJ1ZSwiSXNVbmRlcmxpbmVkIjp0cnVlLCJQYXJlbnRTdHlsZSI6bnVsbH0sIkF1dG9TaXplIjowLCJGb3JlZ3JvdW5kIjp7IiRpZCI6IjQ0MCIsIkNvbG9yIjp7IiRpZCI6IjQ0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NDIiLCJUb3AiOjAuMCwiTGVmdCI6MC4wLCJSaWdodCI6MC4wLCJCb3R0b20iOjAuMH0sIlBhZGRpbmciOnsiJGlkIjoiNDQzIiwiVG9wIjowLjAsIkxlZnQiOjAuMCwiUmlnaHQiOjAuMCwiQm90dG9tIjowLjB9LCJCYWNrZ3JvdW5kIjp7IiRyZWYiOiI4MCJ9LCJJc1Zpc2libGUiOnRydWUsIldpZHRoIjowLjAsIkhlaWdodCI6MC4wLCJCb3JkZXJTdHlsZSI6eyIkaWQiOiI0NDQiLCJMaW5lQ29sb3IiOm51bGwsIkxpbmVXZWlnaHQiOjAuMCwiTGluZVR5cGUiOjAsIlBhcmVudFN0eWxlIjpudWxsfSwiUGFyZW50U3R5bGUiOm51bGx9LCJEYXRlU3R5bGUiOnsiJGlkIjoiNDQ1IiwiRm9udFNldHRpbmdzIjp7IiRpZCI6IjQ0NiIsIkZvbnRTaXplIjoxMCwiRm9udE5hbWUiOiJDYWxpYnJpIiwiSXNCb2xkIjpmYWxzZSwiSXNJdGFsaWMiOmZhbHNlLCJJc1VuZGVybGluZWQiOmZhbHNlLCJQYXJlbnRTdHlsZSI6bnVsbH0sIkF1dG9TaXplIjoyLCJGb3JlZ3JvdW5kIjp7IiRyZWYiOiI4MyJ9LCJNYXhXaWR0aCI6NTIuMjYwMDAwMDAwMDAwMDA1LCJNYXhIZWlnaHQiOiJJbmZpbml0eSIsIlNtYXJ0Rm9yZWdyb3VuZElzQWN0aXZlIjpmYWxzZSwiSG9yaXpvbnRhbEFsaWdubWVudCI6MSwiVmVydGljYWxBbGlnbm1lbnQiOjAsIlNtYXJ0Rm9yZWdyb3VuZCI6bnVsbCwiQmFja2dyb3VuZEZpbGxUeXBlIjowLCJNYXJnaW4iOnsiJGlkIjoiNDQ3IiwiVG9wIjowLjAsIkxlZnQiOjAuMCwiUmlnaHQiOjAuMCwiQm90dG9tIjowLjB9LCJQYWRkaW5nIjp7IiRpZCI6IjQ0OCIsIlRvcCI6MC4wLCJMZWZ0IjowLjAsIlJpZ2h0IjowLjAsIkJvdHRvbSI6MC4wfSwiQmFja2dyb3VuZCI6eyIkcmVmIjoiODcifSwiSXNWaXNpYmxlIjp0cnVlLCJXaWR0aCI6MC4wLCJIZWlnaHQiOjAuMCwiQm9yZGVyU3R5bGUiOnsiJGlkIjoiNDQ5IiwiTGluZUNvbG9yIjpudWxsLCJMaW5lV2VpZ2h0IjowLjAsIkxpbmVUeXBlIjowLCJQYXJlbnRTdHlsZSI6bnVsbH0sIlBhcmVudFN0eWxlIjpudWxsfSwiRGF0ZUZvcm1hdCI6eyIkaWQiOiI0NT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NTEiLCJEYXRlUGFydElzVmlzaWJsZSI6dHJ1ZSwiVGltZVBhcnRJc1Zpc2libGUiOmZhbHNlfX0sIldlZWtOdW1iZXJpbmciOnsiJGlkIjoiNDUyIiwiRm9ybWF0IjowLCJJc1Zpc2libGUiOmZhbHNlLCJMYXN0S25vd25WaXNpYmlsaXR5U3RhdGUiOmZhbHNlfSwiSXNWaXNpYmxlIjp0cnVlLCJQYXJlbnRTdHlsZSI6bnVsbH0sIkluZGV4IjoxMiwiUGVyY2VudGFnZUNvbXBsZXRlIjpudWxsLCJQb3NpdGlvbiI6eyJSYXRpbyI6MC4wLCJJc0N1c3RvbSI6ZmFsc2V9LCJEYXRlRm9ybWF0Ijp7IiRyZWYiOiI0NTAifSwiV2Vla051bWJlcmluZyI6eyIkaWQiOiI0NTMiLCJGb3JtYXQiOjAsIklzVmlzaWJsZSI6ZmFsc2UsIkxhc3RLbm93blZpc2liaWxpdHlTdGF0ZSI6ZmFsc2V9LCJSZWxhdGVkVGFza0lkIjoiMDAwMDAwMDAtMDAwMC0wMDAwLTAwMDAtMDAwMDAwMDAwMDAwIiwiSWQiOiI5NGNmM2QyMy00NzI2LTQ2YjUtOTZkYi1hOWM3YjAwNGEzOGUiLCJJbXBvcnRJZCI6bnVsbCwiVGl0bGUiOiJSZXBvcnQiLCJOb3RlIjpudWxsLCJIeXBlcmxpbmsiOnsiJGlkIjoiNDU0IiwiQWRkcmVzcyI6IiIsIlN1YkFkZHJlc3MiOiIifSwiSXNDaGFuZ2VkIjpmYWxzZSwiSXNOZXciOmZhbHNlfSx7IiRpZCI6IjQ1NSIsIkRhdGUiOiIyMDIxLTExLTMwVDIzOjU5OjAwWiIsIlN0eWxlIjp7IiRpZCI6IjQ1NiIsIlNoYXBlIjoxLCJDb25uZWN0b3JNYXJnaW4iOnsiJGlkIjoiNDU3IiwiVG9wIjowLjAsIkxlZnQiOjIuMCwiUmlnaHQiOjIuMCwiQm90dG9tIjowLjB9LCJDb25uZWN0b3JTdHlsZSI6eyIkaWQiOiI0NTgiLCJMaW5lQ29sb3IiOnsiJGlkIjoiNDU5IiwiJHR5cGUiOiJOTFJFLkNvbW1vbi5Eb20uU29saWRDb2xvckJydXNoLCBOTFJFLkNvbW1vbiIsIkNvbG9yIjp7IiRpZCI6IjQ2MCIsIkEiOjEyNywiUiI6NzksIkciOjEyOSwiQiI6MTg5fX0sIkxpbmVXZWlnaHQiOjEuMCwiTGluZVR5cGUiOjAsIlBhcmVudFN0eWxlIjpudWxsfSwiSXNCZWxvd1RpbWViYW5kIjp0cnVlLCJQb3NpdGlvbk9uVGFzayI6MCwiSGlkZURhdGUiOmZhbHNlLCJTaGFwZVNpemUiOjEsIlNwYWNpbmciOjIuMCwiUGFkZGluZyI6eyIkaWQiOiI0NjEiLCJUb3AiOjcuMCwiTGVmdCI6My4wLCJSaWdodCI6MC4wLCJCb3R0b20iOjIuMH0sIlNoYXBlU3R5bGUiOnsiJGlkIjoiNDYyIiwiTWFyZ2luIjp7IiRpZCI6IjQ2MyIsIlRvcCI6MC4wLCJMZWZ0IjowLjAsIlJpZ2h0IjowLjAsIkJvdHRvbSI6MC4wfSwiUGFkZGluZyI6eyIkaWQiOiI0NjQiLCJUb3AiOjAuMCwiTGVmdCI6MC4wLCJSaWdodCI6MC4wLCJCb3R0b20iOjAuMH0sIkJhY2tncm91bmQiOnsiJGlkIjoiNDY1IiwiQ29sb3IiOnsiJGlkIjoiNDY2IiwiQSI6MjU1LCJSIjoxMTIsIkciOjE3MywiQiI6NzF9fSwiSXNWaXNpYmxlIjp0cnVlLCJXaWR0aCI6MTguMCwiSGVpZ2h0IjoyMC4wLCJCb3JkZXJTdHlsZSI6eyIkaWQiOiI0NjciLCJMaW5lQ29sb3IiOnsiJHJlZiI6IjcyIn0sIkxpbmVXZWlnaHQiOjAuMCwiTGluZVR5cGUiOjAsIlBhcmVudFN0eWxlIjpudWxsfSwiUGFyZW50U3R5bGUiOm51bGx9LCJUaXRsZVN0eWxlIjp7IiRpZCI6IjQ2OCIsIkZvbnRTZXR0aW5ncyI6eyIkaWQiOiI0NjkiLCJGb250U2l6ZSI6MTEsIkZvbnROYW1lIjoiQ2FsaWJyaSIsIklzQm9sZCI6dHJ1ZSwiSXNJdGFsaWMiOmZhbHNlLCJJc1VuZGVybGluZWQiOmZhbHNlLCJQYXJlbnRTdHlsZSI6bnVsbH0sIkF1dG9TaXplIjoyLCJGb3JlZ3JvdW5kIjp7IiRpZCI6IjQ3MCIsIkNvbG9yIjp7IiRpZCI6IjQ3MSIsIkEiOjI1NSwiUiI6MCwiRyI6MCwiQiI6MH19LCJNYXhXaWR0aCI6NzIuNCwiTWF4SGVpZ2h0IjoiSW5maW5pdHkiLCJTbWFydEZvcmVncm91bmRJc0FjdGl2ZSI6ZmFsc2UsIkhvcml6b250YWxBbGlnbm1lbnQiOjE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HJlZiI6IjgwIn0sIklzVmlzaWJsZSI6dHJ1ZSwiV2lkdGgiOjAuMCwiSGVpZ2h0IjowLjAsIkJvcmRlclN0eWxlIjp7IiRpZCI6IjQ3NCIsIkxpbmVDb2xvciI6bnVsbCwiTGluZVdlaWdodCI6MC4wLCJMaW5lVHlwZSI6MCwiUGFyZW50U3R5bGUiOm51bGx9LCJQYXJlbnRTdHlsZSI6bnVsbH0sIkRhdGVTdHlsZSI6eyIkaWQiOiI0NzUiLCJGb250U2V0dGluZ3MiOnsiJGlkIjoiNDc2IiwiRm9udFNpemUiOjEwLCJGb250TmFtZSI6IkNhbGlicmkiLCJJc0JvbGQiOmZhbHNlLCJJc0l0YWxpYyI6ZmFsc2UsIklzVW5kZXJsaW5lZCI6ZmFsc2UsIlBhcmVudFN0eWxlIjpudWxsfSwiQXV0b1NpemUiOjAsIkZvcmVncm91bmQiOnsiJHJlZiI6IjgzIn0sIk1heFdpZHRoIjoyMDAuMCwiTWF4SGVpZ2h0IjoiSW5maW5pdHkiLCJTbWFydEZvcmVncm91bmRJc0FjdGl2ZSI6ZmFsc2UsIkhvcml6b250YWxBbGlnbm1lbnQiOjEsIlZlcnRpY2FsQWxpZ25tZW50IjowLCJTbWFydEZvcmVncm91bmQiOm51bGwsIkJhY2tncm91bmRGaWxsVHlwZSI6MCwiTWFyZ2luIjp7IiRpZCI6IjQ3NyIsIlRvcCI6MC4wLCJMZWZ0IjowLjAsIlJpZ2h0IjowLjAsIkJvdHRvbSI6MC4wfSwiUGFkZGluZyI6eyIkaWQiOiI0NzgiLCJUb3AiOjAuMCwiTGVmdCI6MC4wLCJSaWdodCI6MC4wLCJCb3R0b20iOjAuMH0sIkJhY2tncm91bmQiOnsiJHJlZiI6Ijg3In0sIklzVmlzaWJsZSI6dHJ1ZSwiV2lkdGgiOjAuMCwiSGVpZ2h0IjowLjAsIkJvcmRlclN0eWxlIjp7IiRpZCI6IjQ3OSIsIkxpbmVDb2xvciI6bnVsbCwiTGluZVdlaWdodCI6MC4wLCJMaW5lVHlwZSI6MCwiUGFyZW50U3R5bGUiOm51bGx9LCJQYXJlbnRTdHlsZSI6bnVsbH0sIkRhdGVGb3JtYXQiOnsiJGlkIjoiNDgw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DgxIiwiRGF0ZVBhcnRJc1Zpc2libGUiOnRydWUsIlRpbWVQYXJ0SXNWaXNpYmxlIjpmYWxzZX19LCJXZWVrTnVtYmVyaW5nIjp7IiRpZCI6IjQ4MiIsIkZvcm1hdCI6MCwiSXNWaXNpYmxlIjpmYWxzZSwiTGFzdEtub3duVmlzaWJpbGl0eVN0YXRlIjpmYWxzZX0sIklzVmlzaWJsZSI6dHJ1ZSwiUGFyZW50U3R5bGUiOm51bGx9LCJJbmRleCI6MTMsIlBlcmNlbnRhZ2VDb21wbGV0ZSI6bnVsbCwiUG9zaXRpb24iOnsiUmF0aW8iOjAuMCwiSXNDdXN0b20iOmZhbHNlfSwiRGF0ZUZvcm1hdCI6eyIkcmVmIjoiNDgwIn0sIldlZWtOdW1iZXJpbmciOnsiJGlkIjoiNDgzIiwiRm9ybWF0IjowLCJJc1Zpc2libGUiOmZhbHNlLCJMYXN0S25vd25WaXNpYmlsaXR5U3RhdGUiOmZhbHNlfSwiUmVsYXRlZFRhc2tJZCI6IjAwMDAwMDAwLTAwMDAtMDAwMC0wMDAwLTAwMDAwMDAwMDAwMCIsIklkIjoiOWM4ZGRmN2EtNzBjMS00OGViLWE5MTEtNDVjYTMxN2YzNDNiIiwiSW1wb3J0SWQiOm51bGwsIlRpdGxlIjoiRXN0aW1hdGVkIERydWcgQXBwcm92YWwgRGF0ZSIsIk5vdGUiOm51bGwsIkh5cGVybGluayI6eyIkaWQiOiI0ODQiLCJBZGRyZXNzIjoiIiwiU3ViQWRkcmVzcyI6IiJ9LCJJc0NoYW5nZWQiOmZhbHNlLCJJc05ldyI6ZmFsc2V9XSwiVGFza3MiOlt7IiRpZCI6IjQ4NSIsIkdyb3VwTmFtZSI6IjNkODViMjc3LTg1MDctNGIxZC1iYWI5LTE2NjcyOGYyYjZjZSIsIlN0YXJ0RGF0ZSI6IjIwMjAtMDEtMDFUMDA6MDA6MDBaIiwiRW5kRGF0ZSI6IjIwMjAtMTAtMzFUMjM6NTk6MDBaIiwiUGVyY2VudGFnZUNvbXBsZXRlIjpudWxsLCJTdHlsZSI6eyIkaWQiOiI0ODYiLCJTaGFwZSI6NCwiU2hhcGVUaGlja25lc3MiOjIsIkR1cmF0aW9uRm9ybWF0Ijo2LCJJbmNsdWRlTm9uV29ya2luZ0RheXNJbkR1cmF0aW9uIjpmYWxzZSwiUGVyY2VudGFnZUNvbXBsZXRlU3R5bGUiOnsiJGlkIjoiNDg3IiwiRm9udFNldHRpbmdzIjp7IiRpZCI6IjQ4OC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7IiRyZWYiOiI5NyJ9LCJJc1Zpc2libGUiOnRydWUsIldpZHRoIjowLjAsIkhlaWdodCI6MC4wLCJCb3JkZXJTdHlsZSI6eyIkaWQiOiI0OTEiLCJMaW5lQ29sb3IiOm51bGwsIkxpbmVXZWlnaHQiOjAuMCwiTGluZVR5cGUiOjAsIlBhcmVudFN0eWxlIjpudWxsfSwiUGFyZW50U3R5bGUiOm51bGx9LCJEdXJhdGlvblN0eWxlIjp7IiRpZCI6IjQ5MiIsIkZvbnRTZXR0aW5ncyI6eyIkaWQiOiI0OTMiLCJGb250U2l6ZSI6MTEsIkZvbnROYW1lIjoiQ2FsaWJyaSIsIklzQm9sZCI6ZmFsc2UsIklzSXRhbGljIjpmYWxzZSwiSXNVbmRlcmxpbmVkIjpmYWxzZSwiUGFyZW50U3R5bGUiOm51bGx9LCJBdXRvU2l6ZSI6MCwiRm9yZWdyb3VuZCI6eyIkaWQiOiI0OTQiLCJDb2xvciI6eyIkaWQiOiI0O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NiIsIlRvcCI6MC4wLCJMZWZ0IjowLjAsIlJpZ2h0IjowLjAsIkJvdHRvbSI6MC4wfSwiUGFkZGluZyI6eyIkaWQiOiI0OTciLCJUb3AiOjAuMCwiTGVmdCI6MC4wLCJSaWdodCI6MC4wLCJCb3R0b20iOjAuMH0sIkJhY2tncm91bmQiOnsiJHJlZiI6IjEwNCJ9LCJJc1Zpc2libGUiOnRydWUsIldpZHRoIjowLjAsIkhlaWdodCI6MC4wLCJCb3JkZXJTdHlsZSI6eyIkaWQiOiI0OTgiLCJMaW5lQ29sb3IiOm51bGwsIkxpbmVXZWlnaHQiOjAuMCwiTGluZVR5cGUiOjAsIlBhcmVudFN0eWxlIjpudWxsfSwiUGFyZW50U3R5bGUiOm51bGx9LCJIb3Jpem9udGFsQ29ubmVjdG9yU3R5bGUiOnsiJGlkIjoiNDk5IiwiTGluZUNvbG9yIjp7IiRyZWYiOiIxMDYifSwiTGluZVdlaWdodCI6MS4wLCJMaW5lVHlwZSI6MCwiUGFyZW50U3R5bGUiOm51bGx9LCJWZXJ0aWNhbENvbm5lY3RvclN0eWxlIjp7IiRpZCI6IjUwMCIsIkxpbmVDb2xvciI6eyIkcmVmIjoiMTA5In0sIkxpbmVXZWlnaHQiOjAuMCwiTGluZVR5cGUiOjAsIlBhcmVudFN0eWxlIjpudWxsfSwiTWFyZ2luIjpudWxsLCJTdGFydERhdGVQb3NpdGlvbiI6MiwiRW5kRGF0ZVBvc2l0aW9uIjoyLCJEYXRlSXNWaXNpYmxlIjp0cnVlLCJUaXRsZVBvc2l0aW9uIjoyLCJEdXJhdGlvblBvc2l0aW9uIjoxLCJQZXJjZW50YWdlQ29tcGxldGVkUG9zaXRpb24iOjYsIlNwYWNpbmciOjIsIklzQmVsb3dUaW1lYmFuZCI6ZmFsc2UsIlBlcmNlbnRhZ2VDb21wbGV0ZVNoYXBlT3BhY2l0eSI6MzUsIlNoYXBlU3R5bGUiOnsiJGlkIjoiNTAxIiwiTWFyZ2luIjp7IiRpZCI6IjUwMiIsIlRvcCI6MC4wLCJMZWZ0Ijo0LjAsIlJpZ2h0Ijo0LjAsIkJvdHRvbSI6MC4wfSwiUGFkZGluZyI6eyIkaWQiOiI1MDMiLCJUb3AiOjAuMCwiTGVmdCI6MC4wLCJSaWdodCI6MC4wLCJCb3R0b20iOjAuMH0sIkJhY2tncm91bmQiOnsiJGlkIjoiNTA0IiwiQ29sb3IiOnsiJGlkIjoiNTA1IiwiQSI6MjU1LCJSIjoxMTIsIkciOjE3MywiQiI6NzF9fSwiSXNWaXNpYmxlIjp0cnVlLCJXaWR0aCI6MC4wLCJIZWlnaHQiOjIyLjAsIkJvcmRlclN0eWxlIjp7IiRpZCI6IjUwNiIsIkxpbmVDb2xvciI6eyIkcmVmIjoiMTE3In0sIkxpbmVXZWlnaHQiOjAuMCwiTGluZVR5cGUiOjAsIlBhcmVudFN0eWxlIjpudWxsfSwiUGFyZW50U3R5bGUiOm51bGx9LCJUaXRsZVN0eWxlIjp7IiRpZCI6IjUwNyIsIkZvbnRTZXR0aW5ncyI6eyIkaWQiOiI1MDgiLCJGb250U2l6ZSI6MTEsIkZvbnROYW1lIjoiQ2FsaWJyaSIsIklzQm9sZCI6dHJ1ZSwiSXNJdGFsaWMiOmZhbHNlLCJJc1VuZGVybGluZWQiOmZhbHNlLCJQYXJlbnRTdHlsZSI6bnVsbH0sIkF1dG9TaXplIjowLCJGb3JlZ3JvdW5kIjp7IiRpZCI6IjUwOSIsIkNvbG9yIjp7IiRpZCI6IjUx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1MTEiLCJUb3AiOjAuMCwiTGVmdCI6MC4wLCJSaWdodCI6MC4wLCJCb3R0b20iOjAuMH0sIlBhZGRpbmciOnsiJGlkIjoiNTEyIiwiVG9wIjowLjAsIkxlZnQiOjAuMCwiUmlnaHQiOjAuMCwiQm90dG9tIjowLjB9LCJCYWNrZ3JvdW5kIjp7IiRyZWYiOiIxMjUifSwiSXNWaXNpYmxlIjp0cnVlLCJXaWR0aCI6MC4wLCJIZWlnaHQiOjAuMCwiQm9yZGVyU3R5bGUiOnsiJGlkIjoiNTEzIiwiTGluZUNvbG9yIjpudWxsLCJMaW5lV2VpZ2h0IjowLjAsIkxpbmVUeXBlIjowLCJQYXJlbnRTdHlsZSI6bnVsbH0sIlBhcmVudFN0eWxlIjpudWxsfSwiRGF0ZVN0eWxlIjp7IiRpZCI6IjUxNCIsIkZvbnRTZXR0aW5ncyI6eyIkaWQiOiI1MTUiLCJGb250U2l6ZSI6MTAsIkZvbnROYW1lIjoiQ2FsaWJyaSIsIklzQm9sZCI6ZmFsc2UsIklzSXRhbGljIjpmYWxzZSwiSXNVbmRlcmxpbmVkIjpmYWxzZSwiUGFyZW50U3R5bGUiOm51bGx9LCJBdXRvU2l6ZSI6MCwiRm9yZWdyb3VuZCI6eyIkaWQiOiI1MTYiLCJDb2xvciI6eyIkaWQiOiI1MT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cmVmIjoiMTMyIn0sIklzVmlzaWJsZSI6dHJ1ZSwiV2lkdGgiOjAuMCwiSGVpZ2h0IjowLjAsIkJvcmRlclN0eWxlIjp7IiRpZCI6IjUyMCIsIkxpbmVDb2xvciI6bnVsbCwiTGluZVdlaWdodCI6MC4wLCJMaW5lVHlwZSI6MCwiUGFyZW50U3R5bGUiOm51bGx9LCJQYXJlbnRTdHlsZSI6bnVsbH0sIkRhdGVGb3JtYXQiOnsiJGlkIjoiNTIx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yMiIsIkZvcm1hdCI6MCwiSXNWaXNpYmxlIjpmYWxzZSwiTGFzdEtub3duVmlzaWJpbGl0eVN0YXRlIjpmYWxzZX0sIklzVmlzaWJsZSI6dHJ1ZSwiUGFyZW50U3R5bGUiOm51bGx9LCJJbmRleCI6NywiU21hcnREdXJhdGlvbkFjdGl2YXRlZCI6ZmFsc2UsIkRhdGVGb3JtYXQiOnsiJHJlZiI6IjUyMSJ9LCJXZWVrTnVtYmVyaW5nIjp7IiRpZCI6IjUyMyIsIkZvcm1hdCI6MCwiSXNWaXNpYmxlIjpmYWxzZSwiTGFzdEtub3duVmlzaWJpbGl0eVN0YXRlIjpmYWxzZX0sIklkIjoiYTgyMjY5ZWItMzM1Zi00ODI2LWI2MjctZDRhZmNlNDE3ZjAxIiwiSW1wb3J0SWQiOm51bGwsIlRpdGxlIjoiUGhhc2UgSSBUcmlhbCIsIk5vdGUiOm51bGwsIkh5cGVybGluayI6eyIkaWQiOiI1MjQiLCJBZGRyZXNzIjoiIiwiU3ViQWRkcmVzcyI6IiJ9LCJJc0NoYW5nZWQiOmZhbHNlLCJJc05ldyI6ZmFsc2V9LHsiJGlkIjoiNTI1IiwiR3JvdXBOYW1lIjoiM2Q4NWIyNzctODUwNy00YjFkLWJhYjktMTY2NzI4ZjJiNmNlIiwiU3RhcnREYXRlIjoiMjAyMC0xMS0wMVQwMDowMDowMFoiLCJFbmREYXRlIjoiMjAyMS0wOS0zMFQyMzo1OTowMFoiLCJQZXJjZW50YWdlQ29tcGxldGUiOm51bGwsIlN0eWxlIjp7IiRpZCI6IjUyNiIsIlNoYXBlIjo0LCJTaGFwZVRoaWNrbmVzcyI6MiwiRHVyYXRpb25Gb3JtYXQiOjYsIkluY2x1ZGVOb25Xb3JraW5nRGF5c0luRHVyYXRpb24iOmZhbHNlLCJQZXJjZW50YWdlQ29tcGxldGVTdHlsZSI6eyIkaWQiOiI1MjciLCJGb250U2V0dGluZ3MiOnsiJGlkIjoiNTI4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UyOSIsIlRvcCI6MC4wLCJMZWZ0IjowLjAsIlJpZ2h0IjowLjAsIkJvdHRvbSI6MC4wfSwiUGFkZGluZyI6eyIkaWQiOiI1MzAiLCJUb3AiOjAuMCwiTGVmdCI6MC4wLCJSaWdodCI6MC4wLCJCb3R0b20iOjAuMH0sIkJhY2tncm91bmQiOnsiJHJlZiI6Ijk3In0sIklzVmlzaWJsZSI6dHJ1ZSwiV2lkdGgiOjAuMCwiSGVpZ2h0IjowLjAsIkJvcmRlclN0eWxlIjp7IiRpZCI6IjUzMSIsIkxpbmVDb2xvciI6bnVsbCwiTGluZVdlaWdodCI6MC4wLCJMaW5lVHlwZSI6MCwiUGFyZW50U3R5bGUiOm51bGx9LCJQYXJlbnRTdHlsZSI6bnVsbH0sIkR1cmF0aW9uU3R5bGUiOnsiJGlkIjoiNTMyIiwiRm9udFNldHRpbmdzIjp7IiRpZCI6IjUzMyIsIkZvbnRTaXplIjoxMSwiRm9udE5hbWUiOiJDYWxpYnJpIiwiSXNCb2xkIjpmYWxzZSwiSXNJdGFsaWMiOmZhbHNlLCJJc1VuZGVybGluZWQiOmZhbHNlLCJQYXJlbnRTdHlsZSI6bnVsbH0sIkF1dG9TaXplIjowLCJGb3JlZ3JvdW5kIjp7IiRpZCI6IjUzNCIsIkNvbG9yIjp7IiRpZCI6IjU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eyIkcmVmIjoiMTA0In0sIklzVmlzaWJsZSI6dHJ1ZSwiV2lkdGgiOjAuMCwiSGVpZ2h0IjowLjAsIkJvcmRlclN0eWxlIjp7IiRpZCI6IjUzOCIsIkxpbmVDb2xvciI6bnVsbCwiTGluZVdlaWdodCI6MC4wLCJMaW5lVHlwZSI6MCwiUGFyZW50U3R5bGUiOm51bGx9LCJQYXJlbnRTdHlsZSI6bnVsbH0sIkhvcml6b250YWxDb25uZWN0b3JTdHlsZSI6eyIkaWQiOiI1MzkiLCJMaW5lQ29sb3IiOnsiJHJlZiI6IjEwNiJ9LCJMaW5lV2VpZ2h0IjoxLjAsIkxpbmVUeXBlIjowLCJQYXJlbnRTdHlsZSI6bnVsbH0sIlZlcnRpY2FsQ29ubmVjdG9yU3R5bGUiOnsiJGlkIjoiNTQwIiwiTGluZUNvbG9yIjp7IiRyZWYiOiIxMDkifSwiTGluZVdlaWdodCI6MC4wLCJMaW5lVHlwZSI6MCwiUGFyZW50U3R5bGUiOm51bGx9LCJNYXJnaW4iOm51bGwsIlN0YXJ0RGF0ZVBvc2l0aW9uIjoyLCJFbmREYXRlUG9zaXRpb24iOjIsIkRhdGVJc1Zpc2libGUiOnRydWUsIlRpdGxlUG9zaXRpb24iOjIsIkR1cmF0aW9uUG9zaXRpb24iOjEsIlBlcmNlbnRhZ2VDb21wbGV0ZWRQb3NpdGlvbiI6NiwiU3BhY2luZyI6MiwiSXNCZWxvd1RpbWViYW5kIjpmYWxzZSwiUGVyY2VudGFnZUNvbXBsZXRlU2hhcGVPcGFjaXR5IjozNSwiU2hhcGVTdHlsZSI6eyIkaWQiOiI1NDEiLCJNYXJnaW4iOnsiJGlkIjoiNTQyIiwiVG9wIjowLjAsIkxlZnQiOjQuMCwiUmlnaHQiOjQuMCwiQm90dG9tIjowLjB9LCJQYWRkaW5nIjp7IiRpZCI6IjU0MyIsIlRvcCI6MC4wLCJMZWZ0IjowLjAsIlJpZ2h0IjowLjAsIkJvdHRvbSI6MC4wfSwiQmFja2dyb3VuZCI6eyIkaWQiOiI1NDQiLCJDb2xvciI6eyIkaWQiOiI1NDUiLCJBIjoyNTUsIlIiOjY4LCJHIjoxMTQsIkIiOjE5Nn19LCJJc1Zpc2libGUiOnRydWUsIldpZHRoIjowLjAsIkhlaWdodCI6MjIuMCwiQm9yZGVyU3R5bGUiOnsiJGlkIjoiNTQ2IiwiTGluZUNvbG9yIjp7IiRyZWYiOiIxMTcifSwiTGluZVdlaWdodCI6MC4wLCJMaW5lVHlwZSI6MCwiUGFyZW50U3R5bGUiOm51bGx9LCJQYXJlbnRTdHlsZSI6bnVsbH0sIlRpdGxlU3R5bGUiOnsiJGlkIjoiNTQ3IiwiRm9udFNldHRpbmdzIjp7IiRpZCI6IjU0OCIsIkZvbnRTaXplIjoxMSwiRm9udE5hbWUiOiJDYWxpYnJpIiwiSXNCb2xkIjp0cnVlLCJJc0l0YWxpYyI6ZmFsc2UsIklzVW5kZXJsaW5lZCI6ZmFsc2UsIlBhcmVudFN0eWxlIjpudWxsfSwiQXV0b1NpemUiOjAsIkZvcmVncm91bmQiOnsiJGlkIjoiNTQ5IiwiQ29sb3IiOnsiJGlkIjoiNTUw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U1MSIsIlRvcCI6MC4wLCJMZWZ0IjowLjAsIlJpZ2h0IjowLjAsIkJvdHRvbSI6MC4wfSwiUGFkZGluZyI6eyIkaWQiOiI1NTIiLCJUb3AiOjAuMCwiTGVmdCI6MC4wLCJSaWdodCI6MC4wLCJCb3R0b20iOjAuMH0sIkJhY2tncm91bmQiOnsiJHJlZiI6IjEyNSJ9LCJJc1Zpc2libGUiOnRydWUsIldpZHRoIjowLjAsIkhlaWdodCI6MC4wLCJCb3JkZXJTdHlsZSI6eyIkaWQiOiI1NTMiLCJMaW5lQ29sb3IiOm51bGwsIkxpbmVXZWlnaHQiOjAuMCwiTGluZVR5cGUiOjAsIlBhcmVudFN0eWxlIjpudWxsfSwiUGFyZW50U3R5bGUiOm51bGx9LCJEYXRlU3R5bGUiOnsiJGlkIjoiNTU0IiwiRm9udFNldHRpbmdzIjp7IiRpZCI6IjU1NSIsIkZvbnRTaXplIjoxMCwiRm9udE5hbWUiOiJDYWxpYnJpIiwiSXNCb2xkIjpmYWxzZSwiSXNJdGFsaWMiOmZhbHNlLCJJc1VuZGVybGluZWQiOmZhbHNlLCJQYXJlbnRTdHlsZSI6bnVsbH0sIkF1dG9TaXplIjowLCJGb3JlZ3JvdW5kIjp7IiRpZCI6IjU1NiIsIkNvbG9yIjp7IiRpZCI6IjU1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1NTgiLCJUb3AiOjAuMCwiTGVmdCI6MC4wLCJSaWdodCI6MC4wLCJCb3R0b20iOjAuMH0sIlBhZGRpbmciOnsiJGlkIjoiNTU5IiwiVG9wIjowLjAsIkxlZnQiOjAuMCwiUmlnaHQiOjAuMCwiQm90dG9tIjowLjB9LCJCYWNrZ3JvdW5kIjp7IiRyZWYiOiIxMzIifSwiSXNWaXNpYmxlIjp0cnVlLCJXaWR0aCI6MC4wLCJIZWlnaHQiOjAuMCwiQm9yZGVyU3R5bGUiOnsiJGlkIjoiNTYwIiwiTGluZUNvbG9yIjpudWxsLCJMaW5lV2VpZ2h0IjowLjAsIkxpbmVUeXBlIjowLCJQYXJlbnRTdHlsZSI6bnVsbH0sIlBhcmVudFN0eWxlIjpudWxsfSwiRGF0ZUZvcm1hdCI6eyIkcmVmIjoiNTIxIn0sIldlZWtOdW1iZXJpbmciOnsiJGlkIjoiNTYxIiwiRm9ybWF0IjowLCJJc1Zpc2libGUiOmZhbHNlLCJMYXN0S25vd25WaXNpYmlsaXR5U3RhdGUiOmZhbHNlfSwiSXNWaXNpYmxlIjp0cnVlLCJQYXJlbnRTdHlsZSI6bnVsbH0sIkluZGV4Ijo4LCJTbWFydER1cmF0aW9uQWN0aXZhdGVkIjpmYWxzZSwiRGF0ZUZvcm1hdCI6eyIkcmVmIjoiNTIxIn0sIldlZWtOdW1iZXJpbmciOnsiJGlkIjoiNTYyIiwiRm9ybWF0IjowLCJJc1Zpc2libGUiOmZhbHNlLCJMYXN0S25vd25WaXNpYmlsaXR5U3RhdGUiOmZhbHNlfSwiSWQiOiJkZjRkODlhMy1kMzViLTQ1ZjctYjkwZS1mOWFlMjI5MjM0ZjIiLCJJbXBvcnRJZCI6bnVsbCwiVGl0bGUiOiJQaGFzZSBJSSBUcmlhbCIsIk5vdGUiOm51bGwsIkh5cGVybGluayI6eyIkaWQiOiI1NjMiLCJBZGRyZXNzIjoiIiwiU3ViQWRkcmVzcyI6IiJ9LCJJc0NoYW5nZWQiOmZhbHNlLCJJc05ldyI6ZmFsc2V9LHsiJGlkIjoiNTY0IiwiR3JvdXBOYW1lIjpudWxsLCJTdGFydERhdGUiOiIyMDIxLTA1LTMxVDAwOjAwOjAwWiIsIkVuZERhdGUiOiIyMDIxLTExLTMwVDIzOjU5OjAwWiIsIlBlcmNlbnRhZ2VDb21wbGV0ZSI6bnVsbCwiU3R5bGUiOnsiJGlkIjoiNTY1IiwiU2hhcGUiOjQsIlNoYXBlVGhpY2tuZXNzIjoyLCJEdXJhdGlvbkZvcm1hdCI6NiwiSW5jbHVkZU5vbldvcmtpbmdEYXlzSW5EdXJhdGlvbiI6ZmFsc2UsIlBlcmNlbnRhZ2VDb21wbGV0ZVN0eWxlIjp7IiRpZCI6IjU2NiIsIkZvbnRTZXR0aW5ncyI6eyIkaWQiOiI1Njc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GlkIjoiNTY4IiwiVG9wIjowLjAsIkxlZnQiOjAuMCwiUmlnaHQiOjAuMCwiQm90dG9tIjowLjB9LCJQYWRkaW5nIjp7IiRpZCI6IjU2OSIsIlRvcCI6MC4wLCJMZWZ0IjowLjAsIlJpZ2h0IjowLjAsIkJvdHRvbSI6MC4wfSwiQmFja2dyb3VuZCI6eyIkcmVmIjoiOTcifSwiSXNWaXNpYmxlIjp0cnVlLCJXaWR0aCI6MC4wLCJIZWlnaHQiOjAuMCwiQm9yZGVyU3R5bGUiOnsiJGlkIjoiNTcwIiwiTGluZUNvbG9yIjpudWxsLCJMaW5lV2VpZ2h0IjowLjAsIkxpbmVUeXBlIjowLCJQYXJlbnRTdHlsZSI6bnVsbH0sIlBhcmVudFN0eWxlIjpudWxsfSwiRHVyYXRpb25TdHlsZSI6eyIkaWQiOiI1NzEiLCJGb250U2V0dGluZ3MiOnsiJGlkIjoiNTcyIiwiRm9udFNpemUiOjExLCJGb250TmFtZSI6IkNhbGlicmkiLCJJc0JvbGQiOmZhbHNlLCJJc0l0YWxpYyI6ZmFsc2UsIklzVW5kZXJsaW5lZCI6ZmFsc2UsIlBhcmVudFN0eWxlIjpudWxsfSwiQXV0b1NpemUiOjAsIkZvcmVncm91bmQiOnsiJGlkIjoiNTczIiwiQ29sb3IiOnsiJGlkIjoiNTc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zUiLCJUb3AiOjAuMCwiTGVmdCI6MC4wLCJSaWdodCI6MC4wLCJCb3R0b20iOjAuMH0sIlBhZGRpbmciOnsiJGlkIjoiNTc2IiwiVG9wIjowLjAsIkxlZnQiOjAuMCwiUmlnaHQiOjAuMCwiQm90dG9tIjowLjB9LCJCYWNrZ3JvdW5kIjp7IiRyZWYiOiIxMDQifSwiSXNWaXNpYmxlIjp0cnVlLCJXaWR0aCI6MC4wLCJIZWlnaHQiOjAuMCwiQm9yZGVyU3R5bGUiOnsiJGlkIjoiNTc3IiwiTGluZUNvbG9yIjpudWxsLCJMaW5lV2VpZ2h0IjowLjAsIkxpbmVUeXBlIjowLCJQYXJlbnRTdHlsZSI6bnVsbH0sIlBhcmVudFN0eWxlIjpudWxsfSwiSG9yaXpvbnRhbENvbm5lY3RvclN0eWxlIjp7IiRpZCI6IjU3OCIsIkxpbmVDb2xvciI6eyIkcmVmIjoiMTA2In0sIkxpbmVXZWlnaHQiOjEuMCwiTGluZVR5cGUiOjAsIlBhcmVudFN0eWxlIjpudWxsfSwiVmVydGljYWxDb25uZWN0b3JTdHlsZSI6eyIkaWQiOiI1NzkiLCJMaW5lQ29sb3IiOnsiJHJlZiI6IjEwOSJ9LCJMaW5lV2VpZ2h0IjowLjAsIkxpbmVUeXBlIjowLCJQYXJlbnRTdHlsZSI6bnVsbH0sIk1hcmdpbiI6bnVsbCwiU3RhcnREYXRlUG9zaXRpb24iOjIsIkVuZERhdGVQb3NpdGlvbiI6MiwiRGF0ZUlzVmlzaWJsZSI6dHJ1ZSwiVGl0bGVQb3NpdGlvbiI6MiwiRHVyYXRpb25Qb3NpdGlvbiI6MSwiUGVyY2VudGFnZUNvbXBsZXRlZFBvc2l0aW9uIjo2LCJTcGFjaW5nIjoyLCJJc0JlbG93VGltZWJhbmQiOmZhbHNlLCJQZXJjZW50YWdlQ29tcGxldGVTaGFwZU9wYWNpdHkiOjM1LCJTaGFwZVN0eWxlIjp7IiRpZCI6IjU4MCIsIk1hcmdpbiI6eyIkaWQiOiI1ODEiLCJUb3AiOjAuMCwiTGVmdCI6NC4wLCJSaWdodCI6NC4wLCJCb3R0b20iOjAuMH0sIlBhZGRpbmciOnsiJGlkIjoiNTgyIiwiVG9wIjowLjAsIkxlZnQiOjAuMCwiUmlnaHQiOjAuMCwiQm90dG9tIjowLjB9LCJCYWNrZ3JvdW5kIjp7IiRpZCI6IjU4MyIsIkNvbG9yIjp7IiRpZCI6IjU4NCIsIkEiOjI1NSwiUiI6MjM3LCJHIjoxMjUsIkIiOjQ5fX0sIklzVmlzaWJsZSI6dHJ1ZSwiV2lkdGgiOjAuMCwiSGVpZ2h0IjoyMi4wLCJCb3JkZXJTdHlsZSI6eyIkaWQiOiI1ODUiLCJMaW5lQ29sb3IiOnsiJHJlZiI6IjExNyJ9LCJMaW5lV2VpZ2h0IjowLjAsIkxpbmVUeXBlIjowLCJQYXJlbnRTdHlsZSI6bnVsbH0sIlBhcmVudFN0eWxlIjpudWxsfSwiVGl0bGVTdHlsZSI6eyIkaWQiOiI1ODYiLCJGb250U2V0dGluZ3MiOnsiJGlkIjoiNTg3IiwiRm9udFNpemUiOjExLCJGb250TmFtZSI6IkNhbGlicmkiLCJJc0JvbGQiOnRydWUsIklzSXRhbGljIjpmYWxzZSwiSXNVbmRlcmxpbmVkIjpmYWxzZSwiUGFyZW50U3R5bGUiOm51bGx9LCJBdXRvU2l6ZSI6MCwiRm9yZWdyb3VuZCI6eyIkaWQiOiI1ODgiLCJDb2xvciI6eyIkaWQiOiI1OD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TkwIiwiVG9wIjowLjAsIkxlZnQiOjAuMCwiUmlnaHQiOjAuMCwiQm90dG9tIjowLjB9LCJQYWRkaW5nIjp7IiRpZCI6IjU5MSIsIlRvcCI6MC4wLCJMZWZ0IjowLjAsIlJpZ2h0IjowLjAsIkJvdHRvbSI6MC4wfSwiQmFja2dyb3VuZCI6eyIkcmVmIjoiMTI1In0sIklzVmlzaWJsZSI6dHJ1ZSwiV2lkdGgiOjAuMCwiSGVpZ2h0IjowLjAsIkJvcmRlclN0eWxlIjp7IiRpZCI6IjU5MiIsIkxpbmVDb2xvciI6bnVsbCwiTGluZVdlaWdodCI6MC4wLCJMaW5lVHlwZSI6MCwiUGFyZW50U3R5bGUiOm51bGx9LCJQYXJlbnRTdHlsZSI6bnVsbH0sIkRhdGVTdHlsZSI6eyIkaWQiOiI1OTMiLCJGb250U2V0dGluZ3MiOnsiJGlkIjoiNTk0IiwiRm9udFNpemUiOjEwLCJGb250TmFtZSI6IkNhbGlicmkiLCJJc0JvbGQiOmZhbHNlLCJJc0l0YWxpYyI6ZmFsc2UsIklzVW5kZXJsaW5lZCI6ZmFsc2UsIlBhcmVudFN0eWxlIjpudWxsfSwiQXV0b1NpemUiOjAsIkZvcmVncm91bmQiOnsiJGlkIjoiNTk1IiwiQ29sb3IiOnsiJGlkIjoiNTk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U5NyIsIlRvcCI6MC4wLCJMZWZ0IjowLjAsIlJpZ2h0IjowLjAsIkJvdHRvbSI6MC4wfSwiUGFkZGluZyI6eyIkaWQiOiI1OTgiLCJUb3AiOjAuMCwiTGVmdCI6MC4wLCJSaWdodCI6MC4wLCJCb3R0b20iOjAuMH0sIkJhY2tncm91bmQiOnsiJHJlZiI6IjEzMiJ9LCJJc1Zpc2libGUiOnRydWUsIldpZHRoIjowLjAsIkhlaWdodCI6MC4wLCJCb3JkZXJTdHlsZSI6eyIkaWQiOiI1OTkiLCJMaW5lQ29sb3IiOm51bGwsIkxpbmVXZWlnaHQiOjAuMCwiTGluZVR5cGUiOjAsIlBhcmVudFN0eWxlIjpudWxsfSwiUGFyZW50U3R5bGUiOm51bGx9LCJEYXRlRm9ybWF0Ijp7IiRpZCI6IjYw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EiLCJGb3JtYXQiOjAsIklzVmlzaWJsZSI6ZmFsc2UsIkxhc3RLbm93blZpc2liaWxpdHlTdGF0ZSI6ZmFsc2V9LCJJc1Zpc2libGUiOnRydWUsIlBhcmVudFN0eWxlIjpudWxsfSwiSW5kZXgiOjEwLCJTbWFydER1cmF0aW9uQWN0aXZhdGVkIjpmYWxzZSwiRGF0ZUZvcm1hdCI6eyIkcmVmIjoiNjAwIn0sIldlZWtOdW1iZXJpbmciOnsiJGlkIjoiNjAyIiwiRm9ybWF0IjowLCJJc1Zpc2libGUiOmZhbHNlLCJMYXN0S25vd25WaXNpYmlsaXR5U3RhdGUiOmZhbHNlfSwiSWQiOiJmNzA5NWE4My1hMzM1LTQ4NmQtOTNiOC1iYTU1ODAzNmRjZGMiLCJJbXBvcnRJZCI6bnVsbCwiVGl0bGUiOiJQaGFzZSBJSUkgVHJpYWwiLCJOb3RlIjpudWxsLCJIeXBlcmxpbmsiOnsiJGlkIjoiNjAzIiwiQWRkcmVzcyI6IiIsIlN1YkFkZHJlc3MiOiIifSwiSXNDaGFuZ2VkIjpmYWxzZSwiSXNOZXciOmZhbHNlfSx7IiRpZCI6IjYwNCIsIkdyb3VwTmFtZSI6bnVsbCwiU3RhcnREYXRlIjoiMjAxOS0xMS0yMFQwMDowMDowMCIsIkVuZERhdGUiOiIyMDE5LTExLTIwVDIzOjU5OjAwIiwiUGVyY2VudGFnZUNvbXBsZXRlIjpudWxsLCJTdHlsZSI6eyIkaWQiOiI2MDUiLCJTaGFwZSI6NCwiU2hhcGVUaGlja25lc3MiOjIsIkR1cmF0aW9uRm9ybWF0Ijo1LCJJbmNsdWRlTm9uV29ya2luZ0RheXNJbkR1cmF0aW9uIjpmYWxzZSwiUGVyY2VudGFnZUNvbXBsZXRlU3R5bGUiOnsiJGlkIjoiNjA2IiwiRm9udFNldHRpbmdzIjp7IiRpZCI6IjYwNy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2MDgiLCJUb3AiOjAuMCwiTGVmdCI6MC4wLCJSaWdodCI6MC4wLCJCb3R0b20iOjAuMH0sIlBhZGRpbmciOnsiJGlkIjoiNjA5IiwiVG9wIjowLjAsIkxlZnQiOjAuMCwiUmlnaHQiOjAuMCwiQm90dG9tIjowLjB9LCJCYWNrZ3JvdW5kIjp7IiRyZWYiOiI5NyJ9LCJJc1Zpc2libGUiOnRydWUsIldpZHRoIjowLjAsIkhlaWdodCI6MC4wLCJCb3JkZXJTdHlsZSI6eyIkaWQiOiI2MTAiLCJMaW5lQ29sb3IiOm51bGwsIkxpbmVXZWlnaHQiOjAuMCwiTGluZVR5cGUiOjAsIlBhcmVudFN0eWxlIjpudWxsfSwiUGFyZW50U3R5bGUiOm51bGx9LCJEdXJhdGlvblN0eWxlIjp7IiRpZCI6IjYxMSIsIkZvbnRTZXR0aW5ncyI6eyIkaWQiOiI2MTIiLCJGb250U2l6ZSI6MTIsIkZvbnROYW1lIjoiQ2FsaWJyaSIsIklzQm9sZCI6ZmFsc2UsIklzSXRhbGljIjpmYWxzZSwiSXNVbmRlcmxpbmVkIjpmYWxzZSwiUGFyZW50U3R5bGUiOm51bGx9LCJBdXRvU2l6ZSI6MCwiRm9yZWdyb3VuZCI6eyIkaWQiOiI2MTMiLCJDb2xvciI6eyIkaWQiOiI2MTQ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HJlZiI6IjEwNCJ9LCJJc1Zpc2libGUiOnRydWUsIldpZHRoIjowLjAsIkhlaWdodCI6MC4wLCJCb3JkZXJTdHlsZSI6eyIkaWQiOiI2MTciLCJMaW5lQ29sb3IiOm51bGwsIkxpbmVXZWlnaHQiOjAuMCwiTGluZVR5cGUiOjAsIlBhcmVudFN0eWxlIjpudWxsfSwiUGFyZW50U3R5bGUiOm51bGx9LCJIb3Jpem9udGFsQ29ubmVjdG9yU3R5bGUiOnsiJGlkIjoiNjE4IiwiTGluZUNvbG9yIjp7IiRyZWYiOiIxMDYifSwiTGluZVdlaWdodCI6MS4wLCJMaW5lVHlwZSI6MCwiUGFyZW50U3R5bGUiOm51bGx9LCJWZXJ0aWNhbENvbm5lY3RvclN0eWxlIjp7IiRpZCI6IjYxOSIsIkxpbmVDb2xvciI6eyIkcmVmIjoiMTA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yLCJJc0JlbG93VGltZWJhbmQiOnRydWUsIlBlcmNlbnRhZ2VDb21wbGV0ZVNoYXBlT3BhY2l0eSI6MzUsIlNoYXBlU3R5bGUiOnsiJGlkIjoiNjIwIiwiTWFyZ2luIjp7IiRpZCI6IjYyMSIsIlRvcCI6MC4wLCJMZWZ0Ijo0LjAsIlJpZ2h0Ijo0LjAsIkJvdHRvbSI6MC4wfSwiUGFkZGluZyI6eyIkaWQiOiI2MjIiLCJUb3AiOjAuMCwiTGVmdCI6MC4wLCJSaWdodCI6MC4wLCJCb3R0b20iOjAuMH0sIkJhY2tncm91bmQiOnsiJGlkIjoiNjIzIiwiQ29sb3IiOnsiJGlkIjoiNjI0IiwiQSI6MjU1LCJSIjoyMzcsIkciOjEyNSwiQiI6NDl9fSwiSXNWaXNpYmxlIjp0cnVlLCJXaWR0aCI6MC4wLCJIZWlnaHQiOjIyLjAsIkJvcmRlclN0eWxlIjp7IiRpZCI6IjYyNSIsIkxpbmVDb2xvciI6eyIkcmVmIjoiMTE3In0sIkxpbmVXZWlnaHQiOjAuMCwiTGluZVR5cGUiOjAsIlBhcmVudFN0eWxlIjpudWxsfSwiUGFyZW50U3R5bGUiOm51bGx9LCJUaXRsZVN0eWxlIjp7IiRpZCI6IjYyNiIsIkZvbnRTZXR0aW5ncyI6eyIkaWQiOiI2MjciLCJGb250U2l6ZSI6MTEsIkZvbnROYW1lIjoiQ2FsaWJyaSIsIklzQm9sZCI6dHJ1ZSwiSXNJdGFsaWMiOmZhbHNlLCJJc1VuZGVybGluZWQiOmZhbHNlLCJQYXJlbnRTdHlsZSI6bnVsbH0sIkF1dG9TaXplIjowLCJGb3JlZ3JvdW5kIjp7IiRpZCI6IjYyOCIsIkNvbG9yIjp7IiRpZCI6IjYy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2MzAiLCJUb3AiOjAuMCwiTGVmdCI6MC4wLCJSaWdodCI6MC4wLCJCb3R0b20iOjAuMH0sIlBhZGRpbmciOnsiJGlkIjoiNjMxIiwiVG9wIjowLjAsIkxlZnQiOjAuMCwiUmlnaHQiOjAuMCwiQm90dG9tIjowLjB9LCJCYWNrZ3JvdW5kIjp7IiRyZWYiOiIxMjUifSwiSXNWaXNpYmxlIjp0cnVlLCJXaWR0aCI6MC4wLCJIZWlnaHQiOjAuMCwiQm9yZGVyU3R5bGUiOnsiJGlkIjoiNjMyIiwiTGluZUNvbG9yIjpudWxsLCJMaW5lV2VpZ2h0IjowLjAsIkxpbmVUeXBlIjowLCJQYXJlbnRTdHlsZSI6bnVsbH0sIlBhcmVudFN0eWxlIjpudWxsfSwiRGF0ZVN0eWxlIjp7IiRpZCI6IjYzMyIsIkZvbnRTZXR0aW5ncyI6eyIkaWQiOiI2MzQiLCJGb250U2l6ZSI6MTAsIkZvbnROYW1lIjoiQ2FsaWJyaSIsIklzQm9sZCI6ZmFsc2UsIklzSXRhbGljIjpmYWxzZSwiSXNVbmRlcmxpbmVkIjpmYWxzZSwiUGFyZW50U3R5bGUiOm51bGx9LCJBdXRvU2l6ZSI6MCwiRm9yZWdyb3VuZCI6eyIkaWQiOiI2MzUiLCJDb2xvciI6eyIkaWQiOiI2Mz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M3IiwiVG9wIjowLjAsIkxlZnQiOjAuMCwiUmlnaHQiOjAuMCwiQm90dG9tIjowLjB9LCJQYWRkaW5nIjp7IiRpZCI6IjYzOCIsIlRvcCI6MC4wLCJMZWZ0IjowLjAsIlJpZ2h0IjowLjAsIkJvdHRvbSI6MC4wfSwiQmFja2dyb3VuZCI6eyIkcmVmIjoiMTMyIn0sIklzVmlzaWJsZSI6dHJ1ZSwiV2lkdGgiOjAuMCwiSGVpZ2h0IjowLjAsIkJvcmRlclN0eWxlIjp7IiRpZCI6IjYzOSIsIkxpbmVDb2xvciI6bnVsbCwiTGluZVdlaWdodCI6MC4wLCJMaW5lVHlwZSI6MCwiUGFyZW50U3R5bGUiOm51bGx9LCJQYXJlbnRTdHlsZSI6bnVsbH0sIkRhdGVGb3JtYXQiOnsiJGlkIjoiNj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0MSIsIkZvcm1hdCI6MCwiSXNWaXNpYmxlIjpmYWxzZSwiTGFzdEtub3duVmlzaWJpbGl0eVN0YXRlIjpmYWxzZX0sIklzVmlzaWJsZSI6dHJ1ZSwiUGFyZW50U3R5bGUiOm51bGx9LCJJbmRleCI6OSwiU21hcnREdXJhdGlvbkFjdGl2YXRlZCI6ZmFsc2UsIkRhdGVGb3JtYXQiOnsiJHJlZiI6IjY0MCJ9LCJXZWVrTnVtYmVyaW5nIjp7IiRpZCI6IjY0MiIsIkZvcm1hdCI6MCwiSXNWaXNpYmxlIjpmYWxzZSwiTGFzdEtub3duVmlzaWJpbGl0eVN0YXRlIjpmYWxzZX0sIklkIjoiZDJmZjY1MTAtYmEzOS00NzBjLWJlODItYjU3ODRhNTZlYTI2IiwiSW1wb3J0SWQiOm51bGwsIlRpdGxlIjpudWxsLCJOb3RlIjpudWxsLCJIeXBlcmxpbmsiOnsiJGlkIjoiNjQzIiwiQWRkcmVzcyI6IiIsIlN1YkFkZHJlc3MiOiIifSwiSXNDaGFuZ2VkIjpmYWxzZSwiSXNOZXciOmZhbHNlfV0sIlN3aW1sYW5lcyI6W10sIk1zUHJvamVjdEl0ZW1zVHJlZSI6bnVsbCwiTWV0YWRhdGEiOnsiJGlkIjoiNjQ0IiwiUmVjZW50Q29sb3JzQ29sbGVjdGlvbiI6IltcIiNGRjcwQUQ0N1wiLFwiI0ZGNUI5QkQ1XCIsXCIjRkZGRkMwMDBcIixcIiNGRjAwMDAwMFwiLFwiI0ZGRUQ3RDMxXCIsXCIjRkZGOTVGREFcIixcIiNGRjQ0NzJDN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Y0NSIsIkltcGFPcHRpb25zIjp7IiRpZCI6IjY0N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Y0NyIsIlVzZVRpbWUiOmZhbHNlLCJXb3JrRGF5U3RhcnQiOiIwMDowMDowMCIsIldvcmtEYXlFbmQiOiIyMzo1OTowMCJ9LCJMYXN0VXNlZFRlbXBsYXRlSWQiOiI4MDU2MjZjYi1kYmE3LTQxZjYtYjA2YS1jNDU1MDU2MDYxNmY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1-30T23:59:00.0000000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Phases"/>
  <p:tag name="OTLTIMEBANDSHAPEHEIGHT" val="30"/>
  <p:tag name="OTLTIMEBANDSHAPEPADDINGLEFT" val="0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0:00:00.0000000Z"/>
  <p:tag name="OTLENDDATE" val="2020-10-31T23:59:00.0000000Z"/>
  <p:tag name="OTLDURATIONFORMAT" val="mons"/>
  <p:tag name="OTLSPACING" val="2"/>
  <p:tag name="OTLSHAPETHICKNESSTYPE" val="Thick"/>
  <p:tag name="OTLWEEKNUMBERINGFORMAT" val="WNFormat1"/>
  <p:tag name="OTLWEEKNUMBERINGISVISIBLE" val="Fals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01T00:00:00.0000000Z"/>
  <p:tag name="OTLENDDATE" val="2021-09-30T23:59:00.0000000Z"/>
  <p:tag name="OTLDURATIONFORMAT" val="mons"/>
  <p:tag name="OTLSPACING" val="2"/>
  <p:tag name="OTLSHAPETHICKNESSTYPE" val="Thick"/>
  <p:tag name="OTLWEEKNUMBERINGFORMAT" val="WNFormat1"/>
  <p:tag name="OTLWEEKNUMBERINGISVISIBLE" val="Fals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31T00:00:00.0000000Z"/>
  <p:tag name="OTLENDDATE" val="2021-11-30T23:59:00.0000000Z"/>
  <p:tag name="OTLDURATIONFORMAT" val="mons"/>
  <p:tag name="OTLSPACING" val="2"/>
  <p:tag name="OTLSHAPETHICKNESSTYPE" val="Thick"/>
  <p:tag name="OTLWEEKNUMBERINGFORMAT" val="WNFormat1"/>
  <p:tag name="OTLWEEKNUMBERINGISVISIBLE" val="Fals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DATE" val="2020-10-15T23:59:00.0000000Z"/>
  <p:tag name="OTLPOSITIONONTASK" val="Center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DATE" val="2021-09-30T23:59:00.0000000Z"/>
  <p:tag name="OTLPOSITIONONTASK" val="Non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DATE" val="2020-01-15T23:59:00.0000000Z"/>
  <p:tag name="OTLPOSITIONONTASK" val="Above"/>
  <p:tag name="OTLRELATEDTASKID" val="a82269eb-335f-4826-b627-d4afce417f01"/>
  <p:tag name="OTLWEEKNUMBERINGFORMAT" val="WNFormat1"/>
  <p:tag name="OTLWEEKNUMBERINGISVISIBLE" val="False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DATE" val="2020-03-01T23:59:00.0000000Z"/>
  <p:tag name="OTLPOSITIONONTASK" val="Above"/>
  <p:tag name="OTLRELATEDTASKID" val="a82269eb-335f-4826-b627-d4afce417f01"/>
  <p:tag name="OTLWEEKNUMBERINGFORMAT" val="WNFormat1"/>
  <p:tag name="OTLWEEKNUMBERINGISVISIBLE" val="Fals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DATE" val="2020-04-01T23:59:00.0000000Z"/>
  <p:tag name="OTLPOSITIONONTASK" val="Above"/>
  <p:tag name="OTLRELATEDTASKID" val="a82269eb-335f-4826-b627-d4afce417f01"/>
  <p:tag name="OTLWEEKNUMBERINGFORMAT" val="WNFormat1"/>
  <p:tag name="OTLWEEKNUMBERINGISVISIBLE" val="False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DATE" val="2020-11-15T23:59:00.0000000Z"/>
  <p:tag name="OTLPOSITIONONTASK" val="Above"/>
  <p:tag name="OTLRELATEDTASKID" val="df4d89a3-d35b-45f7-b90e-f9ae229234f2"/>
  <p:tag name="OTLWEEKNUMBERINGFORMAT" val="WNFormat1"/>
  <p:tag name="OTLWEEKNUMBERINGISVISIBLE" val="False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DATE" val="2020-12-15T23:59:00.0000000Z"/>
  <p:tag name="OTLPOSITIONONTASK" val="Above"/>
  <p:tag name="OTLRELATEDTASKID" val="df4d89a3-d35b-45f7-b90e-f9ae229234f2"/>
  <p:tag name="OTLWEEKNUMBERINGFORMAT" val="WNFormat1"/>
  <p:tag name="OTLWEEKNUMBERINGISVISIBLE" val="False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DATE" val="2021-03-15T23:59:00.0000000Z"/>
  <p:tag name="OTLPOSITIONONTASK" val="Above"/>
  <p:tag name="OTLRELATEDTASKID" val="df4d89a3-d35b-45f7-b90e-f9ae229234f2"/>
  <p:tag name="OTLWEEKNUMBERINGFORMAT" val="WNFormat1"/>
  <p:tag name="OTLWEEKNUMBERINGISVISIBLE" val="False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stimated Drug Approval Date"/>
  <p:tag name="OTLDATE" val="2021-11-30T23:59:00.0000000Z"/>
  <p:tag name="OTLPOSITIONONTASK" val="None"/>
  <p:tag name="OTLRELATEDTASKID" val="00000000-0000-0000-0000-000000000000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pply for Drug Approval"/>
  <p:tag name="OTLDATE" val="2021-05-31T23:59:00.0000000Z"/>
  <p:tag name="OTLPOSITIONONTASK" val="None"/>
  <p:tag name="OTLRELATEDTASKID" val="00000000-0000-0000-0000-000000000000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2022-01-05T10:59:06Z</dcterms:created>
  <dcterms:modified xsi:type="dcterms:W3CDTF">2022-06-28T09:19:59Z</dcterms:modified>
</cp:coreProperties>
</file>