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98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A0E60-652A-4819-93E3-CA2F5D6EDE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0222C4-843B-4567-8B73-A5219B51F8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84491-E7C9-4E82-A0C4-88F60CDAA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24A30-B4F5-490F-B72A-07119972F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45BF5-5FEC-44F8-A09C-A43BAFE37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11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83F43-318F-415D-9719-1AB457C3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0D26CB-B418-4DE7-9D64-5F5513E84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35EBD-5604-4962-B21D-8A421E101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6C5E9-EA9B-43E8-BDB5-0B9AA293A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D3681-82CD-4C0D-94D8-060F58ED8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7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DDBC69-69B6-4DD0-A25F-C988CC07C0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4280BF-E211-42B3-9EDC-EE2038BBC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F9415-B108-4E6A-BC13-09FC23B67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8A760-F9E9-4C27-A8E4-20AEE8B96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AA51E-9812-44CF-9324-2D689B551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6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73343-2496-475B-AE3E-4A1A57068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948CB-B323-42C9-B9A3-4B50FE40F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6F311-73CB-4E0F-A875-2C7369111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DA172-30B1-4AC7-9A60-BD4188447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71262-8E35-4948-9AF2-8C77035DA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63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D9507-51A3-430B-8AD9-501DEA787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AE25B-07F1-4E58-9D80-9F84DB688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A1156-C2BC-4CAF-82E6-FC9C6D7C3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33D97-92DC-4CC9-A7CD-798931EB7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AA38F-40E4-454E-81C5-014DBB69F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40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B0FBA-01A4-4E69-A975-43D5F51D6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1B312-7BB2-4184-851B-DD216BD782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789902-1EE8-4EA9-987E-90E445D1E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D6188C-C08C-4C4D-BFDA-34BBDF32B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8447A9-5EE7-455B-B88E-0B10A10C2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5AC0C-0715-4F45-A009-8CC17F692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0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A2906-F47F-4A44-B6FB-96BBF18C4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AD818D-EE4C-4032-B2AE-A121B8A17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8E6562-9E45-4B1F-BE6D-F2467A2DE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B00D28-7EE9-4AB8-93E1-D9E3A49F22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41E878-3649-4F26-9D47-6583918A85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B68771-9154-4D7F-87FF-4400000F2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769053-58C0-4D75-A9F1-7664F0444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8CBB99-7E9B-4689-9251-0CD8BA92D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6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1BBA9-53B6-451B-935A-F4C5E1A6C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16E9AF-46B2-4470-9A4B-84F9CC0D1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A7A3DE-AFAD-4FFF-AA41-7B8E9CD24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CA1903-7294-4CE1-A024-16F844A3B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E7B85D-AEF7-4FB7-9537-10F3AD186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7902CB-214E-4112-8263-EC1BFE143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DEC8E-BC12-4DF4-8886-626DD91B6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86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50081-BEF5-47E8-9E81-64E44224B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CA9F3-D3C4-4EE1-B02A-EA81A835F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90770E-E7FE-405D-ABCD-D3FD0C938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FEB0F2-2C5B-477B-82E2-C26BFE280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8420AD-4F89-4764-B4B1-572559829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9F497B-D606-4712-879F-FB74AFF9B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79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3B77B-A540-486F-B0FC-26163C2D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AD1F22-6C8E-4048-B64E-1C85C4BD1C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CBE72-7B56-42FB-9B2F-33D90B1CA3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BF742D-2E4E-4AFD-BD1A-89D32C352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9A35E-361C-49CB-AABD-DA9B42FEC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05F1C9-975E-46F7-9F80-BEE032F5E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510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7BF133-BF68-4AB3-A986-B850C4E1F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EE505-F94D-4D22-85F4-FA161AE8F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2D9D2-F65D-4891-9613-98F6A070C4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E0966-10F2-44EB-80E5-CCF0726FA77E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23D12-F051-493B-8485-69F782CF75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9AC37-141F-4713-AD40-02A63CFD66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0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slideLayout" Target="../slideLayouts/slideLayout7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image" Target="../media/image3.pn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FEFE"/>
            </a:gs>
            <a:gs pos="100000">
              <a:srgbClr val="F7F7F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LSHAPE_TB_00000000000000000000000000000000_LeftEndCaps">
            <a:extLst>
              <a:ext uri="{FF2B5EF4-FFF2-40B4-BE49-F238E27FC236}">
                <a16:creationId xmlns:a16="http://schemas.microsoft.com/office/drawing/2014/main" id="{265E645D-68BE-436E-AFF0-192446D35BA8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54000" y="4762652"/>
            <a:ext cx="44961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-44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2025</a:t>
            </a:r>
            <a:endParaRPr kumimoji="0" lang="en-US" sz="1800" b="1" i="0" u="none" strike="noStrike" kern="1200" cap="none" spc="-44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" name="OTLSHAPE_TB_00000000000000000000000000000000_RightEndCaps">
            <a:extLst>
              <a:ext uri="{FF2B5EF4-FFF2-40B4-BE49-F238E27FC236}">
                <a16:creationId xmlns:a16="http://schemas.microsoft.com/office/drawing/2014/main" id="{0FACA840-060D-4D0E-9CA9-3678401CD240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1474534" y="4762652"/>
            <a:ext cx="44961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-44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2026</a:t>
            </a:r>
          </a:p>
        </p:txBody>
      </p:sp>
      <p:cxnSp>
        <p:nvCxnSpPr>
          <p:cNvPr id="22" name="OTLSHAPE_M_850270193cf0418d8304fc7613d8c1e2_Connector1">
            <a:extLst>
              <a:ext uri="{FF2B5EF4-FFF2-40B4-BE49-F238E27FC236}">
                <a16:creationId xmlns:a16="http://schemas.microsoft.com/office/drawing/2014/main" id="{0FB068D8-8906-41AA-B30C-61F6CDAD1492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1714733" y="2700468"/>
            <a:ext cx="0" cy="913765"/>
          </a:xfrm>
          <a:prstGeom prst="line">
            <a:avLst/>
          </a:prstGeom>
          <a:ln w="10517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M_468cb5a8478d410d97d39ec5e8ae07a0_Connector1">
            <a:extLst>
              <a:ext uri="{FF2B5EF4-FFF2-40B4-BE49-F238E27FC236}">
                <a16:creationId xmlns:a16="http://schemas.microsoft.com/office/drawing/2014/main" id="{F4DC90B7-751D-4CDA-9EA9-F863E3BA49E0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5441164" y="2700468"/>
            <a:ext cx="0" cy="913765"/>
          </a:xfrm>
          <a:prstGeom prst="line">
            <a:avLst/>
          </a:prstGeom>
          <a:ln w="10517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M_caf8b92d53d34c98be4fe72b1a6ff3c0_Connector1">
            <a:extLst>
              <a:ext uri="{FF2B5EF4-FFF2-40B4-BE49-F238E27FC236}">
                <a16:creationId xmlns:a16="http://schemas.microsoft.com/office/drawing/2014/main" id="{9472CC73-46AA-4159-84A0-FB8CE48CFB73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7167697" y="3165711"/>
            <a:ext cx="0" cy="448522"/>
          </a:xfrm>
          <a:prstGeom prst="line">
            <a:avLst/>
          </a:prstGeom>
          <a:ln w="10517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OTLSHAPE_M_678181a473064b809380f9abe10002ff_Connector1">
            <a:extLst>
              <a:ext uri="{FF2B5EF4-FFF2-40B4-BE49-F238E27FC236}">
                <a16:creationId xmlns:a16="http://schemas.microsoft.com/office/drawing/2014/main" id="{F43C2DC7-B0D7-4BF6-A8EB-7945910B2700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1067283" y="2235224"/>
            <a:ext cx="0" cy="1379008"/>
          </a:xfrm>
          <a:prstGeom prst="line">
            <a:avLst/>
          </a:prstGeom>
          <a:ln w="10517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M_85e302752f2c47379258c63292532c3c_Connector1">
            <a:extLst>
              <a:ext uri="{FF2B5EF4-FFF2-40B4-BE49-F238E27FC236}">
                <a16:creationId xmlns:a16="http://schemas.microsoft.com/office/drawing/2014/main" id="{7623ACE2-7BA5-4B15-AB66-02CF5F04D62D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2160754" y="3165711"/>
            <a:ext cx="0" cy="448522"/>
          </a:xfrm>
          <a:prstGeom prst="line">
            <a:avLst/>
          </a:prstGeom>
          <a:ln w="10517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M_07eccb403e94439584716399ac34933c_Connector1">
            <a:extLst>
              <a:ext uri="{FF2B5EF4-FFF2-40B4-BE49-F238E27FC236}">
                <a16:creationId xmlns:a16="http://schemas.microsoft.com/office/drawing/2014/main" id="{E8DBE119-2C50-4D73-B32D-FE91AFB963C3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5872797" y="3165711"/>
            <a:ext cx="0" cy="448522"/>
          </a:xfrm>
          <a:prstGeom prst="line">
            <a:avLst/>
          </a:prstGeom>
          <a:ln w="10517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0A8AE3E2-E66F-4AF6-8655-0D819C5FCE51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844465" y="4711682"/>
            <a:ext cx="10515600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CCD9750B-7366-475F-AF89-F0750EEA65B5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907965" y="4809155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D85AA0C4-13D6-4085-A018-1217DFDEA83D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1756844" y="4809155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1EEC995A-25AD-4BB9-BA5A-B8A0193F4280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2634497" y="4809155"/>
            <a:ext cx="27122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018A91C4-C573-47CC-A462-D96ECE2BA81F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3512151" y="4809155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8B06A76D-3FA1-4E20-B1BB-2A9AEF1A91B1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4404192" y="4809155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69FE6B3E-9C61-4EA7-B72C-1C590159DD5A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5281846" y="4809155"/>
            <a:ext cx="24936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B8DF79DB-901C-4DF6-ACF3-CFEE05BD4489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6159500" y="480915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2026</a:t>
            </a:r>
          </a:p>
        </p:txBody>
      </p:sp>
      <p:sp>
        <p:nvSpPr>
          <p:cNvPr id="15" name="OTLSHAPE_TB_00000000000000000000000000000000_TimescaleInterval8">
            <a:extLst>
              <a:ext uri="{FF2B5EF4-FFF2-40B4-BE49-F238E27FC236}">
                <a16:creationId xmlns:a16="http://schemas.microsoft.com/office/drawing/2014/main" id="{ACE63E5D-B474-4F50-B9C2-E0664A906027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7008378" y="4809155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</a:t>
            </a:r>
          </a:p>
        </p:txBody>
      </p:sp>
      <p:sp>
        <p:nvSpPr>
          <p:cNvPr id="16" name="OTLSHAPE_TB_00000000000000000000000000000000_TimescaleInterval9">
            <a:extLst>
              <a:ext uri="{FF2B5EF4-FFF2-40B4-BE49-F238E27FC236}">
                <a16:creationId xmlns:a16="http://schemas.microsoft.com/office/drawing/2014/main" id="{7400A737-6ED8-4EAB-B221-071D8C4ABDD0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7886032" y="4809155"/>
            <a:ext cx="27122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</a:p>
        </p:txBody>
      </p:sp>
      <p:sp>
        <p:nvSpPr>
          <p:cNvPr id="17" name="OTLSHAPE_TB_00000000000000000000000000000000_TimescaleInterval10">
            <a:extLst>
              <a:ext uri="{FF2B5EF4-FFF2-40B4-BE49-F238E27FC236}">
                <a16:creationId xmlns:a16="http://schemas.microsoft.com/office/drawing/2014/main" id="{47D0A994-9A96-4FD2-BF4C-73B06819DEE8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8763686" y="4809155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</a:t>
            </a:r>
          </a:p>
        </p:txBody>
      </p:sp>
      <p:sp>
        <p:nvSpPr>
          <p:cNvPr id="18" name="OTLSHAPE_TB_00000000000000000000000000000000_TimescaleInterval11">
            <a:extLst>
              <a:ext uri="{FF2B5EF4-FFF2-40B4-BE49-F238E27FC236}">
                <a16:creationId xmlns:a16="http://schemas.microsoft.com/office/drawing/2014/main" id="{F533DC36-9026-4D28-B5BE-C227EF324461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9655728" y="4809155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19" name="OTLSHAPE_TB_00000000000000000000000000000000_TimescaleInterval12">
            <a:extLst>
              <a:ext uri="{FF2B5EF4-FFF2-40B4-BE49-F238E27FC236}">
                <a16:creationId xmlns:a16="http://schemas.microsoft.com/office/drawing/2014/main" id="{63B8838C-A1F9-4C8E-98CD-48DBEDB1A758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10533381" y="4809155"/>
            <a:ext cx="24936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</a:t>
            </a:r>
          </a:p>
        </p:txBody>
      </p:sp>
      <p:sp>
        <p:nvSpPr>
          <p:cNvPr id="62" name="OTLSHAPE_T_a82269eb335f4826b627d4afce417f01_Shape">
            <a:extLst>
              <a:ext uri="{FF2B5EF4-FFF2-40B4-BE49-F238E27FC236}">
                <a16:creationId xmlns:a16="http://schemas.microsoft.com/office/drawing/2014/main" id="{5DA2F9AD-A9AD-457B-967C-4A918F1B1FC3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844465" y="3614233"/>
            <a:ext cx="4381500" cy="2794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OTLSHAPE_T_df4d89a3d35b45f7b90ef9ae229234f2_Shape">
            <a:extLst>
              <a:ext uri="{FF2B5EF4-FFF2-40B4-BE49-F238E27FC236}">
                <a16:creationId xmlns:a16="http://schemas.microsoft.com/office/drawing/2014/main" id="{3F898AC0-7BD2-44F4-B302-4F4D96D21230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5218346" y="3614233"/>
            <a:ext cx="4813300" cy="279400"/>
          </a:xfrm>
          <a:prstGeom prst="chevron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OTLSHAPE_T_f7095a83a335486d93b8ba558036dcdc_Shape">
            <a:extLst>
              <a:ext uri="{FF2B5EF4-FFF2-40B4-BE49-F238E27FC236}">
                <a16:creationId xmlns:a16="http://schemas.microsoft.com/office/drawing/2014/main" id="{7CB2F896-9732-4309-B2CE-901599046BBE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8254165" y="4074058"/>
            <a:ext cx="2654300" cy="279400"/>
          </a:xfrm>
          <a:prstGeom prst="chevron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OTLSHAPE_T_a82269eb335f4826b627d4afce417f01_JoinedDate">
            <a:extLst>
              <a:ext uri="{FF2B5EF4-FFF2-40B4-BE49-F238E27FC236}">
                <a16:creationId xmlns:a16="http://schemas.microsoft.com/office/drawing/2014/main" id="{DE091715-57E5-4754-B8AF-E18A35435C4E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844465" y="3893633"/>
            <a:ext cx="1028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2025 - Oct 2025</a:t>
            </a:r>
          </a:p>
        </p:txBody>
      </p:sp>
      <p:sp>
        <p:nvSpPr>
          <p:cNvPr id="69" name="OTLSHAPE_T_a82269eb335f4826b627d4afce417f01_Title">
            <a:extLst>
              <a:ext uri="{FF2B5EF4-FFF2-40B4-BE49-F238E27FC236}">
                <a16:creationId xmlns:a16="http://schemas.microsoft.com/office/drawing/2014/main" id="{9B1EC454-556F-4313-A8CF-F1884194BA9D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2684437" y="3668673"/>
            <a:ext cx="698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 Trial</a:t>
            </a:r>
          </a:p>
        </p:txBody>
      </p:sp>
      <p:sp>
        <p:nvSpPr>
          <p:cNvPr id="72" name="OTLSHAPE_T_df4d89a3d35b45f7b90ef9ae229234f2_Duration">
            <a:extLst>
              <a:ext uri="{FF2B5EF4-FFF2-40B4-BE49-F238E27FC236}">
                <a16:creationId xmlns:a16="http://schemas.microsoft.com/office/drawing/2014/main" id="{6EA5958D-98EA-467B-BDEA-7AB7C4A19AC9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10074650" y="3668673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11 mons</a:t>
            </a:r>
          </a:p>
        </p:txBody>
      </p:sp>
      <p:sp>
        <p:nvSpPr>
          <p:cNvPr id="76" name="OTLSHAPE_T_df4d89a3d35b45f7b90ef9ae229234f2_JoinedDate">
            <a:extLst>
              <a:ext uri="{FF2B5EF4-FFF2-40B4-BE49-F238E27FC236}">
                <a16:creationId xmlns:a16="http://schemas.microsoft.com/office/drawing/2014/main" id="{04032741-07F4-421C-85C3-C4D3B76F0005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5218346" y="3893633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 2025 - Sep 2026</a:t>
            </a:r>
          </a:p>
        </p:txBody>
      </p:sp>
      <p:sp>
        <p:nvSpPr>
          <p:cNvPr id="77" name="OTLSHAPE_T_df4d89a3d35b45f7b90ef9ae229234f2_Title">
            <a:extLst>
              <a:ext uri="{FF2B5EF4-FFF2-40B4-BE49-F238E27FC236}">
                <a16:creationId xmlns:a16="http://schemas.microsoft.com/office/drawing/2014/main" id="{FC2C6958-86A5-4FE5-A137-03C4F1CD47B1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7255508" y="3668673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II Trial</a:t>
            </a:r>
          </a:p>
        </p:txBody>
      </p:sp>
      <p:sp>
        <p:nvSpPr>
          <p:cNvPr id="80" name="OTLSHAPE_T_f7095a83a335486d93b8ba558036dcdc_Duration">
            <a:extLst>
              <a:ext uri="{FF2B5EF4-FFF2-40B4-BE49-F238E27FC236}">
                <a16:creationId xmlns:a16="http://schemas.microsoft.com/office/drawing/2014/main" id="{9FCEB42B-4B5B-4F12-B504-BAF7C6AA2E94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10952304" y="4128498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 mons</a:t>
            </a:r>
          </a:p>
        </p:txBody>
      </p:sp>
      <p:sp>
        <p:nvSpPr>
          <p:cNvPr id="84" name="OTLSHAPE_T_f7095a83a335486d93b8ba558036dcdc_JoinedDate">
            <a:extLst>
              <a:ext uri="{FF2B5EF4-FFF2-40B4-BE49-F238E27FC236}">
                <a16:creationId xmlns:a16="http://schemas.microsoft.com/office/drawing/2014/main" id="{061CB5E9-3BBE-4409-98D7-BFB3A05D48CF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8254165" y="4353458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31 - Nov 30</a:t>
            </a:r>
          </a:p>
        </p:txBody>
      </p:sp>
      <p:sp>
        <p:nvSpPr>
          <p:cNvPr id="85" name="OTLSHAPE_T_f7095a83a335486d93b8ba558036dcdc_Title">
            <a:extLst>
              <a:ext uri="{FF2B5EF4-FFF2-40B4-BE49-F238E27FC236}">
                <a16:creationId xmlns:a16="http://schemas.microsoft.com/office/drawing/2014/main" id="{275CE630-9F8F-4942-876E-1DBCC3D20F3E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9193617" y="4128498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III Trial</a:t>
            </a:r>
          </a:p>
        </p:txBody>
      </p:sp>
      <p:sp>
        <p:nvSpPr>
          <p:cNvPr id="40" name="OTLSHAPE_M_5ef194339f264f78b069d50533d36f99_Shape">
            <a:extLst>
              <a:ext uri="{FF2B5EF4-FFF2-40B4-BE49-F238E27FC236}">
                <a16:creationId xmlns:a16="http://schemas.microsoft.com/office/drawing/2014/main" id="{27F7C80C-5196-46D0-A978-A7D71962DAE2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4873832" y="5029182"/>
            <a:ext cx="228600" cy="2540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OTLSHAPE_M_1b6d63b24b05490c84cfd788823ac7b6_Shape">
            <a:extLst>
              <a:ext uri="{FF2B5EF4-FFF2-40B4-BE49-F238E27FC236}">
                <a16:creationId xmlns:a16="http://schemas.microsoft.com/office/drawing/2014/main" id="{14ED2E75-9375-4FFF-B89A-EA2A022C6CDF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8154243" y="5029182"/>
            <a:ext cx="228600" cy="254000"/>
          </a:xfrm>
          <a:prstGeom prst="plus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OTLSHAPE_M_9c8ddf7a70c148eba91145ca317f343b_Shape">
            <a:extLst>
              <a:ext uri="{FF2B5EF4-FFF2-40B4-BE49-F238E27FC236}">
                <a16:creationId xmlns:a16="http://schemas.microsoft.com/office/drawing/2014/main" id="{7E1DCC31-BABA-4C5B-BB08-90E36A6652BC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0787204" y="5029182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TLSHAPE_M_678181a473064b809380f9abe10002ff_Shape">
            <a:extLst>
              <a:ext uri="{FF2B5EF4-FFF2-40B4-BE49-F238E27FC236}">
                <a16:creationId xmlns:a16="http://schemas.microsoft.com/office/drawing/2014/main" id="{1D2CF72B-FF3F-4754-8305-68A309A2ED25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092683" y="2235224"/>
            <a:ext cx="165100" cy="165100"/>
          </a:xfrm>
          <a:prstGeom prst="wav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TLSHAPE_M_850270193cf0418d8304fc7613d8c1e2_Shape">
            <a:extLst>
              <a:ext uri="{FF2B5EF4-FFF2-40B4-BE49-F238E27FC236}">
                <a16:creationId xmlns:a16="http://schemas.microsoft.com/office/drawing/2014/main" id="{BF0F3DCC-62E1-4BCB-BE0C-F563CC9EF175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1740133" y="2700468"/>
            <a:ext cx="165100" cy="1651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TLSHAPE_M_85e302752f2c47379258c63292532c3c_Shape">
            <a:extLst>
              <a:ext uri="{FF2B5EF4-FFF2-40B4-BE49-F238E27FC236}">
                <a16:creationId xmlns:a16="http://schemas.microsoft.com/office/drawing/2014/main" id="{36AA3811-84EA-46A9-BA2F-8182969EF101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2186154" y="3165711"/>
            <a:ext cx="165100" cy="165100"/>
          </a:xfrm>
          <a:prstGeom prst="wave">
            <a:avLst/>
          </a:prstGeom>
          <a:solidFill>
            <a:srgbClr val="EA535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8" name="OTLSHAPE_M_468cb5a8478d410d97d39ec5e8ae07a0_Shape">
            <a:extLst>
              <a:ext uri="{FF2B5EF4-FFF2-40B4-BE49-F238E27FC236}">
                <a16:creationId xmlns:a16="http://schemas.microsoft.com/office/drawing/2014/main" id="{335BAEC5-0DFD-4A1D-B72F-1839DE2A9FC7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5466564" y="2700468"/>
            <a:ext cx="165100" cy="165100"/>
          </a:xfrm>
          <a:prstGeom prst="wav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OTLSHAPE_M_07eccb403e94439584716399ac34933c_Shape">
            <a:extLst>
              <a:ext uri="{FF2B5EF4-FFF2-40B4-BE49-F238E27FC236}">
                <a16:creationId xmlns:a16="http://schemas.microsoft.com/office/drawing/2014/main" id="{D5CAD444-C863-46F6-A4D2-73FE20F17B3E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5898197" y="3165711"/>
            <a:ext cx="165100" cy="1651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OTLSHAPE_M_caf8b92d53d34c98be4fe72b1a6ff3c0_Shape">
            <a:extLst>
              <a:ext uri="{FF2B5EF4-FFF2-40B4-BE49-F238E27FC236}">
                <a16:creationId xmlns:a16="http://schemas.microsoft.com/office/drawing/2014/main" id="{40A24325-7B29-409D-B809-2C0D4C4A46A3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7193097" y="3165711"/>
            <a:ext cx="165100" cy="165100"/>
          </a:xfrm>
          <a:prstGeom prst="wave">
            <a:avLst/>
          </a:prstGeom>
          <a:solidFill>
            <a:srgbClr val="EA535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TLSHAPE_M_678181a473064b809380f9abe10002ff_Title">
            <a:extLst>
              <a:ext uri="{FF2B5EF4-FFF2-40B4-BE49-F238E27FC236}">
                <a16:creationId xmlns:a16="http://schemas.microsoft.com/office/drawing/2014/main" id="{96C868EB-79E0-4476-9110-954E42E2B545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1288872" y="2116903"/>
            <a:ext cx="1066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Patients Recruited</a:t>
            </a:r>
          </a:p>
        </p:txBody>
      </p:sp>
      <p:sp>
        <p:nvSpPr>
          <p:cNvPr id="30" name="OTLSHAPE_M_678181a473064b809380f9abe10002ff_Date">
            <a:extLst>
              <a:ext uri="{FF2B5EF4-FFF2-40B4-BE49-F238E27FC236}">
                <a16:creationId xmlns:a16="http://schemas.microsoft.com/office/drawing/2014/main" id="{F9DE71B6-4872-4B86-B157-7703EE8BB16A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1288872" y="2312821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15, 2025</a:t>
            </a:r>
            <a:endParaRPr kumimoji="0" lang="en-US" sz="1000" b="0" i="0" u="none" strike="noStrike" kern="1200" cap="none" spc="-6" normalizeH="0" baseline="0" noProof="0" dirty="0">
              <a:ln>
                <a:noFill/>
              </a:ln>
              <a:solidFill>
                <a:schemeClr val="dk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2" name="OTLSHAPE_M_850270193cf0418d8304fc7613d8c1e2_Title">
            <a:extLst>
              <a:ext uri="{FF2B5EF4-FFF2-40B4-BE49-F238E27FC236}">
                <a16:creationId xmlns:a16="http://schemas.microsoft.com/office/drawing/2014/main" id="{29100BE5-9D18-41BC-8E8A-1B6A42980136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1936321" y="2582146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Patients Enrolled</a:t>
            </a:r>
          </a:p>
        </p:txBody>
      </p:sp>
      <p:sp>
        <p:nvSpPr>
          <p:cNvPr id="33" name="OTLSHAPE_M_850270193cf0418d8304fc7613d8c1e2_Date">
            <a:extLst>
              <a:ext uri="{FF2B5EF4-FFF2-40B4-BE49-F238E27FC236}">
                <a16:creationId xmlns:a16="http://schemas.microsoft.com/office/drawing/2014/main" id="{181565A7-9008-4F2D-8BAC-0224BC0351E2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1936321" y="2778065"/>
            <a:ext cx="63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 1, 2025</a:t>
            </a:r>
          </a:p>
        </p:txBody>
      </p:sp>
      <p:sp>
        <p:nvSpPr>
          <p:cNvPr id="35" name="OTLSHAPE_M_85e302752f2c47379258c63292532c3c_Title">
            <a:extLst>
              <a:ext uri="{FF2B5EF4-FFF2-40B4-BE49-F238E27FC236}">
                <a16:creationId xmlns:a16="http://schemas.microsoft.com/office/drawing/2014/main" id="{EB698844-C733-4398-B347-A119CC0088DB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2382342" y="3047390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Study Kick-off</a:t>
            </a:r>
          </a:p>
        </p:txBody>
      </p:sp>
      <p:sp>
        <p:nvSpPr>
          <p:cNvPr id="36" name="OTLSHAPE_M_85e302752f2c47379258c63292532c3c_Date">
            <a:extLst>
              <a:ext uri="{FF2B5EF4-FFF2-40B4-BE49-F238E27FC236}">
                <a16:creationId xmlns:a16="http://schemas.microsoft.com/office/drawing/2014/main" id="{AD0C47B1-BDB7-4584-94AF-1C1F1D501AF1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2382342" y="3243308"/>
            <a:ext cx="596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 1, 2025</a:t>
            </a:r>
          </a:p>
        </p:txBody>
      </p:sp>
      <p:sp>
        <p:nvSpPr>
          <p:cNvPr id="38" name="OTLSHAPE_M_5ef194339f264f78b069d50533d36f99_Title">
            <a:extLst>
              <a:ext uri="{FF2B5EF4-FFF2-40B4-BE49-F238E27FC236}">
                <a16:creationId xmlns:a16="http://schemas.microsoft.com/office/drawing/2014/main" id="{06CD99E4-C70A-4039-A838-43C102B2BB89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4777206" y="5489007"/>
            <a:ext cx="43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1200" cap="none" spc="-1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Report </a:t>
            </a:r>
          </a:p>
        </p:txBody>
      </p:sp>
      <p:sp>
        <p:nvSpPr>
          <p:cNvPr id="39" name="OTLSHAPE_M_5ef194339f264f78b069d50533d36f99_Date">
            <a:extLst>
              <a:ext uri="{FF2B5EF4-FFF2-40B4-BE49-F238E27FC236}">
                <a16:creationId xmlns:a16="http://schemas.microsoft.com/office/drawing/2014/main" id="{4F129A77-1707-4388-B301-4B0C6401D28E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4660239" y="5308582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 15, 2025</a:t>
            </a:r>
          </a:p>
        </p:txBody>
      </p:sp>
      <p:sp>
        <p:nvSpPr>
          <p:cNvPr id="44" name="OTLSHAPE_M_468cb5a8478d410d97d39ec5e8ae07a0_Title">
            <a:extLst>
              <a:ext uri="{FF2B5EF4-FFF2-40B4-BE49-F238E27FC236}">
                <a16:creationId xmlns:a16="http://schemas.microsoft.com/office/drawing/2014/main" id="{76772591-8C0C-433B-B44E-42CC4D8F56B8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5662753" y="2582146"/>
            <a:ext cx="1066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Patients Recruited</a:t>
            </a:r>
          </a:p>
        </p:txBody>
      </p:sp>
      <p:sp>
        <p:nvSpPr>
          <p:cNvPr id="45" name="OTLSHAPE_M_468cb5a8478d410d97d39ec5e8ae07a0_Date">
            <a:extLst>
              <a:ext uri="{FF2B5EF4-FFF2-40B4-BE49-F238E27FC236}">
                <a16:creationId xmlns:a16="http://schemas.microsoft.com/office/drawing/2014/main" id="{7D20FEB2-5894-4C2D-B7AF-0D86CA517A02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5662753" y="2778065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 15, 2025</a:t>
            </a:r>
          </a:p>
        </p:txBody>
      </p:sp>
      <p:sp>
        <p:nvSpPr>
          <p:cNvPr id="47" name="OTLSHAPE_M_07eccb403e94439584716399ac34933c_Title">
            <a:extLst>
              <a:ext uri="{FF2B5EF4-FFF2-40B4-BE49-F238E27FC236}">
                <a16:creationId xmlns:a16="http://schemas.microsoft.com/office/drawing/2014/main" id="{014044C0-D590-4B2C-B920-A8A3BC22BD02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6094386" y="3047390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Patients Enrolled</a:t>
            </a:r>
          </a:p>
        </p:txBody>
      </p:sp>
      <p:sp>
        <p:nvSpPr>
          <p:cNvPr id="48" name="OTLSHAPE_M_07eccb403e94439584716399ac34933c_Date">
            <a:extLst>
              <a:ext uri="{FF2B5EF4-FFF2-40B4-BE49-F238E27FC236}">
                <a16:creationId xmlns:a16="http://schemas.microsoft.com/office/drawing/2014/main" id="{AAD28CDA-5076-41C6-A476-2A3C89BAED46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6094386" y="3243308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 15, 2025</a:t>
            </a:r>
          </a:p>
        </p:txBody>
      </p:sp>
      <p:sp>
        <p:nvSpPr>
          <p:cNvPr id="50" name="OTLSHAPE_M_caf8b92d53d34c98be4fe72b1a6ff3c0_Title">
            <a:extLst>
              <a:ext uri="{FF2B5EF4-FFF2-40B4-BE49-F238E27FC236}">
                <a16:creationId xmlns:a16="http://schemas.microsoft.com/office/drawing/2014/main" id="{63D23E3D-2DF3-4B58-B3B2-1D59A00F617F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7389285" y="3047390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Study Kick-off</a:t>
            </a:r>
          </a:p>
        </p:txBody>
      </p:sp>
      <p:sp>
        <p:nvSpPr>
          <p:cNvPr id="51" name="OTLSHAPE_M_caf8b92d53d34c98be4fe72b1a6ff3c0_Date">
            <a:extLst>
              <a:ext uri="{FF2B5EF4-FFF2-40B4-BE49-F238E27FC236}">
                <a16:creationId xmlns:a16="http://schemas.microsoft.com/office/drawing/2014/main" id="{7F286FF3-8AA8-4CBB-85D8-4833DA548C68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7389285" y="3243308"/>
            <a:ext cx="698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 15, 2026</a:t>
            </a:r>
          </a:p>
        </p:txBody>
      </p:sp>
      <p:sp>
        <p:nvSpPr>
          <p:cNvPr id="53" name="OTLSHAPE_M_1b6d63b24b05490c84cfd788823ac7b6_Title">
            <a:extLst>
              <a:ext uri="{FF2B5EF4-FFF2-40B4-BE49-F238E27FC236}">
                <a16:creationId xmlns:a16="http://schemas.microsoft.com/office/drawing/2014/main" id="{3F06451B-8582-427C-8969-39D2EB9D3116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7830753" y="5489007"/>
            <a:ext cx="8763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Apply for Drug Approval</a:t>
            </a:r>
          </a:p>
        </p:txBody>
      </p:sp>
      <p:sp>
        <p:nvSpPr>
          <p:cNvPr id="54" name="OTLSHAPE_M_1b6d63b24b05490c84cfd788823ac7b6_Date">
            <a:extLst>
              <a:ext uri="{FF2B5EF4-FFF2-40B4-BE49-F238E27FC236}">
                <a16:creationId xmlns:a16="http://schemas.microsoft.com/office/drawing/2014/main" id="{371035B4-EFF9-4D90-BE24-283F23DB09F8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7918552" y="5308582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31, 2026</a:t>
            </a:r>
          </a:p>
        </p:txBody>
      </p:sp>
      <p:sp>
        <p:nvSpPr>
          <p:cNvPr id="59" name="OTLSHAPE_M_9c8ddf7a70c148eba91145ca317f343b_Title">
            <a:extLst>
              <a:ext uri="{FF2B5EF4-FFF2-40B4-BE49-F238E27FC236}">
                <a16:creationId xmlns:a16="http://schemas.microsoft.com/office/drawing/2014/main" id="{B3CACECA-E298-4CF2-A658-9CE9E9B14EF3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10441764" y="5489007"/>
            <a:ext cx="927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Estimated Drug Approval Date</a:t>
            </a:r>
          </a:p>
        </p:txBody>
      </p:sp>
      <p:sp>
        <p:nvSpPr>
          <p:cNvPr id="60" name="OTLSHAPE_M_9c8ddf7a70c148eba91145ca317f343b_Date">
            <a:extLst>
              <a:ext uri="{FF2B5EF4-FFF2-40B4-BE49-F238E27FC236}">
                <a16:creationId xmlns:a16="http://schemas.microsoft.com/office/drawing/2014/main" id="{D7DF0BE3-B7C8-4B42-BC17-7CD582673F1F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0560890" y="5308582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 30, 2026</a:t>
            </a:r>
            <a:endParaRPr kumimoji="0" lang="en-US" sz="1000" b="0" i="0" u="none" strike="noStrike" kern="1200" cap="none" spc="-6" normalizeH="0" baseline="0" noProof="0" dirty="0">
              <a:ln>
                <a:noFill/>
              </a:ln>
              <a:solidFill>
                <a:schemeClr val="dk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1" name="OTLSHAPE_M_94cf3d23472646b596dba9c7b004a38e_Title">
            <a:extLst>
              <a:ext uri="{FF2B5EF4-FFF2-40B4-BE49-F238E27FC236}">
                <a16:creationId xmlns:a16="http://schemas.microsoft.com/office/drawing/2014/main" id="{CFBB0103-4733-4A1F-9140-53751E1D3A31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9828715" y="5489007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i="1" spc="-10">
                <a:solidFill>
                  <a:schemeClr val="dk1"/>
                </a:solidFill>
                <a:latin typeface="Calibri" panose="020F0502020204030204" pitchFamily="34" charset="0"/>
              </a:rPr>
              <a:t>Report</a:t>
            </a:r>
          </a:p>
        </p:txBody>
      </p:sp>
      <p:sp>
        <p:nvSpPr>
          <p:cNvPr id="73" name="OTLSHAPE_M_94cf3d23472646b596dba9c7b004a38e_Date">
            <a:extLst>
              <a:ext uri="{FF2B5EF4-FFF2-40B4-BE49-F238E27FC236}">
                <a16:creationId xmlns:a16="http://schemas.microsoft.com/office/drawing/2014/main" id="{7AF0767D-08D3-4B3A-89BE-3F960325D72C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9691999" y="5308582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000" spc="-6">
                <a:solidFill>
                  <a:schemeClr val="dk2"/>
                </a:solidFill>
                <a:latin typeface="Calibri" panose="020F0502020204030204" pitchFamily="34" charset="0"/>
              </a:rPr>
              <a:t>Sep 30, 2026</a:t>
            </a:r>
          </a:p>
        </p:txBody>
      </p:sp>
      <p:sp>
        <p:nvSpPr>
          <p:cNvPr id="74" name="OTLSHAPE_M_94cf3d23472646b596dba9c7b004a38e_Shape">
            <a:extLst>
              <a:ext uri="{FF2B5EF4-FFF2-40B4-BE49-F238E27FC236}">
                <a16:creationId xmlns:a16="http://schemas.microsoft.com/office/drawing/2014/main" id="{0FCD87AE-282B-4DC4-9E66-5384CE484C4B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9909550" y="5029182"/>
            <a:ext cx="228600" cy="2540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BACCFD5B-AEBC-4298-BDA0-5CA15EF61EE6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843601" y="504062"/>
            <a:ext cx="6818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Clinical Trial Roadmap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CBD8078-852E-4E1B-A200-9E930365795B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843601" y="1146035"/>
            <a:ext cx="62336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COPA Human Trials in USA</a:t>
            </a:r>
          </a:p>
        </p:txBody>
      </p:sp>
      <p:pic>
        <p:nvPicPr>
          <p:cNvPr id="57" name="Picture 56" descr="Icon&#10;&#10;Description automatically generated">
            <a:extLst>
              <a:ext uri="{FF2B5EF4-FFF2-40B4-BE49-F238E27FC236}">
                <a16:creationId xmlns:a16="http://schemas.microsoft.com/office/drawing/2014/main" id="{2AD0E972-219D-C5DF-B758-202DFBE648BA}"/>
              </a:ext>
            </a:extLst>
          </p:cNvPr>
          <p:cNvPicPr>
            <a:picLocks noChangeAspect="1"/>
          </p:cNvPicPr>
          <p:nvPr/>
        </p:nvPicPr>
        <p:blipFill>
          <a:blip r:embed="rId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777012" y="3268285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256274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0LjEuMCIsIk9yaWdpbmFsQXNzZW1ibHlWZXJzaW9uIjoiNC4wMi4wMC4wMCIsIkVkaXRpb24iOiJQcm8iLCJMYXN0U2F2ZWRFZGl0aW9uIjo0LCJJc1BsdXNFZGl0aW9uIjp0cnVlLCJJc1Byb0VkaXRpb24iOnRydWV9LCJFZmZlY3QiOjAsIlN0eWxlIjp7IiRpZCI6IjMiLCJEZWZhdWx0RGVwZW5kZW5jeVN0eWxlIjp7IiRpZCI6IjQiLCJMaW5lU3R5bGUiOnsiJGlkIjoiNSIsIkxpbmVDb2xvciI6eyIkaWQiOiI2IiwiJHR5cGUiOiJOTFJFLkNvbW1vbi5Eb20uU29saWRDb2xvckJydXNoLCBOTFJFLkNvbW1vbiIsIkNvbG9yIjp7IiRpZCI6IjciLCJBIjoyNTUsIlIiOjAsIkciOjAsIkIiOjB9fSwiTGluZVdlaWdodCI6MS4wLCJMaW5lVHlwZSI6MCwiUGFyZW50U3R5bGUiOm51bGx9LCJFbmRBcnJvd2hlYWRMaW5lU3R5bGUiOnsiJGlkIjoiOCIsIktpbmQiOjEsIldpZHRoIjoxLCJMZW5ndGgiOjAsIlBhcmVudFN0eWxlIjpudWxsfSwiQnJpbmdUb0Zyb250Ijp0cnVlLCJFbGJvd1JhZGl1cyI6MC4wLCJNYXJnaW4iOnsiJGlkIjoiOSIsIlRvcCI6MC4wLCJMZWZ0IjowLjAsIlJpZ2h0IjowLjAsIkJvdHRvbSI6MC4wfSwiUGFkZGluZyI6eyIkaWQiOiIxMCIsIlRvcCI6MC4wLCJMZWZ0IjowLjAsIlJpZ2h0IjowLjAsIkJvdHRvbSI6MC4wfSwiQmFja2dyb3VuZCI6bnVsbCwiSXNWaXNpYmxlIjp0cnVlLCJXaWR0aCI6MC4wLCJIZWlnaHQiOjAuMCwiQm9yZGVyU3R5bGUiOm51bGwsIlBhcmVudFN0eWxlIjpudWxsfSwiQ3JpdGljYWxQYXRoU3R5bGUiOnsiJGlkIjoiMTEiLCJDcml0aWNhbFBhdGhTdHlsZU9wdGlvbnMiOjE1LCJMaW5lU3R5bGUiOnsiJGlkIjoiMTIiLCJMaW5lQ29sb3IiOnsiJGlkIjoiMTMiLCIkdHlwZSI6Ik5MUkUuQ29tbW9uLkRvbS5Tb2xpZENvbG9yQnJ1c2gsIE5MUkUuQ29tbW9uIiwiQ29sb3IiOnsiJGlkIjoiMTQiLCJBIjoyNTUsIlIiOjIyMiwiRyI6NTAsIkIiOjUwfX0sIkxpbmVXZWlnaHQiOjEuMCwiTGluZVR5cGUiOjAsIlBhcmVudFN0eWxlIjpudWxsfSwiVGl0bGVGb3JlZ3JvdW5kIjp7IiRpZCI6IjE1IiwiQ29sb3IiOnsiJGlkIjoiMTYiLCJBIjoyNTUsIlIiOjE3NiwiRyI6MTksIkIiOjI1fX0sIlNoYXBlc0JhY2tncm91bmQiOnsiJGlkIjoiMTciLCJDb2xvciI6eyIkaWQiOiIxOCIsIkEiOjI1NSwiUiI6MjUzLCJHIjoyMDMsIkIiOjIwOH19LCJTaGFwZXNCb3JkZXJTdHlsZSI6eyIkaWQiOiIxOSIsIkxpbmVDb2xvciI6eyIkaWQiOiIyMCIsIiR0eXBlIjoiTkxSRS5Db21tb24uRG9tLlNvbGlkQ29sb3JCcnVzaCwgTkxSRS5Db21tb24iLCJDb2xvciI6eyIkaWQiOiIyMSIsIkEiOjI1NSwiUiI6MjIyLCJHIjo1MCwiQiI6NTB9fSwiTGluZVdlaWdodCI6MS41LCJMaW5lVHlwZSI6MCwiUGFyZW50U3R5bGUiOm51bGx9LCJNYXJnaW4iOnsiJGlkIjoiMjIiLCJUb3AiOjAuMCwiTGVmdCI6MC4wLCJSaWdodCI6MC4wLCJCb3R0b20iOjAuMH0sIlBhZGRpbmciOnsiJGlkIjoiMjMiLCJUb3AiOjAuMCwiTGVmdCI6MC4wLCJSaWdodCI6MC4wLCJCb3R0b20iOjAuMH0sIkJhY2tncm91bmQiOm51bGwsIklzVmlzaWJsZSI6ZmFsc2UsIldpZHRoIjowLjAsIkhlaWdodCI6MC4wLCJCb3JkZXJTdHlsZSI6bnVsbCwiUGFyZW50U3R5bGUiOm51bGx9LCJQYW5lbHNTcGFjaW5nRGVmaW5pdGlvbiI6eyIkaWQiOiIyNCIsIlNwYWNpbmdBYm92ZVRpbWViYW5kIjoxNiwiU3BhY2luZ0JlbG93VGltZWJhbmQiOjE2LCJTcGFjaW5nQWJvdmVCZXR3ZWVuU3dpbWxhbmVzQW5kVGFza3MiOjE2LCJTcGFjaW5nQmVsb3dCZXR3ZWVuU3dpbWxhbmVzQW5kVGFza3MiOjE2fSwiVGltZWJhbmRTdHlsZSI6eyIkaWQiOiIyNSIsIlNjYWxlTWFya2luZyI6MCwiU2hhcGUiOjMsIlNoYXBlU3R5bGUiOnsiJGlkIjoiMjYiLCJNYXJnaW4iOnsiJGlkIjoiMjciLCJUb3AiOjAuMCwiTGVmdCI6MTAuMCwiUmlnaHQiOjEwLjAsIkJvdHRvbSI6MC4wfSwiUGFkZGluZyI6eyIkaWQiOiIyOCIsIlRvcCI6My4wLCJMZWZ0IjowLjAsIlJpZ2h0IjowLjAsIkJvdHRvbSI6My4wfSwiQmFja2dyb3VuZCI6eyIkaWQiOiIyOSIsIkNvbG9yIjp7IiRpZCI6IjMwIiwiQSI6MjU1LCJSIjo2OCwiRyI6ODQsIkIiOjEwNn19LCJJc1Zpc2libGUiOnRydWUsIldpZHRoIjowLjAsIkhlaWdodCI6MzAuMCwiQm9yZGVyU3R5bGUiOnsiJGlkIjoiMzEiLCJMaW5lQ29sb3IiOnsiJGlkIjoiMzIiLCIkdHlwZSI6Ik5MUkUuQ29tbW9uLkRvbS5Tb2xpZENvbG9yQnJ1c2gsIE5MUkUuQ29tbW9uIiwiQ29sb3IiOnsiJGlkIjoiMzMiLCJBIjoyNTUsIlIiOjI1NSwiRyI6MCwiQiI6MH19LCJMaW5lV2VpZ2h0IjowLjAsIkxpbmVUeXBlIjowLCJQYXJlbnRTdHlsZSI6bnVsbH0sIlBhcmVudFN0eWxlIjpudWxsfSwiTWlkZGxlVGllclNoYXBlU3R5bGUiOnsiJGlkIjoiMzQiLCJNYXJnaW4iOnsiJHJlZiI6IjI3In0sIlBhZGRpbmciOnsiJHJlZiI6IjI4In0sIkJhY2tncm91bmQiOnsiJHJlZiI6IjI5In0sIklzVmlzaWJsZSI6dHJ1ZSwiV2lkdGgiOjAuMCwiSGVpZ2h0IjozMC4wLCJCb3JkZXJTdHlsZSI6eyIkaWQiOiIzNSIsIkxpbmVDb2xvciI6bnVsbCwiTGluZVdlaWdodCI6MC4wLCJMaW5lVHlwZSI6MCwiUGFyZW50U3R5bGUiOm51bGx9LCJQYXJlbnRTdHlsZSI6bnVsbH0sIkJvdHRvbVRpZXJTaGFwZVN0eWxlIjp7IiRpZCI6IjM2IiwiTWFyZ2luIjp7IiRyZWYiOiIyNyJ9LCJQYWRkaW5nIjp7IiRyZWYiOiIyOCJ9LCJCYWNrZ3JvdW5kIjp7IiRyZWYiOiIyOSJ9LCJJc1Zpc2libGUiOnRydWUsIldpZHRoIjowLjAsIkhlaWdodCI6MzAuMCwiQm9yZGVyU3R5bGUiOnsiJGlkIjoiMzciLCJMaW5lQ29sb3IiOm51bGwsIkxpbmVXZWlnaHQiOjAuMCwiTGluZVR5cGUiOjAsIlBhcmVudFN0eWxlIjpudWxsfSwiUGFyZW50U3R5bGUiOm51bGx9LCJSaWdodEVuZENhcHNTdHlsZSI6eyIkaWQiOiIzOCIsIkZvbnRTZXR0aW5ncyI6eyIkaWQiOiIzOSIsIkZvbnRTaXplIjoxOCwiRm9udE5hbWUiOiJDYWxpYnJpIiwiSXNCb2xkIjp0cnVlLCJJc0l0YWxpYyI6ZmFsc2UsIklzVW5kZXJsaW5lZCI6ZmFsc2UsIlBhcmVudFN0eWxlIjpudWxsfSwiQXV0b1NpemUiOjAsIkZvcmVncm91bmQiOnsiJGlkIjoiNDAiLCJDb2xvciI6eyIkaWQiOiI0MSIsIkEiOjI1NSwiUiI6MTkyLCJHIjo4MCwiQiI6Nzd9fSwiTWF4V2lkdGgiOiJJbmZpbml0eSIsIk1heEhlaWdodCI6IkluZmluaXR5IiwiU21hcnRGb3JlZ3JvdW5kSXNBY3RpdmUiOmZhbHNlLCJIb3Jpem9udGFsQWxpZ25tZW50IjowLCJWZXJ0aWNhbEFsaWdubWVudCI6MCwiU21hcnRGb3JlZ3JvdW5kIjpudWxsLCJCYWNrZ3JvdW5kRmlsbFR5cGUiOjAsIk1hcmdpbiI6eyIkaWQiOiI0MiIsIlRvcCI6MC4wLCJMZWZ0IjowLjAsIlJpZ2h0IjoyMC4wLCJCb3R0b20iOjAuMH0sIlBhZGRpbmciOnsiJGlkIjoiNDMiLCJUb3AiOjAuMCwiTGVmdCI6MC4wLCJSaWdodCI6MC4wLCJCb3R0b20iOjAuMH0sIkJhY2tncm91bmQiOnsiJGlkIjoiNDQiLCJDb2xvciI6eyIkaWQiOiI0NSIsIkEiOjg5LCJSIjowLCJHIjowLCJCIjowfX0sIklzVmlzaWJsZSI6dHJ1ZSwiV2lkdGgiOjAuMCwiSGVpZ2h0IjowLjAsIkJvcmRlclN0eWxlIjpudWxsLCJQYXJlbnRTdHlsZSI6bnVsbH0sIkxlZnRFbmRDYXBzU3R5bGUiOnsiJGlkIjoiNDYiLCJGb250U2V0dGluZ3MiOnsiJGlkIjoiNDciLCJGb250U2l6ZSI6MTgsIkZvbnROYW1lIjoiQ2FsaWJyaSIsIklzQm9sZCI6dHJ1ZSwiSXNJdGFsaWMiOmZhbHNlLCJJc1VuZGVybGluZWQiOmZhbHNlLCJQYXJlbnRTdHlsZSI6bnVsbH0sIkF1dG9TaXplIjowLCJGb3JlZ3JvdW5kIjp7IiRpZCI6IjQ4IiwiQ29sb3IiOnsiJGlkIjoiNDkiLCJBIjoyNTUsIlIiOjE5MiwiRyI6ODAsIkIiOjc3fX0sIk1heFdpZHRoIjoiSW5maW5pdHkiLCJNYXhIZWlnaHQiOiJJbmZpbml0eSIsIlNtYXJ0Rm9yZWdyb3VuZElzQWN0aXZlIjpmYWxzZSwiSG9yaXpvbnRhbEFsaWdubWVudCI6MCwiVmVydGljYWxBbGlnbm1lbnQiOjAsIlNtYXJ0Rm9yZWdyb3VuZCI6bnVsbCwiQmFja2dyb3VuZEZpbGxUeXBlIjowLCJNYXJnaW4iOnsiJGlkIjoiNTAiLCJUb3AiOjAuMCwiTGVmdCI6MjAuMCwiUmlnaHQiOjAuMCwiQm90dG9tIjowLjB9LCJQYWRkaW5nIjp7IiRpZCI6IjUxIiwiVG9wIjowLjAsIkxlZnQiOjAuMCwiUmlnaHQiOjAuMCwiQm90dG9tIjowLjB9LCJCYWNrZ3JvdW5kIjp7IiRpZCI6IjUyIiwiQ29sb3IiOnsiJHJlZiI6IjQ1In19LCJJc1Zpc2libGUiOnRydWUsIldpZHRoIjowLjAsIkhlaWdodCI6MC4wLCJCb3JkZXJTdHlsZSI6bnVsbCwiUGFyZW50U3R5bGUiOm51bGx9LCJUb2RheVRleHRTdHlsZSI6eyIkaWQiOiI1MyIsIkZvbnRTZXR0aW5ncyI6eyIkaWQiOiI1NCIsIkZvbnRTaXplIjo4LCJGb250TmFtZSI6IkNhbGlicmkiLCJJc0JvbGQiOmZhbHNlLCJJc0l0YWxpYyI6ZmFsc2UsIklzVW5kZXJsaW5lZCI6ZmFsc2UsIlBhcmVudFN0eWxlIjpudWxsfSwiQXV0b1NpemUiOjAsIkZvcmVncm91bmQiOnsiJGlkIjoiNTUiLCJDb2xvciI6eyIkaWQiOiI1N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1NyIsIlRvcCI6MC4wLCJMZWZ0IjowLjAsIlJpZ2h0IjowLjAsIkJvdHRvbSI6MC4wfSwiUGFkZGluZyI6eyIkaWQiOiI1OCIsIlRvcCI6MC4wLCJMZWZ0IjowLjAsIlJpZ2h0IjowLjAsIkJvdHRvbSI6MC4wfSwiQmFja2dyb3VuZCI6eyIkaWQiOiI1OSIsIkNvbG9yIjp7IiRyZWYiOiI0NSJ9fSwiSXNWaXNpYmxlIjp0cnVlLCJXaWR0aCI6MC4wLCJIZWlnaHQiOjAuMCwiQm9yZGVyU3R5bGUiOm51bGwsIlBhcmVudFN0eWxlIjpudWxsfSwiVG9kYXlNYXJrZXJTdHlsZSI6eyIkaWQiOiI2MCIsIk1hcmdpbiI6eyIkaWQiOiI2MSIsIlRvcCI6MC4wLCJMZWZ0IjowLjAsIlJpZ2h0IjowLjAsIkJvdHRvbSI6MC4wfSwiUGFkZGluZyI6eyIkaWQiOiI2MiIsIlRvcCI6MC4wLCJMZWZ0IjowLjAsIlJpZ2h0IjowLjAsIkJvdHRvbSI6MC4wfSwiQmFja2dyb3VuZCI6eyIkaWQiOiI2MyIsIkNvbG9yIjp7IiRpZCI6IjY0IiwiQSI6MjU1LCJSIjoyNTUsIkciOjAsIkIiOjB9fSwiSXNWaXNpYmxlIjp0cnVlLCJXaWR0aCI6MC4wLCJIZWlnaHQiOjAuMCwiQm9yZGVyU3R5bGUiOm51bGwsIlBhcmVudFN0eWxlIjpudWxsfSwiU2NhbGVTdHlsZSI6eyIkaWQiOiI2NSIsIlNoYXBlIjowLCJTaG93U2VnbWVudFNlcGFyYXRvcnMiOmZhbHNlLCJTZWdtZW50U2VwYXJhdG9yT3BhY2l0eSI6MzAsIkhhc0JlZW5WaXNpYmxlQmVmb3JlIjp0cnVlLCJGb250U2V0dGluZ3MiOnsiJGlkIjoiNjYiLCJGb250U2l6ZSI6MTIsIkZvbnROYW1lIjoiQ2FsaWJyaSIsIklzQm9sZCI6ZmFsc2UsIklzSXRhbGljIjpmYWxzZSwiSXNVbmRlcmxpbmVkIjpmYWxzZSwiUGFyZW50U3R5bGUiOm51bGx9LCJBdXRvU2l6ZSI6MCwiRm9yZWdyb3VuZCI6eyIkaWQiOiI2NyIsIkNvbG9yIjp7IiRpZCI6IjY4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Y5IiwiVG9wIjowLjAsIkxlZnQiOjUuMCwiUmlnaHQiOjAuMCwiQm90dG9tIjowLjB9LCJQYWRkaW5nIjp7IiRpZCI6IjcwIiwiVG9wIjowLjAsIkxlZnQiOjAuMCwiUmlnaHQiOjAuMCwiQm90dG9tIjowLjB9LCJCYWNrZ3JvdW5kIjp7IiRpZCI6IjcxIiwiQ29sb3IiOnsiJHJlZiI6IjQ1In19LCJJc1Zpc2libGUiOnRydWUsIldpZHRoIjowLjAsIkhlaWdodCI6MC4wLCJCb3JkZXJTdHlsZSI6bnVsbCwiUGFyZW50U3R5bGUiOm51bGx9LCJTaW5nbGVTY2FsZVNoYXBlU3R5bGUiOnsiJGlkIjoiNzIiLCJTaGFwZSI6MCwiSGVpZ2h0IjozMC4wfSwiTWlkZGxlVGllclNjYWxlU3R5bGUiOnsiJGlkIjoiNzMiLCJTaGFwZSI6MCwiU2hvd1NlZ21lbnRTZXBhcmF0b3JzIjpmYWxzZSwiU2VnbWVudFNlcGFyYXRvck9wYWNpdHkiOjMwLCJIYXNCZWVuVmlzaWJsZUJlZm9yZSI6ZmFsc2UsIkZvbnRTZXR0aW5ncyI6eyIkaWQiOiI3NCIsIkZvbnRTaXplIjoxMiwiRm9udE5hbWUiOiJDYWxpYnJpIiwiSXNCb2xkIjpmYWxzZSwiSXNJdGFsaWMiOmZhbHNlLCJJc1VuZGVybGluZWQiOmZhbHNlLCJQYXJlbnRTdHlsZSI6bnVsbH0sIkF1dG9TaXplIjowLCJGb3JlZ3JvdW5kIjp7IiRyZWYiOiI2NyJ9LCJNYXhXaWR0aCI6MjAwLjAsIk1heEhlaWdodCI6IkluZmluaXR5IiwiU21hcnRGb3JlZ3JvdW5kSXNBY3RpdmUiOmZhbHNlLCJIb3Jpem9udGFsQWxpZ25tZW50IjowLCJWZXJ0aWNhbEFsaWdubWVudCI6MSwiU21hcnRGb3JlZ3JvdW5kIjpudWxsLCJCYWNrZ3JvdW5kRmlsbFR5cGUiOjAsIk1hcmdpbiI6eyIkcmVmIjoiNjkifSwiUGFkZGluZyI6eyIkcmVmIjoiNzAifSwiQmFja2dyb3VuZCI6eyIkcmVmIjoiNzEifSwiSXNWaXNpYmxlIjpmYWxzZSwiV2lkdGgiOjAuMCwiSGVpZ2h0IjowLjAsIkJvcmRlclN0eWxlIjpudWxsLCJQYXJlbnRTdHlsZSI6bnVsbH0sIkJvdHRvbVRpZXJTY2FsZVN0eWxlIjp7IiRpZCI6Ijc1IiwiU2hhcGUiOjAsIlNob3dTZWdtZW50U2VwYXJhdG9ycyI6ZmFsc2UsIlNlZ21lbnRTZXBhcmF0b3JPcGFjaXR5IjozMCwiSGFzQmVlblZpc2libGVCZWZvcmUiOmZhbHNlLCJGb250U2V0dGluZ3MiOnsiJGlkIjoiNzYiLCJGb250U2l6ZSI6MTIsIkZvbnROYW1lIjoiQ2FsaWJyaSIsIklzQm9sZCI6ZmFsc2UsIklzSXRhbGljIjpmYWxzZSwiSXNVbmRlcmxpbmVkIjpmYWxzZSwiUGFyZW50U3R5bGUiOm51bGx9LCJBdXRvU2l6ZSI6MCwiRm9yZWdyb3VuZCI6eyIkcmVmIjoiNjcifSwiTWF4V2lkdGgiOjIwMC4wLCJNYXhIZWlnaHQiOiJJbmZpbml0eSIsIlNtYXJ0Rm9yZWdyb3VuZElzQWN0aXZlIjpmYWxzZSwiSG9yaXpvbnRhbEFsaWdubWVudCI6MCwiVmVydGljYWxBbGlnbm1lbnQiOjEsIlNtYXJ0Rm9yZWdyb3VuZCI6bnVsbCwiQmFja2dyb3VuZEZpbGxUeXBlIjowLCJNYXJnaW4iOnsiJHJlZiI6IjY5In0sIlBhZGRpbmciOnsiJHJlZiI6IjcwIn0sIkJhY2tncm91bmQiOnsiJHJlZiI6IjcxIn0sIklzVmlzaWJsZSI6ZmFsc2UsIldpZHRoIjowLjAsIkhlaWdodCI6MC4wLCJCb3JkZXJTdHlsZSI6bnVsbCwiUGFyZW50U3R5bGUiOm51bGx9LCJFbGFwc2VkVGltZUJhY2tncm91bmQiOnsiJGlkIjoiNzciLCJDb2xvciI6eyIkaWQiOiI3OCIsIkEiOjE5MSwiUiI6MjU1LCJHIjowLCJCIjowfX0sIkFwcGVuZFllYXJPblllYXJDaGFuZ2UiOnRydWUsIkVsYXBzZWRUaW1lRm9ybWF0IjoyLCJUb2RheU1hcmtlclBvc2l0aW9uIjozLCJRdWlja1Bvc2l0aW9uIjozLCJBYnNvbHV0ZVBvc2l0aW9uIjozNzAuOTk4NiwiTWFyZ2luIjp7IiRpZCI6Ijc5IiwiVG9wIjowLjAsIkxlZnQiOjEwLjAsIlJpZ2h0IjoxMC4wLCJCb3R0b20iOjAuMH0sIlBhZGRpbmciOnsiJGlkIjoiODAiLCJUb3AiOjAuMCwiTGVmdCI6MC4wLCJSaWdodCI6MC4wLCJCb3R0b20iOjAuMH0sIkJhY2tncm91bmQiOnsiJGlkIjoiODEiLCJDb2xvciI6eyIkaWQiOiI4MiIsIkEiOjI1NSwiUiI6MTQ4LCJHIjowLCJCIjoxNzh9fSwiSXNWaXNpYmxlIjp0cnVlLCJXaWR0aCI6MC4wLCJIZWlnaHQiOjAuMCwiQm9yZGVyU3R5bGUiOm51bGwsIlBhcmVudFN0eWxlIjpudWxsfSwiRGVmYXVsdE1pbGVzdG9uZVN0eWxlIjp7IiRpZCI6IjgzIiwiU2hhcGUiOjE5LCJDb25uZWN0b3JNYXJnaW4iOnsiJGlkIjoiODQiLCJUb3AiOjAuMCwiTGVmdCI6Mi4wLCJSaWdodCI6Mi4wLCJCb3R0b20iOjAuMH0sIkNvbm5lY3RvclN0eWxlIjp7IiRpZCI6Ijg1IiwiTGluZUNvbG9yIjp7IiRpZCI6Ijg2IiwiJHR5cGUiOiJOTFJFLkNvbW1vbi5Eb20uU29saWRDb2xvckJydXNoLCBOTFJFLkNvbW1vbiIsIkNvbG9yIjp7IiRpZCI6Ijg3IiwiQSI6MTI3LCJSIjo3OSwiRyI6MTI5LCJCIjoxODl9fSwiTGluZVdlaWdodCI6MS4wLCJMaW5lVHlwZSI6MCwiUGFyZW50U3R5bGUiOm51bGx9LCJJc0JlbG93VGltZWJhbmQiOmZhbHNlLCJQb3NpdGlvbk9uVGFzayI6MSwiSGlkZURhdGUiOmZhbHNlLCJTaGFwZVNpemUiOjEsIlNwYWNpbmciOjIuMCwiUGFkZGluZyI6eyIkaWQiOiI4OCIsIlRvcCI6Ny4wLCJMZWZ0IjozLjAsIlJpZ2h0IjowLjAsIkJvdHRvbSI6Mi4wfSwiU2hhcGVTdHlsZSI6eyIkaWQiOiI4OSIsIk1hcmdpbiI6eyIkaWQiOiI5MCIsIlRvcCI6MC4wLCJMZWZ0IjowLjAsIlJpZ2h0IjowLjAsIkJvdHRvbSI6MC4wfSwiUGFkZGluZyI6eyIkaWQiOiI5MSIsIlRvcCI6MC4wLCJMZWZ0IjowLjAsIlJpZ2h0IjowLjAsIkJvdHRvbSI6MC4wfSwiQmFja2dyb3VuZCI6eyIkaWQiOiI5MiIsIkNvbG9yIjp7IiRpZCI6IjkzIiwiQSI6MjU1LCJSIjo5MSwiRyI6MTU1LCJCIjoyMTN9fSwiSXNWaXNpYmxlIjp0cnVlLCJXaWR0aCI6MTMuMCwiSGVpZ2h0IjoxMy4wLCJCb3JkZXJTdHlsZSI6eyIkaWQiOiI5NCIsIkxpbmVDb2xvciI6eyIkaWQiOiI5NSIsIiR0eXBlIjoiTkxSRS5Db21tb24uRG9tLlNvbGlkQ29sb3JCcnVzaCwgTkxSRS5Db21tb24iLCJDb2xvciI6eyIkaWQiOiI5NiIsIkEiOjI1NSwiUiI6MjM0LCJHIjoyMiwiQiI6MzB9fSwiTGluZVdlaWdodCI6MC4wLCJMaW5lVHlwZSI6MCwiUGFyZW50U3R5bGUiOm51bGx9LCJQYXJlbnRTdHlsZSI6bnVsbH0sIlRpdGxlU3R5bGUiOnsiJGlkIjoiOTciLCJGb250U2V0dGluZ3MiOnsiJGlkIjoiOTgiLCJGb250U2l6ZSI6MTEsIkZvbnROYW1lIjoiQ2FsaWJyaSIsIklzQm9sZCI6dHJ1ZSwiSXNJdGFsaWMiOmZhbHNlLCJJc1VuZGVybGluZWQiOmZhbHNlLCJQYXJlbnRTdHlsZSI6bnVsbH0sIkF1dG9TaXplIjowLCJGb3JlZ3JvdW5kIjp7IiRpZCI6Ijk5IiwiQ29sb3IiOnsiJGlkIjoiMTAw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wMSIsIlRvcCI6MC4wLCJMZWZ0IjowLjAsIlJpZ2h0IjowLjAsIkJvdHRvbSI6MC4wfSwiUGFkZGluZyI6eyIkaWQiOiIxMDIiLCJUb3AiOjAuMCwiTGVmdCI6MC4wLCJSaWdodCI6MC4wLCJCb3R0b20iOjAuMH0sIkJhY2tncm91bmQiOnsiJGlkIjoiMTAzIiwiQ29sb3IiOnsiJGlkIjoiMTA0IiwiQSI6MCwiUiI6MjU1LCJHIjoyNTUsIkIiOjI1NX19LCJJc1Zpc2libGUiOnRydWUsIldpZHRoIjowLjAsIkhlaWdodCI6MC4wLCJCb3JkZXJTdHlsZSI6bnVsbCwiUGFyZW50U3R5bGUiOm51bGx9LCJEYXRlU3R5bGUiOnsiJGlkIjoiMTA1IiwiRm9udFNldHRpbmdzIjp7IiRpZCI6IjEwNiIsIkZvbnRTaXplIjoxMCwiRm9udE5hbWUiOiJDYWxpYnJpIiwiSXNCb2xkIjpmYWxzZSwiSXNJdGFsaWMiOmZhbHNlLCJJc1VuZGVybGluZWQiOmZhbHNlLCJQYXJlbnRTdHlsZSI6bnVsbH0sIkF1dG9TaXplIjowLCJGb3JlZ3JvdW5kIjp7IiRpZCI6IjEwNyIsIkNvbG9yIjp7IiRpZCI6IjEw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A5IiwiVG9wIjowLjAsIkxlZnQiOjAuMCwiUmlnaHQiOjAuMCwiQm90dG9tIjowLjB9LCJQYWRkaW5nIjp7IiRpZCI6IjExMCIsIlRvcCI6MC4wLCJMZWZ0IjowLjAsIlJpZ2h0IjowLjAsIkJvdHRvbSI6MC4wfSwiQmFja2dyb3VuZCI6eyIkaWQiOiIxMTEiLCJDb2xvciI6eyIkaWQiOiIxMTIiLCJBIjowLCJSIjoyNTUsIkciOjI1NSwiQiI6MjU1fX0sIklzVmlzaWJsZSI6dHJ1ZSwiV2lkdGgiOjAuMCwiSGVpZ2h0IjowLjAsIkJvcmRlclN0eWxlIjpudWxsLCJQYXJlbnRTdHlsZSI6bnVsbH0sIkRhdGVGb3JtYXQiOnsiJGlkIjoiMTEz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E0IiwiRGF0ZVBhcnRJc1Zpc2libGUiOnRydWUsIlRpbWVQYXJ0SXNWaXNpYmxlIjpmYWxzZX19LCJXZWVrTnVtYmVyaW5nIjp7IiRpZCI6IjExNSIsIkZvcm1hdCI6MCwiSXNWaXNpYmxlIjpmYWxzZSwiTGFzdEtub3duVmlzaWJpbGl0eVN0YXRlIjpmYWxzZX0sIklzVmlzaWJsZSI6dHJ1ZSwiUGFyZW50U3R5bGUiOm51bGx9LCJEZWZhdWx0TW90U3R5bGUiOnsiJGlkIjoiMTE2IiwiU2hhcGUiOjE5LCJDb25uZWN0b3JNYXJnaW4iOnsiJGlkIjoiMTE3IiwiVG9wIjowLjAsIkxlZnQiOjIuMCwiUmlnaHQiOjIuMCwiQm90dG9tIjowLjB9LCJDb25uZWN0b3JTdHlsZSI6eyIkaWQiOiIxMTgiLCJMaW5lQ29sb3IiOnsiJGlkIjoiMTE5IiwiJHR5cGUiOiJOTFJFLkNvbW1vbi5Eb20uU29saWRDb2xvckJydXNoLCBOTFJFLkNvbW1vbiIsIkNvbG9yIjp7IiRpZCI6IjEyMCIsIkEiOjEyNywiUiI6NzksIkciOjEyOSwiQiI6MTg5fX0sIkxpbmVXZWlnaHQiOjEuMCwiTGluZVR5cGUiOjAsIlBhcmVudFN0eWxlIjpudWxsfSwiSXNCZWxvd1RpbWViYW5kIjpmYWxzZSwiUG9zaXRpb25PblRhc2siOjEsIkhpZGVEYXRlIjpmYWxzZSwiU2hhcGVTaXplIjoxLCJTcGFjaW5nIjoyLjAsIlBhZGRpbmciOnsiJGlkIjoiMTIxIiwiVG9wIjo3LjAsIkxlZnQiOjMuMCwiUmlnaHQiOjAuMCwiQm90dG9tIjoyLjB9LCJTaGFwZVN0eWxlIjp7IiRpZCI6IjEyMiIsIk1hcmdpbiI6eyIkaWQiOiIxMjMiLCJUb3AiOjAuMCwiTGVmdCI6MC4wLCJSaWdodCI6MC4wLCJCb3R0b20iOjAuMH0sIlBhZGRpbmciOnsiJGlkIjoiMTI0IiwiVG9wIjowLjAsIkxlZnQiOjAuMCwiUmlnaHQiOjAuMCwiQm90dG9tIjowLjB9LCJCYWNrZ3JvdW5kIjp7IiRpZCI6IjEyNSIsIkNvbG9yIjp7IiRpZCI6IjEyNiIsIkEiOjI1NSwiUiI6OTEsIkciOjE1NSwiQiI6MjEzfX0sIklzVmlzaWJsZSI6dHJ1ZSwiV2lkdGgiOjEzLjAsIkhlaWdodCI6MTMuMCwiQm9yZGVyU3R5bGUiOnsiJGlkIjoiMTI3IiwiTGluZUNvbG9yIjp7IiRpZCI6IjEyOCIsIiR0eXBlIjoiTkxSRS5Db21tb24uRG9tLlNvbGlkQ29sb3JCcnVzaCwgTkxSRS5Db21tb24iLCJDb2xvciI6eyIkaWQiOiIxMjkiLCJBIjoyNTUsIlIiOjIzNCwiRyI6MjIsIkIiOjMwfX0sIkxpbmVXZWlnaHQiOjAuMCwiTGluZVR5cGUiOjAsIlBhcmVudFN0eWxlIjpudWxsfSwiUGFyZW50U3R5bGUiOm51bGx9LCJUaXRsZVN0eWxlIjp7IiRpZCI6IjEzMCIsIkZvbnRTZXR0aW5ncyI6eyIkaWQiOiIxMzEiLCJGb250U2l6ZSI6MTEsIkZvbnROYW1lIjoiQ2FsaWJyaSIsIklzQm9sZCI6dHJ1ZSwiSXNJdGFsaWMiOmZhbHNlLCJJc1VuZGVybGluZWQiOmZhbHNlLCJQYXJlbnRTdHlsZSI6bnVsbH0sIkF1dG9TaXplIjowLCJGb3JlZ3JvdW5kIjp7IiRpZCI6IjEzMiIsIkNvbG9yIjp7IiRpZCI6IjEzM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zQiLCJUb3AiOjAuMCwiTGVmdCI6MC4wLCJSaWdodCI6MC4wLCJCb3R0b20iOjAuMH0sIlBhZGRpbmciOnsiJGlkIjoiMTM1IiwiVG9wIjowLjAsIkxlZnQiOjAuMCwiUmlnaHQiOjAuMCwiQm90dG9tIjowLjB9LCJCYWNrZ3JvdW5kIjp7IiRpZCI6IjEzNiIsIkNvbG9yIjp7IiRpZCI6IjEzNyIsIkEiOjAsIlIiOjI1NSwiRyI6MjU1LCJCIjoyNTV9fSwiSXNWaXNpYmxlIjp0cnVlLCJXaWR0aCI6MC4wLCJIZWlnaHQiOjAuMCwiQm9yZGVyU3R5bGUiOm51bGwsIlBhcmVudFN0eWxlIjpudWxsfSwiRGF0ZVN0eWxlIjp7IiRpZCI6IjEzOCIsIkZvbnRTZXR0aW5ncyI6eyIkaWQiOiIxMzkiLCJGb250U2l6ZSI6MTAsIkZvbnROYW1lIjoiQ2FsaWJyaSIsIklzQm9sZCI6ZmFsc2UsIklzSXRhbGljIjpmYWxzZSwiSXNVbmRlcmxpbmVkIjpmYWxzZSwiUGFyZW50U3R5bGUiOm51bGx9LCJBdXRvU2l6ZSI6MCwiRm9yZWdyb3VuZCI6eyIkaWQiOiIxNDAiLCJDb2xvciI6eyIkaWQiOiIxND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0MiIsIlRvcCI6MC4wLCJMZWZ0IjowLjAsIlJpZ2h0IjowLjAsIkJvdHRvbSI6MC4wfSwiUGFkZGluZyI6eyIkaWQiOiIxNDMiLCJUb3AiOjAuMCwiTGVmdCI6MC4wLCJSaWdodCI6MC4wLCJCb3R0b20iOjAuMH0sIkJhY2tncm91bmQiOnsiJGlkIjoiMTQ0IiwiQ29sb3IiOnsiJGlkIjoiMTQ1IiwiQSI6MCwiUiI6MjU1LCJHIjoyNTUsIkIiOjI1NX19LCJJc1Zpc2libGUiOnRydWUsIldpZHRoIjowLjAsIkhlaWdodCI6MC4wLCJCb3JkZXJTdHlsZSI6bnVsbCwiUGFyZW50U3R5bGUiOm51bGx9LCJEYXRlRm9ybWF0Ijp7IiRpZCI6IjE0Ni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E0NyIsIkRhdGVQYXJ0SXNWaXNpYmxlIjp0cnVlLCJUaW1lUGFydElzVmlzaWJsZSI6ZmFsc2V9fSwiV2Vla051bWJlcmluZyI6eyIkaWQiOiIxNDgiLCJGb3JtYXQiOjAsIklzVmlzaWJsZSI6ZmFsc2UsIkxhc3RLbm93blZpc2liaWxpdHlTdGF0ZSI6ZmFsc2V9LCJJc1Zpc2libGUiOnRydWUsIlBhcmVudFN0eWxlIjpudWxsfSwiRGVmYXVsdFRhc2tTdHlsZSI6eyIkaWQiOiIxNDkiLCJTaGFwZSI6NCwiU2hhcGVUaGlja25lc3MiOjIsIkR1cmF0aW9uRm9ybWF0Ijo2LCJJbmNsdWRlTm9uV29ya2luZ0RheXNJbkR1cmF0aW9uIjpmYWxzZSwiUGVyY2VudGFnZUNvbXBsZXRlU3R5bGUiOnsiJGlkIjoiMTUwIiwiRm9udFNldHRpbmdzIjp7IiRpZCI6IjE1MSIsIkZvbnRTaXplIjoxMCwiRm9udE5hbWUiOiJDYWxpYnJpIiwiSXNCb2xkIjpmYWxzZSwiSXNJdGFsaWMiOmZhbHNlLCJJc1VuZGVybGluZWQiOmZhbHNlLCJQYXJlbnRTdHlsZSI6bnVsbH0sIkF1dG9TaXplIjowLCJGb3JlZ3JvdW5kIjp7IiRpZCI6IjE1MiIsIkNvbG9yIjp7IiRpZCI6IjE1My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U0IiwiVG9wIjowLjAsIkxlZnQiOjAuMCwiUmlnaHQiOjAuMCwiQm90dG9tIjowLjB9LCJQYWRkaW5nIjp7IiRpZCI6IjE1NSIsIlRvcCI6MC4wLCJMZWZ0IjowLjAsIlJpZ2h0IjowLjAsIkJvdHRvbSI6MC4wfSwiQmFja2dyb3VuZCI6eyIkaWQiOiIxNTYiLCJDb2xvciI6eyIkaWQiOiIxNTciLCJBIjo4OSwiUiI6MCwiRyI6MCwiQiI6MH19LCJJc1Zpc2libGUiOnRydWUsIldpZHRoIjowLjAsIkhlaWdodCI6MC4wLCJCb3JkZXJTdHlsZSI6bnVsbCwiUGFyZW50U3R5bGUiOm51bGx9LCJEdXJhdGlvblN0eWxlIjp7IiRpZCI6IjE1OCIsIkZvbnRTZXR0aW5ncyI6eyIkaWQiOiIxNTkiLCJGb250U2l6ZSI6MTEsIkZvbnROYW1lIjoiQ2FsaWJyaSIsIklzQm9sZCI6ZmFsc2UsIklzSXRhbGljIjpmYWxzZSwiSXNVbmRlcmxpbmVkIjpmYWxzZSwiUGFyZW50U3R5bGUiOm51bGx9LCJBdXRvU2l6ZSI6MCwiRm9yZWdyb3VuZCI6eyIkaWQiOiIxNjAiLCJDb2xvciI6eyIkaWQiOiIxNjEiLCJBIjoyNTUsIlIiOjE3OCwiRyI6MTQsIkIiOjE4fX0sIk1heFdpZHRoIjoyMDAuMCwiTWF4SGVpZ2h0IjoiSW5maW5pdHkiLCJTbWFydEZvcmVncm91bmRJc0FjdGl2ZSI6ZmFsc2UsIkhvcml6b250YWxBbGlnbm1lbnQiOjIsIlZlcnRpY2FsQWxpZ25tZW50IjowLCJTbWFydEZvcmVncm91bmQiOm51bGwsIkJhY2tncm91bmRGaWxsVHlwZSI6MCwiTWFyZ2luIjp7IiRpZCI6IjE2MiIsIlRvcCI6MC4wLCJMZWZ0IjowLjAsIlJpZ2h0IjowLjAsIkJvdHRvbSI6MC4wfSwiUGFkZGluZyI6eyIkaWQiOiIxNjMiLCJUb3AiOjAuMCwiTGVmdCI6MC4wLCJSaWdodCI6MC4wLCJCb3R0b20iOjAuMH0sIkJhY2tncm91bmQiOnsiJGlkIjoiMTY0IiwiQ29sb3IiOnsiJHJlZiI6IjE1NyJ9fSwiSXNWaXNpYmxlIjp0cnVlLCJXaWR0aCI6MC4wLCJIZWlnaHQiOjAuMCwiQm9yZGVyU3R5bGUiOm51bGwsIlBhcmVudFN0eWxlIjpudWxsfSwiSG9yaXpvbnRhbENvbm5lY3RvclN0eWxlIjp7IiRpZCI6IjE2NSIsIkxpbmVDb2xvciI6eyIkaWQiOiIxNjYiLCIkdHlwZSI6Ik5MUkUuQ29tbW9uLkRvbS5Tb2xpZENvbG9yQnJ1c2gsIE5MUkUuQ29tbW9uIiwiQ29sb3IiOnsiJGlkIjoiMTY3IiwiQSI6MjU1LCJSIjoyMDQsIkciOjIwNCwiQiI6MjA0fX0sIkxpbmVXZWlnaHQiOjEuMCwiTGluZVR5cGUiOjAsIlBhcmVudFN0eWxlIjpudWxsfSwiVmVydGljYWxDb25uZWN0b3JTdHlsZSI6eyIkaWQiOiIxNjgiLCJMaW5lQ29sb3IiOnsiJGlkIjoiMTY5IiwiJHR5cGUiOiJOTFJFLkNvbW1vbi5Eb20uU29saWRDb2xvckJydXNoLCBOTFJFLkNvbW1vbiIsIkNvbG9yIjp7IiRpZCI6IjE3MCIsIkEiOjI1NSwiUiI6MjA0LCJHIjoyMDQsIkIiOjIwNH19LCJMaW5lV2VpZ2h0IjowLjAsIkxpbmVUeXBlIjowLCJQYXJlbnRTdHlsZSI6bnVsbH0sIk1hcmdpbiI6bnVsbCwiU3RhcnREYXRlUG9zaXRpb24iOjEsIkVuZERhdGVQb3NpdGlvbiI6MSwiRGF0ZUlzVmlzaWJsZSI6dHJ1ZSwiVGl0bGVQb3NpdGlvbiI6MiwiRHVyYXRpb25Qb3NpdGlvbiI6NiwiUGVyY2VudGFnZUNvbXBsZXRlZFBvc2l0aW9uIjo2LCJTcGFjaW5nIjoyLCJJc0JlbG93VGltZWJhbmQiOmZhbHNlLCJQZXJjZW50YWdlQ29tcGxldGVTaGFwZU9wYWNpdHkiOjM1LCJTaGFwZVN0eWxlIjp7IiRpZCI6IjE3MSIsIk1hcmdpbiI6eyIkaWQiOiIxNzIiLCJUb3AiOjAuMCwiTGVmdCI6NC4wLCJSaWdodCI6NC4wLCJCb3R0b20iOjAuMH0sIlBhZGRpbmciOnsiJGlkIjoiMTczIiwiVG9wIjowLjAsIkxlZnQiOjAuMCwiUmlnaHQiOjAuMCwiQm90dG9tIjowLjB9LCJCYWNrZ3JvdW5kIjp7IiRpZCI6IjE3NCIsIkNvbG9yIjp7IiRpZCI6IjE3NSIsIkEiOjI1NSwiUiI6NjgsIkciOjExNCwiQiI6MTk2fX0sIklzVmlzaWJsZSI6dHJ1ZSwiV2lkdGgiOjAuMCwiSGVpZ2h0IjoyMi4wLCJCb3JkZXJTdHlsZSI6eyIkaWQiOiIxNzYiLCJMaW5lQ29sb3IiOnsiJGlkIjoiMTc3IiwiJHR5cGUiOiJOTFJFLkNvbW1vbi5Eb20uU29saWRDb2xvckJydXNoLCBOTFJFLkNvbW1vbiIsIkNvbG9yIjp7IiRpZCI6IjE3OCIsIkEiOjI1NSwiUiI6MjM0LCJHIjoyMiwiQiI6MzB9fSwiTGluZVdlaWdodCI6MC4wLCJMaW5lVHlwZSI6MCwiUGFyZW50U3R5bGUiOm51bGx9LCJQYXJlbnRTdHlsZSI6bnVsbH0sIlRpdGxlU3R5bGUiOnsiJGlkIjoiMTc5IiwiRm9udFNldHRpbmdzIjp7IiRpZCI6IjE4MCIsIkZvbnRTaXplIjoxMSwiRm9udE5hbWUiOiJDYWxpYnJpIiwiSXNCb2xkIjp0cnVlLCJJc0l0YWxpYyI6ZmFsc2UsIklzVW5kZXJsaW5lZCI6ZmFsc2UsIlBhcmVudFN0eWxlIjpudWxsfSwiQXV0b1NpemUiOjAsIkZvcmVncm91bmQiOnsiJGlkIjoiMTgxIiwiQ29sb3IiOnsiJGlkIjoiMTg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4MyIsIlRvcCI6MC4wLCJMZWZ0IjowLjAsIlJpZ2h0IjowLjAsIkJvdHRvbSI6MC4wfSwiUGFkZGluZyI6eyIkaWQiOiIxODQiLCJUb3AiOjAuMCwiTGVmdCI6MC4wLCJSaWdodCI6MC4wLCJCb3R0b20iOjAuMH0sIkJhY2tncm91bmQiOnsiJGlkIjoiMTg1IiwiQ29sb3IiOnsiJGlkIjoiMTg2IiwiQSI6MCwiUiI6MjU1LCJHIjoyNTUsIkIiOjI1NX19LCJJc1Zpc2libGUiOnRydWUsIldpZHRoIjowLjAsIkhlaWdodCI6MC4wLCJCb3JkZXJTdHlsZSI6bnVsbCwiUGFyZW50U3R5bGUiOm51bGx9LCJEYXRlU3R5bGUiOnsiJGlkIjoiMTg3IiwiRm9udFNldHRpbmdzIjp7IiRpZCI6IjE4OCIsIkZvbnRTaXplIjoxMCwiRm9udE5hbWUiOiJDYWxpYnJpIiwiSXNCb2xkIjpmYWxzZSwiSXNJdGFsaWMiOmZhbHNlLCJJc1VuZGVybGluZWQiOmZhbHNlLCJQYXJlbnRTdHlsZSI6bnVsbH0sIkF1dG9TaXplIjowLCJGb3JlZ3JvdW5kIjp7IiRpZCI6IjE4OSIsIkNvbG9yIjp7IiRpZCI6IjE5M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OTEiLCJUb3AiOjAuMCwiTGVmdCI6MC4wLCJSaWdodCI6MC4wLCJCb3R0b20iOjAuMH0sIlBhZGRpbmciOnsiJGlkIjoiMTkyIiwiVG9wIjowLjAsIkxlZnQiOjAuMCwiUmlnaHQiOjAuMCwiQm90dG9tIjowLjB9LCJCYWNrZ3JvdW5kIjp7IiRpZCI6IjE5MyIsIkNvbG9yIjp7IiRpZCI6IjE5NCIsIkEiOjAsIlIiOjI1NSwiRyI6MjU1LCJCIjoyNTV9fSwiSXNWaXNpYmxlIjp0cnVlLCJXaWR0aCI6MC4wLCJIZWlnaHQiOjAuMCwiQm9yZGVyU3R5bGUiOm51bGwsIlBhcmVudFN0eWxlIjpudWxsfSwiRGF0ZUZvcm1hdCI6eyIkaWQiOiIxOTU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k2IiwiRm9ybWF0IjowLCJJc1Zpc2libGUiOmZhbHNlLCJMYXN0S25vd25WaXNpYmlsaXR5U3RhdGUiOmZhbHNlfSwiSXNWaXNpYmxlIjp0cnVlLCJQYXJlbnRTdHlsZSI6bnVsbCwiX2V4cGxpY2l0bHlTZXQiOnsiJGlkIjoiMTk3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pbGVzdG9uZVN0eWxlIjp7IiRpZCI6IjE5OCIsIlRpdGxlUG9zaXRpb24iOiJSaWdodCIsIkRhdGVQb3NpdGlvbiI6IkxlZnQiLCJTaGFwZVR5cGUiOjEsIlNoYXBlU2l6ZSI6MSwiU3BhY2luZyI6NSwiU2hhcGVTdHlsZSI6eyIkaWQiOiIxOTkiLCJNYXJnaW4iOnsiJGlkIjoiMjAwIiwiVG9wIjowLjAsIkxlZnQiOjAuMCwiUmlnaHQiOjAuMCwiQm90dG9tIjowLjB9LCJQYWRkaW5nIjp7IiRpZCI6IjIwMSIsIlRvcCI6MC4wLCJMZWZ0IjowLjAsIlJpZ2h0IjowLjAsIkJvdHRvbSI6MC4wfSwiQmFja2dyb3VuZCI6eyIkaWQiOiIyMDIiLCJDb2xvciI6eyIkaWQiOiIyMDMiLCJBIjoyNTUsIlIiOjE1NiwiRyI6MCwiQiI6MTI3fX0sIklzVmlzaWJsZSI6dHJ1ZSwiV2lkdGgiOjE4LjAsIkhlaWdodCI6MjAuMCwiQm9yZGVyU3R5bGUiOnsiJGlkIjoiMjA0IiwiTGluZUNvbG9yIjp7IiRpZCI6IjIwNSIsIiR0eXBlIjoiTkxSRS5Db21tb24uRG9tLlNvbGlkQ29sb3JCcnVzaCwgTkxSRS5Db21tb24iLCJDb2xvciI6eyIkaWQiOiIyMDYiLCJBIjoyNTUsIlIiOjI1NSwiRyI6MCwiQiI6MH19LCJMaW5lV2VpZ2h0IjowLjAsIkxpbmVUeXBlIjowLCJQYXJlbnRTdHlsZSI6bnVsbH0sIlBhcmVudFN0eWxlIjpudWxsfSwiVGl0bGVTdHlsZSI6eyIkaWQiOiIyMDciLCJGb250U2V0dGluZ3MiOnsiJGlkIjoiMjA4IiwiRm9udFNpemUiOjExLCJGb250TmFtZSI6IkNhbGlicmkiLCJJc0JvbGQiOnRydWUsIklzSXRhbGljIjpmYWxzZSwiSXNVbmRlcmxpbmVkIjpmYWxzZSwiUGFyZW50U3R5bGUiOm51bGx9LCJBdXRvU2l6ZSI6MCwiRm9yZWdyb3VuZCI6eyIkaWQiOiIyMDkiLCJDb2xvciI6eyIkaWQiOiIyMTA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ExIiwiVG9wIjowLjAsIkxlZnQiOjAuMCwiUmlnaHQiOjAuMCwiQm90dG9tIjowLjB9LCJQYWRkaW5nIjp7IiRpZCI6IjIxMiIsIlRvcCI6MC4wLCJMZWZ0IjowLjAsIlJpZ2h0IjowLjAsIkJvdHRvbSI6MC4wfSwiQmFja2dyb3VuZCI6eyIkaWQiOiIyMTMiLCJDb2xvciI6eyIkaWQiOiIyMTQiLCJBIjo4OSwiUiI6MCwiRyI6MCwiQiI6MH19LCJJc1Zpc2libGUiOnRydWUsIldpZHRoIjowLjAsIkhlaWdodCI6MC4wLCJCb3JkZXJTdHlsZSI6bnVsbCwiUGFyZW50U3R5bGUiOm51bGx9LCJEYXRlU3R5bGUiOnsiJGlkIjoiMjE1IiwiRm9udFNldHRpbmdzIjp7IiRpZCI6IjIxNiIsIkZvbnRTaXplIjoxMCwiRm9udE5hbWUiOiJDYWxpYnJpIiwiSXNCb2xkIjpmYWxzZSwiSXNJdGFsaWMiOmZhbHNlLCJJc1VuZGVybGluZWQiOmZhbHNlLCJQYXJlbnRTdHlsZSI6bnVsbH0sIkF1dG9TaXplIjowLCJGb3JlZ3JvdW5kIjp7IiRpZCI6IjIxNyIsIkNvbG9yIjp7IiRpZCI6IjIx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E5IiwiVG9wIjowLjAsIkxlZnQiOjAuMCwiUmlnaHQiOjAuMCwiQm90dG9tIjowLjB9LCJQYWRkaW5nIjp7IiRpZCI6IjIyMCIsIlRvcCI6MC4wLCJMZWZ0IjowLjAsIlJpZ2h0IjowLjAsIkJvdHRvbSI6MC4wfSwiQmFja2dyb3VuZCI6eyIkaWQiOiIyMjEiLCJDb2xvciI6eyIkaWQiOiIyMjIiLCJBIjo4OSwiUiI6MCwiRyI6MCwiQiI6MH19LCJJc1Zpc2libGUiOnRydWUsIldpZHRoIjowLjAsIkhlaWdodCI6MC4wLCJCb3JkZXJTdHlsZSI6bnVsbCwiUGFyZW50U3R5bGUiOm51bGx9LCJEYXRlRm9ybWF0Ijp7IiRpZCI6IjIy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jQiLCJGb3JtYXQiOjAsIklzVmlzaWJsZSI6ZmFsc2UsIkxhc3RLbm93blZpc2liaWxpdHlTdGF0ZSI6ZmFsc2V9LCJJc1Zpc2libGUiOnRydWUsIlBhcmVudFN0eWxlIjpudWxsfSwiR3JpZGxpbmVQYW5lbFN0eWxlIjp7IiRpZCI6IjIyNSIsIkdyaWRsaW5lU3R5bGUiOnsiJGlkIjoiMjI2IiwiTGluZUNvbG9yIjp7IiRpZCI6IjIyNyIsIiR0eXBlIjoiTkxSRS5Db21tb24uRG9tLlNvbGlkQ29sb3JCcnVzaCwgTkxSRS5Db21tb24iLCJDb2xvciI6eyIkaWQiOiIyMjgiLCJBIjozOCwiUiI6OTEsIkciOjE1NSwiQiI6MjEzfX0sIkxpbmVXZWlnaHQiOjEuMCwiTGluZVR5cGUiOjAsIlBhcmVudFN0eWxlIjpudWxsfSwiTWFyZ2luIjp7IiRpZCI6IjIyOSIsIlRvcCI6MC4wLCJMZWZ0IjowLjAsIlJpZ2h0IjowLjAsIkJvdHRvbSI6MC4wfSwiUGFkZGluZyI6eyIkaWQiOiIyMzAiLCJUb3AiOjAuMCwiTGVmdCI6MC4wLCJSaWdodCI6MC4wLCJCb3R0b20iOjAuMH0sIkJhY2tncm91bmQiOm51bGwsIklzVmlzaWJsZSI6dHJ1ZSwiV2lkdGgiOjAuMCwiSGVpZ2h0IjowLjAsIkJvcmRlclN0eWxlIjp7IiRpZCI6IjIzMSIsIkxpbmVDb2xvciI6bnVsbCwiTGluZVdlaWdodCI6MC4wLCJMaW5lVHlwZSI6MCwiUGFyZW50U3R5bGUiOm51bGx9LCJQYXJlbnRTdHlsZSI6bnVsbH0sIkFjdGl2aXR5TGluZVBhbmVsU3R5bGUiOnsiJGlkIjoiMjMyIiwiQWN0aXZpdHlMaW5lU3R5bGUiOnsiJGlkIjoiMjMzIiwiTGluZUNvbG9yIjp7IiRpZCI6IjIzNCIsIiR0eXBlIjoiTkxSRS5Db21tb24uRG9tLlNvbGlkQ29sb3JCcnVzaCwgTkxSRS5Db21tb24iLCJDb2xvciI6eyIkaWQiOiIyMzUiLCJBIjozOCwiUiI6NjgsIkciOjExNCwiQiI6MTk2fX0sIkxpbmVXZWlnaHQiOjEuMCwiTGluZVR5cGUiOjAsIlBhcmVudFN0eWxlIjpudWxsfSwiTWFyZ2luIjp7IiRpZCI6IjIzNiIsIlRvcCI6MC4wLCJMZWZ0IjowLjAsIlJpZ2h0IjowLjAsIkJvdHRvbSI6MC4wfSwiUGFkZGluZyI6eyIkaWQiOiIyMzciLCJUb3AiOjAuMCwiTGVmdCI6MC4wLCJSaWdodCI6MC4wLCJCb3R0b20iOjAuMH0sIkJhY2tncm91bmQiOm51bGwsIklzVmlzaWJsZSI6dHJ1ZSwiV2lkdGgiOjAuMCwiSGVpZ2h0IjowLjAsIkJvcmRlclN0eWxlIjpudWxsLCJQYXJlbnRTdHlsZSI6bnVsbH0sIl9zZWxlY3RlZFRoZW1lUHJlc2V0Q29sb3JzIjp7IiRpZCI6IjIzOCIsIlRleHRMaWdodCI6eyIkaWQiOiIyMzkiLCJBIjoyNTUsIlIiOjI1NSwiRyI6MjU1LCJCIjoyNTV9LCJUZXh0RGFyayI6eyIkaWQiOiIyNDAiLCJBIjoyNTUsIlIiOjAsIkciOjAsIkIiOjB9LCJBY2NlbnQxIjp7IiRyZWYiOiI2OCJ9LCJBY2NlbnQyIjp7IiRyZWYiOiIzMCJ9LCJBY2NlbnQzIjp7IiRpZCI6IjI0MSIsIkEiOjI1NSwiUiI6NjgsIkciOjExNCwiQiI6MTk2fSwiQWNjZW50NCI6eyIkaWQiOiIyNDIiLCJBIjoyNTUsIlIiOjIzMywiRyI6MTEzLCJCIjo1MH0sIkFjY2VudDUiOnsiJGlkIjoiMjQzIiwiQSI6MjU1LCJSIjoyNSwiRyI6MTA3LCJCIjozNn0sIkFjY2VudDYiOnsiJGlkIjoiMjQ0IiwiQSI6MjU1LCJSIjoxNSwiRyI6MTU4LCJCIjoyMTN9LCJBY2NlbnQ3Ijp7IiRpZCI6IjI0NSIsIkEiOjI1NSwiUiI6MTYwLCJHIjo0MywiQiI6MTQ3fSwiQWNjZW50OCI6eyIkaWQiOiIyNDYiLCJBIjoyNTUsIlIiOjc4LCJHIjoxNjcsIkIiOjQ2fX0sIlNob3dFbGFwc2VkVGltZUdyYWRpZW50U3R5bGUiOmZhbHNlLCJUaW1lYmFuZFJlc2VydmVkTGVmdEFyZWFTdHlsZSI6eyIkaWQiOiIyNDciLCJBY3Rpdml0eUhlYWRlcldpZHRoIjowLjAsIklzU2V0IjpmYWxzZX0sIkRlZmF1bHRTd2ltbGFuZVN0eWxlIjp7IiRpZCI6IjI0OCIsIkhlYWRlclN0eWxlIjp7IiRpZCI6IjI0OSIsIlRleHRTdHlsZSI6eyIkaWQiOiIyNTAiLCJGb250U2V0dGluZ3MiOnsiJGlkIjoiMjUxIiwiRm9udFNpemUiOjEyLCJGb250TmFtZSI6IkNhbGlicmkiLCJJc0JvbGQiOmZhbHNlLCJJc0l0YWxpYyI6ZmFsc2UsIklzVW5kZXJsaW5lZCI6ZmFsc2UsIlBhcmVudFN0eWxlIjpudWxsfSwiQXV0b1NpemUiOjAsIkZvcmVncm91bmQiOnsiJGlkIjoiMjUyIiwiQ29sb3IiOnsiJGlkIjoiMjUzIiwiQSI6MjU1LCJSIjozMiwiRyI6NTYsIkIiOjEwMH19LCJNYXhXaWR0aCI6MC4wLCJNYXhIZWlnaHQiOjAuMCwiU21hcnRGb3JlZ3JvdW5kSXNBY3RpdmUiOmZhbHNlLCJIb3Jpem9udGFsQWxpZ25tZW50IjowLCJWZXJ0aWNhbEFsaWdubWVudCI6MCwiU21hcnRGb3JlZ3JvdW5kIjpudWxsLCJCYWNrZ3JvdW5kRmlsbFR5cGUiOjAsIk1hcmdpbiI6eyIkaWQiOiIyNTQiLCJUb3AiOjAuMCwiTGVmdCI6MC4wLCJSaWdodCI6MC4wLCJCb3R0b20iOjAuMH0sIlBhZGRpbmciOnsiJGlkIjoiMjU1IiwiVG9wIjowLjAsIkxlZnQiOjAuMCwiUmlnaHQiOjAuMCwiQm90dG9tIjowLjB9LCJCYWNrZ3JvdW5kIjpudWxsLCJJc1Zpc2libGUiOmZhbHNlLCJXaWR0aCI6MC4wLCJIZWlnaHQiOjAuMCwiQm9yZGVyU3R5bGUiOm51bGwsIlBhcmVudFN0eWxlIjpudWxsfSwiUmVjdGFuZ2xlU3R5bGUiOnsiJGlkIjoiMjU2IiwiTWFyZ2luIjp7IiRpZCI6IjI1NyIsIlRvcCI6MC4wLCJMZWZ0IjowLjAsIlJpZ2h0IjowLjAsIkJvdHRvbSI6MC4wfSwiUGFkZGluZyI6eyIkaWQiOiIyNTgiLCJUb3AiOjAuMCwiTGVmdCI6MC4wLCJSaWdodCI6MC4wLCJCb3R0b20iOjAuMH0sIkJhY2tncm91bmQiOnsiJGlkIjoiMjU5IiwiQ29sb3IiOnsiJGlkIjoiMjYwIiwiQSI6MTI3LCJSIjo5MSwiRyI6MTU1LCJCIjoyMTN9fSwiSXNWaXNpYmxlIjpmYWxzZSwiV2lkdGgiOjAuMCwiSGVpZ2h0IjowLjAsIkJvcmRlclN0eWxlIjp7IiRpZCI6IjI2MSIsIkxpbmVDb2xvciI6eyIkaWQiOiIyNjIiLCIkdHlwZSI6Ik5MUkUuQ29tbW9uLkRvbS5Tb2xpZENvbG9yQnJ1c2gsIE5MUkUuQ29tbW9uIiwiQ29sb3IiOnsiJGlkIjoiMjYzIiwiQSI6MjU1LCJSIjoyNTUsIkciOjAsIkIiOjB9fSwiTGluZVdlaWdodCI6MC4wLCJMaW5lVHlwZSI6MCwiUGFyZW50U3R5bGUiOm51bGx9LCJQYXJlbnRTdHlsZSI6bnVsbH0sIk1hcmdpbiI6eyIkaWQiOiIyNjQiLCJUb3AiOjAuMCwiTGVmdCI6MC4wLCJSaWdodCI6MC4wLCJCb3R0b20iOjAuMH0sIlBhZGRpbmciOnsiJGlkIjoiMjY1IiwiVG9wIjowLjAsIkxlZnQiOjAuMCwiUmlnaHQiOjAuMCwiQm90dG9tIjowLjB9LCJCYWNrZ3JvdW5kIjpudWxsLCJJc1Zpc2libGUiOnRydWUsIldpZHRoIjowLjAsIkhlaWdodCI6MC4wLCJCb3JkZXJTdHlsZSI6bnVsbCwiUGFyZW50U3R5bGUiOm51bGx9LCJCYWNrZ3JvdW5kU3R5bGUiOnsiJGlkIjoiMjY2IiwiTWFyZ2luIjp7IiRpZCI6IjI2NyIsIlRvcCI6MC4wLCJMZWZ0IjowLjAsIlJpZ2h0IjowLjAsIkJvdHRvbSI6MC4wfSwiUGFkZGluZyI6eyIkaWQiOiIyNjgiLCJUb3AiOjAuMCwiTGVmdCI6MC4wLCJSaWdodCI6MC4wLCJCb3R0b20iOjAuMH0sIkJhY2tncm91bmQiOnsiJGlkIjoiMjY5IiwiQ29sb3IiOnsiJGlkIjoiMjcwIiwiQSI6MzgsIlIiOjkxLCJHIjoxNTUsIkIiOjIxM319LCJJc1Zpc2libGUiOnRydWUsIldpZHRoIjowLjAsIkhlaWdodCI6MC4wLCJCb3JkZXJTdHlsZSI6eyIkaWQiOiIyNzEiLCJMaW5lQ29sb3IiOnsiJGlkIjoiMjcyIiwiJHR5cGUiOiJOTFJFLkNvbW1vbi5Eb20uU29saWRDb2xvckJydXNoLCBOTFJFLkNvbW1vbiIsIkNvbG9yIjp7IiRpZCI6IjI3MyIsIkEiOjI1NSwiUiI6MjU1LCJHIjowLCJCIjowfX0sIkxpbmVXZWlnaHQiOjAuMCwiTGluZVR5cGUiOjAsIlBhcmVudFN0eWxlIjpudWxsfSwiUGFyZW50U3R5bGUiOm51bGx9LCJJc0Fib3ZlVGltZWJhbmQiOmZhbHNlLCJNYXJnaW4iOnsiJGlkIjoiMjc0IiwiVG9wIjowLjAsIkxlZnQiOjAuMCwiUmlnaHQiOjAuMCwiQm90dG9tIjowLjB9LCJQYWRkaW5nIjp7IiRpZCI6IjI3NSIsIlRvcCI6MC4wLCJMZWZ0IjowLjAsIlJpZ2h0IjowLjAsIkJvdHRvbSI6MC4wfSwiSXNWaXNpYmxlIjp0cnVlLCJXaWR0aCI6MC4wLCJIZWlnaHQiOjAuMCwiQm9yZGVyU3R5bGUiOm51bGwsIlBhcmVudFN0eWxlIjpudWxsfSwiRGVmYXVsdFN3aW1sYW5lVjJTdHlsZSI6eyIkaWQiOiIyNzYiLCJTdHlsZUlkIjoiMWIzZTk1MmEtMGQwNS00NWZkLWEzYmYtN2EyODZlZWZhOWYwIiwiSGVhZGVyU3R5bGUiOnsiJGlkIjoiMjc3IiwiVGV4dElzVmVydGljYWwiOmZhbHNlLCJUZXh0U3R5bGUiOnsiJGlkIjoiMjc4IiwiRm9udFNldHRpbmdzIjp7IiRpZCI6IjI3OSIsIkZvbnRTaXplIjoxMiwiRm9udE5hbWUiOiJDYWxpYnJpIiwiSXNCb2xkIjpmYWxzZSwiSXNJdGFsaWMiOmZhbHNlLCJJc1VuZGVybGluZWQiOmZhbHNlLCJQYXJlbnRTdHlsZSI6bnVsbH0sIkF1dG9TaXplIjoyLCJGb3JlZ3JvdW5kIjp7IiRpZCI6IjI4MCIsIkNvbG9yIjp7IiRpZCI6IjI4MS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I4MiIsIlRvcCI6MC4wLCJMZWZ0IjowLjAsIlJpZ2h0IjowLjAsIkJvdHRvbSI6MC4wfSwiUGFkZGluZyI6eyIkaWQiOiIyODMiLCJUb3AiOjAuMCwiTGVmdCI6MC4wLCJSaWdodCI6MC4wLCJCb3R0b20iOjAuMH0sIkJhY2tncm91bmQiOm51bGwsIklzVmlzaWJsZSI6dHJ1ZSwiV2lkdGgiOjAuMCwiSGVpZ2h0IjowLjAsIkJvcmRlclN0eWxlIjpudWxsLCJQYXJlbnRTdHlsZSI6bnVsbH0sIlJlY3RhbmdsZVN0eWxlIjp7IiRpZCI6IjI4NCIsIk1hcmdpbiI6eyIkaWQiOiIyODUiLCJUb3AiOjAuMCwiTGVmdCI6MC4wLCJSaWdodCI6MC4wLCJCb3R0b20iOjAuMH0sIlBhZGRpbmciOnsiJGlkIjoiMjg2IiwiVG9wIjowLjAsIkxlZnQiOjAuMCwiUmlnaHQiOjAuMCwiQm90dG9tIjowLjB9LCJCYWNrZ3JvdW5kIjp7IiRpZCI6IjI4NyIsIkNvbG9yIjp7IiRpZCI6IjI4OCIsIkEiOjI1NSwiUiI6NjgsIkciOjExNCwiQiI6MTk2fX0sIklzVmlzaWJsZSI6dHJ1ZSwiV2lkdGgiOjAuMCwiSGVpZ2h0IjowLjAsIkJvcmRlclN0eWxlIjp7IiRpZCI6IjI4OSIsIkxpbmVDb2xvciI6eyIkaWQiOiIyOTAiLCIkdHlwZSI6Ik5MUkUuQ29tbW9uLkRvbS5Tb2xpZENvbG9yQnJ1c2gsIE5MUkUuQ29tbW9uIiwiQ29sb3IiOnsiJGlkIjoiMjkxIiwiQSI6MjU1LCJSIjoyNTUsIkciOjAsIkIiOjB9fSwiTGluZVdlaWdodCI6MC4wLCJMaW5lVHlwZSI6MCwiUGFyZW50U3R5bGUiOm51bGx9LCJQYXJlbnRTdHlsZSI6bnVsbH0sIk1hcmdpbiI6eyIkaWQiOiIyOTIiLCJUb3AiOjAuMCwiTGVmdCI6MC4wLCJSaWdodCI6MC4wLCJCb3R0b20iOjAuMH0sIlBhZGRpbmciOnsiJGlkIjoiMjkzIiwiVG9wIjowLjAsIkxlZnQiOjAuMCwiUmlnaHQiOjAuMCwiQm90dG9tIjowLjB9LCJCYWNrZ3JvdW5kIjpudWxsLCJJc1Zpc2libGUiOnRydWUsIldpZHRoIjowLjAsIkhlaWdodCI6MC4wLCJCb3JkZXJTdHlsZSI6bnVsbCwiUGFyZW50U3R5bGUiOm51bGx9LCJCYWNrZ3JvdW5kU3R5bGUiOnsiJGlkIjoiMjk0IiwiTWFyZ2luIjp7IiRpZCI6IjI5NSIsIlRvcCI6MC4wLCJMZWZ0IjowLjAsIlJpZ2h0IjowLjAsIkJvdHRvbSI6MC4wfSwiUGFkZGluZyI6eyIkaWQiOiIyOTYiLCJUb3AiOjAuMCwiTGVmdCI6MC4wLCJSaWdodCI6MC4wLCJCb3R0b20iOjAuMH0sIkJhY2tncm91bmQiOnsiJGlkIjoiMjk3IiwiQ29sb3IiOnsiJGlkIjoiMjk4IiwiQSI6NTEsIlIiOjY4LCJHIjoxMTQsIkIiOjE5Nn19LCJJc1Zpc2libGUiOnRydWUsIldpZHRoIjowLjAsIkhlaWdodCI6MC4wLCJCb3JkZXJTdHlsZSI6eyIkaWQiOiIyOTkiLCJMaW5lQ29sb3IiOnsiJGlkIjoiMzAwIiwiJHR5cGUiOiJOTFJFLkNvbW1vbi5Eb20uU29saWRDb2xvckJydXNoLCBOTFJFLkNvbW1vbiIsIkNvbG9yIjp7IiRpZCI6IjMwMSIsIkEiOjI1NSwiUiI6MjM0LCJHIjoyMiwiQiI6MzB9fSwiTGluZVdlaWdodCI6MC4wLCJMaW5lVHlwZSI6MCwiUGFyZW50U3R5bGUiOm51bGx9LCJQYXJlbnRTdHlsZSI6bnVsbH0sIklzQWJvdmVUaW1lYmFuZCI6ZmFsc2UsIlNwYWNpbmciOjUsIkRlZmF1bHRTd2ltbGFuZVRhc2tTdHlsZSI6eyIkaWQiOiIzMDIiLCIkdHlwZSI6Ik5MUkUuQ29tbW9uLkRvbS5TdHlsZXMuRXhwbGljaXRTZXRhYmxlVGFza1N0eWxlLCBOTFJFLkNvbW1vbiIsIlNoYXBlIjowLCJTaGFwZVRoaWNrbmVzcyI6MiwiRHVyYXRpb25Gb3JtYXQiOjUsIkluY2x1ZGVOb25Xb3JraW5nRGF5c0luRHVyYXRpb24iOmZhbHNlLCJQZXJjZW50YWdlQ29tcGxldGVTdHlsZSI6eyIkaWQiOiIzMDMiLCJGb250U2V0dGluZ3MiOnsiJGlkIjoiMzA0IiwiRm9udFNpemUiOjEwLCJGb250TmFtZSI6IkNhbGlicmkiLCJJc0JvbGQiOmZhbHNlLCJJc0l0YWxpYyI6ZmFsc2UsIklzVW5kZXJsaW5lZCI6ZmFsc2UsIlBhcmVudFN0eWxlIjpudWxsfSwiQXV0b1NpemUiOjAsIkZvcmVncm91bmQiOnsiJGlkIjoiMzA1IiwiQ29sb3IiOnsiJGlkIjoiMzA2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MDciLCJUb3AiOjAuMCwiTGVmdCI6MC4wLCJSaWdodCI6MC4wLCJCb3R0b20iOjAuMH0sIlBhZGRpbmciOnsiJGlkIjoiMzA4IiwiVG9wIjowLjAsIkxlZnQiOjAuMCwiUmlnaHQiOjAuMCwiQm90dG9tIjowLjB9LCJCYWNrZ3JvdW5kIjp7IiRpZCI6IjMwOSIsIkNvbG9yIjp7IiRpZCI6IjMxMCIsIkEiOjg5LCJSIjowLCJHIjowLCJCIjowfX0sIklzVmlzaWJsZSI6dHJ1ZSwiV2lkdGgiOjAuMCwiSGVpZ2h0IjowLjAsIkJvcmRlclN0eWxlIjpudWxsLCJQYXJlbnRTdHlsZSI6bnVsbH0sIkR1cmF0aW9uU3R5bGUiOnsiJGlkIjoiMzExIiwiRm9udFNldHRpbmdzIjp7IiRpZCI6IjMxMiIsIkZvbnRTaXplIjoxMiwiRm9udE5hbWUiOiJDYWxpYnJpIiwiSXNCb2xkIjpmYWxzZSwiSXNJdGFsaWMiOmZhbHNlLCJJc1VuZGVybGluZWQiOmZhbHNlLCJQYXJlbnRTdHlsZSI6bnVsbH0sIkF1dG9TaXplIjowLCJGb3JlZ3JvdW5kIjp7IiRpZCI6IjMxMyIsIkNvbG9yIjp7IiRpZCI6IjMxNC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MzE1IiwiVG9wIjowLjAsIkxlZnQiOjAuMCwiUmlnaHQiOjAuMCwiQm90dG9tIjowLjB9LCJQYWRkaW5nIjp7IiRpZCI6IjMxNiIsIlRvcCI6MC4wLCJMZWZ0IjowLjAsIlJpZ2h0IjowLjAsIkJvdHRvbSI6MC4wfSwiQmFja2dyb3VuZCI6eyIkaWQiOiIzMTciLCJDb2xvciI6eyIkcmVmIjoiMzEwIn19LCJJc1Zpc2libGUiOnRydWUsIldpZHRoIjowLjAsIkhlaWdodCI6MC4wLCJCb3JkZXJTdHlsZSI6bnVsbCwiUGFyZW50U3R5bGUiOm51bGx9LCJIb3Jpem9udGFsQ29ubmVjdG9yU3R5bGUiOnsiJGlkIjoiMzE4IiwiTGluZUNvbG9yIjp7IiRpZCI6IjMxOSIsIiR0eXBlIjoiTkxSRS5Db21tb24uRG9tLlNvbGlkQ29sb3JCcnVzaCwgTkxSRS5Db21tb24iLCJDb2xvciI6eyIkaWQiOiIzMjAiLCJBIjoyNTUsIlIiOjIwNCwiRyI6MjA0LCJCIjoyMDR9fSwiTGluZVdlaWdodCI6MS4wLCJMaW5lVHlwZSI6MCwiUGFyZW50U3R5bGUiOm51bGx9LCJWZXJ0aWNhbENvbm5lY3RvclN0eWxlIjp7IiRpZCI6IjMyMSIsIkxpbmVDb2xvciI6eyIkaWQiOiIzMjIiLCIkdHlwZSI6Ik5MUkUuQ29tbW9uLkRvbS5Tb2xpZENvbG9yQnJ1c2gsIE5MUkUuQ29tbW9uIiwiQ29sb3IiOnsiJGlkIjoiMzIzIiwiQSI6MjU1LCJSIjoyMDQsIkciOjIwNCwiQiI6MjA0fX0sIkxpbmVXZWlnaHQiOjAuMCwiTGluZVR5cGUiOjAsIlBhcmVudFN0eWxlIjpudWxsfSwiTWFyZ2luIjpudWxsLCJTdGFydERhdGVQb3NpdGlvbiI6MCwiRW5kRGF0ZVBvc2l0aW9uIjowLCJEYXRlSXNWaXNpYmxlIjp0cnVlLCJUaXRsZVBvc2l0aW9uIjoyLCJEdXJhdGlvblBvc2l0aW9uIjoxLCJQZXJjZW50YWdlQ29tcGxldGVkUG9zaXRpb24iOjYsIlNwYWNpbmciOjIsIklzQmVsb3dUaW1lYmFuZCI6dHJ1ZSwiUGVyY2VudGFnZUNvbXBsZXRlU2hhcGVPcGFjaXR5IjozNSwiU2hhcGVTdHlsZSI6eyIkaWQiOiIzMjQiLCJNYXJnaW4iOnsiJGlkIjoiMzI1IiwiVG9wIjowLjAsIkxlZnQiOjQuMCwiUmlnaHQiOjQuMCwiQm90dG9tIjowLjB9LCJQYWRkaW5nIjp7IiRpZCI6IjMyNiIsIlRvcCI6MC4wLCJMZWZ0IjowLjAsIlJpZ2h0IjowLjAsIkJvdHRvbSI6MC4wfSwiQmFja2dyb3VuZCI6eyIkaWQiOiIzMjciLCJDb2xvciI6eyIkaWQiOiIzMjgiLCJBIjoyNTUsIlIiOjY4LCJHIjoxMTQsIkIiOjE5Nn19LCJJc1Zpc2libGUiOnRydWUsIldpZHRoIjowLjAsIkhlaWdodCI6MjIuMCwiQm9yZGVyU3R5bGUiOnsiJGlkIjoiMzI5IiwiTGluZUNvbG9yIjp7IiRpZCI6IjMzMCIsIiR0eXBlIjoiTkxSRS5Db21tb24uRG9tLlNvbGlkQ29sb3JCcnVzaCwgTkxSRS5Db21tb24iLCJDb2xvciI6eyIkaWQiOiIzMzEiLCJBIjoyNTUsIlIiOjI1NSwiRyI6MCwiQiI6MH19LCJMaW5lV2VpZ2h0IjowLjAsIkxpbmVUeXBlIjowLCJQYXJlbnRTdHlsZSI6bnVsbH0sIlBhcmVudFN0eWxlIjpudWxsfSwiVGl0bGVTdHlsZSI6eyIkaWQiOiIzMzIiLCJGb250U2V0dGluZ3MiOnsiJGlkIjoiMzMzIiwiRm9udFNpemUiOjExLCJGb250TmFtZSI6IkNhbGlicmkiLCJJc0JvbGQiOnRydWUsIklzSXRhbGljIjpmYWxzZSwiSXNVbmRlcmxpbmVkIjpmYWxzZSwiUGFyZW50U3R5bGUiOm51bGx9LCJBdXRvU2l6ZSI6MCwiRm9yZWdyb3VuZCI6eyIkaWQiOiIzMzQiLCJDb2xvciI6eyIkaWQiOiIzMzU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zM2IiwiVG9wIjowLjAsIkxlZnQiOjAuMCwiUmlnaHQiOjAuMCwiQm90dG9tIjowLjB9LCJQYWRkaW5nIjp7IiRpZCI6IjMzNyIsIlRvcCI6MC4wLCJMZWZ0IjowLjAsIlJpZ2h0IjowLjAsIkJvdHRvbSI6MC4wfSwiQmFja2dyb3VuZCI6eyIkaWQiOiIzMzgiLCJDb2xvciI6eyIkcmVmIjoiMzEwIn19LCJJc1Zpc2libGUiOnRydWUsIldpZHRoIjowLjAsIkhlaWdodCI6MC4wLCJCb3JkZXJTdHlsZSI6bnVsbCwiUGFyZW50U3R5bGUiOm51bGx9LCJEYXRlU3R5bGUiOnsiJGlkIjoiMzM5IiwiRm9udFNldHRpbmdzIjp7IiRpZCI6IjM0MCIsIkZvbnRTaXplIjoxMCwiRm9udE5hbWUiOiJDYWxpYnJpIiwiSXNCb2xkIjpmYWxzZSwiSXNJdGFsaWMiOmZhbHNlLCJJc1VuZGVybGluZWQiOmZhbHNlLCJQYXJlbnRTdHlsZSI6bnVsbH0sIkF1dG9TaXplIjowLCJGb3JlZ3JvdW5kIjp7IiRpZCI6IjM0MSIsIkNvbG9yIjp7IiRpZCI6IjM0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NDMiLCJUb3AiOjAuMCwiTGVmdCI6MC4wLCJSaWdodCI6MC4wLCJCb3R0b20iOjAuMH0sIlBhZGRpbmciOnsiJGlkIjoiMzQ0IiwiVG9wIjowLjAsIkxlZnQiOjAuMCwiUmlnaHQiOjAuMCwiQm90dG9tIjowLjB9LCJCYWNrZ3JvdW5kIjp7IiRpZCI6IjM0NSIsIkNvbG9yIjp7IiRyZWYiOiIzMTAifX0sIklzVmlzaWJsZSI6dHJ1ZSwiV2lkdGgiOjAuMCwiSGVpZ2h0IjowLjAsIkJvcmRlclN0eWxlIjpudWxsLCJQYXJlbnRTdHlsZSI6bnVsbH0sIkRhdGVGb3JtYXQiOnsiJGlkIjoiMzQ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0NyIsIkZvcm1hdCI6MCwiSXNWaXNpYmxlIjpmYWxzZSwiTGFzdEtub3duVmlzaWJpbGl0eVN0YXRlIjpmYWxzZX0sIklzVmlzaWJsZSI6dHJ1ZSwiUGFyZW50U3R5bGUiOm51bGwsIl9leHBsaWNpdGx5U2V0Ijp7IiRpZCI6IjM0O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zNDkiLCJTaGFwZSI6MSwiQ29ubmVjdG9yTWFyZ2luIjp7IiRpZCI6IjM1MCIsIlRvcCI6MC4wLCJMZWZ0IjoyLjAsIlJpZ2h0IjoyLjAsIkJvdHRvbSI6MC4wfSwiQ29ubmVjdG9yU3R5bGUiOnsiJGlkIjoiMzUxIiwiTGluZUNvbG9yIjp7IiRpZCI6IjM1MiIsIiR0eXBlIjoiTkxSRS5Db21tb24uRG9tLlNvbGlkQ29sb3JCcnVzaCwgTkxSRS5Db21tb24iLCJDb2xvciI6eyIkaWQiOiIzNTMiLCJBIjoxMjcsIlIiOjc5LCJHIjoxMjksIkIiOjE4OX19LCJMaW5lV2VpZ2h0IjoxLjAsIkxpbmVUeXBlIjowLCJQYXJlbnRTdHlsZSI6bnVsbH0sIklzQmVsb3dUaW1lYmFuZCI6ZmFsc2UsIlBvc2l0aW9uT25UYXNrIjoxLCJIaWRlRGF0ZSI6ZmFsc2UsIlNoYXBlU2l6ZSI6MSwiU3BhY2luZyI6Mi4wLCJQYWRkaW5nIjp7IiRpZCI6IjM1NCIsIlRvcCI6Ny4wLCJMZWZ0IjozLjAsIlJpZ2h0IjowLjAsIkJvdHRvbSI6Mi4wfSwiU2hhcGVTdHlsZSI6eyIkaWQiOiIzNTUiLCJNYXJnaW4iOnsiJGlkIjoiMzU2IiwiVG9wIjowLjAsIkxlZnQiOjAuMCwiUmlnaHQiOjAuMCwiQm90dG9tIjowLjB9LCJQYWRkaW5nIjp7IiRpZCI6IjM1NyIsIlRvcCI6MC4wLCJMZWZ0IjowLjAsIlJpZ2h0IjowLjAsIkJvdHRvbSI6MC4wfSwiQmFja2dyb3VuZCI6eyIkaWQiOiIzNTgiLCJDb2xvciI6eyIkaWQiOiIzNTkiLCJBIjoyNTUsIlIiOjY4LCJHIjoxMTQsIkIiOjE5Nn19LCJJc1Zpc2libGUiOnRydWUsIldpZHRoIjoxOC4wLCJIZWlnaHQiOjIwLjAsIkJvcmRlclN0eWxlIjp7IiRpZCI6IjM2MCIsIkxpbmVDb2xvciI6eyIkaWQiOiIzNjEiLCIkdHlwZSI6Ik5MUkUuQ29tbW9uLkRvbS5Tb2xpZENvbG9yQnJ1c2gsIE5MUkUuQ29tbW9uIiwiQ29sb3IiOnsiJGlkIjoiMzYyIiwiQSI6MjU1LCJSIjoyNTUsIkciOjAsIkIiOjB9fSwiTGluZVdlaWdodCI6MC4wLCJMaW5lVHlwZSI6MCwiUGFyZW50U3R5bGUiOm51bGx9LCJQYXJlbnRTdHlsZSI6bnVsbH0sIlRpdGxlU3R5bGUiOnsiJGlkIjoiMzYzIiwiRm9udFNldHRpbmdzIjp7IiRpZCI6IjM2NCIsIkZvbnRTaXplIjoxMSwiRm9udE5hbWUiOiJDYWxpYnJpIiwiSXNCb2xkIjp0cnVlLCJJc0l0YWxpYyI6ZmFsc2UsIklzVW5kZXJsaW5lZCI6ZmFsc2UsIlBhcmVudFN0eWxlIjpudWxsfSwiQXV0b1NpemUiOjAsIkZvcmVncm91bmQiOnsiJGlkIjoiMzY1IiwiQ29sb3IiOnsiJGlkIjoiMzY2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M2NyIsIlRvcCI6MC4wLCJMZWZ0IjowLjAsIlJpZ2h0IjowLjAsIkJvdHRvbSI6MC4wfSwiUGFkZGluZyI6eyIkaWQiOiIzNjgiLCJUb3AiOjAuMCwiTGVmdCI6MC4wLCJSaWdodCI6MC4wLCJCb3R0b20iOjAuMH0sIkJhY2tncm91bmQiOnsiJGlkIjoiMzY5IiwiQ29sb3IiOnsiJGlkIjoiMzcwIiwiQSI6ODksIlIiOjAsIkciOjAsIkIiOjB9fSwiSXNWaXNpYmxlIjp0cnVlLCJXaWR0aCI6MC4wLCJIZWlnaHQiOjAuMCwiQm9yZGVyU3R5bGUiOm51bGwsIlBhcmVudFN0eWxlIjpudWxsfSwiRGF0ZVN0eWxlIjp7IiRpZCI6IjM3MSIsIkZvbnRTZXR0aW5ncyI6eyIkaWQiOiIzNzIiLCJGb250U2l6ZSI6MTAsIkZvbnROYW1lIjoiQ2FsaWJyaSIsIklzQm9sZCI6ZmFsc2UsIklzSXRhbGljIjpmYWxzZSwiSXNVbmRlcmxpbmVkIjpmYWxzZSwiUGFyZW50U3R5bGUiOm51bGx9LCJBdXRvU2l6ZSI6MCwiRm9yZWdyb3VuZCI6eyIkaWQiOiIzNzMiLCJDb2xvciI6eyIkaWQiOiIzNz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3NSIsIlRvcCI6MC4wLCJMZWZ0IjowLjAsIlJpZ2h0IjowLjAsIkJvdHRvbSI6MC4wfSwiUGFkZGluZyI6eyIkaWQiOiIzNzYiLCJUb3AiOjAuMCwiTGVmdCI6MC4wLCJSaWdodCI6MC4wLCJCb3R0b20iOjAuMH0sIkJhY2tncm91bmQiOnsiJGlkIjoiMzc3IiwiQ29sb3IiOnsiJHJlZiI6IjM3MCJ9fSwiSXNWaXNpYmxlIjp0cnVlLCJXaWR0aCI6MC4wLCJIZWlnaHQiOjAuMCwiQm9yZGVyU3R5bGUiOm51bGwsIlBhcmVudFN0eWxlIjpudWxsfSwiRGF0ZUZvcm1hdCI6eyIkaWQiOiIzNz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c5IiwiRm9ybWF0IjowLCJJc1Zpc2libGUiOmZhbHNlLCJMYXN0S25vd25WaXNpYmlsaXR5U3RhdGUiOmZhbHNlfSwiSXNWaXNpYmxlIjp0cnVlLCJQYXJlbnRTdHlsZSI6bnVsbH0sIkRlZmF1bHRTd2ltbGFuZU1pbGVzdG9uZVN0eWxlIjp7IiRpZCI6IjM4MCIsIlRpdGxlUG9zaXRpb24iOiJSaWdodCIsIkRhdGVQb3NpdGlvbiI6IkxlZnQiLCJTaGFwZVR5cGUiOjEsIlNoYXBlU2l6ZSI6MSwiU3BhY2luZyI6NSwiU2hhcGVTdHlsZSI6eyIkaWQiOiIzODEiLCJNYXJnaW4iOnsiJGlkIjoiMzgyIiwiVG9wIjowLjAsIkxlZnQiOjAuMCwiUmlnaHQiOjAuMCwiQm90dG9tIjowLjB9LCJQYWRkaW5nIjp7IiRpZCI6IjM4MyIsIlRvcCI6MC4wLCJMZWZ0IjowLjAsIlJpZ2h0IjowLjAsIkJvdHRvbSI6MC4wfSwiQmFja2dyb3VuZCI6eyIkaWQiOiIzODQiLCJDb2xvciI6eyIkaWQiOiIzODUiLCJBIjoyNTUsIlIiOjY4LCJHIjoxMTQsIkIiOjE5Nn19LCJJc1Zpc2libGUiOnRydWUsIldpZHRoIjoxOC4wLCJIZWlnaHQiOjIwLjAsIkJvcmRlclN0eWxlIjp7IiRpZCI6IjM4NiIsIkxpbmVDb2xvciI6eyIkaWQiOiIzODciLCIkdHlwZSI6Ik5MUkUuQ29tbW9uLkRvbS5Tb2xpZENvbG9yQnJ1c2gsIE5MUkUuQ29tbW9uIiwiQ29sb3IiOnsiJGlkIjoiMzg4IiwiQSI6MjU1LCJSIjoyNTUsIkciOjAsIkIiOjB9fSwiTGluZVdlaWdodCI6MC4wLCJMaW5lVHlwZSI6MCwiUGFyZW50U3R5bGUiOm51bGx9LCJQYXJlbnRTdHlsZSI6bnVsbH0sIlRpdGxlU3R5bGUiOnsiJGlkIjoiMzg5IiwiRm9udFNldHRpbmdzIjp7IiRpZCI6IjM5MCIsIkZvbnRTaXplIjoxMSwiRm9udE5hbWUiOiJDYWxpYnJpIiwiSXNCb2xkIjp0cnVlLCJJc0l0YWxpYyI6ZmFsc2UsIklzVW5kZXJsaW5lZCI6ZmFsc2UsIlBhcmVudFN0eWxlIjpudWxsfSwiQXV0b1NpemUiOjAsIkZvcmVncm91bmQiOnsiJGlkIjoiMzkxIiwiQ29sb3IiOnsiJGlkIjoiMzk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M5MyIsIlRvcCI6MC4wLCJMZWZ0IjowLjAsIlJpZ2h0IjowLjAsIkJvdHRvbSI6MC4wfSwiUGFkZGluZyI6eyIkaWQiOiIzOTQiLCJUb3AiOjAuMCwiTGVmdCI6MC4wLCJSaWdodCI6MC4wLCJCb3R0b20iOjAuMH0sIkJhY2tncm91bmQiOnsiJGlkIjoiMzk1IiwiQ29sb3IiOnsiJGlkIjoiMzk2IiwiQSI6ODksIlIiOjAsIkciOjAsIkIiOjB9fSwiSXNWaXNpYmxlIjp0cnVlLCJXaWR0aCI6MC4wLCJIZWlnaHQiOjAuMCwiQm9yZGVyU3R5bGUiOm51bGwsIlBhcmVudFN0eWxlIjpudWxsfSwiRGF0ZVN0eWxlIjp7IiRpZCI6IjM5NyIsIkZvbnRTZXR0aW5ncyI6eyIkaWQiOiIzOTgiLCJGb250U2l6ZSI6MTAsIkZvbnROYW1lIjoiQ2FsaWJyaSIsIklzQm9sZCI6ZmFsc2UsIklzSXRhbGljIjpmYWxzZSwiSXNVbmRlcmxpbmVkIjpmYWxzZSwiUGFyZW50U3R5bGUiOm51bGx9LCJBdXRvU2l6ZSI6MCwiRm9yZWdyb3VuZCI6eyIkaWQiOiIzOTkiLCJDb2xvciI6eyIkaWQiOiI0MD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wMSIsIlRvcCI6MC4wLCJMZWZ0IjowLjAsIlJpZ2h0IjowLjAsIkJvdHRvbSI6MC4wfSwiUGFkZGluZyI6eyIkaWQiOiI0MDIiLCJUb3AiOjAuMCwiTGVmdCI6MC4wLCJSaWdodCI6MC4wLCJCb3R0b20iOjAuMH0sIkJhY2tncm91bmQiOnsiJGlkIjoiNDAzIiwiQ29sb3IiOnsiJGlkIjoiNDA0IiwiQSI6ODksIlIiOjAsIkciOjAsIkIiOjB9fSwiSXNWaXNpYmxlIjp0cnVlLCJXaWR0aCI6MC4wLCJIZWlnaHQiOjAuMCwiQm9yZGVyU3R5bGUiOm51bGwsIlBhcmVudFN0eWxlIjpudWxsfSwiRGF0ZUZvcm1hdCI6eyIkaWQiOiI0MD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A2IiwiRm9ybWF0IjowLCJJc1Zpc2libGUiOmZhbHNlLCJMYXN0S25vd25WaXNpYmlsaXR5U3RhdGUiOmZhbHNlfSwiSXNWaXNpYmxlIjp0cnVlLCJQYXJlbnRTdHlsZSI6bnVsbH0sIkRlZmF1bHRTd2ltbGFuZUFjdGl2aXR5U3R5bGUiOnsiJGlkIjoiNDA3IiwiSGVhZGVyU3R5bGUiOnsiJGlkIjoiNDA4IiwiVGV4dFN0eWxlIjp7IiRpZCI6IjQwOSIsIkZvbnRTZXR0aW5ncyI6eyIkaWQiOiI0MTAiLCJGb250U2l6ZSI6MTEsIkZvbnROYW1lIjoiQ2FsaWJyaSIsIklzQm9sZCI6ZmFsc2UsIklzSXRhbGljIjpmYWxzZSwiSXNVbmRlcmxpbmVkIjpmYWxzZSwiUGFyZW50U3R5bGUiOm51bGx9LCJBdXRvU2l6ZSI6MiwiRm9yZWdyb3VuZCI6eyIkaWQiOiI0MTEiLCJDb2xvciI6eyIkaWQiOiI0MTI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0MTMiLCJUb3AiOjAuMCwiTGVmdCI6MC4wLCJSaWdodCI6MC4wLCJCb3R0b20iOjAuMH0sIlBhZGRpbmciOnsiJGlkIjoiNDE0IiwiVG9wIjowLjAsIkxlZnQiOjAuMCwiUmlnaHQiOjAuMCwiQm90dG9tIjowLjB9LCJCYWNrZ3JvdW5kIjpudWxsLCJJc1Zpc2libGUiOnRydWUsIldpZHRoIjowLjAsIkhlaWdodCI6MC4wLCJCb3JkZXJTdHlsZSI6bnVsbCwiUGFyZW50U3R5bGUiOm51bGx9LCJSZWN0YW5nbGVTdHlsZSI6eyIkaWQiOiI0MTUiLCJNYXJnaW4iOnsiJGlkIjoiNDE2IiwiVG9wIjowLjAsIkxlZnQiOjAuMCwiUmlnaHQiOjAuMCwiQm90dG9tIjowLjB9LCJQYWRkaW5nIjp7IiRpZCI6IjQxNyIsIlRvcCI6MC4wLCJMZWZ0IjowLjAsIlJpZ2h0IjowLjAsIkJvdHRvbSI6MC4wfSwiQmFja2dyb3VuZCI6eyIkaWQiOiI0MTgiLCJDb2xvciI6eyIkaWQiOiI0MTkiLCJBIjo2MywiUiI6NjgsIkciOjExNCwiQiI6MTk2fX0sIklzVmlzaWJsZSI6dHJ1ZSwiV2lkdGgiOjAuMCwiSGVpZ2h0IjowLjAsIkJvcmRlclN0eWxlIjp7IiRpZCI6IjQyMCIsIkxpbmVDb2xvciI6eyIkaWQiOiI0MjEiLCIkdHlwZSI6Ik5MUkUuQ29tbW9uLkRvbS5Tb2xpZENvbG9yQnJ1c2gsIE5MUkUuQ29tbW9uIiwiQ29sb3IiOnsiJGlkIjoiNDIyIiwiQSI6MjU1LCJSIjoyNTUsIkciOjAsIkIiOjB9fSwiTGluZVdlaWdodCI6MC4wLCJMaW5lVHlwZSI6MCwiUGFyZW50U3R5bGUiOm51bGx9LCJQYXJlbnRTdHlsZSI6bnVsbH0sIk1hcmdpbiI6eyIkaWQiOiI0MjMiLCJUb3AiOjAuMCwiTGVmdCI6MC4wLCJSaWdodCI6MC4wLCJCb3R0b20iOjAuMH0sIlBhZGRpbmciOnsiJGlkIjoiNDI0IiwiVG9wIjowLjAsIkxlZnQiOjAuMCwiUmlnaHQiOjAuMCwiQm90dG9tIjowLjB9LCJCYWNrZ3JvdW5kIjpudWxsLCJJc1Zpc2libGUiOnRydWUsIldpZHRoIjowLjAsIkhlaWdodCI6MC4wLCJCb3JkZXJTdHlsZSI6bnVsbCwiUGFyZW50U3R5bGUiOm51bGx9LCJCYWNrZ3JvdW5kU3R5bGUiOnsiJGlkIjoiNDI1IiwiTWFyZ2luIjp7IiRpZCI6IjQyNiIsIlRvcCI6MC4wLCJMZWZ0IjowLjAsIlJpZ2h0IjowLjAsIkJvdHRvbSI6MC4wfSwiUGFkZGluZyI6eyIkaWQiOiI0MjciLCJUb3AiOjAuMCwiTGVmdCI6MC4wLCJSaWdodCI6MC4wLCJCb3R0b20iOjAuMH0sIkJhY2tncm91bmQiOnsiJGlkIjoiNDI4IiwiQ29sb3IiOnsiJGlkIjoiNDI5IiwiQSI6NTEsIlIiOjY4LCJHIjoxMTQsIkIiOjE5Nn19LCJJc1Zpc2libGUiOnRydWUsIldpZHRoIjowLjAsIkhlaWdodCI6MC4wLCJCb3JkZXJTdHlsZSI6eyIkaWQiOiI0MzAiLCJMaW5lQ29sb3IiOnsiJGlkIjoiNDMxIiwiJHR5cGUiOiJOTFJFLkNvbW1vbi5Eb20uU29saWRDb2xvckJydXNoLCBOTFJFLkNvbW1vbiIsIkNvbG9yIjp7IiRpZCI6IjQzMiIsIkEiOjI1NSwiUiI6MjU1LCJHIjowLCJCIjowfX0sIkxpbmVXZWlnaHQiOjAuMCwiTGluZVR5cGUiOjAsIlBhcmVudFN0eWxlIjpudWxsfSwiUGFyZW50U3R5bGUiOm51bGx9LCJNYXJnaW4iOnsiJGlkIjoiNDMzIiwiVG9wIjowLjAsIkxlZnQiOjAuMCwiUmlnaHQiOjAuMCwiQm90dG9tIjowLjB9LCJQYWRkaW5nIjp7IiRpZCI6IjQzNCIsIlRvcCI6MC4wLCJMZWZ0IjowLjAsIlJpZ2h0IjowLjAsIkJvdHRvbSI6MC4wfSwiSXNWaXNpYmxlIjp0cnVlLCJXaWR0aCI6MC4wLCJIZWlnaHQiOjAuMCwiQm9yZGVyU3R5bGUiOm51bGwsIlBhcmVudFN0eWxlIjpudWxsfSwiTWFyZ2luIjp7IiRpZCI6IjQzNSIsIlRvcCI6MC4wLCJMZWZ0IjowLjAsIlJpZ2h0IjowLjAsIkJvdHRvbSI6MC4wfSwiUGFkZGluZyI6eyIkaWQiOiI0MzYiLCJUb3AiOjAuMCwiTGVmdCI6MC4wLCJSaWdodCI6MC4wLCJCb3R0b20iOjAuMH0sIklzVmlzaWJsZSI6dHJ1ZSwiV2lkdGgiOjAuMCwiSGVpZ2h0IjowLjAsIkJvcmRlclN0eWxlIjp7IiRpZCI6IjQzNyIsIkxpbmVDb2xvciI6bnVsbCwiTGluZVdlaWdodCI6MC4wLCJMaW5lVHlwZSI6MCwiUGFyZW50U3R5bGUiOm51bGx9LCJQYXJlbnRTdHlsZSI6bnVsbH0sIl9hZGRpdGlvbmFsU3dpbWxhbmVWMlN0eWxlcyI6W119LCJTY2FsZSI6eyIkaWQiOiI0MzgiLCJTdGFydERhdGUiOiIwMDAxLTAxLTAxVDAwOjAwOjAwIiwiRW5kRGF0ZSI6IjIwMjEtMTEtMzBUMjM6NTk6MDAiLCJGb3JtYXQiOiJNTU0iLCJUeXBlIjoyLCJBdXRvRGF0ZVJhbmdlIjp0cnVlLCJXb3JraW5nRGF5cyI6MzEsIkZpc2NhbFllYXIiOnsiJGlkIjoiNDM5IiwiU3RhcnRNb250aCI6MSwiVXNlU3RhcnRpbmdZZWFyRm9yTnVtYmVyaW5nIjp0cnVlLCJTaG93RmlzY2FsWWVhckxhYmVsIjp0cnVlfSwiVG9kYXlNYXJrZXJUZXh0IjoiVG9kYXkiLCJBdXRvU2NhbGVUeXBlIjp0cnVlfSwiU2NhbGVWMiI6eyIkaWQiOiI0NDAiLCJTdGFydERhdGUiOiIwMDAxLTAxLTAxVDAwOjAwOjAwIiwiRW5kRGF0ZSI6IjIwMjYtMTEtMzBUMjM6NTk6MDAiLCJBdXRvRGF0ZVJhbmdlIjp0cnVlLCJXb3JraW5nRGF5cyI6MzEsIkZpc2NhbFllYXIiOnsiJHJlZiI6IjQzOSJ9LCJUb2RheU1hcmtlclRleHQiOiJUb2RheSIsIkF1dG9TY2FsZVR5cGUiOnRydWUsIlRpbWViYW5kU2NhbGVzIjp7IiRpZCI6IjQ0MSIsIlRvcFNjYWxlTGF5ZXIiOnsiJGlkIjoiNDQyIiwiRm9ybWF0IjoiTU1NIiwiVHlwZSI6Mn0sIk1pZGRsZVNjYWxlTGF5ZXIiOnsiJGlkIjoiNDQzIiwiRm9ybWF0IjpudWxsLCJUeXBlIjowfSwiQm90dG9tU2NhbGVMYXllciI6eyIkaWQiOiI0NDQiLCJGb3JtYXQiOm51bGwsIlR5cGUiOjB9fX0sIk1pbGVzdG9uZXMiOlt7IiRpZCI6IjQ0NSIsIkRhdGUiOiIyMDI1LTAxLTE1VDIzOjU5OjAwIiwiU3R5bGUiOnsiJGlkIjoiNDQ2IiwiU2hhcGUiOjE5LCJDb25uZWN0b3JNYXJnaW4iOnsiJGlkIjoiNDQ3IiwiVG9wIjowLjAsIkxlZnQiOjIuMCwiUmlnaHQiOjIuMCwiQm90dG9tIjowLjB9LCJDb25uZWN0b3JTdHlsZSI6eyIkaWQiOiI0NDgiLCJMaW5lQ29sb3IiOnsiJGlkIjoiNDQ5IiwiJHR5cGUiOiJOTFJFLkNvbW1vbi5Eb20uU29saWRDb2xvckJydXNoLCBOTFJFLkNvbW1vbiIsIkNvbG9yIjp7IiRpZCI6IjQ1MCIsIkEiOjEyNywiUiI6NzksIkciOjEyOSwiQiI6MTg5fX0sIkxpbmVXZWlnaHQiOjEuMTA0MTY2NjMsIkxpbmVUeXBlIjowLCJQYXJlbnRTdHlsZSI6bnVsbH0sIklzQmVsb3dUaW1lYmFuZCI6ZmFsc2UsIlBvc2l0aW9uT25UYXNrIjoxLCJIaWRlRGF0ZSI6ZmFsc2UsIlNoYXBlU2l6ZSI6MSwiU3BhY2luZyI6Mi4wLCJQYWRkaW5nIjp7IiRpZCI6IjQ1MSIsIlRvcCI6Ny4wLCJMZWZ0IjozLjAsIlJpZ2h0IjowLjAsIkJvdHRvbSI6Mi4wfSwiU2hhcGVTdHlsZSI6eyIkaWQiOiI0NTIiLCJNYXJnaW4iOnsiJGlkIjoiNDUzIiwiVG9wIjowLjAsIkxlZnQiOjAuMCwiUmlnaHQiOjAuMCwiQm90dG9tIjowLjB9LCJQYWRkaW5nIjp7IiRpZCI6IjQ1NCIsIlRvcCI6MC4wLCJMZWZ0IjowLjAsIlJpZ2h0IjowLjAsIkJvdHRvbSI6MC4wfSwiQmFja2dyb3VuZCI6eyIkaWQiOiI0NTUiLCJDb2xvciI6eyIkaWQiOiI0NTYiLCJBIjoyNTUsIlIiOjkxLCJHIjoxNTUsIkIiOjIxM319LCJJc1Zpc2libGUiOnRydWUsIldpZHRoIjoxMy4wLCJIZWlnaHQiOjEzLjAsIkJvcmRlclN0eWxlIjp7IiRpZCI6IjQ1NyIsIkxpbmVDb2xvciI6eyIkaWQiOiI0NTgiLCIkdHlwZSI6Ik5MUkUuQ29tbW9uLkRvbS5Tb2xpZENvbG9yQnJ1c2gsIE5MUkUuQ29tbW9uIiwiQ29sb3IiOnsiJGlkIjoiNDU5IiwiQSI6MjU1LCJSIjoyNTUsIkciOjAsIkIiOjB9fSwiTGluZVdlaWdodCI6MC4wLCJMaW5lVHlwZSI6MCwiUGFyZW50U3R5bGUiOm51bGx9LCJQYXJlbnRTdHlsZSI6bnVsbH0sIlRpdGxlU3R5bGUiOnsiJGlkIjoiNDYwIiwiRm9udFNldHRpbmdzIjp7IiRpZCI6IjQ2MSIsIkZvbnRTaXplIjoxMSwiRm9udE5hbWUiOiJDYWxpYnJpIiwiSXNCb2xkIjp0cnVlLCJJc0l0YWxpYyI6ZmFsc2UsIklzVW5kZXJsaW5lZCI6ZmFsc2UsIlBhcmVudFN0eWxlIjpudWxsfSwiQXV0b1NpemUiOjAsIkZvcmVncm91bmQiOnsiJGlkIjoiNDYyIiwiQ29sb3IiOnsiJGlkIjoiNDYz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Q2NCIsIlRvcCI6MC4wLCJMZWZ0IjowLjAsIlJpZ2h0IjowLjAsIkJvdHRvbSI6MC4wfSwiUGFkZGluZyI6eyIkaWQiOiI0NjUiLCJUb3AiOjAuMCwiTGVmdCI6MC4wLCJSaWdodCI6MC4wLCJCb3R0b20iOjAuMH0sIkJhY2tncm91bmQiOnsiJGlkIjoiNDY2IiwiQ29sb3IiOnsiJGlkIjoiNDY3IiwiQSI6MCwiUiI6MjU1LCJHIjoyNTUsIkIiOjI1NX19LCJJc1Zpc2libGUiOnRydWUsIldpZHRoIjowLjAsIkhlaWdodCI6MC4wLCJCb3JkZXJTdHlsZSI6eyIkaWQiOiI0NjgiLCJMaW5lQ29sb3IiOm51bGwsIkxpbmVXZWlnaHQiOjAuMCwiTGluZVR5cGUiOjAsIlBhcmVudFN0eWxlIjpudWxsfSwiUGFyZW50U3R5bGUiOm51bGx9LCJEYXRlU3R5bGUiOnsiJGlkIjoiNDY5IiwiRm9udFNldHRpbmdzIjp7IiRpZCI6IjQ3MCIsIkZvbnRTaXplIjoxMCwiRm9udE5hbWUiOiJDYWxpYnJpIiwiSXNCb2xkIjpmYWxzZSwiSXNJdGFsaWMiOmZhbHNlLCJJc1VuZGVybGluZWQiOmZhbHNlLCJQYXJlbnRTdHlsZSI6bnVsbH0sIkF1dG9TaXplIjowLCJGb3JlZ3JvdW5kIjp7IiRpZCI6IjQ3MSIsIkNvbG9yIjp7IiRpZCI6IjQ3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czIiwiVG9wIjowLjAsIkxlZnQiOjAuMCwiUmlnaHQiOjAuMCwiQm90dG9tIjowLjB9LCJQYWRkaW5nIjp7IiRpZCI6IjQ3NCIsIlRvcCI6MC4wLCJMZWZ0IjowLjAsIlJpZ2h0IjowLjAsIkJvdHRvbSI6MC4wfSwiQmFja2dyb3VuZCI6eyIkaWQiOiI0NzUiLCJDb2xvciI6eyIkaWQiOiI0NzYiLCJBIjowLCJSIjoyNTUsIkciOjI1NSwiQiI6MjU1fX0sIklzVmlzaWJsZSI6dHJ1ZSwiV2lkdGgiOjAuMCwiSGVpZ2h0IjowLjAsIkJvcmRlclN0eWxlIjp7IiRpZCI6IjQ3NyIsIkxpbmVDb2xvciI6bnVsbCwiTGluZVdlaWdodCI6MC4wLCJMaW5lVHlwZSI6MCwiUGFyZW50U3R5bGUiOm51bGx9LCJQYXJlbnRTdHlsZSI6bnVsbH0sIkRhdGVGb3JtYXQiOnsiJGlkIjoiNDc4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NDc5IiwiRGF0ZVBhcnRJc1Zpc2libGUiOnRydWUsIlRpbWVQYXJ0SXNWaXNpYmxlIjpmYWxzZX19LCJXZWVrTnVtYmVyaW5nIjp7IiRpZCI6IjQ4MCIsIkZvcm1hdCI6MCwiSXNWaXNpYmxlIjpmYWxzZSwiTGFzdEtub3duVmlzaWJpbGl0eVN0YXRlIjpmYWxzZX0sIklzVmlzaWJsZSI6dHJ1ZSwiUGFyZW50U3R5bGUiOm51bGx9LCJJbmRleCI6MCwiUGVyY2VudGFnZUNvbXBsZXRlIjpudWxsLCJQb3NpdGlvbiI6eyJSYXRpbyI6MC4wLCJJc0N1c3RvbSI6ZmFsc2V9LCJEYXRlRm9ybWF0Ijp7IiRyZWYiOiI0NzgifSwiV2Vla051bWJlcmluZyI6eyIkaWQiOiI0ODEiLCJGb3JtYXQiOjAsIklzVmlzaWJsZSI6ZmFsc2UsIkxhc3RLbm93blZpc2liaWxpdHlTdGF0ZSI6ZmFsc2V9LCJSZWxhdGVkVGFza0lkIjoiYTgyMjY5ZWItMzM1Zi00ODI2LWI2MjctZDRhZmNlNDE3ZjAxIiwiSWQiOiI2NzgxODFhNC03MzA2LTRiODAtOTM4MC1mOWFiZTEwMDAyZmYiLCJJbXBvcnRJZCI6bnVsbCwiVGl0bGUiOiJQYXRpZW50cyBSZWNydWl0ZWQiLCJOb3RlIjpudWxsLCJIeXBlcmxpbmsiOnsiJGlkIjoiNDgyIiwiQWRkcmVzcyI6IiIsIlN1YkFkZHJlc3MiOiIifSwiSXNDaGFuZ2VkIjpmYWxzZSwiSXNOZXciOmZhbHNlfSx7IiRpZCI6IjQ4MyIsIkRhdGUiOiIyMDI1LTAzLTAxVDIzOjU5OjAwIiwiU3R5bGUiOnsiJGlkIjoiNDg0IiwiU2hhcGUiOjE5LCJDb25uZWN0b3JNYXJnaW4iOnsiJGlkIjoiNDg1IiwiVG9wIjowLjAsIkxlZnQiOjIuMCwiUmlnaHQiOjIuMCwiQm90dG9tIjowLjB9LCJDb25uZWN0b3JTdHlsZSI6eyIkaWQiOiI0ODYiLCJMaW5lQ29sb3IiOnsiJGlkIjoiNDg3IiwiJHR5cGUiOiJOTFJFLkNvbW1vbi5Eb20uU29saWRDb2xvckJydXNoLCBOTFJFLkNvbW1vbiIsIkNvbG9yIjp7IiRpZCI6IjQ4OCIsIkEiOjEyNywiUiI6NzksIkciOjEyOSwiQiI6MTg5fX0sIkxpbmVXZWlnaHQiOjEuMTA0MTY2NjMsIkxpbmVUeXBlIjowLCJQYXJlbnRTdHlsZSI6bnVsbH0sIklzQmVsb3dUaW1lYmFuZCI6ZmFsc2UsIlBvc2l0aW9uT25UYXNrIjoxLCJIaWRlRGF0ZSI6ZmFsc2UsIlNoYXBlU2l6ZSI6MSwiU3BhY2luZyI6Mi4wLCJQYWRkaW5nIjp7IiRpZCI6IjQ4OSIsIlRvcCI6Ny4wLCJMZWZ0IjozLjAsIlJpZ2h0IjowLjAsIkJvdHRvbSI6Mi4wfSwiU2hhcGVTdHlsZSI6eyIkaWQiOiI0OTAiLCJNYXJnaW4iOnsiJGlkIjoiNDkxIiwiVG9wIjowLjAsIkxlZnQiOjAuMCwiUmlnaHQiOjAuMCwiQm90dG9tIjowLjB9LCJQYWRkaW5nIjp7IiRpZCI6IjQ5MiIsIlRvcCI6MC4wLCJMZWZ0IjowLjAsIlJpZ2h0IjowLjAsIkJvdHRvbSI6MC4wfSwiQmFja2dyb3VuZCI6eyIkaWQiOiI0OTMiLCJDb2xvciI6eyIkaWQiOiI0OTQiLCJBIjoyNTUsIlIiOjI2LCJHIjoxNzAsIkIiOjY2fX0sIklzVmlzaWJsZSI6dHJ1ZSwiV2lkdGgiOjEzLjAsIkhlaWdodCI6MTMuMCwiQm9yZGVyU3R5bGUiOnsiJGlkIjoiNDk1IiwiTGluZUNvbG9yIjp7IiRyZWYiOiI0NTgifSwiTGluZVdlaWdodCI6MC4wLCJMaW5lVHlwZSI6MCwiUGFyZW50U3R5bGUiOm51bGx9LCJQYXJlbnRTdHlsZSI6bnVsbH0sIlRpdGxlU3R5bGUiOnsiJGlkIjoiNDk2IiwiRm9udFNldHRpbmdzIjp7IiRpZCI6IjQ5NyIsIkZvbnRTaXplIjoxMSwiRm9udE5hbWUiOiJDYWxpYnJpIiwiSXNCb2xkIjp0cnVlLCJJc0l0YWxpYyI6ZmFsc2UsIklzVW5kZXJsaW5lZCI6ZmFsc2UsIlBhcmVudFN0eWxlIjpudWxsfSwiQXV0b1NpemUiOjAsIkZvcmVncm91bmQiOnsiJGlkIjoiNDk4IiwiQ29sb3IiOnsiJGlkIjoiNDk5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UwMCIsIlRvcCI6MC4wLCJMZWZ0IjowLjAsIlJpZ2h0IjowLjAsIkJvdHRvbSI6MC4wfSwiUGFkZGluZyI6eyIkaWQiOiI1MDEiLCJUb3AiOjAuMCwiTGVmdCI6MC4wLCJSaWdodCI6MC4wLCJCb3R0b20iOjAuMH0sIkJhY2tncm91bmQiOnsiJGlkIjoiNTAyIiwiQ29sb3IiOnsiJGlkIjoiNTAzIiwiQSI6MCwiUiI6MjU1LCJHIjoyNTUsIkIiOjI1NX19LCJJc1Zpc2libGUiOnRydWUsIldpZHRoIjowLjAsIkhlaWdodCI6MC4wLCJCb3JkZXJTdHlsZSI6eyIkaWQiOiI1MDQiLCJMaW5lQ29sb3IiOm51bGwsIkxpbmVXZWlnaHQiOjAuMCwiTGluZVR5cGUiOjAsIlBhcmVudFN0eWxlIjpudWxsfSwiUGFyZW50U3R5bGUiOm51bGx9LCJEYXRlU3R5bGUiOnsiJGlkIjoiNTA1IiwiRm9udFNldHRpbmdzIjp7IiRpZCI6IjUwNiIsIkZvbnRTaXplIjoxMCwiRm9udE5hbWUiOiJDYWxpYnJpIiwiSXNCb2xkIjpmYWxzZSwiSXNJdGFsaWMiOmZhbHNlLCJJc1VuZGVybGluZWQiOmZhbHNlLCJQYXJlbnRTdHlsZSI6bnVsbH0sIkF1dG9TaXplIjowLCJGb3JlZ3JvdW5kIjp7IiRpZCI6IjUwNyIsIkNvbG9yIjp7IiRpZCI6IjUw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A5IiwiVG9wIjowLjAsIkxlZnQiOjAuMCwiUmlnaHQiOjAuMCwiQm90dG9tIjowLjB9LCJQYWRkaW5nIjp7IiRpZCI6IjUxMCIsIlRvcCI6MC4wLCJMZWZ0IjowLjAsIlJpZ2h0IjowLjAsIkJvdHRvbSI6MC4wfSwiQmFja2dyb3VuZCI6eyIkaWQiOiI1MTEiLCJDb2xvciI6eyIkaWQiOiI1MTIiLCJBIjowLCJSIjoyNTUsIkciOjI1NSwiQiI6MjU1fX0sIklzVmlzaWJsZSI6dHJ1ZSwiV2lkdGgiOjAuMCwiSGVpZ2h0IjowLjAsIkJvcmRlclN0eWxlIjp7IiRpZCI6IjUxMyIsIkxpbmVDb2xvciI6bnVsbCwiTGluZVdlaWdodCI6MC4wLCJMaW5lVHlwZSI6MCwiUGFyZW50U3R5bGUiOm51bGx9LCJQYXJlbnRTdHlsZSI6bnVsbH0sIkRhdGVGb3JtYXQiOnsiJGlkIjoiNTE0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NTE1IiwiRGF0ZVBhcnRJc1Zpc2libGUiOnRydWUsIlRpbWVQYXJ0SXNWaXNpYmxlIjpmYWxzZX19LCJXZWVrTnVtYmVyaW5nIjp7IiRpZCI6IjUxNiIsIkZvcm1hdCI6MCwiSXNWaXNpYmxlIjpmYWxzZSwiTGFzdEtub3duVmlzaWJpbGl0eVN0YXRlIjpmYWxzZX0sIklzVmlzaWJsZSI6dHJ1ZSwiUGFyZW50U3R5bGUiOm51bGx9LCJJbmRleCI6MCwiUGVyY2VudGFnZUNvbXBsZXRlIjpudWxsLCJQb3NpdGlvbiI6eyJSYXRpbyI6MC4wLCJJc0N1c3RvbSI6ZmFsc2V9LCJEYXRlRm9ybWF0Ijp7IiRyZWYiOiI1MTQifSwiV2Vla051bWJlcmluZyI6eyIkaWQiOiI1MTciLCJGb3JtYXQiOjAsIklzVmlzaWJsZSI6ZmFsc2UsIkxhc3RLbm93blZpc2liaWxpdHlTdGF0ZSI6ZmFsc2V9LCJSZWxhdGVkVGFza0lkIjoiYTgyMjY5ZWItMzM1Zi00ODI2LWI2MjctZDRhZmNlNDE3ZjAxIiwiSWQiOiI4NTAyNzAxOS0zY2YwLTQxOGQtODMwNC1mYzc2MTNkOGMxZTIiLCJJbXBvcnRJZCI6bnVsbCwiVGl0bGUiOiJQYXRpZW50cyBFbnJvbGxlZCIsIk5vdGUiOm51bGwsIkh5cGVybGluayI6eyIkaWQiOiI1MTgiLCJBZGRyZXNzIjoiIiwiU3ViQWRkcmVzcyI6IiJ9LCJJc0NoYW5nZWQiOmZhbHNlLCJJc05ldyI6ZmFsc2V9LHsiJGlkIjoiNTE5IiwiRGF0ZSI6IjIwMjUtMDQtMDFUMjM6NTk6MDAiLCJTdHlsZSI6eyIkaWQiOiI1MjAiLCJTaGFwZSI6MTksIkNvbm5lY3Rvck1hcmdpbiI6eyIkaWQiOiI1MjEiLCJUb3AiOjAuMCwiTGVmdCI6Mi4wLCJSaWdodCI6Mi4wLCJCb3R0b20iOjAuMH0sIkNvbm5lY3RvclN0eWxlIjp7IiRpZCI6IjUyMiIsIkxpbmVDb2xvciI6eyIkaWQiOiI1MjMiLCIkdHlwZSI6Ik5MUkUuQ29tbW9uLkRvbS5Tb2xpZENvbG9yQnJ1c2gsIE5MUkUuQ29tbW9uIiwiQ29sb3IiOnsiJGlkIjoiNTI0IiwiQSI6MTI3LCJSIjo3OSwiRyI6MTI5LCJCIjoxODl9fSwiTGluZVdlaWdodCI6MS4xMDQxNjY2MywiTGluZVR5cGUiOjAsIlBhcmVudFN0eWxlIjpudWxsfSwiSXNCZWxvd1RpbWViYW5kIjpmYWxzZSwiUG9zaXRpb25PblRhc2siOjEsIkhpZGVEYXRlIjpmYWxzZSwiU2hhcGVTaXplIjoxLCJTcGFjaW5nIjoyLjAsIlBhZGRpbmciOnsiJGlkIjoiNTI1IiwiVG9wIjo3LjAsIkxlZnQiOjMuMCwiUmlnaHQiOjAuMCwiQm90dG9tIjoyLjB9LCJTaGFwZVN0eWxlIjp7IiRpZCI6IjUyNiIsIk1hcmdpbiI6eyIkaWQiOiI1MjciLCJUb3AiOjAuMCwiTGVmdCI6MC4wLCJSaWdodCI6MC4wLCJCb3R0b20iOjAuMH0sIlBhZGRpbmciOnsiJGlkIjoiNTI4IiwiVG9wIjowLjAsIkxlZnQiOjAuMCwiUmlnaHQiOjAuMCwiQm90dG9tIjowLjB9LCJCYWNrZ3JvdW5kIjp7IiRpZCI6IjUyOSIsIkNvbG9yIjp7IiRpZCI6IjUzMCIsIkEiOjI1NSwiUiI6MjM0LCJHIjo4MywiQiI6OTN9fSwiSXNWaXNpYmxlIjp0cnVlLCJXaWR0aCI6MTMuMCwiSGVpZ2h0IjoxMy4wLCJCb3JkZXJTdHlsZSI6eyIkaWQiOiI1MzEiLCJMaW5lQ29sb3IiOnsiJHJlZiI6IjQ1OCJ9LCJMaW5lV2VpZ2h0IjowLjAsIkxpbmVUeXBlIjowLCJQYXJlbnRTdHlsZSI6bnVsbH0sIlBhcmVudFN0eWxlIjpudWxsfSwiVGl0bGVTdHlsZSI6eyIkaWQiOiI1MzIiLCJGb250U2V0dGluZ3MiOnsiJGlkIjoiNTMzIiwiRm9udFNpemUiOjExLCJGb250TmFtZSI6IkNhbGlicmkiLCJJc0JvbGQiOnRydWUsIklzSXRhbGljIjpmYWxzZSwiSXNVbmRlcmxpbmVkIjpmYWxzZSwiUGFyZW50U3R5bGUiOm51bGx9LCJBdXRvU2l6ZSI6MCwiRm9yZWdyb3VuZCI6eyIkaWQiOiI1MzQiLCJDb2xvciI6eyIkaWQiOiI1M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TM2IiwiVG9wIjowLjAsIkxlZnQiOjAuMCwiUmlnaHQiOjAuMCwiQm90dG9tIjowLjB9LCJQYWRkaW5nIjp7IiRpZCI6IjUzNyIsIlRvcCI6MC4wLCJMZWZ0IjowLjAsIlJpZ2h0IjowLjAsIkJvdHRvbSI6MC4wfSwiQmFja2dyb3VuZCI6eyIkaWQiOiI1MzgiLCJDb2xvciI6eyIkaWQiOiI1MzkiLCJBIjowLCJSIjoyNTUsIkciOjI1NSwiQiI6MjU1fX0sIklzVmlzaWJsZSI6dHJ1ZSwiV2lkdGgiOjAuMCwiSGVpZ2h0IjowLjAsIkJvcmRlclN0eWxlIjp7IiRpZCI6IjU0MCIsIkxpbmVDb2xvciI6bnVsbCwiTGluZVdlaWdodCI6MC4wLCJMaW5lVHlwZSI6MCwiUGFyZW50U3R5bGUiOm51bGx9LCJQYXJlbnRTdHlsZSI6bnVsbH0sIkRhdGVTdHlsZSI6eyIkaWQiOiI1NDEiLCJGb250U2V0dGluZ3MiOnsiJGlkIjoiNTQyIiwiRm9udFNpemUiOjEwLCJGb250TmFtZSI6IkNhbGlicmkiLCJJc0JvbGQiOmZhbHNlLCJJc0l0YWxpYyI6ZmFsc2UsIklzVW5kZXJsaW5lZCI6ZmFsc2UsIlBhcmVudFN0eWxlIjpudWxsfSwiQXV0b1NpemUiOjAsIkZvcmVncm91bmQiOnsiJGlkIjoiNTQzIiwiQ29sb3IiOnsiJGlkIjoiNTQ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NDUiLCJUb3AiOjAuMCwiTGVmdCI6MC4wLCJSaWdodCI6MC4wLCJCb3R0b20iOjAuMH0sIlBhZGRpbmciOnsiJGlkIjoiNTQ2IiwiVG9wIjowLjAsIkxlZnQiOjAuMCwiUmlnaHQiOjAuMCwiQm90dG9tIjowLjB9LCJCYWNrZ3JvdW5kIjp7IiRpZCI6IjU0NyIsIkNvbG9yIjp7IiRpZCI6IjU0OCIsIkEiOjAsIlIiOjI1NSwiRyI6MjU1LCJCIjoyNTV9fSwiSXNWaXNpYmxlIjp0cnVlLCJXaWR0aCI6MC4wLCJIZWlnaHQiOjAuMCwiQm9yZGVyU3R5bGUiOnsiJGlkIjoiNTQ5IiwiTGluZUNvbG9yIjpudWxsLCJMaW5lV2VpZ2h0IjowLjAsIkxpbmVUeXBlIjowLCJQYXJlbnRTdHlsZSI6bnVsbH0sIlBhcmVudFN0eWxlIjpudWxsfSwiRGF0ZUZvcm1hdCI6eyIkaWQiOiI1NTA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1NTEiLCJEYXRlUGFydElzVmlzaWJsZSI6dHJ1ZSwiVGltZVBhcnRJc1Zpc2libGUiOmZhbHNlfX0sIldlZWtOdW1iZXJpbmciOnsiJGlkIjoiNTUyIiwiRm9ybWF0IjowLCJJc1Zpc2libGUiOmZhbHNlLCJMYXN0S25vd25WaXNpYmlsaXR5U3RhdGUiOmZhbHNlfSwiSXNWaXNpYmxlIjp0cnVlLCJQYXJlbnRTdHlsZSI6bnVsbH0sIkluZGV4IjowLCJQZXJjZW50YWdlQ29tcGxldGUiOm51bGwsIlBvc2l0aW9uIjp7IlJhdGlvIjowLjAsIklzQ3VzdG9tIjpmYWxzZX0sIkRhdGVGb3JtYXQiOnsiJHJlZiI6IjU1MCJ9LCJXZWVrTnVtYmVyaW5nIjp7IiRpZCI6IjU1MyIsIkZvcm1hdCI6MCwiSXNWaXNpYmxlIjpmYWxzZSwiTGFzdEtub3duVmlzaWJpbGl0eVN0YXRlIjpmYWxzZX0sIlJlbGF0ZWRUYXNrSWQiOiJhODIyNjllYi0zMzVmLTQ4MjYtYjYyNy1kNGFmY2U0MTdmMDEiLCJJZCI6Ijg1ZTMwMjc1LTJmMmMtNDczNy05MjU4LWM2MzI5MjUzMmMzYyIsIkltcG9ydElkIjpudWxsLCJUaXRsZSI6IlN0dWR5IEtpY2stb2ZmIiwiTm90ZSI6bnVsbCwiSHlwZXJsaW5rIjp7IiRpZCI6IjU1NCIsIkFkZHJlc3MiOiIiLCJTdWJBZGRyZXNzIjoiIn0sIklzQ2hhbmdlZCI6ZmFsc2UsIklzTmV3IjpmYWxzZX0seyIkaWQiOiI1NTUiLCJEYXRlIjoiMjAyNS0xMS0xNVQyMzo1OTowMCIsIlN0eWxlIjp7IiRpZCI6IjU1NiIsIlNoYXBlIjoxOSwiQ29ubmVjdG9yTWFyZ2luIjp7IiRpZCI6IjU1NyIsIlRvcCI6MC4wLCJMZWZ0IjoyLjAsIlJpZ2h0IjoyLjAsIkJvdHRvbSI6MC4wfSwiQ29ubmVjdG9yU3R5bGUiOnsiJGlkIjoiNTU4IiwiTGluZUNvbG9yIjp7IiRpZCI6IjU1OSIsIiR0eXBlIjoiTkxSRS5Db21tb24uRG9tLlNvbGlkQ29sb3JCcnVzaCwgTkxSRS5Db21tb24iLCJDb2xvciI6eyIkaWQiOiI1NjAiLCJBIjoxMjcsIlIiOjc5LCJHIjoxMjksIkIiOjE4OX19LCJMaW5lV2VpZ2h0IjoxLjEwNDE2NjYzLCJMaW5lVHlwZSI6MCwiUGFyZW50U3R5bGUiOm51bGx9LCJJc0JlbG93VGltZWJhbmQiOmZhbHNlLCJQb3NpdGlvbk9uVGFzayI6MSwiSGlkZURhdGUiOmZhbHNlLCJTaGFwZVNpemUiOjEsIlNwYWNpbmciOjIuMCwiUGFkZGluZyI6eyIkaWQiOiI1NjEiLCJUb3AiOjcuMCwiTGVmdCI6My4wLCJSaWdodCI6MC4wLCJCb3R0b20iOjIuMH0sIlNoYXBlU3R5bGUiOnsiJGlkIjoiNTYyIiwiTWFyZ2luIjp7IiRpZCI6IjU2MyIsIlRvcCI6MC4wLCJMZWZ0IjowLjAsIlJpZ2h0IjowLjAsIkJvdHRvbSI6MC4wfSwiUGFkZGluZyI6eyIkaWQiOiI1NjQiLCJUb3AiOjAuMCwiTGVmdCI6MC4wLCJSaWdodCI6MC4wLCJCb3R0b20iOjAuMH0sIkJhY2tncm91bmQiOnsiJGlkIjoiNTY1IiwiQ29sb3IiOnsiJGlkIjoiNTY2IiwiQSI6MjU1LCJSIjo5MSwiRyI6MTU1LCJCIjoyMTN9fSwiSXNWaXNpYmxlIjp0cnVlLCJXaWR0aCI6MTMuMCwiSGVpZ2h0IjoxMy4wLCJCb3JkZXJTdHlsZSI6eyIkaWQiOiI1NjciLCJMaW5lQ29sb3IiOnsiJHJlZiI6IjQ1OCJ9LCJMaW5lV2VpZ2h0IjowLjAsIkxpbmVUeXBlIjowLCJQYXJlbnRTdHlsZSI6bnVsbH0sIlBhcmVudFN0eWxlIjpudWxsfSwiVGl0bGVTdHlsZSI6eyIkaWQiOiI1NjgiLCJGb250U2V0dGluZ3MiOnsiJGlkIjoiNTY5IiwiRm9udFNpemUiOjExLCJGb250TmFtZSI6IkNhbGlicmkiLCJJc0JvbGQiOnRydWUsIklzSXRhbGljIjpmYWxzZSwiSXNVbmRlcmxpbmVkIjpmYWxzZSwiUGFyZW50U3R5bGUiOm51bGx9LCJBdXRvU2l6ZSI6MCwiRm9yZWdyb3VuZCI6eyIkaWQiOiI1NzAiLCJDb2xvciI6eyIkaWQiOiI1NzE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TcyIiwiVG9wIjowLjAsIkxlZnQiOjAuMCwiUmlnaHQiOjAuMCwiQm90dG9tIjowLjB9LCJQYWRkaW5nIjp7IiRpZCI6IjU3MyIsIlRvcCI6MC4wLCJMZWZ0IjowLjAsIlJpZ2h0IjowLjAsIkJvdHRvbSI6MC4wfSwiQmFja2dyb3VuZCI6eyIkaWQiOiI1NzQiLCJDb2xvciI6eyIkaWQiOiI1NzUiLCJBIjowLCJSIjoyNTUsIkciOjI1NSwiQiI6MjU1fX0sIklzVmlzaWJsZSI6dHJ1ZSwiV2lkdGgiOjAuMCwiSGVpZ2h0IjowLjAsIkJvcmRlclN0eWxlIjp7IiRpZCI6IjU3NiIsIkxpbmVDb2xvciI6bnVsbCwiTGluZVdlaWdodCI6MC4wLCJMaW5lVHlwZSI6MCwiUGFyZW50U3R5bGUiOm51bGx9LCJQYXJlbnRTdHlsZSI6bnVsbH0sIkRhdGVTdHlsZSI6eyIkaWQiOiI1NzciLCJGb250U2V0dGluZ3MiOnsiJGlkIjoiNTc4IiwiRm9udFNpemUiOjEwLCJGb250TmFtZSI6IkNhbGlicmkiLCJJc0JvbGQiOmZhbHNlLCJJc0l0YWxpYyI6ZmFsc2UsIklzVW5kZXJsaW5lZCI6ZmFsc2UsIlBhcmVudFN0eWxlIjpudWxsfSwiQXV0b1NpemUiOjAsIkZvcmVncm91bmQiOnsiJGlkIjoiNTc5IiwiQ29sb3IiOnsiJGlkIjoiNTg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ODEiLCJUb3AiOjAuMCwiTGVmdCI6MC4wLCJSaWdodCI6MC4wLCJCb3R0b20iOjAuMH0sIlBhZGRpbmciOnsiJGlkIjoiNTgyIiwiVG9wIjowLjAsIkxlZnQiOjAuMCwiUmlnaHQiOjAuMCwiQm90dG9tIjowLjB9LCJCYWNrZ3JvdW5kIjp7IiRpZCI6IjU4MyIsIkNvbG9yIjp7IiRpZCI6IjU4NCIsIkEiOjAsIlIiOjI1NSwiRyI6MjU1LCJCIjoyNTV9fSwiSXNWaXNpYmxlIjp0cnVlLCJXaWR0aCI6MC4wLCJIZWlnaHQiOjAuMCwiQm9yZGVyU3R5bGUiOnsiJGlkIjoiNTg1IiwiTGluZUNvbG9yIjpudWxsLCJMaW5lV2VpZ2h0IjowLjAsIkxpbmVUeXBlIjowLCJQYXJlbnRTdHlsZSI6bnVsbH0sIlBhcmVudFN0eWxlIjpudWxsfSwiRGF0ZUZvcm1hdCI6eyIkaWQiOiI1ODY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1ODciLCJEYXRlUGFydElzVmlzaWJsZSI6dHJ1ZSwiVGltZVBhcnRJc1Zpc2libGUiOmZhbHNlfX0sIldlZWtOdW1iZXJpbmciOnsiJGlkIjoiNTg4IiwiRm9ybWF0IjowLCJJc1Zpc2libGUiOmZhbHNlLCJMYXN0S25vd25WaXNpYmlsaXR5U3RhdGUiOmZhbHNlfSwiSXNWaXNpYmxlIjp0cnVlLCJQYXJlbnRTdHlsZSI6bnVsbH0sIkluZGV4IjowLCJQZXJjZW50YWdlQ29tcGxldGUiOm51bGwsIlBvc2l0aW9uIjp7IlJhdGlvIjowLjAsIklzQ3VzdG9tIjpmYWxzZX0sIkRhdGVGb3JtYXQiOnsiJHJlZiI6IjU4NiJ9LCJXZWVrTnVtYmVyaW5nIjp7IiRpZCI6IjU4OSIsIkZvcm1hdCI6MCwiSXNWaXNpYmxlIjpmYWxzZSwiTGFzdEtub3duVmlzaWJpbGl0eVN0YXRlIjpmYWxzZX0sIlJlbGF0ZWRUYXNrSWQiOiJkZjRkODlhMy1kMzViLTQ1ZjctYjkwZS1mOWFlMjI5MjM0ZjIiLCJJZCI6IjQ2OGNiNWE4LTQ3OGQtNDEwZC05N2QzLTllYzVlOGFlMDdhMCIsIkltcG9ydElkIjpudWxsLCJUaXRsZSI6IlBhdGllbnRzIFJlY3J1aXRlZCIsIk5vdGUiOm51bGwsIkh5cGVybGluayI6eyIkaWQiOiI1OTAiLCJBZGRyZXNzIjoiIiwiU3ViQWRkcmVzcyI6IiJ9LCJJc0NoYW5nZWQiOmZhbHNlLCJJc05ldyI6ZmFsc2V9LHsiJGlkIjoiNTkxIiwiRGF0ZSI6IjIwMjUtMTItMTVUMjM6NTk6MDAiLCJTdHlsZSI6eyIkaWQiOiI1OTIiLCJTaGFwZSI6MTksIkNvbm5lY3Rvck1hcmdpbiI6eyIkaWQiOiI1OTMiLCJUb3AiOjAuMCwiTGVmdCI6Mi4wLCJSaWdodCI6Mi4wLCJCb3R0b20iOjAuMH0sIkNvbm5lY3RvclN0eWxlIjp7IiRpZCI6IjU5NCIsIkxpbmVDb2xvciI6eyIkaWQiOiI1OTUiLCIkdHlwZSI6Ik5MUkUuQ29tbW9uLkRvbS5Tb2xpZENvbG9yQnJ1c2gsIE5MUkUuQ29tbW9uIiwiQ29sb3IiOnsiJGlkIjoiNTk2IiwiQSI6MTI3LCJSIjo3OSwiRyI6MTI5LCJCIjoxODl9fSwiTGluZVdlaWdodCI6MS4xMDQxNjY2MywiTGluZVR5cGUiOjAsIlBhcmVudFN0eWxlIjpudWxsfSwiSXNCZWxvd1RpbWViYW5kIjpmYWxzZSwiUG9zaXRpb25PblRhc2siOjEsIkhpZGVEYXRlIjpmYWxzZSwiU2hhcGVTaXplIjoxLCJTcGFjaW5nIjoyLjAsIlBhZGRpbmciOnsiJGlkIjoiNTk3IiwiVG9wIjo3LjAsIkxlZnQiOjMuMCwiUmlnaHQiOjAuMCwiQm90dG9tIjoyLjB9LCJTaGFwZVN0eWxlIjp7IiRpZCI6IjU5OCIsIk1hcmdpbiI6eyIkaWQiOiI1OTkiLCJUb3AiOjAuMCwiTGVmdCI6MC4wLCJSaWdodCI6MC4wLCJCb3R0b20iOjAuMH0sIlBhZGRpbmciOnsiJGlkIjoiNjAwIiwiVG9wIjowLjAsIkxlZnQiOjAuMCwiUmlnaHQiOjAuMCwiQm90dG9tIjowLjB9LCJCYWNrZ3JvdW5kIjp7IiRpZCI6IjYwMSIsIkNvbG9yIjp7IiRpZCI6IjYwMiIsIkEiOjI1NSwiUiI6MjYsIkciOjE3MCwiQiI6NjZ9fSwiSXNWaXNpYmxlIjp0cnVlLCJXaWR0aCI6MTMuMCwiSGVpZ2h0IjoxMy4wLCJCb3JkZXJTdHlsZSI6eyIkaWQiOiI2MDMiLCJMaW5lQ29sb3IiOnsiJHJlZiI6IjQ1OCJ9LCJMaW5lV2VpZ2h0IjowLjAsIkxpbmVUeXBlIjowLCJQYXJlbnRTdHlsZSI6bnVsbH0sIlBhcmVudFN0eWxlIjpudWxsfSwiVGl0bGVTdHlsZSI6eyIkaWQiOiI2MDQiLCJGb250U2V0dGluZ3MiOnsiJGlkIjoiNjA1IiwiRm9udFNpemUiOjExLCJGb250TmFtZSI6IkNhbGlicmkiLCJJc0JvbGQiOnRydWUsIklzSXRhbGljIjpmYWxzZSwiSXNVbmRlcmxpbmVkIjpmYWxzZSwiUGFyZW50U3R5bGUiOm51bGx9LCJBdXRvU2l6ZSI6MCwiRm9yZWdyb3VuZCI6eyIkaWQiOiI2MDYiLCJDb2xvciI6eyIkaWQiOiI2MDc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jA4IiwiVG9wIjowLjAsIkxlZnQiOjAuMCwiUmlnaHQiOjAuMCwiQm90dG9tIjowLjB9LCJQYWRkaW5nIjp7IiRpZCI6IjYwOSIsIlRvcCI6MC4wLCJMZWZ0IjowLjAsIlJpZ2h0IjowLjAsIkJvdHRvbSI6MC4wfSwiQmFja2dyb3VuZCI6eyIkaWQiOiI2MTAiLCJDb2xvciI6eyIkaWQiOiI2MTEiLCJBIjowLCJSIjoyNTUsIkciOjI1NSwiQiI6MjU1fX0sIklzVmlzaWJsZSI6dHJ1ZSwiV2lkdGgiOjAuMCwiSGVpZ2h0IjowLjAsIkJvcmRlclN0eWxlIjp7IiRpZCI6IjYxMiIsIkxpbmVDb2xvciI6bnVsbCwiTGluZVdlaWdodCI6MC4wLCJMaW5lVHlwZSI6MCwiUGFyZW50U3R5bGUiOm51bGx9LCJQYXJlbnRTdHlsZSI6bnVsbH0sIkRhdGVTdHlsZSI6eyIkaWQiOiI2MTMiLCJGb250U2V0dGluZ3MiOnsiJGlkIjoiNjE0IiwiRm9udFNpemUiOjEwLCJGb250TmFtZSI6IkNhbGlicmkiLCJJc0JvbGQiOmZhbHNlLCJJc0l0YWxpYyI6ZmFsc2UsIklzVW5kZXJsaW5lZCI6ZmFsc2UsIlBhcmVudFN0eWxlIjpudWxsfSwiQXV0b1NpemUiOjAsIkZvcmVncm91bmQiOnsiJGlkIjoiNjE1IiwiQ29sb3IiOnsiJGlkIjoiNjE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MTciLCJUb3AiOjAuMCwiTGVmdCI6MC4wLCJSaWdodCI6MC4wLCJCb3R0b20iOjAuMH0sIlBhZGRpbmciOnsiJGlkIjoiNjE4IiwiVG9wIjowLjAsIkxlZnQiOjAuMCwiUmlnaHQiOjAuMCwiQm90dG9tIjowLjB9LCJCYWNrZ3JvdW5kIjp7IiRpZCI6IjYxOSIsIkNvbG9yIjp7IiRpZCI6IjYyMCIsIkEiOjAsIlIiOjI1NSwiRyI6MjU1LCJCIjoyNTV9fSwiSXNWaXNpYmxlIjp0cnVlLCJXaWR0aCI6MC4wLCJIZWlnaHQiOjAuMCwiQm9yZGVyU3R5bGUiOnsiJGlkIjoiNjIxIiwiTGluZUNvbG9yIjpudWxsLCJMaW5lV2VpZ2h0IjowLjAsIkxpbmVUeXBlIjowLCJQYXJlbnRTdHlsZSI6bnVsbH0sIlBhcmVudFN0eWxlIjpudWxsfSwiRGF0ZUZvcm1hdCI6eyIkaWQiOiI2MjI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2MjMiLCJEYXRlUGFydElzVmlzaWJsZSI6dHJ1ZSwiVGltZVBhcnRJc1Zpc2libGUiOmZhbHNlfX0sIldlZWtOdW1iZXJpbmciOnsiJGlkIjoiNjI0IiwiRm9ybWF0IjowLCJJc1Zpc2libGUiOmZhbHNlLCJMYXN0S25vd25WaXNpYmlsaXR5U3RhdGUiOmZhbHNlfSwiSXNWaXNpYmxlIjp0cnVlLCJQYXJlbnRTdHlsZSI6bnVsbH0sIkluZGV4IjowLCJQZXJjZW50YWdlQ29tcGxldGUiOm51bGwsIlBvc2l0aW9uIjp7IlJhdGlvIjowLjAsIklzQ3VzdG9tIjpmYWxzZX0sIkRhdGVGb3JtYXQiOnsiJHJlZiI6IjYyMiJ9LCJXZWVrTnVtYmVyaW5nIjp7IiRpZCI6IjYyNSIsIkZvcm1hdCI6MCwiSXNWaXNpYmxlIjpmYWxzZSwiTGFzdEtub3duVmlzaWJpbGl0eVN0YXRlIjpmYWxzZX0sIlJlbGF0ZWRUYXNrSWQiOiJkZjRkODlhMy1kMzViLTQ1ZjctYjkwZS1mOWFlMjI5MjM0ZjIiLCJJZCI6IjA3ZWNjYjQwLTNlOTQtNDM5NS04NDcxLTYzOTlhYzM0OTMzYyIsIkltcG9ydElkIjpudWxsLCJUaXRsZSI6IlBhdGllbnRzIEVucm9sbGVkIiwiTm90ZSI6bnVsbCwiSHlwZXJsaW5rIjp7IiRpZCI6IjYyNiIsIkFkZHJlc3MiOiIiLCJTdWJBZGRyZXNzIjoiIn0sIklzQ2hhbmdlZCI6ZmFsc2UsIklzTmV3IjpmYWxzZX0seyIkaWQiOiI2MjciLCJEYXRlIjoiMjAyNi0wMy0xNVQyMzo1OTowMCIsIlN0eWxlIjp7IiRpZCI6IjYyOCIsIlNoYXBlIjoxOSwiQ29ubmVjdG9yTWFyZ2luIjp7IiRpZCI6IjYyOSIsIlRvcCI6MC4wLCJMZWZ0IjoyLjAsIlJpZ2h0IjoyLjAsIkJvdHRvbSI6MC4wfSwiQ29ubmVjdG9yU3R5bGUiOnsiJGlkIjoiNjMwIiwiTGluZUNvbG9yIjp7IiRpZCI6IjYzMSIsIiR0eXBlIjoiTkxSRS5Db21tb24uRG9tLlNvbGlkQ29sb3JCcnVzaCwgTkxSRS5Db21tb24iLCJDb2xvciI6eyIkaWQiOiI2MzIiLCJBIjoxMjcsIlIiOjc5LCJHIjoxMjksIkIiOjE4OX19LCJMaW5lV2VpZ2h0IjoxLjEwNDE2NjYzLCJMaW5lVHlwZSI6MCwiUGFyZW50U3R5bGUiOm51bGx9LCJJc0JlbG93VGltZWJhbmQiOmZhbHNlLCJQb3NpdGlvbk9uVGFzayI6MSwiSGlkZURhdGUiOmZhbHNlLCJTaGFwZVNpemUiOjEsIlNwYWNpbmciOjIuMCwiUGFkZGluZyI6eyIkaWQiOiI2MzMiLCJUb3AiOjcuMCwiTGVmdCI6My4wLCJSaWdodCI6MC4wLCJCb3R0b20iOjIuMH0sIlNoYXBlU3R5bGUiOnsiJGlkIjoiNjM0IiwiTWFyZ2luIjp7IiRpZCI6IjYzNSIsIlRvcCI6MC4wLCJMZWZ0IjowLjAsIlJpZ2h0IjowLjAsIkJvdHRvbSI6MC4wfSwiUGFkZGluZyI6eyIkaWQiOiI2MzYiLCJUb3AiOjAuMCwiTGVmdCI6MC4wLCJSaWdodCI6MC4wLCJCb3R0b20iOjAuMH0sIkJhY2tncm91bmQiOnsiJGlkIjoiNjM3IiwiQ29sb3IiOnsiJGlkIjoiNjM4IiwiQSI6MjU1LCJSIjoyMzQsIkciOjgzLCJCIjo5M319LCJJc1Zpc2libGUiOnRydWUsIldpZHRoIjoxMy4wLCJIZWlnaHQiOjEzLjAsIkJvcmRlclN0eWxlIjp7IiRpZCI6IjYzOSIsIkxpbmVDb2xvciI6eyIkcmVmIjoiNDU4In0sIkxpbmVXZWlnaHQiOjAuMCwiTGluZVR5cGUiOjAsIlBhcmVudFN0eWxlIjpudWxsfSwiUGFyZW50U3R5bGUiOm51bGx9LCJUaXRsZVN0eWxlIjp7IiRpZCI6IjY0MCIsIkZvbnRTZXR0aW5ncyI6eyIkaWQiOiI2NDEiLCJGb250U2l6ZSI6MTEsIkZvbnROYW1lIjoiQ2FsaWJyaSIsIklzQm9sZCI6dHJ1ZSwiSXNJdGFsaWMiOmZhbHNlLCJJc1VuZGVybGluZWQiOmZhbHNlLCJQYXJlbnRTdHlsZSI6bnVsbH0sIkF1dG9TaXplIjowLCJGb3JlZ3JvdW5kIjp7IiRpZCI6IjY0MiIsIkNvbG9yIjp7IiRpZCI6IjY0M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2NDQiLCJUb3AiOjAuMCwiTGVmdCI6MC4wLCJSaWdodCI6MC4wLCJCb3R0b20iOjAuMH0sIlBhZGRpbmciOnsiJGlkIjoiNjQ1IiwiVG9wIjowLjAsIkxlZnQiOjAuMCwiUmlnaHQiOjAuMCwiQm90dG9tIjowLjB9LCJCYWNrZ3JvdW5kIjp7IiRpZCI6IjY0NiIsIkNvbG9yIjp7IiRpZCI6IjY0NyIsIkEiOjAsIlIiOjI1NSwiRyI6MjU1LCJCIjoyNTV9fSwiSXNWaXNpYmxlIjp0cnVlLCJXaWR0aCI6MC4wLCJIZWlnaHQiOjAuMCwiQm9yZGVyU3R5bGUiOnsiJGlkIjoiNjQ4IiwiTGluZUNvbG9yIjpudWxsLCJMaW5lV2VpZ2h0IjowLjAsIkxpbmVUeXBlIjowLCJQYXJlbnRTdHlsZSI6bnVsbH0sIlBhcmVudFN0eWxlIjpudWxsfSwiRGF0ZVN0eWxlIjp7IiRpZCI6IjY0OSIsIkZvbnRTZXR0aW5ncyI6eyIkaWQiOiI2NTAiLCJGb250U2l6ZSI6MTAsIkZvbnROYW1lIjoiQ2FsaWJyaSIsIklzQm9sZCI6ZmFsc2UsIklzSXRhbGljIjpmYWxzZSwiSXNVbmRlcmxpbmVkIjpmYWxzZSwiUGFyZW50U3R5bGUiOm51bGx9LCJBdXRvU2l6ZSI6MiwiRm9yZWdyb3VuZCI6eyIkaWQiOiI2NTEiLCJDb2xvciI6eyIkaWQiOiI2NTIiLCJBIjoyNTUsIlIiOjY4LCJHIjo4NCwiQiI6MTA2fX0sIk1heFdpZHRoIjo1NC4yNjMzMzMzMzMzMzMzMzUsIk1heEhlaWdodCI6IkluZmluaXR5IiwiU21hcnRGb3JlZ3JvdW5kSXNBY3RpdmUiOmZhbHNlLCJIb3Jpem9udGFsQWxpZ25tZW50IjowLCJWZXJ0aWNhbEFsaWdubWVudCI6MCwiU21hcnRGb3JlZ3JvdW5kIjpudWxsLCJCYWNrZ3JvdW5kRmlsbFR5cGUiOjAsIk1hcmdpbiI6eyIkaWQiOiI2NTMiLCJUb3AiOjAuMCwiTGVmdCI6MC4wLCJSaWdodCI6MC4wLCJCb3R0b20iOjAuMH0sIlBhZGRpbmciOnsiJGlkIjoiNjU0IiwiVG9wIjowLjAsIkxlZnQiOjAuMCwiUmlnaHQiOjAuMCwiQm90dG9tIjowLjB9LCJCYWNrZ3JvdW5kIjp7IiRpZCI6IjY1NSIsIkNvbG9yIjp7IiRpZCI6IjY1NiIsIkEiOjAsIlIiOjI1NSwiRyI6MjU1LCJCIjoyNTV9fSwiSXNWaXNpYmxlIjp0cnVlLCJXaWR0aCI6MC4wLCJIZWlnaHQiOjAuMCwiQm9yZGVyU3R5bGUiOnsiJGlkIjoiNjU3IiwiTGluZUNvbG9yIjpudWxsLCJMaW5lV2VpZ2h0IjowLjAsIkxpbmVUeXBlIjowLCJQYXJlbnRTdHlsZSI6bnVsbH0sIlBhcmVudFN0eWxlIjpudWxsfSwiRGF0ZUZvcm1hdCI6eyIkaWQiOiI2NTg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2NTkiLCJEYXRlUGFydElzVmlzaWJsZSI6dHJ1ZSwiVGltZVBhcnRJc1Zpc2libGUiOmZhbHNlfX0sIldlZWtOdW1iZXJpbmciOnsiJGlkIjoiNjYwIiwiRm9ybWF0IjowLCJJc1Zpc2libGUiOmZhbHNlLCJMYXN0S25vd25WaXNpYmlsaXR5U3RhdGUiOmZhbHNlfSwiSXNWaXNpYmxlIjp0cnVlLCJQYXJlbnRTdHlsZSI6bnVsbH0sIkluZGV4IjowLCJQZXJjZW50YWdlQ29tcGxldGUiOm51bGwsIlBvc2l0aW9uIjp7IlJhdGlvIjowLjEzMzM1MDA0NDMzNTMxMTI4LCJJc0N1c3RvbSI6ZmFsc2V9LCJEYXRlRm9ybWF0Ijp7IiRyZWYiOiI2NTgifSwiV2Vla051bWJlcmluZyI6eyIkaWQiOiI2NjEiLCJGb3JtYXQiOjAsIklzVmlzaWJsZSI6ZmFsc2UsIkxhc3RLbm93blZpc2liaWxpdHlTdGF0ZSI6ZmFsc2V9LCJSZWxhdGVkVGFza0lkIjoiZGY0ZDg5YTMtZDM1Yi00NWY3LWI5MGUtZjlhZTIyOTIzNGYyIiwiSWQiOiJjYWY4YjkyZC01M2QzLTRjOTgtYmU0Zi1lNzJiMWE2ZmYzYzAiLCJJbXBvcnRJZCI6bnVsbCwiVGl0bGUiOiJTdHVkeSBLaWNrLW9mZiIsIk5vdGUiOm51bGwsIkh5cGVybGluayI6eyIkaWQiOiI2NjIiLCJBZGRyZXNzIjoiIiwiU3ViQWRkcmVzcyI6IiJ9LCJJc0NoYW5nZWQiOmZhbHNlLCJJc05ldyI6ZmFsc2V9LHsiJGlkIjoiNjYzIiwiRGF0ZSI6IjIwMjUtMTItMjZUMjM6NTk6MDAiLCJTdHlsZSI6eyIkaWQiOiI2NjQiLCJTaGFwZSI6MSwiQ29ubmVjdG9yTWFyZ2luIjp7IiRpZCI6IjY2NSIsIlRvcCI6MC4wLCJMZWZ0IjoyLjAsIlJpZ2h0IjoyLjAsIkJvdHRvbSI6MC4wfSwiQ29ubmVjdG9yU3R5bGUiOnsiJGlkIjoiNjY2IiwiTGluZUNvbG9yIjp7IiRpZCI6IjY2NyIsIiR0eXBlIjoiTkxSRS5Db21tb24uRG9tLlNvbGlkQ29sb3JCcnVzaCwgTkxSRS5Db21tb24iLCJDb2xvciI6eyIkaWQiOiI2NjgiLCJBIjoxMjcsIlIiOjc5LCJHIjoxMjksIkIiOjE4OX19LCJMaW5lV2VpZ2h0IjoxLjAsIkxpbmVUeXBlIjowLCJQYXJlbnRTdHlsZSI6bnVsbH0sIklzQmVsb3dUaW1lYmFuZCI6ZmFsc2UsIlBvc2l0aW9uT25UYXNrIjoxLCJIaWRlRGF0ZSI6ZmFsc2UsIlNoYXBlU2l6ZSI6MSwiU3BhY2luZyI6Mi4wLCJQYWRkaW5nIjp7IiRpZCI6IjY2OSIsIlRvcCI6Ny4wLCJMZWZ0IjozLjAsIlJpZ2h0IjowLjAsIkJvdHRvbSI6Mi4wfSwiU2hhcGVTdHlsZSI6eyIkaWQiOiI2NzAiLCJNYXJnaW4iOnsiJGlkIjoiNjcxIiwiVG9wIjowLjAsIkxlZnQiOjAuMCwiUmlnaHQiOjAuMCwiQm90dG9tIjowLjB9LCJQYWRkaW5nIjp7IiRpZCI6IjY3MiIsIlRvcCI6MC4wLCJMZWZ0IjowLjAsIlJpZ2h0IjowLjAsIkJvdHRvbSI6MC4wfSwiQmFja2dyb3VuZCI6eyIkaWQiOiI2NzMiLCJDb2xvciI6eyIkaWQiOiI2NzQiLCJBIjoyNTUsIlIiOjE0OSwiRyI6MTgzLCJCIjoxMDd9fSwiSXNWaXNpYmxlIjp0cnVlLCJXaWR0aCI6MTguMCwiSGVpZ2h0IjoyMC4wLCJCb3JkZXJTdHlsZSI6eyIkaWQiOiI2NzUiLCJMaW5lQ29sb3IiOnsiJGlkIjoiNjc2IiwiJHR5cGUiOiJOTFJFLkNvbW1vbi5Eb20uU29saWRDb2xvckJydXNoLCBOTFJFLkNvbW1vbiIsIkNvbG9yIjp7IiRpZCI6IjY3NyIsIkEiOjI1NSwiUiI6MjU1LCJHIjowLCJCIjowfX0sIkxpbmVXZWlnaHQiOjAuMCwiTGluZVR5cGUiOjAsIlBhcmVudFN0eWxlIjpudWxsfSwiUGFyZW50U3R5bGUiOm51bGx9LCJUaXRsZVN0eWxlIjp7IiRpZCI6IjY3OCIsIkZvbnRTZXR0aW5ncyI6eyIkaWQiOiI2NzkiLCJGb250U2l6ZSI6MTEsIkZvbnROYW1lIjoiQ2FsaWJyaSIsIklzQm9sZCI6dHJ1ZSwiSXNJdGFsaWMiOmZhbHNlLCJJc1VuZGVybGluZWQiOmZhbHNlLCJQYXJlbnRTdHlsZSI6bnVsbH0sIkF1dG9TaXplIjowLCJGb3JlZ3JvdW5kIjp7IiRpZCI6IjY4MCIsIkNvbG9yIjp7IiRpZCI6IjY4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2ODIiLCJUb3AiOjAuMCwiTGVmdCI6MC4wLCJSaWdodCI6MC4wLCJCb3R0b20iOjAuMH0sIlBhZGRpbmciOnsiJGlkIjoiNjgzIiwiVG9wIjowLjAsIkxlZnQiOjAuMCwiUmlnaHQiOjAuMCwiQm90dG9tIjowLjB9LCJCYWNrZ3JvdW5kIjp7IiRpZCI6IjY4NCIsIkNvbG9yIjp7IiRyZWYiOiI0NSJ9fSwiSXNWaXNpYmxlIjp0cnVlLCJXaWR0aCI6MC4wLCJIZWlnaHQiOjAuMCwiQm9yZGVyU3R5bGUiOnsiJGlkIjoiNjg1IiwiTGluZUNvbG9yIjpudWxsLCJMaW5lV2VpZ2h0IjowLjAsIkxpbmVUeXBlIjowLCJQYXJlbnRTdHlsZSI6bnVsbH0sIlBhcmVudFN0eWxlIjpudWxsfSwiRGF0ZVN0eWxlIjp7IiRpZCI6IjY4NiIsIkZvbnRTZXR0aW5ncyI6eyIkaWQiOiI2ODciLCJGb250U2l6ZSI6MTAsIkZvbnROYW1lIjoiQ2FsaWJyaSIsIklzQm9sZCI6ZmFsc2UsIklzSXRhbGljIjpmYWxzZSwiSXNVbmRlcmxpbmVkIjpmYWxzZSwiUGFyZW50U3R5bGUiOm51bGx9LCJBdXRvU2l6ZSI6MCwiRm9yZWdyb3VuZCI6eyIkaWQiOiI2ODgiLCJDb2xvciI6eyIkaWQiOiI2OD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5MCIsIlRvcCI6MC4wLCJMZWZ0IjowLjAsIlJpZ2h0IjowLjAsIkJvdHRvbSI6MC4wfSwiUGFkZGluZyI6eyIkaWQiOiI2OTEiLCJUb3AiOjAuMCwiTGVmdCI6MC4wLCJSaWdodCI6MC4wLCJCb3R0b20iOjAuMH0sIkJhY2tncm91bmQiOnsiJGlkIjoiNjkyIiwiQ29sb3IiOnsiJHJlZiI6IjQ1In19LCJJc1Zpc2libGUiOnRydWUsIldpZHRoIjowLjAsIkhlaWdodCI6MC4wLCJCb3JkZXJTdHlsZSI6eyIkaWQiOiI2OTMiLCJMaW5lQ29sb3IiOm51bGwsIkxpbmVXZWlnaHQiOjAuMCwiTGluZVR5cGUiOjAsIlBhcmVudFN0eWxlIjpudWxsfSwiUGFyZW50U3R5bGUiOm51bGx9LCJEYXRlRm9ybWF0Ijp7IiRpZCI6IjY5NC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Y5NSIsIkRhdGVQYXJ0SXNWaXNpYmxlIjp0cnVlLCJUaW1lUGFydElzVmlzaWJsZSI6ZmFsc2V9fSwiV2Vla051bWJlcmluZyI6eyIkaWQiOiI2OTYiLCJGb3JtYXQiOjAsIklzVmlzaWJsZSI6ZmFsc2UsIkxhc3RLbm93blZpc2liaWxpdHlTdGF0ZSI6ZmFsc2V9LCJJc1Zpc2libGUiOmZhbHNlLCJQYXJlbnRTdHlsZSI6bnVsbH0sIkluZGV4IjoyLCJQZXJjZW50YWdlQ29tcGxldGUiOm51bGwsIlBvc2l0aW9uIjp7IlJhdGlvIjowLjA5MTkxMzU4MDI0NjkxMzU1NCwiSXNDdXN0b20iOnRydWV9LCJEYXRlRm9ybWF0Ijp7IiRyZWYiOiI2OTQifSwiV2Vla051bWJlcmluZyI6eyIkaWQiOiI2OTciLCJGb3JtYXQiOjAsIklzVmlzaWJsZSI6ZmFsc2UsIkxhc3RLbm93blZpc2liaWxpdHlTdGF0ZSI6ZmFsc2V9LCJSZWxhdGVkVGFza0lkIjoiMDAwMDAwMDAtMDAwMC0wMDAwLTAwMDAtMDAwMDAwMDAwMDAwIiwiSWQiOiI3Mjg1MTU0ZC1lMzk5LTQ1MGEtODRkYS1mYWQyNDM3YzllYTQiLCJJbXBvcnRJZCI6bnVsbCwiVGl0bGUiOiJTdHVkeSBNb2RpZmllZCIsIk5vdGUiOm51bGwsIkh5cGVybGluayI6eyIkaWQiOiI2OTgiLCJBZGRyZXNzIjoiIiwiU3ViQWRkcmVzcyI6IiJ9LCJJc0NoYW5nZWQiOmZhbHNlLCJJc05ldyI6ZmFsc2V9LHsiJGlkIjoiNjk5IiwiRGF0ZSI6IjIwMjUtMTAtMTVUMjM6NTk6MDAiLCJTdHlsZSI6eyIkaWQiOiI3MDAiLCJTaGFwZSI6MSwiQ29ubmVjdG9yTWFyZ2luIjp7IiRpZCI6IjcwMSIsIlRvcCI6MC4wLCJMZWZ0IjoyLjAsIlJpZ2h0IjoyLjAsIkJvdHRvbSI6MC4wfSwiQ29ubmVjdG9yU3R5bGUiOnsiJGlkIjoiNzAyIiwiTGluZUNvbG9yIjp7IiRpZCI6IjcwMyIsIiR0eXBlIjoiTkxSRS5Db21tb24uRG9tLlNvbGlkQ29sb3JCcnVzaCwgTkxSRS5Db21tb24iLCJDb2xvciI6eyIkaWQiOiI3MDQiLCJBIjoxMjcsIlIiOjc5LCJHIjoxMjksIkIiOjE4OX19LCJMaW5lV2VpZ2h0IjoxLjAsIkxpbmVUeXBlIjowLCJQYXJlbnRTdHlsZSI6bnVsbH0sIklzQmVsb3dUaW1lYmFuZCI6dHJ1ZSwiUG9zaXRpb25PblRhc2siOjMsIkhpZGVEYXRlIjpmYWxzZSwiU2hhcGVTaXplIjoxLCJTcGFjaW5nIjoyLjAsIlBhZGRpbmciOnsiJGlkIjoiNzA1IiwiVG9wIjo3LjAsIkxlZnQiOjMuMCwiUmlnaHQiOjAuMCwiQm90dG9tIjoyLjB9LCJTaGFwZVN0eWxlIjp7IiRpZCI6IjcwNiIsIk1hcmdpbiI6eyIkaWQiOiI3MDciLCJUb3AiOjAuMCwiTGVmdCI6MC4wLCJSaWdodCI6MC4wLCJCb3R0b20iOjAuMH0sIlBhZGRpbmciOnsiJGlkIjoiNzA4IiwiVG9wIjowLjAsIkxlZnQiOjAuMCwiUmlnaHQiOjAuMCwiQm90dG9tIjowLjB9LCJCYWNrZ3JvdW5kIjp7IiRpZCI6IjcwOSIsIkNvbG9yIjp7IiRpZCI6IjcxMCIsIkEiOjI1NSwiUiI6MCwiRyI6MCwiQiI6MH19LCJJc1Zpc2libGUiOnRydWUsIldpZHRoIjoxOC4wLCJIZWlnaHQiOjIwLjAsIkJvcmRlclN0eWxlIjp7IiRpZCI6IjcxMSIsIkxpbmVDb2xvciI6eyIkcmVmIjoiNDU4In0sIkxpbmVXZWlnaHQiOjAuMCwiTGluZVR5cGUiOjAsIlBhcmVudFN0eWxlIjpudWxsfSwiUGFyZW50U3R5bGUiOm51bGx9LCJUaXRsZVN0eWxlIjp7IiRpZCI6IjcxMiIsIkZvbnRTZXR0aW5ncyI6eyIkaWQiOiI3MTMiLCJGb250U2l6ZSI6MTEsIkZvbnROYW1lIjoiQ2FsaWJyaSIsIklzQm9sZCI6dHJ1ZSwiSXNJdGFsaWMiOnRydWUsIklzVW5kZXJsaW5lZCI6ZmFsc2UsIlBhcmVudFN0eWxlIjpudWxsfSwiQXV0b1NpemUiOjAsIkZvcmVncm91bmQiOnsiJGlkIjoiNzE0IiwiQ29sb3IiOnsiJGlkIjoiNzE1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xNiIsIlRvcCI6MC4wLCJMZWZ0IjowLjAsIlJpZ2h0IjowLjAsIkJvdHRvbSI6MC4wfSwiUGFkZGluZyI6eyIkaWQiOiI3MTciLCJUb3AiOjAuMCwiTGVmdCI6MC4wLCJSaWdodCI6MC4wLCJCb3R0b20iOjAuMH0sIkJhY2tncm91bmQiOnsiJGlkIjoiNzE4IiwiQ29sb3IiOnsiJGlkIjoiNzE5IiwiQSI6MCwiUiI6MjU1LCJHIjoyNTUsIkIiOjI1NX19LCJJc1Zpc2libGUiOnRydWUsIldpZHRoIjowLjAsIkhlaWdodCI6MC4wLCJCb3JkZXJTdHlsZSI6eyIkaWQiOiI3MjAiLCJMaW5lQ29sb3IiOm51bGwsIkxpbmVXZWlnaHQiOjAuMCwiTGluZVR5cGUiOjAsIlBhcmVudFN0eWxlIjpudWxsfSwiUGFyZW50U3R5bGUiOm51bGx9LCJEYXRlU3R5bGUiOnsiJGlkIjoiNzIxIiwiRm9udFNldHRpbmdzIjp7IiRpZCI6IjcyMiIsIkZvbnRTaXplIjoxMCwiRm9udE5hbWUiOiJDYWxpYnJpIiwiSXNCb2xkIjpmYWxzZSwiSXNJdGFsaWMiOmZhbHNlLCJJc1VuZGVybGluZWQiOmZhbHNlLCJQYXJlbnRTdHlsZSI6bnVsbH0sIkF1dG9TaXplIjoyLCJGb3JlZ3JvdW5kIjp7IiRpZCI6IjcyMyIsIkNvbG9yIjp7IiRpZCI6IjcyNCIsIkEiOjI1NSwiUiI6NjgsIkciOjg0LCJCIjoxMDZ9fSwiTWF4V2lkdGgiOjUxLjYzNjY2NjY2NjY2NjY3LCJNYXhIZWlnaHQiOiJJbmZpbml0eSIsIlNtYXJ0Rm9yZWdyb3VuZElzQWN0aXZlIjpmYWxzZSwiSG9yaXpvbnRhbEFsaWdubWVudCI6MSwiVmVydGljYWxBbGlnbm1lbnQiOjAsIlNtYXJ0Rm9yZWdyb3VuZCI6bnVsbCwiQmFja2dyb3VuZEZpbGxUeXBlIjowLCJNYXJnaW4iOnsiJGlkIjoiNzI1IiwiVG9wIjowLjAsIkxlZnQiOjAuMCwiUmlnaHQiOjAuMCwiQm90dG9tIjowLjB9LCJQYWRkaW5nIjp7IiRpZCI6IjcyNiIsIlRvcCI6MC4wLCJMZWZ0IjowLjAsIlJpZ2h0IjowLjAsIkJvdHRvbSI6MC4wfSwiQmFja2dyb3VuZCI6eyIkaWQiOiI3MjciLCJDb2xvciI6eyIkaWQiOiI3MjgiLCJBIjowLCJSIjoyNTUsIkciOjI1NSwiQiI6MjU1fX0sIklzVmlzaWJsZSI6dHJ1ZSwiV2lkdGgiOjAuMCwiSGVpZ2h0IjowLjAsIkJvcmRlclN0eWxlIjp7IiRpZCI6IjcyOSIsIkxpbmVDb2xvciI6bnVsbCwiTGluZVdlaWdodCI6MC4wLCJMaW5lVHlwZSI6MCwiUGFyZW50U3R5bGUiOm51bGx9LCJQYXJlbnRTdHlsZSI6bnVsbH0sIkRhdGVGb3JtYXQiOnsiJGlkIjoiNzMw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NzMxIiwiRGF0ZVBhcnRJc1Zpc2libGUiOnRydWUsIlRpbWVQYXJ0SXNWaXNpYmxlIjpmYWxzZX19LCJXZWVrTnVtYmVyaW5nIjp7IiRpZCI6IjczMiIsIkZvcm1hdCI6MCwiSXNWaXNpYmxlIjpmYWxzZSwiTGFzdEtub3duVmlzaWJpbGl0eVN0YXRlIjpmYWxzZX0sIklzVmlzaWJsZSI6dHJ1ZSwiUGFyZW50U3R5bGUiOm51bGx9LCJJbmRleCI6NCwiUGVyY2VudGFnZUNvbXBsZXRlIjpudWxsLCJQb3NpdGlvbiI6eyJSYXRpbyI6MC4wLCJJc0N1c3RvbSI6ZmFsc2V9LCJEYXRlRm9ybWF0Ijp7IiRyZWYiOiI3MzAifSwiV2Vla051bWJlcmluZyI6eyIkaWQiOiI3MzMiLCJGb3JtYXQiOjAsIklzVmlzaWJsZSI6ZmFsc2UsIkxhc3RLbm93blZpc2liaWxpdHlTdGF0ZSI6ZmFsc2V9LCJSZWxhdGVkVGFza0lkIjoiMDAwMDAwMDAtMDAwMC0wMDAwLTAwMDAtMDAwMDAwMDAwMDAwIiwiSWQiOiI1ZWYxOTQzMy05ZjI2LTRmNzgtYjA2OS1kNTA1MzNkMzZmOTkiLCJJbXBvcnRJZCI6bnVsbCwiVGl0bGUiOiJSZXBvcnQgIiwiTm90ZSI6bnVsbCwiSHlwZXJsaW5rIjp7IiRpZCI6IjczNCIsIkFkZHJlc3MiOiIiLCJTdWJBZGRyZXNzIjoiIn0sIklzQ2hhbmdlZCI6ZmFsc2UsIklzTmV3IjpmYWxzZX0seyIkaWQiOiI3MzUiLCJEYXRlIjoiMjAyNi0wNS0zMVQyMzo1OTowMCIsIlN0eWxlIjp7IiRpZCI6IjczNiIsIlNoYXBlIjoxMiwiQ29ubmVjdG9yTWFyZ2luIjp7IiRpZCI6IjczNyIsIlRvcCI6MC4wLCJMZWZ0IjoyLjAsIlJpZ2h0IjoyLjAsIkJvdHRvbSI6MC4wfSwiQ29ubmVjdG9yU3R5bGUiOnsiJGlkIjoiNzM4IiwiTGluZUNvbG9yIjp7IiRpZCI6IjczOSIsIiR0eXBlIjoiTkxSRS5Db21tb24uRG9tLlNvbGlkQ29sb3JCcnVzaCwgTkxSRS5Db21tb24iLCJDb2xvciI6eyIkaWQiOiI3NDAiLCJBIjoyNTUsIlIiOjI1NSwiRyI6MCwiQiI6MH19LCJMaW5lV2VpZ2h0IjoxLjAsIkxpbmVUeXBlIjowLCJQYXJlbnRTdHlsZSI6bnVsbH0sIklzQmVsb3dUaW1lYmFuZCI6dHJ1ZSwiUG9zaXRpb25PblRhc2siOjAsIkhpZGVEYXRlIjpmYWxzZSwiU2hhcGVTaXplIjoxLCJTcGFjaW5nIjoyLjAsIlBhZGRpbmciOnsiJGlkIjoiNzQxIiwiVG9wIjo3LjAsIkxlZnQiOjMuMCwiUmlnaHQiOjAuMCwiQm90dG9tIjoyLjB9LCJTaGFwZVN0eWxlIjp7IiRpZCI6Ijc0MiIsIk1hcmdpbiI6eyIkaWQiOiI3NDMiLCJUb3AiOjAuMCwiTGVmdCI6MC4wLCJSaWdodCI6MC4wLCJCb3R0b20iOjAuMH0sIlBhZGRpbmciOnsiJGlkIjoiNzQ0IiwiVG9wIjowLjAsIkxlZnQiOjAuMCwiUmlnaHQiOjAuMCwiQm90dG9tIjowLjB9LCJCYWNrZ3JvdW5kIjp7IiRpZCI6Ijc0NSIsIkNvbG9yIjp7IiRpZCI6Ijc0NiIsIkEiOjI1NSwiUiI6MjU1LCJHIjowLCJCIjowfX0sIklzVmlzaWJsZSI6dHJ1ZSwiV2lkdGgiOjE4LjAsIkhlaWdodCI6MjAuMCwiQm9yZGVyU3R5bGUiOnsiJGlkIjoiNzQ3IiwiTGluZUNvbG9yIjp7IiRyZWYiOiI0NTgifSwiTGluZVdlaWdodCI6MC4wLCJMaW5lVHlwZSI6MCwiUGFyZW50U3R5bGUiOm51bGx9LCJQYXJlbnRTdHlsZSI6bnVsbH0sIlRpdGxlU3R5bGUiOnsiJGlkIjoiNzQ4IiwiRm9udFNldHRpbmdzIjp7IiRpZCI6Ijc0OSIsIkZvbnRTaXplIjoxMSwiRm9udE5hbWUiOiJDYWxpYnJpIiwiSXNCb2xkIjp0cnVlLCJJc0l0YWxpYyI6ZmFsc2UsIklzVW5kZXJsaW5lZCI6ZmFsc2UsIlBhcmVudFN0eWxlIjpudWxsfSwiQXV0b1NpemUiOjIsIkZvcmVncm91bmQiOnsiJGlkIjoiNzUwIiwiQ29sb3IiOnsiJGlkIjoiNzUxIiwiQSI6MjU1LCJSIjowLCJHIjowLCJCIjowfX0sIk1heFdpZHRoIjo2OC45NDMzMzMzMzMzMzMzNDIsIk1heEhlaWdodCI6IkluZmluaXR5IiwiU21hcnRGb3JlZ3JvdW5kSXNBY3RpdmUiOmZhbHNlLCJIb3Jpem9udGFsQWxpZ25tZW50IjoxLCJWZXJ0aWNhbEFsaWdubWVudCI6MCwiU21hcnRGb3JlZ3JvdW5kIjpudWxsLCJCYWNrZ3JvdW5kRmlsbFR5cGUiOjAsIk1hcmdpbiI6eyIkaWQiOiI3NTIiLCJUb3AiOjAuMCwiTGVmdCI6MC4wLCJSaWdodCI6MC4wLCJCb3R0b20iOjAuMH0sIlBhZGRpbmciOnsiJGlkIjoiNzUzIiwiVG9wIjowLjAsIkxlZnQiOjAuMCwiUmlnaHQiOjAuMCwiQm90dG9tIjowLjB9LCJCYWNrZ3JvdW5kIjp7IiRpZCI6Ijc1NCIsIkNvbG9yIjp7IiRpZCI6Ijc1NSIsIkEiOjAsIlIiOjI1NSwiRyI6MjU1LCJCIjoyNTV9fSwiSXNWaXNpYmxlIjp0cnVlLCJXaWR0aCI6MC4wLCJIZWlnaHQiOjAuMCwiQm9yZGVyU3R5bGUiOnsiJGlkIjoiNzU2IiwiTGluZUNvbG9yIjpudWxsLCJMaW5lV2VpZ2h0IjowLjAsIkxpbmVUeXBlIjowLCJQYXJlbnRTdHlsZSI6bnVsbH0sIlBhcmVudFN0eWxlIjpudWxsfSwiRGF0ZVN0eWxlIjp7IiRpZCI6Ijc1NyIsIkZvbnRTZXR0aW5ncyI6eyIkaWQiOiI3NTgiLCJGb250U2l6ZSI6MTAsIkZvbnROYW1lIjoiQ2FsaWJyaSIsIklzQm9sZCI6ZmFsc2UsIklzSXRhbGljIjpmYWxzZSwiSXNVbmRlcmxpbmVkIjpmYWxzZSwiUGFyZW50U3R5bGUiOm51bGx9LCJBdXRvU2l6ZSI6MiwiRm9yZWdyb3VuZCI6eyIkaWQiOiI3NTkiLCJDb2xvciI6eyIkaWQiOiI3NjAiLCJBIjoyNTUsIlIiOjY4LCJHIjo4NCwiQiI6MTA2fX0sIk1heFdpZHRoIjo1NS4xMTY2NjY2NjY2NjY2NjcsIk1heEhlaWdodCI6IkluZmluaXR5IiwiU21hcnRGb3JlZ3JvdW5kSXNBY3RpdmUiOmZhbHNlLCJIb3Jpem9udGFsQWxpZ25tZW50IjoxLCJWZXJ0aWNhbEFsaWdubWVudCI6MCwiU21hcnRGb3JlZ3JvdW5kIjpudWxsLCJCYWNrZ3JvdW5kRmlsbFR5cGUiOjAsIk1hcmdpbiI6eyIkaWQiOiI3NjEiLCJUb3AiOjAuMCwiTGVmdCI6MC4wLCJSaWdodCI6MC4wLCJCb3R0b20iOjAuMH0sIlBhZGRpbmciOnsiJGlkIjoiNzYyIiwiVG9wIjowLjAsIkxlZnQiOjAuMCwiUmlnaHQiOjAuMCwiQm90dG9tIjowLjB9LCJCYWNrZ3JvdW5kIjp7IiRpZCI6Ijc2MyIsIkNvbG9yIjp7IiRpZCI6Ijc2NCIsIkEiOjAsIlIiOjI1NSwiRyI6MjU1LCJCIjoyNTV9fSwiSXNWaXNpYmxlIjp0cnVlLCJXaWR0aCI6MC4wLCJIZWlnaHQiOjAuMCwiQm9yZGVyU3R5bGUiOnsiJGlkIjoiNzY1IiwiTGluZUNvbG9yIjpudWxsLCJMaW5lV2VpZ2h0IjowLjAsIkxpbmVUeXBlIjowLCJQYXJlbnRTdHlsZSI6bnVsbH0sIlBhcmVudFN0eWxlIjpudWxsfSwiRGF0ZUZvcm1hdCI6eyIkaWQiOiI3NjY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3NjciLCJEYXRlUGFydElzVmlzaWJsZSI6dHJ1ZSwiVGltZVBhcnRJc1Zpc2libGUiOmZhbHNlfX0sIldlZWtOdW1iZXJpbmciOnsiJGlkIjoiNzY4IiwiRm9ybWF0IjowLCJJc1Zpc2libGUiOmZhbHNlLCJMYXN0S25vd25WaXNpYmlsaXR5U3RhdGUiOmZhbHNlfSwiSXNWaXNpYmxlIjp0cnVlLCJQYXJlbnRTdHlsZSI6bnVsbH0sIkluZGV4Ijo1LCJQZXJjZW50YWdlQ29tcGxldGUiOm51bGwsIlBvc2l0aW9uIjp7IlJhdGlvIjowLjExNjc3Nzc3Nzc3Nzc3Nzg4LCJJc0N1c3RvbSI6dHJ1ZX0sIkRhdGVGb3JtYXQiOnsiJHJlZiI6Ijc2NiJ9LCJXZWVrTnVtYmVyaW5nIjp7IiRpZCI6Ijc2OSIsIkZvcm1hdCI6MCwiSXNWaXNpYmxlIjpmYWxzZSwiTGFzdEtub3duVmlzaWJpbGl0eVN0YXRlIjpmYWxzZX0sIlJlbGF0ZWRUYXNrSWQiOiIwMDAwMDAwMC0wMDAwLTAwMDAtMDAwMC0wMDAwMDAwMDAwMDAiLCJJZCI6IjFiNmQ2M2IyLTRiMDUtNDkwYy04NGNmLWQ3ODg4MjNhYzdiNiIsIkltcG9ydElkIjpudWxsLCJUaXRsZSI6IkFwcGx5IGZvciBEcnVnIEFwcHJvdmFsIiwiTm90ZSI6bnVsbCwiSHlwZXJsaW5rIjp7IiRpZCI6Ijc3MCIsIkFkZHJlc3MiOiIiLCJTdWJBZGRyZXNzIjoiIn0sIklzQ2hhbmdlZCI6ZmFsc2UsIklzTmV3IjpmYWxzZX0seyIkaWQiOiI3NzEiLCJEYXRlIjoiMjAyNi0wOS0zMFQyMzo1OTowMCIsIlN0eWxlIjp7IiRpZCI6Ijc3MiIsIlNoYXBlIjoxLCJDb25uZWN0b3JNYXJnaW4iOnsiJGlkIjoiNzczIiwiVG9wIjowLjAsIkxlZnQiOjIuMCwiUmlnaHQiOjIuMCwiQm90dG9tIjowLjB9LCJDb25uZWN0b3JTdHlsZSI6eyIkaWQiOiI3NzQiLCJMaW5lQ29sb3IiOnsiJGlkIjoiNzc1IiwiJHR5cGUiOiJOTFJFLkNvbW1vbi5Eb20uU29saWRDb2xvckJydXNoLCBOTFJFLkNvbW1vbiIsIkNvbG9yIjp7IiRpZCI6Ijc3NiIsIkEiOjEyNywiUiI6NzksIkciOjEyOSwiQiI6MTg5fX0sIkxpbmVXZWlnaHQiOjEuMCwiTGluZVR5cGUiOjAsIlBhcmVudFN0eWxlIjpudWxsfSwiSXNCZWxvd1RpbWViYW5kIjp0cnVlLCJQb3NpdGlvbk9uVGFzayI6MCwiSGlkZURhdGUiOmZhbHNlLCJTaGFwZVNpemUiOjEsIlNwYWNpbmciOjIuMCwiUGFkZGluZyI6eyIkaWQiOiI3NzciLCJUb3AiOjcuMCwiTGVmdCI6My4wLCJSaWdodCI6MC4wLCJCb3R0b20iOjIuMH0sIlNoYXBlU3R5bGUiOnsiJGlkIjoiNzc4IiwiTWFyZ2luIjp7IiRpZCI6Ijc3OSIsIlRvcCI6MC4wLCJMZWZ0IjowLjAsIlJpZ2h0IjowLjAsIkJvdHRvbSI6MC4wfSwiUGFkZGluZyI6eyIkaWQiOiI3ODAiLCJUb3AiOjAuMCwiTGVmdCI6MC4wLCJSaWdodCI6MC4wLCJCb3R0b20iOjAuMH0sIkJhY2tncm91bmQiOnsiJGlkIjoiNzgxIiwiQ29sb3IiOnsiJGlkIjoiNzgyIiwiQSI6MjU1LCJSIjowLCJHIjowLCJCIjowfX0sIklzVmlzaWJsZSI6dHJ1ZSwiV2lkdGgiOjE4LjAsIkhlaWdodCI6MjAuMCwiQm9yZGVyU3R5bGUiOnsiJGlkIjoiNzgzIiwiTGluZUNvbG9yIjp7IiRyZWYiOiI0NTgifSwiTGluZVdlaWdodCI6MC4wLCJMaW5lVHlwZSI6MCwiUGFyZW50U3R5bGUiOm51bGx9LCJQYXJlbnRTdHlsZSI6bnVsbH0sIlRpdGxlU3R5bGUiOnsiJGlkIjoiNzg0IiwiRm9udFNldHRpbmdzIjp7IiRpZCI6Ijc4NSIsIkZvbnRTaXplIjoxMSwiRm9udE5hbWUiOiJDYWxpYnJpIiwiSXNCb2xkIjp0cnVlLCJJc0l0YWxpYyI6dHJ1ZSwiSXNVbmRlcmxpbmVkIjpmYWxzZSwiUGFyZW50U3R5bGUiOm51bGx9LCJBdXRvU2l6ZSI6MCwiRm9yZWdyb3VuZCI6eyIkaWQiOiI3ODYiLCJDb2xvciI6eyIkaWQiOiI3ODc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zg4IiwiVG9wIjowLjAsIkxlZnQiOjAuMCwiUmlnaHQiOjAuMCwiQm90dG9tIjowLjB9LCJQYWRkaW5nIjp7IiRpZCI6Ijc4OSIsIlRvcCI6MC4wLCJMZWZ0IjowLjAsIlJpZ2h0IjowLjAsIkJvdHRvbSI6MC4wfSwiQmFja2dyb3VuZCI6eyIkaWQiOiI3OTAiLCJDb2xvciI6eyIkaWQiOiI3OTEiLCJBIjowLCJSIjoyNTUsIkciOjI1NSwiQiI6MjU1fX0sIklzVmlzaWJsZSI6dHJ1ZSwiV2lkdGgiOjAuMCwiSGVpZ2h0IjowLjAsIkJvcmRlclN0eWxlIjp7IiRpZCI6Ijc5MiIsIkxpbmVDb2xvciI6bnVsbCwiTGluZVdlaWdodCI6MC4wLCJMaW5lVHlwZSI6MCwiUGFyZW50U3R5bGUiOm51bGx9LCJQYXJlbnRTdHlsZSI6bnVsbH0sIkRhdGVTdHlsZSI6eyIkaWQiOiI3OTMiLCJGb250U2V0dGluZ3MiOnsiJGlkIjoiNzk0IiwiRm9udFNpemUiOjEwLCJGb250TmFtZSI6IkNhbGlicmkiLCJJc0JvbGQiOmZhbHNlLCJJc0l0YWxpYyI6ZmFsc2UsIklzVW5kZXJsaW5lZCI6ZmFsc2UsIlBhcmVudFN0eWxlIjpudWxsfSwiQXV0b1NpemUiOjIsIkZvcmVncm91bmQiOnsiJGlkIjoiNzk1IiwiQ29sb3IiOnsiJGlkIjoiNzk2IiwiQSI6MjU1LCJSIjo2OCwiRyI6ODQsIkIiOjEwNn19LCJNYXhXaWR0aCI6NTIuMjYwMDAwMDAwMDAwMDA1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Gb3JtYXQiOnsiJGlkIjoiODAy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ODAzIiwiRGF0ZVBhcnRJc1Zpc2libGUiOnRydWUsIlRpbWVQYXJ0SXNWaXNpYmxlIjpmYWxzZX19LCJXZWVrTnVtYmVyaW5nIjp7IiRpZCI6IjgwNCIsIkZvcm1hdCI6MCwiSXNWaXNpYmxlIjpmYWxzZSwiTGFzdEtub3duVmlzaWJpbGl0eVN0YXRlIjpmYWxzZX0sIklzVmlzaWJsZSI6dHJ1ZSwiUGFyZW50U3R5bGUiOm51bGx9LCJJbmRleCI6NywiUGVyY2VudGFnZUNvbXBsZXRlIjpudWxsLCJQb3NpdGlvbiI6eyJSYXRpbyI6MC4wLCJJc0N1c3RvbSI6ZmFsc2V9LCJEYXRlRm9ybWF0Ijp7IiRyZWYiOiI4MDIifSwiV2Vla051bWJlcmluZyI6eyIkaWQiOiI4MDUiLCJGb3JtYXQiOjAsIklzVmlzaWJsZSI6ZmFsc2UsIkxhc3RLbm93blZpc2liaWxpdHlTdGF0ZSI6ZmFsc2V9LCJSZWxhdGVkVGFza0lkIjoiMDAwMDAwMDAtMDAwMC0wMDAwLTAwMDAtMDAwMDAwMDAwMDAwIiwiSWQiOiI5NGNmM2QyMy00NzI2LTQ2YjUtOTZkYi1hOWM3YjAwNGEzOGUiLCJJbXBvcnRJZCI6bnVsbCwiVGl0bGUiOiJSZXBvcnQiLCJOb3RlIjpudWxsLCJIeXBlcmxpbmsiOnsiJGlkIjoiODA2IiwiQWRkcmVzcyI6IiIsIlN1YkFkZHJlc3MiOiIifSwiSXNDaGFuZ2VkIjpmYWxzZSwiSXNOZXciOmZhbHNlfSx7IiRpZCI6IjgwNyIsIkRhdGUiOiIyMDI2LTExLTMwVDIzOjU5OjAwIiwiU3R5bGUiOnsiJGlkIjoiODA4IiwiU2hhcGUiOjEzLCJDb25uZWN0b3JNYXJnaW4iOnsiJGlkIjoiODA5IiwiVG9wIjowLjAsIkxlZnQiOjIuMCwiUmlnaHQiOjIuMCwiQm90dG9tIjowLjB9LCJDb25uZWN0b3JTdHlsZSI6eyIkaWQiOiI4MTAiLCJMaW5lQ29sb3IiOnsiJGlkIjoiODExIiwiJHR5cGUiOiJOTFJFLkNvbW1vbi5Eb20uU29saWRDb2xvckJydXNoLCBOTFJFLkNvbW1vbiIsIkNvbG9yIjp7IiRpZCI6IjgxMiIsIkEiOjEyNywiUiI6NzksIkciOjEyOSwiQiI6MTg5fX0sIkxpbmVXZWlnaHQiOjEuMCwiTGluZVR5cGUiOjAsIlBhcmVudFN0eWxlIjpudWxsfSwiSXNCZWxvd1RpbWViYW5kIjp0cnVlLCJQb3NpdGlvbk9uVGFzayI6MCwiSGlkZURhdGUiOmZhbHNlLCJTaGFwZVNpemUiOjEsIlNwYWNpbmciOjIuMCwiUGFkZGluZyI6eyIkaWQiOiI4MTMiLCJUb3AiOjcuMCwiTGVmdCI6My4wLCJSaWdodCI6MC4wLCJCb3R0b20iOjIuMH0sIlNoYXBlU3R5bGUiOnsiJGlkIjoiODE0IiwiTWFyZ2luIjp7IiRpZCI6IjgxNSIsIlRvcCI6MC4wLCJMZWZ0IjowLjAsIlJpZ2h0IjowLjAsIkJvdHRvbSI6MC4wfSwiUGFkZGluZyI6eyIkaWQiOiI4MTYiLCJUb3AiOjAuMCwiTGVmdCI6MC4wLCJSaWdodCI6MC4wLCJCb3R0b20iOjAuMH0sIkJhY2tncm91bmQiOnsiJGlkIjoiODE3IiwiQ29sb3IiOnsiJGlkIjoiODE4IiwiQSI6MjU1LCJSIjoxMTIsIkciOjE3MywiQiI6NzF9fSwiSXNWaXNpYmxlIjp0cnVlLCJXaWR0aCI6MTguMCwiSGVpZ2h0IjoyMC4wLCJCb3JkZXJTdHlsZSI6eyIkaWQiOiI4MTkiLCJMaW5lQ29sb3IiOnsiJHJlZiI6IjQ1OCJ9LCJMaW5lV2VpZ2h0IjowLjAsIkxpbmVUeXBlIjowLCJQYXJlbnRTdHlsZSI6bnVsbH0sIlBhcmVudFN0eWxlIjpudWxsfSwiVGl0bGVTdHlsZSI6eyIkaWQiOiI4MjAiLCJGb250U2V0dGluZ3MiOnsiJGlkIjoiODIxIiwiRm9udFNpemUiOjExLCJGb250TmFtZSI6IkNhbGlicmkiLCJJc0JvbGQiOnRydWUsIklzSXRhbGljIjpmYWxzZSwiSXNVbmRlcmxpbmVkIjpmYWxzZSwiUGFyZW50U3R5bGUiOm51bGx9LCJBdXRvU2l6ZSI6MiwiRm9yZWdyb3VuZCI6eyIkaWQiOiI4MjIiLCJDb2xvciI6eyIkaWQiOiI4MjMiLCJBIjoyNTUsIlIiOjAsIkciOjAsIkIiOjB9fSwiTWF4V2lkdGgiOjcyLjQsIk1heEhlaWdodCI6IkluZmluaXR5IiwiU21hcnRGb3JlZ3JvdW5kSXNBY3RpdmUiOmZhbHNlLCJIb3Jpem9udGFsQWxpZ25tZW50IjoxLCJWZXJ0aWNhbEFsaWdubWVudCI6MCwiU21hcnRGb3JlZ3JvdW5kIjpudWxsLCJCYWNrZ3JvdW5kRmlsbFR5cGUiOjAsIk1hcmdpbiI6eyIkaWQiOiI4MjQiLCJUb3AiOjAuMCwiTGVmdCI6MC4wLCJSaWdodCI6MC4wLCJCb3R0b20iOjAuMH0sIlBhZGRpbmciOnsiJGlkIjoiODI1IiwiVG9wIjowLjAsIkxlZnQiOjAuMCwiUmlnaHQiOjAuMCwiQm90dG9tIjowLjB9LCJCYWNrZ3JvdW5kIjp7IiRpZCI6IjgyNiIsIkNvbG9yIjp7IiRpZCI6IjgyNyIsIkEiOjAsIlIiOjI1NSwiRyI6MjU1LCJCIjoyNTV9fSwiSXNWaXNpYmxlIjp0cnVlLCJXaWR0aCI6MC4wLCJIZWlnaHQiOjAuMCwiQm9yZGVyU3R5bGUiOnsiJGlkIjoiODI4IiwiTGluZUNvbG9yIjpudWxsLCJMaW5lV2VpZ2h0IjowLjAsIkxpbmVUeXBlIjowLCJQYXJlbnRTdHlsZSI6bnVsbH0sIlBhcmVudFN0eWxlIjpudWxsfSwiRGF0ZVN0eWxlIjp7IiRpZCI6IjgyOSIsIkZvbnRTZXR0aW5ncyI6eyIkaWQiOiI4MzAiLCJGb250U2l6ZSI6MTAsIkZvbnROYW1lIjoiQ2FsaWJyaSIsIklzQm9sZCI6ZmFsc2UsIklzSXRhbGljIjpmYWxzZSwiSXNVbmRlcmxpbmVkIjpmYWxzZSwiUGFyZW50U3R5bGUiOm51bGx9LCJBdXRvU2l6ZSI6MCwiRm9yZWdyb3VuZCI6eyIkaWQiOiI4MzEiLCJDb2xvciI6eyIkaWQiOiI4MzI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gzMyIsIlRvcCI6MC4wLCJMZWZ0IjowLjAsIlJpZ2h0IjowLjAsIkJvdHRvbSI6MC4wfSwiUGFkZGluZyI6eyIkaWQiOiI4MzQiLCJUb3AiOjAuMCwiTGVmdCI6MC4wLCJSaWdodCI6MC4wLCJCb3R0b20iOjAuMH0sIkJhY2tncm91bmQiOnsiJGlkIjoiODM1IiwiQ29sb3IiOnsiJGlkIjoiODM2IiwiQSI6MCwiUiI6MjU1LCJHIjoyNTUsIkIiOjI1NX19LCJJc1Zpc2libGUiOnRydWUsIldpZHRoIjowLjAsIkhlaWdodCI6MC4wLCJCb3JkZXJTdHlsZSI6eyIkaWQiOiI4MzciLCJMaW5lQ29sb3IiOm51bGwsIkxpbmVXZWlnaHQiOjAuMCwiTGluZVR5cGUiOjAsIlBhcmVudFN0eWxlIjpudWxsfSwiUGFyZW50U3R5bGUiOm51bGx9LCJEYXRlRm9ybWF0Ijp7IiRpZCI6IjgzOC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gzOSIsIkRhdGVQYXJ0SXNWaXNpYmxlIjp0cnVlLCJUaW1lUGFydElzVmlzaWJsZSI6ZmFsc2V9fSwiV2Vla051bWJlcmluZyI6eyIkaWQiOiI4NDAiLCJGb3JtYXQiOjAsIklzVmlzaWJsZSI6ZmFsc2UsIkxhc3RLbm93blZpc2liaWxpdHlTdGF0ZSI6ZmFsc2V9LCJJc1Zpc2libGUiOnRydWUsIlBhcmVudFN0eWxlIjpudWxsfSwiSW5kZXgiOjgsIlBlcmNlbnRhZ2VDb21wbGV0ZSI6bnVsbCwiUG9zaXRpb24iOnsiUmF0aW8iOjAuMCwiSXNDdXN0b20iOmZhbHNlfSwiRGF0ZUZvcm1hdCI6eyIkcmVmIjoiODM4In0sIldlZWtOdW1iZXJpbmciOnsiJGlkIjoiODQxIiwiRm9ybWF0IjowLCJJc1Zpc2libGUiOmZhbHNlLCJMYXN0S25vd25WaXNpYmlsaXR5U3RhdGUiOmZhbHNlfSwiUmVsYXRlZFRhc2tJZCI6IjAwMDAwMDAwLTAwMDAtMDAwMC0wMDAwLTAwMDAwMDAwMDAwMCIsIklkIjoiOWM4ZGRmN2EtNzBjMS00OGViLWE5MTEtNDVjYTMxN2YzNDNiIiwiSW1wb3J0SWQiOm51bGwsIlRpdGxlIjoiRXN0aW1hdGVkIERydWcgQXBwcm92YWwgRGF0ZSIsIk5vdGUiOm51bGwsIkh5cGVybGluayI6eyIkaWQiOiI4NDIiLCJBZGRyZXNzIjoiIiwiU3ViQWRkcmVzcyI6IiJ9LCJJc0NoYW5nZWQiOmZhbHNlLCJJc05ldyI6ZmFsc2V9XSwiVGFza3MiOlt7IiRpZCI6Ijg0MyIsIkdyb3VwTmFtZSI6IjRjMDVjMmZlLTg4YTgtNDcxOS05NWYzLTdiYjQ2MTYyZTkwYiIsIlN0YXJ0RGF0ZSI6IjIwMjUtMDEtMDFUMDA6MDA6MDBaIiwiRW5kRGF0ZSI6IjIwMjUtMTAtMzFUMjM6NTk6MDBaIiwiUGVyY2VudGFnZUNvbXBsZXRlIjpudWxsLCJTdHlsZSI6eyIkaWQiOiI4NDQiLCJTaGFwZSI6NCwiU2hhcGVUaGlja25lc3MiOjIsIkR1cmF0aW9uRm9ybWF0Ijo2LCJJbmNsdWRlTm9uV29ya2luZ0RheXNJbkR1cmF0aW9uIjpmYWxzZSwiUGVyY2VudGFnZUNvbXBsZXRlU3R5bGUiOnsiJGlkIjoiODQ1IiwiRm9udFNldHRpbmdzIjp7IiRpZCI6Ijg0NiIsIkZvbnRTaXplIjoxMCwiRm9udE5hbWUiOiJDYWxpYnJpIiwiSXNCb2xkIjpmYWxzZSwiSXNJdGFsaWMiOmZhbHNlLCJJc1VuZGVybGluZWQiOmZhbHNlLCJQYXJlbnRTdHlsZSI6bnVsbH0sIkF1dG9TaXplIjowLCJGb3JlZ3JvdW5kIjp7IiRpZCI6Ijg0NyIsIkNvbG9yIjp7IiRpZCI6Ijg0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DQ5IiwiVG9wIjowLjAsIkxlZnQiOjAuMCwiUmlnaHQiOjAuMCwiQm90dG9tIjowLjB9LCJQYWRkaW5nIjp7IiRpZCI6Ijg1MCIsIlRvcCI6MC4wLCJMZWZ0IjowLjAsIlJpZ2h0IjowLjAsIkJvdHRvbSI6MC4wfSwiQmFja2dyb3VuZCI6eyIkaWQiOiI4NTEiLCJDb2xvciI6eyIkcmVmIjoiNDUifX0sIklzVmlzaWJsZSI6dHJ1ZSwiV2lkdGgiOjAuMCwiSGVpZ2h0IjowLjAsIkJvcmRlclN0eWxlIjp7IiRpZCI6Ijg1MiIsIkxpbmVDb2xvciI6bnVsbCwiTGluZVdlaWdodCI6MC4wLCJMaW5lVHlwZSI6MCwiUGFyZW50U3R5bGUiOm51bGx9LCJQYXJlbnRTdHlsZSI6bnVsbH0sIkR1cmF0aW9uU3R5bGUiOnsiJGlkIjoiODUzIiwiRm9udFNldHRpbmdzIjp7IiRpZCI6Ijg1NCIsIkZvbnRTaXplIjoxMSwiRm9udE5hbWUiOiJDYWxpYnJpIiwiSXNCb2xkIjpmYWxzZSwiSXNJdGFsaWMiOmZhbHNlLCJJc1VuZGVybGluZWQiOmZhbHNlLCJQYXJlbnRTdHlsZSI6bnVsbH0sIkF1dG9TaXplIjowLCJGb3JlZ3JvdW5kIjp7IiRpZCI6Ijg1NSIsIkNvbG9yIjp7IiRpZCI6Ijg1NiIsIkEiOjI1NSwiUiI6MTc4LCJHIjoxNCwiQiI6MTh9fSwiTWF4V2lkdGgiOjIwMC4wLCJNYXhIZWlnaHQiOiJJbmZpbml0eSIsIlNtYXJ0Rm9yZWdyb3VuZElzQWN0aXZlIjpmYWxzZSwiSG9yaXpvbnRhbEFsaWdubWVudCI6MiwiVmVydGljYWxBbGlnbm1lbnQiOjAsIlNtYXJ0Rm9yZWdyb3VuZCI6bnVsbCwiQmFja2dyb3VuZEZpbGxUeXBlIjowLCJNYXJnaW4iOnsiJGlkIjoiODU3IiwiVG9wIjowLjAsIkxlZnQiOjAuMCwiUmlnaHQiOjAuMCwiQm90dG9tIjowLjB9LCJQYWRkaW5nIjp7IiRpZCI6Ijg1OCIsIlRvcCI6MC4wLCJMZWZ0IjowLjAsIlJpZ2h0IjowLjAsIkJvdHRvbSI6MC4wfSwiQmFja2dyb3VuZCI6eyIkaWQiOiI4NTkiLCJDb2xvciI6eyIkcmVmIjoiNDUifX0sIklzVmlzaWJsZSI6dHJ1ZSwiV2lkdGgiOjAuMCwiSGVpZ2h0IjowLjAsIkJvcmRlclN0eWxlIjp7IiRpZCI6Ijg2MCIsIkxpbmVDb2xvciI6bnVsbCwiTGluZVdlaWdodCI6MC4wLCJMaW5lVHlwZSI6MCwiUGFyZW50U3R5bGUiOm51bGx9LCJQYXJlbnRTdHlsZSI6bnVsbH0sIkhvcml6b250YWxDb25uZWN0b3JTdHlsZSI6eyIkaWQiOiI4NjEiLCJMaW5lQ29sb3IiOnsiJGlkIjoiODYyIiwiJHR5cGUiOiJOTFJFLkNvbW1vbi5Eb20uU29saWRDb2xvckJydXNoLCBOTFJFLkNvbW1vbiIsIkNvbG9yIjp7IiRpZCI6Ijg2MyIsIkEiOjI1NSwiUiI6MjA0LCJHIjoyMDQsIkIiOjIwNH19LCJMaW5lV2VpZ2h0IjoxLjAsIkxpbmVUeXBlIjowLCJQYXJlbnRTdHlsZSI6bnVsbH0sIlZlcnRpY2FsQ29ubmVjdG9yU3R5bGUiOnsiJGlkIjoiODY0IiwiTGluZUNvbG9yIjp7IiRpZCI6Ijg2NSIsIiR0eXBlIjoiTkxSRS5Db21tb24uRG9tLlNvbGlkQ29sb3JCcnVzaCwgTkxSRS5Db21tb24iLCJDb2xvciI6eyIkaWQiOiI4NjYiLCJBIjoyNTUsIlIiOjIwNCwiRyI6MjA0LCJCIjoyMDR9fSwiTGluZVdlaWdodCI6MC4wLCJMaW5lVHlwZSI6MCwiUGFyZW50U3R5bGUiOm51bGx9LCJNYXJnaW4iOm51bGwsIlN0YXJ0RGF0ZVBvc2l0aW9uIjoxLCJFbmREYXRlUG9zaXRpb24iOjEsIkRhdGVJc1Zpc2libGUiOnRydWUsIlRpdGxlUG9zaXRpb24iOjIsIkR1cmF0aW9uUG9zaXRpb24iOjYsIlBlcmNlbnRhZ2VDb21wbGV0ZWRQb3NpdGlvbiI6NiwiU3BhY2luZyI6MiwiSXNCZWxvd1RpbWViYW5kIjpmYWxzZSwiUGVyY2VudGFnZUNvbXBsZXRlU2hhcGVPcGFjaXR5IjozNSwiU2hhcGVTdHlsZSI6eyIkaWQiOiI4NjciLCJNYXJnaW4iOnsiJGlkIjoiODY4IiwiVG9wIjowLjAsIkxlZnQiOjQuMCwiUmlnaHQiOjQuMCwiQm90dG9tIjowLjB9LCJQYWRkaW5nIjp7IiRpZCI6Ijg2OSIsIlRvcCI6MC4wLCJMZWZ0IjowLjAsIlJpZ2h0IjowLjAsIkJvdHRvbSI6MC4wfSwiQmFja2dyb3VuZCI6eyIkaWQiOiI4NzAiLCJDb2xvciI6eyIkcmVmIjoiMjQxIn19LCJJc1Zpc2libGUiOnRydWUsIldpZHRoIjowLjAsIkhlaWdodCI6MjIuMCwiQm9yZGVyU3R5bGUiOnsiJGlkIjoiODcxIiwiTGluZUNvbG9yIjp7IiRpZCI6Ijg3MiIsIiR0eXBlIjoiTkxSRS5Db21tb24uRG9tLlNvbGlkQ29sb3JCcnVzaCwgTkxSRS5Db21tb24iLCJDb2xvciI6eyIkaWQiOiI4NzMiLCJBIjoyNTUsIlIiOjI1NSwiRyI6MCwiQiI6MH19LCJMaW5lV2VpZ2h0IjowLjAsIkxpbmVUeXBlIjowLCJQYXJlbnRTdHlsZSI6bnVsbH0sIlBhcmVudFN0eWxlIjpudWxsfSwiVGl0bGVTdHlsZSI6eyIkaWQiOiI4NzQiLCJGb250U2V0dGluZ3MiOnsiJGlkIjoiODc1IiwiRm9udFNpemUiOjExLCJGb250TmFtZSI6IkNhbGlicmkiLCJJc0JvbGQiOnRydWUsIklzSXRhbGljIjpmYWxzZSwiSXNVbmRlcmxpbmVkIjpmYWxzZSwiUGFyZW50U3R5bGUiOm51bGx9LCJBdXRvU2l6ZSI6MCwiRm9yZWdyb3VuZCI6eyIkaWQiOiI4NzYiLCJDb2xvciI6eyIkaWQiOiI4Nz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ODc4IiwiVG9wIjowLjAsIkxlZnQiOjAuMCwiUmlnaHQiOjAuMCwiQm90dG9tIjowLjB9LCJQYWRkaW5nIjp7IiRpZCI6Ijg3OSIsIlRvcCI6MC4wLCJMZWZ0IjowLjAsIlJpZ2h0IjowLjAsIkJvdHRvbSI6MC4wfSwiQmFja2dyb3VuZCI6eyIkaWQiOiI4ODAiLCJDb2xvciI6eyIkaWQiOiI4ODEiLCJBIjowLCJSIjoyNTUsIkciOjI1NSwiQiI6MjU1fX0sIklzVmlzaWJsZSI6dHJ1ZSwiV2lkdGgiOjAuMCwiSGVpZ2h0IjowLjAsIkJvcmRlclN0eWxlIjp7IiRpZCI6Ijg4MiIsIkxpbmVDb2xvciI6bnVsbCwiTGluZVdlaWdodCI6MC4wLCJMaW5lVHlwZSI6MCwiUGFyZW50U3R5bGUiOm51bGx9LCJQYXJlbnRTdHlsZSI6bnVsbH0sIkRhdGVTdHlsZSI6eyIkaWQiOiI4ODMiLCJGb250U2V0dGluZ3MiOnsiJGlkIjoiODg0IiwiRm9udFNpemUiOjEwLCJGb250TmFtZSI6IkNhbGlicmkiLCJJc0JvbGQiOmZhbHNlLCJJc0l0YWxpYyI6ZmFsc2UsIklzVW5kZXJsaW5lZCI6ZmFsc2UsIlBhcmVudFN0eWxlIjpudWxsfSwiQXV0b1NpemUiOjAsIkZvcmVncm91bmQiOnsiJGlkIjoiODg1IiwiQ29sb3IiOnsiJGlkIjoiODg2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g4NyIsIlRvcCI6MC4wLCJMZWZ0IjowLjAsIlJpZ2h0IjowLjAsIkJvdHRvbSI6MC4wfSwiUGFkZGluZyI6eyIkaWQiOiI4ODgiLCJUb3AiOjAuMCwiTGVmdCI6MC4wLCJSaWdodCI6MC4wLCJCb3R0b20iOjAuMH0sIkJhY2tncm91bmQiOnsiJGlkIjoiODg5IiwiQ29sb3IiOnsiJGlkIjoiODkwIiwiQSI6MCwiUiI6MjU1LCJHIjoyNTUsIkIiOjI1NX19LCJJc1Zpc2libGUiOnRydWUsIldpZHRoIjowLjAsIkhlaWdodCI6MC4wLCJCb3JkZXJTdHlsZSI6eyIkaWQiOiI4OTEiLCJMaW5lQ29sb3IiOm51bGwsIkxpbmVXZWlnaHQiOjAuMCwiTGluZVR5cGUiOjAsIlBhcmVudFN0eWxlIjpudWxsfSwiUGFyZW50U3R5bGUiOm51bGx9LCJEYXRlRm9ybWF0Ijp7IiRpZCI6Ijg5Mi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OTMiLCJGb3JtYXQiOjAsIklzVmlzaWJsZSI6ZmFsc2UsIkxhc3RLbm93blZpc2liaWxpdHlTdGF0ZSI6ZmFsc2V9LCJJc1Zpc2libGUiOnRydWUsIlBhcmVudFN0eWxlIjpudWxsfSwiSW5kZXgiOjAsIlNtYXJ0RHVyYXRpb25BY3RpdmF0ZWQiOmZhbHNlLCJEYXRlRm9ybWF0Ijp7IiRyZWYiOiI4OTIifSwiV2Vla051bWJlcmluZyI6eyIkaWQiOiI4OTQiLCJGb3JtYXQiOjAsIklzVmlzaWJsZSI6ZmFsc2UsIkxhc3RLbm93blZpc2liaWxpdHlTdGF0ZSI6ZmFsc2V9LCJJZCI6ImE4MjI2OWViLTMzNWYtNDgyNi1iNjI3LWQ0YWZjZTQxN2YwMSIsIkltcG9ydElkIjpudWxsLCJUaXRsZSI6IlBoYXNlIEkgVHJpYWwiLCJOb3RlIjpudWxsLCJIeXBlcmxpbmsiOnsiJGlkIjoiODk1IiwiQWRkcmVzcyI6IiIsIlN1YkFkZHJlc3MiOiIifSwiSXNDaGFuZ2VkIjpmYWxzZSwiSXNOZXciOmZhbHNlfSx7IiRpZCI6Ijg5NiIsIkdyb3VwTmFtZSI6IjRjMDVjMmZlLTg4YTgtNDcxOS05NWYzLTdiYjQ2MTYyZTkwYiIsIlN0YXJ0RGF0ZSI6IjIwMjUtMTEtMDFUMDA6MDA6MDBaIiwiRW5kRGF0ZSI6IjIwMjYtMDktMzBUMjM6NTk6MDBaIiwiUGVyY2VudGFnZUNvbXBsZXRlIjpudWxsLCJTdHlsZSI6eyIkaWQiOiI4OTciLCJTaGFwZSI6NCwiU2hhcGVUaGlja25lc3MiOjIsIkR1cmF0aW9uRm9ybWF0Ijo2LCJJbmNsdWRlTm9uV29ya2luZ0RheXNJbkR1cmF0aW9uIjpmYWxzZSwiUGVyY2VudGFnZUNvbXBsZXRlU3R5bGUiOnsiJGlkIjoiODk4IiwiRm9udFNldHRpbmdzIjp7IiRpZCI6Ijg5OSIsIkZvbnRTaXplIjoxMCwiRm9udE5hbWUiOiJDYWxpYnJpIiwiSXNCb2xkIjpmYWxzZSwiSXNJdGFsaWMiOmZhbHNlLCJJc1VuZGVybGluZWQiOmZhbHNlLCJQYXJlbnRTdHlsZSI6bnVsbH0sIkF1dG9TaXplIjowLCJGb3JlZ3JvdW5kIjp7IiRyZWYiOiI4NDcifSwiTWF4V2lkdGgiOjIwMC4wLCJNYXhIZWlnaHQiOiJJbmZpbml0eSIsIlNtYXJ0Rm9yZWdyb3VuZElzQWN0aXZlIjpmYWxzZSwiSG9yaXpvbnRhbEFsaWdubWVudCI6MCwiVmVydGljYWxBbGlnbm1lbnQiOjAsIlNtYXJ0Rm9yZWdyb3VuZCI6bnVsbCwiQmFja2dyb3VuZEZpbGxUeXBlIjowLCJNYXJnaW4iOnsiJGlkIjoiOTAwIiwiVG9wIjowLjAsIkxlZnQiOjAuMCwiUmlnaHQiOjAuMCwiQm90dG9tIjowLjB9LCJQYWRkaW5nIjp7IiRpZCI6IjkwMSIsIlRvcCI6MC4wLCJMZWZ0IjowLjAsIlJpZ2h0IjowLjAsIkJvdHRvbSI6MC4wfSwiQmFja2dyb3VuZCI6eyIkcmVmIjoiODUxIn0sIklzVmlzaWJsZSI6dHJ1ZSwiV2lkdGgiOjAuMCwiSGVpZ2h0IjowLjAsIkJvcmRlclN0eWxlIjp7IiRpZCI6IjkwMiIsIkxpbmVDb2xvciI6bnVsbCwiTGluZVdlaWdodCI6MC4wLCJMaW5lVHlwZSI6MCwiUGFyZW50U3R5bGUiOm51bGx9LCJQYXJlbnRTdHlsZSI6bnVsbH0sIkR1cmF0aW9uU3R5bGUiOnsiJGlkIjoiOTAzIiwiRm9udFNldHRpbmdzIjp7IiRpZCI6IjkwNCIsIkZvbnRTaXplIjoxMSwiRm9udE5hbWUiOiJDYWxpYnJpIiwiSXNCb2xkIjpmYWxzZSwiSXNJdGFsaWMiOmZhbHNlLCJJc1VuZGVybGluZWQiOmZhbHNlLCJQYXJlbnRTdHlsZSI6bnVsbH0sIkF1dG9TaXplIjowLCJGb3JlZ3JvdW5kIjp7IiRpZCI6IjkwNSIsIkNvbG9yIjp7IiRpZCI6Ijkw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TA3IiwiVG9wIjowLjAsIkxlZnQiOjAuMCwiUmlnaHQiOjAuMCwiQm90dG9tIjowLjB9LCJQYWRkaW5nIjp7IiRpZCI6IjkwOCIsIlRvcCI6MC4wLCJMZWZ0IjowLjAsIlJpZ2h0IjowLjAsIkJvdHRvbSI6MC4wfSwiQmFja2dyb3VuZCI6eyIkaWQiOiI5MDkiLCJDb2xvciI6eyIkaWQiOiI5MTAiLCJBIjowLCJSIjoyNTUsIkciOjI1NSwiQiI6MjU1fX0sIklzVmlzaWJsZSI6dHJ1ZSwiV2lkdGgiOjAuMCwiSGVpZ2h0IjowLjAsIkJvcmRlclN0eWxlIjp7IiRpZCI6IjkxMSIsIkxpbmVDb2xvciI6bnVsbCwiTGluZVdlaWdodCI6MC4wLCJMaW5lVHlwZSI6MCwiUGFyZW50U3R5bGUiOm51bGx9LCJQYXJlbnRTdHlsZSI6bnVsbH0sIkhvcml6b250YWxDb25uZWN0b3JTdHlsZSI6eyIkaWQiOiI5MTIiLCJMaW5lQ29sb3IiOnsiJHJlZiI6Ijg2MiJ9LCJMaW5lV2VpZ2h0IjoxLjAsIkxpbmVUeXBlIjowLCJQYXJlbnRTdHlsZSI6bnVsbH0sIlZlcnRpY2FsQ29ubmVjdG9yU3R5bGUiOnsiJGlkIjoiOTEzIiwiTGluZUNvbG9yIjp7IiRyZWYiOiI4NjUifSwiTGluZVdlaWdodCI6MC4wLCJMaW5lVHlwZSI6MCwiUGFyZW50U3R5bGUiOm51bGx9LCJNYXJnaW4iOm51bGwsIlN0YXJ0RGF0ZVBvc2l0aW9uIjoxLCJFbmREYXRlUG9zaXRpb24iOjEsIkRhdGVJc1Zpc2libGUiOnRydWUsIlRpdGxlUG9zaXRpb24iOjIsIkR1cmF0aW9uUG9zaXRpb24iOjQsIlBlcmNlbnRhZ2VDb21wbGV0ZWRQb3NpdGlvbiI6NiwiU3BhY2luZyI6MiwiSXNCZWxvd1RpbWViYW5kIjpmYWxzZSwiUGVyY2VudGFnZUNvbXBsZXRlU2hhcGVPcGFjaXR5IjozNSwiU2hhcGVTdHlsZSI6eyIkaWQiOiI5MTQiLCJNYXJnaW4iOnsiJGlkIjoiOTE1IiwiVG9wIjowLjAsIkxlZnQiOjQuMCwiUmlnaHQiOjQuMCwiQm90dG9tIjowLjB9LCJQYWRkaW5nIjp7IiRpZCI6IjkxNiIsIlRvcCI6MC4wLCJMZWZ0IjowLjAsIlJpZ2h0IjowLjAsIkJvdHRvbSI6MC4wfSwiQmFja2dyb3VuZCI6eyIkaWQiOiI5MTciLCJDb2xvciI6eyIkaWQiOiI5MTgiLCJBIjoyNTUsIlIiOjExMiwiRyI6MTczLCJCIjo3MX19LCJJc1Zpc2libGUiOnRydWUsIldpZHRoIjowLjAsIkhlaWdodCI6MjIuMCwiQm9yZGVyU3R5bGUiOnsiJGlkIjoiOTE5IiwiTGluZUNvbG9yIjp7IiRyZWYiOiI4NzIifSwiTGluZVdlaWdodCI6MC4wLCJMaW5lVHlwZSI6MCwiUGFyZW50U3R5bGUiOm51bGx9LCJQYXJlbnRTdHlsZSI6bnVsbH0sIlRpdGxlU3R5bGUiOnsiJGlkIjoiOTIwIiwiRm9udFNldHRpbmdzIjp7IiRpZCI6IjkyMSIsIkZvbnRTaXplIjoxMSwiRm9udE5hbWUiOiJDYWxpYnJpIiwiSXNCb2xkIjp0cnVlLCJJc0l0YWxpYyI6ZmFsc2UsIklzVW5kZXJsaW5lZCI6ZmFsc2UsIlBhcmVudFN0eWxlIjpudWxsfSwiQXV0b1NpemUiOjAsIkZvcmVncm91bmQiOnsiJGlkIjoiOTIyIiwiQ29sb3IiOnsiJGlkIjoiOTIz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kyNCIsIlRvcCI6MC4wLCJMZWZ0IjowLjAsIlJpZ2h0IjowLjAsIkJvdHRvbSI6MC4wfSwiUGFkZGluZyI6eyIkaWQiOiI5MjUiLCJUb3AiOjAuMCwiTGVmdCI6MC4wLCJSaWdodCI6MC4wLCJCb3R0b20iOjAuMH0sIkJhY2tncm91bmQiOnsiJGlkIjoiOTI2IiwiQ29sb3IiOnsiJGlkIjoiOTI3IiwiQSI6MCwiUiI6MjU1LCJHIjoyNTUsIkIiOjI1NX19LCJJc1Zpc2libGUiOnRydWUsIldpZHRoIjowLjAsIkhlaWdodCI6MC4wLCJCb3JkZXJTdHlsZSI6eyIkaWQiOiI5MjgiLCJMaW5lQ29sb3IiOm51bGwsIkxpbmVXZWlnaHQiOjAuMCwiTGluZVR5cGUiOjAsIlBhcmVudFN0eWxlIjpudWxsfSwiUGFyZW50U3R5bGUiOm51bGx9LCJEYXRlU3R5bGUiOnsiJGlkIjoiOTI5IiwiRm9udFNldHRpbmdzIjp7IiRpZCI6IjkzMCIsIkZvbnRTaXplIjoxMCwiRm9udE5hbWUiOiJDYWxpYnJpIiwiSXNCb2xkIjpmYWxzZSwiSXNJdGFsaWMiOmZhbHNlLCJJc1VuZGVybGluZWQiOmZhbHNlLCJQYXJlbnRTdHlsZSI6bnVsbH0sIkF1dG9TaXplIjowLCJGb3JlZ3JvdW5kIjp7IiRpZCI6IjkzMSIsIkNvbG9yIjp7IiRpZCI6Ijkz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5MzMiLCJUb3AiOjAuMCwiTGVmdCI6MC4wLCJSaWdodCI6MC4wLCJCb3R0b20iOjAuMH0sIlBhZGRpbmciOnsiJGlkIjoiOTM0IiwiVG9wIjowLjAsIkxlZnQiOjAuMCwiUmlnaHQiOjAuMCwiQm90dG9tIjowLjB9LCJCYWNrZ3JvdW5kIjp7IiRpZCI6IjkzNSIsIkNvbG9yIjp7IiRpZCI6IjkzNiIsIkEiOjAsIlIiOjI1NSwiRyI6MjU1LCJCIjoyNTV9fSwiSXNWaXNpYmxlIjp0cnVlLCJXaWR0aCI6MC4wLCJIZWlnaHQiOjAuMCwiQm9yZGVyU3R5bGUiOnsiJGlkIjoiOTM3IiwiTGluZUNvbG9yIjpudWxsLCJMaW5lV2VpZ2h0IjowLjAsIkxpbmVUeXBlIjowLCJQYXJlbnRTdHlsZSI6bnVsbH0sIlBhcmVudFN0eWxlIjpudWxsfSwiRGF0ZUZvcm1hdCI6eyIkcmVmIjoiODkyIn0sIldlZWtOdW1iZXJpbmciOnsiJGlkIjoiOTM4IiwiRm9ybWF0IjowLCJJc1Zpc2libGUiOmZhbHNlLCJMYXN0S25vd25WaXNpYmlsaXR5U3RhdGUiOmZhbHNlfSwiSXNWaXNpYmxlIjp0cnVlLCJQYXJlbnRTdHlsZSI6bnVsbH0sIkluZGV4IjoxLCJTbWFydER1cmF0aW9uQWN0aXZhdGVkIjpmYWxzZSwiRGF0ZUZvcm1hdCI6eyIkcmVmIjoiODkyIn0sIldlZWtOdW1iZXJpbmciOnsiJGlkIjoiOTM5IiwiRm9ybWF0IjowLCJJc1Zpc2libGUiOmZhbHNlLCJMYXN0S25vd25WaXNpYmlsaXR5U3RhdGUiOmZhbHNlfSwiSWQiOiJkZjRkODlhMy1kMzViLTQ1ZjctYjkwZS1mOWFlMjI5MjM0ZjIiLCJJbXBvcnRJZCI6bnVsbCwiVGl0bGUiOiJQaGFzZSBJSSBUcmlhbCIsIk5vdGUiOm51bGwsIkh5cGVybGluayI6eyIkaWQiOiI5NDAiLCJBZGRyZXNzIjoiIiwiU3ViQWRkcmVzcyI6IiJ9LCJJc0NoYW5nZWQiOmZhbHNlLCJJc05ldyI6ZmFsc2V9LHsiJGlkIjoiOTQxIiwiR3JvdXBOYW1lIjpudWxsLCJTdGFydERhdGUiOiIyMDI2LTA1LTMxVDAwOjAwOjAwWiIsIkVuZERhdGUiOiIyMDI2LTExLTMwVDIzOjU5OjAwWiIsIlBlcmNlbnRhZ2VDb21wbGV0ZSI6bnVsbCwiU3R5bGUiOnsiJGlkIjoiOTQyIiwiU2hhcGUiOjQsIlNoYXBlVGhpY2tuZXNzIjoyLCJEdXJhdGlvbkZvcm1hdCI6NiwiSW5jbHVkZU5vbldvcmtpbmdEYXlzSW5EdXJhdGlvbiI6ZmFsc2UsIlBlcmNlbnRhZ2VDb21wbGV0ZVN0eWxlIjp7IiRpZCI6Ijk0MyIsIkZvbnRTZXR0aW5ncyI6eyIkaWQiOiI5NDQiLCJGb250U2l6ZSI6MTAsIkZvbnROYW1lIjoiQ2FsaWJyaSIsIklzQm9sZCI6ZmFsc2UsIklzSXRhbGljIjpmYWxzZSwiSXNVbmRlcmxpbmVkIjpmYWxzZSwiUGFyZW50U3R5bGUiOm51bGx9LCJBdXRvU2l6ZSI6MCwiRm9yZWdyb3VuZCI6eyIkcmVmIjoiODQ3In0sIk1heFdpZHRoIjoyMDAuMCwiTWF4SGVpZ2h0IjoiSW5maW5pdHkiLCJTbWFydEZvcmVncm91bmRJc0FjdGl2ZSI6ZmFsc2UsIkhvcml6b250YWxBbGlnbm1lbnQiOjAsIlZlcnRpY2FsQWxpZ25tZW50IjowLCJTbWFydEZvcmVncm91bmQiOm51bGwsIkJhY2tncm91bmRGaWxsVHlwZSI6MCwiTWFyZ2luIjp7IiRpZCI6Ijk0NSIsIlRvcCI6MC4wLCJMZWZ0IjowLjAsIlJpZ2h0IjowLjAsIkJvdHRvbSI6MC4wfSwiUGFkZGluZyI6eyIkaWQiOiI5NDYiLCJUb3AiOjAuMCwiTGVmdCI6MC4wLCJSaWdodCI6MC4wLCJCb3R0b20iOjAuMH0sIkJhY2tncm91bmQiOnsiJHJlZiI6Ijg1MSJ9LCJJc1Zpc2libGUiOnRydWUsIldpZHRoIjowLjAsIkhlaWdodCI6MC4wLCJCb3JkZXJTdHlsZSI6eyIkaWQiOiI5NDciLCJMaW5lQ29sb3IiOm51bGwsIkxpbmVXZWlnaHQiOjAuMCwiTGluZVR5cGUiOjAsIlBhcmVudFN0eWxlIjpudWxsfSwiUGFyZW50U3R5bGUiOm51bGx9LCJEdXJhdGlvblN0eWxlIjp7IiRpZCI6Ijk0OCIsIkZvbnRTZXR0aW5ncyI6eyIkaWQiOiI5NDkiLCJGb250U2l6ZSI6MTEsIkZvbnROYW1lIjoiQ2FsaWJyaSIsIklzQm9sZCI6ZmFsc2UsIklzSXRhbGljIjpmYWxzZSwiSXNVbmRlcmxpbmVkIjpmYWxzZSwiUGFyZW50U3R5bGUiOm51bGx9LCJBdXRvU2l6ZSI6MCwiRm9yZWdyb3VuZCI6eyIkaWQiOiI5NTAiLCJDb2xvciI6eyIkaWQiOiI5NT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1MiIsIlRvcCI6MC4wLCJMZWZ0IjowLjAsIlJpZ2h0IjowLjAsIkJvdHRvbSI6MC4wfSwiUGFkZGluZyI6eyIkaWQiOiI5NTMiLCJUb3AiOjAuMCwiTGVmdCI6MC4wLCJSaWdodCI6MC4wLCJCb3R0b20iOjAuMH0sIkJhY2tncm91bmQiOnsiJGlkIjoiOTU0IiwiQ29sb3IiOnsiJGlkIjoiOTU1IiwiQSI6MCwiUiI6MjU1LCJHIjoyNTUsIkIiOjI1NX19LCJJc1Zpc2libGUiOnRydWUsIldpZHRoIjowLjAsIkhlaWdodCI6MC4wLCJCb3JkZXJTdHlsZSI6eyIkaWQiOiI5NTYiLCJMaW5lQ29sb3IiOm51bGwsIkxpbmVXZWlnaHQiOjAuMCwiTGluZVR5cGUiOjAsIlBhcmVudFN0eWxlIjpudWxsfSwiUGFyZW50U3R5bGUiOm51bGx9LCJIb3Jpem9udGFsQ29ubmVjdG9yU3R5bGUiOnsiJGlkIjoiOTU3IiwiTGluZUNvbG9yIjp7IiRyZWYiOiI4NjIifSwiTGluZVdlaWdodCI6MS4wLCJMaW5lVHlwZSI6MCwiUGFyZW50U3R5bGUiOm51bGx9LCJWZXJ0aWNhbENvbm5lY3RvclN0eWxlIjp7IiRpZCI6Ijk1OCIsIkxpbmVDb2xvciI6eyIkcmVmIjoiODY1In0sIkxpbmVXZWlnaHQiOjAuMCwiTGluZVR5cGUiOjAsIlBhcmVudFN0eWxlIjpudWxsfSwiTWFyZ2luIjpudWxsLCJTdGFydERhdGVQb3NpdGlvbiI6MSwiRW5kRGF0ZVBvc2l0aW9uIjoxLCJEYXRlSXNWaXNpYmxlIjp0cnVlLCJUaXRsZVBvc2l0aW9uIjoyLCJEdXJhdGlvblBvc2l0aW9uIjo0LCJQZXJjZW50YWdlQ29tcGxldGVkUG9zaXRpb24iOjYsIlNwYWNpbmciOjIsIklzQmVsb3dUaW1lYmFuZCI6ZmFsc2UsIlBlcmNlbnRhZ2VDb21wbGV0ZVNoYXBlT3BhY2l0eSI6MzUsIlNoYXBlU3R5bGUiOnsiJGlkIjoiOTU5IiwiTWFyZ2luIjp7IiRpZCI6Ijk2MCIsIlRvcCI6MC4wLCJMZWZ0Ijo0LjAsIlJpZ2h0Ijo0LjAsIkJvdHRvbSI6MC4wfSwiUGFkZGluZyI6eyIkaWQiOiI5NjEiLCJUb3AiOjAuMCwiTGVmdCI6MC4wLCJSaWdodCI6MC4wLCJCb3R0b20iOjAuMH0sIkJhY2tncm91bmQiOnsiJGlkIjoiOTYyIiwiQ29sb3IiOnsiJGlkIjoiOTYzIiwiQSI6MjU1LCJSIjoyMzcsIkciOjEyNSwiQiI6NDl9fSwiSXNWaXNpYmxlIjp0cnVlLCJXaWR0aCI6MC4wLCJIZWlnaHQiOjIyLjAsIkJvcmRlclN0eWxlIjp7IiRpZCI6Ijk2NCIsIkxpbmVDb2xvciI6eyIkcmVmIjoiODcyIn0sIkxpbmVXZWlnaHQiOjAuMCwiTGluZVR5cGUiOjAsIlBhcmVudFN0eWxlIjpudWxsfSwiUGFyZW50U3R5bGUiOm51bGx9LCJUaXRsZVN0eWxlIjp7IiRpZCI6Ijk2NSIsIkZvbnRTZXR0aW5ncyI6eyIkaWQiOiI5NjYiLCJGb250U2l6ZSI6MTEsIkZvbnROYW1lIjoiQ2FsaWJyaSIsIklzQm9sZCI6dHJ1ZSwiSXNJdGFsaWMiOmZhbHNlLCJJc1VuZGVybGluZWQiOmZhbHNlLCJQYXJlbnRTdHlsZSI6bnVsbH0sIkF1dG9TaXplIjowLCJGb3JlZ3JvdW5kIjp7IiRpZCI6Ijk2NyIsIkNvbG9yIjp7IiRpZCI6Ijk2OC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5NjkiLCJUb3AiOjAuMCwiTGVmdCI6MC4wLCJSaWdodCI6MC4wLCJCb3R0b20iOjAuMH0sIlBhZGRpbmciOnsiJGlkIjoiOTcwIiwiVG9wIjowLjAsIkxlZnQiOjAuMCwiUmlnaHQiOjAuMCwiQm90dG9tIjowLjB9LCJCYWNrZ3JvdW5kIjp7IiRpZCI6Ijk3MSIsIkNvbG9yIjp7IiRpZCI6Ijk3MiIsIkEiOjAsIlIiOjI1NSwiRyI6MjU1LCJCIjoyNTV9fSwiSXNWaXNpYmxlIjp0cnVlLCJXaWR0aCI6MC4wLCJIZWlnaHQiOjAuMCwiQm9yZGVyU3R5bGUiOnsiJGlkIjoiOTczIiwiTGluZUNvbG9yIjpudWxsLCJMaW5lV2VpZ2h0IjowLjAsIkxpbmVUeXBlIjowLCJQYXJlbnRTdHlsZSI6bnVsbH0sIlBhcmVudFN0eWxlIjpudWxsfSwiRGF0ZVN0eWxlIjp7IiRpZCI6Ijk3NCIsIkZvbnRTZXR0aW5ncyI6eyIkaWQiOiI5NzUiLCJGb250U2l6ZSI6MTAsIkZvbnROYW1lIjoiQ2FsaWJyaSIsIklzQm9sZCI6ZmFsc2UsIklzSXRhbGljIjpmYWxzZSwiSXNVbmRlcmxpbmVkIjpmYWxzZSwiUGFyZW50U3R5bGUiOm51bGx9LCJBdXRvU2l6ZSI6MCwiRm9yZWdyb3VuZCI6eyIkaWQiOiI5NzYiLCJDb2xvciI6eyIkaWQiOiI5Nzc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4IiwiVG9wIjowLjAsIkxlZnQiOjAuMCwiUmlnaHQiOjAuMCwiQm90dG9tIjowLjB9LCJQYWRkaW5nIjp7IiRpZCI6Ijk3OSIsIlRvcCI6MC4wLCJMZWZ0IjowLjAsIlJpZ2h0IjowLjAsIkJvdHRvbSI6MC4wfSwiQmFja2dyb3VuZCI6eyIkaWQiOiI5ODAiLCJDb2xvciI6eyIkaWQiOiI5ODEiLCJBIjowLCJSIjoyNTUsIkciOjI1NSwiQiI6MjU1fX0sIklzVmlzaWJsZSI6dHJ1ZSwiV2lkdGgiOjAuMCwiSGVpZ2h0IjowLjAsIkJvcmRlclN0eWxlIjp7IiRpZCI6Ijk4MiIsIkxpbmVDb2xvciI6bnVsbCwiTGluZVdlaWdodCI6MC4wLCJMaW5lVHlwZSI6MCwiUGFyZW50U3R5bGUiOm51bGx9LCJQYXJlbnRTdHlsZSI6bnVsbH0sIkRhdGVGb3JtYXQiOnsiJGlkIjoiOTg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4NCIsIkZvcm1hdCI6MCwiSXNWaXNpYmxlIjpmYWxzZSwiTGFzdEtub3duVmlzaWJpbGl0eVN0YXRlIjpmYWxzZX0sIklzVmlzaWJsZSI6dHJ1ZSwiUGFyZW50U3R5bGUiOm51bGx9LCJJbmRleCI6MywiU21hcnREdXJhdGlvbkFjdGl2YXRlZCI6ZmFsc2UsIkRhdGVGb3JtYXQiOnsiJHJlZiI6Ijk4MyJ9LCJXZWVrTnVtYmVyaW5nIjp7IiRpZCI6Ijk4NSIsIkZvcm1hdCI6MCwiSXNWaXNpYmxlIjpmYWxzZSwiTGFzdEtub3duVmlzaWJpbGl0eVN0YXRlIjpmYWxzZX0sIklkIjoiZjcwOTVhODMtYTMzNS00ODZkLTkzYjgtYmE1NTgwMzZkY2RjIiwiSW1wb3J0SWQiOm51bGwsIlRpdGxlIjoiUGhhc2UgSUlJIFRyaWFsIiwiTm90ZSI6bnVsbCwiSHlwZXJsaW5rIjp7IiRpZCI6Ijk4NiIsIkFkZHJlc3MiOiIiLCJTdWJBZGRyZXNzIjoiIn0sIklzQ2hhbmdlZCI6ZmFsc2UsIklzTmV3IjpmYWxzZX0seyIkaWQiOiI5ODciLCJHcm91cE5hbWUiOm51bGwsIlN0YXJ0RGF0ZSI6IjIwMjQtMTEtMjBUMDA6MDA6MDBaIiwiRW5kRGF0ZSI6IjIwMjQtMTEtMjBUMjM6NTk6MDBaIiwiUGVyY2VudGFnZUNvbXBsZXRlIjpudWxsLCJTdHlsZSI6eyIkaWQiOiI5ODgiLCJTaGFwZSI6NCwiU2hhcGVUaGlja25lc3MiOjIsIkR1cmF0aW9uRm9ybWF0Ijo1LCJJbmNsdWRlTm9uV29ya2luZ0RheXNJbkR1cmF0aW9uIjpmYWxzZSwiUGVyY2VudGFnZUNvbXBsZXRlU3R5bGUiOnsiJGlkIjoiOTg5IiwiRm9udFNldHRpbmdzIjp7IiRpZCI6Ijk5MCIsIkZvbnRTaXplIjoxMCwiRm9udE5hbWUiOiJDYWxpYnJpIiwiSXNCb2xkIjpmYWxzZSwiSXNJdGFsaWMiOmZhbHNlLCJJc1VuZGVybGluZWQiOmZhbHNlLCJQYXJlbnRTdHlsZSI6bnVsbH0sIkF1dG9TaXplIjowLCJGb3JlZ3JvdW5kIjp7IiRyZWYiOiI4NDcifSwiTWF4V2lkdGgiOjIwMC4wLCJNYXhIZWlnaHQiOiJJbmZpbml0eSIsIlNtYXJ0Rm9yZWdyb3VuZElzQWN0aXZlIjpmYWxzZSwiSG9yaXpvbnRhbEFsaWdubWVudCI6MCwiVmVydGljYWxBbGlnbm1lbnQiOjAsIlNtYXJ0Rm9yZWdyb3VuZCI6bnVsbCwiQmFja2dyb3VuZEZpbGxUeXBlIjowLCJNYXJnaW4iOnsiJGlkIjoiOTkxIiwiVG9wIjowLjAsIkxlZnQiOjAuMCwiUmlnaHQiOjAuMCwiQm90dG9tIjowLjB9LCJQYWRkaW5nIjp7IiRpZCI6Ijk5MiIsIlRvcCI6MC4wLCJMZWZ0IjowLjAsIlJpZ2h0IjowLjAsIkJvdHRvbSI6MC4wfSwiQmFja2dyb3VuZCI6eyIkcmVmIjoiODUxIn0sIklzVmlzaWJsZSI6dHJ1ZSwiV2lkdGgiOjAuMCwiSGVpZ2h0IjowLjAsIkJvcmRlclN0eWxlIjp7IiRpZCI6Ijk5MyIsIkxpbmVDb2xvciI6bnVsbCwiTGluZVdlaWdodCI6MC4wLCJMaW5lVHlwZSI6MCwiUGFyZW50U3R5bGUiOm51bGx9LCJQYXJlbnRTdHlsZSI6bnVsbH0sIkR1cmF0aW9uU3R5bGUiOnsiJGlkIjoiOTk0IiwiRm9udFNldHRpbmdzIjp7IiRpZCI6Ijk5NSIsIkZvbnRTaXplIjoxMiwiRm9udE5hbWUiOiJDYWxpYnJpIiwiSXNCb2xkIjpmYWxzZSwiSXNJdGFsaWMiOmZhbHNlLCJJc1VuZGVybGluZWQiOmZhbHNlLCJQYXJlbnRTdHlsZSI6bnVsbH0sIkF1dG9TaXplIjowLCJGb3JlZ3JvdW5kIjp7IiRpZCI6Ijk5NiIsIkNvbG9yIjp7IiRpZCI6Ijk5Ny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OTk4IiwiVG9wIjowLjAsIkxlZnQiOjAuMCwiUmlnaHQiOjAuMCwiQm90dG9tIjowLjB9LCJQYWRkaW5nIjp7IiRpZCI6Ijk5OSIsIlRvcCI6MC4wLCJMZWZ0IjowLjAsIlJpZ2h0IjowLjAsIkJvdHRvbSI6MC4wfSwiQmFja2dyb3VuZCI6eyIkcmVmIjoiODU5In0sIklzVmlzaWJsZSI6dHJ1ZSwiV2lkdGgiOjAuMCwiSGVpZ2h0IjowLjAsIkJvcmRlclN0eWxlIjp7IiRpZCI6IjEwMDAiLCJMaW5lQ29sb3IiOm51bGwsIkxpbmVXZWlnaHQiOjAuMCwiTGluZVR5cGUiOjAsIlBhcmVudFN0eWxlIjpudWxsfSwiUGFyZW50U3R5bGUiOm51bGx9LCJIb3Jpem9udGFsQ29ubmVjdG9yU3R5bGUiOnsiJGlkIjoiMTAwMSIsIkxpbmVDb2xvciI6eyIkcmVmIjoiODYyIn0sIkxpbmVXZWlnaHQiOjEuMCwiTGluZVR5cGUiOjAsIlBhcmVudFN0eWxlIjpudWxsfSwiVmVydGljYWxDb25uZWN0b3JTdHlsZSI6eyIkaWQiOiIxMDAyIiwiTGluZUNvbG9yIjp7IiRyZWYiOiI4NjU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IsIklzQmVsb3dUaW1lYmFuZCI6dHJ1ZSwiUGVyY2VudGFnZUNvbXBsZXRlU2hhcGVPcGFjaXR5IjozNSwiU2hhcGVTdHlsZSI6eyIkaWQiOiIxMDAzIiwiTWFyZ2luIjp7IiRpZCI6IjEwMDQiLCJUb3AiOjAuMCwiTGVmdCI6NC4wLCJSaWdodCI6NC4wLCJCb3R0b20iOjAuMH0sIlBhZGRpbmciOnsiJGlkIjoiMTAwNSIsIlRvcCI6MC4wLCJMZWZ0IjowLjAsIlJpZ2h0IjowLjAsIkJvdHRvbSI6MC4wfSwiQmFja2dyb3VuZCI6eyIkaWQiOiIxMDA2IiwiQ29sb3IiOnsiJGlkIjoiMTAwNyIsIkEiOjI1NSwiUiI6MjM3LCJHIjoxMjUsIkIiOjQ5fX0sIklzVmlzaWJsZSI6dHJ1ZSwiV2lkdGgiOjAuMCwiSGVpZ2h0IjoyMi4wLCJCb3JkZXJTdHlsZSI6eyIkaWQiOiIxMDA4IiwiTGluZUNvbG9yIjp7IiRpZCI6IjEwMDkiLCIkdHlwZSI6Ik5MUkUuQ29tbW9uLkRvbS5Tb2xpZENvbG9yQnJ1c2gsIE5MUkUuQ29tbW9uIiwiQ29sb3IiOnsiJGlkIjoiMTAxMCIsIkEiOjI1NSwiUiI6MjU1LCJHIjowLCJCIjowfX0sIkxpbmVXZWlnaHQiOjAuMCwiTGluZVR5cGUiOjAsIlBhcmVudFN0eWxlIjpudWxsfSwiUGFyZW50U3R5bGUiOm51bGx9LCJUaXRsZVN0eWxlIjp7IiRpZCI6IjEwMTEiLCJGb250U2V0dGluZ3MiOnsiJGlkIjoiMTAxMiIsIkZvbnRTaXplIjoxMSwiRm9udE5hbWUiOiJDYWxpYnJpIiwiSXNCb2xkIjp0cnVlLCJJc0l0YWxpYyI6ZmFsc2UsIklzVW5kZXJsaW5lZCI6ZmFsc2UsIlBhcmVudFN0eWxlIjpudWxsfSwiQXV0b1NpemUiOjAsIkZvcmVncm91bmQiOnsiJGlkIjoiMTAxMyIsIkNvbG9yIjp7IiRpZCI6IjEwMTQ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AxNSIsIlRvcCI6MC4wLCJMZWZ0IjowLjAsIlJpZ2h0IjowLjAsIkJvdHRvbSI6MC4wfSwiUGFkZGluZyI6eyIkaWQiOiIxMDE2IiwiVG9wIjowLjAsIkxlZnQiOjAuMCwiUmlnaHQiOjAuMCwiQm90dG9tIjowLjB9LCJCYWNrZ3JvdW5kIjp7IiRpZCI6IjEwMTciLCJDb2xvciI6eyIkcmVmIjoiNDUifX0sIklzVmlzaWJsZSI6dHJ1ZSwiV2lkdGgiOjAuMCwiSGVpZ2h0IjowLjAsIkJvcmRlclN0eWxlIjp7IiRpZCI6IjEwMTgiLCJMaW5lQ29sb3IiOm51bGwsIkxpbmVXZWlnaHQiOjAuMCwiTGluZVR5cGUiOjAsIlBhcmVudFN0eWxlIjpudWxsfSwiUGFyZW50U3R5bGUiOm51bGx9LCJEYXRlU3R5bGUiOnsiJGlkIjoiMTAxOSIsIkZvbnRTZXR0aW5ncyI6eyIkaWQiOiIxMDIwIiwiRm9udFNpemUiOjEwLCJGb250TmFtZSI6IkNhbGlicmkiLCJJc0JvbGQiOmZhbHNlLCJJc0l0YWxpYyI6ZmFsc2UsIklzVW5kZXJsaW5lZCI6ZmFsc2UsIlBhcmVudFN0eWxlIjpudWxsfSwiQXV0b1NpemUiOjAsIkZvcmVncm91bmQiOnsiJGlkIjoiMTAyMSIsIkNvbG9yIjp7IiRpZCI6IjEwMj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AyMyIsIlRvcCI6MC4wLCJMZWZ0IjowLjAsIlJpZ2h0IjowLjAsIkJvdHRvbSI6MC4wfSwiUGFkZGluZyI6eyIkaWQiOiIxMDI0IiwiVG9wIjowLjAsIkxlZnQiOjAuMCwiUmlnaHQiOjAuMCwiQm90dG9tIjowLjB9LCJCYWNrZ3JvdW5kIjp7IiRpZCI6IjEwMjUiLCJDb2xvciI6eyIkcmVmIjoiNDUifX0sIklzVmlzaWJsZSI6dHJ1ZSwiV2lkdGgiOjAuMCwiSGVpZ2h0IjowLjAsIkJvcmRlclN0eWxlIjp7IiRpZCI6IjEwMjYiLCJMaW5lQ29sb3IiOm51bGwsIkxpbmVXZWlnaHQiOjAuMCwiTGluZVR5cGUiOjAsIlBhcmVudFN0eWxlIjpudWxsfS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x9LCJJbmRleCI6NiwiU21hcnREdXJhdGlvbkFjdGl2YXRlZCI6ZmFsc2UsIkRhdGVGb3JtYXQiOnsiJHJlZiI6IjEwMjcifSwiV2Vla051bWJlcmluZyI6eyIkaWQiOiIxMDI5IiwiRm9ybWF0IjowLCJJc1Zpc2libGUiOmZhbHNlLCJMYXN0S25vd25WaXNpYmlsaXR5U3RhdGUiOmZhbHNlfSwiSWQiOiJkMmZmNjUxMC1iYTM5LTQ3MGMtYmU4Mi1iNTc4NGE1NmVhMjYiLCJJbXBvcnRJZCI6bnVsbCwiVGl0bGUiOm51bGwsIk5vdGUiOm51bGwsIkh5cGVybGluayI6eyIkaWQiOiIxMDMwIiwiQWRkcmVzcyI6IiIsIlN1YkFkZHJlc3MiOiIifSwiSXNDaGFuZ2VkIjpmYWxzZSwiSXNOZXciOmZhbHNlfV0sIlN3aW1sYW5lcyI6W10sIk1zUHJvamVjdEl0ZW1zVHJlZSI6bnVsbCwiTWV0YWRhdGEiOnsiJGlkIjoiMTAzMSIsIlJlY2VudENvbG9yc0NvbGxlY3Rpb24iOiJbXCIjRkY3MEFENDdcIixcIiNGRjVCOUJENVwiLFwiI0ZGRkZDMDAwXCIsXCIjRkYwMDAwMDBcIixcIiNGRkVEN0QzMVwiLFwiI0ZGRjk1RkRBXCIsXCIjRkY0NDcyQzRcIl0iLCJNc3BMYXRlc3RJbXBvcnRJdGVtcyI6IntcIiRpZFwiOlwiMVwiLFwiUm9vdFwiOntcIkltcG9ydElkXCI6bnVsbCxcIklzSW1wb3J0ZWRcIjpmYWxzZSxcIkNoaWxkcmVuXCI6W119fSIsIk1zcFN5bmNCeVVpZCI6IkZhbHNlIiwiTXNwQ29sdW1uc01hcHBpbmciOiJbe1wiJGlkXCI6XCIxXCIsXCJTZWxlY3RlZE1hcHBpbmdcIjoxLFwiQ29sdW1uSGVhZGVyXCI6XCJTd2ltbGFuZVwifSx7XCIkaWRcIjpcIjJcIixcIlNlbGVjdGVkTWFwcGluZ1wiOjIsXCJDb2x1bW5IZWFkZXJcIjpcIk5hbWVcIn0se1wiJGlkXCI6XCIzXCIsXCJTZWxlY3RlZE1hcHBpbmdcIjozLFwiQ29sdW1uSGVhZGVyXCI6XCJTdGFydFwifSx7XCIkaWRcIjpcIjRcIixcIlNlbGVjdGVkTWFwcGluZ1wiOjQsXCJDb2x1bW5IZWFkZXJcIjpcIkZpbmlzaFwifSx7XCIkaWRcIjpcIjVcIixcIlNlbGVjdGVkTWFwcGluZ1wiOjUsXCJDb2x1bW5IZWFkZXJcIjpcIlBlcmNlbnRDb21wbGV0ZVwifV0iLCJTb3VyY2VUaGVtZSI6IntcIiRpZFwiOlwiMVwiLFwiSWRcIjpcImZlZThkZDE1LWZmYTItNDkzZS1iNDYyLWFkOTRkMmRiOTI2OFwiLFwiQ2F0ZWdvcnlcIjoyLFwiQ3VsdHVyZUluZm9OYW1lXCI6XCJlbi1VU1wiLFwiVmVyc2lvblwiOntcIiRpZFwiOlwiMlwiLFwiVGhlbWVEb21WZXJzaW9uXCI6XCIxLjEuMFwifSxcIlN0eWxlXCI6e1wiJGlkXCI6XCIzXCIsXCJUaW1lYmFuZFN0eWxlXCI6e1wiJGlkXCI6XCI0XCIsXCJSaWdodEVuZENhcHNTdHlsZVwiOntcIiRpZFwiOlwiNVwiLFwiRm9udFNldHRpbmdzXCI6e1wiJGlkXCI6XCI2XCIsXCJGb250U2l6ZVwiOjE4LFwiRm9udE5hbWVcIjpcIkNhbGlicmlcIixcIklzQm9sZFwiOnRydWUsXCJJc0l0YWxpY1wiOmZhbHNlLFwiSXNVbmRlcmxpbmVkXCI6ZmFsc2V9LFwiRm9yZWdyb3VuZFwiOntcIiRpZFwiOlwiN1wiLFwiQ29sb3JcIjp7XCIkaWRcIjpcIjhcIixcIkFcIjoyNTUsXCJSXCI6MTkyLFwiR1wiOjgwLFwiQlwiOjc3fX0sXCJIb3Jpem9udGFsQWxpZ25tZW50XCI6MCxcIklzVmlzaWJsZVwiOnRydWV9LFwiTGVmdEVuZENhcHNTdHlsZVwiOntcIiRpZFwiOlwiOVwiLFwiRm9udFNldHRpbmdzXCI6e1wiJGlkXCI6XCIxMFwiLFwiRm9udFNpemVcIjoxOCxcIkZvbnROYW1lXCI6XCJDYWxpYnJpXCIsXCJJc0JvbGRcIjp0cnVlLFwiSXNJdGFsaWNcIjpmYWxzZSxcIklzVW5kZXJsaW5lZFwiOmZhbHNlfSxcIkZvcmVncm91bmRcIjp7XCIkaWRcIjpcIjExXCIsXCJDb2xvclwiOntcIiRpZFwiOlwiMTJcIixcIkFcIjoyNTUsXCJSXCI6MTkyLFwiR1wiOjgwLFwiQlwiOjc3fX0sXCJIb3Jpem9udGFsQWxpZ25tZW50XCI6MCxcIklzVmlzaWJsZVwiOnRydWV9LFwiVG9kYXlNYXJrZXJTdHlsZVwiOntcIiRpZFwiOlwiMTNcIixcIlRvZGF5VGV4dFN0eWxlXCI6e1wiJGlkXCI6XCIxNFwiLFwiRm9udFNldHRpbmdzXCI6e1wiJGlkXCI6XCIxNVwiLFwiRm9udFNpemVcIjo4LFwiRm9udE5hbWVcIjpcIkNhbGlicmlcIixcIklzQm9sZFwiOmZhbHNlLFwiSXNJdGFsaWNcIjpmYWxzZSxcIklzVW5kZXJsaW5lZFwiOmZhbHNlfSxcIkZvcmVncm91bmRcIjp7XCIkaWRcIjpcIjE2XCIsXCJDb2xvclwiOntcIiRpZFwiOlwiMTdcIixcIkFcIjoyNTUsXCJSXCI6MCxcIkdcIjowLFwiQlwiOjB9fSxcIkhvcml6b250YWxBbGlnbm1lbnRcIjowLFwiSXNWaXNpYmxlXCI6dHJ1ZX0sXCJUb2RheU1hcmtlclNoYXBlU3R5bGVcIjp7XCIkaWRcIjpcIjE4XCIsXCJNYXJnaW5cIjp7XCIkaWRcIjpcIjE5XCIsXCJUb3BcIjowLjAsXCJMZWZ0XCI6MC4wLFwiUmlnaHRcIjowLjAsXCJCb3R0b21cIjowLjB9LFwiUGFkZGluZ1wiOntcIiRpZFwiOlwiMjBcIixcIlRvcFwiOjAuMCxcIkxlZnRcIjowLjAsXCJSaWdodFwiOjAuMCxcIkJvdHRvbVwiOjAuMH0sXCJCYWNrZ3JvdW5kXCI6e1wiJGlkXCI6XCIyMVwiLFwiQ29sb3JcIjp7XCIkaWRcIjpcIjIyXCIsXCJBXCI6MjU1LFwiUlwiOjI1NSxcIkdcIjowLFwiQlwiOjB9fSxcIklzVmlzaWJsZVwiOnRydWUsXCJXaWR0aFwiOjAuMCxcIkhlaWdodFwiOjAuMCxcIkJvcmRlclN0eWxlXCI6bnVsbH0sXCJUb2RheU1hcmtlclBvc2l0aW9uXCI6MyxcIklzVmlzaWJsZVwiOnRydWV9LFwiU2NhbGVTdHlsZVwiOntcIiRpZFwiOlwiMjNcIixcIlNob3dTZWdtZW50U2VwYXJhdG9yc1wiOmZhbHNlLFwiU2VnbWVudFNlcGFyYXRvck9wYWNpdHlcIjozMCxcIlNoYXBlXCI6MCxcIlNlZ21lbnRUZXh0U3R5bGVcIjp7XCIkaWRcIjpcIjI0XCIsXCJGb250U2V0dGluZ3NcIjp7XCIkaWRcIjpcIjI1XCIsXCJGb250U2l6ZVwiOjEyLFwiRm9udE5hbWVcIjpcIkNhbGlicmlcIixcIklzQm9sZFwiOmZhbHNlLFwiSXNJdGFsaWNcIjpmYWxzZSxcIklzVW5kZXJsaW5lZFwiOmZhbHNlfSxcIkZvcmVncm91bmRcIjp7XCIkaWRcIjpcIjI2XCIsXCJDb2xvclwiOntcIiRpZFwiOlwiMjdcIixcIkFcIjoyNTUsXCJSXCI6MjU1LFwiR1wiOjI1NSxcIkJcIjoyNTV9fSxcIkhvcml6b250YWxBbGlnbm1lbnRcIjowLFwiSXNWaXNpYmxlXCI6dHJ1ZX0sXCJTaGFwZVN0eWxlXCI6e1wiJGlkXCI6XCIyOFwiLFwiTWFyZ2luXCI6e1wiJGlkXCI6XCIyOVwiLFwiVG9wXCI6MC4wLFwiTGVmdFwiOjEwLjAsXCJSaWdodFwiOjEwLjAsXCJCb3R0b21cIjowLjB9LFwiUGFkZGluZ1wiOntcIiRpZFwiOlwiMzBcIixcIlRvcFwiOjMuMCxcIkxlZnRcIjowLjAsXCJSaWdodFwiOjAuMCxcIkJvdHRvbVwiOjMuMH0sXCJCYWNrZ3JvdW5kXCI6e1wiJGlkXCI6XCIzMVwiLFwiQ29sb3JcIjp7XCIkaWRcIjpcIjMyXCIsXCJBXCI6MjU1LFwiUlwiOjY4LFwiR1wiOjg0LFwiQlwiOjEwNn19LFwiSXNWaXNpYmxlXCI6dHJ1ZSxcIldpZHRoXCI6MC4wLFwiSGVpZ2h0XCI6MzAuMCxcIkJvcmRlclN0eWxlXCI6e1wiJGlkXCI6XCIzM1wiLFwiTGluZVN0eWxlXCI6e1wiJGlkXCI6XCIzNFwiLFwiTGluZUNvbG9yXCI6e1wiJGlkXCI6XCIzNVwiLFwiQ29sb3JcIjp7XCIkaWRcIjpcIjM2XCIsXCJBXCI6MjU1LFwiUlwiOjI1NSxcIkdcIjowLFwiQlwiOjB9fSxcIkxpbmVXZWlnaHRcIjowLjAsXCJMaW5lVHlwZVwiOjB9LFwiSXNWaXNpYmxlXCI6ZmFsc2V9fX0sXCJFbGFwc2VkVGltZVN0eWxlXCI6e1wiJGlkXCI6XCIzN1wiLFwiRWxhcHNlZFRpbWVCYWNrZ3JvdW5kXCI6e1wiJGlkXCI6XCIzOFwiLFwiQ29sb3JcIjp7XCIkaWRcIjpcIjM5XCIsXCJBXCI6MTkxLFwiUlwiOjI1NSxcIkdcIjowLFwiQlwiOjB9fSxcIkVsYXBzZWRUaW1lRm9ybWF0XCI6MSxcIklzVmlzaWJsZVwiOnRydWV9LFwiTWFyZ2luXCI6e1wiJGlkXCI6XCI0MFwiLFwiVG9wXCI6MC4wLFwiTGVmdFwiOjEwLjAsXCJSaWdodFwiOjEwLjAsXCJCb3R0b21cIjowLjB9LFwiUGFkZGluZ1wiOntcIiRpZFwiOlwiNDFcIixcIlRvcFwiOjAuMCxcIkxlZnRcIjowLjAsXCJSaWdodFwiOjAuMCxcIkJvdHRvbVwiOjAuMH0sXCJCYWNrZ3JvdW5kXCI6e1wiJGlkXCI6XCI0MlwiLFwiQ29sb3JcIjp7XCIkaWRcIjpcIjQzXCIsXCJBXCI6MjU1LFwiUlwiOjE0OCxcIkdcIjowLFwiQlwiOjE3OH19LFwiSXNWaXNpYmxlXCI6ZmFsc2UsXCJXaWR0aFwiOjAuMCxcIkhlaWdodFwiOjAuMCxcIkJvcmRlclN0eWxlXCI6bnVsbH0sXCJUYXNrU3R5bGVcIjp7XCIkaWRcIjpcIjQ0XCIsXCJTaGFwZVwiOjQsXCJTaGFwZVRoaWNrbmVzc1wiOjIsXCJEdXJhdGlvbkZvcm1hdFwiOjYsXCJQZXJjZW50YWdlQ29tcGxldGVUZXh0U3R5bGVcIjp7XCIkaWRcIjpcIjQ1XCIsXCJGb250U2V0dGluZ3NcIjp7XCIkaWRcIjpcIjQ2XCIsXCJGb250U2l6ZVwiOjEwLFwiRm9udE5hbWVcIjpcIkNhbGlicmlcIixcIklzQm9sZFwiOmZhbHNlLFwiSXNJdGFsaWNcIjpmYWxzZSxcIklzVW5kZXJsaW5lZFwiOmZhbHNlfSxcIkZvcmVncm91bmRcIjp7XCIkaWRcIjpcIjQ3XCIsXCJDb2xvclwiOntcIiRpZFwiOlwiNDhcIixcIkFcIjoyNTUsXCJSXCI6MTkyLFwiR1wiOjgwLFwiQlwiOjc3fX0sXCJIb3Jpem9udGFsQWxpZ25tZW50XCI6MCxcIklzVmlzaWJsZVwiOmZhbHNlfSxcIlBlcmNlbnRhZ2VDb21wbGV0ZUhpZ2hsaWdodFN0eWxlXCI6e1wiJGlkXCI6XCI0OVwiLFwiQmFja2dyb3VuZFwiOntcIiRpZFwiOlwiNTBcIixcIkNvbG9yXCI6e1wiJGlkXCI6XCI1MVwiLFwiQVwiOjg5LFwiUlwiOjAsXCJHXCI6MCxcIkJcIjowfX19LFwiRHVyYXRpb25TdHlsZVwiOntcIiRpZFwiOlwiNTJcIixcIkZvbnRTZXR0aW5nc1wiOntcIiRpZFwiOlwiNTNcIixcIkZvbnRTaXplXCI6MTEsXCJGb250TmFtZVwiOlwiQ2FsaWJyaVwiLFwiSXNCb2xkXCI6ZmFsc2UsXCJJc0l0YWxpY1wiOmZhbHNlLFwiSXNVbmRlcmxpbmVkXCI6ZmFsc2V9LFwiRm9yZWdyb3VuZFwiOntcIiRpZFwiOlwiNTRcIixcIkNvbG9yXCI6e1wiJGlkXCI6XCI1NVwiLFwiQVwiOjI1NSxcIlJcIjoxNzgsXCJHXCI6MTQsXCJCXCI6MTh9fSxcIkhvcml6b250YWxBbGlnbm1lbnRcIjoyLFwiSXNWaXNpYmxlXCI6ZmFsc2V9LFwiSG9yaXpvbnRhbENvbm5lY3RvclN0eWxlXCI6e1wiJGlkXCI6XCI1NlwiLFwiTGluZVN0eWxlXCI6e1wiJGlkXCI6XCI1N1wiLFwiTGluZUNvbG9yXCI6e1wiJGlkXCI6XCI1OFwiLFwiQ29sb3JcIjp7XCIkaWRcIjpcIjU5XCIsXCJBXCI6MjU1LFwiUlwiOjIwNCxcIkdcIjoyMDQsXCJCXCI6MjA0fX0sXCJMaW5lV2VpZ2h0XCI6MS4wLFwiTGluZVR5cGVcIjowfSxcIklzVmlzaWJsZVwiOnRydWV9LFwiVmVydGljYWxDb25uZWN0b3JTdHlsZVwiOntcIiRpZFwiOlwiNjBcIixcIkxpbmVTdHlsZVwiOntcIiRpZFwiOlwiNjFcIixcIkxpbmVDb2xvclwiOntcIiRpZFwiOlwiNjJcIixcIkNvbG9yXCI6e1wiJGlkXCI6XCI2M1wiLFwiQVwiOjI1NSxcIlJcIjoyMDQsXCJHXCI6MjA0LFwiQlwiOjIwNH19LFwiTGluZVdlaWdodFwiOjAuMCxcIkxpbmVUeXBlXCI6MH0sXCJJc1Zpc2libGVcIjpmYWxzZX0sXCJNYXJnaW5cIjp7XCIkaWRcIjpcIjY0XCIsXCJUb3BcIjowLjAsXCJMZWZ0XCI6MC4wLFwiUmlnaHRcIjowLjAsXCJCb3R0b21cIjowLjB9LFwiU3RhcnREYXRlUG9zaXRpb25cIjoxLFwiRW5kRGF0ZVBvc2l0aW9uXCI6MSxcIlRpdGxlUG9zaXRpb25cIjoyLFwiRHVyYXRpb25Qb3NpdGlvblwiOjAsXCJQZXJjZW50YWdlQ29tcGxldGVkUG9zaXRpb25cIjowLFwiU3BhY2luZ1wiOjIsXCJJc0JlbG93VGltZWJhbmRcIjpmYWxzZSxcIlNoYXBlU3R5bGVcIjp7XCIkaWRcIjpcIjY1XCIsXCJNYXJnaW5cIjp7XCIkaWRcIjpcIjY2XCIsXCJUb3BcIjowLjAsXCJMZWZ0XCI6NC4wLFwiUmlnaHRcIjo0LjAsXCJCb3R0b21cIjowLjB9LFwiUGFkZGluZ1wiOntcIiRpZFwiOlwiNjdcIixcIlRvcFwiOjAuMCxcIkxlZnRcIjowLjAsXCJSaWdodFwiOjAuMCxcIkJvdHRvbVwiOjAuMH0sXCJCYWNrZ3JvdW5kXCI6e1wiJGlkXCI6XCI2OFwiLFwiQ29sb3JcIjp7XCIkaWRcIjpcIjY5XCIsXCJBXCI6MjU1LFwiUlwiOjY4LFwiR1wiOjExNCxcIkJcIjoxOTZ9fSxcIklzVmlzaWJsZVwiOnRydWUsXCJXaWR0aFwiOjAuMCxcIkhlaWdodFwiOjIyLjAsXCJCb3JkZXJTdHlsZVwiOntcIiRpZFwiOlwiNzBcIixcIkxpbmVTdHlsZVwiOntcIiRpZFwiOlwiNzFcIixcIkxpbmVDb2xvclwiOntcIiRpZFwiOlwiNzJcIixcIkNvbG9yXCI6e1wiJGlkXCI6XCI3M1wiLFwiQVwiOjI1NSxcIlJcIjoyMzQsXCJHXCI6MjIsXCJCXCI6MzB9fSxcIkxpbmVXZWlnaHRcIjoyLjAsXCJMaW5lVHlwZVwiOjB9LFwiSXNWaXNpYmxlXCI6ZmFsc2V9fSxcIlRpdGxlU3R5bGVcIjp7XCIkaWRcIjpcIjc0XCIsXCJGb250U2V0dGluZ3NcIjp7XCIkaWRcIjpcIjc1XCIsXCJGb250U2l6ZVwiOjExLFwiRm9udE5hbWVcIjpcIkNhbGlicmlcIixcIklzQm9sZFwiOnRydWUsXCJJc0l0YWxpY1wiOmZhbHNlLFwiSXNVbmRlcmxpbmVkXCI6ZmFsc2V9LFwiRm9yZWdyb3VuZFwiOntcIiRpZFwiOlwiNzZcIixcIkNvbG9yXCI6e1wiJGlkXCI6XCI3N1wiLFwiQVwiOjI1NSxcIlJcIjoyNTUsXCJHXCI6MjU1LFwiQlwiOjI1NX19LFwiSG9yaXpvbnRhbEFsaWdubWVudFwiOjEsXCJJc1Zpc2libGVcIjp0cnVlfSxcIkRhdGVTdHlsZVwiOntcIiRpZFwiOlwiNzhcIixcIkZvbnRTZXR0aW5nc1wiOntcIiRpZFwiOlwiNzlcIixcIkZvbnRTaXplXCI6MTAsXCJGb250TmFtZVwiOlwiQ2FsaWJyaVwiLFwiSXNCb2xkXCI6ZmFsc2UsXCJJc0l0YWxpY1wiOmZhbHNlLFwiSXNVbmRlcmxpbmVkXCI6ZmFsc2V9LFwiRm9yZWdyb3VuZFwiOntcIiRpZFwiOlwiODBcIixcIkNvbG9yXCI6e1wiJGlkXCI6XCI4MVwiLFwiQVwiOjI1NSxcIlJcIjowLFwiR1wiOjAsXCJCXCI6MH19LFwiSG9yaXpvbnRhbEFsaWdubWVudFwiOjAsXCJJc1Zpc2libGVcIjp0cnVlfSxcIkRhdGVGb3JtYXRcIjp7XCIkaWRcIjpcIjgyXCIsXCJGb3JtYXRTdHJpbmdcIjpcIk1NTSB5eXl5XCIsXCJTZXBhcmF0b3JcIjpcIi9cIixcIlVzZUludGVybmF0aW9uYWxEYXRlRm9ybWF0XCI6ZmFsc2UsXCJEYXRlSXNWaXNpYmxlXCI6dHJ1ZSxcIlRpbWVJc1Zpc2libGVcIjpmYWxzZSxcIkhvdXJEaWdpdHNcIjoxLFwiQW1QbURlc2lnbmF0b3JcIjoyLFwiVHJpbTAwTWludXRlc1wiOmZhbHNlfSxcIldlZWtOdW1iZXJpbmdcIjp7XCIkaWRcIjpcIjgzXCIsXCJGb3JtYXRcIjowLFwiSXNWaXNpYmxlXCI6ZmFsc2UsXCJMYXN0S25vd25WaXNpYmlsaXR5U3RhdGVcIjpmYWxzZX19LFwiTWlsZXN0b25lU3R5bGVcIjp7XCIkaWRcIjpcIjg0XCIsXCJTaGFwZVwiOjE5LFwiSXNCZWxvd1RpbWViYW5kXCI6ZmFsc2UsXCJTaGFwZVNpemVcIjoxLFwiUGFkZGluZ1wiOntcIiRpZFwiOlwiODVcIixcIlRvcFwiOjcuMCxcIkxlZnRcIjozLjAsXCJSaWdodFwiOjAuMCxcIkJvdHRvbVwiOjIuMH0sXCJTaGFwZVN0eWxlXCI6e1wiJGlkXCI6XCI4NlwiLFwiTWFyZ2luXCI6e1wiJGlkXCI6XCI4N1wiLFwiVG9wXCI6MC4wLFwiTGVmdFwiOjAuMCxcIlJpZ2h0XCI6MC4wLFwiQm90dG9tXCI6MC4wfSxcIlBhZGRpbmdcIjp7XCIkaWRcIjpcIjg4XCIsXCJUb3BcIjowLjAsXCJMZWZ0XCI6MC4wLFwiUmlnaHRcIjowLjAsXCJCb3R0b21cIjowLjB9LFwiQmFja2dyb3VuZFwiOntcIiRpZFwiOlwiODlcIixcIkNvbG9yXCI6e1wiJGlkXCI6XCI5MFwiLFwiQVwiOjI1NSxcIlJcIjo5MSxcIkdcIjoxNTUsXCJCXCI6MjEzfX0sXCJJc1Zpc2libGVcIjp0cnVlLFwiV2lkdGhcIjoxMy4wLFwiSGVpZ2h0XCI6MTMuMCxcIkJvcmRlclN0eWxlXCI6e1wiJGlkXCI6XCI5MVwiLFwiTGluZVN0eWxlXCI6e1wiJGlkXCI6XCI5MlwiLFwiTGluZUNvbG9yXCI6e1wiJGlkXCI6XCI5M1wiLFwiQ29sb3JcIjp7XCIkaWRcIjpcIjk0XCIsXCJBXCI6MjU1LFwiUlwiOjIzNCxcIkdcIjoyMixcIkJcIjozMH19LFwiTGluZVdlaWdodFwiOjIuMCxcIkxpbmVUeXBlXCI6MH0sXCJJc1Zpc2libGVcIjpmYWxzZX19LFwiVGl0bGVTdHlsZVwiOntcIiRpZFwiOlwiOTVcIixcIkZvbnRTZXR0aW5nc1wiOntcIiRpZFwiOlwiOTZcIixcIkZvbnRTaXplXCI6MTEsXCJGb250TmFtZVwiOlwiQ2FsaWJyaVwiLFwiSXNCb2xkXCI6dHJ1ZSxcIklzSXRhbGljXCI6ZmFsc2UsXCJJc1VuZGVybGluZWRcIjpmYWxzZX0sXCJGb3JlZ3JvdW5kXCI6e1wiJGlkXCI6XCI5N1wiLFwiQ29sb3JcIjp7XCIkaWRcIjpcIjk4XCIsXCJBXCI6MjU1LFwiUlwiOjAsXCJHXCI6MCxcIkJcIjowfX0sXCJIb3Jpem9udGFsQWxpZ25tZW50XCI6MCxcIklzVmlzaWJsZVwiOnRydWV9LFwiRGF0ZVN0eWxlXCI6e1wiJGlkXCI6XCI5OVwiLFwiRm9udFNldHRpbmdzXCI6e1wiJGlkXCI6XCIxMDBcIixcIkZvbnRTaXplXCI6MTAsXCJGb250TmFtZVwiOlwiQ2FsaWJyaVwiLFwiSXNCb2xkXCI6ZmFsc2UsXCJJc0l0YWxpY1wiOmZhbHNlLFwiSXNVbmRlcmxpbmVkXCI6ZmFsc2V9LFwiRm9yZWdyb3VuZFwiOntcIiRpZFwiOlwiMTAxXCIsXCJDb2xvclwiOntcIiRpZFwiOlwiMTAyXCIsXCJBXCI6MjU1LFwiUlwiOjY4LFwiR1wiOjg0LFwiQlwiOjEwNn19LFwiSG9yaXpvbnRhbEFsaWdubWVudFwiOjAsXCJJc1Zpc2libGVcIjp0cnVlfSxcIkRhdGVGb3JtYXRcIjp7XCIkaWRcIjpcIjEwM1wiLFwiRm9ybWF0U3RyaW5nXCI6XCJNTU0gZCwgeXl5eVwiLFwiU2VwYXJhdG9yXCI6XCIvXCIsXCJVc2VJbnRlcm5hdGlvbmFsRGF0ZUZvcm1hdFwiOmZhbHNlLFwiRGF0ZUlzVmlzaWJsZVwiOnRydWUsXCJUaW1lSXNWaXNpYmxlXCI6ZmFsc2UsXCJIb3VyRGlnaXRzXCI6MSxcIkFtUG1EZXNpZ25hdG9yXCI6MixcIlRyaW0wME1pbnV0ZXNcIjpmYWxzZX0sXCJXZWVrTnVtYmVyaW5nXCI6e1wiJGlkXCI6XCIxMDRcIixcIkZvcm1hdFwiOjAsXCJJc1Zpc2libGVcIjpmYWxzZSxcIkxhc3RLbm93blZpc2liaWxpdHlTdGF0ZVwiOmZhbHNlfX0sXCJNb3RTdHlsZVwiOntcIiRpZFwiOlwiMTA1XCIsXCJTaGFwZVwiOjE5LFwiU2hhcGVTaXplXCI6MSxcIkRldGFpbHNTcGFjaW5nXCI6Mi4wLFwiUGFkZGluZ1wiOntcIiRpZFwiOlwiMTA2XCIsXCJUb3BcIjo3LjAsXCJMZWZ0XCI6My4wLFwiUmlnaHRcIjowLjAsXCJCb3R0b21cIjoyLjB9LFwiUG9zaXRpb25PblRhc2tcIjoxLFwiU2hhcGVTdHlsZVwiOntcIiRpZFwiOlwiMTA3XCIsXCJNYXJnaW5cIjp7XCIkaWRcIjpcIjEwOFwiLFwiVG9wXCI6MC4wLFwiTGVmdFwiOjAuMCxcIlJpZ2h0XCI6MC4wLFwiQm90dG9tXCI6MC4wfSxcIlBhZGRpbmdcIjp7XCIkaWRcIjpcIjEwOVwiLFwiVG9wXCI6MC4wLFwiTGVmdFwiOjAuMCxcIlJpZ2h0XCI6MC4wLFwiQm90dG9tXCI6MC4wfSxcIkJhY2tncm91bmRcIjp7XCIkaWRcIjpcIjExMFwiLFwiQ29sb3JcIjp7XCIkaWRcIjpcIjExMVwiLFwiQVwiOjI1NSxcIlJcIjo5MSxcIkdcIjoxNTUsXCJCXCI6MjEzfX0sXCJJc1Zpc2libGVcIjp0cnVlLFwiV2lkdGhcIjoxMy4wLFwiSGVpZ2h0XCI6MTMuMCxcIkJvcmRlclN0eWxlXCI6e1wiJGlkXCI6XCIxMTJcIixcIkxpbmVTdHlsZVwiOntcIiRpZFwiOlwiMTEzXCIsXCJMaW5lQ29sb3JcIjp7XCIkaWRcIjpcIjExNFwiLFwiQ29sb3JcIjp7XCIkaWRcIjpcIjExNVwiLFwiQVwiOjI1NSxcIlJcIjoyMzQsXCJHXCI6MjIsXCJCXCI6MzB9fSxcIkxpbmVXZWlnaHRcIjowLjAsXCJMaW5lVHlwZVwiOjB9LFwiSXNWaXNpYmxlXCI6ZmFsc2V9fSxcIlRpdGxlU3R5bGVcIjp7XCIkaWRcIjpcIjExNlwiLFwiRm9udFNldHRpbmdzXCI6e1wiJGlkXCI6XCIxMTdcIixcIkZvbnRTaXplXCI6MTEsXCJGb250TmFtZVwiOlwiQ2FsaWJyaVwiLFwiSXNCb2xkXCI6dHJ1ZSxcIklzSXRhbGljXCI6ZmFsc2UsXCJJc1VuZGVybGluZWRcIjpmYWxzZX0sXCJGb3JlZ3JvdW5kXCI6e1wiJGlkXCI6XCIxMThcIixcIkNvbG9yXCI6e1wiJGlkXCI6XCIxMTlcIixcIkFcIjoyNTUsXCJSXCI6MCxcIkdcIjowLFwiQlwiOjB9fSxcIkhvcml6b250YWxBbGlnbm1lbnRcIjowLFwiSXNWaXNpYmxlXCI6dHJ1ZX0sXCJEYXRlU3R5bGVcIjp7XCIkaWRcIjpcIjEyMFwiLFwiRm9udFNldHRpbmdzXCI6e1wiJGlkXCI6XCIxMjFcIixcIkZvbnRTaXplXCI6MTAsXCJGb250TmFtZVwiOlwiQ2FsaWJyaVwiLFwiSXNCb2xkXCI6ZmFsc2UsXCJJc0l0YWxpY1wiOmZhbHNlLFwiSXNVbmRlcmxpbmVkXCI6ZmFsc2V9LFwiRm9yZWdyb3VuZFwiOntcIiRpZFwiOlwiMTIyXCIsXCJDb2xvclwiOntcIiRpZFwiOlwiMTIzXCIsXCJBXCI6MjU1LFwiUlwiOjY4LFwiR1wiOjg0LFwiQlwiOjEwNn19LFwiSG9yaXpvbnRhbEFsaWdubWVudFwiOjAsXCJJc1Zpc2libGVcIjp0cnVlfSxcIkRhdGVGb3JtYXRcIjp7XCIkaWRcIjpcIjEyNFwiLFwiRm9ybWF0U3RyaW5nXCI6XCJNTU0gZCwgeXl5eVwiLFwiU2VwYXJhdG9yXCI6XCIvXCIsXCJVc2VJbnRlcm5hdGlvbmFsRGF0ZUZvcm1hdFwiOmZhbHNlLFwiRGF0ZUlzVmlzaWJsZVwiOnRydWUsXCJUaW1lSXNWaXNpYmxlXCI6ZmFsc2UsXCJIb3VyRGlnaXRzXCI6MSxcIkFtUG1EZXNpZ25hdG9yXCI6MixcIlRyaW0wME1pbnV0ZXNcIjpmYWxzZX0sXCJXZWVrTnVtYmVyaW5nXCI6e1wiJGlkXCI6XCIxMjVcIixcIkZvcm1hdFwiOjAsXCJJc1Zpc2libGVcIjpmYWxzZSxcIkxhc3RLbm93blZpc2liaWxpdHlTdGF0ZVwiOmZhbHNlfX0sXCJTd2ltbGFuZVYyU3R5bGVcIjp7XCIkaWRcIjpcIjEyNlwiLFwiU3R5bGVJZFwiOlwiNjVjZmY0ZjEtMmQ3Ni00OTdkLWJiNWEtZWUzMzhjNGJhNGQzXCIsXCJOYW1lXCI6XCJTd2ltbGFuZSBTdHlsZSAxXCIsXCJIZWFkZXJTdHlsZVwiOntcIiRpZFwiOlwiMTI3XCIsXCJUZXh0U3R5bGVcIjp7XCIkaWRcIjpcIjEyOFwiLFwiRm9udFNldHRpbmdzXCI6e1wiJGlkXCI6XCIxMjlcIixcIkZvbnRTaXplXCI6MTIsXCJGb250TmFtZVwiOlwiQ2FsaWJyaVwiLFwiSXNCb2xkXCI6ZmFsc2UsXCJJc0l0YWxpY1wiOmZhbHNlLFwiSXNVbmRlcmxpbmVkXCI6ZmFsc2V9LFwiRm9yZWdyb3VuZFwiOntcIiRpZFwiOlwiMTMwXCIsXCJDb2xvclwiOntcIiRpZFwiOlwiMTMxXCIsXCJBXCI6MjU1LFwiUlwiOjI1NSxcIkdcIjoyNTUsXCJCXCI6MjU1fX0sXCJIb3Jpem9udGFsQWxpZ25tZW50XCI6MCxcIklzVmlzaWJsZVwiOnRydWV9LFwiUmVjdGFuZ2xlU3R5bGVcIjp7XCIkaWRcIjpcIjEzMlwiLFwiTWFyZ2luXCI6e1wiJGlkXCI6XCIxMzNcIixcIlRvcFwiOjAuMCxcIkxlZnRcIjowLjAsXCJSaWdodFwiOjAuMCxcIkJvdHRvbVwiOjAuMH0sXCJQYWRkaW5nXCI6e1wiJGlkXCI6XCIxMzRcIixcIlRvcFwiOjAuMCxcIkxlZnRcIjowLjAsXCJSaWdodFwiOjAuMCxcIkJvdHRvbVwiOjAuMH0sXCJCYWNrZ3JvdW5kXCI6e1wiJGlkXCI6XCIxMzVcIixcIkNvbG9yXCI6e1wiJGlkXCI6XCIxMzZcIixcIkFcIjoyNTUsXCJSXCI6NjgsXCJHXCI6MTE0LFwiQlwiOjE5Nn19LFwiSXNWaXNpYmxlXCI6dHJ1ZSxcIldpZHRoXCI6MC4wLFwiSGVpZ2h0XCI6MC4wLFwiQm9yZGVyU3R5bGVcIjp7XCIkaWRcIjpcIjEzN1wiLFwiTGluZVN0eWxlXCI6e1wiJGlkXCI6XCIxMzhcIixcIkxpbmVDb2xvclwiOntcIiRpZFwiOlwiMTM5XCIsXCJDb2xvclwiOntcIiRpZFwiOlwiMTQwXCIsXCJBXCI6MjU1LFwiUlwiOjI1NSxcIkdcIjowLFwiQlwiOjB9fSxcIkxpbmVXZWlnaHRcIjowLjAsXCJMaW5lVHlwZVwiOjB9LFwiSXNWaXNpYmxlXCI6ZmFsc2V9fX0sXCJCYWNrZ3JvdW5kU3R5bGVcIjp7XCIkaWRcIjpcIjE0MVwiLFwiTWFyZ2luXCI6e1wiJGlkXCI6XCIxNDJcIixcIlRvcFwiOjAuMCxcIkxlZnRcIjowLjAsXCJSaWdodFwiOjAuMCxcIkJvdHRvbVwiOjAuMH0sXCJQYWRkaW5nXCI6e1wiJGlkXCI6XCIxNDNcIixcIlRvcFwiOjAuMCxcIkxlZnRcIjowLjAsXCJSaWdodFwiOjAuMCxcIkJvdHRvbVwiOjAuMH0sXCJCYWNrZ3JvdW5kXCI6e1wiJGlkXCI6XCIxNDRcIixcIkNvbG9yXCI6e1wiJGlkXCI6XCIxNDVcIixcIkFcIjo1MSxcIlJcIjo2OCxcIkdcIjoxMTQsXCJCXCI6MTk2fX0sXCJJc1Zpc2libGVcIjp0cnVlLFwiV2lkdGhcIjowLjAsXCJIZWlnaHRcIjowLjAsXCJCb3JkZXJTdHlsZVwiOntcIiRpZFwiOlwiMTQ2XCIsXCJMaW5lU3R5bGVcIjp7XCIkaWRcIjpcIjE0N1wiLFwiTGluZUNvbG9yXCI6e1wiJGlkXCI6XCIxNDhcIixcIkNvbG9yXCI6e1wiJGlkXCI6XCIxNDlcIixcIkFcIjoyNTUsXCJSXCI6MjM0LFwiR1wiOjIyLFwiQlwiOjMwfX0sXCJMaW5lV2VpZ2h0XCI6MC4wLFwiTGluZVR5cGVcIjowfSxcIklzVmlzaWJsZVwiOmZhbHNlfX0sXCJJc0Fib3ZlVGltZWJhbmRcIjpmYWxzZSxcIlNwYWNpbmdcIjo1LFwiRGVmYXVsdFN3aW1sYW5lQWN0aXZpdHlTdHlsZVwiOntcIiRpZFwiOlwiMTUwXCIsXCJIZWFkZXJTdHlsZVwiOntcIiRpZFwiOlwiMTUxXCIsXCJUZXh0U3R5bGVcIjp7XCIkaWRcIjpcIjE1MlwiLFwiRm9udFNldHRpbmdzXCI6e1wiJGlkXCI6XCIxNTNcIixcIkZvbnRTaXplXCI6MTEsXCJGb250TmFtZVwiOlwiQ2FsaWJyaVwiLFwiSXNCb2xkXCI6ZmFsc2UsXCJJc0l0YWxpY1wiOmZhbHNlLFwiSXNVbmRlcmxpbmVkXCI6ZmFsc2V9LFwiRm9yZWdyb3VuZFwiOntcIiRpZFwiOlwiMTU0XCIsXCJDb2xvclwiOntcIiRpZFwiOlwiMTU1XCIsXCJBXCI6MjU1LFwiUlwiOjAsXCJHXCI6MCxcIkJcIjowfX0sXCJIb3Jpem9udGFsQWxpZ25tZW50XCI6MCxcIklzVmlzaWJsZVwiOnRydWV9LFwiUmVjdGFuZ2xlU3R5bGVcIjp7XCIkaWRcIjpcIjE1NlwiLFwiTWFyZ2luXCI6e1wiJGlkXCI6XCIxNTdcIixcIlRvcFwiOjAuMCxcIkxlZnRcIjowLjAsXCJSaWdodFwiOjAuMCxcIkJvdHRvbVwiOjAuMH0sXCJQYWRkaW5nXCI6e1wiJGlkXCI6XCIxNThcIixcIlRvcFwiOjAuMCxcIkxlZnRcIjowLjAsXCJSaWdodFwiOjAuMCxcIkJvdHRvbVwiOjAuMH0sXCJCYWNrZ3JvdW5kXCI6e1wiJGlkXCI6XCIxNTlcIixcIkNvbG9yXCI6e1wiJGlkXCI6XCIxNjBcIixcIkFcIjo2MyxcIlJcIjo2OCxcIkdcIjoxMTQsXCJCXCI6MTk2fX0sXCJJc1Zpc2libGVcIjp0cnVlLFwiV2lkdGhcIjowLjAsXCJIZWlnaHRcIjowLjAsXCJCb3JkZXJTdHlsZVwiOntcIiRpZFwiOlwiMTYxXCIsXCJMaW5lU3R5bGVcIjp7XCIkaWRcIjpcIjE2MlwiLFwiTGluZUNvbG9yXCI6e1wiJGlkXCI6XCIxNjNcIixcIkNvbG9yXCI6e1wiJGlkXCI6XCIxNjRcIixcIkFcIjoyNTUsXCJSXCI6MjU1LFwiR1wiOjAsXCJCXCI6MH19LFwiTGluZVdlaWdodFwiOjAuMCxcIkxpbmVUeXBlXCI6MH0sXCJJc1Zpc2libGVcIjpmYWxzZX19fSxcIkJhY2tncm91bmRTdHlsZVwiOntcIiRpZFwiOlwiMTY1XCIsXCJNYXJnaW5cIjp7XCIkaWRcIjpcIjE2NlwiLFwiVG9wXCI6MC4wLFwiTGVmdFwiOjAuMCxcIlJpZ2h0XCI6MC4wLFwiQm90dG9tXCI6MC4wfSxcIlBhZGRpbmdcIjp7XCIkaWRcIjpcIjE2N1wiLFwiVG9wXCI6MC4wLFwiTGVmdFwiOjAuMCxcIlJpZ2h0XCI6MC4wLFwiQm90dG9tXCI6MC4wfSxcIkJhY2tncm91bmRcIjp7XCIkaWRcIjpcIjE2OFwiLFwiQ29sb3JcIjp7XCIkaWRcIjpcIjE2OVwiLFwiQVwiOjUxLFwiUlwiOjY4LFwiR1wiOjExNCxcIkJcIjoxOTZ9fSxcIklzVmlzaWJsZVwiOnRydWUsXCJXaWR0aFwiOjAuMCxcIkhlaWdodFwiOjAuMCxcIkJvcmRlclN0eWxlXCI6e1wiJGlkXCI6XCIxNzBcIixcIkxpbmVTdHlsZVwiOntcIiRpZFwiOlwiMTcxXCIsXCJMaW5lQ29sb3JcIjp7XCIkaWRcIjpcIjE3MlwiLFwiQ29sb3JcIjp7XCIkaWRcIjpcIjE3M1wiLFwiQVwiOjI1NSxcIlJcIjoyNTUsXCJHXCI6MCxcIkJcIjowfX0sXCJMaW5lV2VpZ2h0XCI6MC4wLFwiTGluZVR5cGVcIjowfSxcIklzVmlzaWJsZVwiOmZhbHNlfX19LFwiRGVmYXVsdFN3aW1sYW5lTWlsZXN0b25lU3R5bGVcIjp7XCIkaWRcIjpcIjE3NFwiLFwiVGl0bGVQb3NpdGlvblwiOjIsXCJEYXRlUG9zaXRpb25cIjowLFwiU2hhcGVUeXBlXCI6MSxcIlNoYXBlU2l6ZVwiOjEsXCJTcGFjaW5nXCI6NSxcIlNoYXBlU3R5bGVcIjp7XCIkaWRcIjpcIjE3NVwiLFwiTWFyZ2luXCI6e1wiJGlkXCI6XCIxNzZcIixcIlRvcFwiOjAuMCxcIkxlZnRcIjowLjAsXCJSaWdodFwiOjAuMCxcIkJvdHRvbVwiOjAuMH0sXCJQYWRkaW5nXCI6e1wiJGlkXCI6XCIxNzdcIixcIlRvcFwiOjAuMCxcIkxlZnRcIjowLjAsXCJSaWdodFwiOjAuMCxcIkJvdHRvbVwiOjAuMH0sXCJCYWNrZ3JvdW5kXCI6e1wiJGlkXCI6XCIxNzhcIixcIkNvbG9yXCI6e1wiJGlkXCI6XCIxNzlcIixcIkFcIjoyNTUsXCJSXCI6NjgsXCJHXCI6MTE0LFwiQlwiOjE5Nn19LFwiSXNWaXNpYmxlXCI6dHJ1ZSxcIldpZHRoXCI6MTguMCxcIkhlaWdodFwiOjIwLjAsXCJCb3JkZXJTdHlsZVwiOntcIiRpZFwiOlwiMTgwXCIsXCJMaW5lU3R5bGVcIjp7XCIkaWRcIjpcIjE4MVwiLFwiTGluZUNvbG9yXCI6e1wiJGlkXCI6XCIxODJcIixcIkNvbG9yXCI6e1wiJGlkXCI6XCIxODNcIixcIkFcIjoyNTUsXCJSXCI6MjU1LFwiR1wiOjAsXCJCXCI6MH19LFwiTGluZVdlaWdodFwiOjIuMCxcIkxpbmVUeXBlXCI6MH0sXCJJc1Zpc2libGVcIjpmYWxzZX19LFwiVGl0bGVTdHlsZVwiOntcIiRpZFwiOlwiMTg0XCIsXCJGb250U2V0dGluZ3NcIjp7XCIkaWRcIjpcIjE4NVwiLFwiRm9udFNpemVcIjoxMSxcIkZvbnROYW1lXCI6XCJDYWxpYnJpXCIsXCJJc0JvbGRcIjp0cnVlLFwiSXNJdGFsaWNcIjpmYWxzZSxcIklzVW5kZXJsaW5lZFwiOmZhbHNlfSxcIkZvcmVncm91bmRcIjp7XCIkaWRcIjpcIjE4NlwiLFwiQ29sb3JcIjp7XCIkaWRcIjpcIjE4N1wiLFwiQVwiOjI1NSxcIlJcIjowLFwiR1wiOjAsXCJCXCI6MH19LFwiSG9yaXpvbnRhbEFsaWdubWVudFwiOjEsXCJJc1Zpc2libGVcIjp0cnVlfSxcIkRhdGVTdHlsZVwiOntcIiRpZFwiOlwiMTg4XCIsXCJGb250U2V0dGluZ3NcIjp7XCIkaWRcIjpcIjE4OVwiLFwiRm9udFNpemVcIjoxMCxcIkZvbnROYW1lXCI6XCJDYWxpYnJpXCIsXCJJc0JvbGRcIjpmYWxzZSxcIklzSXRhbGljXCI6ZmFsc2UsXCJJc1VuZGVybGluZWRcIjpmYWxzZX0sXCJGb3JlZ3JvdW5kXCI6e1wiJGlkXCI6XCIxOTBcIixcIkNvbG9yXCI6e1wiJGlkXCI6XCIxOTFcIixcIkFcIjoyNTUsXCJSXCI6NjgsXCJHXCI6ODQsXCJCXCI6MTA2fX0sXCJIb3Jpem9udGFsQWxpZ25tZW50XCI6MCxcIklzVmlzaWJsZVwiOnRydWV9LFwiRGF0ZUZvcm1hdFwiOntcIiRpZFwiOlwiMTky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E5M1wiLFwiRm9ybWF0XCI6MCxcIklzVmlzaWJsZVwiOmZhbHNlLFwiTGFzdEtub3duVmlzaWJpbGl0eVN0YXRlXCI6ZmFsc2V9fSxcIkRlZmF1bHRTd2ltbGFuZVRhc2tTdHlsZVwiOntcIiRpZFwiOlwiMTk0XCIsXCJTaGFwZVwiOjAsXCJTaGFwZVRoaWNrbmVzc1wiOjIsXCJEdXJhdGlvbkZvcm1hdFwiOjUsXCJQZXJjZW50YWdlQ29tcGxldGVUZXh0U3R5bGVcIjp7XCIkaWRcIjpcIjE5NVwiLFwiRm9udFNldHRpbmdzXCI6e1wiJGlkXCI6XCIxOTZcIixcIkZvbnRTaXplXCI6MTAsXCJGb250TmFtZVwiOlwiQ2FsaWJyaVwiLFwiSXNCb2xkXCI6ZmFsc2UsXCJJc0l0YWxpY1wiOmZhbHNlLFwiSXNVbmRlcmxpbmVkXCI6ZmFsc2V9LFwiRm9yZWdyb3VuZFwiOntcIiRpZFwiOlwiMTk3XCIsXCJDb2xvclwiOntcIiRpZFwiOlwiMTk4XCIsXCJBXCI6MjU1LFwiUlwiOjE5MixcIkdcIjo4MCxcIkJcIjo3N319LFwiSG9yaXpvbnRhbEFsaWdubWVudFwiOjAsXCJJc1Zpc2libGVcIjpmYWxzZX0sXCJQZXJjZW50YWdlQ29tcGxldGVIaWdobGlnaHRTdHlsZVwiOntcIiRpZFwiOlwiMTk5XCIsXCJCYWNrZ3JvdW5kXCI6e1wiJGlkXCI6XCIyMDBcIixcIkNvbG9yXCI6e1wiJGlkXCI6XCIyMDFcIixcIkFcIjo4OSxcIlJcIjowLFwiR1wiOjAsXCJCXCI6MH19fSxcIkR1cmF0aW9uU3R5bGVcIjp7XCIkaWRcIjpcIjIwMlwiLFwiRm9udFNldHRpbmdzXCI6e1wiJGlkXCI6XCIyMDNcIixcIkZvbnRTaXplXCI6MTIsXCJGb250TmFtZVwiOlwiQ2FsaWJyaVwiLFwiSXNCb2xkXCI6ZmFsc2UsXCJJc0l0YWxpY1wiOmZhbHNlLFwiSXNVbmRlcmxpbmVkXCI6ZmFsc2V9LFwiRm9yZWdyb3VuZFwiOntcIiRpZFwiOlwiMjA0XCIsXCJDb2xvclwiOntcIiRpZFwiOlwiMjA1XCIsXCJBXCI6MjU1LFwiUlwiOjE3OCxcIkdcIjoxNCxcIkJcIjoxOH19LFwiSG9yaXpvbnRhbEFsaWdubWVudFwiOjAsXCJJc1Zpc2libGVcIjp0cnVlfSxcIk1hcmdpblwiOntcIiRpZFwiOlwiMjA2XCIsXCJUb3BcIjowLjAsXCJMZWZ0XCI6MC4wLFwiUmlnaHRcIjowLjAsXCJCb3R0b21cIjowLjB9LFwiU3RhcnREYXRlUG9zaXRpb25cIjowLFwiRW5kRGF0ZVBvc2l0aW9uXCI6MCxcIlRpdGxlUG9zaXRpb25cIjoyLFwiRHVyYXRpb25Qb3NpdGlvblwiOjEsXCJQZXJjZW50YWdlQ29tcGxldGVkUG9zaXRpb25cIjowLFwiU3BhY2luZ1wiOjIsXCJTaGFwZVN0eWxlXCI6e1wiJGlkXCI6XCIyMDdcIixcIk1hcmdpblwiOntcIiRpZFwiOlwiMjA4XCIsXCJUb3BcIjowLjAsXCJMZWZ0XCI6NC4wLFwiUmlnaHRcIjo0LjAsXCJCb3R0b21cIjowLjB9LFwiUGFkZGluZ1wiOntcIiRpZFwiOlwiMjA5XCIsXCJUb3BcIjowLjAsXCJMZWZ0XCI6MC4wLFwiUmlnaHRcIjowLjAsXCJCb3R0b21cIjowLjB9LFwiQmFja2dyb3VuZFwiOntcIiRpZFwiOlwiMjEwXCIsXCJDb2xvclwiOntcIiRpZFwiOlwiMjExXCIsXCJBXCI6MjU1LFwiUlwiOjY4LFwiR1wiOjExNCxcIkJcIjoxOTZ9fSxcIklzVmlzaWJsZVwiOnRydWUsXCJXaWR0aFwiOjAuMCxcIkhlaWdodFwiOjIyLjAsXCJCb3JkZXJTdHlsZVwiOntcIiRpZFwiOlwiMjEyXCIsXCJMaW5lU3R5bGVcIjp7XCIkaWRcIjpcIjIxM1wiLFwiTGluZUNvbG9yXCI6e1wiJGlkXCI6XCIyMTRcIixcIkNvbG9yXCI6e1wiJGlkXCI6XCIyMTVcIixcIkFcIjoyNTUsXCJSXCI6MjU1LFwiR1wiOjAsXCJCXCI6MH19LFwiTGluZVdlaWdodFwiOjIuMCxcIkxpbmVUeXBlXCI6MH0sXCJJc1Zpc2libGVcIjpmYWxzZX19LFwiVGl0bGVTdHlsZVwiOntcIiRpZFwiOlwiMjE2XCIsXCJGb250U2V0dGluZ3NcIjp7XCIkaWRcIjpcIjIxN1wiLFwiRm9udFNpemVcIjoxMSxcIkZvbnROYW1lXCI6XCJDYWxpYnJpXCIsXCJJc0JvbGRcIjp0cnVlLFwiSXNJdGFsaWNcIjpmYWxzZSxcIklzVW5kZXJsaW5lZFwiOmZhbHNlfSxcIkZvcmVncm91bmRcIjp7XCIkaWRcIjpcIjIxOFwiLFwiQ29sb3JcIjp7XCIkaWRcIjpcIjIxOVwiLFwiQVwiOjI1NSxcIlJcIjoyNTUsXCJHXCI6MjU1LFwiQlwiOjI1NX19LFwiSG9yaXpvbnRhbEFsaWdubWVudFwiOjEsXCJJc1Zpc2libGVcIjp0cnVlfSxcIkRhdGVTdHlsZVwiOntcIiRpZFwiOlwiMjIwXCIsXCJGb250U2V0dGluZ3NcIjp7XCIkaWRcIjpcIjIyMVwiLFwiRm9udFNpemVcIjoxMCxcIkZvbnROYW1lXCI6XCJDYWxpYnJpXCIsXCJJc0JvbGRcIjpmYWxzZSxcIklzSXRhbGljXCI6ZmFsc2UsXCJJc1VuZGVybGluZWRcIjpmYWxzZX0sXCJGb3JlZ3JvdW5kXCI6e1wiJGlkXCI6XCIyMjJcIixcIkNvbG9yXCI6e1wiJGlkXCI6XCIyMjNcIixcIkFcIjoyNTUsXCJSXCI6MCxcIkdcIjowLFwiQlwiOjB9fSxcIkhvcml6b250YWxBbGlnbm1lbnRcIjowLFwiSXNWaXNpYmxlXCI6dHJ1ZX0sXCJEYXRlRm9ybWF0XCI6e1wiJGlkXCI6XCIyMjR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jI1XCIsXCJGb3JtYXRcIjowLFwiSXNWaXNpYmxlXCI6ZmFsc2UsXCJMYXN0S25vd25WaXNpYmlsaXR5U3RhdGVcIjpmYWxzZX19LFwiRGVmYXVsdFN3aW1sYW5lTW90U3R5bGVcIjp7XCIkaWRcIjpcIjIyNlwiLFwiU2hhcGVcIjoxLFwiU2hhcGVTaXplXCI6MSxcIkRldGFpbHNTcGFjaW5nXCI6Mi4wLFwiUGFkZGluZ1wiOntcIiRpZFwiOlwiMjI3XCIsXCJUb3BcIjo3LjAsXCJMZWZ0XCI6My4wLFwiUmlnaHRcIjowLjAsXCJCb3R0b21cIjoyLjB9LFwiUG9zaXRpb25PblRhc2tcIjoxLFwiU2hhcGVTdHlsZVwiOntcIiRpZFwiOlwiMjI4XCIsXCJNYXJnaW5cIjp7XCIkaWRcIjpcIjIyOVwiLFwiVG9wXCI6MC4wLFwiTGVmdFwiOjAuMCxcIlJpZ2h0XCI6MC4wLFwiQm90dG9tXCI6MC4wfSxcIlBhZGRpbmdcIjp7XCIkaWRcIjpcIjIzMFwiLFwiVG9wXCI6MC4wLFwiTGVmdFwiOjAuMCxcIlJpZ2h0XCI6MC4wLFwiQm90dG9tXCI6MC4wfSxcIkJhY2tncm91bmRcIjp7XCIkaWRcIjpcIjIzMVwiLFwiQ29sb3JcIjp7XCIkaWRcIjpcIjIzMlwiLFwiQVwiOjI1NSxcIlJcIjo2OCxcIkdcIjoxMTQsXCJCXCI6MTk2fX0sXCJJc1Zpc2libGVcIjp0cnVlLFwiV2lkdGhcIjoxOC4wLFwiSGVpZ2h0XCI6MjAuMCxcIkJvcmRlclN0eWxlXCI6e1wiJGlkXCI6XCIyMzNcIixcIkxpbmVTdHlsZVwiOntcIiRpZFwiOlwiMjM0XCIsXCJMaW5lQ29sb3JcIjp7XCIkaWRcIjpcIjIzNVwiLFwiQ29sb3JcIjp7XCIkaWRcIjpcIjIzNlwiLFwiQVwiOjI1NSxcIlJcIjoyNTUsXCJHXCI6MCxcIkJcIjowfX0sXCJMaW5lV2VpZ2h0XCI6MC4wLFwiTGluZVR5cGVcIjowfSxcIklzVmlzaWJsZVwiOmZhbHNlfX0sXCJUaXRsZVN0eWxlXCI6e1wiJGlkXCI6XCIyMzdcIixcIkZvbnRTZXR0aW5nc1wiOntcIiRpZFwiOlwiMjM4XCIsXCJGb250U2l6ZVwiOjExLFwiRm9udE5hbWVcIjpcIkNhbGlicmlcIixcIklzQm9sZFwiOnRydWUsXCJJc0l0YWxpY1wiOmZhbHNlLFwiSXNVbmRlcmxpbmVkXCI6ZmFsc2V9LFwiRm9yZWdyb3VuZFwiOntcIiRpZFwiOlwiMjM5XCIsXCJDb2xvclwiOntcIiRpZFwiOlwiMjQwXCIsXCJBXCI6MjU1LFwiUlwiOjAsXCJHXCI6MCxcIkJcIjowfX0sXCJIb3Jpem9udGFsQWxpZ25tZW50XCI6MSxcIklzVmlzaWJsZVwiOnRydWV9LFwiRGF0ZVN0eWxlXCI6e1wiJGlkXCI6XCIyNDFcIixcIkZvbnRTZXR0aW5nc1wiOntcIiRpZFwiOlwiMjQyXCIsXCJGb250U2l6ZVwiOjEwLFwiRm9udE5hbWVcIjpcIkNhbGlicmlcIixcIklzQm9sZFwiOmZhbHNlLFwiSXNJdGFsaWNcIjpmYWxzZSxcIklzVW5kZXJsaW5lZFwiOmZhbHNlfSxcIkZvcmVncm91bmRcIjp7XCIkaWRcIjpcIjI0M1wiLFwiQ29sb3JcIjp7XCIkaWRcIjpcIjI0NFwiLFwiQVwiOjI1NSxcIlJcIjo2OCxcIkdcIjo4NCxcIkJcIjoxMDZ9fSxcIkhvcml6b250YWxBbGlnbm1lbnRcIjowLFwiSXNWaXNpYmxlXCI6dHJ1ZX0sXCJEYXRlRm9ybWF0XCI6e1wiJGlkXCI6XCIyNDV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jQ2XCIsXCJGb3JtYXRcIjowLFwiSXNWaXNpYmxlXCI6ZmFsc2UsXCJMYXN0S25vd25WaXNpYmlsaXR5U3RhdGVcIjpmYWxzZX19fSxcIl9hZGRpdGlvbmFsU3dpbWxhbmVWMlN0eWxlc1wiOltdLFwiR3JpZGxpbmVQYW5lbFN0eWxlXCI6e1wiJGlkXCI6XCIyNDdcIixcIkdyaWRsaW5lU3R5bGVcIjp7XCIkaWRcIjpcIjI0OFwiLFwiTGluZUNvbG9yXCI6e1wiJGlkXCI6XCIyNDlcIixcIkNvbG9yXCI6e1wiJGlkXCI6XCIyNTBcIixcIkFcIjozOCxcIlJcIjo5MSxcIkdcIjoxNTUsXCJCXCI6MjEzfX0sXCJMaW5lV2VpZ2h0XCI6MS4wLFwiTGluZVR5cGVcIjowfSxcIklzVmlzaWJsZVwiOnRydWV9LFwiQWN0aXZpdHlMaW5lUGFuZWxTdHlsZVwiOntcIiRpZFwiOlwiMjUxXCIsXCJBY3Rpdml0eUxpbmVTdHlsZVwiOntcIiRpZFwiOlwiMjUyXCIsXCJMaW5lQ29sb3JcIjp7XCIkaWRcIjpcIjI1M1wiLFwiQ29sb3JcIjp7XCIkaWRcIjpcIjI1NFwiLFwiQVwiOjM4LFwiUlwiOjY4LFwiR1wiOjExNCxcIkJcIjoxOTZ9fSxcIkxpbmVXZWlnaHRcIjoxLjAsXCJMaW5lVHlwZVwiOjB9LFwiSXNWaXNpYmxlXCI6dHJ1ZX0sXCJEZWZhdWx0RGVwZW5kZW5jeVN0eWxlXCI6e1wiJGlkXCI6XCIyNTVcIixcIkxpbmVTdHlsZVwiOntcIiRpZFwiOlwiMjU2XCIsXCJMaW5lQ29sb3JcIjp7XCIkaWRcIjpcIjI1N1wiLFwiQ29sb3JcIjp7XCIkaWRcIjpcIjI1OFwiLFwiQVwiOjI1NSxcIlJcIjowLFwiR1wiOjAsXCJCXCI6MH19LFwiTGluZVdlaWdodFwiOjEuMCxcIkxpbmVUeXBlXCI6MH0sXCJFbmRBcnJvd2hlYWRMaW5lU3R5bGVcIjp7XCIkaWRcIjpcIjI1OVwiLFwiS2luZFwiOjEsXCJXaWR0aFwiOjEsXCJMZW5ndGhcIjowfSxcIkJyaW5nVG9Gcm9udFwiOnRydWUsXCJSYWRpdXNcIjowLjB9LFwiQ3JpdGljYWxQYXRoU3R5bGVcIjp7XCIkaWRcIjpcIjI2MFwiLFwiQ3JpdGljYWxQYXRoU3R5bGVPcHRpb25zXCI6MTUsXCJMaW5lU3R5bGVcIjp7XCIkaWRcIjpcIjI2MVwiLFwiTGluZUNvbG9yXCI6e1wiJGlkXCI6XCIyNjJcIixcIkNvbG9yXCI6e1wiJGlkXCI6XCIyNjNcIixcIkFcIjoyNTUsXCJSXCI6MjIyLFwiR1wiOjUwLFwiQlwiOjUwfX0sXCJMaW5lV2VpZ2h0XCI6MS4wLFwiTGluZVR5cGVcIjowfSxcIlRpdGxlRm9yZWdyb3VuZFwiOntcIiRpZFwiOlwiMjY0XCIsXCJDb2xvclwiOntcIiRpZFwiOlwiMjY1XCIsXCJBXCI6MjU1LFwiUlwiOjE3NixcIkdcIjoxOSxcIkJcIjoyNX19LFwiU2hhcGVzQmFja2dyb3VuZFwiOntcIiRpZFwiOlwiMjY2XCIsXCJDb2xvclwiOntcIiRpZFwiOlwiMjY3XCIsXCJBXCI6MjU1LFwiUlwiOjI1MyxcIkdcIjoyMDMsXCJCXCI6MjA4fX0sXCJTaGFwZXNCb3JkZXJTdHlsZVwiOntcIiRpZFwiOlwiMjY4XCIsXCJMaW5lQ29sb3JcIjp7XCIkaWRcIjpcIjI2OVwiLFwiQ29sb3JcIjp7XCIkaWRcIjpcIjI3MFwiLFwiQVwiOjI1NSxcIlJcIjoyMjIsXCJHXCI6NTAsXCJCXCI6NTB9fSxcIkxpbmVXZWlnaHRcIjoyLjAsXCJMaW5lVHlwZVwiOjB9fSxcIlBhbmVsc1NwYWNpbmdEZWZpbml0aW9uXCI6e1wiJGlkXCI6XCIyNzFcIixcIlNwYWNpbmdBYm92ZVRpbWViYW5kXCI6MTYsXCJTcGFjaW5nQmVsb3dUaW1lYmFuZFwiOjE2LFwiU3BhY2luZ0Fib3ZlQmV0d2VlblN3aW1sYW5lc0FuZFRhc2tzXCI6MTYsXCJTcGFjaW5nQmVsb3dCZXR3ZWVuU3dpbWxhbmVzQW5kVGFza3NcIjoxNn0sXCJfc2VsZWN0ZWRUaGVtZVByZXNldENvbG9yc1wiOntcIiRpZFwiOlwiMjcyXCIsXCJUZXh0TGlnaHRcIjp7XCIkaWRcIjpcIjI3M1wiLFwiQVwiOjI1NSxcIlJcIjoyNTUsXCJHXCI6MjU1LFwiQlwiOjI1NX0sXCJUZXh0RGFya1wiOntcIiRpZFwiOlwiMjc0XCIsXCJBXCI6MjU1LFwiUlwiOjAsXCJHXCI6MCxcIkJcIjowfSxcIkFjY2VudDFcIjp7XCIkaWRcIjpcIjI3NVwiLFwiQVwiOjI1NSxcIlJcIjoyNTUsXCJHXCI6MjU1LFwiQlwiOjI1NX0sXCJBY2NlbnQyXCI6e1wiJGlkXCI6XCIyNzZcIixcIkFcIjoyNTUsXCJSXCI6NjgsXCJHXCI6ODQsXCJCXCI6MTA2fSxcIkFjY2VudDNcIjp7XCIkaWRcIjpcIjI3N1wiLFwiQVwiOjI1NSxcIlJcIjo2OCxcIkdcIjoxMTQsXCJCXCI6MTk2fSxcIkFjY2VudDRcIjp7XCIkaWRcIjpcIjI3OFwiLFwiQVwiOjI1NSxcIlJcIjoyMzMsXCJHXCI6MTEzLFwiQlwiOjUwfSxcIkFjY2VudDVcIjp7XCIkaWRcIjpcIjI3OVwiLFwiQVwiOjI1NSxcIlJcIjoyNSxcIkdcIjoxMDcsXCJCXCI6MzZ9LFwiQWNjZW50NlwiOntcIiRpZFwiOlwiMjgwXCIsXCJBXCI6MjU1LFwiUlwiOjE1LFwiR1wiOjE1OCxcIkJcIjoyMTN9LFwiQWNjZW50N1wiOntcIiRpZFwiOlwiMjgxXCIsXCJBXCI6MjU1LFwiUlwiOjE2MCxcIkdcIjo0MyxcIkJcIjoxNDd9LFwiQWNjZW50OFwiOntcIiRpZFwiOlwiMjgyXCIsXCJBXCI6MjU1LFwiUlwiOjc4LFwiR1wiOjE2NyxcIkJcIjo0Nn19LFwiX2N1c3RvbVByZXNldENvbG9yc1wiOntcIiRpZFwiOlwiMjgzXCJ9fX0ifSwiU2V0dGluZ3MiOnsiJGlkIjoiMTAzMiIsIkltcGFPcHRpb25zIjp7IiRpZCI6IjEwMzM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MDM0IiwiVXNlVGltZSI6ZmFsc2UsIldvcmtEYXlTdGFydCI6IjAwOjAwOjAwIiwiV29ya0RheUVuZCI6IjIzOjU5OjAwIn0sIkxhc3RVc2VkVGVtcGxhdGVJZCI6IjgwNTYyNmNiLWRiYTctNDFmNi1iMDZhLWM0NTUwNTYwNjE2ZiIsIkxhc3RVc2VkVGhlbWVEZXRhaWxzIjp7IiRpZCI6IjEwMzUiLCJJZCI6ImZlZThkZDE1LWZmYTItNDkzZS1iNDYyLWFkOTRkMmRiOTI2OCIsIlRpdGxlIjoiVW50aXRsZWQgdGhlbWUiLCJDYXRlZ29yeSI6Mn0sIkZpcnN0V2Vla09mWWVhciI6MCwiUGxhY2VNaWxlc3RvbmVBdFRoZUJlZ2lubmluZ09mVGhlRGF5IjpmYWxzZSwiRGVwZW5kZW5jeVNjaGVkdWxpbmdTZXR0aW5ncyI6eyIkaWQiOiIxMDM2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mYWxzZSwiRGVwZW5kZW5jaWVzIjp7Il9kZXBlbmRlbmNpZXMiOltd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TIMEBANDSHAPEPADDINGTOP" val="3"/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WORKINGDAYS" val="Standard"/>
  <p:tag name="OTLTIMEBANDELAPSEDTIMEEXTENSION" val="Tru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Months"/>
  <p:tag name="OTLTIMEBANDSHAPETYPE" val="RectangleTimebandPhases"/>
  <p:tag name="OTLTIMEBANDSHAPEHEIGHT" val="30"/>
  <p:tag name="OTLTIMEBANDSHAPEPADDINGLEFT" val="0"/>
  <p:tag name="OTLTIMEBANDENDDATE" val="2026-11-30T23:59:00.000000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mons"/>
  <p:tag name="OTLSPACING" val="2"/>
  <p:tag name="OTLSHAPETHICKNESSTYPE" val="Thick"/>
  <p:tag name="OTLWEEKNUMBERINGFORMAT" val="WNFormat1"/>
  <p:tag name="OTLWEEKNUMBERINGISVISIBLE" val="False"/>
  <p:tag name="OTLSTARTDATE" val="2025-01-01T00:00:00.0000000Z"/>
  <p:tag name="OTLENDDATE" val="2025-10-31T23:59:00.0000000Z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mons"/>
  <p:tag name="OTLSPACING" val="2"/>
  <p:tag name="OTLSHAPETHICKNESSTYPE" val="Thick"/>
  <p:tag name="OTLWEEKNUMBERINGFORMAT" val="WNFormat1"/>
  <p:tag name="OTLWEEKNUMBERINGISVISIBLE" val="False"/>
  <p:tag name="OTLSTARTDATE" val="2025-11-01T00:00:00.0000000Z"/>
  <p:tag name="OTLENDDATE" val="2026-09-30T23:59:00.0000000Z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URATIONFORMAT" val="mons"/>
  <p:tag name="OTLSPACING" val="2"/>
  <p:tag name="OTLSHAPETHICKNESSTYPE" val="Thick"/>
  <p:tag name="OTLWEEKNUMBERINGFORMAT" val="WNFormat1"/>
  <p:tag name="OTLWEEKNUMBERINGISVISIBLE" val="False"/>
  <p:tag name="OTLSTARTDATE" val="2026-05-31T00:00:00.0000000Z"/>
  <p:tag name="OTLENDDATE" val="2026-11-30T23:59:00.0000000Z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port "/>
  <p:tag name="OTLPOSITIONONTASK" val="Center"/>
  <p:tag name="OTLRELATEDTASKID" val="00000000-0000-0000-0000-000000000000"/>
  <p:tag name="OTLWEEKNUMBERINGFORMAT" val="WNFormat1"/>
  <p:tag name="OTLWEEKNUMBERINGISVISIBLE" val="False"/>
  <p:tag name="OTLDATE" val="2025-10-15T23:59:00.000000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pply for Drug Approval"/>
  <p:tag name="OTLPOSITIONONTASK" val="None"/>
  <p:tag name="OTLRELATEDTASKID" val="00000000-0000-0000-0000-000000000000"/>
  <p:tag name="OTLWEEKNUMBERINGFORMAT" val="WNFormat1"/>
  <p:tag name="OTLWEEKNUMBERINGISVISIBLE" val="False"/>
  <p:tag name="OTLDATE" val="2026-05-31T23:59:00.000000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Estimated Drug Approval Date"/>
  <p:tag name="OTLPOSITIONONTASK" val="None"/>
  <p:tag name="OTLRELATEDTASKID" val="00000000-0000-0000-0000-000000000000"/>
  <p:tag name="OTLWEEKNUMBERINGFORMAT" val="WNFormat1"/>
  <p:tag name="OTLWEEKNUMBERINGISVISIBLE" val="False"/>
  <p:tag name="OTLDATE" val="2026-11-30T23:59:00.000000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atients Recruited"/>
  <p:tag name="OTLPOSITIONONTASK" val="Above"/>
  <p:tag name="OTLWEEKNUMBERINGFORMAT" val="WNFormat1"/>
  <p:tag name="OTLWEEKNUMBERINGISVISIBLE" val="False"/>
  <p:tag name="OTLDATE" val="2025-01-15T23:59:00.0000000"/>
  <p:tag name="OTLRELATEDTASKID" val="a82269eb-335f-4826-b627-d4afce417f0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atients Enrolled"/>
  <p:tag name="OTLPOSITIONONTASK" val="Above"/>
  <p:tag name="OTLWEEKNUMBERINGFORMAT" val="WNFormat1"/>
  <p:tag name="OTLWEEKNUMBERINGISVISIBLE" val="False"/>
  <p:tag name="OTLDATE" val="2025-03-01T23:59:00.0000000"/>
  <p:tag name="OTLRELATEDTASKID" val="a82269eb-335f-4826-b627-d4afce417f0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udy Kick-off"/>
  <p:tag name="OTLPOSITIONONTASK" val="Above"/>
  <p:tag name="OTLWEEKNUMBERINGFORMAT" val="WNFormat1"/>
  <p:tag name="OTLWEEKNUMBERINGISVISIBLE" val="False"/>
  <p:tag name="OTLDATE" val="2025-04-01T23:59:00.0000000"/>
  <p:tag name="OTLRELATEDTASKID" val="a82269eb-335f-4826-b627-d4afce417f0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atients Recruited"/>
  <p:tag name="OTLPOSITIONONTASK" val="Above"/>
  <p:tag name="OTLWEEKNUMBERINGFORMAT" val="WNFormat1"/>
  <p:tag name="OTLWEEKNUMBERINGISVISIBLE" val="False"/>
  <p:tag name="OTLDATE" val="2025-11-15T23:59:00.0000000"/>
  <p:tag name="OTLRELATEDTASKID" val="df4d89a3-d35b-45f7-b90e-f9ae229234f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atients Enrolled"/>
  <p:tag name="OTLPOSITIONONTASK" val="Above"/>
  <p:tag name="OTLWEEKNUMBERINGFORMAT" val="WNFormat1"/>
  <p:tag name="OTLWEEKNUMBERINGISVISIBLE" val="False"/>
  <p:tag name="OTLDATE" val="2025-12-15T23:59:00.0000000"/>
  <p:tag name="OTLRELATEDTASKID" val="df4d89a3-d35b-45f7-b90e-f9ae229234f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udy Kick-off"/>
  <p:tag name="OTLPOSITIONONTASK" val="Above"/>
  <p:tag name="OTLWEEKNUMBERINGFORMAT" val="WNFormat1"/>
  <p:tag name="OTLWEEKNUMBERINGISVISIBLE" val="False"/>
  <p:tag name="OTLDATE" val="2026-03-15T23:59:00.0000000"/>
  <p:tag name="OTLRELATEDTASKID" val="df4d89a3-d35b-45f7-b90e-f9ae229234f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port"/>
  <p:tag name="OTLPOSITIONONTASK" val="None"/>
  <p:tag name="OTLRELATEDTASKID" val="00000000-0000-0000-0000-000000000000"/>
  <p:tag name="OTLWEEKNUMBERINGFORMAT" val="WNFormat1"/>
  <p:tag name="OTLWEEKNUMBERINGISVISIBLE" val="False"/>
  <p:tag name="OTLDATE" val="2026-09-30T23:59:00.000000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Office PowerPoint</Application>
  <PresentationFormat>Widescreen</PresentationFormat>
  <Paragraphs>53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2020-04-17T18:37:17Z</dcterms:created>
  <dcterms:modified xsi:type="dcterms:W3CDTF">2024-10-17T09:07:30Z</dcterms:modified>
</cp:coreProperties>
</file>