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sldIdLst>
    <p:sldId id="272" r:id="rId2"/>
    <p:sldId id="270" r:id="rId3"/>
    <p:sldId id="257" r:id="rId4"/>
    <p:sldId id="27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3E48"/>
    <a:srgbClr val="3C4A56"/>
    <a:srgbClr val="6B4226"/>
    <a:srgbClr val="FFCC00"/>
    <a:srgbClr val="2E2E2E"/>
    <a:srgbClr val="435361"/>
    <a:srgbClr val="1B4F5F"/>
    <a:srgbClr val="182E36"/>
    <a:srgbClr val="0E2840"/>
    <a:srgbClr val="2943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488F2-405A-4A1F-B8AB-D0B5F9657FA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CE90B-61E0-43BA-A0F4-9294F21C61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682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5CE90B-61E0-43BA-A0F4-9294F21C61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027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3140E-1E8F-11B8-04BB-B9E2E7FB1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01A8ED-3726-23DE-E5B1-459B1C95E3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2B40B-4CAD-D2A3-9F51-8FFE8094D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A5C8E-4E24-5B07-7AF6-3F68A7550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47F5FE-C246-C172-4BB2-5AACB20BF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53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CDF3F-BFBA-B7D2-D910-84A4E7FDC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9EB881-4FF7-24E8-426B-2F1DC24CA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C85266-CEFF-1AB8-2F22-526272D95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A4CB1-3D90-710A-1E84-EFEC20C74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7CFB87-C31E-3099-AF48-80E1BC528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7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70B7600-9F1D-E2E1-331B-8CD65E590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A79CAB-6330-276C-64E6-2B1807EF2A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26EF7-9EE2-133B-2449-F94CD8793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A5424-4FA9-D364-A24E-EEFDA3F0C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82A96A-6593-EDE7-E874-7335A823B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050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DF2B9-A453-8C16-21FA-7E7C3142D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D9C9D3-5319-202E-7749-3325E18E6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096C7-EB6E-C7D5-349E-9306CED45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B771C0-06FA-379D-9D44-9D9C36A0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F178F-766B-6C79-777B-8E3AB8A5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68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04B7A9-3DDD-2DDA-3608-FEF59DBC3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0DB1CD-0A72-35F1-D6C2-A37E22329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9D436-7933-D11C-6B43-A64CC57147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6B5DA8-4DF3-4B44-638F-0E29EE468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BDB88-9B6C-0EF7-ECF1-159E71038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96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43A92-245F-4577-7419-4E1430A77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8844A-2D78-FA3D-39F4-CCCE29807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2DD82-B3C2-3049-9F5A-92BE92A2A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C2D56E-7147-29FE-C269-26B134F6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015015-D21A-91A4-D0E1-88A497B4C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E36860-4303-1FCA-B530-EB8737925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819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B7DB5-E841-67B0-8959-B5AAFB277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F38EC3-A060-C2D7-548F-E2CFD4F84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5631C-D870-913F-2B8A-363D54A479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615744-D91C-B11E-6D4B-4BE175F0EC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C2D98F-9428-76E9-3B19-5A52AB8EC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4EF1FD-A98D-B16E-A15B-0574231C8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1ED268-37F1-A034-E48A-C1C4D54BC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2B973ED-C941-CA69-F081-24BB3B8F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8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3D261-7CC9-7672-3562-4515E10E3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E73D39-0151-EAC6-447F-AFEAD77B3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7787BA-7CD8-904E-B87A-46FA69850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98456C-3FA0-BC83-D768-63BE831BB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346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CB92A0-EC57-1A5C-36EF-504DF5C7B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07AB32C-491A-3EFA-4C72-96FB61B35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C50947-2515-CAD3-B5DF-28DE7F671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27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7324A-19A9-8D19-8EBC-804290DC0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D839C-8A50-F9BE-21B1-ED11EBBB7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FEB3C3-3868-6391-16B6-76A65FB20F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B1EE5-698D-7254-BDA4-32042EA63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8A43E4-69A4-B038-4F47-F15B3520F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1F8FB-4F6B-E68E-A35B-050B09B2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89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40BB-6C68-6D10-E25A-2DDE65D90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C4589B-9B2F-A3FC-0272-9946E9677E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D34F9-3321-ECE4-B746-1B66A481E9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4BB688-3926-450B-54BE-9E57C33CC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2C51F-5500-B8B8-6C9B-21E0AB91C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78875-2E9C-E5A8-7B86-11342DEB66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845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245B34-F77F-77FD-A9D7-ECDB5E076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0EA672-2249-4CFD-1185-47E4C0A41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E34E1-D539-ACE6-BE9F-B9AE690606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E32DD2-9552-4F89-8D5F-194AA93CF8C0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D99A4-6388-3003-F676-87171B061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DF55F-6BA3-3736-C78E-0E04B647F1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852F287-70F5-408D-A161-D8631CA2A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53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Relationship Id="rId138" Type="http://schemas.openxmlformats.org/officeDocument/2006/relationships/tags" Target="../tags/tag138.xml"/><Relationship Id="rId154" Type="http://schemas.openxmlformats.org/officeDocument/2006/relationships/tags" Target="../tags/tag154.xml"/><Relationship Id="rId159" Type="http://schemas.openxmlformats.org/officeDocument/2006/relationships/tags" Target="../tags/tag159.xml"/><Relationship Id="rId175" Type="http://schemas.openxmlformats.org/officeDocument/2006/relationships/tags" Target="../tags/tag175.xml"/><Relationship Id="rId170" Type="http://schemas.openxmlformats.org/officeDocument/2006/relationships/tags" Target="../tags/tag170.xml"/><Relationship Id="rId191" Type="http://schemas.openxmlformats.org/officeDocument/2006/relationships/tags" Target="../tags/tag191.xml"/><Relationship Id="rId196" Type="http://schemas.openxmlformats.org/officeDocument/2006/relationships/image" Target="../media/image3.pn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144" Type="http://schemas.openxmlformats.org/officeDocument/2006/relationships/tags" Target="../tags/tag144.xml"/><Relationship Id="rId149" Type="http://schemas.openxmlformats.org/officeDocument/2006/relationships/tags" Target="../tags/tag149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160" Type="http://schemas.openxmlformats.org/officeDocument/2006/relationships/tags" Target="../tags/tag160.xml"/><Relationship Id="rId165" Type="http://schemas.openxmlformats.org/officeDocument/2006/relationships/tags" Target="../tags/tag165.xml"/><Relationship Id="rId181" Type="http://schemas.openxmlformats.org/officeDocument/2006/relationships/tags" Target="../tags/tag181.xml"/><Relationship Id="rId186" Type="http://schemas.openxmlformats.org/officeDocument/2006/relationships/tags" Target="../tags/tag186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139" Type="http://schemas.openxmlformats.org/officeDocument/2006/relationships/tags" Target="../tags/tag139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50" Type="http://schemas.openxmlformats.org/officeDocument/2006/relationships/tags" Target="../tags/tag150.xml"/><Relationship Id="rId155" Type="http://schemas.openxmlformats.org/officeDocument/2006/relationships/tags" Target="../tags/tag155.xml"/><Relationship Id="rId171" Type="http://schemas.openxmlformats.org/officeDocument/2006/relationships/tags" Target="../tags/tag171.xml"/><Relationship Id="rId176" Type="http://schemas.openxmlformats.org/officeDocument/2006/relationships/tags" Target="../tags/tag176.xml"/><Relationship Id="rId192" Type="http://schemas.openxmlformats.org/officeDocument/2006/relationships/tags" Target="../tags/tag192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40" Type="http://schemas.openxmlformats.org/officeDocument/2006/relationships/tags" Target="../tags/tag140.xml"/><Relationship Id="rId145" Type="http://schemas.openxmlformats.org/officeDocument/2006/relationships/tags" Target="../tags/tag145.xml"/><Relationship Id="rId161" Type="http://schemas.openxmlformats.org/officeDocument/2006/relationships/tags" Target="../tags/tag161.xml"/><Relationship Id="rId166" Type="http://schemas.openxmlformats.org/officeDocument/2006/relationships/tags" Target="../tags/tag166.xml"/><Relationship Id="rId182" Type="http://schemas.openxmlformats.org/officeDocument/2006/relationships/tags" Target="../tags/tag182.xml"/><Relationship Id="rId187" Type="http://schemas.openxmlformats.org/officeDocument/2006/relationships/tags" Target="../tags/tag18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51" Type="http://schemas.openxmlformats.org/officeDocument/2006/relationships/tags" Target="../tags/tag151.xml"/><Relationship Id="rId156" Type="http://schemas.openxmlformats.org/officeDocument/2006/relationships/tags" Target="../tags/tag156.xml"/><Relationship Id="rId177" Type="http://schemas.openxmlformats.org/officeDocument/2006/relationships/tags" Target="../tags/tag177.xml"/><Relationship Id="rId172" Type="http://schemas.openxmlformats.org/officeDocument/2006/relationships/tags" Target="../tags/tag172.xml"/><Relationship Id="rId193" Type="http://schemas.openxmlformats.org/officeDocument/2006/relationships/tags" Target="../tags/tag193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141" Type="http://schemas.openxmlformats.org/officeDocument/2006/relationships/tags" Target="../tags/tag141.xml"/><Relationship Id="rId146" Type="http://schemas.openxmlformats.org/officeDocument/2006/relationships/tags" Target="../tags/tag146.xml"/><Relationship Id="rId167" Type="http://schemas.openxmlformats.org/officeDocument/2006/relationships/tags" Target="../tags/tag167.xml"/><Relationship Id="rId188" Type="http://schemas.openxmlformats.org/officeDocument/2006/relationships/tags" Target="../tags/tag188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162" Type="http://schemas.openxmlformats.org/officeDocument/2006/relationships/tags" Target="../tags/tag162.xml"/><Relationship Id="rId183" Type="http://schemas.openxmlformats.org/officeDocument/2006/relationships/tags" Target="../tags/tag183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157" Type="http://schemas.openxmlformats.org/officeDocument/2006/relationships/tags" Target="../tags/tag157.xml"/><Relationship Id="rId178" Type="http://schemas.openxmlformats.org/officeDocument/2006/relationships/tags" Target="../tags/tag178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52" Type="http://schemas.openxmlformats.org/officeDocument/2006/relationships/tags" Target="../tags/tag152.xml"/><Relationship Id="rId173" Type="http://schemas.openxmlformats.org/officeDocument/2006/relationships/tags" Target="../tags/tag173.xml"/><Relationship Id="rId194" Type="http://schemas.openxmlformats.org/officeDocument/2006/relationships/tags" Target="../tags/tag194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147" Type="http://schemas.openxmlformats.org/officeDocument/2006/relationships/tags" Target="../tags/tag147.xml"/><Relationship Id="rId168" Type="http://schemas.openxmlformats.org/officeDocument/2006/relationships/tags" Target="../tags/tag168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142" Type="http://schemas.openxmlformats.org/officeDocument/2006/relationships/tags" Target="../tags/tag142.xml"/><Relationship Id="rId163" Type="http://schemas.openxmlformats.org/officeDocument/2006/relationships/tags" Target="../tags/tag163.xml"/><Relationship Id="rId184" Type="http://schemas.openxmlformats.org/officeDocument/2006/relationships/tags" Target="../tags/tag184.xml"/><Relationship Id="rId189" Type="http://schemas.openxmlformats.org/officeDocument/2006/relationships/tags" Target="../tags/tag189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tags" Target="../tags/tag137.xml"/><Relationship Id="rId158" Type="http://schemas.openxmlformats.org/officeDocument/2006/relationships/tags" Target="../tags/tag158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3" Type="http://schemas.openxmlformats.org/officeDocument/2006/relationships/tags" Target="../tags/tag153.xml"/><Relationship Id="rId174" Type="http://schemas.openxmlformats.org/officeDocument/2006/relationships/tags" Target="../tags/tag174.xml"/><Relationship Id="rId179" Type="http://schemas.openxmlformats.org/officeDocument/2006/relationships/tags" Target="../tags/tag179.xml"/><Relationship Id="rId195" Type="http://schemas.openxmlformats.org/officeDocument/2006/relationships/slideLayout" Target="../slideLayouts/slideLayout7.xml"/><Relationship Id="rId190" Type="http://schemas.openxmlformats.org/officeDocument/2006/relationships/tags" Target="../tags/tag190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143" Type="http://schemas.openxmlformats.org/officeDocument/2006/relationships/tags" Target="../tags/tag143.xml"/><Relationship Id="rId148" Type="http://schemas.openxmlformats.org/officeDocument/2006/relationships/tags" Target="../tags/tag148.xml"/><Relationship Id="rId164" Type="http://schemas.openxmlformats.org/officeDocument/2006/relationships/tags" Target="../tags/tag164.xml"/><Relationship Id="rId169" Type="http://schemas.openxmlformats.org/officeDocument/2006/relationships/tags" Target="../tags/tag169.xml"/><Relationship Id="rId185" Type="http://schemas.openxmlformats.org/officeDocument/2006/relationships/tags" Target="../tags/tag185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80" Type="http://schemas.openxmlformats.org/officeDocument/2006/relationships/tags" Target="../tags/tag180.xml"/><Relationship Id="rId26" Type="http://schemas.openxmlformats.org/officeDocument/2006/relationships/tags" Target="../tags/tag26.xml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tags" Target="../tags/tag220.xml"/><Relationship Id="rId117" Type="http://schemas.openxmlformats.org/officeDocument/2006/relationships/tags" Target="../tags/tag311.xml"/><Relationship Id="rId21" Type="http://schemas.openxmlformats.org/officeDocument/2006/relationships/tags" Target="../tags/tag215.xml"/><Relationship Id="rId42" Type="http://schemas.openxmlformats.org/officeDocument/2006/relationships/tags" Target="../tags/tag236.xml"/><Relationship Id="rId47" Type="http://schemas.openxmlformats.org/officeDocument/2006/relationships/tags" Target="../tags/tag241.xml"/><Relationship Id="rId63" Type="http://schemas.openxmlformats.org/officeDocument/2006/relationships/tags" Target="../tags/tag257.xml"/><Relationship Id="rId68" Type="http://schemas.openxmlformats.org/officeDocument/2006/relationships/tags" Target="../tags/tag262.xml"/><Relationship Id="rId84" Type="http://schemas.openxmlformats.org/officeDocument/2006/relationships/tags" Target="../tags/tag278.xml"/><Relationship Id="rId89" Type="http://schemas.openxmlformats.org/officeDocument/2006/relationships/tags" Target="../tags/tag283.xml"/><Relationship Id="rId112" Type="http://schemas.openxmlformats.org/officeDocument/2006/relationships/tags" Target="../tags/tag306.xml"/><Relationship Id="rId133" Type="http://schemas.openxmlformats.org/officeDocument/2006/relationships/tags" Target="../tags/tag327.xml"/><Relationship Id="rId138" Type="http://schemas.openxmlformats.org/officeDocument/2006/relationships/tags" Target="../tags/tag332.xml"/><Relationship Id="rId154" Type="http://schemas.openxmlformats.org/officeDocument/2006/relationships/tags" Target="../tags/tag348.xml"/><Relationship Id="rId159" Type="http://schemas.openxmlformats.org/officeDocument/2006/relationships/tags" Target="../tags/tag353.xml"/><Relationship Id="rId175" Type="http://schemas.openxmlformats.org/officeDocument/2006/relationships/tags" Target="../tags/tag369.xml"/><Relationship Id="rId170" Type="http://schemas.openxmlformats.org/officeDocument/2006/relationships/tags" Target="../tags/tag364.xml"/><Relationship Id="rId16" Type="http://schemas.openxmlformats.org/officeDocument/2006/relationships/tags" Target="../tags/tag210.xml"/><Relationship Id="rId107" Type="http://schemas.openxmlformats.org/officeDocument/2006/relationships/tags" Target="../tags/tag301.xml"/><Relationship Id="rId11" Type="http://schemas.openxmlformats.org/officeDocument/2006/relationships/tags" Target="../tags/tag205.xml"/><Relationship Id="rId32" Type="http://schemas.openxmlformats.org/officeDocument/2006/relationships/tags" Target="../tags/tag226.xml"/><Relationship Id="rId37" Type="http://schemas.openxmlformats.org/officeDocument/2006/relationships/tags" Target="../tags/tag231.xml"/><Relationship Id="rId53" Type="http://schemas.openxmlformats.org/officeDocument/2006/relationships/tags" Target="../tags/tag247.xml"/><Relationship Id="rId58" Type="http://schemas.openxmlformats.org/officeDocument/2006/relationships/tags" Target="../tags/tag252.xml"/><Relationship Id="rId74" Type="http://schemas.openxmlformats.org/officeDocument/2006/relationships/tags" Target="../tags/tag268.xml"/><Relationship Id="rId79" Type="http://schemas.openxmlformats.org/officeDocument/2006/relationships/tags" Target="../tags/tag273.xml"/><Relationship Id="rId102" Type="http://schemas.openxmlformats.org/officeDocument/2006/relationships/tags" Target="../tags/tag296.xml"/><Relationship Id="rId123" Type="http://schemas.openxmlformats.org/officeDocument/2006/relationships/tags" Target="../tags/tag317.xml"/><Relationship Id="rId128" Type="http://schemas.openxmlformats.org/officeDocument/2006/relationships/tags" Target="../tags/tag322.xml"/><Relationship Id="rId144" Type="http://schemas.openxmlformats.org/officeDocument/2006/relationships/tags" Target="../tags/tag338.xml"/><Relationship Id="rId149" Type="http://schemas.openxmlformats.org/officeDocument/2006/relationships/tags" Target="../tags/tag343.xml"/><Relationship Id="rId5" Type="http://schemas.openxmlformats.org/officeDocument/2006/relationships/tags" Target="../tags/tag199.xml"/><Relationship Id="rId90" Type="http://schemas.openxmlformats.org/officeDocument/2006/relationships/tags" Target="../tags/tag284.xml"/><Relationship Id="rId95" Type="http://schemas.openxmlformats.org/officeDocument/2006/relationships/tags" Target="../tags/tag289.xml"/><Relationship Id="rId160" Type="http://schemas.openxmlformats.org/officeDocument/2006/relationships/tags" Target="../tags/tag354.xml"/><Relationship Id="rId165" Type="http://schemas.openxmlformats.org/officeDocument/2006/relationships/tags" Target="../tags/tag359.xml"/><Relationship Id="rId22" Type="http://schemas.openxmlformats.org/officeDocument/2006/relationships/tags" Target="../tags/tag216.xml"/><Relationship Id="rId27" Type="http://schemas.openxmlformats.org/officeDocument/2006/relationships/tags" Target="../tags/tag221.xml"/><Relationship Id="rId43" Type="http://schemas.openxmlformats.org/officeDocument/2006/relationships/tags" Target="../tags/tag237.xml"/><Relationship Id="rId48" Type="http://schemas.openxmlformats.org/officeDocument/2006/relationships/tags" Target="../tags/tag242.xml"/><Relationship Id="rId64" Type="http://schemas.openxmlformats.org/officeDocument/2006/relationships/tags" Target="../tags/tag258.xml"/><Relationship Id="rId69" Type="http://schemas.openxmlformats.org/officeDocument/2006/relationships/tags" Target="../tags/tag263.xml"/><Relationship Id="rId113" Type="http://schemas.openxmlformats.org/officeDocument/2006/relationships/tags" Target="../tags/tag307.xml"/><Relationship Id="rId118" Type="http://schemas.openxmlformats.org/officeDocument/2006/relationships/tags" Target="../tags/tag312.xml"/><Relationship Id="rId134" Type="http://schemas.openxmlformats.org/officeDocument/2006/relationships/tags" Target="../tags/tag328.xml"/><Relationship Id="rId139" Type="http://schemas.openxmlformats.org/officeDocument/2006/relationships/tags" Target="../tags/tag333.xml"/><Relationship Id="rId80" Type="http://schemas.openxmlformats.org/officeDocument/2006/relationships/tags" Target="../tags/tag274.xml"/><Relationship Id="rId85" Type="http://schemas.openxmlformats.org/officeDocument/2006/relationships/tags" Target="../tags/tag279.xml"/><Relationship Id="rId150" Type="http://schemas.openxmlformats.org/officeDocument/2006/relationships/tags" Target="../tags/tag344.xml"/><Relationship Id="rId155" Type="http://schemas.openxmlformats.org/officeDocument/2006/relationships/tags" Target="../tags/tag349.xml"/><Relationship Id="rId171" Type="http://schemas.openxmlformats.org/officeDocument/2006/relationships/tags" Target="../tags/tag365.xml"/><Relationship Id="rId176" Type="http://schemas.openxmlformats.org/officeDocument/2006/relationships/tags" Target="../tags/tag370.xml"/><Relationship Id="rId12" Type="http://schemas.openxmlformats.org/officeDocument/2006/relationships/tags" Target="../tags/tag206.xml"/><Relationship Id="rId17" Type="http://schemas.openxmlformats.org/officeDocument/2006/relationships/tags" Target="../tags/tag211.xml"/><Relationship Id="rId33" Type="http://schemas.openxmlformats.org/officeDocument/2006/relationships/tags" Target="../tags/tag227.xml"/><Relationship Id="rId38" Type="http://schemas.openxmlformats.org/officeDocument/2006/relationships/tags" Target="../tags/tag232.xml"/><Relationship Id="rId59" Type="http://schemas.openxmlformats.org/officeDocument/2006/relationships/tags" Target="../tags/tag253.xml"/><Relationship Id="rId103" Type="http://schemas.openxmlformats.org/officeDocument/2006/relationships/tags" Target="../tags/tag297.xml"/><Relationship Id="rId108" Type="http://schemas.openxmlformats.org/officeDocument/2006/relationships/tags" Target="../tags/tag302.xml"/><Relationship Id="rId124" Type="http://schemas.openxmlformats.org/officeDocument/2006/relationships/tags" Target="../tags/tag318.xml"/><Relationship Id="rId129" Type="http://schemas.openxmlformats.org/officeDocument/2006/relationships/tags" Target="../tags/tag323.xml"/><Relationship Id="rId54" Type="http://schemas.openxmlformats.org/officeDocument/2006/relationships/tags" Target="../tags/tag248.xml"/><Relationship Id="rId70" Type="http://schemas.openxmlformats.org/officeDocument/2006/relationships/tags" Target="../tags/tag264.xml"/><Relationship Id="rId75" Type="http://schemas.openxmlformats.org/officeDocument/2006/relationships/tags" Target="../tags/tag269.xml"/><Relationship Id="rId91" Type="http://schemas.openxmlformats.org/officeDocument/2006/relationships/tags" Target="../tags/tag285.xml"/><Relationship Id="rId96" Type="http://schemas.openxmlformats.org/officeDocument/2006/relationships/tags" Target="../tags/tag290.xml"/><Relationship Id="rId140" Type="http://schemas.openxmlformats.org/officeDocument/2006/relationships/tags" Target="../tags/tag334.xml"/><Relationship Id="rId145" Type="http://schemas.openxmlformats.org/officeDocument/2006/relationships/tags" Target="../tags/tag339.xml"/><Relationship Id="rId161" Type="http://schemas.openxmlformats.org/officeDocument/2006/relationships/tags" Target="../tags/tag355.xml"/><Relationship Id="rId166" Type="http://schemas.openxmlformats.org/officeDocument/2006/relationships/tags" Target="../tags/tag360.xml"/><Relationship Id="rId1" Type="http://schemas.openxmlformats.org/officeDocument/2006/relationships/tags" Target="../tags/tag195.xml"/><Relationship Id="rId6" Type="http://schemas.openxmlformats.org/officeDocument/2006/relationships/tags" Target="../tags/tag200.xml"/><Relationship Id="rId23" Type="http://schemas.openxmlformats.org/officeDocument/2006/relationships/tags" Target="../tags/tag217.xml"/><Relationship Id="rId28" Type="http://schemas.openxmlformats.org/officeDocument/2006/relationships/tags" Target="../tags/tag222.xml"/><Relationship Id="rId49" Type="http://schemas.openxmlformats.org/officeDocument/2006/relationships/tags" Target="../tags/tag243.xml"/><Relationship Id="rId114" Type="http://schemas.openxmlformats.org/officeDocument/2006/relationships/tags" Target="../tags/tag308.xml"/><Relationship Id="rId119" Type="http://schemas.openxmlformats.org/officeDocument/2006/relationships/tags" Target="../tags/tag313.xml"/><Relationship Id="rId10" Type="http://schemas.openxmlformats.org/officeDocument/2006/relationships/tags" Target="../tags/tag204.xml"/><Relationship Id="rId31" Type="http://schemas.openxmlformats.org/officeDocument/2006/relationships/tags" Target="../tags/tag225.xml"/><Relationship Id="rId44" Type="http://schemas.openxmlformats.org/officeDocument/2006/relationships/tags" Target="../tags/tag238.xml"/><Relationship Id="rId52" Type="http://schemas.openxmlformats.org/officeDocument/2006/relationships/tags" Target="../tags/tag246.xml"/><Relationship Id="rId60" Type="http://schemas.openxmlformats.org/officeDocument/2006/relationships/tags" Target="../tags/tag254.xml"/><Relationship Id="rId65" Type="http://schemas.openxmlformats.org/officeDocument/2006/relationships/tags" Target="../tags/tag259.xml"/><Relationship Id="rId73" Type="http://schemas.openxmlformats.org/officeDocument/2006/relationships/tags" Target="../tags/tag267.xml"/><Relationship Id="rId78" Type="http://schemas.openxmlformats.org/officeDocument/2006/relationships/tags" Target="../tags/tag272.xml"/><Relationship Id="rId81" Type="http://schemas.openxmlformats.org/officeDocument/2006/relationships/tags" Target="../tags/tag275.xml"/><Relationship Id="rId86" Type="http://schemas.openxmlformats.org/officeDocument/2006/relationships/tags" Target="../tags/tag280.xml"/><Relationship Id="rId94" Type="http://schemas.openxmlformats.org/officeDocument/2006/relationships/tags" Target="../tags/tag288.xml"/><Relationship Id="rId99" Type="http://schemas.openxmlformats.org/officeDocument/2006/relationships/tags" Target="../tags/tag293.xml"/><Relationship Id="rId101" Type="http://schemas.openxmlformats.org/officeDocument/2006/relationships/tags" Target="../tags/tag295.xml"/><Relationship Id="rId122" Type="http://schemas.openxmlformats.org/officeDocument/2006/relationships/tags" Target="../tags/tag316.xml"/><Relationship Id="rId130" Type="http://schemas.openxmlformats.org/officeDocument/2006/relationships/tags" Target="../tags/tag324.xml"/><Relationship Id="rId135" Type="http://schemas.openxmlformats.org/officeDocument/2006/relationships/tags" Target="../tags/tag329.xml"/><Relationship Id="rId143" Type="http://schemas.openxmlformats.org/officeDocument/2006/relationships/tags" Target="../tags/tag337.xml"/><Relationship Id="rId148" Type="http://schemas.openxmlformats.org/officeDocument/2006/relationships/tags" Target="../tags/tag342.xml"/><Relationship Id="rId151" Type="http://schemas.openxmlformats.org/officeDocument/2006/relationships/tags" Target="../tags/tag345.xml"/><Relationship Id="rId156" Type="http://schemas.openxmlformats.org/officeDocument/2006/relationships/tags" Target="../tags/tag350.xml"/><Relationship Id="rId164" Type="http://schemas.openxmlformats.org/officeDocument/2006/relationships/tags" Target="../tags/tag358.xml"/><Relationship Id="rId169" Type="http://schemas.openxmlformats.org/officeDocument/2006/relationships/tags" Target="../tags/tag363.xml"/><Relationship Id="rId177" Type="http://schemas.openxmlformats.org/officeDocument/2006/relationships/tags" Target="../tags/tag371.xml"/><Relationship Id="rId4" Type="http://schemas.openxmlformats.org/officeDocument/2006/relationships/tags" Target="../tags/tag198.xml"/><Relationship Id="rId9" Type="http://schemas.openxmlformats.org/officeDocument/2006/relationships/tags" Target="../tags/tag203.xml"/><Relationship Id="rId172" Type="http://schemas.openxmlformats.org/officeDocument/2006/relationships/tags" Target="../tags/tag366.xml"/><Relationship Id="rId180" Type="http://schemas.openxmlformats.org/officeDocument/2006/relationships/image" Target="../media/image4.png"/><Relationship Id="rId13" Type="http://schemas.openxmlformats.org/officeDocument/2006/relationships/tags" Target="../tags/tag207.xml"/><Relationship Id="rId18" Type="http://schemas.openxmlformats.org/officeDocument/2006/relationships/tags" Target="../tags/tag212.xml"/><Relationship Id="rId39" Type="http://schemas.openxmlformats.org/officeDocument/2006/relationships/tags" Target="../tags/tag233.xml"/><Relationship Id="rId109" Type="http://schemas.openxmlformats.org/officeDocument/2006/relationships/tags" Target="../tags/tag303.xml"/><Relationship Id="rId34" Type="http://schemas.openxmlformats.org/officeDocument/2006/relationships/tags" Target="../tags/tag228.xml"/><Relationship Id="rId50" Type="http://schemas.openxmlformats.org/officeDocument/2006/relationships/tags" Target="../tags/tag244.xml"/><Relationship Id="rId55" Type="http://schemas.openxmlformats.org/officeDocument/2006/relationships/tags" Target="../tags/tag249.xml"/><Relationship Id="rId76" Type="http://schemas.openxmlformats.org/officeDocument/2006/relationships/tags" Target="../tags/tag270.xml"/><Relationship Id="rId97" Type="http://schemas.openxmlformats.org/officeDocument/2006/relationships/tags" Target="../tags/tag291.xml"/><Relationship Id="rId104" Type="http://schemas.openxmlformats.org/officeDocument/2006/relationships/tags" Target="../tags/tag298.xml"/><Relationship Id="rId120" Type="http://schemas.openxmlformats.org/officeDocument/2006/relationships/tags" Target="../tags/tag314.xml"/><Relationship Id="rId125" Type="http://schemas.openxmlformats.org/officeDocument/2006/relationships/tags" Target="../tags/tag319.xml"/><Relationship Id="rId141" Type="http://schemas.openxmlformats.org/officeDocument/2006/relationships/tags" Target="../tags/tag335.xml"/><Relationship Id="rId146" Type="http://schemas.openxmlformats.org/officeDocument/2006/relationships/tags" Target="../tags/tag340.xml"/><Relationship Id="rId167" Type="http://schemas.openxmlformats.org/officeDocument/2006/relationships/tags" Target="../tags/tag361.xml"/><Relationship Id="rId7" Type="http://schemas.openxmlformats.org/officeDocument/2006/relationships/tags" Target="../tags/tag201.xml"/><Relationship Id="rId71" Type="http://schemas.openxmlformats.org/officeDocument/2006/relationships/tags" Target="../tags/tag265.xml"/><Relationship Id="rId92" Type="http://schemas.openxmlformats.org/officeDocument/2006/relationships/tags" Target="../tags/tag286.xml"/><Relationship Id="rId162" Type="http://schemas.openxmlformats.org/officeDocument/2006/relationships/tags" Target="../tags/tag356.xml"/><Relationship Id="rId2" Type="http://schemas.openxmlformats.org/officeDocument/2006/relationships/tags" Target="../tags/tag196.xml"/><Relationship Id="rId29" Type="http://schemas.openxmlformats.org/officeDocument/2006/relationships/tags" Target="../tags/tag223.xml"/><Relationship Id="rId24" Type="http://schemas.openxmlformats.org/officeDocument/2006/relationships/tags" Target="../tags/tag218.xml"/><Relationship Id="rId40" Type="http://schemas.openxmlformats.org/officeDocument/2006/relationships/tags" Target="../tags/tag234.xml"/><Relationship Id="rId45" Type="http://schemas.openxmlformats.org/officeDocument/2006/relationships/tags" Target="../tags/tag239.xml"/><Relationship Id="rId66" Type="http://schemas.openxmlformats.org/officeDocument/2006/relationships/tags" Target="../tags/tag260.xml"/><Relationship Id="rId87" Type="http://schemas.openxmlformats.org/officeDocument/2006/relationships/tags" Target="../tags/tag281.xml"/><Relationship Id="rId110" Type="http://schemas.openxmlformats.org/officeDocument/2006/relationships/tags" Target="../tags/tag304.xml"/><Relationship Id="rId115" Type="http://schemas.openxmlformats.org/officeDocument/2006/relationships/tags" Target="../tags/tag309.xml"/><Relationship Id="rId131" Type="http://schemas.openxmlformats.org/officeDocument/2006/relationships/tags" Target="../tags/tag325.xml"/><Relationship Id="rId136" Type="http://schemas.openxmlformats.org/officeDocument/2006/relationships/tags" Target="../tags/tag330.xml"/><Relationship Id="rId157" Type="http://schemas.openxmlformats.org/officeDocument/2006/relationships/tags" Target="../tags/tag351.xml"/><Relationship Id="rId178" Type="http://schemas.openxmlformats.org/officeDocument/2006/relationships/tags" Target="../tags/tag372.xml"/><Relationship Id="rId61" Type="http://schemas.openxmlformats.org/officeDocument/2006/relationships/tags" Target="../tags/tag255.xml"/><Relationship Id="rId82" Type="http://schemas.openxmlformats.org/officeDocument/2006/relationships/tags" Target="../tags/tag276.xml"/><Relationship Id="rId152" Type="http://schemas.openxmlformats.org/officeDocument/2006/relationships/tags" Target="../tags/tag346.xml"/><Relationship Id="rId173" Type="http://schemas.openxmlformats.org/officeDocument/2006/relationships/tags" Target="../tags/tag367.xml"/><Relationship Id="rId19" Type="http://schemas.openxmlformats.org/officeDocument/2006/relationships/tags" Target="../tags/tag213.xml"/><Relationship Id="rId14" Type="http://schemas.openxmlformats.org/officeDocument/2006/relationships/tags" Target="../tags/tag208.xml"/><Relationship Id="rId30" Type="http://schemas.openxmlformats.org/officeDocument/2006/relationships/tags" Target="../tags/tag224.xml"/><Relationship Id="rId35" Type="http://schemas.openxmlformats.org/officeDocument/2006/relationships/tags" Target="../tags/tag229.xml"/><Relationship Id="rId56" Type="http://schemas.openxmlformats.org/officeDocument/2006/relationships/tags" Target="../tags/tag250.xml"/><Relationship Id="rId77" Type="http://schemas.openxmlformats.org/officeDocument/2006/relationships/tags" Target="../tags/tag271.xml"/><Relationship Id="rId100" Type="http://schemas.openxmlformats.org/officeDocument/2006/relationships/tags" Target="../tags/tag294.xml"/><Relationship Id="rId105" Type="http://schemas.openxmlformats.org/officeDocument/2006/relationships/tags" Target="../tags/tag299.xml"/><Relationship Id="rId126" Type="http://schemas.openxmlformats.org/officeDocument/2006/relationships/tags" Target="../tags/tag320.xml"/><Relationship Id="rId147" Type="http://schemas.openxmlformats.org/officeDocument/2006/relationships/tags" Target="../tags/tag341.xml"/><Relationship Id="rId168" Type="http://schemas.openxmlformats.org/officeDocument/2006/relationships/tags" Target="../tags/tag362.xml"/><Relationship Id="rId8" Type="http://schemas.openxmlformats.org/officeDocument/2006/relationships/tags" Target="../tags/tag202.xml"/><Relationship Id="rId51" Type="http://schemas.openxmlformats.org/officeDocument/2006/relationships/tags" Target="../tags/tag245.xml"/><Relationship Id="rId72" Type="http://schemas.openxmlformats.org/officeDocument/2006/relationships/tags" Target="../tags/tag266.xml"/><Relationship Id="rId93" Type="http://schemas.openxmlformats.org/officeDocument/2006/relationships/tags" Target="../tags/tag287.xml"/><Relationship Id="rId98" Type="http://schemas.openxmlformats.org/officeDocument/2006/relationships/tags" Target="../tags/tag292.xml"/><Relationship Id="rId121" Type="http://schemas.openxmlformats.org/officeDocument/2006/relationships/tags" Target="../tags/tag315.xml"/><Relationship Id="rId142" Type="http://schemas.openxmlformats.org/officeDocument/2006/relationships/tags" Target="../tags/tag336.xml"/><Relationship Id="rId163" Type="http://schemas.openxmlformats.org/officeDocument/2006/relationships/tags" Target="../tags/tag357.xml"/><Relationship Id="rId3" Type="http://schemas.openxmlformats.org/officeDocument/2006/relationships/tags" Target="../tags/tag197.xml"/><Relationship Id="rId25" Type="http://schemas.openxmlformats.org/officeDocument/2006/relationships/tags" Target="../tags/tag219.xml"/><Relationship Id="rId46" Type="http://schemas.openxmlformats.org/officeDocument/2006/relationships/tags" Target="../tags/tag240.xml"/><Relationship Id="rId67" Type="http://schemas.openxmlformats.org/officeDocument/2006/relationships/tags" Target="../tags/tag261.xml"/><Relationship Id="rId116" Type="http://schemas.openxmlformats.org/officeDocument/2006/relationships/tags" Target="../tags/tag310.xml"/><Relationship Id="rId137" Type="http://schemas.openxmlformats.org/officeDocument/2006/relationships/tags" Target="../tags/tag331.xml"/><Relationship Id="rId158" Type="http://schemas.openxmlformats.org/officeDocument/2006/relationships/tags" Target="../tags/tag352.xml"/><Relationship Id="rId20" Type="http://schemas.openxmlformats.org/officeDocument/2006/relationships/tags" Target="../tags/tag214.xml"/><Relationship Id="rId41" Type="http://schemas.openxmlformats.org/officeDocument/2006/relationships/tags" Target="../tags/tag235.xml"/><Relationship Id="rId62" Type="http://schemas.openxmlformats.org/officeDocument/2006/relationships/tags" Target="../tags/tag256.xml"/><Relationship Id="rId83" Type="http://schemas.openxmlformats.org/officeDocument/2006/relationships/tags" Target="../tags/tag277.xml"/><Relationship Id="rId88" Type="http://schemas.openxmlformats.org/officeDocument/2006/relationships/tags" Target="../tags/tag282.xml"/><Relationship Id="rId111" Type="http://schemas.openxmlformats.org/officeDocument/2006/relationships/tags" Target="../tags/tag305.xml"/><Relationship Id="rId132" Type="http://schemas.openxmlformats.org/officeDocument/2006/relationships/tags" Target="../tags/tag326.xml"/><Relationship Id="rId153" Type="http://schemas.openxmlformats.org/officeDocument/2006/relationships/tags" Target="../tags/tag347.xml"/><Relationship Id="rId174" Type="http://schemas.openxmlformats.org/officeDocument/2006/relationships/tags" Target="../tags/tag368.xml"/><Relationship Id="rId179" Type="http://schemas.openxmlformats.org/officeDocument/2006/relationships/slideLayout" Target="../slideLayouts/slideLayout7.xml"/><Relationship Id="rId15" Type="http://schemas.openxmlformats.org/officeDocument/2006/relationships/tags" Target="../tags/tag209.xml"/><Relationship Id="rId36" Type="http://schemas.openxmlformats.org/officeDocument/2006/relationships/tags" Target="../tags/tag230.xml"/><Relationship Id="rId57" Type="http://schemas.openxmlformats.org/officeDocument/2006/relationships/tags" Target="../tags/tag251.xml"/><Relationship Id="rId106" Type="http://schemas.openxmlformats.org/officeDocument/2006/relationships/tags" Target="../tags/tag300.xml"/><Relationship Id="rId127" Type="http://schemas.openxmlformats.org/officeDocument/2006/relationships/tags" Target="../tags/tag321.xml"/></Relationships>
</file>

<file path=ppt/slides/_rels/slide4.xml.rels><?xml version="1.0" encoding="UTF-8" standalone="yes"?>
<Relationships xmlns="http://schemas.openxmlformats.org/package/2006/relationships"><Relationship Id="rId26" Type="http://schemas.openxmlformats.org/officeDocument/2006/relationships/tags" Target="../tags/tag398.xml"/><Relationship Id="rId117" Type="http://schemas.openxmlformats.org/officeDocument/2006/relationships/tags" Target="../tags/tag489.xml"/><Relationship Id="rId21" Type="http://schemas.openxmlformats.org/officeDocument/2006/relationships/tags" Target="../tags/tag393.xml"/><Relationship Id="rId42" Type="http://schemas.openxmlformats.org/officeDocument/2006/relationships/tags" Target="../tags/tag414.xml"/><Relationship Id="rId47" Type="http://schemas.openxmlformats.org/officeDocument/2006/relationships/tags" Target="../tags/tag419.xml"/><Relationship Id="rId63" Type="http://schemas.openxmlformats.org/officeDocument/2006/relationships/tags" Target="../tags/tag435.xml"/><Relationship Id="rId68" Type="http://schemas.openxmlformats.org/officeDocument/2006/relationships/tags" Target="../tags/tag440.xml"/><Relationship Id="rId84" Type="http://schemas.openxmlformats.org/officeDocument/2006/relationships/tags" Target="../tags/tag456.xml"/><Relationship Id="rId89" Type="http://schemas.openxmlformats.org/officeDocument/2006/relationships/tags" Target="../tags/tag461.xml"/><Relationship Id="rId112" Type="http://schemas.openxmlformats.org/officeDocument/2006/relationships/tags" Target="../tags/tag484.xml"/><Relationship Id="rId133" Type="http://schemas.openxmlformats.org/officeDocument/2006/relationships/tags" Target="../tags/tag505.xml"/><Relationship Id="rId138" Type="http://schemas.openxmlformats.org/officeDocument/2006/relationships/tags" Target="../tags/tag510.xml"/><Relationship Id="rId154" Type="http://schemas.openxmlformats.org/officeDocument/2006/relationships/tags" Target="../tags/tag526.xml"/><Relationship Id="rId159" Type="http://schemas.openxmlformats.org/officeDocument/2006/relationships/tags" Target="../tags/tag531.xml"/><Relationship Id="rId175" Type="http://schemas.openxmlformats.org/officeDocument/2006/relationships/tags" Target="../tags/tag547.xml"/><Relationship Id="rId170" Type="http://schemas.openxmlformats.org/officeDocument/2006/relationships/tags" Target="../tags/tag542.xml"/><Relationship Id="rId16" Type="http://schemas.openxmlformats.org/officeDocument/2006/relationships/tags" Target="../tags/tag388.xml"/><Relationship Id="rId107" Type="http://schemas.openxmlformats.org/officeDocument/2006/relationships/tags" Target="../tags/tag479.xml"/><Relationship Id="rId11" Type="http://schemas.openxmlformats.org/officeDocument/2006/relationships/tags" Target="../tags/tag383.xml"/><Relationship Id="rId32" Type="http://schemas.openxmlformats.org/officeDocument/2006/relationships/tags" Target="../tags/tag404.xml"/><Relationship Id="rId37" Type="http://schemas.openxmlformats.org/officeDocument/2006/relationships/tags" Target="../tags/tag409.xml"/><Relationship Id="rId53" Type="http://schemas.openxmlformats.org/officeDocument/2006/relationships/tags" Target="../tags/tag425.xml"/><Relationship Id="rId58" Type="http://schemas.openxmlformats.org/officeDocument/2006/relationships/tags" Target="../tags/tag430.xml"/><Relationship Id="rId74" Type="http://schemas.openxmlformats.org/officeDocument/2006/relationships/tags" Target="../tags/tag446.xml"/><Relationship Id="rId79" Type="http://schemas.openxmlformats.org/officeDocument/2006/relationships/tags" Target="../tags/tag451.xml"/><Relationship Id="rId102" Type="http://schemas.openxmlformats.org/officeDocument/2006/relationships/tags" Target="../tags/tag474.xml"/><Relationship Id="rId123" Type="http://schemas.openxmlformats.org/officeDocument/2006/relationships/tags" Target="../tags/tag495.xml"/><Relationship Id="rId128" Type="http://schemas.openxmlformats.org/officeDocument/2006/relationships/tags" Target="../tags/tag500.xml"/><Relationship Id="rId144" Type="http://schemas.openxmlformats.org/officeDocument/2006/relationships/tags" Target="../tags/tag516.xml"/><Relationship Id="rId149" Type="http://schemas.openxmlformats.org/officeDocument/2006/relationships/tags" Target="../tags/tag521.xml"/><Relationship Id="rId5" Type="http://schemas.openxmlformats.org/officeDocument/2006/relationships/tags" Target="../tags/tag377.xml"/><Relationship Id="rId90" Type="http://schemas.openxmlformats.org/officeDocument/2006/relationships/tags" Target="../tags/tag462.xml"/><Relationship Id="rId95" Type="http://schemas.openxmlformats.org/officeDocument/2006/relationships/tags" Target="../tags/tag467.xml"/><Relationship Id="rId160" Type="http://schemas.openxmlformats.org/officeDocument/2006/relationships/tags" Target="../tags/tag532.xml"/><Relationship Id="rId165" Type="http://schemas.openxmlformats.org/officeDocument/2006/relationships/tags" Target="../tags/tag537.xml"/><Relationship Id="rId181" Type="http://schemas.openxmlformats.org/officeDocument/2006/relationships/slideLayout" Target="../slideLayouts/slideLayout7.xml"/><Relationship Id="rId22" Type="http://schemas.openxmlformats.org/officeDocument/2006/relationships/tags" Target="../tags/tag394.xml"/><Relationship Id="rId27" Type="http://schemas.openxmlformats.org/officeDocument/2006/relationships/tags" Target="../tags/tag399.xml"/><Relationship Id="rId43" Type="http://schemas.openxmlformats.org/officeDocument/2006/relationships/tags" Target="../tags/tag415.xml"/><Relationship Id="rId48" Type="http://schemas.openxmlformats.org/officeDocument/2006/relationships/tags" Target="../tags/tag420.xml"/><Relationship Id="rId64" Type="http://schemas.openxmlformats.org/officeDocument/2006/relationships/tags" Target="../tags/tag436.xml"/><Relationship Id="rId69" Type="http://schemas.openxmlformats.org/officeDocument/2006/relationships/tags" Target="../tags/tag441.xml"/><Relationship Id="rId113" Type="http://schemas.openxmlformats.org/officeDocument/2006/relationships/tags" Target="../tags/tag485.xml"/><Relationship Id="rId118" Type="http://schemas.openxmlformats.org/officeDocument/2006/relationships/tags" Target="../tags/tag490.xml"/><Relationship Id="rId134" Type="http://schemas.openxmlformats.org/officeDocument/2006/relationships/tags" Target="../tags/tag506.xml"/><Relationship Id="rId139" Type="http://schemas.openxmlformats.org/officeDocument/2006/relationships/tags" Target="../tags/tag511.xml"/><Relationship Id="rId80" Type="http://schemas.openxmlformats.org/officeDocument/2006/relationships/tags" Target="../tags/tag452.xml"/><Relationship Id="rId85" Type="http://schemas.openxmlformats.org/officeDocument/2006/relationships/tags" Target="../tags/tag457.xml"/><Relationship Id="rId150" Type="http://schemas.openxmlformats.org/officeDocument/2006/relationships/tags" Target="../tags/tag522.xml"/><Relationship Id="rId155" Type="http://schemas.openxmlformats.org/officeDocument/2006/relationships/tags" Target="../tags/tag527.xml"/><Relationship Id="rId171" Type="http://schemas.openxmlformats.org/officeDocument/2006/relationships/tags" Target="../tags/tag543.xml"/><Relationship Id="rId176" Type="http://schemas.openxmlformats.org/officeDocument/2006/relationships/tags" Target="../tags/tag548.xml"/><Relationship Id="rId12" Type="http://schemas.openxmlformats.org/officeDocument/2006/relationships/tags" Target="../tags/tag384.xml"/><Relationship Id="rId17" Type="http://schemas.openxmlformats.org/officeDocument/2006/relationships/tags" Target="../tags/tag389.xml"/><Relationship Id="rId33" Type="http://schemas.openxmlformats.org/officeDocument/2006/relationships/tags" Target="../tags/tag405.xml"/><Relationship Id="rId38" Type="http://schemas.openxmlformats.org/officeDocument/2006/relationships/tags" Target="../tags/tag410.xml"/><Relationship Id="rId59" Type="http://schemas.openxmlformats.org/officeDocument/2006/relationships/tags" Target="../tags/tag431.xml"/><Relationship Id="rId103" Type="http://schemas.openxmlformats.org/officeDocument/2006/relationships/tags" Target="../tags/tag475.xml"/><Relationship Id="rId108" Type="http://schemas.openxmlformats.org/officeDocument/2006/relationships/tags" Target="../tags/tag480.xml"/><Relationship Id="rId124" Type="http://schemas.openxmlformats.org/officeDocument/2006/relationships/tags" Target="../tags/tag496.xml"/><Relationship Id="rId129" Type="http://schemas.openxmlformats.org/officeDocument/2006/relationships/tags" Target="../tags/tag501.xml"/><Relationship Id="rId54" Type="http://schemas.openxmlformats.org/officeDocument/2006/relationships/tags" Target="../tags/tag426.xml"/><Relationship Id="rId70" Type="http://schemas.openxmlformats.org/officeDocument/2006/relationships/tags" Target="../tags/tag442.xml"/><Relationship Id="rId75" Type="http://schemas.openxmlformats.org/officeDocument/2006/relationships/tags" Target="../tags/tag447.xml"/><Relationship Id="rId91" Type="http://schemas.openxmlformats.org/officeDocument/2006/relationships/tags" Target="../tags/tag463.xml"/><Relationship Id="rId96" Type="http://schemas.openxmlformats.org/officeDocument/2006/relationships/tags" Target="../tags/tag468.xml"/><Relationship Id="rId140" Type="http://schemas.openxmlformats.org/officeDocument/2006/relationships/tags" Target="../tags/tag512.xml"/><Relationship Id="rId145" Type="http://schemas.openxmlformats.org/officeDocument/2006/relationships/tags" Target="../tags/tag517.xml"/><Relationship Id="rId161" Type="http://schemas.openxmlformats.org/officeDocument/2006/relationships/tags" Target="../tags/tag533.xml"/><Relationship Id="rId166" Type="http://schemas.openxmlformats.org/officeDocument/2006/relationships/tags" Target="../tags/tag538.xml"/><Relationship Id="rId182" Type="http://schemas.openxmlformats.org/officeDocument/2006/relationships/notesSlide" Target="../notesSlides/notesSlide1.xml"/><Relationship Id="rId1" Type="http://schemas.openxmlformats.org/officeDocument/2006/relationships/tags" Target="../tags/tag373.xml"/><Relationship Id="rId6" Type="http://schemas.openxmlformats.org/officeDocument/2006/relationships/tags" Target="../tags/tag378.xml"/><Relationship Id="rId23" Type="http://schemas.openxmlformats.org/officeDocument/2006/relationships/tags" Target="../tags/tag395.xml"/><Relationship Id="rId28" Type="http://schemas.openxmlformats.org/officeDocument/2006/relationships/tags" Target="../tags/tag400.xml"/><Relationship Id="rId49" Type="http://schemas.openxmlformats.org/officeDocument/2006/relationships/tags" Target="../tags/tag421.xml"/><Relationship Id="rId114" Type="http://schemas.openxmlformats.org/officeDocument/2006/relationships/tags" Target="../tags/tag486.xml"/><Relationship Id="rId119" Type="http://schemas.openxmlformats.org/officeDocument/2006/relationships/tags" Target="../tags/tag491.xml"/><Relationship Id="rId44" Type="http://schemas.openxmlformats.org/officeDocument/2006/relationships/tags" Target="../tags/tag416.xml"/><Relationship Id="rId60" Type="http://schemas.openxmlformats.org/officeDocument/2006/relationships/tags" Target="../tags/tag432.xml"/><Relationship Id="rId65" Type="http://schemas.openxmlformats.org/officeDocument/2006/relationships/tags" Target="../tags/tag437.xml"/><Relationship Id="rId81" Type="http://schemas.openxmlformats.org/officeDocument/2006/relationships/tags" Target="../tags/tag453.xml"/><Relationship Id="rId86" Type="http://schemas.openxmlformats.org/officeDocument/2006/relationships/tags" Target="../tags/tag458.xml"/><Relationship Id="rId130" Type="http://schemas.openxmlformats.org/officeDocument/2006/relationships/tags" Target="../tags/tag502.xml"/><Relationship Id="rId135" Type="http://schemas.openxmlformats.org/officeDocument/2006/relationships/tags" Target="../tags/tag507.xml"/><Relationship Id="rId151" Type="http://schemas.openxmlformats.org/officeDocument/2006/relationships/tags" Target="../tags/tag523.xml"/><Relationship Id="rId156" Type="http://schemas.openxmlformats.org/officeDocument/2006/relationships/tags" Target="../tags/tag528.xml"/><Relationship Id="rId177" Type="http://schemas.openxmlformats.org/officeDocument/2006/relationships/tags" Target="../tags/tag549.xml"/><Relationship Id="rId4" Type="http://schemas.openxmlformats.org/officeDocument/2006/relationships/tags" Target="../tags/tag376.xml"/><Relationship Id="rId9" Type="http://schemas.openxmlformats.org/officeDocument/2006/relationships/tags" Target="../tags/tag381.xml"/><Relationship Id="rId172" Type="http://schemas.openxmlformats.org/officeDocument/2006/relationships/tags" Target="../tags/tag544.xml"/><Relationship Id="rId180" Type="http://schemas.openxmlformats.org/officeDocument/2006/relationships/tags" Target="../tags/tag552.xml"/><Relationship Id="rId13" Type="http://schemas.openxmlformats.org/officeDocument/2006/relationships/tags" Target="../tags/tag385.xml"/><Relationship Id="rId18" Type="http://schemas.openxmlformats.org/officeDocument/2006/relationships/tags" Target="../tags/tag390.xml"/><Relationship Id="rId39" Type="http://schemas.openxmlformats.org/officeDocument/2006/relationships/tags" Target="../tags/tag411.xml"/><Relationship Id="rId109" Type="http://schemas.openxmlformats.org/officeDocument/2006/relationships/tags" Target="../tags/tag481.xml"/><Relationship Id="rId34" Type="http://schemas.openxmlformats.org/officeDocument/2006/relationships/tags" Target="../tags/tag406.xml"/><Relationship Id="rId50" Type="http://schemas.openxmlformats.org/officeDocument/2006/relationships/tags" Target="../tags/tag422.xml"/><Relationship Id="rId55" Type="http://schemas.openxmlformats.org/officeDocument/2006/relationships/tags" Target="../tags/tag427.xml"/><Relationship Id="rId76" Type="http://schemas.openxmlformats.org/officeDocument/2006/relationships/tags" Target="../tags/tag448.xml"/><Relationship Id="rId97" Type="http://schemas.openxmlformats.org/officeDocument/2006/relationships/tags" Target="../tags/tag469.xml"/><Relationship Id="rId104" Type="http://schemas.openxmlformats.org/officeDocument/2006/relationships/tags" Target="../tags/tag476.xml"/><Relationship Id="rId120" Type="http://schemas.openxmlformats.org/officeDocument/2006/relationships/tags" Target="../tags/tag492.xml"/><Relationship Id="rId125" Type="http://schemas.openxmlformats.org/officeDocument/2006/relationships/tags" Target="../tags/tag497.xml"/><Relationship Id="rId141" Type="http://schemas.openxmlformats.org/officeDocument/2006/relationships/tags" Target="../tags/tag513.xml"/><Relationship Id="rId146" Type="http://schemas.openxmlformats.org/officeDocument/2006/relationships/tags" Target="../tags/tag518.xml"/><Relationship Id="rId167" Type="http://schemas.openxmlformats.org/officeDocument/2006/relationships/tags" Target="../tags/tag539.xml"/><Relationship Id="rId7" Type="http://schemas.openxmlformats.org/officeDocument/2006/relationships/tags" Target="../tags/tag379.xml"/><Relationship Id="rId71" Type="http://schemas.openxmlformats.org/officeDocument/2006/relationships/tags" Target="../tags/tag443.xml"/><Relationship Id="rId92" Type="http://schemas.openxmlformats.org/officeDocument/2006/relationships/tags" Target="../tags/tag464.xml"/><Relationship Id="rId162" Type="http://schemas.openxmlformats.org/officeDocument/2006/relationships/tags" Target="../tags/tag534.xml"/><Relationship Id="rId183" Type="http://schemas.openxmlformats.org/officeDocument/2006/relationships/image" Target="../media/image3.png"/><Relationship Id="rId2" Type="http://schemas.openxmlformats.org/officeDocument/2006/relationships/tags" Target="../tags/tag374.xml"/><Relationship Id="rId29" Type="http://schemas.openxmlformats.org/officeDocument/2006/relationships/tags" Target="../tags/tag401.xml"/><Relationship Id="rId24" Type="http://schemas.openxmlformats.org/officeDocument/2006/relationships/tags" Target="../tags/tag396.xml"/><Relationship Id="rId40" Type="http://schemas.openxmlformats.org/officeDocument/2006/relationships/tags" Target="../tags/tag412.xml"/><Relationship Id="rId45" Type="http://schemas.openxmlformats.org/officeDocument/2006/relationships/tags" Target="../tags/tag417.xml"/><Relationship Id="rId66" Type="http://schemas.openxmlformats.org/officeDocument/2006/relationships/tags" Target="../tags/tag438.xml"/><Relationship Id="rId87" Type="http://schemas.openxmlformats.org/officeDocument/2006/relationships/tags" Target="../tags/tag459.xml"/><Relationship Id="rId110" Type="http://schemas.openxmlformats.org/officeDocument/2006/relationships/tags" Target="../tags/tag482.xml"/><Relationship Id="rId115" Type="http://schemas.openxmlformats.org/officeDocument/2006/relationships/tags" Target="../tags/tag487.xml"/><Relationship Id="rId131" Type="http://schemas.openxmlformats.org/officeDocument/2006/relationships/tags" Target="../tags/tag503.xml"/><Relationship Id="rId136" Type="http://schemas.openxmlformats.org/officeDocument/2006/relationships/tags" Target="../tags/tag508.xml"/><Relationship Id="rId157" Type="http://schemas.openxmlformats.org/officeDocument/2006/relationships/tags" Target="../tags/tag529.xml"/><Relationship Id="rId178" Type="http://schemas.openxmlformats.org/officeDocument/2006/relationships/tags" Target="../tags/tag550.xml"/><Relationship Id="rId61" Type="http://schemas.openxmlformats.org/officeDocument/2006/relationships/tags" Target="../tags/tag433.xml"/><Relationship Id="rId82" Type="http://schemas.openxmlformats.org/officeDocument/2006/relationships/tags" Target="../tags/tag454.xml"/><Relationship Id="rId152" Type="http://schemas.openxmlformats.org/officeDocument/2006/relationships/tags" Target="../tags/tag524.xml"/><Relationship Id="rId173" Type="http://schemas.openxmlformats.org/officeDocument/2006/relationships/tags" Target="../tags/tag545.xml"/><Relationship Id="rId19" Type="http://schemas.openxmlformats.org/officeDocument/2006/relationships/tags" Target="../tags/tag391.xml"/><Relationship Id="rId14" Type="http://schemas.openxmlformats.org/officeDocument/2006/relationships/tags" Target="../tags/tag386.xml"/><Relationship Id="rId30" Type="http://schemas.openxmlformats.org/officeDocument/2006/relationships/tags" Target="../tags/tag402.xml"/><Relationship Id="rId35" Type="http://schemas.openxmlformats.org/officeDocument/2006/relationships/tags" Target="../tags/tag407.xml"/><Relationship Id="rId56" Type="http://schemas.openxmlformats.org/officeDocument/2006/relationships/tags" Target="../tags/tag428.xml"/><Relationship Id="rId77" Type="http://schemas.openxmlformats.org/officeDocument/2006/relationships/tags" Target="../tags/tag449.xml"/><Relationship Id="rId100" Type="http://schemas.openxmlformats.org/officeDocument/2006/relationships/tags" Target="../tags/tag472.xml"/><Relationship Id="rId105" Type="http://schemas.openxmlformats.org/officeDocument/2006/relationships/tags" Target="../tags/tag477.xml"/><Relationship Id="rId126" Type="http://schemas.openxmlformats.org/officeDocument/2006/relationships/tags" Target="../tags/tag498.xml"/><Relationship Id="rId147" Type="http://schemas.openxmlformats.org/officeDocument/2006/relationships/tags" Target="../tags/tag519.xml"/><Relationship Id="rId168" Type="http://schemas.openxmlformats.org/officeDocument/2006/relationships/tags" Target="../tags/tag540.xml"/><Relationship Id="rId8" Type="http://schemas.openxmlformats.org/officeDocument/2006/relationships/tags" Target="../tags/tag380.xml"/><Relationship Id="rId51" Type="http://schemas.openxmlformats.org/officeDocument/2006/relationships/tags" Target="../tags/tag423.xml"/><Relationship Id="rId72" Type="http://schemas.openxmlformats.org/officeDocument/2006/relationships/tags" Target="../tags/tag444.xml"/><Relationship Id="rId93" Type="http://schemas.openxmlformats.org/officeDocument/2006/relationships/tags" Target="../tags/tag465.xml"/><Relationship Id="rId98" Type="http://schemas.openxmlformats.org/officeDocument/2006/relationships/tags" Target="../tags/tag470.xml"/><Relationship Id="rId121" Type="http://schemas.openxmlformats.org/officeDocument/2006/relationships/tags" Target="../tags/tag493.xml"/><Relationship Id="rId142" Type="http://schemas.openxmlformats.org/officeDocument/2006/relationships/tags" Target="../tags/tag514.xml"/><Relationship Id="rId163" Type="http://schemas.openxmlformats.org/officeDocument/2006/relationships/tags" Target="../tags/tag535.xml"/><Relationship Id="rId3" Type="http://schemas.openxmlformats.org/officeDocument/2006/relationships/tags" Target="../tags/tag375.xml"/><Relationship Id="rId25" Type="http://schemas.openxmlformats.org/officeDocument/2006/relationships/tags" Target="../tags/tag397.xml"/><Relationship Id="rId46" Type="http://schemas.openxmlformats.org/officeDocument/2006/relationships/tags" Target="../tags/tag418.xml"/><Relationship Id="rId67" Type="http://schemas.openxmlformats.org/officeDocument/2006/relationships/tags" Target="../tags/tag439.xml"/><Relationship Id="rId116" Type="http://schemas.openxmlformats.org/officeDocument/2006/relationships/tags" Target="../tags/tag488.xml"/><Relationship Id="rId137" Type="http://schemas.openxmlformats.org/officeDocument/2006/relationships/tags" Target="../tags/tag509.xml"/><Relationship Id="rId158" Type="http://schemas.openxmlformats.org/officeDocument/2006/relationships/tags" Target="../tags/tag530.xml"/><Relationship Id="rId20" Type="http://schemas.openxmlformats.org/officeDocument/2006/relationships/tags" Target="../tags/tag392.xml"/><Relationship Id="rId41" Type="http://schemas.openxmlformats.org/officeDocument/2006/relationships/tags" Target="../tags/tag413.xml"/><Relationship Id="rId62" Type="http://schemas.openxmlformats.org/officeDocument/2006/relationships/tags" Target="../tags/tag434.xml"/><Relationship Id="rId83" Type="http://schemas.openxmlformats.org/officeDocument/2006/relationships/tags" Target="../tags/tag455.xml"/><Relationship Id="rId88" Type="http://schemas.openxmlformats.org/officeDocument/2006/relationships/tags" Target="../tags/tag460.xml"/><Relationship Id="rId111" Type="http://schemas.openxmlformats.org/officeDocument/2006/relationships/tags" Target="../tags/tag483.xml"/><Relationship Id="rId132" Type="http://schemas.openxmlformats.org/officeDocument/2006/relationships/tags" Target="../tags/tag504.xml"/><Relationship Id="rId153" Type="http://schemas.openxmlformats.org/officeDocument/2006/relationships/tags" Target="../tags/tag525.xml"/><Relationship Id="rId174" Type="http://schemas.openxmlformats.org/officeDocument/2006/relationships/tags" Target="../tags/tag546.xml"/><Relationship Id="rId179" Type="http://schemas.openxmlformats.org/officeDocument/2006/relationships/tags" Target="../tags/tag551.xml"/><Relationship Id="rId15" Type="http://schemas.openxmlformats.org/officeDocument/2006/relationships/tags" Target="../tags/tag387.xml"/><Relationship Id="rId36" Type="http://schemas.openxmlformats.org/officeDocument/2006/relationships/tags" Target="../tags/tag408.xml"/><Relationship Id="rId57" Type="http://schemas.openxmlformats.org/officeDocument/2006/relationships/tags" Target="../tags/tag429.xml"/><Relationship Id="rId106" Type="http://schemas.openxmlformats.org/officeDocument/2006/relationships/tags" Target="../tags/tag478.xml"/><Relationship Id="rId127" Type="http://schemas.openxmlformats.org/officeDocument/2006/relationships/tags" Target="../tags/tag499.xml"/><Relationship Id="rId10" Type="http://schemas.openxmlformats.org/officeDocument/2006/relationships/tags" Target="../tags/tag382.xml"/><Relationship Id="rId31" Type="http://schemas.openxmlformats.org/officeDocument/2006/relationships/tags" Target="../tags/tag403.xml"/><Relationship Id="rId52" Type="http://schemas.openxmlformats.org/officeDocument/2006/relationships/tags" Target="../tags/tag424.xml"/><Relationship Id="rId73" Type="http://schemas.openxmlformats.org/officeDocument/2006/relationships/tags" Target="../tags/tag445.xml"/><Relationship Id="rId78" Type="http://schemas.openxmlformats.org/officeDocument/2006/relationships/tags" Target="../tags/tag450.xml"/><Relationship Id="rId94" Type="http://schemas.openxmlformats.org/officeDocument/2006/relationships/tags" Target="../tags/tag466.xml"/><Relationship Id="rId99" Type="http://schemas.openxmlformats.org/officeDocument/2006/relationships/tags" Target="../tags/tag471.xml"/><Relationship Id="rId101" Type="http://schemas.openxmlformats.org/officeDocument/2006/relationships/tags" Target="../tags/tag473.xml"/><Relationship Id="rId122" Type="http://schemas.openxmlformats.org/officeDocument/2006/relationships/tags" Target="../tags/tag494.xml"/><Relationship Id="rId143" Type="http://schemas.openxmlformats.org/officeDocument/2006/relationships/tags" Target="../tags/tag515.xml"/><Relationship Id="rId148" Type="http://schemas.openxmlformats.org/officeDocument/2006/relationships/tags" Target="../tags/tag520.xml"/><Relationship Id="rId164" Type="http://schemas.openxmlformats.org/officeDocument/2006/relationships/tags" Target="../tags/tag536.xml"/><Relationship Id="rId169" Type="http://schemas.openxmlformats.org/officeDocument/2006/relationships/tags" Target="../tags/tag54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E37F2D38-0611-4881-8FC3-28B9DE535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25" y="0"/>
            <a:ext cx="1217295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54BBF45-E112-42E9-855C-40B1C6D7E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297" y="6131659"/>
            <a:ext cx="1692915" cy="247685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A23493B1-CA18-492C-8FC1-4DF5F29E67C9}"/>
              </a:ext>
            </a:extLst>
          </p:cNvPr>
          <p:cNvCxnSpPr>
            <a:cxnSpLocks/>
          </p:cNvCxnSpPr>
          <p:nvPr/>
        </p:nvCxnSpPr>
        <p:spPr>
          <a:xfrm>
            <a:off x="605990" y="1127812"/>
            <a:ext cx="10983132" cy="0"/>
          </a:xfrm>
          <a:prstGeom prst="line">
            <a:avLst/>
          </a:prstGeom>
          <a:ln w="25400">
            <a:solidFill>
              <a:srgbClr val="73737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17">
            <a:extLst>
              <a:ext uri="{FF2B5EF4-FFF2-40B4-BE49-F238E27FC236}">
                <a16:creationId xmlns:a16="http://schemas.microsoft.com/office/drawing/2014/main" id="{9C7893D4-B1C5-4FEA-997D-E84689AF11F4}"/>
              </a:ext>
            </a:extLst>
          </p:cNvPr>
          <p:cNvSpPr txBox="1">
            <a:spLocks/>
          </p:cNvSpPr>
          <p:nvPr/>
        </p:nvSpPr>
        <p:spPr>
          <a:xfrm>
            <a:off x="541608" y="1296100"/>
            <a:ext cx="4689552" cy="1236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The Office Timeline add-in for PowerPoint will help you edit it with just a few clicks.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ts val="6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Get your </a:t>
            </a:r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free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 14-day trial of Office Timeline here: </a:t>
            </a:r>
            <a:b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u="sng" dirty="0">
                <a:solidFill>
                  <a:srgbClr val="C43E1C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https://www.officetimeline.com/office-timeline/14-days-trial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Re-open this template, and create your impressive </a:t>
            </a:r>
            <a:b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PowerPoint visual in 3 easy steps: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C1CA27E-B9E5-4D53-8E6C-E5ED5C19F38D}"/>
              </a:ext>
            </a:extLst>
          </p:cNvPr>
          <p:cNvSpPr/>
          <p:nvPr/>
        </p:nvSpPr>
        <p:spPr>
          <a:xfrm>
            <a:off x="541608" y="444366"/>
            <a:ext cx="109831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Light" panose="020B0502040204020203" pitchFamily="34" charset="0"/>
                <a:ea typeface="+mj-ea"/>
                <a:cs typeface="Segoe UI Light" panose="020B0502040204020203" pitchFamily="34" charset="0"/>
              </a:rPr>
              <a:t>How to update this template in seconds</a:t>
            </a:r>
            <a:endParaRPr lang="en-US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5CB4A45-0BF5-4F47-B60E-7F1A59D500B1}"/>
              </a:ext>
            </a:extLst>
          </p:cNvPr>
          <p:cNvGrpSpPr/>
          <p:nvPr/>
        </p:nvGrpSpPr>
        <p:grpSpPr>
          <a:xfrm>
            <a:off x="637515" y="3267834"/>
            <a:ext cx="4593644" cy="1831216"/>
            <a:chOff x="637515" y="3267834"/>
            <a:chExt cx="4593644" cy="1831216"/>
          </a:xfrm>
        </p:grpSpPr>
        <p:grpSp>
          <p:nvGrpSpPr>
            <p:cNvPr id="8" name="Group 7" descr="Small circle with number 1 inside  indicating step 1">
              <a:extLst>
                <a:ext uri="{FF2B5EF4-FFF2-40B4-BE49-F238E27FC236}">
                  <a16:creationId xmlns:a16="http://schemas.microsoft.com/office/drawing/2014/main" id="{0666101F-A056-496B-8241-B717914ECD59}"/>
                </a:ext>
              </a:extLst>
            </p:cNvPr>
            <p:cNvGrpSpPr/>
            <p:nvPr/>
          </p:nvGrpSpPr>
          <p:grpSpPr bwMode="blackWhite">
            <a:xfrm>
              <a:off x="637515" y="3269909"/>
              <a:ext cx="366361" cy="320323"/>
              <a:chOff x="7059389" y="785291"/>
              <a:chExt cx="366361" cy="320323"/>
            </a:xfrm>
          </p:grpSpPr>
          <p:sp>
            <p:nvSpPr>
              <p:cNvPr id="18" name="Oval 17" descr="Small circle">
                <a:extLst>
                  <a:ext uri="{FF2B5EF4-FFF2-40B4-BE49-F238E27FC236}">
                    <a16:creationId xmlns:a16="http://schemas.microsoft.com/office/drawing/2014/main" id="{8FFEEBAA-8770-4C93-82E6-59DDB2A95A7C}"/>
                  </a:ext>
                </a:extLst>
              </p:cNvPr>
              <p:cNvSpPr/>
              <p:nvPr/>
            </p:nvSpPr>
            <p:spPr bwMode="blackWhite">
              <a:xfrm>
                <a:off x="7082408" y="78529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9" name="TextBox 18" descr="Number 1">
                <a:extLst>
                  <a:ext uri="{FF2B5EF4-FFF2-40B4-BE49-F238E27FC236}">
                    <a16:creationId xmlns:a16="http://schemas.microsoft.com/office/drawing/2014/main" id="{3EBCBE3A-6580-40EB-AA2F-0E279DAA4B35}"/>
                  </a:ext>
                </a:extLst>
              </p:cNvPr>
              <p:cNvSpPr txBox="1">
                <a:spLocks noChangeAspect="1"/>
              </p:cNvSpPr>
              <p:nvPr/>
            </p:nvSpPr>
            <p:spPr bwMode="blackWhite">
              <a:xfrm>
                <a:off x="7059389" y="80695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1</a:t>
                </a: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C5B9326-A6F6-4A79-8936-27DBE7C60358}"/>
                </a:ext>
              </a:extLst>
            </p:cNvPr>
            <p:cNvGrpSpPr/>
            <p:nvPr userDrawn="1"/>
          </p:nvGrpSpPr>
          <p:grpSpPr>
            <a:xfrm>
              <a:off x="637515" y="3962297"/>
              <a:ext cx="366361" cy="320323"/>
              <a:chOff x="637515" y="3893421"/>
              <a:chExt cx="366361" cy="320323"/>
            </a:xfrm>
          </p:grpSpPr>
          <p:sp>
            <p:nvSpPr>
              <p:cNvPr id="16" name="Oval 15" descr="Small circle">
                <a:extLst>
                  <a:ext uri="{FF2B5EF4-FFF2-40B4-BE49-F238E27FC236}">
                    <a16:creationId xmlns:a16="http://schemas.microsoft.com/office/drawing/2014/main" id="{614155FF-509D-464B-8377-D251AF5D735E}"/>
                  </a:ext>
                </a:extLst>
              </p:cNvPr>
              <p:cNvSpPr/>
              <p:nvPr userDrawn="1"/>
            </p:nvSpPr>
            <p:spPr bwMode="blackWhite">
              <a:xfrm>
                <a:off x="660534" y="3893421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7" name="TextBox 16" descr="Number 1">
                <a:extLst>
                  <a:ext uri="{FF2B5EF4-FFF2-40B4-BE49-F238E27FC236}">
                    <a16:creationId xmlns:a16="http://schemas.microsoft.com/office/drawing/2014/main" id="{EF8A35E1-B17C-4E6A-85FD-82FB92AB5F48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3915083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2</a:t>
                </a: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0BB5F54-2190-45B8-84C0-741045814981}"/>
                </a:ext>
              </a:extLst>
            </p:cNvPr>
            <p:cNvGrpSpPr/>
            <p:nvPr userDrawn="1"/>
          </p:nvGrpSpPr>
          <p:grpSpPr>
            <a:xfrm>
              <a:off x="637515" y="4654685"/>
              <a:ext cx="366361" cy="320323"/>
              <a:chOff x="637515" y="4654685"/>
              <a:chExt cx="366361" cy="320323"/>
            </a:xfrm>
          </p:grpSpPr>
          <p:sp>
            <p:nvSpPr>
              <p:cNvPr id="14" name="Oval 13" descr="Small circle">
                <a:extLst>
                  <a:ext uri="{FF2B5EF4-FFF2-40B4-BE49-F238E27FC236}">
                    <a16:creationId xmlns:a16="http://schemas.microsoft.com/office/drawing/2014/main" id="{6C665178-1B9B-4CB6-B521-137B8F1280CD}"/>
                  </a:ext>
                </a:extLst>
              </p:cNvPr>
              <p:cNvSpPr/>
              <p:nvPr userDrawn="1"/>
            </p:nvSpPr>
            <p:spPr bwMode="blackWhite">
              <a:xfrm>
                <a:off x="660534" y="4654685"/>
                <a:ext cx="320323" cy="320323"/>
              </a:xfrm>
              <a:prstGeom prst="ellipse">
                <a:avLst/>
              </a:prstGeom>
              <a:solidFill>
                <a:srgbClr val="73737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TextBox 14" descr="Number 1">
                <a:extLst>
                  <a:ext uri="{FF2B5EF4-FFF2-40B4-BE49-F238E27FC236}">
                    <a16:creationId xmlns:a16="http://schemas.microsoft.com/office/drawing/2014/main" id="{5698F8D9-22D4-400F-A12F-22B4FF4F992A}"/>
                  </a:ext>
                </a:extLst>
              </p:cNvPr>
              <p:cNvSpPr txBox="1">
                <a:spLocks noChangeAspect="1"/>
              </p:cNvSpPr>
              <p:nvPr userDrawn="1"/>
            </p:nvSpPr>
            <p:spPr bwMode="blackWhite">
              <a:xfrm>
                <a:off x="637515" y="4676347"/>
                <a:ext cx="36636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chemeClr val="bg1"/>
                    </a:solidFill>
                    <a:latin typeface="Segoe UI Semibold" panose="020B0702040204020203" pitchFamily="34" charset="0"/>
                    <a:cs typeface="Segoe UI Semibold" panose="020B0702040204020203" pitchFamily="34" charset="0"/>
                  </a:rPr>
                  <a:t>3</a:t>
                </a:r>
              </a:p>
            </p:txBody>
          </p:sp>
        </p:grpSp>
        <p:sp>
          <p:nvSpPr>
            <p:cNvPr id="11" name="Content Placeholder 17">
              <a:extLst>
                <a:ext uri="{FF2B5EF4-FFF2-40B4-BE49-F238E27FC236}">
                  <a16:creationId xmlns:a16="http://schemas.microsoft.com/office/drawing/2014/main" id="{F8E300B2-EF53-4BAA-A47F-6D4F2E01A711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3267834"/>
              <a:ext cx="4069351" cy="35565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the Edit Data button on the Office Timeline tab.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  <p:sp>
          <p:nvSpPr>
            <p:cNvPr id="12" name="Content Placeholder 17">
              <a:extLst>
                <a:ext uri="{FF2B5EF4-FFF2-40B4-BE49-F238E27FC236}">
                  <a16:creationId xmlns:a16="http://schemas.microsoft.com/office/drawing/2014/main" id="{CDA20BD9-86E6-4922-B46C-BFBE6A9F5EC8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5299" y="3890130"/>
              <a:ext cx="3972687" cy="50137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2000"/>
                </a:spcAft>
                <a:buNone/>
                <a:defRPr/>
              </a:pPr>
              <a:r>
                <a:rPr lang="en-US" sz="1200" b="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Segoe UI" panose="020B0502040204020203" pitchFamily="34" charset="0"/>
                  <a:cs typeface="Segoe UI" panose="020B0502040204020203" pitchFamily="34" charset="0"/>
                </a:rPr>
                <a:t>Use the Data and Timeline views to edit swimlanes, milestones and tasks.</a:t>
              </a:r>
            </a:p>
          </p:txBody>
        </p:sp>
        <p:sp>
          <p:nvSpPr>
            <p:cNvPr id="13" name="Content Placeholder 17">
              <a:extLst>
                <a:ext uri="{FF2B5EF4-FFF2-40B4-BE49-F238E27FC236}">
                  <a16:creationId xmlns:a16="http://schemas.microsoft.com/office/drawing/2014/main" id="{92FFF896-9BAA-450D-B7DF-A699981489B9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1056513" y="4659365"/>
              <a:ext cx="4174646" cy="439685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6858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lnSpc>
                  <a:spcPts val="1800"/>
                </a:lnSpc>
                <a:spcBef>
                  <a:spcPts val="1000"/>
                </a:spcBef>
                <a:spcAft>
                  <a:spcPts val="1000"/>
                </a:spcAft>
                <a:buFont typeface="Arial" panose="020B0604020202020204" pitchFamily="34" charset="0"/>
                <a:buChar char="•"/>
                <a:defRPr lang="en-US" sz="1200" kern="120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ct val="300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>
                <a:spcAft>
                  <a:spcPts val="600"/>
                </a:spcAft>
                <a:buNone/>
                <a:defRPr/>
              </a:pPr>
              <a:r>
                <a:rPr lang="en-US" sz="1200" b="0" dirty="0">
                  <a:effectLst/>
                  <a:latin typeface="Segoe UI" panose="020B0502040204020203" pitchFamily="34" charset="0"/>
                  <a:cs typeface="Segoe UI" panose="020B0502040204020203" pitchFamily="34" charset="0"/>
                </a:rPr>
                <a:t>Click Save to instantly update the template.</a:t>
              </a:r>
              <a:endParaRPr lang="en-US" sz="1200" b="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0921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23E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TLSHAPE_SL2A_f9880855699a40a59b1fee61cec34a86_BackgroundRectangle">
            <a:extLst>
              <a:ext uri="{FF2B5EF4-FFF2-40B4-BE49-F238E27FC236}">
                <a16:creationId xmlns:a16="http://schemas.microsoft.com/office/drawing/2014/main" id="{D56E4FD8-6DF9-63BF-1C43-86170276FFF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965200" y="1312657"/>
            <a:ext cx="10388600" cy="76538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2A_e60349128e014cc092b12597e2fcaa04_BackgroundRectangle">
            <a:extLst>
              <a:ext uri="{FF2B5EF4-FFF2-40B4-BE49-F238E27FC236}">
                <a16:creationId xmlns:a16="http://schemas.microsoft.com/office/drawing/2014/main" id="{EDE73E0E-F571-F8E8-DC47-91F3CAD5AC20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965200" y="2116144"/>
            <a:ext cx="10388600" cy="601303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TLSHAPE_SL2A_f440a37347c24d2182fedb3e630822fd_BackgroundRectangle">
            <a:extLst>
              <a:ext uri="{FF2B5EF4-FFF2-40B4-BE49-F238E27FC236}">
                <a16:creationId xmlns:a16="http://schemas.microsoft.com/office/drawing/2014/main" id="{FB962F84-9CB5-3BCC-9BD4-1990D916743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965200" y="2755546"/>
            <a:ext cx="10388600" cy="610362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TLSHAPE_SL2A_75746c2ec1e74f9b8459f0af77c4b3bf_BackgroundRectangle">
            <a:extLst>
              <a:ext uri="{FF2B5EF4-FFF2-40B4-BE49-F238E27FC236}">
                <a16:creationId xmlns:a16="http://schemas.microsoft.com/office/drawing/2014/main" id="{6DF6B7E0-7DE6-FD16-4944-62F19D314938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965200" y="3404008"/>
            <a:ext cx="10388600" cy="45533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TLSHAPE_SL2A_813fbef2b5464fa2bfbf9770f7ab0a57_BackgroundRectangle">
            <a:extLst>
              <a:ext uri="{FF2B5EF4-FFF2-40B4-BE49-F238E27FC236}">
                <a16:creationId xmlns:a16="http://schemas.microsoft.com/office/drawing/2014/main" id="{D29CC7D9-C2AB-51DB-656D-B090731CA0EC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965200" y="3859345"/>
            <a:ext cx="103886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OTLSHAPE_SL2A_c8706d3b6e804ed3997cc1ffa0d02747_BackgroundRectangle">
            <a:extLst>
              <a:ext uri="{FF2B5EF4-FFF2-40B4-BE49-F238E27FC236}">
                <a16:creationId xmlns:a16="http://schemas.microsoft.com/office/drawing/2014/main" id="{C60AB9B5-7056-D013-6253-E579E7D2735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965200" y="4176845"/>
            <a:ext cx="103886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TLSHAPE_SL2A_1834e43a0db742d587155a0ade9e79b0_BackgroundRectangle">
            <a:extLst>
              <a:ext uri="{FF2B5EF4-FFF2-40B4-BE49-F238E27FC236}">
                <a16:creationId xmlns:a16="http://schemas.microsoft.com/office/drawing/2014/main" id="{6791C41E-C581-3126-C36E-387972DF8F61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965200" y="4456245"/>
            <a:ext cx="10388600" cy="449919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TLSHAPE_SL2A_b08a2ae6fb9e4bb7bb8c431af01b8a91_BackgroundRectangle">
            <a:extLst>
              <a:ext uri="{FF2B5EF4-FFF2-40B4-BE49-F238E27FC236}">
                <a16:creationId xmlns:a16="http://schemas.microsoft.com/office/drawing/2014/main" id="{C208370F-4FAF-CC8A-C897-F1B76B99EE2C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965200" y="4944264"/>
            <a:ext cx="10388600" cy="45533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TLSHAPE_SL2A_998b488336134195a164c9fd41c6cd78_BackgroundRectangle">
            <a:extLst>
              <a:ext uri="{FF2B5EF4-FFF2-40B4-BE49-F238E27FC236}">
                <a16:creationId xmlns:a16="http://schemas.microsoft.com/office/drawing/2014/main" id="{74883235-F8B1-B5AF-F191-44A4D2C0F926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965200" y="5399601"/>
            <a:ext cx="103886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0" name="OTLSHAPE_SL2A_2c30bf5fee5e4740a8c621e4e098b6c8_BackgroundRectangle">
            <a:extLst>
              <a:ext uri="{FF2B5EF4-FFF2-40B4-BE49-F238E27FC236}">
                <a16:creationId xmlns:a16="http://schemas.microsoft.com/office/drawing/2014/main" id="{D9B17048-46B3-1103-AE8F-BF1F636ED458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965200" y="5717101"/>
            <a:ext cx="10388600" cy="449919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TLSHAPE_SL2A_df5301e8bd7a4f6cb070eb8a50726958_BackgroundRectangle">
            <a:extLst>
              <a:ext uri="{FF2B5EF4-FFF2-40B4-BE49-F238E27FC236}">
                <a16:creationId xmlns:a16="http://schemas.microsoft.com/office/drawing/2014/main" id="{05CB8252-C720-481D-66EF-7CA2987B5128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965200" y="6205120"/>
            <a:ext cx="10388600" cy="50613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8494BA66-99E8-5E57-1927-D56249417155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1474534" y="943002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 dirty="0">
                <a:solidFill>
                  <a:srgbClr val="FFC000"/>
                </a:solidFill>
                <a:latin typeface="Calibri" panose="020F0502020204030204" pitchFamily="34" charset="0"/>
              </a:rPr>
              <a:t>2026</a:t>
            </a:r>
          </a:p>
        </p:txBody>
      </p:sp>
      <p:cxnSp>
        <p:nvCxnSpPr>
          <p:cNvPr id="225" name="OTLSHAPE_SL2AL_00000000000000000000000000000000_ShapeBelow0">
            <a:extLst>
              <a:ext uri="{FF2B5EF4-FFF2-40B4-BE49-F238E27FC236}">
                <a16:creationId xmlns:a16="http://schemas.microsoft.com/office/drawing/2014/main" id="{EA8CCAB3-6C7E-ED18-2682-3D245060D35A}"/>
              </a:ext>
            </a:extLst>
          </p:cNvPr>
          <p:cNvCxnSpPr/>
          <p:nvPr>
            <p:custDataLst>
              <p:tags r:id="rId14"/>
            </p:custDataLst>
          </p:nvPr>
        </p:nvCxnSpPr>
        <p:spPr>
          <a:xfrm>
            <a:off x="965200" y="3859345"/>
            <a:ext cx="10382334" cy="0"/>
          </a:xfrm>
          <a:prstGeom prst="line">
            <a:avLst/>
          </a:prstGeom>
          <a:ln w="762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6" name="OTLSHAPE_SL2AL_00000000000000000000000000000000_ShapeBelow1">
            <a:extLst>
              <a:ext uri="{FF2B5EF4-FFF2-40B4-BE49-F238E27FC236}">
                <a16:creationId xmlns:a16="http://schemas.microsoft.com/office/drawing/2014/main" id="{6E942DC9-3BD7-BA84-05CB-5EC6F8F21267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965200" y="4456245"/>
            <a:ext cx="10382334" cy="0"/>
          </a:xfrm>
          <a:prstGeom prst="line">
            <a:avLst/>
          </a:prstGeom>
          <a:ln w="762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OTLSHAPE_SL2AL_00000000000000000000000000000000_ShapeBelow2">
            <a:extLst>
              <a:ext uri="{FF2B5EF4-FFF2-40B4-BE49-F238E27FC236}">
                <a16:creationId xmlns:a16="http://schemas.microsoft.com/office/drawing/2014/main" id="{509B26F8-511D-3B44-4AB6-1B976AB576E0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965200" y="5399601"/>
            <a:ext cx="10382334" cy="0"/>
          </a:xfrm>
          <a:prstGeom prst="line">
            <a:avLst/>
          </a:prstGeom>
          <a:ln w="762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1" name="OTLSHAPE_TB_00000000000000000000000000000000_ScaleContainer">
            <a:extLst>
              <a:ext uri="{FF2B5EF4-FFF2-40B4-BE49-F238E27FC236}">
                <a16:creationId xmlns:a16="http://schemas.microsoft.com/office/drawing/2014/main" id="{264D894F-8FC1-E1C0-1B4D-40467DC27589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1851235" y="890509"/>
            <a:ext cx="9499600" cy="182880"/>
          </a:xfrm>
          <a:prstGeom prst="round2SameRect">
            <a:avLst/>
          </a:prstGeom>
          <a:solidFill>
            <a:srgbClr val="D8D8D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1cba2df647144b4ebd46623edbbf9f25_HeaderRectangle">
            <a:extLst>
              <a:ext uri="{FF2B5EF4-FFF2-40B4-BE49-F238E27FC236}">
                <a16:creationId xmlns:a16="http://schemas.microsoft.com/office/drawing/2014/main" id="{6FC111A1-F3F2-43E1-8E98-5C1A923BA069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63500" y="1312657"/>
            <a:ext cx="901700" cy="765387"/>
          </a:xfrm>
          <a:prstGeom prst="rect">
            <a:avLst/>
          </a:prstGeom>
          <a:solidFill>
            <a:srgbClr val="303C46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0a24a38f62fe4ee6bb51754e83af6ee5_HeaderRectangle">
            <a:extLst>
              <a:ext uri="{FF2B5EF4-FFF2-40B4-BE49-F238E27FC236}">
                <a16:creationId xmlns:a16="http://schemas.microsoft.com/office/drawing/2014/main" id="{EE2306A0-AF60-5D82-FE5E-AEC8132BD449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2116144"/>
            <a:ext cx="901700" cy="601303"/>
          </a:xfrm>
          <a:prstGeom prst="rect">
            <a:avLst/>
          </a:prstGeom>
          <a:solidFill>
            <a:srgbClr val="303C46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_091c9a81970e49d696f986aea9271c4b_HeaderRectangle">
            <a:extLst>
              <a:ext uri="{FF2B5EF4-FFF2-40B4-BE49-F238E27FC236}">
                <a16:creationId xmlns:a16="http://schemas.microsoft.com/office/drawing/2014/main" id="{FE646C03-C2FF-5F9A-C0D8-2A6D7AF382BD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2755546"/>
            <a:ext cx="901700" cy="610362"/>
          </a:xfrm>
          <a:prstGeom prst="rect">
            <a:avLst/>
          </a:prstGeom>
          <a:solidFill>
            <a:srgbClr val="303C46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TLSHAPE_SL_1df95afc8603471fba6f67b4d21516f9_HeaderRectangle">
            <a:extLst>
              <a:ext uri="{FF2B5EF4-FFF2-40B4-BE49-F238E27FC236}">
                <a16:creationId xmlns:a16="http://schemas.microsoft.com/office/drawing/2014/main" id="{97E5E9B3-62A0-51D5-706D-7DE59990E633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3500" y="3404008"/>
            <a:ext cx="901700" cy="734737"/>
          </a:xfrm>
          <a:prstGeom prst="rect">
            <a:avLst/>
          </a:prstGeom>
          <a:solidFill>
            <a:srgbClr val="303C46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TLSHAPE_SL_8fb4a6833c8949a9b77718a84a2780de_HeaderRectangle">
            <a:extLst>
              <a:ext uri="{FF2B5EF4-FFF2-40B4-BE49-F238E27FC236}">
                <a16:creationId xmlns:a16="http://schemas.microsoft.com/office/drawing/2014/main" id="{B3F5DF59-C40B-5E39-B298-F0473CA75C2D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3500" y="4176845"/>
            <a:ext cx="901700" cy="729319"/>
          </a:xfrm>
          <a:prstGeom prst="rect">
            <a:avLst/>
          </a:prstGeom>
          <a:solidFill>
            <a:srgbClr val="303C46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TLSHAPE_SL_9aa15a9a6a7048b4ab05a308c1cf99b4_HeaderRectangle">
            <a:extLst>
              <a:ext uri="{FF2B5EF4-FFF2-40B4-BE49-F238E27FC236}">
                <a16:creationId xmlns:a16="http://schemas.microsoft.com/office/drawing/2014/main" id="{37EE3F37-0C5F-D5F2-BDDF-22BDF67FB8D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3500" y="4944264"/>
            <a:ext cx="901700" cy="734737"/>
          </a:xfrm>
          <a:prstGeom prst="rect">
            <a:avLst/>
          </a:prstGeom>
          <a:solidFill>
            <a:srgbClr val="303C46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TLSHAPE_SL_e89dfd89e72e4cb98b9d55c753fa9c30_HeaderRectangle">
            <a:extLst>
              <a:ext uri="{FF2B5EF4-FFF2-40B4-BE49-F238E27FC236}">
                <a16:creationId xmlns:a16="http://schemas.microsoft.com/office/drawing/2014/main" id="{735DACA3-2A4A-DCA3-3CBE-57E4CF839976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3500" y="5717101"/>
            <a:ext cx="901700" cy="449919"/>
          </a:xfrm>
          <a:prstGeom prst="rect">
            <a:avLst/>
          </a:prstGeom>
          <a:solidFill>
            <a:srgbClr val="303C46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TLSHAPE_SL_ef16e286aa0a41ec9e32c240c83e3f39_HeaderRectangle">
            <a:extLst>
              <a:ext uri="{FF2B5EF4-FFF2-40B4-BE49-F238E27FC236}">
                <a16:creationId xmlns:a16="http://schemas.microsoft.com/office/drawing/2014/main" id="{C73A9CBF-D58D-604A-20E9-373ACC907852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63500" y="6205120"/>
            <a:ext cx="901700" cy="506137"/>
          </a:xfrm>
          <a:prstGeom prst="rect">
            <a:avLst/>
          </a:prstGeom>
          <a:solidFill>
            <a:srgbClr val="303C46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TLSHAPE_SL2A_f9880855699a40a59b1fee61cec34a86_HeaderRectangle">
            <a:extLst>
              <a:ext uri="{FF2B5EF4-FFF2-40B4-BE49-F238E27FC236}">
                <a16:creationId xmlns:a16="http://schemas.microsoft.com/office/drawing/2014/main" id="{F5498118-CF57-E776-3D5A-608AA72CA5AA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965200" y="1312657"/>
            <a:ext cx="762000" cy="765387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TLSHAPE_SL2A_e60349128e014cc092b12597e2fcaa04_HeaderRectangle">
            <a:extLst>
              <a:ext uri="{FF2B5EF4-FFF2-40B4-BE49-F238E27FC236}">
                <a16:creationId xmlns:a16="http://schemas.microsoft.com/office/drawing/2014/main" id="{7199E2A7-5927-AD8B-7244-A0D5894231EA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965200" y="2116144"/>
            <a:ext cx="762000" cy="601303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2A_f440a37347c24d2182fedb3e630822fd_HeaderRectangle">
            <a:extLst>
              <a:ext uri="{FF2B5EF4-FFF2-40B4-BE49-F238E27FC236}">
                <a16:creationId xmlns:a16="http://schemas.microsoft.com/office/drawing/2014/main" id="{686CCAD6-0241-48CD-9C80-8CD0E0E06242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965200" y="2755546"/>
            <a:ext cx="762000" cy="610362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TLSHAPE_SL2A_75746c2ec1e74f9b8459f0af77c4b3bf_HeaderRectangle">
            <a:extLst>
              <a:ext uri="{FF2B5EF4-FFF2-40B4-BE49-F238E27FC236}">
                <a16:creationId xmlns:a16="http://schemas.microsoft.com/office/drawing/2014/main" id="{E6331269-A322-7772-A648-C0D1CEF8AA28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965200" y="3404008"/>
            <a:ext cx="762000" cy="455337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TLSHAPE_SL2A_813fbef2b5464fa2bfbf9770f7ab0a57_HeaderRectangle">
            <a:extLst>
              <a:ext uri="{FF2B5EF4-FFF2-40B4-BE49-F238E27FC236}">
                <a16:creationId xmlns:a16="http://schemas.microsoft.com/office/drawing/2014/main" id="{83CFD160-B7B9-BFD3-3749-33E2D6CDC18B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965200" y="3859345"/>
            <a:ext cx="762000" cy="279400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OTLSHAPE_SL2A_c8706d3b6e804ed3997cc1ffa0d02747_HeaderRectangle">
            <a:extLst>
              <a:ext uri="{FF2B5EF4-FFF2-40B4-BE49-F238E27FC236}">
                <a16:creationId xmlns:a16="http://schemas.microsoft.com/office/drawing/2014/main" id="{A640E3B1-DF15-469D-1430-80C441C8EBB7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965200" y="4176845"/>
            <a:ext cx="762000" cy="279400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TLSHAPE_SL2A_1834e43a0db742d587155a0ade9e79b0_HeaderRectangle">
            <a:extLst>
              <a:ext uri="{FF2B5EF4-FFF2-40B4-BE49-F238E27FC236}">
                <a16:creationId xmlns:a16="http://schemas.microsoft.com/office/drawing/2014/main" id="{62C0A36C-7230-E207-419B-81F6BAADCE2B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965200" y="4456245"/>
            <a:ext cx="762000" cy="449919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OTLSHAPE_SL2A_b08a2ae6fb9e4bb7bb8c431af01b8a91_HeaderRectangle">
            <a:extLst>
              <a:ext uri="{FF2B5EF4-FFF2-40B4-BE49-F238E27FC236}">
                <a16:creationId xmlns:a16="http://schemas.microsoft.com/office/drawing/2014/main" id="{42DFCB9F-EF83-C53F-6087-8324D19ABA0D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965200" y="4944264"/>
            <a:ext cx="762000" cy="455337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TLSHAPE_SL2A_998b488336134195a164c9fd41c6cd78_HeaderRectangle">
            <a:extLst>
              <a:ext uri="{FF2B5EF4-FFF2-40B4-BE49-F238E27FC236}">
                <a16:creationId xmlns:a16="http://schemas.microsoft.com/office/drawing/2014/main" id="{69199BF1-A804-8824-A646-570CFDDE17E2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965200" y="5399601"/>
            <a:ext cx="762000" cy="279400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8" name="OTLSHAPE_SL2A_2c30bf5fee5e4740a8c621e4e098b6c8_HeaderRectangle">
            <a:extLst>
              <a:ext uri="{FF2B5EF4-FFF2-40B4-BE49-F238E27FC236}">
                <a16:creationId xmlns:a16="http://schemas.microsoft.com/office/drawing/2014/main" id="{798BD44C-D89C-E89F-7E16-9722D4E3A92A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965200" y="5717101"/>
            <a:ext cx="762000" cy="449919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TLSHAPE_SL2A_df5301e8bd7a4f6cb070eb8a50726958_HeaderRectangle">
            <a:extLst>
              <a:ext uri="{FF2B5EF4-FFF2-40B4-BE49-F238E27FC236}">
                <a16:creationId xmlns:a16="http://schemas.microsoft.com/office/drawing/2014/main" id="{83FE501A-DBE4-4613-5914-DA3939F57CBA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965200" y="6205120"/>
            <a:ext cx="762000" cy="506137"/>
          </a:xfrm>
          <a:prstGeom prst="rect">
            <a:avLst/>
          </a:prstGeom>
          <a:solidFill>
            <a:srgbClr val="435361">
              <a:alpha val="49804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OTLSHAPE_TB_00000000000000000000000000000000_MiddleScaleContainer">
            <a:extLst>
              <a:ext uri="{FF2B5EF4-FFF2-40B4-BE49-F238E27FC236}">
                <a16:creationId xmlns:a16="http://schemas.microsoft.com/office/drawing/2014/main" id="{26FC703A-676A-CA07-B38D-A70CF05694D4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1851235" y="1082533"/>
            <a:ext cx="9499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D8D8D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OTLSHAPE_G_00000000000000000000000000000000_ShapeBelow0">
            <a:extLst>
              <a:ext uri="{FF2B5EF4-FFF2-40B4-BE49-F238E27FC236}">
                <a16:creationId xmlns:a16="http://schemas.microsoft.com/office/drawing/2014/main" id="{93953244-5FD2-6364-45A6-94D1146D8B36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2216477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OTLSHAPE_G_00000000000000000000000000000000_ShapeBelow1">
            <a:extLst>
              <a:ext uri="{FF2B5EF4-FFF2-40B4-BE49-F238E27FC236}">
                <a16:creationId xmlns:a16="http://schemas.microsoft.com/office/drawing/2014/main" id="{F4F3F2FD-FB0E-57E8-432F-6D0D896432FB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2581719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OTLSHAPE_G_00000000000000000000000000000000_ShapeBelow2">
            <a:extLst>
              <a:ext uri="{FF2B5EF4-FFF2-40B4-BE49-F238E27FC236}">
                <a16:creationId xmlns:a16="http://schemas.microsoft.com/office/drawing/2014/main" id="{949B51A7-9E1A-31C5-7FAE-6017F3176BBA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2946961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OTLSHAPE_G_00000000000000000000000000000000_ShapeBelow3">
            <a:extLst>
              <a:ext uri="{FF2B5EF4-FFF2-40B4-BE49-F238E27FC236}">
                <a16:creationId xmlns:a16="http://schemas.microsoft.com/office/drawing/2014/main" id="{3667BE31-3E34-17C5-B988-5FD6AFE6D238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3312204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OTLSHAPE_G_00000000000000000000000000000000_ShapeBelow4">
            <a:extLst>
              <a:ext uri="{FF2B5EF4-FFF2-40B4-BE49-F238E27FC236}">
                <a16:creationId xmlns:a16="http://schemas.microsoft.com/office/drawing/2014/main" id="{937D9780-6990-A0CA-30A5-20D65BC2E583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3677446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G_00000000000000000000000000000000_ShapeBelow5">
            <a:extLst>
              <a:ext uri="{FF2B5EF4-FFF2-40B4-BE49-F238E27FC236}">
                <a16:creationId xmlns:a16="http://schemas.microsoft.com/office/drawing/2014/main" id="{B694A712-C4BC-D878-4FCB-A6F05B660B0F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4042688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7" name="OTLSHAPE_G_00000000000000000000000000000000_ShapeBelow6">
            <a:extLst>
              <a:ext uri="{FF2B5EF4-FFF2-40B4-BE49-F238E27FC236}">
                <a16:creationId xmlns:a16="http://schemas.microsoft.com/office/drawing/2014/main" id="{85FF8DCC-484D-929C-34C4-52E66504B912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4407931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8" name="OTLSHAPE_G_00000000000000000000000000000000_ShapeBelow7">
            <a:extLst>
              <a:ext uri="{FF2B5EF4-FFF2-40B4-BE49-F238E27FC236}">
                <a16:creationId xmlns:a16="http://schemas.microsoft.com/office/drawing/2014/main" id="{4E37A220-7812-105E-1A2E-8C9CA52292CB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4773173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9" name="OTLSHAPE_G_00000000000000000000000000000000_ShapeBelow8">
            <a:extLst>
              <a:ext uri="{FF2B5EF4-FFF2-40B4-BE49-F238E27FC236}">
                <a16:creationId xmlns:a16="http://schemas.microsoft.com/office/drawing/2014/main" id="{A6266417-47C7-9459-DB26-70906901DF40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5138415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G_00000000000000000000000000000000_ShapeBelow9">
            <a:extLst>
              <a:ext uri="{FF2B5EF4-FFF2-40B4-BE49-F238E27FC236}">
                <a16:creationId xmlns:a16="http://schemas.microsoft.com/office/drawing/2014/main" id="{91FCA02F-420D-6F94-7C23-70EFC6824CFE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5503657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1" name="OTLSHAPE_G_00000000000000000000000000000000_ShapeBelow10">
            <a:extLst>
              <a:ext uri="{FF2B5EF4-FFF2-40B4-BE49-F238E27FC236}">
                <a16:creationId xmlns:a16="http://schemas.microsoft.com/office/drawing/2014/main" id="{355CD2AB-F5EA-EFA6-BC05-CD9C2E5649E3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5868900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G_00000000000000000000000000000000_ShapeBelow11">
            <a:extLst>
              <a:ext uri="{FF2B5EF4-FFF2-40B4-BE49-F238E27FC236}">
                <a16:creationId xmlns:a16="http://schemas.microsoft.com/office/drawing/2014/main" id="{5E2781E1-FCCD-940C-DBEF-C7891E68C2EB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6234142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" name="OTLSHAPE_G_00000000000000000000000000000000_ShapeBelow12">
            <a:extLst>
              <a:ext uri="{FF2B5EF4-FFF2-40B4-BE49-F238E27FC236}">
                <a16:creationId xmlns:a16="http://schemas.microsoft.com/office/drawing/2014/main" id="{5E5848F8-3A6F-E758-715E-71B2FFAA95DA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6599385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G_00000000000000000000000000000000_ShapeBelow13">
            <a:extLst>
              <a:ext uri="{FF2B5EF4-FFF2-40B4-BE49-F238E27FC236}">
                <a16:creationId xmlns:a16="http://schemas.microsoft.com/office/drawing/2014/main" id="{DBE03349-3C80-7B6A-BB16-1A981E094F09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6964627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OTLSHAPE_G_00000000000000000000000000000000_ShapeBelow14">
            <a:extLst>
              <a:ext uri="{FF2B5EF4-FFF2-40B4-BE49-F238E27FC236}">
                <a16:creationId xmlns:a16="http://schemas.microsoft.com/office/drawing/2014/main" id="{F1D8FF97-2AC7-2CE1-BA5C-F8B13D8EB6DC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7329869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OTLSHAPE_G_00000000000000000000000000000000_ShapeBelow15">
            <a:extLst>
              <a:ext uri="{FF2B5EF4-FFF2-40B4-BE49-F238E27FC236}">
                <a16:creationId xmlns:a16="http://schemas.microsoft.com/office/drawing/2014/main" id="{FB415A2E-1AB9-6E0B-B824-CA96BCE21AD1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7695112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7" name="OTLSHAPE_G_00000000000000000000000000000000_ShapeBelow16">
            <a:extLst>
              <a:ext uri="{FF2B5EF4-FFF2-40B4-BE49-F238E27FC236}">
                <a16:creationId xmlns:a16="http://schemas.microsoft.com/office/drawing/2014/main" id="{9871BE12-B79B-4B71-0783-96C94ECE7D6A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8060354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OTLSHAPE_G_00000000000000000000000000000000_ShapeBelow17">
            <a:extLst>
              <a:ext uri="{FF2B5EF4-FFF2-40B4-BE49-F238E27FC236}">
                <a16:creationId xmlns:a16="http://schemas.microsoft.com/office/drawing/2014/main" id="{C2111CCF-E179-C65C-3296-E9E412B68B7C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8425596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9" name="OTLSHAPE_G_00000000000000000000000000000000_ShapeBelow18">
            <a:extLst>
              <a:ext uri="{FF2B5EF4-FFF2-40B4-BE49-F238E27FC236}">
                <a16:creationId xmlns:a16="http://schemas.microsoft.com/office/drawing/2014/main" id="{8D309F2C-C1F1-3B7B-F442-6320D28A40BB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8790839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OTLSHAPE_G_00000000000000000000000000000000_ShapeBelow19">
            <a:extLst>
              <a:ext uri="{FF2B5EF4-FFF2-40B4-BE49-F238E27FC236}">
                <a16:creationId xmlns:a16="http://schemas.microsoft.com/office/drawing/2014/main" id="{15A6CFBB-BA3A-7D12-2421-A43A0793E3F8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9156081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1" name="OTLSHAPE_G_00000000000000000000000000000000_ShapeBelow20">
            <a:extLst>
              <a:ext uri="{FF2B5EF4-FFF2-40B4-BE49-F238E27FC236}">
                <a16:creationId xmlns:a16="http://schemas.microsoft.com/office/drawing/2014/main" id="{9BD2C258-A8AE-52A7-C99B-14D9C12720E4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9521323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OTLSHAPE_G_00000000000000000000000000000000_ShapeBelow21">
            <a:extLst>
              <a:ext uri="{FF2B5EF4-FFF2-40B4-BE49-F238E27FC236}">
                <a16:creationId xmlns:a16="http://schemas.microsoft.com/office/drawing/2014/main" id="{2B4A8340-2202-414E-B27F-0FAAD00DD956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9886566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3" name="OTLSHAPE_G_00000000000000000000000000000000_ShapeBelow22">
            <a:extLst>
              <a:ext uri="{FF2B5EF4-FFF2-40B4-BE49-F238E27FC236}">
                <a16:creationId xmlns:a16="http://schemas.microsoft.com/office/drawing/2014/main" id="{3B9700E6-9C46-E40B-F3A3-4B2C25485A3E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10251808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OTLSHAPE_G_00000000000000000000000000000000_ShapeBelow23">
            <a:extLst>
              <a:ext uri="{FF2B5EF4-FFF2-40B4-BE49-F238E27FC236}">
                <a16:creationId xmlns:a16="http://schemas.microsoft.com/office/drawing/2014/main" id="{F0D83449-1849-0A62-67D0-7D6562C68759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10617050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5" name="OTLSHAPE_G_00000000000000000000000000000000_ShapeBelow24">
            <a:extLst>
              <a:ext uri="{FF2B5EF4-FFF2-40B4-BE49-F238E27FC236}">
                <a16:creationId xmlns:a16="http://schemas.microsoft.com/office/drawing/2014/main" id="{452F0FF2-A238-3326-9987-48B1762BD7C1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10982292" y="1274557"/>
            <a:ext cx="0" cy="543670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TLSHAPE_SLT_be22d075298b471daa3f3808728e11d0_Shape">
            <a:extLst>
              <a:ext uri="{FF2B5EF4-FFF2-40B4-BE49-F238E27FC236}">
                <a16:creationId xmlns:a16="http://schemas.microsoft.com/office/drawing/2014/main" id="{583EB615-C73F-3125-C838-3FC45D6FA22D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1851235" y="1372516"/>
            <a:ext cx="1651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SLT_36adbc561f734ca7b4dc259e243f02ed_Shape">
            <a:extLst>
              <a:ext uri="{FF2B5EF4-FFF2-40B4-BE49-F238E27FC236}">
                <a16:creationId xmlns:a16="http://schemas.microsoft.com/office/drawing/2014/main" id="{EB9F32BD-E3CD-D728-0BD4-9192F092AA98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1955590" y="1736160"/>
            <a:ext cx="4699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TLSHAPE_SLT_2868068b7eb64c58a3696756ce46f82d_Shape">
            <a:extLst>
              <a:ext uri="{FF2B5EF4-FFF2-40B4-BE49-F238E27FC236}">
                <a16:creationId xmlns:a16="http://schemas.microsoft.com/office/drawing/2014/main" id="{002F4885-BEAA-2DD4-2579-67AF90B2A671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2373010" y="2375562"/>
            <a:ext cx="2159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TLSHAPE_SLT_553db94ed75440bf8c176eac25853850_Shape">
            <a:extLst>
              <a:ext uri="{FF2B5EF4-FFF2-40B4-BE49-F238E27FC236}">
                <a16:creationId xmlns:a16="http://schemas.microsoft.com/office/drawing/2014/main" id="{23459F95-E691-7029-8FAF-3E5DED8E8F42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2373010" y="2948671"/>
            <a:ext cx="8382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T_a2e7a74eae8c496da5a2f63955b0f273_Shape">
            <a:extLst>
              <a:ext uri="{FF2B5EF4-FFF2-40B4-BE49-F238E27FC236}">
                <a16:creationId xmlns:a16="http://schemas.microsoft.com/office/drawing/2014/main" id="{82EF8464-0856-DA56-5F73-8F13EDB5E53B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3155672" y="3179049"/>
            <a:ext cx="8382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T_0aa0556c428041439074d15b468aa89e_Shape">
            <a:extLst>
              <a:ext uri="{FF2B5EF4-FFF2-40B4-BE49-F238E27FC236}">
                <a16:creationId xmlns:a16="http://schemas.microsoft.com/office/drawing/2014/main" id="{99A30EBD-1200-77BB-D103-D2D23D27CA7D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3468737" y="3463868"/>
            <a:ext cx="7874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TLSHAPE_SLT_0bd20d123c2d47d2b52de2e27184fb4b_Shape">
            <a:extLst>
              <a:ext uri="{FF2B5EF4-FFF2-40B4-BE49-F238E27FC236}">
                <a16:creationId xmlns:a16="http://schemas.microsoft.com/office/drawing/2014/main" id="{074FB512-10FB-757F-F87F-01D62C1089E2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3677446" y="3672486"/>
            <a:ext cx="5842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TLSHAPE_SLT_17ef602d8fe04ab08020564b09f66c51_Shape">
            <a:extLst>
              <a:ext uri="{FF2B5EF4-FFF2-40B4-BE49-F238E27FC236}">
                <a16:creationId xmlns:a16="http://schemas.microsoft.com/office/drawing/2014/main" id="{61485D84-BBF6-7200-DD5F-35F75D33B500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3938334" y="3919205"/>
            <a:ext cx="5842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OTLSHAPE_SLT_81d966d7ebeb4b5ba65c9413d3b4a59a_Shape">
            <a:extLst>
              <a:ext uri="{FF2B5EF4-FFF2-40B4-BE49-F238E27FC236}">
                <a16:creationId xmlns:a16="http://schemas.microsoft.com/office/drawing/2014/main" id="{C308343D-87DA-374F-3C6D-FB32D8375002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5034061" y="4236705"/>
            <a:ext cx="7874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SLT_6714b4d26f4941349dbee033f317c7b0_Shape">
            <a:extLst>
              <a:ext uri="{FF2B5EF4-FFF2-40B4-BE49-F238E27FC236}">
                <a16:creationId xmlns:a16="http://schemas.microsoft.com/office/drawing/2014/main" id="{CE024A7A-BE1B-6097-4328-25837DCDFFE5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5764545" y="4715664"/>
            <a:ext cx="9398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TLSHAPE_SLT_6107c100515b4555a00e37bcc3766c71_Shape">
            <a:extLst>
              <a:ext uri="{FF2B5EF4-FFF2-40B4-BE49-F238E27FC236}">
                <a16:creationId xmlns:a16="http://schemas.microsoft.com/office/drawing/2014/main" id="{975C38D1-C33F-0388-3847-338DE5B35E71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6651562" y="5004124"/>
            <a:ext cx="7874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OTLSHAPE_SLT_fdb078ea4dba4720af72d64d9176e36e_Shape">
            <a:extLst>
              <a:ext uri="{FF2B5EF4-FFF2-40B4-BE49-F238E27FC236}">
                <a16:creationId xmlns:a16="http://schemas.microsoft.com/office/drawing/2014/main" id="{34305195-1901-5A3C-14B4-19BB8BC166DC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7121160" y="5212742"/>
            <a:ext cx="5842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SLT_4bd86f79fe1b4448af616dfaccd0064d_Shape">
            <a:extLst>
              <a:ext uri="{FF2B5EF4-FFF2-40B4-BE49-F238E27FC236}">
                <a16:creationId xmlns:a16="http://schemas.microsoft.com/office/drawing/2014/main" id="{CD45EC17-C3B2-FBFE-B176-E260E606A632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7382047" y="5459461"/>
            <a:ext cx="10033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OTLSHAPE_SLT_4a0d7f7cf92a45289ae48e6b0807740f_Shape">
            <a:extLst>
              <a:ext uri="{FF2B5EF4-FFF2-40B4-BE49-F238E27FC236}">
                <a16:creationId xmlns:a16="http://schemas.microsoft.com/office/drawing/2014/main" id="{182C1A8D-5C74-F543-AD47-EEA3D31C8166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8216887" y="5976520"/>
            <a:ext cx="787400" cy="127000"/>
          </a:xfrm>
          <a:prstGeom prst="roundRect">
            <a:avLst/>
          </a:prstGeom>
          <a:solidFill>
            <a:srgbClr val="CFD4D9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TLSHAPE_SLM_95d243911874419ba2cdaa5e7ba52f2c_Shape">
            <a:extLst>
              <a:ext uri="{FF2B5EF4-FFF2-40B4-BE49-F238E27FC236}">
                <a16:creationId xmlns:a16="http://schemas.microsoft.com/office/drawing/2014/main" id="{4358A361-3065-B587-BBA7-F47E74A59EE8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10958234" y="6413739"/>
            <a:ext cx="152400" cy="177800"/>
          </a:xfrm>
          <a:prstGeom prst="diamond">
            <a:avLst/>
          </a:prstGeom>
          <a:solidFill>
            <a:srgbClr val="FF5C5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OTLSHAPE_SLM_a134d8eb28a34cfbbf642d960090ed28_Shape">
            <a:extLst>
              <a:ext uri="{FF2B5EF4-FFF2-40B4-BE49-F238E27FC236}">
                <a16:creationId xmlns:a16="http://schemas.microsoft.com/office/drawing/2014/main" id="{9C9EC0A0-0E45-4DE1-AF94-3DF4F2C1F494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11219121" y="6413739"/>
            <a:ext cx="152400" cy="177800"/>
          </a:xfrm>
          <a:prstGeom prst="diamond">
            <a:avLst/>
          </a:prstGeom>
          <a:solidFill>
            <a:srgbClr val="FF5C5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1cba2df647144b4ebd46623edbbf9f25_Header">
            <a:extLst>
              <a:ext uri="{FF2B5EF4-FFF2-40B4-BE49-F238E27FC236}">
                <a16:creationId xmlns:a16="http://schemas.microsoft.com/office/drawing/2014/main" id="{7C009A2D-10A6-188E-924B-EE3A3798603A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63500" y="1524832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Site clearing &amp; excavation</a:t>
            </a:r>
            <a:endParaRPr lang="en-US" sz="110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4" name="OTLSHAPE_SL_0a24a38f62fe4ee6bb51754e83af6ee5_Header">
            <a:extLst>
              <a:ext uri="{FF2B5EF4-FFF2-40B4-BE49-F238E27FC236}">
                <a16:creationId xmlns:a16="http://schemas.microsoft.com/office/drawing/2014/main" id="{89D0C8DC-57EE-37D3-80A3-97F661BED931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63500" y="2246276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Foundation pour</a:t>
            </a:r>
            <a:endParaRPr lang="en-US" sz="1100" dirty="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27" name="OTLSHAPE_SL_091c9a81970e49d696f986aea9271c4b_Header">
            <a:extLst>
              <a:ext uri="{FF2B5EF4-FFF2-40B4-BE49-F238E27FC236}">
                <a16:creationId xmlns:a16="http://schemas.microsoft.com/office/drawing/2014/main" id="{CE1813E5-C3E8-C868-CFBD-7C19FBCF41FC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3500" y="2975468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Steel framing</a:t>
            </a:r>
          </a:p>
        </p:txBody>
      </p:sp>
      <p:sp>
        <p:nvSpPr>
          <p:cNvPr id="30" name="OTLSHAPE_SL_1df95afc8603471fba6f67b4d21516f9_Header">
            <a:extLst>
              <a:ext uri="{FF2B5EF4-FFF2-40B4-BE49-F238E27FC236}">
                <a16:creationId xmlns:a16="http://schemas.microsoft.com/office/drawing/2014/main" id="{2B83775F-6195-BB61-10C7-CB1A1EE85AE7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3500" y="3515599"/>
            <a:ext cx="901700" cy="511556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Mechanical &amp; electrical systems</a:t>
            </a:r>
          </a:p>
        </p:txBody>
      </p:sp>
      <p:sp>
        <p:nvSpPr>
          <p:cNvPr id="33" name="OTLSHAPE_SL_8fb4a6833c8949a9b77718a84a2780de_Header">
            <a:extLst>
              <a:ext uri="{FF2B5EF4-FFF2-40B4-BE49-F238E27FC236}">
                <a16:creationId xmlns:a16="http://schemas.microsoft.com/office/drawing/2014/main" id="{C831D0AE-C363-3105-D63F-DD326CF8DAFC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3500" y="4370986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Roofing &amp; glazing</a:t>
            </a:r>
          </a:p>
        </p:txBody>
      </p:sp>
      <p:sp>
        <p:nvSpPr>
          <p:cNvPr id="36" name="OTLSHAPE_SL_9aa15a9a6a7048b4ab05a308c1cf99b4_Header">
            <a:extLst>
              <a:ext uri="{FF2B5EF4-FFF2-40B4-BE49-F238E27FC236}">
                <a16:creationId xmlns:a16="http://schemas.microsoft.com/office/drawing/2014/main" id="{856FF7BF-34AE-D30F-9850-07785B3C1BBA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3500" y="5141114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Interior construction</a:t>
            </a:r>
          </a:p>
        </p:txBody>
      </p:sp>
      <p:sp>
        <p:nvSpPr>
          <p:cNvPr id="39" name="OTLSHAPE_SL_e89dfd89e72e4cb98b9d55c753fa9c30_Header">
            <a:extLst>
              <a:ext uri="{FF2B5EF4-FFF2-40B4-BE49-F238E27FC236}">
                <a16:creationId xmlns:a16="http://schemas.microsoft.com/office/drawing/2014/main" id="{AD1C95B6-FCFE-9C82-5DE4-E2B003D516B0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3500" y="5771542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Exterior finishing</a:t>
            </a:r>
          </a:p>
        </p:txBody>
      </p:sp>
      <p:sp>
        <p:nvSpPr>
          <p:cNvPr id="42" name="OTLSHAPE_SL_ef16e286aa0a41ec9e32c240c83e3f39_Header">
            <a:extLst>
              <a:ext uri="{FF2B5EF4-FFF2-40B4-BE49-F238E27FC236}">
                <a16:creationId xmlns:a16="http://schemas.microsoft.com/office/drawing/2014/main" id="{974D443A-AFBE-E931-DB1E-92B67CC46344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3500" y="6372930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Final inspection</a:t>
            </a:r>
          </a:p>
        </p:txBody>
      </p:sp>
      <p:sp>
        <p:nvSpPr>
          <p:cNvPr id="49" name="OTLSHAPE_SL2A_f9880855699a40a59b1fee61cec34a86_Header">
            <a:extLst>
              <a:ext uri="{FF2B5EF4-FFF2-40B4-BE49-F238E27FC236}">
                <a16:creationId xmlns:a16="http://schemas.microsoft.com/office/drawing/2014/main" id="{8E37B6CB-DF38-4FE4-D11C-C35B39C440A2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1028700" y="1524832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Surveying &amp; site prep</a:t>
            </a:r>
            <a:endParaRPr lang="en-US" sz="1100" dirty="0">
              <a:solidFill>
                <a:srgbClr val="FFB708"/>
              </a:solidFill>
              <a:latin typeface="Calibri" panose="020F0502020204030204" pitchFamily="34" charset="0"/>
            </a:endParaRPr>
          </a:p>
        </p:txBody>
      </p:sp>
      <p:sp>
        <p:nvSpPr>
          <p:cNvPr id="70" name="OTLSHAPE_SL2A_e60349128e014cc092b12597e2fcaa04_Header">
            <a:extLst>
              <a:ext uri="{FF2B5EF4-FFF2-40B4-BE49-F238E27FC236}">
                <a16:creationId xmlns:a16="http://schemas.microsoft.com/office/drawing/2014/main" id="{D681FB7C-4803-4152-5E49-580A24500147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1028700" y="2246276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Concrete foundation</a:t>
            </a:r>
          </a:p>
        </p:txBody>
      </p:sp>
      <p:sp>
        <p:nvSpPr>
          <p:cNvPr id="85" name="OTLSHAPE_SL2A_f440a37347c24d2182fedb3e630822fd_Header">
            <a:extLst>
              <a:ext uri="{FF2B5EF4-FFF2-40B4-BE49-F238E27FC236}">
                <a16:creationId xmlns:a16="http://schemas.microsoft.com/office/drawing/2014/main" id="{7D5987CE-4BB0-AB73-B71D-2975D33D54F7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1028700" y="2890209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Structural framing</a:t>
            </a:r>
            <a:endParaRPr lang="en-US" sz="1100" dirty="0">
              <a:solidFill>
                <a:srgbClr val="FFB708"/>
              </a:solidFill>
              <a:latin typeface="Calibri" panose="020F0502020204030204" pitchFamily="34" charset="0"/>
            </a:endParaRPr>
          </a:p>
        </p:txBody>
      </p:sp>
      <p:sp>
        <p:nvSpPr>
          <p:cNvPr id="106" name="OTLSHAPE_SL2A_75746c2ec1e74f9b8459f0af77c4b3bf_Header">
            <a:extLst>
              <a:ext uri="{FF2B5EF4-FFF2-40B4-BE49-F238E27FC236}">
                <a16:creationId xmlns:a16="http://schemas.microsoft.com/office/drawing/2014/main" id="{4069FDE8-5FBB-71E5-3330-A1BC6DA2F381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1028700" y="3461158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Electrical systems</a:t>
            </a:r>
            <a:endParaRPr lang="en-US" sz="1100" dirty="0">
              <a:solidFill>
                <a:srgbClr val="FFB708"/>
              </a:solidFill>
              <a:latin typeface="Calibri" panose="020F0502020204030204" pitchFamily="34" charset="0"/>
            </a:endParaRPr>
          </a:p>
        </p:txBody>
      </p:sp>
      <p:sp>
        <p:nvSpPr>
          <p:cNvPr id="127" name="OTLSHAPE_SL2A_813fbef2b5464fa2bfbf9770f7ab0a57_Header">
            <a:extLst>
              <a:ext uri="{FF2B5EF4-FFF2-40B4-BE49-F238E27FC236}">
                <a16:creationId xmlns:a16="http://schemas.microsoft.com/office/drawing/2014/main" id="{2E8E4EE8-BA3C-33C0-3624-31D3F4A5891D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1028700" y="3828527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HVAC systems</a:t>
            </a:r>
          </a:p>
        </p:txBody>
      </p:sp>
      <p:sp>
        <p:nvSpPr>
          <p:cNvPr id="139" name="OTLSHAPE_SL2A_c8706d3b6e804ed3997cc1ffa0d02747_Header">
            <a:extLst>
              <a:ext uri="{FF2B5EF4-FFF2-40B4-BE49-F238E27FC236}">
                <a16:creationId xmlns:a16="http://schemas.microsoft.com/office/drawing/2014/main" id="{98EB9B14-5E9A-85E0-4B4D-7F30F07FA894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1028700" y="4231286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Roofing</a:t>
            </a:r>
          </a:p>
        </p:txBody>
      </p:sp>
      <p:sp>
        <p:nvSpPr>
          <p:cNvPr id="151" name="OTLSHAPE_SL2A_1834e43a0db742d587155a0ade9e79b0_Header">
            <a:extLst>
              <a:ext uri="{FF2B5EF4-FFF2-40B4-BE49-F238E27FC236}">
                <a16:creationId xmlns:a16="http://schemas.microsoft.com/office/drawing/2014/main" id="{97269A22-0BEF-7D9E-5EEB-65A119ADA882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1028700" y="4595945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Glazing</a:t>
            </a:r>
          </a:p>
        </p:txBody>
      </p:sp>
      <p:sp>
        <p:nvSpPr>
          <p:cNvPr id="166" name="OTLSHAPE_SL2A_b08a2ae6fb9e4bb7bb8c431af01b8a91_Header">
            <a:extLst>
              <a:ext uri="{FF2B5EF4-FFF2-40B4-BE49-F238E27FC236}">
                <a16:creationId xmlns:a16="http://schemas.microsoft.com/office/drawing/2014/main" id="{842040C7-5E43-1EC9-01A3-0566E119509C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1028700" y="5001414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Drywall &amp; insulation</a:t>
            </a:r>
          </a:p>
        </p:txBody>
      </p:sp>
      <p:sp>
        <p:nvSpPr>
          <p:cNvPr id="187" name="OTLSHAPE_SL2A_998b488336134195a164c9fd41c6cd78_Header">
            <a:extLst>
              <a:ext uri="{FF2B5EF4-FFF2-40B4-BE49-F238E27FC236}">
                <a16:creationId xmlns:a16="http://schemas.microsoft.com/office/drawing/2014/main" id="{B7EF1763-B631-8052-A6EA-04FEEFDBB760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1028700" y="5454042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Flooring</a:t>
            </a:r>
          </a:p>
        </p:txBody>
      </p:sp>
      <p:sp>
        <p:nvSpPr>
          <p:cNvPr id="199" name="OTLSHAPE_SL2A_2c30bf5fee5e4740a8c621e4e098b6c8_Header">
            <a:extLst>
              <a:ext uri="{FF2B5EF4-FFF2-40B4-BE49-F238E27FC236}">
                <a16:creationId xmlns:a16="http://schemas.microsoft.com/office/drawing/2014/main" id="{C0ADAFDC-72AC-6034-4BDB-D84CD8A6911F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1028700" y="5771542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Exterior painting</a:t>
            </a:r>
          </a:p>
        </p:txBody>
      </p:sp>
      <p:sp>
        <p:nvSpPr>
          <p:cNvPr id="214" name="OTLSHAPE_SL2A_df5301e8bd7a4f6cb070eb8a50726958_Header">
            <a:extLst>
              <a:ext uri="{FF2B5EF4-FFF2-40B4-BE49-F238E27FC236}">
                <a16:creationId xmlns:a16="http://schemas.microsoft.com/office/drawing/2014/main" id="{93C97252-ECCF-8B5C-1F51-37AE273B08BD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1028700" y="6372930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B708"/>
                </a:solidFill>
                <a:latin typeface="Calibri" panose="020F0502020204030204" pitchFamily="34" charset="0"/>
              </a:rPr>
              <a:t>Approval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A7D708AA-DE92-CA50-281D-53147671B5F1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1902035" y="888921"/>
            <a:ext cx="26449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rgbClr val="0D0D0D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10566504-D11F-A451-067B-BEC76D00B550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3519537" y="888921"/>
            <a:ext cx="23083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rgbClr val="0D0D0D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297CB94C-D895-F427-AE2C-2B13B6CC3155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5084861" y="888921"/>
            <a:ext cx="27937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rgbClr val="0D0D0D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CB9128D7-2A02-0D43-99FD-6B28C7DB728B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6702362" y="888921"/>
            <a:ext cx="20954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4">
                <a:solidFill>
                  <a:srgbClr val="0D0D0D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B67EE13B-680E-1669-132C-BD2A97983744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8267687" y="888921"/>
            <a:ext cx="16619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4">
                <a:solidFill>
                  <a:srgbClr val="0D0D0D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18" name="OTLSHAPE_TB_00000000000000000000000000000000_TimescaleInterval6">
            <a:extLst>
              <a:ext uri="{FF2B5EF4-FFF2-40B4-BE49-F238E27FC236}">
                <a16:creationId xmlns:a16="http://schemas.microsoft.com/office/drawing/2014/main" id="{267A89E3-DDAA-AE31-A200-4CED916EEDA6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9885189" y="888921"/>
            <a:ext cx="25006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>
                <a:solidFill>
                  <a:srgbClr val="0D0D0D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57" name="OTLSHAPE_SLT_be22d075298b471daa3f3808728e11d0_JoinedDate">
            <a:extLst>
              <a:ext uri="{FF2B5EF4-FFF2-40B4-BE49-F238E27FC236}">
                <a16:creationId xmlns:a16="http://schemas.microsoft.com/office/drawing/2014/main" id="{C38920D1-348D-D833-9D94-403EC5288F52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851235" y="1521276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 dirty="0">
                <a:solidFill>
                  <a:srgbClr val="FFC000"/>
                </a:solidFill>
                <a:latin typeface="Calibri" panose="020F0502020204030204" pitchFamily="34" charset="0"/>
              </a:rPr>
              <a:t>Mar 1 - Mar 3</a:t>
            </a:r>
          </a:p>
        </p:txBody>
      </p:sp>
      <p:sp>
        <p:nvSpPr>
          <p:cNvPr id="58" name="OTLSHAPE_SLT_be22d075298b471daa3f3808728e11d0_Title">
            <a:extLst>
              <a:ext uri="{FF2B5EF4-FFF2-40B4-BE49-F238E27FC236}">
                <a16:creationId xmlns:a16="http://schemas.microsoft.com/office/drawing/2014/main" id="{14635FD8-6F89-5095-F731-CD32690BC6AA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2058531" y="1350757"/>
            <a:ext cx="176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Site survey and land inspection</a:t>
            </a:r>
          </a:p>
        </p:txBody>
      </p:sp>
      <p:sp>
        <p:nvSpPr>
          <p:cNvPr id="66" name="OTLSHAPE_SLT_36adbc561f734ca7b4dc259e243f02ed_JoinedDate">
            <a:extLst>
              <a:ext uri="{FF2B5EF4-FFF2-40B4-BE49-F238E27FC236}">
                <a16:creationId xmlns:a16="http://schemas.microsoft.com/office/drawing/2014/main" id="{A7C2BDD9-4EEA-27E4-DB3B-3525EE3CB57E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1955590" y="1884919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 dirty="0">
                <a:solidFill>
                  <a:srgbClr val="FFC000"/>
                </a:solidFill>
                <a:latin typeface="Calibri" panose="020F0502020204030204" pitchFamily="34" charset="0"/>
              </a:rPr>
              <a:t>Mar 3 - Mar 11</a:t>
            </a:r>
          </a:p>
        </p:txBody>
      </p:sp>
      <p:sp>
        <p:nvSpPr>
          <p:cNvPr id="67" name="OTLSHAPE_SLT_36adbc561f734ca7b4dc259e243f02ed_Title">
            <a:extLst>
              <a:ext uri="{FF2B5EF4-FFF2-40B4-BE49-F238E27FC236}">
                <a16:creationId xmlns:a16="http://schemas.microsoft.com/office/drawing/2014/main" id="{F480F33D-A655-8F31-8E4A-017D91B049F4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2475951" y="1714400"/>
            <a:ext cx="1574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lt1"/>
                </a:solidFill>
                <a:latin typeface="Calibri" panose="020F0502020204030204" pitchFamily="34" charset="0"/>
              </a:rPr>
              <a:t>Site clearing and excavation</a:t>
            </a:r>
          </a:p>
        </p:txBody>
      </p:sp>
      <p:sp>
        <p:nvSpPr>
          <p:cNvPr id="78" name="OTLSHAPE_SLT_2868068b7eb64c58a3696756ce46f82d_JoinedDate">
            <a:extLst>
              <a:ext uri="{FF2B5EF4-FFF2-40B4-BE49-F238E27FC236}">
                <a16:creationId xmlns:a16="http://schemas.microsoft.com/office/drawing/2014/main" id="{4C4BD0E3-6ED5-9645-37CB-E5BA4ADC8111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2373010" y="2524321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 dirty="0">
                <a:solidFill>
                  <a:srgbClr val="FFC000"/>
                </a:solidFill>
                <a:latin typeface="Calibri" panose="020F0502020204030204" pitchFamily="34" charset="0"/>
              </a:rPr>
              <a:t>Mar 11 - Mar 14</a:t>
            </a:r>
          </a:p>
        </p:txBody>
      </p:sp>
      <p:sp>
        <p:nvSpPr>
          <p:cNvPr id="79" name="OTLSHAPE_SLT_2868068b7eb64c58a3696756ce46f82d_Title">
            <a:extLst>
              <a:ext uri="{FF2B5EF4-FFF2-40B4-BE49-F238E27FC236}">
                <a16:creationId xmlns:a16="http://schemas.microsoft.com/office/drawing/2014/main" id="{B93514E7-8D58-F198-EF89-C8190AD80AB0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2632483" y="2353803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Pour foundation concrete</a:t>
            </a:r>
          </a:p>
        </p:txBody>
      </p:sp>
      <p:sp>
        <p:nvSpPr>
          <p:cNvPr id="93" name="OTLSHAPE_SLT_553db94ed75440bf8c176eac25853850_JoinedDate">
            <a:extLst>
              <a:ext uri="{FF2B5EF4-FFF2-40B4-BE49-F238E27FC236}">
                <a16:creationId xmlns:a16="http://schemas.microsoft.com/office/drawing/2014/main" id="{05DDAB5E-F3F1-874F-CAC6-3F1E71EBE5DC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2373010" y="2793646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 dirty="0">
                <a:solidFill>
                  <a:srgbClr val="FFC000"/>
                </a:solidFill>
                <a:latin typeface="Calibri" panose="020F0502020204030204" pitchFamily="34" charset="0"/>
              </a:rPr>
              <a:t>Mar 11 - Mar 26</a:t>
            </a:r>
          </a:p>
        </p:txBody>
      </p:sp>
      <p:sp>
        <p:nvSpPr>
          <p:cNvPr id="94" name="OTLSHAPE_SLT_553db94ed75440bf8c176eac25853850_Title">
            <a:extLst>
              <a:ext uri="{FF2B5EF4-FFF2-40B4-BE49-F238E27FC236}">
                <a16:creationId xmlns:a16="http://schemas.microsoft.com/office/drawing/2014/main" id="{32715950-6FA3-A99F-FE3E-0FE21D4470AD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3258613" y="2926912"/>
            <a:ext cx="1117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Install steel framing</a:t>
            </a:r>
          </a:p>
        </p:txBody>
      </p:sp>
      <p:sp>
        <p:nvSpPr>
          <p:cNvPr id="102" name="OTLSHAPE_SLT_a2e7a74eae8c496da5a2f63955b0f273_JoinedDate">
            <a:extLst>
              <a:ext uri="{FF2B5EF4-FFF2-40B4-BE49-F238E27FC236}">
                <a16:creationId xmlns:a16="http://schemas.microsoft.com/office/drawing/2014/main" id="{DCC8D058-D3E3-0AA1-D8C8-035D06AB8A82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2295459" y="3165037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>
                <a:solidFill>
                  <a:srgbClr val="FFC000"/>
                </a:solidFill>
                <a:latin typeface="Calibri" panose="020F0502020204030204" pitchFamily="34" charset="0"/>
              </a:rPr>
              <a:t>Mar 26 - Apr 10</a:t>
            </a:r>
          </a:p>
        </p:txBody>
      </p:sp>
      <p:sp>
        <p:nvSpPr>
          <p:cNvPr id="103" name="OTLSHAPE_SLT_a2e7a74eae8c496da5a2f63955b0f273_Title">
            <a:extLst>
              <a:ext uri="{FF2B5EF4-FFF2-40B4-BE49-F238E27FC236}">
                <a16:creationId xmlns:a16="http://schemas.microsoft.com/office/drawing/2014/main" id="{42378BDB-8847-2332-8436-5ABF0A2B7A05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4041275" y="3157290"/>
            <a:ext cx="139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Frame building structure</a:t>
            </a:r>
          </a:p>
        </p:txBody>
      </p:sp>
      <p:sp>
        <p:nvSpPr>
          <p:cNvPr id="114" name="OTLSHAPE_SLT_0aa0556c428041439074d15b468aa89e_JoinedDate">
            <a:extLst>
              <a:ext uri="{FF2B5EF4-FFF2-40B4-BE49-F238E27FC236}">
                <a16:creationId xmlns:a16="http://schemas.microsoft.com/office/drawing/2014/main" id="{310F1DCF-CDB8-A148-31FB-CD3FDBAD04AD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2702122" y="3449855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>
                <a:solidFill>
                  <a:srgbClr val="FFC000"/>
                </a:solidFill>
                <a:latin typeface="Calibri" panose="020F0502020204030204" pitchFamily="34" charset="0"/>
              </a:rPr>
              <a:t>Apr 1 - Apr 15</a:t>
            </a:r>
          </a:p>
        </p:txBody>
      </p:sp>
      <p:sp>
        <p:nvSpPr>
          <p:cNvPr id="115" name="OTLSHAPE_SLT_0aa0556c428041439074d15b468aa89e_Title">
            <a:extLst>
              <a:ext uri="{FF2B5EF4-FFF2-40B4-BE49-F238E27FC236}">
                <a16:creationId xmlns:a16="http://schemas.microsoft.com/office/drawing/2014/main" id="{62D483C1-089D-A80E-AC4C-39C2AF5B5E2D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302163" y="3442108"/>
            <a:ext cx="1270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Install electrical wiring</a:t>
            </a:r>
          </a:p>
        </p:txBody>
      </p:sp>
      <p:sp>
        <p:nvSpPr>
          <p:cNvPr id="123" name="OTLSHAPE_SLT_0bd20d123c2d47d2b52de2e27184fb4b_JoinedDate">
            <a:extLst>
              <a:ext uri="{FF2B5EF4-FFF2-40B4-BE49-F238E27FC236}">
                <a16:creationId xmlns:a16="http://schemas.microsoft.com/office/drawing/2014/main" id="{C26B3998-AFF7-E69A-FED0-C1D6D7CD135E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2910832" y="3658474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>
                <a:solidFill>
                  <a:srgbClr val="FFC000"/>
                </a:solidFill>
                <a:latin typeface="Calibri" panose="020F0502020204030204" pitchFamily="34" charset="0"/>
              </a:rPr>
              <a:t>Apr 5 - Apr 15</a:t>
            </a:r>
          </a:p>
        </p:txBody>
      </p:sp>
      <p:sp>
        <p:nvSpPr>
          <p:cNvPr id="124" name="OTLSHAPE_SLT_0bd20d123c2d47d2b52de2e27184fb4b_Title">
            <a:extLst>
              <a:ext uri="{FF2B5EF4-FFF2-40B4-BE49-F238E27FC236}">
                <a16:creationId xmlns:a16="http://schemas.microsoft.com/office/drawing/2014/main" id="{CFE0AAB9-4AEE-4C6B-3FBA-FF8C563FB533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4302163" y="3650727"/>
            <a:ext cx="1384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Install plumbing systems</a:t>
            </a:r>
          </a:p>
        </p:txBody>
      </p:sp>
      <p:sp>
        <p:nvSpPr>
          <p:cNvPr id="135" name="OTLSHAPE_SLT_17ef602d8fe04ab08020564b09f66c51_JoinedDate">
            <a:extLst>
              <a:ext uri="{FF2B5EF4-FFF2-40B4-BE49-F238E27FC236}">
                <a16:creationId xmlns:a16="http://schemas.microsoft.com/office/drawing/2014/main" id="{EE502EDD-4EFF-FC34-2A67-6169A86275FC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3107330" y="3905193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>
                <a:solidFill>
                  <a:srgbClr val="FFC000"/>
                </a:solidFill>
                <a:latin typeface="Calibri" panose="020F0502020204030204" pitchFamily="34" charset="0"/>
              </a:rPr>
              <a:t>Apr 10 - Apr 20</a:t>
            </a:r>
          </a:p>
        </p:txBody>
      </p:sp>
      <p:sp>
        <p:nvSpPr>
          <p:cNvPr id="136" name="OTLSHAPE_SLT_17ef602d8fe04ab08020564b09f66c51_Title">
            <a:extLst>
              <a:ext uri="{FF2B5EF4-FFF2-40B4-BE49-F238E27FC236}">
                <a16:creationId xmlns:a16="http://schemas.microsoft.com/office/drawing/2014/main" id="{12991EA0-A5C7-FDBE-7F1B-42DAE19D25B6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4563050" y="3897445"/>
            <a:ext cx="1168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8">
                <a:solidFill>
                  <a:schemeClr val="lt1"/>
                </a:solidFill>
                <a:latin typeface="Calibri" panose="020F0502020204030204" pitchFamily="34" charset="0"/>
              </a:rPr>
              <a:t>Install HVAC systems</a:t>
            </a:r>
          </a:p>
        </p:txBody>
      </p:sp>
      <p:sp>
        <p:nvSpPr>
          <p:cNvPr id="147" name="OTLSHAPE_SLT_81d966d7ebeb4b5ba65c9413d3b4a59a_JoinedDate">
            <a:extLst>
              <a:ext uri="{FF2B5EF4-FFF2-40B4-BE49-F238E27FC236}">
                <a16:creationId xmlns:a16="http://schemas.microsoft.com/office/drawing/2014/main" id="{4729E347-BB47-5B60-9F11-0679EF63E3D0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4187352" y="4222693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 dirty="0">
                <a:solidFill>
                  <a:srgbClr val="FFC000"/>
                </a:solidFill>
                <a:latin typeface="Calibri" panose="020F0502020204030204" pitchFamily="34" charset="0"/>
              </a:rPr>
              <a:t>May 1 - May 15</a:t>
            </a:r>
          </a:p>
        </p:txBody>
      </p:sp>
      <p:sp>
        <p:nvSpPr>
          <p:cNvPr id="148" name="OTLSHAPE_SLT_81d966d7ebeb4b5ba65c9413d3b4a59a_Title">
            <a:extLst>
              <a:ext uri="{FF2B5EF4-FFF2-40B4-BE49-F238E27FC236}">
                <a16:creationId xmlns:a16="http://schemas.microsoft.com/office/drawing/2014/main" id="{CFD14227-8745-5673-4291-369E80E9F2D9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5867487" y="4214945"/>
            <a:ext cx="1155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Install roof structure</a:t>
            </a:r>
          </a:p>
        </p:txBody>
      </p:sp>
      <p:sp>
        <p:nvSpPr>
          <p:cNvPr id="159" name="OTLSHAPE_SLT_6714b4d26f4941349dbee033f317c7b0_JoinedDate">
            <a:extLst>
              <a:ext uri="{FF2B5EF4-FFF2-40B4-BE49-F238E27FC236}">
                <a16:creationId xmlns:a16="http://schemas.microsoft.com/office/drawing/2014/main" id="{19341FEB-574E-D6BE-F398-6A3C43232E7D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4968425" y="4701652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 dirty="0">
                <a:solidFill>
                  <a:srgbClr val="FFC000"/>
                </a:solidFill>
                <a:latin typeface="Calibri" panose="020F0502020204030204" pitchFamily="34" charset="0"/>
              </a:rPr>
              <a:t>May 15 - Jun 1</a:t>
            </a:r>
          </a:p>
        </p:txBody>
      </p:sp>
      <p:sp>
        <p:nvSpPr>
          <p:cNvPr id="160" name="OTLSHAPE_SLT_6714b4d26f4941349dbee033f317c7b0_Title">
            <a:extLst>
              <a:ext uri="{FF2B5EF4-FFF2-40B4-BE49-F238E27FC236}">
                <a16:creationId xmlns:a16="http://schemas.microsoft.com/office/drawing/2014/main" id="{B1B62F38-0CF7-EDCA-6358-0E3CCD9CF0DE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6754504" y="4693905"/>
            <a:ext cx="1549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Install windows and glazing</a:t>
            </a:r>
          </a:p>
        </p:txBody>
      </p:sp>
      <p:sp>
        <p:nvSpPr>
          <p:cNvPr id="174" name="OTLSHAPE_SLT_6107c100515b4555a00e37bcc3766c71_JoinedDate">
            <a:extLst>
              <a:ext uri="{FF2B5EF4-FFF2-40B4-BE49-F238E27FC236}">
                <a16:creationId xmlns:a16="http://schemas.microsoft.com/office/drawing/2014/main" id="{38678415-3ACE-8608-7C6E-8A010AD14FEF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5906030" y="4990111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 dirty="0">
                <a:solidFill>
                  <a:srgbClr val="FFC000"/>
                </a:solidFill>
                <a:latin typeface="Calibri" panose="020F0502020204030204" pitchFamily="34" charset="0"/>
              </a:rPr>
              <a:t>Jun 1 - Jun 15</a:t>
            </a:r>
          </a:p>
        </p:txBody>
      </p:sp>
      <p:sp>
        <p:nvSpPr>
          <p:cNvPr id="175" name="OTLSHAPE_SLT_6107c100515b4555a00e37bcc3766c71_Title">
            <a:extLst>
              <a:ext uri="{FF2B5EF4-FFF2-40B4-BE49-F238E27FC236}">
                <a16:creationId xmlns:a16="http://schemas.microsoft.com/office/drawing/2014/main" id="{6EE3DE37-53A4-03AD-9D91-C82191AF20D4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7484988" y="4982364"/>
            <a:ext cx="1625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Install drywall and insulation</a:t>
            </a:r>
          </a:p>
        </p:txBody>
      </p:sp>
      <p:sp>
        <p:nvSpPr>
          <p:cNvPr id="183" name="OTLSHAPE_SLT_fdb078ea4dba4720af72d64d9176e36e_JoinedDate">
            <a:extLst>
              <a:ext uri="{FF2B5EF4-FFF2-40B4-BE49-F238E27FC236}">
                <a16:creationId xmlns:a16="http://schemas.microsoft.com/office/drawing/2014/main" id="{0DEF64C8-31A5-97F9-4821-03BF8C64AE56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6311238" y="5198730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FFC000"/>
                </a:solidFill>
                <a:latin typeface="Calibri" panose="020F0502020204030204" pitchFamily="34" charset="0"/>
              </a:rPr>
              <a:t>Jun 10 - Jun 20</a:t>
            </a:r>
          </a:p>
        </p:txBody>
      </p:sp>
      <p:sp>
        <p:nvSpPr>
          <p:cNvPr id="184" name="OTLSHAPE_SLT_fdb078ea4dba4720af72d64d9176e36e_Title">
            <a:extLst>
              <a:ext uri="{FF2B5EF4-FFF2-40B4-BE49-F238E27FC236}">
                <a16:creationId xmlns:a16="http://schemas.microsoft.com/office/drawing/2014/main" id="{44A31000-3BB4-55A2-39E7-C1884E9DCFF5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7745876" y="5190983"/>
            <a:ext cx="1752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Paint interior walls and ceilings</a:t>
            </a:r>
          </a:p>
        </p:txBody>
      </p:sp>
      <p:sp>
        <p:nvSpPr>
          <p:cNvPr id="195" name="OTLSHAPE_SLT_4bd86f79fe1b4448af616dfaccd0064d_JoinedDate">
            <a:extLst>
              <a:ext uri="{FF2B5EF4-FFF2-40B4-BE49-F238E27FC236}">
                <a16:creationId xmlns:a16="http://schemas.microsoft.com/office/drawing/2014/main" id="{15163FEB-D963-2346-4259-D87122F22D2B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6674107" y="5445449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FFC000"/>
                </a:solidFill>
                <a:latin typeface="Calibri" panose="020F0502020204030204" pitchFamily="34" charset="0"/>
              </a:rPr>
              <a:t>Jun 15 - Jul 3</a:t>
            </a:r>
          </a:p>
        </p:txBody>
      </p:sp>
      <p:sp>
        <p:nvSpPr>
          <p:cNvPr id="196" name="OTLSHAPE_SLT_4bd86f79fe1b4448af616dfaccd0064d_Title">
            <a:extLst>
              <a:ext uri="{FF2B5EF4-FFF2-40B4-BE49-F238E27FC236}">
                <a16:creationId xmlns:a16="http://schemas.microsoft.com/office/drawing/2014/main" id="{30EDF40B-AD54-DF2C-D095-70F255C3107F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424183" y="5437701"/>
            <a:ext cx="81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Install flooring</a:t>
            </a:r>
          </a:p>
        </p:txBody>
      </p:sp>
      <p:sp>
        <p:nvSpPr>
          <p:cNvPr id="207" name="OTLSHAPE_SLT_4a0d7f7cf92a45289ae48e6b0807740f_JoinedDate">
            <a:extLst>
              <a:ext uri="{FF2B5EF4-FFF2-40B4-BE49-F238E27FC236}">
                <a16:creationId xmlns:a16="http://schemas.microsoft.com/office/drawing/2014/main" id="{73CC12A3-7A4A-5382-EFA8-3373D55E8CF2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7546539" y="5962508"/>
            <a:ext cx="622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FFC000"/>
                </a:solidFill>
                <a:latin typeface="Calibri" panose="020F0502020204030204" pitchFamily="34" charset="0"/>
              </a:rPr>
              <a:t>Jul 1 - Jul 15</a:t>
            </a:r>
          </a:p>
        </p:txBody>
      </p:sp>
      <p:sp>
        <p:nvSpPr>
          <p:cNvPr id="208" name="OTLSHAPE_SLT_4a0d7f7cf92a45289ae48e6b0807740f_Title">
            <a:extLst>
              <a:ext uri="{FF2B5EF4-FFF2-40B4-BE49-F238E27FC236}">
                <a16:creationId xmlns:a16="http://schemas.microsoft.com/office/drawing/2014/main" id="{01D4130A-B06B-565D-4158-42015E18FEC7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9050313" y="5954761"/>
            <a:ext cx="1701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Exterior painting and finishing</a:t>
            </a:r>
          </a:p>
        </p:txBody>
      </p:sp>
      <p:sp>
        <p:nvSpPr>
          <p:cNvPr id="217" name="OTLSHAPE_SLM_95d243911874419ba2cdaa5e7ba52f2c_Title">
            <a:extLst>
              <a:ext uri="{FF2B5EF4-FFF2-40B4-BE49-F238E27FC236}">
                <a16:creationId xmlns:a16="http://schemas.microsoft.com/office/drawing/2014/main" id="{71A22F46-33FA-313D-34D3-2D78FBEA83F0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0320440" y="6332120"/>
            <a:ext cx="596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r"/>
            <a:r>
              <a:rPr lang="en-US" sz="1100" spc="-4" dirty="0">
                <a:solidFill>
                  <a:srgbClr val="FF5C5C"/>
                </a:solidFill>
                <a:latin typeface="Calibri" panose="020F0502020204030204" pitchFamily="34" charset="0"/>
              </a:rPr>
              <a:t>First inspection</a:t>
            </a:r>
          </a:p>
        </p:txBody>
      </p:sp>
      <p:sp>
        <p:nvSpPr>
          <p:cNvPr id="223" name="OTLSHAPE_SLM_a134d8eb28a34cfbbf642d960090ed28_Title">
            <a:extLst>
              <a:ext uri="{FF2B5EF4-FFF2-40B4-BE49-F238E27FC236}">
                <a16:creationId xmlns:a16="http://schemas.microsoft.com/office/drawing/2014/main" id="{92D1BAF7-1D4F-1A89-ADE0-AD5BCAC63BD4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11078659" y="6243220"/>
            <a:ext cx="444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8" dirty="0">
                <a:solidFill>
                  <a:srgbClr val="FF5C5C"/>
                </a:solidFill>
                <a:latin typeface="Calibri" panose="020F0502020204030204" pitchFamily="34" charset="0"/>
              </a:rPr>
              <a:t>Sign-off</a:t>
            </a:r>
          </a:p>
        </p:txBody>
      </p:sp>
      <p:sp>
        <p:nvSpPr>
          <p:cNvPr id="236" name="OTLSHAPE_TB_00000000000000000000000000000000_MiddleTimescaleInterval2">
            <a:extLst>
              <a:ext uri="{FF2B5EF4-FFF2-40B4-BE49-F238E27FC236}">
                <a16:creationId xmlns:a16="http://schemas.microsoft.com/office/drawing/2014/main" id="{4D0E1E38-9094-9CB1-915F-A95DE00A3EF2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2267277" y="1080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0D0D0D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38" name="OTLSHAPE_TB_00000000000000000000000000000000_MiddleTimescaleInterval3">
            <a:extLst>
              <a:ext uri="{FF2B5EF4-FFF2-40B4-BE49-F238E27FC236}">
                <a16:creationId xmlns:a16="http://schemas.microsoft.com/office/drawing/2014/main" id="{0EA1D3C0-EF56-7364-7B65-940D4213A560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2632520" y="1080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0D0D0D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40" name="OTLSHAPE_TB_00000000000000000000000000000000_MiddleTimescaleInterval4">
            <a:extLst>
              <a:ext uri="{FF2B5EF4-FFF2-40B4-BE49-F238E27FC236}">
                <a16:creationId xmlns:a16="http://schemas.microsoft.com/office/drawing/2014/main" id="{2CC726E5-C812-D8EA-3125-E5C707989E20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2997762" y="1080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0D0D0D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42" name="OTLSHAPE_TB_00000000000000000000000000000000_MiddleTimescaleInterval5">
            <a:extLst>
              <a:ext uri="{FF2B5EF4-FFF2-40B4-BE49-F238E27FC236}">
                <a16:creationId xmlns:a16="http://schemas.microsoft.com/office/drawing/2014/main" id="{C20DD98F-0CCA-35CB-9909-73D712F92E3E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3363004" y="1080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0D0D0D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44" name="OTLSHAPE_TB_00000000000000000000000000000000_MiddleTimescaleInterval6">
            <a:extLst>
              <a:ext uri="{FF2B5EF4-FFF2-40B4-BE49-F238E27FC236}">
                <a16:creationId xmlns:a16="http://schemas.microsoft.com/office/drawing/2014/main" id="{CBB6C5C4-EDB8-C1B0-00CB-4EEC4017D117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3728246" y="1080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0D0D0D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46" name="OTLSHAPE_TB_00000000000000000000000000000000_MiddleTimescaleInterval7">
            <a:extLst>
              <a:ext uri="{FF2B5EF4-FFF2-40B4-BE49-F238E27FC236}">
                <a16:creationId xmlns:a16="http://schemas.microsoft.com/office/drawing/2014/main" id="{0960AFE6-827D-89A9-9880-3E3C8642AE31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4093489" y="1080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0D0D0D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48" name="OTLSHAPE_TB_00000000000000000000000000000000_MiddleTimescaleInterval8">
            <a:extLst>
              <a:ext uri="{FF2B5EF4-FFF2-40B4-BE49-F238E27FC236}">
                <a16:creationId xmlns:a16="http://schemas.microsoft.com/office/drawing/2014/main" id="{E677B98D-C07B-2996-8130-EF74574DD167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4458731" y="1080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0D0D0D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50" name="OTLSHAPE_TB_00000000000000000000000000000000_MiddleTimescaleInterval9">
            <a:extLst>
              <a:ext uri="{FF2B5EF4-FFF2-40B4-BE49-F238E27FC236}">
                <a16:creationId xmlns:a16="http://schemas.microsoft.com/office/drawing/2014/main" id="{7B7A26D0-1BCC-D0BF-7344-1193CF307C7B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4823973" y="1080945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40">
                <a:solidFill>
                  <a:srgbClr val="0D0D0D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252" name="OTLSHAPE_TB_00000000000000000000000000000000_MiddleTimescaleInterval10">
            <a:extLst>
              <a:ext uri="{FF2B5EF4-FFF2-40B4-BE49-F238E27FC236}">
                <a16:creationId xmlns:a16="http://schemas.microsoft.com/office/drawing/2014/main" id="{243C1DAE-9949-A54B-BFC5-BD0A201079E3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5189216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254" name="OTLSHAPE_TB_00000000000000000000000000000000_MiddleTimescaleInterval11">
            <a:extLst>
              <a:ext uri="{FF2B5EF4-FFF2-40B4-BE49-F238E27FC236}">
                <a16:creationId xmlns:a16="http://schemas.microsoft.com/office/drawing/2014/main" id="{1B6F6449-E798-9487-F95F-471394206123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5554458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56" name="OTLSHAPE_TB_00000000000000000000000000000000_MiddleTimescaleInterval12">
            <a:extLst>
              <a:ext uri="{FF2B5EF4-FFF2-40B4-BE49-F238E27FC236}">
                <a16:creationId xmlns:a16="http://schemas.microsoft.com/office/drawing/2014/main" id="{E60BEFEA-330A-94F9-D2D8-F34AB39FECB8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5919700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58" name="OTLSHAPE_TB_00000000000000000000000000000000_MiddleTimescaleInterval13">
            <a:extLst>
              <a:ext uri="{FF2B5EF4-FFF2-40B4-BE49-F238E27FC236}">
                <a16:creationId xmlns:a16="http://schemas.microsoft.com/office/drawing/2014/main" id="{0CFDFCD2-9010-4A54-D9FC-239EE982B640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6284943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60" name="OTLSHAPE_TB_00000000000000000000000000000000_MiddleTimescaleInterval14">
            <a:extLst>
              <a:ext uri="{FF2B5EF4-FFF2-40B4-BE49-F238E27FC236}">
                <a16:creationId xmlns:a16="http://schemas.microsoft.com/office/drawing/2014/main" id="{6B2FAAF0-9FD9-DCAC-4773-295C353160DF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6650185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262" name="OTLSHAPE_TB_00000000000000000000000000000000_MiddleTimescaleInterval15">
            <a:extLst>
              <a:ext uri="{FF2B5EF4-FFF2-40B4-BE49-F238E27FC236}">
                <a16:creationId xmlns:a16="http://schemas.microsoft.com/office/drawing/2014/main" id="{D3EBF867-0597-2FED-6B50-B5043A963F6D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7015428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264" name="OTLSHAPE_TB_00000000000000000000000000000000_MiddleTimescaleInterval16">
            <a:extLst>
              <a:ext uri="{FF2B5EF4-FFF2-40B4-BE49-F238E27FC236}">
                <a16:creationId xmlns:a16="http://schemas.microsoft.com/office/drawing/2014/main" id="{2E0F6282-3AD8-38D3-08B3-012AB26805FB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7380670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266" name="OTLSHAPE_TB_00000000000000000000000000000000_MiddleTimescaleInterval17">
            <a:extLst>
              <a:ext uri="{FF2B5EF4-FFF2-40B4-BE49-F238E27FC236}">
                <a16:creationId xmlns:a16="http://schemas.microsoft.com/office/drawing/2014/main" id="{E397B4FA-2D5D-9787-B550-20DD8B4B1B45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7745912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268" name="OTLSHAPE_TB_00000000000000000000000000000000_MiddleTimescaleInterval18">
            <a:extLst>
              <a:ext uri="{FF2B5EF4-FFF2-40B4-BE49-F238E27FC236}">
                <a16:creationId xmlns:a16="http://schemas.microsoft.com/office/drawing/2014/main" id="{353CA708-6F97-3D26-D09C-53C446748862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8111155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270" name="OTLSHAPE_TB_00000000000000000000000000000000_MiddleTimescaleInterval19">
            <a:extLst>
              <a:ext uri="{FF2B5EF4-FFF2-40B4-BE49-F238E27FC236}">
                <a16:creationId xmlns:a16="http://schemas.microsoft.com/office/drawing/2014/main" id="{C0726FF8-C10C-C88B-4E9A-115828FCCADE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8476397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272" name="OTLSHAPE_TB_00000000000000000000000000000000_MiddleTimescaleInterval20">
            <a:extLst>
              <a:ext uri="{FF2B5EF4-FFF2-40B4-BE49-F238E27FC236}">
                <a16:creationId xmlns:a16="http://schemas.microsoft.com/office/drawing/2014/main" id="{B3278212-2452-31E6-A5B2-FE9F9518F8C3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8841639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274" name="OTLSHAPE_TB_00000000000000000000000000000000_MiddleTimescaleInterval21">
            <a:extLst>
              <a:ext uri="{FF2B5EF4-FFF2-40B4-BE49-F238E27FC236}">
                <a16:creationId xmlns:a16="http://schemas.microsoft.com/office/drawing/2014/main" id="{67850BC9-0112-0DE1-5FBF-D68390E416B5}"/>
              </a:ext>
            </a:extLst>
          </p:cNvPr>
          <p:cNvSpPr txBox="1"/>
          <p:nvPr>
            <p:custDataLst>
              <p:tags r:id="rId153"/>
            </p:custDataLst>
          </p:nvPr>
        </p:nvSpPr>
        <p:spPr>
          <a:xfrm>
            <a:off x="9206881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 dirty="0">
                <a:solidFill>
                  <a:srgbClr val="0D0D0D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276" name="OTLSHAPE_TB_00000000000000000000000000000000_MiddleTimescaleInterval22">
            <a:extLst>
              <a:ext uri="{FF2B5EF4-FFF2-40B4-BE49-F238E27FC236}">
                <a16:creationId xmlns:a16="http://schemas.microsoft.com/office/drawing/2014/main" id="{9A8206FB-E1CD-EF0D-457A-4D867723920F}"/>
              </a:ext>
            </a:extLst>
          </p:cNvPr>
          <p:cNvSpPr txBox="1"/>
          <p:nvPr>
            <p:custDataLst>
              <p:tags r:id="rId154"/>
            </p:custDataLst>
          </p:nvPr>
        </p:nvSpPr>
        <p:spPr>
          <a:xfrm>
            <a:off x="9572123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278" name="OTLSHAPE_TB_00000000000000000000000000000000_MiddleTimescaleInterval23">
            <a:extLst>
              <a:ext uri="{FF2B5EF4-FFF2-40B4-BE49-F238E27FC236}">
                <a16:creationId xmlns:a16="http://schemas.microsoft.com/office/drawing/2014/main" id="{07FDE368-2FDB-7F11-49F1-B400DF3E6CE0}"/>
              </a:ext>
            </a:extLst>
          </p:cNvPr>
          <p:cNvSpPr txBox="1"/>
          <p:nvPr>
            <p:custDataLst>
              <p:tags r:id="rId155"/>
            </p:custDataLst>
          </p:nvPr>
        </p:nvSpPr>
        <p:spPr>
          <a:xfrm>
            <a:off x="9937366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280" name="OTLSHAPE_TB_00000000000000000000000000000000_MiddleTimescaleInterval24">
            <a:extLst>
              <a:ext uri="{FF2B5EF4-FFF2-40B4-BE49-F238E27FC236}">
                <a16:creationId xmlns:a16="http://schemas.microsoft.com/office/drawing/2014/main" id="{4B05E8D0-CDF0-2365-5F4B-5154D43E5300}"/>
              </a:ext>
            </a:extLst>
          </p:cNvPr>
          <p:cNvSpPr txBox="1"/>
          <p:nvPr>
            <p:custDataLst>
              <p:tags r:id="rId156"/>
            </p:custDataLst>
          </p:nvPr>
        </p:nvSpPr>
        <p:spPr>
          <a:xfrm>
            <a:off x="10302608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24</a:t>
            </a:r>
          </a:p>
        </p:txBody>
      </p:sp>
      <p:sp>
        <p:nvSpPr>
          <p:cNvPr id="282" name="OTLSHAPE_TB_00000000000000000000000000000000_MiddleTimescaleInterval25">
            <a:extLst>
              <a:ext uri="{FF2B5EF4-FFF2-40B4-BE49-F238E27FC236}">
                <a16:creationId xmlns:a16="http://schemas.microsoft.com/office/drawing/2014/main" id="{5C6FC1EB-C550-DE57-FFFF-05FCF8A4669D}"/>
              </a:ext>
            </a:extLst>
          </p:cNvPr>
          <p:cNvSpPr txBox="1"/>
          <p:nvPr>
            <p:custDataLst>
              <p:tags r:id="rId157"/>
            </p:custDataLst>
          </p:nvPr>
        </p:nvSpPr>
        <p:spPr>
          <a:xfrm>
            <a:off x="10667850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25</a:t>
            </a:r>
          </a:p>
        </p:txBody>
      </p:sp>
      <p:sp>
        <p:nvSpPr>
          <p:cNvPr id="284" name="OTLSHAPE_TB_00000000000000000000000000000000_MiddleTimescaleInterval26">
            <a:extLst>
              <a:ext uri="{FF2B5EF4-FFF2-40B4-BE49-F238E27FC236}">
                <a16:creationId xmlns:a16="http://schemas.microsoft.com/office/drawing/2014/main" id="{97037091-AE35-B023-8188-A92A578C45D2}"/>
              </a:ext>
            </a:extLst>
          </p:cNvPr>
          <p:cNvSpPr txBox="1"/>
          <p:nvPr>
            <p:custDataLst>
              <p:tags r:id="rId158"/>
            </p:custDataLst>
          </p:nvPr>
        </p:nvSpPr>
        <p:spPr>
          <a:xfrm>
            <a:off x="11033093" y="1080945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8">
                <a:solidFill>
                  <a:srgbClr val="0D0D0D"/>
                </a:solidFill>
                <a:latin typeface="Calibri" panose="020F0502020204030204" pitchFamily="34" charset="0"/>
              </a:rPr>
              <a:t>26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0FAEDF57-F675-EF92-A5E6-EB8E876376D3}"/>
              </a:ext>
            </a:extLst>
          </p:cNvPr>
          <p:cNvCxnSpPr/>
          <p:nvPr>
            <p:custDataLst>
              <p:tags r:id="rId159"/>
            </p:custDataLst>
          </p:nvPr>
        </p:nvCxnSpPr>
        <p:spPr>
          <a:xfrm>
            <a:off x="3468736" y="908797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659F77B4-35BD-0D31-B207-CCA7730AA556}"/>
              </a:ext>
            </a:extLst>
          </p:cNvPr>
          <p:cNvCxnSpPr/>
          <p:nvPr>
            <p:custDataLst>
              <p:tags r:id="rId160"/>
            </p:custDataLst>
          </p:nvPr>
        </p:nvCxnSpPr>
        <p:spPr>
          <a:xfrm>
            <a:off x="5034060" y="908797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A69BF911-1042-DEC9-777B-4C0878EE4810}"/>
              </a:ext>
            </a:extLst>
          </p:cNvPr>
          <p:cNvCxnSpPr/>
          <p:nvPr>
            <p:custDataLst>
              <p:tags r:id="rId161"/>
            </p:custDataLst>
          </p:nvPr>
        </p:nvCxnSpPr>
        <p:spPr>
          <a:xfrm>
            <a:off x="6651562" y="908797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169040CA-BFAC-AE23-2884-0B6CE670DD6B}"/>
              </a:ext>
            </a:extLst>
          </p:cNvPr>
          <p:cNvCxnSpPr/>
          <p:nvPr>
            <p:custDataLst>
              <p:tags r:id="rId162"/>
            </p:custDataLst>
          </p:nvPr>
        </p:nvCxnSpPr>
        <p:spPr>
          <a:xfrm>
            <a:off x="8216886" y="908797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OTLSHAPE_TB_00000000000000000000000000000000_Separator5">
            <a:extLst>
              <a:ext uri="{FF2B5EF4-FFF2-40B4-BE49-F238E27FC236}">
                <a16:creationId xmlns:a16="http://schemas.microsoft.com/office/drawing/2014/main" id="{162616A2-0A8E-9A0B-1328-80309F3EC7C1}"/>
              </a:ext>
            </a:extLst>
          </p:cNvPr>
          <p:cNvCxnSpPr/>
          <p:nvPr>
            <p:custDataLst>
              <p:tags r:id="rId163"/>
            </p:custDataLst>
          </p:nvPr>
        </p:nvCxnSpPr>
        <p:spPr>
          <a:xfrm>
            <a:off x="9834388" y="908797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OTLSHAPE_TB_00000000000000000000000000000000_MiddleSeparator1">
            <a:extLst>
              <a:ext uri="{FF2B5EF4-FFF2-40B4-BE49-F238E27FC236}">
                <a16:creationId xmlns:a16="http://schemas.microsoft.com/office/drawing/2014/main" id="{9ED62E1B-15A7-4692-6E06-25EB294D8C7F}"/>
              </a:ext>
            </a:extLst>
          </p:cNvPr>
          <p:cNvCxnSpPr/>
          <p:nvPr>
            <p:custDataLst>
              <p:tags r:id="rId164"/>
            </p:custDataLst>
          </p:nvPr>
        </p:nvCxnSpPr>
        <p:spPr>
          <a:xfrm>
            <a:off x="2216477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7" name="OTLSHAPE_TB_00000000000000000000000000000000_MiddleSeparator2">
            <a:extLst>
              <a:ext uri="{FF2B5EF4-FFF2-40B4-BE49-F238E27FC236}">
                <a16:creationId xmlns:a16="http://schemas.microsoft.com/office/drawing/2014/main" id="{19B29846-B93B-4472-2659-215469CF058C}"/>
              </a:ext>
            </a:extLst>
          </p:cNvPr>
          <p:cNvCxnSpPr/>
          <p:nvPr>
            <p:custDataLst>
              <p:tags r:id="rId165"/>
            </p:custDataLst>
          </p:nvPr>
        </p:nvCxnSpPr>
        <p:spPr>
          <a:xfrm>
            <a:off x="2581719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OTLSHAPE_TB_00000000000000000000000000000000_MiddleSeparator3">
            <a:extLst>
              <a:ext uri="{FF2B5EF4-FFF2-40B4-BE49-F238E27FC236}">
                <a16:creationId xmlns:a16="http://schemas.microsoft.com/office/drawing/2014/main" id="{DE8DF1E4-F46B-90D3-6DC8-7405D0837FCD}"/>
              </a:ext>
            </a:extLst>
          </p:cNvPr>
          <p:cNvCxnSpPr/>
          <p:nvPr>
            <p:custDataLst>
              <p:tags r:id="rId166"/>
            </p:custDataLst>
          </p:nvPr>
        </p:nvCxnSpPr>
        <p:spPr>
          <a:xfrm>
            <a:off x="2946961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OTLSHAPE_TB_00000000000000000000000000000000_MiddleSeparator4">
            <a:extLst>
              <a:ext uri="{FF2B5EF4-FFF2-40B4-BE49-F238E27FC236}">
                <a16:creationId xmlns:a16="http://schemas.microsoft.com/office/drawing/2014/main" id="{2A604103-36A8-B9C2-3251-6B051D45D140}"/>
              </a:ext>
            </a:extLst>
          </p:cNvPr>
          <p:cNvCxnSpPr/>
          <p:nvPr>
            <p:custDataLst>
              <p:tags r:id="rId167"/>
            </p:custDataLst>
          </p:nvPr>
        </p:nvCxnSpPr>
        <p:spPr>
          <a:xfrm>
            <a:off x="3312204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OTLSHAPE_TB_00000000000000000000000000000000_MiddleSeparator5">
            <a:extLst>
              <a:ext uri="{FF2B5EF4-FFF2-40B4-BE49-F238E27FC236}">
                <a16:creationId xmlns:a16="http://schemas.microsoft.com/office/drawing/2014/main" id="{9EC17781-5D18-94AA-CD49-A44A99010E68}"/>
              </a:ext>
            </a:extLst>
          </p:cNvPr>
          <p:cNvCxnSpPr/>
          <p:nvPr>
            <p:custDataLst>
              <p:tags r:id="rId168"/>
            </p:custDataLst>
          </p:nvPr>
        </p:nvCxnSpPr>
        <p:spPr>
          <a:xfrm>
            <a:off x="3677446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OTLSHAPE_TB_00000000000000000000000000000000_MiddleSeparator6">
            <a:extLst>
              <a:ext uri="{FF2B5EF4-FFF2-40B4-BE49-F238E27FC236}">
                <a16:creationId xmlns:a16="http://schemas.microsoft.com/office/drawing/2014/main" id="{258F4F27-2E2D-16D7-6F47-D413246D1BF5}"/>
              </a:ext>
            </a:extLst>
          </p:cNvPr>
          <p:cNvCxnSpPr/>
          <p:nvPr>
            <p:custDataLst>
              <p:tags r:id="rId169"/>
            </p:custDataLst>
          </p:nvPr>
        </p:nvCxnSpPr>
        <p:spPr>
          <a:xfrm>
            <a:off x="4042688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OTLSHAPE_TB_00000000000000000000000000000000_MiddleSeparator7">
            <a:extLst>
              <a:ext uri="{FF2B5EF4-FFF2-40B4-BE49-F238E27FC236}">
                <a16:creationId xmlns:a16="http://schemas.microsoft.com/office/drawing/2014/main" id="{6E91AC19-45C8-2B23-6E0A-9C11DCC8C66F}"/>
              </a:ext>
            </a:extLst>
          </p:cNvPr>
          <p:cNvCxnSpPr/>
          <p:nvPr>
            <p:custDataLst>
              <p:tags r:id="rId170"/>
            </p:custDataLst>
          </p:nvPr>
        </p:nvCxnSpPr>
        <p:spPr>
          <a:xfrm>
            <a:off x="4407931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OTLSHAPE_TB_00000000000000000000000000000000_MiddleSeparator8">
            <a:extLst>
              <a:ext uri="{FF2B5EF4-FFF2-40B4-BE49-F238E27FC236}">
                <a16:creationId xmlns:a16="http://schemas.microsoft.com/office/drawing/2014/main" id="{68A3F491-A380-F1DA-901C-6E780DB13368}"/>
              </a:ext>
            </a:extLst>
          </p:cNvPr>
          <p:cNvCxnSpPr/>
          <p:nvPr>
            <p:custDataLst>
              <p:tags r:id="rId171"/>
            </p:custDataLst>
          </p:nvPr>
        </p:nvCxnSpPr>
        <p:spPr>
          <a:xfrm>
            <a:off x="4773173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TB_00000000000000000000000000000000_MiddleSeparator9">
            <a:extLst>
              <a:ext uri="{FF2B5EF4-FFF2-40B4-BE49-F238E27FC236}">
                <a16:creationId xmlns:a16="http://schemas.microsoft.com/office/drawing/2014/main" id="{289DADE4-036B-3390-3900-B821A46772D1}"/>
              </a:ext>
            </a:extLst>
          </p:cNvPr>
          <p:cNvCxnSpPr/>
          <p:nvPr>
            <p:custDataLst>
              <p:tags r:id="rId172"/>
            </p:custDataLst>
          </p:nvPr>
        </p:nvCxnSpPr>
        <p:spPr>
          <a:xfrm>
            <a:off x="5138415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TB_00000000000000000000000000000000_MiddleSeparator10">
            <a:extLst>
              <a:ext uri="{FF2B5EF4-FFF2-40B4-BE49-F238E27FC236}">
                <a16:creationId xmlns:a16="http://schemas.microsoft.com/office/drawing/2014/main" id="{2DC34A13-971D-C5A2-ECA3-06E0C28A6E5C}"/>
              </a:ext>
            </a:extLst>
          </p:cNvPr>
          <p:cNvCxnSpPr/>
          <p:nvPr>
            <p:custDataLst>
              <p:tags r:id="rId173"/>
            </p:custDataLst>
          </p:nvPr>
        </p:nvCxnSpPr>
        <p:spPr>
          <a:xfrm>
            <a:off x="5503657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TB_00000000000000000000000000000000_MiddleSeparator11">
            <a:extLst>
              <a:ext uri="{FF2B5EF4-FFF2-40B4-BE49-F238E27FC236}">
                <a16:creationId xmlns:a16="http://schemas.microsoft.com/office/drawing/2014/main" id="{20538606-5560-8C7F-5801-51C72BBAF15E}"/>
              </a:ext>
            </a:extLst>
          </p:cNvPr>
          <p:cNvCxnSpPr/>
          <p:nvPr>
            <p:custDataLst>
              <p:tags r:id="rId174"/>
            </p:custDataLst>
          </p:nvPr>
        </p:nvCxnSpPr>
        <p:spPr>
          <a:xfrm>
            <a:off x="5868900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OTLSHAPE_TB_00000000000000000000000000000000_MiddleSeparator12">
            <a:extLst>
              <a:ext uri="{FF2B5EF4-FFF2-40B4-BE49-F238E27FC236}">
                <a16:creationId xmlns:a16="http://schemas.microsoft.com/office/drawing/2014/main" id="{115D63A1-0D30-9246-F51A-94176E4BA378}"/>
              </a:ext>
            </a:extLst>
          </p:cNvPr>
          <p:cNvCxnSpPr/>
          <p:nvPr>
            <p:custDataLst>
              <p:tags r:id="rId175"/>
            </p:custDataLst>
          </p:nvPr>
        </p:nvCxnSpPr>
        <p:spPr>
          <a:xfrm>
            <a:off x="6234142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OTLSHAPE_TB_00000000000000000000000000000000_MiddleSeparator13">
            <a:extLst>
              <a:ext uri="{FF2B5EF4-FFF2-40B4-BE49-F238E27FC236}">
                <a16:creationId xmlns:a16="http://schemas.microsoft.com/office/drawing/2014/main" id="{EB48A442-29DB-8394-0C17-BE9D2AF16B16}"/>
              </a:ext>
            </a:extLst>
          </p:cNvPr>
          <p:cNvCxnSpPr/>
          <p:nvPr>
            <p:custDataLst>
              <p:tags r:id="rId176"/>
            </p:custDataLst>
          </p:nvPr>
        </p:nvCxnSpPr>
        <p:spPr>
          <a:xfrm>
            <a:off x="6599385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OTLSHAPE_TB_00000000000000000000000000000000_MiddleSeparator14">
            <a:extLst>
              <a:ext uri="{FF2B5EF4-FFF2-40B4-BE49-F238E27FC236}">
                <a16:creationId xmlns:a16="http://schemas.microsoft.com/office/drawing/2014/main" id="{C1F15723-D733-D55A-57F5-3BC25235D03A}"/>
              </a:ext>
            </a:extLst>
          </p:cNvPr>
          <p:cNvCxnSpPr/>
          <p:nvPr>
            <p:custDataLst>
              <p:tags r:id="rId177"/>
            </p:custDataLst>
          </p:nvPr>
        </p:nvCxnSpPr>
        <p:spPr>
          <a:xfrm>
            <a:off x="6964627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3" name="OTLSHAPE_TB_00000000000000000000000000000000_MiddleSeparator15">
            <a:extLst>
              <a:ext uri="{FF2B5EF4-FFF2-40B4-BE49-F238E27FC236}">
                <a16:creationId xmlns:a16="http://schemas.microsoft.com/office/drawing/2014/main" id="{4571B006-D6A6-D736-7149-E1B6ED9A5C26}"/>
              </a:ext>
            </a:extLst>
          </p:cNvPr>
          <p:cNvCxnSpPr/>
          <p:nvPr>
            <p:custDataLst>
              <p:tags r:id="rId178"/>
            </p:custDataLst>
          </p:nvPr>
        </p:nvCxnSpPr>
        <p:spPr>
          <a:xfrm>
            <a:off x="7329869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5" name="OTLSHAPE_TB_00000000000000000000000000000000_MiddleSeparator16">
            <a:extLst>
              <a:ext uri="{FF2B5EF4-FFF2-40B4-BE49-F238E27FC236}">
                <a16:creationId xmlns:a16="http://schemas.microsoft.com/office/drawing/2014/main" id="{18BCA7F0-A663-02EF-6FB9-80C227DE665F}"/>
              </a:ext>
            </a:extLst>
          </p:cNvPr>
          <p:cNvCxnSpPr/>
          <p:nvPr>
            <p:custDataLst>
              <p:tags r:id="rId179"/>
            </p:custDataLst>
          </p:nvPr>
        </p:nvCxnSpPr>
        <p:spPr>
          <a:xfrm>
            <a:off x="7695112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7" name="OTLSHAPE_TB_00000000000000000000000000000000_MiddleSeparator17">
            <a:extLst>
              <a:ext uri="{FF2B5EF4-FFF2-40B4-BE49-F238E27FC236}">
                <a16:creationId xmlns:a16="http://schemas.microsoft.com/office/drawing/2014/main" id="{19ABA733-0317-52E3-F7BD-3B97654C1F59}"/>
              </a:ext>
            </a:extLst>
          </p:cNvPr>
          <p:cNvCxnSpPr/>
          <p:nvPr>
            <p:custDataLst>
              <p:tags r:id="rId180"/>
            </p:custDataLst>
          </p:nvPr>
        </p:nvCxnSpPr>
        <p:spPr>
          <a:xfrm>
            <a:off x="8060354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OTLSHAPE_TB_00000000000000000000000000000000_MiddleSeparator18">
            <a:extLst>
              <a:ext uri="{FF2B5EF4-FFF2-40B4-BE49-F238E27FC236}">
                <a16:creationId xmlns:a16="http://schemas.microsoft.com/office/drawing/2014/main" id="{5E94970D-F8C0-0A14-73DB-4D35A54DB9DB}"/>
              </a:ext>
            </a:extLst>
          </p:cNvPr>
          <p:cNvCxnSpPr/>
          <p:nvPr>
            <p:custDataLst>
              <p:tags r:id="rId181"/>
            </p:custDataLst>
          </p:nvPr>
        </p:nvCxnSpPr>
        <p:spPr>
          <a:xfrm>
            <a:off x="8425596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1" name="OTLSHAPE_TB_00000000000000000000000000000000_MiddleSeparator19">
            <a:extLst>
              <a:ext uri="{FF2B5EF4-FFF2-40B4-BE49-F238E27FC236}">
                <a16:creationId xmlns:a16="http://schemas.microsoft.com/office/drawing/2014/main" id="{FDA8EB7B-D44C-1216-61C7-4C0605854364}"/>
              </a:ext>
            </a:extLst>
          </p:cNvPr>
          <p:cNvCxnSpPr/>
          <p:nvPr>
            <p:custDataLst>
              <p:tags r:id="rId182"/>
            </p:custDataLst>
          </p:nvPr>
        </p:nvCxnSpPr>
        <p:spPr>
          <a:xfrm>
            <a:off x="8790839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OTLSHAPE_TB_00000000000000000000000000000000_MiddleSeparator20">
            <a:extLst>
              <a:ext uri="{FF2B5EF4-FFF2-40B4-BE49-F238E27FC236}">
                <a16:creationId xmlns:a16="http://schemas.microsoft.com/office/drawing/2014/main" id="{AF414566-9178-9508-436E-DDFA5889C60D}"/>
              </a:ext>
            </a:extLst>
          </p:cNvPr>
          <p:cNvCxnSpPr/>
          <p:nvPr>
            <p:custDataLst>
              <p:tags r:id="rId183"/>
            </p:custDataLst>
          </p:nvPr>
        </p:nvCxnSpPr>
        <p:spPr>
          <a:xfrm>
            <a:off x="9156081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OTLSHAPE_TB_00000000000000000000000000000000_MiddleSeparator21">
            <a:extLst>
              <a:ext uri="{FF2B5EF4-FFF2-40B4-BE49-F238E27FC236}">
                <a16:creationId xmlns:a16="http://schemas.microsoft.com/office/drawing/2014/main" id="{80955713-A26C-4C68-F40F-48A09AC8434C}"/>
              </a:ext>
            </a:extLst>
          </p:cNvPr>
          <p:cNvCxnSpPr/>
          <p:nvPr>
            <p:custDataLst>
              <p:tags r:id="rId184"/>
            </p:custDataLst>
          </p:nvPr>
        </p:nvCxnSpPr>
        <p:spPr>
          <a:xfrm>
            <a:off x="9521323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7" name="OTLSHAPE_TB_00000000000000000000000000000000_MiddleSeparator22">
            <a:extLst>
              <a:ext uri="{FF2B5EF4-FFF2-40B4-BE49-F238E27FC236}">
                <a16:creationId xmlns:a16="http://schemas.microsoft.com/office/drawing/2014/main" id="{6A19ABCA-3118-59B1-6302-A853C8620B30}"/>
              </a:ext>
            </a:extLst>
          </p:cNvPr>
          <p:cNvCxnSpPr/>
          <p:nvPr>
            <p:custDataLst>
              <p:tags r:id="rId185"/>
            </p:custDataLst>
          </p:nvPr>
        </p:nvCxnSpPr>
        <p:spPr>
          <a:xfrm>
            <a:off x="9886566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9" name="OTLSHAPE_TB_00000000000000000000000000000000_MiddleSeparator23">
            <a:extLst>
              <a:ext uri="{FF2B5EF4-FFF2-40B4-BE49-F238E27FC236}">
                <a16:creationId xmlns:a16="http://schemas.microsoft.com/office/drawing/2014/main" id="{B462C470-4513-4242-6078-9B8D356D41B0}"/>
              </a:ext>
            </a:extLst>
          </p:cNvPr>
          <p:cNvCxnSpPr/>
          <p:nvPr>
            <p:custDataLst>
              <p:tags r:id="rId186"/>
            </p:custDataLst>
          </p:nvPr>
        </p:nvCxnSpPr>
        <p:spPr>
          <a:xfrm>
            <a:off x="10251808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1" name="OTLSHAPE_TB_00000000000000000000000000000000_MiddleSeparator24">
            <a:extLst>
              <a:ext uri="{FF2B5EF4-FFF2-40B4-BE49-F238E27FC236}">
                <a16:creationId xmlns:a16="http://schemas.microsoft.com/office/drawing/2014/main" id="{435CE0F5-0847-6810-5A20-C03D2D6A9219}"/>
              </a:ext>
            </a:extLst>
          </p:cNvPr>
          <p:cNvCxnSpPr/>
          <p:nvPr>
            <p:custDataLst>
              <p:tags r:id="rId187"/>
            </p:custDataLst>
          </p:nvPr>
        </p:nvCxnSpPr>
        <p:spPr>
          <a:xfrm>
            <a:off x="10617050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3" name="OTLSHAPE_TB_00000000000000000000000000000000_MiddleSeparator25">
            <a:extLst>
              <a:ext uri="{FF2B5EF4-FFF2-40B4-BE49-F238E27FC236}">
                <a16:creationId xmlns:a16="http://schemas.microsoft.com/office/drawing/2014/main" id="{8620B0A7-2EE3-3AFF-174A-23FDB5543E15}"/>
              </a:ext>
            </a:extLst>
          </p:cNvPr>
          <p:cNvCxnSpPr/>
          <p:nvPr>
            <p:custDataLst>
              <p:tags r:id="rId188"/>
            </p:custDataLst>
          </p:nvPr>
        </p:nvCxnSpPr>
        <p:spPr>
          <a:xfrm>
            <a:off x="10982292" y="1100821"/>
            <a:ext cx="0" cy="146304"/>
          </a:xfrm>
          <a:prstGeom prst="line">
            <a:avLst/>
          </a:prstGeom>
          <a:ln w="7620" cap="flat" cmpd="sng" algn="ctr">
            <a:solidFill>
              <a:srgbClr val="0D0D0D">
                <a:alpha val="29804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2" name="OTLSHAPE_SLA_bb8d150f8e5d4b6b839727bedb74ae64_Shape">
            <a:extLst>
              <a:ext uri="{FF2B5EF4-FFF2-40B4-BE49-F238E27FC236}">
                <a16:creationId xmlns:a16="http://schemas.microsoft.com/office/drawing/2014/main" id="{3125993F-2E8D-6492-9843-05CABF0BF803}"/>
              </a:ext>
            </a:extLst>
          </p:cNvPr>
          <p:cNvSpPr/>
          <p:nvPr>
            <p:custDataLst>
              <p:tags r:id="rId189"/>
            </p:custDataLst>
          </p:nvPr>
        </p:nvSpPr>
        <p:spPr>
          <a:xfrm>
            <a:off x="2505483" y="2350162"/>
            <a:ext cx="152400" cy="177800"/>
          </a:xfrm>
          <a:prstGeom prst="diamond">
            <a:avLst/>
          </a:prstGeom>
          <a:solidFill>
            <a:srgbClr val="FF5C5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OTLSHAPE_SLA_927ffc3c0eb54980aa9e47113b0c79ef_Shape">
            <a:extLst>
              <a:ext uri="{FF2B5EF4-FFF2-40B4-BE49-F238E27FC236}">
                <a16:creationId xmlns:a16="http://schemas.microsoft.com/office/drawing/2014/main" id="{8D4C0B85-A298-7B05-E788-BC95897C48DD}"/>
              </a:ext>
            </a:extLst>
          </p:cNvPr>
          <p:cNvSpPr/>
          <p:nvPr>
            <p:custDataLst>
              <p:tags r:id="rId190"/>
            </p:custDataLst>
          </p:nvPr>
        </p:nvSpPr>
        <p:spPr>
          <a:xfrm>
            <a:off x="6627504" y="4690264"/>
            <a:ext cx="152400" cy="177800"/>
          </a:xfrm>
          <a:prstGeom prst="diamond">
            <a:avLst/>
          </a:prstGeom>
          <a:solidFill>
            <a:srgbClr val="FF5C5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OTLSHAPE_SLA_476541a5cc33405e972e6ad3ee61e9d2_Shape">
            <a:extLst>
              <a:ext uri="{FF2B5EF4-FFF2-40B4-BE49-F238E27FC236}">
                <a16:creationId xmlns:a16="http://schemas.microsoft.com/office/drawing/2014/main" id="{694F93CE-2ED9-F907-DD80-6339426CC5FC}"/>
              </a:ext>
            </a:extLst>
          </p:cNvPr>
          <p:cNvSpPr/>
          <p:nvPr>
            <p:custDataLst>
              <p:tags r:id="rId191"/>
            </p:custDataLst>
          </p:nvPr>
        </p:nvSpPr>
        <p:spPr>
          <a:xfrm>
            <a:off x="8923313" y="5951120"/>
            <a:ext cx="152400" cy="177800"/>
          </a:xfrm>
          <a:prstGeom prst="diamond">
            <a:avLst/>
          </a:prstGeom>
          <a:solidFill>
            <a:srgbClr val="FF5C5C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OTLSHAPE_SLA_bb8d150f8e5d4b6b839727bedb74ae64_Title">
            <a:extLst>
              <a:ext uri="{FF2B5EF4-FFF2-40B4-BE49-F238E27FC236}">
                <a16:creationId xmlns:a16="http://schemas.microsoft.com/office/drawing/2014/main" id="{720A3DDA-F3D8-55DA-28F5-D9828CDE996C}"/>
              </a:ext>
            </a:extLst>
          </p:cNvPr>
          <p:cNvSpPr txBox="1"/>
          <p:nvPr>
            <p:custDataLst>
              <p:tags r:id="rId192"/>
            </p:custDataLst>
          </p:nvPr>
        </p:nvSpPr>
        <p:spPr>
          <a:xfrm>
            <a:off x="2066381" y="2154244"/>
            <a:ext cx="1041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dirty="0">
                <a:solidFill>
                  <a:srgbClr val="FF5C5C"/>
                </a:solidFill>
                <a:latin typeface="Calibri" panose="020F0502020204030204" pitchFamily="34" charset="0"/>
              </a:rPr>
              <a:t>Foundation curing</a:t>
            </a:r>
          </a:p>
        </p:txBody>
      </p:sp>
      <p:sp>
        <p:nvSpPr>
          <p:cNvPr id="313" name="OTLSHAPE_SLA_927ffc3c0eb54980aa9e47113b0c79ef_Title">
            <a:extLst>
              <a:ext uri="{FF2B5EF4-FFF2-40B4-BE49-F238E27FC236}">
                <a16:creationId xmlns:a16="http://schemas.microsoft.com/office/drawing/2014/main" id="{FC552680-AF36-F367-5E8E-A8969BEDFDD3}"/>
              </a:ext>
            </a:extLst>
          </p:cNvPr>
          <p:cNvSpPr txBox="1"/>
          <p:nvPr>
            <p:custDataLst>
              <p:tags r:id="rId193"/>
            </p:custDataLst>
          </p:nvPr>
        </p:nvSpPr>
        <p:spPr>
          <a:xfrm>
            <a:off x="5692170" y="4494345"/>
            <a:ext cx="2032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dirty="0">
                <a:solidFill>
                  <a:srgbClr val="FF5C5C"/>
                </a:solidFill>
                <a:latin typeface="Calibri" panose="020F0502020204030204" pitchFamily="34" charset="0"/>
              </a:rPr>
              <a:t>Final inspection of roofing &amp; glazing</a:t>
            </a:r>
          </a:p>
        </p:txBody>
      </p:sp>
      <p:sp>
        <p:nvSpPr>
          <p:cNvPr id="316" name="OTLSHAPE_SLA_476541a5cc33405e972e6ad3ee61e9d2_Title">
            <a:extLst>
              <a:ext uri="{FF2B5EF4-FFF2-40B4-BE49-F238E27FC236}">
                <a16:creationId xmlns:a16="http://schemas.microsoft.com/office/drawing/2014/main" id="{56AC516A-26D1-8326-B654-CE0A603B9C5A}"/>
              </a:ext>
            </a:extLst>
          </p:cNvPr>
          <p:cNvSpPr txBox="1"/>
          <p:nvPr>
            <p:custDataLst>
              <p:tags r:id="rId194"/>
            </p:custDataLst>
          </p:nvPr>
        </p:nvSpPr>
        <p:spPr>
          <a:xfrm>
            <a:off x="8317036" y="5755201"/>
            <a:ext cx="1371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dirty="0">
                <a:solidFill>
                  <a:srgbClr val="FF5C5C"/>
                </a:solidFill>
                <a:latin typeface="Calibri" panose="020F0502020204030204" pitchFamily="34" charset="0"/>
              </a:rPr>
              <a:t>Final exterior inspection</a:t>
            </a:r>
          </a:p>
        </p:txBody>
      </p:sp>
      <p:sp>
        <p:nvSpPr>
          <p:cNvPr id="229" name="TextBox 228">
            <a:extLst>
              <a:ext uri="{FF2B5EF4-FFF2-40B4-BE49-F238E27FC236}">
                <a16:creationId xmlns:a16="http://schemas.microsoft.com/office/drawing/2014/main" id="{421AFF7E-E333-D39D-E16A-4EFE971CA205}"/>
              </a:ext>
            </a:extLst>
          </p:cNvPr>
          <p:cNvSpPr txBox="1"/>
          <p:nvPr/>
        </p:nvSpPr>
        <p:spPr>
          <a:xfrm>
            <a:off x="8315659" y="211143"/>
            <a:ext cx="32052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rPr>
              <a:t>Construction building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7D7DCC-F403-F523-875E-A266BBFA1E71}"/>
              </a:ext>
            </a:extLst>
          </p:cNvPr>
          <p:cNvPicPr>
            <a:picLocks noChangeAspect="1"/>
          </p:cNvPicPr>
          <p:nvPr/>
        </p:nvPicPr>
        <p:blipFill>
          <a:blip r:embed="rId19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27842" y="2389423"/>
            <a:ext cx="2418806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68832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75000"/>
              </a:schemeClr>
            </a:gs>
            <a:gs pos="100000">
              <a:schemeClr val="bg1">
                <a:lumMod val="75000"/>
              </a:schemeClr>
            </a:gs>
            <a:gs pos="49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TLSHAPE_SL_185351a88b43462d997653ba565f040c_BackgroundRectangle">
            <a:extLst>
              <a:ext uri="{FF2B5EF4-FFF2-40B4-BE49-F238E27FC236}">
                <a16:creationId xmlns:a16="http://schemas.microsoft.com/office/drawing/2014/main" id="{85B2B39E-3E77-C091-BE18-58401A9593DD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63500" y="2703770"/>
            <a:ext cx="11290300" cy="76538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TLSHAPE_SL_6884b2cf3b0141bf8ba76de1f41e68d9_BackgroundRectangle">
            <a:extLst>
              <a:ext uri="{FF2B5EF4-FFF2-40B4-BE49-F238E27FC236}">
                <a16:creationId xmlns:a16="http://schemas.microsoft.com/office/drawing/2014/main" id="{679F616D-DDFB-818F-F0A2-5D85D9DCF3A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3500" y="3507257"/>
            <a:ext cx="11290300" cy="401743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68fd475c18284c8a8c203da9040e6fc3_BackgroundRectangle">
            <a:extLst>
              <a:ext uri="{FF2B5EF4-FFF2-40B4-BE49-F238E27FC236}">
                <a16:creationId xmlns:a16="http://schemas.microsoft.com/office/drawing/2014/main" id="{BCEDA2FB-2CCF-3048-2A69-E22579BAE7D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63500" y="3947100"/>
            <a:ext cx="11290300" cy="45533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TLSHAPE_SL_69d22243a932458c91a2b0a297c0915b_BackgroundRectangle">
            <a:extLst>
              <a:ext uri="{FF2B5EF4-FFF2-40B4-BE49-F238E27FC236}">
                <a16:creationId xmlns:a16="http://schemas.microsoft.com/office/drawing/2014/main" id="{07345C0F-7275-6739-90D9-92443245D7B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63500" y="4440537"/>
            <a:ext cx="11290300" cy="663956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TLSHAPE_SL_e38e0aa62bdb42dd8746625fcd2e9839_BackgroundRectangle">
            <a:extLst>
              <a:ext uri="{FF2B5EF4-FFF2-40B4-BE49-F238E27FC236}">
                <a16:creationId xmlns:a16="http://schemas.microsoft.com/office/drawing/2014/main" id="{6780A1FE-1AD7-B52D-88E4-7B90E1CB6487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63500" y="5142593"/>
            <a:ext cx="11290300" cy="1160018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E432EC6D-DF70-52C4-C869-5C84992EFC1C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11474534" y="2247248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 dirty="0">
                <a:solidFill>
                  <a:schemeClr val="accent2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371" name="OTLSHAPE_D_ed89ea2bc36a47b998243af744fd78ae_Line">
            <a:extLst>
              <a:ext uri="{FF2B5EF4-FFF2-40B4-BE49-F238E27FC236}">
                <a16:creationId xmlns:a16="http://schemas.microsoft.com/office/drawing/2014/main" id="{6303B28E-6A25-421C-8355-84E82BF053EA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110944" y="2827130"/>
            <a:ext cx="160452" cy="363644"/>
          </a:xfrm>
          <a:custGeom>
            <a:avLst/>
            <a:gdLst/>
            <a:ahLst/>
            <a:cxnLst/>
            <a:rect l="0" t="0" r="0" b="0"/>
            <a:pathLst>
              <a:path w="160452" h="363644">
                <a:moveTo>
                  <a:pt x="103301" y="0"/>
                </a:moveTo>
                <a:lnTo>
                  <a:pt x="122351" y="0"/>
                </a:lnTo>
                <a:cubicBezTo>
                  <a:pt x="160451" y="0"/>
                  <a:pt x="160451" y="38100"/>
                  <a:pt x="160451" y="38100"/>
                </a:cubicBezTo>
                <a:lnTo>
                  <a:pt x="160451" y="221234"/>
                </a:lnTo>
                <a:cubicBezTo>
                  <a:pt x="160451" y="259334"/>
                  <a:pt x="122351" y="259334"/>
                  <a:pt x="122351" y="259334"/>
                </a:cubicBezTo>
                <a:lnTo>
                  <a:pt x="38100" y="259334"/>
                </a:lnTo>
                <a:cubicBezTo>
                  <a:pt x="0" y="259334"/>
                  <a:pt x="0" y="297434"/>
                  <a:pt x="0" y="297434"/>
                </a:cubicBezTo>
                <a:lnTo>
                  <a:pt x="0" y="325543"/>
                </a:lnTo>
                <a:cubicBezTo>
                  <a:pt x="0" y="363643"/>
                  <a:pt x="38100" y="363643"/>
                  <a:pt x="38100" y="363643"/>
                </a:cubicBezTo>
                <a:lnTo>
                  <a:pt x="103343" y="363643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OTLSHAPE_D_afe41d8653e345ec891553447ed173f1_Line">
            <a:extLst>
              <a:ext uri="{FF2B5EF4-FFF2-40B4-BE49-F238E27FC236}">
                <a16:creationId xmlns:a16="http://schemas.microsoft.com/office/drawing/2014/main" id="{956C98BF-B206-9ABF-D4F4-F142F106B1E5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1660336" y="3190773"/>
            <a:ext cx="160453" cy="439844"/>
          </a:xfrm>
          <a:custGeom>
            <a:avLst/>
            <a:gdLst/>
            <a:ahLst/>
            <a:cxnLst/>
            <a:rect l="0" t="0" r="0" b="0"/>
            <a:pathLst>
              <a:path w="160453" h="439844">
                <a:moveTo>
                  <a:pt x="103302" y="0"/>
                </a:moveTo>
                <a:lnTo>
                  <a:pt x="122352" y="0"/>
                </a:lnTo>
                <a:cubicBezTo>
                  <a:pt x="160452" y="0"/>
                  <a:pt x="160452" y="38100"/>
                  <a:pt x="160452" y="38100"/>
                </a:cubicBezTo>
                <a:lnTo>
                  <a:pt x="160452" y="221234"/>
                </a:lnTo>
                <a:cubicBezTo>
                  <a:pt x="160452" y="259334"/>
                  <a:pt x="122352" y="259334"/>
                  <a:pt x="122352" y="259334"/>
                </a:cubicBezTo>
                <a:lnTo>
                  <a:pt x="38100" y="259334"/>
                </a:lnTo>
                <a:cubicBezTo>
                  <a:pt x="0" y="259334"/>
                  <a:pt x="0" y="297434"/>
                  <a:pt x="0" y="297434"/>
                </a:cubicBezTo>
                <a:lnTo>
                  <a:pt x="0" y="401743"/>
                </a:lnTo>
                <a:cubicBezTo>
                  <a:pt x="0" y="439843"/>
                  <a:pt x="38100" y="439843"/>
                  <a:pt x="38100" y="439843"/>
                </a:cubicBezTo>
                <a:lnTo>
                  <a:pt x="103344" y="439843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3" name="OTLSHAPE_D_42229da966ee40c5b3e379849d60d031_Line">
            <a:extLst>
              <a:ext uri="{FF2B5EF4-FFF2-40B4-BE49-F238E27FC236}">
                <a16:creationId xmlns:a16="http://schemas.microsoft.com/office/drawing/2014/main" id="{452321CA-009A-8A9C-591B-B1A320E7F024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2557206" y="3630616"/>
            <a:ext cx="488392" cy="439845"/>
          </a:xfrm>
          <a:custGeom>
            <a:avLst/>
            <a:gdLst/>
            <a:ahLst/>
            <a:cxnLst/>
            <a:rect l="0" t="0" r="0" b="0"/>
            <a:pathLst>
              <a:path w="488392" h="439845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221234"/>
                </a:lnTo>
                <a:cubicBezTo>
                  <a:pt x="57150" y="259334"/>
                  <a:pt x="95250" y="259334"/>
                  <a:pt x="95250" y="259334"/>
                </a:cubicBezTo>
                <a:lnTo>
                  <a:pt x="346947" y="259334"/>
                </a:lnTo>
                <a:cubicBezTo>
                  <a:pt x="385047" y="259334"/>
                  <a:pt x="385047" y="297434"/>
                  <a:pt x="385047" y="297434"/>
                </a:cubicBezTo>
                <a:lnTo>
                  <a:pt x="385047" y="401744"/>
                </a:lnTo>
                <a:cubicBezTo>
                  <a:pt x="385047" y="439844"/>
                  <a:pt x="423147" y="439844"/>
                  <a:pt x="423147" y="439844"/>
                </a:cubicBezTo>
                <a:lnTo>
                  <a:pt x="488391" y="439844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OTLSHAPE_D_50655e4f04204b79aff823e00c9265a8_Line">
            <a:extLst>
              <a:ext uri="{FF2B5EF4-FFF2-40B4-BE49-F238E27FC236}">
                <a16:creationId xmlns:a16="http://schemas.microsoft.com/office/drawing/2014/main" id="{04600104-18C7-2661-F7DA-6D3EA6812AC4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3778079" y="4070460"/>
            <a:ext cx="427349" cy="208619"/>
          </a:xfrm>
          <a:custGeom>
            <a:avLst/>
            <a:gdLst/>
            <a:ahLst/>
            <a:cxnLst/>
            <a:rect l="0" t="0" r="0" b="0"/>
            <a:pathLst>
              <a:path w="427349" h="208619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66209"/>
                </a:lnTo>
                <a:cubicBezTo>
                  <a:pt x="57150" y="104309"/>
                  <a:pt x="95250" y="104309"/>
                  <a:pt x="95250" y="104309"/>
                </a:cubicBezTo>
                <a:lnTo>
                  <a:pt x="285904" y="104309"/>
                </a:lnTo>
                <a:cubicBezTo>
                  <a:pt x="324004" y="104309"/>
                  <a:pt x="324004" y="142409"/>
                  <a:pt x="324004" y="142409"/>
                </a:cubicBezTo>
                <a:lnTo>
                  <a:pt x="324004" y="170518"/>
                </a:lnTo>
                <a:cubicBezTo>
                  <a:pt x="324004" y="208618"/>
                  <a:pt x="362104" y="208618"/>
                  <a:pt x="362104" y="208618"/>
                </a:cubicBezTo>
                <a:lnTo>
                  <a:pt x="427348" y="20861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5" name="OTLSHAPE_D_628154f7a6a74021ac71d963e8094291_Line">
            <a:extLst>
              <a:ext uri="{FF2B5EF4-FFF2-40B4-BE49-F238E27FC236}">
                <a16:creationId xmlns:a16="http://schemas.microsoft.com/office/drawing/2014/main" id="{9A9F7F6C-D5DE-EF04-F1CB-1F3D5EAB090D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5426258" y="4279078"/>
            <a:ext cx="427349" cy="284820"/>
          </a:xfrm>
          <a:custGeom>
            <a:avLst/>
            <a:gdLst/>
            <a:ahLst/>
            <a:cxnLst/>
            <a:rect l="0" t="0" r="0" b="0"/>
            <a:pathLst>
              <a:path w="427349" h="284820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66209"/>
                </a:lnTo>
                <a:cubicBezTo>
                  <a:pt x="57150" y="104309"/>
                  <a:pt x="95250" y="104309"/>
                  <a:pt x="95250" y="104309"/>
                </a:cubicBezTo>
                <a:lnTo>
                  <a:pt x="285904" y="104309"/>
                </a:lnTo>
                <a:cubicBezTo>
                  <a:pt x="324004" y="104309"/>
                  <a:pt x="324004" y="142409"/>
                  <a:pt x="324004" y="142409"/>
                </a:cubicBezTo>
                <a:lnTo>
                  <a:pt x="324004" y="246719"/>
                </a:lnTo>
                <a:cubicBezTo>
                  <a:pt x="324004" y="284819"/>
                  <a:pt x="362104" y="284819"/>
                  <a:pt x="362104" y="284819"/>
                </a:cubicBezTo>
                <a:lnTo>
                  <a:pt x="427348" y="284819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OTLSHAPE_D_7433d1a802c848298fca8bf0056a7ad2_Line">
            <a:extLst>
              <a:ext uri="{FF2B5EF4-FFF2-40B4-BE49-F238E27FC236}">
                <a16:creationId xmlns:a16="http://schemas.microsoft.com/office/drawing/2014/main" id="{1FD03569-680E-EFC4-12D0-73D03A1CD6DE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5426258" y="4279078"/>
            <a:ext cx="549436" cy="493439"/>
          </a:xfrm>
          <a:custGeom>
            <a:avLst/>
            <a:gdLst/>
            <a:ahLst/>
            <a:cxnLst/>
            <a:rect l="0" t="0" r="0" b="0"/>
            <a:pathLst>
              <a:path w="549436" h="493439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66209"/>
                </a:lnTo>
                <a:cubicBezTo>
                  <a:pt x="57150" y="104309"/>
                  <a:pt x="95250" y="104309"/>
                  <a:pt x="95250" y="104309"/>
                </a:cubicBezTo>
                <a:lnTo>
                  <a:pt x="407991" y="104309"/>
                </a:lnTo>
                <a:cubicBezTo>
                  <a:pt x="446091" y="104309"/>
                  <a:pt x="446091" y="142409"/>
                  <a:pt x="446091" y="142409"/>
                </a:cubicBezTo>
                <a:lnTo>
                  <a:pt x="446091" y="455338"/>
                </a:lnTo>
                <a:cubicBezTo>
                  <a:pt x="446091" y="493438"/>
                  <a:pt x="484191" y="493438"/>
                  <a:pt x="484191" y="493438"/>
                </a:cubicBezTo>
                <a:lnTo>
                  <a:pt x="549435" y="49343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OTLSHAPE_D_0388c0f9b4ac4127920025b0d209116e_Line">
            <a:extLst>
              <a:ext uri="{FF2B5EF4-FFF2-40B4-BE49-F238E27FC236}">
                <a16:creationId xmlns:a16="http://schemas.microsoft.com/office/drawing/2014/main" id="{62E81DE6-06B7-91EE-D6B4-C0DBC0AD85A3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5426258" y="4279078"/>
            <a:ext cx="2014484" cy="702057"/>
          </a:xfrm>
          <a:custGeom>
            <a:avLst/>
            <a:gdLst/>
            <a:ahLst/>
            <a:cxnLst/>
            <a:rect l="0" t="0" r="0" b="0"/>
            <a:pathLst>
              <a:path w="2014484" h="702057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66209"/>
                </a:lnTo>
                <a:cubicBezTo>
                  <a:pt x="57150" y="104309"/>
                  <a:pt x="95250" y="104309"/>
                  <a:pt x="95250" y="104309"/>
                </a:cubicBezTo>
                <a:lnTo>
                  <a:pt x="1873039" y="104309"/>
                </a:lnTo>
                <a:cubicBezTo>
                  <a:pt x="1911139" y="104309"/>
                  <a:pt x="1911139" y="142409"/>
                  <a:pt x="1911139" y="142409"/>
                </a:cubicBezTo>
                <a:lnTo>
                  <a:pt x="1911139" y="663956"/>
                </a:lnTo>
                <a:cubicBezTo>
                  <a:pt x="1911139" y="702056"/>
                  <a:pt x="1949239" y="702056"/>
                  <a:pt x="1949239" y="702056"/>
                </a:cubicBezTo>
                <a:lnTo>
                  <a:pt x="2014483" y="702056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OTLSHAPE_D_e76e7f7b1f3e4645803a7df1ed7293fd_Line">
            <a:extLst>
              <a:ext uri="{FF2B5EF4-FFF2-40B4-BE49-F238E27FC236}">
                <a16:creationId xmlns:a16="http://schemas.microsoft.com/office/drawing/2014/main" id="{ED759455-403D-453F-7BBD-CA6984A93F33}"/>
              </a:ext>
            </a:extLst>
          </p:cNvPr>
          <p:cNvSpPr/>
          <p:nvPr>
            <p:custDataLst>
              <p:tags r:id="rId15"/>
            </p:custDataLst>
          </p:nvPr>
        </p:nvSpPr>
        <p:spPr>
          <a:xfrm>
            <a:off x="8112178" y="4981134"/>
            <a:ext cx="305263" cy="284820"/>
          </a:xfrm>
          <a:custGeom>
            <a:avLst/>
            <a:gdLst/>
            <a:ahLst/>
            <a:cxnLst/>
            <a:rect l="0" t="0" r="0" b="0"/>
            <a:pathLst>
              <a:path w="305263" h="284820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66209"/>
                </a:lnTo>
                <a:cubicBezTo>
                  <a:pt x="57150" y="104309"/>
                  <a:pt x="95250" y="104309"/>
                  <a:pt x="95250" y="104309"/>
                </a:cubicBezTo>
                <a:lnTo>
                  <a:pt x="163818" y="104309"/>
                </a:lnTo>
                <a:cubicBezTo>
                  <a:pt x="201918" y="104309"/>
                  <a:pt x="201918" y="142409"/>
                  <a:pt x="201918" y="142409"/>
                </a:cubicBezTo>
                <a:lnTo>
                  <a:pt x="201918" y="246719"/>
                </a:lnTo>
                <a:cubicBezTo>
                  <a:pt x="201918" y="284819"/>
                  <a:pt x="240018" y="284819"/>
                  <a:pt x="240018" y="284819"/>
                </a:cubicBezTo>
                <a:lnTo>
                  <a:pt x="305262" y="284819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TLSHAPE_D_051fe9d3213f42839a96b83d0f38b163_Line">
            <a:extLst>
              <a:ext uri="{FF2B5EF4-FFF2-40B4-BE49-F238E27FC236}">
                <a16:creationId xmlns:a16="http://schemas.microsoft.com/office/drawing/2014/main" id="{360ECDF7-96E6-D5B1-1AA7-42C04BF21E38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9229751" y="5265953"/>
            <a:ext cx="160452" cy="293879"/>
          </a:xfrm>
          <a:custGeom>
            <a:avLst/>
            <a:gdLst/>
            <a:ahLst/>
            <a:cxnLst/>
            <a:rect l="0" t="0" r="0" b="0"/>
            <a:pathLst>
              <a:path w="160452" h="293879">
                <a:moveTo>
                  <a:pt x="103301" y="0"/>
                </a:moveTo>
                <a:lnTo>
                  <a:pt x="122351" y="0"/>
                </a:lnTo>
                <a:cubicBezTo>
                  <a:pt x="160451" y="0"/>
                  <a:pt x="160451" y="38100"/>
                  <a:pt x="160451" y="38100"/>
                </a:cubicBezTo>
                <a:lnTo>
                  <a:pt x="160451" y="66209"/>
                </a:lnTo>
                <a:cubicBezTo>
                  <a:pt x="160451" y="104309"/>
                  <a:pt x="122351" y="104309"/>
                  <a:pt x="122351" y="104309"/>
                </a:cubicBezTo>
                <a:lnTo>
                  <a:pt x="38100" y="104309"/>
                </a:lnTo>
                <a:cubicBezTo>
                  <a:pt x="0" y="104309"/>
                  <a:pt x="0" y="142409"/>
                  <a:pt x="0" y="142409"/>
                </a:cubicBezTo>
                <a:lnTo>
                  <a:pt x="0" y="255778"/>
                </a:lnTo>
                <a:cubicBezTo>
                  <a:pt x="0" y="293878"/>
                  <a:pt x="38100" y="293878"/>
                  <a:pt x="38100" y="293878"/>
                </a:cubicBezTo>
                <a:lnTo>
                  <a:pt x="103344" y="293878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TLSHAPE_D_5daf1c71985d4dfd833d57af218f1f37_Line">
            <a:extLst>
              <a:ext uri="{FF2B5EF4-FFF2-40B4-BE49-F238E27FC236}">
                <a16:creationId xmlns:a16="http://schemas.microsoft.com/office/drawing/2014/main" id="{42C113BE-C341-4B24-782E-0B94AAC51E3A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9760358" y="5559831"/>
            <a:ext cx="1098829" cy="286132"/>
          </a:xfrm>
          <a:custGeom>
            <a:avLst/>
            <a:gdLst/>
            <a:ahLst/>
            <a:cxnLst/>
            <a:rect l="0" t="0" r="0" b="0"/>
            <a:pathLst>
              <a:path w="1098829" h="286132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151468"/>
                </a:lnTo>
                <a:cubicBezTo>
                  <a:pt x="57150" y="189568"/>
                  <a:pt x="95250" y="189568"/>
                  <a:pt x="95250" y="189568"/>
                </a:cubicBezTo>
                <a:lnTo>
                  <a:pt x="957384" y="189568"/>
                </a:lnTo>
                <a:cubicBezTo>
                  <a:pt x="995484" y="189568"/>
                  <a:pt x="995484" y="227668"/>
                  <a:pt x="995484" y="227668"/>
                </a:cubicBezTo>
                <a:lnTo>
                  <a:pt x="995484" y="248031"/>
                </a:lnTo>
                <a:cubicBezTo>
                  <a:pt x="995484" y="286131"/>
                  <a:pt x="1033584" y="286131"/>
                  <a:pt x="1033584" y="286131"/>
                </a:cubicBezTo>
                <a:lnTo>
                  <a:pt x="1098828" y="286131"/>
                </a:lnTo>
              </a:path>
            </a:pathLst>
          </a:custGeom>
          <a:ln w="12700" cap="flat" cmpd="sng" algn="ctr">
            <a:solidFill>
              <a:schemeClr val="dk1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OTLSHAPE_TB_00000000000000000000000000000000_ScaleContainer">
            <a:extLst>
              <a:ext uri="{FF2B5EF4-FFF2-40B4-BE49-F238E27FC236}">
                <a16:creationId xmlns:a16="http://schemas.microsoft.com/office/drawing/2014/main" id="{138AE708-E290-A32E-D7EF-F5D37E818A87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1092200" y="2098742"/>
            <a:ext cx="10261600" cy="182880"/>
          </a:xfrm>
          <a:prstGeom prst="round2SameRect">
            <a:avLst/>
          </a:prstGeom>
          <a:solidFill>
            <a:srgbClr val="40404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TLSHAPE_SL_185351a88b43462d997653ba565f040c_HeaderRectangle">
            <a:extLst>
              <a:ext uri="{FF2B5EF4-FFF2-40B4-BE49-F238E27FC236}">
                <a16:creationId xmlns:a16="http://schemas.microsoft.com/office/drawing/2014/main" id="{71C9212B-A441-5138-F958-3D17629865B8}"/>
              </a:ext>
            </a:extLst>
          </p:cNvPr>
          <p:cNvSpPr/>
          <p:nvPr>
            <p:custDataLst>
              <p:tags r:id="rId19"/>
            </p:custDataLst>
          </p:nvPr>
        </p:nvSpPr>
        <p:spPr>
          <a:xfrm>
            <a:off x="63500" y="2703770"/>
            <a:ext cx="901700" cy="765387"/>
          </a:xfrm>
          <a:prstGeom prst="rect">
            <a:avLst/>
          </a:prstGeom>
          <a:solidFill>
            <a:srgbClr val="4040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TLSHAPE_SL_6884b2cf3b0141bf8ba76de1f41e68d9_HeaderRectangle">
            <a:extLst>
              <a:ext uri="{FF2B5EF4-FFF2-40B4-BE49-F238E27FC236}">
                <a16:creationId xmlns:a16="http://schemas.microsoft.com/office/drawing/2014/main" id="{311F7EBD-F148-1512-CDC2-A0235848FC66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63500" y="3507257"/>
            <a:ext cx="901700" cy="401743"/>
          </a:xfrm>
          <a:prstGeom prst="rect">
            <a:avLst/>
          </a:prstGeom>
          <a:solidFill>
            <a:srgbClr val="4040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TLSHAPE_SL_68fd475c18284c8a8c203da9040e6fc3_HeaderRectangle">
            <a:extLst>
              <a:ext uri="{FF2B5EF4-FFF2-40B4-BE49-F238E27FC236}">
                <a16:creationId xmlns:a16="http://schemas.microsoft.com/office/drawing/2014/main" id="{763E0B48-586F-9613-6944-F318E9315B8E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63500" y="3947100"/>
            <a:ext cx="901700" cy="455337"/>
          </a:xfrm>
          <a:prstGeom prst="rect">
            <a:avLst/>
          </a:prstGeom>
          <a:solidFill>
            <a:srgbClr val="4040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TLSHAPE_SL_69d22243a932458c91a2b0a297c0915b_HeaderRectangle">
            <a:extLst>
              <a:ext uri="{FF2B5EF4-FFF2-40B4-BE49-F238E27FC236}">
                <a16:creationId xmlns:a16="http://schemas.microsoft.com/office/drawing/2014/main" id="{17DDDB8D-A496-F566-4522-3293AF80AE03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63500" y="4440537"/>
            <a:ext cx="901700" cy="663956"/>
          </a:xfrm>
          <a:prstGeom prst="rect">
            <a:avLst/>
          </a:prstGeom>
          <a:solidFill>
            <a:srgbClr val="4040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TLSHAPE_SL_e38e0aa62bdb42dd8746625fcd2e9839_HeaderRectangle">
            <a:extLst>
              <a:ext uri="{FF2B5EF4-FFF2-40B4-BE49-F238E27FC236}">
                <a16:creationId xmlns:a16="http://schemas.microsoft.com/office/drawing/2014/main" id="{CF27B44A-291D-CFA3-23F6-030DE06103E7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63500" y="5142593"/>
            <a:ext cx="901700" cy="1160018"/>
          </a:xfrm>
          <a:prstGeom prst="rect">
            <a:avLst/>
          </a:prstGeom>
          <a:solidFill>
            <a:srgbClr val="40404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OTLSHAPE_TB_00000000000000000000000000000000_MiddleScaleContainer">
            <a:extLst>
              <a:ext uri="{FF2B5EF4-FFF2-40B4-BE49-F238E27FC236}">
                <a16:creationId xmlns:a16="http://schemas.microsoft.com/office/drawing/2014/main" id="{B78FDE8F-E509-41EC-C677-7B2094425BE2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1092200" y="2290766"/>
            <a:ext cx="10261600" cy="182880"/>
          </a:xfrm>
          <a:prstGeom prst="rect">
            <a:avLst/>
          </a:prstGeom>
          <a:solidFill>
            <a:srgbClr val="40404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5" name="OTLSHAPE_TB_00000000000000000000000000000000_BottomScaleContainer">
            <a:extLst>
              <a:ext uri="{FF2B5EF4-FFF2-40B4-BE49-F238E27FC236}">
                <a16:creationId xmlns:a16="http://schemas.microsoft.com/office/drawing/2014/main" id="{6941D55E-90CF-A8EC-9514-28ECDDFE32E1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1092200" y="2482790"/>
            <a:ext cx="102616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40404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OTLSHAPE_G_00000000000000000000000000000000_ShapeBelow0">
            <a:extLst>
              <a:ext uri="{FF2B5EF4-FFF2-40B4-BE49-F238E27FC236}">
                <a16:creationId xmlns:a16="http://schemas.microsoft.com/office/drawing/2014/main" id="{38EC6742-6C46-A2AD-BFC5-8046DBB5FFAD}"/>
              </a:ext>
            </a:extLst>
          </p:cNvPr>
          <p:cNvCxnSpPr/>
          <p:nvPr>
            <p:custDataLst>
              <p:tags r:id="rId26"/>
            </p:custDataLst>
          </p:nvPr>
        </p:nvCxnSpPr>
        <p:spPr>
          <a:xfrm>
            <a:off x="1519505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OTLSHAPE_G_00000000000000000000000000000000_ShapeBelow1">
            <a:extLst>
              <a:ext uri="{FF2B5EF4-FFF2-40B4-BE49-F238E27FC236}">
                <a16:creationId xmlns:a16="http://schemas.microsoft.com/office/drawing/2014/main" id="{5D7D1D09-17BF-FC02-1E76-EA84648E439B}"/>
              </a:ext>
            </a:extLst>
          </p:cNvPr>
          <p:cNvCxnSpPr/>
          <p:nvPr>
            <p:custDataLst>
              <p:tags r:id="rId27"/>
            </p:custDataLst>
          </p:nvPr>
        </p:nvCxnSpPr>
        <p:spPr>
          <a:xfrm>
            <a:off x="1946811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OTLSHAPE_G_00000000000000000000000000000000_ShapeBelow2">
            <a:extLst>
              <a:ext uri="{FF2B5EF4-FFF2-40B4-BE49-F238E27FC236}">
                <a16:creationId xmlns:a16="http://schemas.microsoft.com/office/drawing/2014/main" id="{90C36EC2-2BB8-7131-5C65-BEB39664E00A}"/>
              </a:ext>
            </a:extLst>
          </p:cNvPr>
          <p:cNvCxnSpPr/>
          <p:nvPr>
            <p:custDataLst>
              <p:tags r:id="rId28"/>
            </p:custDataLst>
          </p:nvPr>
        </p:nvCxnSpPr>
        <p:spPr>
          <a:xfrm>
            <a:off x="2374116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OTLSHAPE_G_00000000000000000000000000000000_ShapeBelow3">
            <a:extLst>
              <a:ext uri="{FF2B5EF4-FFF2-40B4-BE49-F238E27FC236}">
                <a16:creationId xmlns:a16="http://schemas.microsoft.com/office/drawing/2014/main" id="{DF675D32-5E30-2641-C696-E456DDB46B81}"/>
              </a:ext>
            </a:extLst>
          </p:cNvPr>
          <p:cNvCxnSpPr/>
          <p:nvPr>
            <p:custDataLst>
              <p:tags r:id="rId29"/>
            </p:custDataLst>
          </p:nvPr>
        </p:nvCxnSpPr>
        <p:spPr>
          <a:xfrm>
            <a:off x="2801422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OTLSHAPE_G_00000000000000000000000000000000_ShapeBelow4">
            <a:extLst>
              <a:ext uri="{FF2B5EF4-FFF2-40B4-BE49-F238E27FC236}">
                <a16:creationId xmlns:a16="http://schemas.microsoft.com/office/drawing/2014/main" id="{1AC55948-EF45-7AEE-DC10-DE70C2A9EAE9}"/>
              </a:ext>
            </a:extLst>
          </p:cNvPr>
          <p:cNvCxnSpPr/>
          <p:nvPr>
            <p:custDataLst>
              <p:tags r:id="rId30"/>
            </p:custDataLst>
          </p:nvPr>
        </p:nvCxnSpPr>
        <p:spPr>
          <a:xfrm>
            <a:off x="3228728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9" name="OTLSHAPE_G_00000000000000000000000000000000_ShapeBelow5">
            <a:extLst>
              <a:ext uri="{FF2B5EF4-FFF2-40B4-BE49-F238E27FC236}">
                <a16:creationId xmlns:a16="http://schemas.microsoft.com/office/drawing/2014/main" id="{55435594-B68A-C201-5D06-1035A98EA30E}"/>
              </a:ext>
            </a:extLst>
          </p:cNvPr>
          <p:cNvCxnSpPr/>
          <p:nvPr>
            <p:custDataLst>
              <p:tags r:id="rId31"/>
            </p:custDataLst>
          </p:nvPr>
        </p:nvCxnSpPr>
        <p:spPr>
          <a:xfrm>
            <a:off x="3656033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0" name="OTLSHAPE_G_00000000000000000000000000000000_ShapeBelow6">
            <a:extLst>
              <a:ext uri="{FF2B5EF4-FFF2-40B4-BE49-F238E27FC236}">
                <a16:creationId xmlns:a16="http://schemas.microsoft.com/office/drawing/2014/main" id="{30306217-595C-DF80-6B13-110026FCF914}"/>
              </a:ext>
            </a:extLst>
          </p:cNvPr>
          <p:cNvCxnSpPr/>
          <p:nvPr>
            <p:custDataLst>
              <p:tags r:id="rId32"/>
            </p:custDataLst>
          </p:nvPr>
        </p:nvCxnSpPr>
        <p:spPr>
          <a:xfrm>
            <a:off x="4083339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1" name="OTLSHAPE_G_00000000000000000000000000000000_ShapeBelow7">
            <a:extLst>
              <a:ext uri="{FF2B5EF4-FFF2-40B4-BE49-F238E27FC236}">
                <a16:creationId xmlns:a16="http://schemas.microsoft.com/office/drawing/2014/main" id="{5859538B-3FA0-14EC-46FC-C631CD40B0B9}"/>
              </a:ext>
            </a:extLst>
          </p:cNvPr>
          <p:cNvCxnSpPr/>
          <p:nvPr>
            <p:custDataLst>
              <p:tags r:id="rId33"/>
            </p:custDataLst>
          </p:nvPr>
        </p:nvCxnSpPr>
        <p:spPr>
          <a:xfrm>
            <a:off x="4510644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2" name="OTLSHAPE_G_00000000000000000000000000000000_ShapeBelow8">
            <a:extLst>
              <a:ext uri="{FF2B5EF4-FFF2-40B4-BE49-F238E27FC236}">
                <a16:creationId xmlns:a16="http://schemas.microsoft.com/office/drawing/2014/main" id="{D417FAE4-E997-18A0-0B14-504DEE159513}"/>
              </a:ext>
            </a:extLst>
          </p:cNvPr>
          <p:cNvCxnSpPr/>
          <p:nvPr>
            <p:custDataLst>
              <p:tags r:id="rId34"/>
            </p:custDataLst>
          </p:nvPr>
        </p:nvCxnSpPr>
        <p:spPr>
          <a:xfrm>
            <a:off x="4937950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3" name="OTLSHAPE_G_00000000000000000000000000000000_ShapeBelow9">
            <a:extLst>
              <a:ext uri="{FF2B5EF4-FFF2-40B4-BE49-F238E27FC236}">
                <a16:creationId xmlns:a16="http://schemas.microsoft.com/office/drawing/2014/main" id="{F331A67F-8C96-DF07-4B5B-0C5151F1D137}"/>
              </a:ext>
            </a:extLst>
          </p:cNvPr>
          <p:cNvCxnSpPr/>
          <p:nvPr>
            <p:custDataLst>
              <p:tags r:id="rId35"/>
            </p:custDataLst>
          </p:nvPr>
        </p:nvCxnSpPr>
        <p:spPr>
          <a:xfrm>
            <a:off x="5365256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4" name="OTLSHAPE_G_00000000000000000000000000000000_ShapeBelow10">
            <a:extLst>
              <a:ext uri="{FF2B5EF4-FFF2-40B4-BE49-F238E27FC236}">
                <a16:creationId xmlns:a16="http://schemas.microsoft.com/office/drawing/2014/main" id="{3BD5582E-B73E-C7D8-1185-607130BC7ADB}"/>
              </a:ext>
            </a:extLst>
          </p:cNvPr>
          <p:cNvCxnSpPr/>
          <p:nvPr>
            <p:custDataLst>
              <p:tags r:id="rId36"/>
            </p:custDataLst>
          </p:nvPr>
        </p:nvCxnSpPr>
        <p:spPr>
          <a:xfrm>
            <a:off x="5792561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5" name="OTLSHAPE_G_00000000000000000000000000000000_ShapeBelow11">
            <a:extLst>
              <a:ext uri="{FF2B5EF4-FFF2-40B4-BE49-F238E27FC236}">
                <a16:creationId xmlns:a16="http://schemas.microsoft.com/office/drawing/2014/main" id="{4E5EDEC4-5771-FFBF-E563-00EA12C761E8}"/>
              </a:ext>
            </a:extLst>
          </p:cNvPr>
          <p:cNvCxnSpPr/>
          <p:nvPr>
            <p:custDataLst>
              <p:tags r:id="rId37"/>
            </p:custDataLst>
          </p:nvPr>
        </p:nvCxnSpPr>
        <p:spPr>
          <a:xfrm>
            <a:off x="6219867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6" name="OTLSHAPE_G_00000000000000000000000000000000_ShapeBelow12">
            <a:extLst>
              <a:ext uri="{FF2B5EF4-FFF2-40B4-BE49-F238E27FC236}">
                <a16:creationId xmlns:a16="http://schemas.microsoft.com/office/drawing/2014/main" id="{869A6A0C-432E-5C8B-F237-C0ED0C045DFF}"/>
              </a:ext>
            </a:extLst>
          </p:cNvPr>
          <p:cNvCxnSpPr/>
          <p:nvPr>
            <p:custDataLst>
              <p:tags r:id="rId38"/>
            </p:custDataLst>
          </p:nvPr>
        </p:nvCxnSpPr>
        <p:spPr>
          <a:xfrm>
            <a:off x="6647173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7" name="OTLSHAPE_G_00000000000000000000000000000000_ShapeBelow13">
            <a:extLst>
              <a:ext uri="{FF2B5EF4-FFF2-40B4-BE49-F238E27FC236}">
                <a16:creationId xmlns:a16="http://schemas.microsoft.com/office/drawing/2014/main" id="{ECBE23E7-F635-90FB-62D3-CAD8145860E9}"/>
              </a:ext>
            </a:extLst>
          </p:cNvPr>
          <p:cNvCxnSpPr/>
          <p:nvPr>
            <p:custDataLst>
              <p:tags r:id="rId39"/>
            </p:custDataLst>
          </p:nvPr>
        </p:nvCxnSpPr>
        <p:spPr>
          <a:xfrm>
            <a:off x="7074478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8" name="OTLSHAPE_G_00000000000000000000000000000000_ShapeBelow14">
            <a:extLst>
              <a:ext uri="{FF2B5EF4-FFF2-40B4-BE49-F238E27FC236}">
                <a16:creationId xmlns:a16="http://schemas.microsoft.com/office/drawing/2014/main" id="{CB25A45D-96B8-FEB8-FA17-2C0A1F2746E0}"/>
              </a:ext>
            </a:extLst>
          </p:cNvPr>
          <p:cNvCxnSpPr/>
          <p:nvPr>
            <p:custDataLst>
              <p:tags r:id="rId40"/>
            </p:custDataLst>
          </p:nvPr>
        </p:nvCxnSpPr>
        <p:spPr>
          <a:xfrm>
            <a:off x="7501784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9" name="OTLSHAPE_G_00000000000000000000000000000000_ShapeBelow15">
            <a:extLst>
              <a:ext uri="{FF2B5EF4-FFF2-40B4-BE49-F238E27FC236}">
                <a16:creationId xmlns:a16="http://schemas.microsoft.com/office/drawing/2014/main" id="{FEFE9A21-0FBC-95A4-80AA-1827F0E19C21}"/>
              </a:ext>
            </a:extLst>
          </p:cNvPr>
          <p:cNvCxnSpPr/>
          <p:nvPr>
            <p:custDataLst>
              <p:tags r:id="rId41"/>
            </p:custDataLst>
          </p:nvPr>
        </p:nvCxnSpPr>
        <p:spPr>
          <a:xfrm>
            <a:off x="7929090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0" name="OTLSHAPE_G_00000000000000000000000000000000_ShapeBelow16">
            <a:extLst>
              <a:ext uri="{FF2B5EF4-FFF2-40B4-BE49-F238E27FC236}">
                <a16:creationId xmlns:a16="http://schemas.microsoft.com/office/drawing/2014/main" id="{1B8C3DA9-276A-DF84-81A7-C1DFBBDA8CC4}"/>
              </a:ext>
            </a:extLst>
          </p:cNvPr>
          <p:cNvCxnSpPr/>
          <p:nvPr>
            <p:custDataLst>
              <p:tags r:id="rId42"/>
            </p:custDataLst>
          </p:nvPr>
        </p:nvCxnSpPr>
        <p:spPr>
          <a:xfrm>
            <a:off x="8356395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1" name="OTLSHAPE_G_00000000000000000000000000000000_ShapeBelow17">
            <a:extLst>
              <a:ext uri="{FF2B5EF4-FFF2-40B4-BE49-F238E27FC236}">
                <a16:creationId xmlns:a16="http://schemas.microsoft.com/office/drawing/2014/main" id="{A1F27847-3A05-0CE6-1179-5EC96B417D76}"/>
              </a:ext>
            </a:extLst>
          </p:cNvPr>
          <p:cNvCxnSpPr/>
          <p:nvPr>
            <p:custDataLst>
              <p:tags r:id="rId43"/>
            </p:custDataLst>
          </p:nvPr>
        </p:nvCxnSpPr>
        <p:spPr>
          <a:xfrm>
            <a:off x="8783701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2" name="OTLSHAPE_G_00000000000000000000000000000000_ShapeBelow18">
            <a:extLst>
              <a:ext uri="{FF2B5EF4-FFF2-40B4-BE49-F238E27FC236}">
                <a16:creationId xmlns:a16="http://schemas.microsoft.com/office/drawing/2014/main" id="{C3511FC2-C0E3-FC2A-9D0F-D2E2EA6868EF}"/>
              </a:ext>
            </a:extLst>
          </p:cNvPr>
          <p:cNvCxnSpPr/>
          <p:nvPr>
            <p:custDataLst>
              <p:tags r:id="rId44"/>
            </p:custDataLst>
          </p:nvPr>
        </p:nvCxnSpPr>
        <p:spPr>
          <a:xfrm>
            <a:off x="9211007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3" name="OTLSHAPE_G_00000000000000000000000000000000_ShapeBelow19">
            <a:extLst>
              <a:ext uri="{FF2B5EF4-FFF2-40B4-BE49-F238E27FC236}">
                <a16:creationId xmlns:a16="http://schemas.microsoft.com/office/drawing/2014/main" id="{07987374-26B6-31D4-3621-DF438C12B738}"/>
              </a:ext>
            </a:extLst>
          </p:cNvPr>
          <p:cNvCxnSpPr/>
          <p:nvPr>
            <p:custDataLst>
              <p:tags r:id="rId45"/>
            </p:custDataLst>
          </p:nvPr>
        </p:nvCxnSpPr>
        <p:spPr>
          <a:xfrm>
            <a:off x="9638312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4" name="OTLSHAPE_G_00000000000000000000000000000000_ShapeBelow20">
            <a:extLst>
              <a:ext uri="{FF2B5EF4-FFF2-40B4-BE49-F238E27FC236}">
                <a16:creationId xmlns:a16="http://schemas.microsoft.com/office/drawing/2014/main" id="{3BC1413D-7042-6CCD-26A4-D1787CA7754E}"/>
              </a:ext>
            </a:extLst>
          </p:cNvPr>
          <p:cNvCxnSpPr/>
          <p:nvPr>
            <p:custDataLst>
              <p:tags r:id="rId46"/>
            </p:custDataLst>
          </p:nvPr>
        </p:nvCxnSpPr>
        <p:spPr>
          <a:xfrm>
            <a:off x="10065617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5" name="OTLSHAPE_G_00000000000000000000000000000000_ShapeBelow21">
            <a:extLst>
              <a:ext uri="{FF2B5EF4-FFF2-40B4-BE49-F238E27FC236}">
                <a16:creationId xmlns:a16="http://schemas.microsoft.com/office/drawing/2014/main" id="{EE5E3EBF-BAAC-461D-ED7D-F4D16AF7FD4D}"/>
              </a:ext>
            </a:extLst>
          </p:cNvPr>
          <p:cNvCxnSpPr/>
          <p:nvPr>
            <p:custDataLst>
              <p:tags r:id="rId47"/>
            </p:custDataLst>
          </p:nvPr>
        </p:nvCxnSpPr>
        <p:spPr>
          <a:xfrm>
            <a:off x="10492923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6" name="OTLSHAPE_G_00000000000000000000000000000000_ShapeBelow22">
            <a:extLst>
              <a:ext uri="{FF2B5EF4-FFF2-40B4-BE49-F238E27FC236}">
                <a16:creationId xmlns:a16="http://schemas.microsoft.com/office/drawing/2014/main" id="{B4F1C4C1-DF5D-89B7-571F-8CE636210F0D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10920229" y="2665670"/>
            <a:ext cx="0" cy="3636941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TLSHAPE_SLT_7adc1049b783436485e992cca81634e6_Shape">
            <a:extLst>
              <a:ext uri="{FF2B5EF4-FFF2-40B4-BE49-F238E27FC236}">
                <a16:creationId xmlns:a16="http://schemas.microsoft.com/office/drawing/2014/main" id="{38D9337F-2DEC-DCFF-96C7-7823108EC8B4}"/>
              </a:ext>
            </a:extLst>
          </p:cNvPr>
          <p:cNvSpPr/>
          <p:nvPr>
            <p:custDataLst>
              <p:tags r:id="rId49"/>
            </p:custDataLst>
          </p:nvPr>
        </p:nvSpPr>
        <p:spPr>
          <a:xfrm>
            <a:off x="1092200" y="2763630"/>
            <a:ext cx="127000" cy="127000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TLSHAPE_SLT_50322f39d948437d9ad59e4fc4d1c8a1_Shape">
            <a:extLst>
              <a:ext uri="{FF2B5EF4-FFF2-40B4-BE49-F238E27FC236}">
                <a16:creationId xmlns:a16="http://schemas.microsoft.com/office/drawing/2014/main" id="{943670E5-BC23-65F6-183F-113EB89FC557}"/>
              </a:ext>
            </a:extLst>
          </p:cNvPr>
          <p:cNvSpPr/>
          <p:nvPr>
            <p:custDataLst>
              <p:tags r:id="rId50"/>
            </p:custDataLst>
          </p:nvPr>
        </p:nvSpPr>
        <p:spPr>
          <a:xfrm>
            <a:off x="1214287" y="3113261"/>
            <a:ext cx="5588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TLSHAPE_SLT_1f15bda98b9141f69561c858f6493dc6_Shape">
            <a:extLst>
              <a:ext uri="{FF2B5EF4-FFF2-40B4-BE49-F238E27FC236}">
                <a16:creationId xmlns:a16="http://schemas.microsoft.com/office/drawing/2014/main" id="{49568C26-617C-A387-98C9-514E73753438}"/>
              </a:ext>
            </a:extLst>
          </p:cNvPr>
          <p:cNvSpPr/>
          <p:nvPr>
            <p:custDataLst>
              <p:tags r:id="rId51"/>
            </p:custDataLst>
          </p:nvPr>
        </p:nvSpPr>
        <p:spPr>
          <a:xfrm>
            <a:off x="3045597" y="3992947"/>
            <a:ext cx="7366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TLSHAPE_SLT_09e35f18fef64b998c755a0aaca05cda_Shape">
            <a:extLst>
              <a:ext uri="{FF2B5EF4-FFF2-40B4-BE49-F238E27FC236}">
                <a16:creationId xmlns:a16="http://schemas.microsoft.com/office/drawing/2014/main" id="{61AE26DC-C07F-B448-AA85-6EC22FE3CD1D}"/>
              </a:ext>
            </a:extLst>
          </p:cNvPr>
          <p:cNvSpPr/>
          <p:nvPr>
            <p:custDataLst>
              <p:tags r:id="rId52"/>
            </p:custDataLst>
          </p:nvPr>
        </p:nvSpPr>
        <p:spPr>
          <a:xfrm>
            <a:off x="4205427" y="4201566"/>
            <a:ext cx="12319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T_c5add20798a849cabe908ee7473d6906_Shape">
            <a:extLst>
              <a:ext uri="{FF2B5EF4-FFF2-40B4-BE49-F238E27FC236}">
                <a16:creationId xmlns:a16="http://schemas.microsoft.com/office/drawing/2014/main" id="{6F65B18F-8353-252F-B260-74FFDD3BFF29}"/>
              </a:ext>
            </a:extLst>
          </p:cNvPr>
          <p:cNvSpPr/>
          <p:nvPr>
            <p:custDataLst>
              <p:tags r:id="rId53"/>
            </p:custDataLst>
          </p:nvPr>
        </p:nvSpPr>
        <p:spPr>
          <a:xfrm>
            <a:off x="5853606" y="4486385"/>
            <a:ext cx="7366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TLSHAPE_SLT_fe30d8fd96d24f32a18563da29cb31b4_Shape">
            <a:extLst>
              <a:ext uri="{FF2B5EF4-FFF2-40B4-BE49-F238E27FC236}">
                <a16:creationId xmlns:a16="http://schemas.microsoft.com/office/drawing/2014/main" id="{1C7F2C14-83E3-3C6B-7E75-58D13F9D4C99}"/>
              </a:ext>
            </a:extLst>
          </p:cNvPr>
          <p:cNvSpPr/>
          <p:nvPr>
            <p:custDataLst>
              <p:tags r:id="rId54"/>
            </p:custDataLst>
          </p:nvPr>
        </p:nvSpPr>
        <p:spPr>
          <a:xfrm>
            <a:off x="5975693" y="4695003"/>
            <a:ext cx="12319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TLSHAPE_SLT_0eea1d34b96e4b469f9b71d9c1583eed_Shape">
            <a:extLst>
              <a:ext uri="{FF2B5EF4-FFF2-40B4-BE49-F238E27FC236}">
                <a16:creationId xmlns:a16="http://schemas.microsoft.com/office/drawing/2014/main" id="{A6DB5184-BFBE-6D09-FFD3-7EB674D2663B}"/>
              </a:ext>
            </a:extLst>
          </p:cNvPr>
          <p:cNvSpPr/>
          <p:nvPr>
            <p:custDataLst>
              <p:tags r:id="rId55"/>
            </p:custDataLst>
          </p:nvPr>
        </p:nvSpPr>
        <p:spPr>
          <a:xfrm>
            <a:off x="7440741" y="4903622"/>
            <a:ext cx="6731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TLSHAPE_SLT_f1871cb8ead94c9a9ab2883a2f49e010_Shape">
            <a:extLst>
              <a:ext uri="{FF2B5EF4-FFF2-40B4-BE49-F238E27FC236}">
                <a16:creationId xmlns:a16="http://schemas.microsoft.com/office/drawing/2014/main" id="{EFBF2415-2461-5987-9B9E-838BD7154DE6}"/>
              </a:ext>
            </a:extLst>
          </p:cNvPr>
          <p:cNvSpPr/>
          <p:nvPr>
            <p:custDataLst>
              <p:tags r:id="rId56"/>
            </p:custDataLst>
          </p:nvPr>
        </p:nvSpPr>
        <p:spPr>
          <a:xfrm>
            <a:off x="8417440" y="5188441"/>
            <a:ext cx="9271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T_e15fa74d05eb44b7bc46df284fa73e7e_Shape">
            <a:extLst>
              <a:ext uri="{FF2B5EF4-FFF2-40B4-BE49-F238E27FC236}">
                <a16:creationId xmlns:a16="http://schemas.microsoft.com/office/drawing/2014/main" id="{B3F6DF9B-8185-D2CC-788A-881CC5C71128}"/>
              </a:ext>
            </a:extLst>
          </p:cNvPr>
          <p:cNvSpPr/>
          <p:nvPr>
            <p:custDataLst>
              <p:tags r:id="rId57"/>
            </p:custDataLst>
          </p:nvPr>
        </p:nvSpPr>
        <p:spPr>
          <a:xfrm>
            <a:off x="9333095" y="5482318"/>
            <a:ext cx="4318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T_9cecb66db78842e6aff23caea10c8ba1_Shape">
            <a:extLst>
              <a:ext uri="{FF2B5EF4-FFF2-40B4-BE49-F238E27FC236}">
                <a16:creationId xmlns:a16="http://schemas.microsoft.com/office/drawing/2014/main" id="{63C8AD73-0070-04FA-3940-40B405A9E7E7}"/>
              </a:ext>
            </a:extLst>
          </p:cNvPr>
          <p:cNvSpPr/>
          <p:nvPr>
            <p:custDataLst>
              <p:tags r:id="rId58"/>
            </p:custDataLst>
          </p:nvPr>
        </p:nvSpPr>
        <p:spPr>
          <a:xfrm>
            <a:off x="10859186" y="5768449"/>
            <a:ext cx="3683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OTLSHAPE_SLT_6e8ff1571ede4173bdd3c6415d4bf695_Shape">
            <a:extLst>
              <a:ext uri="{FF2B5EF4-FFF2-40B4-BE49-F238E27FC236}">
                <a16:creationId xmlns:a16="http://schemas.microsoft.com/office/drawing/2014/main" id="{07ECB927-F7AC-628C-7921-137854889D35}"/>
              </a:ext>
            </a:extLst>
          </p:cNvPr>
          <p:cNvSpPr/>
          <p:nvPr>
            <p:custDataLst>
              <p:tags r:id="rId59"/>
            </p:custDataLst>
          </p:nvPr>
        </p:nvSpPr>
        <p:spPr>
          <a:xfrm>
            <a:off x="1763680" y="3553104"/>
            <a:ext cx="800100" cy="155025"/>
          </a:xfrm>
          <a:prstGeom prst="roundRect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OTLSHAPE_TB_00000000000000000000000000000000_ElapsedTime">
            <a:extLst>
              <a:ext uri="{FF2B5EF4-FFF2-40B4-BE49-F238E27FC236}">
                <a16:creationId xmlns:a16="http://schemas.microsoft.com/office/drawing/2014/main" id="{C5DD75BB-165E-B79F-AE2A-A4BA2F2EAF5A}"/>
              </a:ext>
            </a:extLst>
          </p:cNvPr>
          <p:cNvSpPr/>
          <p:nvPr>
            <p:custDataLst>
              <p:tags r:id="rId60"/>
            </p:custDataLst>
          </p:nvPr>
        </p:nvSpPr>
        <p:spPr>
          <a:xfrm>
            <a:off x="1092200" y="2098742"/>
            <a:ext cx="1092200" cy="37795"/>
          </a:xfrm>
          <a:prstGeom prst="rect">
            <a:avLst/>
          </a:prstGeom>
          <a:solidFill>
            <a:srgbClr val="FF0000">
              <a:alpha val="74902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TLSHAPE_SLT_50322f39d948437d9ad59e4fc4d1c8a1_ShapePercentage">
            <a:extLst>
              <a:ext uri="{FF2B5EF4-FFF2-40B4-BE49-F238E27FC236}">
                <a16:creationId xmlns:a16="http://schemas.microsoft.com/office/drawing/2014/main" id="{43738E6E-A335-4174-2604-580E3A4A6FE5}"/>
              </a:ext>
            </a:extLst>
          </p:cNvPr>
          <p:cNvSpPr/>
          <p:nvPr>
            <p:custDataLst>
              <p:tags r:id="rId61"/>
            </p:custDataLst>
          </p:nvPr>
        </p:nvSpPr>
        <p:spPr>
          <a:xfrm>
            <a:off x="1214287" y="3113261"/>
            <a:ext cx="558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TLSHAPE_SLT_1f15bda98b9141f69561c858f6493dc6_ShapePercentage">
            <a:extLst>
              <a:ext uri="{FF2B5EF4-FFF2-40B4-BE49-F238E27FC236}">
                <a16:creationId xmlns:a16="http://schemas.microsoft.com/office/drawing/2014/main" id="{C557471C-2B71-C5C5-BD4B-59CA0E7958ED}"/>
              </a:ext>
            </a:extLst>
          </p:cNvPr>
          <p:cNvSpPr/>
          <p:nvPr>
            <p:custDataLst>
              <p:tags r:id="rId62"/>
            </p:custDataLst>
          </p:nvPr>
        </p:nvSpPr>
        <p:spPr>
          <a:xfrm>
            <a:off x="3045597" y="3992947"/>
            <a:ext cx="177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TLSHAPE_SLT_09e35f18fef64b998c755a0aaca05cda_ShapePercentage">
            <a:extLst>
              <a:ext uri="{FF2B5EF4-FFF2-40B4-BE49-F238E27FC236}">
                <a16:creationId xmlns:a16="http://schemas.microsoft.com/office/drawing/2014/main" id="{C34253D7-F0B0-3EB7-C232-FF9530766C7E}"/>
              </a:ext>
            </a:extLst>
          </p:cNvPr>
          <p:cNvSpPr/>
          <p:nvPr>
            <p:custDataLst>
              <p:tags r:id="rId63"/>
            </p:custDataLst>
          </p:nvPr>
        </p:nvSpPr>
        <p:spPr>
          <a:xfrm>
            <a:off x="4205427" y="4201566"/>
            <a:ext cx="177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TLSHAPE_SLT_c5add20798a849cabe908ee7473d6906_ShapePercentage">
            <a:extLst>
              <a:ext uri="{FF2B5EF4-FFF2-40B4-BE49-F238E27FC236}">
                <a16:creationId xmlns:a16="http://schemas.microsoft.com/office/drawing/2014/main" id="{008C0E41-6781-8B3B-681F-BAE25801ABA5}"/>
              </a:ext>
            </a:extLst>
          </p:cNvPr>
          <p:cNvSpPr/>
          <p:nvPr>
            <p:custDataLst>
              <p:tags r:id="rId64"/>
            </p:custDataLst>
          </p:nvPr>
        </p:nvSpPr>
        <p:spPr>
          <a:xfrm>
            <a:off x="5853606" y="4486385"/>
            <a:ext cx="177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TLSHAPE_SLT_fe30d8fd96d24f32a18563da29cb31b4_ShapePercentage">
            <a:extLst>
              <a:ext uri="{FF2B5EF4-FFF2-40B4-BE49-F238E27FC236}">
                <a16:creationId xmlns:a16="http://schemas.microsoft.com/office/drawing/2014/main" id="{4AA6472E-B7EF-B7F9-31A5-A2FD0BDADB34}"/>
              </a:ext>
            </a:extLst>
          </p:cNvPr>
          <p:cNvSpPr/>
          <p:nvPr>
            <p:custDataLst>
              <p:tags r:id="rId65"/>
            </p:custDataLst>
          </p:nvPr>
        </p:nvSpPr>
        <p:spPr>
          <a:xfrm>
            <a:off x="5975693" y="4695003"/>
            <a:ext cx="177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TLSHAPE_SLT_0eea1d34b96e4b469f9b71d9c1583eed_ShapePercentage">
            <a:extLst>
              <a:ext uri="{FF2B5EF4-FFF2-40B4-BE49-F238E27FC236}">
                <a16:creationId xmlns:a16="http://schemas.microsoft.com/office/drawing/2014/main" id="{02E3FC0A-AA13-CA64-B64D-727E6570D6D3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7440741" y="4903622"/>
            <a:ext cx="177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TLSHAPE_SLT_f1871cb8ead94c9a9ab2883a2f49e010_ShapePercentage">
            <a:extLst>
              <a:ext uri="{FF2B5EF4-FFF2-40B4-BE49-F238E27FC236}">
                <a16:creationId xmlns:a16="http://schemas.microsoft.com/office/drawing/2014/main" id="{24B448BD-1FD5-13C7-453B-1BDCBEB974F9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8417440" y="5188441"/>
            <a:ext cx="177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TLSHAPE_SLT_e15fa74d05eb44b7bc46df284fa73e7e_ShapePercentage">
            <a:extLst>
              <a:ext uri="{FF2B5EF4-FFF2-40B4-BE49-F238E27FC236}">
                <a16:creationId xmlns:a16="http://schemas.microsoft.com/office/drawing/2014/main" id="{7432E8F0-2E96-13D8-30BF-F30D2C702511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9333095" y="5482318"/>
            <a:ext cx="177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OTLSHAPE_SLT_9cecb66db78842e6aff23caea10c8ba1_ShapePercentage">
            <a:extLst>
              <a:ext uri="{FF2B5EF4-FFF2-40B4-BE49-F238E27FC236}">
                <a16:creationId xmlns:a16="http://schemas.microsoft.com/office/drawing/2014/main" id="{E227A00E-68B0-099D-59FE-7DBFA806C85A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10859186" y="5768449"/>
            <a:ext cx="1778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OTLSHAPE_SLT_6e8ff1571ede4173bdd3c6415d4bf695_ShapePercentage">
            <a:extLst>
              <a:ext uri="{FF2B5EF4-FFF2-40B4-BE49-F238E27FC236}">
                <a16:creationId xmlns:a16="http://schemas.microsoft.com/office/drawing/2014/main" id="{40F58FF2-9921-B8EB-1387-AE85236F48C8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1763680" y="3553104"/>
            <a:ext cx="482600" cy="155025"/>
          </a:xfrm>
          <a:prstGeom prst="roundRect">
            <a:avLst/>
          </a:prstGeom>
          <a:solidFill>
            <a:schemeClr val="dk1">
              <a:alpha val="34902"/>
            </a:scheme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TLSHAPE_SL_185351a88b43462d997653ba565f040c_Header">
            <a:extLst>
              <a:ext uri="{FF2B5EF4-FFF2-40B4-BE49-F238E27FC236}">
                <a16:creationId xmlns:a16="http://schemas.microsoft.com/office/drawing/2014/main" id="{8B24A3FD-1D28-F080-F843-701E6997A910}"/>
              </a:ext>
            </a:extLst>
          </p:cNvPr>
          <p:cNvSpPr txBox="1"/>
          <p:nvPr>
            <p:custDataLst>
              <p:tags r:id="rId71"/>
            </p:custDataLst>
          </p:nvPr>
        </p:nvSpPr>
        <p:spPr>
          <a:xfrm>
            <a:off x="63500" y="2915945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Site preparation</a:t>
            </a:r>
          </a:p>
        </p:txBody>
      </p:sp>
      <p:sp>
        <p:nvSpPr>
          <p:cNvPr id="18" name="OTLSHAPE_SL_6884b2cf3b0141bf8ba76de1f41e68d9_Header">
            <a:extLst>
              <a:ext uri="{FF2B5EF4-FFF2-40B4-BE49-F238E27FC236}">
                <a16:creationId xmlns:a16="http://schemas.microsoft.com/office/drawing/2014/main" id="{8595FC56-0111-FCD6-1077-071988AD4193}"/>
              </a:ext>
            </a:extLst>
          </p:cNvPr>
          <p:cNvSpPr txBox="1"/>
          <p:nvPr>
            <p:custDataLst>
              <p:tags r:id="rId72"/>
            </p:custDataLst>
          </p:nvPr>
        </p:nvSpPr>
        <p:spPr>
          <a:xfrm>
            <a:off x="63500" y="3622869"/>
            <a:ext cx="901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lt1"/>
                </a:solidFill>
                <a:latin typeface="Calibri" panose="020F0502020204030204" pitchFamily="34" charset="0"/>
              </a:rPr>
              <a:t>Demolition</a:t>
            </a:r>
          </a:p>
        </p:txBody>
      </p:sp>
      <p:sp>
        <p:nvSpPr>
          <p:cNvPr id="21" name="OTLSHAPE_SL_68fd475c18284c8a8c203da9040e6fc3_Header">
            <a:extLst>
              <a:ext uri="{FF2B5EF4-FFF2-40B4-BE49-F238E27FC236}">
                <a16:creationId xmlns:a16="http://schemas.microsoft.com/office/drawing/2014/main" id="{23992997-3C45-0321-7215-41D1F26BE3CD}"/>
              </a:ext>
            </a:extLst>
          </p:cNvPr>
          <p:cNvSpPr txBox="1"/>
          <p:nvPr>
            <p:custDataLst>
              <p:tags r:id="rId73"/>
            </p:custDataLst>
          </p:nvPr>
        </p:nvSpPr>
        <p:spPr>
          <a:xfrm>
            <a:off x="63500" y="4004250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Framing &amp; structural work</a:t>
            </a:r>
          </a:p>
        </p:txBody>
      </p:sp>
      <p:sp>
        <p:nvSpPr>
          <p:cNvPr id="24" name="OTLSHAPE_SL_69d22243a932458c91a2b0a297c0915b_Header">
            <a:extLst>
              <a:ext uri="{FF2B5EF4-FFF2-40B4-BE49-F238E27FC236}">
                <a16:creationId xmlns:a16="http://schemas.microsoft.com/office/drawing/2014/main" id="{58714CB2-7142-7678-4C0D-EC467F1839D7}"/>
              </a:ext>
            </a:extLst>
          </p:cNvPr>
          <p:cNvSpPr txBox="1"/>
          <p:nvPr>
            <p:custDataLst>
              <p:tags r:id="rId74"/>
            </p:custDataLst>
          </p:nvPr>
        </p:nvSpPr>
        <p:spPr>
          <a:xfrm>
            <a:off x="63500" y="4601997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Electrical &amp; plumbing</a:t>
            </a:r>
          </a:p>
        </p:txBody>
      </p:sp>
      <p:sp>
        <p:nvSpPr>
          <p:cNvPr id="27" name="OTLSHAPE_SL_e38e0aa62bdb42dd8746625fcd2e9839_Header">
            <a:extLst>
              <a:ext uri="{FF2B5EF4-FFF2-40B4-BE49-F238E27FC236}">
                <a16:creationId xmlns:a16="http://schemas.microsoft.com/office/drawing/2014/main" id="{3F5C428C-B030-B945-086F-D19328A7DCC1}"/>
              </a:ext>
            </a:extLst>
          </p:cNvPr>
          <p:cNvSpPr txBox="1"/>
          <p:nvPr>
            <p:custDataLst>
              <p:tags r:id="rId75"/>
            </p:custDataLst>
          </p:nvPr>
        </p:nvSpPr>
        <p:spPr>
          <a:xfrm>
            <a:off x="63500" y="5552084"/>
            <a:ext cx="901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Interior finishing</a:t>
            </a:r>
          </a:p>
        </p:txBody>
      </p:sp>
      <p:sp>
        <p:nvSpPr>
          <p:cNvPr id="6" name="OTLSHAPE_TB_00000000000000000000000000000000_TodayMarkerShape">
            <a:extLst>
              <a:ext uri="{FF2B5EF4-FFF2-40B4-BE49-F238E27FC236}">
                <a16:creationId xmlns:a16="http://schemas.microsoft.com/office/drawing/2014/main" id="{EA805BBC-E231-75C1-D3B5-EEB90E7C3579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 flipV="1">
            <a:off x="2147599" y="2037782"/>
            <a:ext cx="63500" cy="60960"/>
          </a:xfrm>
          <a:prstGeom prst="triangle">
            <a:avLst/>
          </a:prstGeom>
          <a:solidFill>
            <a:srgbClr val="FF00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TLSHAPE_TB_00000000000000000000000000000000_TodayMarkerText">
            <a:extLst>
              <a:ext uri="{FF2B5EF4-FFF2-40B4-BE49-F238E27FC236}">
                <a16:creationId xmlns:a16="http://schemas.microsoft.com/office/drawing/2014/main" id="{68741A4E-F19E-F86D-9058-7543F7217548}"/>
              </a:ext>
            </a:extLst>
          </p:cNvPr>
          <p:cNvSpPr txBox="1"/>
          <p:nvPr>
            <p:custDataLst>
              <p:tags r:id="rId77"/>
            </p:custDataLst>
          </p:nvPr>
        </p:nvSpPr>
        <p:spPr>
          <a:xfrm>
            <a:off x="1993597" y="1851727"/>
            <a:ext cx="3683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pc="-12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90F3C9FC-5EB9-B67C-5DFA-32112FD1E3F4}"/>
              </a:ext>
            </a:extLst>
          </p:cNvPr>
          <p:cNvSpPr txBox="1"/>
          <p:nvPr>
            <p:custDataLst>
              <p:tags r:id="rId78"/>
            </p:custDataLst>
          </p:nvPr>
        </p:nvSpPr>
        <p:spPr>
          <a:xfrm>
            <a:off x="1143000" y="209715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2"/>
                </a:solidFill>
                <a:latin typeface="Calibri" panose="020F0502020204030204" pitchFamily="34" charset="0"/>
              </a:rPr>
              <a:t>2025</a:t>
            </a:r>
            <a:endParaRPr lang="en-US" sz="1200" b="1" spc="-20" dirty="0">
              <a:solidFill>
                <a:schemeClr val="lt2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074A31EC-45F3-AE06-1B01-1902343B763D}"/>
              </a:ext>
            </a:extLst>
          </p:cNvPr>
          <p:cNvSpPr txBox="1"/>
          <p:nvPr>
            <p:custDataLst>
              <p:tags r:id="rId79"/>
            </p:custDataLst>
          </p:nvPr>
        </p:nvSpPr>
        <p:spPr>
          <a:xfrm>
            <a:off x="10360593" y="2097155"/>
            <a:ext cx="31418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2"/>
                </a:solidFill>
                <a:latin typeface="Calibri" panose="020F0502020204030204" pitchFamily="34" charset="0"/>
              </a:rPr>
              <a:t>2026</a:t>
            </a:r>
          </a:p>
        </p:txBody>
      </p:sp>
      <p:sp>
        <p:nvSpPr>
          <p:cNvPr id="42" name="OTLSHAPE_SLT_7adc1049b783436485e992cca81634e6_JoinedDate">
            <a:extLst>
              <a:ext uri="{FF2B5EF4-FFF2-40B4-BE49-F238E27FC236}">
                <a16:creationId xmlns:a16="http://schemas.microsoft.com/office/drawing/2014/main" id="{60D93B95-ADEB-9F40-AF68-5A217C727FCB}"/>
              </a:ext>
            </a:extLst>
          </p:cNvPr>
          <p:cNvSpPr txBox="1"/>
          <p:nvPr>
            <p:custDataLst>
              <p:tags r:id="rId80"/>
            </p:custDataLst>
          </p:nvPr>
        </p:nvSpPr>
        <p:spPr>
          <a:xfrm>
            <a:off x="1092200" y="2912389"/>
            <a:ext cx="685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>
                <a:solidFill>
                  <a:srgbClr val="00A746"/>
                </a:solidFill>
                <a:latin typeface="Calibri" panose="020F0502020204030204" pitchFamily="34" charset="0"/>
              </a:rPr>
              <a:t>Aug 3 - Aug 4</a:t>
            </a:r>
            <a:endParaRPr lang="en-US" sz="1000" spc="-2" dirty="0">
              <a:solidFill>
                <a:srgbClr val="00A746"/>
              </a:solidFill>
              <a:latin typeface="Calibri" panose="020F0502020204030204" pitchFamily="34" charset="0"/>
            </a:endParaRPr>
          </a:p>
        </p:txBody>
      </p:sp>
      <p:sp>
        <p:nvSpPr>
          <p:cNvPr id="43" name="OTLSHAPE_SLT_7adc1049b783436485e992cca81634e6_Title">
            <a:extLst>
              <a:ext uri="{FF2B5EF4-FFF2-40B4-BE49-F238E27FC236}">
                <a16:creationId xmlns:a16="http://schemas.microsoft.com/office/drawing/2014/main" id="{AAECD9D9-FB0A-8C98-C13D-4C8F3031DACF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1315845" y="2741870"/>
            <a:ext cx="1485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Site survey and inspection</a:t>
            </a:r>
          </a:p>
        </p:txBody>
      </p:sp>
      <p:sp>
        <p:nvSpPr>
          <p:cNvPr id="51" name="OTLSHAPE_SLT_50322f39d948437d9ad59e4fc4d1c8a1_JoinedDate">
            <a:extLst>
              <a:ext uri="{FF2B5EF4-FFF2-40B4-BE49-F238E27FC236}">
                <a16:creationId xmlns:a16="http://schemas.microsoft.com/office/drawing/2014/main" id="{10014F32-815F-CBB3-1E4B-D7FB383EDB0C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1214287" y="3276032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rgbClr val="00A746"/>
                </a:solidFill>
                <a:latin typeface="Calibri" panose="020F0502020204030204" pitchFamily="34" charset="0"/>
              </a:rPr>
              <a:t>Aug 5 - Aug 13</a:t>
            </a:r>
          </a:p>
        </p:txBody>
      </p:sp>
      <p:sp>
        <p:nvSpPr>
          <p:cNvPr id="52" name="OTLSHAPE_SLT_50322f39d948437d9ad59e4fc4d1c8a1_Title">
            <a:extLst>
              <a:ext uri="{FF2B5EF4-FFF2-40B4-BE49-F238E27FC236}">
                <a16:creationId xmlns:a16="http://schemas.microsoft.com/office/drawing/2014/main" id="{CE11D04F-C1A3-2594-ECCE-32DF9E5DDD41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1865238" y="3105514"/>
            <a:ext cx="787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dk1"/>
                </a:solidFill>
                <a:latin typeface="Calibri" panose="020F0502020204030204" pitchFamily="34" charset="0"/>
              </a:rPr>
              <a:t>Site clearance</a:t>
            </a:r>
          </a:p>
        </p:txBody>
      </p:sp>
      <p:sp>
        <p:nvSpPr>
          <p:cNvPr id="53" name="OTLSHAPE_SLT_50322f39d948437d9ad59e4fc4d1c8a1_TextPercentage">
            <a:extLst>
              <a:ext uri="{FF2B5EF4-FFF2-40B4-BE49-F238E27FC236}">
                <a16:creationId xmlns:a16="http://schemas.microsoft.com/office/drawing/2014/main" id="{5BC3DBE8-1C42-BBC6-5025-ABC26D11FC85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1479666" y="3113261"/>
            <a:ext cx="292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8">
                <a:solidFill>
                  <a:schemeClr val="lt2"/>
                </a:solidFill>
                <a:latin typeface="Calibri" panose="020F0502020204030204" pitchFamily="34" charset="0"/>
              </a:rPr>
              <a:t>100%</a:t>
            </a:r>
          </a:p>
        </p:txBody>
      </p:sp>
      <p:sp>
        <p:nvSpPr>
          <p:cNvPr id="69" name="OTLSHAPE_SLT_1f15bda98b9141f69561c858f6493dc6_JoinedDate">
            <a:extLst>
              <a:ext uri="{FF2B5EF4-FFF2-40B4-BE49-F238E27FC236}">
                <a16:creationId xmlns:a16="http://schemas.microsoft.com/office/drawing/2014/main" id="{D70276E1-1B0F-047E-8B46-ED0CE1F716F6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2174454" y="3992947"/>
            <a:ext cx="723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00A746"/>
                </a:solidFill>
                <a:latin typeface="Calibri" panose="020F0502020204030204" pitchFamily="34" charset="0"/>
              </a:rPr>
              <a:t>Sep 4 - Sep 15</a:t>
            </a:r>
          </a:p>
        </p:txBody>
      </p:sp>
      <p:sp>
        <p:nvSpPr>
          <p:cNvPr id="70" name="OTLSHAPE_SLT_1f15bda98b9141f69561c858f6493dc6_Title">
            <a:extLst>
              <a:ext uri="{FF2B5EF4-FFF2-40B4-BE49-F238E27FC236}">
                <a16:creationId xmlns:a16="http://schemas.microsoft.com/office/drawing/2014/main" id="{AE9F5B36-61A7-4BB4-7DBF-D475A23CA8A9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3879679" y="3985200"/>
            <a:ext cx="1397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Frame building structure</a:t>
            </a:r>
          </a:p>
        </p:txBody>
      </p:sp>
      <p:sp>
        <p:nvSpPr>
          <p:cNvPr id="71" name="OTLSHAPE_SLT_1f15bda98b9141f69561c858f6493dc6_TextPercentage">
            <a:extLst>
              <a:ext uri="{FF2B5EF4-FFF2-40B4-BE49-F238E27FC236}">
                <a16:creationId xmlns:a16="http://schemas.microsoft.com/office/drawing/2014/main" id="{F0659632-2090-2138-F51F-A6BE24806DDC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3058297" y="3992947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78" name="OTLSHAPE_SLT_09e35f18fef64b998c755a0aaca05cda_JoinedDate">
            <a:extLst>
              <a:ext uri="{FF2B5EF4-FFF2-40B4-BE49-F238E27FC236}">
                <a16:creationId xmlns:a16="http://schemas.microsoft.com/office/drawing/2014/main" id="{DB33F4EF-5F39-7657-59FD-78D6DEFD4FAE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3277811" y="420156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00A746"/>
                </a:solidFill>
                <a:latin typeface="Calibri" panose="020F0502020204030204" pitchFamily="34" charset="0"/>
              </a:rPr>
              <a:t>Sep 23 - Oct 12</a:t>
            </a:r>
          </a:p>
        </p:txBody>
      </p:sp>
      <p:sp>
        <p:nvSpPr>
          <p:cNvPr id="79" name="OTLSHAPE_SLT_09e35f18fef64b998c755a0aaca05cda_Title">
            <a:extLst>
              <a:ext uri="{FF2B5EF4-FFF2-40B4-BE49-F238E27FC236}">
                <a16:creationId xmlns:a16="http://schemas.microsoft.com/office/drawing/2014/main" id="{1C3AE8CA-C360-7226-37EA-A1DD31F29FE5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5527858" y="4193819"/>
            <a:ext cx="1663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Install structural components</a:t>
            </a:r>
          </a:p>
        </p:txBody>
      </p:sp>
      <p:sp>
        <p:nvSpPr>
          <p:cNvPr id="80" name="OTLSHAPE_SLT_09e35f18fef64b998c755a0aaca05cda_TextPercentage">
            <a:extLst>
              <a:ext uri="{FF2B5EF4-FFF2-40B4-BE49-F238E27FC236}">
                <a16:creationId xmlns:a16="http://schemas.microsoft.com/office/drawing/2014/main" id="{077A226D-A832-EF53-2041-E3ADA98E380E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4218127" y="4201566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90" name="OTLSHAPE_SLT_c5add20798a849cabe908ee7473d6906_JoinedDate">
            <a:extLst>
              <a:ext uri="{FF2B5EF4-FFF2-40B4-BE49-F238E27FC236}">
                <a16:creationId xmlns:a16="http://schemas.microsoft.com/office/drawing/2014/main" id="{E6596E23-8623-97EA-0F50-19B2B8D1C978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4933906" y="4486385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00A746"/>
                </a:solidFill>
                <a:latin typeface="Calibri" panose="020F0502020204030204" pitchFamily="34" charset="0"/>
              </a:rPr>
              <a:t>Oct 20 - Oct 31</a:t>
            </a:r>
          </a:p>
        </p:txBody>
      </p:sp>
      <p:sp>
        <p:nvSpPr>
          <p:cNvPr id="91" name="OTLSHAPE_SLT_c5add20798a849cabe908ee7473d6906_Title">
            <a:extLst>
              <a:ext uri="{FF2B5EF4-FFF2-40B4-BE49-F238E27FC236}">
                <a16:creationId xmlns:a16="http://schemas.microsoft.com/office/drawing/2014/main" id="{E248E0DD-1E95-A827-0DEA-6F5CE8198660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6636887" y="4478637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Rough-in electrical wiring</a:t>
            </a:r>
          </a:p>
        </p:txBody>
      </p:sp>
      <p:sp>
        <p:nvSpPr>
          <p:cNvPr id="92" name="OTLSHAPE_SLT_c5add20798a849cabe908ee7473d6906_TextPercentage">
            <a:extLst>
              <a:ext uri="{FF2B5EF4-FFF2-40B4-BE49-F238E27FC236}">
                <a16:creationId xmlns:a16="http://schemas.microsoft.com/office/drawing/2014/main" id="{3B4D6AF4-2B43-DB7D-7339-BC11A3F77F2A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5866306" y="4486385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99" name="OTLSHAPE_SLT_fe30d8fd96d24f32a18563da29cb31b4_JoinedDate">
            <a:extLst>
              <a:ext uri="{FF2B5EF4-FFF2-40B4-BE49-F238E27FC236}">
                <a16:creationId xmlns:a16="http://schemas.microsoft.com/office/drawing/2014/main" id="{7ACE5347-9CBC-5F3B-D873-527D7B070BA7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5030551" y="4695003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00A746"/>
                </a:solidFill>
                <a:latin typeface="Calibri" panose="020F0502020204030204" pitchFamily="34" charset="0"/>
              </a:rPr>
              <a:t>Oct 22 - Nov 10</a:t>
            </a:r>
          </a:p>
        </p:txBody>
      </p:sp>
      <p:sp>
        <p:nvSpPr>
          <p:cNvPr id="100" name="OTLSHAPE_SLT_fe30d8fd96d24f32a18563da29cb31b4_Title">
            <a:extLst>
              <a:ext uri="{FF2B5EF4-FFF2-40B4-BE49-F238E27FC236}">
                <a16:creationId xmlns:a16="http://schemas.microsoft.com/office/drawing/2014/main" id="{2A7BA55B-9EF7-661E-C244-153E1F73FBF6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7247324" y="4687256"/>
            <a:ext cx="1079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Rough-in plumbing</a:t>
            </a:r>
          </a:p>
        </p:txBody>
      </p:sp>
      <p:sp>
        <p:nvSpPr>
          <p:cNvPr id="101" name="OTLSHAPE_SLT_fe30d8fd96d24f32a18563da29cb31b4_TextPercentage">
            <a:extLst>
              <a:ext uri="{FF2B5EF4-FFF2-40B4-BE49-F238E27FC236}">
                <a16:creationId xmlns:a16="http://schemas.microsoft.com/office/drawing/2014/main" id="{B79224F6-33A3-4F52-0F24-6F9995589786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5988393" y="4695003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108" name="OTLSHAPE_SLT_0eea1d34b96e4b469f9b71d9c1583eed_JoinedDate">
            <a:extLst>
              <a:ext uri="{FF2B5EF4-FFF2-40B4-BE49-F238E27FC236}">
                <a16:creationId xmlns:a16="http://schemas.microsoft.com/office/drawing/2014/main" id="{86DAE6F8-1570-295A-19D2-01969774C565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6470157" y="4903622"/>
            <a:ext cx="825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00A746"/>
                </a:solidFill>
                <a:latin typeface="Calibri" panose="020F0502020204030204" pitchFamily="34" charset="0"/>
              </a:rPr>
              <a:t>Nov 15 - Nov 25</a:t>
            </a:r>
          </a:p>
        </p:txBody>
      </p:sp>
      <p:sp>
        <p:nvSpPr>
          <p:cNvPr id="109" name="OTLSHAPE_SLT_0eea1d34b96e4b469f9b71d9c1583eed_Title">
            <a:extLst>
              <a:ext uri="{FF2B5EF4-FFF2-40B4-BE49-F238E27FC236}">
                <a16:creationId xmlns:a16="http://schemas.microsoft.com/office/drawing/2014/main" id="{DC4B4657-0D38-8CE0-7F4A-75874BFB718E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8213778" y="4895875"/>
            <a:ext cx="1651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Install fixtures &amp; connections</a:t>
            </a:r>
          </a:p>
        </p:txBody>
      </p:sp>
      <p:sp>
        <p:nvSpPr>
          <p:cNvPr id="110" name="OTLSHAPE_SLT_0eea1d34b96e4b469f9b71d9c1583eed_TextPercentage">
            <a:extLst>
              <a:ext uri="{FF2B5EF4-FFF2-40B4-BE49-F238E27FC236}">
                <a16:creationId xmlns:a16="http://schemas.microsoft.com/office/drawing/2014/main" id="{7A080372-9A4B-F0F0-2E5D-CA7CD268DDE5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7453441" y="4903622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120" name="OTLSHAPE_SLT_f1871cb8ead94c9a9ab2883a2f49e010_JoinedDate">
            <a:extLst>
              <a:ext uri="{FF2B5EF4-FFF2-40B4-BE49-F238E27FC236}">
                <a16:creationId xmlns:a16="http://schemas.microsoft.com/office/drawing/2014/main" id="{DCAB7A60-B6D7-E3DB-DF89-AF9013CD49FA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7532665" y="5188441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00A746"/>
                </a:solidFill>
                <a:latin typeface="Calibri" panose="020F0502020204030204" pitchFamily="34" charset="0"/>
              </a:rPr>
              <a:t>Dec 1 - Dec 15</a:t>
            </a:r>
          </a:p>
        </p:txBody>
      </p:sp>
      <p:sp>
        <p:nvSpPr>
          <p:cNvPr id="121" name="OTLSHAPE_SLT_f1871cb8ead94c9a9ab2883a2f49e010_Title">
            <a:extLst>
              <a:ext uri="{FF2B5EF4-FFF2-40B4-BE49-F238E27FC236}">
                <a16:creationId xmlns:a16="http://schemas.microsoft.com/office/drawing/2014/main" id="{9D98E9D5-DA40-B09B-D9D7-D59B6480B734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9434652" y="5180693"/>
            <a:ext cx="1511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dk1"/>
                </a:solidFill>
                <a:latin typeface="Calibri" panose="020F0502020204030204" pitchFamily="34" charset="0"/>
              </a:rPr>
              <a:t>Install drywall &amp; insulation</a:t>
            </a:r>
          </a:p>
        </p:txBody>
      </p:sp>
      <p:sp>
        <p:nvSpPr>
          <p:cNvPr id="122" name="OTLSHAPE_SLT_f1871cb8ead94c9a9ab2883a2f49e010_TextPercentage">
            <a:extLst>
              <a:ext uri="{FF2B5EF4-FFF2-40B4-BE49-F238E27FC236}">
                <a16:creationId xmlns:a16="http://schemas.microsoft.com/office/drawing/2014/main" id="{2FD487A0-8364-9E3B-7692-95DB92D351BE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8430140" y="5188441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129" name="OTLSHAPE_SLT_e15fa74d05eb44b7bc46df284fa73e7e_JoinedDate">
            <a:extLst>
              <a:ext uri="{FF2B5EF4-FFF2-40B4-BE49-F238E27FC236}">
                <a16:creationId xmlns:a16="http://schemas.microsoft.com/office/drawing/2014/main" id="{74643FEF-412C-FC26-FFC6-FFF9A2B904B2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383931" y="5482318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00A746"/>
                </a:solidFill>
                <a:latin typeface="Calibri" panose="020F0502020204030204" pitchFamily="34" charset="0"/>
              </a:rPr>
              <a:t>Dec 16 - Dec 22</a:t>
            </a:r>
          </a:p>
        </p:txBody>
      </p:sp>
      <p:sp>
        <p:nvSpPr>
          <p:cNvPr id="130" name="OTLSHAPE_SLT_e15fa74d05eb44b7bc46df284fa73e7e_Title">
            <a:extLst>
              <a:ext uri="{FF2B5EF4-FFF2-40B4-BE49-F238E27FC236}">
                <a16:creationId xmlns:a16="http://schemas.microsoft.com/office/drawing/2014/main" id="{65AE0FD9-8BB9-D219-152D-FCF47FA59FA6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9861958" y="5389312"/>
            <a:ext cx="105827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Paint interior walls &amp; ceilings</a:t>
            </a:r>
          </a:p>
        </p:txBody>
      </p:sp>
      <p:sp>
        <p:nvSpPr>
          <p:cNvPr id="131" name="OTLSHAPE_SLT_e15fa74d05eb44b7bc46df284fa73e7e_TextPercentage">
            <a:extLst>
              <a:ext uri="{FF2B5EF4-FFF2-40B4-BE49-F238E27FC236}">
                <a16:creationId xmlns:a16="http://schemas.microsoft.com/office/drawing/2014/main" id="{17C1499D-F291-9BCC-2B65-3ACF8BD3B6AF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9345795" y="5482318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138" name="OTLSHAPE_SLT_9cecb66db78842e6aff23caea10c8ba1_JoinedDate">
            <a:extLst>
              <a:ext uri="{FF2B5EF4-FFF2-40B4-BE49-F238E27FC236}">
                <a16:creationId xmlns:a16="http://schemas.microsoft.com/office/drawing/2014/main" id="{47937DAF-D160-1185-64DB-EA82E8186E9D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9964040" y="5768449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00A746"/>
                </a:solidFill>
                <a:latin typeface="Calibri" panose="020F0502020204030204" pitchFamily="34" charset="0"/>
              </a:rPr>
              <a:t>Jan 10 - Jan 15</a:t>
            </a:r>
          </a:p>
        </p:txBody>
      </p:sp>
      <p:sp>
        <p:nvSpPr>
          <p:cNvPr id="139" name="OTLSHAPE_SLT_9cecb66db78842e6aff23caea10c8ba1_Title">
            <a:extLst>
              <a:ext uri="{FF2B5EF4-FFF2-40B4-BE49-F238E27FC236}">
                <a16:creationId xmlns:a16="http://schemas.microsoft.com/office/drawing/2014/main" id="{7EC8EE7D-CF81-9077-9218-CE2D32D2AD00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10859186" y="5923474"/>
            <a:ext cx="6350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6" dirty="0">
                <a:solidFill>
                  <a:schemeClr val="dk1"/>
                </a:solidFill>
                <a:latin typeface="Calibri" panose="020F0502020204030204" pitchFamily="34" charset="0"/>
              </a:rPr>
              <a:t>Flooring installation</a:t>
            </a:r>
          </a:p>
        </p:txBody>
      </p:sp>
      <p:sp>
        <p:nvSpPr>
          <p:cNvPr id="140" name="OTLSHAPE_SLT_9cecb66db78842e6aff23caea10c8ba1_TextPercentage">
            <a:extLst>
              <a:ext uri="{FF2B5EF4-FFF2-40B4-BE49-F238E27FC236}">
                <a16:creationId xmlns:a16="http://schemas.microsoft.com/office/drawing/2014/main" id="{1714CF71-7058-7988-8CD0-3E343F678EAB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0871886" y="5768449"/>
            <a:ext cx="165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0%</a:t>
            </a:r>
          </a:p>
        </p:txBody>
      </p:sp>
      <p:sp>
        <p:nvSpPr>
          <p:cNvPr id="189" name="OTLSHAPE_SLT_6e8ff1571ede4173bdd3c6415d4bf695_JoinedDate">
            <a:extLst>
              <a:ext uri="{FF2B5EF4-FFF2-40B4-BE49-F238E27FC236}">
                <a16:creationId xmlns:a16="http://schemas.microsoft.com/office/drawing/2014/main" id="{B0C54487-7F3A-F8D6-ABEF-43EB91856913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1763680" y="3708129"/>
            <a:ext cx="8128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4" dirty="0">
                <a:solidFill>
                  <a:srgbClr val="00A746"/>
                </a:solidFill>
                <a:latin typeface="Calibri" panose="020F0502020204030204" pitchFamily="34" charset="0"/>
              </a:rPr>
              <a:t>Aug 14 - Aug 26</a:t>
            </a:r>
          </a:p>
        </p:txBody>
      </p:sp>
      <p:sp>
        <p:nvSpPr>
          <p:cNvPr id="190" name="OTLSHAPE_SLT_6e8ff1571ede4173bdd3c6415d4bf695_Title">
            <a:extLst>
              <a:ext uri="{FF2B5EF4-FFF2-40B4-BE49-F238E27FC236}">
                <a16:creationId xmlns:a16="http://schemas.microsoft.com/office/drawing/2014/main" id="{1A21CF1A-51AA-A9C8-D265-59F77337BB34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2658806" y="3545357"/>
            <a:ext cx="635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>
                <a:solidFill>
                  <a:schemeClr val="dk1"/>
                </a:solidFill>
                <a:latin typeface="Calibri" panose="020F0502020204030204" pitchFamily="34" charset="0"/>
              </a:rPr>
              <a:t>Demolition</a:t>
            </a:r>
          </a:p>
        </p:txBody>
      </p:sp>
      <p:sp>
        <p:nvSpPr>
          <p:cNvPr id="191" name="OTLSHAPE_SLT_6e8ff1571ede4173bdd3c6415d4bf695_TextPercentage">
            <a:extLst>
              <a:ext uri="{FF2B5EF4-FFF2-40B4-BE49-F238E27FC236}">
                <a16:creationId xmlns:a16="http://schemas.microsoft.com/office/drawing/2014/main" id="{64BB1071-80CC-6E91-4839-D3BA6575DC52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2020212" y="3553104"/>
            <a:ext cx="228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>
                <a:solidFill>
                  <a:schemeClr val="lt2"/>
                </a:solidFill>
                <a:latin typeface="Calibri" panose="020F0502020204030204" pitchFamily="34" charset="0"/>
              </a:rPr>
              <a:t>60%</a:t>
            </a:r>
          </a:p>
        </p:txBody>
      </p:sp>
      <p:sp>
        <p:nvSpPr>
          <p:cNvPr id="236" name="OTLSHAPE_TB_00000000000000000000000000000000_MiddleTimescaleInterval1">
            <a:extLst>
              <a:ext uri="{FF2B5EF4-FFF2-40B4-BE49-F238E27FC236}">
                <a16:creationId xmlns:a16="http://schemas.microsoft.com/office/drawing/2014/main" id="{2D123FF0-65BE-40CB-87B8-79DF9E169380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1143000" y="2289179"/>
            <a:ext cx="25006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2">
                <a:solidFill>
                  <a:schemeClr val="lt2"/>
                </a:solidFill>
                <a:latin typeface="Calibri" panose="020F0502020204030204" pitchFamily="34" charset="0"/>
              </a:rPr>
              <a:t>Aug</a:t>
            </a:r>
          </a:p>
        </p:txBody>
      </p:sp>
      <p:sp>
        <p:nvSpPr>
          <p:cNvPr id="238" name="OTLSHAPE_TB_00000000000000000000000000000000_MiddleTimescaleInterval2">
            <a:extLst>
              <a:ext uri="{FF2B5EF4-FFF2-40B4-BE49-F238E27FC236}">
                <a16:creationId xmlns:a16="http://schemas.microsoft.com/office/drawing/2014/main" id="{F55D82CA-72FB-C559-026F-49F435050280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2913266" y="2289179"/>
            <a:ext cx="23166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2"/>
                </a:solidFill>
                <a:latin typeface="Calibri" panose="020F0502020204030204" pitchFamily="34" charset="0"/>
              </a:rPr>
              <a:t>Sep</a:t>
            </a:r>
          </a:p>
        </p:txBody>
      </p:sp>
      <p:sp>
        <p:nvSpPr>
          <p:cNvPr id="240" name="OTLSHAPE_TB_00000000000000000000000000000000_MiddleTimescaleInterval3">
            <a:extLst>
              <a:ext uri="{FF2B5EF4-FFF2-40B4-BE49-F238E27FC236}">
                <a16:creationId xmlns:a16="http://schemas.microsoft.com/office/drawing/2014/main" id="{D891BF8D-AB8D-A708-A50B-A03F4CC632B1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4744576" y="2289179"/>
            <a:ext cx="21967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lt2"/>
                </a:solidFill>
                <a:latin typeface="Calibri" panose="020F0502020204030204" pitchFamily="34" charset="0"/>
              </a:rPr>
              <a:t>Oct</a:t>
            </a:r>
          </a:p>
        </p:txBody>
      </p:sp>
      <p:sp>
        <p:nvSpPr>
          <p:cNvPr id="242" name="OTLSHAPE_TB_00000000000000000000000000000000_MiddleTimescaleInterval4">
            <a:extLst>
              <a:ext uri="{FF2B5EF4-FFF2-40B4-BE49-F238E27FC236}">
                <a16:creationId xmlns:a16="http://schemas.microsoft.com/office/drawing/2014/main" id="{C0A82B2B-CBA3-E8D4-FDA6-76E361DF86CE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6636930" y="2289179"/>
            <a:ext cx="25400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lt2"/>
                </a:solidFill>
                <a:latin typeface="Calibri" panose="020F0502020204030204" pitchFamily="34" charset="0"/>
              </a:rPr>
              <a:t>Nov</a:t>
            </a:r>
          </a:p>
        </p:txBody>
      </p:sp>
      <p:sp>
        <p:nvSpPr>
          <p:cNvPr id="244" name="OTLSHAPE_TB_00000000000000000000000000000000_MiddleTimescaleInterval5">
            <a:extLst>
              <a:ext uri="{FF2B5EF4-FFF2-40B4-BE49-F238E27FC236}">
                <a16:creationId xmlns:a16="http://schemas.microsoft.com/office/drawing/2014/main" id="{39CBE8B2-B8E1-CE1E-77B6-D4B4DABA0CDA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8468240" y="2289179"/>
            <a:ext cx="238848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2"/>
                </a:solidFill>
                <a:latin typeface="Calibri" panose="020F0502020204030204" pitchFamily="34" charset="0"/>
              </a:rPr>
              <a:t>Dec</a:t>
            </a:r>
          </a:p>
        </p:txBody>
      </p:sp>
      <p:sp>
        <p:nvSpPr>
          <p:cNvPr id="246" name="OTLSHAPE_TB_00000000000000000000000000000000_MiddleTimescaleInterval6">
            <a:extLst>
              <a:ext uri="{FF2B5EF4-FFF2-40B4-BE49-F238E27FC236}">
                <a16:creationId xmlns:a16="http://schemas.microsoft.com/office/drawing/2014/main" id="{48A4712D-1F37-0A35-B178-A43A66A3EF14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10360593" y="2289179"/>
            <a:ext cx="209994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lt2"/>
                </a:solidFill>
                <a:latin typeface="Calibri" panose="020F0502020204030204" pitchFamily="34" charset="0"/>
              </a:rPr>
              <a:t>Jan</a:t>
            </a:r>
          </a:p>
        </p:txBody>
      </p:sp>
      <p:sp>
        <p:nvSpPr>
          <p:cNvPr id="285" name="OTLSHAPE_TB_00000000000000000000000000000000_BottomTimescaleInterval2">
            <a:extLst>
              <a:ext uri="{FF2B5EF4-FFF2-40B4-BE49-F238E27FC236}">
                <a16:creationId xmlns:a16="http://schemas.microsoft.com/office/drawing/2014/main" id="{AC9B314C-7F15-C70D-56D2-60AAEE72EE42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1570306" y="248120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lt2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287" name="OTLSHAPE_TB_00000000000000000000000000000000_BottomTimescaleInterval3">
            <a:extLst>
              <a:ext uri="{FF2B5EF4-FFF2-40B4-BE49-F238E27FC236}">
                <a16:creationId xmlns:a16="http://schemas.microsoft.com/office/drawing/2014/main" id="{D6EB1A9C-A0D1-4C3E-ACC2-8B886BB56A5A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1997611" y="248120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lt2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89" name="OTLSHAPE_TB_00000000000000000000000000000000_BottomTimescaleInterval4">
            <a:extLst>
              <a:ext uri="{FF2B5EF4-FFF2-40B4-BE49-F238E27FC236}">
                <a16:creationId xmlns:a16="http://schemas.microsoft.com/office/drawing/2014/main" id="{162C6BBD-31F6-D3C4-F053-BA205B575FD9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2424917" y="248120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lt2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91" name="OTLSHAPE_TB_00000000000000000000000000000000_BottomTimescaleInterval5">
            <a:extLst>
              <a:ext uri="{FF2B5EF4-FFF2-40B4-BE49-F238E27FC236}">
                <a16:creationId xmlns:a16="http://schemas.microsoft.com/office/drawing/2014/main" id="{91754196-9DD5-1402-53D0-FE7D0298DE74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2852223" y="248120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lt2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93" name="OTLSHAPE_TB_00000000000000000000000000000000_BottomTimescaleInterval6">
            <a:extLst>
              <a:ext uri="{FF2B5EF4-FFF2-40B4-BE49-F238E27FC236}">
                <a16:creationId xmlns:a16="http://schemas.microsoft.com/office/drawing/2014/main" id="{8F7C4436-9E52-F780-E0EE-21F260F25772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3279528" y="248120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lt2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95" name="OTLSHAPE_TB_00000000000000000000000000000000_BottomTimescaleInterval7">
            <a:extLst>
              <a:ext uri="{FF2B5EF4-FFF2-40B4-BE49-F238E27FC236}">
                <a16:creationId xmlns:a16="http://schemas.microsoft.com/office/drawing/2014/main" id="{F1F631B0-6584-CD25-28AA-97C2A6D5F357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3706834" y="248120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lt2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97" name="OTLSHAPE_TB_00000000000000000000000000000000_BottomTimescaleInterval8">
            <a:extLst>
              <a:ext uri="{FF2B5EF4-FFF2-40B4-BE49-F238E27FC236}">
                <a16:creationId xmlns:a16="http://schemas.microsoft.com/office/drawing/2014/main" id="{2FF7D2CA-74E6-1502-8C75-9D1B63DE9740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4134140" y="248120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lt2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99" name="OTLSHAPE_TB_00000000000000000000000000000000_BottomTimescaleInterval9">
            <a:extLst>
              <a:ext uri="{FF2B5EF4-FFF2-40B4-BE49-F238E27FC236}">
                <a16:creationId xmlns:a16="http://schemas.microsoft.com/office/drawing/2014/main" id="{2D6F63E9-929F-28DD-528C-0F431E86F893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4561445" y="2481203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lt2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301" name="OTLSHAPE_TB_00000000000000000000000000000000_BottomTimescaleInterval10">
            <a:extLst>
              <a:ext uri="{FF2B5EF4-FFF2-40B4-BE49-F238E27FC236}">
                <a16:creationId xmlns:a16="http://schemas.microsoft.com/office/drawing/2014/main" id="{D391108A-6536-05A6-1243-6B4716EF6B81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4988751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303" name="OTLSHAPE_TB_00000000000000000000000000000000_BottomTimescaleInterval11">
            <a:extLst>
              <a:ext uri="{FF2B5EF4-FFF2-40B4-BE49-F238E27FC236}">
                <a16:creationId xmlns:a16="http://schemas.microsoft.com/office/drawing/2014/main" id="{926009BC-ABC9-54E5-9224-E40EA7070AFF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5416056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305" name="OTLSHAPE_TB_00000000000000000000000000000000_BottomTimescaleInterval12">
            <a:extLst>
              <a:ext uri="{FF2B5EF4-FFF2-40B4-BE49-F238E27FC236}">
                <a16:creationId xmlns:a16="http://schemas.microsoft.com/office/drawing/2014/main" id="{B2F3A085-7347-1B7A-0E99-A287FDD4492C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5843362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307" name="OTLSHAPE_TB_00000000000000000000000000000000_BottomTimescaleInterval13">
            <a:extLst>
              <a:ext uri="{FF2B5EF4-FFF2-40B4-BE49-F238E27FC236}">
                <a16:creationId xmlns:a16="http://schemas.microsoft.com/office/drawing/2014/main" id="{668DCD40-DDCF-1A6E-13BC-303230132DA6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6270668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309" name="OTLSHAPE_TB_00000000000000000000000000000000_BottomTimescaleInterval14">
            <a:extLst>
              <a:ext uri="{FF2B5EF4-FFF2-40B4-BE49-F238E27FC236}">
                <a16:creationId xmlns:a16="http://schemas.microsoft.com/office/drawing/2014/main" id="{7DB1043B-C755-A42A-47FD-8611FAD4D4BF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6697973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311" name="OTLSHAPE_TB_00000000000000000000000000000000_BottomTimescaleInterval15">
            <a:extLst>
              <a:ext uri="{FF2B5EF4-FFF2-40B4-BE49-F238E27FC236}">
                <a16:creationId xmlns:a16="http://schemas.microsoft.com/office/drawing/2014/main" id="{2024908C-5867-0509-B70D-66CBDF3957AC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7125279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313" name="OTLSHAPE_TB_00000000000000000000000000000000_BottomTimescaleInterval16">
            <a:extLst>
              <a:ext uri="{FF2B5EF4-FFF2-40B4-BE49-F238E27FC236}">
                <a16:creationId xmlns:a16="http://schemas.microsoft.com/office/drawing/2014/main" id="{F5C19A2E-3878-49E0-6CC0-76F46BE8657D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7552585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315" name="OTLSHAPE_TB_00000000000000000000000000000000_BottomTimescaleInterval17">
            <a:extLst>
              <a:ext uri="{FF2B5EF4-FFF2-40B4-BE49-F238E27FC236}">
                <a16:creationId xmlns:a16="http://schemas.microsoft.com/office/drawing/2014/main" id="{624E55D5-CEF8-4693-CDE9-C0325595BD60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7979890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317" name="OTLSHAPE_TB_00000000000000000000000000000000_BottomTimescaleInterval18">
            <a:extLst>
              <a:ext uri="{FF2B5EF4-FFF2-40B4-BE49-F238E27FC236}">
                <a16:creationId xmlns:a16="http://schemas.microsoft.com/office/drawing/2014/main" id="{122DDA15-F514-8ED7-9C66-50E410C4A0EF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8407196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319" name="OTLSHAPE_TB_00000000000000000000000000000000_BottomTimescaleInterval19">
            <a:extLst>
              <a:ext uri="{FF2B5EF4-FFF2-40B4-BE49-F238E27FC236}">
                <a16:creationId xmlns:a16="http://schemas.microsoft.com/office/drawing/2014/main" id="{CFACD633-4171-397A-6B09-0C99AE9C81AE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8834502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19</a:t>
            </a:r>
          </a:p>
        </p:txBody>
      </p:sp>
      <p:sp>
        <p:nvSpPr>
          <p:cNvPr id="321" name="OTLSHAPE_TB_00000000000000000000000000000000_BottomTimescaleInterval20">
            <a:extLst>
              <a:ext uri="{FF2B5EF4-FFF2-40B4-BE49-F238E27FC236}">
                <a16:creationId xmlns:a16="http://schemas.microsoft.com/office/drawing/2014/main" id="{5973F4D6-AA86-6D00-0D86-3BE2190A94E5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9261808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20</a:t>
            </a:r>
          </a:p>
        </p:txBody>
      </p:sp>
      <p:sp>
        <p:nvSpPr>
          <p:cNvPr id="323" name="OTLSHAPE_TB_00000000000000000000000000000000_BottomTimescaleInterval21">
            <a:extLst>
              <a:ext uri="{FF2B5EF4-FFF2-40B4-BE49-F238E27FC236}">
                <a16:creationId xmlns:a16="http://schemas.microsoft.com/office/drawing/2014/main" id="{BE39C632-61D7-11E4-C0DB-370CDFC262F9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9689112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21</a:t>
            </a:r>
          </a:p>
        </p:txBody>
      </p:sp>
      <p:sp>
        <p:nvSpPr>
          <p:cNvPr id="325" name="OTLSHAPE_TB_00000000000000000000000000000000_BottomTimescaleInterval22">
            <a:extLst>
              <a:ext uri="{FF2B5EF4-FFF2-40B4-BE49-F238E27FC236}">
                <a16:creationId xmlns:a16="http://schemas.microsoft.com/office/drawing/2014/main" id="{290E3F28-7646-F259-089F-F933EE6B2609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10116418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22</a:t>
            </a:r>
          </a:p>
        </p:txBody>
      </p:sp>
      <p:sp>
        <p:nvSpPr>
          <p:cNvPr id="327" name="OTLSHAPE_TB_00000000000000000000000000000000_BottomTimescaleInterval23">
            <a:extLst>
              <a:ext uri="{FF2B5EF4-FFF2-40B4-BE49-F238E27FC236}">
                <a16:creationId xmlns:a16="http://schemas.microsoft.com/office/drawing/2014/main" id="{385B2862-D33E-9ABD-15A0-036D3109291F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10543724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23</a:t>
            </a:r>
          </a:p>
        </p:txBody>
      </p:sp>
      <p:sp>
        <p:nvSpPr>
          <p:cNvPr id="329" name="OTLSHAPE_TB_00000000000000000000000000000000_BottomTimescaleInterval24">
            <a:extLst>
              <a:ext uri="{FF2B5EF4-FFF2-40B4-BE49-F238E27FC236}">
                <a16:creationId xmlns:a16="http://schemas.microsoft.com/office/drawing/2014/main" id="{EDC9B073-9DDF-ACC0-B126-7FE7A666E19B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10971030" y="2481203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lt2"/>
                </a:solidFill>
                <a:latin typeface="Calibri" panose="020F0502020204030204" pitchFamily="34" charset="0"/>
              </a:rPr>
              <a:t>24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9A666740-305E-5C81-76B4-34ECE24DECF2}"/>
              </a:ext>
            </a:extLst>
          </p:cNvPr>
          <p:cNvCxnSpPr/>
          <p:nvPr>
            <p:custDataLst>
              <p:tags r:id="rId141"/>
            </p:custDataLst>
          </p:nvPr>
        </p:nvCxnSpPr>
        <p:spPr>
          <a:xfrm>
            <a:off x="10309792" y="2117030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7" name="OTLSHAPE_TB_00000000000000000000000000000000_MiddleSeparator1">
            <a:extLst>
              <a:ext uri="{FF2B5EF4-FFF2-40B4-BE49-F238E27FC236}">
                <a16:creationId xmlns:a16="http://schemas.microsoft.com/office/drawing/2014/main" id="{18BB6C2C-ACA2-7013-C5EE-2548816E24C1}"/>
              </a:ext>
            </a:extLst>
          </p:cNvPr>
          <p:cNvCxnSpPr/>
          <p:nvPr>
            <p:custDataLst>
              <p:tags r:id="rId142"/>
            </p:custDataLst>
          </p:nvPr>
        </p:nvCxnSpPr>
        <p:spPr>
          <a:xfrm>
            <a:off x="2862466" y="2309054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OTLSHAPE_TB_00000000000000000000000000000000_MiddleSeparator2">
            <a:extLst>
              <a:ext uri="{FF2B5EF4-FFF2-40B4-BE49-F238E27FC236}">
                <a16:creationId xmlns:a16="http://schemas.microsoft.com/office/drawing/2014/main" id="{89552400-8232-EF63-A3B6-A33838E84884}"/>
              </a:ext>
            </a:extLst>
          </p:cNvPr>
          <p:cNvCxnSpPr/>
          <p:nvPr>
            <p:custDataLst>
              <p:tags r:id="rId143"/>
            </p:custDataLst>
          </p:nvPr>
        </p:nvCxnSpPr>
        <p:spPr>
          <a:xfrm>
            <a:off x="4693776" y="2309054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OTLSHAPE_TB_00000000000000000000000000000000_MiddleSeparator3">
            <a:extLst>
              <a:ext uri="{FF2B5EF4-FFF2-40B4-BE49-F238E27FC236}">
                <a16:creationId xmlns:a16="http://schemas.microsoft.com/office/drawing/2014/main" id="{DC587588-C6C1-8210-6BFD-D758012684DC}"/>
              </a:ext>
            </a:extLst>
          </p:cNvPr>
          <p:cNvCxnSpPr/>
          <p:nvPr>
            <p:custDataLst>
              <p:tags r:id="rId144"/>
            </p:custDataLst>
          </p:nvPr>
        </p:nvCxnSpPr>
        <p:spPr>
          <a:xfrm>
            <a:off x="6586129" y="2309054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OTLSHAPE_TB_00000000000000000000000000000000_MiddleSeparator4">
            <a:extLst>
              <a:ext uri="{FF2B5EF4-FFF2-40B4-BE49-F238E27FC236}">
                <a16:creationId xmlns:a16="http://schemas.microsoft.com/office/drawing/2014/main" id="{B1CC4713-C8BB-B1CE-C974-8AC472A72B81}"/>
              </a:ext>
            </a:extLst>
          </p:cNvPr>
          <p:cNvCxnSpPr/>
          <p:nvPr>
            <p:custDataLst>
              <p:tags r:id="rId145"/>
            </p:custDataLst>
          </p:nvPr>
        </p:nvCxnSpPr>
        <p:spPr>
          <a:xfrm>
            <a:off x="8417439" y="2309054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OTLSHAPE_TB_00000000000000000000000000000000_MiddleSeparator5">
            <a:extLst>
              <a:ext uri="{FF2B5EF4-FFF2-40B4-BE49-F238E27FC236}">
                <a16:creationId xmlns:a16="http://schemas.microsoft.com/office/drawing/2014/main" id="{2088EE15-0F50-7A5F-590A-72F83E850A19}"/>
              </a:ext>
            </a:extLst>
          </p:cNvPr>
          <p:cNvCxnSpPr/>
          <p:nvPr>
            <p:custDataLst>
              <p:tags r:id="rId146"/>
            </p:custDataLst>
          </p:nvPr>
        </p:nvCxnSpPr>
        <p:spPr>
          <a:xfrm>
            <a:off x="10309792" y="2309054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4" name="OTLSHAPE_TB_00000000000000000000000000000000_BottomSeparator1">
            <a:extLst>
              <a:ext uri="{FF2B5EF4-FFF2-40B4-BE49-F238E27FC236}">
                <a16:creationId xmlns:a16="http://schemas.microsoft.com/office/drawing/2014/main" id="{4E57C259-92DF-3154-89D5-5A75AC2B790A}"/>
              </a:ext>
            </a:extLst>
          </p:cNvPr>
          <p:cNvCxnSpPr/>
          <p:nvPr>
            <p:custDataLst>
              <p:tags r:id="rId147"/>
            </p:custDataLst>
          </p:nvPr>
        </p:nvCxnSpPr>
        <p:spPr>
          <a:xfrm>
            <a:off x="1519505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6" name="OTLSHAPE_TB_00000000000000000000000000000000_BottomSeparator2">
            <a:extLst>
              <a:ext uri="{FF2B5EF4-FFF2-40B4-BE49-F238E27FC236}">
                <a16:creationId xmlns:a16="http://schemas.microsoft.com/office/drawing/2014/main" id="{943AF807-CA21-05D9-4C16-E7418B16D0DB}"/>
              </a:ext>
            </a:extLst>
          </p:cNvPr>
          <p:cNvCxnSpPr/>
          <p:nvPr>
            <p:custDataLst>
              <p:tags r:id="rId148"/>
            </p:custDataLst>
          </p:nvPr>
        </p:nvCxnSpPr>
        <p:spPr>
          <a:xfrm>
            <a:off x="1946811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8" name="OTLSHAPE_TB_00000000000000000000000000000000_BottomSeparator3">
            <a:extLst>
              <a:ext uri="{FF2B5EF4-FFF2-40B4-BE49-F238E27FC236}">
                <a16:creationId xmlns:a16="http://schemas.microsoft.com/office/drawing/2014/main" id="{8FDF8A5B-CFF2-2301-B1E3-8D7F5D815624}"/>
              </a:ext>
            </a:extLst>
          </p:cNvPr>
          <p:cNvCxnSpPr/>
          <p:nvPr>
            <p:custDataLst>
              <p:tags r:id="rId149"/>
            </p:custDataLst>
          </p:nvPr>
        </p:nvCxnSpPr>
        <p:spPr>
          <a:xfrm>
            <a:off x="2374116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OTLSHAPE_TB_00000000000000000000000000000000_BottomSeparator4">
            <a:extLst>
              <a:ext uri="{FF2B5EF4-FFF2-40B4-BE49-F238E27FC236}">
                <a16:creationId xmlns:a16="http://schemas.microsoft.com/office/drawing/2014/main" id="{75457313-386C-B521-292A-89DEF7616A60}"/>
              </a:ext>
            </a:extLst>
          </p:cNvPr>
          <p:cNvCxnSpPr/>
          <p:nvPr>
            <p:custDataLst>
              <p:tags r:id="rId150"/>
            </p:custDataLst>
          </p:nvPr>
        </p:nvCxnSpPr>
        <p:spPr>
          <a:xfrm>
            <a:off x="2801422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2" name="OTLSHAPE_TB_00000000000000000000000000000000_BottomSeparator5">
            <a:extLst>
              <a:ext uri="{FF2B5EF4-FFF2-40B4-BE49-F238E27FC236}">
                <a16:creationId xmlns:a16="http://schemas.microsoft.com/office/drawing/2014/main" id="{F164CD87-9900-F7F1-B42E-D8A6A3AF9249}"/>
              </a:ext>
            </a:extLst>
          </p:cNvPr>
          <p:cNvCxnSpPr/>
          <p:nvPr>
            <p:custDataLst>
              <p:tags r:id="rId151"/>
            </p:custDataLst>
          </p:nvPr>
        </p:nvCxnSpPr>
        <p:spPr>
          <a:xfrm>
            <a:off x="3228728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OTLSHAPE_TB_00000000000000000000000000000000_BottomSeparator6">
            <a:extLst>
              <a:ext uri="{FF2B5EF4-FFF2-40B4-BE49-F238E27FC236}">
                <a16:creationId xmlns:a16="http://schemas.microsoft.com/office/drawing/2014/main" id="{EF2AD9AF-7C38-F886-F41A-4F40CC051F68}"/>
              </a:ext>
            </a:extLst>
          </p:cNvPr>
          <p:cNvCxnSpPr/>
          <p:nvPr>
            <p:custDataLst>
              <p:tags r:id="rId152"/>
            </p:custDataLst>
          </p:nvPr>
        </p:nvCxnSpPr>
        <p:spPr>
          <a:xfrm>
            <a:off x="3656033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6" name="OTLSHAPE_TB_00000000000000000000000000000000_BottomSeparator7">
            <a:extLst>
              <a:ext uri="{FF2B5EF4-FFF2-40B4-BE49-F238E27FC236}">
                <a16:creationId xmlns:a16="http://schemas.microsoft.com/office/drawing/2014/main" id="{4BE6066D-64B6-B76D-6DEA-CCFEDB0B5A07}"/>
              </a:ext>
            </a:extLst>
          </p:cNvPr>
          <p:cNvCxnSpPr/>
          <p:nvPr>
            <p:custDataLst>
              <p:tags r:id="rId153"/>
            </p:custDataLst>
          </p:nvPr>
        </p:nvCxnSpPr>
        <p:spPr>
          <a:xfrm>
            <a:off x="4083339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8" name="OTLSHAPE_TB_00000000000000000000000000000000_BottomSeparator8">
            <a:extLst>
              <a:ext uri="{FF2B5EF4-FFF2-40B4-BE49-F238E27FC236}">
                <a16:creationId xmlns:a16="http://schemas.microsoft.com/office/drawing/2014/main" id="{0BDD4D32-3A06-0F17-7F08-DB42398F97C6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4510644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0" name="OTLSHAPE_TB_00000000000000000000000000000000_BottomSeparator9">
            <a:extLst>
              <a:ext uri="{FF2B5EF4-FFF2-40B4-BE49-F238E27FC236}">
                <a16:creationId xmlns:a16="http://schemas.microsoft.com/office/drawing/2014/main" id="{B5C96A27-71E5-A178-D5F4-728F12A0F601}"/>
              </a:ext>
            </a:extLst>
          </p:cNvPr>
          <p:cNvCxnSpPr/>
          <p:nvPr>
            <p:custDataLst>
              <p:tags r:id="rId155"/>
            </p:custDataLst>
          </p:nvPr>
        </p:nvCxnSpPr>
        <p:spPr>
          <a:xfrm>
            <a:off x="4937950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2" name="OTLSHAPE_TB_00000000000000000000000000000000_BottomSeparator10">
            <a:extLst>
              <a:ext uri="{FF2B5EF4-FFF2-40B4-BE49-F238E27FC236}">
                <a16:creationId xmlns:a16="http://schemas.microsoft.com/office/drawing/2014/main" id="{615D7A87-730A-7683-B882-71AF40605116}"/>
              </a:ext>
            </a:extLst>
          </p:cNvPr>
          <p:cNvCxnSpPr/>
          <p:nvPr>
            <p:custDataLst>
              <p:tags r:id="rId156"/>
            </p:custDataLst>
          </p:nvPr>
        </p:nvCxnSpPr>
        <p:spPr>
          <a:xfrm>
            <a:off x="5365256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4" name="OTLSHAPE_TB_00000000000000000000000000000000_BottomSeparator11">
            <a:extLst>
              <a:ext uri="{FF2B5EF4-FFF2-40B4-BE49-F238E27FC236}">
                <a16:creationId xmlns:a16="http://schemas.microsoft.com/office/drawing/2014/main" id="{FDF65109-AEB4-153F-3ED9-55F01E1EBAEC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5792561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6" name="OTLSHAPE_TB_00000000000000000000000000000000_BottomSeparator12">
            <a:extLst>
              <a:ext uri="{FF2B5EF4-FFF2-40B4-BE49-F238E27FC236}">
                <a16:creationId xmlns:a16="http://schemas.microsoft.com/office/drawing/2014/main" id="{5CB80447-51FD-770E-DFD7-2A371CF98950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6219867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8" name="OTLSHAPE_TB_00000000000000000000000000000000_BottomSeparator13">
            <a:extLst>
              <a:ext uri="{FF2B5EF4-FFF2-40B4-BE49-F238E27FC236}">
                <a16:creationId xmlns:a16="http://schemas.microsoft.com/office/drawing/2014/main" id="{03E43B52-C33F-D7ED-58E9-5CC9DFFC09D4}"/>
              </a:ext>
            </a:extLst>
          </p:cNvPr>
          <p:cNvCxnSpPr/>
          <p:nvPr>
            <p:custDataLst>
              <p:tags r:id="rId159"/>
            </p:custDataLst>
          </p:nvPr>
        </p:nvCxnSpPr>
        <p:spPr>
          <a:xfrm>
            <a:off x="6647173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0" name="OTLSHAPE_TB_00000000000000000000000000000000_BottomSeparator14">
            <a:extLst>
              <a:ext uri="{FF2B5EF4-FFF2-40B4-BE49-F238E27FC236}">
                <a16:creationId xmlns:a16="http://schemas.microsoft.com/office/drawing/2014/main" id="{C653808F-04D8-C185-F708-DB9BF3218E22}"/>
              </a:ext>
            </a:extLst>
          </p:cNvPr>
          <p:cNvCxnSpPr/>
          <p:nvPr>
            <p:custDataLst>
              <p:tags r:id="rId160"/>
            </p:custDataLst>
          </p:nvPr>
        </p:nvCxnSpPr>
        <p:spPr>
          <a:xfrm>
            <a:off x="7074478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2" name="OTLSHAPE_TB_00000000000000000000000000000000_BottomSeparator15">
            <a:extLst>
              <a:ext uri="{FF2B5EF4-FFF2-40B4-BE49-F238E27FC236}">
                <a16:creationId xmlns:a16="http://schemas.microsoft.com/office/drawing/2014/main" id="{B9F47DED-E1E1-05ED-4356-BF8BFB14836B}"/>
              </a:ext>
            </a:extLst>
          </p:cNvPr>
          <p:cNvCxnSpPr/>
          <p:nvPr>
            <p:custDataLst>
              <p:tags r:id="rId161"/>
            </p:custDataLst>
          </p:nvPr>
        </p:nvCxnSpPr>
        <p:spPr>
          <a:xfrm>
            <a:off x="7501784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4" name="OTLSHAPE_TB_00000000000000000000000000000000_BottomSeparator16">
            <a:extLst>
              <a:ext uri="{FF2B5EF4-FFF2-40B4-BE49-F238E27FC236}">
                <a16:creationId xmlns:a16="http://schemas.microsoft.com/office/drawing/2014/main" id="{DD2E2292-8A58-FED0-EC07-7CA713200004}"/>
              </a:ext>
            </a:extLst>
          </p:cNvPr>
          <p:cNvCxnSpPr/>
          <p:nvPr>
            <p:custDataLst>
              <p:tags r:id="rId162"/>
            </p:custDataLst>
          </p:nvPr>
        </p:nvCxnSpPr>
        <p:spPr>
          <a:xfrm>
            <a:off x="7929090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6" name="OTLSHAPE_TB_00000000000000000000000000000000_BottomSeparator17">
            <a:extLst>
              <a:ext uri="{FF2B5EF4-FFF2-40B4-BE49-F238E27FC236}">
                <a16:creationId xmlns:a16="http://schemas.microsoft.com/office/drawing/2014/main" id="{D89C06E3-64CC-62EB-11E9-D22AA8979914}"/>
              </a:ext>
            </a:extLst>
          </p:cNvPr>
          <p:cNvCxnSpPr/>
          <p:nvPr>
            <p:custDataLst>
              <p:tags r:id="rId163"/>
            </p:custDataLst>
          </p:nvPr>
        </p:nvCxnSpPr>
        <p:spPr>
          <a:xfrm>
            <a:off x="8356395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8" name="OTLSHAPE_TB_00000000000000000000000000000000_BottomSeparator18">
            <a:extLst>
              <a:ext uri="{FF2B5EF4-FFF2-40B4-BE49-F238E27FC236}">
                <a16:creationId xmlns:a16="http://schemas.microsoft.com/office/drawing/2014/main" id="{D96D0E24-211A-7BA4-B7A1-42F9361E025F}"/>
              </a:ext>
            </a:extLst>
          </p:cNvPr>
          <p:cNvCxnSpPr/>
          <p:nvPr>
            <p:custDataLst>
              <p:tags r:id="rId164"/>
            </p:custDataLst>
          </p:nvPr>
        </p:nvCxnSpPr>
        <p:spPr>
          <a:xfrm>
            <a:off x="8783701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0" name="OTLSHAPE_TB_00000000000000000000000000000000_BottomSeparator19">
            <a:extLst>
              <a:ext uri="{FF2B5EF4-FFF2-40B4-BE49-F238E27FC236}">
                <a16:creationId xmlns:a16="http://schemas.microsoft.com/office/drawing/2014/main" id="{B0B6E370-94E0-67B5-A1D8-970B4398B47B}"/>
              </a:ext>
            </a:extLst>
          </p:cNvPr>
          <p:cNvCxnSpPr/>
          <p:nvPr>
            <p:custDataLst>
              <p:tags r:id="rId165"/>
            </p:custDataLst>
          </p:nvPr>
        </p:nvCxnSpPr>
        <p:spPr>
          <a:xfrm>
            <a:off x="9211007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2" name="OTLSHAPE_TB_00000000000000000000000000000000_BottomSeparator20">
            <a:extLst>
              <a:ext uri="{FF2B5EF4-FFF2-40B4-BE49-F238E27FC236}">
                <a16:creationId xmlns:a16="http://schemas.microsoft.com/office/drawing/2014/main" id="{C12A4F48-4DFA-0447-508B-D85A322F1813}"/>
              </a:ext>
            </a:extLst>
          </p:cNvPr>
          <p:cNvCxnSpPr/>
          <p:nvPr>
            <p:custDataLst>
              <p:tags r:id="rId166"/>
            </p:custDataLst>
          </p:nvPr>
        </p:nvCxnSpPr>
        <p:spPr>
          <a:xfrm>
            <a:off x="9638312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4" name="OTLSHAPE_TB_00000000000000000000000000000000_BottomSeparator21">
            <a:extLst>
              <a:ext uri="{FF2B5EF4-FFF2-40B4-BE49-F238E27FC236}">
                <a16:creationId xmlns:a16="http://schemas.microsoft.com/office/drawing/2014/main" id="{62656E75-EBC7-FC59-1CA0-526210753A12}"/>
              </a:ext>
            </a:extLst>
          </p:cNvPr>
          <p:cNvCxnSpPr/>
          <p:nvPr>
            <p:custDataLst>
              <p:tags r:id="rId167"/>
            </p:custDataLst>
          </p:nvPr>
        </p:nvCxnSpPr>
        <p:spPr>
          <a:xfrm>
            <a:off x="10065617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6" name="OTLSHAPE_TB_00000000000000000000000000000000_BottomSeparator22">
            <a:extLst>
              <a:ext uri="{FF2B5EF4-FFF2-40B4-BE49-F238E27FC236}">
                <a16:creationId xmlns:a16="http://schemas.microsoft.com/office/drawing/2014/main" id="{F99AFC18-3E3D-C27C-D6ED-58A2BD2470E6}"/>
              </a:ext>
            </a:extLst>
          </p:cNvPr>
          <p:cNvCxnSpPr/>
          <p:nvPr>
            <p:custDataLst>
              <p:tags r:id="rId168"/>
            </p:custDataLst>
          </p:nvPr>
        </p:nvCxnSpPr>
        <p:spPr>
          <a:xfrm>
            <a:off x="10492923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8" name="OTLSHAPE_TB_00000000000000000000000000000000_BottomSeparator23">
            <a:extLst>
              <a:ext uri="{FF2B5EF4-FFF2-40B4-BE49-F238E27FC236}">
                <a16:creationId xmlns:a16="http://schemas.microsoft.com/office/drawing/2014/main" id="{B9C659DB-B4D1-7C3D-A03B-4AF90B91467F}"/>
              </a:ext>
            </a:extLst>
          </p:cNvPr>
          <p:cNvCxnSpPr/>
          <p:nvPr>
            <p:custDataLst>
              <p:tags r:id="rId169"/>
            </p:custDataLst>
          </p:nvPr>
        </p:nvCxnSpPr>
        <p:spPr>
          <a:xfrm>
            <a:off x="10920229" y="2501078"/>
            <a:ext cx="0" cy="146304"/>
          </a:xfrm>
          <a:prstGeom prst="line">
            <a:avLst/>
          </a:prstGeom>
          <a:ln w="7620" cap="flat" cmpd="sng" algn="ctr">
            <a:solidFill>
              <a:schemeClr val="lt2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9" name="OTLSHAPE_M_cfb22049f7874ee0bdc16daecc2285cb_Shape">
            <a:extLst>
              <a:ext uri="{FF2B5EF4-FFF2-40B4-BE49-F238E27FC236}">
                <a16:creationId xmlns:a16="http://schemas.microsoft.com/office/drawing/2014/main" id="{4547CEDF-9E56-11CF-3078-EFA9A9DD7BFF}"/>
              </a:ext>
            </a:extLst>
          </p:cNvPr>
          <p:cNvSpPr/>
          <p:nvPr>
            <p:custDataLst>
              <p:tags r:id="rId170"/>
            </p:custDataLst>
          </p:nvPr>
        </p:nvSpPr>
        <p:spPr>
          <a:xfrm>
            <a:off x="9684158" y="1984442"/>
            <a:ext cx="152400" cy="177800"/>
          </a:xfrm>
          <a:prstGeom prst="downArrow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OTLSHAPE_M_fc62ba0da74d4fc49fa2333e356ead52_Shape">
            <a:extLst>
              <a:ext uri="{FF2B5EF4-FFF2-40B4-BE49-F238E27FC236}">
                <a16:creationId xmlns:a16="http://schemas.microsoft.com/office/drawing/2014/main" id="{09EDA040-6510-6B66-86A7-97E333C9FE87}"/>
              </a:ext>
            </a:extLst>
          </p:cNvPr>
          <p:cNvSpPr/>
          <p:nvPr>
            <p:custDataLst>
              <p:tags r:id="rId171"/>
            </p:custDataLst>
          </p:nvPr>
        </p:nvSpPr>
        <p:spPr>
          <a:xfrm>
            <a:off x="11210249" y="1984442"/>
            <a:ext cx="152400" cy="177800"/>
          </a:xfrm>
          <a:prstGeom prst="downArrow">
            <a:avLst/>
          </a:prstGeom>
          <a:solidFill>
            <a:srgbClr val="87CA47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OTLSHAPE_M_bf01615fe7b8490d961fc28588ece318_Shape">
            <a:extLst>
              <a:ext uri="{FF2B5EF4-FFF2-40B4-BE49-F238E27FC236}">
                <a16:creationId xmlns:a16="http://schemas.microsoft.com/office/drawing/2014/main" id="{D023884B-13BB-904B-7C90-0ABE50A9B1EF}"/>
              </a:ext>
            </a:extLst>
          </p:cNvPr>
          <p:cNvSpPr/>
          <p:nvPr>
            <p:custDataLst>
              <p:tags r:id="rId172"/>
            </p:custDataLst>
          </p:nvPr>
        </p:nvSpPr>
        <p:spPr>
          <a:xfrm>
            <a:off x="2481006" y="1984442"/>
            <a:ext cx="152400" cy="177800"/>
          </a:xfrm>
          <a:prstGeom prst="diamond">
            <a:avLst/>
          </a:prstGeom>
          <a:solidFill>
            <a:schemeClr val="accent2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TLSHAPE_M_cfb22049f7874ee0bdc16daecc2285cb_Title">
            <a:extLst>
              <a:ext uri="{FF2B5EF4-FFF2-40B4-BE49-F238E27FC236}">
                <a16:creationId xmlns:a16="http://schemas.microsoft.com/office/drawing/2014/main" id="{DBD66706-6BF8-2144-864C-B166ED40AE81}"/>
              </a:ext>
            </a:extLst>
          </p:cNvPr>
          <p:cNvSpPr txBox="1"/>
          <p:nvPr>
            <p:custDataLst>
              <p:tags r:id="rId173"/>
            </p:custDataLst>
          </p:nvPr>
        </p:nvSpPr>
        <p:spPr>
          <a:xfrm>
            <a:off x="9466861" y="1462980"/>
            <a:ext cx="5969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dirty="0">
                <a:solidFill>
                  <a:schemeClr val="dk1"/>
                </a:solidFill>
                <a:latin typeface="Calibri" panose="020F0502020204030204" pitchFamily="34" charset="0"/>
              </a:rPr>
              <a:t>First inspection</a:t>
            </a:r>
          </a:p>
        </p:txBody>
      </p:sp>
      <p:sp>
        <p:nvSpPr>
          <p:cNvPr id="154" name="OTLSHAPE_M_cfb22049f7874ee0bdc16daecc2285cb_Date">
            <a:extLst>
              <a:ext uri="{FF2B5EF4-FFF2-40B4-BE49-F238E27FC236}">
                <a16:creationId xmlns:a16="http://schemas.microsoft.com/office/drawing/2014/main" id="{044E1D44-6138-8737-0BD7-FFAA1968921E}"/>
              </a:ext>
            </a:extLst>
          </p:cNvPr>
          <p:cNvSpPr txBox="1"/>
          <p:nvPr>
            <p:custDataLst>
              <p:tags r:id="rId174"/>
            </p:custDataLst>
          </p:nvPr>
        </p:nvSpPr>
        <p:spPr>
          <a:xfrm>
            <a:off x="9584082" y="1804018"/>
            <a:ext cx="3556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accent2"/>
                </a:solidFill>
                <a:latin typeface="Calibri" panose="020F0502020204030204" pitchFamily="34" charset="0"/>
              </a:rPr>
              <a:t>Dec 22</a:t>
            </a:r>
          </a:p>
        </p:txBody>
      </p:sp>
      <p:sp>
        <p:nvSpPr>
          <p:cNvPr id="156" name="OTLSHAPE_M_fc62ba0da74d4fc49fa2333e356ead52_Title">
            <a:extLst>
              <a:ext uri="{FF2B5EF4-FFF2-40B4-BE49-F238E27FC236}">
                <a16:creationId xmlns:a16="http://schemas.microsoft.com/office/drawing/2014/main" id="{3664FC88-74D6-BABE-CDF0-33C0E7B21261}"/>
              </a:ext>
            </a:extLst>
          </p:cNvPr>
          <p:cNvSpPr txBox="1"/>
          <p:nvPr>
            <p:custDataLst>
              <p:tags r:id="rId175"/>
            </p:custDataLst>
          </p:nvPr>
        </p:nvSpPr>
        <p:spPr>
          <a:xfrm>
            <a:off x="10764098" y="1462980"/>
            <a:ext cx="1054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dk1"/>
                </a:solidFill>
                <a:latin typeface="Calibri" panose="020F0502020204030204" pitchFamily="34" charset="0"/>
              </a:rPr>
              <a:t>Final walkthrough and approval</a:t>
            </a:r>
          </a:p>
        </p:txBody>
      </p:sp>
      <p:sp>
        <p:nvSpPr>
          <p:cNvPr id="157" name="OTLSHAPE_M_fc62ba0da74d4fc49fa2333e356ead52_Date">
            <a:extLst>
              <a:ext uri="{FF2B5EF4-FFF2-40B4-BE49-F238E27FC236}">
                <a16:creationId xmlns:a16="http://schemas.microsoft.com/office/drawing/2014/main" id="{415C7BE6-F375-19FD-CA7E-ACAA84CA008C}"/>
              </a:ext>
            </a:extLst>
          </p:cNvPr>
          <p:cNvSpPr txBox="1"/>
          <p:nvPr>
            <p:custDataLst>
              <p:tags r:id="rId176"/>
            </p:custDataLst>
          </p:nvPr>
        </p:nvSpPr>
        <p:spPr>
          <a:xfrm>
            <a:off x="11123678" y="1804018"/>
            <a:ext cx="330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>
                <a:solidFill>
                  <a:schemeClr val="accent2"/>
                </a:solidFill>
                <a:latin typeface="Calibri" panose="020F0502020204030204" pitchFamily="34" charset="0"/>
              </a:rPr>
              <a:t>Jan 16</a:t>
            </a:r>
          </a:p>
        </p:txBody>
      </p:sp>
      <p:sp>
        <p:nvSpPr>
          <p:cNvPr id="211" name="OTLSHAPE_M_bf01615fe7b8490d961fc28588ece318_Title">
            <a:extLst>
              <a:ext uri="{FF2B5EF4-FFF2-40B4-BE49-F238E27FC236}">
                <a16:creationId xmlns:a16="http://schemas.microsoft.com/office/drawing/2014/main" id="{D75B496D-E1A1-992F-2CE0-DB3AAB64AA9C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2228571" y="1462980"/>
            <a:ext cx="6604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>
                <a:solidFill>
                  <a:schemeClr val="dk1"/>
                </a:solidFill>
                <a:latin typeface="Calibri" panose="020F0502020204030204" pitchFamily="34" charset="0"/>
              </a:rPr>
              <a:t>Demolition completed</a:t>
            </a:r>
          </a:p>
        </p:txBody>
      </p:sp>
      <p:sp>
        <p:nvSpPr>
          <p:cNvPr id="212" name="OTLSHAPE_M_bf01615fe7b8490d961fc28588ece318_Date">
            <a:extLst>
              <a:ext uri="{FF2B5EF4-FFF2-40B4-BE49-F238E27FC236}">
                <a16:creationId xmlns:a16="http://schemas.microsoft.com/office/drawing/2014/main" id="{B7C256AE-9E75-B4B7-16EC-AAE149BA3191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2378474" y="1804018"/>
            <a:ext cx="368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chemeClr val="accent2"/>
                </a:solidFill>
                <a:latin typeface="Calibri" panose="020F0502020204030204" pitchFamily="34" charset="0"/>
              </a:rPr>
              <a:t>Aug 26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B1254B34-6E9F-2C25-BDD3-9688AE9FD02B}"/>
              </a:ext>
            </a:extLst>
          </p:cNvPr>
          <p:cNvSpPr txBox="1"/>
          <p:nvPr/>
        </p:nvSpPr>
        <p:spPr>
          <a:xfrm>
            <a:off x="4739938" y="1007718"/>
            <a:ext cx="37005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Renovation timeline</a:t>
            </a:r>
          </a:p>
        </p:txBody>
      </p:sp>
      <p:pic>
        <p:nvPicPr>
          <p:cNvPr id="5" name="Picture 4" descr="A black background with a black screen&#10;&#10;AI-generated content may be incorrect.">
            <a:extLst>
              <a:ext uri="{FF2B5EF4-FFF2-40B4-BE49-F238E27FC236}">
                <a16:creationId xmlns:a16="http://schemas.microsoft.com/office/drawing/2014/main" id="{812C291E-B516-0C25-9A19-74E01F341E97}"/>
              </a:ext>
            </a:extLst>
          </p:cNvPr>
          <p:cNvPicPr>
            <a:picLocks noChangeAspect="1"/>
          </p:cNvPicPr>
          <p:nvPr/>
        </p:nvPicPr>
        <p:blipFill>
          <a:blip r:embed="rId18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08952" y="3709619"/>
            <a:ext cx="2333128" cy="32142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420849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E2E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OTLSHAPE_SL2A_80f13eee7fc44490ba2526852af6b64e_BackgroundRectangle">
            <a:extLst>
              <a:ext uri="{FF2B5EF4-FFF2-40B4-BE49-F238E27FC236}">
                <a16:creationId xmlns:a16="http://schemas.microsoft.com/office/drawing/2014/main" id="{495E9F81-8CC4-3E7E-B805-30B3F508DD1A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863148" y="1305468"/>
            <a:ext cx="10490200" cy="772668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TLSHAPE_SL2A_0b667c73b33b4dc48c5c30e4f8ba5bdc_BackgroundRectangle">
            <a:extLst>
              <a:ext uri="{FF2B5EF4-FFF2-40B4-BE49-F238E27FC236}">
                <a16:creationId xmlns:a16="http://schemas.microsoft.com/office/drawing/2014/main" id="{0C13FAEA-08D7-342B-9789-D3BB89F53EEB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863148" y="2116237"/>
            <a:ext cx="10490200" cy="379984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TLSHAPE_SL2A_014d4578ef114e29a0fb686cc194aa43_BackgroundRectangle">
            <a:extLst>
              <a:ext uri="{FF2B5EF4-FFF2-40B4-BE49-F238E27FC236}">
                <a16:creationId xmlns:a16="http://schemas.microsoft.com/office/drawing/2014/main" id="{3DC8360E-97CD-CD55-D124-37A0CA2E8501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863148" y="2496221"/>
            <a:ext cx="104902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TLSHAPE_SL2A_e6a52ea3582e4d6db3863e6a6b23b00c_BackgroundRectangle">
            <a:extLst>
              <a:ext uri="{FF2B5EF4-FFF2-40B4-BE49-F238E27FC236}">
                <a16:creationId xmlns:a16="http://schemas.microsoft.com/office/drawing/2014/main" id="{98F49CF3-6A8B-5A62-C339-6467DE710C4C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63148" y="2813721"/>
            <a:ext cx="10490200" cy="643509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TLSHAPE_SL2A_350270509b664ba986a32c76a8cf3d55_BackgroundRectangle">
            <a:extLst>
              <a:ext uri="{FF2B5EF4-FFF2-40B4-BE49-F238E27FC236}">
                <a16:creationId xmlns:a16="http://schemas.microsoft.com/office/drawing/2014/main" id="{3EB58A86-78BB-DF6D-B5F6-D149DE9F413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863148" y="3495330"/>
            <a:ext cx="104902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TLSHAPE_SL2A_e5a82816376542368e7fa2e47d62c43f_BackgroundRectangle">
            <a:extLst>
              <a:ext uri="{FF2B5EF4-FFF2-40B4-BE49-F238E27FC236}">
                <a16:creationId xmlns:a16="http://schemas.microsoft.com/office/drawing/2014/main" id="{FCBEC714-278F-F607-A09C-EAAA291E73A7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863148" y="3774730"/>
            <a:ext cx="104902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TLSHAPE_SL2A_b4af84721de54ef18b21f04dfbe1020e_BackgroundRectangle">
            <a:extLst>
              <a:ext uri="{FF2B5EF4-FFF2-40B4-BE49-F238E27FC236}">
                <a16:creationId xmlns:a16="http://schemas.microsoft.com/office/drawing/2014/main" id="{F9DD96FF-1EB6-2AC2-4BA3-A6964B9B1970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863148" y="4054130"/>
            <a:ext cx="104902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OTLSHAPE_SL2A_b9cbda38e59949a482a8924cd9523a59_BackgroundRectangle">
            <a:extLst>
              <a:ext uri="{FF2B5EF4-FFF2-40B4-BE49-F238E27FC236}">
                <a16:creationId xmlns:a16="http://schemas.microsoft.com/office/drawing/2014/main" id="{F47A3E9E-9F79-2C90-C4A9-0436CBB99DB7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863148" y="4371630"/>
            <a:ext cx="104902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6" name="OTLSHAPE_SL2A_c981131bb28044d19075bdca28e61561_BackgroundRectangle">
            <a:extLst>
              <a:ext uri="{FF2B5EF4-FFF2-40B4-BE49-F238E27FC236}">
                <a16:creationId xmlns:a16="http://schemas.microsoft.com/office/drawing/2014/main" id="{A2DEAEA6-5BFF-EEA7-1C6B-BA127F78C50E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>
            <a:off x="863148" y="4651030"/>
            <a:ext cx="104902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OTLSHAPE_SL2A_215eae433fd148458545e9770aee3eb8_BackgroundRectangle">
            <a:extLst>
              <a:ext uri="{FF2B5EF4-FFF2-40B4-BE49-F238E27FC236}">
                <a16:creationId xmlns:a16="http://schemas.microsoft.com/office/drawing/2014/main" id="{1857CBDD-F3DD-D71D-5CA1-53836BAF5683}"/>
              </a:ext>
            </a:extLst>
          </p:cNvPr>
          <p:cNvSpPr/>
          <p:nvPr>
            <p:custDataLst>
              <p:tags r:id="rId11"/>
            </p:custDataLst>
          </p:nvPr>
        </p:nvSpPr>
        <p:spPr>
          <a:xfrm>
            <a:off x="863148" y="4968530"/>
            <a:ext cx="10490200" cy="279400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TLSHAPE_SL2A_15fb1f3b020d4cfe869398b4163ef3e4_BackgroundRectangle">
            <a:extLst>
              <a:ext uri="{FF2B5EF4-FFF2-40B4-BE49-F238E27FC236}">
                <a16:creationId xmlns:a16="http://schemas.microsoft.com/office/drawing/2014/main" id="{BCE71E39-2824-06CD-4086-9656F9C0429A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863148" y="5247930"/>
            <a:ext cx="10490200" cy="924687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8" name="OTLSHAPE_SL2A_d9081401579b4da2932c8edd2a424ee9_BackgroundRectangle">
            <a:extLst>
              <a:ext uri="{FF2B5EF4-FFF2-40B4-BE49-F238E27FC236}">
                <a16:creationId xmlns:a16="http://schemas.microsoft.com/office/drawing/2014/main" id="{4611F04C-1815-06E2-F6C0-005EB93A1F84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863148" y="6210717"/>
            <a:ext cx="10490200" cy="572262"/>
          </a:xfrm>
          <a:prstGeom prst="rect">
            <a:avLst/>
          </a:prstGeom>
          <a:solidFill>
            <a:srgbClr val="C8C8C8">
              <a:alpha val="20000"/>
            </a:srgbClr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TLSHAPE_TB_00000000000000000000000000000000_RightEndCaps">
            <a:extLst>
              <a:ext uri="{FF2B5EF4-FFF2-40B4-BE49-F238E27FC236}">
                <a16:creationId xmlns:a16="http://schemas.microsoft.com/office/drawing/2014/main" id="{B4C9AF58-3E86-E90E-6687-C7CBAE004342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1474534" y="935814"/>
            <a:ext cx="449610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44" dirty="0">
                <a:solidFill>
                  <a:srgbClr val="FFCC00"/>
                </a:solidFill>
                <a:latin typeface="Calibri" panose="020F0502020204030204" pitchFamily="34" charset="0"/>
              </a:rPr>
              <a:t>2026</a:t>
            </a:r>
          </a:p>
        </p:txBody>
      </p:sp>
      <p:cxnSp>
        <p:nvCxnSpPr>
          <p:cNvPr id="204" name="OTLSHAPE_SL2AL_00000000000000000000000000000000_ShapeBelow0">
            <a:extLst>
              <a:ext uri="{FF2B5EF4-FFF2-40B4-BE49-F238E27FC236}">
                <a16:creationId xmlns:a16="http://schemas.microsoft.com/office/drawing/2014/main" id="{DA3F9AC7-F9B1-1D49-6194-8DB13BA3599F}"/>
              </a:ext>
            </a:extLst>
          </p:cNvPr>
          <p:cNvCxnSpPr/>
          <p:nvPr>
            <p:custDataLst>
              <p:tags r:id="rId15"/>
            </p:custDataLst>
          </p:nvPr>
        </p:nvCxnSpPr>
        <p:spPr>
          <a:xfrm>
            <a:off x="863148" y="2496221"/>
            <a:ext cx="10484386" cy="0"/>
          </a:xfrm>
          <a:prstGeom prst="line">
            <a:avLst/>
          </a:prstGeom>
          <a:ln w="762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OTLSHAPE_SL2AL_00000000000000000000000000000000_ShapeBelow1">
            <a:extLst>
              <a:ext uri="{FF2B5EF4-FFF2-40B4-BE49-F238E27FC236}">
                <a16:creationId xmlns:a16="http://schemas.microsoft.com/office/drawing/2014/main" id="{4C555625-44E0-AC64-15B0-A244741AD422}"/>
              </a:ext>
            </a:extLst>
          </p:cNvPr>
          <p:cNvCxnSpPr/>
          <p:nvPr>
            <p:custDataLst>
              <p:tags r:id="rId16"/>
            </p:custDataLst>
          </p:nvPr>
        </p:nvCxnSpPr>
        <p:spPr>
          <a:xfrm>
            <a:off x="863148" y="3774730"/>
            <a:ext cx="10484386" cy="0"/>
          </a:xfrm>
          <a:prstGeom prst="line">
            <a:avLst/>
          </a:prstGeom>
          <a:ln w="762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6" name="OTLSHAPE_SL2AL_00000000000000000000000000000000_ShapeBelow2">
            <a:extLst>
              <a:ext uri="{FF2B5EF4-FFF2-40B4-BE49-F238E27FC236}">
                <a16:creationId xmlns:a16="http://schemas.microsoft.com/office/drawing/2014/main" id="{FC27F12C-F8E5-2024-A96E-4B1013A41005}"/>
              </a:ext>
            </a:extLst>
          </p:cNvPr>
          <p:cNvCxnSpPr/>
          <p:nvPr>
            <p:custDataLst>
              <p:tags r:id="rId17"/>
            </p:custDataLst>
          </p:nvPr>
        </p:nvCxnSpPr>
        <p:spPr>
          <a:xfrm>
            <a:off x="863148" y="4054130"/>
            <a:ext cx="10484386" cy="0"/>
          </a:xfrm>
          <a:prstGeom prst="line">
            <a:avLst/>
          </a:prstGeom>
          <a:ln w="762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7" name="OTLSHAPE_SL2AL_00000000000000000000000000000000_ShapeBelow3">
            <a:extLst>
              <a:ext uri="{FF2B5EF4-FFF2-40B4-BE49-F238E27FC236}">
                <a16:creationId xmlns:a16="http://schemas.microsoft.com/office/drawing/2014/main" id="{A9EEAE15-D9BF-09AE-FBB9-CA332B8A81FD}"/>
              </a:ext>
            </a:extLst>
          </p:cNvPr>
          <p:cNvCxnSpPr/>
          <p:nvPr>
            <p:custDataLst>
              <p:tags r:id="rId18"/>
            </p:custDataLst>
          </p:nvPr>
        </p:nvCxnSpPr>
        <p:spPr>
          <a:xfrm>
            <a:off x="863148" y="4651030"/>
            <a:ext cx="10484386" cy="0"/>
          </a:xfrm>
          <a:prstGeom prst="line">
            <a:avLst/>
          </a:prstGeom>
          <a:ln w="762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OTLSHAPE_SL2AL_00000000000000000000000000000000_ShapeBelow4">
            <a:extLst>
              <a:ext uri="{FF2B5EF4-FFF2-40B4-BE49-F238E27FC236}">
                <a16:creationId xmlns:a16="http://schemas.microsoft.com/office/drawing/2014/main" id="{2C9C7018-459B-84BE-C0BA-2AFEDC28C159}"/>
              </a:ext>
            </a:extLst>
          </p:cNvPr>
          <p:cNvCxnSpPr/>
          <p:nvPr>
            <p:custDataLst>
              <p:tags r:id="rId19"/>
            </p:custDataLst>
          </p:nvPr>
        </p:nvCxnSpPr>
        <p:spPr>
          <a:xfrm>
            <a:off x="863148" y="5247930"/>
            <a:ext cx="10484386" cy="0"/>
          </a:xfrm>
          <a:prstGeom prst="line">
            <a:avLst/>
          </a:prstGeom>
          <a:ln w="7620" cap="flat" cmpd="sng" algn="ctr">
            <a:solidFill>
              <a:srgbClr val="4472C4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2" name="OTLSHAPE_D_e04f7d0687c44587aeedcdf93b9050f9_Line">
            <a:extLst>
              <a:ext uri="{FF2B5EF4-FFF2-40B4-BE49-F238E27FC236}">
                <a16:creationId xmlns:a16="http://schemas.microsoft.com/office/drawing/2014/main" id="{2838EF9E-FF2C-0117-60EC-A5FE2E67540A}"/>
              </a:ext>
            </a:extLst>
          </p:cNvPr>
          <p:cNvSpPr/>
          <p:nvPr>
            <p:custDataLst>
              <p:tags r:id="rId20"/>
            </p:custDataLst>
          </p:nvPr>
        </p:nvSpPr>
        <p:spPr>
          <a:xfrm>
            <a:off x="2149016" y="1428828"/>
            <a:ext cx="57151" cy="278385"/>
          </a:xfrm>
          <a:custGeom>
            <a:avLst/>
            <a:gdLst/>
            <a:ahLst/>
            <a:cxnLst/>
            <a:rect l="0" t="0" r="0" b="0"/>
            <a:pathLst>
              <a:path w="57151" h="278385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230783"/>
                </a:lnTo>
                <a:cubicBezTo>
                  <a:pt x="57150" y="259334"/>
                  <a:pt x="28600" y="259334"/>
                  <a:pt x="28600" y="259334"/>
                </a:cubicBezTo>
                <a:lnTo>
                  <a:pt x="49" y="259334"/>
                </a:lnTo>
                <a:lnTo>
                  <a:pt x="49" y="222951"/>
                </a:lnTo>
                <a:lnTo>
                  <a:pt x="49" y="278384"/>
                </a:lnTo>
              </a:path>
            </a:pathLst>
          </a:custGeom>
          <a:ln w="12700" cap="flat" cmpd="sng" algn="ctr">
            <a:solidFill>
              <a:srgbClr val="FFCC00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3" name="OTLSHAPE_D_e28f59d587194e6b934e2d5cd44406c5_Line">
            <a:extLst>
              <a:ext uri="{FF2B5EF4-FFF2-40B4-BE49-F238E27FC236}">
                <a16:creationId xmlns:a16="http://schemas.microsoft.com/office/drawing/2014/main" id="{D9951DFF-ACD4-85B6-C100-1430836E891F}"/>
              </a:ext>
            </a:extLst>
          </p:cNvPr>
          <p:cNvSpPr/>
          <p:nvPr>
            <p:custDataLst>
              <p:tags r:id="rId21"/>
            </p:custDataLst>
          </p:nvPr>
        </p:nvSpPr>
        <p:spPr>
          <a:xfrm>
            <a:off x="2149065" y="1885012"/>
            <a:ext cx="141516" cy="487850"/>
          </a:xfrm>
          <a:custGeom>
            <a:avLst/>
            <a:gdLst/>
            <a:ahLst/>
            <a:cxnLst/>
            <a:rect l="0" t="0" r="0" b="0"/>
            <a:pathLst>
              <a:path w="141516" h="487850">
                <a:moveTo>
                  <a:pt x="0" y="0"/>
                </a:moveTo>
                <a:lnTo>
                  <a:pt x="0" y="449749"/>
                </a:lnTo>
                <a:cubicBezTo>
                  <a:pt x="0" y="487849"/>
                  <a:pt x="38100" y="487849"/>
                  <a:pt x="38100" y="487849"/>
                </a:cubicBezTo>
                <a:lnTo>
                  <a:pt x="141515" y="487849"/>
                </a:lnTo>
              </a:path>
            </a:pathLst>
          </a:custGeom>
          <a:ln w="12700" cap="flat" cmpd="sng" algn="ctr">
            <a:solidFill>
              <a:srgbClr val="FFCC00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4" name="OTLSHAPE_D_6a82c74b523540138ad4632ab4839350_Line">
            <a:extLst>
              <a:ext uri="{FF2B5EF4-FFF2-40B4-BE49-F238E27FC236}">
                <a16:creationId xmlns:a16="http://schemas.microsoft.com/office/drawing/2014/main" id="{9AF4E939-3E57-EC5C-1401-DE52AE86E526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2965568" y="2372861"/>
            <a:ext cx="160446" cy="246720"/>
          </a:xfrm>
          <a:custGeom>
            <a:avLst/>
            <a:gdLst/>
            <a:ahLst/>
            <a:cxnLst/>
            <a:rect l="0" t="0" r="0" b="0"/>
            <a:pathLst>
              <a:path w="160446" h="246720">
                <a:moveTo>
                  <a:pt x="103295" y="0"/>
                </a:moveTo>
                <a:lnTo>
                  <a:pt x="122345" y="0"/>
                </a:lnTo>
                <a:cubicBezTo>
                  <a:pt x="160445" y="0"/>
                  <a:pt x="160445" y="38100"/>
                  <a:pt x="160445" y="38100"/>
                </a:cubicBezTo>
                <a:lnTo>
                  <a:pt x="160445" y="66210"/>
                </a:lnTo>
                <a:cubicBezTo>
                  <a:pt x="160445" y="104310"/>
                  <a:pt x="122345" y="104310"/>
                  <a:pt x="122345" y="104310"/>
                </a:cubicBezTo>
                <a:lnTo>
                  <a:pt x="38100" y="104310"/>
                </a:lnTo>
                <a:cubicBezTo>
                  <a:pt x="0" y="104310"/>
                  <a:pt x="0" y="142410"/>
                  <a:pt x="0" y="142410"/>
                </a:cubicBezTo>
                <a:lnTo>
                  <a:pt x="0" y="208619"/>
                </a:lnTo>
                <a:cubicBezTo>
                  <a:pt x="0" y="246719"/>
                  <a:pt x="38100" y="246719"/>
                  <a:pt x="38100" y="246719"/>
                </a:cubicBezTo>
                <a:lnTo>
                  <a:pt x="103344" y="246719"/>
                </a:lnTo>
              </a:path>
            </a:pathLst>
          </a:custGeom>
          <a:ln w="12700" cap="flat" cmpd="sng" algn="ctr">
            <a:solidFill>
              <a:srgbClr val="FFCC00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5" name="OTLSHAPE_D_396444eda2b6440c88a8da04d2af93f8_Line">
            <a:extLst>
              <a:ext uri="{FF2B5EF4-FFF2-40B4-BE49-F238E27FC236}">
                <a16:creationId xmlns:a16="http://schemas.microsoft.com/office/drawing/2014/main" id="{87C3B98E-7750-3F14-BD9F-D11CA824A61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>
            <a:off x="5088293" y="3618689"/>
            <a:ext cx="160445" cy="279401"/>
          </a:xfrm>
          <a:custGeom>
            <a:avLst/>
            <a:gdLst/>
            <a:ahLst/>
            <a:cxnLst/>
            <a:rect l="0" t="0" r="0" b="0"/>
            <a:pathLst>
              <a:path w="160445" h="279401">
                <a:moveTo>
                  <a:pt x="103294" y="0"/>
                </a:moveTo>
                <a:lnTo>
                  <a:pt x="122344" y="0"/>
                </a:lnTo>
                <a:cubicBezTo>
                  <a:pt x="160444" y="0"/>
                  <a:pt x="160444" y="38100"/>
                  <a:pt x="160444" y="38100"/>
                </a:cubicBezTo>
                <a:lnTo>
                  <a:pt x="160444" y="82550"/>
                </a:lnTo>
                <a:cubicBezTo>
                  <a:pt x="160444" y="120650"/>
                  <a:pt x="122344" y="120650"/>
                  <a:pt x="122344" y="120650"/>
                </a:cubicBezTo>
                <a:lnTo>
                  <a:pt x="38100" y="120650"/>
                </a:lnTo>
                <a:cubicBezTo>
                  <a:pt x="0" y="120650"/>
                  <a:pt x="0" y="158750"/>
                  <a:pt x="0" y="158750"/>
                </a:cubicBezTo>
                <a:lnTo>
                  <a:pt x="0" y="241300"/>
                </a:lnTo>
                <a:cubicBezTo>
                  <a:pt x="0" y="279400"/>
                  <a:pt x="38100" y="279400"/>
                  <a:pt x="38100" y="279400"/>
                </a:cubicBezTo>
                <a:lnTo>
                  <a:pt x="103343" y="279400"/>
                </a:lnTo>
              </a:path>
            </a:pathLst>
          </a:custGeom>
          <a:ln w="12700" cap="flat" cmpd="sng" algn="ctr">
            <a:solidFill>
              <a:srgbClr val="FFCC00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6" name="OTLSHAPE_D_8f69c369a59949889c6dbc1bac02e5cd_Line">
            <a:extLst>
              <a:ext uri="{FF2B5EF4-FFF2-40B4-BE49-F238E27FC236}">
                <a16:creationId xmlns:a16="http://schemas.microsoft.com/office/drawing/2014/main" id="{CF522C28-D7FC-4D39-DA8F-53F7319236A9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>
            <a:off x="6503442" y="4177489"/>
            <a:ext cx="160445" cy="317501"/>
          </a:xfrm>
          <a:custGeom>
            <a:avLst/>
            <a:gdLst/>
            <a:ahLst/>
            <a:cxnLst/>
            <a:rect l="0" t="0" r="0" b="0"/>
            <a:pathLst>
              <a:path w="160445" h="317501">
                <a:moveTo>
                  <a:pt x="103294" y="0"/>
                </a:moveTo>
                <a:lnTo>
                  <a:pt x="122344" y="0"/>
                </a:lnTo>
                <a:cubicBezTo>
                  <a:pt x="160444" y="0"/>
                  <a:pt x="160444" y="38100"/>
                  <a:pt x="160444" y="38100"/>
                </a:cubicBezTo>
                <a:lnTo>
                  <a:pt x="160444" y="82550"/>
                </a:lnTo>
                <a:cubicBezTo>
                  <a:pt x="160444" y="120650"/>
                  <a:pt x="122344" y="120650"/>
                  <a:pt x="122344" y="120650"/>
                </a:cubicBezTo>
                <a:lnTo>
                  <a:pt x="38100" y="120650"/>
                </a:lnTo>
                <a:cubicBezTo>
                  <a:pt x="0" y="120650"/>
                  <a:pt x="0" y="158750"/>
                  <a:pt x="0" y="158750"/>
                </a:cubicBezTo>
                <a:lnTo>
                  <a:pt x="0" y="279400"/>
                </a:lnTo>
                <a:cubicBezTo>
                  <a:pt x="0" y="317500"/>
                  <a:pt x="38100" y="317500"/>
                  <a:pt x="38100" y="317500"/>
                </a:cubicBezTo>
                <a:lnTo>
                  <a:pt x="103343" y="317500"/>
                </a:lnTo>
              </a:path>
            </a:pathLst>
          </a:custGeom>
          <a:ln w="12700" cap="flat" cmpd="sng" algn="ctr">
            <a:solidFill>
              <a:srgbClr val="FFCC00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7" name="OTLSHAPE_D_473956d9c50f40aca093fade7e379f77_Line">
            <a:extLst>
              <a:ext uri="{FF2B5EF4-FFF2-40B4-BE49-F238E27FC236}">
                <a16:creationId xmlns:a16="http://schemas.microsoft.com/office/drawing/2014/main" id="{7C45DC98-AE01-F96A-7DCF-EA1C5D8A48E8}"/>
              </a:ext>
            </a:extLst>
          </p:cNvPr>
          <p:cNvSpPr/>
          <p:nvPr>
            <p:custDataLst>
              <p:tags r:id="rId25"/>
            </p:custDataLst>
          </p:nvPr>
        </p:nvSpPr>
        <p:spPr>
          <a:xfrm>
            <a:off x="9154005" y="5091889"/>
            <a:ext cx="778333" cy="523791"/>
          </a:xfrm>
          <a:custGeom>
            <a:avLst/>
            <a:gdLst/>
            <a:ahLst/>
            <a:cxnLst/>
            <a:rect l="0" t="0" r="0" b="0"/>
            <a:pathLst>
              <a:path w="778333" h="523791">
                <a:moveTo>
                  <a:pt x="0" y="0"/>
                </a:moveTo>
                <a:lnTo>
                  <a:pt x="19050" y="0"/>
                </a:lnTo>
                <a:cubicBezTo>
                  <a:pt x="57150" y="0"/>
                  <a:pt x="57150" y="38100"/>
                  <a:pt x="57150" y="38100"/>
                </a:cubicBezTo>
                <a:lnTo>
                  <a:pt x="57150" y="82550"/>
                </a:lnTo>
                <a:cubicBezTo>
                  <a:pt x="57150" y="120650"/>
                  <a:pt x="95250" y="120650"/>
                  <a:pt x="95250" y="120650"/>
                </a:cubicBezTo>
                <a:lnTo>
                  <a:pt x="740232" y="120650"/>
                </a:lnTo>
                <a:cubicBezTo>
                  <a:pt x="778332" y="120650"/>
                  <a:pt x="778332" y="158750"/>
                  <a:pt x="778332" y="158750"/>
                </a:cubicBezTo>
                <a:lnTo>
                  <a:pt x="778332" y="523790"/>
                </a:lnTo>
              </a:path>
            </a:pathLst>
          </a:custGeom>
          <a:ln w="12700" cap="flat" cmpd="sng" algn="ctr">
            <a:solidFill>
              <a:srgbClr val="FFCC00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8" name="OTLSHAPE_D_3a22b1b1240d4f5283f7744abcd70e33_Line">
            <a:extLst>
              <a:ext uri="{FF2B5EF4-FFF2-40B4-BE49-F238E27FC236}">
                <a16:creationId xmlns:a16="http://schemas.microsoft.com/office/drawing/2014/main" id="{B674534F-1F3F-FABE-C795-C5AD71D5921F}"/>
              </a:ext>
            </a:extLst>
          </p:cNvPr>
          <p:cNvSpPr/>
          <p:nvPr>
            <p:custDataLst>
              <p:tags r:id="rId26"/>
            </p:custDataLst>
          </p:nvPr>
        </p:nvSpPr>
        <p:spPr>
          <a:xfrm>
            <a:off x="9932337" y="5793479"/>
            <a:ext cx="495352" cy="532851"/>
          </a:xfrm>
          <a:custGeom>
            <a:avLst/>
            <a:gdLst/>
            <a:ahLst/>
            <a:cxnLst/>
            <a:rect l="0" t="0" r="0" b="0"/>
            <a:pathLst>
              <a:path w="495352" h="532851">
                <a:moveTo>
                  <a:pt x="0" y="0"/>
                </a:moveTo>
                <a:lnTo>
                  <a:pt x="0" y="321988"/>
                </a:lnTo>
                <a:cubicBezTo>
                  <a:pt x="0" y="360088"/>
                  <a:pt x="38100" y="360088"/>
                  <a:pt x="38100" y="360088"/>
                </a:cubicBezTo>
                <a:lnTo>
                  <a:pt x="353908" y="360088"/>
                </a:lnTo>
                <a:cubicBezTo>
                  <a:pt x="392008" y="360088"/>
                  <a:pt x="392008" y="398188"/>
                  <a:pt x="392008" y="398188"/>
                </a:cubicBezTo>
                <a:lnTo>
                  <a:pt x="392008" y="494750"/>
                </a:lnTo>
                <a:cubicBezTo>
                  <a:pt x="392008" y="532850"/>
                  <a:pt x="430108" y="532850"/>
                  <a:pt x="430108" y="532850"/>
                </a:cubicBezTo>
                <a:lnTo>
                  <a:pt x="495351" y="532850"/>
                </a:lnTo>
              </a:path>
            </a:pathLst>
          </a:custGeom>
          <a:ln w="12700" cap="flat" cmpd="sng" algn="ctr">
            <a:solidFill>
              <a:srgbClr val="FFCC00"/>
            </a:solidFill>
            <a:prstDash val="solid"/>
            <a:miter lim="800000"/>
            <a:headEnd type="none" w="med" len="med"/>
            <a:tailEnd type="triangle" w="med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OTLSHAPE_TB_00000000000000000000000000000000_ScaleContainer">
            <a:extLst>
              <a:ext uri="{FF2B5EF4-FFF2-40B4-BE49-F238E27FC236}">
                <a16:creationId xmlns:a16="http://schemas.microsoft.com/office/drawing/2014/main" id="{F524FB70-1373-BF3C-1EFE-F982C9734517}"/>
              </a:ext>
            </a:extLst>
          </p:cNvPr>
          <p:cNvSpPr/>
          <p:nvPr>
            <p:custDataLst>
              <p:tags r:id="rId27"/>
            </p:custDataLst>
          </p:nvPr>
        </p:nvSpPr>
        <p:spPr>
          <a:xfrm>
            <a:off x="1936793" y="883321"/>
            <a:ext cx="9423400" cy="182880"/>
          </a:xfrm>
          <a:prstGeom prst="round2SameRect">
            <a:avLst/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TLSHAPE_SL_3d82bf514e894df29e710716e170b663_HeaderRectangle">
            <a:extLst>
              <a:ext uri="{FF2B5EF4-FFF2-40B4-BE49-F238E27FC236}">
                <a16:creationId xmlns:a16="http://schemas.microsoft.com/office/drawing/2014/main" id="{34DF3DB9-B062-6B81-36E8-EE30B6895B8F}"/>
              </a:ext>
            </a:extLst>
          </p:cNvPr>
          <p:cNvSpPr/>
          <p:nvPr>
            <p:custDataLst>
              <p:tags r:id="rId28"/>
            </p:custDataLst>
          </p:nvPr>
        </p:nvSpPr>
        <p:spPr>
          <a:xfrm>
            <a:off x="63500" y="1305468"/>
            <a:ext cx="800100" cy="772668"/>
          </a:xfrm>
          <a:prstGeom prst="rect">
            <a:avLst/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TLSHAPE_SL_a52589c27c054dc88d044a5b938264dd_HeaderRectangle">
            <a:extLst>
              <a:ext uri="{FF2B5EF4-FFF2-40B4-BE49-F238E27FC236}">
                <a16:creationId xmlns:a16="http://schemas.microsoft.com/office/drawing/2014/main" id="{EE8CD8C8-63E3-3066-9195-119D991C9106}"/>
              </a:ext>
            </a:extLst>
          </p:cNvPr>
          <p:cNvSpPr/>
          <p:nvPr>
            <p:custDataLst>
              <p:tags r:id="rId29"/>
            </p:custDataLst>
          </p:nvPr>
        </p:nvSpPr>
        <p:spPr>
          <a:xfrm>
            <a:off x="63500" y="2116237"/>
            <a:ext cx="800100" cy="659384"/>
          </a:xfrm>
          <a:prstGeom prst="rect">
            <a:avLst/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TLSHAPE_SL_bfc6dc0fa1b64c1baa3926da188fa877_HeaderRectangle">
            <a:extLst>
              <a:ext uri="{FF2B5EF4-FFF2-40B4-BE49-F238E27FC236}">
                <a16:creationId xmlns:a16="http://schemas.microsoft.com/office/drawing/2014/main" id="{439C6199-7232-04B3-2110-CFEDDEE0F2CE}"/>
              </a:ext>
            </a:extLst>
          </p:cNvPr>
          <p:cNvSpPr/>
          <p:nvPr>
            <p:custDataLst>
              <p:tags r:id="rId30"/>
            </p:custDataLst>
          </p:nvPr>
        </p:nvSpPr>
        <p:spPr>
          <a:xfrm>
            <a:off x="63500" y="2813721"/>
            <a:ext cx="800100" cy="643509"/>
          </a:xfrm>
          <a:prstGeom prst="rect">
            <a:avLst/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TLSHAPE_SL_f81d36001a8b43fd9fd6597c141a0660_HeaderRectangle">
            <a:extLst>
              <a:ext uri="{FF2B5EF4-FFF2-40B4-BE49-F238E27FC236}">
                <a16:creationId xmlns:a16="http://schemas.microsoft.com/office/drawing/2014/main" id="{EB1AE541-136A-40D7-420C-D229D209B4A2}"/>
              </a:ext>
            </a:extLst>
          </p:cNvPr>
          <p:cNvSpPr/>
          <p:nvPr>
            <p:custDataLst>
              <p:tags r:id="rId31"/>
            </p:custDataLst>
          </p:nvPr>
        </p:nvSpPr>
        <p:spPr>
          <a:xfrm>
            <a:off x="63500" y="3495330"/>
            <a:ext cx="800100" cy="838200"/>
          </a:xfrm>
          <a:prstGeom prst="rect">
            <a:avLst/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TLSHAPE_SL_1353a315cf594e33894a99b04246c1e3_HeaderRectangle">
            <a:extLst>
              <a:ext uri="{FF2B5EF4-FFF2-40B4-BE49-F238E27FC236}">
                <a16:creationId xmlns:a16="http://schemas.microsoft.com/office/drawing/2014/main" id="{F1448A43-5077-3A65-C429-5B2B62D9D649}"/>
              </a:ext>
            </a:extLst>
          </p:cNvPr>
          <p:cNvSpPr/>
          <p:nvPr>
            <p:custDataLst>
              <p:tags r:id="rId32"/>
            </p:custDataLst>
          </p:nvPr>
        </p:nvSpPr>
        <p:spPr>
          <a:xfrm>
            <a:off x="63500" y="4371630"/>
            <a:ext cx="800100" cy="558800"/>
          </a:xfrm>
          <a:prstGeom prst="rect">
            <a:avLst/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TLSHAPE_SL_755c6bd60eb646848fb4543b43cf7cd3_HeaderRectangle">
            <a:extLst>
              <a:ext uri="{FF2B5EF4-FFF2-40B4-BE49-F238E27FC236}">
                <a16:creationId xmlns:a16="http://schemas.microsoft.com/office/drawing/2014/main" id="{CEE1BE5E-CCD7-0CB1-E5AD-A244B4939EFC}"/>
              </a:ext>
            </a:extLst>
          </p:cNvPr>
          <p:cNvSpPr/>
          <p:nvPr>
            <p:custDataLst>
              <p:tags r:id="rId33"/>
            </p:custDataLst>
          </p:nvPr>
        </p:nvSpPr>
        <p:spPr>
          <a:xfrm>
            <a:off x="63500" y="4968530"/>
            <a:ext cx="800100" cy="1204087"/>
          </a:xfrm>
          <a:prstGeom prst="rect">
            <a:avLst/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TLSHAPE_SL_4cb1fbfd4f63471ea1f0b3de84b07b0e_HeaderRectangle">
            <a:extLst>
              <a:ext uri="{FF2B5EF4-FFF2-40B4-BE49-F238E27FC236}">
                <a16:creationId xmlns:a16="http://schemas.microsoft.com/office/drawing/2014/main" id="{CA4EC100-1B89-FC6B-4A20-D3A8EA729DA2}"/>
              </a:ext>
            </a:extLst>
          </p:cNvPr>
          <p:cNvSpPr/>
          <p:nvPr>
            <p:custDataLst>
              <p:tags r:id="rId34"/>
            </p:custDataLst>
          </p:nvPr>
        </p:nvSpPr>
        <p:spPr>
          <a:xfrm>
            <a:off x="63500" y="6210717"/>
            <a:ext cx="800100" cy="572262"/>
          </a:xfrm>
          <a:prstGeom prst="rect">
            <a:avLst/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TLSHAPE_SL2A_80f13eee7fc44490ba2526852af6b64e_HeaderRectangle">
            <a:extLst>
              <a:ext uri="{FF2B5EF4-FFF2-40B4-BE49-F238E27FC236}">
                <a16:creationId xmlns:a16="http://schemas.microsoft.com/office/drawing/2014/main" id="{AA36E33F-33D2-2327-AF84-4B4AF89B3F7F}"/>
              </a:ext>
            </a:extLst>
          </p:cNvPr>
          <p:cNvSpPr/>
          <p:nvPr>
            <p:custDataLst>
              <p:tags r:id="rId35"/>
            </p:custDataLst>
          </p:nvPr>
        </p:nvSpPr>
        <p:spPr>
          <a:xfrm>
            <a:off x="863148" y="1305468"/>
            <a:ext cx="952500" cy="772668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TLSHAPE_SL2A_0b667c73b33b4dc48c5c30e4f8ba5bdc_HeaderRectangle">
            <a:extLst>
              <a:ext uri="{FF2B5EF4-FFF2-40B4-BE49-F238E27FC236}">
                <a16:creationId xmlns:a16="http://schemas.microsoft.com/office/drawing/2014/main" id="{AEAA905D-8064-3373-1D24-2F20100846E6}"/>
              </a:ext>
            </a:extLst>
          </p:cNvPr>
          <p:cNvSpPr/>
          <p:nvPr>
            <p:custDataLst>
              <p:tags r:id="rId36"/>
            </p:custDataLst>
          </p:nvPr>
        </p:nvSpPr>
        <p:spPr>
          <a:xfrm>
            <a:off x="863148" y="2116237"/>
            <a:ext cx="952500" cy="379984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TLSHAPE_SL2A_014d4578ef114e29a0fb686cc194aa43_HeaderRectangle">
            <a:extLst>
              <a:ext uri="{FF2B5EF4-FFF2-40B4-BE49-F238E27FC236}">
                <a16:creationId xmlns:a16="http://schemas.microsoft.com/office/drawing/2014/main" id="{7A5A49EF-7C91-53B7-888F-BE6D1CC8CB55}"/>
              </a:ext>
            </a:extLst>
          </p:cNvPr>
          <p:cNvSpPr/>
          <p:nvPr>
            <p:custDataLst>
              <p:tags r:id="rId37"/>
            </p:custDataLst>
          </p:nvPr>
        </p:nvSpPr>
        <p:spPr>
          <a:xfrm>
            <a:off x="863148" y="2496221"/>
            <a:ext cx="952500" cy="279400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TLSHAPE_SL2A_e6a52ea3582e4d6db3863e6a6b23b00c_HeaderRectangle">
            <a:extLst>
              <a:ext uri="{FF2B5EF4-FFF2-40B4-BE49-F238E27FC236}">
                <a16:creationId xmlns:a16="http://schemas.microsoft.com/office/drawing/2014/main" id="{524430FA-2A8B-66CA-39EC-45E9DD2E0B31}"/>
              </a:ext>
            </a:extLst>
          </p:cNvPr>
          <p:cNvSpPr/>
          <p:nvPr>
            <p:custDataLst>
              <p:tags r:id="rId38"/>
            </p:custDataLst>
          </p:nvPr>
        </p:nvSpPr>
        <p:spPr>
          <a:xfrm>
            <a:off x="863148" y="2813721"/>
            <a:ext cx="952500" cy="643509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OTLSHAPE_SL2A_350270509b664ba986a32c76a8cf3d55_HeaderRectangle">
            <a:extLst>
              <a:ext uri="{FF2B5EF4-FFF2-40B4-BE49-F238E27FC236}">
                <a16:creationId xmlns:a16="http://schemas.microsoft.com/office/drawing/2014/main" id="{B9885850-0C51-618E-B91F-0965D49FC827}"/>
              </a:ext>
            </a:extLst>
          </p:cNvPr>
          <p:cNvSpPr/>
          <p:nvPr>
            <p:custDataLst>
              <p:tags r:id="rId39"/>
            </p:custDataLst>
          </p:nvPr>
        </p:nvSpPr>
        <p:spPr>
          <a:xfrm>
            <a:off x="863148" y="3495330"/>
            <a:ext cx="952500" cy="279400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TLSHAPE_SL2A_e5a82816376542368e7fa2e47d62c43f_HeaderRectangle">
            <a:extLst>
              <a:ext uri="{FF2B5EF4-FFF2-40B4-BE49-F238E27FC236}">
                <a16:creationId xmlns:a16="http://schemas.microsoft.com/office/drawing/2014/main" id="{74824E69-5BD0-42C2-428A-C1F428515081}"/>
              </a:ext>
            </a:extLst>
          </p:cNvPr>
          <p:cNvSpPr/>
          <p:nvPr>
            <p:custDataLst>
              <p:tags r:id="rId40"/>
            </p:custDataLst>
          </p:nvPr>
        </p:nvSpPr>
        <p:spPr>
          <a:xfrm>
            <a:off x="863148" y="3774730"/>
            <a:ext cx="952500" cy="279400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TLSHAPE_SL2A_b4af84721de54ef18b21f04dfbe1020e_HeaderRectangle">
            <a:extLst>
              <a:ext uri="{FF2B5EF4-FFF2-40B4-BE49-F238E27FC236}">
                <a16:creationId xmlns:a16="http://schemas.microsoft.com/office/drawing/2014/main" id="{0B868F45-CFB7-5EE2-C612-291B779B676F}"/>
              </a:ext>
            </a:extLst>
          </p:cNvPr>
          <p:cNvSpPr/>
          <p:nvPr>
            <p:custDataLst>
              <p:tags r:id="rId41"/>
            </p:custDataLst>
          </p:nvPr>
        </p:nvSpPr>
        <p:spPr>
          <a:xfrm>
            <a:off x="863148" y="4054130"/>
            <a:ext cx="952500" cy="279400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OTLSHAPE_SL2A_b9cbda38e59949a482a8924cd9523a59_HeaderRectangle">
            <a:extLst>
              <a:ext uri="{FF2B5EF4-FFF2-40B4-BE49-F238E27FC236}">
                <a16:creationId xmlns:a16="http://schemas.microsoft.com/office/drawing/2014/main" id="{E9BC181C-3643-2596-7CBB-D81EF17077FD}"/>
              </a:ext>
            </a:extLst>
          </p:cNvPr>
          <p:cNvSpPr/>
          <p:nvPr>
            <p:custDataLst>
              <p:tags r:id="rId42"/>
            </p:custDataLst>
          </p:nvPr>
        </p:nvSpPr>
        <p:spPr>
          <a:xfrm>
            <a:off x="863148" y="4371630"/>
            <a:ext cx="952500" cy="279400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OTLSHAPE_SL2A_c981131bb28044d19075bdca28e61561_HeaderRectangle">
            <a:extLst>
              <a:ext uri="{FF2B5EF4-FFF2-40B4-BE49-F238E27FC236}">
                <a16:creationId xmlns:a16="http://schemas.microsoft.com/office/drawing/2014/main" id="{CB2BA3C8-37AD-3C04-7F46-FEFC7261B1E7}"/>
              </a:ext>
            </a:extLst>
          </p:cNvPr>
          <p:cNvSpPr/>
          <p:nvPr>
            <p:custDataLst>
              <p:tags r:id="rId43"/>
            </p:custDataLst>
          </p:nvPr>
        </p:nvSpPr>
        <p:spPr>
          <a:xfrm>
            <a:off x="863148" y="4651030"/>
            <a:ext cx="952500" cy="279400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OTLSHAPE_SL2A_215eae433fd148458545e9770aee3eb8_HeaderRectangle">
            <a:extLst>
              <a:ext uri="{FF2B5EF4-FFF2-40B4-BE49-F238E27FC236}">
                <a16:creationId xmlns:a16="http://schemas.microsoft.com/office/drawing/2014/main" id="{68E17B09-E993-8EC9-41A4-DD3891179423}"/>
              </a:ext>
            </a:extLst>
          </p:cNvPr>
          <p:cNvSpPr/>
          <p:nvPr>
            <p:custDataLst>
              <p:tags r:id="rId44"/>
            </p:custDataLst>
          </p:nvPr>
        </p:nvSpPr>
        <p:spPr>
          <a:xfrm>
            <a:off x="863148" y="4968530"/>
            <a:ext cx="952500" cy="279400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TLSHAPE_SL2A_15fb1f3b020d4cfe869398b4163ef3e4_HeaderRectangle">
            <a:extLst>
              <a:ext uri="{FF2B5EF4-FFF2-40B4-BE49-F238E27FC236}">
                <a16:creationId xmlns:a16="http://schemas.microsoft.com/office/drawing/2014/main" id="{2CBB5FA1-C4AB-E548-2C08-877B26022182}"/>
              </a:ext>
            </a:extLst>
          </p:cNvPr>
          <p:cNvSpPr/>
          <p:nvPr>
            <p:custDataLst>
              <p:tags r:id="rId45"/>
            </p:custDataLst>
          </p:nvPr>
        </p:nvSpPr>
        <p:spPr>
          <a:xfrm>
            <a:off x="863148" y="5247930"/>
            <a:ext cx="952500" cy="924687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OTLSHAPE_SL2A_d9081401579b4da2932c8edd2a424ee9_HeaderRectangle">
            <a:extLst>
              <a:ext uri="{FF2B5EF4-FFF2-40B4-BE49-F238E27FC236}">
                <a16:creationId xmlns:a16="http://schemas.microsoft.com/office/drawing/2014/main" id="{65D0767C-48E0-230B-9AB3-2FDB4A5B0469}"/>
              </a:ext>
            </a:extLst>
          </p:cNvPr>
          <p:cNvSpPr/>
          <p:nvPr>
            <p:custDataLst>
              <p:tags r:id="rId46"/>
            </p:custDataLst>
          </p:nvPr>
        </p:nvSpPr>
        <p:spPr>
          <a:xfrm>
            <a:off x="863148" y="6210717"/>
            <a:ext cx="952500" cy="572262"/>
          </a:xfrm>
          <a:prstGeom prst="rect">
            <a:avLst/>
          </a:prstGeom>
          <a:solidFill>
            <a:srgbClr val="A8A8A8">
              <a:alpha val="24706"/>
            </a:srgbClr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OTLSHAPE_TB_00000000000000000000000000000000_MiddleScaleContainer">
            <a:extLst>
              <a:ext uri="{FF2B5EF4-FFF2-40B4-BE49-F238E27FC236}">
                <a16:creationId xmlns:a16="http://schemas.microsoft.com/office/drawing/2014/main" id="{0466F4C2-AE22-B31F-0E9D-C94203D5B476}"/>
              </a:ext>
            </a:extLst>
          </p:cNvPr>
          <p:cNvSpPr/>
          <p:nvPr>
            <p:custDataLst>
              <p:tags r:id="rId47"/>
            </p:custDataLst>
          </p:nvPr>
        </p:nvSpPr>
        <p:spPr>
          <a:xfrm>
            <a:off x="1936793" y="1075345"/>
            <a:ext cx="9423400" cy="182880"/>
          </a:xfrm>
          <a:prstGeom prst="round2SameRect">
            <a:avLst>
              <a:gd name="adj1" fmla="val 0"/>
              <a:gd name="adj2" fmla="val 16667"/>
            </a:avLst>
          </a:prstGeom>
          <a:solidFill>
            <a:srgbClr val="A8A8A8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OTLSHAPE_G_00000000000000000000000000000000_ShapeBelow0">
            <a:extLst>
              <a:ext uri="{FF2B5EF4-FFF2-40B4-BE49-F238E27FC236}">
                <a16:creationId xmlns:a16="http://schemas.microsoft.com/office/drawing/2014/main" id="{200D7AA6-5830-BB06-EFEF-D49D71A189F1}"/>
              </a:ext>
            </a:extLst>
          </p:cNvPr>
          <p:cNvCxnSpPr/>
          <p:nvPr>
            <p:custDataLst>
              <p:tags r:id="rId48"/>
            </p:custDataLst>
          </p:nvPr>
        </p:nvCxnSpPr>
        <p:spPr>
          <a:xfrm>
            <a:off x="2432094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OTLSHAPE_G_00000000000000000000000000000000_ShapeBelow1">
            <a:extLst>
              <a:ext uri="{FF2B5EF4-FFF2-40B4-BE49-F238E27FC236}">
                <a16:creationId xmlns:a16="http://schemas.microsoft.com/office/drawing/2014/main" id="{DD050A5D-BA85-1E3F-55CF-FF2A1E9D3B98}"/>
              </a:ext>
            </a:extLst>
          </p:cNvPr>
          <p:cNvCxnSpPr/>
          <p:nvPr>
            <p:custDataLst>
              <p:tags r:id="rId49"/>
            </p:custDataLst>
          </p:nvPr>
        </p:nvCxnSpPr>
        <p:spPr>
          <a:xfrm>
            <a:off x="2927397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OTLSHAPE_G_00000000000000000000000000000000_ShapeBelow2">
            <a:extLst>
              <a:ext uri="{FF2B5EF4-FFF2-40B4-BE49-F238E27FC236}">
                <a16:creationId xmlns:a16="http://schemas.microsoft.com/office/drawing/2014/main" id="{F31A6512-DBF5-76EB-2678-52E6F61210C0}"/>
              </a:ext>
            </a:extLst>
          </p:cNvPr>
          <p:cNvCxnSpPr/>
          <p:nvPr>
            <p:custDataLst>
              <p:tags r:id="rId50"/>
            </p:custDataLst>
          </p:nvPr>
        </p:nvCxnSpPr>
        <p:spPr>
          <a:xfrm>
            <a:off x="3422699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OTLSHAPE_G_00000000000000000000000000000000_ShapeBelow3">
            <a:extLst>
              <a:ext uri="{FF2B5EF4-FFF2-40B4-BE49-F238E27FC236}">
                <a16:creationId xmlns:a16="http://schemas.microsoft.com/office/drawing/2014/main" id="{5993172B-5B1D-D9BE-EF4C-04C8FE6A8E40}"/>
              </a:ext>
            </a:extLst>
          </p:cNvPr>
          <p:cNvCxnSpPr/>
          <p:nvPr>
            <p:custDataLst>
              <p:tags r:id="rId51"/>
            </p:custDataLst>
          </p:nvPr>
        </p:nvCxnSpPr>
        <p:spPr>
          <a:xfrm>
            <a:off x="3918001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OTLSHAPE_G_00000000000000000000000000000000_ShapeBelow4">
            <a:extLst>
              <a:ext uri="{FF2B5EF4-FFF2-40B4-BE49-F238E27FC236}">
                <a16:creationId xmlns:a16="http://schemas.microsoft.com/office/drawing/2014/main" id="{277151DE-8FD0-C849-9C5E-1280A775D7F8}"/>
              </a:ext>
            </a:extLst>
          </p:cNvPr>
          <p:cNvCxnSpPr/>
          <p:nvPr>
            <p:custDataLst>
              <p:tags r:id="rId52"/>
            </p:custDataLst>
          </p:nvPr>
        </p:nvCxnSpPr>
        <p:spPr>
          <a:xfrm>
            <a:off x="4413303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OTLSHAPE_G_00000000000000000000000000000000_ShapeBelow5">
            <a:extLst>
              <a:ext uri="{FF2B5EF4-FFF2-40B4-BE49-F238E27FC236}">
                <a16:creationId xmlns:a16="http://schemas.microsoft.com/office/drawing/2014/main" id="{B10CC838-0489-90A0-9606-3418CC1EF38E}"/>
              </a:ext>
            </a:extLst>
          </p:cNvPr>
          <p:cNvCxnSpPr/>
          <p:nvPr>
            <p:custDataLst>
              <p:tags r:id="rId53"/>
            </p:custDataLst>
          </p:nvPr>
        </p:nvCxnSpPr>
        <p:spPr>
          <a:xfrm>
            <a:off x="4908605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OTLSHAPE_G_00000000000000000000000000000000_ShapeBelow6">
            <a:extLst>
              <a:ext uri="{FF2B5EF4-FFF2-40B4-BE49-F238E27FC236}">
                <a16:creationId xmlns:a16="http://schemas.microsoft.com/office/drawing/2014/main" id="{7E1E01C8-B2C8-AD94-53C1-CC90129D95B1}"/>
              </a:ext>
            </a:extLst>
          </p:cNvPr>
          <p:cNvCxnSpPr/>
          <p:nvPr>
            <p:custDataLst>
              <p:tags r:id="rId54"/>
            </p:custDataLst>
          </p:nvPr>
        </p:nvCxnSpPr>
        <p:spPr>
          <a:xfrm>
            <a:off x="5403908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OTLSHAPE_G_00000000000000000000000000000000_ShapeBelow7">
            <a:extLst>
              <a:ext uri="{FF2B5EF4-FFF2-40B4-BE49-F238E27FC236}">
                <a16:creationId xmlns:a16="http://schemas.microsoft.com/office/drawing/2014/main" id="{41D30DCF-B2D3-68B2-63D7-87F1F7FA243D}"/>
              </a:ext>
            </a:extLst>
          </p:cNvPr>
          <p:cNvCxnSpPr/>
          <p:nvPr>
            <p:custDataLst>
              <p:tags r:id="rId55"/>
            </p:custDataLst>
          </p:nvPr>
        </p:nvCxnSpPr>
        <p:spPr>
          <a:xfrm>
            <a:off x="5899210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OTLSHAPE_G_00000000000000000000000000000000_ShapeBelow8">
            <a:extLst>
              <a:ext uri="{FF2B5EF4-FFF2-40B4-BE49-F238E27FC236}">
                <a16:creationId xmlns:a16="http://schemas.microsoft.com/office/drawing/2014/main" id="{E486ADAF-665D-F9B9-C73F-97C5841AC296}"/>
              </a:ext>
            </a:extLst>
          </p:cNvPr>
          <p:cNvCxnSpPr/>
          <p:nvPr>
            <p:custDataLst>
              <p:tags r:id="rId56"/>
            </p:custDataLst>
          </p:nvPr>
        </p:nvCxnSpPr>
        <p:spPr>
          <a:xfrm>
            <a:off x="6394512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OTLSHAPE_G_00000000000000000000000000000000_ShapeBelow9">
            <a:extLst>
              <a:ext uri="{FF2B5EF4-FFF2-40B4-BE49-F238E27FC236}">
                <a16:creationId xmlns:a16="http://schemas.microsoft.com/office/drawing/2014/main" id="{A2FA4E09-9BE4-88FB-92D3-32965C894153}"/>
              </a:ext>
            </a:extLst>
          </p:cNvPr>
          <p:cNvCxnSpPr/>
          <p:nvPr>
            <p:custDataLst>
              <p:tags r:id="rId57"/>
            </p:custDataLst>
          </p:nvPr>
        </p:nvCxnSpPr>
        <p:spPr>
          <a:xfrm>
            <a:off x="6889814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OTLSHAPE_G_00000000000000000000000000000000_ShapeBelow10">
            <a:extLst>
              <a:ext uri="{FF2B5EF4-FFF2-40B4-BE49-F238E27FC236}">
                <a16:creationId xmlns:a16="http://schemas.microsoft.com/office/drawing/2014/main" id="{A8A5ECFF-206C-91AA-1356-1EA8E971E1A3}"/>
              </a:ext>
            </a:extLst>
          </p:cNvPr>
          <p:cNvCxnSpPr/>
          <p:nvPr>
            <p:custDataLst>
              <p:tags r:id="rId58"/>
            </p:custDataLst>
          </p:nvPr>
        </p:nvCxnSpPr>
        <p:spPr>
          <a:xfrm>
            <a:off x="7385117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OTLSHAPE_G_00000000000000000000000000000000_ShapeBelow11">
            <a:extLst>
              <a:ext uri="{FF2B5EF4-FFF2-40B4-BE49-F238E27FC236}">
                <a16:creationId xmlns:a16="http://schemas.microsoft.com/office/drawing/2014/main" id="{C20C56BD-C667-D299-3BA1-2BC60ECE347C}"/>
              </a:ext>
            </a:extLst>
          </p:cNvPr>
          <p:cNvCxnSpPr/>
          <p:nvPr>
            <p:custDataLst>
              <p:tags r:id="rId59"/>
            </p:custDataLst>
          </p:nvPr>
        </p:nvCxnSpPr>
        <p:spPr>
          <a:xfrm>
            <a:off x="7880419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OTLSHAPE_G_00000000000000000000000000000000_ShapeBelow12">
            <a:extLst>
              <a:ext uri="{FF2B5EF4-FFF2-40B4-BE49-F238E27FC236}">
                <a16:creationId xmlns:a16="http://schemas.microsoft.com/office/drawing/2014/main" id="{8330AAAF-6214-512D-151F-52CC5F366E68}"/>
              </a:ext>
            </a:extLst>
          </p:cNvPr>
          <p:cNvCxnSpPr/>
          <p:nvPr>
            <p:custDataLst>
              <p:tags r:id="rId60"/>
            </p:custDataLst>
          </p:nvPr>
        </p:nvCxnSpPr>
        <p:spPr>
          <a:xfrm>
            <a:off x="8375721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OTLSHAPE_G_00000000000000000000000000000000_ShapeBelow13">
            <a:extLst>
              <a:ext uri="{FF2B5EF4-FFF2-40B4-BE49-F238E27FC236}">
                <a16:creationId xmlns:a16="http://schemas.microsoft.com/office/drawing/2014/main" id="{DC22AA60-7C96-42B2-9DFD-A2ABE3914F6F}"/>
              </a:ext>
            </a:extLst>
          </p:cNvPr>
          <p:cNvCxnSpPr/>
          <p:nvPr>
            <p:custDataLst>
              <p:tags r:id="rId61"/>
            </p:custDataLst>
          </p:nvPr>
        </p:nvCxnSpPr>
        <p:spPr>
          <a:xfrm>
            <a:off x="8871024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OTLSHAPE_G_00000000000000000000000000000000_ShapeBelow14">
            <a:extLst>
              <a:ext uri="{FF2B5EF4-FFF2-40B4-BE49-F238E27FC236}">
                <a16:creationId xmlns:a16="http://schemas.microsoft.com/office/drawing/2014/main" id="{53BF5006-533F-1032-2D1C-BFA358033291}"/>
              </a:ext>
            </a:extLst>
          </p:cNvPr>
          <p:cNvCxnSpPr/>
          <p:nvPr>
            <p:custDataLst>
              <p:tags r:id="rId62"/>
            </p:custDataLst>
          </p:nvPr>
        </p:nvCxnSpPr>
        <p:spPr>
          <a:xfrm>
            <a:off x="9366326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OTLSHAPE_G_00000000000000000000000000000000_ShapeBelow15">
            <a:extLst>
              <a:ext uri="{FF2B5EF4-FFF2-40B4-BE49-F238E27FC236}">
                <a16:creationId xmlns:a16="http://schemas.microsoft.com/office/drawing/2014/main" id="{8089AFA9-A217-69C0-9F41-9830E113EE23}"/>
              </a:ext>
            </a:extLst>
          </p:cNvPr>
          <p:cNvCxnSpPr/>
          <p:nvPr>
            <p:custDataLst>
              <p:tags r:id="rId63"/>
            </p:custDataLst>
          </p:nvPr>
        </p:nvCxnSpPr>
        <p:spPr>
          <a:xfrm>
            <a:off x="9861628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OTLSHAPE_G_00000000000000000000000000000000_ShapeBelow16">
            <a:extLst>
              <a:ext uri="{FF2B5EF4-FFF2-40B4-BE49-F238E27FC236}">
                <a16:creationId xmlns:a16="http://schemas.microsoft.com/office/drawing/2014/main" id="{C6BAFE9D-4B18-491D-F74F-5FF8485341CD}"/>
              </a:ext>
            </a:extLst>
          </p:cNvPr>
          <p:cNvCxnSpPr/>
          <p:nvPr>
            <p:custDataLst>
              <p:tags r:id="rId64"/>
            </p:custDataLst>
          </p:nvPr>
        </p:nvCxnSpPr>
        <p:spPr>
          <a:xfrm>
            <a:off x="10356930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OTLSHAPE_G_00000000000000000000000000000000_ShapeBelow17">
            <a:extLst>
              <a:ext uri="{FF2B5EF4-FFF2-40B4-BE49-F238E27FC236}">
                <a16:creationId xmlns:a16="http://schemas.microsoft.com/office/drawing/2014/main" id="{6EFCD834-C513-3AED-BE2B-25EB6FF7E41F}"/>
              </a:ext>
            </a:extLst>
          </p:cNvPr>
          <p:cNvCxnSpPr/>
          <p:nvPr>
            <p:custDataLst>
              <p:tags r:id="rId65"/>
            </p:custDataLst>
          </p:nvPr>
        </p:nvCxnSpPr>
        <p:spPr>
          <a:xfrm>
            <a:off x="10852232" y="1267368"/>
            <a:ext cx="0" cy="5515610"/>
          </a:xfrm>
          <a:prstGeom prst="line">
            <a:avLst/>
          </a:prstGeom>
          <a:ln w="7620" cap="flat" cmpd="sng" algn="ctr">
            <a:solidFill>
              <a:srgbClr val="5B9BD5">
                <a:alpha val="14902"/>
              </a:srgb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OTLSHAPE_SLT_d0fd9c5334d946d0b358fd6f97e96303_Shape">
            <a:extLst>
              <a:ext uri="{FF2B5EF4-FFF2-40B4-BE49-F238E27FC236}">
                <a16:creationId xmlns:a16="http://schemas.microsoft.com/office/drawing/2014/main" id="{75741759-0589-4F5D-88DC-BD665C698FC2}"/>
              </a:ext>
            </a:extLst>
          </p:cNvPr>
          <p:cNvSpPr/>
          <p:nvPr>
            <p:custDataLst>
              <p:tags r:id="rId66"/>
            </p:custDataLst>
          </p:nvPr>
        </p:nvSpPr>
        <p:spPr>
          <a:xfrm>
            <a:off x="1936793" y="1365328"/>
            <a:ext cx="2159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TLSHAPE_SLT_5851ff1b4a4a4a92abe59eb83b1f5724_Shape">
            <a:extLst>
              <a:ext uri="{FF2B5EF4-FFF2-40B4-BE49-F238E27FC236}">
                <a16:creationId xmlns:a16="http://schemas.microsoft.com/office/drawing/2014/main" id="{30A84866-31E8-7025-8924-29A9651BAF68}"/>
              </a:ext>
            </a:extLst>
          </p:cNvPr>
          <p:cNvSpPr/>
          <p:nvPr>
            <p:custDataLst>
              <p:tags r:id="rId67"/>
            </p:custDataLst>
          </p:nvPr>
        </p:nvSpPr>
        <p:spPr>
          <a:xfrm>
            <a:off x="2290580" y="2309361"/>
            <a:ext cx="7874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TLSHAPE_SLT_012a2c9552c34ed1a0ee8eb2890d6f43_Shape">
            <a:extLst>
              <a:ext uri="{FF2B5EF4-FFF2-40B4-BE49-F238E27FC236}">
                <a16:creationId xmlns:a16="http://schemas.microsoft.com/office/drawing/2014/main" id="{9BC204EB-4C05-EFCD-BBDB-9E3F87CC30FA}"/>
              </a:ext>
            </a:extLst>
          </p:cNvPr>
          <p:cNvSpPr/>
          <p:nvPr>
            <p:custDataLst>
              <p:tags r:id="rId68"/>
            </p:custDataLst>
          </p:nvPr>
        </p:nvSpPr>
        <p:spPr>
          <a:xfrm>
            <a:off x="3068912" y="2556080"/>
            <a:ext cx="4953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TLSHAPE_SLT_35e7d4c2915d4cdeb19899ab6275dc8a_Shape">
            <a:extLst>
              <a:ext uri="{FF2B5EF4-FFF2-40B4-BE49-F238E27FC236}">
                <a16:creationId xmlns:a16="http://schemas.microsoft.com/office/drawing/2014/main" id="{522E1261-B0DE-17CA-9D1C-7F41E267F54D}"/>
              </a:ext>
            </a:extLst>
          </p:cNvPr>
          <p:cNvSpPr/>
          <p:nvPr>
            <p:custDataLst>
              <p:tags r:id="rId69"/>
            </p:custDataLst>
          </p:nvPr>
        </p:nvSpPr>
        <p:spPr>
          <a:xfrm>
            <a:off x="3351942" y="3192858"/>
            <a:ext cx="11430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TLSHAPE_SLT_0de5e6a22f304563b6c98b29b1a11f71_Shape">
            <a:extLst>
              <a:ext uri="{FF2B5EF4-FFF2-40B4-BE49-F238E27FC236}">
                <a16:creationId xmlns:a16="http://schemas.microsoft.com/office/drawing/2014/main" id="{EA0509A9-EE6E-CEBD-6C87-6C5AC0037968}"/>
              </a:ext>
            </a:extLst>
          </p:cNvPr>
          <p:cNvSpPr/>
          <p:nvPr>
            <p:custDataLst>
              <p:tags r:id="rId70"/>
            </p:custDataLst>
          </p:nvPr>
        </p:nvSpPr>
        <p:spPr>
          <a:xfrm>
            <a:off x="4767091" y="3555189"/>
            <a:ext cx="4318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TLSHAPE_SLT_e34c4bd7b9ed4ed9b0ae10eeb93ec051_Shape">
            <a:extLst>
              <a:ext uri="{FF2B5EF4-FFF2-40B4-BE49-F238E27FC236}">
                <a16:creationId xmlns:a16="http://schemas.microsoft.com/office/drawing/2014/main" id="{56AC80D9-1559-AA34-3876-60E959B6DF21}"/>
              </a:ext>
            </a:extLst>
          </p:cNvPr>
          <p:cNvSpPr/>
          <p:nvPr>
            <p:custDataLst>
              <p:tags r:id="rId71"/>
            </p:custDataLst>
          </p:nvPr>
        </p:nvSpPr>
        <p:spPr>
          <a:xfrm>
            <a:off x="5191636" y="3834589"/>
            <a:ext cx="8509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TLSHAPE_SLT_6eb322de14044f55ad0b0e0b5b50c3c7_Shape">
            <a:extLst>
              <a:ext uri="{FF2B5EF4-FFF2-40B4-BE49-F238E27FC236}">
                <a16:creationId xmlns:a16="http://schemas.microsoft.com/office/drawing/2014/main" id="{0F66AD71-A675-B7EF-B6E1-C14AB92C9C35}"/>
              </a:ext>
            </a:extLst>
          </p:cNvPr>
          <p:cNvSpPr/>
          <p:nvPr>
            <p:custDataLst>
              <p:tags r:id="rId72"/>
            </p:custDataLst>
          </p:nvPr>
        </p:nvSpPr>
        <p:spPr>
          <a:xfrm>
            <a:off x="5828453" y="4113989"/>
            <a:ext cx="7874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OTLSHAPE_SLT_efd2478d733745069ab8582476b8bc7f_Shape">
            <a:extLst>
              <a:ext uri="{FF2B5EF4-FFF2-40B4-BE49-F238E27FC236}">
                <a16:creationId xmlns:a16="http://schemas.microsoft.com/office/drawing/2014/main" id="{DD021213-5765-FE10-4FF6-9544880259A3}"/>
              </a:ext>
            </a:extLst>
          </p:cNvPr>
          <p:cNvSpPr/>
          <p:nvPr>
            <p:custDataLst>
              <p:tags r:id="rId73"/>
            </p:custDataLst>
          </p:nvPr>
        </p:nvSpPr>
        <p:spPr>
          <a:xfrm>
            <a:off x="6606785" y="4431489"/>
            <a:ext cx="9271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OTLSHAPE_SLT_80cb09d2e70d46d69566c36f1c888e14_Shape">
            <a:extLst>
              <a:ext uri="{FF2B5EF4-FFF2-40B4-BE49-F238E27FC236}">
                <a16:creationId xmlns:a16="http://schemas.microsoft.com/office/drawing/2014/main" id="{5BFC0DB8-C92E-1DAD-F58E-EF2EF61A9A8C}"/>
              </a:ext>
            </a:extLst>
          </p:cNvPr>
          <p:cNvSpPr/>
          <p:nvPr>
            <p:custDataLst>
              <p:tags r:id="rId74"/>
            </p:custDataLst>
          </p:nvPr>
        </p:nvSpPr>
        <p:spPr>
          <a:xfrm>
            <a:off x="7243603" y="4710889"/>
            <a:ext cx="14859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OTLSHAPE_SLT_27b10f1994cb43ffabf6760b95cf6721_Shape">
            <a:extLst>
              <a:ext uri="{FF2B5EF4-FFF2-40B4-BE49-F238E27FC236}">
                <a16:creationId xmlns:a16="http://schemas.microsoft.com/office/drawing/2014/main" id="{881D1560-C652-9623-0F4B-50B050A44091}"/>
              </a:ext>
            </a:extLst>
          </p:cNvPr>
          <p:cNvSpPr/>
          <p:nvPr>
            <p:custDataLst>
              <p:tags r:id="rId75"/>
            </p:custDataLst>
          </p:nvPr>
        </p:nvSpPr>
        <p:spPr>
          <a:xfrm>
            <a:off x="8658752" y="5028389"/>
            <a:ext cx="4953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OTLSHAPE_SLT_9e86d3882e744b3495a4baeaf50b174e_Shape">
            <a:extLst>
              <a:ext uri="{FF2B5EF4-FFF2-40B4-BE49-F238E27FC236}">
                <a16:creationId xmlns:a16="http://schemas.microsoft.com/office/drawing/2014/main" id="{A0BF5F0D-CCAA-2462-02FA-9767EEC28F73}"/>
              </a:ext>
            </a:extLst>
          </p:cNvPr>
          <p:cNvSpPr/>
          <p:nvPr>
            <p:custDataLst>
              <p:tags r:id="rId76"/>
            </p:custDataLst>
          </p:nvPr>
        </p:nvSpPr>
        <p:spPr>
          <a:xfrm>
            <a:off x="9083297" y="5627067"/>
            <a:ext cx="7874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OTLSHAPE_SLT_4a79d08381884242880fc0ef92ba131a_Shape">
            <a:extLst>
              <a:ext uri="{FF2B5EF4-FFF2-40B4-BE49-F238E27FC236}">
                <a16:creationId xmlns:a16="http://schemas.microsoft.com/office/drawing/2014/main" id="{D6AC9F23-DAA4-2B8B-4478-799821134D71}"/>
              </a:ext>
            </a:extLst>
          </p:cNvPr>
          <p:cNvSpPr/>
          <p:nvPr>
            <p:custDataLst>
              <p:tags r:id="rId77"/>
            </p:custDataLst>
          </p:nvPr>
        </p:nvSpPr>
        <p:spPr>
          <a:xfrm>
            <a:off x="10427688" y="6262829"/>
            <a:ext cx="495300" cy="127000"/>
          </a:xfrm>
          <a:prstGeom prst="roundRect">
            <a:avLst/>
          </a:prstGeom>
          <a:solidFill>
            <a:srgbClr val="4682B4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TLSHAPE_SLM_99721cb89e814a0b9770992ecd6f82b8_Shape">
            <a:extLst>
              <a:ext uri="{FF2B5EF4-FFF2-40B4-BE49-F238E27FC236}">
                <a16:creationId xmlns:a16="http://schemas.microsoft.com/office/drawing/2014/main" id="{335820AB-A41A-FEE6-F58D-F0BFC8921DE0}"/>
              </a:ext>
            </a:extLst>
          </p:cNvPr>
          <p:cNvSpPr/>
          <p:nvPr>
            <p:custDataLst>
              <p:tags r:id="rId78"/>
            </p:custDataLst>
          </p:nvPr>
        </p:nvSpPr>
        <p:spPr>
          <a:xfrm>
            <a:off x="2072865" y="1707212"/>
            <a:ext cx="152400" cy="177800"/>
          </a:xfrm>
          <a:prstGeom prst="diamond">
            <a:avLst/>
          </a:prstGeom>
          <a:solidFill>
            <a:srgbClr val="FFCC0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TLSHAPE_SLM_005f62e5d6c94e14ba1f0fa8e1cb70b3_Shape">
            <a:extLst>
              <a:ext uri="{FF2B5EF4-FFF2-40B4-BE49-F238E27FC236}">
                <a16:creationId xmlns:a16="http://schemas.microsoft.com/office/drawing/2014/main" id="{1CBA410F-7B6A-8D3B-79A9-5DE4CE05D01D}"/>
              </a:ext>
            </a:extLst>
          </p:cNvPr>
          <p:cNvSpPr/>
          <p:nvPr>
            <p:custDataLst>
              <p:tags r:id="rId79"/>
            </p:custDataLst>
          </p:nvPr>
        </p:nvSpPr>
        <p:spPr>
          <a:xfrm>
            <a:off x="4478570" y="3167458"/>
            <a:ext cx="152400" cy="177800"/>
          </a:xfrm>
          <a:prstGeom prst="diamond">
            <a:avLst/>
          </a:prstGeom>
          <a:solidFill>
            <a:srgbClr val="FFCC00"/>
          </a:solidFill>
          <a:ln w="1905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TLSHAPE_SLM_e23bd7a823154973a97def62d6961434_Shape">
            <a:extLst>
              <a:ext uri="{FF2B5EF4-FFF2-40B4-BE49-F238E27FC236}">
                <a16:creationId xmlns:a16="http://schemas.microsoft.com/office/drawing/2014/main" id="{C1ADEE68-1D2E-0058-8A7D-2F811B2E85F6}"/>
              </a:ext>
            </a:extLst>
          </p:cNvPr>
          <p:cNvSpPr/>
          <p:nvPr>
            <p:custDataLst>
              <p:tags r:id="rId80"/>
            </p:custDataLst>
          </p:nvPr>
        </p:nvSpPr>
        <p:spPr>
          <a:xfrm>
            <a:off x="9856137" y="5615679"/>
            <a:ext cx="152400" cy="177800"/>
          </a:xfrm>
          <a:prstGeom prst="diamond">
            <a:avLst/>
          </a:prstGeom>
          <a:solidFill>
            <a:srgbClr val="FFCC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TLSHAPE_SL_3d82bf514e894df29e710716e170b663_Header">
            <a:extLst>
              <a:ext uri="{FF2B5EF4-FFF2-40B4-BE49-F238E27FC236}">
                <a16:creationId xmlns:a16="http://schemas.microsoft.com/office/drawing/2014/main" id="{BD358D0D-DCE7-9A30-F185-AE567CAC556A}"/>
              </a:ext>
            </a:extLst>
          </p:cNvPr>
          <p:cNvSpPr txBox="1"/>
          <p:nvPr>
            <p:custDataLst>
              <p:tags r:id="rId81"/>
            </p:custDataLst>
          </p:nvPr>
        </p:nvSpPr>
        <p:spPr>
          <a:xfrm>
            <a:off x="63500" y="1521284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Land surveying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OTLSHAPE_SL_a52589c27c054dc88d044a5b938264dd_Header">
            <a:extLst>
              <a:ext uri="{FF2B5EF4-FFF2-40B4-BE49-F238E27FC236}">
                <a16:creationId xmlns:a16="http://schemas.microsoft.com/office/drawing/2014/main" id="{A12AE2AB-8E24-03D7-449F-E2150AA81DA4}"/>
              </a:ext>
            </a:extLst>
          </p:cNvPr>
          <p:cNvSpPr txBox="1"/>
          <p:nvPr>
            <p:custDataLst>
              <p:tags r:id="rId82"/>
            </p:custDataLst>
          </p:nvPr>
        </p:nvSpPr>
        <p:spPr>
          <a:xfrm>
            <a:off x="63500" y="2275410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Excavation &amp; groundworks</a:t>
            </a:r>
          </a:p>
        </p:txBody>
      </p:sp>
      <p:sp>
        <p:nvSpPr>
          <p:cNvPr id="25" name="OTLSHAPE_SL_bfc6dc0fa1b64c1baa3926da188fa877_Header">
            <a:extLst>
              <a:ext uri="{FF2B5EF4-FFF2-40B4-BE49-F238E27FC236}">
                <a16:creationId xmlns:a16="http://schemas.microsoft.com/office/drawing/2014/main" id="{DAF8F38A-8772-1FB9-8222-FBEB6BA725BC}"/>
              </a:ext>
            </a:extLst>
          </p:cNvPr>
          <p:cNvSpPr txBox="1"/>
          <p:nvPr>
            <p:custDataLst>
              <p:tags r:id="rId83"/>
            </p:custDataLst>
          </p:nvPr>
        </p:nvSpPr>
        <p:spPr>
          <a:xfrm>
            <a:off x="63500" y="2964956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Piling &amp; foundations</a:t>
            </a:r>
          </a:p>
        </p:txBody>
      </p:sp>
      <p:sp>
        <p:nvSpPr>
          <p:cNvPr id="28" name="OTLSHAPE_SL_f81d36001a8b43fd9fd6597c141a0660_Header">
            <a:extLst>
              <a:ext uri="{FF2B5EF4-FFF2-40B4-BE49-F238E27FC236}">
                <a16:creationId xmlns:a16="http://schemas.microsoft.com/office/drawing/2014/main" id="{F25528E2-0800-686A-E57A-E95D82E8CA56}"/>
              </a:ext>
            </a:extLst>
          </p:cNvPr>
          <p:cNvSpPr txBox="1"/>
          <p:nvPr>
            <p:custDataLst>
              <p:tags r:id="rId84"/>
            </p:custDataLst>
          </p:nvPr>
        </p:nvSpPr>
        <p:spPr>
          <a:xfrm>
            <a:off x="63500" y="3743911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Concrete works</a:t>
            </a:r>
            <a:endParaRPr lang="en-US" sz="1100" b="1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1" name="OTLSHAPE_SL_1353a315cf594e33894a99b04246c1e3_Header">
            <a:extLst>
              <a:ext uri="{FF2B5EF4-FFF2-40B4-BE49-F238E27FC236}">
                <a16:creationId xmlns:a16="http://schemas.microsoft.com/office/drawing/2014/main" id="{46927B10-F88E-2B53-C529-729DB3997FBD}"/>
              </a:ext>
            </a:extLst>
          </p:cNvPr>
          <p:cNvSpPr txBox="1"/>
          <p:nvPr>
            <p:custDataLst>
              <p:tags r:id="rId85"/>
            </p:custDataLst>
          </p:nvPr>
        </p:nvSpPr>
        <p:spPr>
          <a:xfrm>
            <a:off x="63500" y="4480511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Road work &amp; paving</a:t>
            </a:r>
          </a:p>
        </p:txBody>
      </p:sp>
      <p:sp>
        <p:nvSpPr>
          <p:cNvPr id="34" name="OTLSHAPE_SL_755c6bd60eb646848fb4543b43cf7cd3_Header">
            <a:extLst>
              <a:ext uri="{FF2B5EF4-FFF2-40B4-BE49-F238E27FC236}">
                <a16:creationId xmlns:a16="http://schemas.microsoft.com/office/drawing/2014/main" id="{6DB9C01F-6CD2-B85F-0E39-0DD3E77CF497}"/>
              </a:ext>
            </a:extLst>
          </p:cNvPr>
          <p:cNvSpPr txBox="1"/>
          <p:nvPr>
            <p:custDataLst>
              <p:tags r:id="rId86"/>
            </p:custDataLst>
          </p:nvPr>
        </p:nvSpPr>
        <p:spPr>
          <a:xfrm>
            <a:off x="63500" y="5400054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Utilities installation</a:t>
            </a:r>
          </a:p>
        </p:txBody>
      </p:sp>
      <p:sp>
        <p:nvSpPr>
          <p:cNvPr id="37" name="OTLSHAPE_SL_4cb1fbfd4f63471ea1f0b3de84b07b0e_Header">
            <a:extLst>
              <a:ext uri="{FF2B5EF4-FFF2-40B4-BE49-F238E27FC236}">
                <a16:creationId xmlns:a16="http://schemas.microsoft.com/office/drawing/2014/main" id="{9961D30A-7063-0BE5-D55D-2B44031F14F9}"/>
              </a:ext>
            </a:extLst>
          </p:cNvPr>
          <p:cNvSpPr txBox="1"/>
          <p:nvPr>
            <p:custDataLst>
              <p:tags r:id="rId87"/>
            </p:custDataLst>
          </p:nvPr>
        </p:nvSpPr>
        <p:spPr>
          <a:xfrm>
            <a:off x="63500" y="6326329"/>
            <a:ext cx="8001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b="1">
                <a:solidFill>
                  <a:schemeClr val="dk1"/>
                </a:solidFill>
                <a:latin typeface="Calibri" panose="020F0502020204030204" pitchFamily="34" charset="0"/>
              </a:rPr>
              <a:t>Inspection &amp; handover</a:t>
            </a:r>
          </a:p>
        </p:txBody>
      </p:sp>
      <p:sp>
        <p:nvSpPr>
          <p:cNvPr id="43" name="OTLSHAPE_SL2A_80f13eee7fc44490ba2526852af6b64e_Header">
            <a:extLst>
              <a:ext uri="{FF2B5EF4-FFF2-40B4-BE49-F238E27FC236}">
                <a16:creationId xmlns:a16="http://schemas.microsoft.com/office/drawing/2014/main" id="{5F6F90CC-49A8-0011-2D86-5DD4ABB60BD8}"/>
              </a:ext>
            </a:extLst>
          </p:cNvPr>
          <p:cNvSpPr txBox="1"/>
          <p:nvPr>
            <p:custDataLst>
              <p:tags r:id="rId88"/>
            </p:custDataLst>
          </p:nvPr>
        </p:nvSpPr>
        <p:spPr>
          <a:xfrm>
            <a:off x="926648" y="1606543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rgbClr val="FFCC00"/>
                </a:solidFill>
                <a:latin typeface="Calibri" panose="020F0502020204030204" pitchFamily="34" charset="0"/>
              </a:rPr>
              <a:t>Surveying</a:t>
            </a:r>
          </a:p>
        </p:txBody>
      </p:sp>
      <p:sp>
        <p:nvSpPr>
          <p:cNvPr id="58" name="OTLSHAPE_SL2A_0b667c73b33b4dc48c5c30e4f8ba5bdc_Header">
            <a:extLst>
              <a:ext uri="{FF2B5EF4-FFF2-40B4-BE49-F238E27FC236}">
                <a16:creationId xmlns:a16="http://schemas.microsoft.com/office/drawing/2014/main" id="{7F6E895A-D521-2A23-9A91-3F009459774E}"/>
              </a:ext>
            </a:extLst>
          </p:cNvPr>
          <p:cNvSpPr txBox="1"/>
          <p:nvPr>
            <p:custDataLst>
              <p:tags r:id="rId89"/>
            </p:custDataLst>
          </p:nvPr>
        </p:nvSpPr>
        <p:spPr>
          <a:xfrm>
            <a:off x="926648" y="2220969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CC00"/>
                </a:solidFill>
                <a:latin typeface="Calibri" panose="020F0502020204030204" pitchFamily="34" charset="0"/>
              </a:rPr>
              <a:t>Excavation</a:t>
            </a:r>
          </a:p>
        </p:txBody>
      </p:sp>
      <p:sp>
        <p:nvSpPr>
          <p:cNvPr id="70" name="OTLSHAPE_SL2A_014d4578ef114e29a0fb686cc194aa43_Header">
            <a:extLst>
              <a:ext uri="{FF2B5EF4-FFF2-40B4-BE49-F238E27FC236}">
                <a16:creationId xmlns:a16="http://schemas.microsoft.com/office/drawing/2014/main" id="{1F5EA8E6-A9D2-6074-AC20-BA210DF3CE53}"/>
              </a:ext>
            </a:extLst>
          </p:cNvPr>
          <p:cNvSpPr txBox="1"/>
          <p:nvPr>
            <p:custDataLst>
              <p:tags r:id="rId90"/>
            </p:custDataLst>
          </p:nvPr>
        </p:nvSpPr>
        <p:spPr>
          <a:xfrm>
            <a:off x="926648" y="2550661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CC00"/>
                </a:solidFill>
                <a:latin typeface="Calibri" panose="020F0502020204030204" pitchFamily="34" charset="0"/>
              </a:rPr>
              <a:t>Groundworks</a:t>
            </a:r>
          </a:p>
        </p:txBody>
      </p:sp>
      <p:sp>
        <p:nvSpPr>
          <p:cNvPr id="82" name="OTLSHAPE_SL2A_e6a52ea3582e4d6db3863e6a6b23b00c_Header">
            <a:extLst>
              <a:ext uri="{FF2B5EF4-FFF2-40B4-BE49-F238E27FC236}">
                <a16:creationId xmlns:a16="http://schemas.microsoft.com/office/drawing/2014/main" id="{B4B33E9D-E213-2CD7-51FD-65CA251B3EB0}"/>
              </a:ext>
            </a:extLst>
          </p:cNvPr>
          <p:cNvSpPr txBox="1"/>
          <p:nvPr>
            <p:custDataLst>
              <p:tags r:id="rId91"/>
            </p:custDataLst>
          </p:nvPr>
        </p:nvSpPr>
        <p:spPr>
          <a:xfrm>
            <a:off x="926648" y="2964956"/>
            <a:ext cx="825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rgbClr val="FFCC00"/>
                </a:solidFill>
                <a:latin typeface="Calibri" panose="020F0502020204030204" pitchFamily="34" charset="0"/>
              </a:rPr>
              <a:t>Foundation piling</a:t>
            </a:r>
          </a:p>
        </p:txBody>
      </p:sp>
      <p:sp>
        <p:nvSpPr>
          <p:cNvPr id="97" name="OTLSHAPE_SL2A_350270509b664ba986a32c76a8cf3d55_Header">
            <a:extLst>
              <a:ext uri="{FF2B5EF4-FFF2-40B4-BE49-F238E27FC236}">
                <a16:creationId xmlns:a16="http://schemas.microsoft.com/office/drawing/2014/main" id="{D6E16013-196A-AB91-7613-96CDE89E2813}"/>
              </a:ext>
            </a:extLst>
          </p:cNvPr>
          <p:cNvSpPr txBox="1"/>
          <p:nvPr>
            <p:custDataLst>
              <p:tags r:id="rId92"/>
            </p:custDataLst>
          </p:nvPr>
        </p:nvSpPr>
        <p:spPr>
          <a:xfrm>
            <a:off x="926648" y="354977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rgbClr val="FFCC00"/>
                </a:solidFill>
                <a:latin typeface="Calibri" panose="020F0502020204030204" pitchFamily="34" charset="0"/>
              </a:rPr>
              <a:t>Preparation</a:t>
            </a:r>
          </a:p>
        </p:txBody>
      </p:sp>
      <p:sp>
        <p:nvSpPr>
          <p:cNvPr id="109" name="OTLSHAPE_SL2A_e5a82816376542368e7fa2e47d62c43f_Header">
            <a:extLst>
              <a:ext uri="{FF2B5EF4-FFF2-40B4-BE49-F238E27FC236}">
                <a16:creationId xmlns:a16="http://schemas.microsoft.com/office/drawing/2014/main" id="{82E0B627-D337-F5E6-C7D3-6C399D5E0C12}"/>
              </a:ext>
            </a:extLst>
          </p:cNvPr>
          <p:cNvSpPr txBox="1"/>
          <p:nvPr>
            <p:custDataLst>
              <p:tags r:id="rId93"/>
            </p:custDataLst>
          </p:nvPr>
        </p:nvSpPr>
        <p:spPr>
          <a:xfrm>
            <a:off x="926648" y="382917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rgbClr val="FFCC00"/>
                </a:solidFill>
                <a:latin typeface="Calibri" panose="020F0502020204030204" pitchFamily="34" charset="0"/>
              </a:rPr>
              <a:t>Pouring</a:t>
            </a:r>
          </a:p>
        </p:txBody>
      </p:sp>
      <p:sp>
        <p:nvSpPr>
          <p:cNvPr id="121" name="OTLSHAPE_SL2A_b4af84721de54ef18b21f04dfbe1020e_Header">
            <a:extLst>
              <a:ext uri="{FF2B5EF4-FFF2-40B4-BE49-F238E27FC236}">
                <a16:creationId xmlns:a16="http://schemas.microsoft.com/office/drawing/2014/main" id="{833E7FDD-259E-235F-0732-EF36A581D703}"/>
              </a:ext>
            </a:extLst>
          </p:cNvPr>
          <p:cNvSpPr txBox="1"/>
          <p:nvPr>
            <p:custDataLst>
              <p:tags r:id="rId94"/>
            </p:custDataLst>
          </p:nvPr>
        </p:nvSpPr>
        <p:spPr>
          <a:xfrm>
            <a:off x="926648" y="4023311"/>
            <a:ext cx="825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rgbClr val="FFCC00"/>
                </a:solidFill>
                <a:latin typeface="Calibri" panose="020F0502020204030204" pitchFamily="34" charset="0"/>
              </a:rPr>
              <a:t>Curing &amp; inspection</a:t>
            </a:r>
          </a:p>
        </p:txBody>
      </p:sp>
      <p:sp>
        <p:nvSpPr>
          <p:cNvPr id="133" name="OTLSHAPE_SL2A_b9cbda38e59949a482a8924cd9523a59_Header">
            <a:extLst>
              <a:ext uri="{FF2B5EF4-FFF2-40B4-BE49-F238E27FC236}">
                <a16:creationId xmlns:a16="http://schemas.microsoft.com/office/drawing/2014/main" id="{2C72D67F-D47A-6414-4E85-2F8DE502CB61}"/>
              </a:ext>
            </a:extLst>
          </p:cNvPr>
          <p:cNvSpPr txBox="1"/>
          <p:nvPr>
            <p:custDataLst>
              <p:tags r:id="rId95"/>
            </p:custDataLst>
          </p:nvPr>
        </p:nvSpPr>
        <p:spPr>
          <a:xfrm>
            <a:off x="926648" y="442607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rgbClr val="FFCC00"/>
                </a:solidFill>
                <a:latin typeface="Calibri" panose="020F0502020204030204" pitchFamily="34" charset="0"/>
              </a:rPr>
              <a:t>Excavation</a:t>
            </a:r>
          </a:p>
        </p:txBody>
      </p:sp>
      <p:sp>
        <p:nvSpPr>
          <p:cNvPr id="145" name="OTLSHAPE_SL2A_c981131bb28044d19075bdca28e61561_Header">
            <a:extLst>
              <a:ext uri="{FF2B5EF4-FFF2-40B4-BE49-F238E27FC236}">
                <a16:creationId xmlns:a16="http://schemas.microsoft.com/office/drawing/2014/main" id="{FD757063-DBF8-E3E2-172C-404E18D3BCAD}"/>
              </a:ext>
            </a:extLst>
          </p:cNvPr>
          <p:cNvSpPr txBox="1"/>
          <p:nvPr>
            <p:custDataLst>
              <p:tags r:id="rId96"/>
            </p:custDataLst>
          </p:nvPr>
        </p:nvSpPr>
        <p:spPr>
          <a:xfrm>
            <a:off x="926648" y="470547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CC00"/>
                </a:solidFill>
                <a:latin typeface="Calibri" panose="020F0502020204030204" pitchFamily="34" charset="0"/>
              </a:rPr>
              <a:t>Road paving</a:t>
            </a:r>
          </a:p>
        </p:txBody>
      </p:sp>
      <p:sp>
        <p:nvSpPr>
          <p:cNvPr id="157" name="OTLSHAPE_SL2A_215eae433fd148458545e9770aee3eb8_Header">
            <a:extLst>
              <a:ext uri="{FF2B5EF4-FFF2-40B4-BE49-F238E27FC236}">
                <a16:creationId xmlns:a16="http://schemas.microsoft.com/office/drawing/2014/main" id="{E0AFF229-2A67-5CEA-EB53-F29DBF9DC78B}"/>
              </a:ext>
            </a:extLst>
          </p:cNvPr>
          <p:cNvSpPr txBox="1"/>
          <p:nvPr>
            <p:custDataLst>
              <p:tags r:id="rId97"/>
            </p:custDataLst>
          </p:nvPr>
        </p:nvSpPr>
        <p:spPr>
          <a:xfrm>
            <a:off x="926648" y="5022970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rgbClr val="FFCC00"/>
                </a:solidFill>
                <a:latin typeface="Calibri" panose="020F0502020204030204" pitchFamily="34" charset="0"/>
              </a:rPr>
              <a:t>Excavation</a:t>
            </a:r>
          </a:p>
        </p:txBody>
      </p:sp>
      <p:sp>
        <p:nvSpPr>
          <p:cNvPr id="169" name="OTLSHAPE_SL2A_15fb1f3b020d4cfe869398b4163ef3e4_Header">
            <a:extLst>
              <a:ext uri="{FF2B5EF4-FFF2-40B4-BE49-F238E27FC236}">
                <a16:creationId xmlns:a16="http://schemas.microsoft.com/office/drawing/2014/main" id="{992012A0-77CD-4E52-EB8A-68CA1B75B476}"/>
              </a:ext>
            </a:extLst>
          </p:cNvPr>
          <p:cNvSpPr txBox="1"/>
          <p:nvPr>
            <p:custDataLst>
              <p:tags r:id="rId98"/>
            </p:custDataLst>
          </p:nvPr>
        </p:nvSpPr>
        <p:spPr>
          <a:xfrm>
            <a:off x="926648" y="5625014"/>
            <a:ext cx="82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rgbClr val="FFCC00"/>
                </a:solidFill>
                <a:latin typeface="Calibri" panose="020F0502020204030204" pitchFamily="34" charset="0"/>
              </a:rPr>
              <a:t>Installation</a:t>
            </a:r>
          </a:p>
        </p:txBody>
      </p:sp>
      <p:sp>
        <p:nvSpPr>
          <p:cNvPr id="187" name="OTLSHAPE_SL2A_d9081401579b4da2932c8edd2a424ee9_Header">
            <a:extLst>
              <a:ext uri="{FF2B5EF4-FFF2-40B4-BE49-F238E27FC236}">
                <a16:creationId xmlns:a16="http://schemas.microsoft.com/office/drawing/2014/main" id="{D18CB160-7F4C-49B2-3E9C-A571C7ED12A7}"/>
              </a:ext>
            </a:extLst>
          </p:cNvPr>
          <p:cNvSpPr txBox="1"/>
          <p:nvPr>
            <p:custDataLst>
              <p:tags r:id="rId99"/>
            </p:custDataLst>
          </p:nvPr>
        </p:nvSpPr>
        <p:spPr>
          <a:xfrm>
            <a:off x="926648" y="6326329"/>
            <a:ext cx="8255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>
                <a:solidFill>
                  <a:srgbClr val="FFCC00"/>
                </a:solidFill>
                <a:latin typeface="Calibri" panose="020F0502020204030204" pitchFamily="34" charset="0"/>
              </a:rPr>
              <a:t>Final inspections</a:t>
            </a:r>
            <a:endParaRPr lang="en-US" sz="1100" dirty="0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TimescaleInterval1">
            <a:extLst>
              <a:ext uri="{FF2B5EF4-FFF2-40B4-BE49-F238E27FC236}">
                <a16:creationId xmlns:a16="http://schemas.microsoft.com/office/drawing/2014/main" id="{1EC0EDC2-FF9A-A208-CA73-6614295E1CD1}"/>
              </a:ext>
            </a:extLst>
          </p:cNvPr>
          <p:cNvSpPr txBox="1"/>
          <p:nvPr>
            <p:custDataLst>
              <p:tags r:id="rId100"/>
            </p:custDataLst>
          </p:nvPr>
        </p:nvSpPr>
        <p:spPr>
          <a:xfrm>
            <a:off x="1987593" y="881733"/>
            <a:ext cx="264496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 dirty="0">
                <a:solidFill>
                  <a:schemeClr val="dk1"/>
                </a:solidFill>
                <a:latin typeface="Calibri" panose="020F0502020204030204" pitchFamily="34" charset="0"/>
              </a:rPr>
              <a:t>Mar</a:t>
            </a:r>
          </a:p>
        </p:txBody>
      </p:sp>
      <p:sp>
        <p:nvSpPr>
          <p:cNvPr id="10" name="OTLSHAPE_TB_00000000000000000000000000000000_TimescaleInterval2">
            <a:extLst>
              <a:ext uri="{FF2B5EF4-FFF2-40B4-BE49-F238E27FC236}">
                <a16:creationId xmlns:a16="http://schemas.microsoft.com/office/drawing/2014/main" id="{F365DFDC-971B-6459-75E5-2C90CBA9661C}"/>
              </a:ext>
            </a:extLst>
          </p:cNvPr>
          <p:cNvSpPr txBox="1"/>
          <p:nvPr>
            <p:custDataLst>
              <p:tags r:id="rId101"/>
            </p:custDataLst>
          </p:nvPr>
        </p:nvSpPr>
        <p:spPr>
          <a:xfrm>
            <a:off x="4181074" y="881733"/>
            <a:ext cx="23083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0">
                <a:solidFill>
                  <a:schemeClr val="dk1"/>
                </a:solidFill>
                <a:latin typeface="Calibri" panose="020F0502020204030204" pitchFamily="34" charset="0"/>
              </a:rPr>
              <a:t>Apr</a:t>
            </a:r>
          </a:p>
        </p:txBody>
      </p:sp>
      <p:sp>
        <p:nvSpPr>
          <p:cNvPr id="12" name="OTLSHAPE_TB_00000000000000000000000000000000_TimescaleInterval3">
            <a:extLst>
              <a:ext uri="{FF2B5EF4-FFF2-40B4-BE49-F238E27FC236}">
                <a16:creationId xmlns:a16="http://schemas.microsoft.com/office/drawing/2014/main" id="{654C36AA-9097-A0A9-1288-D70CBB30A1C1}"/>
              </a:ext>
            </a:extLst>
          </p:cNvPr>
          <p:cNvSpPr txBox="1"/>
          <p:nvPr>
            <p:custDataLst>
              <p:tags r:id="rId102"/>
            </p:custDataLst>
          </p:nvPr>
        </p:nvSpPr>
        <p:spPr>
          <a:xfrm>
            <a:off x="6303798" y="881733"/>
            <a:ext cx="279372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18">
                <a:solidFill>
                  <a:schemeClr val="dk1"/>
                </a:solidFill>
                <a:latin typeface="Calibri" panose="020F0502020204030204" pitchFamily="34" charset="0"/>
              </a:rPr>
              <a:t>May</a:t>
            </a:r>
          </a:p>
        </p:txBody>
      </p:sp>
      <p:sp>
        <p:nvSpPr>
          <p:cNvPr id="14" name="OTLSHAPE_TB_00000000000000000000000000000000_TimescaleInterval4">
            <a:extLst>
              <a:ext uri="{FF2B5EF4-FFF2-40B4-BE49-F238E27FC236}">
                <a16:creationId xmlns:a16="http://schemas.microsoft.com/office/drawing/2014/main" id="{4A01FEFC-68AC-11A0-4337-0E1864B7523D}"/>
              </a:ext>
            </a:extLst>
          </p:cNvPr>
          <p:cNvSpPr txBox="1"/>
          <p:nvPr>
            <p:custDataLst>
              <p:tags r:id="rId103"/>
            </p:custDataLst>
          </p:nvPr>
        </p:nvSpPr>
        <p:spPr>
          <a:xfrm>
            <a:off x="8497280" y="881733"/>
            <a:ext cx="20954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4">
                <a:solidFill>
                  <a:schemeClr val="dk1"/>
                </a:solidFill>
                <a:latin typeface="Calibri" panose="020F0502020204030204" pitchFamily="34" charset="0"/>
              </a:rPr>
              <a:t>Jun</a:t>
            </a:r>
          </a:p>
        </p:txBody>
      </p:sp>
      <p:sp>
        <p:nvSpPr>
          <p:cNvPr id="16" name="OTLSHAPE_TB_00000000000000000000000000000000_TimescaleInterval5">
            <a:extLst>
              <a:ext uri="{FF2B5EF4-FFF2-40B4-BE49-F238E27FC236}">
                <a16:creationId xmlns:a16="http://schemas.microsoft.com/office/drawing/2014/main" id="{B87B62B8-EDFE-514E-53B6-CCBF8A2AA7B0}"/>
              </a:ext>
            </a:extLst>
          </p:cNvPr>
          <p:cNvSpPr txBox="1"/>
          <p:nvPr>
            <p:custDataLst>
              <p:tags r:id="rId104"/>
            </p:custDataLst>
          </p:nvPr>
        </p:nvSpPr>
        <p:spPr>
          <a:xfrm>
            <a:off x="10620004" y="881733"/>
            <a:ext cx="16619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4">
                <a:solidFill>
                  <a:schemeClr val="dk1"/>
                </a:solidFill>
                <a:latin typeface="Calibri" panose="020F0502020204030204" pitchFamily="34" charset="0"/>
              </a:rPr>
              <a:t>Jul</a:t>
            </a:r>
          </a:p>
        </p:txBody>
      </p:sp>
      <p:sp>
        <p:nvSpPr>
          <p:cNvPr id="51" name="OTLSHAPE_SLT_d0fd9c5334d946d0b358fd6f97e96303_JoinedDate">
            <a:extLst>
              <a:ext uri="{FF2B5EF4-FFF2-40B4-BE49-F238E27FC236}">
                <a16:creationId xmlns:a16="http://schemas.microsoft.com/office/drawing/2014/main" id="{B3F4F99C-9C6D-16D5-5235-A9495CFDA61C}"/>
              </a:ext>
            </a:extLst>
          </p:cNvPr>
          <p:cNvSpPr txBox="1"/>
          <p:nvPr>
            <p:custDataLst>
              <p:tags r:id="rId105"/>
            </p:custDataLst>
          </p:nvPr>
        </p:nvSpPr>
        <p:spPr>
          <a:xfrm>
            <a:off x="1936793" y="1514087"/>
            <a:ext cx="7112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 dirty="0">
                <a:solidFill>
                  <a:srgbClr val="9FD8EE"/>
                </a:solidFill>
                <a:latin typeface="Calibri" panose="020F0502020204030204" pitchFamily="34" charset="0"/>
              </a:rPr>
              <a:t>Mar 1 - Mar 3</a:t>
            </a:r>
          </a:p>
        </p:txBody>
      </p:sp>
      <p:sp>
        <p:nvSpPr>
          <p:cNvPr id="52" name="OTLSHAPE_SLT_d0fd9c5334d946d0b358fd6f97e96303_Title">
            <a:extLst>
              <a:ext uri="{FF2B5EF4-FFF2-40B4-BE49-F238E27FC236}">
                <a16:creationId xmlns:a16="http://schemas.microsoft.com/office/drawing/2014/main" id="{204AD439-2E9D-81E9-6C00-BAC3297D7831}"/>
              </a:ext>
            </a:extLst>
          </p:cNvPr>
          <p:cNvSpPr txBox="1"/>
          <p:nvPr>
            <p:custDataLst>
              <p:tags r:id="rId106"/>
            </p:custDataLst>
          </p:nvPr>
        </p:nvSpPr>
        <p:spPr>
          <a:xfrm>
            <a:off x="2250616" y="1343568"/>
            <a:ext cx="176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 dirty="0">
                <a:solidFill>
                  <a:schemeClr val="lt1"/>
                </a:solidFill>
                <a:latin typeface="Calibri" panose="020F0502020204030204" pitchFamily="34" charset="0"/>
              </a:rPr>
              <a:t>Survey land and site inspection</a:t>
            </a:r>
          </a:p>
        </p:txBody>
      </p:sp>
      <p:sp>
        <p:nvSpPr>
          <p:cNvPr id="55" name="OTLSHAPE_SLM_99721cb89e814a0b9770992ecd6f82b8_Title">
            <a:extLst>
              <a:ext uri="{FF2B5EF4-FFF2-40B4-BE49-F238E27FC236}">
                <a16:creationId xmlns:a16="http://schemas.microsoft.com/office/drawing/2014/main" id="{16D7591F-4D0A-8B91-218D-F467329ABD52}"/>
              </a:ext>
            </a:extLst>
          </p:cNvPr>
          <p:cNvSpPr txBox="1"/>
          <p:nvPr>
            <p:custDataLst>
              <p:tags r:id="rId107"/>
            </p:custDataLst>
          </p:nvPr>
        </p:nvSpPr>
        <p:spPr>
          <a:xfrm>
            <a:off x="2276065" y="1710853"/>
            <a:ext cx="1104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4" dirty="0">
                <a:solidFill>
                  <a:schemeClr val="lt1"/>
                </a:solidFill>
                <a:latin typeface="Calibri" panose="020F0502020204030204" pitchFamily="34" charset="0"/>
              </a:rPr>
              <a:t>Finalize land survey</a:t>
            </a:r>
          </a:p>
        </p:txBody>
      </p:sp>
      <p:sp>
        <p:nvSpPr>
          <p:cNvPr id="56" name="OTLSHAPE_SLM_99721cb89e814a0b9770992ecd6f82b8_Date">
            <a:extLst>
              <a:ext uri="{FF2B5EF4-FFF2-40B4-BE49-F238E27FC236}">
                <a16:creationId xmlns:a16="http://schemas.microsoft.com/office/drawing/2014/main" id="{03B69495-588C-C384-66DF-0805DFC5D725}"/>
              </a:ext>
            </a:extLst>
          </p:cNvPr>
          <p:cNvSpPr txBox="1"/>
          <p:nvPr>
            <p:custDataLst>
              <p:tags r:id="rId108"/>
            </p:custDataLst>
          </p:nvPr>
        </p:nvSpPr>
        <p:spPr>
          <a:xfrm>
            <a:off x="1995670" y="1885012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rgbClr val="FFCC00"/>
                </a:solidFill>
                <a:latin typeface="Calibri" panose="020F0502020204030204" pitchFamily="34" charset="0"/>
              </a:rPr>
              <a:t>Mar 4</a:t>
            </a:r>
            <a:endParaRPr lang="en-US" sz="1000" spc="-4" dirty="0">
              <a:solidFill>
                <a:srgbClr val="FFCC00"/>
              </a:solidFill>
              <a:latin typeface="Calibri" panose="020F0502020204030204" pitchFamily="34" charset="0"/>
            </a:endParaRPr>
          </a:p>
        </p:txBody>
      </p:sp>
      <p:sp>
        <p:nvSpPr>
          <p:cNvPr id="66" name="OTLSHAPE_SLT_5851ff1b4a4a4a92abe59eb83b1f5724_JoinedDate">
            <a:extLst>
              <a:ext uri="{FF2B5EF4-FFF2-40B4-BE49-F238E27FC236}">
                <a16:creationId xmlns:a16="http://schemas.microsoft.com/office/drawing/2014/main" id="{A90D0C1B-7EFE-825C-5DC0-5AEA922D795E}"/>
              </a:ext>
            </a:extLst>
          </p:cNvPr>
          <p:cNvSpPr txBox="1"/>
          <p:nvPr>
            <p:custDataLst>
              <p:tags r:id="rId109"/>
            </p:custDataLst>
          </p:nvPr>
        </p:nvSpPr>
        <p:spPr>
          <a:xfrm>
            <a:off x="2290580" y="2154337"/>
            <a:ext cx="774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2" dirty="0">
                <a:solidFill>
                  <a:srgbClr val="9FD8EE"/>
                </a:solidFill>
                <a:latin typeface="Calibri" panose="020F0502020204030204" pitchFamily="34" charset="0"/>
              </a:rPr>
              <a:t>Mar 6 - Mar 16</a:t>
            </a:r>
          </a:p>
        </p:txBody>
      </p:sp>
      <p:sp>
        <p:nvSpPr>
          <p:cNvPr id="67" name="OTLSHAPE_SLT_5851ff1b4a4a4a92abe59eb83b1f5724_Title">
            <a:extLst>
              <a:ext uri="{FF2B5EF4-FFF2-40B4-BE49-F238E27FC236}">
                <a16:creationId xmlns:a16="http://schemas.microsoft.com/office/drawing/2014/main" id="{30858CCA-5D70-25D8-B3E7-A0639A916679}"/>
              </a:ext>
            </a:extLst>
          </p:cNvPr>
          <p:cNvSpPr txBox="1"/>
          <p:nvPr>
            <p:custDataLst>
              <p:tags r:id="rId110"/>
            </p:custDataLst>
          </p:nvPr>
        </p:nvSpPr>
        <p:spPr>
          <a:xfrm>
            <a:off x="3170463" y="2287602"/>
            <a:ext cx="2133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Begin excavation and site preparation</a:t>
            </a:r>
          </a:p>
        </p:txBody>
      </p:sp>
      <p:sp>
        <p:nvSpPr>
          <p:cNvPr id="78" name="OTLSHAPE_SLT_012a2c9552c34ed1a0ee8eb2890d6f43_JoinedDate">
            <a:extLst>
              <a:ext uri="{FF2B5EF4-FFF2-40B4-BE49-F238E27FC236}">
                <a16:creationId xmlns:a16="http://schemas.microsoft.com/office/drawing/2014/main" id="{AC4B3A69-A0E9-84D3-7FA7-10E23AC59E1B}"/>
              </a:ext>
            </a:extLst>
          </p:cNvPr>
          <p:cNvSpPr txBox="1"/>
          <p:nvPr>
            <p:custDataLst>
              <p:tags r:id="rId111"/>
            </p:custDataLst>
          </p:nvPr>
        </p:nvSpPr>
        <p:spPr>
          <a:xfrm>
            <a:off x="2082495" y="2542068"/>
            <a:ext cx="850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>
                <a:solidFill>
                  <a:srgbClr val="9FD8EE"/>
                </a:solidFill>
                <a:latin typeface="Calibri" panose="020F0502020204030204" pitchFamily="34" charset="0"/>
              </a:rPr>
              <a:t>Mar 17 - Mar 23</a:t>
            </a:r>
          </a:p>
        </p:txBody>
      </p:sp>
      <p:sp>
        <p:nvSpPr>
          <p:cNvPr id="79" name="OTLSHAPE_SLT_012a2c9552c34ed1a0ee8eb2890d6f43_Title">
            <a:extLst>
              <a:ext uri="{FF2B5EF4-FFF2-40B4-BE49-F238E27FC236}">
                <a16:creationId xmlns:a16="http://schemas.microsoft.com/office/drawing/2014/main" id="{F30F7F15-F921-224E-9C7E-6D8E345C397F}"/>
              </a:ext>
            </a:extLst>
          </p:cNvPr>
          <p:cNvSpPr txBox="1"/>
          <p:nvPr>
            <p:custDataLst>
              <p:tags r:id="rId112"/>
            </p:custDataLst>
          </p:nvPr>
        </p:nvSpPr>
        <p:spPr>
          <a:xfrm>
            <a:off x="3614965" y="2534321"/>
            <a:ext cx="2095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 dirty="0">
                <a:solidFill>
                  <a:schemeClr val="lt1"/>
                </a:solidFill>
                <a:latin typeface="Calibri" panose="020F0502020204030204" pitchFamily="34" charset="0"/>
              </a:rPr>
              <a:t>Complete groundwork and trenching</a:t>
            </a:r>
          </a:p>
        </p:txBody>
      </p:sp>
      <p:sp>
        <p:nvSpPr>
          <p:cNvPr id="90" name="OTLSHAPE_SLT_35e7d4c2915d4cdeb19899ab6275dc8a_JoinedDate">
            <a:extLst>
              <a:ext uri="{FF2B5EF4-FFF2-40B4-BE49-F238E27FC236}">
                <a16:creationId xmlns:a16="http://schemas.microsoft.com/office/drawing/2014/main" id="{3F5A46F0-0AAE-AD11-F1D9-93B197D7E6ED}"/>
              </a:ext>
            </a:extLst>
          </p:cNvPr>
          <p:cNvSpPr txBox="1"/>
          <p:nvPr>
            <p:custDataLst>
              <p:tags r:id="rId113"/>
            </p:custDataLst>
          </p:nvPr>
        </p:nvSpPr>
        <p:spPr>
          <a:xfrm>
            <a:off x="2556118" y="3178846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 dirty="0">
                <a:solidFill>
                  <a:srgbClr val="9FD8EE"/>
                </a:solidFill>
                <a:latin typeface="Calibri" panose="020F0502020204030204" pitchFamily="34" charset="0"/>
              </a:rPr>
              <a:t>Mar 21 - Apr 5</a:t>
            </a:r>
          </a:p>
        </p:txBody>
      </p:sp>
      <p:sp>
        <p:nvSpPr>
          <p:cNvPr id="91" name="OTLSHAPE_SLT_35e7d4c2915d4cdeb19899ab6275dc8a_Title">
            <a:extLst>
              <a:ext uri="{FF2B5EF4-FFF2-40B4-BE49-F238E27FC236}">
                <a16:creationId xmlns:a16="http://schemas.microsoft.com/office/drawing/2014/main" id="{24C03EC2-4739-8D15-6FB1-C0FF039801BA}"/>
              </a:ext>
            </a:extLst>
          </p:cNvPr>
          <p:cNvSpPr txBox="1"/>
          <p:nvPr>
            <p:custDataLst>
              <p:tags r:id="rId114"/>
            </p:custDataLst>
          </p:nvPr>
        </p:nvSpPr>
        <p:spPr>
          <a:xfrm>
            <a:off x="3351942" y="2851821"/>
            <a:ext cx="9652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Install piling and foundations</a:t>
            </a:r>
          </a:p>
        </p:txBody>
      </p:sp>
      <p:sp>
        <p:nvSpPr>
          <p:cNvPr id="94" name="OTLSHAPE_SLM_005f62e5d6c94e14ba1f0fa8e1cb70b3_Title">
            <a:extLst>
              <a:ext uri="{FF2B5EF4-FFF2-40B4-BE49-F238E27FC236}">
                <a16:creationId xmlns:a16="http://schemas.microsoft.com/office/drawing/2014/main" id="{3B27A853-6EAA-F707-ED5D-090CFFC63204}"/>
              </a:ext>
            </a:extLst>
          </p:cNvPr>
          <p:cNvSpPr txBox="1"/>
          <p:nvPr>
            <p:custDataLst>
              <p:tags r:id="rId115"/>
            </p:custDataLst>
          </p:nvPr>
        </p:nvSpPr>
        <p:spPr>
          <a:xfrm>
            <a:off x="4681770" y="3093586"/>
            <a:ext cx="1955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 dirty="0">
                <a:solidFill>
                  <a:schemeClr val="lt1"/>
                </a:solidFill>
                <a:latin typeface="Calibri" panose="020F0502020204030204" pitchFamily="34" charset="0"/>
              </a:rPr>
              <a:t>Foundation curing and inspections</a:t>
            </a:r>
          </a:p>
        </p:txBody>
      </p:sp>
      <p:sp>
        <p:nvSpPr>
          <p:cNvPr id="95" name="OTLSHAPE_SLM_005f62e5d6c94e14ba1f0fa8e1cb70b3_Date">
            <a:extLst>
              <a:ext uri="{FF2B5EF4-FFF2-40B4-BE49-F238E27FC236}">
                <a16:creationId xmlns:a16="http://schemas.microsoft.com/office/drawing/2014/main" id="{63552398-3688-0151-1519-D85B1B877AC2}"/>
              </a:ext>
            </a:extLst>
          </p:cNvPr>
          <p:cNvSpPr txBox="1"/>
          <p:nvPr>
            <p:custDataLst>
              <p:tags r:id="rId116"/>
            </p:custDataLst>
          </p:nvPr>
        </p:nvSpPr>
        <p:spPr>
          <a:xfrm>
            <a:off x="4681770" y="3264105"/>
            <a:ext cx="279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>
                <a:solidFill>
                  <a:srgbClr val="FFCC00"/>
                </a:solidFill>
                <a:latin typeface="Calibri" panose="020F0502020204030204" pitchFamily="34" charset="0"/>
              </a:rPr>
              <a:t>Apr 6</a:t>
            </a:r>
          </a:p>
        </p:txBody>
      </p:sp>
      <p:sp>
        <p:nvSpPr>
          <p:cNvPr id="105" name="OTLSHAPE_SLT_0de5e6a22f304563b6c98b29b1a11f71_JoinedDate">
            <a:extLst>
              <a:ext uri="{FF2B5EF4-FFF2-40B4-BE49-F238E27FC236}">
                <a16:creationId xmlns:a16="http://schemas.microsoft.com/office/drawing/2014/main" id="{E890C228-E555-A2B1-B9AA-B95A69E82886}"/>
              </a:ext>
            </a:extLst>
          </p:cNvPr>
          <p:cNvSpPr txBox="1"/>
          <p:nvPr>
            <p:custDataLst>
              <p:tags r:id="rId117"/>
            </p:custDataLst>
          </p:nvPr>
        </p:nvSpPr>
        <p:spPr>
          <a:xfrm>
            <a:off x="3936088" y="354117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>
                <a:solidFill>
                  <a:srgbClr val="9FD8EE"/>
                </a:solidFill>
                <a:latin typeface="Calibri" panose="020F0502020204030204" pitchFamily="34" charset="0"/>
              </a:rPr>
              <a:t>Apr 10 - Apr 15</a:t>
            </a:r>
          </a:p>
        </p:txBody>
      </p:sp>
      <p:sp>
        <p:nvSpPr>
          <p:cNvPr id="106" name="OTLSHAPE_SLT_0de5e6a22f304563b6c98b29b1a11f71_Title">
            <a:extLst>
              <a:ext uri="{FF2B5EF4-FFF2-40B4-BE49-F238E27FC236}">
                <a16:creationId xmlns:a16="http://schemas.microsoft.com/office/drawing/2014/main" id="{1AE40155-DB7A-1819-96BB-237341184471}"/>
              </a:ext>
            </a:extLst>
          </p:cNvPr>
          <p:cNvSpPr txBox="1"/>
          <p:nvPr>
            <p:custDataLst>
              <p:tags r:id="rId118"/>
            </p:custDataLst>
          </p:nvPr>
        </p:nvSpPr>
        <p:spPr>
          <a:xfrm>
            <a:off x="5293187" y="3533430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 dirty="0">
                <a:solidFill>
                  <a:schemeClr val="lt1"/>
                </a:solidFill>
                <a:latin typeface="Calibri" panose="020F0502020204030204" pitchFamily="34" charset="0"/>
              </a:rPr>
              <a:t>Pour concrete foundation</a:t>
            </a:r>
          </a:p>
        </p:txBody>
      </p:sp>
      <p:sp>
        <p:nvSpPr>
          <p:cNvPr id="117" name="OTLSHAPE_SLT_e34c4bd7b9ed4ed9b0ae10eeb93ec051_JoinedDate">
            <a:extLst>
              <a:ext uri="{FF2B5EF4-FFF2-40B4-BE49-F238E27FC236}">
                <a16:creationId xmlns:a16="http://schemas.microsoft.com/office/drawing/2014/main" id="{EF584860-163C-9019-7E36-FEC557CDDE8E}"/>
              </a:ext>
            </a:extLst>
          </p:cNvPr>
          <p:cNvSpPr txBox="1"/>
          <p:nvPr>
            <p:custDataLst>
              <p:tags r:id="rId119"/>
            </p:custDataLst>
          </p:nvPr>
        </p:nvSpPr>
        <p:spPr>
          <a:xfrm>
            <a:off x="4263639" y="3820576"/>
            <a:ext cx="787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2">
                <a:solidFill>
                  <a:srgbClr val="9FD8EE"/>
                </a:solidFill>
                <a:latin typeface="Calibri" panose="020F0502020204030204" pitchFamily="34" charset="0"/>
              </a:rPr>
              <a:t>Apr 16 - Apr 27</a:t>
            </a:r>
          </a:p>
        </p:txBody>
      </p:sp>
      <p:sp>
        <p:nvSpPr>
          <p:cNvPr id="118" name="OTLSHAPE_SLT_e34c4bd7b9ed4ed9b0ae10eeb93ec051_Title">
            <a:extLst>
              <a:ext uri="{FF2B5EF4-FFF2-40B4-BE49-F238E27FC236}">
                <a16:creationId xmlns:a16="http://schemas.microsoft.com/office/drawing/2014/main" id="{20459604-C692-133D-4B41-98AA582E6422}"/>
              </a:ext>
            </a:extLst>
          </p:cNvPr>
          <p:cNvSpPr txBox="1"/>
          <p:nvPr>
            <p:custDataLst>
              <p:tags r:id="rId120"/>
            </p:custDataLst>
          </p:nvPr>
        </p:nvSpPr>
        <p:spPr>
          <a:xfrm>
            <a:off x="6091477" y="3812830"/>
            <a:ext cx="1358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 dirty="0">
                <a:solidFill>
                  <a:schemeClr val="lt1"/>
                </a:solidFill>
                <a:latin typeface="Calibri" panose="020F0502020204030204" pitchFamily="34" charset="0"/>
              </a:rPr>
              <a:t>Pour slabs and supports</a:t>
            </a:r>
          </a:p>
        </p:txBody>
      </p:sp>
      <p:sp>
        <p:nvSpPr>
          <p:cNvPr id="129" name="OTLSHAPE_SLT_6eb322de14044f55ad0b0e0b5b50c3c7_JoinedDate">
            <a:extLst>
              <a:ext uri="{FF2B5EF4-FFF2-40B4-BE49-F238E27FC236}">
                <a16:creationId xmlns:a16="http://schemas.microsoft.com/office/drawing/2014/main" id="{F1C9D1C4-C511-362A-11CD-A410B58A0D33}"/>
              </a:ext>
            </a:extLst>
          </p:cNvPr>
          <p:cNvSpPr txBox="1"/>
          <p:nvPr>
            <p:custDataLst>
              <p:tags r:id="rId121"/>
            </p:custDataLst>
          </p:nvPr>
        </p:nvSpPr>
        <p:spPr>
          <a:xfrm>
            <a:off x="5021792" y="4099976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9FD8EE"/>
                </a:solidFill>
                <a:latin typeface="Calibri" panose="020F0502020204030204" pitchFamily="34" charset="0"/>
              </a:rPr>
              <a:t>Apr 25 - May 5</a:t>
            </a:r>
          </a:p>
        </p:txBody>
      </p:sp>
      <p:sp>
        <p:nvSpPr>
          <p:cNvPr id="130" name="OTLSHAPE_SLT_6eb322de14044f55ad0b0e0b5b50c3c7_Title">
            <a:extLst>
              <a:ext uri="{FF2B5EF4-FFF2-40B4-BE49-F238E27FC236}">
                <a16:creationId xmlns:a16="http://schemas.microsoft.com/office/drawing/2014/main" id="{3EE840F4-5551-8A59-7AFA-8B68CF0C629A}"/>
              </a:ext>
            </a:extLst>
          </p:cNvPr>
          <p:cNvSpPr txBox="1"/>
          <p:nvPr>
            <p:custDataLst>
              <p:tags r:id="rId122"/>
            </p:custDataLst>
          </p:nvPr>
        </p:nvSpPr>
        <p:spPr>
          <a:xfrm>
            <a:off x="6708336" y="4092230"/>
            <a:ext cx="2336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Concrete curing and structural inspection</a:t>
            </a:r>
          </a:p>
        </p:txBody>
      </p:sp>
      <p:sp>
        <p:nvSpPr>
          <p:cNvPr id="141" name="OTLSHAPE_SLT_efd2478d733745069ab8582476b8bc7f_JoinedDate">
            <a:extLst>
              <a:ext uri="{FF2B5EF4-FFF2-40B4-BE49-F238E27FC236}">
                <a16:creationId xmlns:a16="http://schemas.microsoft.com/office/drawing/2014/main" id="{C1E86111-6ED5-C378-0715-52256E5E368A}"/>
              </a:ext>
            </a:extLst>
          </p:cNvPr>
          <p:cNvSpPr txBox="1"/>
          <p:nvPr>
            <p:custDataLst>
              <p:tags r:id="rId123"/>
            </p:custDataLst>
          </p:nvPr>
        </p:nvSpPr>
        <p:spPr>
          <a:xfrm>
            <a:off x="5663083" y="4417476"/>
            <a:ext cx="800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9FD8EE"/>
                </a:solidFill>
                <a:latin typeface="Calibri" panose="020F0502020204030204" pitchFamily="34" charset="0"/>
              </a:rPr>
              <a:t>May 6 - May 18</a:t>
            </a:r>
          </a:p>
        </p:txBody>
      </p:sp>
      <p:sp>
        <p:nvSpPr>
          <p:cNvPr id="142" name="OTLSHAPE_SLT_efd2478d733745069ab8582476b8bc7f_Title">
            <a:extLst>
              <a:ext uri="{FF2B5EF4-FFF2-40B4-BE49-F238E27FC236}">
                <a16:creationId xmlns:a16="http://schemas.microsoft.com/office/drawing/2014/main" id="{BFC74C4B-364D-1A5B-05EA-47664CB1FE61}"/>
              </a:ext>
            </a:extLst>
          </p:cNvPr>
          <p:cNvSpPr txBox="1"/>
          <p:nvPr>
            <p:custDataLst>
              <p:tags r:id="rId124"/>
            </p:custDataLst>
          </p:nvPr>
        </p:nvSpPr>
        <p:spPr>
          <a:xfrm>
            <a:off x="7577383" y="4409730"/>
            <a:ext cx="1739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6">
                <a:solidFill>
                  <a:schemeClr val="lt1"/>
                </a:solidFill>
                <a:latin typeface="Calibri" panose="020F0502020204030204" pitchFamily="34" charset="0"/>
              </a:rPr>
              <a:t>Begin excavation for road base</a:t>
            </a:r>
          </a:p>
        </p:txBody>
      </p:sp>
      <p:sp>
        <p:nvSpPr>
          <p:cNvPr id="153" name="OTLSHAPE_SLT_80cb09d2e70d46d69566c36f1c888e14_JoinedDate">
            <a:extLst>
              <a:ext uri="{FF2B5EF4-FFF2-40B4-BE49-F238E27FC236}">
                <a16:creationId xmlns:a16="http://schemas.microsoft.com/office/drawing/2014/main" id="{7C6CF52D-3EA7-2CF8-AFF9-08F51051FD0B}"/>
              </a:ext>
            </a:extLst>
          </p:cNvPr>
          <p:cNvSpPr txBox="1"/>
          <p:nvPr>
            <p:custDataLst>
              <p:tags r:id="rId125"/>
            </p:custDataLst>
          </p:nvPr>
        </p:nvSpPr>
        <p:spPr>
          <a:xfrm>
            <a:off x="6447482" y="4696876"/>
            <a:ext cx="749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9FD8EE"/>
                </a:solidFill>
                <a:latin typeface="Calibri" panose="020F0502020204030204" pitchFamily="34" charset="0"/>
              </a:rPr>
              <a:t>May 15 - Jun 4</a:t>
            </a:r>
          </a:p>
        </p:txBody>
      </p:sp>
      <p:sp>
        <p:nvSpPr>
          <p:cNvPr id="154" name="OTLSHAPE_SLT_80cb09d2e70d46d69566c36f1c888e14_Title">
            <a:extLst>
              <a:ext uri="{FF2B5EF4-FFF2-40B4-BE49-F238E27FC236}">
                <a16:creationId xmlns:a16="http://schemas.microsoft.com/office/drawing/2014/main" id="{FEF0E2A8-8DA6-642F-E196-7FF94B438838}"/>
              </a:ext>
            </a:extLst>
          </p:cNvPr>
          <p:cNvSpPr txBox="1"/>
          <p:nvPr>
            <p:custDataLst>
              <p:tags r:id="rId126"/>
            </p:custDataLst>
          </p:nvPr>
        </p:nvSpPr>
        <p:spPr>
          <a:xfrm>
            <a:off x="8780260" y="4689130"/>
            <a:ext cx="1727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Lay asphalt and road surfacing</a:t>
            </a:r>
          </a:p>
        </p:txBody>
      </p:sp>
      <p:sp>
        <p:nvSpPr>
          <p:cNvPr id="165" name="OTLSHAPE_SLT_27b10f1994cb43ffabf6760b95cf6721_JoinedDate">
            <a:extLst>
              <a:ext uri="{FF2B5EF4-FFF2-40B4-BE49-F238E27FC236}">
                <a16:creationId xmlns:a16="http://schemas.microsoft.com/office/drawing/2014/main" id="{B7C6D58A-3141-3BFB-3F5D-C4022F9A4715}"/>
              </a:ext>
            </a:extLst>
          </p:cNvPr>
          <p:cNvSpPr txBox="1"/>
          <p:nvPr>
            <p:custDataLst>
              <p:tags r:id="rId127"/>
            </p:custDataLst>
          </p:nvPr>
        </p:nvSpPr>
        <p:spPr>
          <a:xfrm>
            <a:off x="7913219" y="5014376"/>
            <a:ext cx="698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 dirty="0">
                <a:solidFill>
                  <a:srgbClr val="9FD8EE"/>
                </a:solidFill>
                <a:latin typeface="Calibri" panose="020F0502020204030204" pitchFamily="34" charset="0"/>
              </a:rPr>
              <a:t>Jun 4 - Jun 10</a:t>
            </a:r>
          </a:p>
        </p:txBody>
      </p:sp>
      <p:sp>
        <p:nvSpPr>
          <p:cNvPr id="166" name="OTLSHAPE_SLT_27b10f1994cb43ffabf6760b95cf6721_Title">
            <a:extLst>
              <a:ext uri="{FF2B5EF4-FFF2-40B4-BE49-F238E27FC236}">
                <a16:creationId xmlns:a16="http://schemas.microsoft.com/office/drawing/2014/main" id="{02605EF4-29B2-4865-DD31-90B4A93BE466}"/>
              </a:ext>
            </a:extLst>
          </p:cNvPr>
          <p:cNvSpPr txBox="1"/>
          <p:nvPr>
            <p:custDataLst>
              <p:tags r:id="rId128"/>
            </p:custDataLst>
          </p:nvPr>
        </p:nvSpPr>
        <p:spPr>
          <a:xfrm>
            <a:off x="9255605" y="5006630"/>
            <a:ext cx="156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100" spc="-2">
                <a:solidFill>
                  <a:schemeClr val="lt1"/>
                </a:solidFill>
                <a:latin typeface="Calibri" panose="020F0502020204030204" pitchFamily="34" charset="0"/>
              </a:rPr>
              <a:t>Dig trenches for utility lines</a:t>
            </a:r>
          </a:p>
        </p:txBody>
      </p:sp>
      <p:sp>
        <p:nvSpPr>
          <p:cNvPr id="177" name="OTLSHAPE_SLT_9e86d3882e744b3495a4baeaf50b174e_JoinedDate">
            <a:extLst>
              <a:ext uri="{FF2B5EF4-FFF2-40B4-BE49-F238E27FC236}">
                <a16:creationId xmlns:a16="http://schemas.microsoft.com/office/drawing/2014/main" id="{F02E13C8-71D5-EEDD-BB46-96DDD5BFD297}"/>
              </a:ext>
            </a:extLst>
          </p:cNvPr>
          <p:cNvSpPr txBox="1"/>
          <p:nvPr>
            <p:custDataLst>
              <p:tags r:id="rId129"/>
            </p:custDataLst>
          </p:nvPr>
        </p:nvSpPr>
        <p:spPr>
          <a:xfrm>
            <a:off x="8273376" y="5613055"/>
            <a:ext cx="7620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9FD8EE"/>
                </a:solidFill>
                <a:latin typeface="Calibri" panose="020F0502020204030204" pitchFamily="34" charset="0"/>
              </a:rPr>
              <a:t>Jun 10 - Jun 20</a:t>
            </a:r>
          </a:p>
        </p:txBody>
      </p:sp>
      <p:sp>
        <p:nvSpPr>
          <p:cNvPr id="178" name="OTLSHAPE_SLT_9e86d3882e744b3495a4baeaf50b174e_Title">
            <a:extLst>
              <a:ext uri="{FF2B5EF4-FFF2-40B4-BE49-F238E27FC236}">
                <a16:creationId xmlns:a16="http://schemas.microsoft.com/office/drawing/2014/main" id="{F2ABE5AC-4AE0-2876-F7B4-D4A406A51D85}"/>
              </a:ext>
            </a:extLst>
          </p:cNvPr>
          <p:cNvSpPr txBox="1"/>
          <p:nvPr>
            <p:custDataLst>
              <p:tags r:id="rId130"/>
            </p:custDataLst>
          </p:nvPr>
        </p:nvSpPr>
        <p:spPr>
          <a:xfrm>
            <a:off x="9083297" y="5286030"/>
            <a:ext cx="982884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6" dirty="0">
                <a:solidFill>
                  <a:schemeClr val="lt1"/>
                </a:solidFill>
                <a:latin typeface="Calibri" panose="020F0502020204030204" pitchFamily="34" charset="0"/>
              </a:rPr>
              <a:t>Install water, gas, and electric lines</a:t>
            </a:r>
          </a:p>
        </p:txBody>
      </p:sp>
      <p:sp>
        <p:nvSpPr>
          <p:cNvPr id="195" name="OTLSHAPE_SLT_4a79d08381884242880fc0ef92ba131a_JoinedDate">
            <a:extLst>
              <a:ext uri="{FF2B5EF4-FFF2-40B4-BE49-F238E27FC236}">
                <a16:creationId xmlns:a16="http://schemas.microsoft.com/office/drawing/2014/main" id="{EB4623E7-2B23-DBB0-713B-E42C9F085652}"/>
              </a:ext>
            </a:extLst>
          </p:cNvPr>
          <p:cNvSpPr txBox="1"/>
          <p:nvPr>
            <p:custDataLst>
              <p:tags r:id="rId131"/>
            </p:custDataLst>
          </p:nvPr>
        </p:nvSpPr>
        <p:spPr>
          <a:xfrm>
            <a:off x="9622754" y="6248817"/>
            <a:ext cx="6604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r"/>
            <a:r>
              <a:rPr lang="en-US" sz="1000" spc="-4">
                <a:solidFill>
                  <a:srgbClr val="9FD8EE"/>
                </a:solidFill>
                <a:latin typeface="Calibri" panose="020F0502020204030204" pitchFamily="34" charset="0"/>
              </a:rPr>
              <a:t>Jun 29 - Jul 5</a:t>
            </a:r>
          </a:p>
        </p:txBody>
      </p:sp>
      <p:sp>
        <p:nvSpPr>
          <p:cNvPr id="196" name="OTLSHAPE_SLT_4a79d08381884242880fc0ef92ba131a_Title">
            <a:extLst>
              <a:ext uri="{FF2B5EF4-FFF2-40B4-BE49-F238E27FC236}">
                <a16:creationId xmlns:a16="http://schemas.microsoft.com/office/drawing/2014/main" id="{0223B01B-271E-997E-7DFF-FD4759FEA565}"/>
              </a:ext>
            </a:extLst>
          </p:cNvPr>
          <p:cNvSpPr txBox="1"/>
          <p:nvPr>
            <p:custDataLst>
              <p:tags r:id="rId132"/>
            </p:custDataLst>
          </p:nvPr>
        </p:nvSpPr>
        <p:spPr>
          <a:xfrm>
            <a:off x="10427688" y="6389829"/>
            <a:ext cx="6477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r>
              <a:rPr lang="en-US" sz="1100" spc="-2" dirty="0">
                <a:solidFill>
                  <a:schemeClr val="lt1"/>
                </a:solidFill>
                <a:latin typeface="Calibri" panose="020F0502020204030204" pitchFamily="34" charset="0"/>
              </a:rPr>
              <a:t>Final site inspections</a:t>
            </a:r>
          </a:p>
        </p:txBody>
      </p:sp>
      <p:sp>
        <p:nvSpPr>
          <p:cNvPr id="222" name="OTLSHAPE_SLM_e23bd7a823154973a97def62d6961434_Title">
            <a:extLst>
              <a:ext uri="{FF2B5EF4-FFF2-40B4-BE49-F238E27FC236}">
                <a16:creationId xmlns:a16="http://schemas.microsoft.com/office/drawing/2014/main" id="{8B39F12B-6870-3542-4FD0-8A509A61E5CE}"/>
              </a:ext>
            </a:extLst>
          </p:cNvPr>
          <p:cNvSpPr txBox="1"/>
          <p:nvPr>
            <p:custDataLst>
              <p:tags r:id="rId133"/>
            </p:custDataLst>
          </p:nvPr>
        </p:nvSpPr>
        <p:spPr>
          <a:xfrm>
            <a:off x="9532076" y="5793479"/>
            <a:ext cx="812800" cy="34103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dirty="0">
                <a:solidFill>
                  <a:schemeClr val="lt1"/>
                </a:solidFill>
                <a:latin typeface="Calibri" panose="020F0502020204030204" pitchFamily="34" charset="0"/>
              </a:rPr>
              <a:t>Inspect utility installations</a:t>
            </a:r>
          </a:p>
        </p:txBody>
      </p:sp>
      <p:sp>
        <p:nvSpPr>
          <p:cNvPr id="223" name="OTLSHAPE_SLM_e23bd7a823154973a97def62d6961434_Date">
            <a:extLst>
              <a:ext uri="{FF2B5EF4-FFF2-40B4-BE49-F238E27FC236}">
                <a16:creationId xmlns:a16="http://schemas.microsoft.com/office/drawing/2014/main" id="{6CCF1DEE-7BB7-1C4F-CD27-27D1368BB3E7}"/>
              </a:ext>
            </a:extLst>
          </p:cNvPr>
          <p:cNvSpPr txBox="1"/>
          <p:nvPr>
            <p:custDataLst>
              <p:tags r:id="rId134"/>
            </p:custDataLst>
          </p:nvPr>
        </p:nvSpPr>
        <p:spPr>
          <a:xfrm>
            <a:off x="10059337" y="5627067"/>
            <a:ext cx="3429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r>
              <a:rPr lang="en-US" sz="1000" spc="-6" dirty="0">
                <a:solidFill>
                  <a:srgbClr val="FFCC00"/>
                </a:solidFill>
                <a:latin typeface="Calibri" panose="020F0502020204030204" pitchFamily="34" charset="0"/>
              </a:rPr>
              <a:t>Jun 21</a:t>
            </a:r>
          </a:p>
        </p:txBody>
      </p:sp>
      <p:sp>
        <p:nvSpPr>
          <p:cNvPr id="185" name="OTLSHAPE_TB_00000000000000000000000000000000_MiddleTimescaleInterval2">
            <a:extLst>
              <a:ext uri="{FF2B5EF4-FFF2-40B4-BE49-F238E27FC236}">
                <a16:creationId xmlns:a16="http://schemas.microsoft.com/office/drawing/2014/main" id="{BAFE748F-6F45-912C-7C6C-69E26C02A75F}"/>
              </a:ext>
            </a:extLst>
          </p:cNvPr>
          <p:cNvSpPr txBox="1"/>
          <p:nvPr>
            <p:custDataLst>
              <p:tags r:id="rId135"/>
            </p:custDataLst>
          </p:nvPr>
        </p:nvSpPr>
        <p:spPr>
          <a:xfrm>
            <a:off x="2482895" y="1073757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99" name="OTLSHAPE_TB_00000000000000000000000000000000_MiddleTimescaleInterval3">
            <a:extLst>
              <a:ext uri="{FF2B5EF4-FFF2-40B4-BE49-F238E27FC236}">
                <a16:creationId xmlns:a16="http://schemas.microsoft.com/office/drawing/2014/main" id="{E7DA1121-79F1-A4E9-2745-9BFB7F074DF8}"/>
              </a:ext>
            </a:extLst>
          </p:cNvPr>
          <p:cNvSpPr txBox="1"/>
          <p:nvPr>
            <p:custDataLst>
              <p:tags r:id="rId136"/>
            </p:custDataLst>
          </p:nvPr>
        </p:nvSpPr>
        <p:spPr>
          <a:xfrm>
            <a:off x="2978197" y="1073757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Calibri" panose="020F0502020204030204" pitchFamily="34" charset="0"/>
              </a:rPr>
              <a:t>3</a:t>
            </a:r>
          </a:p>
        </p:txBody>
      </p:sp>
      <p:sp>
        <p:nvSpPr>
          <p:cNvPr id="201" name="OTLSHAPE_TB_00000000000000000000000000000000_MiddleTimescaleInterval4">
            <a:extLst>
              <a:ext uri="{FF2B5EF4-FFF2-40B4-BE49-F238E27FC236}">
                <a16:creationId xmlns:a16="http://schemas.microsoft.com/office/drawing/2014/main" id="{B730CE38-EC93-AC3A-72EC-318CE11D2F99}"/>
              </a:ext>
            </a:extLst>
          </p:cNvPr>
          <p:cNvSpPr txBox="1"/>
          <p:nvPr>
            <p:custDataLst>
              <p:tags r:id="rId137"/>
            </p:custDataLst>
          </p:nvPr>
        </p:nvSpPr>
        <p:spPr>
          <a:xfrm>
            <a:off x="3473500" y="1073757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Calibri" panose="020F0502020204030204" pitchFamily="34" charset="0"/>
              </a:rPr>
              <a:t>4</a:t>
            </a:r>
          </a:p>
        </p:txBody>
      </p:sp>
      <p:sp>
        <p:nvSpPr>
          <p:cNvPr id="203" name="OTLSHAPE_TB_00000000000000000000000000000000_MiddleTimescaleInterval5">
            <a:extLst>
              <a:ext uri="{FF2B5EF4-FFF2-40B4-BE49-F238E27FC236}">
                <a16:creationId xmlns:a16="http://schemas.microsoft.com/office/drawing/2014/main" id="{8EB1ADC1-6511-89CD-BBD1-C3BBE2967159}"/>
              </a:ext>
            </a:extLst>
          </p:cNvPr>
          <p:cNvSpPr txBox="1"/>
          <p:nvPr>
            <p:custDataLst>
              <p:tags r:id="rId138"/>
            </p:custDataLst>
          </p:nvPr>
        </p:nvSpPr>
        <p:spPr>
          <a:xfrm>
            <a:off x="3968802" y="1073757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Calibri" panose="020F0502020204030204" pitchFamily="34" charset="0"/>
              </a:rPr>
              <a:t>5</a:t>
            </a:r>
          </a:p>
        </p:txBody>
      </p:sp>
      <p:sp>
        <p:nvSpPr>
          <p:cNvPr id="210" name="OTLSHAPE_TB_00000000000000000000000000000000_MiddleTimescaleInterval6">
            <a:extLst>
              <a:ext uri="{FF2B5EF4-FFF2-40B4-BE49-F238E27FC236}">
                <a16:creationId xmlns:a16="http://schemas.microsoft.com/office/drawing/2014/main" id="{109A1F7E-083A-C518-0F00-9BC9CCC296D0}"/>
              </a:ext>
            </a:extLst>
          </p:cNvPr>
          <p:cNvSpPr txBox="1"/>
          <p:nvPr>
            <p:custDataLst>
              <p:tags r:id="rId139"/>
            </p:custDataLst>
          </p:nvPr>
        </p:nvSpPr>
        <p:spPr>
          <a:xfrm>
            <a:off x="4464104" y="1073757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Calibri" panose="020F0502020204030204" pitchFamily="34" charset="0"/>
              </a:rPr>
              <a:t>6</a:t>
            </a:r>
          </a:p>
        </p:txBody>
      </p:sp>
      <p:sp>
        <p:nvSpPr>
          <p:cNvPr id="213" name="OTLSHAPE_TB_00000000000000000000000000000000_MiddleTimescaleInterval7">
            <a:extLst>
              <a:ext uri="{FF2B5EF4-FFF2-40B4-BE49-F238E27FC236}">
                <a16:creationId xmlns:a16="http://schemas.microsoft.com/office/drawing/2014/main" id="{446A7472-9215-9259-9F4C-22DF4E1B5F0C}"/>
              </a:ext>
            </a:extLst>
          </p:cNvPr>
          <p:cNvSpPr txBox="1"/>
          <p:nvPr>
            <p:custDataLst>
              <p:tags r:id="rId140"/>
            </p:custDataLst>
          </p:nvPr>
        </p:nvSpPr>
        <p:spPr>
          <a:xfrm>
            <a:off x="4959406" y="1073757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Calibri" panose="020F0502020204030204" pitchFamily="34" charset="0"/>
              </a:rPr>
              <a:t>7</a:t>
            </a:r>
          </a:p>
        </p:txBody>
      </p:sp>
      <p:sp>
        <p:nvSpPr>
          <p:cNvPr id="224" name="OTLSHAPE_TB_00000000000000000000000000000000_MiddleTimescaleInterval8">
            <a:extLst>
              <a:ext uri="{FF2B5EF4-FFF2-40B4-BE49-F238E27FC236}">
                <a16:creationId xmlns:a16="http://schemas.microsoft.com/office/drawing/2014/main" id="{F5B9BAC4-2FD5-72D4-E816-2362E1A35115}"/>
              </a:ext>
            </a:extLst>
          </p:cNvPr>
          <p:cNvSpPr txBox="1"/>
          <p:nvPr>
            <p:custDataLst>
              <p:tags r:id="rId141"/>
            </p:custDataLst>
          </p:nvPr>
        </p:nvSpPr>
        <p:spPr>
          <a:xfrm>
            <a:off x="5454709" y="1073757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Calibri" panose="020F0502020204030204" pitchFamily="34" charset="0"/>
              </a:rPr>
              <a:t>8</a:t>
            </a:r>
          </a:p>
        </p:txBody>
      </p:sp>
      <p:sp>
        <p:nvSpPr>
          <p:cNvPr id="226" name="OTLSHAPE_TB_00000000000000000000000000000000_MiddleTimescaleInterval9">
            <a:extLst>
              <a:ext uri="{FF2B5EF4-FFF2-40B4-BE49-F238E27FC236}">
                <a16:creationId xmlns:a16="http://schemas.microsoft.com/office/drawing/2014/main" id="{397BA1D2-4AEA-B6EC-DA26-244A21E192D8}"/>
              </a:ext>
            </a:extLst>
          </p:cNvPr>
          <p:cNvSpPr txBox="1"/>
          <p:nvPr>
            <p:custDataLst>
              <p:tags r:id="rId142"/>
            </p:custDataLst>
          </p:nvPr>
        </p:nvSpPr>
        <p:spPr>
          <a:xfrm>
            <a:off x="5950011" y="1073757"/>
            <a:ext cx="75470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40">
                <a:solidFill>
                  <a:schemeClr val="dk1"/>
                </a:solidFill>
                <a:latin typeface="Calibri" panose="020F0502020204030204" pitchFamily="34" charset="0"/>
              </a:rPr>
              <a:t>9</a:t>
            </a:r>
          </a:p>
        </p:txBody>
      </p:sp>
      <p:sp>
        <p:nvSpPr>
          <p:cNvPr id="228" name="OTLSHAPE_TB_00000000000000000000000000000000_MiddleTimescaleInterval10">
            <a:extLst>
              <a:ext uri="{FF2B5EF4-FFF2-40B4-BE49-F238E27FC236}">
                <a16:creationId xmlns:a16="http://schemas.microsoft.com/office/drawing/2014/main" id="{4EE5A463-3538-137F-44CC-FE5F314AC03D}"/>
              </a:ext>
            </a:extLst>
          </p:cNvPr>
          <p:cNvSpPr txBox="1"/>
          <p:nvPr>
            <p:custDataLst>
              <p:tags r:id="rId143"/>
            </p:custDataLst>
          </p:nvPr>
        </p:nvSpPr>
        <p:spPr>
          <a:xfrm>
            <a:off x="6445313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10</a:t>
            </a:r>
          </a:p>
        </p:txBody>
      </p:sp>
      <p:sp>
        <p:nvSpPr>
          <p:cNvPr id="230" name="OTLSHAPE_TB_00000000000000000000000000000000_MiddleTimescaleInterval11">
            <a:extLst>
              <a:ext uri="{FF2B5EF4-FFF2-40B4-BE49-F238E27FC236}">
                <a16:creationId xmlns:a16="http://schemas.microsoft.com/office/drawing/2014/main" id="{BAEC9898-54BE-5060-3B1E-57E2C3646E7E}"/>
              </a:ext>
            </a:extLst>
          </p:cNvPr>
          <p:cNvSpPr txBox="1"/>
          <p:nvPr>
            <p:custDataLst>
              <p:tags r:id="rId144"/>
            </p:custDataLst>
          </p:nvPr>
        </p:nvSpPr>
        <p:spPr>
          <a:xfrm>
            <a:off x="6940615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11</a:t>
            </a:r>
          </a:p>
        </p:txBody>
      </p:sp>
      <p:sp>
        <p:nvSpPr>
          <p:cNvPr id="232" name="OTLSHAPE_TB_00000000000000000000000000000000_MiddleTimescaleInterval12">
            <a:extLst>
              <a:ext uri="{FF2B5EF4-FFF2-40B4-BE49-F238E27FC236}">
                <a16:creationId xmlns:a16="http://schemas.microsoft.com/office/drawing/2014/main" id="{F831EDCF-6C97-6909-731E-874EE38C82CF}"/>
              </a:ext>
            </a:extLst>
          </p:cNvPr>
          <p:cNvSpPr txBox="1"/>
          <p:nvPr>
            <p:custDataLst>
              <p:tags r:id="rId145"/>
            </p:custDataLst>
          </p:nvPr>
        </p:nvSpPr>
        <p:spPr>
          <a:xfrm>
            <a:off x="7435917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12</a:t>
            </a:r>
          </a:p>
        </p:txBody>
      </p:sp>
      <p:sp>
        <p:nvSpPr>
          <p:cNvPr id="234" name="OTLSHAPE_TB_00000000000000000000000000000000_MiddleTimescaleInterval13">
            <a:extLst>
              <a:ext uri="{FF2B5EF4-FFF2-40B4-BE49-F238E27FC236}">
                <a16:creationId xmlns:a16="http://schemas.microsoft.com/office/drawing/2014/main" id="{390FD3C9-DD98-8AB5-01F9-4D144AE52FA4}"/>
              </a:ext>
            </a:extLst>
          </p:cNvPr>
          <p:cNvSpPr txBox="1"/>
          <p:nvPr>
            <p:custDataLst>
              <p:tags r:id="rId146"/>
            </p:custDataLst>
          </p:nvPr>
        </p:nvSpPr>
        <p:spPr>
          <a:xfrm>
            <a:off x="7931220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13</a:t>
            </a:r>
          </a:p>
        </p:txBody>
      </p:sp>
      <p:sp>
        <p:nvSpPr>
          <p:cNvPr id="236" name="OTLSHAPE_TB_00000000000000000000000000000000_MiddleTimescaleInterval14">
            <a:extLst>
              <a:ext uri="{FF2B5EF4-FFF2-40B4-BE49-F238E27FC236}">
                <a16:creationId xmlns:a16="http://schemas.microsoft.com/office/drawing/2014/main" id="{83A94F3B-B547-EA85-4783-6115341661C3}"/>
              </a:ext>
            </a:extLst>
          </p:cNvPr>
          <p:cNvSpPr txBox="1"/>
          <p:nvPr>
            <p:custDataLst>
              <p:tags r:id="rId147"/>
            </p:custDataLst>
          </p:nvPr>
        </p:nvSpPr>
        <p:spPr>
          <a:xfrm>
            <a:off x="8426522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14</a:t>
            </a:r>
          </a:p>
        </p:txBody>
      </p:sp>
      <p:sp>
        <p:nvSpPr>
          <p:cNvPr id="238" name="OTLSHAPE_TB_00000000000000000000000000000000_MiddleTimescaleInterval15">
            <a:extLst>
              <a:ext uri="{FF2B5EF4-FFF2-40B4-BE49-F238E27FC236}">
                <a16:creationId xmlns:a16="http://schemas.microsoft.com/office/drawing/2014/main" id="{C630AC9E-097F-F5ED-D933-AC2A1D972EFB}"/>
              </a:ext>
            </a:extLst>
          </p:cNvPr>
          <p:cNvSpPr txBox="1"/>
          <p:nvPr>
            <p:custDataLst>
              <p:tags r:id="rId148"/>
            </p:custDataLst>
          </p:nvPr>
        </p:nvSpPr>
        <p:spPr>
          <a:xfrm>
            <a:off x="8921824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15</a:t>
            </a:r>
          </a:p>
        </p:txBody>
      </p:sp>
      <p:sp>
        <p:nvSpPr>
          <p:cNvPr id="240" name="OTLSHAPE_TB_00000000000000000000000000000000_MiddleTimescaleInterval16">
            <a:extLst>
              <a:ext uri="{FF2B5EF4-FFF2-40B4-BE49-F238E27FC236}">
                <a16:creationId xmlns:a16="http://schemas.microsoft.com/office/drawing/2014/main" id="{F3A163A8-A800-24A5-ED1C-BDC4999124A0}"/>
              </a:ext>
            </a:extLst>
          </p:cNvPr>
          <p:cNvSpPr txBox="1"/>
          <p:nvPr>
            <p:custDataLst>
              <p:tags r:id="rId149"/>
            </p:custDataLst>
          </p:nvPr>
        </p:nvSpPr>
        <p:spPr>
          <a:xfrm>
            <a:off x="9417127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16</a:t>
            </a:r>
          </a:p>
        </p:txBody>
      </p:sp>
      <p:sp>
        <p:nvSpPr>
          <p:cNvPr id="242" name="OTLSHAPE_TB_00000000000000000000000000000000_MiddleTimescaleInterval17">
            <a:extLst>
              <a:ext uri="{FF2B5EF4-FFF2-40B4-BE49-F238E27FC236}">
                <a16:creationId xmlns:a16="http://schemas.microsoft.com/office/drawing/2014/main" id="{8EB10109-26D8-81EF-CD1B-40740C02C9A3}"/>
              </a:ext>
            </a:extLst>
          </p:cNvPr>
          <p:cNvSpPr txBox="1"/>
          <p:nvPr>
            <p:custDataLst>
              <p:tags r:id="rId150"/>
            </p:custDataLst>
          </p:nvPr>
        </p:nvSpPr>
        <p:spPr>
          <a:xfrm>
            <a:off x="9912429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17</a:t>
            </a:r>
          </a:p>
        </p:txBody>
      </p:sp>
      <p:sp>
        <p:nvSpPr>
          <p:cNvPr id="244" name="OTLSHAPE_TB_00000000000000000000000000000000_MiddleTimescaleInterval18">
            <a:extLst>
              <a:ext uri="{FF2B5EF4-FFF2-40B4-BE49-F238E27FC236}">
                <a16:creationId xmlns:a16="http://schemas.microsoft.com/office/drawing/2014/main" id="{EDB76B79-3AF4-7C41-FEF3-F5D4B14EF4D9}"/>
              </a:ext>
            </a:extLst>
          </p:cNvPr>
          <p:cNvSpPr txBox="1"/>
          <p:nvPr>
            <p:custDataLst>
              <p:tags r:id="rId151"/>
            </p:custDataLst>
          </p:nvPr>
        </p:nvSpPr>
        <p:spPr>
          <a:xfrm>
            <a:off x="10407731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18</a:t>
            </a:r>
          </a:p>
        </p:txBody>
      </p:sp>
      <p:sp>
        <p:nvSpPr>
          <p:cNvPr id="246" name="OTLSHAPE_TB_00000000000000000000000000000000_MiddleTimescaleInterval19">
            <a:extLst>
              <a:ext uri="{FF2B5EF4-FFF2-40B4-BE49-F238E27FC236}">
                <a16:creationId xmlns:a16="http://schemas.microsoft.com/office/drawing/2014/main" id="{65DC3EDD-09B5-969A-AACE-3CDB378D8DE4}"/>
              </a:ext>
            </a:extLst>
          </p:cNvPr>
          <p:cNvSpPr txBox="1"/>
          <p:nvPr>
            <p:custDataLst>
              <p:tags r:id="rId152"/>
            </p:custDataLst>
          </p:nvPr>
        </p:nvSpPr>
        <p:spPr>
          <a:xfrm>
            <a:off x="10903033" y="1073757"/>
            <a:ext cx="150939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b="1" spc="-28">
                <a:solidFill>
                  <a:schemeClr val="dk1"/>
                </a:solidFill>
                <a:latin typeface="Calibri" panose="020F0502020204030204" pitchFamily="34" charset="0"/>
              </a:rPr>
              <a:t>19</a:t>
            </a:r>
          </a:p>
        </p:txBody>
      </p:sp>
      <p:cxnSp>
        <p:nvCxnSpPr>
          <p:cNvPr id="9" name="OTLSHAPE_TB_00000000000000000000000000000000_Separator1">
            <a:extLst>
              <a:ext uri="{FF2B5EF4-FFF2-40B4-BE49-F238E27FC236}">
                <a16:creationId xmlns:a16="http://schemas.microsoft.com/office/drawing/2014/main" id="{BF152D43-1D83-3DE9-A7AD-44E364433D28}"/>
              </a:ext>
            </a:extLst>
          </p:cNvPr>
          <p:cNvCxnSpPr/>
          <p:nvPr>
            <p:custDataLst>
              <p:tags r:id="rId153"/>
            </p:custDataLst>
          </p:nvPr>
        </p:nvCxnSpPr>
        <p:spPr>
          <a:xfrm>
            <a:off x="4130273" y="901609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OTLSHAPE_TB_00000000000000000000000000000000_Separator2">
            <a:extLst>
              <a:ext uri="{FF2B5EF4-FFF2-40B4-BE49-F238E27FC236}">
                <a16:creationId xmlns:a16="http://schemas.microsoft.com/office/drawing/2014/main" id="{8AD8E56B-3122-CD26-93B0-758530173D82}"/>
              </a:ext>
            </a:extLst>
          </p:cNvPr>
          <p:cNvCxnSpPr/>
          <p:nvPr>
            <p:custDataLst>
              <p:tags r:id="rId154"/>
            </p:custDataLst>
          </p:nvPr>
        </p:nvCxnSpPr>
        <p:spPr>
          <a:xfrm>
            <a:off x="6252997" y="901609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OTLSHAPE_TB_00000000000000000000000000000000_Separator3">
            <a:extLst>
              <a:ext uri="{FF2B5EF4-FFF2-40B4-BE49-F238E27FC236}">
                <a16:creationId xmlns:a16="http://schemas.microsoft.com/office/drawing/2014/main" id="{50976602-BBC5-F960-BA42-D94CDF765DF2}"/>
              </a:ext>
            </a:extLst>
          </p:cNvPr>
          <p:cNvCxnSpPr/>
          <p:nvPr>
            <p:custDataLst>
              <p:tags r:id="rId155"/>
            </p:custDataLst>
          </p:nvPr>
        </p:nvCxnSpPr>
        <p:spPr>
          <a:xfrm>
            <a:off x="8446479" y="901609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OTLSHAPE_TB_00000000000000000000000000000000_Separator4">
            <a:extLst>
              <a:ext uri="{FF2B5EF4-FFF2-40B4-BE49-F238E27FC236}">
                <a16:creationId xmlns:a16="http://schemas.microsoft.com/office/drawing/2014/main" id="{7E912D37-2F07-69E7-6418-CE2D6B4A3868}"/>
              </a:ext>
            </a:extLst>
          </p:cNvPr>
          <p:cNvCxnSpPr/>
          <p:nvPr>
            <p:custDataLst>
              <p:tags r:id="rId156"/>
            </p:custDataLst>
          </p:nvPr>
        </p:nvCxnSpPr>
        <p:spPr>
          <a:xfrm>
            <a:off x="10569203" y="901609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OTLSHAPE_TB_00000000000000000000000000000000_MiddleSeparator1">
            <a:extLst>
              <a:ext uri="{FF2B5EF4-FFF2-40B4-BE49-F238E27FC236}">
                <a16:creationId xmlns:a16="http://schemas.microsoft.com/office/drawing/2014/main" id="{D0EB0E63-0B79-3875-B1E3-D26191182B2A}"/>
              </a:ext>
            </a:extLst>
          </p:cNvPr>
          <p:cNvCxnSpPr/>
          <p:nvPr>
            <p:custDataLst>
              <p:tags r:id="rId157"/>
            </p:custDataLst>
          </p:nvPr>
        </p:nvCxnSpPr>
        <p:spPr>
          <a:xfrm>
            <a:off x="2432094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OTLSHAPE_TB_00000000000000000000000000000000_MiddleSeparator2">
            <a:extLst>
              <a:ext uri="{FF2B5EF4-FFF2-40B4-BE49-F238E27FC236}">
                <a16:creationId xmlns:a16="http://schemas.microsoft.com/office/drawing/2014/main" id="{29F6013B-9C6F-C074-6EB5-540A153EC68E}"/>
              </a:ext>
            </a:extLst>
          </p:cNvPr>
          <p:cNvCxnSpPr/>
          <p:nvPr>
            <p:custDataLst>
              <p:tags r:id="rId158"/>
            </p:custDataLst>
          </p:nvPr>
        </p:nvCxnSpPr>
        <p:spPr>
          <a:xfrm>
            <a:off x="2927397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OTLSHAPE_TB_00000000000000000000000000000000_MiddleSeparator3">
            <a:extLst>
              <a:ext uri="{FF2B5EF4-FFF2-40B4-BE49-F238E27FC236}">
                <a16:creationId xmlns:a16="http://schemas.microsoft.com/office/drawing/2014/main" id="{09D2428E-FCFA-5217-29CB-0FB13DC51A82}"/>
              </a:ext>
            </a:extLst>
          </p:cNvPr>
          <p:cNvCxnSpPr/>
          <p:nvPr>
            <p:custDataLst>
              <p:tags r:id="rId159"/>
            </p:custDataLst>
          </p:nvPr>
        </p:nvCxnSpPr>
        <p:spPr>
          <a:xfrm>
            <a:off x="3422699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OTLSHAPE_TB_00000000000000000000000000000000_MiddleSeparator4">
            <a:extLst>
              <a:ext uri="{FF2B5EF4-FFF2-40B4-BE49-F238E27FC236}">
                <a16:creationId xmlns:a16="http://schemas.microsoft.com/office/drawing/2014/main" id="{E39DC2FA-3F85-5960-BDD4-BC0D8701A581}"/>
              </a:ext>
            </a:extLst>
          </p:cNvPr>
          <p:cNvCxnSpPr/>
          <p:nvPr>
            <p:custDataLst>
              <p:tags r:id="rId160"/>
            </p:custDataLst>
          </p:nvPr>
        </p:nvCxnSpPr>
        <p:spPr>
          <a:xfrm>
            <a:off x="3918001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9" name="OTLSHAPE_TB_00000000000000000000000000000000_MiddleSeparator5">
            <a:extLst>
              <a:ext uri="{FF2B5EF4-FFF2-40B4-BE49-F238E27FC236}">
                <a16:creationId xmlns:a16="http://schemas.microsoft.com/office/drawing/2014/main" id="{092D22FE-B2BC-B0D9-E919-04E94B2752FB}"/>
              </a:ext>
            </a:extLst>
          </p:cNvPr>
          <p:cNvCxnSpPr/>
          <p:nvPr>
            <p:custDataLst>
              <p:tags r:id="rId161"/>
            </p:custDataLst>
          </p:nvPr>
        </p:nvCxnSpPr>
        <p:spPr>
          <a:xfrm>
            <a:off x="4413303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OTLSHAPE_TB_00000000000000000000000000000000_MiddleSeparator6">
            <a:extLst>
              <a:ext uri="{FF2B5EF4-FFF2-40B4-BE49-F238E27FC236}">
                <a16:creationId xmlns:a16="http://schemas.microsoft.com/office/drawing/2014/main" id="{C3FB0B35-4DEF-EB8F-8672-A098B639704C}"/>
              </a:ext>
            </a:extLst>
          </p:cNvPr>
          <p:cNvCxnSpPr/>
          <p:nvPr>
            <p:custDataLst>
              <p:tags r:id="rId162"/>
            </p:custDataLst>
          </p:nvPr>
        </p:nvCxnSpPr>
        <p:spPr>
          <a:xfrm>
            <a:off x="4908605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4" name="OTLSHAPE_TB_00000000000000000000000000000000_MiddleSeparator7">
            <a:extLst>
              <a:ext uri="{FF2B5EF4-FFF2-40B4-BE49-F238E27FC236}">
                <a16:creationId xmlns:a16="http://schemas.microsoft.com/office/drawing/2014/main" id="{1A88D3AA-2D62-F9D4-59F0-72395F2331FA}"/>
              </a:ext>
            </a:extLst>
          </p:cNvPr>
          <p:cNvCxnSpPr/>
          <p:nvPr>
            <p:custDataLst>
              <p:tags r:id="rId163"/>
            </p:custDataLst>
          </p:nvPr>
        </p:nvCxnSpPr>
        <p:spPr>
          <a:xfrm>
            <a:off x="5403908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OTLSHAPE_TB_00000000000000000000000000000000_MiddleSeparator8">
            <a:extLst>
              <a:ext uri="{FF2B5EF4-FFF2-40B4-BE49-F238E27FC236}">
                <a16:creationId xmlns:a16="http://schemas.microsoft.com/office/drawing/2014/main" id="{EE882886-C6BD-0204-A2D4-08E778929378}"/>
              </a:ext>
            </a:extLst>
          </p:cNvPr>
          <p:cNvCxnSpPr/>
          <p:nvPr>
            <p:custDataLst>
              <p:tags r:id="rId164"/>
            </p:custDataLst>
          </p:nvPr>
        </p:nvCxnSpPr>
        <p:spPr>
          <a:xfrm>
            <a:off x="5899210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OTLSHAPE_TB_00000000000000000000000000000000_MiddleSeparator9">
            <a:extLst>
              <a:ext uri="{FF2B5EF4-FFF2-40B4-BE49-F238E27FC236}">
                <a16:creationId xmlns:a16="http://schemas.microsoft.com/office/drawing/2014/main" id="{4B9AFA97-55BB-CD71-E022-6C5636BF0F0D}"/>
              </a:ext>
            </a:extLst>
          </p:cNvPr>
          <p:cNvCxnSpPr/>
          <p:nvPr>
            <p:custDataLst>
              <p:tags r:id="rId165"/>
            </p:custDataLst>
          </p:nvPr>
        </p:nvCxnSpPr>
        <p:spPr>
          <a:xfrm>
            <a:off x="6394512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9" name="OTLSHAPE_TB_00000000000000000000000000000000_MiddleSeparator10">
            <a:extLst>
              <a:ext uri="{FF2B5EF4-FFF2-40B4-BE49-F238E27FC236}">
                <a16:creationId xmlns:a16="http://schemas.microsoft.com/office/drawing/2014/main" id="{087A001B-8E96-AA0B-FFF9-0DE3ADC0E64F}"/>
              </a:ext>
            </a:extLst>
          </p:cNvPr>
          <p:cNvCxnSpPr/>
          <p:nvPr>
            <p:custDataLst>
              <p:tags r:id="rId166"/>
            </p:custDataLst>
          </p:nvPr>
        </p:nvCxnSpPr>
        <p:spPr>
          <a:xfrm>
            <a:off x="6889814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1" name="OTLSHAPE_TB_00000000000000000000000000000000_MiddleSeparator11">
            <a:extLst>
              <a:ext uri="{FF2B5EF4-FFF2-40B4-BE49-F238E27FC236}">
                <a16:creationId xmlns:a16="http://schemas.microsoft.com/office/drawing/2014/main" id="{E6C8BAB3-03BF-A26A-9955-F0A2C26FD0D5}"/>
              </a:ext>
            </a:extLst>
          </p:cNvPr>
          <p:cNvCxnSpPr/>
          <p:nvPr>
            <p:custDataLst>
              <p:tags r:id="rId167"/>
            </p:custDataLst>
          </p:nvPr>
        </p:nvCxnSpPr>
        <p:spPr>
          <a:xfrm>
            <a:off x="7385117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OTLSHAPE_TB_00000000000000000000000000000000_MiddleSeparator12">
            <a:extLst>
              <a:ext uri="{FF2B5EF4-FFF2-40B4-BE49-F238E27FC236}">
                <a16:creationId xmlns:a16="http://schemas.microsoft.com/office/drawing/2014/main" id="{4CF79686-C1B7-9FBE-418A-67F5CEECF1B9}"/>
              </a:ext>
            </a:extLst>
          </p:cNvPr>
          <p:cNvCxnSpPr/>
          <p:nvPr>
            <p:custDataLst>
              <p:tags r:id="rId168"/>
            </p:custDataLst>
          </p:nvPr>
        </p:nvCxnSpPr>
        <p:spPr>
          <a:xfrm>
            <a:off x="7880419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OTLSHAPE_TB_00000000000000000000000000000000_MiddleSeparator13">
            <a:extLst>
              <a:ext uri="{FF2B5EF4-FFF2-40B4-BE49-F238E27FC236}">
                <a16:creationId xmlns:a16="http://schemas.microsoft.com/office/drawing/2014/main" id="{2CFA823F-FAE9-16CA-B66D-2B8880E6E326}"/>
              </a:ext>
            </a:extLst>
          </p:cNvPr>
          <p:cNvCxnSpPr/>
          <p:nvPr>
            <p:custDataLst>
              <p:tags r:id="rId169"/>
            </p:custDataLst>
          </p:nvPr>
        </p:nvCxnSpPr>
        <p:spPr>
          <a:xfrm>
            <a:off x="8375721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7" name="OTLSHAPE_TB_00000000000000000000000000000000_MiddleSeparator14">
            <a:extLst>
              <a:ext uri="{FF2B5EF4-FFF2-40B4-BE49-F238E27FC236}">
                <a16:creationId xmlns:a16="http://schemas.microsoft.com/office/drawing/2014/main" id="{86F291D3-C903-A52B-25DC-57A781A7C987}"/>
              </a:ext>
            </a:extLst>
          </p:cNvPr>
          <p:cNvCxnSpPr/>
          <p:nvPr>
            <p:custDataLst>
              <p:tags r:id="rId170"/>
            </p:custDataLst>
          </p:nvPr>
        </p:nvCxnSpPr>
        <p:spPr>
          <a:xfrm>
            <a:off x="8871024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OTLSHAPE_TB_00000000000000000000000000000000_MiddleSeparator15">
            <a:extLst>
              <a:ext uri="{FF2B5EF4-FFF2-40B4-BE49-F238E27FC236}">
                <a16:creationId xmlns:a16="http://schemas.microsoft.com/office/drawing/2014/main" id="{080BF75F-6BFB-2960-3FB9-96846D6813CC}"/>
              </a:ext>
            </a:extLst>
          </p:cNvPr>
          <p:cNvCxnSpPr/>
          <p:nvPr>
            <p:custDataLst>
              <p:tags r:id="rId171"/>
            </p:custDataLst>
          </p:nvPr>
        </p:nvCxnSpPr>
        <p:spPr>
          <a:xfrm>
            <a:off x="9366326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OTLSHAPE_TB_00000000000000000000000000000000_MiddleSeparator16">
            <a:extLst>
              <a:ext uri="{FF2B5EF4-FFF2-40B4-BE49-F238E27FC236}">
                <a16:creationId xmlns:a16="http://schemas.microsoft.com/office/drawing/2014/main" id="{4B23159B-E607-9F33-C916-A79A916E3DED}"/>
              </a:ext>
            </a:extLst>
          </p:cNvPr>
          <p:cNvCxnSpPr/>
          <p:nvPr>
            <p:custDataLst>
              <p:tags r:id="rId172"/>
            </p:custDataLst>
          </p:nvPr>
        </p:nvCxnSpPr>
        <p:spPr>
          <a:xfrm>
            <a:off x="9861628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OTLSHAPE_TB_00000000000000000000000000000000_MiddleSeparator17">
            <a:extLst>
              <a:ext uri="{FF2B5EF4-FFF2-40B4-BE49-F238E27FC236}">
                <a16:creationId xmlns:a16="http://schemas.microsoft.com/office/drawing/2014/main" id="{0D5E30BA-BC71-E30B-830D-43802EFD944A}"/>
              </a:ext>
            </a:extLst>
          </p:cNvPr>
          <p:cNvCxnSpPr/>
          <p:nvPr>
            <p:custDataLst>
              <p:tags r:id="rId173"/>
            </p:custDataLst>
          </p:nvPr>
        </p:nvCxnSpPr>
        <p:spPr>
          <a:xfrm>
            <a:off x="10356930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OTLSHAPE_TB_00000000000000000000000000000000_MiddleSeparator18">
            <a:extLst>
              <a:ext uri="{FF2B5EF4-FFF2-40B4-BE49-F238E27FC236}">
                <a16:creationId xmlns:a16="http://schemas.microsoft.com/office/drawing/2014/main" id="{125E8C61-1C7D-7DEF-BC65-FFF735C34145}"/>
              </a:ext>
            </a:extLst>
          </p:cNvPr>
          <p:cNvCxnSpPr/>
          <p:nvPr>
            <p:custDataLst>
              <p:tags r:id="rId174"/>
            </p:custDataLst>
          </p:nvPr>
        </p:nvCxnSpPr>
        <p:spPr>
          <a:xfrm>
            <a:off x="10852232" y="1093632"/>
            <a:ext cx="0" cy="146304"/>
          </a:xfrm>
          <a:prstGeom prst="line">
            <a:avLst/>
          </a:prstGeom>
          <a:ln w="7620" cap="flat" cmpd="sng" algn="ctr">
            <a:solidFill>
              <a:schemeClr val="dk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7" name="OTLSHAPE_M_34184e7f63e446378fe61e0676b33663_Shape">
            <a:extLst>
              <a:ext uri="{FF2B5EF4-FFF2-40B4-BE49-F238E27FC236}">
                <a16:creationId xmlns:a16="http://schemas.microsoft.com/office/drawing/2014/main" id="{9CA2850E-D7D9-B099-3813-8BD9ED9F58C4}"/>
              </a:ext>
            </a:extLst>
          </p:cNvPr>
          <p:cNvSpPr/>
          <p:nvPr>
            <p:custDataLst>
              <p:tags r:id="rId175"/>
            </p:custDataLst>
          </p:nvPr>
        </p:nvSpPr>
        <p:spPr>
          <a:xfrm>
            <a:off x="11129771" y="769021"/>
            <a:ext cx="152400" cy="177800"/>
          </a:xfrm>
          <a:prstGeom prst="diamond">
            <a:avLst/>
          </a:prstGeom>
          <a:solidFill>
            <a:srgbClr val="FFCC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0" name="OTLSHAPE_M_74a82205830b4b968ec527325d87f8ab_Shape">
            <a:extLst>
              <a:ext uri="{FF2B5EF4-FFF2-40B4-BE49-F238E27FC236}">
                <a16:creationId xmlns:a16="http://schemas.microsoft.com/office/drawing/2014/main" id="{47619F2B-3682-DD2E-A49E-A51F9DD0206B}"/>
              </a:ext>
            </a:extLst>
          </p:cNvPr>
          <p:cNvSpPr/>
          <p:nvPr>
            <p:custDataLst>
              <p:tags r:id="rId176"/>
            </p:custDataLst>
          </p:nvPr>
        </p:nvSpPr>
        <p:spPr>
          <a:xfrm>
            <a:off x="1931301" y="769021"/>
            <a:ext cx="152400" cy="177800"/>
          </a:xfrm>
          <a:prstGeom prst="diamond">
            <a:avLst/>
          </a:prstGeom>
          <a:solidFill>
            <a:srgbClr val="FFCC00"/>
          </a:solidFill>
          <a:ln w="1905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905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TLSHAPE_M_34184e7f63e446378fe61e0676b33663_Title">
            <a:extLst>
              <a:ext uri="{FF2B5EF4-FFF2-40B4-BE49-F238E27FC236}">
                <a16:creationId xmlns:a16="http://schemas.microsoft.com/office/drawing/2014/main" id="{94E11990-D0A0-951B-6FE4-F839E10CB21C}"/>
              </a:ext>
            </a:extLst>
          </p:cNvPr>
          <p:cNvSpPr txBox="1"/>
          <p:nvPr>
            <p:custDataLst>
              <p:tags r:id="rId177"/>
            </p:custDataLst>
          </p:nvPr>
        </p:nvSpPr>
        <p:spPr>
          <a:xfrm>
            <a:off x="10538925" y="418077"/>
            <a:ext cx="1346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dirty="0">
                <a:solidFill>
                  <a:schemeClr val="lt1"/>
                </a:solidFill>
                <a:latin typeface="Calibri" panose="020F0502020204030204" pitchFamily="34" charset="0"/>
              </a:rPr>
              <a:t>Final handover to client</a:t>
            </a:r>
          </a:p>
        </p:txBody>
      </p:sp>
      <p:sp>
        <p:nvSpPr>
          <p:cNvPr id="216" name="OTLSHAPE_M_34184e7f63e446378fe61e0676b33663_Date">
            <a:extLst>
              <a:ext uri="{FF2B5EF4-FFF2-40B4-BE49-F238E27FC236}">
                <a16:creationId xmlns:a16="http://schemas.microsoft.com/office/drawing/2014/main" id="{A6F2FE03-7D01-ED5A-757B-5148ED64F31A}"/>
              </a:ext>
            </a:extLst>
          </p:cNvPr>
          <p:cNvSpPr txBox="1"/>
          <p:nvPr>
            <p:custDataLst>
              <p:tags r:id="rId178"/>
            </p:custDataLst>
          </p:nvPr>
        </p:nvSpPr>
        <p:spPr>
          <a:xfrm>
            <a:off x="11091248" y="588596"/>
            <a:ext cx="2413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dirty="0">
                <a:solidFill>
                  <a:srgbClr val="FFCC00"/>
                </a:solidFill>
                <a:latin typeface="Calibri" panose="020F0502020204030204" pitchFamily="34" charset="0"/>
              </a:rPr>
              <a:t>Jul 9</a:t>
            </a:r>
          </a:p>
        </p:txBody>
      </p:sp>
      <p:sp>
        <p:nvSpPr>
          <p:cNvPr id="218" name="OTLSHAPE_M_74a82205830b4b968ec527325d87f8ab_Title">
            <a:extLst>
              <a:ext uri="{FF2B5EF4-FFF2-40B4-BE49-F238E27FC236}">
                <a16:creationId xmlns:a16="http://schemas.microsoft.com/office/drawing/2014/main" id="{CA6F3332-EB7D-086B-62F9-9E7C5D5DBFE8}"/>
              </a:ext>
            </a:extLst>
          </p:cNvPr>
          <p:cNvSpPr txBox="1"/>
          <p:nvPr>
            <p:custDataLst>
              <p:tags r:id="rId179"/>
            </p:custDataLst>
          </p:nvPr>
        </p:nvSpPr>
        <p:spPr>
          <a:xfrm>
            <a:off x="1229986" y="418077"/>
            <a:ext cx="156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>
                <a:solidFill>
                  <a:schemeClr val="lt1"/>
                </a:solidFill>
                <a:latin typeface="Calibri" panose="020F0502020204030204" pitchFamily="34" charset="0"/>
              </a:rPr>
              <a:t>Site handover to contractor</a:t>
            </a:r>
          </a:p>
        </p:txBody>
      </p:sp>
      <p:sp>
        <p:nvSpPr>
          <p:cNvPr id="219" name="OTLSHAPE_M_74a82205830b4b968ec527325d87f8ab_Date">
            <a:extLst>
              <a:ext uri="{FF2B5EF4-FFF2-40B4-BE49-F238E27FC236}">
                <a16:creationId xmlns:a16="http://schemas.microsoft.com/office/drawing/2014/main" id="{69E3B8D3-22B6-18B6-0214-3D6C21CA5C10}"/>
              </a:ext>
            </a:extLst>
          </p:cNvPr>
          <p:cNvSpPr txBox="1"/>
          <p:nvPr>
            <p:custDataLst>
              <p:tags r:id="rId180"/>
            </p:custDataLst>
          </p:nvPr>
        </p:nvSpPr>
        <p:spPr>
          <a:xfrm>
            <a:off x="1854106" y="588596"/>
            <a:ext cx="3175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4">
                <a:solidFill>
                  <a:srgbClr val="FFCC00"/>
                </a:solidFill>
                <a:latin typeface="Calibri" panose="020F0502020204030204" pitchFamily="34" charset="0"/>
              </a:rPr>
              <a:t>Mar 1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0AFA7835-2C25-0F02-B556-FAA1D25F3C17}"/>
              </a:ext>
            </a:extLst>
          </p:cNvPr>
          <p:cNvSpPr txBox="1"/>
          <p:nvPr/>
        </p:nvSpPr>
        <p:spPr>
          <a:xfrm>
            <a:off x="4155170" y="237489"/>
            <a:ext cx="4002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CC00"/>
                </a:solidFill>
                <a:latin typeface="Montserrat" panose="00000500000000000000" pitchFamily="2" charset="0"/>
              </a:rPr>
              <a:t>Infrastructure roadmap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985450-AF37-BF5B-5BE1-7C47BA35B22B}"/>
              </a:ext>
            </a:extLst>
          </p:cNvPr>
          <p:cNvPicPr>
            <a:picLocks noChangeAspect="1"/>
          </p:cNvPicPr>
          <p:nvPr/>
        </p:nvPicPr>
        <p:blipFill>
          <a:blip r:embed="rId18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0416804" y="2396391"/>
            <a:ext cx="2418806" cy="27432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659963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xLCJJZCI6ImFhODQyZjdiLTFlYjgtNDZhMC05YTNlLWFlOGVlZDYzZjExMy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eyIkaWQiOiIxMiIsIkNvbG9yIjp7IiRpZCI6IjEzIiwiQSI6MjU1LCJSIjowLCJHIjowLCJCIjowfX0sIklzVmlzaWJsZSI6dHJ1ZSwiV2lkdGgiOjAuMCwiSGVpZ2h0IjowLjAsIkJvcmRlclN0eWxlIjpudWxsLCJQYXJlbnRTdHlsZSI6bnVsbH0sIlJlY3RhbmdsZVN0eWxlIjp7IiRpZCI6IjE0IiwiTWFyZ2luIjp7IiRpZCI6IjE1IiwiVG9wIjowLjAsIkxlZnQiOjAuMCwiUmlnaHQiOjAuMCwiQm90dG9tIjowLjB9LCJQYWRkaW5nIjp7IiRpZCI6IjE2IiwiVG9wIjowLjAsIkxlZnQiOjAuMCwiUmlnaHQiOjAuMCwiQm90dG9tIjowLjB9LCJCYWNrZ3JvdW5kIjp7IiRpZCI6IjE3IiwiQ29sb3IiOnsiJGlkIjoiMTgiLCJBIjo2MywiUiI6MjEsIkciOjk2LCJCIjoxMzB9fSwiSXNWaXNpYmxlIjp0cnVlLCJXaWR0aCI6MC4wLCJIZWlnaHQiOjAuMCwiQm9yZGVyU3R5bGUiOnsiJGlkIjoiMTkiLCJMaW5lQ29sb3IiOnsiJGlkIjoiMjAiLCIkdHlwZSI6Ik5MUkUuQ29tbW9uLkRvbS5Tb2xpZENvbG9yQnJ1c2gsIE5MUkUuQ29tbW9uIiwiQ29sb3IiOnsiJGlkIjoiMjEiLCJBIjoyNTUsIlIiOjI1NSwiRyI6MCwiQiI6MH19LCJMaW5lV2VpZ2h0IjowLjAsIkxpbmVUeXBlIjowLCJQYXJlbnRTdHlsZSI6bnVsbH0sIlBhcmVudFN0eWxlIjpudWxsfSwiTWFyZ2luIjp7IiRpZCI6IjIyIiwiVG9wIjowLjAsIkxlZnQiOjAuMCwiUmlnaHQiOjAuMCwiQm90dG9tIjowLjB9LCJQYWRkaW5nIjp7IiRpZCI6IjIzIiwiVG9wIjowLjAsIkxlZnQiOjAuMCwiUmlnaHQiOjAuMCwiQm90dG9tIjowLjB9LCJCYWNrZ3JvdW5kIjpudWxsLCJJc1Zpc2libGUiOnRydWUsIldpZHRoIjowLjAsIkhlaWdodCI6MC4wLCJCb3JkZXJTdHlsZSI6bnVsbCwiUGFyZW50U3R5bGUiOm51bGx9LCJCYWNrZ3JvdW5kU3R5bGUiOnsiJGlkIjoiMjQiLCJNYXJnaW4iOnsiJGlkIjoiMjUiLCJUb3AiOjAuMCwiTGVmdCI6MC4wLCJSaWdodCI6MC4wLCJCb3R0b20iOjAuMH0sIlBhZGRpbmciOnsiJGlkIjoiMjYiLCJUb3AiOjAuMCwiTGVmdCI6MC4wLCJSaWdodCI6MC4wLCJCb3R0b20iOjAuMH0sIkJhY2tncm91bmQiOnsiJGlkIjoiMjciLCJDb2xvciI6eyIkaWQiOiIyOCIsIkEiOjUxLCJSIjoyMDAsIkciOjIwMCwiQiI6MjAwfX0sIklzVmlzaWJsZSI6dHJ1ZSwiV2lkdGgiOjAuMCwiSGVpZ2h0IjowLjAsIkJvcmRlclN0eWxlIjp7IiRpZCI6IjI5IiwiTGluZUNvbG9yIjp7IiRpZCI6IjMwIiwiJHR5cGUiOiJOTFJFLkNvbW1vbi5Eb20uU29saWRDb2xvckJydXNoLCBOTFJFLkNvbW1vbiIsIkNvbG9yIjp7IiRpZCI6IjMxIiwiQSI6MjU1LCJSIjoyMzQsIkciOjIyLCJCIjozMH19LCJMaW5lV2VpZ2h0IjowLjAsIkxpbmVUeXBlIjowLCJQYXJlbnRTdHlsZSI6bnVsbH0sIlBhcmVudFN0eWxlIjpudWxsfSwiTWFyZ2luIjp7IiRpZCI6IjMyIiwiVG9wIjowLjAsIkxlZnQiOjAuMCwiUmlnaHQiOjAuMCwiQm90dG9tIjowLjB9LCJQYWRkaW5nIjp7IiRpZCI6IjMzIiwiVG9wIjowLjAsIkxlZnQiOjAuMCwiUmlnaHQiOjAuMCwiQm90dG9tIjowLjB9LCJJc1Zpc2libGUiOnRydWUsIldpZHRoIjowLjAsIkhlaWdodCI6MC4wLCJCb3JkZXJTdHlsZSI6eyIkaWQiOiIzNCIsIkxpbmVDb2xvciI6bnVsbCwiTGluZVdlaWdodCI6MC4wLCJMaW5lVHlwZSI6MCwiUGFyZW50U3R5bGUiOm51bGx9LCJQYXJlbnRTdHlsZSI6bnVsbH19LHsiJGlkIjoiMzUiLCJfcm93cyI6W3siJGlkIjoiMzYiLCJfdGFza3MiOlt7IiRpZCI6IjM3IiwiX2F0dGFjaGVkTWlsZXN0b25lcyI6W10sIlRhc2tEZWZpbml0aW9uIjp7IiRpZCI6IjM4IiwiR3JvdXBOYW1lIjpudWxsLCJTdGFydERhdGUiOiIyMDI2LTAzLTAxVDAwOjAwOjAwIiwiRW5kRGF0ZSI6IjIwMjYtMDMtMDNUMjM6NTk6MDAiLCJQZXJjZW50YWdlQ29tcGxldGUiOjAuMCwiU3R5bGUiOnsiJGlkIjoiMzkiLCJTaGFwZSI6MSwiU2hhcGVUaGlja25lc3MiOjAsIkR1cmF0aW9uRm9ybWF0IjowLCJJbmNsdWRlTm9uV29ya2luZ0RheXNJbkR1cmF0aW9uIjpmYWxzZSwiUGVyY2VudGFnZUNvbXBsZXRlU3R5bGUiOnsiJGlkIjoiNDAiLCJGb250U2V0dGluZ3MiOnsiJGlkIjoiNDEiLCJGb250U2l6ZSI6MTAsIkZvbnROYW1lIjoiQ2FsaWJyaSIsIklzQm9sZCI6ZmFsc2UsIklzSXRhbGljIjpmYWxzZSwiSXNVbmRlcmxpbmVkIjpmYWxzZSwiUGFyZW50U3R5bGUiOm51bGx9LCJBdXRvU2l6ZSI6MCwiRm9yZWdyb3VuZCI6eyIkaWQiOiI0MiIsIkNvbG9yIjp7IiRpZCI6IjQz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4OSwiUiI6MCwiRyI6MCwiQiI6MH19LCJJc1Zpc2libGUiOnRydWUsIldpZHRoIjowLjAsIkhlaWdodCI6MC4wLCJCb3JkZXJTdHlsZSI6eyIkaWQiOiI0OCIsIkxpbmVDb2xvciI6bnVsbCwiTGluZVdlaWdodCI6MC4wLCJMaW5lVHlwZSI6MCwiUGFyZW50U3R5bGUiOm51bGx9LCJQYXJlbnRTdHlsZSI6bnVsbH0sIkR1cmF0aW9uU3R5bGUiOnsiJGlkIjoiNDkiLCJGb250U2V0dGluZ3MiOnsiJGlkIjoiNTAiLCJGb250U2l6ZSI6MTAsIkZvbnROYW1lIjoiQ2FsaWJyaSIsIklzQm9sZCI6ZmFsc2UsIklzSXRhbGljIjpmYWxzZSwiSXNVbmRlcmxpbmVkIjpmYWxzZSwiUGFyZW50U3R5bGUiOm51bGx9LCJBdXRvU2l6ZSI6MCwiRm9yZWdyb3VuZCI6eyIkaWQiOiI1MSIsIkNvbG9yIjp7IiRpZCI6IjUy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I1NSwiUiI6MjM3LCJHIjoxMjUsIkIiOjQ5fX0sIklzVmlzaWJsZSI6dHJ1ZSwiV2lkdGgiOjAuMCwiSGVpZ2h0IjowLjAsIkJvcmRlclN0eWxlIjp7IiRpZCI6IjU3IiwiTGluZUNvbG9yIjpudWxsLCJMaW5lV2VpZ2h0IjowLjAsIkxpbmVUeXBlIjowLCJQYXJlbnRTdHlsZSI6bnVsbH0sIlBhcmVudFN0eWxlIjpudWxsfSwiSG9yaXpvbnRhbENvbm5lY3RvclN0eWxlIjp7IiRpZCI6IjU4IiwiTGluZUNvbG9yIjp7IiRpZCI6IjU5IiwiJHR5cGUiOiJOTFJFLkNvbW1vbi5Eb20uU29saWRDb2xvckJydXNoLCBOTFJFLkNvbW1vbiIsIkNvbG9yIjp7IiRpZCI6IjYwIiwiQSI6MjU1LCJSIjowLCJHIjowLCJCIjowfX0sIkxpbmVXZWlnaHQiOjAuMCwiTGluZVR5cGUiOjAsIlBhcmVudFN0eWxlIjpudWxsfSwiVmVydGljYWxDb25uZWN0b3JTdHlsZSI6eyIkaWQiOiI2MSIsIkxpbmVDb2xvciI6eyIkaWQiOiI2MiIsIiR0eXBlIjoiTkxSRS5Db21tb24uRG9tLlNvbGlkQ29sb3JCcnVzaCwgTkxSRS5Db21tb24iLCJDb2xvciI6eyIkaWQiOiI2MyIsIkEiOjI1NSwiUiI6MCwiRyI6MCwiQiI6MH19LCJMaW5lV2VpZ2h0IjowLjAsIkxpbmVUeXBlIjowLCJQYXJlbnRTdHlsZSI6bnVsbH0sIk1hcmdpbiI6bnVsbCwiU3RhcnREYXRlUG9zaXRpb24iOjEsIkVuZERhdGVQb3NpdGlvbiI6MSwiRGF0ZUlzVmlzaWJsZSI6dHJ1ZSwiVGl0bGVQb3NpdGlvbiI6NCwiRHVyYXRpb25Qb3NpdGlvbiI6NiwiUGVyY2VudGFnZUNvbXBsZXRlZFBvc2l0aW9uIjo2LCJTcGFjaW5nIjozLCJJc0JlbG93VGltZWJhbmQiOnRydWUsIlBlcmNlbnRhZ2VDb21wbGV0ZVNoYXBlT3BhY2l0eSI6MzUsIkJhc2VsaW5lU3R5bGUiOnsiJGlkIjoiNjQiLCJTaGFwZVN0eWxlIjp7IiRpZCI6IjY1IiwiTWFyZ2luIjp7IiRpZCI6IjY2IiwiVG9wIjowLjAsIkxlZnQiOjAuMCwiUmlnaHQiOjAuMCwiQm90dG9tIjowLjB9LCJQYWRkaW5nIjp7IiRpZCI6IjY3IiwiVG9wIjowLjAsIkxlZnQiOjAuMCwiUmlnaHQiOjAuMCwiQm90dG9tIjowLjB9LCJCYWNrZ3JvdW5kIjp7IiRpZCI6IjY4IiwiQ29sb3IiOnsiJGlkIjoiNjkiLCJBIjoxNTMsIlIiOjAsIkciOjAsIkIiOjB9fSwiSXNWaXNpYmxlIjp0cnVlLCJXaWR0aCI6MC4wLCJIZWlnaHQiOjAuMCwiQm9yZGVyU3R5bGUiOm51bGwsIlBhcmVudFN0eWxlIjpudWxsfSwiTWFyZ2luIjp7IiRpZCI6IjcwIiwiVG9wIjowLjAsIkxlZnQiOjAuMCwiUmlnaHQiOjAuMCwiQm90dG9tIjowLjB9LCJQYWRkaW5nIjp7IiRpZCI6IjcxIiwiVG9wIjowLjAsIkxlZnQiOjAuMCwiUmlnaHQiOjAuMCwiQm90dG9tIjowLjB9LCJCYWNrZ3JvdW5kIjpudWxsLCJJc1Zpc2libGUiOnRydWUsIldpZHRoIjowLjAsIkhlaWdodCI6MC4wLCJCb3JkZXJTdHlsZSI6bnVsbCwiUGFyZW50U3R5bGUiOm51bGx9LCJTaGFwZVN0eWxlIjp7IiRpZCI6IjcyIiwiTWFyZ2luIjp7IiRpZCI6IjczIiwiVG9wIjowLjAsIkxlZnQiOjQuMCwiUmlnaHQiOjQuMCwiQm90dG9tIjowLjB9LCJQYWRkaW5nIjp7IiRpZCI6Ijc0IiwiVG9wIjowLjAsIkxlZnQiOjAuMCwiUmlnaHQiOjAuMCwiQm90dG9tIjowLjB9LCJCYWNrZ3JvdW5kIjp7IiRpZCI6Ijc1IiwiQ29sb3IiOnsiJGlkIjoiNzYiLCJBIjoyNTUsIlIiOjIwNywiRyI6MjEyLCJCIjoyMTd9fSwiSXNWaXNpYmxlIjp0cnVlLCJXaWR0aCI6MC4wLCJIZWlnaHQiOjEwLjAsIkJvcmRlclN0eWxlIjp7IiRpZCI6Ijc3IiwiTGluZUNvbG9yIjp7IiRpZCI6Ijc4IiwiJHR5cGUiOiJOTFJFLkNvbW1vbi5Eb20uU29saWRDb2xvckJydXNoLCBOTFJFLkNvbW1vbiIsIkNvbG9yIjp7IiRpZCI6Ijc5IiwiQSI6MjU1LCJSIjoyMzQsIkciOjIyLCJCIjozMH19LCJMaW5lV2VpZ2h0IjowLjAsIkxpbmVUeXBlIjowLCJQYXJlbnRTdHlsZSI6bnVsbH0sIlBhcmVudFN0eWxlIjpudWxsfSwiVGl0bGVTdHlsZSI6eyIkaWQiOiI4MCIsIkZvbnRTZXR0aW5ncyI6eyIkaWQiOiI4MSIsIkZvbnRTaXplIjoxMSwiRm9udE5hbWUiOiJDYWxpYnJpIiwiSXNCb2xkIjpmYWxzZSwiSXNJdGFsaWMiOmZhbHNlLCJJc1VuZGVybGluZWQiOmZhbHNlLCJQYXJlbnRTdHlsZSI6bnVsbH0sIkF1dG9TaXplIjowLCJGb3JlZ3JvdW5kIjp7IiRpZCI6IjgyIiwiQ29sb3IiOnsiJGlkIjoiODM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ODQiLCJUb3AiOjAuMCwiTGVmdCI6MC4wLCJSaWdodCI6MC4wLCJCb3R0b20iOjAuMH0sIlBhZGRpbmciOnsiJGlkIjoiODUiLCJUb3AiOjAuMCwiTGVmdCI6MC4wLCJSaWdodCI6MC4wLCJCb3R0b20iOjAuMH0sIkJhY2tncm91bmQiOnsiJGlkIjoiODYiLCJDb2xvciI6eyIkaWQiOiI4NyIsIkEiOjAsIlIiOjI1NSwiRyI6MjU1LCJCIjoyNTV9fSwiSXNWaXNpYmxlIjp0cnVlLCJXaWR0aCI6MC4wLCJIZWlnaHQiOjAuMCwiQm9yZGVyU3R5bGUiOnsiJGlkIjoiODgiLCJMaW5lQ29sb3IiOm51bGwsIkxpbmVXZWlnaHQiOjAuMCwiTGluZVR5cGUiOjAsIlBhcmVudFN0eWxlIjpudWxsfSwiUGFyZW50U3R5bGUiOm51bGx9LCJEYXRlU3R5bGUiOnsiJGlkIjoiODkiLCJGb250U2V0dGluZ3MiOnsiJGlkIjoiOTAiLCJGb250U2l6ZSI6MTAsIkZvbnROYW1lIjoiQ2FsaWJyaSIsIklzQm9sZCI6ZmFsc2UsIklzSXRhbGljIjpmYWxzZSwiSXNVbmRlcmxpbmVkIjpmYWxzZSwiUGFyZW50U3R5bGUiOm51bGx9LCJBdXRvU2l6ZSI6MCwiRm9yZWdyb3VuZCI6eyIkaWQiOiI5MSIsIkNvbG9yIjp7IiRpZCI6IjkyIiwiQSI6MjU1LCJSIjoyNTUsIkciOjE5MiwiQiI6MH19LCJNYXhXaWR0aCI6MjAwLjAsIk1heEhlaWdodCI6IkluZmluaXR5IiwiU21hcnRGb3JlZ3JvdW5kSXNBY3RpdmUiOmZhbHNlLCJIb3Jpem9udGFsQWxpZ25tZW50IjowLCJWZXJ0aWNhbEFsaWdubWVudCI6MSwiU21hcnRGb3JlZ3JvdW5kIjpudWxsLCJCYWNrZ3JvdW5kRmlsbFR5cGUiOjAsIk1hcmdpbiI6eyIkaWQiOiI5MyIsIlRvcCI6MC4wLCJMZWZ0IjowLjAsIlJpZ2h0IjowLjAsIkJvdHRvbSI6MC4wfSwiUGFkZGluZyI6eyIkaWQiOiI5NCIsIlRvcCI6MC4wLCJMZWZ0IjowLjAsIlJpZ2h0IjowLjAsIkJvdHRvbSI6MC4wfSwiQmFja2dyb3VuZCI6eyIkaWQiOiI5NSIsIkNvbG9yIjp7IiRpZCI6Ijk2IiwiQSI6MCwiUiI6MjU1LCJHIjoyNTUsIkIiOjI1NX19LCJJc1Zpc2libGUiOnRydWUsIldpZHRoIjowLjAsIkhlaWdodCI6MC4wLCJCb3JkZXJTdHlsZSI6eyIkaWQiOiI5NyIsIkxpbmVDb2xvciI6bnVsbCwiTGluZVdlaWdodCI6MC4wLCJMaW5lVHlwZSI6MCwiUGFyZW50U3R5bGUiOm51bGx9LCJQYXJlbnRTdHlsZSI6bnVsbH0sIkRhdGVGb3JtYXQiOnsiJGlkIjoiO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kiLCJGb3JtYXQiOjAsIklzVmlzaWJsZSI6ZmFsc2UsIkxhc3RLbm93blZpc2liaWxpdHlTdGF0ZSI6ZmFsc2V9LCJJc1Zpc2libGUiOnRydWUsIlBhcmVudFN0eWxlIjpudWxsfSwiSW5kZXgiOjAsIlNtYXJ0RHVyYXRpb25BY3RpdmF0ZWQiOmZhbHNlLCJEYXRlRm9ybWF0Ijp7IiRyZWYiOiI5OCJ9LCJXZWVrTnVtYmVyaW5nIjp7IiRpZCI6IjEwMCIsIkZvcm1hdCI6MCwiSXNWaXNpYmxlIjpmYWxzZSwiTGFzdEtub3duVmlzaWJpbGl0eVN0YXRlIjpmYWxzZX0sIkJhc2VsaW5lRGF0YSI6eyIkaWQiOiIxMDEiLCJTdGFydERhdGUiOiIyMDI2LTAzLTAxVDAwOjAwOjAwIiwiRW5kRGF0ZSI6IjIwMjYtMDMtMDNUMjM6NTk6MDAifSwiSWQiOiJiZTIyZDA3NS0yOThiLTQ3MWQtYWEzZi0zODA4NzI4ZTExZDAiLCJJbXBvcnRJZCI6bnVsbCwiVGl0bGUiOiJTaXRlIHN1cnZleSBhbmQgbGFuZCBpbnNwZWN0aW9uIiwiTm90ZSI6bnVsbCwiSHlwZXJsaW5rIjp7IiRpZCI6IjEwMiIsIkFkZHJlc3MiOiIiLCJTdWJBZGRyZXNzIjoiIn0sIklzQ2hhbmdlZCI6ZmFsc2UsIklzTmV3IjpmYWxzZX19XSwiX21pbGVzdG9uZXMiOltdLCJJZCI6IjAwMDAwMDAwLTAwMDAtMDAwMC0wMDAwLTAwMDAwMDAwMDAwMCIsIklzU2luZ2xlSXRlbVJvdyI6dHJ1ZX0seyIkaWQiOiIxMDMiLCJfdGFza3MiOlt7IiRpZCI6IjEwNCIsIl9hdHRhY2hlZE1pbGVzdG9uZXMiOltdLCJUYXNrRGVmaW5pdGlvbiI6eyIkaWQiOiIxMDUiLCJHcm91cE5hbWUiOm51bGwsIlN0YXJ0RGF0ZSI6IjIwMjYtMDMtMDNUMDA6MDA6MDAiLCJFbmREYXRlIjoiMjAyNi0wMy0xMVQyMzo1OTowMCIsIlBlcmNlbnRhZ2VDb21wbGV0ZSI6MC4wLCJTdHlsZSI6eyIkaWQiOiIxMDYiLCJTaGFwZSI6MSwiU2hhcGVUaGlja25lc3MiOjAsIkR1cmF0aW9uRm9ybWF0IjowLCJJbmNsdWRlTm9uV29ya2luZ0RheXNJbkR1cmF0aW9uIjpmYWxzZSwiUGVyY2VudGFnZUNvbXBsZXRlU3R5bGUiOnsiJGlkIjoiMTA3IiwiRm9udFNldHRpbmdzIjp7IiRpZCI6IjEwOCIsIkZvbnRTaXplIjoxMCwiRm9udE5hbWUiOiJDYWxpYnJpIiwiSXNCb2xkIjpmYWxzZSwiSXNJdGFsaWMiOmZhbHNlLCJJc1VuZGVybGluZWQiOmZhbHNlLCJQYXJlbnRTdHlsZSI6bnVsbH0sIkF1dG9TaXplIjowLCJGb3JlZ3JvdW5kIjp7IiRpZCI6IjEwOSIsIkNvbG9yIjp7IiRpZCI6IjExMC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xMTEiLCJUb3AiOjAuMCwiTGVmdCI6MC4wLCJSaWdodCI6MC4wLCJCb3R0b20iOjAuMH0sIlBhZGRpbmciOnsiJGlkIjoiMTEyIiwiVG9wIjowLjAsIkxlZnQiOjAuMCwiUmlnaHQiOjAuMCwiQm90dG9tIjowLjB9LCJCYWNrZ3JvdW5kIjp7IiRpZCI6IjExMyIsIkNvbG9yIjp7IiRpZCI6IjExNCIsIkEiOjg5LCJSIjowLCJHIjowLCJCIjowfX0sIklzVmlzaWJsZSI6dHJ1ZSwiV2lkdGgiOjAuMCwiSGVpZ2h0IjowLjAsIkJvcmRlclN0eWxlIjp7IiRpZCI6IjExNSIsIkxpbmVDb2xvciI6bnVsbCwiTGluZVdlaWdodCI6MC4wLCJMaW5lVHlwZSI6MCwiUGFyZW50U3R5bGUiOm51bGx9LCJQYXJlbnRTdHlsZSI6bnVsbH0sIkR1cmF0aW9uU3R5bGUiOnsiJGlkIjoiMTE2IiwiRm9udFNldHRpbmdzIjp7IiRpZCI6IjExNyIsIkZvbnRTaXplIjoxMCwiRm9udE5hbWUiOiJDYWxpYnJpIiwiSXNCb2xkIjpmYWxzZSwiSXNJdGFsaWMiOmZhbHNlLCJJc1VuZGVybGluZWQiOmZhbHNlLCJQYXJlbnRTdHlsZSI6bnVsbH0sIkF1dG9TaXplIjowLCJGb3JlZ3JvdW5kIjp7IiRpZCI6IjExOCIsIkNvbG9yIjp7IiRpZCI6IjExO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yMCIsIlRvcCI6MC4wLCJMZWZ0IjowLjAsIlJpZ2h0IjowLjAsIkJvdHRvbSI6MC4wfSwiUGFkZGluZyI6eyIkaWQiOiIxMjEiLCJUb3AiOjAuMCwiTGVmdCI6MC4wLCJSaWdodCI6MC4wLCJCb3R0b20iOjAuMH0sIkJhY2tncm91bmQiOnsiJGlkIjoiMTIyIiwiQ29sb3IiOnsiJGlkIjoiMTIzIiwiQSI6MjU1LCJSIjoyMzcsIkciOjEyNSwiQiI6NDl9fSwiSXNWaXNpYmxlIjp0cnVlLCJXaWR0aCI6MC4wLCJIZWlnaHQiOjAuMCwiQm9yZGVyU3R5bGUiOnsiJGlkIjoiMTI0IiwiTGluZUNvbG9yIjpudWxsLCJMaW5lV2VpZ2h0IjowLjAsIkxpbmVUeXBlIjowLCJQYXJlbnRTdHlsZSI6bnVsbH0sIlBhcmVudFN0eWxlIjpudWxsfSwiSG9yaXpvbnRhbENvbm5lY3RvclN0eWxlIjp7IiRpZCI6IjEyNSIsIkxpbmVDb2xvciI6eyIkaWQiOiIxMjYiLCIkdHlwZSI6Ik5MUkUuQ29tbW9uLkRvbS5Tb2xpZENvbG9yQnJ1c2gsIE5MUkUuQ29tbW9uIiwiQ29sb3IiOnsiJGlkIjoiMTI3IiwiQSI6MjU1LCJSIjowLCJHIjowLCJCIjowfX0sIkxpbmVXZWlnaHQiOjAuMCwiTGluZVR5cGUiOjAsIlBhcmVudFN0eWxlIjpudWxsfSwiVmVydGljYWxDb25uZWN0b3JTdHlsZSI6eyIkaWQiOiIxMjgiLCJMaW5lQ29sb3IiOnsiJGlkIjoiMTI5IiwiJHR5cGUiOiJOTFJFLkNvbW1vbi5Eb20uU29saWRDb2xvckJydXNoLCBOTFJFLkNvbW1vbiIsIkNvbG9yIjp7IiRpZCI6IjEzMCIsIkEiOjI1NSwiUiI6MCwiRyI6MCwiQiI6MH19LCJMaW5lV2VpZ2h0IjowLjAsIkxpbmVUeXBlIjowLCJQYXJlbnRTdHlsZSI6bnVsbH0sIk1hcmdpbiI6bnVsbCwiU3RhcnREYXRlUG9zaXRpb24iOjEsIkVuZERhdGVQb3NpdGlvbiI6MSwiRGF0ZUlzVmlzaWJsZSI6dHJ1ZSwiVGl0bGVQb3NpdGlvbiI6NCwiRHVyYXRpb25Qb3NpdGlvbiI6NiwiUGVyY2VudGFnZUNvbXBsZXRlZFBvc2l0aW9uIjo2LCJTcGFjaW5nIjozLCJJc0JlbG93VGltZWJhbmQiOnRydWUsIlBlcmNlbnRhZ2VDb21wbGV0ZVNoYXBlT3BhY2l0eSI6MzUsIkJhc2VsaW5lU3R5bGUiOnsiJGlkIjoiMTMxIiwiU2hhcGVTdHlsZSI6eyIkaWQiOiIxMzIiLCJNYXJnaW4iOnsiJGlkIjoiMTMzIiwiVG9wIjowLjAsIkxlZnQiOjAuMCwiUmlnaHQiOjAuMCwiQm90dG9tIjowLjB9LCJQYWRkaW5nIjp7IiRpZCI6IjEzNCIsIlRvcCI6MC4wLCJMZWZ0IjowLjAsIlJpZ2h0IjowLjAsIkJvdHRvbSI6MC4wfSwiQmFja2dyb3VuZCI6eyIkaWQiOiIxMzUiLCJDb2xvciI6eyIkaWQiOiIxMzYiLCJBIjoxNTMsIlIiOjAsIkciOjAsIkIiOjB9fSwiSXNWaXNpYmxlIjp0cnVlLCJXaWR0aCI6MC4wLCJIZWlnaHQiOjAuMCwiQm9yZGVyU3R5bGUiOm51bGwsIlBhcmVudFN0eWxlIjpudWxsfSwiTWFyZ2luIjp7IiRpZCI6IjEzNyIsIlRvcCI6MC4wLCJMZWZ0IjowLjAsIlJpZ2h0IjowLjAsIkJvdHRvbSI6MC4wfSwiUGFkZGluZyI6eyIkaWQiOiIxMzgiLCJUb3AiOjAuMCwiTGVmdCI6MC4wLCJSaWdodCI6MC4wLCJCb3R0b20iOjAuMH0sIkJhY2tncm91bmQiOm51bGwsIklzVmlzaWJsZSI6dHJ1ZSwiV2lkdGgiOjAuMCwiSGVpZ2h0IjowLjAsIkJvcmRlclN0eWxlIjpudWxsLCJQYXJlbnRTdHlsZSI6bnVsbH0sIlNoYXBlU3R5bGUiOnsiJGlkIjoiMTM5IiwiTWFyZ2luIjp7IiRpZCI6IjE0MCIsIlRvcCI6MC4wLCJMZWZ0Ijo0LjAsIlJpZ2h0Ijo0LjAsIkJvdHRvbSI6MC4wfSwiUGFkZGluZyI6eyIkaWQiOiIxNDEiLCJUb3AiOjAuMCwiTGVmdCI6MC4wLCJSaWdodCI6MC4wLCJCb3R0b20iOjAuMH0sIkJhY2tncm91bmQiOnsiJGlkIjoiMTQyIiwiQ29sb3IiOnsiJGlkIjoiMTQzIiwiQSI6MjU1LCJSIjoyMDcsIkciOjIxMiwiQiI6MjE3fX0sIklzVmlzaWJsZSI6dHJ1ZSwiV2lkdGgiOjAuMCwiSGVpZ2h0IjoxMC4wLCJCb3JkZXJTdHlsZSI6eyIkaWQiOiIxNDQiLCJMaW5lQ29sb3IiOnsiJGlkIjoiMTQ1IiwiJHR5cGUiOiJOTFJFLkNvbW1vbi5Eb20uU29saWRDb2xvckJydXNoLCBOTFJFLkNvbW1vbiIsIkNvbG9yIjp7IiRpZCI6IjE0NiIsIkEiOjI1NSwiUiI6MjM0LCJHIjoyMiwiQiI6MzB9fSwiTGluZVdlaWdodCI6MC4wLCJMaW5lVHlwZSI6MCwiUGFyZW50U3R5bGUiOm51bGx9LCJQYXJlbnRTdHlsZSI6bnVsbH0sIlRpdGxlU3R5bGUiOnsiJGlkIjoiMTQ3IiwiRm9udFNldHRpbmdzIjp7IiRpZCI6IjE0OCIsIkZvbnRTaXplIjoxMSwiRm9udE5hbWUiOiJDYWxpYnJpIiwiSXNCb2xkIjpmYWxzZSwiSXNJdGFsaWMiOmZhbHNlLCJJc1VuZGVybGluZWQiOmZhbHNlLCJQYXJlbnRTdHlsZSI6bnVsbH0sIkF1dG9TaXplIjowLCJGb3JlZ3JvdW5kIjp7IiRpZCI6IjE0OSIsIkNvbG9yIjp7IiRpZCI6IjE1M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NTEiLCJUb3AiOjAuMCwiTGVmdCI6MC4wLCJSaWdodCI6MC4wLCJCb3R0b20iOjAuMH0sIlBhZGRpbmciOnsiJGlkIjoiMTUyIiwiVG9wIjowLjAsIkxlZnQiOjAuMCwiUmlnaHQiOjAuMCwiQm90dG9tIjowLjB9LCJCYWNrZ3JvdW5kIjp7IiRpZCI6IjE1MyIsIkNvbG9yIjp7IiRpZCI6IjE1NCIsIkEiOjAsIlIiOjI1NSwiRyI6MjU1LCJCIjoyNTV9fSwiSXNWaXNpYmxlIjp0cnVlLCJXaWR0aCI6MC4wLCJIZWlnaHQiOjAuMCwiQm9yZGVyU3R5bGUiOnsiJGlkIjoiMTU1IiwiTGluZUNvbG9yIjpudWxsLCJMaW5lV2VpZ2h0IjowLjAsIkxpbmVUeXBlIjowLCJQYXJlbnRTdHlsZSI6bnVsbH0sIlBhcmVudFN0eWxlIjpudWxsfSwiRGF0ZVN0eWxlIjp7IiRpZCI6IjE1NiIsIkZvbnRTZXR0aW5ncyI6eyIkaWQiOiIxNTciLCJGb250U2l6ZSI6MTAsIkZvbnROYW1lIjoiQ2FsaWJyaSIsIklzQm9sZCI6ZmFsc2UsIklzSXRhbGljIjpmYWxzZSwiSXNVbmRlcmxpbmVkIjpmYWxzZSwiUGFyZW50U3R5bGUiOm51bGx9LCJBdXRvU2l6ZSI6MCwiRm9yZWdyb3VuZCI6eyIkaWQiOiIxNTgiLCJDb2xvciI6eyIkaWQiOiIxNTkiLCJBIjoyNTUsIlIiOjI1NSwiRyI6MTkyLCJCIjowfX0sIk1heFdpZHRoIjoyMDAuMCwiTWF4SGVpZ2h0IjoiSW5maW5pdHkiLCJTbWFydEZvcmVncm91bmRJc0FjdGl2ZSI6ZmFsc2UsIkhvcml6b250YWxBbGlnbm1lbnQiOjAsIlZlcnRpY2FsQWxpZ25tZW50IjoxLCJTbWFydEZvcmVncm91bmQiOm51bGwsIkJhY2tncm91bmRGaWxsVHlwZSI6MCwiTWFyZ2luIjp7IiRpZCI6IjE2MCIsIlRvcCI6MC4wLCJMZWZ0IjowLjAsIlJpZ2h0IjowLjAsIkJvdHRvbSI6MC4wfSwiUGFkZGluZyI6eyIkaWQiOiIxNjEiLCJUb3AiOjAuMCwiTGVmdCI6MC4wLCJSaWdodCI6MC4wLCJCb3R0b20iOjAuMH0sIkJhY2tncm91bmQiOnsiJGlkIjoiMTYyIiwiQ29sb3IiOnsiJGlkIjoiMTYzIiwiQSI6MCwiUiI6MjU1LCJHIjoyNTUsIkIiOjI1NX19LCJJc1Zpc2libGUiOnRydWUsIldpZHRoIjowLjAsIkhlaWdodCI6MC4wLCJCb3JkZXJTdHlsZSI6eyIkaWQiOiIxNjQiLCJMaW5lQ29sb3IiOm51bGwsIkxpbmVXZWlnaHQiOjAuMCwiTGluZVR5cGUiOjAsIlBhcmVudFN0eWxlIjpudWxsfSwiUGFyZW50U3R5bGUiOm51bGx9LCJEYXRlRm9ybWF0Ijp7IiRpZCI6IjE2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YiLCJGb3JtYXQiOjAsIklzVmlzaWJsZSI6ZmFsc2UsIkxhc3RLbm93blZpc2liaWxpdHlTdGF0ZSI6ZmFsc2V9LCJJc1Zpc2libGUiOnRydWUsIlBhcmVudFN0eWxlIjpudWxsfSwiSW5kZXgiOjEsIlNtYXJ0RHVyYXRpb25BY3RpdmF0ZWQiOmZhbHNlLCJEYXRlRm9ybWF0Ijp7IiRyZWYiOiIxNjUifSwiV2Vla051bWJlcmluZyI6eyIkaWQiOiIxNjciLCJGb3JtYXQiOjAsIklzVmlzaWJsZSI6ZmFsc2UsIkxhc3RLbm93blZpc2liaWxpdHlTdGF0ZSI6ZmFsc2V9LCJCYXNlbGluZURhdGEiOnsiJGlkIjoiMTY4IiwiU3RhcnREYXRlIjoiMjAyNi0wMy0wM1QwMDowMDowMCIsIkVuZERhdGUiOiIyMDI2LTAzLTExVDIzOjU5OjAwIn0sIklkIjoiMzZhZGJjNTYtMWY3My00Y2E3LWI0ZGMtMjU5ZTI0M2YwMmVkIiwiSW1wb3J0SWQiOm51bGwsIlRpdGxlIjoiU2l0ZSBjbGVhcmluZyBhbmQgZXhjYXZhdGlvbiIsIk5vdGUiOm51bGwsIkh5cGVybGluayI6eyIkaWQiOiIxNjkiLCJBZGRyZXNzIjoiIiwiU3ViQWRkcmVzcyI6IiJ9LCJJc0NoYW5nZWQiOmZhbHNlLCJJc05ldyI6ZmFsc2V9fV0sIl9taWxlc3RvbmVzIjpbXSwiSWQiOiIwMDAwMDAwMC0wMDAwLTAwMDAtMDAwMC0wMDAwMDAwMDAwMDAiLCJJc1NpbmdsZUl0ZW1Sb3ciOnRydWV9XSwiSW5kZXgiOjEsIklkIjoiZjk4ODA4NTUtNjk5YS00MGE1LTliMWYtZWU2MWNlYzM0YTg2IiwiSGVhZGVyVGV4dCI6IlN1cnZleWluZyAmIHNpdGUgcHJlcCIsIklzRGVmYXVsdCI6ZmFsc2UsIlN0eWxlIjp7IiRpZCI6IjE3MCIsIkhlYWRlclN0eWxlIjp7IiRpZCI6IjE3MSIsIlRleHRTdHlsZSI6eyIkaWQiOiIxNzIiLCJGb250U2V0dGluZ3MiOnsiJGlkIjoiMTczIiwiRm9udFNpemUiOjExLCJGb250TmFtZSI6IkNhbGlicmkiLCJJc0JvbGQiOmZhbHNlLCJJc0l0YWxpYyI6ZmFsc2UsIklzVW5kZXJsaW5lZCI6ZmFsc2UsIlBhcmVudFN0eWxlIjpudWxsfSwiQXV0b1NpemUiOjIsIkZvcmVncm91bmQiOnsiJGlkIjoiMTc0IiwiQ29sb3IiOnsiJGlkIjoiMTc1IiwiQSI6MjU1LCJSIjoyNTUsIkciOjE4MywiQiI6OH19LCJNYXhXaWR0aCI6NDkuNzY2NTMwMDk3Njk5MTg5LCJNYXhIZWlnaHQiOiJJbmZpbml0eSIsIlNtYXJ0Rm9yZWdyb3VuZElzQWN0aXZlIjpmYWxzZSwiSG9yaXpvbnRhbEFsaWdubWVudCI6MCwiVmVydGljYWxBbGlnbm1lbnQiOjAsIlNtYXJ0Rm9yZWdyb3VuZCI6bnVsbCwiQmFja2dyb3VuZEZpbGxUeXBlIjowLCJNYXJnaW4iOnsiJGlkIjoiMTc2IiwiVG9wIjowLjAsIkxlZnQiOjAuMCwiUmlnaHQiOjAuMCwiQm90dG9tIjowLjB9LCJQYWRkaW5nIjp7IiRpZCI6IjE3NyIsIlRvcCI6MC4wLCJMZWZ0IjowLjAsIlJpZ2h0IjowLjAsIkJvdHRvbSI6MC4wfSwiQmFja2dyb3VuZCI6eyIkaWQiOiIxNzgiLCJDb2xvciI6eyIkaWQiOiIxNzkiLCJBIjoyNTUsIlIiOjAsIkciOjAsIkIiOjB9fSwiSXNWaXNpYmxlIjp0cnVlLCJXaWR0aCI6MC4wLCJIZWlnaHQiOjAuMCwiQm9yZGVyU3R5bGUiOm51bGwsIlBhcmVudFN0eWxlIjpudWxsfSwiUmVjdGFuZ2xlU3R5bGUiOnsiJGlkIjoiMTgwIiwiTWFyZ2luIjp7IiRpZCI6IjE4MSIsIlRvcCI6MC4wLCJMZWZ0IjowLjAsIlJpZ2h0IjowLjAsIkJvdHRvbSI6MC4wfSwiUGFkZGluZyI6eyIkaWQiOiIxODIiLCJUb3AiOjAuMCwiTGVmdCI6MC4wLCJSaWdodCI6MC4wLCJCb3R0b20iOjAuMH0sIkJhY2tncm91bmQiOnsiJGlkIjoiMTgzIiwiQ29sb3IiOnsiJGlkIjoiMTg0IiwiQSI6MTI3LCJSIjo2NywiRyI6ODMsIkIiOjk3fX0sIklzVmlzaWJsZSI6dHJ1ZSwiV2lkdGgiOjAuMCwiSGVpZ2h0IjowLjAsIkJvcmRlclN0eWxlIjp7IiRpZCI6IjE4NSIsIkxpbmVDb2xvciI6eyIkaWQiOiIxODYiLCIkdHlwZSI6Ik5MUkUuQ29tbW9uLkRvbS5Tb2xpZENvbG9yQnJ1c2gsIE5MUkUuQ29tbW9uIiwiQ29sb3IiOnsiJGlkIjoiMTg3IiwiQSI6MjU1LCJSIjoyNTUsIkciOjAsIkIiOjB9fSwiTGluZVdlaWdodCI6MC4wLCJMaW5lVHlwZSI6MCwiUGFyZW50U3R5bGUiOm51bGx9LCJQYXJlbnRTdHlsZSI6bnVsbH0sIk1hcmdpbiI6eyIkaWQiOiIxODgiLCJUb3AiOjAuMCwiTGVmdCI6MC4wLCJSaWdodCI6MC4wLCJCb3R0b20iOjAuMH0sIlBhZGRpbmciOnsiJGlkIjoiMTg5IiwiVG9wIjowLjAsIkxlZnQiOjAuMCwiUmlnaHQiOjAuMCwiQm90dG9tIjowLjB9LCJCYWNrZ3JvdW5kIjpudWxsLCJJc1Zpc2libGUiOnRydWUsIldpZHRoIjowLjAsIkhlaWdodCI6MC4wLCJCb3JkZXJTdHlsZSI6bnVsbCwiUGFyZW50U3R5bGUiOm51bGx9LCJCYWNrZ3JvdW5kU3R5bGUiOnsiJGlkIjoiMTkwIiwiTWFyZ2luIjp7IiRpZCI6IjE5MSIsIlRvcCI6MC4wLCJMZWZ0IjowLjAsIlJpZ2h0IjowLjAsIkJvdHRvbSI6MC4wfSwiUGFkZGluZyI6eyIkaWQiOiIxOTIiLCJUb3AiOjAuMCwiTGVmdCI6MC4wLCJSaWdodCI6MC4wLCJCb3R0b20iOjAuMH0sIkJhY2tncm91bmQiOnsiJGlkIjoiMTkzIiwiQ29sb3IiOnsiJGlkIjoiMTk0IiwiQSI6NTEsIlIiOjIwMCwiRyI6MjAwLCJCIjoyMDB9fSwiSXNWaXNpYmxlIjp0cnVlLCJXaWR0aCI6MC4wLCJIZWlnaHQiOjAuMCwiQm9yZGVyU3R5bGUiOnsiJGlkIjoiMTk1IiwiTGluZUNvbG9yIjp7IiRpZCI6IjE5NiIsIiR0eXBlIjoiTkxSRS5Db21tb24uRG9tLlNvbGlkQ29sb3JCcnVzaCwgTkxSRS5Db21tb24iLCJDb2xvciI6eyIkaWQiOiIxOTciLCJBIjoyNTUsIlIiOjIzNCwiRyI6MjIsIkIiOjMwfX0sIkxpbmVXZWlnaHQiOjAuMCwiTGluZVR5cGUiOjAsIlBhcmVudFN0eWxlIjpudWxsfSwiUGFyZW50U3R5bGUiOm51bGx9LCJNYXJnaW4iOnsiJGlkIjoiMTk4IiwiVG9wIjowLjAsIkxlZnQiOjAuMCwiUmlnaHQiOjAuMCwiQm90dG9tIjowLjB9LCJQYWRkaW5nIjp7IiRpZCI6IjE5OSIsIlRvcCI6MC4wLCJMZWZ0IjowLjAsIlJpZ2h0IjowLjAsIkJvdHRvbSI6MC4wfSwiSXNWaXNpYmxlIjp0cnVlLCJXaWR0aCI6MC4wLCJIZWlnaHQiOjAuMCwiQm9yZGVyU3R5bGUiOnsiJGlkIjoiMjAwIiwiTGluZUNvbG9yIjpudWxsLCJMaW5lV2VpZ2h0IjowLjAsIkxpbmVUeXBlIjowLCJQYXJlbnRTdHlsZSI6bnVsbH0sIlBhcmVudFN0eWxlIjpudWxsfX1dLCJJZCI6IjFjYmEyZGY2LTQ3MTQtNGI0ZS1iZDQ2LTYyM2VkYmJmOWYyNSIsIkluZGV4IjowLCJIZWFkZXJUZXh0IjoiU2l0ZSBjbGVhcmluZyAmIGV4Y2F2YXRpb24iLCJTdHlsZSI6eyIkaWQiOiIyMDEiLCJTdHlsZUlkIjoiMzMyY2ZiMTMtYjQwMS00ZWMzLWI2NTUtNzM5NjhkMDRkNzQ5IiwiSGVhZGVyU3R5bGUiOnsiJGlkIjoiMjAyIiwiVGV4dElzVmVydGljYWwiOmZhbHNlLCJUZXh0U3R5bGUiOnsiJGlkIjoiMjAzIiwiRm9udFNldHRpbmdzIjp7IiRpZCI6IjIwNCIsIkZvbnRTaXplIjoxMSwiRm9udE5hbWUiOiJDYWxpYnJpIiwiSXNCb2xkIjpmYWxzZSwiSXNJdGFsaWMiOmZhbHNlLCJJc1VuZGVybGluZWQiOmZhbHNlLCJQYXJlbnRTdHlsZSI6bnVsbH0sIkF1dG9TaXplIjoyLCJGb3JlZ3JvdW5kIjp7IiRpZCI6IjIwNSIsIkNvbG9yIjp7IiRpZCI6IjIwNiIsIkEiOjI1NSwiUiI6MjU1LCJHIjoyNTUsIkIiOjI1NX19LCJNYXhXaWR0aCI6NzEuMCwiTWF4SGVpZ2h0IjoiSW5maW5pdHkiLCJTbWFydEZvcmVncm91bmRJc0FjdGl2ZSI6ZmFsc2UsIkhvcml6b250YWxBbGlnbm1lbnQiOjAsIlZlcnRpY2FsQWxpZ25tZW50IjowLCJTbWFydEZvcmVncm91bmQiOm51bGwsIkJhY2tncm91bmRGaWxsVHlwZSI6MCwiTWFyZ2luIjp7IiRpZCI6IjIwNyIsIlRvcCI6MC4wLCJMZWZ0IjowLjAsIlJpZ2h0IjowLjAsIkJvdHRvbSI6MC4wfSwiUGFkZGluZyI6eyIkaWQiOiIyMDgiLCJUb3AiOjAuMCwiTGVmdCI6MC4wLCJSaWdodCI6MC4wLCJCb3R0b20iOjAuMH0sIkJhY2tncm91bmQiOnsiJGlkIjoiMjA5IiwiQ29sb3IiOnsiJGlkIjoiMjEwIiwiQSI6MjU1LCJSIjoyNTUsIkciOjI1NSwiQiI6MjU1fX0sIklzVmlzaWJsZSI6dHJ1ZSwiV2lkdGgiOjAuMCwiSGVpZ2h0IjowLjAsIkJvcmRlclN0eWxlIjpudWxsLCJQYXJlbnRTdHlsZSI6bnVsbH0sIlJlY3RhbmdsZVN0eWxlIjp7IiRpZCI6IjIxMSIsIk1hcmdpbiI6eyIkaWQiOiIyMTIiLCJUb3AiOjAuMCwiTGVmdCI6MC4wLCJSaWdodCI6MC4wLCJCb3R0b20iOjAuMH0sIlBhZGRpbmciOnsiJGlkIjoiMjEzIiwiVG9wIjowLjAsIkxlZnQiOjAuMCwiUmlnaHQiOjAuMCwiQm90dG9tIjowLjB9LCJCYWNrZ3JvdW5kIjp7IiRpZCI6IjIxNCIsIkNvbG9yIjp7IiRpZCI6IjIxNSIsIkEiOjI1NSwiUiI6NDgsIkciOjYwLCJCIjo3MH19LCJJc1Zpc2libGUiOnRydWUsIldpZHRoIjowLjAsIkhlaWdodCI6MC4wLCJCb3JkZXJTdHlsZSI6eyIkaWQiOiIyMTYiLCJMaW5lQ29sb3IiOnsiJGlkIjoiMjE3IiwiJHR5cGUiOiJOTFJFLkNvbW1vbi5Eb20uU29saWRDb2xvckJydXNoLCBOTFJFLkNvbW1vbiIsIkNvbG9yIjp7IiRpZCI6IjIxOCIsIkEiOjI1NSwiUiI6MjU1LCJHIjoyNTUsIkIiOjI1NX19LCJMaW5lV2VpZ2h0IjowLjAsIkxpbmVUeXBlIjowLCJQYXJlbnRTdHlsZSI6bnVsbH0sIlBhcmVudFN0eWxlIjpudWxsfSwiTWFyZ2luIjp7IiRpZCI6IjIxOSIsIlRvcCI6MC4wLCJMZWZ0IjowLjAsIlJpZ2h0IjowLjAsIkJvdHRvbSI6MC4wfSwiUGFkZGluZyI6eyIkaWQiOiIyMjAiLCJUb3AiOjAuMCwiTGVmdCI6MC4wLCJSaWdodCI6MC4wLCJCb3R0b20iOjAuMH0sIkJhY2tncm91bmQiOm51bGwsIklzVmlzaWJsZSI6dHJ1ZSwiV2lkdGgiOjAuMCwiSGVpZ2h0IjowLjAsIkJvcmRlclN0eWxlIjpudWxsLCJQYXJlbnRTdHlsZSI6bnVsbH0sIkJhY2tncm91bmRTdHlsZSI6eyIkaWQiOiIyMjEiLCJNYXJnaW4iOnsiJGlkIjoiMjIyIiwiVG9wIjowLjAsIkxlZnQiOjAuMCwiUmlnaHQiOjAuMCwiQm90dG9tIjowLjB9LCJQYWRkaW5nIjp7IiRpZCI6IjIyMyIsIlRvcCI6MC4wLCJMZWZ0IjowLjAsIlJpZ2h0IjowLjAsIkJvdHRvbSI6MC4wfSwiQmFja2dyb3VuZCI6eyIkaWQiOiIyMjQiLCJDb2xvciI6eyIkaWQiOiIyMjUiLCJBIjo1MSwiUiI6MjAwLCJHIjoyMDAsIkIiOjIwMH19LCJJc1Zpc2libGUiOnRydWUsIldpZHRoIjowLjAsIkhlaWdodCI6MC4wLCJCb3JkZXJTdHlsZSI6eyIkaWQiOiIyMjYiLCJMaW5lQ29sb3IiOnsiJGlkIjoiMjI3IiwiJHR5cGUiOiJOTFJFLkNvbW1vbi5Eb20uU29saWRDb2xvckJydXNoLCBOTFJFLkNvbW1vbiIsIkNvbG9yIjp7IiRpZCI6IjIyOCIsIkEiOjI1NSwiUiI6MjM0LCJHIjoyMiwiQiI6MzB9fSwiTGluZVdlaWdodCI6MC4wLCJMaW5lVHlwZSI6MCwiUGFyZW50U3R5bGUiOm51bGx9LCJQYXJlbnRTdHlsZSI6bnVsbH0sIklzQWJvdmVUaW1lYmFuZCI6ZmFsc2UsIlNwYWNpbmciOjMsIkRlZmF1bHRTd2ltbGFuZVRhc2tTdHlsZSI6eyIkaWQiOiIyMjkiLCIkdHlwZSI6Ik5MUkUuQ29tbW9uLkRvbS5TdHlsZXMuRXhwbGljaXRTZXRhYmxlVGFza1N0eWxlLCBOTFJFLkNvbW1vbiIsIlNoYXBlIjoxLCJTaGFwZVRoaWNrbmVzcyI6MCwiRHVyYXRpb25Gb3JtYXQiOjAsIkluY2x1ZGVOb25Xb3JraW5nRGF5c0luRHVyYXRpb24iOmZhbHNlLCJQZXJjZW50YWdlQ29tcGxldGVTdHlsZSI6eyIkaWQiOiIyMzAiLCJGb250U2V0dGluZ3MiOnsiJGlkIjoiMjMxIiwiRm9udFNpemUiOjEwLCJGb250TmFtZSI6IkNhbGlicmkiLCJJc0JvbGQiOmZhbHNlLCJJc0l0YWxpYyI6ZmFsc2UsIklzVW5kZXJsaW5lZCI6ZmFsc2UsIlBhcmVudFN0eWxlIjpudWxsfSwiQXV0b1NpemUiOjAsIkZvcmVncm91bmQiOnsiJGlkIjoiMjMyIiwiQ29sb3IiOnsiJGlkIjoiMjMz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IzNCIsIlRvcCI6MC4wLCJMZWZ0IjowLjAsIlJpZ2h0IjowLjAsIkJvdHRvbSI6MC4wfSwiUGFkZGluZyI6eyIkaWQiOiIyMzUiLCJUb3AiOjAuMCwiTGVmdCI6MC4wLCJSaWdodCI6MC4wLCJCb3R0b20iOjAuMH0sIkJhY2tncm91bmQiOnsiJGlkIjoiMjM2IiwiQ29sb3IiOnsiJGlkIjoiMjM3IiwiQSI6ODksIlIiOjAsIkciOjAsIkIiOjB9fSwiSXNWaXNpYmxlIjp0cnVlLCJXaWR0aCI6MC4wLCJIZWlnaHQiOjAuMCwiQm9yZGVyU3R5bGUiOnsiJGlkIjoiMjM4IiwiTGluZUNvbG9yIjpudWxsLCJMaW5lV2VpZ2h0IjowLjAsIkxpbmVUeXBlIjowLCJQYXJlbnRTdHlsZSI6bnVsbH0sIlBhcmVudFN0eWxlIjpudWxsfSwiRHVyYXRpb25TdHlsZSI6eyIkaWQiOiIyMzkiLCJGb250U2V0dGluZ3MiOnsiJGlkIjoiMjQwIiwiRm9udFNpemUiOjEwLCJGb250TmFtZSI6IkNhbGlicmkiLCJJc0JvbGQiOmZhbHNlLCJJc0l0YWxpYyI6ZmFsc2UsIklzVW5kZXJsaW5lZCI6ZmFsc2UsIlBhcmVudFN0eWxlIjpudWxsfSwiQXV0b1NpemUiOjAsIkZvcmVncm91bmQiOnsiJGlkIjoiMjQxIiwiQ29sb3IiOnsiJGlkIjoiMjQy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QzIiwiVG9wIjowLjAsIkxlZnQiOjAuMCwiUmlnaHQiOjAuMCwiQm90dG9tIjowLjB9LCJQYWRkaW5nIjp7IiRpZCI6IjI0NCIsIlRvcCI6MC4wLCJMZWZ0IjowLjAsIlJpZ2h0IjowLjAsIkJvdHRvbSI6MC4wfSwiQmFja2dyb3VuZCI6eyIkaWQiOiIyNDUiLCJDb2xvciI6eyIkaWQiOiIyNDYiLCJBIjoyNTUsIlIiOjIzNywiRyI6MTI1LCJCIjo0OX19LCJJc1Zpc2libGUiOnRydWUsIldpZHRoIjowLjAsIkhlaWdodCI6MC4wLCJCb3JkZXJTdHlsZSI6eyIkaWQiOiIyNDciLCJMaW5lQ29sb3IiOm51bGwsIkxpbmVXZWlnaHQiOjAuMCwiTGluZVR5cGUiOjAsIlBhcmVudFN0eWxlIjpudWxsfSwiUGFyZW50U3R5bGUiOm51bGx9LCJIb3Jpem9udGFsQ29ubmVjdG9yU3R5bGUiOnsiJGlkIjoiMjQ4IiwiTGluZUNvbG9yIjp7IiRpZCI6IjI0OSIsIiR0eXBlIjoiTkxSRS5Db21tb24uRG9tLlNvbGlkQ29sb3JCcnVzaCwgTkxSRS5Db21tb24iLCJDb2xvciI6eyIkaWQiOiIyNTAiLCJBIjoyNTUsIlIiOjAsIkciOjAsIkIiOjB9fSwiTGluZVdlaWdodCI6MC4wLCJMaW5lVHlwZSI6MCwiUGFyZW50U3R5bGUiOm51bGx9LCJWZXJ0aWNhbENvbm5lY3RvclN0eWxlIjp7IiRpZCI6IjI1MSIsIkxpbmVDb2xvciI6eyIkaWQiOiIyNTIiLCIkdHlwZSI6Ik5MUkUuQ29tbW9uLkRvbS5Tb2xpZENvbG9yQnJ1c2gsIE5MUkUuQ29tbW9uIiwiQ29sb3IiOnsiJGlkIjoiMjUz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jU0IiwiU2hhcGVTdHlsZSI6eyIkaWQiOiIyNTUiLCJNYXJnaW4iOnsiJGlkIjoiMjU2IiwiVG9wIjowLjAsIkxlZnQiOjAuMCwiUmlnaHQiOjAuMCwiQm90dG9tIjowLjB9LCJQYWRkaW5nIjp7IiRpZCI6IjI1NyIsIlRvcCI6MC4wLCJMZWZ0IjowLjAsIlJpZ2h0IjowLjAsIkJvdHRvbSI6MC4wfSwiQmFja2dyb3VuZCI6eyIkaWQiOiIyNTgiLCJDb2xvciI6eyIkaWQiOiIyNTkiLCJBIjoxNTMsIlIiOjAsIkciOjAsIkIiOjB9fSwiSXNWaXNpYmxlIjp0cnVlLCJXaWR0aCI6MC4wLCJIZWlnaHQiOjAuMCwiQm9yZGVyU3R5bGUiOnsiJGlkIjoiMjYwIiwiTGluZUNvbG9yIjp7IiRpZCI6IjI2MSIsIiR0eXBlIjoiTkxSRS5Db21tb24uRG9tLlNvbGlkQ29sb3JCcnVzaCwgTkxSRS5Db21tb24iLCJDb2xvciI6eyIkaWQiOiIyNjIiLCJBIjoyNTUsIlIiOjI1NSwiRyI6MCwiQiI6MH19LCJMaW5lV2VpZ2h0IjowLjAsIkxpbmVUeXBlIjowLCJQYXJlbnRTdHlsZSI6bnVsbH0sIlBhcmVudFN0eWxlIjpudWxsfSwiTWFyZ2luIjp7IiRpZCI6IjI2MyIsIlRvcCI6MC4wLCJMZWZ0IjowLjAsIlJpZ2h0IjowLjAsIkJvdHRvbSI6MC4wfSwiUGFkZGluZyI6eyIkaWQiOiIyNjQiLCJUb3AiOjAuMCwiTGVmdCI6MC4wLCJSaWdodCI6MC4wLCJCb3R0b20iOjAuMH0sIkJhY2tncm91bmQiOm51bGwsIklzVmlzaWJsZSI6dHJ1ZSwiV2lkdGgiOjAuMCwiSGVpZ2h0IjowLjAsIkJvcmRlclN0eWxlIjpudWxsLCJQYXJlbnRTdHlsZSI6bnVsbH0sIlNoYXBlU3R5bGUiOnsiJGlkIjoiMjY1IiwiTWFyZ2luIjp7IiRpZCI6IjI2NiIsIlRvcCI6MC4wLCJMZWZ0Ijo0LjAsIlJpZ2h0Ijo0LjAsIkJvdHRvbSI6MC4wfSwiUGFkZGluZyI6eyIkaWQiOiIyNjciLCJUb3AiOjAuMCwiTGVmdCI6MC4wLCJSaWdodCI6MC4wLCJCb3R0b20iOjAuMH0sIkJhY2tncm91bmQiOnsiJGlkIjoiMjY4IiwiQ29sb3IiOnsiJGlkIjoiMjY5IiwiQSI6MjU1LCJSIjoyMSwiRyI6OTYsIkIiOjEzMH19LCJJc1Zpc2libGUiOnRydWUsIldpZHRoIjowLjAsIkhlaWdodCI6MTAuMCwiQm9yZGVyU3R5bGUiOnsiJGlkIjoiMjcwIiwiTGluZUNvbG9yIjp7IiRpZCI6IjI3MSIsIiR0eXBlIjoiTkxSRS5Db21tb24uRG9tLlNvbGlkQ29sb3JCcnVzaCwgTkxSRS5Db21tb24iLCJDb2xvciI6eyIkaWQiOiIyNzIiLCJBIjoyNTUsIlIiOjIzNCwiRyI6MjIsIkIiOjMwfX0sIkxpbmVXZWlnaHQiOjAuMCwiTGluZVR5cGUiOjAsIlBhcmVudFN0eWxlIjpudWxsfSwiUGFyZW50U3R5bGUiOm51bGx9LCJUaXRsZVN0eWxlIjp7IiRpZCI6IjI3MyIsIkZvbnRTZXR0aW5ncyI6eyIkaWQiOiIyNzQiLCJGb250U2l6ZSI6MTEsIkZvbnROYW1lIjoiQ2FsaWJyaSIsIklzQm9sZCI6ZmFsc2UsIklzSXRhbGljIjpmYWxzZSwiSXNVbmRlcmxpbmVkIjpmYWxzZSwiUGFyZW50U3R5bGUiOm51bGx9LCJBdXRvU2l6ZSI6MCwiRm9yZWdyb3VuZCI6eyIkaWQiOiIyNzUiLCJDb2xvciI6eyIkaWQiOiIyNzY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c3IiwiVG9wIjowLjAsIkxlZnQiOjAuMCwiUmlnaHQiOjAuMCwiQm90dG9tIjowLjB9LCJQYWRkaW5nIjp7IiRpZCI6IjI3OCIsIlRvcCI6MC4wLCJMZWZ0IjowLjAsIlJpZ2h0IjowLjAsIkJvdHRvbSI6MC4wfSwiQmFja2dyb3VuZCI6eyIkaWQiOiIyNzkiLCJDb2xvciI6eyIkaWQiOiIyODAiLCJBIjoyNTUsIlIiOjAsIkciOjAsIkIiOjB9fSwiSXNWaXNpYmxlIjp0cnVlLCJXaWR0aCI6MC4wLCJIZWlnaHQiOjAuMCwiQm9yZGVyU3R5bGUiOnsiJGlkIjoiMjgxIiwiTGluZUNvbG9yIjpudWxsLCJMaW5lV2VpZ2h0IjowLjAsIkxpbmVUeXBlIjowLCJQYXJlbnRTdHlsZSI6bnVsbH0sIlBhcmVudFN0eWxlIjpudWxsfSwiRGF0ZVN0eWxlIjp7IiRpZCI6IjI4MiIsIkZvbnRTZXR0aW5ncyI6eyIkaWQiOiIyODMiLCJGb250U2l6ZSI6MTAsIkZvbnROYW1lIjoiQ2FsaWJyaSIsIklzQm9sZCI6ZmFsc2UsIklzSXRhbGljIjpmYWxzZSwiSXNVbmRlcmxpbmVkIjpmYWxzZSwiUGFyZW50U3R5bGUiOm51bGx9LCJBdXRvU2l6ZSI6MCwiRm9yZWdyb3VuZCI6eyIkaWQiOiIyODQiLCJDb2xvciI6eyIkaWQiOiIyODU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g2IiwiVG9wIjowLjAsIkxlZnQiOjAuMCwiUmlnaHQiOjAuMCwiQm90dG9tIjowLjB9LCJQYWRkaW5nIjp7IiRpZCI6IjI4NyIsIlRvcCI6MC4wLCJMZWZ0IjowLjAsIlJpZ2h0IjowLjAsIkJvdHRvbSI6MC4wfSwiQmFja2dyb3VuZCI6eyIkaWQiOiIyODgiLCJDb2xvciI6eyIkaWQiOiIyODkiLCJBIjoyNTUsIlIiOjE0LCJHIjo0MCwiQiI6NjV9fSwiSXNWaXNpYmxlIjp0cnVlLCJXaWR0aCI6MC4wLCJIZWlnaHQiOjAuMCwiQm9yZGVyU3R5bGUiOnsiJGlkIjoiMjkwIiwiTGluZUNvbG9yIjpudWxsLCJMaW5lV2VpZ2h0IjowLjAsIkxpbmVUeXBlIjowLCJQYXJlbnRTdHlsZSI6bnVsbH0sIlBhcmVudFN0eWxlIjpudWxsfSwiRGF0ZUZvcm1hdCI6eyIkaWQiOiIyO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yIiwiRm9ybWF0IjowLCJJc1Zpc2libGUiOmZhbHNlLCJMYXN0S25vd25WaXNpYmlsaXR5U3RhdGUiOmZhbHNlfSwiSXNWaXNpYmxlIjp0cnVlLCJQYXJlbnRTdHlsZSI6bnVsbCwiX2V4cGxpY2l0bHlTZXQiOnsiJGlkIjoiMjkz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5NCIsIlNoYXBlIjoxLCJDb25uZWN0b3JNYXJnaW4iOnsiJGlkIjoiMjk1IiwiVG9wIjowLjAsIkxlZnQiOjIuMCwiUmlnaHQiOjIuMCwiQm90dG9tIjowLjB9LCJDb25uZWN0b3JTdHlsZSI6eyIkaWQiOiIyOTYiLCJMaW5lQ29sb3IiOnsiJGlkIjoiMjk3IiwiJHR5cGUiOiJOTFJFLkNvbW1vbi5Eb20uU29saWRDb2xvckJydXNoLCBOTFJFLkNvbW1vbiIsIkNvbG9yIjp7IiRpZCI6IjI5OCIsIkEiOjEyNywiUiI6MTEsIkciOjQ4LCJCIjo2NX19LCJMaW5lV2VpZ2h0IjoxLjAsIkxpbmVUeXBlIjowLCJQYXJlbnRTdHlsZSI6bnVsbH0sIklzQmVsb3dUaW1lYmFuZCI6ZmFsc2UsIlBvc2l0aW9uT25UYXNrIjoxLCJIaWRlRGF0ZSI6ZmFsc2UsIlNoYXBlU2l6ZSI6MCwiU3BhY2luZyI6MC4wLCJQYWRkaW5nIjp7IiRpZCI6IjI5OSIsIlRvcCI6NS4wLCJMZWZ0IjozLjAsIlJpZ2h0IjowLjAsIkJvdHRvbSI6Mi4wfSwiU2hhcGVTdHlsZSI6eyIkaWQiOiIzMDAiLCJNYXJnaW4iOnsiJGlkIjoiMzAxIiwiVG9wIjowLjAsIkxlZnQiOjAuMCwiUmlnaHQiOjAuMCwiQm90dG9tIjowLjB9LCJQYWRkaW5nIjp7IiRpZCI6IjMwMiIsIlRvcCI6MC4wLCJMZWZ0IjowLjAsIlJpZ2h0IjowLjAsIkJvdHRvbSI6MC4wfSwiQmFja2dyb3VuZCI6eyIkaWQiOiIzMDMiLCJDb2xvciI6eyIkaWQiOiIzMDQiLCJBIjoyNTUsIlIiOjExLCJHIjo0OCwiQiI6NjV9fSwiSXNWaXNpYmxlIjp0cnVlLCJXaWR0aCI6MTIuMCwiSGVpZ2h0IjoxNC4wLCJCb3JkZXJTdHlsZSI6eyIkaWQiOiIzMDUiLCJMaW5lQ29sb3IiOnsiJGlkIjoiMzA2IiwiJHR5cGUiOiJOTFJFLkNvbW1vbi5Eb20uU29saWRDb2xvckJydXNoLCBOTFJFLkNvbW1vbiIsIkNvbG9yIjp7IiRpZCI6IjMwNyIsIkEiOjI1NSwiUiI6MjU1LCJHIjowLCJCIjowfX0sIkxpbmVXZWlnaHQiOjAuMCwiTGluZVR5cGUiOjAsIlBhcmVudFN0eWxlIjpudWxsfSwiUGFyZW50U3R5bGUiOm51bGx9LCJUaXRsZVN0eWxlIjp7IiRpZCI6IjMwOCIsIkZvbnRTZXR0aW5ncyI6eyIkaWQiOiIzMDkiLCJGb250U2l6ZSI6MTEsIkZvbnROYW1lIjoiQ2FsaWJyaSIsIklzQm9sZCI6ZmFsc2UsIklzSXRhbGljIjpmYWxzZSwiSXNVbmRlcmxpbmVkIjpmYWxzZSwiUGFyZW50U3R5bGUiOm51bGx9LCJBdXRvU2l6ZSI6MCwiRm9yZWdyb3VuZCI6eyIkaWQiOiIzMTAiLCJDb2xvciI6eyIkaWQiOiIzMTE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zEyIiwiVG9wIjowLjAsIkxlZnQiOjAuMCwiUmlnaHQiOjAuMCwiQm90dG9tIjowLjB9LCJQYWRkaW5nIjp7IiRpZCI6IjMxMyIsIlRvcCI6MC4wLCJMZWZ0IjowLjAsIlJpZ2h0IjowLjAsIkJvdHRvbSI6MC4wfSwiQmFja2dyb3VuZCI6eyIkaWQiOiIzMTQiLCJDb2xvciI6eyIkaWQiOiIzMTUiLCJBIjoyNTUsIlIiOjAsIkciOjAsIkIiOjB9fSwiSXNWaXNpYmxlIjp0cnVlLCJXaWR0aCI6MC4wLCJIZWlnaHQiOjAuMCwiQm9yZGVyU3R5bGUiOnsiJGlkIjoiMzE2IiwiTGluZUNvbG9yIjpudWxsLCJMaW5lV2VpZ2h0IjowLjAsIkxpbmVUeXBlIjowLCJQYXJlbnRTdHlsZSI6bnVsbH0sIlBhcmVudFN0eWxlIjpudWxsfSwiRGF0ZVN0eWxlIjp7IiRpZCI6IjMxNyIsIkZvbnRTZXR0aW5ncyI6eyIkaWQiOiIzMTgiLCJGb250U2l6ZSI6MTAsIkZvbnROYW1lIjoiQ2FsaWJyaSIsIklzQm9sZCI6ZmFsc2UsIklzSXRhbGljIjpmYWxzZSwiSXNVbmRlcmxpbmVkIjpmYWxzZSwiUGFyZW50U3R5bGUiOm51bGx9LCJBdXRvU2l6ZSI6MCwiRm9yZWdyb3VuZCI6eyIkaWQiOiIzMTkiLCJDb2xvciI6eyIkaWQiOiIzMjA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zIxIiwiVG9wIjowLjAsIkxlZnQiOjAuMCwiUmlnaHQiOjAuMCwiQm90dG9tIjowLjB9LCJQYWRkaW5nIjp7IiRpZCI6IjMyMiIsIlRvcCI6MC4wLCJMZWZ0IjowLjAsIlJpZ2h0IjowLjAsIkJvdHRvbSI6MC4wfSwiQmFja2dyb3VuZCI6eyIkaWQiOiIzMjMiLCJDb2xvciI6eyIkaWQiOiIzMjQiLCJBIjoyNTUsIlIiOjE0LCJHIjo0MCwiQiI6NjV9fSwiSXNWaXNpYmxlIjp0cnVlLCJXaWR0aCI6MC4wLCJIZWlnaHQiOjAuMCwiQm9yZGVyU3R5bGUiOnsiJGlkIjoiMzI1IiwiTGluZUNvbG9yIjpudWxsLCJMaW5lV2VpZ2h0IjowLjAsIkxpbmVUeXBlIjowLCJQYXJlbnRTdHlsZSI6bnVsbH0sIlBhcmVudFN0eWxlIjpudWxsfSwiRGF0ZUZvcm1hdCI6eyIkaWQiOiIzMj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3IiwiRm9ybWF0IjowLCJJc1Zpc2libGUiOmZhbHNlLCJMYXN0S25vd25WaXNpYmlsaXR5U3RhdGUiOmZhbHNlfSwiSXNWaXNpYmxlIjp0cnVlLCJQYXJlbnRTdHlsZSI6bnVsbH0sIkRlZmF1bHRTd2ltbGFuZU1pbGVzdG9uZVN0eWxlIjp7IiRpZCI6IjMyOCIsIlRpdGxlUG9zaXRpb24iOiJMZWZ0IiwiRGF0ZVBvc2l0aW9uIjoiUmlnaHQiLCJTaGFwZVR5cGUiOjEsIlNoYXBlU2l6ZSI6MCwiU3BhY2luZyI6NSwiU2hhcGVTdHlsZSI6eyIkaWQiOiIzMjkiLCJNYXJnaW4iOnsiJGlkIjoiMzMwIiwiVG9wIjowLjAsIkxlZnQiOjAuMCwiUmlnaHQiOjAuMCwiQm90dG9tIjowLjB9LCJQYWRkaW5nIjp7IiRpZCI6IjMzMSIsIlRvcCI6MC4wLCJMZWZ0IjowLjAsIlJpZ2h0IjowLjAsIkJvdHRvbSI6MC4wfSwiQmFja2dyb3VuZCI6eyIkaWQiOiIzMzIiLCJDb2xvciI6eyIkaWQiOiIzMzMiLCJBIjoyNTUsIlIiOjIxLCJHIjo5NiwiQiI6MTMwfX0sIklzVmlzaWJsZSI6dHJ1ZSwiV2lkdGgiOjEyLjAsIkhlaWdodCI6MTQuMCwiQm9yZGVyU3R5bGUiOnsiJGlkIjoiMzM0IiwiTGluZUNvbG9yIjp7IiRpZCI6IjMzNSIsIiR0eXBlIjoiTkxSRS5Db21tb24uRG9tLlNvbGlkQ29sb3JCcnVzaCwgTkxSRS5Db21tb24iLCJDb2xvciI6eyIkaWQiOiIzMzYiLCJBIjoyNTUsIlIiOjIzNCwiRyI6MjIsIkIiOjMwfX0sIkxpbmVXZWlnaHQiOjAuMCwiTGluZVR5cGUiOjAsIlBhcmVudFN0eWxlIjpudWxsfSwiUGFyZW50U3R5bGUiOm51bGx9LCJUaXRsZVN0eWxlIjp7IiRpZCI6IjMzNyIsIkZvbnRTZXR0aW5ncyI6eyIkaWQiOiIzMzgiLCJGb250U2l6ZSI6MTEsIkZvbnROYW1lIjoiQ2FsaWJyaSIsIklzQm9sZCI6ZmFsc2UsIklzSXRhbGljIjpmYWxzZSwiSXNVbmRlcmxpbmVkIjpmYWxzZSwiUGFyZW50U3R5bGUiOm51bGx9LCJBdXRvU2l6ZSI6MCwiRm9yZWdyb3VuZCI6eyIkaWQiOiIzMzkiLCJDb2xvciI6eyIkaWQiOiIzNDA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zQxIiwiVG9wIjowLjAsIkxlZnQiOjAuMCwiUmlnaHQiOjAuMCwiQm90dG9tIjowLjB9LCJQYWRkaW5nIjp7IiRpZCI6IjM0MiIsIlRvcCI6MC4wLCJMZWZ0IjowLjAsIlJpZ2h0IjowLjAsIkJvdHRvbSI6MC4wfSwiQmFja2dyb3VuZCI6eyIkaWQiOiIzNDMiLCJDb2xvciI6eyIkaWQiOiIzNDQiLCJBIjoyNTUsIlIiOjAsIkciOjAsIkIiOjB9fSwiSXNWaXNpYmxlIjp0cnVlLCJXaWR0aCI6MC4wLCJIZWlnaHQiOjAuMCwiQm9yZGVyU3R5bGUiOnsiJGlkIjoiMzQ1IiwiTGluZUNvbG9yIjpudWxsLCJMaW5lV2VpZ2h0IjowLjAsIkxpbmVUeXBlIjowLCJQYXJlbnRTdHlsZSI6bnVsbH0sIlBhcmVudFN0eWxlIjpudWxsfSwiRGF0ZVN0eWxlIjp7IiRpZCI6IjM0NiIsIkZvbnRTZXR0aW5ncyI6eyIkaWQiOiIzNDciLCJGb250U2l6ZSI6MTAsIkZvbnROYW1lIjoiQ2FsaWJyaSIsIklzQm9sZCI6ZmFsc2UsIklzSXRhbGljIjpmYWxzZSwiSXNVbmRlcmxpbmVkIjpmYWxzZSwiUGFyZW50U3R5bGUiOm51bGx9LCJBdXRvU2l6ZSI6MCwiRm9yZWdyb3VuZCI6eyIkaWQiOiIzNDgiLCJDb2xvciI6eyIkaWQiOiIzNDk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UwIiwiVG9wIjowLjAsIkxlZnQiOjAuMCwiUmlnaHQiOjAuMCwiQm90dG9tIjowLjB9LCJQYWRkaW5nIjp7IiRpZCI6IjM1MSIsIlRvcCI6MC4wLCJMZWZ0IjowLjAsIlJpZ2h0IjowLjAsIkJvdHRvbSI6MC4wfSwiQmFja2dyb3VuZCI6eyIkaWQiOiIzNTIiLCJDb2xvciI6eyIkaWQiOiIzNTMiLCJBIjoyNTUsIlIiOjE0LCJHIjo0MCwiQiI6NjV9fSwiSXNWaXNpYmxlIjp0cnVlLCJXaWR0aCI6MC4wLCJIZWlnaHQiOjAuMCwiQm9yZGVyU3R5bGUiOnsiJGlkIjoiMzU0IiwiTGluZUNvbG9yIjpudWxsLCJMaW5lV2VpZ2h0IjowLjAsIkxpbmVUeXBlIjowLCJQYXJlbnRTdHlsZSI6bnVsbH0sIlBhcmVudFN0eWxlIjpudWxsfSwiRGF0ZUZvcm1hdCI6eyIkaWQiOiIzN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U2IiwiRm9ybWF0IjowLCJJc1Zpc2libGUiOmZhbHNlLCJMYXN0S25vd25WaXNpYmlsaXR5U3RhdGUiOmZhbHNlfSwiSXNWaXNpYmxlIjp0cnVlLCJQYXJlbnRTdHlsZSI6bnVsbH0sIkRlZmF1bHRTd2ltbGFuZUFjdGl2aXR5U3R5bGUiOnsiJGlkIjoiMzU3IiwiSGVhZGVyU3R5bGUiOnsiJGlkIjoiMzU4IiwiVGV4dFN0eWxlIjp7IiRpZCI6IjM1OSIsIkZvbnRTZXR0aW5ncyI6eyIkaWQiOiIzNjAiLCJGb250U2l6ZSI6MTEsIkZvbnROYW1lIjoiQ2FsaWJyaSIsIklzQm9sZCI6ZmFsc2UsIklzSXRhbGljIjpmYWxzZSwiSXNVbmRlcmxpbmVkIjpmYWxzZSwiUGFyZW50U3R5bGUiOm51bGx9LCJBdXRvU2l6ZSI6MiwiRm9yZWdyb3VuZCI6eyIkaWQiOiIzNjEiLCJDb2xvciI6eyIkaWQiOiIzNj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zNjMiLCJUb3AiOjAuMCwiTGVmdCI6MC4wLCJSaWdodCI6MC4wLCJCb3R0b20iOjAuMH0sIlBhZGRpbmciOnsiJGlkIjoiMzY0IiwiVG9wIjowLjAsIkxlZnQiOjAuMCwiUmlnaHQiOjAuMCwiQm90dG9tIjowLjB9LCJCYWNrZ3JvdW5kIjp7IiRpZCI6IjM2NSIsIkNvbG9yIjp7IiRpZCI6IjM2NiIsIkEiOjI1NSwiUiI6MCwiRyI6MCwiQiI6MH19LCJJc1Zpc2libGUiOnRydWUsIldpZHRoIjowLjAsIkhlaWdodCI6MC4wLCJCb3JkZXJTdHlsZSI6bnVsbCwiUGFyZW50U3R5bGUiOm51bGx9LCJSZWN0YW5nbGVTdHlsZSI6eyIkaWQiOiIzNjciLCJNYXJnaW4iOnsiJGlkIjoiMzY4IiwiVG9wIjowLjAsIkxlZnQiOjAuMCwiUmlnaHQiOjAuMCwiQm90dG9tIjowLjB9LCJQYWRkaW5nIjp7IiRpZCI6IjM2OSIsIlRvcCI6MC4wLCJMZWZ0IjowLjAsIlJpZ2h0IjowLjAsIkJvdHRvbSI6MC4wfSwiQmFja2dyb3VuZCI6eyIkaWQiOiIzNzAiLCJDb2xvciI6eyIkaWQiOiIzNzEiLCJBIjo2MywiUiI6MjEsIkciOjk2LCJCIjoxMzB9fSwiSXNWaXNpYmxlIjp0cnVlLCJXaWR0aCI6MC4wLCJIZWlnaHQiOjAuMCwiQm9yZGVyU3R5bGUiOnsiJGlkIjoiMzcyIiwiTGluZUNvbG9yIjp7IiRpZCI6IjM3MyIsIiR0eXBlIjoiTkxSRS5Db21tb24uRG9tLlNvbGlkQ29sb3JCcnVzaCwgTkxSRS5Db21tb24iLCJDb2xvciI6eyIkaWQiOiIzNzQiLCJBIjoyNTUsIlIiOjI1NSwiRyI6MCwiQiI6MH19LCJMaW5lV2VpZ2h0IjowLjAsIkxpbmVUeXBlIjowLCJQYXJlbnRTdHlsZSI6bnVsbH0sIlBhcmVudFN0eWxlIjpudWxsfSwiTWFyZ2luIjp7IiRpZCI6IjM3NSIsIlRvcCI6MC4wLCJMZWZ0IjowLjAsIlJpZ2h0IjowLjAsIkJvdHRvbSI6MC4wfSwiUGFkZGluZyI6eyIkaWQiOiIzNzYiLCJUb3AiOjAuMCwiTGVmdCI6MC4wLCJSaWdodCI6MC4wLCJCb3R0b20iOjAuMH0sIkJhY2tncm91bmQiOm51bGwsIklzVmlzaWJsZSI6dHJ1ZSwiV2lkdGgiOjAuMCwiSGVpZ2h0IjowLjAsIkJvcmRlclN0eWxlIjpudWxsLCJQYXJlbnRTdHlsZSI6bnVsbH0sIkJhY2tncm91bmRTdHlsZSI6eyIkaWQiOiIzNzciLCJNYXJnaW4iOnsiJGlkIjoiMzc4IiwiVG9wIjowLjAsIkxlZnQiOjAuMCwiUmlnaHQiOjAuMCwiQm90dG9tIjowLjB9LCJQYWRkaW5nIjp7IiRpZCI6IjM3OSIsIlRvcCI6MC4wLCJMZWZ0IjowLjAsIlJpZ2h0IjowLjAsIkJvdHRvbSI6MC4wfSwiQmFja2dyb3VuZCI6eyIkaWQiOiIzODAiLCJDb2xvciI6eyIkaWQiOiIzODEiLCJBIjo1MSwiUiI6MjAwLCJHIjoyMDAsIkIiOjIwMH19LCJJc1Zpc2libGUiOnRydWUsIldpZHRoIjowLjAsIkhlaWdodCI6MC4wLCJCb3JkZXJTdHlsZSI6eyIkaWQiOiIzODIiLCJMaW5lQ29sb3IiOnsiJGlkIjoiMzgzIiwiJHR5cGUiOiJOTFJFLkNvbW1vbi5Eb20uU29saWRDb2xvckJydXNoLCBOTFJFLkNvbW1vbiIsIkNvbG9yIjp7IiRpZCI6IjM4NCIsIkEiOjI1NSwiUiI6MjM0LCJHIjoyMiwiQiI6MzB9fSwiTGluZVdlaWdodCI6MC4wLCJMaW5lVHlwZSI6MCwiUGFyZW50U3R5bGUiOm51bGx9LCJQYXJlbnRTdHlsZSI6bnVsbH0sIk1hcmdpbiI6eyIkaWQiOiIzODUiLCJUb3AiOjAuMCwiTGVmdCI6MC4wLCJSaWdodCI6MC4wLCJCb3R0b20iOjAuMH0sIlBhZGRpbmciOnsiJGlkIjoiMzg2IiwiVG9wIjowLjAsIkxlZnQiOjAuMCwiUmlnaHQiOjAuMCwiQm90dG9tIjowLjB9LCJJc1Zpc2libGUiOnRydWUsIldpZHRoIjowLjAsIkhlaWdodCI6MC4wLCJCb3JkZXJTdHlsZSI6eyIkaWQiOiIzODciLCJMaW5lQ29sb3IiOm51bGwsIkxpbmVXZWlnaHQiOjAuMCwiTGluZVR5cGUiOjAsIlBhcmVudFN0eWxlIjpudWxsfSwiUGFyZW50U3R5bGUiOm51bGx9LCJNYXJnaW4iOnsiJGlkIjoiMzg4IiwiVG9wIjowLjAsIkxlZnQiOjAuMCwiUmlnaHQiOjAuMCwiQm90dG9tIjowLjB9LCJQYWRkaW5nIjp7IiRpZCI6IjM4OSIsIlRvcCI6MC4wLCJMZWZ0IjowLjAsIlJpZ2h0IjowLjAsIkJvdHRvbSI6MC4wfSwiSXNWaXNpYmxlIjp0cnVlLCJXaWR0aCI6MC4wLCJIZWlnaHQiOjAuMCwiQm9yZGVyU3R5bGUiOnsiJGlkIjoiMzkwIiwiTGluZUNvbG9yIjpudWxsLCJMaW5lV2VpZ2h0IjowLjAsIkxpbmVUeXBlIjowLCJQYXJlbnRTdHlsZSI6bnVsbH0sIlBhcmVudFN0eWxlIjpudWxsfX0seyIkaWQiOiIzOTEiLCJfYWN0aXZpdGllcyI6W3siJGlkIjoiMzkyIiwiX3Jvd3MiOlt7IiRpZCI6IjM5MyIsIl90YXNrcyI6W3siJGlkIjoiMzk0IiwiX2F0dGFjaGVkTWlsZXN0b25lcyI6W3siJGlkIjoiMzk1IiwiRGF0ZSI6IjIwMjYtMDMtMTRUMjM6NTk6MDAiLCJTdHlsZSI6eyIkaWQiOiIzOTYiLCJTaGFwZSI6MSwiQ29ubmVjdG9yTWFyZ2luIjp7IiRpZCI6IjM5NyIsIlRvcCI6MC4wLCJMZWZ0IjoyLjAsIlJpZ2h0IjoyLjAsIkJvdHRvbSI6MC4wfSwiQ29ubmVjdG9yU3R5bGUiOnsiJGlkIjoiMzk4IiwiTGluZUNvbG9yIjp7IiRpZCI6IjM5OSIsIiR0eXBlIjoiTkxSRS5Db21tb24uRG9tLlNvbGlkQ29sb3JCcnVzaCwgTkxSRS5Db21tb24iLCJDb2xvciI6eyIkaWQiOiI0MDAiLCJBIjoxMjcsIlIiOjI1NSwiRyI6OTIsIkIiOjkyfX0sIkxpbmVXZWlnaHQiOjEuMCwiTGluZVR5cGUiOjAsIlBhcmVudFN0eWxlIjpudWxsfSwiSXNCZWxvd1RpbWViYW5kIjp0cnVlLCJQb3NpdGlvbk9uVGFzayI6MywiSGlkZURhdGUiOmZhbHNlLCJTaGFwZVNpemUiOjAsIlNwYWNpbmciOjAuMCwiUGFkZGluZyI6eyIkaWQiOiI0MDEiLCJUb3AiOjUuMCwiTGVmdCI6My4wLCJSaWdodCI6MC4wLCJCb3R0b20iOjIuMH0sIlNoYXBlU3R5bGUiOnsiJGlkIjoiNDAyIiwiTWFyZ2luIjp7IiRpZCI6IjQwMyIsIlRvcCI6MC4wLCJMZWZ0IjowLjAsIlJpZ2h0IjowLjAsIkJvdHRvbSI6MC4wfSwiUGFkZGluZyI6eyIkaWQiOiI0MDQiLCJUb3AiOjAuMCwiTGVmdCI6MC4wLCJSaWdodCI6MC4wLCJCb3R0b20iOjAuMH0sIkJhY2tncm91bmQiOnsiJGlkIjoiNDA1IiwiQ29sb3IiOnsiJGlkIjoiNDA2IiwiQSI6MjU1LCJSIjoyNTUsIkciOjkyLCJCIjo5Mn19LCJJc1Zpc2libGUiOnRydWUsIldpZHRoIjoxMi4wLCJIZWlnaHQiOjE0LjAsIkJvcmRlclN0eWxlIjp7IiRpZCI6IjQwNyIsIkxpbmVDb2xvciI6eyIkaWQiOiI0MDgiLCIkdHlwZSI6Ik5MUkUuQ29tbW9uLkRvbS5Tb2xpZENvbG9yQnJ1c2gsIE5MUkUuQ29tbW9uIiwiQ29sb3IiOnsiJGlkIjoiNDA5IiwiQSI6MjU1LCJSIjoyMzQsIkciOjIyLCJCIjozMH19LCJMaW5lV2VpZ2h0IjowLjAsIkxpbmVUeXBlIjowLCJQYXJlbnRTdHlsZSI6bnVsbH0sIlBhcmVudFN0eWxlIjpudWxsfSwiVGl0bGVTdHlsZSI6eyIkaWQiOiI0MTAiLCJGb250U2V0dGluZ3MiOnsiJGlkIjoiNDExIiwiRm9udFNpemUiOjExLCJGb250TmFtZSI6IkNhbGlicmkiLCJJc0JvbGQiOmZhbHNlLCJJc0l0YWxpYyI6ZmFsc2UsIklzVW5kZXJsaW5lZCI6ZmFsc2UsIlBhcmVudFN0eWxlIjpudWxsfSwiQXV0b1NpemUiOjAsIkZvcmVncm91bmQiOnsiJGlkIjoiNDEyIiwiQ29sb3IiOnsiJGlkIjoiNDEzIiwiQSI6MjU1LCJSIjoyNTUsIkciOjkyLCJCIjo5Mn19LCJNYXhXaWR0aCI6MjAwLjAsIk1heEhlaWdodCI6IkluZmluaXR5IiwiU21hcnRGb3JlZ3JvdW5kSXNBY3RpdmUiOmZhbHNlLCJIb3Jpem9udGFsQWxpZ25tZW50IjoxLCJWZXJ0aWNhbEFsaWdubWVudCI6MSwiU21hcnRGb3JlZ3JvdW5kIjpudWxsLCJCYWNrZ3JvdW5kRmlsbFR5cGUiOjAsIk1hcmdpbiI6eyIkaWQiOiI0MTQiLCJUb3AiOjAuMCwiTGVmdCI6MC4wLCJSaWdodCI6MC4wLCJCb3R0b20iOjAuMH0sIlBhZGRpbmciOnsiJGlkIjoiNDE1IiwiVG9wIjowLjAsIkxlZnQiOjAuMCwiUmlnaHQiOjAuMCwiQm90dG9tIjowLjB9LCJCYWNrZ3JvdW5kIjp7IiRpZCI6IjQxNiIsIkNvbG9yIjp7IiRpZCI6IjQxNyIsIkEiOjAsIlIiOjI1NSwiRyI6MjU1LCJCIjoyNTV9fSwiSXNWaXNpYmxlIjp0cnVlLCJXaWR0aCI6MC4wLCJIZWlnaHQiOjAuMCwiQm9yZGVyU3R5bGUiOnsiJGlkIjoiNDE4IiwiTGluZUNvbG9yIjpudWxsLCJMaW5lV2VpZ2h0IjowLjAsIkxpbmVUeXBlIjowLCJQYXJlbnRTdHlsZSI6bnVsbH0sIlBhcmVudFN0eWxlIjpudWxsfSwiRGF0ZVN0eWxlIjp7IiRpZCI6IjQxOSIsIkZvbnRTZXR0aW5ncyI6eyIkaWQiOiI0MjAiLCJGb250U2l6ZSI6MTAsIkZvbnROYW1lIjoiQ2FsaWJyaSIsIklzQm9sZCI6ZmFsc2UsIklzSXRhbGljIjpmYWxzZSwiSXNVbmRlcmxpbmVkIjpmYWxzZSwiUGFyZW50U3R5bGUiOm51bGx9LCJBdXRvU2l6ZSI6MCwiRm9yZWdyb3VuZCI6eyIkaWQiOiI0MjEiLCJDb2xvciI6eyIkaWQiOiI0MjIiLCJBIjoyNTUsIlIiOjIwNywiRyI6MjM2LCJCIjoyNDd9fSwiTWF4V2lkdGgiOjIwMC4wLCJNYXhIZWlnaHQiOiJJbmZpbml0eSIsIlNtYXJ0Rm9yZWdyb3VuZElzQWN0aXZlIjpmYWxzZSwiSG9yaXpvbnRhbEFsaWdubWVudCI6MSwiVmVydGljYWxBbGlnbm1lbnQiOjEsIlNtYXJ0Rm9yZWdyb3VuZCI6bnVsbCwiQmFja2dyb3VuZEZpbGxUeXBlIjowLCJNYXJnaW4iOnsiJGlkIjoiNDIzIiwiVG9wIjowLjAsIkxlZnQiOjAuMCwiUmlnaHQiOjAuMCwiQm90dG9tIjowLjB9LCJQYWRkaW5nIjp7IiRpZCI6IjQyNCIsIlRvcCI6MC4wLCJMZWZ0IjowLjAsIlJpZ2h0IjowLjAsIkJvdHRvbSI6MC4wfSwiQmFja2dyb3VuZCI6eyIkaWQiOiI0MjUiLCJDb2xvciI6eyIkaWQiOiI0MjYiLCJBIjowLCJSIjoyNTUsIkciOjI1NSwiQiI6MjU1fX0sIklzVmlzaWJsZSI6ZmFsc2UsIldpZHRoIjowLjAsIkhlaWdodCI6MC4wLCJCb3JkZXJTdHlsZSI6eyIkaWQiOiI0MjciLCJMaW5lQ29sb3IiOm51bGwsIkxpbmVXZWlnaHQiOjAuMCwiTGluZVR5cGUiOjAsIlBhcmVudFN0eWxlIjpudWxsfSwiUGFyZW50U3R5bGUiOm51bGx9LCJEYXRlRm9ybWF0Ijp7IiRpZCI6IjQ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kiLCJGb3JtYXQiOjAsIklzVmlzaWJsZSI6ZmFsc2UsIkxhc3RLbm93blZpc2liaWxpdHlTdGF0ZSI6ZmFsc2V9LCJJc1Zpc2libGUiOnRydWUsIlBhcmVudFN0eWxlIjpudWxsfSwiSW5kZXgiOjQsIlBlcmNlbnRhZ2VDb21wbGV0ZSI6MC4wLCJQb3NpdGlvbiI6eyJSYXRpbyI6MC4wLCJJc0N1c3RvbSI6ZmFsc2V9LCJEYXRlRm9ybWF0Ijp7IiRyZWYiOiI0MjgifSwiV2Vla051bWJlcmluZyI6eyIkaWQiOiI0MzAiLCJGb3JtYXQiOjAsIklzVmlzaWJsZSI6ZmFsc2UsIkxhc3RLbm93blZpc2liaWxpdHlTdGF0ZSI6ZmFsc2V9LCJCYXNlbGluZURhdGEiOnsiJGlkIjoiNDMxIiwiRGF0ZSI6IjIwMjYtMDMtMTRUMjM6NTk6MDAifSwiUmVsYXRlZFRhc2tJZCI6IjI4NjgwNjhiLTdlYjYtNGM1OC1hMzY5LTY3NTZjZTQ2ZjgyZCIsIklkIjoiYmI4ZDE1MGYtOGU1ZC00YjZiLTgzOTctMjdiZWRiNzRhZTY0IiwiSW1wb3J0SWQiOiIiLCJUaXRsZSI6IkZvdW5kYXRpb24gY3VyaW5nIiwiTm90ZSI6bnVsbCwiSHlwZXJsaW5rIjp7IiRpZCI6IjQzMiIsIkFkZHJlc3MiOiIiLCJTdWJBZGRyZXNzIjoiIn0sIklzQ2hhbmdlZCI6ZmFsc2UsIklzTmV3IjpmYWxzZX1dLCJUYXNrRGVmaW5pdGlvbiI6eyIkaWQiOiI0MzMiLCJHcm91cE5hbWUiOm51bGwsIlN0YXJ0RGF0ZSI6IjIwMjYtMDMtMTFUMDA6MDA6MDAiLCJFbmREYXRlIjoiMjAyNi0wMy0xNFQyMzo1OTowMCIsIlBlcmNlbnRhZ2VDb21wbGV0ZSI6MC4wLCJTdHlsZSI6eyIkaWQiOiI0MzQiLCJTaGFwZSI6MSwiU2hhcGVUaGlja25lc3MiOjAsIkR1cmF0aW9uRm9ybWF0IjowLCJJbmNsdWRlTm9uV29ya2luZ0RheXNJbkR1cmF0aW9uIjpmYWxzZSwiUGVyY2VudGFnZUNvbXBsZXRlU3R5bGUiOnsiJGlkIjoiNDM1IiwiRm9udFNldHRpbmdzIjp7IiRpZCI6IjQzNiIsIkZvbnRTaXplIjoxMCwiRm9udE5hbWUiOiJDYWxpYnJpIiwiSXNCb2xkIjpmYWxzZSwiSXNJdGFsaWMiOmZhbHNlLCJJc1VuZGVybGluZWQiOmZhbHNlLCJQYXJlbnRTdHlsZSI6bnVsbH0sIkF1dG9TaXplIjowLCJGb3JlZ3JvdW5kIjp7IiRpZCI6IjQzNyIsIkNvbG9yIjp7IiRpZCI6IjQzOC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0MzkiLCJUb3AiOjAuMCwiTGVmdCI6MC4wLCJSaWdodCI6MC4wLCJCb3R0b20iOjAuMH0sIlBhZGRpbmciOnsiJGlkIjoiNDQwIiwiVG9wIjowLjAsIkxlZnQiOjAuMCwiUmlnaHQiOjAuMCwiQm90dG9tIjowLjB9LCJCYWNrZ3JvdW5kIjp7IiRpZCI6IjQ0MSIsIkNvbG9yIjp7IiRpZCI6IjQ0MiIsIkEiOjg5LCJSIjowLCJHIjowLCJCIjowfX0sIklzVmlzaWJsZSI6dHJ1ZSwiV2lkdGgiOjAuMCwiSGVpZ2h0IjowLjAsIkJvcmRlclN0eWxlIjp7IiRpZCI6IjQ0MyIsIkxpbmVDb2xvciI6bnVsbCwiTGluZVdlaWdodCI6MC4wLCJMaW5lVHlwZSI6MCwiUGFyZW50U3R5bGUiOm51bGx9LCJQYXJlbnRTdHlsZSI6bnVsbH0sIkR1cmF0aW9uU3R5bGUiOnsiJGlkIjoiNDQ0IiwiRm9udFNldHRpbmdzIjp7IiRpZCI6IjQ0NSIsIkZvbnRTaXplIjoxMCwiRm9udE5hbWUiOiJDYWxpYnJpIiwiSXNCb2xkIjpmYWxzZSwiSXNJdGFsaWMiOmZhbHNlLCJJc1VuZGVybGluZWQiOmZhbHNlLCJQYXJlbnRTdHlsZSI6bnVsbH0sIkF1dG9TaXplIjowLCJGb3JlZ3JvdW5kIjp7IiRpZCI6IjQ0NiIsIkNvbG9yIjp7IiRpZCI6IjQ0Ny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Q0OCIsIlRvcCI6MC4wLCJMZWZ0IjowLjAsIlJpZ2h0IjowLjAsIkJvdHRvbSI6MC4wfSwiUGFkZGluZyI6eyIkaWQiOiI0NDkiLCJUb3AiOjAuMCwiTGVmdCI6MC4wLCJSaWdodCI6MC4wLCJCb3R0b20iOjAuMH0sIkJhY2tncm91bmQiOnsiJGlkIjoiNDUwIiwiQ29sb3IiOnsiJGlkIjoiNDUxIiwiQSI6MjU1LCJSIjoyMzcsIkciOjEyNSwiQiI6NDl9fSwiSXNWaXNpYmxlIjp0cnVlLCJXaWR0aCI6MC4wLCJIZWlnaHQiOjAuMCwiQm9yZGVyU3R5bGUiOnsiJGlkIjoiNDUyIiwiTGluZUNvbG9yIjpudWxsLCJMaW5lV2VpZ2h0IjowLjAsIkxpbmVUeXBlIjowLCJQYXJlbnRTdHlsZSI6bnVsbH0sIlBhcmVudFN0eWxlIjpudWxsfSwiSG9yaXpvbnRhbENvbm5lY3RvclN0eWxlIjp7IiRpZCI6IjQ1MyIsIkxpbmVDb2xvciI6eyIkaWQiOiI0NTQiLCIkdHlwZSI6Ik5MUkUuQ29tbW9uLkRvbS5Tb2xpZENvbG9yQnJ1c2gsIE5MUkUuQ29tbW9uIiwiQ29sb3IiOnsiJGlkIjoiNDU1IiwiQSI6MjU1LCJSIjowLCJHIjowLCJCIjowfX0sIkxpbmVXZWlnaHQiOjAuMCwiTGluZVR5cGUiOjAsIlBhcmVudFN0eWxlIjpudWxsfSwiVmVydGljYWxDb25uZWN0b3JTdHlsZSI6eyIkaWQiOiI0NTYiLCJMaW5lQ29sb3IiOnsiJGlkIjoiNDU3IiwiJHR5cGUiOiJOTFJFLkNvbW1vbi5Eb20uU29saWRDb2xvckJydXNoLCBOTFJFLkNvbW1vbiIsIkNvbG9yIjp7IiRpZCI6IjQ1OCIsIkEiOjI1NSwiUiI6MCwiRyI6MCwiQiI6MH19LCJMaW5lV2VpZ2h0IjowLjAsIkxpbmVUeXBlIjowLCJQYXJlbnRTdHlsZSI6bnVsbH0sIk1hcmdpbiI6bnVsbCwiU3RhcnREYXRlUG9zaXRpb24iOjEsIkVuZERhdGVQb3NpdGlvbiI6MSwiRGF0ZUlzVmlzaWJsZSI6dHJ1ZSwiVGl0bGVQb3NpdGlvbiI6NCwiRHVyYXRpb25Qb3NpdGlvbiI6NiwiUGVyY2VudGFnZUNvbXBsZXRlZFBvc2l0aW9uIjo2LCJTcGFjaW5nIjozLCJJc0JlbG93VGltZWJhbmQiOnRydWUsIlBlcmNlbnRhZ2VDb21wbGV0ZVNoYXBlT3BhY2l0eSI6MzUsIkJhc2VsaW5lU3R5bGUiOnsiJGlkIjoiNDU5IiwiU2hhcGVTdHlsZSI6eyIkaWQiOiI0NjAiLCJNYXJnaW4iOnsiJGlkIjoiNDYxIiwiVG9wIjowLjAsIkxlZnQiOjAuMCwiUmlnaHQiOjAuMCwiQm90dG9tIjowLjB9LCJQYWRkaW5nIjp7IiRpZCI6IjQ2MiIsIlRvcCI6MC4wLCJMZWZ0IjowLjAsIlJpZ2h0IjowLjAsIkJvdHRvbSI6MC4wfSwiQmFja2dyb3VuZCI6eyIkaWQiOiI0NjMiLCJDb2xvciI6eyIkaWQiOiI0NjQiLCJBIjoxNTMsIlIiOjAsIkciOjAsIkIiOjB9fSwiSXNWaXNpYmxlIjp0cnVlLCJXaWR0aCI6MC4wLCJIZWlnaHQiOjAuMCwiQm9yZGVyU3R5bGUiOm51bGwsIlBhcmVudFN0eWxlIjpudWxsfSwiTWFyZ2luIjp7IiRpZCI6IjQ2NSIsIlRvcCI6MC4wLCJMZWZ0IjowLjAsIlJpZ2h0IjowLjAsIkJvdHRvbSI6MC4wfSwiUGFkZGluZyI6eyIkaWQiOiI0NjYiLCJUb3AiOjAuMCwiTGVmdCI6MC4wLCJSaWdodCI6MC4wLCJCb3R0b20iOjAuMH0sIkJhY2tncm91bmQiOm51bGwsIklzVmlzaWJsZSI6dHJ1ZSwiV2lkdGgiOjAuMCwiSGVpZ2h0IjowLjAsIkJvcmRlclN0eWxlIjpudWxsLCJQYXJlbnRTdHlsZSI6bnVsbH0sIlNoYXBlU3R5bGUiOnsiJGlkIjoiNDY3IiwiTWFyZ2luIjp7IiRpZCI6IjQ2OCIsIlRvcCI6MC4wLCJMZWZ0Ijo0LjAsIlJpZ2h0Ijo0LjAsIkJvdHRvbSI6MC4wfSwiUGFkZGluZyI6eyIkaWQiOiI0NjkiLCJUb3AiOjAuMCwiTGVmdCI6MC4wLCJSaWdodCI6MC4wLCJCb3R0b20iOjAuMH0sIkJhY2tncm91bmQiOnsiJGlkIjoiNDcwIiwiQ29sb3IiOnsiJGlkIjoiNDcxIiwiQSI6MjU1LCJSIjoyMDcsIkciOjIxMiwiQiI6MjE3fX0sIklzVmlzaWJsZSI6dHJ1ZSwiV2lkdGgiOjAuMCwiSGVpZ2h0IjoxMC4wLCJCb3JkZXJTdHlsZSI6eyIkaWQiOiI0NzIiLCJMaW5lQ29sb3IiOnsiJGlkIjoiNDczIiwiJHR5cGUiOiJOTFJFLkNvbW1vbi5Eb20uU29saWRDb2xvckJydXNoLCBOTFJFLkNvbW1vbiIsIkNvbG9yIjp7IiRpZCI6IjQ3NCIsIkEiOjI1NSwiUiI6NCwiRyI6MzYsIkIiOjUxfX0sIkxpbmVXZWlnaHQiOjAuMCwiTGluZVR5cGUiOjAsIlBhcmVudFN0eWxlIjpudWxsfSwiUGFyZW50U3R5bGUiOm51bGx9LCJUaXRsZVN0eWxlIjp7IiRpZCI6IjQ3NSIsIkZvbnRTZXR0aW5ncyI6eyIkaWQiOiI0NzYiLCJGb250U2l6ZSI6MTEsIkZvbnROYW1lIjoiQ2FsaWJyaSIsIklzQm9sZCI6ZmFsc2UsIklzSXRhbGljIjpmYWxzZSwiSXNVbmRlcmxpbmVkIjpmYWxzZSwiUGFyZW50U3R5bGUiOm51bGx9LCJBdXRvU2l6ZSI6MCwiRm9yZWdyb3VuZCI6eyIkaWQiOiI0NzciLCJDb2xvciI6eyIkaWQiOiI0Nzg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c5IiwiVG9wIjowLjAsIkxlZnQiOjAuMCwiUmlnaHQiOjAuMCwiQm90dG9tIjowLjB9LCJQYWRkaW5nIjp7IiRpZCI6IjQ4MCIsIlRvcCI6MC4wLCJMZWZ0IjowLjAsIlJpZ2h0IjowLjAsIkJvdHRvbSI6MC4wfSwiQmFja2dyb3VuZCI6eyIkaWQiOiI0ODEiLCJDb2xvciI6eyIkaWQiOiI0ODIiLCJBIjowLCJSIjoyNTUsIkciOjI1NSwiQiI6MjU1fX0sIklzVmlzaWJsZSI6dHJ1ZSwiV2lkdGgiOjAuMCwiSGVpZ2h0IjowLjAsIkJvcmRlclN0eWxlIjp7IiRpZCI6IjQ4MyIsIkxpbmVDb2xvciI6bnVsbCwiTGluZVdlaWdodCI6MC4wLCJMaW5lVHlwZSI6MCwiUGFyZW50U3R5bGUiOm51bGx9LCJQYXJlbnRTdHlsZSI6bnVsbH0sIkRhdGVTdHlsZSI6eyIkaWQiOiI0ODQiLCJGb250U2V0dGluZ3MiOnsiJGlkIjoiNDg1IiwiRm9udFNpemUiOjEwLCJGb250TmFtZSI6IkNhbGlicmkiLCJJc0JvbGQiOmZhbHNlLCJJc0l0YWxpYyI6ZmFsc2UsIklzVW5kZXJsaW5lZCI6ZmFsc2UsIlBhcmVudFN0eWxlIjpudWxsfSwiQXV0b1NpemUiOjAsIkZvcmVncm91bmQiOnsiJGlkIjoiNDg2IiwiQ29sb3IiOnsiJGlkIjoiNDg3IiwiQSI6MjU1LCJSIjoyNTUsIkciOjE5MiwiQiI6MH19LCJNYXhXaWR0aCI6MjAwLjAsIk1heEhlaWdodCI6IkluZmluaXR5IiwiU21hcnRGb3JlZ3JvdW5kSXNBY3RpdmUiOmZhbHNlLCJIb3Jpem9udGFsQWxpZ25tZW50IjowLCJWZXJ0aWNhbEFsaWdubWVudCI6MSwiU21hcnRGb3JlZ3JvdW5kIjpudWxsLCJCYWNrZ3JvdW5kRmlsbFR5cGUiOjAsIk1hcmdpbiI6eyIkaWQiOiI0ODgiLCJUb3AiOjAuMCwiTGVmdCI6MC4wLCJSaWdodCI6MC4wLCJCb3R0b20iOjAuMH0sIlBhZGRpbmciOnsiJGlkIjoiNDg5IiwiVG9wIjowLjAsIkxlZnQiOjAuMCwiUmlnaHQiOjAuMCwiQm90dG9tIjowLjB9LCJCYWNrZ3JvdW5kIjp7IiRpZCI6IjQ5MCIsIkNvbG9yIjp7IiRpZCI6IjQ5MSIsIkEiOjAsIlIiOjI1NSwiRyI6MjU1LCJCIjoyNTV9fSwiSXNWaXNpYmxlIjp0cnVlLCJXaWR0aCI6MC4wLCJIZWlnaHQiOjAuMCwiQm9yZGVyU3R5bGUiOnsiJGlkIjoiNDkyIiwiTGluZUNvbG9yIjpudWxsLCJMaW5lV2VpZ2h0IjowLjAsIkxpbmVUeXBlIjowLCJQYXJlbnRTdHlsZSI6bnVsbH0sIlBhcmVudFN0eWxlIjpudWxsfSwiRGF0ZUZvcm1hdCI6eyIkaWQiOiI0O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k0IiwiRm9ybWF0IjowLCJJc1Zpc2libGUiOmZhbHNlLCJMYXN0S25vd25WaXNpYmlsaXR5U3RhdGUiOmZhbHNlfSwiSXNWaXNpYmxlIjp0cnVlLCJQYXJlbnRTdHlsZSI6bnVsbH0sIkluZGV4IjozLCJTbWFydER1cmF0aW9uQWN0aXZhdGVkIjpmYWxzZSwiRGF0ZUZvcm1hdCI6eyIkcmVmIjoiNDkzIn0sIldlZWtOdW1iZXJpbmciOnsiJGlkIjoiNDk1IiwiRm9ybWF0IjowLCJJc1Zpc2libGUiOmZhbHNlLCJMYXN0S25vd25WaXNpYmlsaXR5U3RhdGUiOmZhbHNlfSwiQmFzZWxpbmVEYXRhIjp7IiRpZCI6IjQ5NiIsIlN0YXJ0RGF0ZSI6IjIwMjYtMDMtMTFUMDA6MDA6MDAiLCJFbmREYXRlIjoiMjAyNi0wMy0xNFQyMzo1OTowMCJ9LCJJZCI6IjI4NjgwNjhiLTdlYjYtNGM1OC1hMzY5LTY3NTZjZTQ2ZjgyZCIsIkltcG9ydElkIjpudWxsLCJUaXRsZSI6IlBvdXIgZm91bmRhdGlvbiBjb25jcmV0ZSIsIk5vdGUiOm51bGwsIkh5cGVybGluayI6eyIkaWQiOiI0OTciLCJBZGRyZXNzIjoiIiwiU3ViQWRkcmVzcyI6IiJ9LCJJc0NoYW5nZWQiOmZhbHNlLCJJc05ldyI6ZmFsc2V9fV0sIl9taWxlc3RvbmVzIjpbXSwiSWQiOiIwMDAwMDAwMC0wMDAwLTAwMDAtMDAwMC0wMDAwMDAwMDAwMDAiLCJJc1NpbmdsZUl0ZW1Sb3ciOnRydWV9XSwiSW5kZXgiOjEsIklkIjoiZTYwMzQ5MTItOGUwMS00Y2MwLTkyYjEtMjU5N2UyZmNhYTA0IiwiSGVhZGVyVGV4dCI6IkNvbmNyZXRlIGZvdW5kYXRpb24iLCJJc0RlZmF1bHQiOmZhbHNlLCJTdHlsZSI6eyIkaWQiOiI0OTgiLCJIZWFkZXJTdHlsZSI6eyIkaWQiOiI0OTkiLCJUZXh0U3R5bGUiOnsiJGlkIjoiNTAwIiwiRm9udFNldHRpbmdzIjp7IiRpZCI6IjUwMSIsIkZvbnRTaXplIjoxMSwiRm9udE5hbWUiOiJDYWxpYnJpIiwiSXNCb2xkIjpmYWxzZSwiSXNJdGFsaWMiOmZhbHNlLCJJc1VuZGVybGluZWQiOmZhbHNlLCJQYXJlbnRTdHlsZSI6bnVsbH0sIkF1dG9TaXplIjoyLCJGb3JlZ3JvdW5kIjp7IiRpZCI6IjUwMiIsIkNvbG9yIjp7IiRpZCI6IjUwMyIsIkEiOjI1NSwiUiI6MjU1LCJHIjoxODMsIkIiOjh9fSwiTWF4V2lkdGgiOjQ5Ljc2NjUzMDA5NzY5OTE4OSwiTWF4SGVpZ2h0IjoiSW5maW5pdHkiLCJTbWFydEZvcmVncm91bmRJc0FjdGl2ZSI6ZmFsc2UsIkhvcml6b250YWxBbGlnbm1lbnQiOjAsIlZlcnRpY2FsQWxpZ25tZW50IjowLCJTbWFydEZvcmVncm91bmQiOm51bGwsIkJhY2tncm91bmRGaWxsVHlwZSI6MCwiTWFyZ2luIjp7IiRpZCI6IjUwNCIsIlRvcCI6MC4wLCJMZWZ0IjowLjAsIlJpZ2h0IjowLjAsIkJvdHRvbSI6MC4wfSwiUGFkZGluZyI6eyIkaWQiOiI1MDUiLCJUb3AiOjAuMCwiTGVmdCI6MC4wLCJSaWdodCI6MC4wLCJCb3R0b20iOjAuMH0sIkJhY2tncm91bmQiOnsiJGlkIjoiNTA2IiwiQ29sb3IiOnsiJGlkIjoiNTA3IiwiQSI6MjU1LCJSIjowLCJHIjowLCJCIjowfX0sIklzVmlzaWJsZSI6dHJ1ZSwiV2lkdGgiOjAuMCwiSGVpZ2h0IjowLjAsIkJvcmRlclN0eWxlIjpudWxsLCJQYXJlbnRTdHlsZSI6bnVsbH0sIlJlY3RhbmdsZVN0eWxlIjp7IiRpZCI6IjUwOCIsIk1hcmdpbiI6eyIkaWQiOiI1MDkiLCJUb3AiOjAuMCwiTGVmdCI6MC4wLCJSaWdodCI6MC4wLCJCb3R0b20iOjAuMH0sIlBhZGRpbmciOnsiJGlkIjoiNTEwIiwiVG9wIjowLjAsIkxlZnQiOjAuMCwiUmlnaHQiOjAuMCwiQm90dG9tIjowLjB9LCJCYWNrZ3JvdW5kIjp7IiRpZCI6IjUxMSIsIkNvbG9yIjp7IiRpZCI6IjUxMiIsIkEiOjEyNywiUiI6NjcsIkciOjgzLCJCIjo5N319LCJJc1Zpc2libGUiOnRydWUsIldpZHRoIjowLjAsIkhlaWdodCI6MC4wLCJCb3JkZXJTdHlsZSI6eyIkaWQiOiI1MTMiLCJMaW5lQ29sb3IiOnsiJGlkIjoiNTE0IiwiJHR5cGUiOiJOTFJFLkNvbW1vbi5Eb20uU29saWRDb2xvckJydXNoLCBOTFJFLkNvbW1vbiIsIkNvbG9yIjp7IiRpZCI6IjUxNSIsIkEiOjI1NSwiUiI6MjU1LCJHIjoyNTUsIkIiOjI1NX19LCJMaW5lV2VpZ2h0IjowLjAsIkxpbmVUeXBlIjowLCJQYXJlbnRTdHlsZSI6bnVsbH0sIlBhcmVudFN0eWxlIjpudWxsfSwiTWFyZ2luIjp7IiRpZCI6IjUxNiIsIlRvcCI6MC4wLCJMZWZ0IjowLjAsIlJpZ2h0IjowLjAsIkJvdHRvbSI6MC4wfSwiUGFkZGluZyI6eyIkaWQiOiI1MTciLCJUb3AiOjAuMCwiTGVmdCI6MC4wLCJSaWdodCI6MC4wLCJCb3R0b20iOjAuMH0sIkJhY2tncm91bmQiOm51bGwsIklzVmlzaWJsZSI6dHJ1ZSwiV2lkdGgiOjAuMCwiSGVpZ2h0IjowLjAsIkJvcmRlclN0eWxlIjpudWxsLCJQYXJlbnRTdHlsZSI6bnVsbH0sIkJhY2tncm91bmRTdHlsZSI6eyIkaWQiOiI1MTgiLCJNYXJnaW4iOnsiJGlkIjoiNTE5IiwiVG9wIjowLjAsIkxlZnQiOjAuMCwiUmlnaHQiOjAuMCwiQm90dG9tIjowLjB9LCJQYWRkaW5nIjp7IiRpZCI6IjUyMCIsIlRvcCI6MC4wLCJMZWZ0IjowLjAsIlJpZ2h0IjowLjAsIkJvdHRvbSI6MC4wfSwiQmFja2dyb3VuZCI6eyIkaWQiOiI1MjEiLCJDb2xvciI6eyIkaWQiOiI1MjIiLCJBIjo1MSwiUiI6MjAwLCJHIjoyMDAsIkIiOjIwMH19LCJJc1Zpc2libGUiOnRydWUsIldpZHRoIjowLjAsIkhlaWdodCI6MC4wLCJCb3JkZXJTdHlsZSI6eyIkaWQiOiI1MjMiLCJMaW5lQ29sb3IiOnsiJGlkIjoiNTI0IiwiJHR5cGUiOiJOTFJFLkNvbW1vbi5Eb20uU29saWRDb2xvckJydXNoLCBOTFJFLkNvbW1vbiIsIkNvbG9yIjp7IiRpZCI6IjUyNSIsIkEiOjI1NSwiUiI6MjM0LCJHIjoyMiwiQiI6MzB9fSwiTGluZVdlaWdodCI6MC4wLCJMaW5lVHlwZSI6MCwiUGFyZW50U3R5bGUiOm51bGx9LCJQYXJlbnRTdHlsZSI6bnVsbH0sIk1hcmdpbiI6eyIkaWQiOiI1MjYiLCJUb3AiOjAuMCwiTGVmdCI6MC4wLCJSaWdodCI6MC4wLCJCb3R0b20iOjAuMH0sIlBhZGRpbmciOnsiJGlkIjoiNTI3IiwiVG9wIjowLjAsIkxlZnQiOjAuMCwiUmlnaHQiOjAuMCwiQm90dG9tIjowLjB9LCJJc1Zpc2libGUiOnRydWUsIldpZHRoIjowLjAsIkhlaWdodCI6MC4wLCJCb3JkZXJTdHlsZSI6eyIkaWQiOiI1MjgiLCJMaW5lQ29sb3IiOm51bGwsIkxpbmVXZWlnaHQiOjAuMCwiTGluZVR5cGUiOjAsIlBhcmVudFN0eWxlIjpudWxsfSwiUGFyZW50U3R5bGUiOm51bGx9fSx7IiRpZCI6IjUyOSIsIl9yb3dzIjpbXSwiSW5kZXgiOjUsIklkIjoiZDA0NmYzYmUtYzllNy00Nzc1LTk2ZTUtNzY0YjhjMDllOGQ5IiwiSGVhZGVyVGV4dCI6bnVsbCwiSXNEZWZhdWx0Ijp0cnVlLCJTdHlsZSI6eyIkaWQiOiI1MzAiLCJIZWFkZXJTdHlsZSI6eyIkaWQiOiI1MzEiLCJUZXh0U3R5bGUiOnsiJGlkIjoiNTMyIiwiRm9udFNldHRpbmdzIjp7IiRpZCI6IjUzMyIsIkZvbnRTaXplIjoxMSwiRm9udE5hbWUiOiJDYWxpYnJpIiwiSXNCb2xkIjpmYWxzZSwiSXNJdGFsaWMiOmZhbHNlLCJJc1VuZGVybGluZWQiOmZhbHNlLCJQYXJlbnRTdHlsZSI6bnVsbH0sIkF1dG9TaXplIjoyLCJGb3JlZ3JvdW5kIjp7IiRpZCI6IjUzNCIsIkNvbG9yIjp7IiRpZCI6IjUzN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UzNiIsIlRvcCI6MC4wLCJMZWZ0IjowLjAsIlJpZ2h0IjowLjAsIkJvdHRvbSI6MC4wfSwiUGFkZGluZyI6eyIkaWQiOiI1MzciLCJUb3AiOjAuMCwiTGVmdCI6MC4wLCJSaWdodCI6MC4wLCJCb3R0b20iOjAuMH0sIkJhY2tncm91bmQiOnsiJGlkIjoiNTM4IiwiQ29sb3IiOnsiJGlkIjoiNTM5IiwiQSI6MjU1LCJSIjowLCJHIjowLCJCIjowfX0sIklzVmlzaWJsZSI6dHJ1ZSwiV2lkdGgiOjAuMCwiSGVpZ2h0IjowLjAsIkJvcmRlclN0eWxlIjpudWxsLCJQYXJlbnRTdHlsZSI6bnVsbH0sIlJlY3RhbmdsZVN0eWxlIjp7IiRpZCI6IjU0MCIsIk1hcmdpbiI6eyIkaWQiOiI1NDEiLCJUb3AiOjAuMCwiTGVmdCI6MC4wLCJSaWdodCI6MC4wLCJCb3R0b20iOjAuMH0sIlBhZGRpbmciOnsiJGlkIjoiNTQyIiwiVG9wIjowLjAsIkxlZnQiOjAuMCwiUmlnaHQiOjAuMCwiQm90dG9tIjowLjB9LCJCYWNrZ3JvdW5kIjp7IiRpZCI6IjU0MyIsIkNvbG9yIjp7IiRpZCI6IjU0NCIsIkEiOjYzLCJSIjoyMzMsIkciOjExMywiQiI6NTB9fSwiSXNWaXNpYmxlIjp0cnVlLCJXaWR0aCI6MC4wLCJIZWlnaHQiOjAuMCwiQm9yZGVyU3R5bGUiOnsiJGlkIjoiNTQ1IiwiTGluZUNvbG9yIjp7IiRpZCI6IjU0NiIsIiR0eXBlIjoiTkxSRS5Db21tb24uRG9tLlNvbGlkQ29sb3JCcnVzaCwgTkxSRS5Db21tb24iLCJDb2xvciI6eyIkaWQiOiI1NDciLCJBIjoyNTUsIlIiOjI1NSwiRyI6MjU1LCJCIjoyNTV9fSwiTGluZVdlaWdodCI6MC4wLCJMaW5lVHlwZSI6MCwiUGFyZW50U3R5bGUiOm51bGx9LCJQYXJlbnRTdHlsZSI6bnVsbH0sIk1hcmdpbiI6eyIkaWQiOiI1NDgiLCJUb3AiOjAuMCwiTGVmdCI6MC4wLCJSaWdodCI6MC4wLCJCb3R0b20iOjAuMH0sIlBhZGRpbmciOnsiJGlkIjoiNTQ5IiwiVG9wIjowLjAsIkxlZnQiOjAuMCwiUmlnaHQiOjAuMCwiQm90dG9tIjowLjB9LCJCYWNrZ3JvdW5kIjpudWxsLCJJc1Zpc2libGUiOnRydWUsIldpZHRoIjowLjAsIkhlaWdodCI6MC4wLCJCb3JkZXJTdHlsZSI6bnVsbCwiUGFyZW50U3R5bGUiOm51bGx9LCJCYWNrZ3JvdW5kU3R5bGUiOnsiJGlkIjoiNTUwIiwiTWFyZ2luIjp7IiRpZCI6IjU1MSIsIlRvcCI6MC4wLCJMZWZ0IjowLjAsIlJpZ2h0IjowLjAsIkJvdHRvbSI6MC4wfSwiUGFkZGluZyI6eyIkaWQiOiI1NTIiLCJUb3AiOjAuMCwiTGVmdCI6MC4wLCJSaWdodCI6MC4wLCJCb3R0b20iOjAuMH0sIkJhY2tncm91bmQiOnsiJGlkIjoiNTUzIiwiQ29sb3IiOnsiJGlkIjoiNTU0IiwiQSI6NTEsIlIiOjIwMCwiRyI6MjAwLCJCIjoyMDB9fSwiSXNWaXNpYmxlIjp0cnVlLCJXaWR0aCI6MC4wLCJIZWlnaHQiOjAuMCwiQm9yZGVyU3R5bGUiOnsiJGlkIjoiNTU1IiwiTGluZUNvbG9yIjp7IiRpZCI6IjU1NiIsIiR0eXBlIjoiTkxSRS5Db21tb24uRG9tLlNvbGlkQ29sb3JCcnVzaCwgTkxSRS5Db21tb24iLCJDb2xvciI6eyIkaWQiOiI1NTciLCJBIjoyNTUsIlIiOjIzNCwiRyI6MjIsIkIiOjMwfX0sIkxpbmVXZWlnaHQiOjAuMCwiTGluZVR5cGUiOjAsIlBhcmVudFN0eWxlIjpudWxsfSwiUGFyZW50U3R5bGUiOm51bGx9LCJNYXJnaW4iOnsiJGlkIjoiNTU4IiwiVG9wIjowLjAsIkxlZnQiOjAuMCwiUmlnaHQiOjAuMCwiQm90dG9tIjowLjB9LCJQYWRkaW5nIjp7IiRpZCI6IjU1OSIsIlRvcCI6MC4wLCJMZWZ0IjowLjAsIlJpZ2h0IjowLjAsIkJvdHRvbSI6MC4wfSwiSXNWaXNpYmxlIjp0cnVlLCJXaWR0aCI6MC4wLCJIZWlnaHQiOjAuMCwiQm9yZGVyU3R5bGUiOnsiJGlkIjoiNTYwIiwiTGluZUNvbG9yIjpudWxsLCJMaW5lV2VpZ2h0IjowLjAsIkxpbmVUeXBlIjowLCJQYXJlbnRTdHlsZSI6bnVsbH0sIlBhcmVudFN0eWxlIjpudWxsfX1dLCJJZCI6IjBhMjRhMzhmLTYyZmUtNGVlNi1iYjUxLTc1NGU4M2FmNmVlNSIsIkluZGV4IjoxLCJIZWFkZXJUZXh0IjoiRm91bmRhdGlvbiBwb3VyIiwiU3R5bGUiOnsiJGlkIjoiNTYxIiwiU3R5bGVJZCI6Ijk4NTEzZTEwLTU1MWMtNGYzMC1hYzExLWEwNjkwZTkwMzEzNCIsIkhlYWRlclN0eWxlIjp7IiRpZCI6IjU2MiIsIlRleHRJc1ZlcnRpY2FsIjpmYWxzZSwiVGV4dFN0eWxlIjp7IiRpZCI6IjU2MyIsIkZvbnRTZXR0aW5ncyI6eyIkaWQiOiI1NjQiLCJGb250U2l6ZSI6MTEsIkZvbnROYW1lIjoiQ2FsaWJyaSIsIklzQm9sZCI6ZmFsc2UsIklzSXRhbGljIjpmYWxzZSwiSXNVbmRlcmxpbmVkIjpmYWxzZSwiUGFyZW50U3R5bGUiOm51bGx9LCJBdXRvU2l6ZSI6MiwiRm9yZWdyb3VuZCI6eyIkaWQiOiI1NjUiLCJDb2xvciI6eyIkaWQiOiI1NjY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1NjciLCJUb3AiOjAuMCwiTGVmdCI6MC4wLCJSaWdodCI6MC4wLCJCb3R0b20iOjAuMH0sIlBhZGRpbmciOnsiJGlkIjoiNTY4IiwiVG9wIjowLjAsIkxlZnQiOjAuMCwiUmlnaHQiOjAuMCwiQm90dG9tIjowLjB9LCJCYWNrZ3JvdW5kIjp7IiRpZCI6IjU2OSIsIkNvbG9yIjp7IiRpZCI6IjU3MCIsIkEiOjI1NSwiUiI6MjU1LCJHIjoyNTUsIkIiOjI1NX19LCJJc1Zpc2libGUiOnRydWUsIldpZHRoIjowLjAsIkhlaWdodCI6MC4wLCJCb3JkZXJTdHlsZSI6bnVsbCwiUGFyZW50U3R5bGUiOm51bGx9LCJSZWN0YW5nbGVTdHlsZSI6eyIkaWQiOiI1NzEiLCJNYXJnaW4iOnsiJGlkIjoiNTcyIiwiVG9wIjowLjAsIkxlZnQiOjAuMCwiUmlnaHQiOjAuMCwiQm90dG9tIjowLjB9LCJQYWRkaW5nIjp7IiRpZCI6IjU3MyIsIlRvcCI6MC4wLCJMZWZ0IjowLjAsIlJpZ2h0IjowLjAsIkJvdHRvbSI6MC4wfSwiQmFja2dyb3VuZCI6eyIkaWQiOiI1NzQiLCJDb2xvciI6eyIkaWQiOiI1NzUiLCJBIjoyNTUsIlIiOjQ4LCJHIjo2MCwiQiI6NzB9fSwiSXNWaXNpYmxlIjp0cnVlLCJXaWR0aCI6MC4wLCJIZWlnaHQiOjAuMCwiQm9yZGVyU3R5bGUiOnsiJGlkIjoiNTc2IiwiTGluZUNvbG9yIjp7IiRpZCI6IjU3NyIsIiR0eXBlIjoiTkxSRS5Db21tb24uRG9tLlNvbGlkQ29sb3JCcnVzaCwgTkxSRS5Db21tb24iLCJDb2xvciI6eyIkaWQiOiI1NzgiLCJBIjoyNTUsIlIiOjI1NSwiRyI6MjU1LCJCIjoyNTV9fSwiTGluZVdlaWdodCI6MC4wLCJMaW5lVHlwZSI6MCwiUGFyZW50U3R5bGUiOm51bGx9LCJQYXJlbnRTdHlsZSI6bnVsbH0sIk1hcmdpbiI6eyIkaWQiOiI1NzkiLCJUb3AiOjAuMCwiTGVmdCI6MC4wLCJSaWdodCI6MC4wLCJCb3R0b20iOjAuMH0sIlBhZGRpbmciOnsiJGlkIjoiNTgwIiwiVG9wIjowLjAsIkxlZnQiOjAuMCwiUmlnaHQiOjAuMCwiQm90dG9tIjowLjB9LCJCYWNrZ3JvdW5kIjpudWxsLCJJc1Zpc2libGUiOnRydWUsIldpZHRoIjowLjAsIkhlaWdodCI6MC4wLCJCb3JkZXJTdHlsZSI6bnVsbCwiUGFyZW50U3R5bGUiOm51bGx9LCJCYWNrZ3JvdW5kU3R5bGUiOnsiJGlkIjoiNTgxIiwiTWFyZ2luIjp7IiRpZCI6IjU4MiIsIlRvcCI6MC4wLCJMZWZ0IjowLjAsIlJpZ2h0IjowLjAsIkJvdHRvbSI6MC4wfSwiUGFkZGluZyI6eyIkaWQiOiI1ODMiLCJUb3AiOjAuMCwiTGVmdCI6MC4wLCJSaWdodCI6MC4wLCJCb3R0b20iOjAuMH0sIkJhY2tncm91bmQiOnsiJGlkIjoiNTg0IiwiQ29sb3IiOnsiJGlkIjoiNTg1IiwiQSI6NTEsIlIiOjIwMCwiRyI6MjAwLCJCIjoyMDB9fSwiSXNWaXNpYmxlIjp0cnVlLCJXaWR0aCI6MC4wLCJIZWlnaHQiOjAuMCwiQm9yZGVyU3R5bGUiOnsiJGlkIjoiNTg2IiwiTGluZUNvbG9yIjp7IiRpZCI6IjU4NyIsIiR0eXBlIjoiTkxSRS5Db21tb24uRG9tLlNvbGlkQ29sb3JCcnVzaCwgTkxSRS5Db21tb24iLCJDb2xvciI6eyIkaWQiOiI1ODgiLCJBIjoyNTUsIlIiOjIzNCwiRyI6MjIsIkIiOjMwfX0sIkxpbmVXZWlnaHQiOjAuMCwiTGluZVR5cGUiOjAsIlBhcmVudFN0eWxlIjpudWxsfSwiUGFyZW50U3R5bGUiOm51bGx9LCJJc0Fib3ZlVGltZWJhbmQiOmZhbHNlLCJTcGFjaW5nIjozLCJEZWZhdWx0U3dpbWxhbmVUYXNrU3R5bGUiOnsiJGlkIjoiNTg5IiwiJHR5cGUiOiJOTFJFLkNvbW1vbi5Eb20uU3R5bGVzLkV4cGxpY2l0U2V0YWJsZVRhc2tTdHlsZSwgTkxSRS5Db21tb24iLCJTaGFwZSI6MSwiU2hhcGVUaGlja25lc3MiOjAsIkR1cmF0aW9uRm9ybWF0IjowLCJJbmNsdWRlTm9uV29ya2luZ0RheXNJbkR1cmF0aW9uIjpmYWxzZSwiUGVyY2VudGFnZUNvbXBsZXRlU3R5bGUiOnsiJGlkIjoiNTkwIiwiRm9udFNldHRpbmdzIjp7IiRpZCI6IjU5MSIsIkZvbnRTaXplIjoxMCwiRm9udE5hbWUiOiJDYWxpYnJpIiwiSXNCb2xkIjpmYWxzZSwiSXNJdGFsaWMiOmZhbHNlLCJJc1VuZGVybGluZWQiOmZhbHNlLCJQYXJlbnRTdHlsZSI6bnVsbH0sIkF1dG9TaXplIjowLCJGb3JlZ3JvdW5kIjp7IiRpZCI6IjU5MiIsIkNvbG9yIjp7IiRpZCI6IjU5M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1OTQiLCJUb3AiOjAuMCwiTGVmdCI6MC4wLCJSaWdodCI6MC4wLCJCb3R0b20iOjAuMH0sIlBhZGRpbmciOnsiJGlkIjoiNTk1IiwiVG9wIjowLjAsIkxlZnQiOjAuMCwiUmlnaHQiOjAuMCwiQm90dG9tIjowLjB9LCJCYWNrZ3JvdW5kIjp7IiRpZCI6IjU5NiIsIkNvbG9yIjp7IiRpZCI6IjU5NyIsIkEiOjg5LCJSIjowLCJHIjowLCJCIjowfX0sIklzVmlzaWJsZSI6dHJ1ZSwiV2lkdGgiOjAuMCwiSGVpZ2h0IjowLjAsIkJvcmRlclN0eWxlIjp7IiRpZCI6IjU5OCIsIkxpbmVDb2xvciI6bnVsbCwiTGluZVdlaWdodCI6MC4wLCJMaW5lVHlwZSI6MCwiUGFyZW50U3R5bGUiOm51bGx9LCJQYXJlbnRTdHlsZSI6bnVsbH0sIkR1cmF0aW9uU3R5bGUiOnsiJGlkIjoiNTk5IiwiRm9udFNldHRpbmdzIjp7IiRpZCI6IjYwMCIsIkZvbnRTaXplIjoxMCwiRm9udE5hbWUiOiJDYWxpYnJpIiwiSXNCb2xkIjpmYWxzZSwiSXNJdGFsaWMiOmZhbHNlLCJJc1VuZGVybGluZWQiOmZhbHNlLCJQYXJlbnRTdHlsZSI6bnVsbH0sIkF1dG9TaXplIjowLCJGb3JlZ3JvdW5kIjp7IiRpZCI6IjYwMSIsIkNvbG9yIjp7IiRpZCI6IjYwM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YwMyIsIlRvcCI6MC4wLCJMZWZ0IjowLjAsIlJpZ2h0IjowLjAsIkJvdHRvbSI6MC4wfSwiUGFkZGluZyI6eyIkaWQiOiI2MDQiLCJUb3AiOjAuMCwiTGVmdCI6MC4wLCJSaWdodCI6MC4wLCJCb3R0b20iOjAuMH0sIkJhY2tncm91bmQiOnsiJGlkIjoiNjA1IiwiQ29sb3IiOnsiJGlkIjoiNjA2IiwiQSI6MjU1LCJSIjoyMzcsIkciOjEyNSwiQiI6NDl9fSwiSXNWaXNpYmxlIjp0cnVlLCJXaWR0aCI6MC4wLCJIZWlnaHQiOjAuMCwiQm9yZGVyU3R5bGUiOnsiJGlkIjoiNjA3IiwiTGluZUNvbG9yIjpudWxsLCJMaW5lV2VpZ2h0IjowLjAsIkxpbmVUeXBlIjowLCJQYXJlbnRTdHlsZSI6bnVsbH0sIlBhcmVudFN0eWxlIjpudWxsfSwiSG9yaXpvbnRhbENvbm5lY3RvclN0eWxlIjp7IiRpZCI6IjYwOCIsIkxpbmVDb2xvciI6eyIkaWQiOiI2MDkiLCIkdHlwZSI6Ik5MUkUuQ29tbW9uLkRvbS5Tb2xpZENvbG9yQnJ1c2gsIE5MUkUuQ29tbW9uIiwiQ29sb3IiOnsiJGlkIjoiNjEwIiwiQSI6MjU1LCJSIjowLCJHIjowLCJCIjowfX0sIkxpbmVXZWlnaHQiOjAuMCwiTGluZVR5cGUiOjAsIlBhcmVudFN0eWxlIjpudWxsfSwiVmVydGljYWxDb25uZWN0b3JTdHlsZSI6eyIkaWQiOiI2MTEiLCJMaW5lQ29sb3IiOnsiJGlkIjoiNjEyIiwiJHR5cGUiOiJOTFJFLkNvbW1vbi5Eb20uU29saWRDb2xvckJydXNoLCBOTFJFLkNvbW1vbiIsIkNvbG9yIjp7IiRpZCI6IjYxMy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YxNCIsIlNoYXBlU3R5bGUiOnsiJGlkIjoiNjE1IiwiTWFyZ2luIjp7IiRpZCI6IjYxNiIsIlRvcCI6MC4wLCJMZWZ0IjowLjAsIlJpZ2h0IjowLjAsIkJvdHRvbSI6MC4wfSwiUGFkZGluZyI6eyIkaWQiOiI2MTciLCJUb3AiOjAuMCwiTGVmdCI6MC4wLCJSaWdodCI6MC4wLCJCb3R0b20iOjAuMH0sIkJhY2tncm91bmQiOnsiJGlkIjoiNjE4IiwiQ29sb3IiOnsiJGlkIjoiNjE5IiwiQSI6MTUzLCJSIjowLCJHIjowLCJCIjowfX0sIklzVmlzaWJsZSI6dHJ1ZSwiV2lkdGgiOjAuMCwiSGVpZ2h0IjowLjAsIkJvcmRlclN0eWxlIjp7IiRpZCI6IjYyMCIsIkxpbmVDb2xvciI6eyIkaWQiOiI2MjEiLCIkdHlwZSI6Ik5MUkUuQ29tbW9uLkRvbS5Tb2xpZENvbG9yQnJ1c2gsIE5MUkUuQ29tbW9uIiwiQ29sb3IiOnsiJGlkIjoiNjIyIiwiQSI6MjU1LCJSIjoyNTUsIkciOjAsIkIiOjB9fSwiTGluZVdlaWdodCI6MC4wLCJMaW5lVHlwZSI6MCwiUGFyZW50U3R5bGUiOm51bGx9LCJQYXJlbnRTdHlsZSI6bnVsbH0sIk1hcmdpbiI6eyIkaWQiOiI2MjMiLCJUb3AiOjAuMCwiTGVmdCI6MC4wLCJSaWdodCI6MC4wLCJCb3R0b20iOjAuMH0sIlBhZGRpbmciOnsiJGlkIjoiNjI0IiwiVG9wIjowLjAsIkxlZnQiOjAuMCwiUmlnaHQiOjAuMCwiQm90dG9tIjowLjB9LCJCYWNrZ3JvdW5kIjpudWxsLCJJc1Zpc2libGUiOnRydWUsIldpZHRoIjowLjAsIkhlaWdodCI6MC4wLCJCb3JkZXJTdHlsZSI6bnVsbCwiUGFyZW50U3R5bGUiOm51bGx9LCJTaGFwZVN0eWxlIjp7IiRpZCI6IjYyNSIsIk1hcmdpbiI6eyIkaWQiOiI2MjYiLCJUb3AiOjAuMCwiTGVmdCI6NC4wLCJSaWdodCI6NC4wLCJCb3R0b20iOjAuMH0sIlBhZGRpbmciOnsiJGlkIjoiNjI3IiwiVG9wIjowLjAsIkxlZnQiOjAuMCwiUmlnaHQiOjAuMCwiQm90dG9tIjowLjB9LCJCYWNrZ3JvdW5kIjp7IiRpZCI6IjYyOCIsIkNvbG9yIjp7IiRpZCI6IjYyOSIsIkEiOjI1NSwiUiI6MjMzLCJHIjoxMTMsIkIiOjUwfX0sIklzVmlzaWJsZSI6dHJ1ZSwiV2lkdGgiOjAuMCwiSGVpZ2h0IjoxMC4wLCJCb3JkZXJTdHlsZSI6eyIkaWQiOiI2MzAiLCJMaW5lQ29sb3IiOnsiJGlkIjoiNjMxIiwiJHR5cGUiOiJOTFJFLkNvbW1vbi5Eb20uU29saWRDb2xvckJydXNoLCBOTFJFLkNvbW1vbiIsIkNvbG9yIjp7IiRpZCI6IjYzMiIsIkEiOjI1NSwiUiI6MjM0LCJHIjoyMiwiQiI6MzB9fSwiTGluZVdlaWdodCI6MC4wLCJMaW5lVHlwZSI6MCwiUGFyZW50U3R5bGUiOm51bGx9LCJQYXJlbnRTdHlsZSI6bnVsbH0sIlRpdGxlU3R5bGUiOnsiJGlkIjoiNjMzIiwiRm9udFNldHRpbmdzIjp7IiRpZCI6IjYzNCIsIkZvbnRTaXplIjoxMSwiRm9udE5hbWUiOiJDYWxpYnJpIiwiSXNCb2xkIjpmYWxzZSwiSXNJdGFsaWMiOmZhbHNlLCJJc1VuZGVybGluZWQiOmZhbHNlLCJQYXJlbnRTdHlsZSI6bnVsbH0sIkF1dG9TaXplIjowLCJGb3JlZ3JvdW5kIjp7IiRpZCI6IjYzNSIsIkNvbG9yIjp7IiRpZCI6IjYzN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2MzciLCJUb3AiOjAuMCwiTGVmdCI6MC4wLCJSaWdodCI6MC4wLCJCb3R0b20iOjAuMH0sIlBhZGRpbmciOnsiJGlkIjoiNjM4IiwiVG9wIjowLjAsIkxlZnQiOjAuMCwiUmlnaHQiOjAuMCwiQm90dG9tIjowLjB9LCJCYWNrZ3JvdW5kIjp7IiRpZCI6IjYzOSIsIkNvbG9yIjp7IiRpZCI6IjY0MCIsIkEiOjI1NSwiUiI6MCwiRyI6MCwiQiI6MH19LCJJc1Zpc2libGUiOnRydWUsIldpZHRoIjowLjAsIkhlaWdodCI6MC4wLCJCb3JkZXJTdHlsZSI6eyIkaWQiOiI2NDEiLCJMaW5lQ29sb3IiOm51bGwsIkxpbmVXZWlnaHQiOjAuMCwiTGluZVR5cGUiOjAsIlBhcmVudFN0eWxlIjpudWxsfSwiUGFyZW50U3R5bGUiOm51bGx9LCJEYXRlU3R5bGUiOnsiJGlkIjoiNjQyIiwiRm9udFNldHRpbmdzIjp7IiRpZCI6IjY0MyIsIkZvbnRTaXplIjoxMCwiRm9udE5hbWUiOiJDYWxpYnJpIiwiSXNCb2xkIjpmYWxzZSwiSXNJdGFsaWMiOmZhbHNlLCJJc1VuZGVybGluZWQiOmZhbHNlLCJQYXJlbnRTdHlsZSI6bnVsbH0sIkF1dG9TaXplIjowLCJGb3JlZ3JvdW5kIjp7IiRpZCI6IjY0NCIsIkNvbG9yIjp7IiRpZCI6IjY0N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2NDYiLCJUb3AiOjAuMCwiTGVmdCI6MC4wLCJSaWdodCI6MC4wLCJCb3R0b20iOjAuMH0sIlBhZGRpbmciOnsiJGlkIjoiNjQ3IiwiVG9wIjowLjAsIkxlZnQiOjAuMCwiUmlnaHQiOjAuMCwiQm90dG9tIjowLjB9LCJCYWNrZ3JvdW5kIjp7IiRpZCI6IjY0OCIsIkNvbG9yIjp7IiRpZCI6IjY0OSIsIkEiOjI1NSwiUiI6MTQsIkciOjQwLCJCIjo2NX19LCJJc1Zpc2libGUiOnRydWUsIldpZHRoIjowLjAsIkhlaWdodCI6MC4wLCJCb3JkZXJTdHlsZSI6eyIkaWQiOiI2NTAiLCJMaW5lQ29sb3IiOm51bGwsIkxpbmVXZWlnaHQiOjAuMCwiTGluZVR5cGUiOjAsIlBhcmVudFN0eWxlIjpudWxsfSwiUGFyZW50U3R5bGUiOm51bGx9LCJEYXRlRm9ybWF0Ijp7IiRpZCI6IjY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TIiLCJGb3JtYXQiOjAsIklzVmlzaWJsZSI6ZmFsc2UsIkxhc3RLbm93blZpc2liaWxpdHlTdGF0ZSI6ZmFsc2V9LCJJc1Zpc2libGUiOnRydWUsIlBhcmVudFN0eWxlIjpudWxsLCJfZXhwbGljaXRseVNldCI6eyIkaWQiOiI2NTM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NjU0IiwiU2hhcGUiOjEsIkNvbm5lY3Rvck1hcmdpbiI6eyIkaWQiOiI2NTUiLCJUb3AiOjAuMCwiTGVmdCI6Mi4wLCJSaWdodCI6Mi4wLCJCb3R0b20iOjAuMH0sIkNvbm5lY3RvclN0eWxlIjp7IiRpZCI6IjY1NiIsIkxpbmVDb2xvciI6eyIkaWQiOiI2NTciLCIkdHlwZSI6Ik5MUkUuQ29tbW9uLkRvbS5Tb2xpZENvbG9yQnJ1c2gsIE5MUkUuQ29tbW9uIiwiQ29sb3IiOnsiJGlkIjoiNjU4IiwiQSI6MTI3LCJSIjoxMjgsIkciOjUzLCJCIjoxNH19LCJMaW5lV2VpZ2h0IjoxLjAsIkxpbmVUeXBlIjowLCJQYXJlbnRTdHlsZSI6bnVsbH0sIklzQmVsb3dUaW1lYmFuZCI6ZmFsc2UsIlBvc2l0aW9uT25UYXNrIjoxLCJIaWRlRGF0ZSI6ZmFsc2UsIlNoYXBlU2l6ZSI6MCwiU3BhY2luZyI6MC4wLCJQYWRkaW5nIjp7IiRpZCI6IjY1OSIsIlRvcCI6NS4wLCJMZWZ0IjozLjAsIlJpZ2h0IjowLjAsIkJvdHRvbSI6Mi4wfSwiU2hhcGVTdHlsZSI6eyIkaWQiOiI2NjAiLCJNYXJnaW4iOnsiJGlkIjoiNjYxIiwiVG9wIjowLjAsIkxlZnQiOjAuMCwiUmlnaHQiOjAuMCwiQm90dG9tIjowLjB9LCJQYWRkaW5nIjp7IiRpZCI6IjY2MiIsIlRvcCI6MC4wLCJMZWZ0IjowLjAsIlJpZ2h0IjowLjAsIkJvdHRvbSI6MC4wfSwiQmFja2dyb3VuZCI6eyIkaWQiOiI2NjMiLCJDb2xvciI6eyIkaWQiOiI2NjQiLCJBIjoyNTUsIlIiOjEyOCwiRyI6NTMsIkIiOjE0fX0sIklzVmlzaWJsZSI6dHJ1ZSwiV2lkdGgiOjEyLjAsIkhlaWdodCI6MTQuMCwiQm9yZGVyU3R5bGUiOnsiJGlkIjoiNjY1IiwiTGluZUNvbG9yIjp7IiRpZCI6IjY2NiIsIiR0eXBlIjoiTkxSRS5Db21tb24uRG9tLlNvbGlkQ29sb3JCcnVzaCwgTkxSRS5Db21tb24iLCJDb2xvciI6eyIkaWQiOiI2NjciLCJBIjoyNTUsIlIiOjI1NSwiRyI6MjU1LCJCIjoyNTV9fSwiTGluZVdlaWdodCI6MC4wLCJMaW5lVHlwZSI6MCwiUGFyZW50U3R5bGUiOm51bGx9LCJQYXJlbnRTdHlsZSI6bnVsbH0sIlRpdGxlU3R5bGUiOnsiJGlkIjoiNjY4IiwiRm9udFNldHRpbmdzIjp7IiRpZCI6IjY2OSIsIkZvbnRTaXplIjoxMSwiRm9udE5hbWUiOiJDYWxpYnJpIiwiSXNCb2xkIjpmYWxzZSwiSXNJdGFsaWMiOmZhbHNlLCJJc1VuZGVybGluZWQiOmZhbHNlLCJQYXJlbnRTdHlsZSI6bnVsbH0sIkF1dG9TaXplIjowLCJGb3JlZ3JvdW5kIjp7IiRpZCI6IjY3MCIsIkNvbG9yIjp7IiRpZCI6IjY3M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2NzIiLCJUb3AiOjAuMCwiTGVmdCI6MC4wLCJSaWdodCI6MC4wLCJCb3R0b20iOjAuMH0sIlBhZGRpbmciOnsiJGlkIjoiNjczIiwiVG9wIjowLjAsIkxlZnQiOjAuMCwiUmlnaHQiOjAuMCwiQm90dG9tIjowLjB9LCJCYWNrZ3JvdW5kIjp7IiRpZCI6IjY3NCIsIkNvbG9yIjp7IiRpZCI6IjY3NSIsIkEiOjI1NSwiUiI6MCwiRyI6MCwiQiI6MH19LCJJc1Zpc2libGUiOnRydWUsIldpZHRoIjowLjAsIkhlaWdodCI6MC4wLCJCb3JkZXJTdHlsZSI6eyIkaWQiOiI2NzYiLCJMaW5lQ29sb3IiOm51bGwsIkxpbmVXZWlnaHQiOjAuMCwiTGluZVR5cGUiOjAsIlBhcmVudFN0eWxlIjpudWxsfSwiUGFyZW50U3R5bGUiOm51bGx9LCJEYXRlU3R5bGUiOnsiJGlkIjoiNjc3IiwiRm9udFNldHRpbmdzIjp7IiRpZCI6IjY3OCIsIkZvbnRTaXplIjoxMCwiRm9udE5hbWUiOiJDYWxpYnJpIiwiSXNCb2xkIjpmYWxzZSwiSXNJdGFsaWMiOmZhbHNlLCJJc1VuZGVybGluZWQiOmZhbHNlLCJQYXJlbnRTdHlsZSI6bnVsbH0sIkF1dG9TaXplIjowLCJGb3JlZ3JvdW5kIjp7IiRpZCI6IjY3OSIsIkNvbG9yIjp7IiRpZCI6IjY4M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2ODEiLCJUb3AiOjAuMCwiTGVmdCI6MC4wLCJSaWdodCI6MC4wLCJCb3R0b20iOjAuMH0sIlBhZGRpbmciOnsiJGlkIjoiNjgyIiwiVG9wIjowLjAsIkxlZnQiOjAuMCwiUmlnaHQiOjAuMCwiQm90dG9tIjowLjB9LCJCYWNrZ3JvdW5kIjp7IiRpZCI6IjY4MyIsIkNvbG9yIjp7IiRpZCI6IjY4NCIsIkEiOjI1NSwiUiI6MTQsIkciOjQwLCJCIjo2NX19LCJJc1Zpc2libGUiOnRydWUsIldpZHRoIjowLjAsIkhlaWdodCI6MC4wLCJCb3JkZXJTdHlsZSI6eyIkaWQiOiI2ODUiLCJMaW5lQ29sb3IiOm51bGwsIkxpbmVXZWlnaHQiOjAuMCwiTGluZVR5cGUiOjAsIlBhcmVudFN0eWxlIjpudWxsfSwiUGFyZW50U3R5bGUiOm51bGx9LCJEYXRlRm9ybWF0Ijp7IiRpZCI6IjY4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ODciLCJGb3JtYXQiOjAsIklzVmlzaWJsZSI6ZmFsc2UsIkxhc3RLbm93blZpc2liaWxpdHlTdGF0ZSI6ZmFsc2V9LCJJc1Zpc2libGUiOmZhbHNlLCJQYXJlbnRTdHlsZSI6bnVsbH0sIkRlZmF1bHRTd2ltbGFuZU1pbGVzdG9uZVN0eWxlIjp7IiRpZCI6IjY4OCIsIlRpdGxlUG9zaXRpb24iOiJMZWZ0IiwiRGF0ZVBvc2l0aW9uIjoiUmlnaHQiLCJTaGFwZVR5cGUiOjEsIlNoYXBlU2l6ZSI6MCwiU3BhY2luZyI6NSwiU2hhcGVTdHlsZSI6eyIkaWQiOiI2ODkiLCJNYXJnaW4iOnsiJGlkIjoiNjkwIiwiVG9wIjowLjAsIkxlZnQiOjAuMCwiUmlnaHQiOjAuMCwiQm90dG9tIjowLjB9LCJQYWRkaW5nIjp7IiRpZCI6IjY5MSIsIlRvcCI6MC4wLCJMZWZ0IjowLjAsIlJpZ2h0IjowLjAsIkJvdHRvbSI6MC4wfSwiQmFja2dyb3VuZCI6eyIkaWQiOiI2OTIiLCJDb2xvciI6eyIkaWQiOiI2OTMiLCJBIjoyNTUsIlIiOjIzMywiRyI6MTEzLCJCIjo1MH19LCJJc1Zpc2libGUiOnRydWUsIldpZHRoIjoxMi4wLCJIZWlnaHQiOjE0LjAsIkJvcmRlclN0eWxlIjp7IiRpZCI6IjY5NCIsIkxpbmVDb2xvciI6eyIkaWQiOiI2OTUiLCIkdHlwZSI6Ik5MUkUuQ29tbW9uLkRvbS5Tb2xpZENvbG9yQnJ1c2gsIE5MUkUuQ29tbW9uIiwiQ29sb3IiOnsiJGlkIjoiNjk2IiwiQSI6MjU1LCJSIjoyMzQsIkciOjIyLCJCIjozMH19LCJMaW5lV2VpZ2h0IjowLjAsIkxpbmVUeXBlIjowLCJQYXJlbnRTdHlsZSI6bnVsbH0sIlBhcmVudFN0eWxlIjpudWxsfSwiVGl0bGVTdHlsZSI6eyIkaWQiOiI2OTciLCJGb250U2V0dGluZ3MiOnsiJGlkIjoiNjk4IiwiRm9udFNpemUiOjExLCJGb250TmFtZSI6IkNhbGlicmkiLCJJc0JvbGQiOmZhbHNlLCJJc0l0YWxpYyI6ZmFsc2UsIklzVW5kZXJsaW5lZCI6ZmFsc2UsIlBhcmVudFN0eWxlIjpudWxsfSwiQXV0b1NpemUiOjAsIkZvcmVncm91bmQiOnsiJGlkIjoiNjk5IiwiQ29sb3IiOnsiJGlkIjoiNzAw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cwMSIsIlRvcCI6MC4wLCJMZWZ0IjowLjAsIlJpZ2h0IjowLjAsIkJvdHRvbSI6MC4wfSwiUGFkZGluZyI6eyIkaWQiOiI3MDIiLCJUb3AiOjAuMCwiTGVmdCI6MC4wLCJSaWdodCI6MC4wLCJCb3R0b20iOjAuMH0sIkJhY2tncm91bmQiOnsiJGlkIjoiNzAzIiwiQ29sb3IiOnsiJGlkIjoiNzA0IiwiQSI6MjU1LCJSIjowLCJHIjowLCJCIjowfX0sIklzVmlzaWJsZSI6dHJ1ZSwiV2lkdGgiOjAuMCwiSGVpZ2h0IjowLjAsIkJvcmRlclN0eWxlIjp7IiRpZCI6IjcwNSIsIkxpbmVDb2xvciI6bnVsbCwiTGluZVdlaWdodCI6MC4wLCJMaW5lVHlwZSI6MCwiUGFyZW50U3R5bGUiOm51bGx9LCJQYXJlbnRTdHlsZSI6bnVsbH0sIkRhdGVTdHlsZSI6eyIkaWQiOiI3MDYiLCJGb250U2V0dGluZ3MiOnsiJGlkIjoiNzA3IiwiRm9udFNpemUiOjEwLCJGb250TmFtZSI6IkNhbGlicmkiLCJJc0JvbGQiOmZhbHNlLCJJc0l0YWxpYyI6ZmFsc2UsIklzVW5kZXJsaW5lZCI6ZmFsc2UsIlBhcmVudFN0eWxlIjpudWxsfSwiQXV0b1NpemUiOjAsIkZvcmVncm91bmQiOnsiJGlkIjoiNzA4IiwiQ29sb3IiOnsiJGlkIjoiNzA5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cxMCIsIlRvcCI6MC4wLCJMZWZ0IjowLjAsIlJpZ2h0IjowLjAsIkJvdHRvbSI6MC4wfSwiUGFkZGluZyI6eyIkaWQiOiI3MTEiLCJUb3AiOjAuMCwiTGVmdCI6MC4wLCJSaWdodCI6MC4wLCJCb3R0b20iOjAuMH0sIkJhY2tncm91bmQiOnsiJGlkIjoiNzEyIiwiQ29sb3IiOnsiJGlkIjoiNzEzIiwiQSI6MjU1LCJSIjoxNCwiRyI6NDAsIkIiOjY1fX0sIklzVmlzaWJsZSI6dHJ1ZSwiV2lkdGgiOjAuMCwiSGVpZ2h0IjowLjAsIkJvcmRlclN0eWxlIjp7IiRpZCI6IjcxNCIsIkxpbmVDb2xvciI6bnVsbCwiTGluZVdlaWdodCI6MC4wLCJMaW5lVHlwZSI6MCwiUGFyZW50U3R5bGUiOm51bGx9LCJQYXJlbnRTdHlsZSI6bnVsbH0sIkRhdGVGb3JtYXQiOnsiJGlkIjoiNz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xNiIsIkZvcm1hdCI6MCwiSXNWaXNpYmxlIjpmYWxzZSwiTGFzdEtub3duVmlzaWJpbGl0eVN0YXRlIjpmYWxzZX0sIklzVmlzaWJsZSI6dHJ1ZSwiUGFyZW50U3R5bGUiOm51bGx9LCJEZWZhdWx0U3dpbWxhbmVBY3Rpdml0eVN0eWxlIjp7IiRpZCI6IjcxNyIsIkhlYWRlclN0eWxlIjp7IiRpZCI6IjcxOCIsIlRleHRTdHlsZSI6eyIkaWQiOiI3MTkiLCJGb250U2V0dGluZ3MiOnsiJGlkIjoiNzIwIiwiRm9udFNpemUiOjExLCJGb250TmFtZSI6IkNhbGlicmkiLCJJc0JvbGQiOmZhbHNlLCJJc0l0YWxpYyI6ZmFsc2UsIklzVW5kZXJsaW5lZCI6ZmFsc2UsIlBhcmVudFN0eWxlIjpudWxsfSwiQXV0b1NpemUiOjIsIkZvcmVncm91bmQiOnsiJGlkIjoiNzIxIiwiQ29sb3IiOnsiJGlkIjoiNzI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zIzIiwiVG9wIjowLjAsIkxlZnQiOjAuMCwiUmlnaHQiOjAuMCwiQm90dG9tIjowLjB9LCJQYWRkaW5nIjp7IiRpZCI6IjcyNCIsIlRvcCI6MC4wLCJMZWZ0IjowLjAsIlJpZ2h0IjowLjAsIkJvdHRvbSI6MC4wfSwiQmFja2dyb3VuZCI6eyIkaWQiOiI3MjUiLCJDb2xvciI6eyIkaWQiOiI3MjYiLCJBIjoyNTUsIlIiOjAsIkciOjAsIkIiOjB9fSwiSXNWaXNpYmxlIjp0cnVlLCJXaWR0aCI6MC4wLCJIZWlnaHQiOjAuMCwiQm9yZGVyU3R5bGUiOm51bGwsIlBhcmVudFN0eWxlIjpudWxsfSwiUmVjdGFuZ2xlU3R5bGUiOnsiJGlkIjoiNzI3IiwiTWFyZ2luIjp7IiRpZCI6IjcyOCIsIlRvcCI6MC4wLCJMZWZ0IjowLjAsIlJpZ2h0IjowLjAsIkJvdHRvbSI6MC4wfSwiUGFkZGluZyI6eyIkaWQiOiI3MjkiLCJUb3AiOjAuMCwiTGVmdCI6MC4wLCJSaWdodCI6MC4wLCJCb3R0b20iOjAuMH0sIkJhY2tncm91bmQiOnsiJGlkIjoiNzMwIiwiQ29sb3IiOnsiJGlkIjoiNzMxIiwiQSI6NjMsIlIiOjIzMywiRyI6MTEzLCJCIjo1MH19LCJJc1Zpc2libGUiOnRydWUsIldpZHRoIjowLjAsIkhlaWdodCI6MC4wLCJCb3JkZXJTdHlsZSI6eyIkaWQiOiI3MzIiLCJMaW5lQ29sb3IiOnsiJGlkIjoiNzMzIiwiJHR5cGUiOiJOTFJFLkNvbW1vbi5Eb20uU29saWRDb2xvckJydXNoLCBOTFJFLkNvbW1vbiIsIkNvbG9yIjp7IiRpZCI6IjczNCIsIkEiOjI1NSwiUiI6MjU1LCJHIjoyNTUsIkIiOjI1NX19LCJMaW5lV2VpZ2h0IjowLjAsIkxpbmVUeXBlIjowLCJQYXJlbnRTdHlsZSI6bnVsbH0sIlBhcmVudFN0eWxlIjpudWxsfSwiTWFyZ2luIjp7IiRpZCI6IjczNSIsIlRvcCI6MC4wLCJMZWZ0IjowLjAsIlJpZ2h0IjowLjAsIkJvdHRvbSI6MC4wfSwiUGFkZGluZyI6eyIkaWQiOiI3MzYiLCJUb3AiOjAuMCwiTGVmdCI6MC4wLCJSaWdodCI6MC4wLCJCb3R0b20iOjAuMH0sIkJhY2tncm91bmQiOm51bGwsIklzVmlzaWJsZSI6dHJ1ZSwiV2lkdGgiOjAuMCwiSGVpZ2h0IjowLjAsIkJvcmRlclN0eWxlIjpudWxsLCJQYXJlbnRTdHlsZSI6bnVsbH0sIkJhY2tncm91bmRTdHlsZSI6eyIkaWQiOiI3MzciLCJNYXJnaW4iOnsiJGlkIjoiNzM4IiwiVG9wIjowLjAsIkxlZnQiOjAuMCwiUmlnaHQiOjAuMCwiQm90dG9tIjowLjB9LCJQYWRkaW5nIjp7IiRpZCI6IjczOSIsIlRvcCI6MC4wLCJMZWZ0IjowLjAsIlJpZ2h0IjowLjAsIkJvdHRvbSI6MC4wfSwiQmFja2dyb3VuZCI6eyIkaWQiOiI3NDAiLCJDb2xvciI6eyIkaWQiOiI3NDEiLCJBIjo1MSwiUiI6MjAwLCJHIjoyMDAsIkIiOjIwMH19LCJJc1Zpc2libGUiOnRydWUsIldpZHRoIjowLjAsIkhlaWdodCI6MC4wLCJCb3JkZXJTdHlsZSI6eyIkaWQiOiI3NDIiLCJMaW5lQ29sb3IiOnsiJGlkIjoiNzQzIiwiJHR5cGUiOiJOTFJFLkNvbW1vbi5Eb20uU29saWRDb2xvckJydXNoLCBOTFJFLkNvbW1vbiIsIkNvbG9yIjp7IiRpZCI6Ijc0NCIsIkEiOjI1NSwiUiI6MjM0LCJHIjoyMiwiQiI6MzB9fSwiTGluZVdlaWdodCI6MC4wLCJMaW5lVHlwZSI6MCwiUGFyZW50U3R5bGUiOm51bGx9LCJQYXJlbnRTdHlsZSI6bnVsbH0sIk1hcmdpbiI6eyIkaWQiOiI3NDUiLCJUb3AiOjAuMCwiTGVmdCI6MC4wLCJSaWdodCI6MC4wLCJCb3R0b20iOjAuMH0sIlBhZGRpbmciOnsiJGlkIjoiNzQ2IiwiVG9wIjowLjAsIkxlZnQiOjAuMCwiUmlnaHQiOjAuMCwiQm90dG9tIjowLjB9LCJJc1Zpc2libGUiOnRydWUsIldpZHRoIjowLjAsIkhlaWdodCI6MC4wLCJCb3JkZXJTdHlsZSI6eyIkaWQiOiI3NDciLCJMaW5lQ29sb3IiOm51bGwsIkxpbmVXZWlnaHQiOjAuMCwiTGluZVR5cGUiOjAsIlBhcmVudFN0eWxlIjpudWxsfSwiUGFyZW50U3R5bGUiOm51bGx9LCJNYXJnaW4iOnsiJGlkIjoiNzQ4IiwiVG9wIjowLjAsIkxlZnQiOjAuMCwiUmlnaHQiOjAuMCwiQm90dG9tIjowLjB9LCJQYWRkaW5nIjp7IiRpZCI6Ijc0OSIsIlRvcCI6MC4wLCJMZWZ0IjowLjAsIlJpZ2h0IjowLjAsIkJvdHRvbSI6MC4wfSwiSXNWaXNpYmxlIjp0cnVlLCJXaWR0aCI6MC4wLCJIZWlnaHQiOjAuMCwiQm9yZGVyU3R5bGUiOnsiJGlkIjoiNzUwIiwiTGluZUNvbG9yIjpudWxsLCJMaW5lV2VpZ2h0IjowLjAsIkxpbmVUeXBlIjowLCJQYXJlbnRTdHlsZSI6bnVsbH0sIlBhcmVudFN0eWxlIjpudWxsfX0seyIkaWQiOiI3NTEiLCJfYWN0aXZpdGllcyI6W3siJGlkIjoiNzUyIiwiX3Jvd3MiOlt7IiRpZCI6Ijc1MyIsIl90YXNrcyI6W3siJGlkIjoiNzU0IiwiX2F0dGFjaGVkTWlsZXN0b25lcyI6W10sIlRhc2tEZWZpbml0aW9uIjp7IiRpZCI6Ijc1NSIsIkdyb3VwTmFtZSI6bnVsbCwiU3RhcnREYXRlIjoiMjAyNi0wMy0xMVQwMDowMDowMCIsIkVuZERhdGUiOiIyMDI2LTAzLTI2VDIzOjU5OjAwIiwiUGVyY2VudGFnZUNvbXBsZXRlIjowLjAsIlN0eWxlIjp7IiRpZCI6Ijc1NiIsIlNoYXBlIjoxLCJTaGFwZVRoaWNrbmVzcyI6MCwiRHVyYXRpb25Gb3JtYXQiOjAsIkluY2x1ZGVOb25Xb3JraW5nRGF5c0luRHVyYXRpb24iOmZhbHNlLCJQZXJjZW50YWdlQ29tcGxldGVTdHlsZSI6eyIkaWQiOiI3NTciLCJGb250U2V0dGluZ3MiOnsiJGlkIjoiNzU4IiwiRm9udFNpemUiOjEwLCJGb250TmFtZSI6IkNhbGlicmkiLCJJc0JvbGQiOmZhbHNlLCJJc0l0YWxpYyI6ZmFsc2UsIklzVW5kZXJsaW5lZCI6ZmFsc2UsIlBhcmVudFN0eWxlIjpudWxsfSwiQXV0b1NpemUiOjAsIkZvcmVncm91bmQiOnsiJGlkIjoiNzU5IiwiQ29sb3IiOnsiJGlkIjoiNzYw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c2MSIsIlRvcCI6MC4wLCJMZWZ0IjowLjAsIlJpZ2h0IjowLjAsIkJvdHRvbSI6MC4wfSwiUGFkZGluZyI6eyIkaWQiOiI3NjIiLCJUb3AiOjAuMCwiTGVmdCI6MC4wLCJSaWdodCI6MC4wLCJCb3R0b20iOjAuMH0sIkJhY2tncm91bmQiOnsiJGlkIjoiNzYzIiwiQ29sb3IiOnsiJGlkIjoiNzY0IiwiQSI6ODksIlIiOjAsIkciOjAsIkIiOjB9fSwiSXNWaXNpYmxlIjp0cnVlLCJXaWR0aCI6MC4wLCJIZWlnaHQiOjAuMCwiQm9yZGVyU3R5bGUiOnsiJGlkIjoiNzY1IiwiTGluZUNvbG9yIjpudWxsLCJMaW5lV2VpZ2h0IjowLjAsIkxpbmVUeXBlIjowLCJQYXJlbnRTdHlsZSI6bnVsbH0sIlBhcmVudFN0eWxlIjpudWxsfSwiRHVyYXRpb25TdHlsZSI6eyIkaWQiOiI3NjYiLCJGb250U2V0dGluZ3MiOnsiJGlkIjoiNzY3IiwiRm9udFNpemUiOjEwLCJGb250TmFtZSI6IkNhbGlicmkiLCJJc0JvbGQiOmZhbHNlLCJJc0l0YWxpYyI6ZmFsc2UsIklzVW5kZXJsaW5lZCI6ZmFsc2UsIlBhcmVudFN0eWxlIjpudWxsfSwiQXV0b1NpemUiOjAsIkZvcmVncm91bmQiOnsiJGlkIjoiNzY4IiwiQ29sb3IiOnsiJGlkIjoiNzY5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zcwIiwiVG9wIjowLjAsIkxlZnQiOjAuMCwiUmlnaHQiOjAuMCwiQm90dG9tIjowLjB9LCJQYWRkaW5nIjp7IiRpZCI6Ijc3MSIsIlRvcCI6MC4wLCJMZWZ0IjowLjAsIlJpZ2h0IjowLjAsIkJvdHRvbSI6MC4wfSwiQmFja2dyb3VuZCI6eyIkaWQiOiI3NzIiLCJDb2xvciI6eyIkaWQiOiI3NzMiLCJBIjoyNTUsIlIiOjIzNywiRyI6MTI1LCJCIjo0OX19LCJJc1Zpc2libGUiOnRydWUsIldpZHRoIjowLjAsIkhlaWdodCI6MC4wLCJCb3JkZXJTdHlsZSI6eyIkaWQiOiI3NzQiLCJMaW5lQ29sb3IiOm51bGwsIkxpbmVXZWlnaHQiOjAuMCwiTGluZVR5cGUiOjAsIlBhcmVudFN0eWxlIjpudWxsfSwiUGFyZW50U3R5bGUiOm51bGx9LCJIb3Jpem9udGFsQ29ubmVjdG9yU3R5bGUiOnsiJGlkIjoiNzc1IiwiTGluZUNvbG9yIjp7IiRpZCI6Ijc3NiIsIiR0eXBlIjoiTkxSRS5Db21tb24uRG9tLlNvbGlkQ29sb3JCcnVzaCwgTkxSRS5Db21tb24iLCJDb2xvciI6eyIkaWQiOiI3NzciLCJBIjoyNTUsIlIiOjAsIkciOjAsIkIiOjB9fSwiTGluZVdlaWdodCI6MC4wLCJMaW5lVHlwZSI6MCwiUGFyZW50U3R5bGUiOm51bGx9LCJWZXJ0aWNhbENvbm5lY3RvclN0eWxlIjp7IiRpZCI6Ijc3OCIsIkxpbmVDb2xvciI6eyIkaWQiOiI3NzkiLCIkdHlwZSI6Ik5MUkUuQ29tbW9uLkRvbS5Tb2xpZENvbG9yQnJ1c2gsIE5MUkUuQ29tbW9uIiwiQ29sb3IiOnsiJGlkIjoiNzgwIiwiQSI6MjU1LCJSIjowLCJHIjowLCJCIjowfX0sIkxpbmVXZWlnaHQiOjAuMCwiTGluZVR5cGUiOjAsIlBhcmVudFN0eWxlIjpudWxsfSwiTWFyZ2luIjpudWxsLCJTdGFydERhdGVQb3NpdGlvbiI6MCwiRW5kRGF0ZVBvc2l0aW9uIjowLCJEYXRlSXNWaXNpYmxlIjp0cnVlLCJUaXRsZVBvc2l0aW9uIjo0LCJEdXJhdGlvblBvc2l0aW9uIjo2LCJQZXJjZW50YWdlQ29tcGxldGVkUG9zaXRpb24iOjYsIlNwYWNpbmciOjMsIklzQmVsb3dUaW1lYmFuZCI6dHJ1ZSwiUGVyY2VudGFnZUNvbXBsZXRlU2hhcGVPcGFjaXR5IjozNSwiQmFzZWxpbmVTdHlsZSI6eyIkaWQiOiI3ODEiLCJTaGFwZVN0eWxlIjp7IiRpZCI6Ijc4MiIsIk1hcmdpbiI6eyIkaWQiOiI3ODMiLCJUb3AiOjAuMCwiTGVmdCI6MC4wLCJSaWdodCI6MC4wLCJCb3R0b20iOjAuMH0sIlBhZGRpbmciOnsiJGlkIjoiNzg0IiwiVG9wIjowLjAsIkxlZnQiOjAuMCwiUmlnaHQiOjAuMCwiQm90dG9tIjowLjB9LCJCYWNrZ3JvdW5kIjp7IiRpZCI6Ijc4NSIsIkNvbG9yIjp7IiRpZCI6Ijc4NiIsIkEiOjE1MywiUiI6MCwiRyI6MCwiQiI6MH19LCJJc1Zpc2libGUiOnRydWUsIldpZHRoIjowLjAsIkhlaWdodCI6MC4wLCJCb3JkZXJTdHlsZSI6bnVsbCwiUGFyZW50U3R5bGUiOm51bGx9LCJNYXJnaW4iOnsiJGlkIjoiNzg3IiwiVG9wIjowLjAsIkxlZnQiOjAuMCwiUmlnaHQiOjAuMCwiQm90dG9tIjowLjB9LCJQYWRkaW5nIjp7IiRpZCI6Ijc4OCIsIlRvcCI6MC4wLCJMZWZ0IjowLjAsIlJpZ2h0IjowLjAsIkJvdHRvbSI6MC4wfSwiQmFja2dyb3VuZCI6bnVsbCwiSXNWaXNpYmxlIjp0cnVlLCJXaWR0aCI6MC4wLCJIZWlnaHQiOjAuMCwiQm9yZGVyU3R5bGUiOm51bGwsIlBhcmVudFN0eWxlIjpudWxsfSwiU2hhcGVTdHlsZSI6eyIkaWQiOiI3ODkiLCJNYXJnaW4iOnsiJGlkIjoiNzkwIiwiVG9wIjowLjAsIkxlZnQiOjQuMCwiUmlnaHQiOjQuMCwiQm90dG9tIjowLjB9LCJQYWRkaW5nIjp7IiRpZCI6Ijc5MSIsIlRvcCI6MC4wLCJMZWZ0IjowLjAsIlJpZ2h0IjowLjAsIkJvdHRvbSI6MC4wfSwiQmFja2dyb3VuZCI6eyIkaWQiOiI3OTIiLCJDb2xvciI6eyIkaWQiOiI3OTMiLCJBIjoyNTUsIlIiOjIwNywiRyI6MjEyLCJCIjoyMTd9fSwiSXNWaXNpYmxlIjp0cnVlLCJXaWR0aCI6MC4wLCJIZWlnaHQiOjEwLjAsIkJvcmRlclN0eWxlIjp7IiRpZCI6Ijc5NCIsIkxpbmVDb2xvciI6eyIkaWQiOiI3OTUiLCIkdHlwZSI6Ik5MUkUuQ29tbW9uLkRvbS5Tb2xpZENvbG9yQnJ1c2gsIE5MUkUuQ29tbW9uIiwiQ29sb3IiOnsiJGlkIjoiNzk2IiwiQSI6MjU1LCJSIjoyMzQsIkciOjIyLCJCIjozMH19LCJMaW5lV2VpZ2h0IjowLjAsIkxpbmVUeXBlIjowLCJQYXJlbnRTdHlsZSI6bnVsbH0sIlBhcmVudFN0eWxlIjpudWxsfSwiVGl0bGVTdHlsZSI6eyIkaWQiOiI3OTciLCJGb250U2V0dGluZ3MiOnsiJGlkIjoiNzk4IiwiRm9udFNpemUiOjExLCJGb250TmFtZSI6IkNhbGlicmkiLCJJc0JvbGQiOmZhbHNlLCJJc0l0YWxpYyI6ZmFsc2UsIklzVW5kZXJsaW5lZCI6ZmFsc2UsIlBhcmVudFN0eWxlIjpudWxsfSwiQXV0b1NpemUiOjAsIkZvcmVncm91bmQiOnsiJGlkIjoiNzk5IiwiQ29sb3IiOnsiJGlkIjoiODA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wMSIsIlRvcCI6MC4wLCJMZWZ0IjowLjAsIlJpZ2h0IjowLjAsIkJvdHRvbSI6MC4wfSwiUGFkZGluZyI6eyIkaWQiOiI4MDIiLCJUb3AiOjAuMCwiTGVmdCI6MC4wLCJSaWdodCI6MC4wLCJCb3R0b20iOjAuMH0sIkJhY2tncm91bmQiOnsiJGlkIjoiODAzIiwiQ29sb3IiOnsiJGlkIjoiODA0IiwiQSI6MCwiUiI6MjU1LCJHIjoyNTUsIkIiOjI1NX19LCJJc1Zpc2libGUiOnRydWUsIldpZHRoIjowLjAsIkhlaWdodCI6MC4wLCJCb3JkZXJTdHlsZSI6eyIkaWQiOiI4MDUiLCJMaW5lQ29sb3IiOm51bGwsIkxpbmVXZWlnaHQiOjAuMCwiTGluZVR5cGUiOjAsIlBhcmVudFN0eWxlIjpudWxsfSwiUGFyZW50U3R5bGUiOm51bGx9LCJEYXRlU3R5bGUiOnsiJGlkIjoiODA2IiwiRm9udFNldHRpbmdzIjp7IiRpZCI6IjgwNyIsIkZvbnRTaXplIjoxMCwiRm9udE5hbWUiOiJDYWxpYnJpIiwiSXNCb2xkIjpmYWxzZSwiSXNJdGFsaWMiOmZhbHNlLCJJc1VuZGVybGluZWQiOmZhbHNlLCJQYXJlbnRTdHlsZSI6bnVsbH0sIkF1dG9TaXplIjowLCJGb3JlZ3JvdW5kIjp7IiRpZCI6IjgwOCIsIkNvbG9yIjp7IiRpZCI6IjgwOSIsIkEiOjI1NSwiUiI6MjU1LCJHIjoxOTIsIkIiOjB9fSwiTWF4V2lkdGgiOjIwMC4wLCJNYXhIZWlnaHQiOiJJbmZpbml0eSIsIlNtYXJ0Rm9yZWdyb3VuZElzQWN0aXZlIjpmYWxzZSwiSG9yaXpvbnRhbEFsaWdubWVudCI6MCwiVmVydGljYWxBbGlnbm1lbnQiOjEsIlNtYXJ0Rm9yZWdyb3VuZCI6bnVsbCwiQmFja2dyb3VuZEZpbGxUeXBlIjowLCJNYXJnaW4iOnsiJGlkIjoiODEwIiwiVG9wIjowLjAsIkxlZnQiOjAuMCwiUmlnaHQiOjAuMCwiQm90dG9tIjowLjB9LCJQYWRkaW5nIjp7IiRpZCI6IjgxMSIsIlRvcCI6MC4wLCJMZWZ0IjowLjAsIlJpZ2h0IjowLjAsIkJvdHRvbSI6MC4wfSwiQmFja2dyb3VuZCI6eyIkaWQiOiI4MTIiLCJDb2xvciI6eyIkaWQiOiI4MTMiLCJBIjowLCJSIjoyNTUsIkciOjI1NSwiQiI6MjU1fX0sIklzVmlzaWJsZSI6dHJ1ZSwiV2lkdGgiOjAuMCwiSGVpZ2h0IjowLjAsIkJvcmRlclN0eWxlIjp7IiRpZCI6IjgxNCIsIkxpbmVDb2xvciI6bnVsbCwiTGluZVdlaWdodCI6MC4wLCJMaW5lVHlwZSI6MCwiUGFyZW50U3R5bGUiOm51bGx9LCJQYXJlbnRTdHlsZSI6bnVsbH0sIkRhdGVGb3JtYXQiOnsiJGlkIjoiOD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xNiIsIkZvcm1hdCI6MCwiSXNWaXNpYmxlIjpmYWxzZSwiTGFzdEtub3duVmlzaWJpbGl0eVN0YXRlIjpmYWxzZX0sIklzVmlzaWJsZSI6dHJ1ZSwiUGFyZW50U3R5bGUiOm51bGx9LCJJbmRleCI6NCwiU21hcnREdXJhdGlvbkFjdGl2YXRlZCI6ZmFsc2UsIkRhdGVGb3JtYXQiOnsiJHJlZiI6IjgxNSJ9LCJXZWVrTnVtYmVyaW5nIjp7IiRpZCI6IjgxNyIsIkZvcm1hdCI6MCwiSXNWaXNpYmxlIjpmYWxzZSwiTGFzdEtub3duVmlzaWJpbGl0eVN0YXRlIjpmYWxzZX0sIkJhc2VsaW5lRGF0YSI6eyIkaWQiOiI4MTgiLCJTdGFydERhdGUiOiIyMDI2LTAzLTExVDAwOjAwOjAwIiwiRW5kRGF0ZSI6IjIwMjYtMDMtMjZUMjM6NTk6MDAifSwiSWQiOiI1NTNkYjk0ZS1kNzU0LTQwYmYtOGMxNy02ZWFjMjU4NTM4NTAiLCJJbXBvcnRJZCI6bnVsbCwiVGl0bGUiOiJJbnN0YWxsIHN0ZWVsIGZyYW1pbmciLCJOb3RlIjpudWxsLCJIeXBlcmxpbmsiOnsiJGlkIjoiODE5IiwiQWRkcmVzcyI6IiIsIlN1YkFkZHJlc3MiOiIifSwiSXNDaGFuZ2VkIjpmYWxzZSwiSXNOZXciOmZhbHNlfX1dLCJfbWlsZXN0b25lcyI6W10sIklkIjoiMDAwMDAwMDAtMDAwMC0wMDAwLTAwMDAtMDAwMDAwMDAwMDAwIiwiSXNTaW5nbGVJdGVtUm93Ijp0cnVlfSx7IiRpZCI6IjgyMCIsIl90YXNrcyI6W3siJGlkIjoiODIxIiwiX2F0dGFjaGVkTWlsZXN0b25lcyI6W10sIlRhc2tEZWZpbml0aW9uIjp7IiRpZCI6IjgyMiIsIkdyb3VwTmFtZSI6bnVsbCwiU3RhcnREYXRlIjoiMjAyNi0wMy0yNlQwMDowMDowMCIsIkVuZERhdGUiOiIyMDI2LTA0LTEwVDIzOjU5OjAwIiwiUGVyY2VudGFnZUNvbXBsZXRlIjowLjAsIlN0eWxlIjp7IiRpZCI6IjgyMyIsIlNoYXBlIjoxLCJTaGFwZVRoaWNrbmVzcyI6MCwiRHVyYXRpb25Gb3JtYXQiOjAsIkluY2x1ZGVOb25Xb3JraW5nRGF5c0luRHVyYXRpb24iOmZhbHNlLCJQZXJjZW50YWdlQ29tcGxldGVTdHlsZSI6eyIkaWQiOiI4MjQiLCJGb250U2V0dGluZ3MiOnsiJGlkIjoiODI1IiwiRm9udFNpemUiOjEwLCJGb250TmFtZSI6IkNhbGlicmkiLCJJc0JvbGQiOmZhbHNlLCJJc0l0YWxpYyI6ZmFsc2UsIklzVW5kZXJsaW5lZCI6ZmFsc2UsIlBhcmVudFN0eWxlIjpudWxsfSwiQXV0b1NpemUiOjAsIkZvcmVncm91bmQiOnsiJGlkIjoiODI2IiwiQ29sb3IiOnsiJGlkIjoiODI3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gyOCIsIlRvcCI6MC4wLCJMZWZ0IjowLjAsIlJpZ2h0IjowLjAsIkJvdHRvbSI6MC4wfSwiUGFkZGluZyI6eyIkaWQiOiI4MjkiLCJUb3AiOjAuMCwiTGVmdCI6MC4wLCJSaWdodCI6MC4wLCJCb3R0b20iOjAuMH0sIkJhY2tncm91bmQiOnsiJGlkIjoiODMwIiwiQ29sb3IiOnsiJGlkIjoiODMxIiwiQSI6ODksIlIiOjAsIkciOjAsIkIiOjB9fSwiSXNWaXNpYmxlIjp0cnVlLCJXaWR0aCI6MC4wLCJIZWlnaHQiOjAuMCwiQm9yZGVyU3R5bGUiOnsiJGlkIjoiODMyIiwiTGluZUNvbG9yIjpudWxsLCJMaW5lV2VpZ2h0IjowLjAsIkxpbmVUeXBlIjowLCJQYXJlbnRTdHlsZSI6bnVsbH0sIlBhcmVudFN0eWxlIjpudWxsfSwiRHVyYXRpb25TdHlsZSI6eyIkaWQiOiI4MzMiLCJGb250U2V0dGluZ3MiOnsiJGlkIjoiODM0IiwiRm9udFNpemUiOjEwLCJGb250TmFtZSI6IkNhbGlicmkiLCJJc0JvbGQiOmZhbHNlLCJJc0l0YWxpYyI6ZmFsc2UsIklzVW5kZXJsaW5lZCI6ZmFsc2UsIlBhcmVudFN0eWxlIjpudWxsfSwiQXV0b1NpemUiOjAsIkZvcmVncm91bmQiOnsiJGlkIjoiODM1IiwiQ29sb3IiOnsiJGlkIjoiODM2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ODM3IiwiVG9wIjowLjAsIkxlZnQiOjAuMCwiUmlnaHQiOjAuMCwiQm90dG9tIjowLjB9LCJQYWRkaW5nIjp7IiRpZCI6IjgzOCIsIlRvcCI6MC4wLCJMZWZ0IjowLjAsIlJpZ2h0IjowLjAsIkJvdHRvbSI6MC4wfSwiQmFja2dyb3VuZCI6eyIkaWQiOiI4MzkiLCJDb2xvciI6eyIkaWQiOiI4NDAiLCJBIjoyNTUsIlIiOjIzNywiRyI6MTI1LCJCIjo0OX19LCJJc1Zpc2libGUiOnRydWUsIldpZHRoIjowLjAsIkhlaWdodCI6MC4wLCJCb3JkZXJTdHlsZSI6eyIkaWQiOiI4NDEiLCJMaW5lQ29sb3IiOm51bGwsIkxpbmVXZWlnaHQiOjAuMCwiTGluZVR5cGUiOjAsIlBhcmVudFN0eWxlIjpudWxsfSwiUGFyZW50U3R5bGUiOm51bGx9LCJIb3Jpem9udGFsQ29ubmVjdG9yU3R5bGUiOnsiJGlkIjoiODQyIiwiTGluZUNvbG9yIjp7IiRpZCI6Ijg0MyIsIiR0eXBlIjoiTkxSRS5Db21tb24uRG9tLlNvbGlkQ29sb3JCcnVzaCwgTkxSRS5Db21tb24iLCJDb2xvciI6eyIkaWQiOiI4NDQiLCJBIjoyNTUsIlIiOjAsIkciOjAsIkIiOjB9fSwiTGluZVdlaWdodCI6MC4wLCJMaW5lVHlwZSI6MCwiUGFyZW50U3R5bGUiOm51bGx9LCJWZXJ0aWNhbENvbm5lY3RvclN0eWxlIjp7IiRpZCI6Ijg0NSIsIkxpbmVDb2xvciI6eyIkaWQiOiI4NDYiLCIkdHlwZSI6Ik5MUkUuQ29tbW9uLkRvbS5Tb2xpZENvbG9yQnJ1c2gsIE5MUkUuQ29tbW9uIiwiQ29sb3IiOnsiJGlkIjoiODQ3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QmFzZWxpbmVTdHlsZSI6eyIkaWQiOiI4NDgiLCJTaGFwZVN0eWxlIjp7IiRpZCI6Ijg0OSIsIk1hcmdpbiI6eyIkaWQiOiI4NTAiLCJUb3AiOjAuMCwiTGVmdCI6MC4wLCJSaWdodCI6MC4wLCJCb3R0b20iOjAuMH0sIlBhZGRpbmciOnsiJGlkIjoiODUxIiwiVG9wIjowLjAsIkxlZnQiOjAuMCwiUmlnaHQiOjAuMCwiQm90dG9tIjowLjB9LCJCYWNrZ3JvdW5kIjp7IiRpZCI6Ijg1MiIsIkNvbG9yIjp7IiRpZCI6Ijg1MyIsIkEiOjE1MywiUiI6MCwiRyI6MCwiQiI6MH19LCJJc1Zpc2libGUiOnRydWUsIldpZHRoIjowLjAsIkhlaWdodCI6MC4wLCJCb3JkZXJTdHlsZSI6bnVsbCwiUGFyZW50U3R5bGUiOm51bGx9LCJNYXJnaW4iOnsiJGlkIjoiODU0IiwiVG9wIjowLjAsIkxlZnQiOjAuMCwiUmlnaHQiOjAuMCwiQm90dG9tIjowLjB9LCJQYWRkaW5nIjp7IiRpZCI6Ijg1NSIsIlRvcCI6MC4wLCJMZWZ0IjowLjAsIlJpZ2h0IjowLjAsIkJvdHRvbSI6MC4wfSwiQmFja2dyb3VuZCI6bnVsbCwiSXNWaXNpYmxlIjp0cnVlLCJXaWR0aCI6MC4wLCJIZWlnaHQiOjAuMCwiQm9yZGVyU3R5bGUiOm51bGwsIlBhcmVudFN0eWxlIjpudWxsfSwiU2hhcGVTdHlsZSI6eyIkaWQiOiI4NTYiLCJNYXJnaW4iOnsiJGlkIjoiODU3IiwiVG9wIjowLjAsIkxlZnQiOjQuMCwiUmlnaHQiOjQuMCwiQm90dG9tIjowLjB9LCJQYWRkaW5nIjp7IiRpZCI6Ijg1OCIsIlRvcCI6MC4wLCJMZWZ0IjowLjAsIlJpZ2h0IjowLjAsIkJvdHRvbSI6MC4wfSwiQmFja2dyb3VuZCI6eyIkaWQiOiI4NTkiLCJDb2xvciI6eyIkaWQiOiI4NjAiLCJBIjoyNTUsIlIiOjIwNywiRyI6MjEyLCJCIjoyMTd9fSwiSXNWaXNpYmxlIjp0cnVlLCJXaWR0aCI6MC4wLCJIZWlnaHQiOjEwLjAsIkJvcmRlclN0eWxlIjp7IiRpZCI6Ijg2MSIsIkxpbmVDb2xvciI6eyIkaWQiOiI4NjIiLCIkdHlwZSI6Ik5MUkUuQ29tbW9uLkRvbS5Tb2xpZENvbG9yQnJ1c2gsIE5MUkUuQ29tbW9uIiwiQ29sb3IiOnsiJGlkIjoiODYzIiwiQSI6MjU1LCJSIjoyMzQsIkciOjIyLCJCIjozMH19LCJMaW5lV2VpZ2h0IjowLjAsIkxpbmVUeXBlIjowLCJQYXJlbnRTdHlsZSI6bnVsbH0sIlBhcmVudFN0eWxlIjpudWxsfSwiVGl0bGVTdHlsZSI6eyIkaWQiOiI4NjQiLCJGb250U2V0dGluZ3MiOnsiJGlkIjoiODY1IiwiRm9udFNpemUiOjExLCJGb250TmFtZSI6IkNhbGlicmkiLCJJc0JvbGQiOmZhbHNlLCJJc0l0YWxpYyI6ZmFsc2UsIklzVW5kZXJsaW5lZCI6ZmFsc2UsIlBhcmVudFN0eWxlIjpudWxsfSwiQXV0b1NpemUiOjAsIkZvcmVncm91bmQiOnsiJGlkIjoiODY2IiwiQ29sb3IiOnsiJGlkIjoiODY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g2OCIsIlRvcCI6MC4wLCJMZWZ0IjowLjAsIlJpZ2h0IjowLjAsIkJvdHRvbSI6MC4wfSwiUGFkZGluZyI6eyIkaWQiOiI4NjkiLCJUb3AiOjAuMCwiTGVmdCI6MC4wLCJSaWdodCI6MC4wLCJCb3R0b20iOjAuMH0sIkJhY2tncm91bmQiOnsiJGlkIjoiODcwIiwiQ29sb3IiOnsiJGlkIjoiODcxIiwiQSI6MCwiUiI6MjU1LCJHIjoyNTUsIkIiOjI1NX19LCJJc1Zpc2libGUiOnRydWUsIldpZHRoIjowLjAsIkhlaWdodCI6MC4wLCJCb3JkZXJTdHlsZSI6eyIkaWQiOiI4NzIiLCJMaW5lQ29sb3IiOm51bGwsIkxpbmVXZWlnaHQiOjAuMCwiTGluZVR5cGUiOjAsIlBhcmVudFN0eWxlIjpudWxsfSwiUGFyZW50U3R5bGUiOm51bGx9LCJEYXRlU3R5bGUiOnsiJGlkIjoiODczIiwiRm9udFNldHRpbmdzIjp7IiRpZCI6Ijg3NCIsIkZvbnRTaXplIjoxMCwiRm9udE5hbWUiOiJDYWxpYnJpIiwiSXNCb2xkIjpmYWxzZSwiSXNJdGFsaWMiOmZhbHNlLCJJc1VuZGVybGluZWQiOmZhbHNlLCJQYXJlbnRTdHlsZSI6bnVsbH0sIkF1dG9TaXplIjowLCJGb3JlZ3JvdW5kIjp7IiRpZCI6Ijg3NSIsIkNvbG9yIjp7IiRpZCI6Ijg3NiIsIkEiOjI1NSwiUiI6MjU1LCJHIjoxOTIsIkIiOjB9fSwiTWF4V2lkdGgiOjIwMC4wLCJNYXhIZWlnaHQiOiJJbmZpbml0eSIsIlNtYXJ0Rm9yZWdyb3VuZElzQWN0aXZlIjpmYWxzZSwiSG9yaXpvbnRhbEFsaWdubWVudCI6MiwiVmVydGljYWxBbGlnbm1lbnQiOjEsIlNtYXJ0Rm9yZWdyb3VuZCI6bnVsbCwiQmFja2dyb3VuZEZpbGxUeXBlIjowLCJNYXJnaW4iOnsiJGlkIjoiODc3IiwiVG9wIjowLjAsIkxlZnQiOjAuMCwiUmlnaHQiOjAuMCwiQm90dG9tIjowLjB9LCJQYWRkaW5nIjp7IiRpZCI6Ijg3OCIsIlRvcCI6MC4wLCJMZWZ0IjowLjAsIlJpZ2h0IjowLjAsIkJvdHRvbSI6MC4wfSwiQmFja2dyb3VuZCI6eyIkaWQiOiI4NzkiLCJDb2xvciI6eyIkaWQiOiI4ODAiLCJBIjowLCJSIjoyNTUsIkciOjI1NSwiQiI6MjU1fX0sIklzVmlzaWJsZSI6dHJ1ZSwiV2lkdGgiOjAuMCwiSGVpZ2h0IjowLjAsIkJvcmRlclN0eWxlIjp7IiRpZCI6Ijg4MSIsIkxpbmVDb2xvciI6bnVsbCwiTGluZVdlaWdodCI6MC4wLCJMaW5lVHlwZSI6MCwiUGFyZW50U3R5bGUiOm51bGx9LCJQYXJlbnRTdHlsZSI6bnVsbH0sIkRhdGVGb3JtYXQiOnsiJGlkIjoiODg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4MyIsIkZvcm1hdCI6MCwiSXNWaXNpYmxlIjpmYWxzZSwiTGFzdEtub3duVmlzaWJpbGl0eVN0YXRlIjpmYWxzZX0sIklzVmlzaWJsZSI6dHJ1ZSwiUGFyZW50U3R5bGUiOm51bGx9LCJJbmRleCI6NSwiU21hcnREdXJhdGlvbkFjdGl2YXRlZCI6ZmFsc2UsIkRhdGVGb3JtYXQiOnsiJHJlZiI6Ijg4MiJ9LCJXZWVrTnVtYmVyaW5nIjp7IiRpZCI6Ijg4NCIsIkZvcm1hdCI6MCwiSXNWaXNpYmxlIjpmYWxzZSwiTGFzdEtub3duVmlzaWJpbGl0eVN0YXRlIjpmYWxzZX0sIkJhc2VsaW5lRGF0YSI6eyIkaWQiOiI4ODUiLCJTdGFydERhdGUiOiIyMDI2LTAzLTI2VDAwOjAwOjAwIiwiRW5kRGF0ZSI6IjIwMjYtMDQtMTBUMjM6NTk6MDAifSwiSWQiOiJhMmU3YTc0ZS1hZThjLTQ5NmQtYTVhMi1mNjM5NTViMGYyNzMiLCJJbXBvcnRJZCI6bnVsbCwiVGl0bGUiOiJGcmFtZSBidWlsZGluZyBzdHJ1Y3R1cmUiLCJOb3RlIjpudWxsLCJIeXBlcmxpbmsiOnsiJGlkIjoiODg2IiwiQWRkcmVzcyI6IiIsIlN1YkFkZHJlc3MiOiIifSwiSXNDaGFuZ2VkIjpmYWxzZSwiSXNOZXciOmZhbHNlfX1dLCJfbWlsZXN0b25lcyI6W10sIklkIjoiMDAwMDAwMDAtMDAwMC0wMDAwLTAwMDAtMDAwMDAwMDAwMDAwIiwiSXNTaW5nbGVJdGVtUm93Ijp0cnVlfV0sIkluZGV4IjoxLCJJZCI6ImY0NDBhMzczLTQ3YzItNGQyMS04MmZlLWRiM2U2MzA4MjJmZCIsIkhlYWRlclRleHQiOiJTdHJ1Y3R1cmFsIGZyYW1pbmciLCJJc0RlZmF1bHQiOmZhbHNlLCJTdHlsZSI6eyIkaWQiOiI4ODciLCJIZWFkZXJTdHlsZSI6eyIkaWQiOiI4ODgiLCJUZXh0U3R5bGUiOnsiJGlkIjoiODg5IiwiRm9udFNldHRpbmdzIjp7IiRpZCI6Ijg5MCIsIkZvbnRTaXplIjoxMSwiRm9udE5hbWUiOiJDYWxpYnJpIiwiSXNCb2xkIjpmYWxzZSwiSXNJdGFsaWMiOmZhbHNlLCJJc1VuZGVybGluZWQiOmZhbHNlLCJQYXJlbnRTdHlsZSI6bnVsbH0sIkF1dG9TaXplIjoyLCJGb3JlZ3JvdW5kIjp7IiRpZCI6Ijg5MSIsIkNvbG9yIjp7IiRpZCI6Ijg5MiIsIkEiOjI1NSwiUiI6MjU1LCJHIjoxODMsIkIiOjh9fSwiTWF4V2lkdGgiOjQ5Ljc2NjUzMDA5NzY5OTE4OSwiTWF4SGVpZ2h0IjoiSW5maW5pdHkiLCJTbWFydEZvcmVncm91bmRJc0FjdGl2ZSI6ZmFsc2UsIkhvcml6b250YWxBbGlnbm1lbnQiOjAsIlZlcnRpY2FsQWxpZ25tZW50IjowLCJTbWFydEZvcmVncm91bmQiOm51bGwsIkJhY2tncm91bmRGaWxsVHlwZSI6MCwiTWFyZ2luIjp7IiRpZCI6Ijg5MyIsIlRvcCI6MC4wLCJMZWZ0IjowLjAsIlJpZ2h0IjowLjAsIkJvdHRvbSI6MC4wfSwiUGFkZGluZyI6eyIkaWQiOiI4OTQiLCJUb3AiOjAuMCwiTGVmdCI6MC4wLCJSaWdodCI6MC4wLCJCb3R0b20iOjAuMH0sIkJhY2tncm91bmQiOnsiJGlkIjoiODk1IiwiQ29sb3IiOnsiJGlkIjoiODk2IiwiQSI6MjU1LCJSIjowLCJHIjowLCJCIjowfX0sIklzVmlzaWJsZSI6dHJ1ZSwiV2lkdGgiOjAuMCwiSGVpZ2h0IjowLjAsIkJvcmRlclN0eWxlIjpudWxsLCJQYXJlbnRTdHlsZSI6bnVsbH0sIlJlY3RhbmdsZVN0eWxlIjp7IiRpZCI6Ijg5NyIsIk1hcmdpbiI6eyIkaWQiOiI4OTgiLCJUb3AiOjAuMCwiTGVmdCI6MC4wLCJSaWdodCI6MC4wLCJCb3R0b20iOjAuMH0sIlBhZGRpbmciOnsiJGlkIjoiODk5IiwiVG9wIjowLjAsIkxlZnQiOjAuMCwiUmlnaHQiOjAuMCwiQm90dG9tIjowLjB9LCJCYWNrZ3JvdW5kIjp7IiRpZCI6IjkwMCIsIkNvbG9yIjp7IiRpZCI6IjkwMSIsIkEiOjEyNywiUiI6NjcsIkciOjgzLCJCIjo5N319LCJJc1Zpc2libGUiOnRydWUsIldpZHRoIjowLjAsIkhlaWdodCI6MC4wLCJCb3JkZXJTdHlsZSI6eyIkaWQiOiI5MDIiLCJMaW5lQ29sb3IiOnsiJGlkIjoiOTAzIiwiJHR5cGUiOiJOTFJFLkNvbW1vbi5Eb20uU29saWRDb2xvckJydXNoLCBOTFJFLkNvbW1vbiIsIkNvbG9yIjp7IiRpZCI6IjkwNCIsIkEiOjI1NSwiUiI6MjU1LCJHIjoyNTUsIkIiOjI1NX19LCJMaW5lV2VpZ2h0IjowLjAsIkxpbmVUeXBlIjowLCJQYXJlbnRTdHlsZSI6bnVsbH0sIlBhcmVudFN0eWxlIjpudWxsfSwiTWFyZ2luIjp7IiRpZCI6IjkwNSIsIlRvcCI6MC4wLCJMZWZ0IjowLjAsIlJpZ2h0IjowLjAsIkJvdHRvbSI6MC4wfSwiUGFkZGluZyI6eyIkaWQiOiI5MDYiLCJUb3AiOjAuMCwiTGVmdCI6MC4wLCJSaWdodCI6MC4wLCJCb3R0b20iOjAuMH0sIkJhY2tncm91bmQiOm51bGwsIklzVmlzaWJsZSI6dHJ1ZSwiV2lkdGgiOjAuMCwiSGVpZ2h0IjowLjAsIkJvcmRlclN0eWxlIjpudWxsLCJQYXJlbnRTdHlsZSI6bnVsbH0sIkJhY2tncm91bmRTdHlsZSI6eyIkaWQiOiI5MDciLCJNYXJnaW4iOnsiJGlkIjoiOTA4IiwiVG9wIjowLjAsIkxlZnQiOjAuMCwiUmlnaHQiOjAuMCwiQm90dG9tIjowLjB9LCJQYWRkaW5nIjp7IiRpZCI6IjkwOSIsIlRvcCI6MC4wLCJMZWZ0IjowLjAsIlJpZ2h0IjowLjAsIkJvdHRvbSI6MC4wfSwiQmFja2dyb3VuZCI6eyIkaWQiOiI5MTAiLCJDb2xvciI6eyIkaWQiOiI5MTEiLCJBIjo1MSwiUiI6MjAwLCJHIjoyMDAsIkIiOjIwMH19LCJJc1Zpc2libGUiOnRydWUsIldpZHRoIjowLjAsIkhlaWdodCI6MC4wLCJCb3JkZXJTdHlsZSI6eyIkaWQiOiI5MTIiLCJMaW5lQ29sb3IiOnsiJGlkIjoiOTEzIiwiJHR5cGUiOiJOTFJFLkNvbW1vbi5Eb20uU29saWRDb2xvckJydXNoLCBOTFJFLkNvbW1vbiIsIkNvbG9yIjp7IiRpZCI6IjkxNCIsIkEiOjI1NSwiUiI6MjM0LCJHIjoyMiwiQiI6MzB9fSwiTGluZVdlaWdodCI6MC4wLCJMaW5lVHlwZSI6MCwiUGFyZW50U3R5bGUiOm51bGx9LCJQYXJlbnRTdHlsZSI6bnVsbH0sIk1hcmdpbiI6eyIkaWQiOiI5MTUiLCJUb3AiOjAuMCwiTGVmdCI6MC4wLCJSaWdodCI6MC4wLCJCb3R0b20iOjAuMH0sIlBhZGRpbmciOnsiJGlkIjoiOTE2IiwiVG9wIjowLjAsIkxlZnQiOjAuMCwiUmlnaHQiOjAuMCwiQm90dG9tIjowLjB9LCJJc1Zpc2libGUiOnRydWUsIldpZHRoIjowLjAsIkhlaWdodCI6MC4wLCJCb3JkZXJTdHlsZSI6eyIkaWQiOiI5MTciLCJMaW5lQ29sb3IiOm51bGwsIkxpbmVXZWlnaHQiOjAuMCwiTGluZVR5cGUiOjAsIlBhcmVudFN0eWxlIjpudWxsfSwiUGFyZW50U3R5bGUiOm51bGx9fSx7IiRpZCI6IjkxOCIsIl9yb3dzIjpbXSwiSW5kZXgiOjksIklkIjoiYmE2OWQ0ZmItNzQ1Zi00OGIwLWI5ZGEtZThkZmI4NTI4OWI1IiwiSGVhZGVyVGV4dCI6bnVsbCwiSXNEZWZhdWx0Ijp0cnVlLCJTdHlsZSI6eyIkaWQiOiI5MTkiLCJIZWFkZXJTdHlsZSI6eyIkaWQiOiI5MjAiLCJUZXh0U3R5bGUiOnsiJGlkIjoiOTIxIiwiRm9udFNldHRpbmdzIjp7IiRpZCI6IjkyMiIsIkZvbnRTaXplIjoxMSwiRm9udE5hbWUiOiJDYWxpYnJpIiwiSXNCb2xkIjpmYWxzZSwiSXNJdGFsaWMiOmZhbHNlLCJJc1VuZGVybGluZWQiOmZhbHNlLCJQYXJlbnRTdHlsZSI6bnVsbH0sIkF1dG9TaXplIjoyLCJGb3JlZ3JvdW5kIjp7IiRpZCI6IjkyMyIsIkNvbG9yIjp7IiRpZCI6IjkyN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kyNSIsIlRvcCI6MC4wLCJMZWZ0IjowLjAsIlJpZ2h0IjowLjAsIkJvdHRvbSI6MC4wfSwiUGFkZGluZyI6eyIkaWQiOiI5MjYiLCJUb3AiOjAuMCwiTGVmdCI6MC4wLCJSaWdodCI6MC4wLCJCb3R0b20iOjAuMH0sIkJhY2tncm91bmQiOnsiJGlkIjoiOTI3IiwiQ29sb3IiOnsiJGlkIjoiOTI4IiwiQSI6MjU1LCJSIjowLCJHIjowLCJCIjowfX0sIklzVmlzaWJsZSI6dHJ1ZSwiV2lkdGgiOjAuMCwiSGVpZ2h0IjowLjAsIkJvcmRlclN0eWxlIjpudWxsLCJQYXJlbnRTdHlsZSI6bnVsbH0sIlJlY3RhbmdsZVN0eWxlIjp7IiRpZCI6IjkyOSIsIk1hcmdpbiI6eyIkaWQiOiI5MzAiLCJUb3AiOjAuMCwiTGVmdCI6MC4wLCJSaWdodCI6MC4wLCJCb3R0b20iOjAuMH0sIlBhZGRpbmciOnsiJGlkIjoiOTMxIiwiVG9wIjowLjAsIkxlZnQiOjAuMCwiUmlnaHQiOjAuMCwiQm90dG9tIjowLjB9LCJCYWNrZ3JvdW5kIjp7IiRpZCI6IjkzMiIsIkNvbG9yIjp7IiRpZCI6IjkzMyIsIkEiOjYzLCJSIjoyNSwiRyI6MTA3LCJCIjozNn19LCJJc1Zpc2libGUiOnRydWUsIldpZHRoIjowLjAsIkhlaWdodCI6MC4wLCJCb3JkZXJTdHlsZSI6eyIkaWQiOiI5MzQiLCJMaW5lQ29sb3IiOnsiJGlkIjoiOTM1IiwiJHR5cGUiOiJOTFJFLkNvbW1vbi5Eb20uU29saWRDb2xvckJydXNoLCBOTFJFLkNvbW1vbiIsIkNvbG9yIjp7IiRpZCI6IjkzNiIsIkEiOjI1NSwiUiI6MjU1LCJHIjoyNTUsIkIiOjI1NX19LCJMaW5lV2VpZ2h0IjowLjAsIkxpbmVUeXBlIjowLCJQYXJlbnRTdHlsZSI6bnVsbH0sIlBhcmVudFN0eWxlIjpudWxsfSwiTWFyZ2luIjp7IiRpZCI6IjkzNyIsIlRvcCI6MC4wLCJMZWZ0IjowLjAsIlJpZ2h0IjowLjAsIkJvdHRvbSI6MC4wfSwiUGFkZGluZyI6eyIkaWQiOiI5MzgiLCJUb3AiOjAuMCwiTGVmdCI6MC4wLCJSaWdodCI6MC4wLCJCb3R0b20iOjAuMH0sIkJhY2tncm91bmQiOm51bGwsIklzVmlzaWJsZSI6dHJ1ZSwiV2lkdGgiOjAuMCwiSGVpZ2h0IjowLjAsIkJvcmRlclN0eWxlIjpudWxsLCJQYXJlbnRTdHlsZSI6bnVsbH0sIkJhY2tncm91bmRTdHlsZSI6eyIkaWQiOiI5MzkiLCJNYXJnaW4iOnsiJGlkIjoiOTQwIiwiVG9wIjowLjAsIkxlZnQiOjAuMCwiUmlnaHQiOjAuMCwiQm90dG9tIjowLjB9LCJQYWRkaW5nIjp7IiRpZCI6Ijk0MSIsIlRvcCI6MC4wLCJMZWZ0IjowLjAsIlJpZ2h0IjowLjAsIkJvdHRvbSI6MC4wfSwiQmFja2dyb3VuZCI6eyIkaWQiOiI5NDIiLCJDb2xvciI6eyIkaWQiOiI5NDMiLCJBIjo1MSwiUiI6MjAwLCJHIjoyMDAsIkIiOjIwMH19LCJJc1Zpc2libGUiOnRydWUsIldpZHRoIjowLjAsIkhlaWdodCI6MC4wLCJCb3JkZXJTdHlsZSI6eyIkaWQiOiI5NDQiLCJMaW5lQ29sb3IiOnsiJGlkIjoiOTQ1IiwiJHR5cGUiOiJOTFJFLkNvbW1vbi5Eb20uU29saWRDb2xvckJydXNoLCBOTFJFLkNvbW1vbiIsIkNvbG9yIjp7IiRpZCI6Ijk0NiIsIkEiOjI1NSwiUiI6MjM0LCJHIjoyMiwiQiI6MzB9fSwiTGluZVdlaWdodCI6MC4wLCJMaW5lVHlwZSI6MCwiUGFyZW50U3R5bGUiOm51bGx9LCJQYXJlbnRTdHlsZSI6bnVsbH0sIk1hcmdpbiI6eyIkaWQiOiI5NDciLCJUb3AiOjAuMCwiTGVmdCI6MC4wLCJSaWdodCI6MC4wLCJCb3R0b20iOjAuMH0sIlBhZGRpbmciOnsiJGlkIjoiOTQ4IiwiVG9wIjowLjAsIkxlZnQiOjAuMCwiUmlnaHQiOjAuMCwiQm90dG9tIjowLjB9LCJJc1Zpc2libGUiOnRydWUsIldpZHRoIjowLjAsIkhlaWdodCI6MC4wLCJCb3JkZXJTdHlsZSI6eyIkaWQiOiI5NDkiLCJMaW5lQ29sb3IiOm51bGwsIkxpbmVXZWlnaHQiOjAuMCwiTGluZVR5cGUiOjAsIlBhcmVudFN0eWxlIjpudWxsfSwiUGFyZW50U3R5bGUiOm51bGx9fV0sIklkIjoiMDkxYzlhODEtOTcwZS00OWQ2LTk2ZjktODZhZWE5MjcxYzRiIiwiSW5kZXgiOjIsIkhlYWRlclRleHQiOiJTdGVlbCBmcmFtaW5nIiwiU3R5bGUiOnsiJGlkIjoiOTUwIiwiU3R5bGVJZCI6ImIyNGY4MDQ1LWY2OWItNGE0My04MjlmLWE1NjUwM2ZkY2Q2OSIsIkhlYWRlclN0eWxlIjp7IiRpZCI6Ijk1MSIsIlRleHRJc1ZlcnRpY2FsIjpmYWxzZSwiVGV4dFN0eWxlIjp7IiRpZCI6Ijk1MiIsIkZvbnRTZXR0aW5ncyI6eyIkaWQiOiI5NTMiLCJGb250U2l6ZSI6MTEsIkZvbnROYW1lIjoiQ2FsaWJyaSIsIklzQm9sZCI6ZmFsc2UsIklzSXRhbGljIjpmYWxzZSwiSXNVbmRlcmxpbmVkIjpmYWxzZSwiUGFyZW50U3R5bGUiOm51bGx9LCJBdXRvU2l6ZSI6MiwiRm9yZWdyb3VuZCI6eyIkaWQiOiI5NTQiLCJDb2xvciI6eyIkaWQiOiI5NTU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5NTYiLCJUb3AiOjAuMCwiTGVmdCI6MC4wLCJSaWdodCI6MC4wLCJCb3R0b20iOjAuMH0sIlBhZGRpbmciOnsiJGlkIjoiOTU3IiwiVG9wIjowLjAsIkxlZnQiOjAuMCwiUmlnaHQiOjAuMCwiQm90dG9tIjowLjB9LCJCYWNrZ3JvdW5kIjp7IiRpZCI6Ijk1OCIsIkNvbG9yIjp7IiRpZCI6Ijk1OSIsIkEiOjI1NSwiUiI6MjU1LCJHIjoyNTUsIkIiOjI1NX19LCJJc1Zpc2libGUiOnRydWUsIldpZHRoIjowLjAsIkhlaWdodCI6MC4wLCJCb3JkZXJTdHlsZSI6bnVsbCwiUGFyZW50U3R5bGUiOm51bGx9LCJSZWN0YW5nbGVTdHlsZSI6eyIkaWQiOiI5NjAiLCJNYXJnaW4iOnsiJGlkIjoiOTYxIiwiVG9wIjowLjAsIkxlZnQiOjAuMCwiUmlnaHQiOjAuMCwiQm90dG9tIjowLjB9LCJQYWRkaW5nIjp7IiRpZCI6Ijk2MiIsIlRvcCI6MC4wLCJMZWZ0IjowLjAsIlJpZ2h0IjowLjAsIkJvdHRvbSI6MC4wfSwiQmFja2dyb3VuZCI6eyIkaWQiOiI5NjMiLCJDb2xvciI6eyIkaWQiOiI5NjQiLCJBIjoyNTUsIlIiOjQ4LCJHIjo2MCwiQiI6NzB9fSwiSXNWaXNpYmxlIjp0cnVlLCJXaWR0aCI6MC4wLCJIZWlnaHQiOjAuMCwiQm9yZGVyU3R5bGUiOnsiJGlkIjoiOTY1IiwiTGluZUNvbG9yIjp7IiRpZCI6Ijk2NiIsIiR0eXBlIjoiTkxSRS5Db21tb24uRG9tLlNvbGlkQ29sb3JCcnVzaCwgTkxSRS5Db21tb24iLCJDb2xvciI6eyIkaWQiOiI5NjciLCJBIjoyNTUsIlIiOjI1NSwiRyI6MjU1LCJCIjoyNTV9fSwiTGluZVdlaWdodCI6MC4wLCJMaW5lVHlwZSI6MCwiUGFyZW50U3R5bGUiOm51bGx9LCJQYXJlbnRTdHlsZSI6bnVsbH0sIk1hcmdpbiI6eyIkaWQiOiI5NjgiLCJUb3AiOjAuMCwiTGVmdCI6MC4wLCJSaWdodCI6MC4wLCJCb3R0b20iOjAuMH0sIlBhZGRpbmciOnsiJGlkIjoiOTY5IiwiVG9wIjowLjAsIkxlZnQiOjAuMCwiUmlnaHQiOjAuMCwiQm90dG9tIjowLjB9LCJCYWNrZ3JvdW5kIjpudWxsLCJJc1Zpc2libGUiOnRydWUsIldpZHRoIjowLjAsIkhlaWdodCI6MC4wLCJCb3JkZXJTdHlsZSI6bnVsbCwiUGFyZW50U3R5bGUiOm51bGx9LCJCYWNrZ3JvdW5kU3R5bGUiOnsiJGlkIjoiOTcwIiwiTWFyZ2luIjp7IiRpZCI6Ijk3MSIsIlRvcCI6MC4wLCJMZWZ0IjowLjAsIlJpZ2h0IjowLjAsIkJvdHRvbSI6MC4wfSwiUGFkZGluZyI6eyIkaWQiOiI5NzIiLCJUb3AiOjAuMCwiTGVmdCI6MC4wLCJSaWdodCI6MC4wLCJCb3R0b20iOjAuMH0sIkJhY2tncm91bmQiOnsiJGlkIjoiOTczIiwiQ29sb3IiOnsiJGlkIjoiOTc0IiwiQSI6NTEsIlIiOjIwMCwiRyI6MjAwLCJCIjoyMDB9fSwiSXNWaXNpYmxlIjp0cnVlLCJXaWR0aCI6MC4wLCJIZWlnaHQiOjAuMCwiQm9yZGVyU3R5bGUiOnsiJGlkIjoiOTc1IiwiTGluZUNvbG9yIjp7IiRpZCI6Ijk3NiIsIiR0eXBlIjoiTkxSRS5Db21tb24uRG9tLlNvbGlkQ29sb3JCcnVzaCwgTkxSRS5Db21tb24iLCJDb2xvciI6eyIkaWQiOiI5NzciLCJBIjoyNTUsIlIiOjIzNCwiRyI6MjIsIkIiOjMwfX0sIkxpbmVXZWlnaHQiOjAuMCwiTGluZVR5cGUiOjAsIlBhcmVudFN0eWxlIjpudWxsfSwiUGFyZW50U3R5bGUiOm51bGx9LCJJc0Fib3ZlVGltZWJhbmQiOmZhbHNlLCJTcGFjaW5nIjozLCJEZWZhdWx0U3dpbWxhbmVUYXNrU3R5bGUiOnsiJGlkIjoiOTc4IiwiJHR5cGUiOiJOTFJFLkNvbW1vbi5Eb20uU3R5bGVzLkV4cGxpY2l0U2V0YWJsZVRhc2tTdHlsZSwgTkxSRS5Db21tb24iLCJTaGFwZSI6MSwiU2hhcGVUaGlja25lc3MiOjAsIkR1cmF0aW9uRm9ybWF0IjowLCJJbmNsdWRlTm9uV29ya2luZ0RheXNJbkR1cmF0aW9uIjpmYWxzZSwiUGVyY2VudGFnZUNvbXBsZXRlU3R5bGUiOnsiJGlkIjoiOTc5IiwiRm9udFNldHRpbmdzIjp7IiRpZCI6Ijk4MCIsIkZvbnRTaXplIjoxMCwiRm9udE5hbWUiOiJDYWxpYnJpIiwiSXNCb2xkIjpmYWxzZSwiSXNJdGFsaWMiOmZhbHNlLCJJc1VuZGVybGluZWQiOmZhbHNlLCJQYXJlbnRTdHlsZSI6bnVsbH0sIkF1dG9TaXplIjowLCJGb3JlZ3JvdW5kIjp7IiRpZCI6Ijk4MSIsIkNvbG9yIjp7IiRpZCI6Ijk4Mi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5ODMiLCJUb3AiOjAuMCwiTGVmdCI6MC4wLCJSaWdodCI6MC4wLCJCb3R0b20iOjAuMH0sIlBhZGRpbmciOnsiJGlkIjoiOTg0IiwiVG9wIjowLjAsIkxlZnQiOjAuMCwiUmlnaHQiOjAuMCwiQm90dG9tIjowLjB9LCJCYWNrZ3JvdW5kIjp7IiRpZCI6Ijk4NSIsIkNvbG9yIjp7IiRpZCI6Ijk4NiIsIkEiOjg5LCJSIjowLCJHIjowLCJCIjowfX0sIklzVmlzaWJsZSI6dHJ1ZSwiV2lkdGgiOjAuMCwiSGVpZ2h0IjowLjAsIkJvcmRlclN0eWxlIjp7IiRpZCI6Ijk4NyIsIkxpbmVDb2xvciI6bnVsbCwiTGluZVdlaWdodCI6MC4wLCJMaW5lVHlwZSI6MCwiUGFyZW50U3R5bGUiOm51bGx9LCJQYXJlbnRTdHlsZSI6bnVsbH0sIkR1cmF0aW9uU3R5bGUiOnsiJGlkIjoiOTg4IiwiRm9udFNldHRpbmdzIjp7IiRpZCI6Ijk4OSIsIkZvbnRTaXplIjoxMCwiRm9udE5hbWUiOiJDYWxpYnJpIiwiSXNCb2xkIjpmYWxzZSwiSXNJdGFsaWMiOmZhbHNlLCJJc1VuZGVybGluZWQiOmZhbHNlLCJQYXJlbnRTdHlsZSI6bnVsbH0sIkF1dG9TaXplIjowLCJGb3JlZ3JvdW5kIjp7IiRpZCI6Ijk5MCIsIkNvbG9yIjp7IiRpZCI6Ijk5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k5MiIsIlRvcCI6MC4wLCJMZWZ0IjowLjAsIlJpZ2h0IjowLjAsIkJvdHRvbSI6MC4wfSwiUGFkZGluZyI6eyIkaWQiOiI5OTMiLCJUb3AiOjAuMCwiTGVmdCI6MC4wLCJSaWdodCI6MC4wLCJCb3R0b20iOjAuMH0sIkJhY2tncm91bmQiOnsiJGlkIjoiOTk0IiwiQ29sb3IiOnsiJGlkIjoiOTk1IiwiQSI6MjU1LCJSIjoyMzcsIkciOjEyNSwiQiI6NDl9fSwiSXNWaXNpYmxlIjp0cnVlLCJXaWR0aCI6MC4wLCJIZWlnaHQiOjAuMCwiQm9yZGVyU3R5bGUiOnsiJGlkIjoiOTk2IiwiTGluZUNvbG9yIjpudWxsLCJMaW5lV2VpZ2h0IjowLjAsIkxpbmVUeXBlIjowLCJQYXJlbnRTdHlsZSI6bnVsbH0sIlBhcmVudFN0eWxlIjpudWxsfSwiSG9yaXpvbnRhbENvbm5lY3RvclN0eWxlIjp7IiRpZCI6Ijk5NyIsIkxpbmVDb2xvciI6eyIkaWQiOiI5OTgiLCIkdHlwZSI6Ik5MUkUuQ29tbW9uLkRvbS5Tb2xpZENvbG9yQnJ1c2gsIE5MUkUuQ29tbW9uIiwiQ29sb3IiOnsiJGlkIjoiOTk5IiwiQSI6MjU1LCJSIjowLCJHIjowLCJCIjowfX0sIkxpbmVXZWlnaHQiOjAuMCwiTGluZVR5cGUiOjAsIlBhcmVudFN0eWxlIjpudWxsfSwiVmVydGljYWxDb25uZWN0b3JTdHlsZSI6eyIkaWQiOiIxMDAwIiwiTGluZUNvbG9yIjp7IiRpZCI6IjEwMDEiLCIkdHlwZSI6Ik5MUkUuQ29tbW9uLkRvbS5Tb2xpZENvbG9yQnJ1c2gsIE5MUkUuQ29tbW9uIiwiQ29sb3IiOnsiJGlkIjoiMTAwM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EwMDMiLCJTaGFwZVN0eWxlIjp7IiRpZCI6IjEwMDQiLCJNYXJnaW4iOnsiJGlkIjoiMTAwNSIsIlRvcCI6MC4wLCJMZWZ0IjowLjAsIlJpZ2h0IjowLjAsIkJvdHRvbSI6MC4wfSwiUGFkZGluZyI6eyIkaWQiOiIxMDA2IiwiVG9wIjowLjAsIkxlZnQiOjAuMCwiUmlnaHQiOjAuMCwiQm90dG9tIjowLjB9LCJCYWNrZ3JvdW5kIjp7IiRpZCI6IjEwMDciLCJDb2xvciI6eyIkaWQiOiIxMDA4IiwiQSI6MTUzLCJSIjowLCJHIjowLCJCIjowfX0sIklzVmlzaWJsZSI6dHJ1ZSwiV2lkdGgiOjAuMCwiSGVpZ2h0IjowLjAsIkJvcmRlclN0eWxlIjp7IiRpZCI6IjEwMDkiLCJMaW5lQ29sb3IiOnsiJGlkIjoiMTAxMCIsIiR0eXBlIjoiTkxSRS5Db21tb24uRG9tLlNvbGlkQ29sb3JCcnVzaCwgTkxSRS5Db21tb24iLCJDb2xvciI6eyIkaWQiOiIxMDExIiwiQSI6MjU1LCJSIjoyNTUsIkciOjAsIkIiOjB9fSwiTGluZVdlaWdodCI6MC4wLCJMaW5lVHlwZSI6MCwiUGFyZW50U3R5bGUiOm51bGx9LCJQYXJlbnRTdHlsZSI6bnVsbH0sIk1hcmdpbiI6eyIkaWQiOiIxMDEyIiwiVG9wIjowLjAsIkxlZnQiOjAuMCwiUmlnaHQiOjAuMCwiQm90dG9tIjowLjB9LCJQYWRkaW5nIjp7IiRpZCI6IjEwMTMiLCJUb3AiOjAuMCwiTGVmdCI6MC4wLCJSaWdodCI6MC4wLCJCb3R0b20iOjAuMH0sIkJhY2tncm91bmQiOm51bGwsIklzVmlzaWJsZSI6dHJ1ZSwiV2lkdGgiOjAuMCwiSGVpZ2h0IjowLjAsIkJvcmRlclN0eWxlIjpudWxsLCJQYXJlbnRTdHlsZSI6bnVsbH0sIlNoYXBlU3R5bGUiOnsiJGlkIjoiMTAxNCIsIk1hcmdpbiI6eyIkaWQiOiIxMDE1IiwiVG9wIjowLjAsIkxlZnQiOjQuMCwiUmlnaHQiOjQuMCwiQm90dG9tIjowLjB9LCJQYWRkaW5nIjp7IiRpZCI6IjEwMTYiLCJUb3AiOjAuMCwiTGVmdCI6MC4wLCJSaWdodCI6MC4wLCJCb3R0b20iOjAuMH0sIkJhY2tncm91bmQiOnsiJGlkIjoiMTAxNyIsIkNvbG9yIjp7IiRpZCI6IjEwMTgiLCJBIjoyNTUsIlIiOjI1LCJHIjoxMDcsIkIiOjM2fX0sIklzVmlzaWJsZSI6dHJ1ZSwiV2lkdGgiOjAuMCwiSGVpZ2h0IjoxMC4wLCJCb3JkZXJTdHlsZSI6eyIkaWQiOiIxMDE5IiwiTGluZUNvbG9yIjp7IiRpZCI6IjEwMjAiLCIkdHlwZSI6Ik5MUkUuQ29tbW9uLkRvbS5Tb2xpZENvbG9yQnJ1c2gsIE5MUkUuQ29tbW9uIiwiQ29sb3IiOnsiJGlkIjoiMTAyMSIsIkEiOjI1NSwiUiI6MjM0LCJHIjoyMiwiQiI6MzB9fSwiTGluZVdlaWdodCI6MC4wLCJMaW5lVHlwZSI6MCwiUGFyZW50U3R5bGUiOm51bGx9LCJQYXJlbnRTdHlsZSI6bnVsbH0sIlRpdGxlU3R5bGUiOnsiJGlkIjoiMTAyMiIsIkZvbnRTZXR0aW5ncyI6eyIkaWQiOiIxMDIzIiwiRm9udFNpemUiOjExLCJGb250TmFtZSI6IkNhbGlicmkiLCJJc0JvbGQiOmZhbHNlLCJJc0l0YWxpYyI6ZmFsc2UsIklzVW5kZXJsaW5lZCI6ZmFsc2UsIlBhcmVudFN0eWxlIjpudWxsfSwiQXV0b1NpemUiOjAsIkZvcmVncm91bmQiOnsiJGlkIjoiMTAyNCIsIkNvbG9yIjp7IiRpZCI6IjEwMj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AyNiIsIlRvcCI6MC4wLCJMZWZ0IjowLjAsIlJpZ2h0IjowLjAsIkJvdHRvbSI6MC4wfSwiUGFkZGluZyI6eyIkaWQiOiIxMDI3IiwiVG9wIjowLjAsIkxlZnQiOjAuMCwiUmlnaHQiOjAuMCwiQm90dG9tIjowLjB9LCJCYWNrZ3JvdW5kIjp7IiRpZCI6IjEwMjgiLCJDb2xvciI6eyIkaWQiOiIxMDI5IiwiQSI6MjU1LCJSIjowLCJHIjowLCJCIjowfX0sIklzVmlzaWJsZSI6dHJ1ZSwiV2lkdGgiOjAuMCwiSGVpZ2h0IjowLjAsIkJvcmRlclN0eWxlIjp7IiRpZCI6IjEwMzAiLCJMaW5lQ29sb3IiOm51bGwsIkxpbmVXZWlnaHQiOjAuMCwiTGluZVR5cGUiOjAsIlBhcmVudFN0eWxlIjpudWxsfSwiUGFyZW50U3R5bGUiOm51bGx9LCJEYXRlU3R5bGUiOnsiJGlkIjoiMTAzMSIsIkZvbnRTZXR0aW5ncyI6eyIkaWQiOiIxMDMyIiwiRm9udFNpemUiOjEwLCJGb250TmFtZSI6IkNhbGlicmkiLCJJc0JvbGQiOmZhbHNlLCJJc0l0YWxpYyI6ZmFsc2UsIklzVW5kZXJsaW5lZCI6ZmFsc2UsIlBhcmVudFN0eWxlIjpudWxsfSwiQXV0b1NpemUiOjAsIkZvcmVncm91bmQiOnsiJGlkIjoiMTAzMyIsIkNvbG9yIjp7IiRpZCI6IjEwMzQ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TAzNSIsIlRvcCI6MC4wLCJMZWZ0IjowLjAsIlJpZ2h0IjowLjAsIkJvdHRvbSI6MC4wfSwiUGFkZGluZyI6eyIkaWQiOiIxMDM2IiwiVG9wIjowLjAsIkxlZnQiOjAuMCwiUmlnaHQiOjAuMCwiQm90dG9tIjowLjB9LCJCYWNrZ3JvdW5kIjp7IiRpZCI6IjEwMzciLCJDb2xvciI6eyIkaWQiOiIxMDM4IiwiQSI6MjU1LCJSIjoxNCwiRyI6NDAsIkIiOjY1fX0sIklzVmlzaWJsZSI6dHJ1ZSwiV2lkdGgiOjAuMCwiSGVpZ2h0IjowLjAsIkJvcmRlclN0eWxlIjp7IiRpZCI6IjEwMzkiLCJMaW5lQ29sb3IiOm51bGwsIkxpbmVXZWlnaHQiOjAuMCwiTGluZVR5cGUiOjAsIlBhcmVudFN0eWxlIjpudWxsfSwiUGFyZW50U3R5bGUiOm51bGx9LCJEYXRlRm9ybWF0Ijp7IiRpZCI6IjEw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0MSIsIkZvcm1hdCI6MCwiSXNWaXNpYmxlIjpmYWxzZSwiTGFzdEtub3duVmlzaWJpbGl0eVN0YXRlIjpmYWxzZX0sIklzVmlzaWJsZSI6dHJ1ZSwiUGFyZW50U3R5bGUiOm51bGwsIl9leHBsaWNpdGx5U2V0Ijp7IiRpZCI6IjEwND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A0MyIsIlNoYXBlIjoxLCJDb25uZWN0b3JNYXJnaW4iOnsiJGlkIjoiMTA0NCIsIlRvcCI6MC4wLCJMZWZ0IjoyLjAsIlJpZ2h0IjoyLjAsIkJvdHRvbSI6MC4wfSwiQ29ubmVjdG9yU3R5bGUiOnsiJGlkIjoiMTA0NSIsIkxpbmVDb2xvciI6eyIkaWQiOiIxMDQ2IiwiJHR5cGUiOiJOTFJFLkNvbW1vbi5Eb20uU29saWRDb2xvckJydXNoLCBOTFJFLkNvbW1vbiIsIkNvbG9yIjp7IiRpZCI6IjEwNDciLCJBIjoxMjcsIlIiOjEzLCJHIjo1MywiQiI6MTh9fSwiTGluZVdlaWdodCI6MS4wLCJMaW5lVHlwZSI6MCwiUGFyZW50U3R5bGUiOm51bGx9LCJJc0JlbG93VGltZWJhbmQiOmZhbHNlLCJQb3NpdGlvbk9uVGFzayI6MSwiSGlkZURhdGUiOmZhbHNlLCJTaGFwZVNpemUiOjAsIlNwYWNpbmciOjAuMCwiUGFkZGluZyI6eyIkaWQiOiIxMDQ4IiwiVG9wIjo1LjAsIkxlZnQiOjMuMCwiUmlnaHQiOjAuMCwiQm90dG9tIjoyLjB9LCJTaGFwZVN0eWxlIjp7IiRpZCI6IjEwNDkiLCJNYXJnaW4iOnsiJGlkIjoiMTA1MCIsIlRvcCI6MC4wLCJMZWZ0IjowLjAsIlJpZ2h0IjowLjAsIkJvdHRvbSI6MC4wfSwiUGFkZGluZyI6eyIkaWQiOiIxMDUxIiwiVG9wIjowLjAsIkxlZnQiOjAuMCwiUmlnaHQiOjAuMCwiQm90dG9tIjowLjB9LCJCYWNrZ3JvdW5kIjp7IiRpZCI6IjEwNTIiLCJDb2xvciI6eyIkaWQiOiIxMDUzIiwiQSI6MjU1LCJSIjoxMywiRyI6NTMsIkIiOjE4fX0sIklzVmlzaWJsZSI6dHJ1ZSwiV2lkdGgiOjEyLjAsIkhlaWdodCI6MTQuMCwiQm9yZGVyU3R5bGUiOnsiJGlkIjoiMTA1NCIsIkxpbmVDb2xvciI6eyIkaWQiOiIxMDU1IiwiJHR5cGUiOiJOTFJFLkNvbW1vbi5Eb20uU29saWRDb2xvckJydXNoLCBOTFJFLkNvbW1vbiIsIkNvbG9yIjp7IiRpZCI6IjEwNTYiLCJBIjoyNTUsIlIiOjI1NSwiRyI6MjU1LCJCIjoyNTV9fSwiTGluZVdlaWdodCI6MC4wLCJMaW5lVHlwZSI6MCwiUGFyZW50U3R5bGUiOm51bGx9LCJQYXJlbnRTdHlsZSI6bnVsbH0sIlRpdGxlU3R5bGUiOnsiJGlkIjoiMTA1NyIsIkZvbnRTZXR0aW5ncyI6eyIkaWQiOiIxMDU4IiwiRm9udFNpemUiOjExLCJGb250TmFtZSI6IkNhbGlicmkiLCJJc0JvbGQiOmZhbHNlLCJJc0l0YWxpYyI6ZmFsc2UsIklzVW5kZXJsaW5lZCI6ZmFsc2UsIlBhcmVudFN0eWxlIjpudWxsfSwiQXV0b1NpemUiOjAsIkZvcmVncm91bmQiOnsiJGlkIjoiMTA1OSIsIkNvbG9yIjp7IiRpZCI6IjEwNjA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TA2MSIsIlRvcCI6MC4wLCJMZWZ0IjowLjAsIlJpZ2h0IjowLjAsIkJvdHRvbSI6MC4wfSwiUGFkZGluZyI6eyIkaWQiOiIxMDYyIiwiVG9wIjowLjAsIkxlZnQiOjAuMCwiUmlnaHQiOjAuMCwiQm90dG9tIjowLjB9LCJCYWNrZ3JvdW5kIjp7IiRpZCI6IjEwNjMiLCJDb2xvciI6eyIkaWQiOiIxMDY0IiwiQSI6MjU1LCJSIjowLCJHIjowLCJCIjowfX0sIklzVmlzaWJsZSI6dHJ1ZSwiV2lkdGgiOjAuMCwiSGVpZ2h0IjowLjAsIkJvcmRlclN0eWxlIjp7IiRpZCI6IjEwNjUiLCJMaW5lQ29sb3IiOm51bGwsIkxpbmVXZWlnaHQiOjAuMCwiTGluZVR5cGUiOjAsIlBhcmVudFN0eWxlIjpudWxsfSwiUGFyZW50U3R5bGUiOm51bGx9LCJEYXRlU3R5bGUiOnsiJGlkIjoiMTA2NiIsIkZvbnRTZXR0aW5ncyI6eyIkaWQiOiIxMDY3IiwiRm9udFNpemUiOjEwLCJGb250TmFtZSI6IkNhbGlicmkiLCJJc0JvbGQiOmZhbHNlLCJJc0l0YWxpYyI6ZmFsc2UsIklzVW5kZXJsaW5lZCI6ZmFsc2UsIlBhcmVudFN0eWxlIjpudWxsfSwiQXV0b1NpemUiOjAsIkZvcmVncm91bmQiOnsiJGlkIjoiMTA2OCIsIkNvbG9yIjp7IiRpZCI6IjEwNjk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TA3MCIsIlRvcCI6MC4wLCJMZWZ0IjowLjAsIlJpZ2h0IjowLjAsIkJvdHRvbSI6MC4wfSwiUGFkZGluZyI6eyIkaWQiOiIxMDcxIiwiVG9wIjowLjAsIkxlZnQiOjAuMCwiUmlnaHQiOjAuMCwiQm90dG9tIjowLjB9LCJCYWNrZ3JvdW5kIjp7IiRpZCI6IjEwNzIiLCJDb2xvciI6eyIkaWQiOiIxMDczIiwiQSI6MjU1LCJSIjoxNCwiRyI6NDAsIkIiOjY1fX0sIklzVmlzaWJsZSI6dHJ1ZSwiV2lkdGgiOjAuMCwiSGVpZ2h0IjowLjAsIkJvcmRlclN0eWxlIjp7IiRpZCI6IjEwNzQiLCJMaW5lQ29sb3IiOm51bGwsIkxpbmVXZWlnaHQiOjAuMCwiTGluZVR5cGUiOjAsIlBhcmVudFN0eWxlIjpudWxsfSwiUGFyZW50U3R5bGUiOm51bGx9LCJEYXRlRm9ybWF0Ijp7IiRpZCI6IjEwN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3NiIsIkZvcm1hdCI6MCwiSXNWaXNpYmxlIjpmYWxzZSwiTGFzdEtub3duVmlzaWJpbGl0eVN0YXRlIjpmYWxzZX0sIklzVmlzaWJsZSI6ZmFsc2UsIlBhcmVudFN0eWxlIjpudWxsfSwiRGVmYXVsdFN3aW1sYW5lTWlsZXN0b25lU3R5bGUiOnsiJGlkIjoiMTA3NyIsIlRpdGxlUG9zaXRpb24iOiJMZWZ0IiwiRGF0ZVBvc2l0aW9uIjoiUmlnaHQiLCJTaGFwZVR5cGUiOjEsIlNoYXBlU2l6ZSI6MCwiU3BhY2luZyI6NSwiU2hhcGVTdHlsZSI6eyIkaWQiOiIxMDc4IiwiTWFyZ2luIjp7IiRpZCI6IjEwNzkiLCJUb3AiOjAuMCwiTGVmdCI6MC4wLCJSaWdodCI6MC4wLCJCb3R0b20iOjAuMH0sIlBhZGRpbmciOnsiJGlkIjoiMTA4MCIsIlRvcCI6MC4wLCJMZWZ0IjowLjAsIlJpZ2h0IjowLjAsIkJvdHRvbSI6MC4wfSwiQmFja2dyb3VuZCI6eyIkaWQiOiIxMDgxIiwiQ29sb3IiOnsiJGlkIjoiMTA4MiIsIkEiOjI1NSwiUiI6MjUsIkciOjEwNywiQiI6MzZ9fSwiSXNWaXNpYmxlIjp0cnVlLCJXaWR0aCI6MTIuMCwiSGVpZ2h0IjoxNC4wLCJCb3JkZXJTdHlsZSI6eyIkaWQiOiIxMDgzIiwiTGluZUNvbG9yIjp7IiRpZCI6IjEwODQiLCIkdHlwZSI6Ik5MUkUuQ29tbW9uLkRvbS5Tb2xpZENvbG9yQnJ1c2gsIE5MUkUuQ29tbW9uIiwiQ29sb3IiOnsiJGlkIjoiMTA4NSIsIkEiOjI1NSwiUiI6MjM0LCJHIjoyMiwiQiI6MzB9fSwiTGluZVdlaWdodCI6MC4wLCJMaW5lVHlwZSI6MCwiUGFyZW50U3R5bGUiOm51bGx9LCJQYXJlbnRTdHlsZSI6bnVsbH0sIlRpdGxlU3R5bGUiOnsiJGlkIjoiMTA4NiIsIkZvbnRTZXR0aW5ncyI6eyIkaWQiOiIxMDg3IiwiRm9udFNpemUiOjExLCJGb250TmFtZSI6IkNhbGlicmkiLCJJc0JvbGQiOmZhbHNlLCJJc0l0YWxpYyI6ZmFsc2UsIklzVW5kZXJsaW5lZCI6ZmFsc2UsIlBhcmVudFN0eWxlIjpudWxsfSwiQXV0b1NpemUiOjAsIkZvcmVncm91bmQiOnsiJGlkIjoiMTA4OCIsIkNvbG9yIjp7IiRpZCI6IjEwODk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A5MCIsIlRvcCI6MC4wLCJMZWZ0IjowLjAsIlJpZ2h0IjowLjAsIkJvdHRvbSI6MC4wfSwiUGFkZGluZyI6eyIkaWQiOiIxMDkxIiwiVG9wIjowLjAsIkxlZnQiOjAuMCwiUmlnaHQiOjAuMCwiQm90dG9tIjowLjB9LCJCYWNrZ3JvdW5kIjp7IiRpZCI6IjEwOTIiLCJDb2xvciI6eyIkaWQiOiIxMDkzIiwiQSI6MjU1LCJSIjowLCJHIjowLCJCIjowfX0sIklzVmlzaWJsZSI6dHJ1ZSwiV2lkdGgiOjAuMCwiSGVpZ2h0IjowLjAsIkJvcmRlclN0eWxlIjp7IiRpZCI6IjEwOTQiLCJMaW5lQ29sb3IiOm51bGwsIkxpbmVXZWlnaHQiOjAuMCwiTGluZVR5cGUiOjAsIlBhcmVudFN0eWxlIjpudWxsfSwiUGFyZW50U3R5bGUiOm51bGx9LCJEYXRlU3R5bGUiOnsiJGlkIjoiMTA5NSIsIkZvbnRTZXR0aW5ncyI6eyIkaWQiOiIxMDk2IiwiRm9udFNpemUiOjEwLCJGb250TmFtZSI6IkNhbGlicmkiLCJJc0JvbGQiOmZhbHNlLCJJc0l0YWxpYyI6ZmFsc2UsIklzVW5kZXJsaW5lZCI6ZmFsc2UsIlBhcmVudFN0eWxlIjpudWxsfSwiQXV0b1NpemUiOjAsIkZvcmVncm91bmQiOnsiJGlkIjoiMTA5NyIsIkNvbG9yIjp7IiRpZCI6IjEwOTg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A5OSIsIlRvcCI6MC4wLCJMZWZ0IjowLjAsIlJpZ2h0IjowLjAsIkJvdHRvbSI6MC4wfSwiUGFkZGluZyI6eyIkaWQiOiIxMTAwIiwiVG9wIjowLjAsIkxlZnQiOjAuMCwiUmlnaHQiOjAuMCwiQm90dG9tIjowLjB9LCJCYWNrZ3JvdW5kIjp7IiRpZCI6IjExMDEiLCJDb2xvciI6eyIkaWQiOiIxMTAyIiwiQSI6MjU1LCJSIjoxNCwiRyI6NDAsIkIiOjY1fX0sIklzVmlzaWJsZSI6dHJ1ZSwiV2lkdGgiOjAuMCwiSGVpZ2h0IjowLjAsIkJvcmRlclN0eWxlIjp7IiRpZCI6IjExMDMiLCJMaW5lQ29sb3IiOm51bGwsIkxpbmVXZWlnaHQiOjAuMCwiTGluZVR5cGUiOjAsIlBhcmVudFN0eWxlIjpudWxsfSwiUGFyZW50U3R5bGUiOm51bGx9LCJEYXRlRm9ybWF0Ijp7IiRpZCI6IjExM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EwNSIsIkZvcm1hdCI6MCwiSXNWaXNpYmxlIjpmYWxzZSwiTGFzdEtub3duVmlzaWJpbGl0eVN0YXRlIjpmYWxzZX0sIklzVmlzaWJsZSI6dHJ1ZSwiUGFyZW50U3R5bGUiOm51bGx9LCJEZWZhdWx0U3dpbWxhbmVBY3Rpdml0eVN0eWxlIjp7IiRpZCI6IjExMDYiLCJIZWFkZXJTdHlsZSI6eyIkaWQiOiIxMTA3IiwiVGV4dFN0eWxlIjp7IiRpZCI6IjExMDgiLCJGb250U2V0dGluZ3MiOnsiJGlkIjoiMTEwOSIsIkZvbnRTaXplIjoxMSwiRm9udE5hbWUiOiJDYWxpYnJpIiwiSXNCb2xkIjpmYWxzZSwiSXNJdGFsaWMiOmZhbHNlLCJJc1VuZGVybGluZWQiOmZhbHNlLCJQYXJlbnRTdHlsZSI6bnVsbH0sIkF1dG9TaXplIjoyLCJGb3JlZ3JvdW5kIjp7IiRpZCI6IjExMTAiLCJDb2xvciI6eyIkaWQiOiIxMTE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ExMiIsIlRvcCI6MC4wLCJMZWZ0IjowLjAsIlJpZ2h0IjowLjAsIkJvdHRvbSI6MC4wfSwiUGFkZGluZyI6eyIkaWQiOiIxMTEzIiwiVG9wIjowLjAsIkxlZnQiOjAuMCwiUmlnaHQiOjAuMCwiQm90dG9tIjowLjB9LCJCYWNrZ3JvdW5kIjp7IiRpZCI6IjExMTQiLCJDb2xvciI6eyIkaWQiOiIxMTE1IiwiQSI6MjU1LCJSIjowLCJHIjowLCJCIjowfX0sIklzVmlzaWJsZSI6dHJ1ZSwiV2lkdGgiOjAuMCwiSGVpZ2h0IjowLjAsIkJvcmRlclN0eWxlIjpudWxsLCJQYXJlbnRTdHlsZSI6bnVsbH0sIlJlY3RhbmdsZVN0eWxlIjp7IiRpZCI6IjExMTYiLCJNYXJnaW4iOnsiJGlkIjoiMTExNyIsIlRvcCI6MC4wLCJMZWZ0IjowLjAsIlJpZ2h0IjowLjAsIkJvdHRvbSI6MC4wfSwiUGFkZGluZyI6eyIkaWQiOiIxMTE4IiwiVG9wIjowLjAsIkxlZnQiOjAuMCwiUmlnaHQiOjAuMCwiQm90dG9tIjowLjB9LCJCYWNrZ3JvdW5kIjp7IiRpZCI6IjExMTkiLCJDb2xvciI6eyIkaWQiOiIxMTIwIiwiQSI6NjMsIlIiOjI1LCJHIjoxMDcsIkIiOjM2fX0sIklzVmlzaWJsZSI6dHJ1ZSwiV2lkdGgiOjAuMCwiSGVpZ2h0IjowLjAsIkJvcmRlclN0eWxlIjp7IiRpZCI6IjExMjEiLCJMaW5lQ29sb3IiOnsiJGlkIjoiMTEyMiIsIiR0eXBlIjoiTkxSRS5Db21tb24uRG9tLlNvbGlkQ29sb3JCcnVzaCwgTkxSRS5Db21tb24iLCJDb2xvciI6eyIkaWQiOiIxMTIzIiwiQSI6MjU1LCJSIjoyNTUsIkciOjI1NSwiQiI6MjU1fX0sIkxpbmVXZWlnaHQiOjAuMCwiTGluZVR5cGUiOjAsIlBhcmVudFN0eWxlIjpudWxsfSwiUGFyZW50U3R5bGUiOm51bGx9LCJNYXJnaW4iOnsiJGlkIjoiMTEyNCIsIlRvcCI6MC4wLCJMZWZ0IjowLjAsIlJpZ2h0IjowLjAsIkJvdHRvbSI6MC4wfSwiUGFkZGluZyI6eyIkaWQiOiIxMTI1IiwiVG9wIjowLjAsIkxlZnQiOjAuMCwiUmlnaHQiOjAuMCwiQm90dG9tIjowLjB9LCJCYWNrZ3JvdW5kIjpudWxsLCJJc1Zpc2libGUiOnRydWUsIldpZHRoIjowLjAsIkhlaWdodCI6MC4wLCJCb3JkZXJTdHlsZSI6bnVsbCwiUGFyZW50U3R5bGUiOm51bGx9LCJCYWNrZ3JvdW5kU3R5bGUiOnsiJGlkIjoiMTEyNiIsIk1hcmdpbiI6eyIkaWQiOiIxMTI3IiwiVG9wIjowLjAsIkxlZnQiOjAuMCwiUmlnaHQiOjAuMCwiQm90dG9tIjowLjB9LCJQYWRkaW5nIjp7IiRpZCI6IjExMjgiLCJUb3AiOjAuMCwiTGVmdCI6MC4wLCJSaWdodCI6MC4wLCJCb3R0b20iOjAuMH0sIkJhY2tncm91bmQiOnsiJGlkIjoiMTEyOSIsIkNvbG9yIjp7IiRpZCI6IjExMzAiLCJBIjo1MSwiUiI6MjAwLCJHIjoyMDAsIkIiOjIwMH19LCJJc1Zpc2libGUiOnRydWUsIldpZHRoIjowLjAsIkhlaWdodCI6MC4wLCJCb3JkZXJTdHlsZSI6eyIkaWQiOiIxMTMxIiwiTGluZUNvbG9yIjp7IiRpZCI6IjExMzIiLCIkdHlwZSI6Ik5MUkUuQ29tbW9uLkRvbS5Tb2xpZENvbG9yQnJ1c2gsIE5MUkUuQ29tbW9uIiwiQ29sb3IiOnsiJGlkIjoiMTEzMyIsIkEiOjI1NSwiUiI6MjM0LCJHIjoyMiwiQiI6MzB9fSwiTGluZVdlaWdodCI6MC4wLCJMaW5lVHlwZSI6MCwiUGFyZW50U3R5bGUiOm51bGx9LCJQYXJlbnRTdHlsZSI6bnVsbH0sIk1hcmdpbiI6eyIkaWQiOiIxMTM0IiwiVG9wIjowLjAsIkxlZnQiOjAuMCwiUmlnaHQiOjAuMCwiQm90dG9tIjowLjB9LCJQYWRkaW5nIjp7IiRpZCI6IjExMzUiLCJUb3AiOjAuMCwiTGVmdCI6MC4wLCJSaWdodCI6MC4wLCJCb3R0b20iOjAuMH0sIklzVmlzaWJsZSI6dHJ1ZSwiV2lkdGgiOjAuMCwiSGVpZ2h0IjowLjAsIkJvcmRlclN0eWxlIjp7IiRpZCI6IjExMzYiLCJMaW5lQ29sb3IiOm51bGwsIkxpbmVXZWlnaHQiOjAuMCwiTGluZVR5cGUiOjAsIlBhcmVudFN0eWxlIjpudWxsfSwiUGFyZW50U3R5bGUiOm51bGx9LCJNYXJnaW4iOnsiJGlkIjoiMTEzNyIsIlRvcCI6MC4wLCJMZWZ0IjowLjAsIlJpZ2h0IjowLjAsIkJvdHRvbSI6MC4wfSwiUGFkZGluZyI6eyIkaWQiOiIxMTM4IiwiVG9wIjowLjAsIkxlZnQiOjAuMCwiUmlnaHQiOjAuMCwiQm90dG9tIjowLjB9LCJJc1Zpc2libGUiOnRydWUsIldpZHRoIjowLjAsIkhlaWdodCI6MC4wLCJCb3JkZXJTdHlsZSI6eyIkaWQiOiIxMTM5IiwiTGluZUNvbG9yIjpudWxsLCJMaW5lV2VpZ2h0IjowLjAsIkxpbmVUeXBlIjowLCJQYXJlbnRTdHlsZSI6bnVsbH0sIlBhcmVudFN0eWxlIjpudWxsfX0seyIkaWQiOiIxMTQwIiwiX2FjdGl2aXRpZXMiOlt7IiRpZCI6IjExNDEiLCJfcm93cyI6W3siJGlkIjoiMTE0MiIsIl90YXNrcyI6W3siJGlkIjoiMTE0MyIsIl9hdHRhY2hlZE1pbGVzdG9uZXMiOltdLCJUYXNrRGVmaW5pdGlvbiI6eyIkaWQiOiIxMTQ0IiwiR3JvdXBOYW1lIjpudWxsLCJTdGFydERhdGUiOiIyMDI2LTA0LTAxVDAwOjAwOjAwIiwiRW5kRGF0ZSI6IjIwMjYtMDQtMTVUMjM6NTk6MDAiLCJQZXJjZW50YWdlQ29tcGxldGUiOjAuMCwiU3R5bGUiOnsiJGlkIjoiMTE0NSIsIlNoYXBlIjoxLCJTaGFwZVRoaWNrbmVzcyI6MCwiRHVyYXRpb25Gb3JtYXQiOjAsIkluY2x1ZGVOb25Xb3JraW5nRGF5c0luRHVyYXRpb24iOmZhbHNlLCJQZXJjZW50YWdlQ29tcGxldGVTdHlsZSI6eyIkaWQiOiIxMTQ2IiwiRm9udFNldHRpbmdzIjp7IiRpZCI6IjExNDciLCJGb250U2l6ZSI6MTAsIkZvbnROYW1lIjoiQ2FsaWJyaSIsIklzQm9sZCI6ZmFsc2UsIklzSXRhbGljIjpmYWxzZSwiSXNVbmRlcmxpbmVkIjpmYWxzZSwiUGFyZW50U3R5bGUiOm51bGx9LCJBdXRvU2l6ZSI6MCwiRm9yZWdyb3VuZCI6eyIkaWQiOiIxMTQ4IiwiQ29sb3IiOnsiJGlkIjoiMTE0OS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xMTUwIiwiVG9wIjowLjAsIkxlZnQiOjAuMCwiUmlnaHQiOjAuMCwiQm90dG9tIjowLjB9LCJQYWRkaW5nIjp7IiRpZCI6IjExNTEiLCJUb3AiOjAuMCwiTGVmdCI6MC4wLCJSaWdodCI6MC4wLCJCb3R0b20iOjAuMH0sIkJhY2tncm91bmQiOnsiJGlkIjoiMTE1MiIsIkNvbG9yIjp7IiRpZCI6IjExNTMiLCJBIjo4OSwiUiI6MCwiRyI6MCwiQiI6MH19LCJJc1Zpc2libGUiOnRydWUsIldpZHRoIjowLjAsIkhlaWdodCI6MC4wLCJCb3JkZXJTdHlsZSI6eyIkaWQiOiIxMTU0IiwiTGluZUNvbG9yIjpudWxsLCJMaW5lV2VpZ2h0IjowLjAsIkxpbmVUeXBlIjowLCJQYXJlbnRTdHlsZSI6bnVsbH0sIlBhcmVudFN0eWxlIjpudWxsfSwiRHVyYXRpb25TdHlsZSI6eyIkaWQiOiIxMTU1IiwiRm9udFNldHRpbmdzIjp7IiRpZCI6IjExNTYiLCJGb250U2l6ZSI6MTAsIkZvbnROYW1lIjoiQ2FsaWJyaSIsIklzQm9sZCI6ZmFsc2UsIklzSXRhbGljIjpmYWxzZSwiSXNVbmRlcmxpbmVkIjpmYWxzZSwiUGFyZW50U3R5bGUiOm51bGx9LCJBdXRvU2l6ZSI6MCwiRm9yZWdyb3VuZCI6eyIkaWQiOiIxMTU3IiwiQ29sb3IiOnsiJGlkIjoiMTE1O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xNTkiLCJUb3AiOjAuMCwiTGVmdCI6MC4wLCJSaWdodCI6MC4wLCJCb3R0b20iOjAuMH0sIlBhZGRpbmciOnsiJGlkIjoiMTE2MCIsIlRvcCI6MC4wLCJMZWZ0IjowLjAsIlJpZ2h0IjowLjAsIkJvdHRvbSI6MC4wfSwiQmFja2dyb3VuZCI6eyIkaWQiOiIxMTYxIiwiQ29sb3IiOnsiJGlkIjoiMTE2MiIsIkEiOjI1NSwiUiI6MjM3LCJHIjoxMjUsIkIiOjQ5fX0sIklzVmlzaWJsZSI6dHJ1ZSwiV2lkdGgiOjAuMCwiSGVpZ2h0IjowLjAsIkJvcmRlclN0eWxlIjp7IiRpZCI6IjExNjMiLCJMaW5lQ29sb3IiOm51bGwsIkxpbmVXZWlnaHQiOjAuMCwiTGluZVR5cGUiOjAsIlBhcmVudFN0eWxlIjpudWxsfSwiUGFyZW50U3R5bGUiOm51bGx9LCJIb3Jpem9udGFsQ29ubmVjdG9yU3R5bGUiOnsiJGlkIjoiMTE2NCIsIkxpbmVDb2xvciI6eyIkaWQiOiIxMTY1IiwiJHR5cGUiOiJOTFJFLkNvbW1vbi5Eb20uU29saWRDb2xvckJydXNoLCBOTFJFLkNvbW1vbiIsIkNvbG9yIjp7IiRpZCI6IjExNjYiLCJBIjoyNTUsIlIiOjAsIkciOjAsIkIiOjB9fSwiTGluZVdlaWdodCI6MC4wLCJMaW5lVHlwZSI6MCwiUGFyZW50U3R5bGUiOm51bGx9LCJWZXJ0aWNhbENvbm5lY3RvclN0eWxlIjp7IiRpZCI6IjExNjciLCJMaW5lQ29sb3IiOnsiJGlkIjoiMTE2OCIsIiR0eXBlIjoiTkxSRS5Db21tb24uRG9tLlNvbGlkQ29sb3JCcnVzaCwgTkxSRS5Db21tb24iLCJDb2xvciI6eyIkaWQiOiIxMTY5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QmFzZWxpbmVTdHlsZSI6eyIkaWQiOiIxMTcwIiwiU2hhcGVTdHlsZSI6eyIkaWQiOiIxMTcxIiwiTWFyZ2luIjp7IiRpZCI6IjExNzIiLCJUb3AiOjAuMCwiTGVmdCI6MC4wLCJSaWdodCI6MC4wLCJCb3R0b20iOjAuMH0sIlBhZGRpbmciOnsiJGlkIjoiMTE3MyIsIlRvcCI6MC4wLCJMZWZ0IjowLjAsIlJpZ2h0IjowLjAsIkJvdHRvbSI6MC4wfSwiQmFja2dyb3VuZCI6eyIkaWQiOiIxMTc0IiwiQ29sb3IiOnsiJGlkIjoiMTE3NSIsIkEiOjE1MywiUiI6MCwiRyI6MCwiQiI6MH19LCJJc1Zpc2libGUiOnRydWUsIldpZHRoIjowLjAsIkhlaWdodCI6MC4wLCJCb3JkZXJTdHlsZSI6bnVsbCwiUGFyZW50U3R5bGUiOm51bGx9LCJNYXJnaW4iOnsiJGlkIjoiMTE3NiIsIlRvcCI6MC4wLCJMZWZ0IjowLjAsIlJpZ2h0IjowLjAsIkJvdHRvbSI6MC4wfSwiUGFkZGluZyI6eyIkaWQiOiIxMTc3IiwiVG9wIjowLjAsIkxlZnQiOjAuMCwiUmlnaHQiOjAuMCwiQm90dG9tIjowLjB9LCJCYWNrZ3JvdW5kIjpudWxsLCJJc1Zpc2libGUiOnRydWUsIldpZHRoIjowLjAsIkhlaWdodCI6MC4wLCJCb3JkZXJTdHlsZSI6bnVsbCwiUGFyZW50U3R5bGUiOm51bGx9LCJTaGFwZVN0eWxlIjp7IiRpZCI6IjExNzgiLCJNYXJnaW4iOnsiJGlkIjoiMTE3OSIsIlRvcCI6MC4wLCJMZWZ0Ijo0LjAsIlJpZ2h0Ijo0LjAsIkJvdHRvbSI6MC4wfSwiUGFkZGluZyI6eyIkaWQiOiIxMTgwIiwiVG9wIjowLjAsIkxlZnQiOjAuMCwiUmlnaHQiOjAuMCwiQm90dG9tIjowLjB9LCJCYWNrZ3JvdW5kIjp7IiRpZCI6IjExODEiLCJDb2xvciI6eyIkaWQiOiIxMTgyIiwiQSI6MjU1LCJSIjoyMDcsIkciOjIxMiwiQiI6MjE3fX0sIklzVmlzaWJsZSI6dHJ1ZSwiV2lkdGgiOjAuMCwiSGVpZ2h0IjoxMC4wLCJCb3JkZXJTdHlsZSI6eyIkaWQiOiIxMTgzIiwiTGluZUNvbG9yIjp7IiRpZCI6IjExODQiLCIkdHlwZSI6Ik5MUkUuQ29tbW9uLkRvbS5Tb2xpZENvbG9yQnJ1c2gsIE5MUkUuQ29tbW9uIiwiQ29sb3IiOnsiJGlkIjoiMTE4NSIsIkEiOjI1NSwiUiI6NCwiRyI6MzYsIkIiOjUxfX0sIkxpbmVXZWlnaHQiOjAuMCwiTGluZVR5cGUiOjAsIlBhcmVudFN0eWxlIjpudWxsfSwiUGFyZW50U3R5bGUiOm51bGx9LCJUaXRsZVN0eWxlIjp7IiRpZCI6IjExODYiLCJGb250U2V0dGluZ3MiOnsiJGlkIjoiMTE4NyIsIkZvbnRTaXplIjoxMSwiRm9udE5hbWUiOiJDYWxpYnJpIiwiSXNCb2xkIjpmYWxzZSwiSXNJdGFsaWMiOmZhbHNlLCJJc1VuZGVybGluZWQiOmZhbHNlLCJQYXJlbnRTdHlsZSI6bnVsbH0sIkF1dG9TaXplIjowLCJGb3JlZ3JvdW5kIjp7IiRpZCI6IjExODgiLCJDb2xvciI6eyIkaWQiOiIxMTg5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xOTAiLCJUb3AiOjAuMCwiTGVmdCI6MC4wLCJSaWdodCI6MC4wLCJCb3R0b20iOjAuMH0sIlBhZGRpbmciOnsiJGlkIjoiMTE5MSIsIlRvcCI6MC4wLCJMZWZ0IjowLjAsIlJpZ2h0IjowLjAsIkJvdHRvbSI6MC4wfSwiQmFja2dyb3VuZCI6eyIkaWQiOiIxMTkyIiwiQ29sb3IiOnsiJGlkIjoiMTE5MyIsIkEiOjAsIlIiOjI1NSwiRyI6MjU1LCJCIjoyNTV9fSwiSXNWaXNpYmxlIjp0cnVlLCJXaWR0aCI6MC4wLCJIZWlnaHQiOjAuMCwiQm9yZGVyU3R5bGUiOnsiJGlkIjoiMTE5NCIsIkxpbmVDb2xvciI6bnVsbCwiTGluZVdlaWdodCI6MC4wLCJMaW5lVHlwZSI6MCwiUGFyZW50U3R5bGUiOm51bGx9LCJQYXJlbnRTdHlsZSI6bnVsbH0sIkRhdGVTdHlsZSI6eyIkaWQiOiIxMTk1IiwiRm9udFNldHRpbmdzIjp7IiRpZCI6IjExOTYiLCJGb250U2l6ZSI6MTAsIkZvbnROYW1lIjoiQ2FsaWJyaSIsIklzQm9sZCI6ZmFsc2UsIklzSXRhbGljIjpmYWxzZSwiSXNVbmRlcmxpbmVkIjpmYWxzZSwiUGFyZW50U3R5bGUiOm51bGx9LCJBdXRvU2l6ZSI6MCwiRm9yZWdyb3VuZCI6eyIkaWQiOiIxMTk3IiwiQ29sb3IiOnsiJGlkIjoiMTE5OCIsIkEiOjI1NSwiUiI6MjU1LCJHIjoxOTIsIkIiOjB9fSwiTWF4V2lkdGgiOjIwMC4wLCJNYXhIZWlnaHQiOiJJbmZpbml0eSIsIlNtYXJ0Rm9yZWdyb3VuZElzQWN0aXZlIjpmYWxzZSwiSG9yaXpvbnRhbEFsaWdubWVudCI6MiwiVmVydGljYWxBbGlnbm1lbnQiOjEsIlNtYXJ0Rm9yZWdyb3VuZCI6bnVsbCwiQmFja2dyb3VuZEZpbGxUeXBlIjowLCJNYXJnaW4iOnsiJGlkIjoiMTE5OSIsIlRvcCI6MC4wLCJMZWZ0IjowLjAsIlJpZ2h0IjowLjAsIkJvdHRvbSI6MC4wfSwiUGFkZGluZyI6eyIkaWQiOiIxMjAwIiwiVG9wIjowLjAsIkxlZnQiOjAuMCwiUmlnaHQiOjAuMCwiQm90dG9tIjowLjB9LCJCYWNrZ3JvdW5kIjp7IiRpZCI6IjEyMDEiLCJDb2xvciI6eyIkaWQiOiIxMjAyIiwiQSI6MCwiUiI6MjU1LCJHIjoyNTUsIkIiOjI1NX19LCJJc1Zpc2libGUiOnRydWUsIldpZHRoIjowLjAsIkhlaWdodCI6MC4wLCJCb3JkZXJTdHlsZSI6eyIkaWQiOiIxMjAzIiwiTGluZUNvbG9yIjpudWxsLCJMaW5lV2VpZ2h0IjowLjAsIkxpbmVUeXBlIjowLCJQYXJlbnRTdHlsZSI6bnVsbH0sIlBhcmVudFN0eWxlIjpudWxsfSwiRGF0ZUZvcm1hdCI6eyIkaWQiOiIxMjA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MDUiLCJGb3JtYXQiOjAsIklzVmlzaWJsZSI6ZmFsc2UsIkxhc3RLbm93blZpc2liaWxpdHlTdGF0ZSI6ZmFsc2V9LCJJc1Zpc2libGUiOnRydWUsIlBhcmVudFN0eWxlIjpudWxsfSwiSW5kZXgiOjYsIlNtYXJ0RHVyYXRpb25BY3RpdmF0ZWQiOmZhbHNlLCJEYXRlRm9ybWF0Ijp7IiRyZWYiOiIxMjA0In0sIldlZWtOdW1iZXJpbmciOnsiJGlkIjoiMTIwNiIsIkZvcm1hdCI6MCwiSXNWaXNpYmxlIjpmYWxzZSwiTGFzdEtub3duVmlzaWJpbGl0eVN0YXRlIjpmYWxzZX0sIkJhc2VsaW5lRGF0YSI6eyIkaWQiOiIxMjA3IiwiU3RhcnREYXRlIjoiMjAyNi0wNC0wMVQwMDowMDowMCIsIkVuZERhdGUiOiIyMDI2LTA0LTE1VDIzOjU5OjAwIn0sIklkIjoiMGFhMDU1NmMtNDI4MC00MTQzLTkwNzQtZDE1YjQ2OGFhODllIiwiSW1wb3J0SWQiOm51bGwsIlRpdGxlIjoiSW5zdGFsbCBlbGVjdHJpY2FsIHdpcmluZyIsIk5vdGUiOm51bGwsIkh5cGVybGluayI6eyIkaWQiOiIxMjA4IiwiQWRkcmVzcyI6IiIsIlN1YkFkZHJlc3MiOiIifSwiSXNDaGFuZ2VkIjpmYWxzZSwiSXNOZXciOmZhbHNlfX1dLCJfbWlsZXN0b25lcyI6W10sIklkIjoiMDAwMDAwMDAtMDAwMC0wMDAwLTAwMDAtMDAwMDAwMDAwMDAwIiwiSXNTaW5nbGVJdGVtUm93Ijp0cnVlfSx7IiRpZCI6IjEyMDkiLCJfdGFza3MiOlt7IiRpZCI6IjEyMTAiLCJfYXR0YWNoZWRNaWxlc3RvbmVzIjpbXSwiVGFza0RlZmluaXRpb24iOnsiJGlkIjoiMTIxMSIsIkdyb3VwTmFtZSI6bnVsbCwiU3RhcnREYXRlIjoiMjAyNi0wNC0wNVQwMDowMDowMCIsIkVuZERhdGUiOiIyMDI2LTA0LTE1VDIzOjU5OjAwIiwiUGVyY2VudGFnZUNvbXBsZXRlIjowLjAsIlN0eWxlIjp7IiRpZCI6IjEyMTIiLCJTaGFwZSI6MSwiU2hhcGVUaGlja25lc3MiOjAsIkR1cmF0aW9uRm9ybWF0IjowLCJJbmNsdWRlTm9uV29ya2luZ0RheXNJbkR1cmF0aW9uIjpmYWxzZSwiUGVyY2VudGFnZUNvbXBsZXRlU3R5bGUiOnsiJGlkIjoiMTIxMyIsIkZvbnRTZXR0aW5ncyI6eyIkaWQiOiIxMjE0IiwiRm9udFNpemUiOjEwLCJGb250TmFtZSI6IkNhbGlicmkiLCJJc0JvbGQiOmZhbHNlLCJJc0l0YWxpYyI6ZmFsc2UsIklzVW5kZXJsaW5lZCI6ZmFsc2UsIlBhcmVudFN0eWxlIjpudWxsfSwiQXV0b1NpemUiOjAsIkZvcmVncm91bmQiOnsiJGlkIjoiMTIxNSIsIkNvbG9yIjp7IiRpZCI6IjEyMTY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IxNyIsIlRvcCI6MC4wLCJMZWZ0IjowLjAsIlJpZ2h0IjowLjAsIkJvdHRvbSI6MC4wfSwiUGFkZGluZyI6eyIkaWQiOiIxMjE4IiwiVG9wIjowLjAsIkxlZnQiOjAuMCwiUmlnaHQiOjAuMCwiQm90dG9tIjowLjB9LCJCYWNrZ3JvdW5kIjp7IiRpZCI6IjEyMTkiLCJDb2xvciI6eyIkaWQiOiIxMjIwIiwiQSI6ODksIlIiOjAsIkciOjAsIkIiOjB9fSwiSXNWaXNpYmxlIjp0cnVlLCJXaWR0aCI6MC4wLCJIZWlnaHQiOjAuMCwiQm9yZGVyU3R5bGUiOnsiJGlkIjoiMTIyMSIsIkxpbmVDb2xvciI6bnVsbCwiTGluZVdlaWdodCI6MC4wLCJMaW5lVHlwZSI6MCwiUGFyZW50U3R5bGUiOm51bGx9LCJQYXJlbnRTdHlsZSI6bnVsbH0sIkR1cmF0aW9uU3R5bGUiOnsiJGlkIjoiMTIyMiIsIkZvbnRTZXR0aW5ncyI6eyIkaWQiOiIxMjIzIiwiRm9udFNpemUiOjEwLCJGb250TmFtZSI6IkNhbGlicmkiLCJJc0JvbGQiOmZhbHNlLCJJc0l0YWxpYyI6ZmFsc2UsIklzVW5kZXJsaW5lZCI6ZmFsc2UsIlBhcmVudFN0eWxlIjpudWxsfSwiQXV0b1NpemUiOjAsIkZvcmVncm91bmQiOnsiJGlkIjoiMTIyNCIsIkNvbG9yIjp7IiRpZCI6IjEyMjU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jI2IiwiVG9wIjowLjAsIkxlZnQiOjAuMCwiUmlnaHQiOjAuMCwiQm90dG9tIjowLjB9LCJQYWRkaW5nIjp7IiRpZCI6IjEyMjciLCJUb3AiOjAuMCwiTGVmdCI6MC4wLCJSaWdodCI6MC4wLCJCb3R0b20iOjAuMH0sIkJhY2tncm91bmQiOnsiJGlkIjoiMTIyOCIsIkNvbG9yIjp7IiRpZCI6IjEyMjkiLCJBIjoyNTUsIlIiOjIzNywiRyI6MTI1LCJCIjo0OX19LCJJc1Zpc2libGUiOnRydWUsIldpZHRoIjowLjAsIkhlaWdodCI6MC4wLCJCb3JkZXJTdHlsZSI6eyIkaWQiOiIxMjMwIiwiTGluZUNvbG9yIjpudWxsLCJMaW5lV2VpZ2h0IjowLjAsIkxpbmVUeXBlIjowLCJQYXJlbnRTdHlsZSI6bnVsbH0sIlBhcmVudFN0eWxlIjpudWxsfSwiSG9yaXpvbnRhbENvbm5lY3RvclN0eWxlIjp7IiRpZCI6IjEyMzEiLCJMaW5lQ29sb3IiOnsiJGlkIjoiMTIzMiIsIiR0eXBlIjoiTkxSRS5Db21tb24uRG9tLlNvbGlkQ29sb3JCcnVzaCwgTkxSRS5Db21tb24iLCJDb2xvciI6eyIkaWQiOiIxMjMzIiwiQSI6MjU1LCJSIjowLCJHIjowLCJCIjowfX0sIkxpbmVXZWlnaHQiOjAuMCwiTGluZVR5cGUiOjAsIlBhcmVudFN0eWxlIjpudWxsfSwiVmVydGljYWxDb25uZWN0b3JTdHlsZSI6eyIkaWQiOiIxMjM0IiwiTGluZUNvbG9yIjp7IiRpZCI6IjEyMzUiLCIkdHlwZSI6Ik5MUkUuQ29tbW9uLkRvbS5Tb2xpZENvbG9yQnJ1c2gsIE5MUkUuQ29tbW9uIiwiQ29sb3IiOnsiJGlkIjoiMTIzN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kJhc2VsaW5lU3R5bGUiOnsiJGlkIjoiMTIzNyIsIlNoYXBlU3R5bGUiOnsiJGlkIjoiMTIzOCIsIk1hcmdpbiI6eyIkaWQiOiIxMjM5IiwiVG9wIjowLjAsIkxlZnQiOjAuMCwiUmlnaHQiOjAuMCwiQm90dG9tIjowLjB9LCJQYWRkaW5nIjp7IiRpZCI6IjEyNDAiLCJUb3AiOjAuMCwiTGVmdCI6MC4wLCJSaWdodCI6MC4wLCJCb3R0b20iOjAuMH0sIkJhY2tncm91bmQiOnsiJGlkIjoiMTI0MSIsIkNvbG9yIjp7IiRpZCI6IjEyNDIiLCJBIjoxNTMsIlIiOjAsIkciOjAsIkIiOjB9fSwiSXNWaXNpYmxlIjp0cnVlLCJXaWR0aCI6MC4wLCJIZWlnaHQiOjAuMCwiQm9yZGVyU3R5bGUiOm51bGwsIlBhcmVudFN0eWxlIjpudWxsfSwiTWFyZ2luIjp7IiRpZCI6IjEyNDMiLCJUb3AiOjAuMCwiTGVmdCI6MC4wLCJSaWdodCI6MC4wLCJCb3R0b20iOjAuMH0sIlBhZGRpbmciOnsiJGlkIjoiMTI0NCIsIlRvcCI6MC4wLCJMZWZ0IjowLjAsIlJpZ2h0IjowLjAsIkJvdHRvbSI6MC4wfSwiQmFja2dyb3VuZCI6bnVsbCwiSXNWaXNpYmxlIjp0cnVlLCJXaWR0aCI6MC4wLCJIZWlnaHQiOjAuMCwiQm9yZGVyU3R5bGUiOm51bGwsIlBhcmVudFN0eWxlIjpudWxsfSwiU2hhcGVTdHlsZSI6eyIkaWQiOiIxMjQ1IiwiTWFyZ2luIjp7IiRpZCI6IjEyNDYiLCJUb3AiOjAuMCwiTGVmdCI6NC4wLCJSaWdodCI6NC4wLCJCb3R0b20iOjAuMH0sIlBhZGRpbmciOnsiJGlkIjoiMTI0NyIsIlRvcCI6MC4wLCJMZWZ0IjowLjAsIlJpZ2h0IjowLjAsIkJvdHRvbSI6MC4wfSwiQmFja2dyb3VuZCI6eyIkaWQiOiIxMjQ4IiwiQ29sb3IiOnsiJGlkIjoiMTI0OSIsIkEiOjI1NSwiUiI6MjA3LCJHIjoyMTIsIkIiOjIxN319LCJJc1Zpc2libGUiOnRydWUsIldpZHRoIjowLjAsIkhlaWdodCI6MTAuMCwiQm9yZGVyU3R5bGUiOnsiJGlkIjoiMTI1MCIsIkxpbmVDb2xvciI6eyIkaWQiOiIxMjUxIiwiJHR5cGUiOiJOTFJFLkNvbW1vbi5Eb20uU29saWRDb2xvckJydXNoLCBOTFJFLkNvbW1vbiIsIkNvbG9yIjp7IiRpZCI6IjEyNTIiLCJBIjoyNTUsIlIiOjQsIkciOjM2LCJCIjo1MX19LCJMaW5lV2VpZ2h0IjowLjAsIkxpbmVUeXBlIjowLCJQYXJlbnRTdHlsZSI6bnVsbH0sIlBhcmVudFN0eWxlIjpudWxsfSwiVGl0bGVTdHlsZSI6eyIkaWQiOiIxMjUzIiwiRm9udFNldHRpbmdzIjp7IiRpZCI6IjEyNTQiLCJGb250U2l6ZSI6MTEsIkZvbnROYW1lIjoiQ2FsaWJyaSIsIklzQm9sZCI6ZmFsc2UsIklzSXRhbGljIjpmYWxzZSwiSXNVbmRlcmxpbmVkIjpmYWxzZSwiUGFyZW50U3R5bGUiOm51bGx9LCJBdXRvU2l6ZSI6MCwiRm9yZWdyb3VuZCI6eyIkaWQiOiIxMjU1IiwiQ29sb3IiOnsiJGlkIjoiMTI1N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MjU3IiwiVG9wIjowLjAsIkxlZnQiOjAuMCwiUmlnaHQiOjAuMCwiQm90dG9tIjowLjB9LCJQYWRkaW5nIjp7IiRpZCI6IjEyNTgiLCJUb3AiOjAuMCwiTGVmdCI6MC4wLCJSaWdodCI6MC4wLCJCb3R0b20iOjAuMH0sIkJhY2tncm91bmQiOnsiJGlkIjoiMTI1OSIsIkNvbG9yIjp7IiRpZCI6IjEyNjAiLCJBIjowLCJSIjoyNTUsIkciOjI1NSwiQiI6MjU1fX0sIklzVmlzaWJsZSI6dHJ1ZSwiV2lkdGgiOjAuMCwiSGVpZ2h0IjowLjAsIkJvcmRlclN0eWxlIjp7IiRpZCI6IjEyNjEiLCJMaW5lQ29sb3IiOm51bGwsIkxpbmVXZWlnaHQiOjAuMCwiTGluZVR5cGUiOjAsIlBhcmVudFN0eWxlIjpudWxsfSwiUGFyZW50U3R5bGUiOm51bGx9LCJEYXRlU3R5bGUiOnsiJGlkIjoiMTI2MiIsIkZvbnRTZXR0aW5ncyI6eyIkaWQiOiIxMjYzIiwiRm9udFNpemUiOjEwLCJGb250TmFtZSI6IkNhbGlicmkiLCJJc0JvbGQiOmZhbHNlLCJJc0l0YWxpYyI6ZmFsc2UsIklzVW5kZXJsaW5lZCI6ZmFsc2UsIlBhcmVudFN0eWxlIjpudWxsfSwiQXV0b1NpemUiOjAsIkZvcmVncm91bmQiOnsiJGlkIjoiMTI2NCIsIkNvbG9yIjp7IiRpZCI6IjEyNjUiLCJBIjoyNTUsIlIiOjI1NSwiRyI6MTkyLCJCIjowfX0sIk1heFdpZHRoIjoyMDAuMCwiTWF4SGVpZ2h0IjoiSW5maW5pdHkiLCJTbWFydEZvcmVncm91bmRJc0FjdGl2ZSI6ZmFsc2UsIkhvcml6b250YWxBbGlnbm1lbnQiOjIsIlZlcnRpY2FsQWxpZ25tZW50IjoxLCJTbWFydEZvcmVncm91bmQiOm51bGwsIkJhY2tncm91bmRGaWxsVHlwZSI6MCwiTWFyZ2luIjp7IiRpZCI6IjEyNjYiLCJUb3AiOjAuMCwiTGVmdCI6MC4wLCJSaWdodCI6MC4wLCJCb3R0b20iOjAuMH0sIlBhZGRpbmciOnsiJGlkIjoiMTI2NyIsIlRvcCI6MC4wLCJMZWZ0IjowLjAsIlJpZ2h0IjowLjAsIkJvdHRvbSI6MC4wfSwiQmFja2dyb3VuZCI6eyIkaWQiOiIxMjY4IiwiQ29sb3IiOnsiJGlkIjoiMTI2OSIsIkEiOjAsIlIiOjI1NSwiRyI6MjU1LCJCIjoyNTV9fSwiSXNWaXNpYmxlIjp0cnVlLCJXaWR0aCI6MC4wLCJIZWlnaHQiOjAuMCwiQm9yZGVyU3R5bGUiOnsiJGlkIjoiMTI3MCIsIkxpbmVDb2xvciI6bnVsbCwiTGluZVdlaWdodCI6MC4wLCJMaW5lVHlwZSI6MCwiUGFyZW50U3R5bGUiOm51bGx9LCJQYXJlbnRTdHlsZSI6bnVsbH0sIkRhdGVGb3JtYXQiOnsiJGlkIjoiMTI3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cyIiwiRm9ybWF0IjowLCJJc1Zpc2libGUiOmZhbHNlLCJMYXN0S25vd25WaXNpYmlsaXR5U3RhdGUiOmZhbHNlfSwiSXNWaXNpYmxlIjp0cnVlLCJQYXJlbnRTdHlsZSI6bnVsbH0sIkluZGV4Ijo3LCJTbWFydER1cmF0aW9uQWN0aXZhdGVkIjpmYWxzZSwiRGF0ZUZvcm1hdCI6eyIkcmVmIjoiMTI3MSJ9LCJXZWVrTnVtYmVyaW5nIjp7IiRpZCI6IjEyNzMiLCJGb3JtYXQiOjAsIklzVmlzaWJsZSI6ZmFsc2UsIkxhc3RLbm93blZpc2liaWxpdHlTdGF0ZSI6ZmFsc2V9LCJCYXNlbGluZURhdGEiOnsiJGlkIjoiMTI3NCIsIlN0YXJ0RGF0ZSI6IjIwMjYtMDQtMDVUMDA6MDA6MDAiLCJFbmREYXRlIjoiMjAyNi0wNC0xNVQyMzo1OTowMCJ9LCJJZCI6IjBiZDIwZDEyLTNjMmQtNDdkMi1iNTJkLWUyZTI3MTg0ZmI0YiIsIkltcG9ydElkIjpudWxsLCJUaXRsZSI6Ikluc3RhbGwgcGx1bWJpbmcgc3lzdGVtcyIsIk5vdGUiOm51bGwsIkh5cGVybGluayI6eyIkaWQiOiIxMjc1IiwiQWRkcmVzcyI6IiIsIlN1YkFkZHJlc3MiOiIifSwiSXNDaGFuZ2VkIjpmYWxzZSwiSXNOZXciOmZhbHNlfX1dLCJfbWlsZXN0b25lcyI6W10sIklkIjoiMDAwMDAwMDAtMDAwMC0wMDAwLTAwMDAtMDAwMDAwMDAwMDAwIiwiSXNTaW5nbGVJdGVtUm93Ijp0cnVlfV0sIkluZGV4IjoxLCJJZCI6Ijc1NzQ2YzJlLWMxZTctNGY5Yi04NDU5LWYwYWY3N2M0YjNiZiIsIkhlYWRlclRleHQiOiJFbGVjdHJpY2FsIHN5c3RlbXMiLCJJc0RlZmF1bHQiOmZhbHNlLCJTdHlsZSI6eyIkaWQiOiIxMjc2IiwiSGVhZGVyU3R5bGUiOnsiJGlkIjoiMTI3NyIsIlRleHRTdHlsZSI6eyIkaWQiOiIxMjc4IiwiRm9udFNldHRpbmdzIjp7IiRpZCI6IjEyNzkiLCJGb250U2l6ZSI6MTEsIkZvbnROYW1lIjoiQ2FsaWJyaSIsIklzQm9sZCI6ZmFsc2UsIklzSXRhbGljIjpmYWxzZSwiSXNVbmRlcmxpbmVkIjpmYWxzZSwiUGFyZW50U3R5bGUiOm51bGx9LCJBdXRvU2l6ZSI6MiwiRm9yZWdyb3VuZCI6eyIkaWQiOiIxMjgwIiwiQ29sb3IiOnsiJGlkIjoiMTI4MSIsIkEiOjI1NSwiUiI6MjU1LCJHIjoxODMsIkIiOjh9fSwiTWF4V2lkdGgiOjQ5Ljc2NjUzMDA5NzY5OTE4OSwiTWF4SGVpZ2h0IjoiSW5maW5pdHkiLCJTbWFydEZvcmVncm91bmRJc0FjdGl2ZSI6ZmFsc2UsIkhvcml6b250YWxBbGlnbm1lbnQiOjAsIlZlcnRpY2FsQWxpZ25tZW50IjowLCJTbWFydEZvcmVncm91bmQiOm51bGwsIkJhY2tncm91bmRGaWxsVHlwZSI6MCwiTWFyZ2luIjp7IiRpZCI6IjEyODIiLCJUb3AiOjAuMCwiTGVmdCI6MC4wLCJSaWdodCI6MC4wLCJCb3R0b20iOjAuMH0sIlBhZGRpbmciOnsiJGlkIjoiMTI4MyIsIlRvcCI6MC4wLCJMZWZ0IjowLjAsIlJpZ2h0IjowLjAsIkJvdHRvbSI6MC4wfSwiQmFja2dyb3VuZCI6eyIkaWQiOiIxMjg0IiwiQ29sb3IiOnsiJGlkIjoiMTI4NSIsIkEiOjI1NSwiUiI6MCwiRyI6MCwiQiI6MH19LCJJc1Zpc2libGUiOnRydWUsIldpZHRoIjowLjAsIkhlaWdodCI6MC4wLCJCb3JkZXJTdHlsZSI6bnVsbCwiUGFyZW50U3R5bGUiOm51bGx9LCJSZWN0YW5nbGVTdHlsZSI6eyIkaWQiOiIxMjg2IiwiTWFyZ2luIjp7IiRpZCI6IjEyODciLCJUb3AiOjAuMCwiTGVmdCI6MC4wLCJSaWdodCI6MC4wLCJCb3R0b20iOjAuMH0sIlBhZGRpbmciOnsiJGlkIjoiMTI4OCIsIlRvcCI6MC4wLCJMZWZ0IjowLjAsIlJpZ2h0IjowLjAsIkJvdHRvbSI6MC4wfSwiQmFja2dyb3VuZCI6eyIkaWQiOiIxMjg5IiwiQ29sb3IiOnsiJGlkIjoiMTI5MCIsIkEiOjEyNywiUiI6NjcsIkciOjgzLCJCIjo5N319LCJJc1Zpc2libGUiOnRydWUsIldpZHRoIjowLjAsIkhlaWdodCI6MC4wLCJCb3JkZXJTdHlsZSI6eyIkaWQiOiIxMjkxIiwiTGluZUNvbG9yIjp7IiRpZCI6IjEyOTIiLCIkdHlwZSI6Ik5MUkUuQ29tbW9uLkRvbS5Tb2xpZENvbG9yQnJ1c2gsIE5MUkUuQ29tbW9uIiwiQ29sb3IiOnsiJGlkIjoiMTI5MyIsIkEiOjI1NSwiUiI6MjU1LCJHIjowLCJCIjowfX0sIkxpbmVXZWlnaHQiOjAuMCwiTGluZVR5cGUiOjAsIlBhcmVudFN0eWxlIjpudWxsfSwiUGFyZW50U3R5bGUiOm51bGx9LCJNYXJnaW4iOnsiJGlkIjoiMTI5NCIsIlRvcCI6MC4wLCJMZWZ0IjowLjAsIlJpZ2h0IjowLjAsIkJvdHRvbSI6MC4wfSwiUGFkZGluZyI6eyIkaWQiOiIxMjk1IiwiVG9wIjowLjAsIkxlZnQiOjAuMCwiUmlnaHQiOjAuMCwiQm90dG9tIjowLjB9LCJCYWNrZ3JvdW5kIjpudWxsLCJJc1Zpc2libGUiOnRydWUsIldpZHRoIjowLjAsIkhlaWdodCI6MC4wLCJCb3JkZXJTdHlsZSI6bnVsbCwiUGFyZW50U3R5bGUiOm51bGx9LCJCYWNrZ3JvdW5kU3R5bGUiOnsiJGlkIjoiMTI5NiIsIk1hcmdpbiI6eyIkaWQiOiIxMjk3IiwiVG9wIjowLjAsIkxlZnQiOjAuMCwiUmlnaHQiOjAuMCwiQm90dG9tIjowLjB9LCJQYWRkaW5nIjp7IiRpZCI6IjEyOTgiLCJUb3AiOjAuMCwiTGVmdCI6MC4wLCJSaWdodCI6MC4wLCJCb3R0b20iOjAuMH0sIkJhY2tncm91bmQiOnsiJGlkIjoiMTI5OSIsIkNvbG9yIjp7IiRpZCI6IjEzMDAiLCJBIjo1MSwiUiI6MjAwLCJHIjoyMDAsIkIiOjIwMH19LCJJc1Zpc2libGUiOnRydWUsIldpZHRoIjowLjAsIkhlaWdodCI6MC4wLCJCb3JkZXJTdHlsZSI6eyIkaWQiOiIxMzAxIiwiTGluZUNvbG9yIjp7IiRpZCI6IjEzMDIiLCIkdHlwZSI6Ik5MUkUuQ29tbW9uLkRvbS5Tb2xpZENvbG9yQnJ1c2gsIE5MUkUuQ29tbW9uIiwiQ29sb3IiOnsiJGlkIjoiMTMwMyIsIkEiOjI1NSwiUiI6MjM0LCJHIjoyMiwiQiI6MzB9fSwiTGluZVdlaWdodCI6MC4wLCJMaW5lVHlwZSI6MCwiUGFyZW50U3R5bGUiOm51bGx9LCJQYXJlbnRTdHlsZSI6bnVsbH0sIk1hcmdpbiI6eyIkaWQiOiIxMzA0IiwiVG9wIjowLjAsIkxlZnQiOjAuMCwiUmlnaHQiOjAuMCwiQm90dG9tIjowLjB9LCJQYWRkaW5nIjp7IiRpZCI6IjEzMDUiLCJUb3AiOjAuMCwiTGVmdCI6MC4wLCJSaWdodCI6MC4wLCJCb3R0b20iOjAuMH0sIklzVmlzaWJsZSI6dHJ1ZSwiV2lkdGgiOjAuMCwiSGVpZ2h0IjowLjAsIkJvcmRlclN0eWxlIjp7IiRpZCI6IjEzMDYiLCJMaW5lQ29sb3IiOm51bGwsIkxpbmVXZWlnaHQiOjAuMCwiTGluZVR5cGUiOjAsIlBhcmVudFN0eWxlIjpudWxsfSwiUGFyZW50U3R5bGUiOm51bGx9fSx7IiRpZCI6IjEzMDciLCJfcm93cyI6W3siJGlkIjoiMTMwOCIsIl90YXNrcyI6W3siJGlkIjoiMTMwOSIsIl9hdHRhY2hlZE1pbGVzdG9uZXMiOltdLCJUYXNrRGVmaW5pdGlvbiI6eyIkaWQiOiIxMzEwIiwiR3JvdXBOYW1lIjpudWxsLCJTdGFydERhdGUiOiIyMDI2LTA0LTEwVDAwOjAwOjAwIiwiRW5kRGF0ZSI6IjIwMjYtMDQtMjBUMjM6NTk6MDAiLCJQZXJjZW50YWdlQ29tcGxldGUiOjAuMCwiU3R5bGUiOnsiJGlkIjoiMTMxMSIsIlNoYXBlIjoxLCJTaGFwZVRoaWNrbmVzcyI6MCwiRHVyYXRpb25Gb3JtYXQiOjAsIkluY2x1ZGVOb25Xb3JraW5nRGF5c0luRHVyYXRpb24iOmZhbHNlLCJQZXJjZW50YWdlQ29tcGxldGVTdHlsZSI6eyIkaWQiOiIxMzEyIiwiRm9udFNldHRpbmdzIjp7IiRpZCI6IjEzMTMiLCJGb250U2l6ZSI6MTAsIkZvbnROYW1lIjoiQ2FsaWJyaSIsIklzQm9sZCI6ZmFsc2UsIklzSXRhbGljIjpmYWxzZSwiSXNVbmRlcmxpbmVkIjpmYWxzZSwiUGFyZW50U3R5bGUiOm51bGx9LCJBdXRvU2l6ZSI6MCwiRm9yZWdyb3VuZCI6eyIkaWQiOiIxMzE0IiwiQ29sb3IiOnsiJGlkIjoiMTMxNS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xMzE2IiwiVG9wIjowLjAsIkxlZnQiOjAuMCwiUmlnaHQiOjAuMCwiQm90dG9tIjowLjB9LCJQYWRkaW5nIjp7IiRpZCI6IjEzMTciLCJUb3AiOjAuMCwiTGVmdCI6MC4wLCJSaWdodCI6MC4wLCJCb3R0b20iOjAuMH0sIkJhY2tncm91bmQiOnsiJGlkIjoiMTMxOCIsIkNvbG9yIjp7IiRpZCI6IjEzMTkiLCJBIjo4OSwiUiI6MCwiRyI6MCwiQiI6MH19LCJJc1Zpc2libGUiOnRydWUsIldpZHRoIjowLjAsIkhlaWdodCI6MC4wLCJCb3JkZXJTdHlsZSI6eyIkaWQiOiIxMzIwIiwiTGluZUNvbG9yIjpudWxsLCJMaW5lV2VpZ2h0IjowLjAsIkxpbmVUeXBlIjowLCJQYXJlbnRTdHlsZSI6bnVsbH0sIlBhcmVudFN0eWxlIjpudWxsfSwiRHVyYXRpb25TdHlsZSI6eyIkaWQiOiIxMzIxIiwiRm9udFNldHRpbmdzIjp7IiRpZCI6IjEzMjIiLCJGb250U2l6ZSI6MTAsIkZvbnROYW1lIjoiQ2FsaWJyaSIsIklzQm9sZCI6ZmFsc2UsIklzSXRhbGljIjpmYWxzZSwiSXNVbmRlcmxpbmVkIjpmYWxzZSwiUGFyZW50U3R5bGUiOm51bGx9LCJBdXRvU2l6ZSI6MCwiRm9yZWdyb3VuZCI6eyIkaWQiOiIxMzIzIiwiQ29sb3IiOnsiJGlkIjoiMTMy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zMjUiLCJUb3AiOjAuMCwiTGVmdCI6MC4wLCJSaWdodCI6MC4wLCJCb3R0b20iOjAuMH0sIlBhZGRpbmciOnsiJGlkIjoiMTMyNiIsIlRvcCI6MC4wLCJMZWZ0IjowLjAsIlJpZ2h0IjowLjAsIkJvdHRvbSI6MC4wfSwiQmFja2dyb3VuZCI6eyIkaWQiOiIxMzI3IiwiQ29sb3IiOnsiJGlkIjoiMTMyOCIsIkEiOjI1NSwiUiI6MjM3LCJHIjoxMjUsIkIiOjQ5fX0sIklzVmlzaWJsZSI6dHJ1ZSwiV2lkdGgiOjAuMCwiSGVpZ2h0IjowLjAsIkJvcmRlclN0eWxlIjp7IiRpZCI6IjEzMjkiLCJMaW5lQ29sb3IiOm51bGwsIkxpbmVXZWlnaHQiOjAuMCwiTGluZVR5cGUiOjAsIlBhcmVudFN0eWxlIjpudWxsfSwiUGFyZW50U3R5bGUiOm51bGx9LCJIb3Jpem9udGFsQ29ubmVjdG9yU3R5bGUiOnsiJGlkIjoiMTMzMCIsIkxpbmVDb2xvciI6eyIkaWQiOiIxMzMxIiwiJHR5cGUiOiJOTFJFLkNvbW1vbi5Eb20uU29saWRDb2xvckJydXNoLCBOTFJFLkNvbW1vbiIsIkNvbG9yIjp7IiRpZCI6IjEzMzIiLCJBIjoyNTUsIlIiOjAsIkciOjAsIkIiOjB9fSwiTGluZVdlaWdodCI6MC4wLCJMaW5lVHlwZSI6MCwiUGFyZW50U3R5bGUiOm51bGx9LCJWZXJ0aWNhbENvbm5lY3RvclN0eWxlIjp7IiRpZCI6IjEzMzMiLCJMaW5lQ29sb3IiOnsiJGlkIjoiMTMzNCIsIiR0eXBlIjoiTkxSRS5Db21tb24uRG9tLlNvbGlkQ29sb3JCcnVzaCwgTkxSRS5Db21tb24iLCJDb2xvciI6eyIkaWQiOiIxMzM1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QmFzZWxpbmVTdHlsZSI6eyIkaWQiOiIxMzM2IiwiU2hhcGVTdHlsZSI6eyIkaWQiOiIxMzM3IiwiTWFyZ2luIjp7IiRpZCI6IjEzMzgiLCJUb3AiOjAuMCwiTGVmdCI6MC4wLCJSaWdodCI6MC4wLCJCb3R0b20iOjAuMH0sIlBhZGRpbmciOnsiJGlkIjoiMTMzOSIsIlRvcCI6MC4wLCJMZWZ0IjowLjAsIlJpZ2h0IjowLjAsIkJvdHRvbSI6MC4wfSwiQmFja2dyb3VuZCI6eyIkaWQiOiIxMzQwIiwiQ29sb3IiOnsiJGlkIjoiMTM0MSIsIkEiOjE1MywiUiI6MCwiRyI6MCwiQiI6MH19LCJJc1Zpc2libGUiOnRydWUsIldpZHRoIjowLjAsIkhlaWdodCI6MC4wLCJCb3JkZXJTdHlsZSI6bnVsbCwiUGFyZW50U3R5bGUiOm51bGx9LCJNYXJnaW4iOnsiJGlkIjoiMTM0MiIsIlRvcCI6MC4wLCJMZWZ0IjowLjAsIlJpZ2h0IjowLjAsIkJvdHRvbSI6MC4wfSwiUGFkZGluZyI6eyIkaWQiOiIxMzQzIiwiVG9wIjowLjAsIkxlZnQiOjAuMCwiUmlnaHQiOjAuMCwiQm90dG9tIjowLjB9LCJCYWNrZ3JvdW5kIjpudWxsLCJJc1Zpc2libGUiOnRydWUsIldpZHRoIjowLjAsIkhlaWdodCI6MC4wLCJCb3JkZXJTdHlsZSI6bnVsbCwiUGFyZW50U3R5bGUiOm51bGx9LCJTaGFwZVN0eWxlIjp7IiRpZCI6IjEzNDQiLCJNYXJnaW4iOnsiJGlkIjoiMTM0NSIsIlRvcCI6MC4wLCJMZWZ0Ijo0LjAsIlJpZ2h0Ijo0LjAsIkJvdHRvbSI6MC4wfSwiUGFkZGluZyI6eyIkaWQiOiIxMzQ2IiwiVG9wIjowLjAsIkxlZnQiOjAuMCwiUmlnaHQiOjAuMCwiQm90dG9tIjowLjB9LCJCYWNrZ3JvdW5kIjp7IiRpZCI6IjEzNDciLCJDb2xvciI6eyIkaWQiOiIxMzQ4IiwiQSI6MjU1LCJSIjoyMDcsIkciOjIxMiwiQiI6MjE3fX0sIklzVmlzaWJsZSI6dHJ1ZSwiV2lkdGgiOjAuMCwiSGVpZ2h0IjoxMC4wLCJCb3JkZXJTdHlsZSI6eyIkaWQiOiIxMzQ5IiwiTGluZUNvbG9yIjp7IiRpZCI6IjEzNTAiLCIkdHlwZSI6Ik5MUkUuQ29tbW9uLkRvbS5Tb2xpZENvbG9yQnJ1c2gsIE5MUkUuQ29tbW9uIiwiQ29sb3IiOnsiJGlkIjoiMTM1MSIsIkEiOjI1NSwiUiI6NCwiRyI6MzYsIkIiOjUxfX0sIkxpbmVXZWlnaHQiOjAuMCwiTGluZVR5cGUiOjAsIlBhcmVudFN0eWxlIjpudWxsfSwiUGFyZW50U3R5bGUiOm51bGx9LCJUaXRsZVN0eWxlIjp7IiRpZCI6IjEzNTIiLCJGb250U2V0dGluZ3MiOnsiJGlkIjoiMTM1MyIsIkZvbnRTaXplIjoxMSwiRm9udE5hbWUiOiJDYWxpYnJpIiwiSXNCb2xkIjpmYWxzZSwiSXNJdGFsaWMiOmZhbHNlLCJJc1VuZGVybGluZWQiOmZhbHNlLCJQYXJlbnRTdHlsZSI6bnVsbH0sIkF1dG9TaXplIjowLCJGb3JlZ3JvdW5kIjp7IiRpZCI6IjEzNTQiLCJDb2xvciI6eyIkaWQiOiIxMzU1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zNTYiLCJUb3AiOjAuMCwiTGVmdCI6MC4wLCJSaWdodCI6MC4wLCJCb3R0b20iOjAuMH0sIlBhZGRpbmciOnsiJGlkIjoiMTM1NyIsIlRvcCI6MC4wLCJMZWZ0IjowLjAsIlJpZ2h0IjowLjAsIkJvdHRvbSI6MC4wfSwiQmFja2dyb3VuZCI6eyIkaWQiOiIxMzU4IiwiQ29sb3IiOnsiJGlkIjoiMTM1OSIsIkEiOjAsIlIiOjI1NSwiRyI6MjU1LCJCIjoyNTV9fSwiSXNWaXNpYmxlIjp0cnVlLCJXaWR0aCI6MC4wLCJIZWlnaHQiOjAuMCwiQm9yZGVyU3R5bGUiOnsiJGlkIjoiMTM2MCIsIkxpbmVDb2xvciI6bnVsbCwiTGluZVdlaWdodCI6MC4wLCJMaW5lVHlwZSI6MCwiUGFyZW50U3R5bGUiOm51bGx9LCJQYXJlbnRTdHlsZSI6bnVsbH0sIkRhdGVTdHlsZSI6eyIkaWQiOiIxMzYxIiwiRm9udFNldHRpbmdzIjp7IiRpZCI6IjEzNjIiLCJGb250U2l6ZSI6MTAsIkZvbnROYW1lIjoiQ2FsaWJyaSIsIklzQm9sZCI6ZmFsc2UsIklzSXRhbGljIjpmYWxzZSwiSXNVbmRlcmxpbmVkIjpmYWxzZSwiUGFyZW50U3R5bGUiOm51bGx9LCJBdXRvU2l6ZSI6MCwiRm9yZWdyb3VuZCI6eyIkaWQiOiIxMzYzIiwiQ29sb3IiOnsiJGlkIjoiMTM2NCIsIkEiOjI1NSwiUiI6MjU1LCJHIjoxOTIsIkIiOjB9fSwiTWF4V2lkdGgiOjIwMC4wLCJNYXhIZWlnaHQiOiJJbmZpbml0eSIsIlNtYXJ0Rm9yZWdyb3VuZElzQWN0aXZlIjpmYWxzZSwiSG9yaXpvbnRhbEFsaWdubWVudCI6MiwiVmVydGljYWxBbGlnbm1lbnQiOjEsIlNtYXJ0Rm9yZWdyb3VuZCI6bnVsbCwiQmFja2dyb3VuZEZpbGxUeXBlIjowLCJNYXJnaW4iOnsiJGlkIjoiMTM2NSIsIlRvcCI6MC4wLCJMZWZ0IjowLjAsIlJpZ2h0IjowLjAsIkJvdHRvbSI6MC4wfSwiUGFkZGluZyI6eyIkaWQiOiIxMzY2IiwiVG9wIjowLjAsIkxlZnQiOjAuMCwiUmlnaHQiOjAuMCwiQm90dG9tIjowLjB9LCJCYWNrZ3JvdW5kIjp7IiRpZCI6IjEzNjciLCJDb2xvciI6eyIkaWQiOiIxMzY4IiwiQSI6MCwiUiI6MjU1LCJHIjoyNTUsIkIiOjI1NX19LCJJc1Zpc2libGUiOnRydWUsIldpZHRoIjowLjAsIkhlaWdodCI6MC4wLCJCb3JkZXJTdHlsZSI6eyIkaWQiOiIxMzY5IiwiTGluZUNvbG9yIjpudWxsLCJMaW5lV2VpZ2h0IjowLjAsIkxpbmVUeXBlIjowLCJQYXJlbnRTdHlsZSI6bnVsbH0sIlBhcmVudFN0eWxlIjpudWxsfSwiRGF0ZUZvcm1hdCI6eyIkaWQiOiIxMzc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NzEiLCJGb3JtYXQiOjAsIklzVmlzaWJsZSI6ZmFsc2UsIkxhc3RLbm93blZpc2liaWxpdHlTdGF0ZSI6ZmFsc2V9LCJJc1Zpc2libGUiOnRydWUsIlBhcmVudFN0eWxlIjpudWxsfSwiSW5kZXgiOjgsIlNtYXJ0RHVyYXRpb25BY3RpdmF0ZWQiOmZhbHNlLCJEYXRlRm9ybWF0Ijp7IiRyZWYiOiIxMzcwIn0sIldlZWtOdW1iZXJpbmciOnsiJGlkIjoiMTM3MiIsIkZvcm1hdCI6MCwiSXNWaXNpYmxlIjpmYWxzZSwiTGFzdEtub3duVmlzaWJpbGl0eVN0YXRlIjpmYWxzZX0sIkJhc2VsaW5lRGF0YSI6eyIkaWQiOiIxMzczIiwiU3RhcnREYXRlIjoiMjAyNi0wNC0xMFQwMDowMDowMCIsIkVuZERhdGUiOiIyMDI2LTA0LTIwVDIzOjU5OjAwIn0sIklkIjoiMTdlZjYwMmQtOGZlMC00YWIwLTgwMjAtNTY0YjA5ZjY2YzUxIiwiSW1wb3J0SWQiOm51bGwsIlRpdGxlIjoiSW5zdGFsbCBIVkFDIHN5c3RlbXMiLCJOb3RlIjpudWxsLCJIeXBlcmxpbmsiOnsiJGlkIjoiMTM3NCIsIkFkZHJlc3MiOiIiLCJTdWJBZGRyZXNzIjoiIn0sIklzQ2hhbmdlZCI6ZmFsc2UsIklzTmV3IjpmYWxzZX19XSwiX21pbGVzdG9uZXMiOltdLCJJZCI6IjAwMDAwMDAwLTAwMDAtMDAwMC0wMDAwLTAwMDAwMDAwMDAwMCIsIklzU2luZ2xlSXRlbVJvdyI6dHJ1ZX1dLCJJbmRleCI6MiwiSWQiOiI4MTNmYmVmMi1iNTQ2LTRmYTItYmZiZi05NzcwZjdhYjBhNTciLCJIZWFkZXJUZXh0IjoiSFZBQyBzeXN0ZW1zIiwiSXNEZWZhdWx0IjpmYWxzZSwiU3R5bGUiOnsiJGlkIjoiMTM3NSIsIkhlYWRlclN0eWxlIjp7IiRpZCI6IjEzNzYiLCJUZXh0U3R5bGUiOnsiJGlkIjoiMTM3NyIsIkZvbnRTZXR0aW5ncyI6eyIkaWQiOiIxMzc4IiwiRm9udFNpemUiOjExLCJGb250TmFtZSI6IkNhbGlicmkiLCJJc0JvbGQiOmZhbHNlLCJJc0l0YWxpYyI6ZmFsc2UsIklzVW5kZXJsaW5lZCI6ZmFsc2UsIlBhcmVudFN0eWxlIjpudWxsfSwiQXV0b1NpemUiOjIsIkZvcmVncm91bmQiOnsiJGlkIjoiMTM3OSIsIkNvbG9yIjp7IiRpZCI6IjEzODAiLCJBIjoyNTUsIlIiOjI1NSwiRyI6MTgzLCJCIjo4fX0sIk1heFdpZHRoIjo0OS43NjY1MzAwOTc2OTkxODksIk1heEhlaWdodCI6IkluZmluaXR5IiwiU21hcnRGb3JlZ3JvdW5kSXNBY3RpdmUiOmZhbHNlLCJIb3Jpem9udGFsQWxpZ25tZW50IjowLCJWZXJ0aWNhbEFsaWdubWVudCI6MCwiU21hcnRGb3JlZ3JvdW5kIjpudWxsLCJCYWNrZ3JvdW5kRmlsbFR5cGUiOjAsIk1hcmdpbiI6eyIkaWQiOiIxMzgxIiwiVG9wIjowLjAsIkxlZnQiOjAuMCwiUmlnaHQiOjAuMCwiQm90dG9tIjowLjB9LCJQYWRkaW5nIjp7IiRpZCI6IjEzODIiLCJUb3AiOjAuMCwiTGVmdCI6MC4wLCJSaWdodCI6MC4wLCJCb3R0b20iOjAuMH0sIkJhY2tncm91bmQiOnsiJGlkIjoiMTM4MyIsIkNvbG9yIjp7IiRpZCI6IjEzODQiLCJBIjoyNTUsIlIiOjAsIkciOjAsIkIiOjB9fSwiSXNWaXNpYmxlIjp0cnVlLCJXaWR0aCI6MC4wLCJIZWlnaHQiOjAuMCwiQm9yZGVyU3R5bGUiOm51bGwsIlBhcmVudFN0eWxlIjpudWxsfSwiUmVjdGFuZ2xlU3R5bGUiOnsiJGlkIjoiMTM4NSIsIk1hcmdpbiI6eyIkaWQiOiIxMzg2IiwiVG9wIjowLjAsIkxlZnQiOjAuMCwiUmlnaHQiOjAuMCwiQm90dG9tIjowLjB9LCJQYWRkaW5nIjp7IiRpZCI6IjEzODciLCJUb3AiOjAuMCwiTGVmdCI6MC4wLCJSaWdodCI6MC4wLCJCb3R0b20iOjAuMH0sIkJhY2tncm91bmQiOnsiJGlkIjoiMTM4OCIsIkNvbG9yIjp7IiRpZCI6IjEzODkiLCJBIjoxMjcsIlIiOjY3LCJHIjo4MywiQiI6OTd9fSwiSXNWaXNpYmxlIjp0cnVlLCJXaWR0aCI6MC4wLCJIZWlnaHQiOjAuMCwiQm9yZGVyU3R5bGUiOnsiJGlkIjoiMTM5MCIsIkxpbmVDb2xvciI6eyIkaWQiOiIxMzkxIiwiJHR5cGUiOiJOTFJFLkNvbW1vbi5Eb20uU29saWRDb2xvckJydXNoLCBOTFJFLkNvbW1vbiIsIkNvbG9yIjp7IiRpZCI6IjEzOTIiLCJBIjoyNTUsIlIiOjI1NSwiRyI6MCwiQiI6MH19LCJMaW5lV2VpZ2h0IjowLjAsIkxpbmVUeXBlIjowLCJQYXJlbnRTdHlsZSI6bnVsbH0sIlBhcmVudFN0eWxlIjpudWxsfSwiTWFyZ2luIjp7IiRpZCI6IjEzOTMiLCJUb3AiOjAuMCwiTGVmdCI6MC4wLCJSaWdodCI6MC4wLCJCb3R0b20iOjAuMH0sIlBhZGRpbmciOnsiJGlkIjoiMTM5NCIsIlRvcCI6MC4wLCJMZWZ0IjowLjAsIlJpZ2h0IjowLjAsIkJvdHRvbSI6MC4wfSwiQmFja2dyb3VuZCI6bnVsbCwiSXNWaXNpYmxlIjp0cnVlLCJXaWR0aCI6MC4wLCJIZWlnaHQiOjAuMCwiQm9yZGVyU3R5bGUiOm51bGwsIlBhcmVudFN0eWxlIjpudWxsfSwiQmFja2dyb3VuZFN0eWxlIjp7IiRpZCI6IjEzOTUiLCJNYXJnaW4iOnsiJGlkIjoiMTM5NiIsIlRvcCI6MC4wLCJMZWZ0IjowLjAsIlJpZ2h0IjowLjAsIkJvdHRvbSI6MC4wfSwiUGFkZGluZyI6eyIkaWQiOiIxMzk3IiwiVG9wIjowLjAsIkxlZnQiOjAuMCwiUmlnaHQiOjAuMCwiQm90dG9tIjowLjB9LCJCYWNrZ3JvdW5kIjp7IiRpZCI6IjEzOTgiLCJDb2xvciI6eyIkaWQiOiIxMzk5IiwiQSI6NTEsIlIiOjIwMCwiRyI6MjAwLCJCIjoyMDB9fSwiSXNWaXNpYmxlIjp0cnVlLCJXaWR0aCI6MC4wLCJIZWlnaHQiOjAuMCwiQm9yZGVyU3R5bGUiOnsiJGlkIjoiMTQwMCIsIkxpbmVDb2xvciI6eyIkaWQiOiIxNDAxIiwiJHR5cGUiOiJOTFJFLkNvbW1vbi5Eb20uU29saWRDb2xvckJydXNoLCBOTFJFLkNvbW1vbiIsIkNvbG9yIjp7IiRpZCI6IjE0MDIiLCJBIjoyNTUsIlIiOjIzNCwiRyI6MjIsIkIiOjMwfX0sIkxpbmVXZWlnaHQiOjAuMCwiTGluZVR5cGUiOjAsIlBhcmVudFN0eWxlIjpudWxsfSwiUGFyZW50U3R5bGUiOm51bGx9LCJNYXJnaW4iOnsiJGlkIjoiMTQwMyIsIlRvcCI6MC4wLCJMZWZ0IjowLjAsIlJpZ2h0IjowLjAsIkJvdHRvbSI6MC4wfSwiUGFkZGluZyI6eyIkaWQiOiIxNDA0IiwiVG9wIjowLjAsIkxlZnQiOjAuMCwiUmlnaHQiOjAuMCwiQm90dG9tIjowLjB9LCJJc1Zpc2libGUiOnRydWUsIldpZHRoIjowLjAsIkhlaWdodCI6MC4wLCJCb3JkZXJTdHlsZSI6eyIkaWQiOiIxNDA1IiwiTGluZUNvbG9yIjpudWxsLCJMaW5lV2VpZ2h0IjowLjAsIkxpbmVUeXBlIjowLCJQYXJlbnRTdHlsZSI6bnVsbH0sIlBhcmVudFN0eWxlIjpudWxsfX0seyIkaWQiOiIxNDA2IiwiX3Jvd3MiOltdLCJJbmRleCI6MTMsIklkIjoiMWIxMDRlZjItNGM5Yy00NmY2LWI1OTUtOTQ2MGU5ZWUxYzE4IiwiSGVhZGVyVGV4dCI6bnVsbCwiSXNEZWZhdWx0Ijp0cnVlLCJTdHlsZSI6eyIkaWQiOiIxNDA3IiwiSGVhZGVyU3R5bGUiOnsiJGlkIjoiMTQwOCIsIlRleHRTdHlsZSI6eyIkaWQiOiIxNDA5IiwiRm9udFNldHRpbmdzIjp7IiRpZCI6IjE0MTAiLCJGb250U2l6ZSI6MTEsIkZvbnROYW1lIjoiQ2FsaWJyaSIsIklzQm9sZCI6ZmFsc2UsIklzSXRhbGljIjpmYWxzZSwiSXNVbmRlcmxpbmVkIjpmYWxzZSwiUGFyZW50U3R5bGUiOm51bGx9LCJBdXRvU2l6ZSI6MiwiRm9yZWdyb3VuZCI6eyIkaWQiOiIxNDExIiwiQ29sb3IiOnsiJGlkIjoiMTQxM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0MTMiLCJUb3AiOjAuMCwiTGVmdCI6MC4wLCJSaWdodCI6MC4wLCJCb3R0b20iOjAuMH0sIlBhZGRpbmciOnsiJGlkIjoiMTQxNCIsIlRvcCI6MC4wLCJMZWZ0IjowLjAsIlJpZ2h0IjowLjAsIkJvdHRvbSI6MC4wfSwiQmFja2dyb3VuZCI6eyIkaWQiOiIxNDE1IiwiQ29sb3IiOnsiJGlkIjoiMTQxNiIsIkEiOjI1NSwiUiI6MCwiRyI6MCwiQiI6MH19LCJJc1Zpc2libGUiOnRydWUsIldpZHRoIjowLjAsIkhlaWdodCI6MC4wLCJCb3JkZXJTdHlsZSI6bnVsbCwiUGFyZW50U3R5bGUiOm51bGx9LCJSZWN0YW5nbGVTdHlsZSI6eyIkaWQiOiIxNDE3IiwiTWFyZ2luIjp7IiRpZCI6IjE0MTgiLCJUb3AiOjAuMCwiTGVmdCI6MC4wLCJSaWdodCI6MC4wLCJCb3R0b20iOjAuMH0sIlBhZGRpbmciOnsiJGlkIjoiMTQxOSIsIlRvcCI6MC4wLCJMZWZ0IjowLjAsIlJpZ2h0IjowLjAsIkJvdHRvbSI6MC4wfSwiQmFja2dyb3VuZCI6eyIkaWQiOiIxNDIwIiwiQ29sb3IiOnsiJGlkIjoiMTQyMSIsIkEiOjEyNywiUiI6MTUsIkciOjE1OCwiQiI6MjEzfX0sIklzVmlzaWJsZSI6dHJ1ZSwiV2lkdGgiOjAuMCwiSGVpZ2h0IjowLjAsIkJvcmRlclN0eWxlIjp7IiRpZCI6IjE0MjIiLCJMaW5lQ29sb3IiOnsiJGlkIjoiMTQyMyIsIiR0eXBlIjoiTkxSRS5Db21tb24uRG9tLlNvbGlkQ29sb3JCcnVzaCwgTkxSRS5Db21tb24iLCJDb2xvciI6eyIkaWQiOiIxNDI0IiwiQSI6MjU1LCJSIjoyNTUsIkciOjAsIkIiOjB9fSwiTGluZVdlaWdodCI6MC4wLCJMaW5lVHlwZSI6MCwiUGFyZW50U3R5bGUiOm51bGx9LCJQYXJlbnRTdHlsZSI6bnVsbH0sIk1hcmdpbiI6eyIkaWQiOiIxNDI1IiwiVG9wIjowLjAsIkxlZnQiOjAuMCwiUmlnaHQiOjAuMCwiQm90dG9tIjowLjB9LCJQYWRkaW5nIjp7IiRpZCI6IjE0MjYiLCJUb3AiOjAuMCwiTGVmdCI6MC4wLCJSaWdodCI6MC4wLCJCb3R0b20iOjAuMH0sIkJhY2tncm91bmQiOm51bGwsIklzVmlzaWJsZSI6dHJ1ZSwiV2lkdGgiOjAuMCwiSGVpZ2h0IjowLjAsIkJvcmRlclN0eWxlIjpudWxsLCJQYXJlbnRTdHlsZSI6bnVsbH0sIkJhY2tncm91bmRTdHlsZSI6eyIkaWQiOiIxNDI3IiwiTWFyZ2luIjp7IiRpZCI6IjE0MjgiLCJUb3AiOjAuMCwiTGVmdCI6MC4wLCJSaWdodCI6MC4wLCJCb3R0b20iOjAuMH0sIlBhZGRpbmciOnsiJGlkIjoiMTQyOSIsIlRvcCI6MC4wLCJMZWZ0IjowLjAsIlJpZ2h0IjowLjAsIkJvdHRvbSI6MC4wfSwiQmFja2dyb3VuZCI6eyIkaWQiOiIxNDMwIiwiQ29sb3IiOnsiJGlkIjoiMTQzMSIsIkEiOjUxLCJSIjoyMDAsIkciOjIwMCwiQiI6MjAwfX0sIklzVmlzaWJsZSI6dHJ1ZSwiV2lkdGgiOjAuMCwiSGVpZ2h0IjowLjAsIkJvcmRlclN0eWxlIjp7IiRpZCI6IjE0MzIiLCJMaW5lQ29sb3IiOnsiJGlkIjoiMTQzMyIsIiR0eXBlIjoiTkxSRS5Db21tb24uRG9tLlNvbGlkQ29sb3JCcnVzaCwgTkxSRS5Db21tb24iLCJDb2xvciI6eyIkaWQiOiIxNDM0IiwiQSI6MjU1LCJSIjoyMzQsIkciOjIyLCJCIjozMH19LCJMaW5lV2VpZ2h0IjowLjAsIkxpbmVUeXBlIjowLCJQYXJlbnRTdHlsZSI6bnVsbH0sIlBhcmVudFN0eWxlIjpudWxsfSwiTWFyZ2luIjp7IiRpZCI6IjE0MzUiLCJUb3AiOjAuMCwiTGVmdCI6MC4wLCJSaWdodCI6MC4wLCJCb3R0b20iOjAuMH0sIlBhZGRpbmciOnsiJGlkIjoiMTQzNiIsIlRvcCI6MC4wLCJMZWZ0IjowLjAsIlJpZ2h0IjowLjAsIkJvdHRvbSI6MC4wfSwiSXNWaXNpYmxlIjp0cnVlLCJXaWR0aCI6MC4wLCJIZWlnaHQiOjAuMCwiQm9yZGVyU3R5bGUiOnsiJGlkIjoiMTQzNyIsIkxpbmVDb2xvciI6bnVsbCwiTGluZVdlaWdodCI6MC4wLCJMaW5lVHlwZSI6MCwiUGFyZW50U3R5bGUiOm51bGx9LCJQYXJlbnRTdHlsZSI6bnVsbH19XSwiSWQiOiIxZGY5NWFmYy04NjAzLTQ3MWYtYmE2Zi02N2I0ZDIxNTE2ZjkiLCJJbmRleCI6MywiSGVhZGVyVGV4dCI6Ik1lY2hhbmljYWwgJiBlbGVjdHJpY2FsIHN5c3RlbXMiLCJTdHlsZSI6eyIkaWQiOiIxNDM4IiwiU3R5bGVJZCI6IjA3MDJkZWE4LWMxMTQtNGQ3MS1iZTQwLWNkMzA2MmM0Njk3MCIsIkhlYWRlclN0eWxlIjp7IiRpZCI6IjE0MzkiLCJUZXh0SXNWZXJ0aWNhbCI6ZmFsc2UsIlRleHRTdHlsZSI6eyIkaWQiOiIxNDQwIiwiRm9udFNldHRpbmdzIjp7IiRpZCI6IjE0NDEiLCJGb250U2l6ZSI6MTEsIkZvbnROYW1lIjoiQ2FsaWJyaSIsIklzQm9sZCI6ZmFsc2UsIklzSXRhbGljIjpmYWxzZSwiSXNVbmRlcmxpbmVkIjpmYWxzZSwiUGFyZW50U3R5bGUiOm51bGx9LCJBdXRvU2l6ZSI6MiwiRm9yZWdyb3VuZCI6eyIkaWQiOiIxNDQyIiwiQ29sb3IiOnsiJGlkIjoiMTQ0MyIsIkEiOjI1NSwiUiI6MjU1LCJHIjoyNTUsIkIiOjI1NX19LCJNYXhXaWR0aCI6NzEuMCwiTWF4SGVpZ2h0IjoiSW5maW5pdHkiLCJTbWFydEZvcmVncm91bmRJc0FjdGl2ZSI6ZmFsc2UsIkhvcml6b250YWxBbGlnbm1lbnQiOjAsIlZlcnRpY2FsQWxpZ25tZW50IjowLCJTbWFydEZvcmVncm91bmQiOm51bGwsIkJhY2tncm91bmRGaWxsVHlwZSI6MCwiTWFyZ2luIjp7IiRpZCI6IjE0NDQiLCJUb3AiOjAuMCwiTGVmdCI6MC4wLCJSaWdodCI6MC4wLCJCb3R0b20iOjAuMH0sIlBhZGRpbmciOnsiJGlkIjoiMTQ0NSIsIlRvcCI6MC4wLCJMZWZ0IjowLjAsIlJpZ2h0IjowLjAsIkJvdHRvbSI6MC4wfSwiQmFja2dyb3VuZCI6eyIkaWQiOiIxNDQ2IiwiQ29sb3IiOnsiJGlkIjoiMTQ0NyIsIkEiOjI1NSwiUiI6MjU1LCJHIjoyNTUsIkIiOjI1NX19LCJJc1Zpc2libGUiOnRydWUsIldpZHRoIjowLjAsIkhlaWdodCI6MC4wLCJCb3JkZXJTdHlsZSI6bnVsbCwiUGFyZW50U3R5bGUiOm51bGx9LCJSZWN0YW5nbGVTdHlsZSI6eyIkaWQiOiIxNDQ4IiwiTWFyZ2luIjp7IiRpZCI6IjE0NDkiLCJUb3AiOjAuMCwiTGVmdCI6MC4wLCJSaWdodCI6MC4wLCJCb3R0b20iOjAuMH0sIlBhZGRpbmciOnsiJGlkIjoiMTQ1MCIsIlRvcCI6MC4wLCJMZWZ0IjowLjAsIlJpZ2h0IjowLjAsIkJvdHRvbSI6MC4wfSwiQmFja2dyb3VuZCI6eyIkaWQiOiIxNDUxIiwiQ29sb3IiOnsiJGlkIjoiMTQ1MiIsIkEiOjI1NSwiUiI6NDgsIkciOjYwLCJCIjo3MH19LCJJc1Zpc2libGUiOnRydWUsIldpZHRoIjowLjAsIkhlaWdodCI6MC4wLCJCb3JkZXJTdHlsZSI6eyIkaWQiOiIxNDUzIiwiTGluZUNvbG9yIjp7IiRpZCI6IjE0NTQiLCIkdHlwZSI6Ik5MUkUuQ29tbW9uLkRvbS5Tb2xpZENvbG9yQnJ1c2gsIE5MUkUuQ29tbW9uIiwiQ29sb3IiOnsiJGlkIjoiMTQ1NSIsIkEiOjI1NSwiUiI6MjU1LCJHIjoyNTUsIkIiOjI1NX19LCJMaW5lV2VpZ2h0IjowLjAsIkxpbmVUeXBlIjowLCJQYXJlbnRTdHlsZSI6bnVsbH0sIlBhcmVudFN0eWxlIjpudWxsfSwiTWFyZ2luIjp7IiRpZCI6IjE0NTYiLCJUb3AiOjAuMCwiTGVmdCI6MC4wLCJSaWdodCI6MC4wLCJCb3R0b20iOjAuMH0sIlBhZGRpbmciOnsiJGlkIjoiMTQ1NyIsIlRvcCI6MC4wLCJMZWZ0IjowLjAsIlJpZ2h0IjowLjAsIkJvdHRvbSI6MC4wfSwiQmFja2dyb3VuZCI6bnVsbCwiSXNWaXNpYmxlIjp0cnVlLCJXaWR0aCI6MC4wLCJIZWlnaHQiOjAuMCwiQm9yZGVyU3R5bGUiOm51bGwsIlBhcmVudFN0eWxlIjpudWxsfSwiQmFja2dyb3VuZFN0eWxlIjp7IiRpZCI6IjE0NTgiLCJNYXJnaW4iOnsiJGlkIjoiMTQ1OSIsIlRvcCI6MC4wLCJMZWZ0IjowLjAsIlJpZ2h0IjowLjAsIkJvdHRvbSI6MC4wfSwiUGFkZGluZyI6eyIkaWQiOiIxNDYwIiwiVG9wIjowLjAsIkxlZnQiOjAuMCwiUmlnaHQiOjAuMCwiQm90dG9tIjowLjB9LCJCYWNrZ3JvdW5kIjp7IiRpZCI6IjE0NjEiLCJDb2xvciI6eyIkaWQiOiIxNDYyIiwiQSI6NTEsIlIiOjIwMCwiRyI6MjAwLCJCIjoyMDB9fSwiSXNWaXNpYmxlIjp0cnVlLCJXaWR0aCI6MC4wLCJIZWlnaHQiOjAuMCwiQm9yZGVyU3R5bGUiOnsiJGlkIjoiMTQ2MyIsIkxpbmVDb2xvciI6eyIkaWQiOiIxNDY0IiwiJHR5cGUiOiJOTFJFLkNvbW1vbi5Eb20uU29saWRDb2xvckJydXNoLCBOTFJFLkNvbW1vbiIsIkNvbG9yIjp7IiRpZCI6IjE0NjUiLCJBIjoyNTUsIlIiOjIzNCwiRyI6MjIsIkIiOjMwfX0sIkxpbmVXZWlnaHQiOjAuMCwiTGluZVR5cGUiOjAsIlBhcmVudFN0eWxlIjpudWxsfSwiUGFyZW50U3R5bGUiOm51bGx9LCJJc0Fib3ZlVGltZWJhbmQiOmZhbHNlLCJTcGFjaW5nIjozLCJEZWZhdWx0U3dpbWxhbmVUYXNrU3R5bGUiOnsiJGlkIjoiMTQ2NiIsIiR0eXBlIjoiTkxSRS5Db21tb24uRG9tLlN0eWxlcy5FeHBsaWNpdFNldGFibGVUYXNrU3R5bGUsIE5MUkUuQ29tbW9uIiwiU2hhcGUiOjEsIlNoYXBlVGhpY2tuZXNzIjowLCJEdXJhdGlvbkZvcm1hdCI6MCwiSW5jbHVkZU5vbldvcmtpbmdEYXlzSW5EdXJhdGlvbiI6ZmFsc2UsIlBlcmNlbnRhZ2VDb21wbGV0ZVN0eWxlIjp7IiRpZCI6IjE0NjciLCJGb250U2V0dGluZ3MiOnsiJGlkIjoiMTQ2OCIsIkZvbnRTaXplIjoxMCwiRm9udE5hbWUiOiJDYWxpYnJpIiwiSXNCb2xkIjpmYWxzZSwiSXNJdGFsaWMiOmZhbHNlLCJJc1VuZGVybGluZWQiOmZhbHNlLCJQYXJlbnRTdHlsZSI6bnVsbH0sIkF1dG9TaXplIjowLCJGb3JlZ3JvdW5kIjp7IiRpZCI6IjE0NjkiLCJDb2xvciI6eyIkaWQiOiIxNDcw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0NzEiLCJUb3AiOjAuMCwiTGVmdCI6MC4wLCJSaWdodCI6MC4wLCJCb3R0b20iOjAuMH0sIlBhZGRpbmciOnsiJGlkIjoiMTQ3MiIsIlRvcCI6MC4wLCJMZWZ0IjowLjAsIlJpZ2h0IjowLjAsIkJvdHRvbSI6MC4wfSwiQmFja2dyb3VuZCI6eyIkaWQiOiIxNDczIiwiQ29sb3IiOnsiJGlkIjoiMTQ3NCIsIkEiOjg5LCJSIjowLCJHIjowLCJCIjowfX0sIklzVmlzaWJsZSI6dHJ1ZSwiV2lkdGgiOjAuMCwiSGVpZ2h0IjowLjAsIkJvcmRlclN0eWxlIjp7IiRpZCI6IjE0NzUiLCJMaW5lQ29sb3IiOm51bGwsIkxpbmVXZWlnaHQiOjAuMCwiTGluZVR5cGUiOjAsIlBhcmVudFN0eWxlIjpudWxsfSwiUGFyZW50U3R5bGUiOm51bGx9LCJEdXJhdGlvblN0eWxlIjp7IiRpZCI6IjE0NzYiLCJGb250U2V0dGluZ3MiOnsiJGlkIjoiMTQ3NyIsIkZvbnRTaXplIjoxMCwiRm9udE5hbWUiOiJDYWxpYnJpIiwiSXNCb2xkIjpmYWxzZSwiSXNJdGFsaWMiOmZhbHNlLCJJc1VuZGVybGluZWQiOmZhbHNlLCJQYXJlbnRTdHlsZSI6bnVsbH0sIkF1dG9TaXplIjowLCJGb3JlZ3JvdW5kIjp7IiRpZCI6IjE0NzgiLCJDb2xvciI6eyIkaWQiOiIxNDc5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Q4MCIsIlRvcCI6MC4wLCJMZWZ0IjowLjAsIlJpZ2h0IjowLjAsIkJvdHRvbSI6MC4wfSwiUGFkZGluZyI6eyIkaWQiOiIxNDgxIiwiVG9wIjowLjAsIkxlZnQiOjAuMCwiUmlnaHQiOjAuMCwiQm90dG9tIjowLjB9LCJCYWNrZ3JvdW5kIjp7IiRpZCI6IjE0ODIiLCJDb2xvciI6eyIkaWQiOiIxNDgzIiwiQSI6MjU1LCJSIjoyMzcsIkciOjEyNSwiQiI6NDl9fSwiSXNWaXNpYmxlIjp0cnVlLCJXaWR0aCI6MC4wLCJIZWlnaHQiOjAuMCwiQm9yZGVyU3R5bGUiOnsiJGlkIjoiMTQ4NCIsIkxpbmVDb2xvciI6bnVsbCwiTGluZVdlaWdodCI6MC4wLCJMaW5lVHlwZSI6MCwiUGFyZW50U3R5bGUiOm51bGx9LCJQYXJlbnRTdHlsZSI6bnVsbH0sIkhvcml6b250YWxDb25uZWN0b3JTdHlsZSI6eyIkaWQiOiIxNDg1IiwiTGluZUNvbG9yIjp7IiRpZCI6IjE0ODYiLCIkdHlwZSI6Ik5MUkUuQ29tbW9uLkRvbS5Tb2xpZENvbG9yQnJ1c2gsIE5MUkUuQ29tbW9uIiwiQ29sb3IiOnsiJGlkIjoiMTQ4NyIsIkEiOjI1NSwiUiI6MCwiRyI6MCwiQiI6MH19LCJMaW5lV2VpZ2h0IjowLjAsIkxpbmVUeXBlIjowLCJQYXJlbnRTdHlsZSI6bnVsbH0sIlZlcnRpY2FsQ29ubmVjdG9yU3R5bGUiOnsiJGlkIjoiMTQ4OCIsIkxpbmVDb2xvciI6eyIkaWQiOiIxNDg5IiwiJHR5cGUiOiJOTFJFLkNvbW1vbi5Eb20uU29saWRDb2xvckJydXNoLCBOTFJFLkNvbW1vbiIsIkNvbG9yIjp7IiRpZCI6IjE0OTA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QmFzZWxpbmVTdHlsZSI6eyIkaWQiOiIxNDkxIiwiU2hhcGVTdHlsZSI6eyIkaWQiOiIxNDkyIiwiTWFyZ2luIjp7IiRpZCI6IjE0OTMiLCJUb3AiOjAuMCwiTGVmdCI6MC4wLCJSaWdodCI6MC4wLCJCb3R0b20iOjAuMH0sIlBhZGRpbmciOnsiJGlkIjoiMTQ5NCIsIlRvcCI6MC4wLCJMZWZ0IjowLjAsIlJpZ2h0IjowLjAsIkJvdHRvbSI6MC4wfSwiQmFja2dyb3VuZCI6eyIkaWQiOiIxNDk1IiwiQ29sb3IiOnsiJGlkIjoiMTQ5NiIsIkEiOjE1MywiUiI6MCwiRyI6MCwiQiI6MH19LCJJc1Zpc2libGUiOnRydWUsIldpZHRoIjowLjAsIkhlaWdodCI6MC4wLCJCb3JkZXJTdHlsZSI6eyIkaWQiOiIxNDk3IiwiTGluZUNvbG9yIjp7IiRpZCI6IjE0OTgiLCIkdHlwZSI6Ik5MUkUuQ29tbW9uLkRvbS5Tb2xpZENvbG9yQnJ1c2gsIE5MUkUuQ29tbW9uIiwiQ29sb3IiOnsiJGlkIjoiMTQ5OSIsIkEiOjI1NSwiUiI6MjU1LCJHIjowLCJCIjowfX0sIkxpbmVXZWlnaHQiOjAuMCwiTGluZVR5cGUiOjAsIlBhcmVudFN0eWxlIjpudWxsfSwiUGFyZW50U3R5bGUiOm51bGx9LCJNYXJnaW4iOnsiJGlkIjoiMTUwMCIsIlRvcCI6MC4wLCJMZWZ0IjowLjAsIlJpZ2h0IjowLjAsIkJvdHRvbSI6MC4wfSwiUGFkZGluZyI6eyIkaWQiOiIxNTAxIiwiVG9wIjowLjAsIkxlZnQiOjAuMCwiUmlnaHQiOjAuMCwiQm90dG9tIjowLjB9LCJCYWNrZ3JvdW5kIjpudWxsLCJJc1Zpc2libGUiOnRydWUsIldpZHRoIjowLjAsIkhlaWdodCI6MC4wLCJCb3JkZXJTdHlsZSI6bnVsbCwiUGFyZW50U3R5bGUiOm51bGx9LCJTaGFwZVN0eWxlIjp7IiRpZCI6IjE1MDIiLCJNYXJnaW4iOnsiJGlkIjoiMTUwMyIsIlRvcCI6MC4wLCJMZWZ0Ijo0LjAsIlJpZ2h0Ijo0LjAsIkJvdHRvbSI6MC4wfSwiUGFkZGluZyI6eyIkaWQiOiIxNTA0IiwiVG9wIjowLjAsIkxlZnQiOjAuMCwiUmlnaHQiOjAuMCwiQm90dG9tIjowLjB9LCJCYWNrZ3JvdW5kIjp7IiRpZCI6IjE1MDUiLCJDb2xvciI6eyIkaWQiOiIxNTA2IiwiQSI6MjU1LCJSIjoxNSwiRyI6MTU4LCJCIjoyMTN9fSwiSXNWaXNpYmxlIjp0cnVlLCJXaWR0aCI6MC4wLCJIZWlnaHQiOjEwLjAsIkJvcmRlclN0eWxlIjp7IiRpZCI6IjE1MDciLCJMaW5lQ29sb3IiOnsiJGlkIjoiMTUwOCIsIiR0eXBlIjoiTkxSRS5Db21tb24uRG9tLlNvbGlkQ29sb3JCcnVzaCwgTkxSRS5Db21tb24iLCJDb2xvciI6eyIkaWQiOiIxNTA5IiwiQSI6MjU1LCJSIjoyMzQsIkciOjIyLCJCIjozMH19LCJMaW5lV2VpZ2h0IjowLjAsIkxpbmVUeXBlIjowLCJQYXJlbnRTdHlsZSI6bnVsbH0sIlBhcmVudFN0eWxlIjpudWxsfSwiVGl0bGVTdHlsZSI6eyIkaWQiOiIxNTEwIiwiRm9udFNldHRpbmdzIjp7IiRpZCI6IjE1MTEiLCJGb250U2l6ZSI6MTEsIkZvbnROYW1lIjoiQ2FsaWJyaSIsIklzQm9sZCI6ZmFsc2UsIklzSXRhbGljIjpmYWxzZSwiSXNVbmRlcmxpbmVkIjpmYWxzZSwiUGFyZW50U3R5bGUiOm51bGx9LCJBdXRvU2l6ZSI6MCwiRm9yZWdyb3VuZCI6eyIkaWQiOiIxNTEyIiwiQ29sb3IiOnsiJGlkIjoiMTUxMy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NTE0IiwiVG9wIjowLjAsIkxlZnQiOjAuMCwiUmlnaHQiOjAuMCwiQm90dG9tIjowLjB9LCJQYWRkaW5nIjp7IiRpZCI6IjE1MTUiLCJUb3AiOjAuMCwiTGVmdCI6MC4wLCJSaWdodCI6MC4wLCJCb3R0b20iOjAuMH0sIkJhY2tncm91bmQiOnsiJGlkIjoiMTUxNiIsIkNvbG9yIjp7IiRpZCI6IjE1MTciLCJBIjoyNTUsIlIiOjAsIkciOjAsIkIiOjB9fSwiSXNWaXNpYmxlIjp0cnVlLCJXaWR0aCI6MC4wLCJIZWlnaHQiOjAuMCwiQm9yZGVyU3R5bGUiOnsiJGlkIjoiMTUxOCIsIkxpbmVDb2xvciI6bnVsbCwiTGluZVdlaWdodCI6MC4wLCJMaW5lVHlwZSI6MCwiUGFyZW50U3R5bGUiOm51bGx9LCJQYXJlbnRTdHlsZSI6bnVsbH0sIkRhdGVTdHlsZSI6eyIkaWQiOiIxNTE5IiwiRm9udFNldHRpbmdzIjp7IiRpZCI6IjE1MjAiLCJGb250U2l6ZSI6MTAsIkZvbnROYW1lIjoiQ2FsaWJyaSIsIklzQm9sZCI6ZmFsc2UsIklzSXRhbGljIjpmYWxzZSwiSXNVbmRlcmxpbmVkIjpmYWxzZSwiUGFyZW50U3R5bGUiOm51bGx9LCJBdXRvU2l6ZSI6MCwiRm9yZWdyb3VuZCI6eyIkaWQiOiIxNTIxIiwiQ29sb3IiOnsiJGlkIjoiMTUyMi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NTIzIiwiVG9wIjowLjAsIkxlZnQiOjAuMCwiUmlnaHQiOjAuMCwiQm90dG9tIjowLjB9LCJQYWRkaW5nIjp7IiRpZCI6IjE1MjQiLCJUb3AiOjAuMCwiTGVmdCI6MC4wLCJSaWdodCI6MC4wLCJCb3R0b20iOjAuMH0sIkJhY2tncm91bmQiOnsiJGlkIjoiMTUyNSIsIkNvbG9yIjp7IiRpZCI6IjE1MjYiLCJBIjoyNTUsIlIiOjE0LCJHIjo0MCwiQiI6NjV9fSwiSXNWaXNpYmxlIjp0cnVlLCJXaWR0aCI6MC4wLCJIZWlnaHQiOjAuMCwiQm9yZGVyU3R5bGUiOnsiJGlkIjoiMTUyNyIsIkxpbmVDb2xvciI6bnVsbCwiTGluZVdlaWdodCI6MC4wLCJMaW5lVHlwZSI6MCwiUGFyZW50U3R5bGUiOm51bGx9LCJQYXJlbnRTdHlsZSI6bnVsbH0sIkRhdGVGb3JtYXQiOnsiJGlkIjoiMTU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I5IiwiRm9ybWF0IjowLCJJc1Zpc2libGUiOmZhbHNlLCJMYXN0S25vd25WaXNpYmlsaXR5U3RhdGUiOmZhbHNlfSwiSXNWaXNpYmxlIjp0cnVlLCJQYXJlbnRTdHlsZSI6bnVsbCwiX2V4cGxpY2l0bHlTZXQiOnsiJGlkIjoiMTUzMC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NTMxIiwiU2hhcGUiOjEsIkNvbm5lY3Rvck1hcmdpbiI6eyIkaWQiOiIxNTMyIiwiVG9wIjowLjAsIkxlZnQiOjIuMCwiUmlnaHQiOjIuMCwiQm90dG9tIjowLjB9LCJDb25uZWN0b3JTdHlsZSI6eyIkaWQiOiIxNTMzIiwiTGluZUNvbG9yIjp7IiRpZCI6IjE1MzQiLCIkdHlwZSI6Ik5MUkUuQ29tbW9uLkRvbS5Tb2xpZENvbG9yQnJ1c2gsIE5MUkUuQ29tbW9uIiwiQ29sb3IiOnsiJGlkIjoiMTUzNSIsIkEiOjEyNywiUiI6MTEsIkciOjExOCwiQiI6MTU5fX0sIkxpbmVXZWlnaHQiOjEuMCwiTGluZVR5cGUiOjAsIlBhcmVudFN0eWxlIjpudWxsfSwiSXNCZWxvd1RpbWViYW5kIjpmYWxzZSwiUG9zaXRpb25PblRhc2siOjEsIkhpZGVEYXRlIjpmYWxzZSwiU2hhcGVTaXplIjowLCJTcGFjaW5nIjowLjAsIlBhZGRpbmciOnsiJGlkIjoiMTUzNiIsIlRvcCI6NS4wLCJMZWZ0IjozLjAsIlJpZ2h0IjowLjAsIkJvdHRvbSI6Mi4wfSwiU2hhcGVTdHlsZSI6eyIkaWQiOiIxNTM3IiwiTWFyZ2luIjp7IiRpZCI6IjE1MzgiLCJUb3AiOjAuMCwiTGVmdCI6MC4wLCJSaWdodCI6MC4wLCJCb3R0b20iOjAuMH0sIlBhZGRpbmciOnsiJGlkIjoiMTUzOSIsIlRvcCI6MC4wLCJMZWZ0IjowLjAsIlJpZ2h0IjowLjAsIkJvdHRvbSI6MC4wfSwiQmFja2dyb3VuZCI6eyIkaWQiOiIxNTQwIiwiQ29sb3IiOnsiJGlkIjoiMTU0MSIsIkEiOjI1NSwiUiI6MTEsIkciOjExOCwiQiI6MTU5fX0sIklzVmlzaWJsZSI6dHJ1ZSwiV2lkdGgiOjEyLjAsIkhlaWdodCI6MTQuMCwiQm9yZGVyU3R5bGUiOnsiJGlkIjoiMTU0MiIsIkxpbmVDb2xvciI6eyIkaWQiOiIxNTQzIiwiJHR5cGUiOiJOTFJFLkNvbW1vbi5Eb20uU29saWRDb2xvckJydXNoLCBOTFJFLkNvbW1vbiIsIkNvbG9yIjp7IiRpZCI6IjE1NDQiLCJBIjoyNTUsIlIiOjI1NSwiRyI6MCwiQiI6MH19LCJMaW5lV2VpZ2h0IjowLjAsIkxpbmVUeXBlIjowLCJQYXJlbnRTdHlsZSI6bnVsbH0sIlBhcmVudFN0eWxlIjpudWxsfSwiVGl0bGVTdHlsZSI6eyIkaWQiOiIxNTQ1IiwiRm9udFNldHRpbmdzIjp7IiRpZCI6IjE1NDYiLCJGb250U2l6ZSI6MTEsIkZvbnROYW1lIjoiQ2FsaWJyaSIsIklzQm9sZCI6ZmFsc2UsIklzSXRhbGljIjpmYWxzZSwiSXNVbmRlcmxpbmVkIjpmYWxzZSwiUGFyZW50U3R5bGUiOm51bGx9LCJBdXRvU2l6ZSI6MCwiRm9yZWdyb3VuZCI6eyIkaWQiOiIxNTQ3IiwiQ29sb3IiOnsiJGlkIjoiMTU0OC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xNTQ5IiwiVG9wIjowLjAsIkxlZnQiOjAuMCwiUmlnaHQiOjAuMCwiQm90dG9tIjowLjB9LCJQYWRkaW5nIjp7IiRpZCI6IjE1NTAiLCJUb3AiOjAuMCwiTGVmdCI6MC4wLCJSaWdodCI6MC4wLCJCb3R0b20iOjAuMH0sIkJhY2tncm91bmQiOnsiJGlkIjoiMTU1MSIsIkNvbG9yIjp7IiRpZCI6IjE1NTIiLCJBIjoyNTUsIlIiOjAsIkciOjAsIkIiOjB9fSwiSXNWaXNpYmxlIjp0cnVlLCJXaWR0aCI6MC4wLCJIZWlnaHQiOjAuMCwiQm9yZGVyU3R5bGUiOnsiJGlkIjoiMTU1MyIsIkxpbmVDb2xvciI6bnVsbCwiTGluZVdlaWdodCI6MC4wLCJMaW5lVHlwZSI6MCwiUGFyZW50U3R5bGUiOm51bGx9LCJQYXJlbnRTdHlsZSI6bnVsbH0sIkRhdGVTdHlsZSI6eyIkaWQiOiIxNTU0IiwiRm9udFNldHRpbmdzIjp7IiRpZCI6IjE1NTUiLCJGb250U2l6ZSI6MTAsIkZvbnROYW1lIjoiQ2FsaWJyaSIsIklzQm9sZCI6ZmFsc2UsIklzSXRhbGljIjpmYWxzZSwiSXNVbmRlcmxpbmVkIjpmYWxzZSwiUGFyZW50U3R5bGUiOm51bGx9LCJBdXRvU2l6ZSI6MCwiRm9yZWdyb3VuZCI6eyIkaWQiOiIxNTU2IiwiQ29sb3IiOnsiJGlkIjoiMTU1Ny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xNTU4IiwiVG9wIjowLjAsIkxlZnQiOjAuMCwiUmlnaHQiOjAuMCwiQm90dG9tIjowLjB9LCJQYWRkaW5nIjp7IiRpZCI6IjE1NTkiLCJUb3AiOjAuMCwiTGVmdCI6MC4wLCJSaWdodCI6MC4wLCJCb3R0b20iOjAuMH0sIkJhY2tncm91bmQiOnsiJGlkIjoiMTU2MCIsIkNvbG9yIjp7IiRpZCI6IjE1NjEiLCJBIjoyNTUsIlIiOjE0LCJHIjo0MCwiQiI6NjV9fSwiSXNWaXNpYmxlIjp0cnVlLCJXaWR0aCI6MC4wLCJIZWlnaHQiOjAuMCwiQm9yZGVyU3R5bGUiOnsiJGlkIjoiMTU2MiIsIkxpbmVDb2xvciI6bnVsbCwiTGluZVdlaWdodCI6MC4wLCJMaW5lVHlwZSI6MCwiUGFyZW50U3R5bGUiOm51bGx9LCJQYXJlbnRTdHlsZSI6bnVsbH0sIkRhdGVGb3JtYXQiOnsiJGlkIjoiMTU2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Y0IiwiRm9ybWF0IjowLCJJc1Zpc2libGUiOmZhbHNlLCJMYXN0S25vd25WaXNpYmlsaXR5U3RhdGUiOmZhbHNlfSwiSXNWaXNpYmxlIjpmYWxzZSwiUGFyZW50U3R5bGUiOm51bGx9LCJEZWZhdWx0U3dpbWxhbmVNaWxlc3RvbmVTdHlsZSI6eyIkaWQiOiIxNTY1IiwiVGl0bGVQb3NpdGlvbiI6IkxlZnQiLCJEYXRlUG9zaXRpb24iOiJSaWdodCIsIlNoYXBlVHlwZSI6MSwiU2hhcGVTaXplIjowLCJTcGFjaW5nIjo1LCJTaGFwZVN0eWxlIjp7IiRpZCI6IjE1NjYiLCJNYXJnaW4iOnsiJGlkIjoiMTU2NyIsIlRvcCI6MC4wLCJMZWZ0IjowLjAsIlJpZ2h0IjowLjAsIkJvdHRvbSI6MC4wfSwiUGFkZGluZyI6eyIkaWQiOiIxNTY4IiwiVG9wIjowLjAsIkxlZnQiOjAuMCwiUmlnaHQiOjAuMCwiQm90dG9tIjowLjB9LCJCYWNrZ3JvdW5kIjp7IiRpZCI6IjE1NjkiLCJDb2xvciI6eyIkaWQiOiIxNTcwIiwiQSI6MjU1LCJSIjoxNSwiRyI6MTU4LCJCIjoyMTN9fSwiSXNWaXNpYmxlIjp0cnVlLCJXaWR0aCI6MTIuMCwiSGVpZ2h0IjoxNC4wLCJCb3JkZXJTdHlsZSI6eyIkaWQiOiIxNTcxIiwiTGluZUNvbG9yIjp7IiRpZCI6IjE1NzIiLCIkdHlwZSI6Ik5MUkUuQ29tbW9uLkRvbS5Tb2xpZENvbG9yQnJ1c2gsIE5MUkUuQ29tbW9uIiwiQ29sb3IiOnsiJGlkIjoiMTU3MyIsIkEiOjI1NSwiUiI6MjM0LCJHIjoyMiwiQiI6MzB9fSwiTGluZVdlaWdodCI6MC4wLCJMaW5lVHlwZSI6MCwiUGFyZW50U3R5bGUiOm51bGx9LCJQYXJlbnRTdHlsZSI6bnVsbH0sIlRpdGxlU3R5bGUiOnsiJGlkIjoiMTU3NCIsIkZvbnRTZXR0aW5ncyI6eyIkaWQiOiIxNTc1IiwiRm9udFNpemUiOjExLCJGb250TmFtZSI6IkNhbGlicmkiLCJJc0JvbGQiOmZhbHNlLCJJc0l0YWxpYyI6ZmFsc2UsIklzVW5kZXJsaW5lZCI6ZmFsc2UsIlBhcmVudFN0eWxlIjpudWxsfSwiQXV0b1NpemUiOjAsIkZvcmVncm91bmQiOnsiJGlkIjoiMTU3NiIsIkNvbG9yIjp7IiRpZCI6IjE1Nzc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U3OCIsIlRvcCI6MC4wLCJMZWZ0IjowLjAsIlJpZ2h0IjowLjAsIkJvdHRvbSI6MC4wfSwiUGFkZGluZyI6eyIkaWQiOiIxNTc5IiwiVG9wIjowLjAsIkxlZnQiOjAuMCwiUmlnaHQiOjAuMCwiQm90dG9tIjowLjB9LCJCYWNrZ3JvdW5kIjp7IiRpZCI6IjE1ODAiLCJDb2xvciI6eyIkaWQiOiIxNTgxIiwiQSI6MjU1LCJSIjowLCJHIjowLCJCIjowfX0sIklzVmlzaWJsZSI6dHJ1ZSwiV2lkdGgiOjAuMCwiSGVpZ2h0IjowLjAsIkJvcmRlclN0eWxlIjp7IiRpZCI6IjE1ODIiLCJMaW5lQ29sb3IiOm51bGwsIkxpbmVXZWlnaHQiOjAuMCwiTGluZVR5cGUiOjAsIlBhcmVudFN0eWxlIjpudWxsfSwiUGFyZW50U3R5bGUiOm51bGx9LCJEYXRlU3R5bGUiOnsiJGlkIjoiMTU4MyIsIkZvbnRTZXR0aW5ncyI6eyIkaWQiOiIxNTg0IiwiRm9udFNpemUiOjEwLCJGb250TmFtZSI6IkNhbGlicmkiLCJJc0JvbGQiOmZhbHNlLCJJc0l0YWxpYyI6ZmFsc2UsIklzVW5kZXJsaW5lZCI6ZmFsc2UsIlBhcmVudFN0eWxlIjpudWxsfSwiQXV0b1NpemUiOjAsIkZvcmVncm91bmQiOnsiJGlkIjoiMTU4NSIsIkNvbG9yIjp7IiRpZCI6IjE1ODY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U4NyIsIlRvcCI6MC4wLCJMZWZ0IjowLjAsIlJpZ2h0IjowLjAsIkJvdHRvbSI6MC4wfSwiUGFkZGluZyI6eyIkaWQiOiIxNTg4IiwiVG9wIjowLjAsIkxlZnQiOjAuMCwiUmlnaHQiOjAuMCwiQm90dG9tIjowLjB9LCJCYWNrZ3JvdW5kIjp7IiRpZCI6IjE1ODkiLCJDb2xvciI6eyIkaWQiOiIxNTkwIiwiQSI6MjU1LCJSIjoxNCwiRyI6NDAsIkIiOjY1fX0sIklzVmlzaWJsZSI6dHJ1ZSwiV2lkdGgiOjAuMCwiSGVpZ2h0IjowLjAsIkJvcmRlclN0eWxlIjp7IiRpZCI6IjE1OTEiLCJMaW5lQ29sb3IiOm51bGwsIkxpbmVXZWlnaHQiOjAuMCwiTGluZVR5cGUiOjAsIlBhcmVudFN0eWxlIjpudWxsfSwiUGFyZW50U3R5bGUiOm51bGx9LCJEYXRlRm9ybWF0Ijp7IiRpZCI6IjE1O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U5MyIsIkZvcm1hdCI6MCwiSXNWaXNpYmxlIjpmYWxzZSwiTGFzdEtub3duVmlzaWJpbGl0eVN0YXRlIjpmYWxzZX0sIklzVmlzaWJsZSI6dHJ1ZSwiUGFyZW50U3R5bGUiOm51bGx9LCJEZWZhdWx0U3dpbWxhbmVBY3Rpdml0eVN0eWxlIjp7IiRpZCI6IjE1OTQiLCJIZWFkZXJTdHlsZSI6eyIkaWQiOiIxNTk1IiwiVGV4dFN0eWxlIjp7IiRpZCI6IjE1OTYiLCJGb250U2V0dGluZ3MiOnsiJGlkIjoiMTU5NyIsIkZvbnRTaXplIjoxMSwiRm9udE5hbWUiOiJDYWxpYnJpIiwiSXNCb2xkIjpmYWxzZSwiSXNJdGFsaWMiOmZhbHNlLCJJc1VuZGVybGluZWQiOmZhbHNlLCJQYXJlbnRTdHlsZSI6bnVsbH0sIkF1dG9TaXplIjoyLCJGb3JlZ3JvdW5kIjp7IiRpZCI6IjE1OTgiLCJDb2xvciI6eyIkaWQiOiIxNTk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YwMCIsIlRvcCI6MC4wLCJMZWZ0IjowLjAsIlJpZ2h0IjowLjAsIkJvdHRvbSI6MC4wfSwiUGFkZGluZyI6eyIkaWQiOiIxNjAxIiwiVG9wIjowLjAsIkxlZnQiOjAuMCwiUmlnaHQiOjAuMCwiQm90dG9tIjowLjB9LCJCYWNrZ3JvdW5kIjp7IiRpZCI6IjE2MDIiLCJDb2xvciI6eyIkaWQiOiIxNjAzIiwiQSI6MjU1LCJSIjowLCJHIjowLCJCIjowfX0sIklzVmlzaWJsZSI6dHJ1ZSwiV2lkdGgiOjAuMCwiSGVpZ2h0IjowLjAsIkJvcmRlclN0eWxlIjpudWxsLCJQYXJlbnRTdHlsZSI6bnVsbH0sIlJlY3RhbmdsZVN0eWxlIjp7IiRpZCI6IjE2MDQiLCJNYXJnaW4iOnsiJGlkIjoiMTYwNSIsIlRvcCI6MC4wLCJMZWZ0IjowLjAsIlJpZ2h0IjowLjAsIkJvdHRvbSI6MC4wfSwiUGFkZGluZyI6eyIkaWQiOiIxNjA2IiwiVG9wIjowLjAsIkxlZnQiOjAuMCwiUmlnaHQiOjAuMCwiQm90dG9tIjowLjB9LCJCYWNrZ3JvdW5kIjp7IiRpZCI6IjE2MDciLCJDb2xvciI6eyIkaWQiOiIxNjA4IiwiQSI6MTI3LCJSIjoxNSwiRyI6MTU4LCJCIjoyMTN9fSwiSXNWaXNpYmxlIjp0cnVlLCJXaWR0aCI6MC4wLCJIZWlnaHQiOjAuMCwiQm9yZGVyU3R5bGUiOnsiJGlkIjoiMTYwOSIsIkxpbmVDb2xvciI6eyIkaWQiOiIxNjEwIiwiJHR5cGUiOiJOTFJFLkNvbW1vbi5Eb20uU29saWRDb2xvckJydXNoLCBOTFJFLkNvbW1vbiIsIkNvbG9yIjp7IiRpZCI6IjE2MTEiLCJBIjoyNTUsIlIiOjI1NSwiRyI6MCwiQiI6MH19LCJMaW5lV2VpZ2h0IjowLjAsIkxpbmVUeXBlIjowLCJQYXJlbnRTdHlsZSI6bnVsbH0sIlBhcmVudFN0eWxlIjpudWxsfSwiTWFyZ2luIjp7IiRpZCI6IjE2MTIiLCJUb3AiOjAuMCwiTGVmdCI6MC4wLCJSaWdodCI6MC4wLCJCb3R0b20iOjAuMH0sIlBhZGRpbmciOnsiJGlkIjoiMTYxMyIsIlRvcCI6MC4wLCJMZWZ0IjowLjAsIlJpZ2h0IjowLjAsIkJvdHRvbSI6MC4wfSwiQmFja2dyb3VuZCI6bnVsbCwiSXNWaXNpYmxlIjp0cnVlLCJXaWR0aCI6MC4wLCJIZWlnaHQiOjAuMCwiQm9yZGVyU3R5bGUiOm51bGwsIlBhcmVudFN0eWxlIjpudWxsfSwiQmFja2dyb3VuZFN0eWxlIjp7IiRpZCI6IjE2MTQiLCJNYXJnaW4iOnsiJGlkIjoiMTYxNSIsIlRvcCI6MC4wLCJMZWZ0IjowLjAsIlJpZ2h0IjowLjAsIkJvdHRvbSI6MC4wfSwiUGFkZGluZyI6eyIkaWQiOiIxNjE2IiwiVG9wIjowLjAsIkxlZnQiOjAuMCwiUmlnaHQiOjAuMCwiQm90dG9tIjowLjB9LCJCYWNrZ3JvdW5kIjp7IiRpZCI6IjE2MTciLCJDb2xvciI6eyIkaWQiOiIxNjE4IiwiQSI6NTEsIlIiOjIwMCwiRyI6MjAwLCJCIjoyMDB9fSwiSXNWaXNpYmxlIjp0cnVlLCJXaWR0aCI6MC4wLCJIZWlnaHQiOjAuMCwiQm9yZGVyU3R5bGUiOnsiJGlkIjoiMTYxOSIsIkxpbmVDb2xvciI6eyIkaWQiOiIxNjIwIiwiJHR5cGUiOiJOTFJFLkNvbW1vbi5Eb20uU29saWRDb2xvckJydXNoLCBOTFJFLkNvbW1vbiIsIkNvbG9yIjp7IiRpZCI6IjE2MjEiLCJBIjoyNTUsIlIiOjIzNCwiRyI6MjIsIkIiOjMwfX0sIkxpbmVXZWlnaHQiOjAuMCwiTGluZVR5cGUiOjAsIlBhcmVudFN0eWxlIjpudWxsfSwiUGFyZW50U3R5bGUiOm51bGx9LCJNYXJnaW4iOnsiJGlkIjoiMTYyMiIsIlRvcCI6MC4wLCJMZWZ0IjowLjAsIlJpZ2h0IjowLjAsIkJvdHRvbSI6MC4wfSwiUGFkZGluZyI6eyIkaWQiOiIxNjIzIiwiVG9wIjowLjAsIkxlZnQiOjAuMCwiUmlnaHQiOjAuMCwiQm90dG9tIjowLjB9LCJJc1Zpc2libGUiOnRydWUsIldpZHRoIjowLjAsIkhlaWdodCI6MC4wLCJCb3JkZXJTdHlsZSI6eyIkaWQiOiIxNjI0IiwiTGluZUNvbG9yIjpudWxsLCJMaW5lV2VpZ2h0IjowLjAsIkxpbmVUeXBlIjowLCJQYXJlbnRTdHlsZSI6bnVsbH0sIlBhcmVudFN0eWxlIjpudWxsfSwiTWFyZ2luIjp7IiRpZCI6IjE2MjUiLCJUb3AiOjAuMCwiTGVmdCI6MC4wLCJSaWdodCI6MC4wLCJCb3R0b20iOjAuMH0sIlBhZGRpbmciOnsiJGlkIjoiMTYyNiIsIlRvcCI6MC4wLCJMZWZ0IjowLjAsIlJpZ2h0IjowLjAsIkJvdHRvbSI6MC4wfSwiSXNWaXNpYmxlIjp0cnVlLCJXaWR0aCI6MC4wLCJIZWlnaHQiOjAuMCwiQm9yZGVyU3R5bGUiOnsiJGlkIjoiMTYyNyIsIkxpbmVDb2xvciI6bnVsbCwiTGluZVdlaWdodCI6MC4wLCJMaW5lVHlwZSI6MCwiUGFyZW50U3R5bGUiOm51bGx9LCJQYXJlbnRTdHlsZSI6bnVsbH19LHsiJGlkIjoiMTYyOCIsIl9hY3Rpdml0aWVzIjpbeyIkaWQiOiIxNjI5IiwiX3Jvd3MiOlt7IiRpZCI6IjE2MzAiLCJfdGFza3MiOlt7IiRpZCI6IjE2MzEiLCJfYXR0YWNoZWRNaWxlc3RvbmVzIjpbXSwiVGFza0RlZmluaXRpb24iOnsiJGlkIjoiMTYzMiIsIkdyb3VwTmFtZSI6bnVsbCwiU3RhcnREYXRlIjoiMjAyNi0wNS0wMVQwMDowMDowMCIsIkVuZERhdGUiOiIyMDI2LTA1LTE1VDIzOjU5OjAwIiwiUGVyY2VudGFnZUNvbXBsZXRlIjowLjAsIlN0eWxlIjp7IiRpZCI6IjE2MzMiLCJTaGFwZSI6MSwiU2hhcGVUaGlja25lc3MiOjAsIkR1cmF0aW9uRm9ybWF0IjowLCJJbmNsdWRlTm9uV29ya2luZ0RheXNJbkR1cmF0aW9uIjpmYWxzZSwiUGVyY2VudGFnZUNvbXBsZXRlU3R5bGUiOnsiJGlkIjoiMTYzNCIsIkZvbnRTZXR0aW5ncyI6eyIkaWQiOiIxNjM1IiwiRm9udFNpemUiOjEwLCJGb250TmFtZSI6IkNhbGlicmkiLCJJc0JvbGQiOmZhbHNlLCJJc0l0YWxpYyI6ZmFsc2UsIklzVW5kZXJsaW5lZCI6ZmFsc2UsIlBhcmVudFN0eWxlIjpudWxsfSwiQXV0b1NpemUiOjAsIkZvcmVncm91bmQiOnsiJGlkIjoiMTYzNiIsIkNvbG9yIjp7IiRpZCI6IjE2Mzc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YzOCIsIlRvcCI6MC4wLCJMZWZ0IjowLjAsIlJpZ2h0IjowLjAsIkJvdHRvbSI6MC4wfSwiUGFkZGluZyI6eyIkaWQiOiIxNjM5IiwiVG9wIjowLjAsIkxlZnQiOjAuMCwiUmlnaHQiOjAuMCwiQm90dG9tIjowLjB9LCJCYWNrZ3JvdW5kIjp7IiRpZCI6IjE2NDAiLCJDb2xvciI6eyIkaWQiOiIxNjQxIiwiQSI6ODksIlIiOjAsIkciOjAsIkIiOjB9fSwiSXNWaXNpYmxlIjp0cnVlLCJXaWR0aCI6MC4wLCJIZWlnaHQiOjAuMCwiQm9yZGVyU3R5bGUiOnsiJGlkIjoiMTY0MiIsIkxpbmVDb2xvciI6bnVsbCwiTGluZVdlaWdodCI6MC4wLCJMaW5lVHlwZSI6MCwiUGFyZW50U3R5bGUiOm51bGx9LCJQYXJlbnRTdHlsZSI6bnVsbH0sIkR1cmF0aW9uU3R5bGUiOnsiJGlkIjoiMTY0MyIsIkZvbnRTZXR0aW5ncyI6eyIkaWQiOiIxNjQ0IiwiRm9udFNpemUiOjEwLCJGb250TmFtZSI6IkNhbGlicmkiLCJJc0JvbGQiOmZhbHNlLCJJc0l0YWxpYyI6ZmFsc2UsIklzVW5kZXJsaW5lZCI6ZmFsc2UsIlBhcmVudFN0eWxlIjpudWxsfSwiQXV0b1NpemUiOjAsIkZvcmVncm91bmQiOnsiJGlkIjoiMTY0NSIsIkNvbG9yIjp7IiRpZCI6IjE2NDY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NjQ3IiwiVG9wIjowLjAsIkxlZnQiOjAuMCwiUmlnaHQiOjAuMCwiQm90dG9tIjowLjB9LCJQYWRkaW5nIjp7IiRpZCI6IjE2NDgiLCJUb3AiOjAuMCwiTGVmdCI6MC4wLCJSaWdodCI6MC4wLCJCb3R0b20iOjAuMH0sIkJhY2tncm91bmQiOnsiJGlkIjoiMTY0OSIsIkNvbG9yIjp7IiRpZCI6IjE2NTAiLCJBIjoyNTUsIlIiOjIzNywiRyI6MTI1LCJCIjo0OX19LCJJc1Zpc2libGUiOnRydWUsIldpZHRoIjowLjAsIkhlaWdodCI6MC4wLCJCb3JkZXJTdHlsZSI6eyIkaWQiOiIxNjUxIiwiTGluZUNvbG9yIjpudWxsLCJMaW5lV2VpZ2h0IjowLjAsIkxpbmVUeXBlIjowLCJQYXJlbnRTdHlsZSI6bnVsbH0sIlBhcmVudFN0eWxlIjpudWxsfSwiSG9yaXpvbnRhbENvbm5lY3RvclN0eWxlIjp7IiRpZCI6IjE2NTIiLCJMaW5lQ29sb3IiOnsiJGlkIjoiMTY1MyIsIiR0eXBlIjoiTkxSRS5Db21tb24uRG9tLlNvbGlkQ29sb3JCcnVzaCwgTkxSRS5Db21tb24iLCJDb2xvciI6eyIkaWQiOiIxNjU0IiwiQSI6MjU1LCJSIjowLCJHIjowLCJCIjowfX0sIkxpbmVXZWlnaHQiOjAuMCwiTGluZVR5cGUiOjAsIlBhcmVudFN0eWxlIjpudWxsfSwiVmVydGljYWxDb25uZWN0b3JTdHlsZSI6eyIkaWQiOiIxNjU1IiwiTGluZUNvbG9yIjp7IiRpZCI6IjE2NTYiLCIkdHlwZSI6Ik5MUkUuQ29tbW9uLkRvbS5Tb2xpZENvbG9yQnJ1c2gsIE5MUkUuQ29tbW9uIiwiQ29sb3IiOnsiJGlkIjoiMTY1Ny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kJhc2VsaW5lU3R5bGUiOnsiJGlkIjoiMTY1OCIsIlNoYXBlU3R5bGUiOnsiJGlkIjoiMTY1OSIsIk1hcmdpbiI6eyIkaWQiOiIxNjYwIiwiVG9wIjowLjAsIkxlZnQiOjAuMCwiUmlnaHQiOjAuMCwiQm90dG9tIjowLjB9LCJQYWRkaW5nIjp7IiRpZCI6IjE2NjEiLCJUb3AiOjAuMCwiTGVmdCI6MC4wLCJSaWdodCI6MC4wLCJCb3R0b20iOjAuMH0sIkJhY2tncm91bmQiOnsiJGlkIjoiMTY2MiIsIkNvbG9yIjp7IiRpZCI6IjE2NjMiLCJBIjoxNTMsIlIiOjAsIkciOjAsIkIiOjB9fSwiSXNWaXNpYmxlIjp0cnVlLCJXaWR0aCI6MC4wLCJIZWlnaHQiOjAuMCwiQm9yZGVyU3R5bGUiOm51bGwsIlBhcmVudFN0eWxlIjpudWxsfSwiTWFyZ2luIjp7IiRpZCI6IjE2NjQiLCJUb3AiOjAuMCwiTGVmdCI6MC4wLCJSaWdodCI6MC4wLCJCb3R0b20iOjAuMH0sIlBhZGRpbmciOnsiJGlkIjoiMTY2NSIsIlRvcCI6MC4wLCJMZWZ0IjowLjAsIlJpZ2h0IjowLjAsIkJvdHRvbSI6MC4wfSwiQmFja2dyb3VuZCI6bnVsbCwiSXNWaXNpYmxlIjp0cnVlLCJXaWR0aCI6MC4wLCJIZWlnaHQiOjAuMCwiQm9yZGVyU3R5bGUiOm51bGwsIlBhcmVudFN0eWxlIjpudWxsfSwiU2hhcGVTdHlsZSI6eyIkaWQiOiIxNjY2IiwiTWFyZ2luIjp7IiRpZCI6IjE2NjciLCJUb3AiOjAuMCwiTGVmdCI6NC4wLCJSaWdodCI6NC4wLCJCb3R0b20iOjAuMH0sIlBhZGRpbmciOnsiJGlkIjoiMTY2OCIsIlRvcCI6MC4wLCJMZWZ0IjowLjAsIlJpZ2h0IjowLjAsIkJvdHRvbSI6MC4wfSwiQmFja2dyb3VuZCI6eyIkaWQiOiIxNjY5IiwiQ29sb3IiOnsiJGlkIjoiMTY3MCIsIkEiOjI1NSwiUiI6MjA3LCJHIjoyMTIsIkIiOjIxN319LCJJc1Zpc2libGUiOnRydWUsIldpZHRoIjowLjAsIkhlaWdodCI6MTAuMCwiQm9yZGVyU3R5bGUiOnsiJGlkIjoiMTY3MSIsIkxpbmVDb2xvciI6eyIkaWQiOiIxNjcyIiwiJHR5cGUiOiJOTFJFLkNvbW1vbi5Eb20uU29saWRDb2xvckJydXNoLCBOTFJFLkNvbW1vbiIsIkNvbG9yIjp7IiRpZCI6IjE2NzMiLCJBIjoyNTUsIlIiOjIzNCwiRyI6MjIsIkIiOjMwfX0sIkxpbmVXZWlnaHQiOjAuMCwiTGluZVR5cGUiOjAsIlBhcmVudFN0eWxlIjpudWxsfSwiUGFyZW50U3R5bGUiOm51bGx9LCJUaXRsZVN0eWxlIjp7IiRpZCI6IjE2NzQiLCJGb250U2V0dGluZ3MiOnsiJGlkIjoiMTY3NSIsIkZvbnRTaXplIjoxMSwiRm9udE5hbWUiOiJDYWxpYnJpIiwiSXNCb2xkIjpmYWxzZSwiSXNJdGFsaWMiOmZhbHNlLCJJc1VuZGVybGluZWQiOmZhbHNlLCJQYXJlbnRTdHlsZSI6bnVsbH0sIkF1dG9TaXplIjowLCJGb3JlZ3JvdW5kIjp7IiRpZCI6IjE2NzYiLCJDb2xvciI6eyIkaWQiOiIxNjc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2NzgiLCJUb3AiOjAuMCwiTGVmdCI6MC4wLCJSaWdodCI6MC4wLCJCb3R0b20iOjAuMH0sIlBhZGRpbmciOnsiJGlkIjoiMTY3OSIsIlRvcCI6MC4wLCJMZWZ0IjowLjAsIlJpZ2h0IjowLjAsIkJvdHRvbSI6MC4wfSwiQmFja2dyb3VuZCI6eyIkaWQiOiIxNjgwIiwiQ29sb3IiOnsiJGlkIjoiMTY4MSIsIkEiOjAsIlIiOjI1NSwiRyI6MjU1LCJCIjoyNTV9fSwiSXNWaXNpYmxlIjp0cnVlLCJXaWR0aCI6MC4wLCJIZWlnaHQiOjAuMCwiQm9yZGVyU3R5bGUiOnsiJGlkIjoiMTY4MiIsIkxpbmVDb2xvciI6bnVsbCwiTGluZVdlaWdodCI6MC4wLCJMaW5lVHlwZSI6MCwiUGFyZW50U3R5bGUiOm51bGx9LCJQYXJlbnRTdHlsZSI6bnVsbH0sIkRhdGVTdHlsZSI6eyIkaWQiOiIxNjgzIiwiRm9udFNldHRpbmdzIjp7IiRpZCI6IjE2ODQiLCJGb250U2l6ZSI6MTAsIkZvbnROYW1lIjoiQ2FsaWJyaSIsIklzQm9sZCI6ZmFsc2UsIklzSXRhbGljIjpmYWxzZSwiSXNVbmRlcmxpbmVkIjpmYWxzZSwiUGFyZW50U3R5bGUiOm51bGx9LCJBdXRvU2l6ZSI6MCwiRm9yZWdyb3VuZCI6eyIkaWQiOiIxNjg1IiwiQ29sb3IiOnsiJGlkIjoiMTY4NiIsIkEiOjI1NSwiUiI6MjU1LCJHIjoxOTIsIkIiOjB9fSwiTWF4V2lkdGgiOjIwMC4wLCJNYXhIZWlnaHQiOiJJbmZpbml0eSIsIlNtYXJ0Rm9yZWdyb3VuZElzQWN0aXZlIjpmYWxzZSwiSG9yaXpvbnRhbEFsaWdubWVudCI6MiwiVmVydGljYWxBbGlnbm1lbnQiOjEsIlNtYXJ0Rm9yZWdyb3VuZCI6bnVsbCwiQmFja2dyb3VuZEZpbGxUeXBlIjowLCJNYXJnaW4iOnsiJGlkIjoiMTY4NyIsIlRvcCI6MC4wLCJMZWZ0IjowLjAsIlJpZ2h0IjowLjAsIkJvdHRvbSI6MC4wfSwiUGFkZGluZyI6eyIkaWQiOiIxNjg4IiwiVG9wIjowLjAsIkxlZnQiOjAuMCwiUmlnaHQiOjAuMCwiQm90dG9tIjowLjB9LCJCYWNrZ3JvdW5kIjp7IiRpZCI6IjE2ODkiLCJDb2xvciI6eyIkaWQiOiIxNjkwIiwiQSI6MCwiUiI6MjU1LCJHIjoyNTUsIkIiOjI1NX19LCJJc1Zpc2libGUiOnRydWUsIldpZHRoIjowLjAsIkhlaWdodCI6MC4wLCJCb3JkZXJTdHlsZSI6eyIkaWQiOiIxNjkxIiwiTGluZUNvbG9yIjpudWxsLCJMaW5lV2VpZ2h0IjowLjAsIkxpbmVUeXBlIjowLCJQYXJlbnRTdHlsZSI6bnVsbH0sIlBhcmVudFN0eWxlIjpudWxsfSwiRGF0ZUZvcm1hdCI6eyIkaWQiOiIxNjk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OTMiLCJGb3JtYXQiOjAsIklzVmlzaWJsZSI6ZmFsc2UsIkxhc3RLbm93blZpc2liaWxpdHlTdGF0ZSI6ZmFsc2V9LCJJc1Zpc2libGUiOnRydWUsIlBhcmVudFN0eWxlIjpudWxsfSwiSW5kZXgiOjksIlNtYXJ0RHVyYXRpb25BY3RpdmF0ZWQiOmZhbHNlLCJEYXRlRm9ybWF0Ijp7IiRyZWYiOiIxNjkyIn0sIldlZWtOdW1iZXJpbmciOnsiJGlkIjoiMTY5NCIsIkZvcm1hdCI6MCwiSXNWaXNpYmxlIjpmYWxzZSwiTGFzdEtub3duVmlzaWJpbGl0eVN0YXRlIjpmYWxzZX0sIkJhc2VsaW5lRGF0YSI6eyIkaWQiOiIxNjk1IiwiU3RhcnREYXRlIjoiMjAyNi0wNS0wMVQwMDowMDowMCIsIkVuZERhdGUiOiIyMDI2LTA1LTE1VDIzOjU5OjAwIn0sIklkIjoiODFkOTY2ZDctZWJlYi00YjViLWE2NWMtOTQxM2QzYjRhNTlhIiwiSW1wb3J0SWQiOm51bGwsIlRpdGxlIjoiSW5zdGFsbCByb29mIHN0cnVjdHVyZSIsIk5vdGUiOm51bGwsIkh5cGVybGluayI6eyIkaWQiOiIxNjk2IiwiQWRkcmVzcyI6IiIsIlN1YkFkZHJlc3MiOiIifSwiSXNDaGFuZ2VkIjpmYWxzZSwiSXNOZXciOmZhbHNlfX1dLCJfbWlsZXN0b25lcyI6W10sIklkIjoiMDAwMDAwMDAtMDAwMC0wMDAwLTAwMDAtMDAwMDAwMDAwMDAwIiwiSXNTaW5nbGVJdGVtUm93Ijp0cnVlfV0sIkluZGV4IjoxLCJJZCI6ImM4NzA2ZDNiLTZlODAtNGVkMy05OTdjLWMxZmZhMGQwMjc0NyIsIkhlYWRlclRleHQiOiJSb29maW5nIiwiSXNEZWZhdWx0IjpmYWxzZSwiU3R5bGUiOnsiJGlkIjoiMTY5NyIsIkhlYWRlclN0eWxlIjp7IiRpZCI6IjE2OTgiLCJUZXh0U3R5bGUiOnsiJGlkIjoiMTY5OSIsIkZvbnRTZXR0aW5ncyI6eyIkaWQiOiIxNzAwIiwiRm9udFNpemUiOjExLCJGb250TmFtZSI6IkNhbGlicmkiLCJJc0JvbGQiOmZhbHNlLCJJc0l0YWxpYyI6ZmFsc2UsIklzVW5kZXJsaW5lZCI6ZmFsc2UsIlBhcmVudFN0eWxlIjpudWxsfSwiQXV0b1NpemUiOjIsIkZvcmVncm91bmQiOnsiJGlkIjoiMTcwMSIsIkNvbG9yIjp7IiRpZCI6IjE3MDIiLCJBIjoyNTUsIlIiOjI1NSwiRyI6MTgzLCJCIjo4fX0sIk1heFdpZHRoIjo0OS43NjY1MzAwOTc2OTkxODksIk1heEhlaWdodCI6IkluZmluaXR5IiwiU21hcnRGb3JlZ3JvdW5kSXNBY3RpdmUiOmZhbHNlLCJIb3Jpem9udGFsQWxpZ25tZW50IjowLCJWZXJ0aWNhbEFsaWdubWVudCI6MCwiU21hcnRGb3JlZ3JvdW5kIjpudWxsLCJCYWNrZ3JvdW5kRmlsbFR5cGUiOjAsIk1hcmdpbiI6eyIkaWQiOiIxNzAzIiwiVG9wIjowLjAsIkxlZnQiOjAuMCwiUmlnaHQiOjAuMCwiQm90dG9tIjowLjB9LCJQYWRkaW5nIjp7IiRpZCI6IjE3MDQiLCJUb3AiOjAuMCwiTGVmdCI6MC4wLCJSaWdodCI6MC4wLCJCb3R0b20iOjAuMH0sIkJhY2tncm91bmQiOnsiJGlkIjoiMTcwNSIsIkNvbG9yIjp7IiRpZCI6IjE3MDYiLCJBIjoyNTUsIlIiOjAsIkciOjAsIkIiOjB9fSwiSXNWaXNpYmxlIjp0cnVlLCJXaWR0aCI6MC4wLCJIZWlnaHQiOjAuMCwiQm9yZGVyU3R5bGUiOm51bGwsIlBhcmVudFN0eWxlIjpudWxsfSwiUmVjdGFuZ2xlU3R5bGUiOnsiJGlkIjoiMTcwNyIsIk1hcmdpbiI6eyIkaWQiOiIxNzA4IiwiVG9wIjowLjAsIkxlZnQiOjAuMCwiUmlnaHQiOjAuMCwiQm90dG9tIjowLjB9LCJQYWRkaW5nIjp7IiRpZCI6IjE3MDkiLCJUb3AiOjAuMCwiTGVmdCI6MC4wLCJSaWdodCI6MC4wLCJCb3R0b20iOjAuMH0sIkJhY2tncm91bmQiOnsiJGlkIjoiMTcxMCIsIkNvbG9yIjp7IiRpZCI6IjE3MTEiLCJBIjoxMjcsIlIiOjY3LCJHIjo4MywiQiI6OTd9fSwiSXNWaXNpYmxlIjp0cnVlLCJXaWR0aCI6MC4wLCJIZWlnaHQiOjAuMCwiQm9yZGVyU3R5bGUiOnsiJGlkIjoiMTcxMiIsIkxpbmVDb2xvciI6eyIkaWQiOiIxNzEzIiwiJHR5cGUiOiJOTFJFLkNvbW1vbi5Eb20uU29saWRDb2xvckJydXNoLCBOTFJFLkNvbW1vbiIsIkNvbG9yIjp7IiRpZCI6IjE3MTQiLCJBIjoyNTUsIlIiOjI1NSwiRyI6MCwiQiI6MH19LCJMaW5lV2VpZ2h0IjowLjAsIkxpbmVUeXBlIjowLCJQYXJlbnRTdHlsZSI6bnVsbH0sIlBhcmVudFN0eWxlIjpudWxsfSwiTWFyZ2luIjp7IiRpZCI6IjE3MTUiLCJUb3AiOjAuMCwiTGVmdCI6MC4wLCJSaWdodCI6MC4wLCJCb3R0b20iOjAuMH0sIlBhZGRpbmciOnsiJGlkIjoiMTcxNiIsIlRvcCI6MC4wLCJMZWZ0IjowLjAsIlJpZ2h0IjowLjAsIkJvdHRvbSI6MC4wfSwiQmFja2dyb3VuZCI6bnVsbCwiSXNWaXNpYmxlIjp0cnVlLCJXaWR0aCI6MC4wLCJIZWlnaHQiOjAuMCwiQm9yZGVyU3R5bGUiOm51bGwsIlBhcmVudFN0eWxlIjpudWxsfSwiQmFja2dyb3VuZFN0eWxlIjp7IiRpZCI6IjE3MTciLCJNYXJnaW4iOnsiJGlkIjoiMTcxOCIsIlRvcCI6MC4wLCJMZWZ0IjowLjAsIlJpZ2h0IjowLjAsIkJvdHRvbSI6MC4wfSwiUGFkZGluZyI6eyIkaWQiOiIxNzE5IiwiVG9wIjowLjAsIkxlZnQiOjAuMCwiUmlnaHQiOjAuMCwiQm90dG9tIjowLjB9LCJCYWNrZ3JvdW5kIjp7IiRpZCI6IjE3MjAiLCJDb2xvciI6eyIkaWQiOiIxNzIxIiwiQSI6NTEsIlIiOjIwMCwiRyI6MjAwLCJCIjoyMDB9fSwiSXNWaXNpYmxlIjp0cnVlLCJXaWR0aCI6MC4wLCJIZWlnaHQiOjAuMCwiQm9yZGVyU3R5bGUiOnsiJGlkIjoiMTcyMiIsIkxpbmVDb2xvciI6eyIkaWQiOiIxNzIzIiwiJHR5cGUiOiJOTFJFLkNvbW1vbi5Eb20uU29saWRDb2xvckJydXNoLCBOTFJFLkNvbW1vbiIsIkNvbG9yIjp7IiRpZCI6IjE3MjQiLCJBIjoyNTUsIlIiOjIzNCwiRyI6MjIsIkIiOjMwfX0sIkxpbmVXZWlnaHQiOjAuMCwiTGluZVR5cGUiOjAsIlBhcmVudFN0eWxlIjpudWxsfSwiUGFyZW50U3R5bGUiOm51bGx9LCJNYXJnaW4iOnsiJGlkIjoiMTcyNSIsIlRvcCI6MC4wLCJMZWZ0IjowLjAsIlJpZ2h0IjowLjAsIkJvdHRvbSI6MC4wfSwiUGFkZGluZyI6eyIkaWQiOiIxNzI2IiwiVG9wIjowLjAsIkxlZnQiOjAuMCwiUmlnaHQiOjAuMCwiQm90dG9tIjowLjB9LCJJc1Zpc2libGUiOnRydWUsIldpZHRoIjowLjAsIkhlaWdodCI6MC4wLCJCb3JkZXJTdHlsZSI6eyIkaWQiOiIxNzI3IiwiTGluZUNvbG9yIjpudWxsLCJMaW5lV2VpZ2h0IjowLjAsIkxpbmVUeXBlIjowLCJQYXJlbnRTdHlsZSI6bnVsbH0sIlBhcmVudFN0eWxlIjpudWxsfX0seyIkaWQiOiIxNzI4IiwiX3Jvd3MiOlt7IiRpZCI6IjE3MjkiLCJfdGFza3MiOlt7IiRpZCI6IjE3MzAiLCJfYXR0YWNoZWRNaWxlc3RvbmVzIjpbeyIkaWQiOiIxNzMxIiwiRGF0ZSI6IjIwMjYtMDYtMDFUMjM6NTk6MDAiLCJTdHlsZSI6eyIkaWQiOiIxNzMyIiwiU2hhcGUiOjEsIkNvbm5lY3Rvck1hcmdpbiI6eyIkaWQiOiIxNzMzIiwiVG9wIjowLjAsIkxlZnQiOjIuMCwiUmlnaHQiOjIuMCwiQm90dG9tIjowLjB9LCJDb25uZWN0b3JTdHlsZSI6eyIkaWQiOiIxNzM0IiwiTGluZUNvbG9yIjp7IiRpZCI6IjE3MzUiLCIkdHlwZSI6Ik5MUkUuQ29tbW9uLkRvbS5Tb2xpZENvbG9yQnJ1c2gsIE5MUkUuQ29tbW9uIiwiQ29sb3IiOnsiJGlkIjoiMTczNiIsIkEiOjEyNywiUiI6MjU1LCJHIjo5MiwiQiI6OTJ9fSwiTGluZVdlaWdodCI6MS4wLCJMaW5lVHlwZSI6MCwiUGFyZW50U3R5bGUiOm51bGx9LCJJc0JlbG93VGltZWJhbmQiOnRydWUsIlBvc2l0aW9uT25UYXNrIjozLCJIaWRlRGF0ZSI6ZmFsc2UsIlNoYXBlU2l6ZSI6MCwiU3BhY2luZyI6MC4wLCJQYWRkaW5nIjp7IiRpZCI6IjE3MzciLCJUb3AiOjUuMCwiTGVmdCI6My4wLCJSaWdodCI6MC4wLCJCb3R0b20iOjIuMH0sIlNoYXBlU3R5bGUiOnsiJGlkIjoiMTczOCIsIk1hcmdpbiI6eyIkaWQiOiIxNzM5IiwiVG9wIjowLjAsIkxlZnQiOjAuMCwiUmlnaHQiOjAuMCwiQm90dG9tIjowLjB9LCJQYWRkaW5nIjp7IiRpZCI6IjE3NDAiLCJUb3AiOjAuMCwiTGVmdCI6MC4wLCJSaWdodCI6MC4wLCJCb3R0b20iOjAuMH0sIkJhY2tncm91bmQiOnsiJGlkIjoiMTc0MSIsIkNvbG9yIjp7IiRpZCI6IjE3NDIiLCJBIjoyNTUsIlIiOjI1NSwiRyI6OTIsIkIiOjkyfX0sIklzVmlzaWJsZSI6dHJ1ZSwiV2lkdGgiOjEyLjAsIkhlaWdodCI6MTQuMCwiQm9yZGVyU3R5bGUiOnsiJGlkIjoiMTc0MyIsIkxpbmVDb2xvciI6eyIkaWQiOiIxNzQ0IiwiJHR5cGUiOiJOTFJFLkNvbW1vbi5Eb20uU29saWRDb2xvckJydXNoLCBOTFJFLkNvbW1vbiIsIkNvbG9yIjp7IiRpZCI6IjE3NDUiLCJBIjoyNTUsIlIiOjIzNCwiRyI6MjIsIkIiOjMwfX0sIkxpbmVXZWlnaHQiOjAuMCwiTGluZVR5cGUiOjAsIlBhcmVudFN0eWxlIjpudWxsfSwiUGFyZW50U3R5bGUiOm51bGx9LCJUaXRsZVN0eWxlIjp7IiRpZCI6IjE3NDYiLCJGb250U2V0dGluZ3MiOnsiJGlkIjoiMTc0NyIsIkZvbnRTaXplIjoxMSwiRm9udE5hbWUiOiJDYWxpYnJpIiwiSXNCb2xkIjpmYWxzZSwiSXNJdGFsaWMiOmZhbHNlLCJJc1VuZGVybGluZWQiOmZhbHNlLCJQYXJlbnRTdHlsZSI6bnVsbH0sIkF1dG9TaXplIjowLCJGb3JlZ3JvdW5kIjp7IiRyZWYiOiI0MTIifSwiTWF4V2lkdGgiOjIwMC4wLCJNYXhIZWlnaHQiOiJJbmZpbml0eSIsIlNtYXJ0Rm9yZWdyb3VuZElzQWN0aXZlIjpmYWxzZSwiSG9yaXpvbnRhbEFsaWdubWVudCI6MSwiVmVydGljYWxBbGlnbm1lbnQiOjEsIlNtYXJ0Rm9yZWdyb3VuZCI6bnVsbCwiQmFja2dyb3VuZEZpbGxUeXBlIjowLCJNYXJnaW4iOnsiJGlkIjoiMTc0OCIsIlRvcCI6MC4wLCJMZWZ0IjowLjAsIlJpZ2h0IjowLjAsIkJvdHRvbSI6MC4wfSwiUGFkZGluZyI6eyIkaWQiOiIxNzQ5IiwiVG9wIjowLjAsIkxlZnQiOjAuMCwiUmlnaHQiOjAuMCwiQm90dG9tIjowLjB9LCJCYWNrZ3JvdW5kIjp7IiRpZCI6IjE3NTAiLCJDb2xvciI6eyIkaWQiOiIxNzUxIiwiQSI6MCwiUiI6MjU1LCJHIjoyNTUsIkIiOjI1NX19LCJJc1Zpc2libGUiOnRydWUsIldpZHRoIjowLjAsIkhlaWdodCI6MC4wLCJCb3JkZXJTdHlsZSI6eyIkaWQiOiIxNzUyIiwiTGluZUNvbG9yIjpudWxsLCJMaW5lV2VpZ2h0IjowLjAsIkxpbmVUeXBlIjowLCJQYXJlbnRTdHlsZSI6bnVsbH0sIlBhcmVudFN0eWxlIjpudWxsfSwiRGF0ZVN0eWxlIjp7IiRpZCI6IjE3NTMiLCJGb250U2V0dGluZ3MiOnsiJGlkIjoiMTc1NCIsIkZvbnRTaXplIjoxMCwiRm9udE5hbWUiOiJDYWxpYnJpIiwiSXNCb2xkIjpmYWxzZSwiSXNJdGFsaWMiOmZhbHNlLCJJc1VuZGVybGluZWQiOmZhbHNlLCJQYXJlbnRTdHlsZSI6bnVsbH0sIkF1dG9TaXplIjowLCJGb3JlZ3JvdW5kIjp7IiRpZCI6IjE3NTUiLCJDb2xvciI6eyIkaWQiOiIxNzU2IiwiQSI6MjU1LCJSIjoyMDcsIkciOjIzNiwiQiI6MjQ3fX0sIk1heFdpZHRoIjoyMDAuMCwiTWF4SGVpZ2h0IjoiSW5maW5pdHkiLCJTbWFydEZvcmVncm91bmRJc0FjdGl2ZSI6ZmFsc2UsIkhvcml6b250YWxBbGlnbm1lbnQiOjEsIlZlcnRpY2FsQWxpZ25tZW50IjoxLCJTbWFydEZvcmVncm91bmQiOm51bGwsIkJhY2tncm91bmRGaWxsVHlwZSI6MCwiTWFyZ2luIjp7IiRpZCI6IjE3NTciLCJUb3AiOjAuMCwiTGVmdCI6MC4wLCJSaWdodCI6MC4wLCJCb3R0b20iOjAuMH0sIlBhZGRpbmciOnsiJGlkIjoiMTc1OCIsIlRvcCI6MC4wLCJMZWZ0IjowLjAsIlJpZ2h0IjowLjAsIkJvdHRvbSI6MC4wfSwiQmFja2dyb3VuZCI6eyIkaWQiOiIxNzU5IiwiQ29sb3IiOnsiJGlkIjoiMTc2MCIsIkEiOjAsIlIiOjI1NSwiRyI6MjU1LCJCIjoyNTV9fSwiSXNWaXNpYmxlIjpmYWxzZSwiV2lkdGgiOjAuMCwiSGVpZ2h0IjowLjAsIkJvcmRlclN0eWxlIjp7IiRpZCI6IjE3NjEiLCJMaW5lQ29sb3IiOm51bGwsIkxpbmVXZWlnaHQiOjAuMCwiTGluZVR5cGUiOjAsIlBhcmVudFN0eWxlIjpudWxsfSwiUGFyZW50U3R5bGUiOm51bGx9LCJEYXRlRm9ybWF0Ijp7IiRpZCI6IjE3Nj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c2MyIsIkZvcm1hdCI6MCwiSXNWaXNpYmxlIjpmYWxzZSwiTGFzdEtub3duVmlzaWJpbGl0eVN0YXRlIjpmYWxzZX0sIklzVmlzaWJsZSI6dHJ1ZSwiUGFyZW50U3R5bGUiOm51bGx9LCJJbmRleCI6MTIsIlBlcmNlbnRhZ2VDb21wbGV0ZSI6MC4wLCJQb3NpdGlvbiI6eyJSYXRpbyI6MC4wLCJJc0N1c3RvbSI6ZmFsc2V9LCJEYXRlRm9ybWF0Ijp7IiRyZWYiOiIxNzYyIn0sIldlZWtOdW1iZXJpbmciOnsiJGlkIjoiMTc2NCIsIkZvcm1hdCI6MCwiSXNWaXNpYmxlIjpmYWxzZSwiTGFzdEtub3duVmlzaWJpbGl0eVN0YXRlIjpmYWxzZX0sIkJhc2VsaW5lRGF0YSI6eyIkaWQiOiIxNzY1IiwiRGF0ZSI6IjIwMjYtMDYtMDFUMjM6NTk6MDAifSwiUmVsYXRlZFRhc2tJZCI6IjY3MTRiNGQyLTZmNDktNDEzNC05ZGJlLWUwMzNmMzE3YzdiMCIsIklkIjoiOTI3ZmZjM2MtMGViNS00OTgwLWFhOWUtNDcxMTNiMGM3OWVmIiwiSW1wb3J0SWQiOiIiLCJUaXRsZSI6IkZpbmFsIGluc3BlY3Rpb24gb2Ygcm9vZmluZyAmIGdsYXppbmciLCJOb3RlIjpudWxsLCJIeXBlcmxpbmsiOnsiJGlkIjoiMTc2NiIsIkFkZHJlc3MiOiIiLCJTdWJBZGRyZXNzIjoiIn0sIklzQ2hhbmdlZCI6ZmFsc2UsIklzTmV3IjpmYWxzZX1dLCJUYXNrRGVmaW5pdGlvbiI6eyIkaWQiOiIxNzY3IiwiR3JvdXBOYW1lIjpudWxsLCJTdGFydERhdGUiOiIyMDI2LTA1LTE1VDAwOjAwOjAwIiwiRW5kRGF0ZSI6IjIwMjYtMDYtMDFUMjM6NTk6MDAiLCJQZXJjZW50YWdlQ29tcGxldGUiOjAuMCwiU3R5bGUiOnsiJGlkIjoiMTc2OCIsIlNoYXBlIjoxLCJTaGFwZVRoaWNrbmVzcyI6MCwiRHVyYXRpb25Gb3JtYXQiOjAsIkluY2x1ZGVOb25Xb3JraW5nRGF5c0luRHVyYXRpb24iOmZhbHNlLCJQZXJjZW50YWdlQ29tcGxldGVTdHlsZSI6eyIkaWQiOiIxNzY5IiwiRm9udFNldHRpbmdzIjp7IiRpZCI6IjE3NzAiLCJGb250U2l6ZSI6MTAsIkZvbnROYW1lIjoiQ2FsaWJyaSIsIklzQm9sZCI6ZmFsc2UsIklzSXRhbGljIjpmYWxzZSwiSXNVbmRlcmxpbmVkIjpmYWxzZSwiUGFyZW50U3R5bGUiOm51bGx9LCJBdXRvU2l6ZSI6MCwiRm9yZWdyb3VuZCI6eyIkaWQiOiIxNzcxIiwiQ29sb3IiOnsiJGlkIjoiMTc3Mi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xNzczIiwiVG9wIjowLjAsIkxlZnQiOjAuMCwiUmlnaHQiOjAuMCwiQm90dG9tIjowLjB9LCJQYWRkaW5nIjp7IiRpZCI6IjE3NzQiLCJUb3AiOjAuMCwiTGVmdCI6MC4wLCJSaWdodCI6MC4wLCJCb3R0b20iOjAuMH0sIkJhY2tncm91bmQiOnsiJGlkIjoiMTc3NSIsIkNvbG9yIjp7IiRpZCI6IjE3NzYiLCJBIjo4OSwiUiI6MCwiRyI6MCwiQiI6MH19LCJJc1Zpc2libGUiOnRydWUsIldpZHRoIjowLjAsIkhlaWdodCI6MC4wLCJCb3JkZXJTdHlsZSI6eyIkaWQiOiIxNzc3IiwiTGluZUNvbG9yIjpudWxsLCJMaW5lV2VpZ2h0IjowLjAsIkxpbmVUeXBlIjowLCJQYXJlbnRTdHlsZSI6bnVsbH0sIlBhcmVudFN0eWxlIjpudWxsfSwiRHVyYXRpb25TdHlsZSI6eyIkaWQiOiIxNzc4IiwiRm9udFNldHRpbmdzIjp7IiRpZCI6IjE3NzkiLCJGb250U2l6ZSI6MTAsIkZvbnROYW1lIjoiQ2FsaWJyaSIsIklzQm9sZCI6ZmFsc2UsIklzSXRhbGljIjpmYWxzZSwiSXNVbmRlcmxpbmVkIjpmYWxzZSwiUGFyZW50U3R5bGUiOm51bGx9LCJBdXRvU2l6ZSI6MCwiRm9yZWdyb3VuZCI6eyIkaWQiOiIxNzgwIiwiQ29sb3IiOnsiJGlkIjoiMTc4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3ODIiLCJUb3AiOjAuMCwiTGVmdCI6MC4wLCJSaWdodCI6MC4wLCJCb3R0b20iOjAuMH0sIlBhZGRpbmciOnsiJGlkIjoiMTc4MyIsIlRvcCI6MC4wLCJMZWZ0IjowLjAsIlJpZ2h0IjowLjAsIkJvdHRvbSI6MC4wfSwiQmFja2dyb3VuZCI6eyIkaWQiOiIxNzg0IiwiQ29sb3IiOnsiJGlkIjoiMTc4NSIsIkEiOjI1NSwiUiI6MjM3LCJHIjoxMjUsIkIiOjQ5fX0sIklzVmlzaWJsZSI6dHJ1ZSwiV2lkdGgiOjAuMCwiSGVpZ2h0IjowLjAsIkJvcmRlclN0eWxlIjp7IiRpZCI6IjE3ODYiLCJMaW5lQ29sb3IiOm51bGwsIkxpbmVXZWlnaHQiOjAuMCwiTGluZVR5cGUiOjAsIlBhcmVudFN0eWxlIjpudWxsfSwiUGFyZW50U3R5bGUiOm51bGx9LCJIb3Jpem9udGFsQ29ubmVjdG9yU3R5bGUiOnsiJGlkIjoiMTc4NyIsIkxpbmVDb2xvciI6eyIkaWQiOiIxNzg4IiwiJHR5cGUiOiJOTFJFLkNvbW1vbi5Eb20uU29saWRDb2xvckJydXNoLCBOTFJFLkNvbW1vbiIsIkNvbG9yIjp7IiRpZCI6IjE3ODkiLCJBIjoyNTUsIlIiOjAsIkciOjAsIkIiOjB9fSwiTGluZVdlaWdodCI6MC4wLCJMaW5lVHlwZSI6MCwiUGFyZW50U3R5bGUiOm51bGx9LCJWZXJ0aWNhbENvbm5lY3RvclN0eWxlIjp7IiRpZCI6IjE3OTAiLCJMaW5lQ29sb3IiOnsiJGlkIjoiMTc5MSIsIiR0eXBlIjoiTkxSRS5Db21tb24uRG9tLlNvbGlkQ29sb3JCcnVzaCwgTkxSRS5Db21tb24iLCJDb2xvciI6eyIkaWQiOiIxNzky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QmFzZWxpbmVTdHlsZSI6eyIkaWQiOiIxNzkzIiwiU2hhcGVTdHlsZSI6eyIkaWQiOiIxNzk0IiwiTWFyZ2luIjp7IiRpZCI6IjE3OTUiLCJUb3AiOjAuMCwiTGVmdCI6MC4wLCJSaWdodCI6MC4wLCJCb3R0b20iOjAuMH0sIlBhZGRpbmciOnsiJGlkIjoiMTc5NiIsIlRvcCI6MC4wLCJMZWZ0IjowLjAsIlJpZ2h0IjowLjAsIkJvdHRvbSI6MC4wfSwiQmFja2dyb3VuZCI6eyIkaWQiOiIxNzk3IiwiQ29sb3IiOnsiJGlkIjoiMTc5OCIsIkEiOjE1MywiUiI6MCwiRyI6MCwiQiI6MH19LCJJc1Zpc2libGUiOnRydWUsIldpZHRoIjowLjAsIkhlaWdodCI6MC4wLCJCb3JkZXJTdHlsZSI6bnVsbCwiUGFyZW50U3R5bGUiOm51bGx9LCJNYXJnaW4iOnsiJGlkIjoiMTc5OSIsIlRvcCI6MC4wLCJMZWZ0IjowLjAsIlJpZ2h0IjowLjAsIkJvdHRvbSI6MC4wfSwiUGFkZGluZyI6eyIkaWQiOiIxODAwIiwiVG9wIjowLjAsIkxlZnQiOjAuMCwiUmlnaHQiOjAuMCwiQm90dG9tIjowLjB9LCJCYWNrZ3JvdW5kIjpudWxsLCJJc1Zpc2libGUiOnRydWUsIldpZHRoIjowLjAsIkhlaWdodCI6MC4wLCJCb3JkZXJTdHlsZSI6bnVsbCwiUGFyZW50U3R5bGUiOm51bGx9LCJTaGFwZVN0eWxlIjp7IiRpZCI6IjE4MDEiLCJNYXJnaW4iOnsiJGlkIjoiMTgwMiIsIlRvcCI6MC4wLCJMZWZ0Ijo0LjAsIlJpZ2h0Ijo0LjAsIkJvdHRvbSI6MC4wfSwiUGFkZGluZyI6eyIkaWQiOiIxODAzIiwiVG9wIjowLjAsIkxlZnQiOjAuMCwiUmlnaHQiOjAuMCwiQm90dG9tIjowLjB9LCJCYWNrZ3JvdW5kIjp7IiRpZCI6IjE4MDQiLCJDb2xvciI6eyIkaWQiOiIxODA1IiwiQSI6MjU1LCJSIjoyMDcsIkciOjIxMiwiQiI6MjE3fX0sIklzVmlzaWJsZSI6dHJ1ZSwiV2lkdGgiOjAuMCwiSGVpZ2h0IjoxMC4wLCJCb3JkZXJTdHlsZSI6eyIkaWQiOiIxODA2IiwiTGluZUNvbG9yIjp7IiRpZCI6IjE4MDciLCIkdHlwZSI6Ik5MUkUuQ29tbW9uLkRvbS5Tb2xpZENvbG9yQnJ1c2gsIE5MUkUuQ29tbW9uIiwiQ29sb3IiOnsiJGlkIjoiMTgwOCIsIkEiOjI1NSwiUiI6MjM0LCJHIjoyMiwiQiI6MzB9fSwiTGluZVdlaWdodCI6MC4wLCJMaW5lVHlwZSI6MCwiUGFyZW50U3R5bGUiOm51bGx9LCJQYXJlbnRTdHlsZSI6bnVsbH0sIlRpdGxlU3R5bGUiOnsiJGlkIjoiMTgwOSIsIkZvbnRTZXR0aW5ncyI6eyIkaWQiOiIxODEwIiwiRm9udFNpemUiOjExLCJGb250TmFtZSI6IkNhbGlicmkiLCJJc0JvbGQiOmZhbHNlLCJJc0l0YWxpYyI6ZmFsc2UsIklzVW5kZXJsaW5lZCI6ZmFsc2UsIlBhcmVudFN0eWxlIjpudWxsfSwiQXV0b1NpemUiOjAsIkZvcmVncm91bmQiOnsiJGlkIjoiMTgxMSIsIkNvbG9yIjp7IiRpZCI6IjE4MTI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gxMyIsIlRvcCI6MC4wLCJMZWZ0IjowLjAsIlJpZ2h0IjowLjAsIkJvdHRvbSI6MC4wfSwiUGFkZGluZyI6eyIkaWQiOiIxODE0IiwiVG9wIjowLjAsIkxlZnQiOjAuMCwiUmlnaHQiOjAuMCwiQm90dG9tIjowLjB9LCJCYWNrZ3JvdW5kIjp7IiRpZCI6IjE4MTUiLCJDb2xvciI6eyIkaWQiOiIxODE2IiwiQSI6MCwiUiI6MjU1LCJHIjoyNTUsIkIiOjI1NX19LCJJc1Zpc2libGUiOnRydWUsIldpZHRoIjowLjAsIkhlaWdodCI6MC4wLCJCb3JkZXJTdHlsZSI6eyIkaWQiOiIxODE3IiwiTGluZUNvbG9yIjpudWxsLCJMaW5lV2VpZ2h0IjowLjAsIkxpbmVUeXBlIjowLCJQYXJlbnRTdHlsZSI6bnVsbH0sIlBhcmVudFN0eWxlIjpudWxsfSwiRGF0ZVN0eWxlIjp7IiRpZCI6IjE4MTgiLCJGb250U2V0dGluZ3MiOnsiJGlkIjoiMTgxOSIsIkZvbnRTaXplIjoxMCwiRm9udE5hbWUiOiJDYWxpYnJpIiwiSXNCb2xkIjpmYWxzZSwiSXNJdGFsaWMiOmZhbHNlLCJJc1VuZGVybGluZWQiOmZhbHNlLCJQYXJlbnRTdHlsZSI6bnVsbH0sIkF1dG9TaXplIjowLCJGb3JlZ3JvdW5kIjp7IiRpZCI6IjE4MjAiLCJDb2xvciI6eyIkaWQiOiIxODIxIiwiQSI6MjU1LCJSIjoyNTUsIkciOjE5MiwiQiI6MH19LCJNYXhXaWR0aCI6MjAwLjAsIk1heEhlaWdodCI6IkluZmluaXR5IiwiU21hcnRGb3JlZ3JvdW5kSXNBY3RpdmUiOmZhbHNlLCJIb3Jpem9udGFsQWxpZ25tZW50IjoyLCJWZXJ0aWNhbEFsaWdubWVudCI6MSwiU21hcnRGb3JlZ3JvdW5kIjpudWxsLCJCYWNrZ3JvdW5kRmlsbFR5cGUiOjAsIk1hcmdpbiI6eyIkaWQiOiIxODIyIiwiVG9wIjowLjAsIkxlZnQiOjAuMCwiUmlnaHQiOjAuMCwiQm90dG9tIjowLjB9LCJQYWRkaW5nIjp7IiRpZCI6IjE4MjMiLCJUb3AiOjAuMCwiTGVmdCI6MC4wLCJSaWdodCI6MC4wLCJCb3R0b20iOjAuMH0sIkJhY2tncm91bmQiOnsiJGlkIjoiMTgyNCIsIkNvbG9yIjp7IiRpZCI6IjE4MjUiLCJBIjowLCJSIjoyNTUsIkciOjI1NSwiQiI6MjU1fX0sIklzVmlzaWJsZSI6dHJ1ZSwiV2lkdGgiOjAuMCwiSGVpZ2h0IjowLjAsIkJvcmRlclN0eWxlIjp7IiRpZCI6IjE4MjYiLCJMaW5lQ29sb3IiOm51bGwsIkxpbmVXZWlnaHQiOjAuMCwiTGluZVR5cGUiOjAsIlBhcmVudFN0eWxlIjpudWxsfSwiUGFyZW50U3R5bGUiOm51bGx9LCJEYXRlRm9ybWF0Ijp7IiRpZCI6IjE4M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yOCIsIkZvcm1hdCI6MCwiSXNWaXNpYmxlIjpmYWxzZSwiTGFzdEtub3duVmlzaWJpbGl0eVN0YXRlIjpmYWxzZX0sIklzVmlzaWJsZSI6dHJ1ZSwiUGFyZW50U3R5bGUiOm51bGx9LCJJbmRleCI6MTEsIlNtYXJ0RHVyYXRpb25BY3RpdmF0ZWQiOmZhbHNlLCJEYXRlRm9ybWF0Ijp7IiRyZWYiOiIxODI3In0sIldlZWtOdW1iZXJpbmciOnsiJGlkIjoiMTgyOSIsIkZvcm1hdCI6MCwiSXNWaXNpYmxlIjpmYWxzZSwiTGFzdEtub3duVmlzaWJpbGl0eVN0YXRlIjpmYWxzZX0sIkJhc2VsaW5lRGF0YSI6eyIkaWQiOiIxODMwIiwiU3RhcnREYXRlIjoiMjAyNi0wNS0xNVQwMDowMDowMCIsIkVuZERhdGUiOiIyMDI2LTA2LTAxVDIzOjU5OjAwIn0sIklkIjoiNjcxNGI0ZDItNmY0OS00MTM0LTlkYmUtZTAzM2YzMTdjN2IwIiwiSW1wb3J0SWQiOm51bGwsIlRpdGxlIjoiSW5zdGFsbCB3aW5kb3dzIGFuZCBnbGF6aW5nIiwiTm90ZSI6bnVsbCwiSHlwZXJsaW5rIjp7IiRpZCI6IjE4MzEiLCJBZGRyZXNzIjoiIiwiU3ViQWRkcmVzcyI6IiJ9LCJJc0NoYW5nZWQiOmZhbHNlLCJJc05ldyI6ZmFsc2V9fV0sIl9taWxlc3RvbmVzIjpbXSwiSWQiOiIwMDAwMDAwMC0wMDAwLTAwMDAtMDAwMC0wMDAwMDAwMDAwMDAiLCJJc1NpbmdsZUl0ZW1Sb3ciOnRydWV9XSwiSW5kZXgiOjIsIklkIjoiMTgzNGU0M2EtMGRiNy00MmQ1LTg3MTUtNWEwYWRlOWU3OWIwIiwiSGVhZGVyVGV4dCI6IkdsYXppbmciLCJJc0RlZmF1bHQiOmZhbHNlLCJTdHlsZSI6eyIkaWQiOiIxODMyIiwiSGVhZGVyU3R5bGUiOnsiJGlkIjoiMTgzMyIsIlRleHRTdHlsZSI6eyIkaWQiOiIxODM0IiwiRm9udFNldHRpbmdzIjp7IiRpZCI6IjE4MzUiLCJGb250U2l6ZSI6MTEsIkZvbnROYW1lIjoiQ2FsaWJyaSIsIklzQm9sZCI6ZmFsc2UsIklzSXRhbGljIjpmYWxzZSwiSXNVbmRlcmxpbmVkIjpmYWxzZSwiUGFyZW50U3R5bGUiOm51bGx9LCJBdXRvU2l6ZSI6MiwiRm9yZWdyb3VuZCI6eyIkaWQiOiIxODM2IiwiQ29sb3IiOnsiJGlkIjoiMTgzNyIsIkEiOjI1NSwiUiI6MjU1LCJHIjoxODMsIkIiOjh9fSwiTWF4V2lkdGgiOjQ5Ljc2NjUzMDA5NzY5OTE4OSwiTWF4SGVpZ2h0IjoiSW5maW5pdHkiLCJTbWFydEZvcmVncm91bmRJc0FjdGl2ZSI6ZmFsc2UsIkhvcml6b250YWxBbGlnbm1lbnQiOjAsIlZlcnRpY2FsQWxpZ25tZW50IjowLCJTbWFydEZvcmVncm91bmQiOm51bGwsIkJhY2tncm91bmRGaWxsVHlwZSI6MCwiTWFyZ2luIjp7IiRpZCI6IjE4MzgiLCJUb3AiOjAuMCwiTGVmdCI6MC4wLCJSaWdodCI6MC4wLCJCb3R0b20iOjAuMH0sIlBhZGRpbmciOnsiJGlkIjoiMTgzOSIsIlRvcCI6MC4wLCJMZWZ0IjowLjAsIlJpZ2h0IjowLjAsIkJvdHRvbSI6MC4wfSwiQmFja2dyb3VuZCI6eyIkaWQiOiIxODQwIiwiQ29sb3IiOnsiJGlkIjoiMTg0MSIsIkEiOjI1NSwiUiI6MCwiRyI6MCwiQiI6MH19LCJJc1Zpc2libGUiOnRydWUsIldpZHRoIjowLjAsIkhlaWdodCI6MC4wLCJCb3JkZXJTdHlsZSI6bnVsbCwiUGFyZW50U3R5bGUiOm51bGx9LCJSZWN0YW5nbGVTdHlsZSI6eyIkaWQiOiIxODQyIiwiTWFyZ2luIjp7IiRpZCI6IjE4NDMiLCJUb3AiOjAuMCwiTGVmdCI6MC4wLCJSaWdodCI6MC4wLCJCb3R0b20iOjAuMH0sIlBhZGRpbmciOnsiJGlkIjoiMTg0NCIsIlRvcCI6MC4wLCJMZWZ0IjowLjAsIlJpZ2h0IjowLjAsIkJvdHRvbSI6MC4wfSwiQmFja2dyb3VuZCI6eyIkaWQiOiIxODQ1IiwiQ29sb3IiOnsiJGlkIjoiMTg0NiIsIkEiOjEyNywiUiI6NjcsIkciOjgzLCJCIjo5N319LCJJc1Zpc2libGUiOnRydWUsIldpZHRoIjowLjAsIkhlaWdodCI6MC4wLCJCb3JkZXJTdHlsZSI6eyIkaWQiOiIxODQ3IiwiTGluZUNvbG9yIjp7IiRpZCI6IjE4NDgiLCIkdHlwZSI6Ik5MUkUuQ29tbW9uLkRvbS5Tb2xpZENvbG9yQnJ1c2gsIE5MUkUuQ29tbW9uIiwiQ29sb3IiOnsiJGlkIjoiMTg0OSIsIkEiOjI1NSwiUiI6MjU1LCJHIjowLCJCIjowfX0sIkxpbmVXZWlnaHQiOjAuMCwiTGluZVR5cGUiOjAsIlBhcmVudFN0eWxlIjpudWxsfSwiUGFyZW50U3R5bGUiOm51bGx9LCJNYXJnaW4iOnsiJGlkIjoiMTg1MCIsIlRvcCI6MC4wLCJMZWZ0IjowLjAsIlJpZ2h0IjowLjAsIkJvdHRvbSI6MC4wfSwiUGFkZGluZyI6eyIkaWQiOiIxODUxIiwiVG9wIjowLjAsIkxlZnQiOjAuMCwiUmlnaHQiOjAuMCwiQm90dG9tIjowLjB9LCJCYWNrZ3JvdW5kIjpudWxsLCJJc1Zpc2libGUiOnRydWUsIldpZHRoIjowLjAsIkhlaWdodCI6MC4wLCJCb3JkZXJTdHlsZSI6bnVsbCwiUGFyZW50U3R5bGUiOm51bGx9LCJCYWNrZ3JvdW5kU3R5bGUiOnsiJGlkIjoiMTg1MiIsIk1hcmdpbiI6eyIkaWQiOiIxODUzIiwiVG9wIjowLjAsIkxlZnQiOjAuMCwiUmlnaHQiOjAuMCwiQm90dG9tIjowLjB9LCJQYWRkaW5nIjp7IiRpZCI6IjE4NTQiLCJUb3AiOjAuMCwiTGVmdCI6MC4wLCJSaWdodCI6MC4wLCJCb3R0b20iOjAuMH0sIkJhY2tncm91bmQiOnsiJGlkIjoiMTg1NSIsIkNvbG9yIjp7IiRpZCI6IjE4NTYiLCJBIjo1MSwiUiI6MjAwLCJHIjoyMDAsIkIiOjIwMH19LCJJc1Zpc2libGUiOnRydWUsIldpZHRoIjowLjAsIkhlaWdodCI6MC4wLCJCb3JkZXJTdHlsZSI6eyIkaWQiOiIxODU3IiwiTGluZUNvbG9yIjp7IiRpZCI6IjE4NTgiLCIkdHlwZSI6Ik5MUkUuQ29tbW9uLkRvbS5Tb2xpZENvbG9yQnJ1c2gsIE5MUkUuQ29tbW9uIiwiQ29sb3IiOnsiJGlkIjoiMTg1OSIsIkEiOjI1NSwiUiI6MjM0LCJHIjoyMiwiQiI6MzB9fSwiTGluZVdlaWdodCI6MC4wLCJMaW5lVHlwZSI6MCwiUGFyZW50U3R5bGUiOm51bGx9LCJQYXJlbnRTdHlsZSI6bnVsbH0sIk1hcmdpbiI6eyIkaWQiOiIxODYwIiwiVG9wIjowLjAsIkxlZnQiOjAuMCwiUmlnaHQiOjAuMCwiQm90dG9tIjowLjB9LCJQYWRkaW5nIjp7IiRpZCI6IjE4NjEiLCJUb3AiOjAuMCwiTGVmdCI6MC4wLCJSaWdodCI6MC4wLCJCb3R0b20iOjAuMH0sIklzVmlzaWJsZSI6dHJ1ZSwiV2lkdGgiOjAuMCwiSGVpZ2h0IjowLjAsIkJvcmRlclN0eWxlIjp7IiRpZCI6IjE4NjIiLCJMaW5lQ29sb3IiOm51bGwsIkxpbmVXZWlnaHQiOjAuMCwiTGluZVR5cGUiOjAsIlBhcmVudFN0eWxlIjpudWxsfSwiUGFyZW50U3R5bGUiOm51bGx9fSx7IiRpZCI6IjE4NjMiLCJfcm93cyI6W10sIkluZGV4IjoxOSwiSWQiOiJmMDRlZjk1YS0xODU4LTRmMTUtOGI3Ni05NGExMDViZmE0MjIiLCJIZWFkZXJUZXh0IjpudWxsLCJJc0RlZmF1bHQiOnRydWUsIlN0eWxlIjp7IiRpZCI6IjE4NjQiLCJIZWFkZXJTdHlsZSI6eyIkaWQiOiIxODY1IiwiVGV4dFN0eWxlIjp7IiRpZCI6IjE4NjYiLCJGb250U2V0dGluZ3MiOnsiJGlkIjoiMTg2NyIsIkZvbnRTaXplIjoxMSwiRm9udE5hbWUiOiJDYWxpYnJpIiwiSXNCb2xkIjpmYWxzZSwiSXNJdGFsaWMiOmZhbHNlLCJJc1VuZGVybGluZWQiOmZhbHNlLCJQYXJlbnRTdHlsZSI6bnVsbH0sIkF1dG9TaXplIjoyLCJGb3JlZ3JvdW5kIjp7IiRpZCI6IjE4NjgiLCJDb2xvciI6eyIkaWQiOiIxODY5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g3MCIsIlRvcCI6MC4wLCJMZWZ0IjowLjAsIlJpZ2h0IjowLjAsIkJvdHRvbSI6MC4wfSwiUGFkZGluZyI6eyIkaWQiOiIxODcxIiwiVG9wIjowLjAsIkxlZnQiOjAuMCwiUmlnaHQiOjAuMCwiQm90dG9tIjowLjB9LCJCYWNrZ3JvdW5kIjp7IiRpZCI6IjE4NzIiLCJDb2xvciI6eyIkaWQiOiIxODczIiwiQSI6MjU1LCJSIjowLCJHIjowLCJCIjowfX0sIklzVmlzaWJsZSI6dHJ1ZSwiV2lkdGgiOjAuMCwiSGVpZ2h0IjowLjAsIkJvcmRlclN0eWxlIjpudWxsLCJQYXJlbnRTdHlsZSI6bnVsbH0sIlJlY3RhbmdsZVN0eWxlIjp7IiRpZCI6IjE4NzQiLCJNYXJnaW4iOnsiJGlkIjoiMTg3NSIsIlRvcCI6MC4wLCJMZWZ0IjowLjAsIlJpZ2h0IjowLjAsIkJvdHRvbSI6MC4wfSwiUGFkZGluZyI6eyIkaWQiOiIxODc2IiwiVG9wIjowLjAsIkxlZnQiOjAuMCwiUmlnaHQiOjAuMCwiQm90dG9tIjowLjB9LCJCYWNrZ3JvdW5kIjp7IiRpZCI6IjE4NzciLCJDb2xvciI6eyIkaWQiOiIxODc4IiwiQSI6NjMsIlIiOjIxLCJHIjo5NiwiQiI6MTMwfX0sIklzVmlzaWJsZSI6dHJ1ZSwiV2lkdGgiOjAuMCwiSGVpZ2h0IjowLjAsIkJvcmRlclN0eWxlIjp7IiRpZCI6IjE4NzkiLCJMaW5lQ29sb3IiOnsiJGlkIjoiMTg4MCIsIiR0eXBlIjoiTkxSRS5Db21tb24uRG9tLlNvbGlkQ29sb3JCcnVzaCwgTkxSRS5Db21tb24iLCJDb2xvciI6eyIkaWQiOiIxODgxIiwiQSI6MjU1LCJSIjoyNTUsIkciOjAsIkIiOjB9fSwiTGluZVdlaWdodCI6MC4wLCJMaW5lVHlwZSI6MCwiUGFyZW50U3R5bGUiOm51bGx9LCJQYXJlbnRTdHlsZSI6bnVsbH0sIk1hcmdpbiI6eyIkaWQiOiIxODgyIiwiVG9wIjowLjAsIkxlZnQiOjAuMCwiUmlnaHQiOjAuMCwiQm90dG9tIjowLjB9LCJQYWRkaW5nIjp7IiRpZCI6IjE4ODMiLCJUb3AiOjAuMCwiTGVmdCI6MC4wLCJSaWdodCI6MC4wLCJCb3R0b20iOjAuMH0sIkJhY2tncm91bmQiOm51bGwsIklzVmlzaWJsZSI6dHJ1ZSwiV2lkdGgiOjAuMCwiSGVpZ2h0IjowLjAsIkJvcmRlclN0eWxlIjpudWxsLCJQYXJlbnRTdHlsZSI6bnVsbH0sIkJhY2tncm91bmRTdHlsZSI6eyIkaWQiOiIxODg0IiwiTWFyZ2luIjp7IiRpZCI6IjE4ODUiLCJUb3AiOjAuMCwiTGVmdCI6MC4wLCJSaWdodCI6MC4wLCJCb3R0b20iOjAuMH0sIlBhZGRpbmciOnsiJGlkIjoiMTg4NiIsIlRvcCI6MC4wLCJMZWZ0IjowLjAsIlJpZ2h0IjowLjAsIkJvdHRvbSI6MC4wfSwiQmFja2dyb3VuZCI6eyIkaWQiOiIxODg3IiwiQ29sb3IiOnsiJGlkIjoiMTg4OCIsIkEiOjUxLCJSIjoyMDAsIkciOjIwMCwiQiI6MjAwfX0sIklzVmlzaWJsZSI6dHJ1ZSwiV2lkdGgiOjAuMCwiSGVpZ2h0IjowLjAsIkJvcmRlclN0eWxlIjp7IiRpZCI6IjE4ODkiLCJMaW5lQ29sb3IiOnsiJGlkIjoiMTg5MCIsIiR0eXBlIjoiTkxSRS5Db21tb24uRG9tLlNvbGlkQ29sb3JCcnVzaCwgTkxSRS5Db21tb24iLCJDb2xvciI6eyIkaWQiOiIxODkxIiwiQSI6MjU1LCJSIjoyMzQsIkciOjIyLCJCIjozMH19LCJMaW5lV2VpZ2h0IjowLjAsIkxpbmVUeXBlIjowLCJQYXJlbnRTdHlsZSI6bnVsbH0sIlBhcmVudFN0eWxlIjpudWxsfSwiTWFyZ2luIjp7IiRpZCI6IjE4OTIiLCJUb3AiOjAuMCwiTGVmdCI6MC4wLCJSaWdodCI6MC4wLCJCb3R0b20iOjAuMH0sIlBhZGRpbmciOnsiJGlkIjoiMTg5MyIsIlRvcCI6MC4wLCJMZWZ0IjowLjAsIlJpZ2h0IjowLjAsIkJvdHRvbSI6MC4wfSwiSXNWaXNpYmxlIjp0cnVlLCJXaWR0aCI6MC4wLCJIZWlnaHQiOjAuMCwiQm9yZGVyU3R5bGUiOnsiJGlkIjoiMTg5NCIsIkxpbmVDb2xvciI6bnVsbCwiTGluZVdlaWdodCI6MC4wLCJMaW5lVHlwZSI6MCwiUGFyZW50U3R5bGUiOm51bGx9LCJQYXJlbnRTdHlsZSI6bnVsbH19XSwiSWQiOiI4ZmI0YTY4My0zYzg5LTQ5YTktYjc3Ny0xOGE4NGEyNzgwZGUiLCJJbmRleCI6NCwiSGVhZGVyVGV4dCI6IlJvb2ZpbmcgJiBnbGF6aW5nIiwiU3R5bGUiOnsiJGlkIjoiMTg5NSIsIlN0eWxlSWQiOiIzMzJjZmIxMy1iNDAxLTRlYzMtYjY1NS03Mzk2OGQwNGQ3NDkiLCJIZWFkZXJTdHlsZSI6eyIkaWQiOiIxODk2IiwiVGV4dElzVmVydGljYWwiOmZhbHNlLCJUZXh0U3R5bGUiOnsiJGlkIjoiMTg5NyIsIkZvbnRTZXR0aW5ncyI6eyIkaWQiOiIxODk4IiwiRm9udFNpemUiOjExLCJGb250TmFtZSI6IkNhbGlicmkiLCJJc0JvbGQiOmZhbHNlLCJJc0l0YWxpYyI6ZmFsc2UsIklzVW5kZXJsaW5lZCI6ZmFsc2UsIlBhcmVudFN0eWxlIjpudWxsfSwiQXV0b1NpemUiOjIsIkZvcmVncm91bmQiOnsiJGlkIjoiMTg5OSIsIkNvbG9yIjp7IiRpZCI6IjE5MDA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xOTAxIiwiVG9wIjowLjAsIkxlZnQiOjAuMCwiUmlnaHQiOjAuMCwiQm90dG9tIjowLjB9LCJQYWRkaW5nIjp7IiRpZCI6IjE5MDIiLCJUb3AiOjAuMCwiTGVmdCI6MC4wLCJSaWdodCI6MC4wLCJCb3R0b20iOjAuMH0sIkJhY2tncm91bmQiOnsiJGlkIjoiMTkwMyIsIkNvbG9yIjp7IiRpZCI6IjE5MDQiLCJBIjoyNTUsIlIiOjI1NSwiRyI6MjU1LCJCIjoyNTV9fSwiSXNWaXNpYmxlIjp0cnVlLCJXaWR0aCI6MC4wLCJIZWlnaHQiOjAuMCwiQm9yZGVyU3R5bGUiOm51bGwsIlBhcmVudFN0eWxlIjpudWxsfSwiUmVjdGFuZ2xlU3R5bGUiOnsiJGlkIjoiMTkwNSIsIk1hcmdpbiI6eyIkaWQiOiIxOTA2IiwiVG9wIjowLjAsIkxlZnQiOjAuMCwiUmlnaHQiOjAuMCwiQm90dG9tIjowLjB9LCJQYWRkaW5nIjp7IiRpZCI6IjE5MDciLCJUb3AiOjAuMCwiTGVmdCI6MC4wLCJSaWdodCI6MC4wLCJCb3R0b20iOjAuMH0sIkJhY2tncm91bmQiOnsiJGlkIjoiMTkwOCIsIkNvbG9yIjp7IiRpZCI6IjE5MDkiLCJBIjoyNTUsIlIiOjQ4LCJHIjo2MCwiQiI6NzB9fSwiSXNWaXNpYmxlIjp0cnVlLCJXaWR0aCI6MC4wLCJIZWlnaHQiOjAuMCwiQm9yZGVyU3R5bGUiOnsiJGlkIjoiMTkxMCIsIkxpbmVDb2xvciI6eyIkaWQiOiIxOTExIiwiJHR5cGUiOiJOTFJFLkNvbW1vbi5Eb20uU29saWRDb2xvckJydXNoLCBOTFJFLkNvbW1vbiIsIkNvbG9yIjp7IiRpZCI6IjE5MTIiLCJBIjoyNTUsIlIiOjI1NSwiRyI6MjU1LCJCIjoyNTV9fSwiTGluZVdlaWdodCI6MC4wLCJMaW5lVHlwZSI6MCwiUGFyZW50U3R5bGUiOm51bGx9LCJQYXJlbnRTdHlsZSI6bnVsbH0sIk1hcmdpbiI6eyIkaWQiOiIxOTEzIiwiVG9wIjowLjAsIkxlZnQiOjAuMCwiUmlnaHQiOjAuMCwiQm90dG9tIjowLjB9LCJQYWRkaW5nIjp7IiRpZCI6IjE5MTQiLCJUb3AiOjAuMCwiTGVmdCI6MC4wLCJSaWdodCI6MC4wLCJCb3R0b20iOjAuMH0sIkJhY2tncm91bmQiOm51bGwsIklzVmlzaWJsZSI6dHJ1ZSwiV2lkdGgiOjAuMCwiSGVpZ2h0IjowLjAsIkJvcmRlclN0eWxlIjpudWxsLCJQYXJlbnRTdHlsZSI6bnVsbH0sIkJhY2tncm91bmRTdHlsZSI6eyIkaWQiOiIxOTE1IiwiTWFyZ2luIjp7IiRpZCI6IjE5MTYiLCJUb3AiOjAuMCwiTGVmdCI6MC4wLCJSaWdodCI6MC4wLCJCb3R0b20iOjAuMH0sIlBhZGRpbmciOnsiJGlkIjoiMTkxNyIsIlRvcCI6MC4wLCJMZWZ0IjowLjAsIlJpZ2h0IjowLjAsIkJvdHRvbSI6MC4wfSwiQmFja2dyb3VuZCI6eyIkaWQiOiIxOTE4IiwiQ29sb3IiOnsiJGlkIjoiMTkxOSIsIkEiOjUxLCJSIjoyMDAsIkciOjIwMCwiQiI6MjAwfX0sIklzVmlzaWJsZSI6dHJ1ZSwiV2lkdGgiOjAuMCwiSGVpZ2h0IjowLjAsIkJvcmRlclN0eWxlIjp7IiRpZCI6IjE5MjAiLCJMaW5lQ29sb3IiOnsiJGlkIjoiMTkyMSIsIiR0eXBlIjoiTkxSRS5Db21tb24uRG9tLlNvbGlkQ29sb3JCcnVzaCwgTkxSRS5Db21tb24iLCJDb2xvciI6eyIkaWQiOiIxOTIyIiwiQSI6MjU1LCJSIjoyMzQsIkciOjIyLCJCIjozMH19LCJMaW5lV2VpZ2h0IjowLjAsIkxpbmVUeXBlIjowLCJQYXJlbnRTdHlsZSI6bnVsbH0sIlBhcmVudFN0eWxlIjpudWxsfSwiSXNBYm92ZVRpbWViYW5kIjpmYWxzZSwiU3BhY2luZyI6MywiRGVmYXVsdFN3aW1sYW5lVGFza1N0eWxlIjp7IiRpZCI6IjE5MjMiLCIkdHlwZSI6Ik5MUkUuQ29tbW9uLkRvbS5TdHlsZXMuRXhwbGljaXRTZXRhYmxlVGFza1N0eWxlLCBOTFJFLkNvbW1vbiIsIlNoYXBlIjoxLCJTaGFwZVRoaWNrbmVzcyI6MCwiRHVyYXRpb25Gb3JtYXQiOjAsIkluY2x1ZGVOb25Xb3JraW5nRGF5c0luRHVyYXRpb24iOmZhbHNlLCJQZXJjZW50YWdlQ29tcGxldGVTdHlsZSI6eyIkaWQiOiIxOTI0IiwiRm9udFNldHRpbmdzIjp7IiRpZCI6IjE5MjUiLCJGb250U2l6ZSI6MTAsIkZvbnROYW1lIjoiQ2FsaWJyaSIsIklzQm9sZCI6ZmFsc2UsIklzSXRhbGljIjpmYWxzZSwiSXNVbmRlcmxpbmVkIjpmYWxzZSwiUGFyZW50U3R5bGUiOm51bGx9LCJBdXRvU2l6ZSI6MCwiRm9yZWdyb3VuZCI6eyIkaWQiOiIxOTI2IiwiQ29sb3IiOnsiJGlkIjoiMTkyN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OTI4IiwiVG9wIjowLjAsIkxlZnQiOjAuMCwiUmlnaHQiOjAuMCwiQm90dG9tIjowLjB9LCJQYWRkaW5nIjp7IiRpZCI6IjE5MjkiLCJUb3AiOjAuMCwiTGVmdCI6MC4wLCJSaWdodCI6MC4wLCJCb3R0b20iOjAuMH0sIkJhY2tncm91bmQiOnsiJGlkIjoiMTkzMCIsIkNvbG9yIjp7IiRpZCI6IjE5MzEiLCJBIjo4OSwiUiI6MCwiRyI6MCwiQiI6MH19LCJJc1Zpc2libGUiOnRydWUsIldpZHRoIjowLjAsIkhlaWdodCI6MC4wLCJCb3JkZXJTdHlsZSI6eyIkaWQiOiIxOTMyIiwiTGluZUNvbG9yIjpudWxsLCJMaW5lV2VpZ2h0IjowLjAsIkxpbmVUeXBlIjowLCJQYXJlbnRTdHlsZSI6bnVsbH0sIlBhcmVudFN0eWxlIjpudWxsfSwiRHVyYXRpb25TdHlsZSI6eyIkaWQiOiIxOTMzIiwiRm9udFNldHRpbmdzIjp7IiRpZCI6IjE5MzQiLCJGb250U2l6ZSI6MTAsIkZvbnROYW1lIjoiQ2FsaWJyaSIsIklzQm9sZCI6ZmFsc2UsIklzSXRhbGljIjpmYWxzZSwiSXNVbmRlcmxpbmVkIjpmYWxzZSwiUGFyZW50U3R5bGUiOm51bGx9LCJBdXRvU2l6ZSI6MCwiRm9yZWdyb3VuZCI6eyIkaWQiOiIxOTM1IiwiQ29sb3IiOnsiJGlkIjoiMTkzN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5MzciLCJUb3AiOjAuMCwiTGVmdCI6MC4wLCJSaWdodCI6MC4wLCJCb3R0b20iOjAuMH0sIlBhZGRpbmciOnsiJGlkIjoiMTkzOCIsIlRvcCI6MC4wLCJMZWZ0IjowLjAsIlJpZ2h0IjowLjAsIkJvdHRvbSI6MC4wfSwiQmFja2dyb3VuZCI6eyIkaWQiOiIxOTM5IiwiQ29sb3IiOnsiJGlkIjoiMTk0MCIsIkEiOjI1NSwiUiI6MjM3LCJHIjoxMjUsIkIiOjQ5fX0sIklzVmlzaWJsZSI6dHJ1ZSwiV2lkdGgiOjAuMCwiSGVpZ2h0IjowLjAsIkJvcmRlclN0eWxlIjp7IiRpZCI6IjE5NDEiLCJMaW5lQ29sb3IiOm51bGwsIkxpbmVXZWlnaHQiOjAuMCwiTGluZVR5cGUiOjAsIlBhcmVudFN0eWxlIjpudWxsfSwiUGFyZW50U3R5bGUiOm51bGx9LCJIb3Jpem9udGFsQ29ubmVjdG9yU3R5bGUiOnsiJGlkIjoiMTk0MiIsIkxpbmVDb2xvciI6eyIkaWQiOiIxOTQzIiwiJHR5cGUiOiJOTFJFLkNvbW1vbi5Eb20uU29saWRDb2xvckJydXNoLCBOTFJFLkNvbW1vbiIsIkNvbG9yIjp7IiRpZCI6IjE5NDQiLCJBIjoyNTUsIlIiOjAsIkciOjAsIkIiOjB9fSwiTGluZVdlaWdodCI6MC4wLCJMaW5lVHlwZSI6MCwiUGFyZW50U3R5bGUiOm51bGx9LCJWZXJ0aWNhbENvbm5lY3RvclN0eWxlIjp7IiRpZCI6IjE5NDUiLCJMaW5lQ29sb3IiOnsiJGlkIjoiMTk0NiIsIiR0eXBlIjoiTkxSRS5Db21tb24uRG9tLlNvbGlkQ29sb3JCcnVzaCwgTkxSRS5Db21tb24iLCJDb2xvciI6eyIkaWQiOiIxOTQ3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Tk0OCIsIlNoYXBlU3R5bGUiOnsiJGlkIjoiMTk0OSIsIk1hcmdpbiI6eyIkaWQiOiIxOTUwIiwiVG9wIjowLjAsIkxlZnQiOjAuMCwiUmlnaHQiOjAuMCwiQm90dG9tIjowLjB9LCJQYWRkaW5nIjp7IiRpZCI6IjE5NTEiLCJUb3AiOjAuMCwiTGVmdCI6MC4wLCJSaWdodCI6MC4wLCJCb3R0b20iOjAuMH0sIkJhY2tncm91bmQiOnsiJGlkIjoiMTk1MiIsIkNvbG9yIjp7IiRpZCI6IjE5NTMiLCJBIjoxNTMsIlIiOjAsIkciOjAsIkIiOjB9fSwiSXNWaXNpYmxlIjp0cnVlLCJXaWR0aCI6MC4wLCJIZWlnaHQiOjAuMCwiQm9yZGVyU3R5bGUiOnsiJGlkIjoiMTk1NCIsIkxpbmVDb2xvciI6eyIkaWQiOiIxOTU1IiwiJHR5cGUiOiJOTFJFLkNvbW1vbi5Eb20uU29saWRDb2xvckJydXNoLCBOTFJFLkNvbW1vbiIsIkNvbG9yIjp7IiRpZCI6IjE5NTYiLCJBIjoyNTUsIlIiOjI1NSwiRyI6MCwiQiI6MH19LCJMaW5lV2VpZ2h0IjowLjAsIkxpbmVUeXBlIjowLCJQYXJlbnRTdHlsZSI6bnVsbH0sIlBhcmVudFN0eWxlIjpudWxsfSwiTWFyZ2luIjp7IiRpZCI6IjE5NTciLCJUb3AiOjAuMCwiTGVmdCI6MC4wLCJSaWdodCI6MC4wLCJCb3R0b20iOjAuMH0sIlBhZGRpbmciOnsiJGlkIjoiMTk1OCIsIlRvcCI6MC4wLCJMZWZ0IjowLjAsIlJpZ2h0IjowLjAsIkJvdHRvbSI6MC4wfSwiQmFja2dyb3VuZCI6bnVsbCwiSXNWaXNpYmxlIjp0cnVlLCJXaWR0aCI6MC4wLCJIZWlnaHQiOjAuMCwiQm9yZGVyU3R5bGUiOm51bGwsIlBhcmVudFN0eWxlIjpudWxsfSwiU2hhcGVTdHlsZSI6eyIkaWQiOiIxOTU5IiwiTWFyZ2luIjp7IiRpZCI6IjE5NjAiLCJUb3AiOjAuMCwiTGVmdCI6NC4wLCJSaWdodCI6NC4wLCJCb3R0b20iOjAuMH0sIlBhZGRpbmciOnsiJGlkIjoiMTk2MSIsIlRvcCI6MC4wLCJMZWZ0IjowLjAsIlJpZ2h0IjowLjAsIkJvdHRvbSI6MC4wfSwiQmFja2dyb3VuZCI6eyIkaWQiOiIxOTYyIiwiQ29sb3IiOnsiJGlkIjoiMTk2MyIsIkEiOjI1NSwiUiI6MjEsIkciOjk2LCJCIjoxMzB9fSwiSXNWaXNpYmxlIjp0cnVlLCJXaWR0aCI6MC4wLCJIZWlnaHQiOjEwLjAsIkJvcmRlclN0eWxlIjp7IiRpZCI6IjE5NjQiLCJMaW5lQ29sb3IiOnsiJGlkIjoiMTk2NSIsIiR0eXBlIjoiTkxSRS5Db21tb24uRG9tLlNvbGlkQ29sb3JCcnVzaCwgTkxSRS5Db21tb24iLCJDb2xvciI6eyIkaWQiOiIxOTY2IiwiQSI6MjU1LCJSIjoyMzQsIkciOjIyLCJCIjozMH19LCJMaW5lV2VpZ2h0IjowLjAsIkxpbmVUeXBlIjowLCJQYXJlbnRTdHlsZSI6bnVsbH0sIlBhcmVudFN0eWxlIjpudWxsfSwiVGl0bGVTdHlsZSI6eyIkaWQiOiIxOTY3IiwiRm9udFNldHRpbmdzIjp7IiRpZCI6IjE5NjgiLCJGb250U2l6ZSI6MTEsIkZvbnROYW1lIjoiQ2FsaWJyaSIsIklzQm9sZCI6ZmFsc2UsIklzSXRhbGljIjpmYWxzZSwiSXNVbmRlcmxpbmVkIjpmYWxzZSwiUGFyZW50U3R5bGUiOm51bGx9LCJBdXRvU2l6ZSI6MCwiRm9yZWdyb3VuZCI6eyIkaWQiOiIxOTY5IiwiQ29sb3IiOnsiJGlkIjoiMTk3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OTcxIiwiVG9wIjowLjAsIkxlZnQiOjAuMCwiUmlnaHQiOjAuMCwiQm90dG9tIjowLjB9LCJQYWRkaW5nIjp7IiRpZCI6IjE5NzIiLCJUb3AiOjAuMCwiTGVmdCI6MC4wLCJSaWdodCI6MC4wLCJCb3R0b20iOjAuMH0sIkJhY2tncm91bmQiOnsiJGlkIjoiMTk3MyIsIkNvbG9yIjp7IiRpZCI6IjE5NzQiLCJBIjoyNTUsIlIiOjAsIkciOjAsIkIiOjB9fSwiSXNWaXNpYmxlIjp0cnVlLCJXaWR0aCI6MC4wLCJIZWlnaHQiOjAuMCwiQm9yZGVyU3R5bGUiOnsiJGlkIjoiMTk3NSIsIkxpbmVDb2xvciI6bnVsbCwiTGluZVdlaWdodCI6MC4wLCJMaW5lVHlwZSI6MCwiUGFyZW50U3R5bGUiOm51bGx9LCJQYXJlbnRTdHlsZSI6bnVsbH0sIkRhdGVTdHlsZSI6eyIkaWQiOiIxOTc2IiwiRm9udFNldHRpbmdzIjp7IiRpZCI6IjE5NzciLCJGb250U2l6ZSI6MTAsIkZvbnROYW1lIjoiQ2FsaWJyaSIsIklzQm9sZCI6ZmFsc2UsIklzSXRhbGljIjpmYWxzZSwiSXNVbmRlcmxpbmVkIjpmYWxzZSwiUGFyZW50U3R5bGUiOm51bGx9LCJBdXRvU2l6ZSI6MCwiRm9yZWdyb3VuZCI6eyIkaWQiOiIxOTc4IiwiQ29sb3IiOnsiJGlkIjoiMTk3O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OTgwIiwiVG9wIjowLjAsIkxlZnQiOjAuMCwiUmlnaHQiOjAuMCwiQm90dG9tIjowLjB9LCJQYWRkaW5nIjp7IiRpZCI6IjE5ODEiLCJUb3AiOjAuMCwiTGVmdCI6MC4wLCJSaWdodCI6MC4wLCJCb3R0b20iOjAuMH0sIkJhY2tncm91bmQiOnsiJGlkIjoiMTk4MiIsIkNvbG9yIjp7IiRpZCI6IjE5ODMiLCJBIjoyNTUsIlIiOjE0LCJHIjo0MCwiQiI6NjV9fSwiSXNWaXNpYmxlIjp0cnVlLCJXaWR0aCI6MC4wLCJIZWlnaHQiOjAuMCwiQm9yZGVyU3R5bGUiOnsiJGlkIjoiMTk4NCIsIkxpbmVDb2xvciI6bnVsbCwiTGluZVdlaWdodCI6MC4wLCJMaW5lVHlwZSI6MCwiUGFyZW50U3R5bGUiOm51bGx9LCJQYXJlbnRTdHlsZSI6bnVsbH0sIkRhdGVGb3JtYXQiOnsiJGlkIjoiMTk4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g2IiwiRm9ybWF0IjowLCJJc1Zpc2libGUiOmZhbHNlLCJMYXN0S25vd25WaXNpYmlsaXR5U3RhdGUiOmZhbHNlfSwiSXNWaXNpYmxlIjp0cnVlLCJQYXJlbnRTdHlsZSI6bnVsbCwiX2V4cGxpY2l0bHlTZXQiOnsiJGlkIjoiMTk4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OTg4IiwiU2hhcGUiOjEsIkNvbm5lY3Rvck1hcmdpbiI6eyIkaWQiOiIxOTg5IiwiVG9wIjowLjAsIkxlZnQiOjIuMCwiUmlnaHQiOjIuMCwiQm90dG9tIjowLjB9LCJDb25uZWN0b3JTdHlsZSI6eyIkaWQiOiIxOTkwIiwiTGluZUNvbG9yIjp7IiRpZCI6IjE5OTEiLCIkdHlwZSI6Ik5MUkUuQ29tbW9uLkRvbS5Tb2xpZENvbG9yQnJ1c2gsIE5MUkUuQ29tbW9uIiwiQ29sb3IiOnsiJGlkIjoiMTk5MiIsIkEiOjEyNywiUiI6MTEsIkciOjQ4LCJCIjo2NX19LCJMaW5lV2VpZ2h0IjoxLjAsIkxpbmVUeXBlIjowLCJQYXJlbnRTdHlsZSI6bnVsbH0sIklzQmVsb3dUaW1lYmFuZCI6ZmFsc2UsIlBvc2l0aW9uT25UYXNrIjoxLCJIaWRlRGF0ZSI6ZmFsc2UsIlNoYXBlU2l6ZSI6MCwiU3BhY2luZyI6MC4wLCJQYWRkaW5nIjp7IiRpZCI6IjE5OTMiLCJUb3AiOjUuMCwiTGVmdCI6My4wLCJSaWdodCI6MC4wLCJCb3R0b20iOjIuMH0sIlNoYXBlU3R5bGUiOnsiJGlkIjoiMTk5NCIsIk1hcmdpbiI6eyIkaWQiOiIxOTk1IiwiVG9wIjowLjAsIkxlZnQiOjAuMCwiUmlnaHQiOjAuMCwiQm90dG9tIjowLjB9LCJQYWRkaW5nIjp7IiRpZCI6IjE5OTYiLCJUb3AiOjAuMCwiTGVmdCI6MC4wLCJSaWdodCI6MC4wLCJCb3R0b20iOjAuMH0sIkJhY2tncm91bmQiOnsiJGlkIjoiMTk5NyIsIkNvbG9yIjp7IiRpZCI6IjE5OTgiLCJBIjoyNTUsIlIiOjExLCJHIjo0OCwiQiI6NjV9fSwiSXNWaXNpYmxlIjp0cnVlLCJXaWR0aCI6MTIuMCwiSGVpZ2h0IjoxNC4wLCJCb3JkZXJTdHlsZSI6eyIkaWQiOiIxOTk5IiwiTGluZUNvbG9yIjp7IiRpZCI6IjIwMDAiLCIkdHlwZSI6Ik5MUkUuQ29tbW9uLkRvbS5Tb2xpZENvbG9yQnJ1c2gsIE5MUkUuQ29tbW9uIiwiQ29sb3IiOnsiJGlkIjoiMjAwMSIsIkEiOjI1NSwiUiI6MjU1LCJHIjowLCJCIjowfX0sIkxpbmVXZWlnaHQiOjAuMCwiTGluZVR5cGUiOjAsIlBhcmVudFN0eWxlIjpudWxsfSwiUGFyZW50U3R5bGUiOm51bGx9LCJUaXRsZVN0eWxlIjp7IiRpZCI6IjIwMDIiLCJGb250U2V0dGluZ3MiOnsiJGlkIjoiMjAwMyIsIkZvbnRTaXplIjoxMSwiRm9udE5hbWUiOiJDYWxpYnJpIiwiSXNCb2xkIjpmYWxzZSwiSXNJdGFsaWMiOmZhbHNlLCJJc1VuZGVybGluZWQiOmZhbHNlLCJQYXJlbnRTdHlsZSI6bnVsbH0sIkF1dG9TaXplIjowLCJGb3JlZ3JvdW5kIjp7IiRpZCI6IjIwMDQiLCJDb2xvciI6eyIkaWQiOiIyMDA1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IwMDYiLCJUb3AiOjAuMCwiTGVmdCI6MC4wLCJSaWdodCI6MC4wLCJCb3R0b20iOjAuMH0sIlBhZGRpbmciOnsiJGlkIjoiMjAwNyIsIlRvcCI6MC4wLCJMZWZ0IjowLjAsIlJpZ2h0IjowLjAsIkJvdHRvbSI6MC4wfSwiQmFja2dyb3VuZCI6eyIkaWQiOiIyMDA4IiwiQ29sb3IiOnsiJGlkIjoiMjAwOSIsIkEiOjI1NSwiUiI6MCwiRyI6MCwiQiI6MH19LCJJc1Zpc2libGUiOnRydWUsIldpZHRoIjowLjAsIkhlaWdodCI6MC4wLCJCb3JkZXJTdHlsZSI6eyIkaWQiOiIyMDEwIiwiTGluZUNvbG9yIjpudWxsLCJMaW5lV2VpZ2h0IjowLjAsIkxpbmVUeXBlIjowLCJQYXJlbnRTdHlsZSI6bnVsbH0sIlBhcmVudFN0eWxlIjpudWxsfSwiRGF0ZVN0eWxlIjp7IiRpZCI6IjIwMTEiLCJGb250U2V0dGluZ3MiOnsiJGlkIjoiMjAxMiIsIkZvbnRTaXplIjoxMCwiRm9udE5hbWUiOiJDYWxpYnJpIiwiSXNCb2xkIjpmYWxzZSwiSXNJdGFsaWMiOmZhbHNlLCJJc1VuZGVybGluZWQiOmZhbHNlLCJQYXJlbnRTdHlsZSI6bnVsbH0sIkF1dG9TaXplIjowLCJGb3JlZ3JvdW5kIjp7IiRpZCI6IjIwMTMiLCJDb2xvciI6eyIkaWQiOiIyMDE0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IwMTUiLCJUb3AiOjAuMCwiTGVmdCI6MC4wLCJSaWdodCI6MC4wLCJCb3R0b20iOjAuMH0sIlBhZGRpbmciOnsiJGlkIjoiMjAxNiIsIlRvcCI6MC4wLCJMZWZ0IjowLjAsIlJpZ2h0IjowLjAsIkJvdHRvbSI6MC4wfSwiQmFja2dyb3VuZCI6eyIkaWQiOiIyMDE3IiwiQ29sb3IiOnsiJGlkIjoiMjAxOCIsIkEiOjI1NSwiUiI6MTQsIkciOjQwLCJCIjo2NX19LCJJc1Zpc2libGUiOnRydWUsIldpZHRoIjowLjAsIkhlaWdodCI6MC4wLCJCb3JkZXJTdHlsZSI6eyIkaWQiOiIyMDE5IiwiTGluZUNvbG9yIjpudWxsLCJMaW5lV2VpZ2h0IjowLjAsIkxpbmVUeXBlIjowLCJQYXJlbnRTdHlsZSI6bnVsbH0sIlBhcmVudFN0eWxlIjpudWxsfSwiRGF0ZUZvcm1hdCI6eyIkaWQiOiIyMD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MjEiLCJGb3JtYXQiOjAsIklzVmlzaWJsZSI6ZmFsc2UsIkxhc3RLbm93blZpc2liaWxpdHlTdGF0ZSI6ZmFsc2V9LCJJc1Zpc2libGUiOnRydWUsIlBhcmVudFN0eWxlIjpudWxsfSwiRGVmYXVsdFN3aW1sYW5lTWlsZXN0b25lU3R5bGUiOnsiJGlkIjoiMjAyMiIsIlRpdGxlUG9zaXRpb24iOiJMZWZ0IiwiRGF0ZVBvc2l0aW9uIjoiUmlnaHQiLCJTaGFwZVR5cGUiOjEsIlNoYXBlU2l6ZSI6MCwiU3BhY2luZyI6NSwiU2hhcGVTdHlsZSI6eyIkaWQiOiIyMDIzIiwiTWFyZ2luIjp7IiRpZCI6IjIwMjQiLCJUb3AiOjAuMCwiTGVmdCI6MC4wLCJSaWdodCI6MC4wLCJCb3R0b20iOjAuMH0sIlBhZGRpbmciOnsiJGlkIjoiMjAyNSIsIlRvcCI6MC4wLCJMZWZ0IjowLjAsIlJpZ2h0IjowLjAsIkJvdHRvbSI6MC4wfSwiQmFja2dyb3VuZCI6eyIkaWQiOiIyMDI2IiwiQ29sb3IiOnsiJGlkIjoiMjAyNyIsIkEiOjI1NSwiUiI6MjEsIkciOjk2LCJCIjoxMzB9fSwiSXNWaXNpYmxlIjp0cnVlLCJXaWR0aCI6MTIuMCwiSGVpZ2h0IjoxNC4wLCJCb3JkZXJTdHlsZSI6eyIkaWQiOiIyMDI4IiwiTGluZUNvbG9yIjp7IiRpZCI6IjIwMjkiLCIkdHlwZSI6Ik5MUkUuQ29tbW9uLkRvbS5Tb2xpZENvbG9yQnJ1c2gsIE5MUkUuQ29tbW9uIiwiQ29sb3IiOnsiJGlkIjoiMjAzMCIsIkEiOjI1NSwiUiI6MjM0LCJHIjoyMiwiQiI6MzB9fSwiTGluZVdlaWdodCI6MC4wLCJMaW5lVHlwZSI6MCwiUGFyZW50U3R5bGUiOm51bGx9LCJQYXJlbnRTdHlsZSI6bnVsbH0sIlRpdGxlU3R5bGUiOnsiJGlkIjoiMjAzMSIsIkZvbnRTZXR0aW5ncyI6eyIkaWQiOiIyMDMyIiwiRm9udFNpemUiOjExLCJGb250TmFtZSI6IkNhbGlicmkiLCJJc0JvbGQiOmZhbHNlLCJJc0l0YWxpYyI6ZmFsc2UsIklzVW5kZXJsaW5lZCI6ZmFsc2UsIlBhcmVudFN0eWxlIjpudWxsfSwiQXV0b1NpemUiOjAsIkZvcmVncm91bmQiOnsiJGlkIjoiMjAzMyIsIkNvbG9yIjp7IiRpZCI6IjIwMzQ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AzNSIsIlRvcCI6MC4wLCJMZWZ0IjowLjAsIlJpZ2h0IjowLjAsIkJvdHRvbSI6MC4wfSwiUGFkZGluZyI6eyIkaWQiOiIyMDM2IiwiVG9wIjowLjAsIkxlZnQiOjAuMCwiUmlnaHQiOjAuMCwiQm90dG9tIjowLjB9LCJCYWNrZ3JvdW5kIjp7IiRpZCI6IjIwMzciLCJDb2xvciI6eyIkaWQiOiIyMDM4IiwiQSI6MjU1LCJSIjowLCJHIjowLCJCIjowfX0sIklzVmlzaWJsZSI6dHJ1ZSwiV2lkdGgiOjAuMCwiSGVpZ2h0IjowLjAsIkJvcmRlclN0eWxlIjp7IiRpZCI6IjIwMzkiLCJMaW5lQ29sb3IiOm51bGwsIkxpbmVXZWlnaHQiOjAuMCwiTGluZVR5cGUiOjAsIlBhcmVudFN0eWxlIjpudWxsfSwiUGFyZW50U3R5bGUiOm51bGx9LCJEYXRlU3R5bGUiOnsiJGlkIjoiMjA0MCIsIkZvbnRTZXR0aW5ncyI6eyIkaWQiOiIyMDQxIiwiRm9udFNpemUiOjEwLCJGb250TmFtZSI6IkNhbGlicmkiLCJJc0JvbGQiOmZhbHNlLCJJc0l0YWxpYyI6ZmFsc2UsIklzVW5kZXJsaW5lZCI6ZmFsc2UsIlBhcmVudFN0eWxlIjpudWxsfSwiQXV0b1NpemUiOjAsIkZvcmVncm91bmQiOnsiJGlkIjoiMjA0MiIsIkNvbG9yIjp7IiRpZCI6IjIwNDM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A0NCIsIlRvcCI6MC4wLCJMZWZ0IjowLjAsIlJpZ2h0IjowLjAsIkJvdHRvbSI6MC4wfSwiUGFkZGluZyI6eyIkaWQiOiIyMDQ1IiwiVG9wIjowLjAsIkxlZnQiOjAuMCwiUmlnaHQiOjAuMCwiQm90dG9tIjowLjB9LCJCYWNrZ3JvdW5kIjp7IiRpZCI6IjIwNDYiLCJDb2xvciI6eyIkaWQiOiIyMDQ3IiwiQSI6MjU1LCJSIjoxNCwiRyI6NDAsIkIiOjY1fX0sIklzVmlzaWJsZSI6dHJ1ZSwiV2lkdGgiOjAuMCwiSGVpZ2h0IjowLjAsIkJvcmRlclN0eWxlIjp7IiRpZCI6IjIwNDgiLCJMaW5lQ29sb3IiOm51bGwsIkxpbmVXZWlnaHQiOjAuMCwiTGluZVR5cGUiOjAsIlBhcmVudFN0eWxlIjpudWxsfSwiUGFyZW50U3R5bGUiOm51bGx9LCJEYXRlRm9ybWF0Ijp7IiRpZCI6IjIwN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1MCIsIkZvcm1hdCI6MCwiSXNWaXNpYmxlIjpmYWxzZSwiTGFzdEtub3duVmlzaWJpbGl0eVN0YXRlIjpmYWxzZX0sIklzVmlzaWJsZSI6dHJ1ZSwiUGFyZW50U3R5bGUiOm51bGx9LCJEZWZhdWx0U3dpbWxhbmVBY3Rpdml0eVN0eWxlIjp7IiRpZCI6IjIwNTEiLCJIZWFkZXJTdHlsZSI6eyIkaWQiOiIyMDUyIiwiVGV4dFN0eWxlIjp7IiRpZCI6IjIwNTMiLCJGb250U2V0dGluZ3MiOnsiJGlkIjoiMjA1NCIsIkZvbnRTaXplIjoxMSwiRm9udE5hbWUiOiJDYWxpYnJpIiwiSXNCb2xkIjpmYWxzZSwiSXNJdGFsaWMiOmZhbHNlLCJJc1VuZGVybGluZWQiOmZhbHNlLCJQYXJlbnRTdHlsZSI6bnVsbH0sIkF1dG9TaXplIjoyLCJGb3JlZ3JvdW5kIjp7IiRpZCI6IjIwNTUiLCJDb2xvciI6eyIkaWQiOiIyMDU2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A1NyIsIlRvcCI6MC4wLCJMZWZ0IjowLjAsIlJpZ2h0IjowLjAsIkJvdHRvbSI6MC4wfSwiUGFkZGluZyI6eyIkaWQiOiIyMDU4IiwiVG9wIjowLjAsIkxlZnQiOjAuMCwiUmlnaHQiOjAuMCwiQm90dG9tIjowLjB9LCJCYWNrZ3JvdW5kIjp7IiRpZCI6IjIwNTkiLCJDb2xvciI6eyIkaWQiOiIyMDYwIiwiQSI6MjU1LCJSIjowLCJHIjowLCJCIjowfX0sIklzVmlzaWJsZSI6dHJ1ZSwiV2lkdGgiOjAuMCwiSGVpZ2h0IjowLjAsIkJvcmRlclN0eWxlIjpudWxsLCJQYXJlbnRTdHlsZSI6bnVsbH0sIlJlY3RhbmdsZVN0eWxlIjp7IiRpZCI6IjIwNjEiLCJNYXJnaW4iOnsiJGlkIjoiMjA2MiIsIlRvcCI6MC4wLCJMZWZ0IjowLjAsIlJpZ2h0IjowLjAsIkJvdHRvbSI6MC4wfSwiUGFkZGluZyI6eyIkaWQiOiIyMDYzIiwiVG9wIjowLjAsIkxlZnQiOjAuMCwiUmlnaHQiOjAuMCwiQm90dG9tIjowLjB9LCJCYWNrZ3JvdW5kIjp7IiRpZCI6IjIwNjQiLCJDb2xvciI6eyIkaWQiOiIyMDY1IiwiQSI6NjMsIlIiOjIxLCJHIjo5NiwiQiI6MTMwfX0sIklzVmlzaWJsZSI6dHJ1ZSwiV2lkdGgiOjAuMCwiSGVpZ2h0IjowLjAsIkJvcmRlclN0eWxlIjp7IiRpZCI6IjIwNjYiLCJMaW5lQ29sb3IiOnsiJGlkIjoiMjA2NyIsIiR0eXBlIjoiTkxSRS5Db21tb24uRG9tLlNvbGlkQ29sb3JCcnVzaCwgTkxSRS5Db21tb24iLCJDb2xvciI6eyIkaWQiOiIyMDY4IiwiQSI6MjU1LCJSIjoyNTUsIkciOjAsIkIiOjB9fSwiTGluZVdlaWdodCI6MC4wLCJMaW5lVHlwZSI6MCwiUGFyZW50U3R5bGUiOm51bGx9LCJQYXJlbnRTdHlsZSI6bnVsbH0sIk1hcmdpbiI6eyIkaWQiOiIyMDY5IiwiVG9wIjowLjAsIkxlZnQiOjAuMCwiUmlnaHQiOjAuMCwiQm90dG9tIjowLjB9LCJQYWRkaW5nIjp7IiRpZCI6IjIwNzAiLCJUb3AiOjAuMCwiTGVmdCI6MC4wLCJSaWdodCI6MC4wLCJCb3R0b20iOjAuMH0sIkJhY2tncm91bmQiOm51bGwsIklzVmlzaWJsZSI6dHJ1ZSwiV2lkdGgiOjAuMCwiSGVpZ2h0IjowLjAsIkJvcmRlclN0eWxlIjpudWxsLCJQYXJlbnRTdHlsZSI6bnVsbH0sIkJhY2tncm91bmRTdHlsZSI6eyIkaWQiOiIyMDcxIiwiTWFyZ2luIjp7IiRpZCI6IjIwNzIiLCJUb3AiOjAuMCwiTGVmdCI6MC4wLCJSaWdodCI6MC4wLCJCb3R0b20iOjAuMH0sIlBhZGRpbmciOnsiJGlkIjoiMjA3MyIsIlRvcCI6MC4wLCJMZWZ0IjowLjAsIlJpZ2h0IjowLjAsIkJvdHRvbSI6MC4wfSwiQmFja2dyb3VuZCI6eyIkaWQiOiIyMDc0IiwiQ29sb3IiOnsiJGlkIjoiMjA3NSIsIkEiOjUxLCJSIjoyMDAsIkciOjIwMCwiQiI6MjAwfX0sIklzVmlzaWJsZSI6dHJ1ZSwiV2lkdGgiOjAuMCwiSGVpZ2h0IjowLjAsIkJvcmRlclN0eWxlIjp7IiRpZCI6IjIwNzYiLCJMaW5lQ29sb3IiOnsiJGlkIjoiMjA3NyIsIiR0eXBlIjoiTkxSRS5Db21tb24uRG9tLlNvbGlkQ29sb3JCcnVzaCwgTkxSRS5Db21tb24iLCJDb2xvciI6eyIkaWQiOiIyMDc4IiwiQSI6MjU1LCJSIjoyMzQsIkciOjIyLCJCIjozMH19LCJMaW5lV2VpZ2h0IjowLjAsIkxpbmVUeXBlIjowLCJQYXJlbnRTdHlsZSI6bnVsbH0sIlBhcmVudFN0eWxlIjpudWxsfSwiTWFyZ2luIjp7IiRpZCI6IjIwNzkiLCJUb3AiOjAuMCwiTGVmdCI6MC4wLCJSaWdodCI6MC4wLCJCb3R0b20iOjAuMH0sIlBhZGRpbmciOnsiJGlkIjoiMjA4MCIsIlRvcCI6MC4wLCJMZWZ0IjowLjAsIlJpZ2h0IjowLjAsIkJvdHRvbSI6MC4wfSwiSXNWaXNpYmxlIjp0cnVlLCJXaWR0aCI6MC4wLCJIZWlnaHQiOjAuMCwiQm9yZGVyU3R5bGUiOnsiJGlkIjoiMjA4MSIsIkxpbmVDb2xvciI6bnVsbCwiTGluZVdlaWdodCI6MC4wLCJMaW5lVHlwZSI6MCwiUGFyZW50U3R5bGUiOm51bGx9LCJQYXJlbnRTdHlsZSI6bnVsbH0sIk1hcmdpbiI6eyIkaWQiOiIyMDgyIiwiVG9wIjowLjAsIkxlZnQiOjAuMCwiUmlnaHQiOjAuMCwiQm90dG9tIjowLjB9LCJQYWRkaW5nIjp7IiRpZCI6IjIwODMiLCJUb3AiOjAuMCwiTGVmdCI6MC4wLCJSaWdodCI6MC4wLCJCb3R0b20iOjAuMH0sIklzVmlzaWJsZSI6dHJ1ZSwiV2lkdGgiOjAuMCwiSGVpZ2h0IjowLjAsIkJvcmRlclN0eWxlIjp7IiRpZCI6IjIwODQiLCJMaW5lQ29sb3IiOm51bGwsIkxpbmVXZWlnaHQiOjAuMCwiTGluZVR5cGUiOjAsIlBhcmVudFN0eWxlIjpudWxsfSwiUGFyZW50U3R5bGUiOm51bGx9fSx7IiRpZCI6IjIwODUiLCJfYWN0aXZpdGllcyI6W3siJGlkIjoiMjA4NiIsIl9yb3dzIjpbeyIkaWQiOiIyMDg3IiwiX3Rhc2tzIjpbeyIkaWQiOiIyMDg4IiwiX2F0dGFjaGVkTWlsZXN0b25lcyI6W10sIlRhc2tEZWZpbml0aW9uIjp7IiRpZCI6IjIwODkiLCJHcm91cE5hbWUiOm51bGwsIlN0YXJ0RGF0ZSI6IjIwMjYtMDYtMDFUMDA6MDA6MDAiLCJFbmREYXRlIjoiMjAyNi0wNi0xNVQyMzo1OTowMCIsIlBlcmNlbnRhZ2VDb21wbGV0ZSI6MC4wLCJTdHlsZSI6eyIkaWQiOiIyMDkwIiwiU2hhcGUiOjEsIlNoYXBlVGhpY2tuZXNzIjowLCJEdXJhdGlvbkZvcm1hdCI6MCwiSW5jbHVkZU5vbldvcmtpbmdEYXlzSW5EdXJhdGlvbiI6ZmFsc2UsIlBlcmNlbnRhZ2VDb21wbGV0ZVN0eWxlIjp7IiRpZCI6IjIwOTEiLCJGb250U2V0dGluZ3MiOnsiJGlkIjoiMjA5MiIsIkZvbnRTaXplIjoxMCwiRm9udE5hbWUiOiJDYWxpYnJpIiwiSXNCb2xkIjpmYWxzZSwiSXNJdGFsaWMiOmZhbHNlLCJJc1VuZGVybGluZWQiOmZhbHNlLCJQYXJlbnRTdHlsZSI6bnVsbH0sIkF1dG9TaXplIjowLCJGb3JlZ3JvdW5kIjp7IiRpZCI6IjIwOTMiLCJDb2xvciI6eyIkaWQiOiIyMDk0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IwOTUiLCJUb3AiOjAuMCwiTGVmdCI6MC4wLCJSaWdodCI6MC4wLCJCb3R0b20iOjAuMH0sIlBhZGRpbmciOnsiJGlkIjoiMjA5NiIsIlRvcCI6MC4wLCJMZWZ0IjowLjAsIlJpZ2h0IjowLjAsIkJvdHRvbSI6MC4wfSwiQmFja2dyb3VuZCI6eyIkaWQiOiIyMDk3IiwiQ29sb3IiOnsiJGlkIjoiMjA5OCIsIkEiOjg5LCJSIjowLCJHIjowLCJCIjowfX0sIklzVmlzaWJsZSI6dHJ1ZSwiV2lkdGgiOjAuMCwiSGVpZ2h0IjowLjAsIkJvcmRlclN0eWxlIjp7IiRpZCI6IjIwOTkiLCJMaW5lQ29sb3IiOm51bGwsIkxpbmVXZWlnaHQiOjAuMCwiTGluZVR5cGUiOjAsIlBhcmVudFN0eWxlIjpudWxsfSwiUGFyZW50U3R5bGUiOm51bGx9LCJEdXJhdGlvblN0eWxlIjp7IiRpZCI6IjIxMDAiLCJGb250U2V0dGluZ3MiOnsiJGlkIjoiMjEwMSIsIkZvbnRTaXplIjoxMCwiRm9udE5hbWUiOiJDYWxpYnJpIiwiSXNCb2xkIjpmYWxzZSwiSXNJdGFsaWMiOmZhbHNlLCJJc1VuZGVybGluZWQiOmZhbHNlLCJQYXJlbnRTdHlsZSI6bnVsbH0sIkF1dG9TaXplIjowLCJGb3JlZ3JvdW5kIjp7IiRpZCI6IjIxMDIiLCJDb2xvciI6eyIkaWQiOiIyMTAz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EwNCIsIlRvcCI6MC4wLCJMZWZ0IjowLjAsIlJpZ2h0IjowLjAsIkJvdHRvbSI6MC4wfSwiUGFkZGluZyI6eyIkaWQiOiIyMTA1IiwiVG9wIjowLjAsIkxlZnQiOjAuMCwiUmlnaHQiOjAuMCwiQm90dG9tIjowLjB9LCJCYWNrZ3JvdW5kIjp7IiRpZCI6IjIxMDYiLCJDb2xvciI6eyIkaWQiOiIyMTA3IiwiQSI6MjU1LCJSIjoyMzcsIkciOjEyNSwiQiI6NDl9fSwiSXNWaXNpYmxlIjp0cnVlLCJXaWR0aCI6MC4wLCJIZWlnaHQiOjAuMCwiQm9yZGVyU3R5bGUiOnsiJGlkIjoiMjEwOCIsIkxpbmVDb2xvciI6bnVsbCwiTGluZVdlaWdodCI6MC4wLCJMaW5lVHlwZSI6MCwiUGFyZW50U3R5bGUiOm51bGx9LCJQYXJlbnRTdHlsZSI6bnVsbH0sIkhvcml6b250YWxDb25uZWN0b3JTdHlsZSI6eyIkaWQiOiIyMTA5IiwiTGluZUNvbG9yIjp7IiRpZCI6IjIxMTAiLCIkdHlwZSI6Ik5MUkUuQ29tbW9uLkRvbS5Tb2xpZENvbG9yQnJ1c2gsIE5MUkUuQ29tbW9uIiwiQ29sb3IiOnsiJGlkIjoiMjExMSIsIkEiOjI1NSwiUiI6MCwiRyI6MCwiQiI6MH19LCJMaW5lV2VpZ2h0IjowLjAsIkxpbmVUeXBlIjowLCJQYXJlbnRTdHlsZSI6bnVsbH0sIlZlcnRpY2FsQ29ubmVjdG9yU3R5bGUiOnsiJGlkIjoiMjExMiIsIkxpbmVDb2xvciI6eyIkaWQiOiIyMTEzIiwiJHR5cGUiOiJOTFJFLkNvbW1vbi5Eb20uU29saWRDb2xvckJydXNoLCBOTFJFLkNvbW1vbiIsIkNvbG9yIjp7IiRpZCI6IjIxMTQ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CYXNlbGluZVN0eWxlIjp7IiRpZCI6IjIxMTUiLCJTaGFwZVN0eWxlIjp7IiRpZCI6IjIxMTYiLCJNYXJnaW4iOnsiJGlkIjoiMjExNyIsIlRvcCI6MC4wLCJMZWZ0IjowLjAsIlJpZ2h0IjowLjAsIkJvdHRvbSI6MC4wfSwiUGFkZGluZyI6eyIkaWQiOiIyMTE4IiwiVG9wIjowLjAsIkxlZnQiOjAuMCwiUmlnaHQiOjAuMCwiQm90dG9tIjowLjB9LCJCYWNrZ3JvdW5kIjp7IiRpZCI6IjIxMTkiLCJDb2xvciI6eyIkaWQiOiIyMTIwIiwiQSI6MTUzLCJSIjowLCJHIjowLCJCIjowfX0sIklzVmlzaWJsZSI6dHJ1ZSwiV2lkdGgiOjAuMCwiSGVpZ2h0IjowLjAsIkJvcmRlclN0eWxlIjpudWxsLCJQYXJlbnRTdHlsZSI6bnVsbH0sIk1hcmdpbiI6eyIkaWQiOiIyMTIxIiwiVG9wIjowLjAsIkxlZnQiOjAuMCwiUmlnaHQiOjAuMCwiQm90dG9tIjowLjB9LCJQYWRkaW5nIjp7IiRpZCI6IjIxMjIiLCJUb3AiOjAuMCwiTGVmdCI6MC4wLCJSaWdodCI6MC4wLCJCb3R0b20iOjAuMH0sIkJhY2tncm91bmQiOm51bGwsIklzVmlzaWJsZSI6dHJ1ZSwiV2lkdGgiOjAuMCwiSGVpZ2h0IjowLjAsIkJvcmRlclN0eWxlIjpudWxsLCJQYXJlbnRTdHlsZSI6bnVsbH0sIlNoYXBlU3R5bGUiOnsiJGlkIjoiMjEyMyIsIk1hcmdpbiI6eyIkaWQiOiIyMTI0IiwiVG9wIjowLjAsIkxlZnQiOjQuMCwiUmlnaHQiOjQuMCwiQm90dG9tIjowLjB9LCJQYWRkaW5nIjp7IiRpZCI6IjIxMjUiLCJUb3AiOjAuMCwiTGVmdCI6MC4wLCJSaWdodCI6MC4wLCJCb3R0b20iOjAuMH0sIkJhY2tncm91bmQiOnsiJGlkIjoiMjEyNiIsIkNvbG9yIjp7IiRpZCI6IjIxMjciLCJBIjoyNTUsIlIiOjIwNywiRyI6MjEyLCJCIjoyMTd9fSwiSXNWaXNpYmxlIjp0cnVlLCJXaWR0aCI6MC4wLCJIZWlnaHQiOjEwLjAsIkJvcmRlclN0eWxlIjp7IiRpZCI6IjIxMjgiLCJMaW5lQ29sb3IiOnsiJGlkIjoiMjEyOSIsIiR0eXBlIjoiTkxSRS5Db21tb24uRG9tLlNvbGlkQ29sb3JCcnVzaCwgTkxSRS5Db21tb24iLCJDb2xvciI6eyIkaWQiOiIyMTMwIiwiQSI6MjU1LCJSIjoyMzQsIkciOjIyLCJCIjozMH19LCJMaW5lV2VpZ2h0IjowLjAsIkxpbmVUeXBlIjowLCJQYXJlbnRTdHlsZSI6bnVsbH0sIlBhcmVudFN0eWxlIjpudWxsfSwiVGl0bGVTdHlsZSI6eyIkaWQiOiIyMTMxIiwiRm9udFNldHRpbmdzIjp7IiRpZCI6IjIxMzIiLCJGb250U2l6ZSI6MTEsIkZvbnROYW1lIjoiQ2FsaWJyaSIsIklzQm9sZCI6ZmFsc2UsIklzSXRhbGljIjpmYWxzZSwiSXNVbmRlcmxpbmVkIjpmYWxzZSwiUGFyZW50U3R5bGUiOm51bGx9LCJBdXRvU2l6ZSI6MCwiRm9yZWdyb3VuZCI6eyIkaWQiOiIyMTMzIiwiQ29sb3IiOnsiJGlkIjoiMjEzNC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yMTM1IiwiVG9wIjowLjAsIkxlZnQiOjAuMCwiUmlnaHQiOjAuMCwiQm90dG9tIjowLjB9LCJQYWRkaW5nIjp7IiRpZCI6IjIxMzYiLCJUb3AiOjAuMCwiTGVmdCI6MC4wLCJSaWdodCI6MC4wLCJCb3R0b20iOjAuMH0sIkJhY2tncm91bmQiOnsiJGlkIjoiMjEzNyIsIkNvbG9yIjp7IiRpZCI6IjIxMzgiLCJBIjowLCJSIjoyNTUsIkciOjI1NSwiQiI6MjU1fX0sIklzVmlzaWJsZSI6dHJ1ZSwiV2lkdGgiOjAuMCwiSGVpZ2h0IjowLjAsIkJvcmRlclN0eWxlIjp7IiRpZCI6IjIxMzkiLCJMaW5lQ29sb3IiOm51bGwsIkxpbmVXZWlnaHQiOjAuMCwiTGluZVR5cGUiOjAsIlBhcmVudFN0eWxlIjpudWxsfSwiUGFyZW50U3R5bGUiOm51bGx9LCJEYXRlU3R5bGUiOnsiJGlkIjoiMjE0MCIsIkZvbnRTZXR0aW5ncyI6eyIkaWQiOiIyMTQxIiwiRm9udFNpemUiOjEwLCJGb250TmFtZSI6IkNhbGlicmkiLCJJc0JvbGQiOmZhbHNlLCJJc0l0YWxpYyI6ZmFsc2UsIklzVW5kZXJsaW5lZCI6ZmFsc2UsIlBhcmVudFN0eWxlIjpudWxsfSwiQXV0b1NpemUiOjAsIkZvcmVncm91bmQiOnsiJGlkIjoiMjE0MiIsIkNvbG9yIjp7IiRpZCI6IjIxNDMiLCJBIjoyNTUsIlIiOjI1NSwiRyI6MTkyLCJCIjowfX0sIk1heFdpZHRoIjoyMDAuMCwiTWF4SGVpZ2h0IjoiSW5maW5pdHkiLCJTbWFydEZvcmVncm91bmRJc0FjdGl2ZSI6ZmFsc2UsIkhvcml6b250YWxBbGlnbm1lbnQiOjIsIlZlcnRpY2FsQWxpZ25tZW50IjoxLCJTbWFydEZvcmVncm91bmQiOm51bGwsIkJhY2tncm91bmRGaWxsVHlwZSI6MCwiTWFyZ2luIjp7IiRpZCI6IjIxNDQiLCJUb3AiOjAuMCwiTGVmdCI6MC4wLCJSaWdodCI6MC4wLCJCb3R0b20iOjAuMH0sIlBhZGRpbmciOnsiJGlkIjoiMjE0NSIsIlRvcCI6MC4wLCJMZWZ0IjowLjAsIlJpZ2h0IjowLjAsIkJvdHRvbSI6MC4wfSwiQmFja2dyb3VuZCI6eyIkaWQiOiIyMTQ2IiwiQ29sb3IiOnsiJGlkIjoiMjE0NyIsIkEiOjAsIlIiOjI1NSwiRyI6MjU1LCJCIjoyNTV9fSwiSXNWaXNpYmxlIjp0cnVlLCJXaWR0aCI6MC4wLCJIZWlnaHQiOjAuMCwiQm9yZGVyU3R5bGUiOnsiJGlkIjoiMjE0OCIsIkxpbmVDb2xvciI6bnVsbCwiTGluZVdlaWdodCI6MC4wLCJMaW5lVHlwZSI6MCwiUGFyZW50U3R5bGUiOm51bGx9LCJQYXJlbnRTdHlsZSI6bnVsbH0sIkRhdGVGb3JtYXQiOnsiJGlkIjoiMjE0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TUwIiwiRm9ybWF0IjowLCJJc1Zpc2libGUiOmZhbHNlLCJMYXN0S25vd25WaXNpYmlsaXR5U3RhdGUiOmZhbHNlfSwiSXNWaXNpYmxlIjp0cnVlLCJQYXJlbnRTdHlsZSI6bnVsbH0sIkluZGV4IjoxMiwiU21hcnREdXJhdGlvbkFjdGl2YXRlZCI6ZmFsc2UsIkRhdGVGb3JtYXQiOnsiJHJlZiI6IjIxNDkifSwiV2Vla051bWJlcmluZyI6eyIkaWQiOiIyMTUxIiwiRm9ybWF0IjowLCJJc1Zpc2libGUiOmZhbHNlLCJMYXN0S25vd25WaXNpYmlsaXR5U3RhdGUiOmZhbHNlfSwiQmFzZWxpbmVEYXRhIjp7IiRpZCI6IjIxNTIiLCJTdGFydERhdGUiOiIyMDI2LTA2LTAxVDAwOjAwOjAwIiwiRW5kRGF0ZSI6IjIwMjYtMDYtMTVUMjM6NTk6MDAifSwiSWQiOiI2MTA3YzEwMC01MTViLTQ1NTUtYTAwZS0zN2JjYzM3NjZjNzEiLCJJbXBvcnRJZCI6bnVsbCwiVGl0bGUiOiJJbnN0YWxsIGRyeXdhbGwgYW5kIGluc3VsYXRpb24iLCJOb3RlIjpudWxsLCJIeXBlcmxpbmsiOnsiJGlkIjoiMjE1MyIsIkFkZHJlc3MiOiIiLCJTdWJBZGRyZXNzIjoiIn0sIklzQ2hhbmdlZCI6ZmFsc2UsIklzTmV3IjpmYWxzZX19XSwiX21pbGVzdG9uZXMiOltdLCJJZCI6IjAwMDAwMDAwLTAwMDAtMDAwMC0wMDAwLTAwMDAwMDAwMDAwMCIsIklzU2luZ2xlSXRlbVJvdyI6dHJ1ZX0seyIkaWQiOiIyMTU0IiwiX3Rhc2tzIjpbeyIkaWQiOiIyMTU1IiwiX2F0dGFjaGVkTWlsZXN0b25lcyI6W10sIlRhc2tEZWZpbml0aW9uIjp7IiRpZCI6IjIxNTYiLCJHcm91cE5hbWUiOm51bGwsIlN0YXJ0RGF0ZSI6IjIwMjYtMDYtMTBUMDA6MDA6MDAiLCJFbmREYXRlIjoiMjAyNi0wNi0yMFQyMzo1OTowMCIsIlBlcmNlbnRhZ2VDb21wbGV0ZSI6MC4wLCJTdHlsZSI6eyIkaWQiOiIyMTU3IiwiU2hhcGUiOjEsIlNoYXBlVGhpY2tuZXNzIjowLCJEdXJhdGlvbkZvcm1hdCI6MCwiSW5jbHVkZU5vbldvcmtpbmdEYXlzSW5EdXJhdGlvbiI6ZmFsc2UsIlBlcmNlbnRhZ2VDb21wbGV0ZVN0eWxlIjp7IiRpZCI6IjIxNTgiLCJGb250U2V0dGluZ3MiOnsiJGlkIjoiMjE1OSIsIkZvbnRTaXplIjoxMCwiRm9udE5hbWUiOiJDYWxpYnJpIiwiSXNCb2xkIjpmYWxzZSwiSXNJdGFsaWMiOmZhbHNlLCJJc1VuZGVybGluZWQiOmZhbHNlLCJQYXJlbnRTdHlsZSI6bnVsbH0sIkF1dG9TaXplIjowLCJGb3JlZ3JvdW5kIjp7IiRpZCI6IjIxNjAiLCJDb2xvciI6eyIkaWQiOiIyMTYx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IxNjIiLCJUb3AiOjAuMCwiTGVmdCI6MC4wLCJSaWdodCI6MC4wLCJCb3R0b20iOjAuMH0sIlBhZGRpbmciOnsiJGlkIjoiMjE2MyIsIlRvcCI6MC4wLCJMZWZ0IjowLjAsIlJpZ2h0IjowLjAsIkJvdHRvbSI6MC4wfSwiQmFja2dyb3VuZCI6eyIkaWQiOiIyMTY0IiwiQ29sb3IiOnsiJGlkIjoiMjE2NSIsIkEiOjg5LCJSIjowLCJHIjowLCJCIjowfX0sIklzVmlzaWJsZSI6dHJ1ZSwiV2lkdGgiOjAuMCwiSGVpZ2h0IjowLjAsIkJvcmRlclN0eWxlIjp7IiRpZCI6IjIxNjYiLCJMaW5lQ29sb3IiOm51bGwsIkxpbmVXZWlnaHQiOjAuMCwiTGluZVR5cGUiOjAsIlBhcmVudFN0eWxlIjpudWxsfSwiUGFyZW50U3R5bGUiOm51bGx9LCJEdXJhdGlvblN0eWxlIjp7IiRpZCI6IjIxNjciLCJGb250U2V0dGluZ3MiOnsiJGlkIjoiMjE2OCIsIkZvbnRTaXplIjoxMCwiRm9udE5hbWUiOiJDYWxpYnJpIiwiSXNCb2xkIjpmYWxzZSwiSXNJdGFsaWMiOmZhbHNlLCJJc1VuZGVybGluZWQiOmZhbHNlLCJQYXJlbnRTdHlsZSI6bnVsbH0sIkF1dG9TaXplIjowLCJGb3JlZ3JvdW5kIjp7IiRpZCI6IjIxNjkiLCJDb2xvciI6eyIkaWQiOiIyMTcw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E3MSIsIlRvcCI6MC4wLCJMZWZ0IjowLjAsIlJpZ2h0IjowLjAsIkJvdHRvbSI6MC4wfSwiUGFkZGluZyI6eyIkaWQiOiIyMTcyIiwiVG9wIjowLjAsIkxlZnQiOjAuMCwiUmlnaHQiOjAuMCwiQm90dG9tIjowLjB9LCJCYWNrZ3JvdW5kIjp7IiRpZCI6IjIxNzMiLCJDb2xvciI6eyIkaWQiOiIyMTc0IiwiQSI6MjU1LCJSIjoyMzcsIkciOjEyNSwiQiI6NDl9fSwiSXNWaXNpYmxlIjp0cnVlLCJXaWR0aCI6MC4wLCJIZWlnaHQiOjAuMCwiQm9yZGVyU3R5bGUiOnsiJGlkIjoiMjE3NSIsIkxpbmVDb2xvciI6bnVsbCwiTGluZVdlaWdodCI6MC4wLCJMaW5lVHlwZSI6MCwiUGFyZW50U3R5bGUiOm51bGx9LCJQYXJlbnRTdHlsZSI6bnVsbH0sIkhvcml6b250YWxDb25uZWN0b3JTdHlsZSI6eyIkaWQiOiIyMTc2IiwiTGluZUNvbG9yIjp7IiRpZCI6IjIxNzciLCIkdHlwZSI6Ik5MUkUuQ29tbW9uLkRvbS5Tb2xpZENvbG9yQnJ1c2gsIE5MUkUuQ29tbW9uIiwiQ29sb3IiOnsiJGlkIjoiMjE3OCIsIkEiOjI1NSwiUiI6MCwiRyI6MCwiQiI6MH19LCJMaW5lV2VpZ2h0IjowLjAsIkxpbmVUeXBlIjowLCJQYXJlbnRTdHlsZSI6bnVsbH0sIlZlcnRpY2FsQ29ubmVjdG9yU3R5bGUiOnsiJGlkIjoiMjE3OSIsIkxpbmVDb2xvciI6eyIkaWQiOiIyMTgwIiwiJHR5cGUiOiJOTFJFLkNvbW1vbi5Eb20uU29saWRDb2xvckJydXNoLCBOTFJFLkNvbW1vbiIsIkNvbG9yIjp7IiRpZCI6IjIxODE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CYXNlbGluZVN0eWxlIjp7IiRpZCI6IjIxODIiLCJTaGFwZVN0eWxlIjp7IiRpZCI6IjIxODMiLCJNYXJnaW4iOnsiJGlkIjoiMjE4NCIsIlRvcCI6MC4wLCJMZWZ0IjowLjAsIlJpZ2h0IjowLjAsIkJvdHRvbSI6MC4wfSwiUGFkZGluZyI6eyIkaWQiOiIyMTg1IiwiVG9wIjowLjAsIkxlZnQiOjAuMCwiUmlnaHQiOjAuMCwiQm90dG9tIjowLjB9LCJCYWNrZ3JvdW5kIjp7IiRpZCI6IjIxODYiLCJDb2xvciI6eyIkaWQiOiIyMTg3IiwiQSI6MTUzLCJSIjowLCJHIjowLCJCIjowfX0sIklzVmlzaWJsZSI6dHJ1ZSwiV2lkdGgiOjAuMCwiSGVpZ2h0IjowLjAsIkJvcmRlclN0eWxlIjpudWxsLCJQYXJlbnRTdHlsZSI6bnVsbH0sIk1hcmdpbiI6eyIkaWQiOiIyMTg4IiwiVG9wIjowLjAsIkxlZnQiOjAuMCwiUmlnaHQiOjAuMCwiQm90dG9tIjowLjB9LCJQYWRkaW5nIjp7IiRpZCI6IjIxODkiLCJUb3AiOjAuMCwiTGVmdCI6MC4wLCJSaWdodCI6MC4wLCJCb3R0b20iOjAuMH0sIkJhY2tncm91bmQiOm51bGwsIklzVmlzaWJsZSI6dHJ1ZSwiV2lkdGgiOjAuMCwiSGVpZ2h0IjowLjAsIkJvcmRlclN0eWxlIjpudWxsLCJQYXJlbnRTdHlsZSI6bnVsbH0sIlNoYXBlU3R5bGUiOnsiJGlkIjoiMjE5MCIsIk1hcmdpbiI6eyIkaWQiOiIyMTkxIiwiVG9wIjowLjAsIkxlZnQiOjQuMCwiUmlnaHQiOjQuMCwiQm90dG9tIjowLjB9LCJQYWRkaW5nIjp7IiRpZCI6IjIxOTIiLCJUb3AiOjAuMCwiTGVmdCI6MC4wLCJSaWdodCI6MC4wLCJCb3R0b20iOjAuMH0sIkJhY2tncm91bmQiOnsiJGlkIjoiMjE5MyIsIkNvbG9yIjp7IiRpZCI6IjIxOTQiLCJBIjoyNTUsIlIiOjIwNywiRyI6MjEyLCJCIjoyMTd9fSwiSXNWaXNpYmxlIjp0cnVlLCJXaWR0aCI6MC4wLCJIZWlnaHQiOjEwLjAsIkJvcmRlclN0eWxlIjp7IiRpZCI6IjIxOTUiLCJMaW5lQ29sb3IiOnsiJGlkIjoiMjE5NiIsIiR0eXBlIjoiTkxSRS5Db21tb24uRG9tLlNvbGlkQ29sb3JCcnVzaCwgTkxSRS5Db21tb24iLCJDb2xvciI6eyIkaWQiOiIyMTk3IiwiQSI6MjU1LCJSIjoyMzQsIkciOjIyLCJCIjozMH19LCJMaW5lV2VpZ2h0IjowLjAsIkxpbmVUeXBlIjowLCJQYXJlbnRTdHlsZSI6bnVsbH0sIlBhcmVudFN0eWxlIjpudWxsfSwiVGl0bGVTdHlsZSI6eyIkaWQiOiIyMTk4IiwiRm9udFNldHRpbmdzIjp7IiRpZCI6IjIxOTkiLCJGb250U2l6ZSI6MTEsIkZvbnROYW1lIjoiQ2FsaWJyaSIsIklzQm9sZCI6ZmFsc2UsIklzSXRhbGljIjpmYWxzZSwiSXNVbmRlcmxpbmVkIjpmYWxzZSwiUGFyZW50U3R5bGUiOm51bGx9LCJBdXRvU2l6ZSI6MCwiRm9yZWdyb3VuZCI6eyIkaWQiOiIyMjAwIiwiQ29sb3IiOnsiJGlkIjoiMjIwM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yMjAyIiwiVG9wIjowLjAsIkxlZnQiOjAuMCwiUmlnaHQiOjAuMCwiQm90dG9tIjowLjB9LCJQYWRkaW5nIjp7IiRpZCI6IjIyMDMiLCJUb3AiOjAuMCwiTGVmdCI6MC4wLCJSaWdodCI6MC4wLCJCb3R0b20iOjAuMH0sIkJhY2tncm91bmQiOnsiJGlkIjoiMjIwNCIsIkNvbG9yIjp7IiRpZCI6IjIyMDUiLCJBIjowLCJSIjoyNTUsIkciOjI1NSwiQiI6MjU1fX0sIklzVmlzaWJsZSI6dHJ1ZSwiV2lkdGgiOjAuMCwiSGVpZ2h0IjowLjAsIkJvcmRlclN0eWxlIjp7IiRpZCI6IjIyMDYiLCJMaW5lQ29sb3IiOm51bGwsIkxpbmVXZWlnaHQiOjAuMCwiTGluZVR5cGUiOjAsIlBhcmVudFN0eWxlIjpudWxsfSwiUGFyZW50U3R5bGUiOm51bGx9LCJEYXRlU3R5bGUiOnsiJGlkIjoiMjIwNyIsIkZvbnRTZXR0aW5ncyI6eyIkaWQiOiIyMjA4IiwiRm9udFNpemUiOjEwLCJGb250TmFtZSI6IkNhbGlicmkiLCJJc0JvbGQiOmZhbHNlLCJJc0l0YWxpYyI6ZmFsc2UsIklzVW5kZXJsaW5lZCI6ZmFsc2UsIlBhcmVudFN0eWxlIjpudWxsfSwiQXV0b1NpemUiOjAsIkZvcmVncm91bmQiOnsiJGlkIjoiMjIwOSIsIkNvbG9yIjp7IiRpZCI6IjIyMTAiLCJBIjoyNTUsIlIiOjI1NSwiRyI6MTkyLCJCIjowfX0sIk1heFdpZHRoIjoyMDAuMCwiTWF4SGVpZ2h0IjoiSW5maW5pdHkiLCJTbWFydEZvcmVncm91bmRJc0FjdGl2ZSI6ZmFsc2UsIkhvcml6b250YWxBbGlnbm1lbnQiOjIsIlZlcnRpY2FsQWxpZ25tZW50IjoxLCJTbWFydEZvcmVncm91bmQiOm51bGwsIkJhY2tncm91bmRGaWxsVHlwZSI6MCwiTWFyZ2luIjp7IiRpZCI6IjIyMTEiLCJUb3AiOjAuMCwiTGVmdCI6MC4wLCJSaWdodCI6MC4wLCJCb3R0b20iOjAuMH0sIlBhZGRpbmciOnsiJGlkIjoiMjIxMiIsIlRvcCI6MC4wLCJMZWZ0IjowLjAsIlJpZ2h0IjowLjAsIkJvdHRvbSI6MC4wfSwiQmFja2dyb3VuZCI6eyIkaWQiOiIyMjEzIiwiQ29sb3IiOnsiJGlkIjoiMjIxNCIsIkEiOjAsIlIiOjI1NSwiRyI6MjU1LCJCIjoyNTV9fSwiSXNWaXNpYmxlIjp0cnVlLCJXaWR0aCI6MC4wLCJIZWlnaHQiOjAuMCwiQm9yZGVyU3R5bGUiOnsiJGlkIjoiMjIxNSIsIkxpbmVDb2xvciI6bnVsbCwiTGluZVdlaWdodCI6MC4wLCJMaW5lVHlwZSI6MCwiUGFyZW50U3R5bGUiOm51bGx9LCJQYXJlbnRTdHlsZSI6bnVsbH0sIkRhdGVGb3JtYXQiOnsiJGlkIjoiMjIx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E3IiwiRm9ybWF0IjowLCJJc1Zpc2libGUiOmZhbHNlLCJMYXN0S25vd25WaXNpYmlsaXR5U3RhdGUiOmZhbHNlfSwiSXNWaXNpYmxlIjp0cnVlLCJQYXJlbnRTdHlsZSI6bnVsbH0sIkluZGV4IjoxMywiU21hcnREdXJhdGlvbkFjdGl2YXRlZCI6ZmFsc2UsIkRhdGVGb3JtYXQiOnsiJHJlZiI6IjIyMTYifSwiV2Vla051bWJlcmluZyI6eyIkaWQiOiIyMjE4IiwiRm9ybWF0IjowLCJJc1Zpc2libGUiOmZhbHNlLCJMYXN0S25vd25WaXNpYmlsaXR5U3RhdGUiOmZhbHNlfSwiQmFzZWxpbmVEYXRhIjp7IiRpZCI6IjIyMTkiLCJTdGFydERhdGUiOiIyMDI2LTA2LTEwVDAwOjAwOjAwIiwiRW5kRGF0ZSI6IjIwMjYtMDYtMjBUMjM6NTk6MDAifSwiSWQiOiJmZGIwNzhlYS00ZGJhLTQ3MjAtYWY3Mi1kNjRkOTE3NmUzNmUiLCJJbXBvcnRJZCI6bnVsbCwiVGl0bGUiOiJQYWludCBpbnRlcmlvciB3YWxscyBhbmQgY2VpbGluZ3MiLCJOb3RlIjpudWxsLCJIeXBlcmxpbmsiOnsiJGlkIjoiMjIyMCIsIkFkZHJlc3MiOiIiLCJTdWJBZGRyZXNzIjoiIn0sIklzQ2hhbmdlZCI6ZmFsc2UsIklzTmV3IjpmYWxzZX19XSwiX21pbGVzdG9uZXMiOltdLCJJZCI6IjAwMDAwMDAwLTAwMDAtMDAwMC0wMDAwLTAwMDAwMDAwMDAwMCIsIklzU2luZ2xlSXRlbVJvdyI6dHJ1ZX1dLCJJbmRleCI6MSwiSWQiOiJiMDhhMmFlNi1mYjllLTRiYjctYmI4Yy00MzFhZjAxYjhhOTEiLCJIZWFkZXJUZXh0IjoiRHJ5d2FsbCAmIGluc3VsYXRpb24iLCJJc0RlZmF1bHQiOmZhbHNlLCJTdHlsZSI6eyIkaWQiOiIyMjIxIiwiSGVhZGVyU3R5bGUiOnsiJGlkIjoiMjIyMiIsIlRleHRTdHlsZSI6eyIkaWQiOiIyMjIzIiwiRm9udFNldHRpbmdzIjp7IiRpZCI6IjIyMjQiLCJGb250U2l6ZSI6MTEsIkZvbnROYW1lIjoiQ2FsaWJyaSIsIklzQm9sZCI6ZmFsc2UsIklzSXRhbGljIjpmYWxzZSwiSXNVbmRlcmxpbmVkIjpmYWxzZSwiUGFyZW50U3R5bGUiOm51bGx9LCJBdXRvU2l6ZSI6MiwiRm9yZWdyb3VuZCI6eyIkaWQiOiIyMjI1IiwiQ29sb3IiOnsiJGlkIjoiMjIyNiIsIkEiOjI1NSwiUiI6MjU1LCJHIjoxODMsIkIiOjh9fSwiTWF4V2lkdGgiOjQ5Ljc2NjUzMDA5NzY5OTE4OSwiTWF4SGVpZ2h0IjoiSW5maW5pdHkiLCJTbWFydEZvcmVncm91bmRJc0FjdGl2ZSI6ZmFsc2UsIkhvcml6b250YWxBbGlnbm1lbnQiOjAsIlZlcnRpY2FsQWxpZ25tZW50IjowLCJTbWFydEZvcmVncm91bmQiOm51bGwsIkJhY2tncm91bmRGaWxsVHlwZSI6MCwiTWFyZ2luIjp7IiRpZCI6IjIyMjciLCJUb3AiOjAuMCwiTGVmdCI6MC4wLCJSaWdodCI6MC4wLCJCb3R0b20iOjAuMH0sIlBhZGRpbmciOnsiJGlkIjoiMjIyOCIsIlRvcCI6MC4wLCJMZWZ0IjowLjAsIlJpZ2h0IjowLjAsIkJvdHRvbSI6MC4wfSwiQmFja2dyb3VuZCI6eyIkaWQiOiIyMjI5IiwiQ29sb3IiOnsiJGlkIjoiMjIzMCIsIkEiOjI1NSwiUiI6MCwiRyI6MCwiQiI6MH19LCJJc1Zpc2libGUiOnRydWUsIldpZHRoIjowLjAsIkhlaWdodCI6MC4wLCJCb3JkZXJTdHlsZSI6bnVsbCwiUGFyZW50U3R5bGUiOm51bGx9LCJSZWN0YW5nbGVTdHlsZSI6eyIkaWQiOiIyMjMxIiwiTWFyZ2luIjp7IiRpZCI6IjIyMzIiLCJUb3AiOjAuMCwiTGVmdCI6MC4wLCJSaWdodCI6MC4wLCJCb3R0b20iOjAuMH0sIlBhZGRpbmciOnsiJGlkIjoiMjIzMyIsIlRvcCI6MC4wLCJMZWZ0IjowLjAsIlJpZ2h0IjowLjAsIkJvdHRvbSI6MC4wfSwiQmFja2dyb3VuZCI6eyIkaWQiOiIyMjM0IiwiQ29sb3IiOnsiJGlkIjoiMjIzNSIsIkEiOjEyNywiUiI6NjcsIkciOjgzLCJCIjo5N319LCJJc1Zpc2libGUiOnRydWUsIldpZHRoIjowLjAsIkhlaWdodCI6MC4wLCJCb3JkZXJTdHlsZSI6eyIkaWQiOiIyMjM2IiwiTGluZUNvbG9yIjp7IiRpZCI6IjIyMzciLCIkdHlwZSI6Ik5MUkUuQ29tbW9uLkRvbS5Tb2xpZENvbG9yQnJ1c2gsIE5MUkUuQ29tbW9uIiwiQ29sb3IiOnsiJGlkIjoiMjIzOCIsIkEiOjI1NSwiUiI6MjU1LCJHIjoyNTUsIkIiOjI1NX19LCJMaW5lV2VpZ2h0IjowLjAsIkxpbmVUeXBlIjowLCJQYXJlbnRTdHlsZSI6bnVsbH0sIlBhcmVudFN0eWxlIjpudWxsfSwiTWFyZ2luIjp7IiRpZCI6IjIyMzkiLCJUb3AiOjAuMCwiTGVmdCI6MC4wLCJSaWdodCI6MC4wLCJCb3R0b20iOjAuMH0sIlBhZGRpbmciOnsiJGlkIjoiMjI0MCIsIlRvcCI6MC4wLCJMZWZ0IjowLjAsIlJpZ2h0IjowLjAsIkJvdHRvbSI6MC4wfSwiQmFja2dyb3VuZCI6bnVsbCwiSXNWaXNpYmxlIjp0cnVlLCJXaWR0aCI6MC4wLCJIZWlnaHQiOjAuMCwiQm9yZGVyU3R5bGUiOm51bGwsIlBhcmVudFN0eWxlIjpudWxsfSwiQmFja2dyb3VuZFN0eWxlIjp7IiRpZCI6IjIyNDEiLCJNYXJnaW4iOnsiJGlkIjoiMjI0MiIsIlRvcCI6MC4wLCJMZWZ0IjowLjAsIlJpZ2h0IjowLjAsIkJvdHRvbSI6MC4wfSwiUGFkZGluZyI6eyIkaWQiOiIyMjQzIiwiVG9wIjowLjAsIkxlZnQiOjAuMCwiUmlnaHQiOjAuMCwiQm90dG9tIjowLjB9LCJCYWNrZ3JvdW5kIjp7IiRpZCI6IjIyNDQiLCJDb2xvciI6eyIkaWQiOiIyMjQ1IiwiQSI6NTEsIlIiOjIwMCwiRyI6MjAwLCJCIjoyMDB9fSwiSXNWaXNpYmxlIjp0cnVlLCJXaWR0aCI6MC4wLCJIZWlnaHQiOjAuMCwiQm9yZGVyU3R5bGUiOnsiJGlkIjoiMjI0NiIsIkxpbmVDb2xvciI6eyIkaWQiOiIyMjQ3IiwiJHR5cGUiOiJOTFJFLkNvbW1vbi5Eb20uU29saWRDb2xvckJydXNoLCBOTFJFLkNvbW1vbiIsIkNvbG9yIjp7IiRpZCI6IjIyNDgiLCJBIjoyNTUsIlIiOjIzNCwiRyI6MjIsIkIiOjMwfX0sIkxpbmVXZWlnaHQiOjAuMCwiTGluZVR5cGUiOjAsIlBhcmVudFN0eWxlIjpudWxsfSwiUGFyZW50U3R5bGUiOm51bGx9LCJNYXJnaW4iOnsiJGlkIjoiMjI0OSIsIlRvcCI6MC4wLCJMZWZ0IjowLjAsIlJpZ2h0IjowLjAsIkJvdHRvbSI6MC4wfSwiUGFkZGluZyI6eyIkaWQiOiIyMjUwIiwiVG9wIjowLjAsIkxlZnQiOjAuMCwiUmlnaHQiOjAuMCwiQm90dG9tIjowLjB9LCJJc1Zpc2libGUiOnRydWUsIldpZHRoIjowLjAsIkhlaWdodCI6MC4wLCJCb3JkZXJTdHlsZSI6eyIkaWQiOiIyMjUxIiwiTGluZUNvbG9yIjpudWxsLCJMaW5lV2VpZ2h0IjowLjAsIkxpbmVUeXBlIjowLCJQYXJlbnRTdHlsZSI6bnVsbH0sIlBhcmVudFN0eWxlIjpudWxsfX0seyIkaWQiOiIyMjUyIiwiX3Jvd3MiOlt7IiRpZCI6IjIyNTMiLCJfdGFza3MiOlt7IiRpZCI6IjIyNTQiLCJfYXR0YWNoZWRNaWxlc3RvbmVzIjpbXSwiVGFza0RlZmluaXRpb24iOnsiJGlkIjoiMjI1NSIsIkdyb3VwTmFtZSI6bnVsbCwiU3RhcnREYXRlIjoiMjAyNi0wNi0xNVQwMDowMDowMCIsIkVuZERhdGUiOiIyMDI2LTA3LTAzVDIzOjU5OjAwIiwiUGVyY2VudGFnZUNvbXBsZXRlIjowLjAsIlN0eWxlIjp7IiRpZCI6IjIyNTYiLCJTaGFwZSI6MSwiU2hhcGVUaGlja25lc3MiOjAsIkR1cmF0aW9uRm9ybWF0IjowLCJJbmNsdWRlTm9uV29ya2luZ0RheXNJbkR1cmF0aW9uIjpmYWxzZSwiUGVyY2VudGFnZUNvbXBsZXRlU3R5bGUiOnsiJGlkIjoiMjI1NyIsIkZvbnRTZXR0aW5ncyI6eyIkaWQiOiIyMjU4IiwiRm9udFNpemUiOjEwLCJGb250TmFtZSI6IkNhbGlicmkiLCJJc0JvbGQiOmZhbHNlLCJJc0l0YWxpYyI6ZmFsc2UsIklzVW5kZXJsaW5lZCI6ZmFsc2UsIlBhcmVudFN0eWxlIjpudWxsfSwiQXV0b1NpemUiOjAsIkZvcmVncm91bmQiOnsiJGlkIjoiMjI1OSIsIkNvbG9yIjp7IiRpZCI6IjIyNjA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jI2MSIsIlRvcCI6MC4wLCJMZWZ0IjowLjAsIlJpZ2h0IjowLjAsIkJvdHRvbSI6MC4wfSwiUGFkZGluZyI6eyIkaWQiOiIyMjYyIiwiVG9wIjowLjAsIkxlZnQiOjAuMCwiUmlnaHQiOjAuMCwiQm90dG9tIjowLjB9LCJCYWNrZ3JvdW5kIjp7IiRpZCI6IjIyNjMiLCJDb2xvciI6eyIkaWQiOiIyMjY0IiwiQSI6ODksIlIiOjAsIkciOjAsIkIiOjB9fSwiSXNWaXNpYmxlIjp0cnVlLCJXaWR0aCI6MC4wLCJIZWlnaHQiOjAuMCwiQm9yZGVyU3R5bGUiOnsiJGlkIjoiMjI2NSIsIkxpbmVDb2xvciI6bnVsbCwiTGluZVdlaWdodCI6MC4wLCJMaW5lVHlwZSI6MCwiUGFyZW50U3R5bGUiOm51bGx9LCJQYXJlbnRTdHlsZSI6bnVsbH0sIkR1cmF0aW9uU3R5bGUiOnsiJGlkIjoiMjI2NiIsIkZvbnRTZXR0aW5ncyI6eyIkaWQiOiIyMjY3IiwiRm9udFNpemUiOjEwLCJGb250TmFtZSI6IkNhbGlicmkiLCJJc0JvbGQiOmZhbHNlLCJJc0l0YWxpYyI6ZmFsc2UsIklzVW5kZXJsaW5lZCI6ZmFsc2UsIlBhcmVudFN0eWxlIjpudWxsfSwiQXV0b1NpemUiOjAsIkZvcmVncm91bmQiOnsiJGlkIjoiMjI2OCIsIkNvbG9yIjp7IiRpZCI6IjIyNjk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MjcwIiwiVG9wIjowLjAsIkxlZnQiOjAuMCwiUmlnaHQiOjAuMCwiQm90dG9tIjowLjB9LCJQYWRkaW5nIjp7IiRpZCI6IjIyNzEiLCJUb3AiOjAuMCwiTGVmdCI6MC4wLCJSaWdodCI6MC4wLCJCb3R0b20iOjAuMH0sIkJhY2tncm91bmQiOnsiJGlkIjoiMjI3MiIsIkNvbG9yIjp7IiRpZCI6IjIyNzMiLCJBIjoyNTUsIlIiOjIzNywiRyI6MTI1LCJCIjo0OX19LCJJc1Zpc2libGUiOnRydWUsIldpZHRoIjowLjAsIkhlaWdodCI6MC4wLCJCb3JkZXJTdHlsZSI6eyIkaWQiOiIyMjc0IiwiTGluZUNvbG9yIjpudWxsLCJMaW5lV2VpZ2h0IjowLjAsIkxpbmVUeXBlIjowLCJQYXJlbnRTdHlsZSI6bnVsbH0sIlBhcmVudFN0eWxlIjpudWxsfSwiSG9yaXpvbnRhbENvbm5lY3RvclN0eWxlIjp7IiRpZCI6IjIyNzUiLCJMaW5lQ29sb3IiOnsiJGlkIjoiMjI3NiIsIiR0eXBlIjoiTkxSRS5Db21tb24uRG9tLlNvbGlkQ29sb3JCcnVzaCwgTkxSRS5Db21tb24iLCJDb2xvciI6eyIkaWQiOiIyMjc3IiwiQSI6MjU1LCJSIjowLCJHIjowLCJCIjowfX0sIkxpbmVXZWlnaHQiOjAuMCwiTGluZVR5cGUiOjAsIlBhcmVudFN0eWxlIjpudWxsfSwiVmVydGljYWxDb25uZWN0b3JTdHlsZSI6eyIkaWQiOiIyMjc4IiwiTGluZUNvbG9yIjp7IiRpZCI6IjIyNzkiLCIkdHlwZSI6Ik5MUkUuQ29tbW9uLkRvbS5Tb2xpZENvbG9yQnJ1c2gsIE5MUkUuQ29tbW9uIiwiQ29sb3IiOnsiJGlkIjoiMjI4MC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kJhc2VsaW5lU3R5bGUiOnsiJGlkIjoiMjI4MSIsIlNoYXBlU3R5bGUiOnsiJGlkIjoiMjI4MiIsIk1hcmdpbiI6eyIkaWQiOiIyMjgzIiwiVG9wIjowLjAsIkxlZnQiOjAuMCwiUmlnaHQiOjAuMCwiQm90dG9tIjowLjB9LCJQYWRkaW5nIjp7IiRpZCI6IjIyODQiLCJUb3AiOjAuMCwiTGVmdCI6MC4wLCJSaWdodCI6MC4wLCJCb3R0b20iOjAuMH0sIkJhY2tncm91bmQiOnsiJGlkIjoiMjI4NSIsIkNvbG9yIjp7IiRpZCI6IjIyODYiLCJBIjoxNTMsIlIiOjAsIkciOjAsIkIiOjB9fSwiSXNWaXNpYmxlIjp0cnVlLCJXaWR0aCI6MC4wLCJIZWlnaHQiOjAuMCwiQm9yZGVyU3R5bGUiOm51bGwsIlBhcmVudFN0eWxlIjpudWxsfSwiTWFyZ2luIjp7IiRpZCI6IjIyODciLCJUb3AiOjAuMCwiTGVmdCI6MC4wLCJSaWdodCI6MC4wLCJCb3R0b20iOjAuMH0sIlBhZGRpbmciOnsiJGlkIjoiMjI4OCIsIlRvcCI6MC4wLCJMZWZ0IjowLjAsIlJpZ2h0IjowLjAsIkJvdHRvbSI6MC4wfSwiQmFja2dyb3VuZCI6bnVsbCwiSXNWaXNpYmxlIjp0cnVlLCJXaWR0aCI6MC4wLCJIZWlnaHQiOjAuMCwiQm9yZGVyU3R5bGUiOm51bGwsIlBhcmVudFN0eWxlIjpudWxsfSwiU2hhcGVTdHlsZSI6eyIkaWQiOiIyMjg5IiwiTWFyZ2luIjp7IiRpZCI6IjIyOTAiLCJUb3AiOjAuMCwiTGVmdCI6NC4wLCJSaWdodCI6NC4wLCJCb3R0b20iOjAuMH0sIlBhZGRpbmciOnsiJGlkIjoiMjI5MSIsIlRvcCI6MC4wLCJMZWZ0IjowLjAsIlJpZ2h0IjowLjAsIkJvdHRvbSI6MC4wfSwiQmFja2dyb3VuZCI6eyIkaWQiOiIyMjkyIiwiQ29sb3IiOnsiJGlkIjoiMjI5MyIsIkEiOjI1NSwiUiI6MjA3LCJHIjoyMTIsIkIiOjIxN319LCJJc1Zpc2libGUiOnRydWUsIldpZHRoIjowLjAsIkhlaWdodCI6MTAuMCwiQm9yZGVyU3R5bGUiOnsiJGlkIjoiMjI5NCIsIkxpbmVDb2xvciI6eyIkaWQiOiIyMjk1IiwiJHR5cGUiOiJOTFJFLkNvbW1vbi5Eb20uU29saWRDb2xvckJydXNoLCBOTFJFLkNvbW1vbiIsIkNvbG9yIjp7IiRpZCI6IjIyOTYiLCJBIjoyNTUsIlIiOjIzNCwiRyI6MjIsIkIiOjMwfX0sIkxpbmVXZWlnaHQiOjAuMCwiTGluZVR5cGUiOjAsIlBhcmVudFN0eWxlIjpudWxsfSwiUGFyZW50U3R5bGUiOm51bGx9LCJUaXRsZVN0eWxlIjp7IiRpZCI6IjIyOTciLCJGb250U2V0dGluZ3MiOnsiJGlkIjoiMjI5OCIsIkZvbnRTaXplIjoxMSwiRm9udE5hbWUiOiJDYWxpYnJpIiwiSXNCb2xkIjpmYWxzZSwiSXNJdGFsaWMiOmZhbHNlLCJJc1VuZGVybGluZWQiOmZhbHNlLCJQYXJlbnRTdHlsZSI6bnVsbH0sIkF1dG9TaXplIjowLCJGb3JlZ3JvdW5kIjp7IiRpZCI6IjIyOTkiLCJDb2xvciI6eyIkaWQiOiIyMzA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zMDEiLCJUb3AiOjAuMCwiTGVmdCI6MC4wLCJSaWdodCI6MC4wLCJCb3R0b20iOjAuMH0sIlBhZGRpbmciOnsiJGlkIjoiMjMwMiIsIlRvcCI6MC4wLCJMZWZ0IjowLjAsIlJpZ2h0IjowLjAsIkJvdHRvbSI6MC4wfSwiQmFja2dyb3VuZCI6eyIkaWQiOiIyMzAzIiwiQ29sb3IiOnsiJGlkIjoiMjMwNCIsIkEiOjAsIlIiOjI1NSwiRyI6MjU1LCJCIjoyNTV9fSwiSXNWaXNpYmxlIjp0cnVlLCJXaWR0aCI6MC4wLCJIZWlnaHQiOjAuMCwiQm9yZGVyU3R5bGUiOnsiJGlkIjoiMjMwNSIsIkxpbmVDb2xvciI6bnVsbCwiTGluZVdlaWdodCI6MC4wLCJMaW5lVHlwZSI6MCwiUGFyZW50U3R5bGUiOm51bGx9LCJQYXJlbnRTdHlsZSI6bnVsbH0sIkRhdGVTdHlsZSI6eyIkaWQiOiIyMzA2IiwiRm9udFNldHRpbmdzIjp7IiRpZCI6IjIzMDciLCJGb250U2l6ZSI6MTAsIkZvbnROYW1lIjoiQ2FsaWJyaSIsIklzQm9sZCI6ZmFsc2UsIklzSXRhbGljIjpmYWxzZSwiSXNVbmRlcmxpbmVkIjpmYWxzZSwiUGFyZW50U3R5bGUiOm51bGx9LCJBdXRvU2l6ZSI6MCwiRm9yZWdyb3VuZCI6eyIkaWQiOiIyMzA4IiwiQ29sb3IiOnsiJGlkIjoiMjMwOSIsIkEiOjI1NSwiUiI6MjU1LCJHIjoxOTIsIkIiOjB9fSwiTWF4V2lkdGgiOjIwMC4wLCJNYXhIZWlnaHQiOiJJbmZpbml0eSIsIlNtYXJ0Rm9yZWdyb3VuZElzQWN0aXZlIjpmYWxzZSwiSG9yaXpvbnRhbEFsaWdubWVudCI6MiwiVmVydGljYWxBbGlnbm1lbnQiOjEsIlNtYXJ0Rm9yZWdyb3VuZCI6bnVsbCwiQmFja2dyb3VuZEZpbGxUeXBlIjowLCJNYXJnaW4iOnsiJGlkIjoiMjMxMCIsIlRvcCI6MC4wLCJMZWZ0IjowLjAsIlJpZ2h0IjowLjAsIkJvdHRvbSI6MC4wfSwiUGFkZGluZyI6eyIkaWQiOiIyMzExIiwiVG9wIjowLjAsIkxlZnQiOjAuMCwiUmlnaHQiOjAuMCwiQm90dG9tIjowLjB9LCJCYWNrZ3JvdW5kIjp7IiRpZCI6IjIzMTIiLCJDb2xvciI6eyIkaWQiOiIyMzEzIiwiQSI6MCwiUiI6MjU1LCJHIjoyNTUsIkIiOjI1NX19LCJJc1Zpc2libGUiOnRydWUsIldpZHRoIjowLjAsIkhlaWdodCI6MC4wLCJCb3JkZXJTdHlsZSI6eyIkaWQiOiIyMzE0IiwiTGluZUNvbG9yIjpudWxsLCJMaW5lV2VpZ2h0IjowLjAsIkxpbmVUeXBlIjowLCJQYXJlbnRTdHlsZSI6bnVsbH0sIlBhcmVudFN0eWxlIjpudWxsfSwiRGF0ZUZvcm1hdCI6eyIkaWQiOiIyMz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zMTYiLCJGb3JtYXQiOjAsIklzVmlzaWJsZSI6ZmFsc2UsIkxhc3RLbm93blZpc2liaWxpdHlTdGF0ZSI6ZmFsc2V9LCJJc1Zpc2libGUiOnRydWUsIlBhcmVudFN0eWxlIjpudWxsfSwiSW5kZXgiOjE0LCJTbWFydER1cmF0aW9uQWN0aXZhdGVkIjpmYWxzZSwiRGF0ZUZvcm1hdCI6eyIkcmVmIjoiMjMxNSJ9LCJXZWVrTnVtYmVyaW5nIjp7IiRpZCI6IjIzMTciLCJGb3JtYXQiOjAsIklzVmlzaWJsZSI6ZmFsc2UsIkxhc3RLbm93blZpc2liaWxpdHlTdGF0ZSI6ZmFsc2V9LCJCYXNlbGluZURhdGEiOnsiJGlkIjoiMjMxOCIsIlN0YXJ0RGF0ZSI6IjIwMjYtMDYtMTVUMDA6MDA6MDAiLCJFbmREYXRlIjoiMjAyNi0wNy0wM1QyMzo1OTowMCJ9LCJJZCI6IjRiZDg2Zjc5LWZlMWItNDQ0OC1hZjYxLTZkZmFjY2QwMDY0ZCIsIkltcG9ydElkIjpudWxsLCJUaXRsZSI6Ikluc3RhbGwgZmxvb3JpbmciLCJOb3RlIjpudWxsLCJIeXBlcmxpbmsiOnsiJGlkIjoiMjMxOSIsIkFkZHJlc3MiOiIiLCJTdWJBZGRyZXNzIjoiIn0sIklzQ2hhbmdlZCI6ZmFsc2UsIklzTmV3IjpmYWxzZX19XSwiX21pbGVzdG9uZXMiOltdLCJJZCI6IjAwMDAwMDAwLTAwMDAtMDAwMC0wMDAwLTAwMDAwMDAwMDAwMCIsIklzU2luZ2xlSXRlbVJvdyI6dHJ1ZX1dLCJJbmRleCI6MiwiSWQiOiI5OThiNDg4My0zNjEzLTQxOTUtYTE2NC1jOWZkNDFjNmNkNzgiLCJIZWFkZXJUZXh0IjoiRmxvb3JpbmciLCJJc0RlZmF1bHQiOmZhbHNlLCJTdHlsZSI6eyIkaWQiOiIyMzIwIiwiSGVhZGVyU3R5bGUiOnsiJGlkIjoiMjMyMSIsIlRleHRTdHlsZSI6eyIkaWQiOiIyMzIyIiwiRm9udFNldHRpbmdzIjp7IiRpZCI6IjIzMjMiLCJGb250U2l6ZSI6MTEsIkZvbnROYW1lIjoiQ2FsaWJyaSIsIklzQm9sZCI6ZmFsc2UsIklzSXRhbGljIjpmYWxzZSwiSXNVbmRlcmxpbmVkIjpmYWxzZSwiUGFyZW50U3R5bGUiOm51bGx9LCJBdXRvU2l6ZSI6MiwiRm9yZWdyb3VuZCI6eyIkaWQiOiIyMzI0IiwiQ29sb3IiOnsiJGlkIjoiMjMyNSIsIkEiOjI1NSwiUiI6MjU1LCJHIjoxODMsIkIiOjh9fSwiTWF4V2lkdGgiOjQ5Ljc2NjUzMDA5NzY5OTE4OSwiTWF4SGVpZ2h0IjoiSW5maW5pdHkiLCJTbWFydEZvcmVncm91bmRJc0FjdGl2ZSI6ZmFsc2UsIkhvcml6b250YWxBbGlnbm1lbnQiOjAsIlZlcnRpY2FsQWxpZ25tZW50IjowLCJTbWFydEZvcmVncm91bmQiOm51bGwsIkJhY2tncm91bmRGaWxsVHlwZSI6MCwiTWFyZ2luIjp7IiRpZCI6IjIzMjYiLCJUb3AiOjAuMCwiTGVmdCI6MC4wLCJSaWdodCI6MC4wLCJCb3R0b20iOjAuMH0sIlBhZGRpbmciOnsiJGlkIjoiMjMyNyIsIlRvcCI6MC4wLCJMZWZ0IjowLjAsIlJpZ2h0IjowLjAsIkJvdHRvbSI6MC4wfSwiQmFja2dyb3VuZCI6eyIkaWQiOiIyMzI4IiwiQ29sb3IiOnsiJGlkIjoiMjMyOSIsIkEiOjI1NSwiUiI6MCwiRyI6MCwiQiI6MH19LCJJc1Zpc2libGUiOnRydWUsIldpZHRoIjowLjAsIkhlaWdodCI6MC4wLCJCb3JkZXJTdHlsZSI6bnVsbCwiUGFyZW50U3R5bGUiOm51bGx9LCJSZWN0YW5nbGVTdHlsZSI6eyIkaWQiOiIyMzMwIiwiTWFyZ2luIjp7IiRpZCI6IjIzMzEiLCJUb3AiOjAuMCwiTGVmdCI6MC4wLCJSaWdodCI6MC4wLCJCb3R0b20iOjAuMH0sIlBhZGRpbmciOnsiJGlkIjoiMjMzMiIsIlRvcCI6MC4wLCJMZWZ0IjowLjAsIlJpZ2h0IjowLjAsIkJvdHRvbSI6MC4wfSwiQmFja2dyb3VuZCI6eyIkaWQiOiIyMzMzIiwiQ29sb3IiOnsiJGlkIjoiMjMzNCIsIkEiOjEyNywiUiI6NjcsIkciOjgzLCJCIjo5N319LCJJc1Zpc2libGUiOnRydWUsIldpZHRoIjowLjAsIkhlaWdodCI6MC4wLCJCb3JkZXJTdHlsZSI6eyIkaWQiOiIyMzM1IiwiTGluZUNvbG9yIjp7IiRpZCI6IjIzMzYiLCIkdHlwZSI6Ik5MUkUuQ29tbW9uLkRvbS5Tb2xpZENvbG9yQnJ1c2gsIE5MUkUuQ29tbW9uIiwiQ29sb3IiOnsiJGlkIjoiMjMzNyIsIkEiOjI1NSwiUiI6MjU1LCJHIjoyNTUsIkIiOjI1NX19LCJMaW5lV2VpZ2h0IjowLjAsIkxpbmVUeXBlIjowLCJQYXJlbnRTdHlsZSI6bnVsbH0sIlBhcmVudFN0eWxlIjpudWxsfSwiTWFyZ2luIjp7IiRpZCI6IjIzMzgiLCJUb3AiOjAuMCwiTGVmdCI6MC4wLCJSaWdodCI6MC4wLCJCb3R0b20iOjAuMH0sIlBhZGRpbmciOnsiJGlkIjoiMjMzOSIsIlRvcCI6MC4wLCJMZWZ0IjowLjAsIlJpZ2h0IjowLjAsIkJvdHRvbSI6MC4wfSwiQmFja2dyb3VuZCI6bnVsbCwiSXNWaXNpYmxlIjp0cnVlLCJXaWR0aCI6MC4wLCJIZWlnaHQiOjAuMCwiQm9yZGVyU3R5bGUiOm51bGwsIlBhcmVudFN0eWxlIjpudWxsfSwiQmFja2dyb3VuZFN0eWxlIjp7IiRpZCI6IjIzNDAiLCJNYXJnaW4iOnsiJGlkIjoiMjM0MSIsIlRvcCI6MC4wLCJMZWZ0IjowLjAsIlJpZ2h0IjowLjAsIkJvdHRvbSI6MC4wfSwiUGFkZGluZyI6eyIkaWQiOiIyMzQyIiwiVG9wIjowLjAsIkxlZnQiOjAuMCwiUmlnaHQiOjAuMCwiQm90dG9tIjowLjB9LCJCYWNrZ3JvdW5kIjp7IiRpZCI6IjIzNDMiLCJDb2xvciI6eyIkaWQiOiIyMzQ0IiwiQSI6NTEsIlIiOjIwMCwiRyI6MjAwLCJCIjoyMDB9fSwiSXNWaXNpYmxlIjp0cnVlLCJXaWR0aCI6MC4wLCJIZWlnaHQiOjAuMCwiQm9yZGVyU3R5bGUiOnsiJGlkIjoiMjM0NSIsIkxpbmVDb2xvciI6eyIkaWQiOiIyMzQ2IiwiJHR5cGUiOiJOTFJFLkNvbW1vbi5Eb20uU29saWRDb2xvckJydXNoLCBOTFJFLkNvbW1vbiIsIkNvbG9yIjp7IiRpZCI6IjIzNDciLCJBIjoyNTUsIlIiOjIzNCwiRyI6MjIsIkIiOjMwfX0sIkxpbmVXZWlnaHQiOjAuMCwiTGluZVR5cGUiOjAsIlBhcmVudFN0eWxlIjpudWxsfSwiUGFyZW50U3R5bGUiOm51bGx9LCJNYXJnaW4iOnsiJGlkIjoiMjM0OCIsIlRvcCI6MC4wLCJMZWZ0IjowLjAsIlJpZ2h0IjowLjAsIkJvdHRvbSI6MC4wfSwiUGFkZGluZyI6eyIkaWQiOiIyMzQ5IiwiVG9wIjowLjAsIkxlZnQiOjAuMCwiUmlnaHQiOjAuMCwiQm90dG9tIjowLjB9LCJJc1Zpc2libGUiOnRydWUsIldpZHRoIjowLjAsIkhlaWdodCI6MC4wLCJCb3JkZXJTdHlsZSI6eyIkaWQiOiIyMzUwIiwiTGluZUNvbG9yIjpudWxsLCJMaW5lV2VpZ2h0IjowLjAsIkxpbmVUeXBlIjowLCJQYXJlbnRTdHlsZSI6bnVsbH0sIlBhcmVudFN0eWxlIjpudWxsfX0seyIkaWQiOiIyMzUxIiwiX3Jvd3MiOltdLCJJbmRleCI6MjUsIklkIjoiZmNkNjRlNDEtZWY0OC00ZTIxLWE5ZjQtYzkzNThiZTFjZDkzIiwiSGVhZGVyVGV4dCI6bnVsbCwiSXNEZWZhdWx0Ijp0cnVlLCJTdHlsZSI6eyIkaWQiOiIyMzUyIiwiSGVhZGVyU3R5bGUiOnsiJGlkIjoiMjM1MyIsIlRleHRTdHlsZSI6eyIkaWQiOiIyMzU0IiwiRm9udFNldHRpbmdzIjp7IiRpZCI6IjIzNTUiLCJGb250U2l6ZSI6MTEsIkZvbnROYW1lIjoiQ2FsaWJyaSIsIklzQm9sZCI6ZmFsc2UsIklzSXRhbGljIjpmYWxzZSwiSXNVbmRlcmxpbmVkIjpmYWxzZSwiUGFyZW50U3R5bGUiOm51bGx9LCJBdXRvU2l6ZSI6MiwiRm9yZWdyb3VuZCI6eyIkaWQiOiIyMzU2IiwiQ29sb3IiOnsiJGlkIjoiMjM1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zNTgiLCJUb3AiOjAuMCwiTGVmdCI6MC4wLCJSaWdodCI6MC4wLCJCb3R0b20iOjAuMH0sIlBhZGRpbmciOnsiJGlkIjoiMjM1OSIsIlRvcCI6MC4wLCJMZWZ0IjowLjAsIlJpZ2h0IjowLjAsIkJvdHRvbSI6MC4wfSwiQmFja2dyb3VuZCI6eyIkaWQiOiIyMzYwIiwiQ29sb3IiOnsiJGlkIjoiMjM2MSIsIkEiOjI1NSwiUiI6MCwiRyI6MCwiQiI6MH19LCJJc1Zpc2libGUiOnRydWUsIldpZHRoIjowLjAsIkhlaWdodCI6MC4wLCJCb3JkZXJTdHlsZSI6bnVsbCwiUGFyZW50U3R5bGUiOm51bGx9LCJSZWN0YW5nbGVTdHlsZSI6eyIkaWQiOiIyMzYyIiwiTWFyZ2luIjp7IiRpZCI6IjIzNjMiLCJUb3AiOjAuMCwiTGVmdCI6MC4wLCJSaWdodCI6MC4wLCJCb3R0b20iOjAuMH0sIlBhZGRpbmciOnsiJGlkIjoiMjM2NCIsIlRvcCI6MC4wLCJMZWZ0IjowLjAsIlJpZ2h0IjowLjAsIkJvdHRvbSI6MC4wfSwiQmFja2dyb3VuZCI6eyIkaWQiOiIyMzY1IiwiQ29sb3IiOnsiJGlkIjoiMjM2NiIsIkEiOjYzLCJSIjoyMzMsIkciOjExMywiQiI6NTB9fSwiSXNWaXNpYmxlIjp0cnVlLCJXaWR0aCI6MC4wLCJIZWlnaHQiOjAuMCwiQm9yZGVyU3R5bGUiOnsiJGlkIjoiMjM2NyIsIkxpbmVDb2xvciI6eyIkaWQiOiIyMzY4IiwiJHR5cGUiOiJOTFJFLkNvbW1vbi5Eb20uU29saWRDb2xvckJydXNoLCBOTFJFLkNvbW1vbiIsIkNvbG9yIjp7IiRpZCI6IjIzNjkiLCJBIjoyNTUsIlIiOjI1NSwiRyI6MjU1LCJCIjoyNTV9fSwiTGluZVdlaWdodCI6MC4wLCJMaW5lVHlwZSI6MCwiUGFyZW50U3R5bGUiOm51bGx9LCJQYXJlbnRTdHlsZSI6bnVsbH0sIk1hcmdpbiI6eyIkaWQiOiIyMzcwIiwiVG9wIjowLjAsIkxlZnQiOjAuMCwiUmlnaHQiOjAuMCwiQm90dG9tIjowLjB9LCJQYWRkaW5nIjp7IiRpZCI6IjIzNzEiLCJUb3AiOjAuMCwiTGVmdCI6MC4wLCJSaWdodCI6MC4wLCJCb3R0b20iOjAuMH0sIkJhY2tncm91bmQiOm51bGwsIklzVmlzaWJsZSI6dHJ1ZSwiV2lkdGgiOjAuMCwiSGVpZ2h0IjowLjAsIkJvcmRlclN0eWxlIjpudWxsLCJQYXJlbnRTdHlsZSI6bnVsbH0sIkJhY2tncm91bmRTdHlsZSI6eyIkaWQiOiIyMzcyIiwiTWFyZ2luIjp7IiRpZCI6IjIzNzMiLCJUb3AiOjAuMCwiTGVmdCI6MC4wLCJSaWdodCI6MC4wLCJCb3R0b20iOjAuMH0sIlBhZGRpbmciOnsiJGlkIjoiMjM3NCIsIlRvcCI6MC4wLCJMZWZ0IjowLjAsIlJpZ2h0IjowLjAsIkJvdHRvbSI6MC4wfSwiQmFja2dyb3VuZCI6eyIkaWQiOiIyMzc1IiwiQ29sb3IiOnsiJGlkIjoiMjM3NiIsIkEiOjUxLCJSIjoyMDAsIkciOjIwMCwiQiI6MjAwfX0sIklzVmlzaWJsZSI6dHJ1ZSwiV2lkdGgiOjAuMCwiSGVpZ2h0IjowLjAsIkJvcmRlclN0eWxlIjp7IiRpZCI6IjIzNzciLCJMaW5lQ29sb3IiOnsiJGlkIjoiMjM3OCIsIiR0eXBlIjoiTkxSRS5Db21tb24uRG9tLlNvbGlkQ29sb3JCcnVzaCwgTkxSRS5Db21tb24iLCJDb2xvciI6eyIkaWQiOiIyMzc5IiwiQSI6MjU1LCJSIjoyMzQsIkciOjIyLCJCIjozMH19LCJMaW5lV2VpZ2h0IjowLjAsIkxpbmVUeXBlIjowLCJQYXJlbnRTdHlsZSI6bnVsbH0sIlBhcmVudFN0eWxlIjpudWxsfSwiTWFyZ2luIjp7IiRpZCI6IjIzODAiLCJUb3AiOjAuMCwiTGVmdCI6MC4wLCJSaWdodCI6MC4wLCJCb3R0b20iOjAuMH0sIlBhZGRpbmciOnsiJGlkIjoiMjM4MSIsIlRvcCI6MC4wLCJMZWZ0IjowLjAsIlJpZ2h0IjowLjAsIkJvdHRvbSI6MC4wfSwiSXNWaXNpYmxlIjp0cnVlLCJXaWR0aCI6MC4wLCJIZWlnaHQiOjAuMCwiQm9yZGVyU3R5bGUiOnsiJGlkIjoiMjM4MiIsIkxpbmVDb2xvciI6bnVsbCwiTGluZVdlaWdodCI6MC4wLCJMaW5lVHlwZSI6MCwiUGFyZW50U3R5bGUiOm51bGx9LCJQYXJlbnRTdHlsZSI6bnVsbH19XSwiSWQiOiI5YWExNWE5YS02YTcwLTQ4YjQtYWIwNS1hMzA4YzFjZjk5YjQiLCJJbmRleCI6NSwiSGVhZGVyVGV4dCI6IkludGVyaW9yIGNvbnN0cnVjdGlvbiIsIlN0eWxlIjp7IiRpZCI6IjIzODMiLCJTdHlsZUlkIjoiOTg1MTNlMTAtNTUxYy00ZjMwLWFjMTEtYTA2OTBlOTAzMTM0IiwiSGVhZGVyU3R5bGUiOnsiJGlkIjoiMjM4NCIsIlRleHRJc1ZlcnRpY2FsIjpmYWxzZSwiVGV4dFN0eWxlIjp7IiRpZCI6IjIzODUiLCJGb250U2V0dGluZ3MiOnsiJGlkIjoiMjM4NiIsIkZvbnRTaXplIjoxMSwiRm9udE5hbWUiOiJDYWxpYnJpIiwiSXNCb2xkIjpmYWxzZSwiSXNJdGFsaWMiOmZhbHNlLCJJc1VuZGVybGluZWQiOmZhbHNlLCJQYXJlbnRTdHlsZSI6bnVsbH0sIkF1dG9TaXplIjoyLCJGb3JlZ3JvdW5kIjp7IiRpZCI6IjIzODciLCJDb2xvciI6eyIkaWQiOiIyMzg4IiwiQSI6MjU1LCJSIjoyNTUsIkciOjI1NSwiQiI6MjU1fX0sIk1heFdpZHRoIjo3MS4wLCJNYXhIZWlnaHQiOiJJbmZpbml0eSIsIlNtYXJ0Rm9yZWdyb3VuZElzQWN0aXZlIjpmYWxzZSwiSG9yaXpvbnRhbEFsaWdubWVudCI6MCwiVmVydGljYWxBbGlnbm1lbnQiOjAsIlNtYXJ0Rm9yZWdyb3VuZCI6bnVsbCwiQmFja2dyb3VuZEZpbGxUeXBlIjowLCJNYXJnaW4iOnsiJGlkIjoiMjM4OSIsIlRvcCI6MC4wLCJMZWZ0IjowLjAsIlJpZ2h0IjowLjAsIkJvdHRvbSI6MC4wfSwiUGFkZGluZyI6eyIkaWQiOiIyMzkwIiwiVG9wIjowLjAsIkxlZnQiOjAuMCwiUmlnaHQiOjAuMCwiQm90dG9tIjowLjB9LCJCYWNrZ3JvdW5kIjp7IiRpZCI6IjIzOTEiLCJDb2xvciI6eyIkaWQiOiIyMzkyIiwiQSI6MjU1LCJSIjoyNTUsIkciOjI1NSwiQiI6MjU1fX0sIklzVmlzaWJsZSI6dHJ1ZSwiV2lkdGgiOjAuMCwiSGVpZ2h0IjowLjAsIkJvcmRlclN0eWxlIjpudWxsLCJQYXJlbnRTdHlsZSI6bnVsbH0sIlJlY3RhbmdsZVN0eWxlIjp7IiRpZCI6IjIzOTMiLCJNYXJnaW4iOnsiJGlkIjoiMjM5NCIsIlRvcCI6MC4wLCJMZWZ0IjowLjAsIlJpZ2h0IjowLjAsIkJvdHRvbSI6MC4wfSwiUGFkZGluZyI6eyIkaWQiOiIyMzk1IiwiVG9wIjowLjAsIkxlZnQiOjAuMCwiUmlnaHQiOjAuMCwiQm90dG9tIjowLjB9LCJCYWNrZ3JvdW5kIjp7IiRpZCI6IjIzOTYiLCJDb2xvciI6eyIkaWQiOiIyMzk3IiwiQSI6MjU1LCJSIjo0OCwiRyI6NjAsIkIiOjcwfX0sIklzVmlzaWJsZSI6dHJ1ZSwiV2lkdGgiOjAuMCwiSGVpZ2h0IjowLjAsIkJvcmRlclN0eWxlIjp7IiRpZCI6IjIzOTgiLCJMaW5lQ29sb3IiOnsiJGlkIjoiMjM5OSIsIiR0eXBlIjoiTkxSRS5Db21tb24uRG9tLlNvbGlkQ29sb3JCcnVzaCwgTkxSRS5Db21tb24iLCJDb2xvciI6eyIkaWQiOiIyNDAwIiwiQSI6MjU1LCJSIjoyNTUsIkciOjI1NSwiQiI6MjU1fX0sIkxpbmVXZWlnaHQiOjAuMCwiTGluZVR5cGUiOjAsIlBhcmVudFN0eWxlIjpudWxsfSwiUGFyZW50U3R5bGUiOm51bGx9LCJNYXJnaW4iOnsiJGlkIjoiMjQwMSIsIlRvcCI6MC4wLCJMZWZ0IjowLjAsIlJpZ2h0IjowLjAsIkJvdHRvbSI6MC4wfSwiUGFkZGluZyI6eyIkaWQiOiIyNDAyIiwiVG9wIjowLjAsIkxlZnQiOjAuMCwiUmlnaHQiOjAuMCwiQm90dG9tIjowLjB9LCJCYWNrZ3JvdW5kIjpudWxsLCJJc1Zpc2libGUiOnRydWUsIldpZHRoIjowLjAsIkhlaWdodCI6MC4wLCJCb3JkZXJTdHlsZSI6bnVsbCwiUGFyZW50U3R5bGUiOm51bGx9LCJCYWNrZ3JvdW5kU3R5bGUiOnsiJGlkIjoiMjQwMyIsIk1hcmdpbiI6eyIkaWQiOiIyNDA0IiwiVG9wIjowLjAsIkxlZnQiOjAuMCwiUmlnaHQiOjAuMCwiQm90dG9tIjowLjB9LCJQYWRkaW5nIjp7IiRpZCI6IjI0MDUiLCJUb3AiOjAuMCwiTGVmdCI6MC4wLCJSaWdodCI6MC4wLCJCb3R0b20iOjAuMH0sIkJhY2tncm91bmQiOnsiJGlkIjoiMjQwNiIsIkNvbG9yIjp7IiRpZCI6IjI0MDciLCJBIjo1MSwiUiI6MjAwLCJHIjoyMDAsIkIiOjIwMH19LCJJc1Zpc2libGUiOnRydWUsIldpZHRoIjowLjAsIkhlaWdodCI6MC4wLCJCb3JkZXJTdHlsZSI6eyIkaWQiOiIyNDA4IiwiTGluZUNvbG9yIjp7IiRpZCI6IjI0MDkiLCIkdHlwZSI6Ik5MUkUuQ29tbW9uLkRvbS5Tb2xpZENvbG9yQnJ1c2gsIE5MUkUuQ29tbW9uIiwiQ29sb3IiOnsiJGlkIjoiMjQxMCIsIkEiOjI1NSwiUiI6MjM0LCJHIjoyMiwiQiI6MzB9fSwiTGluZVdlaWdodCI6MC4wLCJMaW5lVHlwZSI6MCwiUGFyZW50U3R5bGUiOm51bGx9LCJQYXJlbnRTdHlsZSI6bnVsbH0sIklzQWJvdmVUaW1lYmFuZCI6ZmFsc2UsIlNwYWNpbmciOjMsIkRlZmF1bHRTd2ltbGFuZVRhc2tTdHlsZSI6eyIkaWQiOiIyNDExIiwiJHR5cGUiOiJOTFJFLkNvbW1vbi5Eb20uU3R5bGVzLkV4cGxpY2l0U2V0YWJsZVRhc2tTdHlsZSwgTkxSRS5Db21tb24iLCJTaGFwZSI6MSwiU2hhcGVUaGlja25lc3MiOjAsIkR1cmF0aW9uRm9ybWF0IjowLCJJbmNsdWRlTm9uV29ya2luZ0RheXNJbkR1cmF0aW9uIjpmYWxzZSwiUGVyY2VudGFnZUNvbXBsZXRlU3R5bGUiOnsiJGlkIjoiMjQxMiIsIkZvbnRTZXR0aW5ncyI6eyIkaWQiOiIyNDEzIiwiRm9udFNpemUiOjEwLCJGb250TmFtZSI6IkNhbGlicmkiLCJJc0JvbGQiOmZhbHNlLCJJc0l0YWxpYyI6ZmFsc2UsIklzVW5kZXJsaW5lZCI6ZmFsc2UsIlBhcmVudFN0eWxlIjpudWxsfSwiQXV0b1NpemUiOjAsIkZvcmVncm91bmQiOnsiJGlkIjoiMjQxNCIsIkNvbG9yIjp7IiRpZCI6IjI0MTU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QxNiIsIlRvcCI6MC4wLCJMZWZ0IjowLjAsIlJpZ2h0IjowLjAsIkJvdHRvbSI6MC4wfSwiUGFkZGluZyI6eyIkaWQiOiIyNDE3IiwiVG9wIjowLjAsIkxlZnQiOjAuMCwiUmlnaHQiOjAuMCwiQm90dG9tIjowLjB9LCJCYWNrZ3JvdW5kIjp7IiRpZCI6IjI0MTgiLCJDb2xvciI6eyIkaWQiOiIyNDE5IiwiQSI6ODksIlIiOjAsIkciOjAsIkIiOjB9fSwiSXNWaXNpYmxlIjp0cnVlLCJXaWR0aCI6MC4wLCJIZWlnaHQiOjAuMCwiQm9yZGVyU3R5bGUiOnsiJGlkIjoiMjQyMCIsIkxpbmVDb2xvciI6bnVsbCwiTGluZVdlaWdodCI6MC4wLCJMaW5lVHlwZSI6MCwiUGFyZW50U3R5bGUiOm51bGx9LCJQYXJlbnRTdHlsZSI6bnVsbH0sIkR1cmF0aW9uU3R5bGUiOnsiJGlkIjoiMjQyMSIsIkZvbnRTZXR0aW5ncyI6eyIkaWQiOiIyNDIyIiwiRm9udFNpemUiOjEwLCJGb250TmFtZSI6IkNhbGlicmkiLCJJc0JvbGQiOmZhbHNlLCJJc0l0YWxpYyI6ZmFsc2UsIklzVW5kZXJsaW5lZCI6ZmFsc2UsIlBhcmVudFN0eWxlIjpudWxsfSwiQXV0b1NpemUiOjAsIkZvcmVncm91bmQiOnsiJGlkIjoiMjQyMyIsIkNvbG9yIjp7IiRpZCI6IjI0MjQ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NDI1IiwiVG9wIjowLjAsIkxlZnQiOjAuMCwiUmlnaHQiOjAuMCwiQm90dG9tIjowLjB9LCJQYWRkaW5nIjp7IiRpZCI6IjI0MjYiLCJUb3AiOjAuMCwiTGVmdCI6MC4wLCJSaWdodCI6MC4wLCJCb3R0b20iOjAuMH0sIkJhY2tncm91bmQiOnsiJGlkIjoiMjQyNyIsIkNvbG9yIjp7IiRpZCI6IjI0MjgiLCJBIjoyNTUsIlIiOjIzNywiRyI6MTI1LCJCIjo0OX19LCJJc1Zpc2libGUiOnRydWUsIldpZHRoIjowLjAsIkhlaWdodCI6MC4wLCJCb3JkZXJTdHlsZSI6eyIkaWQiOiIyNDI5IiwiTGluZUNvbG9yIjpudWxsLCJMaW5lV2VpZ2h0IjowLjAsIkxpbmVUeXBlIjowLCJQYXJlbnRTdHlsZSI6bnVsbH0sIlBhcmVudFN0eWxlIjpudWxsfSwiSG9yaXpvbnRhbENvbm5lY3RvclN0eWxlIjp7IiRpZCI6IjI0MzAiLCJMaW5lQ29sb3IiOnsiJGlkIjoiMjQzMSIsIiR0eXBlIjoiTkxSRS5Db21tb24uRG9tLlNvbGlkQ29sb3JCcnVzaCwgTkxSRS5Db21tb24iLCJDb2xvciI6eyIkaWQiOiIyNDMyIiwiQSI6MjU1LCJSIjowLCJHIjowLCJCIjowfX0sIkxpbmVXZWlnaHQiOjAuMCwiTGluZVR5cGUiOjAsIlBhcmVudFN0eWxlIjpudWxsfSwiVmVydGljYWxDb25uZWN0b3JTdHlsZSI6eyIkaWQiOiIyNDMzIiwiTGluZUNvbG9yIjp7IiRpZCI6IjI0MzQiLCIkdHlwZSI6Ik5MUkUuQ29tbW9uLkRvbS5Tb2xpZENvbG9yQnJ1c2gsIE5MUkUuQ29tbW9uIiwiQ29sb3IiOnsiJGlkIjoiMjQzN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I0MzYiLCJTaGFwZVN0eWxlIjp7IiRpZCI6IjI0MzciLCJNYXJnaW4iOnsiJGlkIjoiMjQzOCIsIlRvcCI6MC4wLCJMZWZ0IjowLjAsIlJpZ2h0IjowLjAsIkJvdHRvbSI6MC4wfSwiUGFkZGluZyI6eyIkaWQiOiIyNDM5IiwiVG9wIjowLjAsIkxlZnQiOjAuMCwiUmlnaHQiOjAuMCwiQm90dG9tIjowLjB9LCJCYWNrZ3JvdW5kIjp7IiRpZCI6IjI0NDAiLCJDb2xvciI6eyIkaWQiOiIyNDQxIiwiQSI6MTUzLCJSIjowLCJHIjowLCJCIjowfX0sIklzVmlzaWJsZSI6dHJ1ZSwiV2lkdGgiOjAuMCwiSGVpZ2h0IjowLjAsIkJvcmRlclN0eWxlIjp7IiRpZCI6IjI0NDIiLCJMaW5lQ29sb3IiOnsiJGlkIjoiMjQ0MyIsIiR0eXBlIjoiTkxSRS5Db21tb24uRG9tLlNvbGlkQ29sb3JCcnVzaCwgTkxSRS5Db21tb24iLCJDb2xvciI6eyIkaWQiOiIyNDQ0IiwiQSI6MjU1LCJSIjoyNTUsIkciOjAsIkIiOjB9fSwiTGluZVdlaWdodCI6MC4wLCJMaW5lVHlwZSI6MCwiUGFyZW50U3R5bGUiOm51bGx9LCJQYXJlbnRTdHlsZSI6bnVsbH0sIk1hcmdpbiI6eyIkaWQiOiIyNDQ1IiwiVG9wIjowLjAsIkxlZnQiOjAuMCwiUmlnaHQiOjAuMCwiQm90dG9tIjowLjB9LCJQYWRkaW5nIjp7IiRpZCI6IjI0NDYiLCJUb3AiOjAuMCwiTGVmdCI6MC4wLCJSaWdodCI6MC4wLCJCb3R0b20iOjAuMH0sIkJhY2tncm91bmQiOm51bGwsIklzVmlzaWJsZSI6dHJ1ZSwiV2lkdGgiOjAuMCwiSGVpZ2h0IjowLjAsIkJvcmRlclN0eWxlIjpudWxsLCJQYXJlbnRTdHlsZSI6bnVsbH0sIlNoYXBlU3R5bGUiOnsiJGlkIjoiMjQ0NyIsIk1hcmdpbiI6eyIkaWQiOiIyNDQ4IiwiVG9wIjowLjAsIkxlZnQiOjQuMCwiUmlnaHQiOjQuMCwiQm90dG9tIjowLjB9LCJQYWRkaW5nIjp7IiRpZCI6IjI0NDkiLCJUb3AiOjAuMCwiTGVmdCI6MC4wLCJSaWdodCI6MC4wLCJCb3R0b20iOjAuMH0sIkJhY2tncm91bmQiOnsiJGlkIjoiMjQ1MCIsIkNvbG9yIjp7IiRpZCI6IjI0NTEiLCJBIjoyNTUsIlIiOjIzMywiRyI6MTEzLCJCIjo1MH19LCJJc1Zpc2libGUiOnRydWUsIldpZHRoIjowLjAsIkhlaWdodCI6MTAuMCwiQm9yZGVyU3R5bGUiOnsiJGlkIjoiMjQ1MiIsIkxpbmVDb2xvciI6eyIkaWQiOiIyNDUzIiwiJHR5cGUiOiJOTFJFLkNvbW1vbi5Eb20uU29saWRDb2xvckJydXNoLCBOTFJFLkNvbW1vbiIsIkNvbG9yIjp7IiRpZCI6IjI0NTQiLCJBIjoyNTUsIlIiOjIzNCwiRyI6MjIsIkIiOjMwfX0sIkxpbmVXZWlnaHQiOjAuMCwiTGluZVR5cGUiOjAsIlBhcmVudFN0eWxlIjpudWxsfSwiUGFyZW50U3R5bGUiOm51bGx9LCJUaXRsZVN0eWxlIjp7IiRpZCI6IjI0NTUiLCJGb250U2V0dGluZ3MiOnsiJGlkIjoiMjQ1NiIsIkZvbnRTaXplIjoxMSwiRm9udE5hbWUiOiJDYWxpYnJpIiwiSXNCb2xkIjpmYWxzZSwiSXNJdGFsaWMiOmZhbHNlLCJJc1VuZGVybGluZWQiOmZhbHNlLCJQYXJlbnRTdHlsZSI6bnVsbH0sIkF1dG9TaXplIjowLCJGb3JlZ3JvdW5kIjp7IiRpZCI6IjI0NTciLCJDb2xvciI6eyIkaWQiOiIyNDU4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0NTkiLCJUb3AiOjAuMCwiTGVmdCI6MC4wLCJSaWdodCI6MC4wLCJCb3R0b20iOjAuMH0sIlBhZGRpbmciOnsiJGlkIjoiMjQ2MCIsIlRvcCI6MC4wLCJMZWZ0IjowLjAsIlJpZ2h0IjowLjAsIkJvdHRvbSI6MC4wfSwiQmFja2dyb3VuZCI6eyIkaWQiOiIyNDYxIiwiQ29sb3IiOnsiJGlkIjoiMjQ2MiIsIkEiOjI1NSwiUiI6MCwiRyI6MCwiQiI6MH19LCJJc1Zpc2libGUiOnRydWUsIldpZHRoIjowLjAsIkhlaWdodCI6MC4wLCJCb3JkZXJTdHlsZSI6eyIkaWQiOiIyNDYzIiwiTGluZUNvbG9yIjpudWxsLCJMaW5lV2VpZ2h0IjowLjAsIkxpbmVUeXBlIjowLCJQYXJlbnRTdHlsZSI6bnVsbH0sIlBhcmVudFN0eWxlIjpudWxsfSwiRGF0ZVN0eWxlIjp7IiRpZCI6IjI0NjQiLCJGb250U2V0dGluZ3MiOnsiJGlkIjoiMjQ2NSIsIkZvbnRTaXplIjoxMCwiRm9udE5hbWUiOiJDYWxpYnJpIiwiSXNCb2xkIjpmYWxzZSwiSXNJdGFsaWMiOmZhbHNlLCJJc1VuZGVybGluZWQiOmZhbHNlLCJQYXJlbnRTdHlsZSI6bnVsbH0sIkF1dG9TaXplIjowLCJGb3JlZ3JvdW5kIjp7IiRpZCI6IjI0NjYiLCJDb2xvciI6eyIkaWQiOiIyNDY3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0NjgiLCJUb3AiOjAuMCwiTGVmdCI6MC4wLCJSaWdodCI6MC4wLCJCb3R0b20iOjAuMH0sIlBhZGRpbmciOnsiJGlkIjoiMjQ2OSIsIlRvcCI6MC4wLCJMZWZ0IjowLjAsIlJpZ2h0IjowLjAsIkJvdHRvbSI6MC4wfSwiQmFja2dyb3VuZCI6eyIkaWQiOiIyNDcwIiwiQ29sb3IiOnsiJGlkIjoiMjQ3MSIsIkEiOjI1NSwiUiI6MTQsIkciOjQwLCJCIjo2NX19LCJJc1Zpc2libGUiOnRydWUsIldpZHRoIjowLjAsIkhlaWdodCI6MC4wLCJCb3JkZXJTdHlsZSI6eyIkaWQiOiIyNDcyIiwiTGluZUNvbG9yIjpudWxsLCJMaW5lV2VpZ2h0IjowLjAsIkxpbmVUeXBlIjowLCJQYXJlbnRTdHlsZSI6bnVsbH0sIlBhcmVudFN0eWxlIjpudWxsfSwiRGF0ZUZvcm1hdCI6eyIkaWQiOiIyND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zQiLCJGb3JtYXQiOjAsIklzVmlzaWJsZSI6ZmFsc2UsIkxhc3RLbm93blZpc2liaWxpdHlTdGF0ZSI6ZmFsc2V9LCJJc1Zpc2libGUiOnRydWUsIlBhcmVudFN0eWxlIjpudWxsLCJfZXhwbGljaXRseVNldCI6eyIkaWQiOiIyNDc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0NzYiLCJTaGFwZSI6MSwiQ29ubmVjdG9yTWFyZ2luIjp7IiRpZCI6IjI0NzciLCJUb3AiOjAuMCwiTGVmdCI6Mi4wLCJSaWdodCI6Mi4wLCJCb3R0b20iOjAuMH0sIkNvbm5lY3RvclN0eWxlIjp7IiRpZCI6IjI0NzgiLCJMaW5lQ29sb3IiOnsiJGlkIjoiMjQ3OSIsIiR0eXBlIjoiTkxSRS5Db21tb24uRG9tLlNvbGlkQ29sb3JCcnVzaCwgTkxSRS5Db21tb24iLCJDb2xvciI6eyIkaWQiOiIyNDgwIiwiQSI6MTI3LCJSIjoxMjgsIkciOjUzLCJCIjoxNH19LCJMaW5lV2VpZ2h0IjoxLjAsIkxpbmVUeXBlIjowLCJQYXJlbnRTdHlsZSI6bnVsbH0sIklzQmVsb3dUaW1lYmFuZCI6ZmFsc2UsIlBvc2l0aW9uT25UYXNrIjoxLCJIaWRlRGF0ZSI6ZmFsc2UsIlNoYXBlU2l6ZSI6MCwiU3BhY2luZyI6MC4wLCJQYWRkaW5nIjp7IiRpZCI6IjI0ODEiLCJUb3AiOjUuMCwiTGVmdCI6My4wLCJSaWdodCI6MC4wLCJCb3R0b20iOjIuMH0sIlNoYXBlU3R5bGUiOnsiJGlkIjoiMjQ4MiIsIk1hcmdpbiI6eyIkaWQiOiIyNDgzIiwiVG9wIjowLjAsIkxlZnQiOjAuMCwiUmlnaHQiOjAuMCwiQm90dG9tIjowLjB9LCJQYWRkaW5nIjp7IiRpZCI6IjI0ODQiLCJUb3AiOjAuMCwiTGVmdCI6MC4wLCJSaWdodCI6MC4wLCJCb3R0b20iOjAuMH0sIkJhY2tncm91bmQiOnsiJGlkIjoiMjQ4NSIsIkNvbG9yIjp7IiRpZCI6IjI0ODYiLCJBIjoyNTUsIlIiOjEyOCwiRyI6NTMsIkIiOjE0fX0sIklzVmlzaWJsZSI6dHJ1ZSwiV2lkdGgiOjEyLjAsIkhlaWdodCI6MTQuMCwiQm9yZGVyU3R5bGUiOnsiJGlkIjoiMjQ4NyIsIkxpbmVDb2xvciI6eyIkaWQiOiIyNDg4IiwiJHR5cGUiOiJOTFJFLkNvbW1vbi5Eb20uU29saWRDb2xvckJydXNoLCBOTFJFLkNvbW1vbiIsIkNvbG9yIjp7IiRpZCI6IjI0ODkiLCJBIjoyNTUsIlIiOjI1NSwiRyI6MjU1LCJCIjoyNTV9fSwiTGluZVdlaWdodCI6MC4wLCJMaW5lVHlwZSI6MCwiUGFyZW50U3R5bGUiOm51bGx9LCJQYXJlbnRTdHlsZSI6bnVsbH0sIlRpdGxlU3R5bGUiOnsiJGlkIjoiMjQ5MCIsIkZvbnRTZXR0aW5ncyI6eyIkaWQiOiIyNDkxIiwiRm9udFNpemUiOjExLCJGb250TmFtZSI6IkNhbGlicmkiLCJJc0JvbGQiOmZhbHNlLCJJc0l0YWxpYyI6ZmFsc2UsIklzVW5kZXJsaW5lZCI6ZmFsc2UsIlBhcmVudFN0eWxlIjpudWxsfSwiQXV0b1NpemUiOjAsIkZvcmVncm91bmQiOnsiJGlkIjoiMjQ5MiIsIkNvbG9yIjp7IiRpZCI6IjI0OTM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Q5NCIsIlRvcCI6MC4wLCJMZWZ0IjowLjAsIlJpZ2h0IjowLjAsIkJvdHRvbSI6MC4wfSwiUGFkZGluZyI6eyIkaWQiOiIyNDk1IiwiVG9wIjowLjAsIkxlZnQiOjAuMCwiUmlnaHQiOjAuMCwiQm90dG9tIjowLjB9LCJCYWNrZ3JvdW5kIjp7IiRpZCI6IjI0OTYiLCJDb2xvciI6eyIkaWQiOiIyNDk3IiwiQSI6MjU1LCJSIjowLCJHIjowLCJCIjowfX0sIklzVmlzaWJsZSI6dHJ1ZSwiV2lkdGgiOjAuMCwiSGVpZ2h0IjowLjAsIkJvcmRlclN0eWxlIjp7IiRpZCI6IjI0OTgiLCJMaW5lQ29sb3IiOm51bGwsIkxpbmVXZWlnaHQiOjAuMCwiTGluZVR5cGUiOjAsIlBhcmVudFN0eWxlIjpudWxsfSwiUGFyZW50U3R5bGUiOm51bGx9LCJEYXRlU3R5bGUiOnsiJGlkIjoiMjQ5OSIsIkZvbnRTZXR0aW5ncyI6eyIkaWQiOiIyNTAwIiwiRm9udFNpemUiOjEwLCJGb250TmFtZSI6IkNhbGlicmkiLCJJc0JvbGQiOmZhbHNlLCJJc0l0YWxpYyI6ZmFsc2UsIklzVW5kZXJsaW5lZCI6ZmFsc2UsIlBhcmVudFN0eWxlIjpudWxsfSwiQXV0b1NpemUiOjAsIkZvcmVncm91bmQiOnsiJGlkIjoiMjUwMSIsIkNvbG9yIjp7IiRpZCI6IjI1MDI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UwMyIsIlRvcCI6MC4wLCJMZWZ0IjowLjAsIlJpZ2h0IjowLjAsIkJvdHRvbSI6MC4wfSwiUGFkZGluZyI6eyIkaWQiOiIyNTA0IiwiVG9wIjowLjAsIkxlZnQiOjAuMCwiUmlnaHQiOjAuMCwiQm90dG9tIjowLjB9LCJCYWNrZ3JvdW5kIjp7IiRpZCI6IjI1MDUiLCJDb2xvciI6eyIkaWQiOiIyNTA2IiwiQSI6MjU1LCJSIjoxNCwiRyI6NDAsIkIiOjY1fX0sIklzVmlzaWJsZSI6dHJ1ZSwiV2lkdGgiOjAuMCwiSGVpZ2h0IjowLjAsIkJvcmRlclN0eWxlIjp7IiRpZCI6IjI1MDciLCJMaW5lQ29sb3IiOm51bGwsIkxpbmVXZWlnaHQiOjAuMCwiTGluZVR5cGUiOjAsIlBhcmVudFN0eWxlIjpudWxsfSwiUGFyZW50U3R5bGUiOm51bGx9LCJEYXRlRm9ybWF0Ijp7IiRpZCI6IjI1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UwOSIsIkZvcm1hdCI6MCwiSXNWaXNpYmxlIjpmYWxzZSwiTGFzdEtub3duVmlzaWJpbGl0eVN0YXRlIjpmYWxzZX0sIklzVmlzaWJsZSI6ZmFsc2UsIlBhcmVudFN0eWxlIjpudWxsfSwiRGVmYXVsdFN3aW1sYW5lTWlsZXN0b25lU3R5bGUiOnsiJGlkIjoiMjUxMCIsIlRpdGxlUG9zaXRpb24iOiJMZWZ0IiwiRGF0ZVBvc2l0aW9uIjoiUmlnaHQiLCJTaGFwZVR5cGUiOjEsIlNoYXBlU2l6ZSI6MCwiU3BhY2luZyI6NSwiU2hhcGVTdHlsZSI6eyIkaWQiOiIyNTExIiwiTWFyZ2luIjp7IiRpZCI6IjI1MTIiLCJUb3AiOjAuMCwiTGVmdCI6MC4wLCJSaWdodCI6MC4wLCJCb3R0b20iOjAuMH0sIlBhZGRpbmciOnsiJGlkIjoiMjUxMyIsIlRvcCI6MC4wLCJMZWZ0IjowLjAsIlJpZ2h0IjowLjAsIkJvdHRvbSI6MC4wfSwiQmFja2dyb3VuZCI6eyIkaWQiOiIyNTE0IiwiQ29sb3IiOnsiJGlkIjoiMjUxNSIsIkEiOjI1NSwiUiI6MjMzLCJHIjoxMTMsIkIiOjUwfX0sIklzVmlzaWJsZSI6dHJ1ZSwiV2lkdGgiOjEyLjAsIkhlaWdodCI6MTQuMCwiQm9yZGVyU3R5bGUiOnsiJGlkIjoiMjUxNiIsIkxpbmVDb2xvciI6eyIkaWQiOiIyNTE3IiwiJHR5cGUiOiJOTFJFLkNvbW1vbi5Eb20uU29saWRDb2xvckJydXNoLCBOTFJFLkNvbW1vbiIsIkNvbG9yIjp7IiRpZCI6IjI1MTgiLCJBIjoyNTUsIlIiOjIzNCwiRyI6MjIsIkIiOjMwfX0sIkxpbmVXZWlnaHQiOjAuMCwiTGluZVR5cGUiOjAsIlBhcmVudFN0eWxlIjpudWxsfSwiUGFyZW50U3R5bGUiOm51bGx9LCJUaXRsZVN0eWxlIjp7IiRpZCI6IjI1MTkiLCJGb250U2V0dGluZ3MiOnsiJGlkIjoiMjUyMCIsIkZvbnRTaXplIjoxMSwiRm9udE5hbWUiOiJDYWxpYnJpIiwiSXNCb2xkIjpmYWxzZSwiSXNJdGFsaWMiOmZhbHNlLCJJc1VuZGVybGluZWQiOmZhbHNlLCJQYXJlbnRTdHlsZSI6bnVsbH0sIkF1dG9TaXplIjowLCJGb3JlZ3JvdW5kIjp7IiRpZCI6IjI1MjEiLCJDb2xvciI6eyIkaWQiOiIyNTIy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1MjMiLCJUb3AiOjAuMCwiTGVmdCI6MC4wLCJSaWdodCI6MC4wLCJCb3R0b20iOjAuMH0sIlBhZGRpbmciOnsiJGlkIjoiMjUyNCIsIlRvcCI6MC4wLCJMZWZ0IjowLjAsIlJpZ2h0IjowLjAsIkJvdHRvbSI6MC4wfSwiQmFja2dyb3VuZCI6eyIkaWQiOiIyNTI1IiwiQ29sb3IiOnsiJGlkIjoiMjUyNiIsIkEiOjI1NSwiUiI6MCwiRyI6MCwiQiI6MH19LCJJc1Zpc2libGUiOnRydWUsIldpZHRoIjowLjAsIkhlaWdodCI6MC4wLCJCb3JkZXJTdHlsZSI6eyIkaWQiOiIyNTI3IiwiTGluZUNvbG9yIjpudWxsLCJMaW5lV2VpZ2h0IjowLjAsIkxpbmVUeXBlIjowLCJQYXJlbnRTdHlsZSI6bnVsbH0sIlBhcmVudFN0eWxlIjpudWxsfSwiRGF0ZVN0eWxlIjp7IiRpZCI6IjI1MjgiLCJGb250U2V0dGluZ3MiOnsiJGlkIjoiMjUyOSIsIkZvbnRTaXplIjoxMCwiRm9udE5hbWUiOiJDYWxpYnJpIiwiSXNCb2xkIjpmYWxzZSwiSXNJdGFsaWMiOmZhbHNlLCJJc1VuZGVybGluZWQiOmZhbHNlLCJQYXJlbnRTdHlsZSI6bnVsbH0sIkF1dG9TaXplIjowLCJGb3JlZ3JvdW5kIjp7IiRpZCI6IjI1MzAiLCJDb2xvciI6eyIkaWQiOiIyNTMx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1MzIiLCJUb3AiOjAuMCwiTGVmdCI6MC4wLCJSaWdodCI6MC4wLCJCb3R0b20iOjAuMH0sIlBhZGRpbmciOnsiJGlkIjoiMjUzMyIsIlRvcCI6MC4wLCJMZWZ0IjowLjAsIlJpZ2h0IjowLjAsIkJvdHRvbSI6MC4wfSwiQmFja2dyb3VuZCI6eyIkaWQiOiIyNTM0IiwiQ29sb3IiOnsiJGlkIjoiMjUzNSIsIkEiOjI1NSwiUiI6MTQsIkciOjQwLCJCIjo2NX19LCJJc1Zpc2libGUiOnRydWUsIldpZHRoIjowLjAsIkhlaWdodCI6MC4wLCJCb3JkZXJTdHlsZSI6eyIkaWQiOiIyNTM2IiwiTGluZUNvbG9yIjpudWxsLCJMaW5lV2VpZ2h0IjowLjAsIkxpbmVUeXBlIjowLCJQYXJlbnRTdHlsZSI6bnVsbH0sIlBhcmVudFN0eWxlIjpudWxsfSwiRGF0ZUZvcm1hdCI6eyIkaWQiOiIyNT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1MzgiLCJGb3JtYXQiOjAsIklzVmlzaWJsZSI6ZmFsc2UsIkxhc3RLbm93blZpc2liaWxpdHlTdGF0ZSI6ZmFsc2V9LCJJc1Zpc2libGUiOnRydWUsIlBhcmVudFN0eWxlIjpudWxsfSwiRGVmYXVsdFN3aW1sYW5lQWN0aXZpdHlTdHlsZSI6eyIkaWQiOiIyNTM5IiwiSGVhZGVyU3R5bGUiOnsiJGlkIjoiMjU0MCIsIlRleHRTdHlsZSI6eyIkaWQiOiIyNTQxIiwiRm9udFNldHRpbmdzIjp7IiRpZCI6IjI1NDIiLCJGb250U2l6ZSI6MTEsIkZvbnROYW1lIjoiQ2FsaWJyaSIsIklzQm9sZCI6ZmFsc2UsIklzSXRhbGljIjpmYWxzZSwiSXNVbmRlcmxpbmVkIjpmYWxzZSwiUGFyZW50U3R5bGUiOm51bGx9LCJBdXRvU2l6ZSI6MiwiRm9yZWdyb3VuZCI6eyIkaWQiOiIyNTQzIiwiQ29sb3IiOnsiJGlkIjoiMjU0N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1NDUiLCJUb3AiOjAuMCwiTGVmdCI6MC4wLCJSaWdodCI6MC4wLCJCb3R0b20iOjAuMH0sIlBhZGRpbmciOnsiJGlkIjoiMjU0NiIsIlRvcCI6MC4wLCJMZWZ0IjowLjAsIlJpZ2h0IjowLjAsIkJvdHRvbSI6MC4wfSwiQmFja2dyb3VuZCI6eyIkaWQiOiIyNTQ3IiwiQ29sb3IiOnsiJGlkIjoiMjU0OCIsIkEiOjI1NSwiUiI6MCwiRyI6MCwiQiI6MH19LCJJc1Zpc2libGUiOnRydWUsIldpZHRoIjowLjAsIkhlaWdodCI6MC4wLCJCb3JkZXJTdHlsZSI6bnVsbCwiUGFyZW50U3R5bGUiOm51bGx9LCJSZWN0YW5nbGVTdHlsZSI6eyIkaWQiOiIyNTQ5IiwiTWFyZ2luIjp7IiRpZCI6IjI1NTAiLCJUb3AiOjAuMCwiTGVmdCI6MC4wLCJSaWdodCI6MC4wLCJCb3R0b20iOjAuMH0sIlBhZGRpbmciOnsiJGlkIjoiMjU1MSIsIlRvcCI6MC4wLCJMZWZ0IjowLjAsIlJpZ2h0IjowLjAsIkJvdHRvbSI6MC4wfSwiQmFja2dyb3VuZCI6eyIkaWQiOiIyNTUyIiwiQ29sb3IiOnsiJGlkIjoiMjU1MyIsIkEiOjYzLCJSIjoyMzMsIkciOjExMywiQiI6NTB9fSwiSXNWaXNpYmxlIjp0cnVlLCJXaWR0aCI6MC4wLCJIZWlnaHQiOjAuMCwiQm9yZGVyU3R5bGUiOnsiJGlkIjoiMjU1NCIsIkxpbmVDb2xvciI6eyIkaWQiOiIyNTU1IiwiJHR5cGUiOiJOTFJFLkNvbW1vbi5Eb20uU29saWRDb2xvckJydXNoLCBOTFJFLkNvbW1vbiIsIkNvbG9yIjp7IiRpZCI6IjI1NTYiLCJBIjoyNTUsIlIiOjI1NSwiRyI6MjU1LCJCIjoyNTV9fSwiTGluZVdlaWdodCI6MC4wLCJMaW5lVHlwZSI6MCwiUGFyZW50U3R5bGUiOm51bGx9LCJQYXJlbnRTdHlsZSI6bnVsbH0sIk1hcmdpbiI6eyIkaWQiOiIyNTU3IiwiVG9wIjowLjAsIkxlZnQiOjAuMCwiUmlnaHQiOjAuMCwiQm90dG9tIjowLjB9LCJQYWRkaW5nIjp7IiRpZCI6IjI1NTgiLCJUb3AiOjAuMCwiTGVmdCI6MC4wLCJSaWdodCI6MC4wLCJCb3R0b20iOjAuMH0sIkJhY2tncm91bmQiOm51bGwsIklzVmlzaWJsZSI6dHJ1ZSwiV2lkdGgiOjAuMCwiSGVpZ2h0IjowLjAsIkJvcmRlclN0eWxlIjpudWxsLCJQYXJlbnRTdHlsZSI6bnVsbH0sIkJhY2tncm91bmRTdHlsZSI6eyIkaWQiOiIyNTU5IiwiTWFyZ2luIjp7IiRpZCI6IjI1NjAiLCJUb3AiOjAuMCwiTGVmdCI6MC4wLCJSaWdodCI6MC4wLCJCb3R0b20iOjAuMH0sIlBhZGRpbmciOnsiJGlkIjoiMjU2MSIsIlRvcCI6MC4wLCJMZWZ0IjowLjAsIlJpZ2h0IjowLjAsIkJvdHRvbSI6MC4wfSwiQmFja2dyb3VuZCI6eyIkaWQiOiIyNTYyIiwiQ29sb3IiOnsiJGlkIjoiMjU2MyIsIkEiOjUxLCJSIjoyMDAsIkciOjIwMCwiQiI6MjAwfX0sIklzVmlzaWJsZSI6dHJ1ZSwiV2lkdGgiOjAuMCwiSGVpZ2h0IjowLjAsIkJvcmRlclN0eWxlIjp7IiRpZCI6IjI1NjQiLCJMaW5lQ29sb3IiOnsiJGlkIjoiMjU2NSIsIiR0eXBlIjoiTkxSRS5Db21tb24uRG9tLlNvbGlkQ29sb3JCcnVzaCwgTkxSRS5Db21tb24iLCJDb2xvciI6eyIkaWQiOiIyNTY2IiwiQSI6MjU1LCJSIjoyMzQsIkciOjIyLCJCIjozMH19LCJMaW5lV2VpZ2h0IjowLjAsIkxpbmVUeXBlIjowLCJQYXJlbnRTdHlsZSI6bnVsbH0sIlBhcmVudFN0eWxlIjpudWxsfSwiTWFyZ2luIjp7IiRpZCI6IjI1NjciLCJUb3AiOjAuMCwiTGVmdCI6MC4wLCJSaWdodCI6MC4wLCJCb3R0b20iOjAuMH0sIlBhZGRpbmciOnsiJGlkIjoiMjU2OCIsIlRvcCI6MC4wLCJMZWZ0IjowLjAsIlJpZ2h0IjowLjAsIkJvdHRvbSI6MC4wfSwiSXNWaXNpYmxlIjp0cnVlLCJXaWR0aCI6MC4wLCJIZWlnaHQiOjAuMCwiQm9yZGVyU3R5bGUiOnsiJGlkIjoiMjU2OSIsIkxpbmVDb2xvciI6bnVsbCwiTGluZVdlaWdodCI6MC4wLCJMaW5lVHlwZSI6MCwiUGFyZW50U3R5bGUiOm51bGx9LCJQYXJlbnRTdHlsZSI6bnVsbH0sIk1hcmdpbiI6eyIkaWQiOiIyNTcwIiwiVG9wIjowLjAsIkxlZnQiOjAuMCwiUmlnaHQiOjAuMCwiQm90dG9tIjowLjB9LCJQYWRkaW5nIjp7IiRpZCI6IjI1NzEiLCJUb3AiOjAuMCwiTGVmdCI6MC4wLCJSaWdodCI6MC4wLCJCb3R0b20iOjAuMH0sIklzVmlzaWJsZSI6dHJ1ZSwiV2lkdGgiOjAuMCwiSGVpZ2h0IjowLjAsIkJvcmRlclN0eWxlIjp7IiRpZCI6IjI1NzIiLCJMaW5lQ29sb3IiOm51bGwsIkxpbmVXZWlnaHQiOjAuMCwiTGluZVR5cGUiOjAsIlBhcmVudFN0eWxlIjpudWxsfSwiUGFyZW50U3R5bGUiOm51bGx9fSx7IiRpZCI6IjI1NzMiLCJfYWN0aXZpdGllcyI6W3siJGlkIjoiMjU3NCIsIl9yb3dzIjpbeyIkaWQiOiIyNTc1IiwiX3Rhc2tzIjpbeyIkaWQiOiIyNTc2IiwiX2F0dGFjaGVkTWlsZXN0b25lcyI6W3siJGlkIjoiMjU3NyIsIkRhdGUiOiIyMDI2LTA3LTE1VDIzOjU5OjAwIiwiU3R5bGUiOnsiJGlkIjoiMjU3OCIsIlNoYXBlIjoxLCJDb25uZWN0b3JNYXJnaW4iOnsiJGlkIjoiMjU3OSIsIlRvcCI6MC4wLCJMZWZ0IjoyLjAsIlJpZ2h0IjoyLjAsIkJvdHRvbSI6MC4wfSwiQ29ubmVjdG9yU3R5bGUiOnsiJGlkIjoiMjU4MCIsIkxpbmVDb2xvciI6eyIkaWQiOiIyNTgxIiwiJHR5cGUiOiJOTFJFLkNvbW1vbi5Eb20uU29saWRDb2xvckJydXNoLCBOTFJFLkNvbW1vbiIsIkNvbG9yIjp7IiRpZCI6IjI1ODIiLCJBIjoxMjcsIlIiOjI1NSwiRyI6OTIsIkIiOjkyfX0sIkxpbmVXZWlnaHQiOjEuMCwiTGluZVR5cGUiOjAsIlBhcmVudFN0eWxlIjpudWxsfSwiSXNCZWxvd1RpbWViYW5kIjp0cnVlLCJQb3NpdGlvbk9uVGFzayI6MywiSGlkZURhdGUiOmZhbHNlLCJTaGFwZVNpemUiOjAsIlNwYWNpbmciOjAuMCwiUGFkZGluZyI6eyIkaWQiOiIyNTgzIiwiVG9wIjo1LjAsIkxlZnQiOjMuMCwiUmlnaHQiOjAuMCwiQm90dG9tIjoyLjB9LCJTaGFwZVN0eWxlIjp7IiRpZCI6IjI1ODQiLCJNYXJnaW4iOnsiJGlkIjoiMjU4NSIsIlRvcCI6MC4wLCJMZWZ0IjowLjAsIlJpZ2h0IjowLjAsIkJvdHRvbSI6MC4wfSwiUGFkZGluZyI6eyIkaWQiOiIyNTg2IiwiVG9wIjowLjAsIkxlZnQiOjAuMCwiUmlnaHQiOjAuMCwiQm90dG9tIjowLjB9LCJCYWNrZ3JvdW5kIjp7IiRpZCI6IjI1ODciLCJDb2xvciI6eyIkaWQiOiIyNTg4IiwiQSI6MjU1LCJSIjoyNTUsIkciOjkyLCJCIjo5Mn19LCJJc1Zpc2libGUiOnRydWUsIldpZHRoIjoxMi4wLCJIZWlnaHQiOjE0LjAsIkJvcmRlclN0eWxlIjp7IiRpZCI6IjI1ODkiLCJMaW5lQ29sb3IiOnsiJGlkIjoiMjU5MCIsIiR0eXBlIjoiTkxSRS5Db21tb24uRG9tLlNvbGlkQ29sb3JCcnVzaCwgTkxSRS5Db21tb24iLCJDb2xvciI6eyIkaWQiOiIyNTkxIiwiQSI6MjU1LCJSIjoyMzQsIkciOjIyLCJCIjozMH19LCJMaW5lV2VpZ2h0IjowLjAsIkxpbmVUeXBlIjowLCJQYXJlbnRTdHlsZSI6bnVsbH0sIlBhcmVudFN0eWxlIjpudWxsfSwiVGl0bGVTdHlsZSI6eyIkaWQiOiIyNTkyIiwiRm9udFNldHRpbmdzIjp7IiRpZCI6IjI1OTMiLCJGb250U2l6ZSI6MTEsIkZvbnROYW1lIjoiQ2FsaWJyaSIsIklzQm9sZCI6ZmFsc2UsIklzSXRhbGljIjpmYWxzZSwiSXNVbmRlcmxpbmVkIjpmYWxzZSwiUGFyZW50U3R5bGUiOm51bGx9LCJBdXRvU2l6ZSI6MCwiRm9yZWdyb3VuZCI6eyIkcmVmIjoiNDEyIn0sIk1heFdpZHRoIjoyMDAuMCwiTWF4SGVpZ2h0IjoiSW5maW5pdHkiLCJTbWFydEZvcmVncm91bmRJc0FjdGl2ZSI6ZmFsc2UsIkhvcml6b250YWxBbGlnbm1lbnQiOjEsIlZlcnRpY2FsQWxpZ25tZW50IjoxLCJTbWFydEZvcmVncm91bmQiOm51bGwsIkJhY2tncm91bmRGaWxsVHlwZSI6MCwiTWFyZ2luIjp7IiRpZCI6IjI1OTQiLCJUb3AiOjAuMCwiTGVmdCI6MC4wLCJSaWdodCI6MC4wLCJCb3R0b20iOjAuMH0sIlBhZGRpbmciOnsiJGlkIjoiMjU5NSIsIlRvcCI6MC4wLCJMZWZ0IjowLjAsIlJpZ2h0IjowLjAsIkJvdHRvbSI6MC4wfSwiQmFja2dyb3VuZCI6eyIkaWQiOiIyNTk2IiwiQ29sb3IiOnsiJGlkIjoiMjU5NyIsIkEiOjAsIlIiOjI1NSwiRyI6MjU1LCJCIjoyNTV9fSwiSXNWaXNpYmxlIjp0cnVlLCJXaWR0aCI6MC4wLCJIZWlnaHQiOjAuMCwiQm9yZGVyU3R5bGUiOnsiJGlkIjoiMjU5OCIsIkxpbmVDb2xvciI6bnVsbCwiTGluZVdlaWdodCI6MC4wLCJMaW5lVHlwZSI6MCwiUGFyZW50U3R5bGUiOm51bGx9LCJQYXJlbnRTdHlsZSI6bnVsbH0sIkRhdGVTdHlsZSI6eyIkaWQiOiIyNTk5IiwiRm9udFNldHRpbmdzIjp7IiRpZCI6IjI2MDAiLCJGb250U2l6ZSI6MTAsIkZvbnROYW1lIjoiQ2FsaWJyaSIsIklzQm9sZCI6ZmFsc2UsIklzSXRhbGljIjpmYWxzZSwiSXNVbmRlcmxpbmVkIjpmYWxzZSwiUGFyZW50U3R5bGUiOm51bGx9LCJBdXRvU2l6ZSI6MCwiRm9yZWdyb3VuZCI6eyIkaWQiOiIyNjAxIiwiQ29sb3IiOnsiJGlkIjoiMjYwMiIsIkEiOjI1NSwiUiI6MjA3LCJHIjoyMzYsIkIiOjI0N319LCJNYXhXaWR0aCI6MjAwLjAsIk1heEhlaWdodCI6IkluZmluaXR5IiwiU21hcnRGb3JlZ3JvdW5kSXNBY3RpdmUiOmZhbHNlLCJIb3Jpem9udGFsQWxpZ25tZW50IjoxLCJWZXJ0aWNhbEFsaWdubWVudCI6MSwiU21hcnRGb3JlZ3JvdW5kIjpudWxsLCJCYWNrZ3JvdW5kRmlsbFR5cGUiOjAsIk1hcmdpbiI6eyIkaWQiOiIyNjAzIiwiVG9wIjowLjAsIkxlZnQiOjAuMCwiUmlnaHQiOjAuMCwiQm90dG9tIjowLjB9LCJQYWRkaW5nIjp7IiRpZCI6IjI2MDQiLCJUb3AiOjAuMCwiTGVmdCI6MC4wLCJSaWdodCI6MC4wLCJCb3R0b20iOjAuMH0sIkJhY2tncm91bmQiOnsiJGlkIjoiMjYwNSIsIkNvbG9yIjp7IiRpZCI6IjI2MDYiLCJBIjowLCJSIjoyNTUsIkciOjI1NSwiQiI6MjU1fX0sIklzVmlzaWJsZSI6ZmFsc2UsIldpZHRoIjowLjAsIkhlaWdodCI6MC4wLCJCb3JkZXJTdHlsZSI6eyIkaWQiOiIyNjA3IiwiTGluZUNvbG9yIjpudWxsLCJMaW5lV2VpZ2h0IjowLjAsIkxpbmVUeXBlIjowLCJQYXJlbnRTdHlsZSI6bnVsbH0sIlBhcmVudFN0eWxlIjpudWxsfSwiRGF0ZUZvcm1hdCI6eyIkaWQiOiIyNjA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MDkiLCJGb3JtYXQiOjAsIklzVmlzaWJsZSI6ZmFsc2UsIkxhc3RLbm93blZpc2liaWxpdHlTdGF0ZSI6ZmFsc2V9LCJJc1Zpc2libGUiOnRydWUsIlBhcmVudFN0eWxlIjpudWxsfSwiSW5kZXgiOjE3LCJQZXJjZW50YWdlQ29tcGxldGUiOjAuMCwiUG9zaXRpb24iOnsiUmF0aW8iOjAuMCwiSXNDdXN0b20iOmZhbHNlfSwiRGF0ZUZvcm1hdCI6eyIkcmVmIjoiMjYwOCJ9LCJXZWVrTnVtYmVyaW5nIjp7IiRpZCI6IjI2MTAiLCJGb3JtYXQiOjAsIklzVmlzaWJsZSI6ZmFsc2UsIkxhc3RLbm93blZpc2liaWxpdHlTdGF0ZSI6ZmFsc2V9LCJCYXNlbGluZURhdGEiOnsiJGlkIjoiMjYxMSIsIkRhdGUiOiIyMDI2LTA3LTE1VDIzOjU5OjAwIn0sIlJlbGF0ZWRUYXNrSWQiOiI0YTBkN2Y3Yy1mOTJhLTQ1MjgtOWFlNC04ZTZiMDgwNzc0MGYiLCJJZCI6IjQ3NjU0MWE1LWNjMzMtNDA1ZS05NzJlLTZhZDNlZTYxZTlkMiIsIkltcG9ydElkIjoiIiwiVGl0bGUiOiJGaW5hbCBleHRlcmlvciBpbnNwZWN0aW9uIiwiTm90ZSI6bnVsbCwiSHlwZXJsaW5rIjp7IiRpZCI6IjI2MTIiLCJBZGRyZXNzIjoiIiwiU3ViQWRkcmVzcyI6IiJ9LCJJc0NoYW5nZWQiOmZhbHNlLCJJc05ldyI6ZmFsc2V9XSwiVGFza0RlZmluaXRpb24iOnsiJGlkIjoiMjYxMyIsIkdyb3VwTmFtZSI6bnVsbCwiU3RhcnREYXRlIjoiMjAyNi0wNy0wMVQwMDowMDowMCIsIkVuZERhdGUiOiIyMDI2LTA3LTE1VDIzOjU5OjAwIiwiUGVyY2VudGFnZUNvbXBsZXRlIjowLjAsIlN0eWxlIjp7IiRpZCI6IjI2MTQiLCJTaGFwZSI6MSwiU2hhcGVUaGlja25lc3MiOjAsIkR1cmF0aW9uRm9ybWF0IjowLCJJbmNsdWRlTm9uV29ya2luZ0RheXNJbkR1cmF0aW9uIjpmYWxzZSwiUGVyY2VudGFnZUNvbXBsZXRlU3R5bGUiOnsiJGlkIjoiMjYxNSIsIkZvbnRTZXR0aW5ncyI6eyIkaWQiOiIyNjE2IiwiRm9udFNpemUiOjEwLCJGb250TmFtZSI6IkNhbGlicmkiLCJJc0JvbGQiOmZhbHNlLCJJc0l0YWxpYyI6ZmFsc2UsIklzVW5kZXJsaW5lZCI6ZmFsc2UsIlBhcmVudFN0eWxlIjpudWxsfSwiQXV0b1NpemUiOjAsIkZvcmVncm91bmQiOnsiJGlkIjoiMjYxNyIsIkNvbG9yIjp7IiRpZCI6IjI2MTg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jYxOSIsIlRvcCI6MC4wLCJMZWZ0IjowLjAsIlJpZ2h0IjowLjAsIkJvdHRvbSI6MC4wfSwiUGFkZGluZyI6eyIkaWQiOiIyNjIwIiwiVG9wIjowLjAsIkxlZnQiOjAuMCwiUmlnaHQiOjAuMCwiQm90dG9tIjowLjB9LCJCYWNrZ3JvdW5kIjp7IiRpZCI6IjI2MjEiLCJDb2xvciI6eyIkaWQiOiIyNjIyIiwiQSI6ODksIlIiOjAsIkciOjAsIkIiOjB9fSwiSXNWaXNpYmxlIjp0cnVlLCJXaWR0aCI6MC4wLCJIZWlnaHQiOjAuMCwiQm9yZGVyU3R5bGUiOnsiJGlkIjoiMjYyMyIsIkxpbmVDb2xvciI6bnVsbCwiTGluZVdlaWdodCI6MC4wLCJMaW5lVHlwZSI6MCwiUGFyZW50U3R5bGUiOm51bGx9LCJQYXJlbnRTdHlsZSI6bnVsbH0sIkR1cmF0aW9uU3R5bGUiOnsiJGlkIjoiMjYyNCIsIkZvbnRTZXR0aW5ncyI6eyIkaWQiOiIyNjI1IiwiRm9udFNpemUiOjEwLCJGb250TmFtZSI6IkNhbGlicmkiLCJJc0JvbGQiOmZhbHNlLCJJc0l0YWxpYyI6ZmFsc2UsIklzVW5kZXJsaW5lZCI6ZmFsc2UsIlBhcmVudFN0eWxlIjpudWxsfSwiQXV0b1NpemUiOjAsIkZvcmVncm91bmQiOnsiJGlkIjoiMjYyNiIsIkNvbG9yIjp7IiRpZCI6IjI2Mjc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NjI4IiwiVG9wIjowLjAsIkxlZnQiOjAuMCwiUmlnaHQiOjAuMCwiQm90dG9tIjowLjB9LCJQYWRkaW5nIjp7IiRpZCI6IjI2MjkiLCJUb3AiOjAuMCwiTGVmdCI6MC4wLCJSaWdodCI6MC4wLCJCb3R0b20iOjAuMH0sIkJhY2tncm91bmQiOnsiJGlkIjoiMjYzMCIsIkNvbG9yIjp7IiRpZCI6IjI2MzEiLCJBIjoyNTUsIlIiOjIzNywiRyI6MTI1LCJCIjo0OX19LCJJc1Zpc2libGUiOnRydWUsIldpZHRoIjowLjAsIkhlaWdodCI6MC4wLCJCb3JkZXJTdHlsZSI6eyIkaWQiOiIyNjMyIiwiTGluZUNvbG9yIjpudWxsLCJMaW5lV2VpZ2h0IjowLjAsIkxpbmVUeXBlIjowLCJQYXJlbnRTdHlsZSI6bnVsbH0sIlBhcmVudFN0eWxlIjpudWxsfSwiSG9yaXpvbnRhbENvbm5lY3RvclN0eWxlIjp7IiRpZCI6IjI2MzMiLCJMaW5lQ29sb3IiOnsiJGlkIjoiMjYzNCIsIiR0eXBlIjoiTkxSRS5Db21tb24uRG9tLlNvbGlkQ29sb3JCcnVzaCwgTkxSRS5Db21tb24iLCJDb2xvciI6eyIkaWQiOiIyNjM1IiwiQSI6MjU1LCJSIjowLCJHIjowLCJCIjowfX0sIkxpbmVXZWlnaHQiOjAuMCwiTGluZVR5cGUiOjAsIlBhcmVudFN0eWxlIjpudWxsfSwiVmVydGljYWxDb25uZWN0b3JTdHlsZSI6eyIkaWQiOiIyNjM2IiwiTGluZUNvbG9yIjp7IiRpZCI6IjI2MzciLCIkdHlwZSI6Ik5MUkUuQ29tbW9uLkRvbS5Tb2xpZENvbG9yQnJ1c2gsIE5MUkUuQ29tbW9uIiwiQ29sb3IiOnsiJGlkIjoiMjYzOC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kJhc2VsaW5lU3R5bGUiOnsiJGlkIjoiMjYzOSIsIlNoYXBlU3R5bGUiOnsiJGlkIjoiMjY0MCIsIk1hcmdpbiI6eyIkaWQiOiIyNjQxIiwiVG9wIjowLjAsIkxlZnQiOjAuMCwiUmlnaHQiOjAuMCwiQm90dG9tIjowLjB9LCJQYWRkaW5nIjp7IiRpZCI6IjI2NDIiLCJUb3AiOjAuMCwiTGVmdCI6MC4wLCJSaWdodCI6MC4wLCJCb3R0b20iOjAuMH0sIkJhY2tncm91bmQiOnsiJGlkIjoiMjY0MyIsIkNvbG9yIjp7IiRpZCI6IjI2NDQiLCJBIjoxNTMsIlIiOjAsIkciOjAsIkIiOjB9fSwiSXNWaXNpYmxlIjp0cnVlLCJXaWR0aCI6MC4wLCJIZWlnaHQiOjAuMCwiQm9yZGVyU3R5bGUiOm51bGwsIlBhcmVudFN0eWxlIjpudWxsfSwiTWFyZ2luIjp7IiRpZCI6IjI2NDUiLCJUb3AiOjAuMCwiTGVmdCI6MC4wLCJSaWdodCI6MC4wLCJCb3R0b20iOjAuMH0sIlBhZGRpbmciOnsiJGlkIjoiMjY0NiIsIlRvcCI6MC4wLCJMZWZ0IjowLjAsIlJpZ2h0IjowLjAsIkJvdHRvbSI6MC4wfSwiQmFja2dyb3VuZCI6bnVsbCwiSXNWaXNpYmxlIjp0cnVlLCJXaWR0aCI6MC4wLCJIZWlnaHQiOjAuMCwiQm9yZGVyU3R5bGUiOm51bGwsIlBhcmVudFN0eWxlIjpudWxsfSwiU2hhcGVTdHlsZSI6eyIkaWQiOiIyNjQ3IiwiTWFyZ2luIjp7IiRpZCI6IjI2NDgiLCJUb3AiOjAuMCwiTGVmdCI6NC4wLCJSaWdodCI6NC4wLCJCb3R0b20iOjAuMH0sIlBhZGRpbmciOnsiJGlkIjoiMjY0OSIsIlRvcCI6MC4wLCJMZWZ0IjowLjAsIlJpZ2h0IjowLjAsIkJvdHRvbSI6MC4wfSwiQmFja2dyb3VuZCI6eyIkaWQiOiIyNjUwIiwiQ29sb3IiOnsiJGlkIjoiMjY1MSIsIkEiOjI1NSwiUiI6MjA3LCJHIjoyMTIsIkIiOjIxN319LCJJc1Zpc2libGUiOnRydWUsIldpZHRoIjowLjAsIkhlaWdodCI6MTAuMCwiQm9yZGVyU3R5bGUiOnsiJGlkIjoiMjY1MiIsIkxpbmVDb2xvciI6eyIkaWQiOiIyNjUzIiwiJHR5cGUiOiJOTFJFLkNvbW1vbi5Eb20uU29saWRDb2xvckJydXNoLCBOTFJFLkNvbW1vbiIsIkNvbG9yIjp7IiRpZCI6IjI2NTQiLCJBIjoyNTUsIlIiOjIzNCwiRyI6MjIsIkIiOjMwfX0sIkxpbmVXZWlnaHQiOjAuMCwiTGluZVR5cGUiOjAsIlBhcmVudFN0eWxlIjpudWxsfSwiUGFyZW50U3R5bGUiOm51bGx9LCJUaXRsZVN0eWxlIjp7IiRpZCI6IjI2NTUiLCJGb250U2V0dGluZ3MiOnsiJGlkIjoiMjY1NiIsIkZvbnRTaXplIjoxMSwiRm9udE5hbWUiOiJDYWxpYnJpIiwiSXNCb2xkIjpmYWxzZSwiSXNJdGFsaWMiOmZhbHNlLCJJc1VuZGVybGluZWQiOmZhbHNlLCJQYXJlbnRTdHlsZSI6bnVsbH0sIkF1dG9TaXplIjowLCJGb3JlZ3JvdW5kIjp7IiRpZCI6IjI2NTciLCJDb2xvciI6eyIkaWQiOiIyNjU4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2NTkiLCJUb3AiOjAuMCwiTGVmdCI6MC4wLCJSaWdodCI6MC4wLCJCb3R0b20iOjAuMH0sIlBhZGRpbmciOnsiJGlkIjoiMjY2MCIsIlRvcCI6MC4wLCJMZWZ0IjowLjAsIlJpZ2h0IjowLjAsIkJvdHRvbSI6MC4wfSwiQmFja2dyb3VuZCI6eyIkaWQiOiIyNjYxIiwiQ29sb3IiOnsiJGlkIjoiMjY2MiIsIkEiOjAsIlIiOjI1NSwiRyI6MjU1LCJCIjoyNTV9fSwiSXNWaXNpYmxlIjp0cnVlLCJXaWR0aCI6MC4wLCJIZWlnaHQiOjAuMCwiQm9yZGVyU3R5bGUiOnsiJGlkIjoiMjY2MyIsIkxpbmVDb2xvciI6bnVsbCwiTGluZVdlaWdodCI6MC4wLCJMaW5lVHlwZSI6MCwiUGFyZW50U3R5bGUiOm51bGx9LCJQYXJlbnRTdHlsZSI6bnVsbH0sIkRhdGVTdHlsZSI6eyIkaWQiOiIyNjY0IiwiRm9udFNldHRpbmdzIjp7IiRpZCI6IjI2NjUiLCJGb250U2l6ZSI6MTAsIkZvbnROYW1lIjoiQ2FsaWJyaSIsIklzQm9sZCI6ZmFsc2UsIklzSXRhbGljIjpmYWxzZSwiSXNVbmRlcmxpbmVkIjpmYWxzZSwiUGFyZW50U3R5bGUiOm51bGx9LCJBdXRvU2l6ZSI6MCwiRm9yZWdyb3VuZCI6eyIkaWQiOiIyNjY2IiwiQ29sb3IiOnsiJGlkIjoiMjY2NyIsIkEiOjI1NSwiUiI6MjU1LCJHIjoxOTIsIkIiOjB9fSwiTWF4V2lkdGgiOjIwMC4wLCJNYXhIZWlnaHQiOiJJbmZpbml0eSIsIlNtYXJ0Rm9yZWdyb3VuZElzQWN0aXZlIjpmYWxzZSwiSG9yaXpvbnRhbEFsaWdubWVudCI6MiwiVmVydGljYWxBbGlnbm1lbnQiOjEsIlNtYXJ0Rm9yZWdyb3VuZCI6bnVsbCwiQmFja2dyb3VuZEZpbGxUeXBlIjowLCJNYXJnaW4iOnsiJGlkIjoiMjY2OCIsIlRvcCI6MC4wLCJMZWZ0IjowLjAsIlJpZ2h0IjowLjAsIkJvdHRvbSI6MC4wfSwiUGFkZGluZyI6eyIkaWQiOiIyNjY5IiwiVG9wIjowLjAsIkxlZnQiOjAuMCwiUmlnaHQiOjAuMCwiQm90dG9tIjowLjB9LCJCYWNrZ3JvdW5kIjp7IiRpZCI6IjI2NzAiLCJDb2xvciI6eyIkaWQiOiIyNjcxIiwiQSI6MCwiUiI6MjU1LCJHIjoyNTUsIkIiOjI1NX19LCJJc1Zpc2libGUiOnRydWUsIldpZHRoIjowLjAsIkhlaWdodCI6MC4wLCJCb3JkZXJTdHlsZSI6eyIkaWQiOiIyNjcyIiwiTGluZUNvbG9yIjpudWxsLCJMaW5lV2VpZ2h0IjowLjAsIkxpbmVUeXBlIjowLCJQYXJlbnRTdHlsZSI6bnVsbH0sIlBhcmVudFN0eWxlIjpudWxsfSwiRGF0ZUZvcm1hdCI6eyIkaWQiOiIyNj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NzQiLCJGb3JtYXQiOjAsIklzVmlzaWJsZSI6ZmFsc2UsIkxhc3RLbm93blZpc2liaWxpdHlTdGF0ZSI6ZmFsc2V9LCJJc1Zpc2libGUiOnRydWUsIlBhcmVudFN0eWxlIjpudWxsfSwiSW5kZXgiOjE2LCJTbWFydER1cmF0aW9uQWN0aXZhdGVkIjpmYWxzZSwiRGF0ZUZvcm1hdCI6eyIkcmVmIjoiMjY3MyJ9LCJXZWVrTnVtYmVyaW5nIjp7IiRpZCI6IjI2NzUiLCJGb3JtYXQiOjAsIklzVmlzaWJsZSI6ZmFsc2UsIkxhc3RLbm93blZpc2liaWxpdHlTdGF0ZSI6ZmFsc2V9LCJCYXNlbGluZURhdGEiOnsiJGlkIjoiMjY3NiIsIlN0YXJ0RGF0ZSI6IjIwMjYtMDctMDFUMDA6MDA6MDAiLCJFbmREYXRlIjoiMjAyNi0wNy0xNVQyMzo1OTowMCJ9LCJJZCI6IjRhMGQ3ZjdjLWY5MmEtNDUyOC05YWU0LThlNmIwODA3NzQwZiIsIkltcG9ydElkIjpudWxsLCJUaXRsZSI6IkV4dGVyaW9yIHBhaW50aW5nIGFuZCBmaW5pc2hpbmciLCJOb3RlIjpudWxsLCJIeXBlcmxpbmsiOnsiJGlkIjoiMjY3NyIsIkFkZHJlc3MiOiIiLCJTdWJBZGRyZXNzIjoiIn0sIklzQ2hhbmdlZCI6ZmFsc2UsIklzTmV3IjpmYWxzZX19XSwiX21pbGVzdG9uZXMiOltdLCJJZCI6IjAwMDAwMDAwLTAwMDAtMDAwMC0wMDAwLTAwMDAwMDAwMDAwMCIsIklzU2luZ2xlSXRlbVJvdyI6dHJ1ZX1dLCJJbmRleCI6MSwiSWQiOiIyYzMwYmY1Zi1lZTVlLTQ3NDAtYThjNi0yMWU0ZTA5OGI2YzgiLCJIZWFkZXJUZXh0IjoiRXh0ZXJpb3IgcGFpbnRpbmciLCJJc0RlZmF1bHQiOmZhbHNlLCJTdHlsZSI6eyIkaWQiOiIyNjc4IiwiSGVhZGVyU3R5bGUiOnsiJGlkIjoiMjY3OSIsIlRleHRTdHlsZSI6eyIkaWQiOiIyNjgwIiwiRm9udFNldHRpbmdzIjp7IiRpZCI6IjI2ODEiLCJGb250U2l6ZSI6MTEsIkZvbnROYW1lIjoiQ2FsaWJyaSIsIklzQm9sZCI6ZmFsc2UsIklzSXRhbGljIjpmYWxzZSwiSXNVbmRlcmxpbmVkIjpmYWxzZSwiUGFyZW50U3R5bGUiOm51bGx9LCJBdXRvU2l6ZSI6MiwiRm9yZWdyb3VuZCI6eyIkaWQiOiIyNjgyIiwiQ29sb3IiOnsiJGlkIjoiMjY4MyIsIkEiOjI1NSwiUiI6MjU1LCJHIjoxODMsIkIiOjh9fSwiTWF4V2lkdGgiOjQ5Ljc2NjUzMDA5NzY5OTE4OSwiTWF4SGVpZ2h0IjoiSW5maW5pdHkiLCJTbWFydEZvcmVncm91bmRJc0FjdGl2ZSI6ZmFsc2UsIkhvcml6b250YWxBbGlnbm1lbnQiOjAsIlZlcnRpY2FsQWxpZ25tZW50IjowLCJTbWFydEZvcmVncm91bmQiOm51bGwsIkJhY2tncm91bmRGaWxsVHlwZSI6MCwiTWFyZ2luIjp7IiRpZCI6IjI2ODQiLCJUb3AiOjAuMCwiTGVmdCI6MC4wLCJSaWdodCI6MC4wLCJCb3R0b20iOjAuMH0sIlBhZGRpbmciOnsiJGlkIjoiMjY4NSIsIlRvcCI6MC4wLCJMZWZ0IjowLjAsIlJpZ2h0IjowLjAsIkJvdHRvbSI6MC4wfSwiQmFja2dyb3VuZCI6eyIkaWQiOiIyNjg2IiwiQ29sb3IiOnsiJGlkIjoiMjY4NyIsIkEiOjI1NSwiUiI6MCwiRyI6MCwiQiI6MH19LCJJc1Zpc2libGUiOnRydWUsIldpZHRoIjowLjAsIkhlaWdodCI6MC4wLCJCb3JkZXJTdHlsZSI6bnVsbCwiUGFyZW50U3R5bGUiOm51bGx9LCJSZWN0YW5nbGVTdHlsZSI6eyIkaWQiOiIyNjg4IiwiTWFyZ2luIjp7IiRpZCI6IjI2ODkiLCJUb3AiOjAuMCwiTGVmdCI6MC4wLCJSaWdodCI6MC4wLCJCb3R0b20iOjAuMH0sIlBhZGRpbmciOnsiJGlkIjoiMjY5MCIsIlRvcCI6MC4wLCJMZWZ0IjowLjAsIlJpZ2h0IjowLjAsIkJvdHRvbSI6MC4wfSwiQmFja2dyb3VuZCI6eyIkaWQiOiIyNjkxIiwiQ29sb3IiOnsiJGlkIjoiMjY5MiIsIkEiOjEyNywiUiI6NjcsIkciOjgzLCJCIjo5N319LCJJc1Zpc2libGUiOnRydWUsIldpZHRoIjowLjAsIkhlaWdodCI6MC4wLCJCb3JkZXJTdHlsZSI6eyIkaWQiOiIyNjkzIiwiTGluZUNvbG9yIjp7IiRpZCI6IjI2OTQiLCIkdHlwZSI6Ik5MUkUuQ29tbW9uLkRvbS5Tb2xpZENvbG9yQnJ1c2gsIE5MUkUuQ29tbW9uIiwiQ29sb3IiOnsiJGlkIjoiMjY5NSIsIkEiOjI1NSwiUiI6MjU1LCJHIjoyNTUsIkIiOjI1NX19LCJMaW5lV2VpZ2h0IjowLjAsIkxpbmVUeXBlIjowLCJQYXJlbnRTdHlsZSI6bnVsbH0sIlBhcmVudFN0eWxlIjpudWxsfSwiTWFyZ2luIjp7IiRpZCI6IjI2OTYiLCJUb3AiOjAuMCwiTGVmdCI6MC4wLCJSaWdodCI6MC4wLCJCb3R0b20iOjAuMH0sIlBhZGRpbmciOnsiJGlkIjoiMjY5NyIsIlRvcCI6MC4wLCJMZWZ0IjowLjAsIlJpZ2h0IjowLjAsIkJvdHRvbSI6MC4wfSwiQmFja2dyb3VuZCI6bnVsbCwiSXNWaXNpYmxlIjp0cnVlLCJXaWR0aCI6MC4wLCJIZWlnaHQiOjAuMCwiQm9yZGVyU3R5bGUiOm51bGwsIlBhcmVudFN0eWxlIjpudWxsfSwiQmFja2dyb3VuZFN0eWxlIjp7IiRpZCI6IjI2OTgiLCJNYXJnaW4iOnsiJGlkIjoiMjY5OSIsIlRvcCI6MC4wLCJMZWZ0IjowLjAsIlJpZ2h0IjowLjAsIkJvdHRvbSI6MC4wfSwiUGFkZGluZyI6eyIkaWQiOiIyNzAwIiwiVG9wIjowLjAsIkxlZnQiOjAuMCwiUmlnaHQiOjAuMCwiQm90dG9tIjowLjB9LCJCYWNrZ3JvdW5kIjp7IiRpZCI6IjI3MDEiLCJDb2xvciI6eyIkaWQiOiIyNzAyIiwiQSI6NTEsIlIiOjIwMCwiRyI6MjAwLCJCIjoyMDB9fSwiSXNWaXNpYmxlIjp0cnVlLCJXaWR0aCI6MC4wLCJIZWlnaHQiOjAuMCwiQm9yZGVyU3R5bGUiOnsiJGlkIjoiMjcwMyIsIkxpbmVDb2xvciI6eyIkaWQiOiIyNzA0IiwiJHR5cGUiOiJOTFJFLkNvbW1vbi5Eb20uU29saWRDb2xvckJydXNoLCBOTFJFLkNvbW1vbiIsIkNvbG9yIjp7IiRpZCI6IjI3MDUiLCJBIjoyNTUsIlIiOjIzNCwiRyI6MjIsIkIiOjMwfX0sIkxpbmVXZWlnaHQiOjAuMCwiTGluZVR5cGUiOjAsIlBhcmVudFN0eWxlIjpudWxsfSwiUGFyZW50U3R5bGUiOm51bGx9LCJNYXJnaW4iOnsiJGlkIjoiMjcwNiIsIlRvcCI6MC4wLCJMZWZ0IjowLjAsIlJpZ2h0IjowLjAsIkJvdHRvbSI6MC4wfSwiUGFkZGluZyI6eyIkaWQiOiIyNzA3IiwiVG9wIjowLjAsIkxlZnQiOjAuMCwiUmlnaHQiOjAuMCwiQm90dG9tIjowLjB9LCJJc1Zpc2libGUiOnRydWUsIldpZHRoIjowLjAsIkhlaWdodCI6MC4wLCJCb3JkZXJTdHlsZSI6eyIkaWQiOiIyNzA4IiwiTGluZUNvbG9yIjpudWxsLCJMaW5lV2VpZ2h0IjowLjAsIkxpbmVUeXBlIjowLCJQYXJlbnRTdHlsZSI6bnVsbH0sIlBhcmVudFN0eWxlIjpudWxsfX0seyIkaWQiOiIyNzA5IiwiX3Jvd3MiOltdLCJJbmRleCI6MzEsIklkIjoiNDQ4YTFmZTUtOWVkZi00NTk5LWE1N2MtZTdjODI3ZWI4NzYzIiwiSGVhZGVyVGV4dCI6bnVsbCwiSXNEZWZhdWx0Ijp0cnVlLCJTdHlsZSI6eyIkaWQiOiIyNzEwIiwiSGVhZGVyU3R5bGUiOnsiJGlkIjoiMjcxMSIsIlRleHRTdHlsZSI6eyIkaWQiOiIyNzEyIiwiRm9udFNldHRpbmdzIjp7IiRpZCI6IjI3MTMiLCJGb250U2l6ZSI6MTEsIkZvbnROYW1lIjoiQ2FsaWJyaSIsIklzQm9sZCI6ZmFsc2UsIklzSXRhbGljIjpmYWxzZSwiSXNVbmRlcmxpbmVkIjpmYWxzZSwiUGFyZW50U3R5bGUiOm51bGx9LCJBdXRvU2l6ZSI6MiwiRm9yZWdyb3VuZCI6eyIkaWQiOiIyNzE0IiwiQ29sb3IiOnsiJGlkIjoiMjcxN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3MTYiLCJUb3AiOjAuMCwiTGVmdCI6MC4wLCJSaWdodCI6MC4wLCJCb3R0b20iOjAuMH0sIlBhZGRpbmciOnsiJGlkIjoiMjcxNyIsIlRvcCI6MC4wLCJMZWZ0IjowLjAsIlJpZ2h0IjowLjAsIkJvdHRvbSI6MC4wfSwiQmFja2dyb3VuZCI6eyIkaWQiOiIyNzE4IiwiQ29sb3IiOnsiJGlkIjoiMjcxOSIsIkEiOjI1NSwiUiI6MCwiRyI6MCwiQiI6MH19LCJJc1Zpc2libGUiOnRydWUsIldpZHRoIjowLjAsIkhlaWdodCI6MC4wLCJCb3JkZXJTdHlsZSI6bnVsbCwiUGFyZW50U3R5bGUiOm51bGx9LCJSZWN0YW5nbGVTdHlsZSI6eyIkaWQiOiIyNzIwIiwiTWFyZ2luIjp7IiRpZCI6IjI3MjEiLCJUb3AiOjAuMCwiTGVmdCI6MC4wLCJSaWdodCI6MC4wLCJCb3R0b20iOjAuMH0sIlBhZGRpbmciOnsiJGlkIjoiMjcyMiIsIlRvcCI6MC4wLCJMZWZ0IjowLjAsIlJpZ2h0IjowLjAsIkJvdHRvbSI6MC4wfSwiQmFja2dyb3VuZCI6eyIkaWQiOiIyNzIzIiwiQ29sb3IiOnsiJGlkIjoiMjcyNCIsIkEiOjYzLCJSIjoyNSwiRyI6MTA3LCJCIjozNn19LCJJc1Zpc2libGUiOnRydWUsIldpZHRoIjowLjAsIkhlaWdodCI6MC4wLCJCb3JkZXJTdHlsZSI6eyIkaWQiOiIyNzI1IiwiTGluZUNvbG9yIjp7IiRpZCI6IjI3MjYiLCIkdHlwZSI6Ik5MUkUuQ29tbW9uLkRvbS5Tb2xpZENvbG9yQnJ1c2gsIE5MUkUuQ29tbW9uIiwiQ29sb3IiOnsiJGlkIjoiMjcyNyIsIkEiOjI1NSwiUiI6MjU1LCJHIjoyNTUsIkIiOjI1NX19LCJMaW5lV2VpZ2h0IjowLjAsIkxpbmVUeXBlIjowLCJQYXJlbnRTdHlsZSI6bnVsbH0sIlBhcmVudFN0eWxlIjpudWxsfSwiTWFyZ2luIjp7IiRpZCI6IjI3MjgiLCJUb3AiOjAuMCwiTGVmdCI6MC4wLCJSaWdodCI6MC4wLCJCb3R0b20iOjAuMH0sIlBhZGRpbmciOnsiJGlkIjoiMjcyOSIsIlRvcCI6MC4wLCJMZWZ0IjowLjAsIlJpZ2h0IjowLjAsIkJvdHRvbSI6MC4wfSwiQmFja2dyb3VuZCI6bnVsbCwiSXNWaXNpYmxlIjp0cnVlLCJXaWR0aCI6MC4wLCJIZWlnaHQiOjAuMCwiQm9yZGVyU3R5bGUiOm51bGwsIlBhcmVudFN0eWxlIjpudWxsfSwiQmFja2dyb3VuZFN0eWxlIjp7IiRpZCI6IjI3MzAiLCJNYXJnaW4iOnsiJGlkIjoiMjczMSIsIlRvcCI6MC4wLCJMZWZ0IjowLjAsIlJpZ2h0IjowLjAsIkJvdHRvbSI6MC4wfSwiUGFkZGluZyI6eyIkaWQiOiIyNzMyIiwiVG9wIjowLjAsIkxlZnQiOjAuMCwiUmlnaHQiOjAuMCwiQm90dG9tIjowLjB9LCJCYWNrZ3JvdW5kIjp7IiRpZCI6IjI3MzMiLCJDb2xvciI6eyIkaWQiOiIyNzM0IiwiQSI6NTEsIlIiOjIwMCwiRyI6MjAwLCJCIjoyMDB9fSwiSXNWaXNpYmxlIjp0cnVlLCJXaWR0aCI6MC4wLCJIZWlnaHQiOjAuMCwiQm9yZGVyU3R5bGUiOnsiJGlkIjoiMjczNSIsIkxpbmVDb2xvciI6eyIkaWQiOiIyNzM2IiwiJHR5cGUiOiJOTFJFLkNvbW1vbi5Eb20uU29saWRDb2xvckJydXNoLCBOTFJFLkNvbW1vbiIsIkNvbG9yIjp7IiRpZCI6IjI3MzciLCJBIjoyNTUsIlIiOjIzNCwiRyI6MjIsIkIiOjMwfX0sIkxpbmVXZWlnaHQiOjAuMCwiTGluZVR5cGUiOjAsIlBhcmVudFN0eWxlIjpudWxsfSwiUGFyZW50U3R5bGUiOm51bGx9LCJNYXJnaW4iOnsiJGlkIjoiMjczOCIsIlRvcCI6MC4wLCJMZWZ0IjowLjAsIlJpZ2h0IjowLjAsIkJvdHRvbSI6MC4wfSwiUGFkZGluZyI6eyIkaWQiOiIyNzM5IiwiVG9wIjowLjAsIkxlZnQiOjAuMCwiUmlnaHQiOjAuMCwiQm90dG9tIjowLjB9LCJJc1Zpc2libGUiOnRydWUsIldpZHRoIjowLjAsIkhlaWdodCI6MC4wLCJCb3JkZXJTdHlsZSI6eyIkaWQiOiIyNzQwIiwiTGluZUNvbG9yIjpudWxsLCJMaW5lV2VpZ2h0IjowLjAsIkxpbmVUeXBlIjowLCJQYXJlbnRTdHlsZSI6bnVsbH0sIlBhcmVudFN0eWxlIjpudWxsfX1dLCJJZCI6ImU4OWRmZDg5LWU3MmUtNGNiOS04YjlkLTU1Yzc1M2ZhOWMzMCIsIkluZGV4Ijo2LCJIZWFkZXJUZXh0IjoiRXh0ZXJpb3IgZmluaXNoaW5nIiwiU3R5bGUiOnsiJGlkIjoiMjc0MSIsIlN0eWxlSWQiOiJiMjRmODA0NS1mNjliLTRhNDMtODI5Zi1hNTY1MDNmZGNkNjkiLCJIZWFkZXJTdHlsZSI6eyIkaWQiOiIyNzQyIiwiVGV4dElzVmVydGljYWwiOmZhbHNlLCJUZXh0U3R5bGUiOnsiJGlkIjoiMjc0MyIsIkZvbnRTZXR0aW5ncyI6eyIkaWQiOiIyNzQ0IiwiRm9udFNpemUiOjExLCJGb250TmFtZSI6IkNhbGlicmkiLCJJc0JvbGQiOmZhbHNlLCJJc0l0YWxpYyI6ZmFsc2UsIklzVW5kZXJsaW5lZCI6ZmFsc2UsIlBhcmVudFN0eWxlIjpudWxsfSwiQXV0b1NpemUiOjIsIkZvcmVncm91bmQiOnsiJGlkIjoiMjc0NSIsIkNvbG9yIjp7IiRpZCI6IjI3NDY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yNzQ3IiwiVG9wIjowLjAsIkxlZnQiOjAuMCwiUmlnaHQiOjAuMCwiQm90dG9tIjowLjB9LCJQYWRkaW5nIjp7IiRpZCI6IjI3NDgiLCJUb3AiOjAuMCwiTGVmdCI6MC4wLCJSaWdodCI6MC4wLCJCb3R0b20iOjAuMH0sIkJhY2tncm91bmQiOnsiJGlkIjoiMjc0OSIsIkNvbG9yIjp7IiRpZCI6IjI3NTAiLCJBIjoyNTUsIlIiOjI1NSwiRyI6MjU1LCJCIjoyNTV9fSwiSXNWaXNpYmxlIjp0cnVlLCJXaWR0aCI6MC4wLCJIZWlnaHQiOjAuMCwiQm9yZGVyU3R5bGUiOm51bGwsIlBhcmVudFN0eWxlIjpudWxsfSwiUmVjdGFuZ2xlU3R5bGUiOnsiJGlkIjoiMjc1MSIsIk1hcmdpbiI6eyIkaWQiOiIyNzUyIiwiVG9wIjowLjAsIkxlZnQiOjAuMCwiUmlnaHQiOjAuMCwiQm90dG9tIjowLjB9LCJQYWRkaW5nIjp7IiRpZCI6IjI3NTMiLCJUb3AiOjAuMCwiTGVmdCI6MC4wLCJSaWdodCI6MC4wLCJCb3R0b20iOjAuMH0sIkJhY2tncm91bmQiOnsiJGlkIjoiMjc1NCIsIkNvbG9yIjp7IiRpZCI6IjI3NTUiLCJBIjoyNTUsIlIiOjQ4LCJHIjo2MCwiQiI6NzB9fSwiSXNWaXNpYmxlIjp0cnVlLCJXaWR0aCI6MC4wLCJIZWlnaHQiOjAuMCwiQm9yZGVyU3R5bGUiOnsiJGlkIjoiMjc1NiIsIkxpbmVDb2xvciI6eyIkaWQiOiIyNzU3IiwiJHR5cGUiOiJOTFJFLkNvbW1vbi5Eb20uU29saWRDb2xvckJydXNoLCBOTFJFLkNvbW1vbiIsIkNvbG9yIjp7IiRpZCI6IjI3NTgiLCJBIjoyNTUsIlIiOjI1NSwiRyI6MjU1LCJCIjoyNTV9fSwiTGluZVdlaWdodCI6MC4wLCJMaW5lVHlwZSI6MCwiUGFyZW50U3R5bGUiOm51bGx9LCJQYXJlbnRTdHlsZSI6bnVsbH0sIk1hcmdpbiI6eyIkaWQiOiIyNzU5IiwiVG9wIjowLjAsIkxlZnQiOjAuMCwiUmlnaHQiOjAuMCwiQm90dG9tIjowLjB9LCJQYWRkaW5nIjp7IiRpZCI6IjI3NjAiLCJUb3AiOjAuMCwiTGVmdCI6MC4wLCJSaWdodCI6MC4wLCJCb3R0b20iOjAuMH0sIkJhY2tncm91bmQiOm51bGwsIklzVmlzaWJsZSI6dHJ1ZSwiV2lkdGgiOjAuMCwiSGVpZ2h0IjowLjAsIkJvcmRlclN0eWxlIjpudWxsLCJQYXJlbnRTdHlsZSI6bnVsbH0sIkJhY2tncm91bmRTdHlsZSI6eyIkaWQiOiIyNzYxIiwiTWFyZ2luIjp7IiRpZCI6IjI3NjIiLCJUb3AiOjAuMCwiTGVmdCI6MC4wLCJSaWdodCI6MC4wLCJCb3R0b20iOjAuMH0sIlBhZGRpbmciOnsiJGlkIjoiMjc2MyIsIlRvcCI6MC4wLCJMZWZ0IjowLjAsIlJpZ2h0IjowLjAsIkJvdHRvbSI6MC4wfSwiQmFja2dyb3VuZCI6eyIkaWQiOiIyNzY0IiwiQ29sb3IiOnsiJGlkIjoiMjc2NSIsIkEiOjUxLCJSIjoyMDAsIkciOjIwMCwiQiI6MjAwfX0sIklzVmlzaWJsZSI6dHJ1ZSwiV2lkdGgiOjAuMCwiSGVpZ2h0IjowLjAsIkJvcmRlclN0eWxlIjp7IiRpZCI6IjI3NjYiLCJMaW5lQ29sb3IiOnsiJGlkIjoiMjc2NyIsIiR0eXBlIjoiTkxSRS5Db21tb24uRG9tLlNvbGlkQ29sb3JCcnVzaCwgTkxSRS5Db21tb24iLCJDb2xvciI6eyIkaWQiOiIyNzY4IiwiQSI6MjU1LCJSIjoyMzQsIkciOjIyLCJCIjozMH19LCJMaW5lV2VpZ2h0IjowLjAsIkxpbmVUeXBlIjowLCJQYXJlbnRTdHlsZSI6bnVsbH0sIlBhcmVudFN0eWxlIjpudWxsfSwiSXNBYm92ZVRpbWViYW5kIjpmYWxzZSwiU3BhY2luZyI6MywiRGVmYXVsdFN3aW1sYW5lVGFza1N0eWxlIjp7IiRpZCI6IjI3NjkiLCIkdHlwZSI6Ik5MUkUuQ29tbW9uLkRvbS5TdHlsZXMuRXhwbGljaXRTZXRhYmxlVGFza1N0eWxlLCBOTFJFLkNvbW1vbiIsIlNoYXBlIjoxLCJTaGFwZVRoaWNrbmVzcyI6MCwiRHVyYXRpb25Gb3JtYXQiOjAsIkluY2x1ZGVOb25Xb3JraW5nRGF5c0luRHVyYXRpb24iOmZhbHNlLCJQZXJjZW50YWdlQ29tcGxldGVTdHlsZSI6eyIkaWQiOiIyNzcwIiwiRm9udFNldHRpbmdzIjp7IiRpZCI6IjI3NzEiLCJGb250U2l6ZSI6MTAsIkZvbnROYW1lIjoiQ2FsaWJyaSIsIklzQm9sZCI6ZmFsc2UsIklzSXRhbGljIjpmYWxzZSwiSXNVbmRlcmxpbmVkIjpmYWxzZSwiUGFyZW50U3R5bGUiOm51bGx9LCJBdXRvU2l6ZSI6MCwiRm9yZWdyb3VuZCI6eyIkaWQiOiIyNzcyIiwiQ29sb3IiOnsiJGlkIjoiMjc3M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Nzc0IiwiVG9wIjowLjAsIkxlZnQiOjAuMCwiUmlnaHQiOjAuMCwiQm90dG9tIjowLjB9LCJQYWRkaW5nIjp7IiRpZCI6IjI3NzUiLCJUb3AiOjAuMCwiTGVmdCI6MC4wLCJSaWdodCI6MC4wLCJCb3R0b20iOjAuMH0sIkJhY2tncm91bmQiOnsiJGlkIjoiMjc3NiIsIkNvbG9yIjp7IiRpZCI6IjI3NzciLCJBIjo4OSwiUiI6MCwiRyI6MCwiQiI6MH19LCJJc1Zpc2libGUiOnRydWUsIldpZHRoIjowLjAsIkhlaWdodCI6MC4wLCJCb3JkZXJTdHlsZSI6eyIkaWQiOiIyNzc4IiwiTGluZUNvbG9yIjpudWxsLCJMaW5lV2VpZ2h0IjowLjAsIkxpbmVUeXBlIjowLCJQYXJlbnRTdHlsZSI6bnVsbH0sIlBhcmVudFN0eWxlIjpudWxsfSwiRHVyYXRpb25TdHlsZSI6eyIkaWQiOiIyNzc5IiwiRm9udFNldHRpbmdzIjp7IiRpZCI6IjI3ODAiLCJGb250U2l6ZSI6MTAsIkZvbnROYW1lIjoiQ2FsaWJyaSIsIklzQm9sZCI6ZmFsc2UsIklzSXRhbGljIjpmYWxzZSwiSXNVbmRlcmxpbmVkIjpmYWxzZSwiUGFyZW50U3R5bGUiOm51bGx9LCJBdXRvU2l6ZSI6MCwiRm9yZWdyb3VuZCI6eyIkaWQiOiIyNzgxIiwiQ29sb3IiOnsiJGlkIjoiMjc4M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3ODMiLCJUb3AiOjAuMCwiTGVmdCI6MC4wLCJSaWdodCI6MC4wLCJCb3R0b20iOjAuMH0sIlBhZGRpbmciOnsiJGlkIjoiMjc4NCIsIlRvcCI6MC4wLCJMZWZ0IjowLjAsIlJpZ2h0IjowLjAsIkJvdHRvbSI6MC4wfSwiQmFja2dyb3VuZCI6eyIkaWQiOiIyNzg1IiwiQ29sb3IiOnsiJGlkIjoiMjc4NiIsIkEiOjI1NSwiUiI6MjM3LCJHIjoxMjUsIkIiOjQ5fX0sIklzVmlzaWJsZSI6dHJ1ZSwiV2lkdGgiOjAuMCwiSGVpZ2h0IjowLjAsIkJvcmRlclN0eWxlIjp7IiRpZCI6IjI3ODciLCJMaW5lQ29sb3IiOm51bGwsIkxpbmVXZWlnaHQiOjAuMCwiTGluZVR5cGUiOjAsIlBhcmVudFN0eWxlIjpudWxsfSwiUGFyZW50U3R5bGUiOm51bGx9LCJIb3Jpem9udGFsQ29ubmVjdG9yU3R5bGUiOnsiJGlkIjoiMjc4OCIsIkxpbmVDb2xvciI6eyIkaWQiOiIyNzg5IiwiJHR5cGUiOiJOTFJFLkNvbW1vbi5Eb20uU29saWRDb2xvckJydXNoLCBOTFJFLkNvbW1vbiIsIkNvbG9yIjp7IiRpZCI6IjI3OTAiLCJBIjoyNTUsIlIiOjAsIkciOjAsIkIiOjB9fSwiTGluZVdlaWdodCI6MC4wLCJMaW5lVHlwZSI6MCwiUGFyZW50U3R5bGUiOm51bGx9LCJWZXJ0aWNhbENvbm5lY3RvclN0eWxlIjp7IiRpZCI6IjI3OTEiLCJMaW5lQ29sb3IiOnsiJGlkIjoiMjc5MiIsIiR0eXBlIjoiTkxSRS5Db21tb24uRG9tLlNvbGlkQ29sb3JCcnVzaCwgTkxSRS5Db21tb24iLCJDb2xvciI6eyIkaWQiOiIyNzkz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jc5NCIsIlNoYXBlU3R5bGUiOnsiJGlkIjoiMjc5NSIsIk1hcmdpbiI6eyIkaWQiOiIyNzk2IiwiVG9wIjowLjAsIkxlZnQiOjAuMCwiUmlnaHQiOjAuMCwiQm90dG9tIjowLjB9LCJQYWRkaW5nIjp7IiRpZCI6IjI3OTciLCJUb3AiOjAuMCwiTGVmdCI6MC4wLCJSaWdodCI6MC4wLCJCb3R0b20iOjAuMH0sIkJhY2tncm91bmQiOnsiJGlkIjoiMjc5OCIsIkNvbG9yIjp7IiRpZCI6IjI3OTkiLCJBIjoxNTMsIlIiOjAsIkciOjAsIkIiOjB9fSwiSXNWaXNpYmxlIjp0cnVlLCJXaWR0aCI6MC4wLCJIZWlnaHQiOjAuMCwiQm9yZGVyU3R5bGUiOnsiJGlkIjoiMjgwMCIsIkxpbmVDb2xvciI6eyIkaWQiOiIyODAxIiwiJHR5cGUiOiJOTFJFLkNvbW1vbi5Eb20uU29saWRDb2xvckJydXNoLCBOTFJFLkNvbW1vbiIsIkNvbG9yIjp7IiRpZCI6IjI4MDIiLCJBIjoyNTUsIlIiOjI1NSwiRyI6MCwiQiI6MH19LCJMaW5lV2VpZ2h0IjowLjAsIkxpbmVUeXBlIjowLCJQYXJlbnRTdHlsZSI6bnVsbH0sIlBhcmVudFN0eWxlIjpudWxsfSwiTWFyZ2luIjp7IiRpZCI6IjI4MDMiLCJUb3AiOjAuMCwiTGVmdCI6MC4wLCJSaWdodCI6MC4wLCJCb3R0b20iOjAuMH0sIlBhZGRpbmciOnsiJGlkIjoiMjgwNCIsIlRvcCI6MC4wLCJMZWZ0IjowLjAsIlJpZ2h0IjowLjAsIkJvdHRvbSI6MC4wfSwiQmFja2dyb3VuZCI6bnVsbCwiSXNWaXNpYmxlIjp0cnVlLCJXaWR0aCI6MC4wLCJIZWlnaHQiOjAuMCwiQm9yZGVyU3R5bGUiOm51bGwsIlBhcmVudFN0eWxlIjpudWxsfSwiU2hhcGVTdHlsZSI6eyIkaWQiOiIyODA1IiwiTWFyZ2luIjp7IiRpZCI6IjI4MDYiLCJUb3AiOjAuMCwiTGVmdCI6NC4wLCJSaWdodCI6NC4wLCJCb3R0b20iOjAuMH0sIlBhZGRpbmciOnsiJGlkIjoiMjgwNyIsIlRvcCI6MC4wLCJMZWZ0IjowLjAsIlJpZ2h0IjowLjAsIkJvdHRvbSI6MC4wfSwiQmFja2dyb3VuZCI6eyIkaWQiOiIyODA4IiwiQ29sb3IiOnsiJGlkIjoiMjgwOSIsIkEiOjI1NSwiUiI6MjUsIkciOjEwNywiQiI6MzZ9fSwiSXNWaXNpYmxlIjp0cnVlLCJXaWR0aCI6MC4wLCJIZWlnaHQiOjEwLjAsIkJvcmRlclN0eWxlIjp7IiRpZCI6IjI4MTAiLCJMaW5lQ29sb3IiOnsiJGlkIjoiMjgxMSIsIiR0eXBlIjoiTkxSRS5Db21tb24uRG9tLlNvbGlkQ29sb3JCcnVzaCwgTkxSRS5Db21tb24iLCJDb2xvciI6eyIkaWQiOiIyODEyIiwiQSI6MjU1LCJSIjoyMzQsIkciOjIyLCJCIjozMH19LCJMaW5lV2VpZ2h0IjowLjAsIkxpbmVUeXBlIjowLCJQYXJlbnRTdHlsZSI6bnVsbH0sIlBhcmVudFN0eWxlIjpudWxsfSwiVGl0bGVTdHlsZSI6eyIkaWQiOiIyODEzIiwiRm9udFNldHRpbmdzIjp7IiRpZCI6IjI4MTQiLCJGb250U2l6ZSI6MTEsIkZvbnROYW1lIjoiQ2FsaWJyaSIsIklzQm9sZCI6ZmFsc2UsIklzSXRhbGljIjpmYWxzZSwiSXNVbmRlcmxpbmVkIjpmYWxzZSwiUGFyZW50U3R5bGUiOm51bGx9LCJBdXRvU2l6ZSI6MCwiRm9yZWdyb3VuZCI6eyIkaWQiOiIyODE1IiwiQ29sb3IiOnsiJGlkIjoiMjgxN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ODE3IiwiVG9wIjowLjAsIkxlZnQiOjAuMCwiUmlnaHQiOjAuMCwiQm90dG9tIjowLjB9LCJQYWRkaW5nIjp7IiRpZCI6IjI4MTgiLCJUb3AiOjAuMCwiTGVmdCI6MC4wLCJSaWdodCI6MC4wLCJCb3R0b20iOjAuMH0sIkJhY2tncm91bmQiOnsiJGlkIjoiMjgxOSIsIkNvbG9yIjp7IiRpZCI6IjI4MjAiLCJBIjoyNTUsIlIiOjAsIkciOjAsIkIiOjB9fSwiSXNWaXNpYmxlIjp0cnVlLCJXaWR0aCI6MC4wLCJIZWlnaHQiOjAuMCwiQm9yZGVyU3R5bGUiOnsiJGlkIjoiMjgyMSIsIkxpbmVDb2xvciI6bnVsbCwiTGluZVdlaWdodCI6MC4wLCJMaW5lVHlwZSI6MCwiUGFyZW50U3R5bGUiOm51bGx9LCJQYXJlbnRTdHlsZSI6bnVsbH0sIkRhdGVTdHlsZSI6eyIkaWQiOiIyODIyIiwiRm9udFNldHRpbmdzIjp7IiRpZCI6IjI4MjMiLCJGb250U2l6ZSI6MTAsIkZvbnROYW1lIjoiQ2FsaWJyaSIsIklzQm9sZCI6ZmFsc2UsIklzSXRhbGljIjpmYWxzZSwiSXNVbmRlcmxpbmVkIjpmYWxzZSwiUGFyZW50U3R5bGUiOm51bGx9LCJBdXRvU2l6ZSI6MCwiRm9yZWdyb3VuZCI6eyIkaWQiOiIyODI0IiwiQ29sb3IiOnsiJGlkIjoiMjgyN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yODI2IiwiVG9wIjowLjAsIkxlZnQiOjAuMCwiUmlnaHQiOjAuMCwiQm90dG9tIjowLjB9LCJQYWRkaW5nIjp7IiRpZCI6IjI4MjciLCJUb3AiOjAuMCwiTGVmdCI6MC4wLCJSaWdodCI6MC4wLCJCb3R0b20iOjAuMH0sIkJhY2tncm91bmQiOnsiJGlkIjoiMjgyOCIsIkNvbG9yIjp7IiRpZCI6IjI4MjkiLCJBIjoyNTUsIlIiOjE0LCJHIjo0MCwiQiI6NjV9fSwiSXNWaXNpYmxlIjp0cnVlLCJXaWR0aCI6MC4wLCJIZWlnaHQiOjAuMCwiQm9yZGVyU3R5bGUiOnsiJGlkIjoiMjgzMCIsIkxpbmVDb2xvciI6bnVsbCwiTGluZVdlaWdodCI6MC4wLCJMaW5lVHlwZSI6MCwiUGFyZW50U3R5bGUiOm51bGx9LCJQYXJlbnRTdHlsZSI6bnVsbH0sIkRhdGVGb3JtYXQiOnsiJGlkIjoiMjgz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MyIiwiRm9ybWF0IjowLCJJc1Zpc2libGUiOmZhbHNlLCJMYXN0S25vd25WaXNpYmlsaXR5U3RhdGUiOmZhbHNlfSwiSXNWaXNpYmxlIjp0cnVlLCJQYXJlbnRTdHlsZSI6bnVsbCwiX2V4cGxpY2l0bHlTZXQiOnsiJGlkIjoiMjgz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ODM0IiwiU2hhcGUiOjEsIkNvbm5lY3Rvck1hcmdpbiI6eyIkaWQiOiIyODM1IiwiVG9wIjowLjAsIkxlZnQiOjIuMCwiUmlnaHQiOjIuMCwiQm90dG9tIjowLjB9LCJDb25uZWN0b3JTdHlsZSI6eyIkaWQiOiIyODM2IiwiTGluZUNvbG9yIjp7IiRpZCI6IjI4MzciLCIkdHlwZSI6Ik5MUkUuQ29tbW9uLkRvbS5Tb2xpZENvbG9yQnJ1c2gsIE5MUkUuQ29tbW9uIiwiQ29sb3IiOnsiJGlkIjoiMjgzOCIsIkEiOjEyNywiUiI6MTMsIkciOjUzLCJCIjoxOH19LCJMaW5lV2VpZ2h0IjoxLjAsIkxpbmVUeXBlIjowLCJQYXJlbnRTdHlsZSI6bnVsbH0sIklzQmVsb3dUaW1lYmFuZCI6ZmFsc2UsIlBvc2l0aW9uT25UYXNrIjoxLCJIaWRlRGF0ZSI6ZmFsc2UsIlNoYXBlU2l6ZSI6MCwiU3BhY2luZyI6MC4wLCJQYWRkaW5nIjp7IiRpZCI6IjI4MzkiLCJUb3AiOjUuMCwiTGVmdCI6My4wLCJSaWdodCI6MC4wLCJCb3R0b20iOjIuMH0sIlNoYXBlU3R5bGUiOnsiJGlkIjoiMjg0MCIsIk1hcmdpbiI6eyIkaWQiOiIyODQxIiwiVG9wIjowLjAsIkxlZnQiOjAuMCwiUmlnaHQiOjAuMCwiQm90dG9tIjowLjB9LCJQYWRkaW5nIjp7IiRpZCI6IjI4NDIiLCJUb3AiOjAuMCwiTGVmdCI6MC4wLCJSaWdodCI6MC4wLCJCb3R0b20iOjAuMH0sIkJhY2tncm91bmQiOnsiJGlkIjoiMjg0MyIsIkNvbG9yIjp7IiRpZCI6IjI4NDQiLCJBIjoyNTUsIlIiOjEzLCJHIjo1MywiQiI6MTh9fSwiSXNWaXNpYmxlIjp0cnVlLCJXaWR0aCI6MTIuMCwiSGVpZ2h0IjoxNC4wLCJCb3JkZXJTdHlsZSI6eyIkaWQiOiIyODQ1IiwiTGluZUNvbG9yIjp7IiRpZCI6IjI4NDYiLCIkdHlwZSI6Ik5MUkUuQ29tbW9uLkRvbS5Tb2xpZENvbG9yQnJ1c2gsIE5MUkUuQ29tbW9uIiwiQ29sb3IiOnsiJGlkIjoiMjg0NyIsIkEiOjI1NSwiUiI6MjU1LCJHIjoyNTUsIkIiOjI1NX19LCJMaW5lV2VpZ2h0IjowLjAsIkxpbmVUeXBlIjowLCJQYXJlbnRTdHlsZSI6bnVsbH0sIlBhcmVudFN0eWxlIjpudWxsfSwiVGl0bGVTdHlsZSI6eyIkaWQiOiIyODQ4IiwiRm9udFNldHRpbmdzIjp7IiRpZCI6IjI4NDkiLCJGb250U2l6ZSI6MTEsIkZvbnROYW1lIjoiQ2FsaWJyaSIsIklzQm9sZCI6ZmFsc2UsIklzSXRhbGljIjpmYWxzZSwiSXNVbmRlcmxpbmVkIjpmYWxzZSwiUGFyZW50U3R5bGUiOm51bGx9LCJBdXRvU2l6ZSI6MCwiRm9yZWdyb3VuZCI6eyIkaWQiOiIyODUwIiwiQ29sb3IiOnsiJGlkIjoiMjg1M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ODUyIiwiVG9wIjowLjAsIkxlZnQiOjAuMCwiUmlnaHQiOjAuMCwiQm90dG9tIjowLjB9LCJQYWRkaW5nIjp7IiRpZCI6IjI4NTMiLCJUb3AiOjAuMCwiTGVmdCI6MC4wLCJSaWdodCI6MC4wLCJCb3R0b20iOjAuMH0sIkJhY2tncm91bmQiOnsiJGlkIjoiMjg1NCIsIkNvbG9yIjp7IiRpZCI6IjI4NTUiLCJBIjoyNTUsIlIiOjAsIkciOjAsIkIiOjB9fSwiSXNWaXNpYmxlIjp0cnVlLCJXaWR0aCI6MC4wLCJIZWlnaHQiOjAuMCwiQm9yZGVyU3R5bGUiOnsiJGlkIjoiMjg1NiIsIkxpbmVDb2xvciI6bnVsbCwiTGluZVdlaWdodCI6MC4wLCJMaW5lVHlwZSI6MCwiUGFyZW50U3R5bGUiOm51bGx9LCJQYXJlbnRTdHlsZSI6bnVsbH0sIkRhdGVTdHlsZSI6eyIkaWQiOiIyODU3IiwiRm9udFNldHRpbmdzIjp7IiRpZCI6IjI4NTgiLCJGb250U2l6ZSI6MTAsIkZvbnROYW1lIjoiQ2FsaWJyaSIsIklzQm9sZCI6ZmFsc2UsIklzSXRhbGljIjpmYWxzZSwiSXNVbmRlcmxpbmVkIjpmYWxzZSwiUGFyZW50U3R5bGUiOm51bGx9LCJBdXRvU2l6ZSI6MCwiRm9yZWdyb3VuZCI6eyIkaWQiOiIyODU5IiwiQ29sb3IiOnsiJGlkIjoiMjg2M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ODYxIiwiVG9wIjowLjAsIkxlZnQiOjAuMCwiUmlnaHQiOjAuMCwiQm90dG9tIjowLjB9LCJQYWRkaW5nIjp7IiRpZCI6IjI4NjIiLCJUb3AiOjAuMCwiTGVmdCI6MC4wLCJSaWdodCI6MC4wLCJCb3R0b20iOjAuMH0sIkJhY2tncm91bmQiOnsiJGlkIjoiMjg2MyIsIkNvbG9yIjp7IiRpZCI6IjI4NjQiLCJBIjoyNTUsIlIiOjE0LCJHIjo0MCwiQiI6NjV9fSwiSXNWaXNpYmxlIjp0cnVlLCJXaWR0aCI6MC4wLCJIZWlnaHQiOjAuMCwiQm9yZGVyU3R5bGUiOnsiJGlkIjoiMjg2NSIsIkxpbmVDb2xvciI6bnVsbCwiTGluZVdlaWdodCI6MC4wLCJMaW5lVHlwZSI6MCwiUGFyZW50U3R5bGUiOm51bGx9LCJQYXJlbnRTdHlsZSI6bnVsbH0sIkRhdGVGb3JtYXQiOnsiJGlkIjoiMjg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Y3IiwiRm9ybWF0IjowLCJJc1Zpc2libGUiOmZhbHNlLCJMYXN0S25vd25WaXNpYmlsaXR5U3RhdGUiOmZhbHNlfSwiSXNWaXNpYmxlIjpmYWxzZSwiUGFyZW50U3R5bGUiOm51bGx9LCJEZWZhdWx0U3dpbWxhbmVNaWxlc3RvbmVTdHlsZSI6eyIkaWQiOiIyODY4IiwiVGl0bGVQb3NpdGlvbiI6IkxlZnQiLCJEYXRlUG9zaXRpb24iOiJSaWdodCIsIlNoYXBlVHlwZSI6MSwiU2hhcGVTaXplIjowLCJTcGFjaW5nIjo1LCJTaGFwZVN0eWxlIjp7IiRpZCI6IjI4NjkiLCJNYXJnaW4iOnsiJGlkIjoiMjg3MCIsIlRvcCI6MC4wLCJMZWZ0IjowLjAsIlJpZ2h0IjowLjAsIkJvdHRvbSI6MC4wfSwiUGFkZGluZyI6eyIkaWQiOiIyODcxIiwiVG9wIjowLjAsIkxlZnQiOjAuMCwiUmlnaHQiOjAuMCwiQm90dG9tIjowLjB9LCJCYWNrZ3JvdW5kIjp7IiRpZCI6IjI4NzIiLCJDb2xvciI6eyIkaWQiOiIyODczIiwiQSI6MjU1LCJSIjoyNSwiRyI6MTA3LCJCIjozNn19LCJJc1Zpc2libGUiOnRydWUsIldpZHRoIjoxMi4wLCJIZWlnaHQiOjE0LjAsIkJvcmRlclN0eWxlIjp7IiRpZCI6IjI4NzQiLCJMaW5lQ29sb3IiOnsiJGlkIjoiMjg3NSIsIiR0eXBlIjoiTkxSRS5Db21tb24uRG9tLlNvbGlkQ29sb3JCcnVzaCwgTkxSRS5Db21tb24iLCJDb2xvciI6eyIkaWQiOiIyODc2IiwiQSI6MjU1LCJSIjoyMzQsIkciOjIyLCJCIjozMH19LCJMaW5lV2VpZ2h0IjowLjAsIkxpbmVUeXBlIjowLCJQYXJlbnRTdHlsZSI6bnVsbH0sIlBhcmVudFN0eWxlIjpudWxsfSwiVGl0bGVTdHlsZSI6eyIkaWQiOiIyODc3IiwiRm9udFNldHRpbmdzIjp7IiRpZCI6IjI4NzgiLCJGb250U2l6ZSI6MTEsIkZvbnROYW1lIjoiQ2FsaWJyaSIsIklzQm9sZCI6ZmFsc2UsIklzSXRhbGljIjpmYWxzZSwiSXNVbmRlcmxpbmVkIjpmYWxzZSwiUGFyZW50U3R5bGUiOm51bGx9LCJBdXRvU2l6ZSI6MCwiRm9yZWdyb3VuZCI6eyIkaWQiOiIyODc5IiwiQ29sb3IiOnsiJGlkIjoiMjg4MC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ODgxIiwiVG9wIjowLjAsIkxlZnQiOjAuMCwiUmlnaHQiOjAuMCwiQm90dG9tIjowLjB9LCJQYWRkaW5nIjp7IiRpZCI6IjI4ODIiLCJUb3AiOjAuMCwiTGVmdCI6MC4wLCJSaWdodCI6MC4wLCJCb3R0b20iOjAuMH0sIkJhY2tncm91bmQiOnsiJGlkIjoiMjg4MyIsIkNvbG9yIjp7IiRpZCI6IjI4ODQiLCJBIjoyNTUsIlIiOjAsIkciOjAsIkIiOjB9fSwiSXNWaXNpYmxlIjp0cnVlLCJXaWR0aCI6MC4wLCJIZWlnaHQiOjAuMCwiQm9yZGVyU3R5bGUiOnsiJGlkIjoiMjg4NSIsIkxpbmVDb2xvciI6bnVsbCwiTGluZVdlaWdodCI6MC4wLCJMaW5lVHlwZSI6MCwiUGFyZW50U3R5bGUiOm51bGx9LCJQYXJlbnRTdHlsZSI6bnVsbH0sIkRhdGVTdHlsZSI6eyIkaWQiOiIyODg2IiwiRm9udFNldHRpbmdzIjp7IiRpZCI6IjI4ODciLCJGb250U2l6ZSI6MTAsIkZvbnROYW1lIjoiQ2FsaWJyaSIsIklzQm9sZCI6ZmFsc2UsIklzSXRhbGljIjpmYWxzZSwiSXNVbmRlcmxpbmVkIjpmYWxzZSwiUGFyZW50U3R5bGUiOm51bGx9LCJBdXRvU2l6ZSI6MCwiRm9yZWdyb3VuZCI6eyIkaWQiOiIyODg4IiwiQ29sb3IiOnsiJGlkIjoiMjg4O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ODkwIiwiVG9wIjowLjAsIkxlZnQiOjAuMCwiUmlnaHQiOjAuMCwiQm90dG9tIjowLjB9LCJQYWRkaW5nIjp7IiRpZCI6IjI4OTEiLCJUb3AiOjAuMCwiTGVmdCI6MC4wLCJSaWdodCI6MC4wLCJCb3R0b20iOjAuMH0sIkJhY2tncm91bmQiOnsiJGlkIjoiMjg5MiIsIkNvbG9yIjp7IiRpZCI6IjI4OTMiLCJBIjoyNTUsIlIiOjE0LCJHIjo0MCwiQiI6NjV9fSwiSXNWaXNpYmxlIjp0cnVlLCJXaWR0aCI6MC4wLCJIZWlnaHQiOjAuMCwiQm9yZGVyU3R5bGUiOnsiJGlkIjoiMjg5NCIsIkxpbmVDb2xvciI6bnVsbCwiTGluZVdlaWdodCI6MC4wLCJMaW5lVHlwZSI6MCwiUGFyZW50U3R5bGUiOm51bGx9LCJQYXJlbnRTdHlsZSI6bnVsbH0sIkRhdGVGb3JtYXQiOnsiJGlkIjoiMjg5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k2IiwiRm9ybWF0IjowLCJJc1Zpc2libGUiOmZhbHNlLCJMYXN0S25vd25WaXNpYmlsaXR5U3RhdGUiOmZhbHNlfSwiSXNWaXNpYmxlIjp0cnVlLCJQYXJlbnRTdHlsZSI6bnVsbH0sIkRlZmF1bHRTd2ltbGFuZUFjdGl2aXR5U3R5bGUiOnsiJGlkIjoiMjg5NyIsIkhlYWRlclN0eWxlIjp7IiRpZCI6IjI4OTgiLCJUZXh0U3R5bGUiOnsiJGlkIjoiMjg5OSIsIkZvbnRTZXR0aW5ncyI6eyIkaWQiOiIyOTAwIiwiRm9udFNpemUiOjExLCJGb250TmFtZSI6IkNhbGlicmkiLCJJc0JvbGQiOmZhbHNlLCJJc0l0YWxpYyI6ZmFsc2UsIklzVW5kZXJsaW5lZCI6ZmFsc2UsIlBhcmVudFN0eWxlIjpudWxsfSwiQXV0b1NpemUiOjIsIkZvcmVncm91bmQiOnsiJGlkIjoiMjkwMSIsIkNvbG9yIjp7IiRpZCI6IjI5MD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OTAzIiwiVG9wIjowLjAsIkxlZnQiOjAuMCwiUmlnaHQiOjAuMCwiQm90dG9tIjowLjB9LCJQYWRkaW5nIjp7IiRpZCI6IjI5MDQiLCJUb3AiOjAuMCwiTGVmdCI6MC4wLCJSaWdodCI6MC4wLCJCb3R0b20iOjAuMH0sIkJhY2tncm91bmQiOnsiJGlkIjoiMjkwNSIsIkNvbG9yIjp7IiRpZCI6IjI5MDYiLCJBIjoyNTUsIlIiOjAsIkciOjAsIkIiOjB9fSwiSXNWaXNpYmxlIjp0cnVlLCJXaWR0aCI6MC4wLCJIZWlnaHQiOjAuMCwiQm9yZGVyU3R5bGUiOm51bGwsIlBhcmVudFN0eWxlIjpudWxsfSwiUmVjdGFuZ2xlU3R5bGUiOnsiJGlkIjoiMjkwNyIsIk1hcmdpbiI6eyIkaWQiOiIyOTA4IiwiVG9wIjowLjAsIkxlZnQiOjAuMCwiUmlnaHQiOjAuMCwiQm90dG9tIjowLjB9LCJQYWRkaW5nIjp7IiRpZCI6IjI5MDkiLCJUb3AiOjAuMCwiTGVmdCI6MC4wLCJSaWdodCI6MC4wLCJCb3R0b20iOjAuMH0sIkJhY2tncm91bmQiOnsiJGlkIjoiMjkxMCIsIkNvbG9yIjp7IiRpZCI6IjI5MTEiLCJBIjo2MywiUiI6MjUsIkciOjEwNywiQiI6MzZ9fSwiSXNWaXNpYmxlIjp0cnVlLCJXaWR0aCI6MC4wLCJIZWlnaHQiOjAuMCwiQm9yZGVyU3R5bGUiOnsiJGlkIjoiMjkxMiIsIkxpbmVDb2xvciI6eyIkaWQiOiIyOTEzIiwiJHR5cGUiOiJOTFJFLkNvbW1vbi5Eb20uU29saWRDb2xvckJydXNoLCBOTFJFLkNvbW1vbiIsIkNvbG9yIjp7IiRpZCI6IjI5MTQiLCJBIjoyNTUsIlIiOjI1NSwiRyI6MjU1LCJCIjoyNTV9fSwiTGluZVdlaWdodCI6MC4wLCJMaW5lVHlwZSI6MCwiUGFyZW50U3R5bGUiOm51bGx9LCJQYXJlbnRTdHlsZSI6bnVsbH0sIk1hcmdpbiI6eyIkaWQiOiIyOTE1IiwiVG9wIjowLjAsIkxlZnQiOjAuMCwiUmlnaHQiOjAuMCwiQm90dG9tIjowLjB9LCJQYWRkaW5nIjp7IiRpZCI6IjI5MTYiLCJUb3AiOjAuMCwiTGVmdCI6MC4wLCJSaWdodCI6MC4wLCJCb3R0b20iOjAuMH0sIkJhY2tncm91bmQiOm51bGwsIklzVmlzaWJsZSI6dHJ1ZSwiV2lkdGgiOjAuMCwiSGVpZ2h0IjowLjAsIkJvcmRlclN0eWxlIjpudWxsLCJQYXJlbnRTdHlsZSI6bnVsbH0sIkJhY2tncm91bmRTdHlsZSI6eyIkaWQiOiIyOTE3IiwiTWFyZ2luIjp7IiRpZCI6IjI5MTgiLCJUb3AiOjAuMCwiTGVmdCI6MC4wLCJSaWdodCI6MC4wLCJCb3R0b20iOjAuMH0sIlBhZGRpbmciOnsiJGlkIjoiMjkxOSIsIlRvcCI6MC4wLCJMZWZ0IjowLjAsIlJpZ2h0IjowLjAsIkJvdHRvbSI6MC4wfSwiQmFja2dyb3VuZCI6eyIkaWQiOiIyOTIwIiwiQ29sb3IiOnsiJGlkIjoiMjkyMSIsIkEiOjUxLCJSIjoyMDAsIkciOjIwMCwiQiI6MjAwfX0sIklzVmlzaWJsZSI6dHJ1ZSwiV2lkdGgiOjAuMCwiSGVpZ2h0IjowLjAsIkJvcmRlclN0eWxlIjp7IiRpZCI6IjI5MjIiLCJMaW5lQ29sb3IiOnsiJGlkIjoiMjkyMyIsIiR0eXBlIjoiTkxSRS5Db21tb24uRG9tLlNvbGlkQ29sb3JCcnVzaCwgTkxSRS5Db21tb24iLCJDb2xvciI6eyIkaWQiOiIyOTI0IiwiQSI6MjU1LCJSIjoyMzQsIkciOjIyLCJCIjozMH19LCJMaW5lV2VpZ2h0IjowLjAsIkxpbmVUeXBlIjowLCJQYXJlbnRTdHlsZSI6bnVsbH0sIlBhcmVudFN0eWxlIjpudWxsfSwiTWFyZ2luIjp7IiRpZCI6IjI5MjUiLCJUb3AiOjAuMCwiTGVmdCI6MC4wLCJSaWdodCI6MC4wLCJCb3R0b20iOjAuMH0sIlBhZGRpbmciOnsiJGlkIjoiMjkyNiIsIlRvcCI6MC4wLCJMZWZ0IjowLjAsIlJpZ2h0IjowLjAsIkJvdHRvbSI6MC4wfSwiSXNWaXNpYmxlIjp0cnVlLCJXaWR0aCI6MC4wLCJIZWlnaHQiOjAuMCwiQm9yZGVyU3R5bGUiOnsiJGlkIjoiMjkyNyIsIkxpbmVDb2xvciI6bnVsbCwiTGluZVdlaWdodCI6MC4wLCJMaW5lVHlwZSI6MCwiUGFyZW50U3R5bGUiOm51bGx9LCJQYXJlbnRTdHlsZSI6bnVsbH0sIk1hcmdpbiI6eyIkaWQiOiIyOTI4IiwiVG9wIjowLjAsIkxlZnQiOjAuMCwiUmlnaHQiOjAuMCwiQm90dG9tIjowLjB9LCJQYWRkaW5nIjp7IiRpZCI6IjI5MjkiLCJUb3AiOjAuMCwiTGVmdCI6MC4wLCJSaWdodCI6MC4wLCJCb3R0b20iOjAuMH0sIklzVmlzaWJsZSI6dHJ1ZSwiV2lkdGgiOjAuMCwiSGVpZ2h0IjowLjAsIkJvcmRlclN0eWxlIjp7IiRpZCI6IjI5MzAiLCJMaW5lQ29sb3IiOm51bGwsIkxpbmVXZWlnaHQiOjAuMCwiTGluZVR5cGUiOjAsIlBhcmVudFN0eWxlIjpudWxsfSwiUGFyZW50U3R5bGUiOm51bGx9fSx7IiRpZCI6IjI5MzEiLCJfYWN0aXZpdGllcyI6W3siJGlkIjoiMjkzMiIsIl9yb3dzIjpbeyIkaWQiOiIyOTMzIiwiX3Rhc2tzIjpbXSwiX21pbGVzdG9uZXMiOlt7IiRpZCI6IjI5MzQiLCJJZCI6Ijk1ZDI0MzkxLTE4NzQtNDE5Yi1hMmNkLWFhNWU3YmE1MmYyYyIsIkluZGV4IjoxNywiR3JvdXBJZCI6bnVsbCwiVGl0bGUiOiJGaXJzdCBpbnNwZWN0aW9uIiwiRGF0ZVRpbWUiOiIyMDI2LTA4LTIzVDIzOjU5OjAwIiwiUGVyY2VudGFnZUNvbXBsZXRlIjowLjAsIk5vdGUiOm51bGwsIlN0eWxlIjp7IiRpZCI6IjI5MzUiLCJUaXRsZVBvc2l0aW9uIjoiTGVmdCIsIkRhdGVQb3NpdGlvbiI6IkJlbG93IiwiU2hhcGVUeXBlIjoxLCJTaGFwZVNpemUiOjAsIlNwYWNpbmciOjUsIlNoYXBlU3R5bGUiOnsiJGlkIjoiMjkzNiIsIk1hcmdpbiI6eyIkaWQiOiIyOTM3IiwiVG9wIjowLjAsIkxlZnQiOjAuMCwiUmlnaHQiOjAuMCwiQm90dG9tIjowLjB9LCJQYWRkaW5nIjp7IiRpZCI6IjI5MzgiLCJUb3AiOjAuMCwiTGVmdCI6MC4wLCJSaWdodCI6MC4wLCJCb3R0b20iOjAuMH0sIkJhY2tncm91bmQiOnsiJGlkIjoiMjkzOSIsIkNvbG9yIjp7IiRpZCI6IjI5NDAiLCJBIjoyNTUsIlIiOjI1NSwiRyI6OTIsIkIiOjkyfX0sIklzVmlzaWJsZSI6dHJ1ZSwiV2lkdGgiOjEyLjAsIkhlaWdodCI6MTQuMCwiQm9yZGVyU3R5bGUiOnsiJGlkIjoiMjk0MSIsIkxpbmVDb2xvciI6eyIkaWQiOiIyOTQyIiwiJHR5cGUiOiJOTFJFLkNvbW1vbi5Eb20uU29saWRDb2xvckJydXNoLCBOTFJFLkNvbW1vbiIsIkNvbG9yIjp7IiRpZCI6IjI5NDMiLCJBIjoyNTUsIlIiOjIzNCwiRyI6MjIsIkIiOjMwfX0sIkxpbmVXZWlnaHQiOjAuMCwiTGluZVR5cGUiOjAsIlBhcmVudFN0eWxlIjpudWxsfSwiUGFyZW50U3R5bGUiOm51bGx9LCJUaXRsZVN0eWxlIjp7IiRpZCI6IjI5NDQiLCJGb250U2V0dGluZ3MiOnsiJGlkIjoiMjk0NSIsIkZvbnRTaXplIjoxMSwiRm9udE5hbWUiOiJDYWxpYnJpIiwiSXNCb2xkIjpmYWxzZSwiSXNJdGFsaWMiOmZhbHNlLCJJc1VuZGVybGluZWQiOmZhbHNlLCJQYXJlbnRTdHlsZSI6bnVsbH0sIkF1dG9TaXplIjoyLCJGb3JlZ3JvdW5kIjp7IiRyZWYiOiI0MTIifSwiTWF4V2lkdGgiOjUxLjgzMDc4NzY1ODY5MTQwNiwiTWF4SGVpZ2h0IjoiSW5maW5pdHkiLCJTbWFydEZvcmVncm91bmRJc0FjdGl2ZSI6ZmFsc2UsIkhvcml6b250YWxBbGlnbm1lbnQiOjIsIlZlcnRpY2FsQWxpZ25tZW50IjoxLCJTbWFydEZvcmVncm91bmQiOm51bGwsIkJhY2tncm91bmRGaWxsVHlwZSI6MCwiTWFyZ2luIjp7IiRpZCI6IjI5NDYiLCJUb3AiOjAuMCwiTGVmdCI6MC4wLCJSaWdodCI6MC4wLCJCb3R0b20iOjAuMH0sIlBhZGRpbmciOnsiJGlkIjoiMjk0NyIsIlRvcCI6MC4wLCJMZWZ0IjowLjAsIlJpZ2h0IjowLjAsIkJvdHRvbSI6MC4wfSwiQmFja2dyb3VuZCI6eyIkaWQiOiIyOTQ4IiwiQ29sb3IiOnsiJGlkIjoiMjk0OSIsIkEiOjAsIlIiOjI1NSwiRyI6MjU1LCJCIjoyNTV9fSwiSXNWaXNpYmxlIjp0cnVlLCJXaWR0aCI6MC4wLCJIZWlnaHQiOjAuMCwiQm9yZGVyU3R5bGUiOnsiJGlkIjoiMjk1MCIsIkxpbmVDb2xvciI6bnVsbCwiTGluZVdlaWdodCI6MC4wLCJMaW5lVHlwZSI6MCwiUGFyZW50U3R5bGUiOm51bGx9LCJQYXJlbnRTdHlsZSI6bnVsbH0sIkRhdGVTdHlsZSI6eyIkaWQiOiIyOTUxIiwiRm9udFNldHRpbmdzIjp7IiRpZCI6IjI5NTIiLCJGb250U2l6ZSI6MTAsIkZvbnROYW1lIjoiQ2FsaWJyaSIsIklzQm9sZCI6ZmFsc2UsIklzSXRhbGljIjpmYWxzZSwiSXNVbmRlcmxpbmVkIjpmYWxzZSwiUGFyZW50U3R5bGUiOm51bGx9LCJBdXRvU2l6ZSI6MCwiRm9yZWdyb3VuZCI6eyIkaWQiOiIyOTUzIiwiQ29sb3IiOnsiJGlkIjoiMjk1NCIsIkEiOjI1NSwiUiI6MjA3LCJHIjoyMzYsIkIiOjI0N319LCJNYXhXaWR0aCI6MjAwLjAsIk1heEhlaWdodCI6IkluZmluaXR5IiwiU21hcnRGb3JlZ3JvdW5kSXNBY3RpdmUiOmZhbHNlLCJIb3Jpem9udGFsQWxpZ25tZW50IjoxLCJWZXJ0aWNhbEFsaWdubWVudCI6MSwiU21hcnRGb3JlZ3JvdW5kIjpudWxsLCJCYWNrZ3JvdW5kRmlsbFR5cGUiOjAsIk1hcmdpbiI6eyIkaWQiOiIyOTU1IiwiVG9wIjowLjAsIkxlZnQiOjAuMCwiUmlnaHQiOjAuMCwiQm90dG9tIjowLjB9LCJQYWRkaW5nIjp7IiRpZCI6IjI5NTYiLCJUb3AiOjAuMCwiTGVmdCI6MC4wLCJSaWdodCI6MC4wLCJCb3R0b20iOjAuMH0sIkJhY2tncm91bmQiOnsiJGlkIjoiMjk1NyIsIkNvbG9yIjp7IiRpZCI6IjI5NTgiLCJBIjowLCJSIjoyNTUsIkciOjI1NSwiQiI6MjU1fX0sIklzVmlzaWJsZSI6ZmFsc2UsIldpZHRoIjowLjAsIkhlaWdodCI6MC4wLCJCb3JkZXJTdHlsZSI6eyIkaWQiOiIyOTU5IiwiTGluZUNvbG9yIjpudWxsLCJMaW5lV2VpZ2h0IjowLjAsIkxpbmVUeXBlIjowLCJQYXJlbnRTdHlsZSI6bnVsbH0sIlBhcmVudFN0eWxlIjpudWxsfSwiRGF0ZUZvcm1hdCI6eyIkaWQiOiIyOTY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NjEiLCJGb3JtYXQiOjAsIklzVmlzaWJsZSI6ZmFsc2UsIkxhc3RLbm93blZpc2liaWxpdHlTdGF0ZSI6ZmFsc2V9LCJJc1Zpc2libGUiOnRydWUsIlBhcmVudFN0eWxlIjpudWxsfSwiSHlwZXJsaW5rIjpudWxsLCJCYXNlbGluZURhdGEiOnsiJGlkIjoiMjk2MiIsIkRhdGUiOiIyMDI2LTA4LTIzVDIzOjU5OjAwIn0sIkltcG9ydElkIjoiIn0seyIkaWQiOiIyOTYzIiwiSWQiOiJhMTM0ZDhlYi0yOGEzLTRjZmItYmY2NC0yZDk2MDA5MGVkMjgiLCJJbmRleCI6MTgsIkdyb3VwSWQiOm51bGwsIlRpdGxlIjoiU2lnbi1vZmYiLCJEYXRlVGltZSI6IjIwMjYtMDgtMjhUMjM6NTk6MDAiLCJQZXJjZW50YWdlQ29tcGxldGUiOm51bGwsIk5vdGUiOm51bGwsIlN0eWxlIjp7IiRpZCI6IjI5NjQiLCJUaXRsZVBvc2l0aW9uIjoiQWJvdmUiLCJEYXRlUG9zaXRpb24iOiJCZWxvdyIsIlNoYXBlVHlwZSI6MSwiU2hhcGVTaXplIjowLCJTcGFjaW5nIjo1LCJTaGFwZVN0eWxlIjp7IiRpZCI6IjI5NjUiLCJNYXJnaW4iOnsiJGlkIjoiMjk2NiIsIlRvcCI6MC4wLCJMZWZ0IjowLjAsIlJpZ2h0IjowLjAsIkJvdHRvbSI6MC4wfSwiUGFkZGluZyI6eyIkaWQiOiIyOTY3IiwiVG9wIjowLjAsIkxlZnQiOjAuMCwiUmlnaHQiOjAuMCwiQm90dG9tIjowLjB9LCJCYWNrZ3JvdW5kIjp7IiRpZCI6IjI5NjgiLCJDb2xvciI6eyIkaWQiOiIyOTY5IiwiQSI6MjU1LCJSIjoyNTUsIkciOjkyLCJCIjo5Mn19LCJJc1Zpc2libGUiOnRydWUsIldpZHRoIjoxMi4wLCJIZWlnaHQiOjE0LjAsIkJvcmRlclN0eWxlIjp7IiRpZCI6IjI5NzAiLCJMaW5lQ29sb3IiOnsiJGlkIjoiMjk3MSIsIiR0eXBlIjoiTkxSRS5Db21tb24uRG9tLlNvbGlkQ29sb3JCcnVzaCwgTkxSRS5Db21tb24iLCJDb2xvciI6eyIkaWQiOiIyOTcyIiwiQSI6MjU1LCJSIjoyMzQsIkciOjIyLCJCIjozMH19LCJMaW5lV2VpZ2h0IjowLjAsIkxpbmVUeXBlIjowLCJQYXJlbnRTdHlsZSI6bnVsbH0sIlBhcmVudFN0eWxlIjpudWxsfSwiVGl0bGVTdHlsZSI6eyIkaWQiOiIyOTczIiwiRm9udFNldHRpbmdzIjp7IiRpZCI6IjI5NzQiLCJGb250U2l6ZSI6MTEsIkZvbnROYW1lIjoiQ2FsaWJyaSIsIklzQm9sZCI6ZmFsc2UsIklzSXRhbGljIjpmYWxzZSwiSXNVbmRlcmxpbmVkIjpmYWxzZSwiUGFyZW50U3R5bGUiOm51bGx9LCJBdXRvU2l6ZSI6MCwiRm9yZWdyb3VuZCI6eyIkcmVmIjoiNDEyIn0sIk1heFdpZHRoIjoyMDAuMCwiTWF4SGVpZ2h0IjoiSW5maW5pdHkiLCJTbWFydEZvcmVncm91bmRJc0FjdGl2ZSI6ZmFsc2UsIkhvcml6b250YWxBbGlnbm1lbnQiOjEsIlZlcnRpY2FsQWxpZ25tZW50IjoxLCJTbWFydEZvcmVncm91bmQiOm51bGwsIkJhY2tncm91bmRGaWxsVHlwZSI6MCwiTWFyZ2luIjp7IiRpZCI6IjI5NzUiLCJUb3AiOjAuMCwiTGVmdCI6MC4wLCJSaWdodCI6MC4wLCJCb3R0b20iOjAuMH0sIlBhZGRpbmciOnsiJGlkIjoiMjk3NiIsIlRvcCI6MC4wLCJMZWZ0IjowLjAsIlJpZ2h0IjowLjAsIkJvdHRvbSI6MC4wfSwiQmFja2dyb3VuZCI6eyIkaWQiOiIyOTc3IiwiQ29sb3IiOnsiJGlkIjoiMjk3OCIsIkEiOjAsIlIiOjI1NSwiRyI6MjU1LCJCIjoyNTV9fSwiSXNWaXNpYmxlIjp0cnVlLCJXaWR0aCI6MC4wLCJIZWlnaHQiOjAuMCwiQm9yZGVyU3R5bGUiOnsiJGlkIjoiMjk3OSIsIkxpbmVDb2xvciI6bnVsbCwiTGluZVdlaWdodCI6MC4wLCJMaW5lVHlwZSI6MCwiUGFyZW50U3R5bGUiOm51bGx9LCJQYXJlbnRTdHlsZSI6bnVsbH0sIkRhdGVTdHlsZSI6eyIkaWQiOiIyOTgwIiwiRm9udFNldHRpbmdzIjp7IiRpZCI6IjI5ODEiLCJGb250U2l6ZSI6MTAsIkZvbnROYW1lIjoiQ2FsaWJyaSIsIklzQm9sZCI6ZmFsc2UsIklzSXRhbGljIjpmYWxzZSwiSXNVbmRlcmxpbmVkIjpmYWxzZSwiUGFyZW50U3R5bGUiOm51bGx9LCJBdXRvU2l6ZSI6MCwiRm9yZWdyb3VuZCI6eyIkaWQiOiIyOTgyIiwiQ29sb3IiOnsiJGlkIjoiMjk4MyIsIkEiOjI1NSwiUiI6MjA3LCJHIjoyMzYsIkIiOjI0N319LCJNYXhXaWR0aCI6MjAwLjAsIk1heEhlaWdodCI6IkluZmluaXR5IiwiU21hcnRGb3JlZ3JvdW5kSXNBY3RpdmUiOmZhbHNlLCJIb3Jpem9udGFsQWxpZ25tZW50IjoxLCJWZXJ0aWNhbEFsaWdubWVudCI6MSwiU21hcnRGb3JlZ3JvdW5kIjpudWxsLCJCYWNrZ3JvdW5kRmlsbFR5cGUiOjAsIk1hcmdpbiI6eyIkaWQiOiIyOTg0IiwiVG9wIjowLjAsIkxlZnQiOjAuMCwiUmlnaHQiOjAuMCwiQm90dG9tIjowLjB9LCJQYWRkaW5nIjp7IiRpZCI6IjI5ODUiLCJUb3AiOjAuMCwiTGVmdCI6MC4wLCJSaWdodCI6MC4wLCJCb3R0b20iOjAuMH0sIkJhY2tncm91bmQiOnsiJGlkIjoiMjk4NiIsIkNvbG9yIjp7IiRpZCI6IjI5ODciLCJBIjowLCJSIjoyNTUsIkciOjI1NSwiQiI6MjU1fX0sIklzVmlzaWJsZSI6ZmFsc2UsIldpZHRoIjowLjAsIkhlaWdodCI6MC4wLCJCb3JkZXJTdHlsZSI6eyIkaWQiOiIyOTg4IiwiTGluZUNvbG9yIjpudWxsLCJMaW5lV2VpZ2h0IjowLjAsIkxpbmVUeXBlIjowLCJQYXJlbnRTdHlsZSI6bnVsbH0sIlBhcmVudFN0eWxlIjpudWxsfSwiRGF0ZUZvcm1hdCI6eyIkaWQiOiIyOT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OTAiLCJGb3JtYXQiOjAsIklzVmlzaWJsZSI6ZmFsc2UsIkxhc3RLbm93blZpc2liaWxpdHlTdGF0ZSI6ZmFsc2V9LCJJc1Zpc2libGUiOnRydWUsIlBhcmVudFN0eWxlIjpudWxsfSwiSHlwZXJsaW5rIjpudWxsLCJCYXNlbGluZURhdGEiOnsiJGlkIjoiMjk5MSIsIkRhdGUiOiIyMDI2LTA4LTI4VDIzOjU5OjAwIn0sIkltcG9ydElkIjoiIn1dLCJJZCI6IjBkMzkwZDhmLTRiZTktNGJiMC1iNjY5LWZiNzQ1YjJlMWQ2NyIsIklzU2luZ2xlSXRlbVJvdyI6ZmFsc2V9XSwiSW5kZXgiOjEsIklkIjoiZGY1MzAxZTgtYmQ3YS00ZjZjLWIwNzAtZWI4YTUwNzI2OTU4IiwiSGVhZGVyVGV4dCI6IkFwcHJvdmFsIiwiSXNEZWZhdWx0IjpmYWxzZSwiU3R5bGUiOnsiJGlkIjoiMjk5MiIsIkhlYWRlclN0eWxlIjp7IiRpZCI6IjI5OTMiLCJUZXh0U3R5bGUiOnsiJGlkIjoiMjk5NCIsIkZvbnRTZXR0aW5ncyI6eyIkaWQiOiIyOTk1IiwiRm9udFNpemUiOjExLCJGb250TmFtZSI6IkNhbGlicmkiLCJJc0JvbGQiOmZhbHNlLCJJc0l0YWxpYyI6ZmFsc2UsIklzVW5kZXJsaW5lZCI6ZmFsc2UsIlBhcmVudFN0eWxlIjpudWxsfSwiQXV0b1NpemUiOjIsIkZvcmVncm91bmQiOnsiJGlkIjoiMjk5NiIsIkNvbG9yIjp7IiRpZCI6IjI5OTciLCJBIjoyNTUsIlIiOjI1NSwiRyI6MTgzLCJCIjo4fX0sIk1heFdpZHRoIjo0OS43NjY1MzAwOTc2OTkxODksIk1heEhlaWdodCI6IkluZmluaXR5IiwiU21hcnRGb3JlZ3JvdW5kSXNBY3RpdmUiOmZhbHNlLCJIb3Jpem9udGFsQWxpZ25tZW50IjowLCJWZXJ0aWNhbEFsaWdubWVudCI6MCwiU21hcnRGb3JlZ3JvdW5kIjpudWxsLCJCYWNrZ3JvdW5kRmlsbFR5cGUiOjAsIk1hcmdpbiI6eyIkaWQiOiIyOTk4IiwiVG9wIjowLjAsIkxlZnQiOjAuMCwiUmlnaHQiOjAuMCwiQm90dG9tIjowLjB9LCJQYWRkaW5nIjp7IiRpZCI6IjI5OTkiLCJUb3AiOjAuMCwiTGVmdCI6MC4wLCJSaWdodCI6MC4wLCJCb3R0b20iOjAuMH0sIkJhY2tncm91bmQiOnsiJGlkIjoiMzAwMCIsIkNvbG9yIjp7IiRpZCI6IjMwMDEiLCJBIjoyNTUsIlIiOjAsIkciOjAsIkIiOjB9fSwiSXNWaXNpYmxlIjp0cnVlLCJXaWR0aCI6MC4wLCJIZWlnaHQiOjAuMCwiQm9yZGVyU3R5bGUiOm51bGwsIlBhcmVudFN0eWxlIjpudWxsfSwiUmVjdGFuZ2xlU3R5bGUiOnsiJGlkIjoiMzAwMiIsIk1hcmdpbiI6eyIkaWQiOiIzMDAzIiwiVG9wIjowLjAsIkxlZnQiOjAuMCwiUmlnaHQiOjAuMCwiQm90dG9tIjowLjB9LCJQYWRkaW5nIjp7IiRpZCI6IjMwMDQiLCJUb3AiOjAuMCwiTGVmdCI6MC4wLCJSaWdodCI6MC4wLCJCb3R0b20iOjAuMH0sIkJhY2tncm91bmQiOnsiJGlkIjoiMzAwNSIsIkNvbG9yIjp7IiRpZCI6IjMwMDYiLCJBIjoxMjcsIlIiOjY3LCJHIjo4MywiQiI6OTd9fSwiSXNWaXNpYmxlIjp0cnVlLCJXaWR0aCI6MC4wLCJIZWlnaHQiOjAuMCwiQm9yZGVyU3R5bGUiOnsiJGlkIjoiMzAwNyIsIkxpbmVDb2xvciI6eyIkaWQiOiIzMDA4IiwiJHR5cGUiOiJOTFJFLkNvbW1vbi5Eb20uU29saWRDb2xvckJydXNoLCBOTFJFLkNvbW1vbiIsIkNvbG9yIjp7IiRpZCI6IjMwMDkiLCJBIjoyNTUsIlIiOjI1NSwiRyI6MCwiQiI6MH19LCJMaW5lV2VpZ2h0IjowLjAsIkxpbmVUeXBlIjowLCJQYXJlbnRTdHlsZSI6bnVsbH0sIlBhcmVudFN0eWxlIjpudWxsfSwiTWFyZ2luIjp7IiRpZCI6IjMwMTAiLCJUb3AiOjAuMCwiTGVmdCI6MC4wLCJSaWdodCI6MC4wLCJCb3R0b20iOjAuMH0sIlBhZGRpbmciOnsiJGlkIjoiMzAxMSIsIlRvcCI6MC4wLCJMZWZ0IjowLjAsIlJpZ2h0IjowLjAsIkJvdHRvbSI6MC4wfSwiQmFja2dyb3VuZCI6bnVsbCwiSXNWaXNpYmxlIjp0cnVlLCJXaWR0aCI6MC4wLCJIZWlnaHQiOjAuMCwiQm9yZGVyU3R5bGUiOm51bGwsIlBhcmVudFN0eWxlIjpudWxsfSwiQmFja2dyb3VuZFN0eWxlIjp7IiRpZCI6IjMwMTIiLCJNYXJnaW4iOnsiJGlkIjoiMzAxMyIsIlRvcCI6MC4wLCJMZWZ0IjowLjAsIlJpZ2h0IjowLjAsIkJvdHRvbSI6MC4wfSwiUGFkZGluZyI6eyIkaWQiOiIzMDE0IiwiVG9wIjowLjAsIkxlZnQiOjAuMCwiUmlnaHQiOjAuMCwiQm90dG9tIjowLjB9LCJCYWNrZ3JvdW5kIjp7IiRpZCI6IjMwMTUiLCJDb2xvciI6eyIkaWQiOiIzMDE2IiwiQSI6NTEsIlIiOjIwMCwiRyI6MjAwLCJCIjoyMDB9fSwiSXNWaXNpYmxlIjp0cnVlLCJXaWR0aCI6MC4wLCJIZWlnaHQiOjAuMCwiQm9yZGVyU3R5bGUiOnsiJGlkIjoiMzAxNyIsIkxpbmVDb2xvciI6eyIkaWQiOiIzMDE4IiwiJHR5cGUiOiJOTFJFLkNvbW1vbi5Eb20uU29saWRDb2xvckJydXNoLCBOTFJFLkNvbW1vbiIsIkNvbG9yIjp7IiRpZCI6IjMwMTkiLCJBIjoyNTUsIlIiOjIzNCwiRyI6MjIsIkIiOjMwfX0sIkxpbmVXZWlnaHQiOjAuMCwiTGluZVR5cGUiOjAsIlBhcmVudFN0eWxlIjpudWxsfSwiUGFyZW50U3R5bGUiOm51bGx9LCJNYXJnaW4iOnsiJGlkIjoiMzAyMCIsIlRvcCI6MC4wLCJMZWZ0IjowLjAsIlJpZ2h0IjowLjAsIkJvdHRvbSI6MC4wfSwiUGFkZGluZyI6eyIkaWQiOiIzMDIxIiwiVG9wIjowLjAsIkxlZnQiOjAuMCwiUmlnaHQiOjAuMCwiQm90dG9tIjowLjB9LCJJc1Zpc2libGUiOnRydWUsIldpZHRoIjowLjAsIkhlaWdodCI6MC4wLCJCb3JkZXJTdHlsZSI6eyIkaWQiOiIzMDIyIiwiTGluZUNvbG9yIjpudWxsLCJMaW5lV2VpZ2h0IjowLjAsIkxpbmVUeXBlIjowLCJQYXJlbnRTdHlsZSI6bnVsbH0sIlBhcmVudFN0eWxlIjpudWxsfX0seyIkaWQiOiIzMDIzIiwiX3Jvd3MiOltdLCJJbmRleCI6MzUsIklkIjoiOWY2MGFiZjktYjJiOS00M2RlLWI2N2YtODJkNGIyZjVhZjQ0IiwiSGVhZGVyVGV4dCI6bnVsbCwiSXNEZWZhdWx0Ijp0cnVlLCJTdHlsZSI6eyIkaWQiOiIzMDI0IiwiSGVhZGVyU3R5bGUiOnsiJGlkIjoiMzAyNSIsIlRleHRTdHlsZSI6eyIkaWQiOiIzMDI2IiwiRm9udFNldHRpbmdzIjp7IiRpZCI6IjMwMjciLCJGb250U2l6ZSI6MTEsIkZvbnROYW1lIjoiQ2FsaWJyaSIsIklzQm9sZCI6ZmFsc2UsIklzSXRhbGljIjpmYWxzZSwiSXNVbmRlcmxpbmVkIjpmYWxzZSwiUGFyZW50U3R5bGUiOm51bGx9LCJBdXRvU2l6ZSI6MiwiRm9yZWdyb3VuZCI6eyIkaWQiOiIzMDI4IiwiQ29sb3IiOnsiJGlkIjoiMzAyO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MwMzAiLCJUb3AiOjAuMCwiTGVmdCI6MC4wLCJSaWdodCI6MC4wLCJCb3R0b20iOjAuMH0sIlBhZGRpbmciOnsiJGlkIjoiMzAzMSIsIlRvcCI6MC4wLCJMZWZ0IjowLjAsIlJpZ2h0IjowLjAsIkJvdHRvbSI6MC4wfSwiQmFja2dyb3VuZCI6eyIkaWQiOiIzMDMyIiwiQ29sb3IiOnsiJGlkIjoiMzAzMyIsIkEiOjI1NSwiUiI6MCwiRyI6MCwiQiI6MH19LCJJc1Zpc2libGUiOnRydWUsIldpZHRoIjowLjAsIkhlaWdodCI6MC4wLCJCb3JkZXJTdHlsZSI6bnVsbCwiUGFyZW50U3R5bGUiOm51bGx9LCJSZWN0YW5nbGVTdHlsZSI6eyIkaWQiOiIzMDM0IiwiTWFyZ2luIjp7IiRpZCI6IjMwMzUiLCJUb3AiOjAuMCwiTGVmdCI6MC4wLCJSaWdodCI6MC4wLCJCb3R0b20iOjAuMH0sIlBhZGRpbmciOnsiJGlkIjoiMzAzNiIsIlRvcCI6MC4wLCJMZWZ0IjowLjAsIlJpZ2h0IjowLjAsIkJvdHRvbSI6MC4wfSwiQmFja2dyb3VuZCI6eyIkaWQiOiIzMDM3IiwiQ29sb3IiOnsiJGlkIjoiMzAzOCIsIkEiOjEyNywiUiI6MTUsIkciOjE1OCwiQiI6MjEzfX0sIklzVmlzaWJsZSI6dHJ1ZSwiV2lkdGgiOjAuMCwiSGVpZ2h0IjowLjAsIkJvcmRlclN0eWxlIjp7IiRpZCI6IjMwMzkiLCJMaW5lQ29sb3IiOnsiJGlkIjoiMzA0MCIsIiR0eXBlIjoiTkxSRS5Db21tb24uRG9tLlNvbGlkQ29sb3JCcnVzaCwgTkxSRS5Db21tb24iLCJDb2xvciI6eyIkaWQiOiIzMDQxIiwiQSI6MjU1LCJSIjoyNTUsIkciOjAsIkIiOjB9fSwiTGluZVdlaWdodCI6MC4wLCJMaW5lVHlwZSI6MCwiUGFyZW50U3R5bGUiOm51bGx9LCJQYXJlbnRTdHlsZSI6bnVsbH0sIk1hcmdpbiI6eyIkaWQiOiIzMDQyIiwiVG9wIjowLjAsIkxlZnQiOjAuMCwiUmlnaHQiOjAuMCwiQm90dG9tIjowLjB9LCJQYWRkaW5nIjp7IiRpZCI6IjMwNDMiLCJUb3AiOjAuMCwiTGVmdCI6MC4wLCJSaWdodCI6MC4wLCJCb3R0b20iOjAuMH0sIkJhY2tncm91bmQiOm51bGwsIklzVmlzaWJsZSI6dHJ1ZSwiV2lkdGgiOjAuMCwiSGVpZ2h0IjowLjAsIkJvcmRlclN0eWxlIjpudWxsLCJQYXJlbnRTdHlsZSI6bnVsbH0sIkJhY2tncm91bmRTdHlsZSI6eyIkaWQiOiIzMDQ0IiwiTWFyZ2luIjp7IiRpZCI6IjMwNDUiLCJUb3AiOjAuMCwiTGVmdCI6MC4wLCJSaWdodCI6MC4wLCJCb3R0b20iOjAuMH0sIlBhZGRpbmciOnsiJGlkIjoiMzA0NiIsIlRvcCI6MC4wLCJMZWZ0IjowLjAsIlJpZ2h0IjowLjAsIkJvdHRvbSI6MC4wfSwiQmFja2dyb3VuZCI6eyIkaWQiOiIzMDQ3IiwiQ29sb3IiOnsiJGlkIjoiMzA0OCIsIkEiOjUxLCJSIjoyMDAsIkciOjIwMCwiQiI6MjAwfX0sIklzVmlzaWJsZSI6dHJ1ZSwiV2lkdGgiOjAuMCwiSGVpZ2h0IjowLjAsIkJvcmRlclN0eWxlIjp7IiRpZCI6IjMwNDkiLCJMaW5lQ29sb3IiOnsiJGlkIjoiMzA1MCIsIiR0eXBlIjoiTkxSRS5Db21tb24uRG9tLlNvbGlkQ29sb3JCcnVzaCwgTkxSRS5Db21tb24iLCJDb2xvciI6eyIkaWQiOiIzMDUxIiwiQSI6MjU1LCJSIjoyMzQsIkciOjIyLCJCIjozMH19LCJMaW5lV2VpZ2h0IjowLjAsIkxpbmVUeXBlIjowLCJQYXJlbnRTdHlsZSI6bnVsbH0sIlBhcmVudFN0eWxlIjpudWxsfSwiTWFyZ2luIjp7IiRpZCI6IjMwNTIiLCJUb3AiOjAuMCwiTGVmdCI6MC4wLCJSaWdodCI6MC4wLCJCb3R0b20iOjAuMH0sIlBhZGRpbmciOnsiJGlkIjoiMzA1MyIsIlRvcCI6MC4wLCJMZWZ0IjowLjAsIlJpZ2h0IjowLjAsIkJvdHRvbSI6MC4wfSwiSXNWaXNpYmxlIjp0cnVlLCJXaWR0aCI6MC4wLCJIZWlnaHQiOjAuMCwiQm9yZGVyU3R5bGUiOnsiJGlkIjoiMzA1NCIsIkxpbmVDb2xvciI6bnVsbCwiTGluZVdlaWdodCI6MC4wLCJMaW5lVHlwZSI6MCwiUGFyZW50U3R5bGUiOm51bGx9LCJQYXJlbnRTdHlsZSI6bnVsbH19XSwiSWQiOiJlZjE2ZTI4Ni1hYTBhLTQxZWMtOWUzMi1jMjQwYzgzZTNmMzkiLCJJbmRleCI6NywiSGVhZGVyVGV4dCI6IkZpbmFsIGluc3BlY3Rpb24iLCJTdHlsZSI6eyIkaWQiOiIzMDU1IiwiU3R5bGVJZCI6IjA3MDJkZWE4LWMxMTQtNGQ3MS1iZTQwLWNkMzA2MmM0Njk3MCIsIkhlYWRlclN0eWxlIjp7IiRpZCI6IjMwNTYiLCJUZXh0SXNWZXJ0aWNhbCI6ZmFsc2UsIlRleHRTdHlsZSI6eyIkaWQiOiIzMDU3IiwiRm9udFNldHRpbmdzIjp7IiRpZCI6IjMwNTgiLCJGb250U2l6ZSI6MTEsIkZvbnROYW1lIjoiQ2FsaWJyaSIsIklzQm9sZCI6ZmFsc2UsIklzSXRhbGljIjpmYWxzZSwiSXNVbmRlcmxpbmVkIjpmYWxzZSwiUGFyZW50U3R5bGUiOm51bGx9LCJBdXRvU2l6ZSI6MiwiRm9yZWdyb3VuZCI6eyIkaWQiOiIzMDU5IiwiQ29sb3IiOnsiJGlkIjoiMzA2MCIsIkEiOjI1NSwiUiI6MjU1LCJHIjoyNTUsIkIiOjI1NX19LCJNYXhXaWR0aCI6NzEuMCwiTWF4SGVpZ2h0IjoiSW5maW5pdHkiLCJTbWFydEZvcmVncm91bmRJc0FjdGl2ZSI6ZmFsc2UsIkhvcml6b250YWxBbGlnbm1lbnQiOjAsIlZlcnRpY2FsQWxpZ25tZW50IjowLCJTbWFydEZvcmVncm91bmQiOm51bGwsIkJhY2tncm91bmRGaWxsVHlwZSI6MCwiTWFyZ2luIjp7IiRpZCI6IjMwNjEiLCJUb3AiOjAuMCwiTGVmdCI6MC4wLCJSaWdodCI6MC4wLCJCb3R0b20iOjAuMH0sIlBhZGRpbmciOnsiJGlkIjoiMzA2MiIsIlRvcCI6MC4wLCJMZWZ0IjowLjAsIlJpZ2h0IjowLjAsIkJvdHRvbSI6MC4wfSwiQmFja2dyb3VuZCI6eyIkaWQiOiIzMDYzIiwiQ29sb3IiOnsiJGlkIjoiMzA2NCIsIkEiOjI1NSwiUiI6MjU1LCJHIjoyNTUsIkIiOjI1NX19LCJJc1Zpc2libGUiOnRydWUsIldpZHRoIjowLjAsIkhlaWdodCI6MC4wLCJCb3JkZXJTdHlsZSI6bnVsbCwiUGFyZW50U3R5bGUiOm51bGx9LCJSZWN0YW5nbGVTdHlsZSI6eyIkaWQiOiIzMDY1IiwiTWFyZ2luIjp7IiRpZCI6IjMwNjYiLCJUb3AiOjAuMCwiTGVmdCI6MC4wLCJSaWdodCI6MC4wLCJCb3R0b20iOjAuMH0sIlBhZGRpbmciOnsiJGlkIjoiMzA2NyIsIlRvcCI6MC4wLCJMZWZ0IjowLjAsIlJpZ2h0IjowLjAsIkJvdHRvbSI6MC4wfSwiQmFja2dyb3VuZCI6eyIkaWQiOiIzMDY4IiwiQ29sb3IiOnsiJGlkIjoiMzA2OSIsIkEiOjI1NSwiUiI6NDgsIkciOjYwLCJCIjo3MH19LCJJc1Zpc2libGUiOnRydWUsIldpZHRoIjowLjAsIkhlaWdodCI6MC4wLCJCb3JkZXJTdHlsZSI6eyIkaWQiOiIzMDcwIiwiTGluZUNvbG9yIjp7IiRpZCI6IjMwNzEiLCIkdHlwZSI6Ik5MUkUuQ29tbW9uLkRvbS5Tb2xpZENvbG9yQnJ1c2gsIE5MUkUuQ29tbW9uIiwiQ29sb3IiOnsiJGlkIjoiMzA3MiIsIkEiOjI1NSwiUiI6MjU1LCJHIjoyNTUsIkIiOjI1NX19LCJMaW5lV2VpZ2h0IjowLjAsIkxpbmVUeXBlIjowLCJQYXJlbnRTdHlsZSI6bnVsbH0sIlBhcmVudFN0eWxlIjpudWxsfSwiTWFyZ2luIjp7IiRpZCI6IjMwNzMiLCJUb3AiOjAuMCwiTGVmdCI6MC4wLCJSaWdodCI6MC4wLCJCb3R0b20iOjAuMH0sIlBhZGRpbmciOnsiJGlkIjoiMzA3NCIsIlRvcCI6MC4wLCJMZWZ0IjowLjAsIlJpZ2h0IjowLjAsIkJvdHRvbSI6MC4wfSwiQmFja2dyb3VuZCI6bnVsbCwiSXNWaXNpYmxlIjp0cnVlLCJXaWR0aCI6MC4wLCJIZWlnaHQiOjAuMCwiQm9yZGVyU3R5bGUiOm51bGwsIlBhcmVudFN0eWxlIjpudWxsfSwiQmFja2dyb3VuZFN0eWxlIjp7IiRpZCI6IjMwNzUiLCJNYXJnaW4iOnsiJGlkIjoiMzA3NiIsIlRvcCI6MC4wLCJMZWZ0IjowLjAsIlJpZ2h0IjowLjAsIkJvdHRvbSI6MC4wfSwiUGFkZGluZyI6eyIkaWQiOiIzMDc3IiwiVG9wIjowLjAsIkxlZnQiOjAuMCwiUmlnaHQiOjAuMCwiQm90dG9tIjowLjB9LCJCYWNrZ3JvdW5kIjp7IiRpZCI6IjMwNzgiLCJDb2xvciI6eyIkaWQiOiIzMDc5IiwiQSI6NTEsIlIiOjIwMCwiRyI6MjAwLCJCIjoyMDB9fSwiSXNWaXNpYmxlIjp0cnVlLCJXaWR0aCI6MC4wLCJIZWlnaHQiOjAuMCwiQm9yZGVyU3R5bGUiOnsiJGlkIjoiMzA4MCIsIkxpbmVDb2xvciI6eyIkaWQiOiIzMDgxIiwiJHR5cGUiOiJOTFJFLkNvbW1vbi5Eb20uU29saWRDb2xvckJydXNoLCBOTFJFLkNvbW1vbiIsIkNvbG9yIjp7IiRpZCI6IjMwODIiLCJBIjoyNTUsIlIiOjIzNCwiRyI6MjIsIkIiOjMwfX0sIkxpbmVXZWlnaHQiOjAuMCwiTGluZVR5cGUiOjAsIlBhcmVudFN0eWxlIjpudWxsfSwiUGFyZW50U3R5bGUiOm51bGx9LCJJc0Fib3ZlVGltZWJhbmQiOmZhbHNlLCJTcGFjaW5nIjozLCJEZWZhdWx0U3dpbWxhbmVUYXNrU3R5bGUiOnsiJGlkIjoiMzA4MyIsIiR0eXBlIjoiTkxSRS5Db21tb24uRG9tLlN0eWxlcy5FeHBsaWNpdFNldGFibGVUYXNrU3R5bGUsIE5MUkUuQ29tbW9uIiwiU2hhcGUiOjEsIlNoYXBlVGhpY2tuZXNzIjowLCJEdXJhdGlvbkZvcm1hdCI6MCwiSW5jbHVkZU5vbldvcmtpbmdEYXlzSW5EdXJhdGlvbiI6ZmFsc2UsIlBlcmNlbnRhZ2VDb21wbGV0ZVN0eWxlIjp7IiRpZCI6IjMwODQiLCJGb250U2V0dGluZ3MiOnsiJGlkIjoiMzA4NSIsIkZvbnRTaXplIjoxMCwiRm9udE5hbWUiOiJDYWxpYnJpIiwiSXNCb2xkIjpmYWxzZSwiSXNJdGFsaWMiOmZhbHNlLCJJc1VuZGVybGluZWQiOmZhbHNlLCJQYXJlbnRTdHlsZSI6bnVsbH0sIkF1dG9TaXplIjowLCJGb3JlZ3JvdW5kIjp7IiRpZCI6IjMwODYiLCJDb2xvciI6eyIkaWQiOiIzMDg3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wODgiLCJUb3AiOjAuMCwiTGVmdCI6MC4wLCJSaWdodCI6MC4wLCJCb3R0b20iOjAuMH0sIlBhZGRpbmciOnsiJGlkIjoiMzA4OSIsIlRvcCI6MC4wLCJMZWZ0IjowLjAsIlJpZ2h0IjowLjAsIkJvdHRvbSI6MC4wfSwiQmFja2dyb3VuZCI6eyIkaWQiOiIzMDkwIiwiQ29sb3IiOnsiJGlkIjoiMzA5MSIsIkEiOjg5LCJSIjowLCJHIjowLCJCIjowfX0sIklzVmlzaWJsZSI6dHJ1ZSwiV2lkdGgiOjAuMCwiSGVpZ2h0IjowLjAsIkJvcmRlclN0eWxlIjp7IiRpZCI6IjMwOTIiLCJMaW5lQ29sb3IiOm51bGwsIkxpbmVXZWlnaHQiOjAuMCwiTGluZVR5cGUiOjAsIlBhcmVudFN0eWxlIjpudWxsfSwiUGFyZW50U3R5bGUiOm51bGx9LCJEdXJhdGlvblN0eWxlIjp7IiRpZCI6IjMwOTMiLCJGb250U2V0dGluZ3MiOnsiJGlkIjoiMzA5NCIsIkZvbnRTaXplIjoxMCwiRm9udE5hbWUiOiJDYWxpYnJpIiwiSXNCb2xkIjpmYWxzZSwiSXNJdGFsaWMiOmZhbHNlLCJJc1VuZGVybGluZWQiOmZhbHNlLCJQYXJlbnRTdHlsZSI6bnVsbH0sIkF1dG9TaXplIjowLCJGb3JlZ3JvdW5kIjp7IiRpZCI6IjMwOTUiLCJDb2xvciI6eyIkaWQiOiIzMDk2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A5NyIsIlRvcCI6MC4wLCJMZWZ0IjowLjAsIlJpZ2h0IjowLjAsIkJvdHRvbSI6MC4wfSwiUGFkZGluZyI6eyIkaWQiOiIzMDk4IiwiVG9wIjowLjAsIkxlZnQiOjAuMCwiUmlnaHQiOjAuMCwiQm90dG9tIjowLjB9LCJCYWNrZ3JvdW5kIjp7IiRpZCI6IjMwOTkiLCJDb2xvciI6eyIkaWQiOiIzMTAwIiwiQSI6MjU1LCJSIjoyMzcsIkciOjEyNSwiQiI6NDl9fSwiSXNWaXNpYmxlIjp0cnVlLCJXaWR0aCI6MC4wLCJIZWlnaHQiOjAuMCwiQm9yZGVyU3R5bGUiOnsiJGlkIjoiMzEwMSIsIkxpbmVDb2xvciI6bnVsbCwiTGluZVdlaWdodCI6MC4wLCJMaW5lVHlwZSI6MCwiUGFyZW50U3R5bGUiOm51bGx9LCJQYXJlbnRTdHlsZSI6bnVsbH0sIkhvcml6b250YWxDb25uZWN0b3JTdHlsZSI6eyIkaWQiOiIzMTAyIiwiTGluZUNvbG9yIjp7IiRpZCI6IjMxMDMiLCIkdHlwZSI6Ik5MUkUuQ29tbW9uLkRvbS5Tb2xpZENvbG9yQnJ1c2gsIE5MUkUuQ29tbW9uIiwiQ29sb3IiOnsiJGlkIjoiMzEwNCIsIkEiOjI1NSwiUiI6MCwiRyI6MCwiQiI6MH19LCJMaW5lV2VpZ2h0IjowLjAsIkxpbmVUeXBlIjowLCJQYXJlbnRTdHlsZSI6bnVsbH0sIlZlcnRpY2FsQ29ubmVjdG9yU3R5bGUiOnsiJGlkIjoiMzEwNSIsIkxpbmVDb2xvciI6eyIkaWQiOiIzMTA2IiwiJHR5cGUiOiJOTFJFLkNvbW1vbi5Eb20uU29saWRDb2xvckJydXNoLCBOTFJFLkNvbW1vbiIsIkNvbG9yIjp7IiRpZCI6IjMxMD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QmFzZWxpbmVTdHlsZSI6eyIkaWQiOiIzMTA4IiwiU2hhcGVTdHlsZSI6eyIkaWQiOiIzMTA5IiwiTWFyZ2luIjp7IiRpZCI6IjMxMTAiLCJUb3AiOjAuMCwiTGVmdCI6MC4wLCJSaWdodCI6MC4wLCJCb3R0b20iOjAuMH0sIlBhZGRpbmciOnsiJGlkIjoiMzExMSIsIlRvcCI6MC4wLCJMZWZ0IjowLjAsIlJpZ2h0IjowLjAsIkJvdHRvbSI6MC4wfSwiQmFja2dyb3VuZCI6eyIkaWQiOiIzMTEyIiwiQ29sb3IiOnsiJGlkIjoiMzExMyIsIkEiOjE1MywiUiI6MCwiRyI6MCwiQiI6MH19LCJJc1Zpc2libGUiOnRydWUsIldpZHRoIjowLjAsIkhlaWdodCI6MC4wLCJCb3JkZXJTdHlsZSI6eyIkaWQiOiIzMTE0IiwiTGluZUNvbG9yIjp7IiRpZCI6IjMxMTUiLCIkdHlwZSI6Ik5MUkUuQ29tbW9uLkRvbS5Tb2xpZENvbG9yQnJ1c2gsIE5MUkUuQ29tbW9uIiwiQ29sb3IiOnsiJGlkIjoiMzExNiIsIkEiOjI1NSwiUiI6MjU1LCJHIjowLCJCIjowfX0sIkxpbmVXZWlnaHQiOjAuMCwiTGluZVR5cGUiOjAsIlBhcmVudFN0eWxlIjpudWxsfSwiUGFyZW50U3R5bGUiOm51bGx9LCJNYXJnaW4iOnsiJGlkIjoiMzExNyIsIlRvcCI6MC4wLCJMZWZ0IjowLjAsIlJpZ2h0IjowLjAsIkJvdHRvbSI6MC4wfSwiUGFkZGluZyI6eyIkaWQiOiIzMTE4IiwiVG9wIjowLjAsIkxlZnQiOjAuMCwiUmlnaHQiOjAuMCwiQm90dG9tIjowLjB9LCJCYWNrZ3JvdW5kIjpudWxsLCJJc1Zpc2libGUiOnRydWUsIldpZHRoIjowLjAsIkhlaWdodCI6MC4wLCJCb3JkZXJTdHlsZSI6bnVsbCwiUGFyZW50U3R5bGUiOm51bGx9LCJTaGFwZVN0eWxlIjp7IiRpZCI6IjMxMTkiLCJNYXJnaW4iOnsiJGlkIjoiMzEyMCIsIlRvcCI6MC4wLCJMZWZ0Ijo0LjAsIlJpZ2h0Ijo0LjAsIkJvdHRvbSI6MC4wfSwiUGFkZGluZyI6eyIkaWQiOiIzMTIxIiwiVG9wIjowLjAsIkxlZnQiOjAuMCwiUmlnaHQiOjAuMCwiQm90dG9tIjowLjB9LCJCYWNrZ3JvdW5kIjp7IiRpZCI6IjMxMjIiLCJDb2xvciI6eyIkaWQiOiIzMTIzIiwiQSI6MjU1LCJSIjoxNSwiRyI6MTU4LCJCIjoyMTN9fSwiSXNWaXNpYmxlIjp0cnVlLCJXaWR0aCI6MC4wLCJIZWlnaHQiOjEwLjAsIkJvcmRlclN0eWxlIjp7IiRpZCI6IjMxMjQiLCJMaW5lQ29sb3IiOnsiJGlkIjoiMzEyNSIsIiR0eXBlIjoiTkxSRS5Db21tb24uRG9tLlNvbGlkQ29sb3JCcnVzaCwgTkxSRS5Db21tb24iLCJDb2xvciI6eyIkaWQiOiIzMTI2IiwiQSI6MjU1LCJSIjoyMzQsIkciOjIyLCJCIjozMH19LCJMaW5lV2VpZ2h0IjowLjAsIkxpbmVUeXBlIjowLCJQYXJlbnRTdHlsZSI6bnVsbH0sIlBhcmVudFN0eWxlIjpudWxsfSwiVGl0bGVTdHlsZSI6eyIkaWQiOiIzMTI3IiwiRm9udFNldHRpbmdzIjp7IiRpZCI6IjMxMjgiLCJGb250U2l6ZSI6MTEsIkZvbnROYW1lIjoiQ2FsaWJyaSIsIklzQm9sZCI6ZmFsc2UsIklzSXRhbGljIjpmYWxzZSwiSXNVbmRlcmxpbmVkIjpmYWxzZSwiUGFyZW50U3R5bGUiOm51bGx9LCJBdXRvU2l6ZSI6MCwiRm9yZWdyb3VuZCI6eyIkaWQiOiIzMTI5IiwiQ29sb3IiOnsiJGlkIjoiMzEz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MTMxIiwiVG9wIjowLjAsIkxlZnQiOjAuMCwiUmlnaHQiOjAuMCwiQm90dG9tIjowLjB9LCJQYWRkaW5nIjp7IiRpZCI6IjMxMzIiLCJUb3AiOjAuMCwiTGVmdCI6MC4wLCJSaWdodCI6MC4wLCJCb3R0b20iOjAuMH0sIkJhY2tncm91bmQiOnsiJGlkIjoiMzEzMyIsIkNvbG9yIjp7IiRpZCI6IjMxMzQiLCJBIjoyNTUsIlIiOjAsIkciOjAsIkIiOjB9fSwiSXNWaXNpYmxlIjp0cnVlLCJXaWR0aCI6MC4wLCJIZWlnaHQiOjAuMCwiQm9yZGVyU3R5bGUiOnsiJGlkIjoiMzEzNSIsIkxpbmVDb2xvciI6bnVsbCwiTGluZVdlaWdodCI6MC4wLCJMaW5lVHlwZSI6MCwiUGFyZW50U3R5bGUiOm51bGx9LCJQYXJlbnRTdHlsZSI6bnVsbH0sIkRhdGVTdHlsZSI6eyIkaWQiOiIzMTM2IiwiRm9udFNldHRpbmdzIjp7IiRpZCI6IjMxMzciLCJGb250U2l6ZSI6MTAsIkZvbnROYW1lIjoiQ2FsaWJyaSIsIklzQm9sZCI6ZmFsc2UsIklzSXRhbGljIjpmYWxzZSwiSXNVbmRlcmxpbmVkIjpmYWxzZSwiUGFyZW50U3R5bGUiOm51bGx9LCJBdXRvU2l6ZSI6MCwiRm9yZWdyb3VuZCI6eyIkaWQiOiIzMTM4IiwiQ29sb3IiOnsiJGlkIjoiMzEzO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zMTQwIiwiVG9wIjowLjAsIkxlZnQiOjAuMCwiUmlnaHQiOjAuMCwiQm90dG9tIjowLjB9LCJQYWRkaW5nIjp7IiRpZCI6IjMxNDEiLCJUb3AiOjAuMCwiTGVmdCI6MC4wLCJSaWdodCI6MC4wLCJCb3R0b20iOjAuMH0sIkJhY2tncm91bmQiOnsiJGlkIjoiMzE0MiIsIkNvbG9yIjp7IiRpZCI6IjMxNDMiLCJBIjoyNTUsIlIiOjE0LCJHIjo0MCwiQiI6NjV9fSwiSXNWaXNpYmxlIjp0cnVlLCJXaWR0aCI6MC4wLCJIZWlnaHQiOjAuMCwiQm9yZGVyU3R5bGUiOnsiJGlkIjoiMzE0NCIsIkxpbmVDb2xvciI6bnVsbCwiTGluZVdlaWdodCI6MC4wLCJMaW5lVHlwZSI6MCwiUGFyZW50U3R5bGUiOm51bGx9LCJQYXJlbnRTdHlsZSI6bnVsbH0sIkRhdGVGb3JtYXQiOnsiJGlkIjoiMzE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TQ2IiwiRm9ybWF0IjowLCJJc1Zpc2libGUiOmZhbHNlLCJMYXN0S25vd25WaXNpYmlsaXR5U3RhdGUiOmZhbHNlfSwiSXNWaXNpYmxlIjp0cnVlLCJQYXJlbnRTdHlsZSI6bnVsbCwiX2V4cGxpY2l0bHlTZXQiOnsiJGlkIjoiMzE0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MTQ4IiwiU2hhcGUiOjEsIkNvbm5lY3Rvck1hcmdpbiI6eyIkaWQiOiIzMTQ5IiwiVG9wIjowLjAsIkxlZnQiOjIuMCwiUmlnaHQiOjIuMCwiQm90dG9tIjowLjB9LCJDb25uZWN0b3JTdHlsZSI6eyIkaWQiOiIzMTUwIiwiTGluZUNvbG9yIjp7IiRpZCI6IjMxNTEiLCIkdHlwZSI6Ik5MUkUuQ29tbW9uLkRvbS5Tb2xpZENvbG9yQnJ1c2gsIE5MUkUuQ29tbW9uIiwiQ29sb3IiOnsiJGlkIjoiMzE1MiIsIkEiOjEyNywiUiI6MTEsIkciOjExOCwiQiI6MTU5fX0sIkxpbmVXZWlnaHQiOjEuMCwiTGluZVR5cGUiOjAsIlBhcmVudFN0eWxlIjpudWxsfSwiSXNCZWxvd1RpbWViYW5kIjpmYWxzZSwiUG9zaXRpb25PblRhc2siOjEsIkhpZGVEYXRlIjpmYWxzZSwiU2hhcGVTaXplIjowLCJTcGFjaW5nIjowLjAsIlBhZGRpbmciOnsiJGlkIjoiMzE1MyIsIlRvcCI6NS4wLCJMZWZ0IjozLjAsIlJpZ2h0IjowLjAsIkJvdHRvbSI6Mi4wfSwiU2hhcGVTdHlsZSI6eyIkaWQiOiIzMTU0IiwiTWFyZ2luIjp7IiRpZCI6IjMxNTUiLCJUb3AiOjAuMCwiTGVmdCI6MC4wLCJSaWdodCI6MC4wLCJCb3R0b20iOjAuMH0sIlBhZGRpbmciOnsiJGlkIjoiMzE1NiIsIlRvcCI6MC4wLCJMZWZ0IjowLjAsIlJpZ2h0IjowLjAsIkJvdHRvbSI6MC4wfSwiQmFja2dyb3VuZCI6eyIkaWQiOiIzMTU3IiwiQ29sb3IiOnsiJGlkIjoiMzE1OCIsIkEiOjI1NSwiUiI6MTEsIkciOjExOCwiQiI6MTU5fX0sIklzVmlzaWJsZSI6dHJ1ZSwiV2lkdGgiOjEyLjAsIkhlaWdodCI6MTQuMCwiQm9yZGVyU3R5bGUiOnsiJGlkIjoiMzE1OSIsIkxpbmVDb2xvciI6eyIkaWQiOiIzMTYwIiwiJHR5cGUiOiJOTFJFLkNvbW1vbi5Eb20uU29saWRDb2xvckJydXNoLCBOTFJFLkNvbW1vbiIsIkNvbG9yIjp7IiRpZCI6IjMxNjEiLCJBIjoyNTUsIlIiOjI1NSwiRyI6MCwiQiI6MH19LCJMaW5lV2VpZ2h0IjowLjAsIkxpbmVUeXBlIjowLCJQYXJlbnRTdHlsZSI6bnVsbH0sIlBhcmVudFN0eWxlIjpudWxsfSwiVGl0bGVTdHlsZSI6eyIkaWQiOiIzMTYyIiwiRm9udFNldHRpbmdzIjp7IiRpZCI6IjMxNjMiLCJGb250U2l6ZSI6MTEsIkZvbnROYW1lIjoiQ2FsaWJyaSIsIklzQm9sZCI6ZmFsc2UsIklzSXRhbGljIjpmYWxzZSwiSXNVbmRlcmxpbmVkIjpmYWxzZSwiUGFyZW50U3R5bGUiOm51bGx9LCJBdXRvU2l6ZSI6MCwiRm9yZWdyb3VuZCI6eyIkaWQiOiIzMTY0IiwiQ29sb3IiOnsiJGlkIjoiMzE2N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zMTY2IiwiVG9wIjowLjAsIkxlZnQiOjAuMCwiUmlnaHQiOjAuMCwiQm90dG9tIjowLjB9LCJQYWRkaW5nIjp7IiRpZCI6IjMxNjciLCJUb3AiOjAuMCwiTGVmdCI6MC4wLCJSaWdodCI6MC4wLCJCb3R0b20iOjAuMH0sIkJhY2tncm91bmQiOnsiJGlkIjoiMzE2OCIsIkNvbG9yIjp7IiRpZCI6IjMxNjkiLCJBIjoyNTUsIlIiOjAsIkciOjAsIkIiOjB9fSwiSXNWaXNpYmxlIjp0cnVlLCJXaWR0aCI6MC4wLCJIZWlnaHQiOjAuMCwiQm9yZGVyU3R5bGUiOnsiJGlkIjoiMzE3MCIsIkxpbmVDb2xvciI6bnVsbCwiTGluZVdlaWdodCI6MC4wLCJMaW5lVHlwZSI6MCwiUGFyZW50U3R5bGUiOm51bGx9LCJQYXJlbnRTdHlsZSI6bnVsbH0sIkRhdGVTdHlsZSI6eyIkaWQiOiIzMTcxIiwiRm9udFNldHRpbmdzIjp7IiRpZCI6IjMxNzIiLCJGb250U2l6ZSI6MTAsIkZvbnROYW1lIjoiQ2FsaWJyaSIsIklzQm9sZCI6ZmFsc2UsIklzSXRhbGljIjpmYWxzZSwiSXNVbmRlcmxpbmVkIjpmYWxzZSwiUGFyZW50U3R5bGUiOm51bGx9LCJBdXRvU2l6ZSI6MCwiRm9yZWdyb3VuZCI6eyIkaWQiOiIzMTczIiwiQ29sb3IiOnsiJGlkIjoiMzE3N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zMTc1IiwiVG9wIjowLjAsIkxlZnQiOjAuMCwiUmlnaHQiOjAuMCwiQm90dG9tIjowLjB9LCJQYWRkaW5nIjp7IiRpZCI6IjMxNzYiLCJUb3AiOjAuMCwiTGVmdCI6MC4wLCJSaWdodCI6MC4wLCJCb3R0b20iOjAuMH0sIkJhY2tncm91bmQiOnsiJGlkIjoiMzE3NyIsIkNvbG9yIjp7IiRpZCI6IjMxNzgiLCJBIjoyNTUsIlIiOjE0LCJHIjo0MCwiQiI6NjV9fSwiSXNWaXNpYmxlIjp0cnVlLCJXaWR0aCI6MC4wLCJIZWlnaHQiOjAuMCwiQm9yZGVyU3R5bGUiOnsiJGlkIjoiMzE3OSIsIkxpbmVDb2xvciI6bnVsbCwiTGluZVdlaWdodCI6MC4wLCJMaW5lVHlwZSI6MCwiUGFyZW50U3R5bGUiOm51bGx9LCJQYXJlbnRTdHlsZSI6bnVsbH0sIkRhdGVGb3JtYXQiOnsiJGlkIjoiMzE4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TgxIiwiRm9ybWF0IjowLCJJc1Zpc2libGUiOmZhbHNlLCJMYXN0S25vd25WaXNpYmlsaXR5U3RhdGUiOmZhbHNlfSwiSXNWaXNpYmxlIjpmYWxzZSwiUGFyZW50U3R5bGUiOm51bGx9LCJEZWZhdWx0U3dpbWxhbmVNaWxlc3RvbmVTdHlsZSI6eyIkaWQiOiIzMTgyIiwiVGl0bGVQb3NpdGlvbiI6IkxlZnQiLCJEYXRlUG9zaXRpb24iOiJSaWdodCIsIlNoYXBlVHlwZSI6MSwiU2hhcGVTaXplIjowLCJTcGFjaW5nIjo1LCJTaGFwZVN0eWxlIjp7IiRpZCI6IjMxODMiLCJNYXJnaW4iOnsiJGlkIjoiMzE4NCIsIlRvcCI6MC4wLCJMZWZ0IjowLjAsIlJpZ2h0IjowLjAsIkJvdHRvbSI6MC4wfSwiUGFkZGluZyI6eyIkaWQiOiIzMTg1IiwiVG9wIjowLjAsIkxlZnQiOjAuMCwiUmlnaHQiOjAuMCwiQm90dG9tIjowLjB9LCJCYWNrZ3JvdW5kIjp7IiRpZCI6IjMxODYiLCJDb2xvciI6eyIkaWQiOiIzMTg3IiwiQSI6MjU1LCJSIjoxNSwiRyI6MTU4LCJCIjoyMTN9fSwiSXNWaXNpYmxlIjp0cnVlLCJXaWR0aCI6MTIuMCwiSGVpZ2h0IjoxNC4wLCJCb3JkZXJTdHlsZSI6eyIkaWQiOiIzMTg4IiwiTGluZUNvbG9yIjp7IiRpZCI6IjMxODkiLCIkdHlwZSI6Ik5MUkUuQ29tbW9uLkRvbS5Tb2xpZENvbG9yQnJ1c2gsIE5MUkUuQ29tbW9uIiwiQ29sb3IiOnsiJGlkIjoiMzE5MCIsIkEiOjI1NSwiUiI6MjM0LCJHIjoyMiwiQiI6MzB9fSwiTGluZVdlaWdodCI6MC4wLCJMaW5lVHlwZSI6MCwiUGFyZW50U3R5bGUiOm51bGx9LCJQYXJlbnRTdHlsZSI6bnVsbH0sIlRpdGxlU3R5bGUiOnsiJGlkIjoiMzE5MSIsIkZvbnRTZXR0aW5ncyI6eyIkaWQiOiIzMTkyIiwiRm9udFNpemUiOjExLCJGb250TmFtZSI6IkNhbGlicmkiLCJJc0JvbGQiOmZhbHNlLCJJc0l0YWxpYyI6ZmFsc2UsIklzVW5kZXJsaW5lZCI6ZmFsc2UsIlBhcmVudFN0eWxlIjpudWxsfSwiQXV0b1NpemUiOjAsIkZvcmVncm91bmQiOnsiJGlkIjoiMzE5MyIsIkNvbG9yIjp7IiRpZCI6IjMxOTQ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zE5NSIsIlRvcCI6MC4wLCJMZWZ0IjowLjAsIlJpZ2h0IjowLjAsIkJvdHRvbSI6MC4wfSwiUGFkZGluZyI6eyIkaWQiOiIzMTk2IiwiVG9wIjowLjAsIkxlZnQiOjAuMCwiUmlnaHQiOjAuMCwiQm90dG9tIjowLjB9LCJCYWNrZ3JvdW5kIjp7IiRpZCI6IjMxOTciLCJDb2xvciI6eyIkaWQiOiIzMTk4IiwiQSI6MjU1LCJSIjowLCJHIjowLCJCIjowfX0sIklzVmlzaWJsZSI6dHJ1ZSwiV2lkdGgiOjAuMCwiSGVpZ2h0IjowLjAsIkJvcmRlclN0eWxlIjp7IiRpZCI6IjMxOTkiLCJMaW5lQ29sb3IiOm51bGwsIkxpbmVXZWlnaHQiOjAuMCwiTGluZVR5cGUiOjAsIlBhcmVudFN0eWxlIjpudWxsfSwiUGFyZW50U3R5bGUiOm51bGx9LCJEYXRlU3R5bGUiOnsiJGlkIjoiMzIwMCIsIkZvbnRTZXR0aW5ncyI6eyIkaWQiOiIzMjAxIiwiRm9udFNpemUiOjEwLCJGb250TmFtZSI6IkNhbGlicmkiLCJJc0JvbGQiOmZhbHNlLCJJc0l0YWxpYyI6ZmFsc2UsIklzVW5kZXJsaW5lZCI6ZmFsc2UsIlBhcmVudFN0eWxlIjpudWxsfSwiQXV0b1NpemUiOjAsIkZvcmVncm91bmQiOnsiJGlkIjoiMzIwMiIsIkNvbG9yIjp7IiRpZCI6IjMyMDM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IwNCIsIlRvcCI6MC4wLCJMZWZ0IjowLjAsIlJpZ2h0IjowLjAsIkJvdHRvbSI6MC4wfSwiUGFkZGluZyI6eyIkaWQiOiIzMjA1IiwiVG9wIjowLjAsIkxlZnQiOjAuMCwiUmlnaHQiOjAuMCwiQm90dG9tIjowLjB9LCJCYWNrZ3JvdW5kIjp7IiRpZCI6IjMyMDYiLCJDb2xvciI6eyIkaWQiOiIzMjA3IiwiQSI6MjU1LCJSIjoxNCwiRyI6NDAsIkIiOjY1fX0sIklzVmlzaWJsZSI6dHJ1ZSwiV2lkdGgiOjAuMCwiSGVpZ2h0IjowLjAsIkJvcmRlclN0eWxlIjp7IiRpZCI6IjMyMDgiLCJMaW5lQ29sb3IiOm51bGwsIkxpbmVXZWlnaHQiOjAuMCwiTGluZVR5cGUiOjAsIlBhcmVudFN0eWxlIjpudWxsfSwiUGFyZW50U3R5bGUiOm51bGx9LCJEYXRlRm9ybWF0Ijp7IiRpZCI6IjMyMD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xMCIsIkZvcm1hdCI6MCwiSXNWaXNpYmxlIjpmYWxzZSwiTGFzdEtub3duVmlzaWJpbGl0eVN0YXRlIjpmYWxzZX0sIklzVmlzaWJsZSI6dHJ1ZSwiUGFyZW50U3R5bGUiOm51bGx9LCJEZWZhdWx0U3dpbWxhbmVBY3Rpdml0eVN0eWxlIjp7IiRpZCI6IjMyMTEiLCJIZWFkZXJTdHlsZSI6eyIkaWQiOiIzMjEyIiwiVGV4dFN0eWxlIjp7IiRpZCI6IjMyMTMiLCJGb250U2V0dGluZ3MiOnsiJGlkIjoiMzIxNCIsIkZvbnRTaXplIjoxMSwiRm9udE5hbWUiOiJDYWxpYnJpIiwiSXNCb2xkIjpmYWxzZSwiSXNJdGFsaWMiOmZhbHNlLCJJc1VuZGVybGluZWQiOmZhbHNlLCJQYXJlbnRTdHlsZSI6bnVsbH0sIkF1dG9TaXplIjoyLCJGb3JlZ3JvdW5kIjp7IiRpZCI6IjMyMTUiLCJDb2xvciI6eyIkaWQiOiIzMjE2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zIxNyIsIlRvcCI6MC4wLCJMZWZ0IjowLjAsIlJpZ2h0IjowLjAsIkJvdHRvbSI6MC4wfSwiUGFkZGluZyI6eyIkaWQiOiIzMjE4IiwiVG9wIjowLjAsIkxlZnQiOjAuMCwiUmlnaHQiOjAuMCwiQm90dG9tIjowLjB9LCJCYWNrZ3JvdW5kIjp7IiRpZCI6IjMyMTkiLCJDb2xvciI6eyIkaWQiOiIzMjIwIiwiQSI6MjU1LCJSIjowLCJHIjowLCJCIjowfX0sIklzVmlzaWJsZSI6dHJ1ZSwiV2lkdGgiOjAuMCwiSGVpZ2h0IjowLjAsIkJvcmRlclN0eWxlIjpudWxsLCJQYXJlbnRTdHlsZSI6bnVsbH0sIlJlY3RhbmdsZVN0eWxlIjp7IiRpZCI6IjMyMjEiLCJNYXJnaW4iOnsiJGlkIjoiMzIyMiIsIlRvcCI6MC4wLCJMZWZ0IjowLjAsIlJpZ2h0IjowLjAsIkJvdHRvbSI6MC4wfSwiUGFkZGluZyI6eyIkaWQiOiIzMjIzIiwiVG9wIjowLjAsIkxlZnQiOjAuMCwiUmlnaHQiOjAuMCwiQm90dG9tIjowLjB9LCJCYWNrZ3JvdW5kIjp7IiRpZCI6IjMyMjQiLCJDb2xvciI6eyIkaWQiOiIzMjI1IiwiQSI6MTI3LCJSIjoxNSwiRyI6MTU4LCJCIjoyMTN9fSwiSXNWaXNpYmxlIjp0cnVlLCJXaWR0aCI6MC4wLCJIZWlnaHQiOjAuMCwiQm9yZGVyU3R5bGUiOnsiJGlkIjoiMzIyNiIsIkxpbmVDb2xvciI6eyIkaWQiOiIzMjI3IiwiJHR5cGUiOiJOTFJFLkNvbW1vbi5Eb20uU29saWRDb2xvckJydXNoLCBOTFJFLkNvbW1vbiIsIkNvbG9yIjp7IiRpZCI6IjMyMjgiLCJBIjoyNTUsIlIiOjI1NSwiRyI6MCwiQiI6MH19LCJMaW5lV2VpZ2h0IjowLjAsIkxpbmVUeXBlIjowLCJQYXJlbnRTdHlsZSI6bnVsbH0sIlBhcmVudFN0eWxlIjpudWxsfSwiTWFyZ2luIjp7IiRpZCI6IjMyMjkiLCJUb3AiOjAuMCwiTGVmdCI6MC4wLCJSaWdodCI6MC4wLCJCb3R0b20iOjAuMH0sIlBhZGRpbmciOnsiJGlkIjoiMzIzMCIsIlRvcCI6MC4wLCJMZWZ0IjowLjAsIlJpZ2h0IjowLjAsIkJvdHRvbSI6MC4wfSwiQmFja2dyb3VuZCI6bnVsbCwiSXNWaXNpYmxlIjp0cnVlLCJXaWR0aCI6MC4wLCJIZWlnaHQiOjAuMCwiQm9yZGVyU3R5bGUiOm51bGwsIlBhcmVudFN0eWxlIjpudWxsfSwiQmFja2dyb3VuZFN0eWxlIjp7IiRpZCI6IjMyMzEiLCJNYXJnaW4iOnsiJGlkIjoiMzIzMiIsIlRvcCI6MC4wLCJMZWZ0IjowLjAsIlJpZ2h0IjowLjAsIkJvdHRvbSI6MC4wfSwiUGFkZGluZyI6eyIkaWQiOiIzMjMzIiwiVG9wIjowLjAsIkxlZnQiOjAuMCwiUmlnaHQiOjAuMCwiQm90dG9tIjowLjB9LCJCYWNrZ3JvdW5kIjp7IiRpZCI6IjMyMzQiLCJDb2xvciI6eyIkaWQiOiIzMjM1IiwiQSI6NTEsIlIiOjIwMCwiRyI6MjAwLCJCIjoyMDB9fSwiSXNWaXNpYmxlIjp0cnVlLCJXaWR0aCI6MC4wLCJIZWlnaHQiOjAuMCwiQm9yZGVyU3R5bGUiOnsiJGlkIjoiMzIzNiIsIkxpbmVDb2xvciI6eyIkaWQiOiIzMjM3IiwiJHR5cGUiOiJOTFJFLkNvbW1vbi5Eb20uU29saWRDb2xvckJydXNoLCBOTFJFLkNvbW1vbiIsIkNvbG9yIjp7IiRpZCI6IjMyMzgiLCJBIjoyNTUsIlIiOjIzNCwiRyI6MjIsIkIiOjMwfX0sIkxpbmVXZWlnaHQiOjAuMCwiTGluZVR5cGUiOjAsIlBhcmVudFN0eWxlIjpudWxsfSwiUGFyZW50U3R5bGUiOm51bGx9LCJNYXJnaW4iOnsiJGlkIjoiMzIzOSIsIlRvcCI6MC4wLCJMZWZ0IjowLjAsIlJpZ2h0IjowLjAsIkJvdHRvbSI6MC4wfSwiUGFkZGluZyI6eyIkaWQiOiIzMjQwIiwiVG9wIjowLjAsIkxlZnQiOjAuMCwiUmlnaHQiOjAuMCwiQm90dG9tIjowLjB9LCJJc1Zpc2libGUiOnRydWUsIldpZHRoIjowLjAsIkhlaWdodCI6MC4wLCJCb3JkZXJTdHlsZSI6eyIkaWQiOiIzMjQxIiwiTGluZUNvbG9yIjpudWxsLCJMaW5lV2VpZ2h0IjowLjAsIkxpbmVUeXBlIjowLCJQYXJlbnRTdHlsZSI6bnVsbH0sIlBhcmVudFN0eWxlIjpudWxsfSwiTWFyZ2luIjp7IiRpZCI6IjMyNDIiLCJUb3AiOjAuMCwiTGVmdCI6MC4wLCJSaWdodCI6MC4wLCJCb3R0b20iOjAuMH0sIlBhZGRpbmciOnsiJGlkIjoiMzI0MyIsIlRvcCI6MC4wLCJMZWZ0IjowLjAsIlJpZ2h0IjowLjAsIkJvdHRvbSI6MC4wfSwiSXNWaXNpYmxlIjp0cnVlLCJXaWR0aCI6MC4wLCJIZWlnaHQiOjAuMCwiQm9yZGVyU3R5bGUiOnsiJGlkIjoiMzI0NCIsIkxpbmVDb2xvciI6bnVsbCwiTGluZVdlaWdodCI6MC4wLCJMaW5lVHlwZSI6MCwiUGFyZW50U3R5bGUiOm51bGx9LCJQYXJlbnRTdHlsZSI6bnVsbH19XSwiSGFzQmFzZWxpbmVzIjpmYWxzZSwiQ3VsdHVyZUluZm9OYW1lIjoiZW4tVVMiLCJTdHlsZU5hbWUiOm51bGwsIlZlcnNpb24iOnsiJGlkIjoiMzI0NSIsIlZlcnNpb24iOiI1LjMuMCIsIk9yaWdpbmFsQXNzZW1ibHlWZXJzaW9uIjpudWxsLCJFZGl0aW9uIjpudWxsLCJMYXN0U2F2ZWRFZGl0aW9uIjo0LCJJc1BsdXNFZGl0aW9uIjpmYWxzZSwiSXNQcm9FZGl0aW9uIjpmYWxzZX0sIkVmZmVjdCI6MCwiU3R5bGUiOnsiJGlkIjoiMzI0NiIsIkRlZmF1bHREZXBlbmRlbmN5U3R5bGUiOnsiJGlkIjoiMzI0NyIsIkxpbmVTdHlsZSI6eyIkaWQiOiIzMjQ4IiwiTGluZUNvbG9yIjp7IiRpZCI6IjMyNDkiLCIkdHlwZSI6Ik5MUkUuQ29tbW9uLkRvbS5Tb2xpZENvbG9yQnJ1c2gsIE5MUkUuQ29tbW9uIiwiQ29sb3IiOnsiJGlkIjoiMzI1MCIsIkEiOjI1NSwiUiI6MCwiRyI6MCwiQiI6MH19LCJMaW5lV2VpZ2h0IjoxLjAsIkxpbmVUeXBlIjowLCJQYXJlbnRTdHlsZSI6bnVsbH0sIkVuZEFycm93aGVhZExpbmVTdHlsZSI6eyIkaWQiOiIzMjUxIiwiS2luZCI6MSwiV2lkdGgiOjEsIkxlbmd0aCI6MCwiUGFyZW50U3R5bGUiOm51bGx9LCJCcmluZ1RvRnJvbnQiOmZhbHNlLCJFbGJvd1JhZGl1cyI6My4wLCJNYXJnaW4iOnsiJGlkIjoiMzI1MiIsIlRvcCI6MC4wLCJMZWZ0IjowLjAsIlJpZ2h0IjowLjAsIkJvdHRvbSI6MC4wfSwiUGFkZGluZyI6eyIkaWQiOiIzMjUzIiwiVG9wIjowLjAsIkxlZnQiOjAuMCwiUmlnaHQiOjAuMCwiQm90dG9tIjowLjB9LCJCYWNrZ3JvdW5kIjpudWxsLCJJc1Zpc2libGUiOnRydWUsIldpZHRoIjowLjAsIkhlaWdodCI6MC4wLCJCb3JkZXJTdHlsZSI6bnVsbCwiUGFyZW50U3R5bGUiOm51bGx9LCJDcml0aWNhbFBhdGhTdHlsZSI6eyIkaWQiOiIzMjU0IiwiQ3JpdGljYWxQYXRoU3R5bGVPcHRpb25zIjozMCwiTGluZVN0eWxlIjp7IiRpZCI6IjMyNTUiLCJMaW5lQ29sb3IiOnsiJGlkIjoiMzI1NiIsIiR0eXBlIjoiTkxSRS5Db21tb24uRG9tLlNvbGlkQ29sb3JCcnVzaCwgTkxSRS5Db21tb24iLCJDb2xvciI6eyIkaWQiOiIzMjU3IiwiQSI6MjU1LCJSIjoyMjIsIkciOjUwLCJCIjo1MH19LCJMaW5lV2VpZ2h0IjoxLjAsIkxpbmVUeXBlIjowLCJQYXJlbnRTdHlsZSI6bnVsbH0sIlRpdGxlRm9yZWdyb3VuZCI6eyIkaWQiOiIzMjU4IiwiQ29sb3IiOnsiJGlkIjoiMzI1OSIsIkEiOjI1NSwiUiI6MTc2LCJHIjoxOSwiQiI6MjV9fSwiU2hhcGVzQmFja2dyb3VuZCI6eyIkaWQiOiIzMjYwIiwiQ29sb3IiOnsiJGlkIjoiMzI2MSIsIkEiOjI1NSwiUiI6MjUzLCJHIjoyMDMsIkIiOjIwOH19LCJTaGFwZXNCb3JkZXJTdHlsZSI6eyIkaWQiOiIzMjYyIiwiTGluZUNvbG9yIjp7IiRpZCI6IjMyNjMiLCIkdHlwZSI6Ik5MUkUuQ29tbW9uLkRvbS5Tb2xpZENvbG9yQnJ1c2gsIE5MUkUuQ29tbW9uIiwiQ29sb3IiOnsiJGlkIjoiMzI2NCIsIkEiOjI1NSwiUiI6MjM0LCJHIjoyMiwiQiI6MzB9fSwiTGluZVdlaWdodCI6Mi4wLCJMaW5lVHlwZSI6MCwiUGFyZW50U3R5bGUiOm51bGx9LCJNYXJnaW4iOnsiJGlkIjoiMzI2NSIsIlRvcCI6MC4wLCJMZWZ0IjowLjAsIlJpZ2h0IjowLjAsIkJvdHRvbSI6MC4wfSwiUGFkZGluZyI6eyIkaWQiOiIzMjY2IiwiVG9wIjowLjAsIkxlZnQiOjAuMCwiUmlnaHQiOjAuMCwiQm90dG9tIjowLjB9LCJCYWNrZ3JvdW5kIjpudWxsLCJJc1Zpc2libGUiOmZhbHNlLCJXaWR0aCI6MC4wLCJIZWlnaHQiOjAuMCwiQm9yZGVyU3R5bGUiOnsiJGlkIjoiMzI2NyIsIkxpbmVDb2xvciI6bnVsbCwiTGluZVdlaWdodCI6MC4wLCJMaW5lVHlwZSI6MCwiUGFyZW50U3R5bGUiOm51bGx9LCJQYXJlbnRTdHlsZSI6bnVsbH0sIlBhbmVsc1NwYWNpbmdEZWZpbml0aW9uIjp7IiRpZCI6IjMyNjgiLCJTcGFjaW5nQWJvdmVUaW1lYmFuZCI6MywiU3BhY2luZ0JlbG93VGltZWJhbmQiOjMsIlNwYWNpbmdBYm92ZUJldHdlZW5Td2ltbGFuZXNBbmRUYXNrcyI6NSwiU3BhY2luZ0JlbG93QmV0d2VlblN3aW1sYW5lc0FuZFRhc2tzIjo1fSwiVGltZWJhbmRTdHlsZSI6eyIkaWQiOiIzMjY5IiwiU2NhbGVNYXJraW5nIjowLCJTaGFwZSI6MCwiU2hhcGVTdHlsZSI6eyIkaWQiOiIzMjcwIiwiTWFyZ2luIjp7IiRpZCI6IjMyNzEiLCJUb3AiOjAuMCwiTGVmdCI6MTAuMCwiUmlnaHQiOjEwLjAsIkJvdHRvbSI6MC4wfSwiUGFkZGluZyI6eyIkaWQiOiIzMjcyIiwiVG9wIjowLjAsIkxlZnQiOjAuMCwiUmlnaHQiOjAuMCwiQm90dG9tIjowLjB9LCJCYWNrZ3JvdW5kIjp7IiRpZCI6IjMyNzMiLCJDb2xvciI6eyIkaWQiOiIzMjc0IiwiQSI6MjU1LCJSIjoyMTYsIkciOjIxNiwiQiI6MjE2fX0sIklzVmlzaWJsZSI6dHJ1ZSwiV2lkdGgiOjAuMCwiSGVpZ2h0IjoxNC4zOTk5OTk2MTg1MzAyNzMsIkJvcmRlclN0eWxlIjp7IiRpZCI6IjMyNzUiLCJMaW5lQ29sb3IiOnsiJGlkIjoiMzI3NiIsIiR0eXBlIjoiTkxSRS5Db21tb24uRG9tLlNvbGlkQ29sb3JCcnVzaCwgTkxSRS5Db21tb24iLCJDb2xvciI6eyIkaWQiOiIzMjc3IiwiQSI6MjU1LCJSIjoyNTUsIkciOjAsIkIiOjB9fSwiTGluZVdlaWdodCI6MC4wLCJMaW5lVHlwZSI6MCwiUGFyZW50U3R5bGUiOm51bGx9LCJQYXJlbnRTdHlsZSI6bnVsbH0sIk1pZGRsZVRpZXJTaGFwZVN0eWxlIjp7IiRpZCI6IjMyNzgiLCJNYXJnaW4iOnsiJGlkIjoiMzI3OSIsIlRvcCI6MC4wLCJMZWZ0IjoxMC4wLCJSaWdodCI6MTAuMCwiQm90dG9tIjowLjB9LCJQYWRkaW5nIjp7IiRpZCI6IjMyODAiLCJUb3AiOjAuMCwiTGVmdCI6MC4wLCJSaWdodCI6MC4wLCJCb3R0b20iOjAuMH0sIkJhY2tncm91bmQiOnsiJGlkIjoiMzI4MSIsIkNvbG9yIjp7IiRpZCI6IjMyODIiLCJBIjoyNTUsIlIiOjIxNiwiRyI6MjE2LCJCIjoyMTZ9fSwiSXNWaXNpYmxlIjp0cnVlLCJXaWR0aCI6MC4wLCJIZWlnaHQiOjE0LjM5OTk5OTYxODUzMDI3MywiQm9yZGVyU3R5bGUiOnsiJGlkIjoiMzI4MyIsIkxpbmVDb2xvciI6eyIkcmVmIjoiMzI3NiJ9LCJMaW5lV2VpZ2h0IjowLjAsIkxpbmVUeXBlIjowLCJQYXJlbnRTdHlsZSI6bnVsbH0sIlBhcmVudFN0eWxlIjpudWxsfSwiQm90dG9tVGllclNoYXBlU3R5bGUiOnsiJGlkIjoiMzI4NCIsIk1hcmdpbiI6eyIkaWQiOiIzMjg1IiwiVG9wIjowLjAsIkxlZnQiOjEwLjAsIlJpZ2h0IjoxMC4wLCJCb3R0b20iOjAuMH0sIlBhZGRpbmciOnsiJGlkIjoiMzI4NiIsIlRvcCI6MC4wLCJMZWZ0IjowLjAsIlJpZ2h0IjowLjAsIkJvdHRvbSI6MC4wfSwiQmFja2dyb3VuZCI6eyIkaWQiOiIzMjg3IiwiQ29sb3IiOnsiJGlkIjoiMzI4OCIsIkEiOjI1NSwiUiI6MTQsIkciOjQwLCJCIjo2NX19LCJJc1Zpc2libGUiOnRydWUsIldpZHRoIjowLjAsIkhlaWdodCI6MTQuMzk5OTk5NjE4NTMwMjczLCJCb3JkZXJTdHlsZSI6eyIkaWQiOiIzMjg5IiwiTGluZUNvbG9yIjp7IiRyZWYiOiIzMjc2In0sIkxpbmVXZWlnaHQiOjAuMCwiTGluZVR5cGUiOjAsIlBhcmVudFN0eWxlIjpudWxsfSwiUGFyZW50U3R5bGUiOm51bGx9LCJSaWdodEVuZENhcHNTdHlsZSI6eyIkaWQiOiIzMjkwIiwiRm9udFNldHRpbmdzIjp7IiRpZCI6IjMyOTEiLCJGb250U2l6ZSI6MTgsIkZvbnROYW1lIjoiQ2FsaWJyaSIsIklzQm9sZCI6dHJ1ZSwiSXNJdGFsaWMiOmZhbHNlLCJJc1VuZGVybGluZWQiOmZhbHNlLCJQYXJlbnRTdHlsZSI6bnVsbH0sIkF1dG9TaXplIjowLCJGb3JlZ3JvdW5kIjp7IiRpZCI6IjMyOTIiLCJDb2xvciI6eyIkaWQiOiIzMjkzIiwiQSI6MjU1LCJSIjoyNTUsIkciOjE5MiwiQiI6MH19LCJNYXhXaWR0aCI6MjAwLjAsIk1heEhlaWdodCI6IkluZmluaXR5IiwiU21hcnRGb3JlZ3JvdW5kSXNBY3RpdmUiOmZhbHNlLCJIb3Jpem9udGFsQWxpZ25tZW50IjowLCJWZXJ0aWNhbEFsaWdubWVudCI6MSwiU21hcnRGb3JlZ3JvdW5kIjpudWxsLCJCYWNrZ3JvdW5kRmlsbFR5cGUiOjAsIk1hcmdpbiI6eyIkaWQiOiIzMjk0IiwiVG9wIjowLjAsIkxlZnQiOjAuMCwiUmlnaHQiOjIwLjAsIkJvdHRvbSI6MC4wfSwiUGFkZGluZyI6eyIkaWQiOiIzMjk1IiwiVG9wIjowLjAsIkxlZnQiOjAuMCwiUmlnaHQiOjAuMCwiQm90dG9tIjowLjB9LCJCYWNrZ3JvdW5kIjp7IiRpZCI6IjMyOTYiLCJDb2xvciI6eyIkaWQiOiIzMjk3IiwiQSI6MjU1LCJSIjoyMzMsIkciOjExMywiQiI6NTB9fSwiSXNWaXNpYmxlIjp0cnVlLCJXaWR0aCI6MC4wLCJIZWlnaHQiOjAuMCwiQm9yZGVyU3R5bGUiOnsiJGlkIjoiMzI5OCIsIkxpbmVDb2xvciI6bnVsbCwiTGluZVdlaWdodCI6MC4wLCJMaW5lVHlwZSI6MCwiUGFyZW50U3R5bGUiOm51bGx9LCJQYXJlbnRTdHlsZSI6bnVsbH0sIkxlZnRFbmRDYXBzU3R5bGUiOnsiJGlkIjoiMzI5OSIsIkZvbnRTZXR0aW5ncyI6eyIkaWQiOiIzMzAwIiwiRm9udFNpemUiOjE4LCJGb250TmFtZSI6IkNhbGlicmkiLCJJc0JvbGQiOnRydWUsIklzSXRhbGljIjpmYWxzZSwiSXNVbmRlcmxpbmVkIjpmYWxzZSwiUGFyZW50U3R5bGUiOm51bGx9LCJBdXRvU2l6ZSI6MCwiRm9yZWdyb3VuZCI6eyIkaWQiOiIzMzAxIiwiQ29sb3IiOnsiJGlkIjoiMzMwM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MzMDMiLCJUb3AiOjAuMCwiTGVmdCI6OTkuMjczMTk2NzY0MzY1ODQ5LCJSaWdodCI6MC4wLCJCb3R0b20iOjAuMH0sIlBhZGRpbmciOnsiJGlkIjoiMzMwNCIsIlRvcCI6MC4wLCJMZWZ0IjowLjAsIlJpZ2h0IjowLjAsIkJvdHRvbSI6MC4wfSwiQmFja2dyb3VuZCI6eyIkaWQiOiIzMzA1IiwiQ29sb3IiOnsiJGlkIjoiMzMwNiIsIkEiOjI1NSwiUiI6MjM3LCJHIjoxMjUsIkIiOjQ5fX0sIklzVmlzaWJsZSI6ZmFsc2UsIldpZHRoIjowLjAsIkhlaWdodCI6MC4wLCJCb3JkZXJTdHlsZSI6eyIkaWQiOiIzMzA3IiwiTGluZUNvbG9yIjpudWxsLCJMaW5lV2VpZ2h0IjowLjAsIkxpbmVUeXBlIjowLCJQYXJlbnRTdHlsZSI6bnVsbH0sIlBhcmVudFN0eWxlIjpudWxsfSwiVG9kYXlUZXh0U3R5bGUiOnsiJGlkIjoiMzMwOCIsIkZvbnRTZXR0aW5ncyI6eyIkaWQiOiIzMzA5IiwiRm9udFNpemUiOjEyLCJGb250TmFtZSI6IkNhbGlicmkiLCJJc0JvbGQiOmZhbHNlLCJJc0l0YWxpYyI6ZmFsc2UsIklzVW5kZXJsaW5lZCI6ZmFsc2UsIlBhcmVudFN0eWxlIjpudWxsfSwiQXV0b1NpemUiOjAsIkZvcmVncm91bmQiOnsiJGlkIjoiMzMxMCIsIkNvbG9yIjp7IiRpZCI6IjMzMTE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zMxMiIsIlRvcCI6MC4wLCJMZWZ0IjowLjAsIlJpZ2h0IjowLjAsIkJvdHRvbSI6MC4wfSwiUGFkZGluZyI6eyIkaWQiOiIzMzEzIiwiVG9wIjowLjAsIkxlZnQiOjAuMCwiUmlnaHQiOjAuMCwiQm90dG9tIjowLjB9LCJCYWNrZ3JvdW5kIjp7IiRpZCI6IjMzMTQiLCJDb2xvciI6eyIkaWQiOiIzMzE1IiwiQSI6MjU1LCJSIjowLCJHIjowLCJCIjowfX0sIklzVmlzaWJsZSI6dHJ1ZSwiV2lkdGgiOjAuMCwiSGVpZ2h0IjowLjAsIkJvcmRlclN0eWxlIjp7IiRpZCI6IjMzMTYiLCJMaW5lQ29sb3IiOm51bGwsIkxpbmVXZWlnaHQiOjAuMCwiTGluZVR5cGUiOjAsIlBhcmVudFN0eWxlIjpudWxsfSwiUGFyZW50U3R5bGUiOm51bGx9LCJUb2RheU1hcmtlclN0eWxlIjp7IiRpZCI6IjMzMTciLCJNYXJnaW4iOnsiJGlkIjoiMzMxOCIsIlRvcCI6MC4wLCJMZWZ0IjowLjAsIlJpZ2h0IjowLjAsIkJvdHRvbSI6MC4wfSwiUGFkZGluZyI6eyIkaWQiOiIzMzE5IiwiVG9wIjowLjAsIkxlZnQiOjAuMCwiUmlnaHQiOjAuMCwiQm90dG9tIjowLjB9LCJCYWNrZ3JvdW5kIjp7IiRpZCI6IjMzMjAiLCJDb2xvciI6eyIkaWQiOiIzMzIxIiwiQSI6MjU1LCJSIjoyNTUsIkciOjAsIkIiOjB9fSwiSXNWaXNpYmxlIjp0cnVlLCJXaWR0aCI6MC4wLCJIZWlnaHQiOjAuMCwiQm9yZGVyU3R5bGUiOm51bGwsIlBhcmVudFN0eWxlIjpudWxsfSwiU2NhbGVTdHlsZSI6eyIkaWQiOiIzMzIyIiwiU2hhcGUiOjAsIlNob3dTZWdtZW50U2VwYXJhdG9ycyI6dHJ1ZSwiU2VnbWVudFNlcGFyYXRvck9wYWNpdHkiOjMwLCJIYXNCZWVuVmlzaWJsZUJlZm9yZSI6ZmFsc2UsIkZvbnRTZXR0aW5ncyI6eyIkaWQiOiIzMzIzIiwiRm9udFNpemUiOjEyLCJGb250TmFtZSI6IkNhbGlicmkiLCJJc0JvbGQiOnRydWUsIklzSXRhbGljIjpmYWxzZSwiSXNVbmRlcmxpbmVkIjpmYWxzZSwiUGFyZW50U3R5bGUiOm51bGx9LCJBdXRvU2l6ZSI6MCwiRm9yZWdyb3VuZCI6eyIkaWQiOiIzMzI0IiwiQ29sb3IiOnsiJGlkIjoiMzMyNSIsIkEiOjI1NSwiUiI6MTMsIkciOjEzLCJCIjoxM319LCJNYXhXaWR0aCI6MjAwLjAsIk1heEhlaWdodCI6IkluZmluaXR5IiwiU21hcnRGb3JlZ3JvdW5kSXNBY3RpdmUiOmZhbHNlLCJIb3Jpem9udGFsQWxpZ25tZW50IjowLCJWZXJ0aWNhbEFsaWdubWVudCI6MSwiU21hcnRGb3JlZ3JvdW5kIjpudWxsLCJCYWNrZ3JvdW5kRmlsbFR5cGUiOjAsIk1hcmdpbiI6eyIkaWQiOiIzMzI2IiwiVG9wIjowLjAsIkxlZnQiOjQuMCwiUmlnaHQiOjQuMCwiQm90dG9tIjowLjB9LCJQYWRkaW5nIjp7IiRpZCI6IjMzMjciLCJUb3AiOjAuMCwiTGVmdCI6MC4wLCJSaWdodCI6MC4wLCJCb3R0b20iOjAuMH0sIkJhY2tncm91bmQiOnsiJGlkIjoiMzMyOCIsIkNvbG9yIjp7IiRpZCI6IjMzMjkiLCJBIjoyNTUsIlIiOjE0LCJHIjo0MCwiQiI6NjV9fSwiSXNWaXNpYmxlIjp0cnVlLCJXaWR0aCI6MC4wLCJIZWlnaHQiOjAuMCwiQm9yZGVyU3R5bGUiOnsiJGlkIjoiMzMzMCIsIkxpbmVDb2xvciI6bnVsbCwiTGluZVdlaWdodCI6MC4wLCJMaW5lVHlwZSI6MCwiUGFyZW50U3R5bGUiOm51bGx9LCJQYXJlbnRTdHlsZSI6bnVsbH0sIlNpbmdsZVNjYWxlU2hhcGVTdHlsZSI6eyIkaWQiOiIzMzMxIiwiU2hhcGUiOjMsIkhlaWdodCI6MjAuMH0sIk1pZGRsZVRpZXJTY2FsZVN0eWxlIjp7IiRpZCI6IjMzMzIiLCJTaGFwZSI6MCwiU2hvd1NlZ21lbnRTZXBhcmF0b3JzIjp0cnVlLCJTZWdtZW50U2VwYXJhdG9yT3BhY2l0eSI6MzAsIkhhc0JlZW5WaXNpYmxlQmVmb3JlIjp0cnVlLCJGb250U2V0dGluZ3MiOnsiJGlkIjoiMzMzMyIsIkZvbnRTaXplIjoxMiwiRm9udE5hbWUiOiJDYWxpYnJpIiwiSXNCb2xkIjpmYWxzZSwiSXNJdGFsaWMiOmZhbHNlLCJJc1VuZGVybGluZWQiOmZhbHNlLCJQYXJlbnRTdHlsZSI6bnVsbH0sIkF1dG9TaXplIjowLCJGb3JlZ3JvdW5kIjp7IiRpZCI6IjMzMzQiLCJDb2xvciI6eyIkaWQiOiIzMzM1IiwiQSI6MjU1LCJSIjoxMywiRyI6MTMsIkIiOjEzfX0sIk1heFdpZHRoIjoyMDAuMCwiTWF4SGVpZ2h0IjoiSW5maW5pdHkiLCJTbWFydEZvcmVncm91bmRJc0FjdGl2ZSI6ZmFsc2UsIkhvcml6b250YWxBbGlnbm1lbnQiOjAsIlZlcnRpY2FsQWxpZ25tZW50IjoxLCJTbWFydEZvcmVncm91bmQiOm51bGwsIkJhY2tncm91bmRGaWxsVHlwZSI6MCwiTWFyZ2luIjp7IiRpZCI6IjMzMzYiLCJUb3AiOjAuMCwiTGVmdCI6NC4wLCJSaWdodCI6NC4wLCJCb3R0b20iOjAuMH0sIlBhZGRpbmciOnsiJGlkIjoiMzMzNyIsIlRvcCI6MC4wLCJMZWZ0IjowLjAsIlJpZ2h0IjowLjAsIkJvdHRvbSI6MC4wfSwiQmFja2dyb3VuZCI6eyIkaWQiOiIzMzM4IiwiQ29sb3IiOnsiJGlkIjoiMzMzOSIsIkEiOjI1NSwiUiI6MTQsIkciOjQwLCJCIjo2NX19LCJJc1Zpc2libGUiOnRydWUsIldpZHRoIjowLjAsIkhlaWdodCI6MC4wLCJCb3JkZXJTdHlsZSI6eyIkaWQiOiIzMzQwIiwiTGluZUNvbG9yIjpudWxsLCJMaW5lV2VpZ2h0IjowLjAsIkxpbmVUeXBlIjowLCJQYXJlbnRTdHlsZSI6bnVsbH0sIlBhcmVudFN0eWxlIjpudWxsfSwiQm90dG9tVGllclNjYWxlU3R5bGUiOnsiJGlkIjoiMzM0MSIsIlNoYXBlIjowLCJTaG93U2VnbWVudFNlcGFyYXRvcnMiOnRydWUsIlNlZ21lbnRTZXBhcmF0b3JPcGFjaXR5IjozMCwiSGFzQmVlblZpc2libGVCZWZvcmUiOmZhbHNlLCJGb250U2V0dGluZ3MiOnsiJGlkIjoiMzM0MiIsIkZvbnRTaXplIjoxMiwiRm9udE5hbWUiOiJDYWxpYnJpIiwiSXNCb2xkIjpmYWxzZSwiSXNJdGFsaWMiOmZhbHNlLCJJc1VuZGVybGluZWQiOmZhbHNlLCJQYXJlbnRTdHlsZSI6bnVsbH0sIkF1dG9TaXplIjowLCJGb3JlZ3JvdW5kIjp7IiRpZCI6IjMzNDMiLCJDb2xvciI6eyIkaWQiOiIzMzQ0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MzNDUiLCJUb3AiOjAuMCwiTGVmdCI6NC4wLCJSaWdodCI6NC4wLCJCb3R0b20iOjAuMH0sIlBhZGRpbmciOnsiJGlkIjoiMzM0NiIsIlRvcCI6MC4wLCJMZWZ0IjowLjAsIlJpZ2h0IjowLjAsIkJvdHRvbSI6MC4wfSwiQmFja2dyb3VuZCI6eyIkaWQiOiIzMzQ3IiwiQ29sb3IiOnsiJGlkIjoiMzM0OCIsIkEiOjI1NSwiUiI6MTQsIkciOjQwLCJCIjo2NX19LCJJc1Zpc2libGUiOmZhbHNlLCJXaWR0aCI6MC4wLCJIZWlnaHQiOjAuMCwiQm9yZGVyU3R5bGUiOnsiJGlkIjoiMzM0OSIsIkxpbmVDb2xvciI6bnVsbCwiTGluZVdlaWdodCI6MC4wLCJMaW5lVHlwZSI6MCwiUGFyZW50U3R5bGUiOm51bGx9LCJQYXJlbnRTdHlsZSI6bnVsbH0sIkVsYXBzZWRUaW1lQmFja2dyb3VuZCI6eyIkaWQiOiIzMzUwIiwiQ29sb3IiOnsiJGlkIjoiMzM1MSIsIkEiOjE5MSwiUiI6MjU1LCJHIjowLCJCIjowfX0sIkFwcGVuZFllYXJPblllYXJDaGFuZ2UiOmZhbHNlLCJFbGFwc2VkVGltZUZvcm1hdCI6MiwiVG9kYXlNYXJrZXJQb3NpdGlvbiI6MywiUXVpY2tQb3NpdGlvbiI6MywiQWJzb2x1dGVQb3NpdGlvbiI6NzAuMTE4ODEsIk1hcmdpbiI6eyIkaWQiOiIzMzUyIiwiVG9wIjowLjAsIkxlZnQiOjEwLjAsIlJpZ2h0IjoxMC4wLCJCb3R0b20iOjAuMH0sIlBhZGRpbmciOnsiJGlkIjoiMzM1MyIsIlRvcCI6MC4wLCJMZWZ0IjowLjAsIlJpZ2h0IjowLjAsIkJvdHRvbSI6MC4wfSwiQmFja2dyb3VuZCI6eyIkaWQiOiIzMzU0IiwiQ29sb3IiOnsiJGlkIjoiMzM1NSIsIkEiOjI1NSwiUiI6NDcsIkciOjU0LCJCIjoxNTN9fSwiSXNWaXNpYmxlIjpmYWxzZSwiV2lkdGgiOjAuMCwiSGVpZ2h0IjowLjAsIkJvcmRlclN0eWxlIjpudWxsLCJQYXJlbnRTdHlsZSI6bnVsbH0sIkRlZmF1bHRNaWxlc3RvbmVTdHlsZSI6eyIkaWQiOiIzMzU2IiwiU2hhcGUiOjIsIkNvbm5lY3Rvck1hcmdpbiI6eyIkaWQiOiIzMzU3IiwiVG9wIjowLjAsIkxlZnQiOjIuMCwiUmlnaHQiOjIuMCwiQm90dG9tIjowLjB9LCJDb25uZWN0b3JTdHlsZSI6eyIkaWQiOiIzMzU4IiwiTGluZUNvbG9yIjp7IiRpZCI6IjMzNTkiLCIkdHlwZSI6Ik5MUkUuQ29tbW9uLkRvbS5Tb2xpZENvbG9yQnJ1c2gsIE5MUkUuQ29tbW9uIiwiQ29sb3IiOnsiJGlkIjoiMzM2MCIsIkEiOjEyNywiUiI6MjMzLCJHIjoxMTMsIkIiOjUwfX0sIkxpbmVXZWlnaHQiOjEuMCwiTGluZVR5cGUiOjAsIlBhcmVudFN0eWxlIjpudWxsfSwiSXNCZWxvd1RpbWViYW5kIjpmYWxzZSwiUG9zaXRpb25PblRhc2siOjAsIkhpZGVEYXRlIjpmYWxzZSwiU2hhcGVTaXplIjoxLCJTcGFjaW5nIjowLjAsIlBhZGRpbmciOnsiJGlkIjoiMzM2MSIsIlRvcCI6NS4wLCJMZWZ0IjozLjAsIlJpZ2h0IjowLjAsIkJvdHRvbSI6Mi4wfSwiU2hhcGVTdHlsZSI6eyIkaWQiOiIzMzYyIiwiTWFyZ2luIjp7IiRpZCI6IjMzNjMiLCJUb3AiOjAuMCwiTGVmdCI6MC4wLCJSaWdodCI6MC4wLCJCb3R0b20iOjAuMH0sIlBhZGRpbmciOnsiJGlkIjoiMzM2NCIsIlRvcCI6MC4wLCJMZWZ0IjowLjAsIlJpZ2h0IjowLjAsIkJvdHRvbSI6MC4wfSwiQmFja2dyb3VuZCI6eyIkaWQiOiIzMzY1IiwiQ29sb3IiOnsiJGlkIjoiMzM2NiIsIkEiOjI1NSwiUiI6MjMzLCJHIjoxMTMsIkIiOjUwfX0sIklzVmlzaWJsZSI6dHJ1ZSwiV2lkdGgiOjE4LjAsIkhlaWdodCI6MjAuMCwiQm9yZGVyU3R5bGUiOnsiJGlkIjoiMzM2NyIsIkxpbmVDb2xvciI6eyIkaWQiOiIzMzY4IiwiJHR5cGUiOiJOTFJFLkNvbW1vbi5Eb20uU29saWRDb2xvckJydXNoLCBOTFJFLkNvbW1vbiIsIkNvbG9yIjp7IiRpZCI6IjMzNjkiLCJBIjoyNTUsIlIiOjIzNCwiRyI6MjIsIkIiOjMwfX0sIkxpbmVXZWlnaHQiOjAuMCwiTGluZVR5cGUiOjAsIlBhcmVudFN0eWxlIjpudWxsfSwiUGFyZW50U3R5bGUiOm51bGx9LCJUaXRsZVN0eWxlIjp7IiRpZCI6IjMzNzAiLCJGb250U2V0dGluZ3MiOnsiJGlkIjoiMzM3MSIsIkZvbnRTaXplIjoxMSwiRm9udE5hbWUiOiJDYWxpYnJpIiwiSXNCb2xkIjp0cnVlLCJJc0l0YWxpYyI6ZmFsc2UsIklzVW5kZXJsaW5lZCI6ZmFsc2UsIlBhcmVudFN0eWxlIjpudWxsfSwiQXV0b1NpemUiOjAsIkZvcmVncm91bmQiOnsiJGlkIjoiMzM3MiIsIkNvbG9yIjp7IiRpZCI6IjMzNzM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zM3NCIsIlRvcCI6MC4wLCJMZWZ0IjowLjAsIlJpZ2h0IjowLjAsIkJvdHRvbSI6MC4wfSwiUGFkZGluZyI6eyIkaWQiOiIzMzc1IiwiVG9wIjowLjAsIkxlZnQiOjAuMCwiUmlnaHQiOjAuMCwiQm90dG9tIjowLjB9LCJCYWNrZ3JvdW5kIjp7IiRpZCI6IjMzNzYiLCJDb2xvciI6eyIkaWQiOiIzMzc3IiwiQSI6MjU1LCJSIjowLCJHIjowLCJCIjowfX0sIklzVmlzaWJsZSI6dHJ1ZSwiV2lkdGgiOjAuMCwiSGVpZ2h0IjowLjAsIkJvcmRlclN0eWxlIjp7IiRpZCI6IjMzNzgiLCJMaW5lQ29sb3IiOm51bGwsIkxpbmVXZWlnaHQiOjAuMCwiTGluZVR5cGUiOjAsIlBhcmVudFN0eWxlIjpudWxsfSwiUGFyZW50U3R5bGUiOm51bGx9LCJEYXRlU3R5bGUiOnsiJGlkIjoiMzM3OSIsIkZvbnRTZXR0aW5ncyI6eyIkaWQiOiIzMzgwIiwiRm9udFNpemUiOjEwLCJGb250TmFtZSI6IkNhbGlicmkiLCJJc0JvbGQiOmZhbHNlLCJJc0l0YWxpYyI6ZmFsc2UsIklzVW5kZXJsaW5lZCI6ZmFsc2UsIlBhcmVudFN0eWxlIjpudWxsfSwiQXV0b1NpemUiOjAsIkZvcmVncm91bmQiOnsiJGlkIjoiMzM4MSIsIkNvbG9yIjp7IiRpZCI6IjMzODI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M4MyIsIlRvcCI6MC4wLCJMZWZ0IjowLjAsIlJpZ2h0IjowLjAsIkJvdHRvbSI6MC4wfSwiUGFkZGluZyI6eyIkaWQiOiIzMzg0IiwiVG9wIjowLjAsIkxlZnQiOjAuMCwiUmlnaHQiOjAuMCwiQm90dG9tIjowLjB9LCJCYWNrZ3JvdW5kIjp7IiRpZCI6IjMzODUiLCJDb2xvciI6eyIkaWQiOiIzMzg2IiwiQSI6MjU1LCJSIjoxNCwiRyI6NDAsIkIiOjY1fX0sIklzVmlzaWJsZSI6dHJ1ZSwiV2lkdGgiOjAuMCwiSGVpZ2h0IjowLjAsIkJvcmRlclN0eWxlIjp7IiRpZCI6IjMzODciLCJMaW5lQ29sb3IiOm51bGwsIkxpbmVXZWlnaHQiOjAuMCwiTGluZVR5cGUiOjAsIlBhcmVudFN0eWxlIjpudWxsfSwiUGFyZW50U3R5bGUiOm51bGx9LCJEYXRlRm9ybWF0Ijp7IiRpZCI6IjMzODg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M4OSIsIkZvcm1hdCI6MCwiSXNWaXNpYmxlIjpmYWxzZSwiTGFzdEtub3duVmlzaWJpbGl0eVN0YXRlIjpmYWxzZX0sIklzVmlzaWJsZSI6dHJ1ZSwiUGFyZW50U3R5bGUiOm51bGx9LCJEZWZhdWx0TW90U3R5bGUiOnsiJGlkIjoiMzM5MCIsIlNoYXBlIjoyLCJDb25uZWN0b3JNYXJnaW4iOnsiJGlkIjoiMzM5MSIsIlRvcCI6MC4wLCJMZWZ0IjoyLjAsIlJpZ2h0IjoyLjAsIkJvdHRvbSI6MC4wfSwiQ29ubmVjdG9yU3R5bGUiOnsiJGlkIjoiMzM5MiIsIkxpbmVDb2xvciI6eyIkaWQiOiIzMzkzIiwiJHR5cGUiOiJOTFJFLkNvbW1vbi5Eb20uU29saWRDb2xvckJydXNoLCBOTFJFLkNvbW1vbiIsIkNvbG9yIjp7IiRpZCI6IjMzOTQiLCJBIjoxMjcsIlIiOjIzMywiRyI6MTEzLCJCIjo1MH19LCJMaW5lV2VpZ2h0IjoxLjAsIkxpbmVUeXBlIjowLCJQYXJlbnRTdHlsZSI6bnVsbH0sIklzQmVsb3dUaW1lYmFuZCI6ZmFsc2UsIlBvc2l0aW9uT25UYXNrIjoxLCJIaWRlRGF0ZSI6ZmFsc2UsIlNoYXBlU2l6ZSI6MSwiU3BhY2luZyI6MC4wLCJQYWRkaW5nIjp7IiRpZCI6IjMzOTUiLCJUb3AiOjUuMCwiTGVmdCI6My4wLCJSaWdodCI6MC4wLCJCb3R0b20iOjIuMH0sIlNoYXBlU3R5bGUiOnsiJGlkIjoiMzM5NiIsIk1hcmdpbiI6eyIkaWQiOiIzMzk3IiwiVG9wIjowLjAsIkxlZnQiOjAuMCwiUmlnaHQiOjAuMCwiQm90dG9tIjowLjB9LCJQYWRkaW5nIjp7IiRpZCI6IjMzOTgiLCJUb3AiOjAuMCwiTGVmdCI6MC4wLCJSaWdodCI6MC4wLCJCb3R0b20iOjAuMH0sIkJhY2tncm91bmQiOnsiJGlkIjoiMzM5OSIsIkNvbG9yIjp7IiRpZCI6IjM0MDAiLCJBIjoyNTUsIlIiOjIzMywiRyI6MTEzLCJCIjo1MH19LCJJc1Zpc2libGUiOnRydWUsIldpZHRoIjoxMy4wLCJIZWlnaHQiOjEzLjAsIkJvcmRlclN0eWxlIjp7IiRpZCI6IjM0MDEiLCJMaW5lQ29sb3IiOnsiJGlkIjoiMzQwMiIsIiR0eXBlIjoiTkxSRS5Db21tb24uRG9tLlNvbGlkQ29sb3JCcnVzaCwgTkxSRS5Db21tb24iLCJDb2xvciI6eyIkaWQiOiIzNDAzIiwiQSI6MjU1LCJSIjoyMzQsIkciOjIyLCJCIjozMH19LCJMaW5lV2VpZ2h0IjowLjAsIkxpbmVUeXBlIjowLCJQYXJlbnRTdHlsZSI6bnVsbH0sIlBhcmVudFN0eWxlIjpudWxsfSwiVGl0bGVTdHlsZSI6eyIkaWQiOiIzNDA0IiwiRm9udFNldHRpbmdzIjp7IiRpZCI6IjM0MDUiLCJGb250U2l6ZSI6MTEsIkZvbnROYW1lIjoiQ2FsaWJyaSIsIklzQm9sZCI6dHJ1ZSwiSXNJdGFsaWMiOmZhbHNlLCJJc1VuZGVybGluZWQiOmZhbHNlLCJQYXJlbnRTdHlsZSI6bnVsbH0sIkF1dG9TaXplIjowLCJGb3JlZ3JvdW5kIjp7IiRpZCI6IjM0MDYiLCJDb2xvciI6eyIkaWQiOiIzNDA3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M0MDgiLCJUb3AiOjAuMCwiTGVmdCI6MC4wLCJSaWdodCI6MC4wLCJCb3R0b20iOjAuMH0sIlBhZGRpbmciOnsiJGlkIjoiMzQwOSIsIlRvcCI6MC4wLCJMZWZ0IjowLjAsIlJpZ2h0IjowLjAsIkJvdHRvbSI6MC4wfSwiQmFja2dyb3VuZCI6eyIkaWQiOiIzNDEwIiwiQ29sb3IiOnsiJGlkIjoiMzQxMSIsIkEiOjI1NSwiUiI6MCwiRyI6MCwiQiI6MH19LCJJc1Zpc2libGUiOnRydWUsIldpZHRoIjowLjAsIkhlaWdodCI6MC4wLCJCb3JkZXJTdHlsZSI6eyIkaWQiOiIzNDEyIiwiTGluZUNvbG9yIjpudWxsLCJMaW5lV2VpZ2h0IjowLjAsIkxpbmVUeXBlIjowLCJQYXJlbnRTdHlsZSI6bnVsbH0sIlBhcmVudFN0eWxlIjpudWxsfSwiRGF0ZVN0eWxlIjp7IiRpZCI6IjM0MTMiLCJGb250U2V0dGluZ3MiOnsiJGlkIjoiMzQxNCIsIkZvbnRTaXplIjoxMCwiRm9udE5hbWUiOiJDYWxpYnJpIiwiSXNCb2xkIjpmYWxzZSwiSXNJdGFsaWMiOmZhbHNlLCJJc1VuZGVybGluZWQiOmZhbHNlLCJQYXJlbnRTdHlsZSI6bnVsbH0sIkF1dG9TaXplIjowLCJGb3JlZ3JvdW5kIjp7IiRpZCI6IjM0MTUiLCJDb2xvciI6eyIkaWQiOiIzNDE2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M0MTciLCJUb3AiOjAuMCwiTGVmdCI6MC4wLCJSaWdodCI6MC4wLCJCb3R0b20iOjAuMH0sIlBhZGRpbmciOnsiJGlkIjoiMzQxOCIsIlRvcCI6MC4wLCJMZWZ0IjowLjAsIlJpZ2h0IjowLjAsIkJvdHRvbSI6MC4wfSwiQmFja2dyb3VuZCI6eyIkaWQiOiIzNDE5IiwiQ29sb3IiOnsiJGlkIjoiMzQyMCIsIkEiOjI1NSwiUiI6MTQsIkciOjQwLCJCIjo2NX19LCJJc1Zpc2libGUiOnRydWUsIldpZHRoIjowLjAsIkhlaWdodCI6MC4wLCJCb3JkZXJTdHlsZSI6eyIkaWQiOiIzNDIxIiwiTGluZUNvbG9yIjpudWxsLCJMaW5lV2VpZ2h0IjowLjAsIkxpbmVUeXBlIjowLCJQYXJlbnRTdHlsZSI6bnVsbH0sIlBhcmVudFN0eWxlIjpudWxsfSwiRGF0ZUZvcm1hdCI6eyIkaWQiOiIzNDIy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MjMiLCJGb3JtYXQiOjAsIklzVmlzaWJsZSI6ZmFsc2UsIkxhc3RLbm93blZpc2liaWxpdHlTdGF0ZSI6ZmFsc2V9LCJJc1Zpc2libGUiOnRydWUsIlBhcmVudFN0eWxlIjpudWxsfSwiRGVmYXVsdFRhc2tTdHlsZSI6eyIkaWQiOiIzNDI0IiwiU2hhcGUiOjMsIlNoYXBlVGhpY2tuZXNzIjowLCJEdXJhdGlvbkZvcm1hdCI6MCwiSW5jbHVkZU5vbldvcmtpbmdEYXlzSW5EdXJhdGlvbiI6ZmFsc2UsIlBlcmNlbnRhZ2VDb21wbGV0ZVN0eWxlIjp7IiRpZCI6IjM0MjUiLCJGb250U2V0dGluZ3MiOnsiJGlkIjoiMzQyNiIsIkZvbnRTaXplIjoxMCwiRm9udE5hbWUiOiJDYWxpYnJpIiwiSXNCb2xkIjpmYWxzZSwiSXNJdGFsaWMiOmZhbHNlLCJJc1VuZGVybGluZWQiOmZhbHNlLCJQYXJlbnRTdHlsZSI6bnVsbH0sIkF1dG9TaXplIjowLCJGb3JlZ3JvdW5kIjp7IiRpZCI6IjM0MjciLCJDb2xvciI6eyIkaWQiOiIzNDI4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0MjkiLCJUb3AiOjAuMCwiTGVmdCI6MC4wLCJSaWdodCI6MC4wLCJCb3R0b20iOjAuMH0sIlBhZGRpbmciOnsiJGlkIjoiMzQzMCIsIlRvcCI6MC4wLCJMZWZ0IjowLjAsIlJpZ2h0IjowLjAsIkJvdHRvbSI6MC4wfSwiQmFja2dyb3VuZCI6eyIkaWQiOiIzNDMxIiwiQ29sb3IiOnsiJGlkIjoiMzQzMiIsIkEiOjg5LCJSIjowLCJHIjowLCJCIjowfX0sIklzVmlzaWJsZSI6dHJ1ZSwiV2lkdGgiOjAuMCwiSGVpZ2h0IjowLjAsIkJvcmRlclN0eWxlIjp7IiRpZCI6IjM0MzMiLCJMaW5lQ29sb3IiOm51bGwsIkxpbmVXZWlnaHQiOjAuMCwiTGluZVR5cGUiOjAsIlBhcmVudFN0eWxlIjpudWxsfSwiUGFyZW50U3R5bGUiOm51bGx9LCJEdXJhdGlvblN0eWxlIjp7IiRpZCI6IjM0MzQiLCJGb250U2V0dGluZ3MiOnsiJGlkIjoiMzQzNSIsIkZvbnRTaXplIjoxMCwiRm9udE5hbWUiOiJDYWxpYnJpIiwiSXNCb2xkIjpmYWxzZSwiSXNJdGFsaWMiOmZhbHNlLCJJc1VuZGVybGluZWQiOmZhbHNlLCJQYXJlbnRTdHlsZSI6bnVsbH0sIkF1dG9TaXplIjowLCJGb3JlZ3JvdW5kIjp7IiRpZCI6IjM0MzYiLCJDb2xvciI6eyIkaWQiOiIzNDM3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QzOCIsIlRvcCI6MC4wLCJMZWZ0IjowLjAsIlJpZ2h0IjowLjAsIkJvdHRvbSI6MC4wfSwiUGFkZGluZyI6eyIkaWQiOiIzNDM5IiwiVG9wIjowLjAsIkxlZnQiOjAuMCwiUmlnaHQiOjAuMCwiQm90dG9tIjowLjB9LCJCYWNrZ3JvdW5kIjp7IiRpZCI6IjM0NDAiLCJDb2xvciI6eyIkaWQiOiIzNDQxIiwiQSI6MjU1LCJSIjoyMzcsIkciOjEyNSwiQiI6NDl9fSwiSXNWaXNpYmxlIjp0cnVlLCJXaWR0aCI6MC4wLCJIZWlnaHQiOjAuMCwiQm9yZGVyU3R5bGUiOnsiJGlkIjoiMzQ0MiIsIkxpbmVDb2xvciI6bnVsbCwiTGluZVdlaWdodCI6MC4wLCJMaW5lVHlwZSI6MCwiUGFyZW50U3R5bGUiOm51bGx9LCJQYXJlbnRTdHlsZSI6bnVsbH0sIkhvcml6b250YWxDb25uZWN0b3JTdHlsZSI6eyIkaWQiOiIzNDQzIiwiTGluZUNvbG9yIjp7IiRpZCI6IjM0NDQiLCIkdHlwZSI6Ik5MUkUuQ29tbW9uLkRvbS5Tb2xpZENvbG9yQnJ1c2gsIE5MUkUuQ29tbW9uIiwiQ29sb3IiOnsiJGlkIjoiMzQ0NSIsIkEiOjUxLCJSIjoyMSwiRyI6OTYsIkIiOjEzMH19LCJMaW5lV2VpZ2h0IjoxLjAsIkxpbmVUeXBlIjowLCJQYXJlbnRTdHlsZSI6bnVsbH0sIlZlcnRpY2FsQ29ubmVjdG9yU3R5bGUiOnsiJGlkIjoiMzQ0NiIsIkxpbmVDb2xvciI6eyIkaWQiOiIzNDQ3IiwiJHR5cGUiOiJOTFJFLkNvbW1vbi5Eb20uU29saWRDb2xvckJydXNoLCBOTFJFLkNvbW1vbiIsIkNvbG9yIjp7IiRpZCI6IjM0NDgiLCJBIjo1MSwiUiI6MjEsIkciOjk2LCJCIjoxMzB9fSwiTGluZVdlaWdodCI6MC4wLCJMaW5lVHlwZSI6MCwiUGFyZW50U3R5bGUiOm51bGx9LCJNYXJnaW4iOm51bGwsIlN0YXJ0RGF0ZVBvc2l0aW9uIjo0LCJFbmREYXRlUG9zaXRpb24iOjQsIkRhdGVJc1Zpc2libGUiOnRydWUsIlRpdGxlUG9zaXRpb24iOjMsIkR1cmF0aW9uUG9zaXRpb24iOjYsIlBlcmNlbnRhZ2VDb21wbGV0ZWRQb3NpdGlvbiI6MiwiU3BhY2luZyI6MywiSXNCZWxvd1RpbWViYW5kIjpmYWxzZSwiUGVyY2VudGFnZUNvbXBsZXRlU2hhcGVPcGFjaXR5IjozNSwiQmFzZWxpbmVTdHlsZSI6eyIkaWQiOiIzNDQ5IiwiU2hhcGVTdHlsZSI6eyIkaWQiOiIzNDUwIiwiTWFyZ2luIjp7IiRpZCI6IjM0NTEiLCJUb3AiOjAuMCwiTGVmdCI6MC4wLCJSaWdodCI6MC4wLCJCb3R0b20iOjAuMH0sIlBhZGRpbmciOnsiJGlkIjoiMzQ1MiIsIlRvcCI6MC4wLCJMZWZ0IjowLjAsIlJpZ2h0IjowLjAsIkJvdHRvbSI6MC4wfSwiQmFja2dyb3VuZCI6eyIkaWQiOiIzNDUzIiwiQ29sb3IiOnsiJGlkIjoiMzQ1NCIsIkEiOjE1MywiUiI6MCwiRyI6MCwiQiI6MH19LCJJc1Zpc2libGUiOnRydWUsIldpZHRoIjowLjAsIkhlaWdodCI6MC4wLCJCb3JkZXJTdHlsZSI6eyIkaWQiOiIzNDU1IiwiTGluZUNvbG9yIjp7IiRpZCI6IjM0NTYiLCIkdHlwZSI6Ik5MUkUuQ29tbW9uLkRvbS5Tb2xpZENvbG9yQnJ1c2gsIE5MUkUuQ29tbW9uIiwiQ29sb3IiOnsiJGlkIjoiMzQ1NyIsIkEiOjI1NSwiUiI6MjU1LCJHIjowLCJCIjowfX0sIkxpbmVXZWlnaHQiOjAuMCwiTGluZVR5cGUiOjAsIlBhcmVudFN0eWxlIjpudWxsfSwiUGFyZW50U3R5bGUiOm51bGx9LCJNYXJnaW4iOnsiJGlkIjoiMzQ1OCIsIlRvcCI6MC4wLCJMZWZ0IjowLjAsIlJpZ2h0IjowLjAsIkJvdHRvbSI6MC4wfSwiUGFkZGluZyI6eyIkaWQiOiIzNDU5IiwiVG9wIjowLjAsIkxlZnQiOjAuMCwiUmlnaHQiOjAuMCwiQm90dG9tIjowLjB9LCJCYWNrZ3JvdW5kIjpudWxsLCJJc1Zpc2libGUiOnRydWUsIldpZHRoIjowLjAsIkhlaWdodCI6MC4wLCJCb3JkZXJTdHlsZSI6bnVsbCwiUGFyZW50U3R5bGUiOm51bGx9LCJTaGFwZVN0eWxlIjp7IiRpZCI6IjM0NjAiLCJNYXJnaW4iOnsiJGlkIjoiMzQ2MSIsIlRvcCI6MC4wLCJMZWZ0Ijo0LjAsIlJpZ2h0Ijo0LjAsIkJvdHRvbSI6MC4wfSwiUGFkZGluZyI6eyIkaWQiOiIzNDYyIiwiVG9wIjowLjAsIkxlZnQiOjAuMCwiUmlnaHQiOjAuMCwiQm90dG9tIjowLjB9LCJCYWNrZ3JvdW5kIjp7IiRpZCI6IjM0NjMiLCJDb2xvciI6eyIkaWQiOiIzNDY0IiwiQSI6MjU1LCJSIjoyMSwiRyI6OTYsIkIiOjEzMH19LCJJc1Zpc2libGUiOnRydWUsIldpZHRoIjowLjAsIkhlaWdodCI6MTAuMCwiQm9yZGVyU3R5bGUiOnsiJGlkIjoiMzQ2NSIsIkxpbmVDb2xvciI6eyIkaWQiOiIzNDY2IiwiJHR5cGUiOiJOTFJFLkNvbW1vbi5Eb20uU29saWRDb2xvckJydXNoLCBOTFJFLkNvbW1vbiIsIkNvbG9yIjp7IiRpZCI6IjM0NjciLCJBIjoyNTUsIlIiOjIzNCwiRyI6MjIsIkIiOjMwfX0sIkxpbmVXZWlnaHQiOjAuMCwiTGluZVR5cGUiOjAsIlBhcmVudFN0eWxlIjpudWxsfSwiUGFyZW50U3R5bGUiOm51bGx9LCJUaXRsZVN0eWxlIjp7IiRpZCI6IjM0NjgiLCJGb250U2V0dGluZ3MiOnsiJGlkIjoiMzQ2OSIsIkZvbnRTaXplIjoxMSwiRm9udE5hbWUiOiJDYWxpYnJpIiwiSXNCb2xkIjpmYWxzZSwiSXNJdGFsaWMiOmZhbHNlLCJJc1VuZGVybGluZWQiOmZhbHNlLCJQYXJlbnRTdHlsZSI6bnVsbH0sIkF1dG9TaXplIjowLCJGb3JlZ3JvdW5kIjp7IiRpZCI6IjM0NzAiLCJDb2xvciI6eyIkaWQiOiIzNDcx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M0NzIiLCJUb3AiOjAuMCwiTGVmdCI6MC4wLCJSaWdodCI6MC4wLCJCb3R0b20iOjAuMH0sIlBhZGRpbmciOnsiJGlkIjoiMzQ3MyIsIlRvcCI6MC4wLCJMZWZ0IjowLjAsIlJpZ2h0IjowLjAsIkJvdHRvbSI6MC4wfSwiQmFja2dyb3VuZCI6eyIkaWQiOiIzNDc0IiwiQ29sb3IiOnsiJGlkIjoiMzQ3NSIsIkEiOjI1NSwiUiI6MCwiRyI6MCwiQiI6MH19LCJJc1Zpc2libGUiOnRydWUsIldpZHRoIjowLjAsIkhlaWdodCI6MC4wLCJCb3JkZXJTdHlsZSI6eyIkaWQiOiIzNDc2IiwiTGluZUNvbG9yIjpudWxsLCJMaW5lV2VpZ2h0IjowLjAsIkxpbmVUeXBlIjowLCJQYXJlbnRTdHlsZSI6bnVsbH0sIlBhcmVudFN0eWxlIjpudWxsfSwiRGF0ZVN0eWxlIjp7IiRpZCI6IjM0NzciLCJGb250U2V0dGluZ3MiOnsiJGlkIjoiMzQ3OCIsIkZvbnRTaXplIjoxMCwiRm9udE5hbWUiOiJDYWxpYnJpIiwiSXNCb2xkIjpmYWxzZSwiSXNJdGFsaWMiOmZhbHNlLCJJc1VuZGVybGluZWQiOmZhbHNlLCJQYXJlbnRTdHlsZSI6bnVsbH0sIkF1dG9TaXplIjowLCJGb3JlZ3JvdW5kIjp7IiRpZCI6IjM0NzkiLCJDb2xvciI6eyIkaWQiOiIzNDgw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M0ODEiLCJUb3AiOjAuMCwiTGVmdCI6MC4wLCJSaWdodCI6MC4wLCJCb3R0b20iOjAuMH0sIlBhZGRpbmciOnsiJGlkIjoiMzQ4MiIsIlRvcCI6MC4wLCJMZWZ0IjowLjAsIlJpZ2h0IjowLjAsIkJvdHRvbSI6MC4wfSwiQmFja2dyb3VuZCI6eyIkaWQiOiIzNDgzIiwiQ29sb3IiOnsiJGlkIjoiMzQ4NCIsIkEiOjI1NSwiUiI6MTQsIkciOjQwLCJCIjo2NX19LCJJc1Zpc2libGUiOnRydWUsIldpZHRoIjowLjAsIkhlaWdodCI6MC4wLCJCb3JkZXJTdHlsZSI6eyIkaWQiOiIzNDg1IiwiTGluZUNvbG9yIjpudWxsLCJMaW5lV2VpZ2h0IjowLjAsIkxpbmVUeXBlIjowLCJQYXJlbnRTdHlsZSI6bnVsbH0sIlBhcmVudFN0eWxlIjpudWxsfSwiRGF0ZUZvcm1hdCI6eyIkaWQiOiIzNDg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0ODciLCJGb3JtYXQiOjAsIklzVmlzaWJsZSI6ZmFsc2UsIkxhc3RLbm93blZpc2liaWxpdHlTdGF0ZSI6ZmFsc2V9LCJJc1Zpc2libGUiOnRydWUsIlBhcmVudFN0eWxlIjpudWxsLCJfZXhwbGljaXRseVNldCI6eyIkaWQiOiIzNDg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pbGVzdG9uZVN0eWxlIjpudWxsLCJHcmlkbGluZVBhbmVsU3R5bGUiOnsiJGlkIjoiMzQ4OSIsIkdyaWRsaW5lU3R5bGUiOnsiJGlkIjoiMzQ5MCIsIkxpbmVDb2xvciI6eyIkaWQiOiIzNDkxIiwiJHR5cGUiOiJOTFJFLkNvbW1vbi5Eb20uU29saWRDb2xvckJydXNoLCBOTFJFLkNvbW1vbiIsIkNvbG9yIjp7IiRpZCI6IjM0OTIiLCJBIjozOCwiUiI6OTEsIkciOjE1NSwiQiI6MjEzfX0sIkxpbmVXZWlnaHQiOjEuMCwiTGluZVR5cGUiOjAsIlBhcmVudFN0eWxlIjpudWxsfSwiTWFyZ2luIjp7IiRpZCI6IjM0OTMiLCJUb3AiOjAuMCwiTGVmdCI6MC4wLCJSaWdodCI6MC4wLCJCb3R0b20iOjAuMH0sIlBhZGRpbmciOnsiJGlkIjoiMzQ5NCIsIlRvcCI6MC4wLCJMZWZ0IjowLjAsIlJpZ2h0IjowLjAsIkJvdHRvbSI6MC4wfSwiQmFja2dyb3VuZCI6bnVsbCwiSXNWaXNpYmxlIjp0cnVlLCJXaWR0aCI6MC4wLCJIZWlnaHQiOjAuMCwiQm9yZGVyU3R5bGUiOnsiJGlkIjoiMzQ5NSIsIkxpbmVDb2xvciI6bnVsbCwiTGluZVdlaWdodCI6MC4wLCJMaW5lVHlwZSI6MCwiUGFyZW50U3R5bGUiOm51bGx9LCJQYXJlbnRTdHlsZSI6bnVsbH0sIkFjdGl2aXR5TGluZVBhbmVsU3R5bGUiOnsiJGlkIjoiMzQ5NiIsIkFjdGl2aXR5TGluZVN0eWxlIjp7IiRpZCI6IjM0OTciLCJMaW5lQ29sb3IiOnsiJGlkIjoiMzQ5OCIsIiR0eXBlIjoiTkxSRS5Db21tb24uRG9tLlNvbGlkQ29sb3JCcnVzaCwgTkxSRS5Db21tb24iLCJDb2xvciI6eyIkaWQiOiIzNDk5IiwiQSI6MzgsIlIiOjY4LCJHIjoxMTQsIkIiOjE5Nn19LCJMaW5lV2VpZ2h0IjoxLjAsIkxpbmVUeXBlIjowLCJQYXJlbnRTdHlsZSI6bnVsbH0sIk1hcmdpbiI6eyIkaWQiOiIzNTAwIiwiVG9wIjowLjAsIkxlZnQiOjAuMCwiUmlnaHQiOjAuMCwiQm90dG9tIjowLjB9LCJQYWRkaW5nIjp7IiRpZCI6IjM1MDEiLCJUb3AiOjAuMCwiTGVmdCI6MC4wLCJSaWdodCI6MC4wLCJCb3R0b20iOjAuMH0sIkJhY2tncm91bmQiOm51bGwsIklzVmlzaWJsZSI6dHJ1ZSwiV2lkdGgiOjAuMCwiSGVpZ2h0IjowLjAsIkJvcmRlclN0eWxlIjp7IiRpZCI6IjM1MDIiLCJMaW5lQ29sb3IiOm51bGwsIkxpbmVXZWlnaHQiOjAuMCwiTGluZVR5cGUiOjAsIlBhcmVudFN0eWxlIjpudWxsfSwiUGFyZW50U3R5bGUiOm51bGx9LCJfc2VsZWN0ZWRUaGVtZVByZXNldENvbG9ycyI6eyIkaWQiOiIzNTAzIiwiVGV4dExpZ2h0Ijp7IiRpZCI6IjM1MDQiLCJBIjoyNTUsIlIiOjI1NSwiRyI6MjU1LCJCIjoyNTV9LCJUZXh0RGFyayI6eyIkaWQiOiIzNTA1IiwiQSI6MjU1LCJSIjowLCJHIjowLCJCIjowfSwiQWNjZW50MSI6eyIkaWQiOiIzNTA2IiwiQSI6MjU1LCJSIjoyMzIsIkciOjIzMiwiQiI6MjMyfSwiQWNjZW50MiI6eyIkaWQiOiIzNTA3IiwiQSI6MjU1LCJSIjoxNCwiRyI6NDAsIkIiOjY1fSwiQWNjZW50MyI6eyIkaWQiOiIzNTA4IiwiQSI6MjU1LCJSIjoyMSwiRyI6OTYsIkIiOjEzMH0sIkFjY2VudDQiOnsiJGlkIjoiMzUwOSIsIkEiOjI1NSwiUiI6MjMzLCJHIjoxMTMsIkIiOjUwfSwiQWNjZW50NSI6eyIkaWQiOiIzNTEwIiwiQSI6MjU1LCJSIjoyNSwiRyI6MTA3LCJCIjozNn0sIkFjY2VudDYiOnsiJGlkIjoiMzUxMSIsIkEiOjI1NSwiUiI6MTUsIkciOjE1OCwiQiI6MjEzfSwiQWNjZW50NyI6eyIkaWQiOiIzNTEyIiwiQSI6MjU1LCJSIjoxNjAsIkciOjQzLCJCIjoxNDd9LCJBY2NlbnQ4Ijp7IiRpZCI6IjM1MTMiLCJBIjoyNTUsIlIiOjc4LCJHIjoxNjcsIkIiOjQ2fX0sIlNob3dFbGFwc2VkVGltZUdyYWRpZW50U3R5bGUiOmZhbHNlLCJUaW1lYmFuZFJlc2VydmVkTGVmdEFyZWFTdHlsZSI6eyIkaWQiOiIzNTE0IiwiQWN0aXZpdHlIZWFkZXJXaWR0aCI6NTkuNzY2NTMwMDk3Njk5MTg5LCJJc1NldCI6dHJ1ZX0sIkRlZmF1bHRTd2ltbGFuZVN0eWxlIjpudWxsLCJEZWZhdWx0U3dpbWxhbmVWMlN0eWxlIjp7IiRpZCI6IjM1MTUiLCJTdHlsZUlkIjoiMzMyY2ZiMTMtYjQwMS00ZWMzLWI2NTUtNzM5NjhkMDRkNzQ5IiwiSGVhZGVyU3R5bGUiOnsiJGlkIjoiMzUxNiIsIlRleHRJc1ZlcnRpY2FsIjpmYWxzZSwiVGV4dFN0eWxlIjp7IiRpZCI6IjM1MTciLCJGb250U2V0dGluZ3MiOnsiJGlkIjoiMzUxOCIsIkZvbnRTaXplIjoxMSwiRm9udE5hbWUiOiJDYWxpYnJpIiwiSXNCb2xkIjpmYWxzZSwiSXNJdGFsaWMiOmZhbHNlLCJJc1VuZGVybGluZWQiOmZhbHNlLCJQYXJlbnRTdHlsZSI6bnVsbH0sIkF1dG9TaXplIjoyLCJGb3JlZ3JvdW5kIjp7IiRpZCI6IjM1MTkiLCJDb2xvciI6eyIkaWQiOiIzNTIw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zUyMSIsIlRvcCI6MC4wLCJMZWZ0IjowLjAsIlJpZ2h0IjowLjAsIkJvdHRvbSI6MC4wfSwiUGFkZGluZyI6eyIkaWQiOiIzNTIyIiwiVG9wIjowLjAsIkxlZnQiOjAuMCwiUmlnaHQiOjAuMCwiQm90dG9tIjowLjB9LCJCYWNrZ3JvdW5kIjp7IiRpZCI6IjM1MjMiLCJDb2xvciI6eyIkaWQiOiIzNTI0IiwiQSI6MjU1LCJSIjoyNTUsIkciOjI1NSwiQiI6MjU1fX0sIklzVmlzaWJsZSI6dHJ1ZSwiV2lkdGgiOjAuMCwiSGVpZ2h0IjowLjAsIkJvcmRlclN0eWxlIjpudWxsLCJQYXJlbnRTdHlsZSI6bnVsbH0sIlJlY3RhbmdsZVN0eWxlIjp7IiRpZCI6IjM1MjUiLCJNYXJnaW4iOnsiJGlkIjoiMzUyNiIsIlRvcCI6MC4wLCJMZWZ0IjowLjAsIlJpZ2h0IjowLjAsIkJvdHRvbSI6MC4wfSwiUGFkZGluZyI6eyIkaWQiOiIzNTI3IiwiVG9wIjowLjAsIkxlZnQiOjAuMCwiUmlnaHQiOjAuMCwiQm90dG9tIjowLjB9LCJCYWNrZ3JvdW5kIjp7IiRpZCI6IjM1MjgiLCJDb2xvciI6eyIkaWQiOiIzNTI5IiwiQSI6MjU1LCJSIjoyMSwiRyI6OTYsIkIiOjEzMH19LCJJc1Zpc2libGUiOnRydWUsIldpZHRoIjowLjAsIkhlaWdodCI6MC4wLCJCb3JkZXJTdHlsZSI6eyIkaWQiOiIzNTMwIiwiTGluZUNvbG9yIjp7IiRpZCI6IjM1MzEiLCIkdHlwZSI6Ik5MUkUuQ29tbW9uLkRvbS5Tb2xpZENvbG9yQnJ1c2gsIE5MUkUuQ29tbW9uIiwiQ29sb3IiOnsiJGlkIjoiMzUzMiIsIkEiOjI1NSwiUiI6MjU1LCJHIjoyNTUsIkIiOjI1NX19LCJMaW5lV2VpZ2h0IjowLjAsIkxpbmVUeXBlIjowLCJQYXJlbnRTdHlsZSI6bnVsbH0sIlBhcmVudFN0eWxlIjpudWxsfSwiTWFyZ2luIjp7IiRpZCI6IjM1MzMiLCJUb3AiOjAuMCwiTGVmdCI6MC4wLCJSaWdodCI6MC4wLCJCb3R0b20iOjAuMH0sIlBhZGRpbmciOnsiJGlkIjoiMzUzNCIsIlRvcCI6MC4wLCJMZWZ0IjowLjAsIlJpZ2h0IjowLjAsIkJvdHRvbSI6MC4wfSwiQmFja2dyb3VuZCI6bnVsbCwiSXNWaXNpYmxlIjp0cnVlLCJXaWR0aCI6MC4wLCJIZWlnaHQiOjAuMCwiQm9yZGVyU3R5bGUiOm51bGwsIlBhcmVudFN0eWxlIjpudWxsfSwiQmFja2dyb3VuZFN0eWxlIjp7IiRpZCI6IjM1MzUiLCJNYXJnaW4iOnsiJGlkIjoiMzUzNiIsIlRvcCI6MC4wLCJMZWZ0IjowLjAsIlJpZ2h0IjowLjAsIkJvdHRvbSI6MC4wfSwiUGFkZGluZyI6eyIkaWQiOiIzNTM3IiwiVG9wIjowLjAsIkxlZnQiOjAuMCwiUmlnaHQiOjAuMCwiQm90dG9tIjowLjB9LCJCYWNrZ3JvdW5kIjp7IiRpZCI6IjM1MzgiLCJDb2xvciI6eyIkaWQiOiIzNTM5IiwiQSI6NTEsIlIiOjIwMCwiRyI6MjAwLCJCIjoyMDB9fSwiSXNWaXNpYmxlIjp0cnVlLCJXaWR0aCI6MC4wLCJIZWlnaHQiOjAuMCwiQm9yZGVyU3R5bGUiOnsiJGlkIjoiMzU0MCIsIkxpbmVDb2xvciI6eyIkaWQiOiIzNTQxIiwiJHR5cGUiOiJOTFJFLkNvbW1vbi5Eb20uU29saWRDb2xvckJydXNoLCBOTFJFLkNvbW1vbiIsIkNvbG9yIjp7IiRpZCI6IjM1NDIiLCJBIjoyNTUsIlIiOjIzNCwiRyI6MjIsIkIiOjMwfX0sIkxpbmVXZWlnaHQiOjAuMCwiTGluZVR5cGUiOjAsIlBhcmVudFN0eWxlIjpudWxsfSwiUGFyZW50U3R5bGUiOm51bGx9LCJJc0Fib3ZlVGltZWJhbmQiOmZhbHNlLCJTcGFjaW5nIjozLCJEZWZhdWx0U3dpbWxhbmVUYXNrU3R5bGUiOnsiJGlkIjoiMzU0MyIsIiR0eXBlIjoiTkxSRS5Db21tb24uRG9tLlN0eWxlcy5FeHBsaWNpdFNldGFibGVUYXNrU3R5bGUsIE5MUkUuQ29tbW9uIiwiU2hhcGUiOjEsIlNoYXBlVGhpY2tuZXNzIjowLCJEdXJhdGlvbkZvcm1hdCI6MCwiSW5jbHVkZU5vbldvcmtpbmdEYXlzSW5EdXJhdGlvbiI6ZmFsc2UsIlBlcmNlbnRhZ2VDb21wbGV0ZVN0eWxlIjp7IiRpZCI6IjM1NDQiLCJGb250U2V0dGluZ3MiOnsiJGlkIjoiMzU0NSIsIkZvbnRTaXplIjoxMCwiRm9udE5hbWUiOiJDYWxpYnJpIiwiSXNCb2xkIjpmYWxzZSwiSXNJdGFsaWMiOmZhbHNlLCJJc1VuZGVybGluZWQiOmZhbHNlLCJQYXJlbnRTdHlsZSI6bnVsbH0sIkF1dG9TaXplIjowLCJGb3JlZ3JvdW5kIjp7IiRpZCI6IjM1NDYiLCJDb2xvciI6eyIkaWQiOiIzNTQ3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1NDgiLCJUb3AiOjAuMCwiTGVmdCI6MC4wLCJSaWdodCI6MC4wLCJCb3R0b20iOjAuMH0sIlBhZGRpbmciOnsiJGlkIjoiMzU0OSIsIlRvcCI6MC4wLCJMZWZ0IjowLjAsIlJpZ2h0IjowLjAsIkJvdHRvbSI6MC4wfSwiQmFja2dyb3VuZCI6eyIkaWQiOiIzNTUwIiwiQ29sb3IiOnsiJGlkIjoiMzU1MSIsIkEiOjg5LCJSIjowLCJHIjowLCJCIjowfX0sIklzVmlzaWJsZSI6dHJ1ZSwiV2lkdGgiOjAuMCwiSGVpZ2h0IjowLjAsIkJvcmRlclN0eWxlIjp7IiRpZCI6IjM1NTIiLCJMaW5lQ29sb3IiOm51bGwsIkxpbmVXZWlnaHQiOjAuMCwiTGluZVR5cGUiOjAsIlBhcmVudFN0eWxlIjpudWxsfSwiUGFyZW50U3R5bGUiOm51bGx9LCJEdXJhdGlvblN0eWxlIjp7IiRpZCI6IjM1NTMiLCJGb250U2V0dGluZ3MiOnsiJGlkIjoiMzU1NCIsIkZvbnRTaXplIjoxMCwiRm9udE5hbWUiOiJDYWxpYnJpIiwiSXNCb2xkIjpmYWxzZSwiSXNJdGFsaWMiOmZhbHNlLCJJc1VuZGVybGluZWQiOmZhbHNlLCJQYXJlbnRTdHlsZSI6bnVsbH0sIkF1dG9TaXplIjowLCJGb3JlZ3JvdW5kIjp7IiRpZCI6IjM1NTUiLCJDb2xvciI6eyIkaWQiOiIzNTU2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U1NyIsIlRvcCI6MC4wLCJMZWZ0IjowLjAsIlJpZ2h0IjowLjAsIkJvdHRvbSI6MC4wfSwiUGFkZGluZyI6eyIkaWQiOiIzNTU4IiwiVG9wIjowLjAsIkxlZnQiOjAuMCwiUmlnaHQiOjAuMCwiQm90dG9tIjowLjB9LCJCYWNrZ3JvdW5kIjp7IiRpZCI6IjM1NTkiLCJDb2xvciI6eyIkaWQiOiIzNTYwIiwiQSI6MjU1LCJSIjoyMzcsIkciOjEyNSwiQiI6NDl9fSwiSXNWaXNpYmxlIjp0cnVlLCJXaWR0aCI6MC4wLCJIZWlnaHQiOjAuMCwiQm9yZGVyU3R5bGUiOnsiJGlkIjoiMzU2MSIsIkxpbmVDb2xvciI6bnVsbCwiTGluZVdlaWdodCI6MC4wLCJMaW5lVHlwZSI6MCwiUGFyZW50U3R5bGUiOm51bGx9LCJQYXJlbnRTdHlsZSI6bnVsbH0sIkhvcml6b250YWxDb25uZWN0b3JTdHlsZSI6eyIkaWQiOiIzNTYyIiwiTGluZUNvbG9yIjp7IiRpZCI6IjM1NjMiLCIkdHlwZSI6Ik5MUkUuQ29tbW9uLkRvbS5Tb2xpZENvbG9yQnJ1c2gsIE5MUkUuQ29tbW9uIiwiQ29sb3IiOnsiJGlkIjoiMzU2NCIsIkEiOjI1NSwiUiI6MCwiRyI6MCwiQiI6MH19LCJMaW5lV2VpZ2h0IjowLjAsIkxpbmVUeXBlIjowLCJQYXJlbnRTdHlsZSI6bnVsbH0sIlZlcnRpY2FsQ29ubmVjdG9yU3R5bGUiOnsiJGlkIjoiMzU2NSIsIkxpbmVDb2xvciI6eyIkaWQiOiIzNTY2IiwiJHR5cGUiOiJOTFJFLkNvbW1vbi5Eb20uU29saWRDb2xvckJydXNoLCBOTFJFLkNvbW1vbiIsIkNvbG9yIjp7IiRpZCI6IjM1Nj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QmFzZWxpbmVTdHlsZSI6eyIkaWQiOiIzNTY4IiwiU2hhcGVTdHlsZSI6eyIkaWQiOiIzNTY5IiwiTWFyZ2luIjp7IiRpZCI6IjM1NzAiLCJUb3AiOjAuMCwiTGVmdCI6MC4wLCJSaWdodCI6MC4wLCJCb3R0b20iOjAuMH0sIlBhZGRpbmciOnsiJGlkIjoiMzU3MSIsIlRvcCI6MC4wLCJMZWZ0IjowLjAsIlJpZ2h0IjowLjAsIkJvdHRvbSI6MC4wfSwiQmFja2dyb3VuZCI6eyIkaWQiOiIzNTcyIiwiQ29sb3IiOnsiJGlkIjoiMzU3MyIsIkEiOjE1MywiUiI6MCwiRyI6MCwiQiI6MH19LCJJc1Zpc2libGUiOnRydWUsIldpZHRoIjowLjAsIkhlaWdodCI6MC4wLCJCb3JkZXJTdHlsZSI6eyIkaWQiOiIzNTc0IiwiTGluZUNvbG9yIjp7IiRpZCI6IjM1NzUiLCIkdHlwZSI6Ik5MUkUuQ29tbW9uLkRvbS5Tb2xpZENvbG9yQnJ1c2gsIE5MUkUuQ29tbW9uIiwiQ29sb3IiOnsiJGlkIjoiMzU3NiIsIkEiOjI1NSwiUiI6MjU1LCJHIjowLCJCIjowfX0sIkxpbmVXZWlnaHQiOjAuMCwiTGluZVR5cGUiOjAsIlBhcmVudFN0eWxlIjpudWxsfSwiUGFyZW50U3R5bGUiOm51bGx9LCJNYXJnaW4iOnsiJGlkIjoiMzU3NyIsIlRvcCI6MC4wLCJMZWZ0IjowLjAsIlJpZ2h0IjowLjAsIkJvdHRvbSI6MC4wfSwiUGFkZGluZyI6eyIkaWQiOiIzNTc4IiwiVG9wIjowLjAsIkxlZnQiOjAuMCwiUmlnaHQiOjAuMCwiQm90dG9tIjowLjB9LCJCYWNrZ3JvdW5kIjpudWxsLCJJc1Zpc2libGUiOnRydWUsIldpZHRoIjowLjAsIkhlaWdodCI6MC4wLCJCb3JkZXJTdHlsZSI6bnVsbCwiUGFyZW50U3R5bGUiOm51bGx9LCJTaGFwZVN0eWxlIjp7IiRpZCI6IjM1NzkiLCJNYXJnaW4iOnsiJGlkIjoiMzU4MCIsIlRvcCI6MC4wLCJMZWZ0Ijo0LjAsIlJpZ2h0Ijo0LjAsIkJvdHRvbSI6MC4wfSwiUGFkZGluZyI6eyIkaWQiOiIzNTgxIiwiVG9wIjowLjAsIkxlZnQiOjAuMCwiUmlnaHQiOjAuMCwiQm90dG9tIjowLjB9LCJCYWNrZ3JvdW5kIjp7IiRpZCI6IjM1ODIiLCJDb2xvciI6eyIkaWQiOiIzNTgzIiwiQSI6MjU1LCJSIjoyMSwiRyI6OTYsIkIiOjEzMH19LCJJc1Zpc2libGUiOnRydWUsIldpZHRoIjowLjAsIkhlaWdodCI6MTAuMCwiQm9yZGVyU3R5bGUiOnsiJGlkIjoiMzU4NCIsIkxpbmVDb2xvciI6eyIkaWQiOiIzNTg1IiwiJHR5cGUiOiJOTFJFLkNvbW1vbi5Eb20uU29saWRDb2xvckJydXNoLCBOTFJFLkNvbW1vbiIsIkNvbG9yIjp7IiRpZCI6IjM1ODYiLCJBIjoyNTUsIlIiOjIzNCwiRyI6MjIsIkIiOjMwfX0sIkxpbmVXZWlnaHQiOjAuMCwiTGluZVR5cGUiOjAsIlBhcmVudFN0eWxlIjpudWxsfSwiUGFyZW50U3R5bGUiOm51bGx9LCJUaXRsZVN0eWxlIjp7IiRpZCI6IjM1ODciLCJGb250U2V0dGluZ3MiOnsiJGlkIjoiMzU4OCIsIkZvbnRTaXplIjoxMSwiRm9udE5hbWUiOiJDYWxpYnJpIiwiSXNCb2xkIjpmYWxzZSwiSXNJdGFsaWMiOmZhbHNlLCJJc1VuZGVybGluZWQiOmZhbHNlLCJQYXJlbnRTdHlsZSI6bnVsbH0sIkF1dG9TaXplIjowLCJGb3JlZ3JvdW5kIjp7IiRpZCI6IjM1ODkiLCJDb2xvciI6eyIkaWQiOiIzNTkw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M1OTEiLCJUb3AiOjAuMCwiTGVmdCI6MC4wLCJSaWdodCI6MC4wLCJCb3R0b20iOjAuMH0sIlBhZGRpbmciOnsiJGlkIjoiMzU5MiIsIlRvcCI6MC4wLCJMZWZ0IjowLjAsIlJpZ2h0IjowLjAsIkJvdHRvbSI6MC4wfSwiQmFja2dyb3VuZCI6eyIkaWQiOiIzNTkzIiwiQ29sb3IiOnsiJGlkIjoiMzU5NCIsIkEiOjI1NSwiUiI6MCwiRyI6MCwiQiI6MH19LCJJc1Zpc2libGUiOnRydWUsIldpZHRoIjowLjAsIkhlaWdodCI6MC4wLCJCb3JkZXJTdHlsZSI6eyIkaWQiOiIzNTk1IiwiTGluZUNvbG9yIjpudWxsLCJMaW5lV2VpZ2h0IjowLjAsIkxpbmVUeXBlIjowLCJQYXJlbnRTdHlsZSI6bnVsbH0sIlBhcmVudFN0eWxlIjpudWxsfSwiRGF0ZVN0eWxlIjp7IiRpZCI6IjM1OTYiLCJGb250U2V0dGluZ3MiOnsiJGlkIjoiMzU5NyIsIkZvbnRTaXplIjoxMCwiRm9udE5hbWUiOiJDYWxpYnJpIiwiSXNCb2xkIjpmYWxzZSwiSXNJdGFsaWMiOmZhbHNlLCJJc1VuZGVybGluZWQiOmZhbHNlLCJQYXJlbnRTdHlsZSI6bnVsbH0sIkF1dG9TaXplIjowLCJGb3JlZ3JvdW5kIjp7IiRpZCI6IjM1OTgiLCJDb2xvciI6eyIkaWQiOiIzNTk5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M2MDAiLCJUb3AiOjAuMCwiTGVmdCI6MC4wLCJSaWdodCI6MC4wLCJCb3R0b20iOjAuMH0sIlBhZGRpbmciOnsiJGlkIjoiMzYwMSIsIlRvcCI6MC4wLCJMZWZ0IjowLjAsIlJpZ2h0IjowLjAsIkJvdHRvbSI6MC4wfSwiQmFja2dyb3VuZCI6eyIkaWQiOiIzNjAyIiwiQ29sb3IiOnsiJGlkIjoiMzYwMyIsIkEiOjI1NSwiUiI6MTQsIkciOjQwLCJCIjo2NX19LCJJc1Zpc2libGUiOnRydWUsIldpZHRoIjowLjAsIkhlaWdodCI6MC4wLCJCb3JkZXJTdHlsZSI6eyIkaWQiOiIzNjA0IiwiTGluZUNvbG9yIjpudWxsLCJMaW5lV2VpZ2h0IjowLjAsIkxpbmVUeXBlIjowLCJQYXJlbnRTdHlsZSI6bnVsbH0sIlBhcmVudFN0eWxlIjpudWxsfSwiRGF0ZUZvcm1hdCI6eyIkaWQiOiIzNjA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2MDYiLCJGb3JtYXQiOjAsIklzVmlzaWJsZSI6ZmFsc2UsIkxhc3RLbm93blZpc2liaWxpdHlTdGF0ZSI6ZmFsc2V9LCJJc1Zpc2libGUiOnRydWUsIlBhcmVudFN0eWxlIjpudWxsLCJfZXhwbGljaXRseVNldCI6eyIkaWQiOiIzNjA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M2MDgiLCJTaGFwZSI6MSwiQ29ubmVjdG9yTWFyZ2luIjp7IiRpZCI6IjM2MDkiLCJUb3AiOjAuMCwiTGVmdCI6Mi4wLCJSaWdodCI6Mi4wLCJCb3R0b20iOjAuMH0sIkNvbm5lY3RvclN0eWxlIjp7IiRpZCI6IjM2MTAiLCJMaW5lQ29sb3IiOnsiJGlkIjoiMzYxMSIsIiR0eXBlIjoiTkxSRS5Db21tb24uRG9tLlNvbGlkQ29sb3JCcnVzaCwgTkxSRS5Db21tb24iLCJDb2xvciI6eyIkaWQiOiIzNjEyIiwiQSI6MTI3LCJSIjoxMSwiRyI6NDgsIkIiOjY1fX0sIkxpbmVXZWlnaHQiOjEuMCwiTGluZVR5cGUiOjAsIlBhcmVudFN0eWxlIjpudWxsfSwiSXNCZWxvd1RpbWViYW5kIjpmYWxzZSwiUG9zaXRpb25PblRhc2siOjEsIkhpZGVEYXRlIjpmYWxzZSwiU2hhcGVTaXplIjowLCJTcGFjaW5nIjowLjAsIlBhZGRpbmciOnsiJGlkIjoiMzYxMyIsIlRvcCI6NS4wLCJMZWZ0IjozLjAsIlJpZ2h0IjowLjAsIkJvdHRvbSI6Mi4wfSwiU2hhcGVTdHlsZSI6eyIkaWQiOiIzNjE0IiwiTWFyZ2luIjp7IiRpZCI6IjM2MTUiLCJUb3AiOjAuMCwiTGVmdCI6MC4wLCJSaWdodCI6MC4wLCJCb3R0b20iOjAuMH0sIlBhZGRpbmciOnsiJGlkIjoiMzYxNiIsIlRvcCI6MC4wLCJMZWZ0IjowLjAsIlJpZ2h0IjowLjAsIkJvdHRvbSI6MC4wfSwiQmFja2dyb3VuZCI6eyIkaWQiOiIzNjE3IiwiQ29sb3IiOnsiJGlkIjoiMzYxOCIsIkEiOjI1NSwiUiI6MTEsIkciOjQ4LCJCIjo2NX19LCJJc1Zpc2libGUiOnRydWUsIldpZHRoIjoxMi4wLCJIZWlnaHQiOjE0LjAsIkJvcmRlclN0eWxlIjp7IiRpZCI6IjM2MTkiLCJMaW5lQ29sb3IiOnsiJGlkIjoiMzYyMCIsIiR0eXBlIjoiTkxSRS5Db21tb24uRG9tLlNvbGlkQ29sb3JCcnVzaCwgTkxSRS5Db21tb24iLCJDb2xvciI6eyIkaWQiOiIzNjIxIiwiQSI6MjU1LCJSIjoyNTUsIkciOjAsIkIiOjB9fSwiTGluZVdlaWdodCI6MC4wLCJMaW5lVHlwZSI6MCwiUGFyZW50U3R5bGUiOm51bGx9LCJQYXJlbnRTdHlsZSI6bnVsbH0sIlRpdGxlU3R5bGUiOnsiJGlkIjoiMzYyMiIsIkZvbnRTZXR0aW5ncyI6eyIkaWQiOiIzNjIzIiwiRm9udFNpemUiOjExLCJGb250TmFtZSI6IkNhbGlicmkiLCJJc0JvbGQiOmZhbHNlLCJJc0l0YWxpYyI6ZmFsc2UsIklzVW5kZXJsaW5lZCI6ZmFsc2UsIlBhcmVudFN0eWxlIjpudWxsfSwiQXV0b1NpemUiOjAsIkZvcmVncm91bmQiOnsiJGlkIjoiMzYyNCIsIkNvbG9yIjp7IiRpZCI6IjM2MjU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zYyNiIsIlRvcCI6MC4wLCJMZWZ0IjowLjAsIlJpZ2h0IjowLjAsIkJvdHRvbSI6MC4wfSwiUGFkZGluZyI6eyIkaWQiOiIzNjI3IiwiVG9wIjowLjAsIkxlZnQiOjAuMCwiUmlnaHQiOjAuMCwiQm90dG9tIjowLjB9LCJCYWNrZ3JvdW5kIjp7IiRpZCI6IjM2MjgiLCJDb2xvciI6eyIkaWQiOiIzNjI5IiwiQSI6MjU1LCJSIjowLCJHIjowLCJCIjowfX0sIklzVmlzaWJsZSI6dHJ1ZSwiV2lkdGgiOjAuMCwiSGVpZ2h0IjowLjAsIkJvcmRlclN0eWxlIjp7IiRpZCI6IjM2MzAiLCJMaW5lQ29sb3IiOm51bGwsIkxpbmVXZWlnaHQiOjAuMCwiTGluZVR5cGUiOjAsIlBhcmVudFN0eWxlIjpudWxsfSwiUGFyZW50U3R5bGUiOm51bGx9LCJEYXRlU3R5bGUiOnsiJGlkIjoiMzYzMSIsIkZvbnRTZXR0aW5ncyI6eyIkaWQiOiIzNjMyIiwiRm9udFNpemUiOjEwLCJGb250TmFtZSI6IkNhbGlicmkiLCJJc0JvbGQiOmZhbHNlLCJJc0l0YWxpYyI6ZmFsc2UsIklzVW5kZXJsaW5lZCI6ZmFsc2UsIlBhcmVudFN0eWxlIjpudWxsfSwiQXV0b1NpemUiOjAsIkZvcmVncm91bmQiOnsiJGlkIjoiMzYzMyIsIkNvbG9yIjp7IiRpZCI6IjM2MzQ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zYzNSIsIlRvcCI6MC4wLCJMZWZ0IjowLjAsIlJpZ2h0IjowLjAsIkJvdHRvbSI6MC4wfSwiUGFkZGluZyI6eyIkaWQiOiIzNjM2IiwiVG9wIjowLjAsIkxlZnQiOjAuMCwiUmlnaHQiOjAuMCwiQm90dG9tIjowLjB9LCJCYWNrZ3JvdW5kIjp7IiRpZCI6IjM2MzciLCJDb2xvciI6eyIkaWQiOiIzNjM4IiwiQSI6MjU1LCJSIjoxNCwiRyI6NDAsIkIiOjY1fX0sIklzVmlzaWJsZSI6dHJ1ZSwiV2lkdGgiOjAuMCwiSGVpZ2h0IjowLjAsIkJvcmRlclN0eWxlIjp7IiRpZCI6IjM2MzkiLCJMaW5lQ29sb3IiOm51bGwsIkxpbmVXZWlnaHQiOjAuMCwiTGluZVR5cGUiOjAsIlBhcmVudFN0eWxlIjpudWxsfSwiUGFyZW50U3R5bGUiOm51bGx9LCJEYXRlRm9ybWF0Ijp7IiRpZCI6IjM2N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Y0MSIsIkZvcm1hdCI6MCwiSXNWaXNpYmxlIjpmYWxzZSwiTGFzdEtub3duVmlzaWJpbGl0eVN0YXRlIjpmYWxzZX0sIklzVmlzaWJsZSI6dHJ1ZSwiUGFyZW50U3R5bGUiOm51bGx9LCJEZWZhdWx0U3dpbWxhbmVNaWxlc3RvbmVTdHlsZSI6eyIkaWQiOiIzNjQyIiwiVGl0bGVQb3NpdGlvbiI6IkxlZnQiLCJEYXRlUG9zaXRpb24iOiJSaWdodCIsIlNoYXBlVHlwZSI6MSwiU2hhcGVTaXplIjowLCJTcGFjaW5nIjo1LCJTaGFwZVN0eWxlIjp7IiRpZCI6IjM2NDMiLCJNYXJnaW4iOnsiJGlkIjoiMzY0NCIsIlRvcCI6MC4wLCJMZWZ0IjowLjAsIlJpZ2h0IjowLjAsIkJvdHRvbSI6MC4wfSwiUGFkZGluZyI6eyIkaWQiOiIzNjQ1IiwiVG9wIjowLjAsIkxlZnQiOjAuMCwiUmlnaHQiOjAuMCwiQm90dG9tIjowLjB9LCJCYWNrZ3JvdW5kIjp7IiRpZCI6IjM2NDYiLCJDb2xvciI6eyIkaWQiOiIzNjQ3IiwiQSI6MjU1LCJSIjoyMSwiRyI6OTYsIkIiOjEzMH19LCJJc1Zpc2libGUiOnRydWUsIldpZHRoIjoxMi4wLCJIZWlnaHQiOjE0LjAsIkJvcmRlclN0eWxlIjp7IiRpZCI6IjM2NDgiLCJMaW5lQ29sb3IiOnsiJGlkIjoiMzY0OSIsIiR0eXBlIjoiTkxSRS5Db21tb24uRG9tLlNvbGlkQ29sb3JCcnVzaCwgTkxSRS5Db21tb24iLCJDb2xvciI6eyIkaWQiOiIzNjUwIiwiQSI6MjU1LCJSIjoyMzQsIkciOjIyLCJCIjozMH19LCJMaW5lV2VpZ2h0IjowLjAsIkxpbmVUeXBlIjowLCJQYXJlbnRTdHlsZSI6bnVsbH0sIlBhcmVudFN0eWxlIjpudWxsfSwiVGl0bGVTdHlsZSI6eyIkaWQiOiIzNjUxIiwiRm9udFNldHRpbmdzIjp7IiRpZCI6IjM2NTIiLCJGb250U2l6ZSI6MTEsIkZvbnROYW1lIjoiQ2FsaWJyaSIsIklzQm9sZCI6ZmFsc2UsIklzSXRhbGljIjpmYWxzZSwiSXNVbmRlcmxpbmVkIjpmYWxzZSwiUGFyZW50U3R5bGUiOm51bGx9LCJBdXRvU2l6ZSI6MCwiRm9yZWdyb3VuZCI6eyIkaWQiOiIzNjUzIiwiQ29sb3IiOnsiJGlkIjoiMzY1NC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zNjU1IiwiVG9wIjowLjAsIkxlZnQiOjAuMCwiUmlnaHQiOjAuMCwiQm90dG9tIjowLjB9LCJQYWRkaW5nIjp7IiRpZCI6IjM2NTYiLCJUb3AiOjAuMCwiTGVmdCI6MC4wLCJSaWdodCI6MC4wLCJCb3R0b20iOjAuMH0sIkJhY2tncm91bmQiOnsiJGlkIjoiMzY1NyIsIkNvbG9yIjp7IiRpZCI6IjM2NTgiLCJBIjoyNTUsIlIiOjAsIkciOjAsIkIiOjB9fSwiSXNWaXNpYmxlIjp0cnVlLCJXaWR0aCI6MC4wLCJIZWlnaHQiOjAuMCwiQm9yZGVyU3R5bGUiOnsiJGlkIjoiMzY1OSIsIkxpbmVDb2xvciI6bnVsbCwiTGluZVdlaWdodCI6MC4wLCJMaW5lVHlwZSI6MCwiUGFyZW50U3R5bGUiOm51bGx9LCJQYXJlbnRTdHlsZSI6bnVsbH0sIkRhdGVTdHlsZSI6eyIkaWQiOiIzNjYwIiwiRm9udFNldHRpbmdzIjp7IiRpZCI6IjM2NjEiLCJGb250U2l6ZSI6MTAsIkZvbnROYW1lIjoiQ2FsaWJyaSIsIklzQm9sZCI6ZmFsc2UsIklzSXRhbGljIjpmYWxzZSwiSXNVbmRlcmxpbmVkIjpmYWxzZSwiUGFyZW50U3R5bGUiOm51bGx9LCJBdXRvU2l6ZSI6MCwiRm9yZWdyb3VuZCI6eyIkaWQiOiIzNjYyIiwiQ29sb3IiOnsiJGlkIjoiMzY2M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zNjY0IiwiVG9wIjowLjAsIkxlZnQiOjAuMCwiUmlnaHQiOjAuMCwiQm90dG9tIjowLjB9LCJQYWRkaW5nIjp7IiRpZCI6IjM2NjUiLCJUb3AiOjAuMCwiTGVmdCI6MC4wLCJSaWdodCI6MC4wLCJCb3R0b20iOjAuMH0sIkJhY2tncm91bmQiOnsiJGlkIjoiMzY2NiIsIkNvbG9yIjp7IiRpZCI6IjM2NjciLCJBIjoyNTUsIlIiOjE0LCJHIjo0MCwiQiI6NjV9fSwiSXNWaXNpYmxlIjp0cnVlLCJXaWR0aCI6MC4wLCJIZWlnaHQiOjAuMCwiQm9yZGVyU3R5bGUiOnsiJGlkIjoiMzY2OCIsIkxpbmVDb2xvciI6bnVsbCwiTGluZVdlaWdodCI6MC4wLCJMaW5lVHlwZSI6MCwiUGFyZW50U3R5bGUiOm51bGx9LCJQYXJlbnRTdHlsZSI6bnVsbH0sIkRhdGVGb3JtYXQiOnsiJGlkIjoiMzY2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jcwIiwiRm9ybWF0IjowLCJJc1Zpc2libGUiOmZhbHNlLCJMYXN0S25vd25WaXNpYmlsaXR5U3RhdGUiOmZhbHNlfSwiSXNWaXNpYmxlIjp0cnVlLCJQYXJlbnRTdHlsZSI6bnVsbH0sIkRlZmF1bHRTd2ltbGFuZUFjdGl2aXR5U3R5bGUiOnsiJGlkIjoiMzY3MSIsIkhlYWRlclN0eWxlIjp7IiRpZCI6IjM2NzIiLCJUZXh0U3R5bGUiOnsiJGlkIjoiMzY3MyIsIkZvbnRTZXR0aW5ncyI6eyIkaWQiOiIzNjc0IiwiRm9udFNpemUiOjExLCJGb250TmFtZSI6IkNhbGlicmkiLCJJc0JvbGQiOmZhbHNlLCJJc0l0YWxpYyI6ZmFsc2UsIklzVW5kZXJsaW5lZCI6ZmFsc2UsIlBhcmVudFN0eWxlIjpudWxsfSwiQXV0b1NpemUiOjIsIkZvcmVncm91bmQiOnsiJGlkIjoiMzY3NSIsIkNvbG9yIjp7IiRpZCI6IjM2Nz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zNjc3IiwiVG9wIjowLjAsIkxlZnQiOjAuMCwiUmlnaHQiOjAuMCwiQm90dG9tIjowLjB9LCJQYWRkaW5nIjp7IiRpZCI6IjM2NzgiLCJUb3AiOjAuMCwiTGVmdCI6MC4wLCJSaWdodCI6MC4wLCJCb3R0b20iOjAuMH0sIkJhY2tncm91bmQiOnsiJGlkIjoiMzY3OSIsIkNvbG9yIjp7IiRpZCI6IjM2ODAiLCJBIjoyNTUsIlIiOjAsIkciOjAsIkIiOjB9fSwiSXNWaXNpYmxlIjp0cnVlLCJXaWR0aCI6MC4wLCJIZWlnaHQiOjAuMCwiQm9yZGVyU3R5bGUiOm51bGwsIlBhcmVudFN0eWxlIjpudWxsfSwiUmVjdGFuZ2xlU3R5bGUiOnsiJGlkIjoiMzY4MSIsIk1hcmdpbiI6eyIkaWQiOiIzNjgyIiwiVG9wIjowLjAsIkxlZnQiOjAuMCwiUmlnaHQiOjAuMCwiQm90dG9tIjowLjB9LCJQYWRkaW5nIjp7IiRpZCI6IjM2ODMiLCJUb3AiOjAuMCwiTGVmdCI6MC4wLCJSaWdodCI6MC4wLCJCb3R0b20iOjAuMH0sIkJhY2tncm91bmQiOnsiJGlkIjoiMzY4NCIsIkNvbG9yIjp7IiRpZCI6IjM2ODUiLCJBIjo2MywiUiI6MjEsIkciOjk2LCJCIjoxMzB9fSwiSXNWaXNpYmxlIjp0cnVlLCJXaWR0aCI6MC4wLCJIZWlnaHQiOjAuMCwiQm9yZGVyU3R5bGUiOnsiJGlkIjoiMzY4NiIsIkxpbmVDb2xvciI6eyIkaWQiOiIzNjg3IiwiJHR5cGUiOiJOTFJFLkNvbW1vbi5Eb20uU29saWRDb2xvckJydXNoLCBOTFJFLkNvbW1vbiIsIkNvbG9yIjp7IiRpZCI6IjM2ODgiLCJBIjoyNTUsIlIiOjI1NSwiRyI6MCwiQiI6MH19LCJMaW5lV2VpZ2h0IjowLjAsIkxpbmVUeXBlIjowLCJQYXJlbnRTdHlsZSI6bnVsbH0sIlBhcmVudFN0eWxlIjpudWxsfSwiTWFyZ2luIjp7IiRpZCI6IjM2ODkiLCJUb3AiOjAuMCwiTGVmdCI6MC4wLCJSaWdodCI6MC4wLCJCb3R0b20iOjAuMH0sIlBhZGRpbmciOnsiJGlkIjoiMzY5MCIsIlRvcCI6MC4wLCJMZWZ0IjowLjAsIlJpZ2h0IjowLjAsIkJvdHRvbSI6MC4wfSwiQmFja2dyb3VuZCI6bnVsbCwiSXNWaXNpYmxlIjp0cnVlLCJXaWR0aCI6MC4wLCJIZWlnaHQiOjAuMCwiQm9yZGVyU3R5bGUiOm51bGwsIlBhcmVudFN0eWxlIjpudWxsfSwiQmFja2dyb3VuZFN0eWxlIjp7IiRpZCI6IjM2OTEiLCJNYXJnaW4iOnsiJGlkIjoiMzY5MiIsIlRvcCI6MC4wLCJMZWZ0IjowLjAsIlJpZ2h0IjowLjAsIkJvdHRvbSI6MC4wfSwiUGFkZGluZyI6eyIkaWQiOiIzNjkzIiwiVG9wIjowLjAsIkxlZnQiOjAuMCwiUmlnaHQiOjAuMCwiQm90dG9tIjowLjB9LCJCYWNrZ3JvdW5kIjp7IiRpZCI6IjM2OTQiLCJDb2xvciI6eyIkaWQiOiIzNjk1IiwiQSI6NTEsIlIiOjIwMCwiRyI6MjAwLCJCIjoyMDB9fSwiSXNWaXNpYmxlIjp0cnVlLCJXaWR0aCI6MC4wLCJIZWlnaHQiOjAuMCwiQm9yZGVyU3R5bGUiOnsiJGlkIjoiMzY5NiIsIkxpbmVDb2xvciI6eyIkaWQiOiIzNjk3IiwiJHR5cGUiOiJOTFJFLkNvbW1vbi5Eb20uU29saWRDb2xvckJydXNoLCBOTFJFLkNvbW1vbiIsIkNvbG9yIjp7IiRpZCI6IjM2OTgiLCJBIjoyNTUsIlIiOjIzNCwiRyI6MjIsIkIiOjMwfX0sIkxpbmVXZWlnaHQiOjAuMCwiTGluZVR5cGUiOjAsIlBhcmVudFN0eWxlIjpudWxsfSwiUGFyZW50U3R5bGUiOm51bGx9LCJNYXJnaW4iOnsiJGlkIjoiMzY5OSIsIlRvcCI6MC4wLCJMZWZ0IjowLjAsIlJpZ2h0IjowLjAsIkJvdHRvbSI6MC4wfSwiUGFkZGluZyI6eyIkaWQiOiIzNzAwIiwiVG9wIjowLjAsIkxlZnQiOjAuMCwiUmlnaHQiOjAuMCwiQm90dG9tIjowLjB9LCJJc1Zpc2libGUiOnRydWUsIldpZHRoIjowLjAsIkhlaWdodCI6MC4wLCJCb3JkZXJTdHlsZSI6eyIkaWQiOiIzNzAxIiwiTGluZUNvbG9yIjpudWxsLCJMaW5lV2VpZ2h0IjowLjAsIkxpbmVUeXBlIjowLCJQYXJlbnRTdHlsZSI6bnVsbH0sIlBhcmVudFN0eWxlIjpudWxsfSwiTWFyZ2luIjp7IiRpZCI6IjM3MDIiLCJUb3AiOjAuMCwiTGVmdCI6MC4wLCJSaWdodCI6MC4wLCJCb3R0b20iOjAuMH0sIlBhZGRpbmciOnsiJGlkIjoiMzcwMyIsIlRvcCI6MC4wLCJMZWZ0IjowLjAsIlJpZ2h0IjowLjAsIkJvdHRvbSI6MC4wfSwiSXNWaXNpYmxlIjp0cnVlLCJXaWR0aCI6MC4wLCJIZWlnaHQiOjAuMCwiQm9yZGVyU3R5bGUiOnsiJGlkIjoiMzcwNCIsIkxpbmVDb2xvciI6bnVsbCwiTGluZVdlaWdodCI6MC4wLCJMaW5lVHlwZSI6MCwiUGFyZW50U3R5bGUiOm51bGx9LCJQYXJlbnRTdHlsZSI6bnVsbH0sIl9hZGRpdGlvbmFsU3dpbWxhbmVWMlN0eWxlcyI6W3siJGlkIjoiMzcwNSIsIlN0eWxlSWQiOiI5ODUxM2UxMC01NTFjLTRmMzAtYWMxMS1hMDY5MGU5MDMxMzQiLCJIZWFkZXJTdHlsZSI6eyIkaWQiOiIzNzA2IiwiVGV4dElzVmVydGljYWwiOmZhbHNlLCJUZXh0U3R5bGUiOnsiJGlkIjoiMzcwNyIsIkZvbnRTZXR0aW5ncyI6eyIkaWQiOiIzNzA4IiwiRm9udFNpemUiOjExLCJGb250TmFtZSI6IkNhbGlicmkiLCJJc0JvbGQiOmZhbHNlLCJJc0l0YWxpYyI6ZmFsc2UsIklzVW5kZXJsaW5lZCI6ZmFsc2UsIlBhcmVudFN0eWxlIjpudWxsfSwiQXV0b1NpemUiOjIsIkZvcmVncm91bmQiOnsiJGlkIjoiMzcwOSIsIkNvbG9yIjp7IiRpZCI6IjM3MTA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zNzExIiwiVG9wIjowLjAsIkxlZnQiOjAuMCwiUmlnaHQiOjAuMCwiQm90dG9tIjowLjB9LCJQYWRkaW5nIjp7IiRpZCI6IjM3MTIiLCJUb3AiOjAuMCwiTGVmdCI6MC4wLCJSaWdodCI6MC4wLCJCb3R0b20iOjAuMH0sIkJhY2tncm91bmQiOnsiJGlkIjoiMzcxMyIsIkNvbG9yIjp7IiRpZCI6IjM3MTQiLCJBIjoyNTUsIlIiOjI1NSwiRyI6MjU1LCJCIjoyNTV9fSwiSXNWaXNpYmxlIjp0cnVlLCJXaWR0aCI6MC4wLCJIZWlnaHQiOjAuMCwiQm9yZGVyU3R5bGUiOm51bGwsIlBhcmVudFN0eWxlIjpudWxsfSwiUmVjdGFuZ2xlU3R5bGUiOnsiJGlkIjoiMzcxNSIsIk1hcmdpbiI6eyIkaWQiOiIzNzE2IiwiVG9wIjowLjAsIkxlZnQiOjAuMCwiUmlnaHQiOjAuMCwiQm90dG9tIjowLjB9LCJQYWRkaW5nIjp7IiRpZCI6IjM3MTciLCJUb3AiOjAuMCwiTGVmdCI6MC4wLCJSaWdodCI6MC4wLCJCb3R0b20iOjAuMH0sIkJhY2tncm91bmQiOnsiJGlkIjoiMzcxOCIsIkNvbG9yIjp7IiRpZCI6IjM3MTkiLCJBIjoyNTUsIlIiOjIzMywiRyI6MTEzLCJCIjo1MH19LCJJc1Zpc2libGUiOnRydWUsIldpZHRoIjowLjAsIkhlaWdodCI6MC4wLCJCb3JkZXJTdHlsZSI6eyIkaWQiOiIzNzIwIiwiTGluZUNvbG9yIjp7IiRpZCI6IjM3MjEiLCIkdHlwZSI6Ik5MUkUuQ29tbW9uLkRvbS5Tb2xpZENvbG9yQnJ1c2gsIE5MUkUuQ29tbW9uIiwiQ29sb3IiOnsiJGlkIjoiMzcyMiIsIkEiOjI1NSwiUiI6MjU1LCJHIjoyNTUsIkIiOjI1NX19LCJMaW5lV2VpZ2h0IjowLjAsIkxpbmVUeXBlIjowLCJQYXJlbnRTdHlsZSI6bnVsbH0sIlBhcmVudFN0eWxlIjpudWxsfSwiTWFyZ2luIjp7IiRpZCI6IjM3MjMiLCJUb3AiOjAuMCwiTGVmdCI6MC4wLCJSaWdodCI6MC4wLCJCb3R0b20iOjAuMH0sIlBhZGRpbmciOnsiJGlkIjoiMzcyNCIsIlRvcCI6MC4wLCJMZWZ0IjowLjAsIlJpZ2h0IjowLjAsIkJvdHRvbSI6MC4wfSwiQmFja2dyb3VuZCI6bnVsbCwiSXNWaXNpYmxlIjp0cnVlLCJXaWR0aCI6MC4wLCJIZWlnaHQiOjAuMCwiQm9yZGVyU3R5bGUiOm51bGwsIlBhcmVudFN0eWxlIjpudWxsfSwiQmFja2dyb3VuZFN0eWxlIjp7IiRpZCI6IjM3MjUiLCJNYXJnaW4iOnsiJGlkIjoiMzcyNiIsIlRvcCI6MC4wLCJMZWZ0IjowLjAsIlJpZ2h0IjowLjAsIkJvdHRvbSI6MC4wfSwiUGFkZGluZyI6eyIkaWQiOiIzNzI3IiwiVG9wIjowLjAsIkxlZnQiOjAuMCwiUmlnaHQiOjAuMCwiQm90dG9tIjowLjB9LCJCYWNrZ3JvdW5kIjp7IiRpZCI6IjM3MjgiLCJDb2xvciI6eyIkaWQiOiIzNzI5IiwiQSI6NTEsIlIiOjIwMCwiRyI6MjAwLCJCIjoyMDB9fSwiSXNWaXNpYmxlIjp0cnVlLCJXaWR0aCI6MC4wLCJIZWlnaHQiOjAuMCwiQm9yZGVyU3R5bGUiOnsiJGlkIjoiMzczMCIsIkxpbmVDb2xvciI6eyIkaWQiOiIzNzMxIiwiJHR5cGUiOiJOTFJFLkNvbW1vbi5Eb20uU29saWRDb2xvckJydXNoLCBOTFJFLkNvbW1vbiIsIkNvbG9yIjp7IiRpZCI6IjM3MzIiLCJBIjoyNTUsIlIiOjIzNCwiRyI6MjIsIkIiOjMwfX0sIkxpbmVXZWlnaHQiOjAuMCwiTGluZVR5cGUiOjAsIlBhcmVudFN0eWxlIjpudWxsfSwiUGFyZW50U3R5bGUiOm51bGx9LCJJc0Fib3ZlVGltZWJhbmQiOmZhbHNlLCJTcGFjaW5nIjozLCJEZWZhdWx0U3dpbWxhbmVUYXNrU3R5bGUiOnsiJGlkIjoiMzczMyIsIiR0eXBlIjoiTkxSRS5Db21tb24uRG9tLlN0eWxlcy5FeHBsaWNpdFNldGFibGVUYXNrU3R5bGUsIE5MUkUuQ29tbW9uIiwiU2hhcGUiOjEsIlNoYXBlVGhpY2tuZXNzIjowLCJEdXJhdGlvbkZvcm1hdCI6MCwiSW5jbHVkZU5vbldvcmtpbmdEYXlzSW5EdXJhdGlvbiI6ZmFsc2UsIlBlcmNlbnRhZ2VDb21wbGV0ZVN0eWxlIjp7IiRpZCI6IjM3MzQiLCJGb250U2V0dGluZ3MiOnsiJGlkIjoiMzczNSIsIkZvbnRTaXplIjoxMCwiRm9udE5hbWUiOiJDYWxpYnJpIiwiSXNCb2xkIjpmYWxzZSwiSXNJdGFsaWMiOmZhbHNlLCJJc1VuZGVybGluZWQiOmZhbHNlLCJQYXJlbnRTdHlsZSI6bnVsbH0sIkF1dG9TaXplIjowLCJGb3JlZ3JvdW5kIjp7IiRpZCI6IjM3MzYiLCJDb2xvciI6eyIkaWQiOiIzNzM3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3MzgiLCJUb3AiOjAuMCwiTGVmdCI6MC4wLCJSaWdodCI6MC4wLCJCb3R0b20iOjAuMH0sIlBhZGRpbmciOnsiJGlkIjoiMzczOSIsIlRvcCI6MC4wLCJMZWZ0IjowLjAsIlJpZ2h0IjowLjAsIkJvdHRvbSI6MC4wfSwiQmFja2dyb3VuZCI6eyIkaWQiOiIzNzQwIiwiQ29sb3IiOnsiJGlkIjoiMzc0MSIsIkEiOjg5LCJSIjowLCJHIjowLCJCIjowfX0sIklzVmlzaWJsZSI6dHJ1ZSwiV2lkdGgiOjAuMCwiSGVpZ2h0IjowLjAsIkJvcmRlclN0eWxlIjp7IiRpZCI6IjM3NDIiLCJMaW5lQ29sb3IiOm51bGwsIkxpbmVXZWlnaHQiOjAuMCwiTGluZVR5cGUiOjAsIlBhcmVudFN0eWxlIjpudWxsfSwiUGFyZW50U3R5bGUiOm51bGx9LCJEdXJhdGlvblN0eWxlIjp7IiRpZCI6IjM3NDMiLCJGb250U2V0dGluZ3MiOnsiJGlkIjoiMzc0NCIsIkZvbnRTaXplIjoxMCwiRm9udE5hbWUiOiJDYWxpYnJpIiwiSXNCb2xkIjpmYWxzZSwiSXNJdGFsaWMiOmZhbHNlLCJJc1VuZGVybGluZWQiOmZhbHNlLCJQYXJlbnRTdHlsZSI6bnVsbH0sIkF1dG9TaXplIjowLCJGb3JlZ3JvdW5kIjp7IiRpZCI6IjM3NDUiLCJDb2xvciI6eyIkaWQiOiIzNzQ2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c0NyIsIlRvcCI6MC4wLCJMZWZ0IjowLjAsIlJpZ2h0IjowLjAsIkJvdHRvbSI6MC4wfSwiUGFkZGluZyI6eyIkaWQiOiIzNzQ4IiwiVG9wIjowLjAsIkxlZnQiOjAuMCwiUmlnaHQiOjAuMCwiQm90dG9tIjowLjB9LCJCYWNrZ3JvdW5kIjp7IiRpZCI6IjM3NDkiLCJDb2xvciI6eyIkaWQiOiIzNzUwIiwiQSI6MjU1LCJSIjoyMzcsIkciOjEyNSwiQiI6NDl9fSwiSXNWaXNpYmxlIjp0cnVlLCJXaWR0aCI6MC4wLCJIZWlnaHQiOjAuMCwiQm9yZGVyU3R5bGUiOnsiJGlkIjoiMzc1MSIsIkxpbmVDb2xvciI6bnVsbCwiTGluZVdlaWdodCI6MC4wLCJMaW5lVHlwZSI6MCwiUGFyZW50U3R5bGUiOm51bGx9LCJQYXJlbnRTdHlsZSI6bnVsbH0sIkhvcml6b250YWxDb25uZWN0b3JTdHlsZSI6eyIkaWQiOiIzNzUyIiwiTGluZUNvbG9yIjp7IiRpZCI6IjM3NTMiLCIkdHlwZSI6Ik5MUkUuQ29tbW9uLkRvbS5Tb2xpZENvbG9yQnJ1c2gsIE5MUkUuQ29tbW9uIiwiQ29sb3IiOnsiJGlkIjoiMzc1NCIsIkEiOjI1NSwiUiI6MCwiRyI6MCwiQiI6MH19LCJMaW5lV2VpZ2h0IjowLjAsIkxpbmVUeXBlIjowLCJQYXJlbnRTdHlsZSI6bnVsbH0sIlZlcnRpY2FsQ29ubmVjdG9yU3R5bGUiOnsiJGlkIjoiMzc1NSIsIkxpbmVDb2xvciI6eyIkaWQiOiIzNzU2IiwiJHR5cGUiOiJOTFJFLkNvbW1vbi5Eb20uU29saWRDb2xvckJydXNoLCBOTFJFLkNvbW1vbiIsIkNvbG9yIjp7IiRpZCI6IjM3NT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QmFzZWxpbmVTdHlsZSI6eyIkaWQiOiIzNzU4IiwiU2hhcGVTdHlsZSI6eyIkaWQiOiIzNzU5IiwiTWFyZ2luIjp7IiRpZCI6IjM3NjAiLCJUb3AiOjAuMCwiTGVmdCI6MC4wLCJSaWdodCI6MC4wLCJCb3R0b20iOjAuMH0sIlBhZGRpbmciOnsiJGlkIjoiMzc2MSIsIlRvcCI6MC4wLCJMZWZ0IjowLjAsIlJpZ2h0IjowLjAsIkJvdHRvbSI6MC4wfSwiQmFja2dyb3VuZCI6eyIkaWQiOiIzNzYyIiwiQ29sb3IiOnsiJGlkIjoiMzc2MyIsIkEiOjE1MywiUiI6MCwiRyI6MCwiQiI6MH19LCJJc1Zpc2libGUiOnRydWUsIldpZHRoIjowLjAsIkhlaWdodCI6MC4wLCJCb3JkZXJTdHlsZSI6eyIkaWQiOiIzNzY0IiwiTGluZUNvbG9yIjp7IiRpZCI6IjM3NjUiLCIkdHlwZSI6Ik5MUkUuQ29tbW9uLkRvbS5Tb2xpZENvbG9yQnJ1c2gsIE5MUkUuQ29tbW9uIiwiQ29sb3IiOnsiJGlkIjoiMzc2NiIsIkEiOjI1NSwiUiI6MjU1LCJHIjowLCJCIjowfX0sIkxpbmVXZWlnaHQiOjAuMCwiTGluZVR5cGUiOjAsIlBhcmVudFN0eWxlIjpudWxsfSwiUGFyZW50U3R5bGUiOm51bGx9LCJNYXJnaW4iOnsiJGlkIjoiMzc2NyIsIlRvcCI6MC4wLCJMZWZ0IjowLjAsIlJpZ2h0IjowLjAsIkJvdHRvbSI6MC4wfSwiUGFkZGluZyI6eyIkaWQiOiIzNzY4IiwiVG9wIjowLjAsIkxlZnQiOjAuMCwiUmlnaHQiOjAuMCwiQm90dG9tIjowLjB9LCJCYWNrZ3JvdW5kIjpudWxsLCJJc1Zpc2libGUiOnRydWUsIldpZHRoIjowLjAsIkhlaWdodCI6MC4wLCJCb3JkZXJTdHlsZSI6bnVsbCwiUGFyZW50U3R5bGUiOm51bGx9LCJTaGFwZVN0eWxlIjp7IiRpZCI6IjM3NjkiLCJNYXJnaW4iOnsiJGlkIjoiMzc3MCIsIlRvcCI6MC4wLCJMZWZ0Ijo0LjAsIlJpZ2h0Ijo0LjAsIkJvdHRvbSI6MC4wfSwiUGFkZGluZyI6eyIkaWQiOiIzNzcxIiwiVG9wIjowLjAsIkxlZnQiOjAuMCwiUmlnaHQiOjAuMCwiQm90dG9tIjowLjB9LCJCYWNrZ3JvdW5kIjp7IiRpZCI6IjM3NzIiLCJDb2xvciI6eyIkaWQiOiIzNzczIiwiQSI6MjU1LCJSIjoyMzMsIkciOjExMywiQiI6NTB9fSwiSXNWaXNpYmxlIjp0cnVlLCJXaWR0aCI6MC4wLCJIZWlnaHQiOjEwLjAsIkJvcmRlclN0eWxlIjp7IiRpZCI6IjM3NzQiLCJMaW5lQ29sb3IiOnsiJGlkIjoiMzc3NSIsIiR0eXBlIjoiTkxSRS5Db21tb24uRG9tLlNvbGlkQ29sb3JCcnVzaCwgTkxSRS5Db21tb24iLCJDb2xvciI6eyIkaWQiOiIzNzc2IiwiQSI6MjU1LCJSIjoyMzQsIkciOjIyLCJCIjozMH19LCJMaW5lV2VpZ2h0IjowLjAsIkxpbmVUeXBlIjowLCJQYXJlbnRTdHlsZSI6bnVsbH0sIlBhcmVudFN0eWxlIjpudWxsfSwiVGl0bGVTdHlsZSI6eyIkaWQiOiIzNzc3IiwiRm9udFNldHRpbmdzIjp7IiRpZCI6IjM3NzgiLCJGb250U2l6ZSI6MTEsIkZvbnROYW1lIjoiQ2FsaWJyaSIsIklzQm9sZCI6ZmFsc2UsIklzSXRhbGljIjpmYWxzZSwiSXNVbmRlcmxpbmVkIjpmYWxzZSwiUGFyZW50U3R5bGUiOm51bGx9LCJBdXRvU2l6ZSI6MCwiRm9yZWdyb3VuZCI6eyIkaWQiOiIzNzc5IiwiQ29sb3IiOnsiJGlkIjoiMzc4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NzgxIiwiVG9wIjowLjAsIkxlZnQiOjAuMCwiUmlnaHQiOjAuMCwiQm90dG9tIjowLjB9LCJQYWRkaW5nIjp7IiRpZCI6IjM3ODIiLCJUb3AiOjAuMCwiTGVmdCI6MC4wLCJSaWdodCI6MC4wLCJCb3R0b20iOjAuMH0sIkJhY2tncm91bmQiOnsiJGlkIjoiMzc4MyIsIkNvbG9yIjp7IiRpZCI6IjM3ODQiLCJBIjoyNTUsIlIiOjAsIkciOjAsIkIiOjB9fSwiSXNWaXNpYmxlIjp0cnVlLCJXaWR0aCI6MC4wLCJIZWlnaHQiOjAuMCwiQm9yZGVyU3R5bGUiOnsiJGlkIjoiMzc4NSIsIkxpbmVDb2xvciI6bnVsbCwiTGluZVdlaWdodCI6MC4wLCJMaW5lVHlwZSI6MCwiUGFyZW50U3R5bGUiOm51bGx9LCJQYXJlbnRTdHlsZSI6bnVsbH0sIkRhdGVTdHlsZSI6eyIkaWQiOiIzNzg2IiwiRm9udFNldHRpbmdzIjp7IiRpZCI6IjM3ODciLCJGb250U2l6ZSI6MTAsIkZvbnROYW1lIjoiQ2FsaWJyaSIsIklzQm9sZCI6ZmFsc2UsIklzSXRhbGljIjpmYWxzZSwiSXNVbmRlcmxpbmVkIjpmYWxzZSwiUGFyZW50U3R5bGUiOm51bGx9LCJBdXRvU2l6ZSI6MCwiRm9yZWdyb3VuZCI6eyIkaWQiOiIzNzg4IiwiQ29sb3IiOnsiJGlkIjoiMzc4O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zNzkwIiwiVG9wIjowLjAsIkxlZnQiOjAuMCwiUmlnaHQiOjAuMCwiQm90dG9tIjowLjB9LCJQYWRkaW5nIjp7IiRpZCI6IjM3OTEiLCJUb3AiOjAuMCwiTGVmdCI6MC4wLCJSaWdodCI6MC4wLCJCb3R0b20iOjAuMH0sIkJhY2tncm91bmQiOnsiJGlkIjoiMzc5MiIsIkNvbG9yIjp7IiRpZCI6IjM3OTMiLCJBIjoyNTUsIlIiOjE0LCJHIjo0MCwiQiI6NjV9fSwiSXNWaXNpYmxlIjp0cnVlLCJXaWR0aCI6MC4wLCJIZWlnaHQiOjAuMCwiQm9yZGVyU3R5bGUiOnsiJGlkIjoiMzc5NCIsIkxpbmVDb2xvciI6bnVsbCwiTGluZVdlaWdodCI6MC4wLCJMaW5lVHlwZSI6MCwiUGFyZW50U3R5bGUiOm51bGx9LCJQYXJlbnRTdHlsZSI6bnVsbH0sIkRhdGVGb3JtYXQiOnsiJGlkIjoiMzc5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k2IiwiRm9ybWF0IjowLCJJc1Zpc2libGUiOmZhbHNlLCJMYXN0S25vd25WaXNpYmlsaXR5U3RhdGUiOmZhbHNlfSwiSXNWaXNpYmxlIjp0cnVlLCJQYXJlbnRTdHlsZSI6bnVsbCwiX2V4cGxpY2l0bHlTZXQiOnsiJGlkIjoiMzc5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Nzk4IiwiU2hhcGUiOjEsIkNvbm5lY3Rvck1hcmdpbiI6eyIkaWQiOiIzNzk5IiwiVG9wIjowLjAsIkxlZnQiOjIuMCwiUmlnaHQiOjIuMCwiQm90dG9tIjowLjB9LCJDb25uZWN0b3JTdHlsZSI6eyIkaWQiOiIzODAwIiwiTGluZUNvbG9yIjp7IiRpZCI6IjM4MDEiLCIkdHlwZSI6Ik5MUkUuQ29tbW9uLkRvbS5Tb2xpZENvbG9yQnJ1c2gsIE5MUkUuQ29tbW9uIiwiQ29sb3IiOnsiJGlkIjoiMzgwMiIsIkEiOjEyNywiUiI6MTI4LCJHIjo1MywiQiI6MTR9fSwiTGluZVdlaWdodCI6MS4wLCJMaW5lVHlwZSI6MCwiUGFyZW50U3R5bGUiOm51bGx9LCJJc0JlbG93VGltZWJhbmQiOmZhbHNlLCJQb3NpdGlvbk9uVGFzayI6MSwiSGlkZURhdGUiOmZhbHNlLCJTaGFwZVNpemUiOjAsIlNwYWNpbmciOjAuMCwiUGFkZGluZyI6eyIkaWQiOiIzODAzIiwiVG9wIjo1LjAsIkxlZnQiOjMuMCwiUmlnaHQiOjAuMCwiQm90dG9tIjoyLjB9LCJTaGFwZVN0eWxlIjp7IiRpZCI6IjM4MDQiLCJNYXJnaW4iOnsiJGlkIjoiMzgwNSIsIlRvcCI6MC4wLCJMZWZ0IjowLjAsIlJpZ2h0IjowLjAsIkJvdHRvbSI6MC4wfSwiUGFkZGluZyI6eyIkaWQiOiIzODA2IiwiVG9wIjowLjAsIkxlZnQiOjAuMCwiUmlnaHQiOjAuMCwiQm90dG9tIjowLjB9LCJCYWNrZ3JvdW5kIjp7IiRpZCI6IjM4MDciLCJDb2xvciI6eyIkaWQiOiIzODA4IiwiQSI6MjU1LCJSIjoxMjgsIkciOjUzLCJCIjoxNH19LCJJc1Zpc2libGUiOnRydWUsIldpZHRoIjoxMi4wLCJIZWlnaHQiOjE0LjAsIkJvcmRlclN0eWxlIjp7IiRpZCI6IjM4MDkiLCJMaW5lQ29sb3IiOnsiJGlkIjoiMzgxMCIsIiR0eXBlIjoiTkxSRS5Db21tb24uRG9tLlNvbGlkQ29sb3JCcnVzaCwgTkxSRS5Db21tb24iLCJDb2xvciI6eyIkaWQiOiIzODExIiwiQSI6MjU1LCJSIjoyNTUsIkciOjI1NSwiQiI6MjU1fX0sIkxpbmVXZWlnaHQiOjAuMCwiTGluZVR5cGUiOjAsIlBhcmVudFN0eWxlIjpudWxsfSwiUGFyZW50U3R5bGUiOm51bGx9LCJUaXRsZVN0eWxlIjp7IiRpZCI6IjM4MTIiLCJGb250U2V0dGluZ3MiOnsiJGlkIjoiMzgxMyIsIkZvbnRTaXplIjoxMSwiRm9udE5hbWUiOiJDYWxpYnJpIiwiSXNCb2xkIjpmYWxzZSwiSXNJdGFsaWMiOmZhbHNlLCJJc1VuZGVybGluZWQiOmZhbHNlLCJQYXJlbnRTdHlsZSI6bnVsbH0sIkF1dG9TaXplIjowLCJGb3JlZ3JvdW5kIjp7IiRpZCI6IjM4MTQiLCJDb2xvciI6eyIkaWQiOiIzODE1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M4MTYiLCJUb3AiOjAuMCwiTGVmdCI6MC4wLCJSaWdodCI6MC4wLCJCb3R0b20iOjAuMH0sIlBhZGRpbmciOnsiJGlkIjoiMzgxNyIsIlRvcCI6MC4wLCJMZWZ0IjowLjAsIlJpZ2h0IjowLjAsIkJvdHRvbSI6MC4wfSwiQmFja2dyb3VuZCI6eyIkaWQiOiIzODE4IiwiQ29sb3IiOnsiJGlkIjoiMzgxOSIsIkEiOjI1NSwiUiI6MCwiRyI6MCwiQiI6MH19LCJJc1Zpc2libGUiOnRydWUsIldpZHRoIjowLjAsIkhlaWdodCI6MC4wLCJCb3JkZXJTdHlsZSI6eyIkaWQiOiIzODIwIiwiTGluZUNvbG9yIjpudWxsLCJMaW5lV2VpZ2h0IjowLjAsIkxpbmVUeXBlIjowLCJQYXJlbnRTdHlsZSI6bnVsbH0sIlBhcmVudFN0eWxlIjpudWxsfSwiRGF0ZVN0eWxlIjp7IiRpZCI6IjM4MjEiLCJGb250U2V0dGluZ3MiOnsiJGlkIjoiMzgyMiIsIkZvbnRTaXplIjoxMCwiRm9udE5hbWUiOiJDYWxpYnJpIiwiSXNCb2xkIjpmYWxzZSwiSXNJdGFsaWMiOmZhbHNlLCJJc1VuZGVybGluZWQiOmZhbHNlLCJQYXJlbnRTdHlsZSI6bnVsbH0sIkF1dG9TaXplIjowLCJGb3JlZ3JvdW5kIjp7IiRpZCI6IjM4MjMiLCJDb2xvciI6eyIkaWQiOiIzODI0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M4MjUiLCJUb3AiOjAuMCwiTGVmdCI6MC4wLCJSaWdodCI6MC4wLCJCb3R0b20iOjAuMH0sIlBhZGRpbmciOnsiJGlkIjoiMzgyNiIsIlRvcCI6MC4wLCJMZWZ0IjowLjAsIlJpZ2h0IjowLjAsIkJvdHRvbSI6MC4wfSwiQmFja2dyb3VuZCI6eyIkaWQiOiIzODI3IiwiQ29sb3IiOnsiJGlkIjoiMzgyOCIsIkEiOjI1NSwiUiI6MTQsIkciOjQwLCJCIjo2NX19LCJJc1Zpc2libGUiOnRydWUsIldpZHRoIjowLjAsIkhlaWdodCI6MC4wLCJCb3JkZXJTdHlsZSI6eyIkaWQiOiIzODI5IiwiTGluZUNvbG9yIjpudWxsLCJMaW5lV2VpZ2h0IjowLjAsIkxpbmVUeXBlIjowLCJQYXJlbnRTdHlsZSI6bnVsbH0sIlBhcmVudFN0eWxlIjpudWxsfSwiRGF0ZUZvcm1hdCI6eyIkaWQiOiIzODM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4MzEiLCJGb3JtYXQiOjAsIklzVmlzaWJsZSI6ZmFsc2UsIkxhc3RLbm93blZpc2liaWxpdHlTdGF0ZSI6ZmFsc2V9LCJJc1Zpc2libGUiOmZhbHNlLCJQYXJlbnRTdHlsZSI6bnVsbH0sIkRlZmF1bHRTd2ltbGFuZU1pbGVzdG9uZVN0eWxlIjp7IiRpZCI6IjM4MzIiLCJUaXRsZVBvc2l0aW9uIjoiTGVmdCIsIkRhdGVQb3NpdGlvbiI6IlJpZ2h0IiwiU2hhcGVUeXBlIjoxLCJTaGFwZVNpemUiOjAsIlNwYWNpbmciOjUsIlNoYXBlU3R5bGUiOnsiJGlkIjoiMzgzMyIsIk1hcmdpbiI6eyIkaWQiOiIzODM0IiwiVG9wIjowLjAsIkxlZnQiOjAuMCwiUmlnaHQiOjAuMCwiQm90dG9tIjowLjB9LCJQYWRkaW5nIjp7IiRpZCI6IjM4MzUiLCJUb3AiOjAuMCwiTGVmdCI6MC4wLCJSaWdodCI6MC4wLCJCb3R0b20iOjAuMH0sIkJhY2tncm91bmQiOnsiJGlkIjoiMzgzNiIsIkNvbG9yIjp7IiRpZCI6IjM4MzciLCJBIjoyNTUsIlIiOjIzMywiRyI6MTEzLCJCIjo1MH19LCJJc1Zpc2libGUiOnRydWUsIldpZHRoIjoxMi4wLCJIZWlnaHQiOjE0LjAsIkJvcmRlclN0eWxlIjp7IiRpZCI6IjM4MzgiLCJMaW5lQ29sb3IiOnsiJGlkIjoiMzgzOSIsIiR0eXBlIjoiTkxSRS5Db21tb24uRG9tLlNvbGlkQ29sb3JCcnVzaCwgTkxSRS5Db21tb24iLCJDb2xvciI6eyIkaWQiOiIzODQwIiwiQSI6MjU1LCJSIjoyMzQsIkciOjIyLCJCIjozMH19LCJMaW5lV2VpZ2h0IjowLjAsIkxpbmVUeXBlIjowLCJQYXJlbnRTdHlsZSI6bnVsbH0sIlBhcmVudFN0eWxlIjpudWxsfSwiVGl0bGVTdHlsZSI6eyIkaWQiOiIzODQxIiwiRm9udFNldHRpbmdzIjp7IiRpZCI6IjM4NDIiLCJGb250U2l6ZSI6MTEsIkZvbnROYW1lIjoiQ2FsaWJyaSIsIklzQm9sZCI6ZmFsc2UsIklzSXRhbGljIjpmYWxzZSwiSXNVbmRlcmxpbmVkIjpmYWxzZSwiUGFyZW50U3R5bGUiOm51bGx9LCJBdXRvU2l6ZSI6MCwiRm9yZWdyb3VuZCI6eyIkaWQiOiIzODQzIiwiQ29sb3IiOnsiJGlkIjoiMzg0NC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zODQ1IiwiVG9wIjowLjAsIkxlZnQiOjAuMCwiUmlnaHQiOjAuMCwiQm90dG9tIjowLjB9LCJQYWRkaW5nIjp7IiRpZCI6IjM4NDYiLCJUb3AiOjAuMCwiTGVmdCI6MC4wLCJSaWdodCI6MC4wLCJCb3R0b20iOjAuMH0sIkJhY2tncm91bmQiOnsiJGlkIjoiMzg0NyIsIkNvbG9yIjp7IiRpZCI6IjM4NDgiLCJBIjoyNTUsIlIiOjAsIkciOjAsIkIiOjB9fSwiSXNWaXNpYmxlIjp0cnVlLCJXaWR0aCI6MC4wLCJIZWlnaHQiOjAuMCwiQm9yZGVyU3R5bGUiOnsiJGlkIjoiMzg0OSIsIkxpbmVDb2xvciI6bnVsbCwiTGluZVdlaWdodCI6MC4wLCJMaW5lVHlwZSI6MCwiUGFyZW50U3R5bGUiOm51bGx9LCJQYXJlbnRTdHlsZSI6bnVsbH0sIkRhdGVTdHlsZSI6eyIkaWQiOiIzODUwIiwiRm9udFNldHRpbmdzIjp7IiRpZCI6IjM4NTEiLCJGb250U2l6ZSI6MTAsIkZvbnROYW1lIjoiQ2FsaWJyaSIsIklzQm9sZCI6ZmFsc2UsIklzSXRhbGljIjpmYWxzZSwiSXNVbmRlcmxpbmVkIjpmYWxzZSwiUGFyZW50U3R5bGUiOm51bGx9LCJBdXRvU2l6ZSI6MCwiRm9yZWdyb3VuZCI6eyIkaWQiOiIzODUyIiwiQ29sb3IiOnsiJGlkIjoiMzg1M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zODU0IiwiVG9wIjowLjAsIkxlZnQiOjAuMCwiUmlnaHQiOjAuMCwiQm90dG9tIjowLjB9LCJQYWRkaW5nIjp7IiRpZCI6IjM4NTUiLCJUb3AiOjAuMCwiTGVmdCI6MC4wLCJSaWdodCI6MC4wLCJCb3R0b20iOjAuMH0sIkJhY2tncm91bmQiOnsiJGlkIjoiMzg1NiIsIkNvbG9yIjp7IiRpZCI6IjM4NTciLCJBIjoyNTUsIlIiOjE0LCJHIjo0MCwiQiI6NjV9fSwiSXNWaXNpYmxlIjp0cnVlLCJXaWR0aCI6MC4wLCJIZWlnaHQiOjAuMCwiQm9yZGVyU3R5bGUiOnsiJGlkIjoiMzg1OCIsIkxpbmVDb2xvciI6bnVsbCwiTGluZVdlaWdodCI6MC4wLCJMaW5lVHlwZSI6MCwiUGFyZW50U3R5bGUiOm51bGx9LCJQYXJlbnRTdHlsZSI6bnVsbH0sIkRhdGVGb3JtYXQiOnsiJGlkIjoiMzg1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YwIiwiRm9ybWF0IjowLCJJc1Zpc2libGUiOmZhbHNlLCJMYXN0S25vd25WaXNpYmlsaXR5U3RhdGUiOmZhbHNlfSwiSXNWaXNpYmxlIjp0cnVlLCJQYXJlbnRTdHlsZSI6bnVsbH0sIkRlZmF1bHRTd2ltbGFuZUFjdGl2aXR5U3R5bGUiOnsiJGlkIjoiMzg2MSIsIkhlYWRlclN0eWxlIjp7IiRpZCI6IjM4NjIiLCJUZXh0U3R5bGUiOnsiJGlkIjoiMzg2MyIsIkZvbnRTZXR0aW5ncyI6eyIkaWQiOiIzODY0IiwiRm9udFNpemUiOjExLCJGb250TmFtZSI6IkNhbGlicmkiLCJJc0JvbGQiOmZhbHNlLCJJc0l0YWxpYyI6ZmFsc2UsIklzVW5kZXJsaW5lZCI6ZmFsc2UsIlBhcmVudFN0eWxlIjpudWxsfSwiQXV0b1NpemUiOjIsIkZvcmVncm91bmQiOnsiJGlkIjoiMzg2NSIsIkNvbG9yIjp7IiRpZCI6IjM4Nj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zODY3IiwiVG9wIjowLjAsIkxlZnQiOjAuMCwiUmlnaHQiOjAuMCwiQm90dG9tIjowLjB9LCJQYWRkaW5nIjp7IiRpZCI6IjM4NjgiLCJUb3AiOjAuMCwiTGVmdCI6MC4wLCJSaWdodCI6MC4wLCJCb3R0b20iOjAuMH0sIkJhY2tncm91bmQiOnsiJGlkIjoiMzg2OSIsIkNvbG9yIjp7IiRpZCI6IjM4NzAiLCJBIjoyNTUsIlIiOjAsIkciOjAsIkIiOjB9fSwiSXNWaXNpYmxlIjp0cnVlLCJXaWR0aCI6MC4wLCJIZWlnaHQiOjAuMCwiQm9yZGVyU3R5bGUiOm51bGwsIlBhcmVudFN0eWxlIjpudWxsfSwiUmVjdGFuZ2xlU3R5bGUiOnsiJGlkIjoiMzg3MSIsIk1hcmdpbiI6eyIkaWQiOiIzODcyIiwiVG9wIjowLjAsIkxlZnQiOjAuMCwiUmlnaHQiOjAuMCwiQm90dG9tIjowLjB9LCJQYWRkaW5nIjp7IiRpZCI6IjM4NzMiLCJUb3AiOjAuMCwiTGVmdCI6MC4wLCJSaWdodCI6MC4wLCJCb3R0b20iOjAuMH0sIkJhY2tncm91bmQiOnsiJGlkIjoiMzg3NCIsIkNvbG9yIjp7IiRpZCI6IjM4NzUiLCJBIjo2MywiUiI6MjMzLCJHIjoxMTMsIkIiOjUwfX0sIklzVmlzaWJsZSI6dHJ1ZSwiV2lkdGgiOjAuMCwiSGVpZ2h0IjowLjAsIkJvcmRlclN0eWxlIjp7IiRpZCI6IjM4NzYiLCJMaW5lQ29sb3IiOnsiJGlkIjoiMzg3NyIsIiR0eXBlIjoiTkxSRS5Db21tb24uRG9tLlNvbGlkQ29sb3JCcnVzaCwgTkxSRS5Db21tb24iLCJDb2xvciI6eyIkaWQiOiIzODc4IiwiQSI6MjU1LCJSIjoyNTUsIkciOjI1NSwiQiI6MjU1fX0sIkxpbmVXZWlnaHQiOjAuMCwiTGluZVR5cGUiOjAsIlBhcmVudFN0eWxlIjpudWxsfSwiUGFyZW50U3R5bGUiOm51bGx9LCJNYXJnaW4iOnsiJGlkIjoiMzg3OSIsIlRvcCI6MC4wLCJMZWZ0IjowLjAsIlJpZ2h0IjowLjAsIkJvdHRvbSI6MC4wfSwiUGFkZGluZyI6eyIkaWQiOiIzODgwIiwiVG9wIjowLjAsIkxlZnQiOjAuMCwiUmlnaHQiOjAuMCwiQm90dG9tIjowLjB9LCJCYWNrZ3JvdW5kIjpudWxsLCJJc1Zpc2libGUiOnRydWUsIldpZHRoIjowLjAsIkhlaWdodCI6MC4wLCJCb3JkZXJTdHlsZSI6bnVsbCwiUGFyZW50U3R5bGUiOm51bGx9LCJCYWNrZ3JvdW5kU3R5bGUiOnsiJGlkIjoiMzg4MSIsIk1hcmdpbiI6eyIkaWQiOiIzODgyIiwiVG9wIjowLjAsIkxlZnQiOjAuMCwiUmlnaHQiOjAuMCwiQm90dG9tIjowLjB9LCJQYWRkaW5nIjp7IiRpZCI6IjM4ODMiLCJUb3AiOjAuMCwiTGVmdCI6MC4wLCJSaWdodCI6MC4wLCJCb3R0b20iOjAuMH0sIkJhY2tncm91bmQiOnsiJGlkIjoiMzg4NCIsIkNvbG9yIjp7IiRpZCI6IjM4ODUiLCJBIjo1MSwiUiI6MjAwLCJHIjoyMDAsIkIiOjIwMH19LCJJc1Zpc2libGUiOnRydWUsIldpZHRoIjowLjAsIkhlaWdodCI6MC4wLCJCb3JkZXJTdHlsZSI6eyIkaWQiOiIzODg2IiwiTGluZUNvbG9yIjp7IiRpZCI6IjM4ODciLCIkdHlwZSI6Ik5MUkUuQ29tbW9uLkRvbS5Tb2xpZENvbG9yQnJ1c2gsIE5MUkUuQ29tbW9uIiwiQ29sb3IiOnsiJGlkIjoiMzg4OCIsIkEiOjI1NSwiUiI6MjM0LCJHIjoyMiwiQiI6MzB9fSwiTGluZVdlaWdodCI6MC4wLCJMaW5lVHlwZSI6MCwiUGFyZW50U3R5bGUiOm51bGx9LCJQYXJlbnRTdHlsZSI6bnVsbH0sIk1hcmdpbiI6eyIkaWQiOiIzODg5IiwiVG9wIjowLjAsIkxlZnQiOjAuMCwiUmlnaHQiOjAuMCwiQm90dG9tIjowLjB9LCJQYWRkaW5nIjp7IiRpZCI6IjM4OTAiLCJUb3AiOjAuMCwiTGVmdCI6MC4wLCJSaWdodCI6MC4wLCJCb3R0b20iOjAuMH0sIklzVmlzaWJsZSI6dHJ1ZSwiV2lkdGgiOjAuMCwiSGVpZ2h0IjowLjAsIkJvcmRlclN0eWxlIjp7IiRpZCI6IjM4OTEiLCJMaW5lQ29sb3IiOm51bGwsIkxpbmVXZWlnaHQiOjAuMCwiTGluZVR5cGUiOjAsIlBhcmVudFN0eWxlIjpudWxsfSwiUGFyZW50U3R5bGUiOm51bGx9LCJNYXJnaW4iOnsiJGlkIjoiMzg5MiIsIlRvcCI6MC4wLCJMZWZ0IjowLjAsIlJpZ2h0IjowLjAsIkJvdHRvbSI6MC4wfSwiUGFkZGluZyI6eyIkaWQiOiIzODkzIiwiVG9wIjowLjAsIkxlZnQiOjAuMCwiUmlnaHQiOjAuMCwiQm90dG9tIjowLjB9LCJJc1Zpc2libGUiOnRydWUsIldpZHRoIjowLjAsIkhlaWdodCI6MC4wLCJCb3JkZXJTdHlsZSI6eyIkaWQiOiIzODk0IiwiTGluZUNvbG9yIjpudWxsLCJMaW5lV2VpZ2h0IjowLjAsIkxpbmVUeXBlIjowLCJQYXJlbnRTdHlsZSI6bnVsbH0sIlBhcmVudFN0eWxlIjpudWxsfSx7IiRpZCI6IjM4OTUiLCJTdHlsZUlkIjoiYjI0ZjgwNDUtZjY5Yi00YTQzLTgyOWYtYTU2NTAzZmRjZDY5IiwiSGVhZGVyU3R5bGUiOnsiJGlkIjoiMzg5NiIsIlRleHRJc1ZlcnRpY2FsIjpmYWxzZSwiVGV4dFN0eWxlIjp7IiRpZCI6IjM4OTciLCJGb250U2V0dGluZ3MiOnsiJGlkIjoiMzg5OCIsIkZvbnRTaXplIjoxMSwiRm9udE5hbWUiOiJDYWxpYnJpIiwiSXNCb2xkIjpmYWxzZSwiSXNJdGFsaWMiOmZhbHNlLCJJc1VuZGVybGluZWQiOmZhbHNlLCJQYXJlbnRTdHlsZSI6bnVsbH0sIkF1dG9TaXplIjoyLCJGb3JlZ3JvdW5kIjp7IiRpZCI6IjM4OTkiLCJDb2xvciI6eyIkaWQiOiIzOTAwIiwiQSI6MjU1LCJSIjoyNTUsIkciOjI1NSwiQiI6MjU1fX0sIk1heFdpZHRoIjoiSW5maW5pdHkiLCJNYXhIZWlnaHQiOiJJbmZpbml0eSIsIlNtYXJ0Rm9yZWdyb3VuZElzQWN0aXZlIjpmYWxzZSwiSG9yaXpvbnRhbEFsaWdubWVudCI6MSwiVmVydGljYWxBbGlnbm1lbnQiOjAsIlNtYXJ0Rm9yZWdyb3VuZCI6bnVsbCwiQmFja2dyb3VuZEZpbGxUeXBlIjowLCJNYXJnaW4iOnsiJGlkIjoiMzkwMSIsIlRvcCI6MC4wLCJMZWZ0IjowLjAsIlJpZ2h0IjowLjAsIkJvdHRvbSI6MC4wfSwiUGFkZGluZyI6eyIkaWQiOiIzOTAyIiwiVG9wIjowLjAsIkxlZnQiOjAuMCwiUmlnaHQiOjAuMCwiQm90dG9tIjowLjB9LCJCYWNrZ3JvdW5kIjp7IiRpZCI6IjM5MDMiLCJDb2xvciI6eyIkaWQiOiIzOTA0IiwiQSI6MjU1LCJSIjoyNTUsIkciOjI1NSwiQiI6MjU1fX0sIklzVmlzaWJsZSI6dHJ1ZSwiV2lkdGgiOjAuMCwiSGVpZ2h0IjowLjAsIkJvcmRlclN0eWxlIjpudWxsLCJQYXJlbnRTdHlsZSI6bnVsbH0sIlJlY3RhbmdsZVN0eWxlIjp7IiRpZCI6IjM5MDUiLCJNYXJnaW4iOnsiJGlkIjoiMzkwNiIsIlRvcCI6MC4wLCJMZWZ0IjowLjAsIlJpZ2h0IjowLjAsIkJvdHRvbSI6MC4wfSwiUGFkZGluZyI6eyIkaWQiOiIzOTA3IiwiVG9wIjowLjAsIkxlZnQiOjAuMCwiUmlnaHQiOjAuMCwiQm90dG9tIjowLjB9LCJCYWNrZ3JvdW5kIjp7IiRpZCI6IjM5MDgiLCJDb2xvciI6eyIkaWQiOiIzOTA5IiwiQSI6MjU1LCJSIjoyNSwiRyI6MTA3LCJCIjozNn19LCJJc1Zpc2libGUiOnRydWUsIldpZHRoIjowLjAsIkhlaWdodCI6MC4wLCJCb3JkZXJTdHlsZSI6eyIkaWQiOiIzOTEwIiwiTGluZUNvbG9yIjp7IiRpZCI6IjM5MTEiLCIkdHlwZSI6Ik5MUkUuQ29tbW9uLkRvbS5Tb2xpZENvbG9yQnJ1c2gsIE5MUkUuQ29tbW9uIiwiQ29sb3IiOnsiJGlkIjoiMzkxMiIsIkEiOjI1NSwiUiI6MjU1LCJHIjoyNTUsIkIiOjI1NX19LCJMaW5lV2VpZ2h0IjowLjAsIkxpbmVUeXBlIjowLCJQYXJlbnRTdHlsZSI6bnVsbH0sIlBhcmVudFN0eWxlIjpudWxsfSwiTWFyZ2luIjp7IiRpZCI6IjM5MTMiLCJUb3AiOjAuMCwiTGVmdCI6MC4wLCJSaWdodCI6MC4wLCJCb3R0b20iOjAuMH0sIlBhZGRpbmciOnsiJGlkIjoiMzkxNCIsIlRvcCI6MC4wLCJMZWZ0IjowLjAsIlJpZ2h0IjowLjAsIkJvdHRvbSI6MC4wfSwiQmFja2dyb3VuZCI6bnVsbCwiSXNWaXNpYmxlIjp0cnVlLCJXaWR0aCI6MC4wLCJIZWlnaHQiOjAuMCwiQm9yZGVyU3R5bGUiOm51bGwsIlBhcmVudFN0eWxlIjpudWxsfSwiQmFja2dyb3VuZFN0eWxlIjp7IiRpZCI6IjM5MTUiLCJNYXJnaW4iOnsiJGlkIjoiMzkxNiIsIlRvcCI6MC4wLCJMZWZ0IjowLjAsIlJpZ2h0IjowLjAsIkJvdHRvbSI6MC4wfSwiUGFkZGluZyI6eyIkaWQiOiIzOTE3IiwiVG9wIjowLjAsIkxlZnQiOjAuMCwiUmlnaHQiOjAuMCwiQm90dG9tIjowLjB9LCJCYWNrZ3JvdW5kIjp7IiRpZCI6IjM5MTgiLCJDb2xvciI6eyIkaWQiOiIzOTE5IiwiQSI6NTEsIlIiOjIwMCwiRyI6MjAwLCJCIjoyMDB9fSwiSXNWaXNpYmxlIjp0cnVlLCJXaWR0aCI6MC4wLCJIZWlnaHQiOjAuMCwiQm9yZGVyU3R5bGUiOnsiJGlkIjoiMzkyMCIsIkxpbmVDb2xvciI6eyIkaWQiOiIzOTIxIiwiJHR5cGUiOiJOTFJFLkNvbW1vbi5Eb20uU29saWRDb2xvckJydXNoLCBOTFJFLkNvbW1vbiIsIkNvbG9yIjp7IiRpZCI6IjM5MjIiLCJBIjoyNTUsIlIiOjIzNCwiRyI6MjIsIkIiOjMwfX0sIkxpbmVXZWlnaHQiOjAuMCwiTGluZVR5cGUiOjAsIlBhcmVudFN0eWxlIjpudWxsfSwiUGFyZW50U3R5bGUiOm51bGx9LCJJc0Fib3ZlVGltZWJhbmQiOmZhbHNlLCJTcGFjaW5nIjozLCJEZWZhdWx0U3dpbWxhbmVUYXNrU3R5bGUiOnsiJGlkIjoiMzkyMyIsIiR0eXBlIjoiTkxSRS5Db21tb24uRG9tLlN0eWxlcy5FeHBsaWNpdFNldGFibGVUYXNrU3R5bGUsIE5MUkUuQ29tbW9uIiwiU2hhcGUiOjEsIlNoYXBlVGhpY2tuZXNzIjowLCJEdXJhdGlvbkZvcm1hdCI6MCwiSW5jbHVkZU5vbldvcmtpbmdEYXlzSW5EdXJhdGlvbiI6ZmFsc2UsIlBlcmNlbnRhZ2VDb21wbGV0ZVN0eWxlIjp7IiRpZCI6IjM5MjQiLCJGb250U2V0dGluZ3MiOnsiJGlkIjoiMzkyNSIsIkZvbnRTaXplIjoxMCwiRm9udE5hbWUiOiJDYWxpYnJpIiwiSXNCb2xkIjpmYWxzZSwiSXNJdGFsaWMiOmZhbHNlLCJJc1VuZGVybGluZWQiOmZhbHNlLCJQYXJlbnRTdHlsZSI6bnVsbH0sIkF1dG9TaXplIjowLCJGb3JlZ3JvdW5kIjp7IiRpZCI6IjM5MjYiLCJDb2xvciI6eyIkaWQiOiIzOTI3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5MjgiLCJUb3AiOjAuMCwiTGVmdCI6MC4wLCJSaWdodCI6MC4wLCJCb3R0b20iOjAuMH0sIlBhZGRpbmciOnsiJGlkIjoiMzkyOSIsIlRvcCI6MC4wLCJMZWZ0IjowLjAsIlJpZ2h0IjowLjAsIkJvdHRvbSI6MC4wfSwiQmFja2dyb3VuZCI6eyIkaWQiOiIzOTMwIiwiQ29sb3IiOnsiJGlkIjoiMzkzMSIsIkEiOjg5LCJSIjowLCJHIjowLCJCIjowfX0sIklzVmlzaWJsZSI6dHJ1ZSwiV2lkdGgiOjAuMCwiSGVpZ2h0IjowLjAsIkJvcmRlclN0eWxlIjp7IiRpZCI6IjM5MzIiLCJMaW5lQ29sb3IiOm51bGwsIkxpbmVXZWlnaHQiOjAuMCwiTGluZVR5cGUiOjAsIlBhcmVudFN0eWxlIjpudWxsfSwiUGFyZW50U3R5bGUiOm51bGx9LCJEdXJhdGlvblN0eWxlIjp7IiRpZCI6IjM5MzMiLCJGb250U2V0dGluZ3MiOnsiJGlkIjoiMzkzNCIsIkZvbnRTaXplIjoxMCwiRm9udE5hbWUiOiJDYWxpYnJpIiwiSXNCb2xkIjpmYWxzZSwiSXNJdGFsaWMiOmZhbHNlLCJJc1VuZGVybGluZWQiOmZhbHNlLCJQYXJlbnRTdHlsZSI6bnVsbH0sIkF1dG9TaXplIjowLCJGb3JlZ3JvdW5kIjp7IiRpZCI6IjM5MzUiLCJDb2xvciI6eyIkaWQiOiIzOTM2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kzNyIsIlRvcCI6MC4wLCJMZWZ0IjowLjAsIlJpZ2h0IjowLjAsIkJvdHRvbSI6MC4wfSwiUGFkZGluZyI6eyIkaWQiOiIzOTM4IiwiVG9wIjowLjAsIkxlZnQiOjAuMCwiUmlnaHQiOjAuMCwiQm90dG9tIjowLjB9LCJCYWNrZ3JvdW5kIjp7IiRpZCI6IjM5MzkiLCJDb2xvciI6eyIkaWQiOiIzOTQwIiwiQSI6MjU1LCJSIjoyMzcsIkciOjEyNSwiQiI6NDl9fSwiSXNWaXNpYmxlIjp0cnVlLCJXaWR0aCI6MC4wLCJIZWlnaHQiOjAuMCwiQm9yZGVyU3R5bGUiOnsiJGlkIjoiMzk0MSIsIkxpbmVDb2xvciI6bnVsbCwiTGluZVdlaWdodCI6MC4wLCJMaW5lVHlwZSI6MCwiUGFyZW50U3R5bGUiOm51bGx9LCJQYXJlbnRTdHlsZSI6bnVsbH0sIkhvcml6b250YWxDb25uZWN0b3JTdHlsZSI6eyIkaWQiOiIzOTQyIiwiTGluZUNvbG9yIjp7IiRpZCI6IjM5NDMiLCIkdHlwZSI6Ik5MUkUuQ29tbW9uLkRvbS5Tb2xpZENvbG9yQnJ1c2gsIE5MUkUuQ29tbW9uIiwiQ29sb3IiOnsiJGlkIjoiMzk0NCIsIkEiOjI1NSwiUiI6MCwiRyI6MCwiQiI6MH19LCJMaW5lV2VpZ2h0IjowLjAsIkxpbmVUeXBlIjowLCJQYXJlbnRTdHlsZSI6bnVsbH0sIlZlcnRpY2FsQ29ubmVjdG9yU3R5bGUiOnsiJGlkIjoiMzk0NSIsIkxpbmVDb2xvciI6eyIkaWQiOiIzOTQ2IiwiJHR5cGUiOiJOTFJFLkNvbW1vbi5Eb20uU29saWRDb2xvckJydXNoLCBOTFJFLkNvbW1vbiIsIkNvbG9yIjp7IiRpZCI6IjM5NDc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QmFzZWxpbmVTdHlsZSI6eyIkaWQiOiIzOTQ4IiwiU2hhcGVTdHlsZSI6eyIkaWQiOiIzOTQ5IiwiTWFyZ2luIjp7IiRpZCI6IjM5NTAiLCJUb3AiOjAuMCwiTGVmdCI6MC4wLCJSaWdodCI6MC4wLCJCb3R0b20iOjAuMH0sIlBhZGRpbmciOnsiJGlkIjoiMzk1MSIsIlRvcCI6MC4wLCJMZWZ0IjowLjAsIlJpZ2h0IjowLjAsIkJvdHRvbSI6MC4wfSwiQmFja2dyb3VuZCI6eyIkaWQiOiIzOTUyIiwiQ29sb3IiOnsiJGlkIjoiMzk1MyIsIkEiOjE1MywiUiI6MCwiRyI6MCwiQiI6MH19LCJJc1Zpc2libGUiOnRydWUsIldpZHRoIjowLjAsIkhlaWdodCI6MC4wLCJCb3JkZXJTdHlsZSI6eyIkaWQiOiIzOTU0IiwiTGluZUNvbG9yIjp7IiRpZCI6IjM5NTUiLCIkdHlwZSI6Ik5MUkUuQ29tbW9uLkRvbS5Tb2xpZENvbG9yQnJ1c2gsIE5MUkUuQ29tbW9uIiwiQ29sb3IiOnsiJGlkIjoiMzk1NiIsIkEiOjI1NSwiUiI6MjU1LCJHIjowLCJCIjowfX0sIkxpbmVXZWlnaHQiOjAuMCwiTGluZVR5cGUiOjAsIlBhcmVudFN0eWxlIjpudWxsfSwiUGFyZW50U3R5bGUiOm51bGx9LCJNYXJnaW4iOnsiJGlkIjoiMzk1NyIsIlRvcCI6MC4wLCJMZWZ0IjowLjAsIlJpZ2h0IjowLjAsIkJvdHRvbSI6MC4wfSwiUGFkZGluZyI6eyIkaWQiOiIzOTU4IiwiVG9wIjowLjAsIkxlZnQiOjAuMCwiUmlnaHQiOjAuMCwiQm90dG9tIjowLjB9LCJCYWNrZ3JvdW5kIjpudWxsLCJJc1Zpc2libGUiOnRydWUsIldpZHRoIjowLjAsIkhlaWdodCI6MC4wLCJCb3JkZXJTdHlsZSI6bnVsbCwiUGFyZW50U3R5bGUiOm51bGx9LCJTaGFwZVN0eWxlIjp7IiRpZCI6IjM5NTkiLCJNYXJnaW4iOnsiJGlkIjoiMzk2MCIsIlRvcCI6MC4wLCJMZWZ0Ijo0LjAsIlJpZ2h0Ijo0LjAsIkJvdHRvbSI6MC4wfSwiUGFkZGluZyI6eyIkaWQiOiIzOTYxIiwiVG9wIjowLjAsIkxlZnQiOjAuMCwiUmlnaHQiOjAuMCwiQm90dG9tIjowLjB9LCJCYWNrZ3JvdW5kIjp7IiRpZCI6IjM5NjIiLCJDb2xvciI6eyIkaWQiOiIzOTYzIiwiQSI6MjU1LCJSIjoyNSwiRyI6MTA3LCJCIjozNn19LCJJc1Zpc2libGUiOnRydWUsIldpZHRoIjowLjAsIkhlaWdodCI6MTAuMCwiQm9yZGVyU3R5bGUiOnsiJGlkIjoiMzk2NCIsIkxpbmVDb2xvciI6eyIkaWQiOiIzOTY1IiwiJHR5cGUiOiJOTFJFLkNvbW1vbi5Eb20uU29saWRDb2xvckJydXNoLCBOTFJFLkNvbW1vbiIsIkNvbG9yIjp7IiRpZCI6IjM5NjYiLCJBIjoyNTUsIlIiOjIzNCwiRyI6MjIsIkIiOjMwfX0sIkxpbmVXZWlnaHQiOjAuMCwiTGluZVR5cGUiOjAsIlBhcmVudFN0eWxlIjpudWxsfSwiUGFyZW50U3R5bGUiOm51bGx9LCJUaXRsZVN0eWxlIjp7IiRpZCI6IjM5NjciLCJGb250U2V0dGluZ3MiOnsiJGlkIjoiMzk2OCIsIkZvbnRTaXplIjoxMSwiRm9udE5hbWUiOiJDYWxpYnJpIiwiSXNCb2xkIjpmYWxzZSwiSXNJdGFsaWMiOmZhbHNlLCJJc1VuZGVybGluZWQiOmZhbHNlLCJQYXJlbnRTdHlsZSI6bnVsbH0sIkF1dG9TaXplIjowLCJGb3JlZ3JvdW5kIjp7IiRpZCI6IjM5NjkiLCJDb2xvciI6eyIkaWQiOiIzOTcw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M5NzEiLCJUb3AiOjAuMCwiTGVmdCI6MC4wLCJSaWdodCI6MC4wLCJCb3R0b20iOjAuMH0sIlBhZGRpbmciOnsiJGlkIjoiMzk3MiIsIlRvcCI6MC4wLCJMZWZ0IjowLjAsIlJpZ2h0IjowLjAsIkJvdHRvbSI6MC4wfSwiQmFja2dyb3VuZCI6eyIkaWQiOiIzOTczIiwiQ29sb3IiOnsiJGlkIjoiMzk3NCIsIkEiOjI1NSwiUiI6MCwiRyI6MCwiQiI6MH19LCJJc1Zpc2libGUiOnRydWUsIldpZHRoIjowLjAsIkhlaWdodCI6MC4wLCJCb3JkZXJTdHlsZSI6eyIkaWQiOiIzOTc1IiwiTGluZUNvbG9yIjpudWxsLCJMaW5lV2VpZ2h0IjowLjAsIkxpbmVUeXBlIjowLCJQYXJlbnRTdHlsZSI6bnVsbH0sIlBhcmVudFN0eWxlIjpudWxsfSwiRGF0ZVN0eWxlIjp7IiRpZCI6IjM5NzYiLCJGb250U2V0dGluZ3MiOnsiJGlkIjoiMzk3NyIsIkZvbnRTaXplIjoxMCwiRm9udE5hbWUiOiJDYWxpYnJpIiwiSXNCb2xkIjpmYWxzZSwiSXNJdGFsaWMiOmZhbHNlLCJJc1VuZGVybGluZWQiOmZhbHNlLCJQYXJlbnRTdHlsZSI6bnVsbH0sIkF1dG9TaXplIjowLCJGb3JlZ3JvdW5kIjp7IiRpZCI6IjM5NzgiLCJDb2xvciI6eyIkaWQiOiIzOTc5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M5ODAiLCJUb3AiOjAuMCwiTGVmdCI6MC4wLCJSaWdodCI6MC4wLCJCb3R0b20iOjAuMH0sIlBhZGRpbmciOnsiJGlkIjoiMzk4MSIsIlRvcCI6MC4wLCJMZWZ0IjowLjAsIlJpZ2h0IjowLjAsIkJvdHRvbSI6MC4wfSwiQmFja2dyb3VuZCI6eyIkaWQiOiIzOTgyIiwiQ29sb3IiOnsiJGlkIjoiMzk4MyIsIkEiOjI1NSwiUiI6MTQsIkciOjQwLCJCIjo2NX19LCJJc1Zpc2libGUiOnRydWUsIldpZHRoIjowLjAsIkhlaWdodCI6MC4wLCJCb3JkZXJTdHlsZSI6eyIkaWQiOiIzOTg0IiwiTGluZUNvbG9yIjpudWxsLCJMaW5lV2VpZ2h0IjowLjAsIkxpbmVUeXBlIjowLCJQYXJlbnRTdHlsZSI6bnVsbH0sIlBhcmVudFN0eWxlIjpudWxsfSwiRGF0ZUZvcm1hdCI6eyIkaWQiOiIzOTg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ODYiLCJGb3JtYXQiOjAsIklzVmlzaWJsZSI6ZmFsc2UsIkxhc3RLbm93blZpc2liaWxpdHlTdGF0ZSI6ZmFsc2V9LCJJc1Zpc2libGUiOnRydWUsIlBhcmVudFN0eWxlIjpudWxsLCJfZXhwbGljaXRseVNldCI6eyIkaWQiOiIzOTg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M5ODgiLCJTaGFwZSI6MSwiQ29ubmVjdG9yTWFyZ2luIjp7IiRpZCI6IjM5ODkiLCJUb3AiOjAuMCwiTGVmdCI6Mi4wLCJSaWdodCI6Mi4wLCJCb3R0b20iOjAuMH0sIkNvbm5lY3RvclN0eWxlIjp7IiRpZCI6IjM5OTAiLCJMaW5lQ29sb3IiOnsiJGlkIjoiMzk5MSIsIiR0eXBlIjoiTkxSRS5Db21tb24uRG9tLlNvbGlkQ29sb3JCcnVzaCwgTkxSRS5Db21tb24iLCJDb2xvciI6eyIkaWQiOiIzOTkyIiwiQSI6MTI3LCJSIjoxMywiRyI6NTMsIkIiOjE4fX0sIkxpbmVXZWlnaHQiOjEuMCwiTGluZVR5cGUiOjAsIlBhcmVudFN0eWxlIjpudWxsfSwiSXNCZWxvd1RpbWViYW5kIjpmYWxzZSwiUG9zaXRpb25PblRhc2siOjEsIkhpZGVEYXRlIjpmYWxzZSwiU2hhcGVTaXplIjowLCJTcGFjaW5nIjowLjAsIlBhZGRpbmciOnsiJGlkIjoiMzk5MyIsIlRvcCI6NS4wLCJMZWZ0IjozLjAsIlJpZ2h0IjowLjAsIkJvdHRvbSI6Mi4wfSwiU2hhcGVTdHlsZSI6eyIkaWQiOiIzOTk0IiwiTWFyZ2luIjp7IiRpZCI6IjM5OTUiLCJUb3AiOjAuMCwiTGVmdCI6MC4wLCJSaWdodCI6MC4wLCJCb3R0b20iOjAuMH0sIlBhZGRpbmciOnsiJGlkIjoiMzk5NiIsIlRvcCI6MC4wLCJMZWZ0IjowLjAsIlJpZ2h0IjowLjAsIkJvdHRvbSI6MC4wfSwiQmFja2dyb3VuZCI6eyIkaWQiOiIzOTk3IiwiQ29sb3IiOnsiJGlkIjoiMzk5OCIsIkEiOjI1NSwiUiI6MTMsIkciOjUzLCJCIjoxOH19LCJJc1Zpc2libGUiOnRydWUsIldpZHRoIjoxMi4wLCJIZWlnaHQiOjE0LjAsIkJvcmRlclN0eWxlIjp7IiRpZCI6IjM5OTkiLCJMaW5lQ29sb3IiOnsiJGlkIjoiNDAwMCIsIiR0eXBlIjoiTkxSRS5Db21tb24uRG9tLlNvbGlkQ29sb3JCcnVzaCwgTkxSRS5Db21tb24iLCJDb2xvciI6eyIkaWQiOiI0MDAxIiwiQSI6MjU1LCJSIjoyNTUsIkciOjI1NSwiQiI6MjU1fX0sIkxpbmVXZWlnaHQiOjAuMCwiTGluZVR5cGUiOjAsIlBhcmVudFN0eWxlIjpudWxsfSwiUGFyZW50U3R5bGUiOm51bGx9LCJUaXRsZVN0eWxlIjp7IiRpZCI6IjQwMDIiLCJGb250U2V0dGluZ3MiOnsiJGlkIjoiNDAwMyIsIkZvbnRTaXplIjoxMSwiRm9udE5hbWUiOiJDYWxpYnJpIiwiSXNCb2xkIjpmYWxzZSwiSXNJdGFsaWMiOmZhbHNlLCJJc1VuZGVybGluZWQiOmZhbHNlLCJQYXJlbnRTdHlsZSI6bnVsbH0sIkF1dG9TaXplIjowLCJGb3JlZ3JvdW5kIjp7IiRpZCI6IjQwMDQiLCJDb2xvciI6eyIkaWQiOiI0MDA1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QwMDYiLCJUb3AiOjAuMCwiTGVmdCI6MC4wLCJSaWdodCI6MC4wLCJCb3R0b20iOjAuMH0sIlBhZGRpbmciOnsiJGlkIjoiNDAwNyIsIlRvcCI6MC4wLCJMZWZ0IjowLjAsIlJpZ2h0IjowLjAsIkJvdHRvbSI6MC4wfSwiQmFja2dyb3VuZCI6eyIkaWQiOiI0MDA4IiwiQ29sb3IiOnsiJGlkIjoiNDAwOSIsIkEiOjI1NSwiUiI6MCwiRyI6MCwiQiI6MH19LCJJc1Zpc2libGUiOnRydWUsIldpZHRoIjowLjAsIkhlaWdodCI6MC4wLCJCb3JkZXJTdHlsZSI6eyIkaWQiOiI0MDEwIiwiTGluZUNvbG9yIjpudWxsLCJMaW5lV2VpZ2h0IjowLjAsIkxpbmVUeXBlIjowLCJQYXJlbnRTdHlsZSI6bnVsbH0sIlBhcmVudFN0eWxlIjpudWxsfSwiRGF0ZVN0eWxlIjp7IiRpZCI6IjQwMTEiLCJGb250U2V0dGluZ3MiOnsiJGlkIjoiNDAxMiIsIkZvbnRTaXplIjoxMCwiRm9udE5hbWUiOiJDYWxpYnJpIiwiSXNCb2xkIjpmYWxzZSwiSXNJdGFsaWMiOmZhbHNlLCJJc1VuZGVybGluZWQiOmZhbHNlLCJQYXJlbnRTdHlsZSI6bnVsbH0sIkF1dG9TaXplIjowLCJGb3JlZ3JvdW5kIjp7IiRpZCI6IjQwMTMiLCJDb2xvciI6eyIkaWQiOiI0MDE0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QwMTUiLCJUb3AiOjAuMCwiTGVmdCI6MC4wLCJSaWdodCI6MC4wLCJCb3R0b20iOjAuMH0sIlBhZGRpbmciOnsiJGlkIjoiNDAxNiIsIlRvcCI6MC4wLCJMZWZ0IjowLjAsIlJpZ2h0IjowLjAsIkJvdHRvbSI6MC4wfSwiQmFja2dyb3VuZCI6eyIkaWQiOiI0MDE3IiwiQ29sb3IiOnsiJGlkIjoiNDAxOCIsIkEiOjI1NSwiUiI6MTQsIkciOjQwLCJCIjo2NX19LCJJc1Zpc2libGUiOnRydWUsIldpZHRoIjowLjAsIkhlaWdodCI6MC4wLCJCb3JkZXJTdHlsZSI6eyIkaWQiOiI0MDE5IiwiTGluZUNvbG9yIjpudWxsLCJMaW5lV2VpZ2h0IjowLjAsIkxpbmVUeXBlIjowLCJQYXJlbnRTdHlsZSI6bnVsbH0sIlBhcmVudFN0eWxlIjpudWxsfSwiRGF0ZUZvcm1hdCI6eyIkaWQiOiI0MDI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MjEiLCJGb3JtYXQiOjAsIklzVmlzaWJsZSI6ZmFsc2UsIkxhc3RLbm93blZpc2liaWxpdHlTdGF0ZSI6ZmFsc2V9LCJJc1Zpc2libGUiOmZhbHNlLCJQYXJlbnRTdHlsZSI6bnVsbH0sIkRlZmF1bHRTd2ltbGFuZU1pbGVzdG9uZVN0eWxlIjp7IiRpZCI6IjQwMjIiLCJUaXRsZVBvc2l0aW9uIjoiTGVmdCIsIkRhdGVQb3NpdGlvbiI6IlJpZ2h0IiwiU2hhcGVUeXBlIjoxLCJTaGFwZVNpemUiOjAsIlNwYWNpbmciOjUsIlNoYXBlU3R5bGUiOnsiJGlkIjoiNDAyMyIsIk1hcmdpbiI6eyIkaWQiOiI0MDI0IiwiVG9wIjowLjAsIkxlZnQiOjAuMCwiUmlnaHQiOjAuMCwiQm90dG9tIjowLjB9LCJQYWRkaW5nIjp7IiRpZCI6IjQwMjUiLCJUb3AiOjAuMCwiTGVmdCI6MC4wLCJSaWdodCI6MC4wLCJCb3R0b20iOjAuMH0sIkJhY2tncm91bmQiOnsiJGlkIjoiNDAyNiIsIkNvbG9yIjp7IiRpZCI6IjQwMjciLCJBIjoyNTUsIlIiOjI1LCJHIjoxMDcsIkIiOjM2fX0sIklzVmlzaWJsZSI6dHJ1ZSwiV2lkdGgiOjEyLjAsIkhlaWdodCI6MTQuMCwiQm9yZGVyU3R5bGUiOnsiJGlkIjoiNDAyOCIsIkxpbmVDb2xvciI6eyIkaWQiOiI0MDI5IiwiJHR5cGUiOiJOTFJFLkNvbW1vbi5Eb20uU29saWRDb2xvckJydXNoLCBOTFJFLkNvbW1vbiIsIkNvbG9yIjp7IiRpZCI6IjQwMzAiLCJBIjoyNTUsIlIiOjIzNCwiRyI6MjIsIkIiOjMwfX0sIkxpbmVXZWlnaHQiOjAuMCwiTGluZVR5cGUiOjAsIlBhcmVudFN0eWxlIjpudWxsfSwiUGFyZW50U3R5bGUiOm51bGx9LCJUaXRsZVN0eWxlIjp7IiRpZCI6IjQwMzEiLCJGb250U2V0dGluZ3MiOnsiJGlkIjoiNDAzMiIsIkZvbnRTaXplIjoxMSwiRm9udE5hbWUiOiJDYWxpYnJpIiwiSXNCb2xkIjpmYWxzZSwiSXNJdGFsaWMiOmZhbHNlLCJJc1VuZGVybGluZWQiOmZhbHNlLCJQYXJlbnRTdHlsZSI6bnVsbH0sIkF1dG9TaXplIjowLCJGb3JlZ3JvdW5kIjp7IiRpZCI6IjQwMzMiLCJDb2xvciI6eyIkaWQiOiI0MDM0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QwMzUiLCJUb3AiOjAuMCwiTGVmdCI6MC4wLCJSaWdodCI6MC4wLCJCb3R0b20iOjAuMH0sIlBhZGRpbmciOnsiJGlkIjoiNDAzNiIsIlRvcCI6MC4wLCJMZWZ0IjowLjAsIlJpZ2h0IjowLjAsIkJvdHRvbSI6MC4wfSwiQmFja2dyb3VuZCI6eyIkaWQiOiI0MDM3IiwiQ29sb3IiOnsiJGlkIjoiNDAzOCIsIkEiOjI1NSwiUiI6MCwiRyI6MCwiQiI6MH19LCJJc1Zpc2libGUiOnRydWUsIldpZHRoIjowLjAsIkhlaWdodCI6MC4wLCJCb3JkZXJTdHlsZSI6eyIkaWQiOiI0MDM5IiwiTGluZUNvbG9yIjpudWxsLCJMaW5lV2VpZ2h0IjowLjAsIkxpbmVUeXBlIjowLCJQYXJlbnRTdHlsZSI6bnVsbH0sIlBhcmVudFN0eWxlIjpudWxsfSwiRGF0ZVN0eWxlIjp7IiRpZCI6IjQwNDAiLCJGb250U2V0dGluZ3MiOnsiJGlkIjoiNDA0MSIsIkZvbnRTaXplIjoxMCwiRm9udE5hbWUiOiJDYWxpYnJpIiwiSXNCb2xkIjpmYWxzZSwiSXNJdGFsaWMiOmZhbHNlLCJJc1VuZGVybGluZWQiOmZhbHNlLCJQYXJlbnRTdHlsZSI6bnVsbH0sIkF1dG9TaXplIjowLCJGb3JlZ3JvdW5kIjp7IiRpZCI6IjQwNDIiLCJDb2xvciI6eyIkaWQiOiI0MDQz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QwNDQiLCJUb3AiOjAuMCwiTGVmdCI6MC4wLCJSaWdodCI6MC4wLCJCb3R0b20iOjAuMH0sIlBhZGRpbmciOnsiJGlkIjoiNDA0NSIsIlRvcCI6MC4wLCJMZWZ0IjowLjAsIlJpZ2h0IjowLjAsIkJvdHRvbSI6MC4wfSwiQmFja2dyb3VuZCI6eyIkaWQiOiI0MDQ2IiwiQ29sb3IiOnsiJGlkIjoiNDA0NyIsIkEiOjI1NSwiUiI6MTQsIkciOjQwLCJCIjo2NX19LCJJc1Zpc2libGUiOnRydWUsIldpZHRoIjowLjAsIkhlaWdodCI6MC4wLCJCb3JkZXJTdHlsZSI6eyIkaWQiOiI0MDQ4IiwiTGluZUNvbG9yIjpudWxsLCJMaW5lV2VpZ2h0IjowLjAsIkxpbmVUeXBlIjowLCJQYXJlbnRTdHlsZSI6bnVsbH0sIlBhcmVudFN0eWxlIjpudWxsfSwiRGF0ZUZvcm1hdCI6eyIkaWQiOiI0MDQ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wNTAiLCJGb3JtYXQiOjAsIklzVmlzaWJsZSI6ZmFsc2UsIkxhc3RLbm93blZpc2liaWxpdHlTdGF0ZSI6ZmFsc2V9LCJJc1Zpc2libGUiOnRydWUsIlBhcmVudFN0eWxlIjpudWxsfSwiRGVmYXVsdFN3aW1sYW5lQWN0aXZpdHlTdHlsZSI6eyIkaWQiOiI0MDUxIiwiSGVhZGVyU3R5bGUiOnsiJGlkIjoiNDA1MiIsIlRleHRTdHlsZSI6eyIkaWQiOiI0MDUzIiwiRm9udFNldHRpbmdzIjp7IiRpZCI6IjQwNTQiLCJGb250U2l6ZSI6MTEsIkZvbnROYW1lIjoiQ2FsaWJyaSIsIklzQm9sZCI6ZmFsc2UsIklzSXRhbGljIjpmYWxzZSwiSXNVbmRlcmxpbmVkIjpmYWxzZSwiUGFyZW50U3R5bGUiOm51bGx9LCJBdXRvU2l6ZSI6MiwiRm9yZWdyb3VuZCI6eyIkaWQiOiI0MDU1IiwiQ29sb3IiOnsiJGlkIjoiNDA1Ni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QwNTciLCJUb3AiOjAuMCwiTGVmdCI6MC4wLCJSaWdodCI6MC4wLCJCb3R0b20iOjAuMH0sIlBhZGRpbmciOnsiJGlkIjoiNDA1OCIsIlRvcCI6MC4wLCJMZWZ0IjowLjAsIlJpZ2h0IjowLjAsIkJvdHRvbSI6MC4wfSwiQmFja2dyb3VuZCI6eyIkaWQiOiI0MDU5IiwiQ29sb3IiOnsiJGlkIjoiNDA2MCIsIkEiOjI1NSwiUiI6MCwiRyI6MCwiQiI6MH19LCJJc1Zpc2libGUiOnRydWUsIldpZHRoIjowLjAsIkhlaWdodCI6MC4wLCJCb3JkZXJTdHlsZSI6bnVsbCwiUGFyZW50U3R5bGUiOm51bGx9LCJSZWN0YW5nbGVTdHlsZSI6eyIkaWQiOiI0MDYxIiwiTWFyZ2luIjp7IiRpZCI6IjQwNjIiLCJUb3AiOjAuMCwiTGVmdCI6MC4wLCJSaWdodCI6MC4wLCJCb3R0b20iOjAuMH0sIlBhZGRpbmciOnsiJGlkIjoiNDA2MyIsIlRvcCI6MC4wLCJMZWZ0IjowLjAsIlJpZ2h0IjowLjAsIkJvdHRvbSI6MC4wfSwiQmFja2dyb3VuZCI6eyIkaWQiOiI0MDY0IiwiQ29sb3IiOnsiJGlkIjoiNDA2NSIsIkEiOjYzLCJSIjoyNSwiRyI6MTA3LCJCIjozNn19LCJJc1Zpc2libGUiOnRydWUsIldpZHRoIjowLjAsIkhlaWdodCI6MC4wLCJCb3JkZXJTdHlsZSI6eyIkaWQiOiI0MDY2IiwiTGluZUNvbG9yIjp7IiRpZCI6IjQwNjciLCIkdHlwZSI6Ik5MUkUuQ29tbW9uLkRvbS5Tb2xpZENvbG9yQnJ1c2gsIE5MUkUuQ29tbW9uIiwiQ29sb3IiOnsiJGlkIjoiNDA2OCIsIkEiOjI1NSwiUiI6MjU1LCJHIjoyNTUsIkIiOjI1NX19LCJMaW5lV2VpZ2h0IjowLjAsIkxpbmVUeXBlIjowLCJQYXJlbnRTdHlsZSI6bnVsbH0sIlBhcmVudFN0eWxlIjpudWxsfSwiTWFyZ2luIjp7IiRpZCI6IjQwNjkiLCJUb3AiOjAuMCwiTGVmdCI6MC4wLCJSaWdodCI6MC4wLCJCb3R0b20iOjAuMH0sIlBhZGRpbmciOnsiJGlkIjoiNDA3MCIsIlRvcCI6MC4wLCJMZWZ0IjowLjAsIlJpZ2h0IjowLjAsIkJvdHRvbSI6MC4wfSwiQmFja2dyb3VuZCI6bnVsbCwiSXNWaXNpYmxlIjp0cnVlLCJXaWR0aCI6MC4wLCJIZWlnaHQiOjAuMCwiQm9yZGVyU3R5bGUiOm51bGwsIlBhcmVudFN0eWxlIjpudWxsfSwiQmFja2dyb3VuZFN0eWxlIjp7IiRpZCI6IjQwNzEiLCJNYXJnaW4iOnsiJGlkIjoiNDA3MiIsIlRvcCI6MC4wLCJMZWZ0IjowLjAsIlJpZ2h0IjowLjAsIkJvdHRvbSI6MC4wfSwiUGFkZGluZyI6eyIkaWQiOiI0MDczIiwiVG9wIjowLjAsIkxlZnQiOjAuMCwiUmlnaHQiOjAuMCwiQm90dG9tIjowLjB9LCJCYWNrZ3JvdW5kIjp7IiRpZCI6IjQwNzQiLCJDb2xvciI6eyIkaWQiOiI0MDc1IiwiQSI6NTEsIlIiOjIwMCwiRyI6MjAwLCJCIjoyMDB9fSwiSXNWaXNpYmxlIjp0cnVlLCJXaWR0aCI6MC4wLCJIZWlnaHQiOjAuMCwiQm9yZGVyU3R5bGUiOnsiJGlkIjoiNDA3NiIsIkxpbmVDb2xvciI6eyIkaWQiOiI0MDc3IiwiJHR5cGUiOiJOTFJFLkNvbW1vbi5Eb20uU29saWRDb2xvckJydXNoLCBOTFJFLkNvbW1vbiIsIkNvbG9yIjp7IiRpZCI6IjQwNzgiLCJBIjoyNTUsIlIiOjIzNCwiRyI6MjIsIkIiOjMwfX0sIkxpbmVXZWlnaHQiOjAuMCwiTGluZVR5cGUiOjAsIlBhcmVudFN0eWxlIjpudWxsfSwiUGFyZW50U3R5bGUiOm51bGx9LCJNYXJnaW4iOnsiJGlkIjoiNDA3OSIsIlRvcCI6MC4wLCJMZWZ0IjowLjAsIlJpZ2h0IjowLjAsIkJvdHRvbSI6MC4wfSwiUGFkZGluZyI6eyIkaWQiOiI0MDgwIiwiVG9wIjowLjAsIkxlZnQiOjAuMCwiUmlnaHQiOjAuMCwiQm90dG9tIjowLjB9LCJJc1Zpc2libGUiOnRydWUsIldpZHRoIjowLjAsIkhlaWdodCI6MC4wLCJCb3JkZXJTdHlsZSI6eyIkaWQiOiI0MDgxIiwiTGluZUNvbG9yIjpudWxsLCJMaW5lV2VpZ2h0IjowLjAsIkxpbmVUeXBlIjowLCJQYXJlbnRTdHlsZSI6bnVsbH0sIlBhcmVudFN0eWxlIjpudWxsfSwiTWFyZ2luIjp7IiRpZCI6IjQwODIiLCJUb3AiOjAuMCwiTGVmdCI6MC4wLCJSaWdodCI6MC4wLCJCb3R0b20iOjAuMH0sIlBhZGRpbmciOnsiJGlkIjoiNDA4MyIsIlRvcCI6MC4wLCJMZWZ0IjowLjAsIlJpZ2h0IjowLjAsIkJvdHRvbSI6MC4wfSwiSXNWaXNpYmxlIjp0cnVlLCJXaWR0aCI6MC4wLCJIZWlnaHQiOjAuMCwiQm9yZGVyU3R5bGUiOnsiJGlkIjoiNDA4NCIsIkxpbmVDb2xvciI6bnVsbCwiTGluZVdlaWdodCI6MC4wLCJMaW5lVHlwZSI6MCwiUGFyZW50U3R5bGUiOm51bGx9LCJQYXJlbnRTdHlsZSI6bnVsbH0seyIkaWQiOiI0MDg1IiwiU3R5bGVJZCI6IjA3MDJkZWE4LWMxMTQtNGQ3MS1iZTQwLWNkMzA2MmM0Njk3MCIsIkhlYWRlclN0eWxlIjp7IiRpZCI6IjQwODYiLCJUZXh0SXNWZXJ0aWNhbCI6ZmFsc2UsIlRleHRTdHlsZSI6eyIkaWQiOiI0MDg3IiwiRm9udFNldHRpbmdzIjp7IiRpZCI6IjQwODgiLCJGb250U2l6ZSI6MTEsIkZvbnROYW1lIjoiQ2FsaWJyaSIsIklzQm9sZCI6ZmFsc2UsIklzSXRhbGljIjpmYWxzZSwiSXNVbmRlcmxpbmVkIjpmYWxzZSwiUGFyZW50U3R5bGUiOm51bGx9LCJBdXRvU2l6ZSI6MiwiRm9yZWdyb3VuZCI6eyIkaWQiOiI0MDg5IiwiQ29sb3IiOnsiJGlkIjoiNDA5M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QwOTEiLCJUb3AiOjAuMCwiTGVmdCI6MC4wLCJSaWdodCI6MC4wLCJCb3R0b20iOjAuMH0sIlBhZGRpbmciOnsiJGlkIjoiNDA5MiIsIlRvcCI6MC4wLCJMZWZ0IjowLjAsIlJpZ2h0IjowLjAsIkJvdHRvbSI6MC4wfSwiQmFja2dyb3VuZCI6eyIkaWQiOiI0MDkzIiwiQ29sb3IiOnsiJGlkIjoiNDA5NCIsIkEiOjI1NSwiUiI6MjU1LCJHIjoyNTUsIkIiOjI1NX19LCJJc1Zpc2libGUiOnRydWUsIldpZHRoIjowLjAsIkhlaWdodCI6MC4wLCJCb3JkZXJTdHlsZSI6bnVsbCwiUGFyZW50U3R5bGUiOm51bGx9LCJSZWN0YW5nbGVTdHlsZSI6eyIkaWQiOiI0MDk1IiwiTWFyZ2luIjp7IiRpZCI6IjQwOTYiLCJUb3AiOjAuMCwiTGVmdCI6MC4wLCJSaWdodCI6MC4wLCJCb3R0b20iOjAuMH0sIlBhZGRpbmciOnsiJGlkIjoiNDA5NyIsIlRvcCI6MC4wLCJMZWZ0IjowLjAsIlJpZ2h0IjowLjAsIkJvdHRvbSI6MC4wfSwiQmFja2dyb3VuZCI6eyIkaWQiOiI0MDk4IiwiQ29sb3IiOnsiJGlkIjoiNDA5OSIsIkEiOjI1NSwiUiI6MTUsIkciOjE1OCwiQiI6MjEzfX0sIklzVmlzaWJsZSI6dHJ1ZSwiV2lkdGgiOjAuMCwiSGVpZ2h0IjowLjAsIkJvcmRlclN0eWxlIjp7IiRpZCI6IjQxMDAiLCJMaW5lQ29sb3IiOnsiJGlkIjoiNDEwMSIsIiR0eXBlIjoiTkxSRS5Db21tb24uRG9tLlNvbGlkQ29sb3JCcnVzaCwgTkxSRS5Db21tb24iLCJDb2xvciI6eyIkaWQiOiI0MTAyIiwiQSI6MjU1LCJSIjoyNTUsIkciOjI1NSwiQiI6MjU1fX0sIkxpbmVXZWlnaHQiOjAuMCwiTGluZVR5cGUiOjAsIlBhcmVudFN0eWxlIjpudWxsfSwiUGFyZW50U3R5bGUiOm51bGx9LCJNYXJnaW4iOnsiJGlkIjoiNDEwMyIsIlRvcCI6MC4wLCJMZWZ0IjowLjAsIlJpZ2h0IjowLjAsIkJvdHRvbSI6MC4wfSwiUGFkZGluZyI6eyIkaWQiOiI0MTA0IiwiVG9wIjowLjAsIkxlZnQiOjAuMCwiUmlnaHQiOjAuMCwiQm90dG9tIjowLjB9LCJCYWNrZ3JvdW5kIjpudWxsLCJJc1Zpc2libGUiOnRydWUsIldpZHRoIjowLjAsIkhlaWdodCI6MC4wLCJCb3JkZXJTdHlsZSI6bnVsbCwiUGFyZW50U3R5bGUiOm51bGx9LCJCYWNrZ3JvdW5kU3R5bGUiOnsiJGlkIjoiNDEwNSIsIk1hcmdpbiI6eyIkaWQiOiI0MTA2IiwiVG9wIjowLjAsIkxlZnQiOjAuMCwiUmlnaHQiOjAuMCwiQm90dG9tIjowLjB9LCJQYWRkaW5nIjp7IiRpZCI6IjQxMDciLCJUb3AiOjAuMCwiTGVmdCI6MC4wLCJSaWdodCI6MC4wLCJCb3R0b20iOjAuMH0sIkJhY2tncm91bmQiOnsiJGlkIjoiNDEwOCIsIkNvbG9yIjp7IiRpZCI6IjQxMDkiLCJBIjo1MSwiUiI6MjAwLCJHIjoyMDAsIkIiOjIwMH19LCJJc1Zpc2libGUiOnRydWUsIldpZHRoIjowLjAsIkhlaWdodCI6MC4wLCJCb3JkZXJTdHlsZSI6eyIkaWQiOiI0MTEwIiwiTGluZUNvbG9yIjp7IiRpZCI6IjQxMTEiLCIkdHlwZSI6Ik5MUkUuQ29tbW9uLkRvbS5Tb2xpZENvbG9yQnJ1c2gsIE5MUkUuQ29tbW9uIiwiQ29sb3IiOnsiJGlkIjoiNDExMiIsIkEiOjI1NSwiUiI6MjM0LCJHIjoyMiwiQiI6MzB9fSwiTGluZVdlaWdodCI6MC4wLCJMaW5lVHlwZSI6MCwiUGFyZW50U3R5bGUiOm51bGx9LCJQYXJlbnRTdHlsZSI6bnVsbH0sIklzQWJvdmVUaW1lYmFuZCI6ZmFsc2UsIlNwYWNpbmciOjMsIkRlZmF1bHRTd2ltbGFuZVRhc2tTdHlsZSI6eyIkaWQiOiI0MTEzIiwiJHR5cGUiOiJOTFJFLkNvbW1vbi5Eb20uU3R5bGVzLkV4cGxpY2l0U2V0YWJsZVRhc2tTdHlsZSwgTkxSRS5Db21tb24iLCJTaGFwZSI6MSwiU2hhcGVUaGlja25lc3MiOjAsIkR1cmF0aW9uRm9ybWF0IjowLCJJbmNsdWRlTm9uV29ya2luZ0RheXNJbkR1cmF0aW9uIjpmYWxzZSwiUGVyY2VudGFnZUNvbXBsZXRlU3R5bGUiOnsiJGlkIjoiNDExNCIsIkZvbnRTZXR0aW5ncyI6eyIkaWQiOiI0MTE1IiwiRm9udFNpemUiOjEwLCJGb250TmFtZSI6IkNhbGlicmkiLCJJc0JvbGQiOmZhbHNlLCJJc0l0YWxpYyI6ZmFsc2UsIklzVW5kZXJsaW5lZCI6ZmFsc2UsIlBhcmVudFN0eWxlIjpudWxsfSwiQXV0b1NpemUiOjAsIkZvcmVncm91bmQiOnsiJGlkIjoiNDExNiIsIkNvbG9yIjp7IiRpZCI6IjQxMTc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NDExOCIsIlRvcCI6MC4wLCJMZWZ0IjowLjAsIlJpZ2h0IjowLjAsIkJvdHRvbSI6MC4wfSwiUGFkZGluZyI6eyIkaWQiOiI0MTE5IiwiVG9wIjowLjAsIkxlZnQiOjAuMCwiUmlnaHQiOjAuMCwiQm90dG9tIjowLjB9LCJCYWNrZ3JvdW5kIjp7IiRpZCI6IjQxMjAiLCJDb2xvciI6eyIkaWQiOiI0MTIxIiwiQSI6ODksIlIiOjAsIkciOjAsIkIiOjB9fSwiSXNWaXNpYmxlIjp0cnVlLCJXaWR0aCI6MC4wLCJIZWlnaHQiOjAuMCwiQm9yZGVyU3R5bGUiOnsiJGlkIjoiNDEyMiIsIkxpbmVDb2xvciI6bnVsbCwiTGluZVdlaWdodCI6MC4wLCJMaW5lVHlwZSI6MCwiUGFyZW50U3R5bGUiOm51bGx9LCJQYXJlbnRTdHlsZSI6bnVsbH0sIkR1cmF0aW9uU3R5bGUiOnsiJGlkIjoiNDEyMyIsIkZvbnRTZXR0aW5ncyI6eyIkaWQiOiI0MTI0IiwiRm9udFNpemUiOjEwLCJGb250TmFtZSI6IkNhbGlicmkiLCJJc0JvbGQiOmZhbHNlLCJJc0l0YWxpYyI6ZmFsc2UsIklzVW5kZXJsaW5lZCI6ZmFsc2UsIlBhcmVudFN0eWxlIjpudWxsfSwiQXV0b1NpemUiOjAsIkZvcmVncm91bmQiOnsiJGlkIjoiNDEyNSIsIkNvbG9yIjp7IiRpZCI6IjQxMjY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0MTI3IiwiVG9wIjowLjAsIkxlZnQiOjAuMCwiUmlnaHQiOjAuMCwiQm90dG9tIjowLjB9LCJQYWRkaW5nIjp7IiRpZCI6IjQxMjgiLCJUb3AiOjAuMCwiTGVmdCI6MC4wLCJSaWdodCI6MC4wLCJCb3R0b20iOjAuMH0sIkJhY2tncm91bmQiOnsiJGlkIjoiNDEyOSIsIkNvbG9yIjp7IiRpZCI6IjQxMzAiLCJBIjoyNTUsIlIiOjIzNywiRyI6MTI1LCJCIjo0OX19LCJJc1Zpc2libGUiOnRydWUsIldpZHRoIjowLjAsIkhlaWdodCI6MC4wLCJCb3JkZXJTdHlsZSI6eyIkaWQiOiI0MTMxIiwiTGluZUNvbG9yIjpudWxsLCJMaW5lV2VpZ2h0IjowLjAsIkxpbmVUeXBlIjowLCJQYXJlbnRTdHlsZSI6bnVsbH0sIlBhcmVudFN0eWxlIjpudWxsfSwiSG9yaXpvbnRhbENvbm5lY3RvclN0eWxlIjp7IiRpZCI6IjQxMzIiLCJMaW5lQ29sb3IiOnsiJGlkIjoiNDEzMyIsIiR0eXBlIjoiTkxSRS5Db21tb24uRG9tLlNvbGlkQ29sb3JCcnVzaCwgTkxSRS5Db21tb24iLCJDb2xvciI6eyIkaWQiOiI0MTM0IiwiQSI6MjU1LCJSIjowLCJHIjowLCJCIjowfX0sIkxpbmVXZWlnaHQiOjAuMCwiTGluZVR5cGUiOjAsIlBhcmVudFN0eWxlIjpudWxsfSwiVmVydGljYWxDb25uZWN0b3JTdHlsZSI6eyIkaWQiOiI0MTM1IiwiTGluZUNvbG9yIjp7IiRpZCI6IjQxMzYiLCIkdHlwZSI6Ik5MUkUuQ29tbW9uLkRvbS5Tb2xpZENvbG9yQnJ1c2gsIE5MUkUuQ29tbW9uIiwiQ29sb3IiOnsiJGlkIjoiNDEzNy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QxMzgiLCJTaGFwZVN0eWxlIjp7IiRpZCI6IjQxMzkiLCJNYXJnaW4iOnsiJGlkIjoiNDE0MCIsIlRvcCI6MC4wLCJMZWZ0IjowLjAsIlJpZ2h0IjowLjAsIkJvdHRvbSI6MC4wfSwiUGFkZGluZyI6eyIkaWQiOiI0MTQxIiwiVG9wIjowLjAsIkxlZnQiOjAuMCwiUmlnaHQiOjAuMCwiQm90dG9tIjowLjB9LCJCYWNrZ3JvdW5kIjp7IiRpZCI6IjQxNDIiLCJDb2xvciI6eyIkaWQiOiI0MTQzIiwiQSI6MTUzLCJSIjowLCJHIjowLCJCIjowfX0sIklzVmlzaWJsZSI6dHJ1ZSwiV2lkdGgiOjAuMCwiSGVpZ2h0IjowLjAsIkJvcmRlclN0eWxlIjp7IiRpZCI6IjQxNDQiLCJMaW5lQ29sb3IiOnsiJGlkIjoiNDE0NSIsIiR0eXBlIjoiTkxSRS5Db21tb24uRG9tLlNvbGlkQ29sb3JCcnVzaCwgTkxSRS5Db21tb24iLCJDb2xvciI6eyIkaWQiOiI0MTQ2IiwiQSI6MjU1LCJSIjoyNTUsIkciOjAsIkIiOjB9fSwiTGluZVdlaWdodCI6MC4wLCJMaW5lVHlwZSI6MCwiUGFyZW50U3R5bGUiOm51bGx9LCJQYXJlbnRTdHlsZSI6bnVsbH0sIk1hcmdpbiI6eyIkaWQiOiI0MTQ3IiwiVG9wIjowLjAsIkxlZnQiOjAuMCwiUmlnaHQiOjAuMCwiQm90dG9tIjowLjB9LCJQYWRkaW5nIjp7IiRpZCI6IjQxNDgiLCJUb3AiOjAuMCwiTGVmdCI6MC4wLCJSaWdodCI6MC4wLCJCb3R0b20iOjAuMH0sIkJhY2tncm91bmQiOm51bGwsIklzVmlzaWJsZSI6dHJ1ZSwiV2lkdGgiOjAuMCwiSGVpZ2h0IjowLjAsIkJvcmRlclN0eWxlIjpudWxsLCJQYXJlbnRTdHlsZSI6bnVsbH0sIlNoYXBlU3R5bGUiOnsiJGlkIjoiNDE0OSIsIk1hcmdpbiI6eyIkaWQiOiI0MTUwIiwiVG9wIjowLjAsIkxlZnQiOjQuMCwiUmlnaHQiOjQuMCwiQm90dG9tIjowLjB9LCJQYWRkaW5nIjp7IiRpZCI6IjQxNTEiLCJUb3AiOjAuMCwiTGVmdCI6MC4wLCJSaWdodCI6MC4wLCJCb3R0b20iOjAuMH0sIkJhY2tncm91bmQiOnsiJGlkIjoiNDE1MiIsIkNvbG9yIjp7IiRpZCI6IjQxNTMiLCJBIjoyNTUsIlIiOjE1LCJHIjoxNTgsIkIiOjIxM319LCJJc1Zpc2libGUiOnRydWUsIldpZHRoIjowLjAsIkhlaWdodCI6MTAuMCwiQm9yZGVyU3R5bGUiOnsiJGlkIjoiNDE1NCIsIkxpbmVDb2xvciI6eyIkaWQiOiI0MTU1IiwiJHR5cGUiOiJOTFJFLkNvbW1vbi5Eb20uU29saWRDb2xvckJydXNoLCBOTFJFLkNvbW1vbiIsIkNvbG9yIjp7IiRpZCI6IjQxNTYiLCJBIjoyNTUsIlIiOjIzNCwiRyI6MjIsIkIiOjMwfX0sIkxpbmVXZWlnaHQiOjAuMCwiTGluZVR5cGUiOjAsIlBhcmVudFN0eWxlIjpudWxsfSwiUGFyZW50U3R5bGUiOm51bGx9LCJUaXRsZVN0eWxlIjp7IiRpZCI6IjQxNTciLCJGb250U2V0dGluZ3MiOnsiJGlkIjoiNDE1OCIsIkZvbnRTaXplIjoxMSwiRm9udE5hbWUiOiJDYWxpYnJpIiwiSXNCb2xkIjpmYWxzZSwiSXNJdGFsaWMiOmZhbHNlLCJJc1VuZGVybGluZWQiOmZhbHNlLCJQYXJlbnRTdHlsZSI6bnVsbH0sIkF1dG9TaXplIjowLCJGb3JlZ3JvdW5kIjp7IiRpZCI6IjQxNTkiLCJDb2xvciI6eyIkaWQiOiI0MTYw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QxNjEiLCJUb3AiOjAuMCwiTGVmdCI6MC4wLCJSaWdodCI6MC4wLCJCb3R0b20iOjAuMH0sIlBhZGRpbmciOnsiJGlkIjoiNDE2MiIsIlRvcCI6MC4wLCJMZWZ0IjowLjAsIlJpZ2h0IjowLjAsIkJvdHRvbSI6MC4wfSwiQmFja2dyb3VuZCI6eyIkaWQiOiI0MTYzIiwiQ29sb3IiOnsiJGlkIjoiNDE2NCIsIkEiOjI1NSwiUiI6MCwiRyI6MCwiQiI6MH19LCJJc1Zpc2libGUiOnRydWUsIldpZHRoIjowLjAsIkhlaWdodCI6MC4wLCJCb3JkZXJTdHlsZSI6eyIkaWQiOiI0MTY1IiwiTGluZUNvbG9yIjpudWxsLCJMaW5lV2VpZ2h0IjowLjAsIkxpbmVUeXBlIjowLCJQYXJlbnRTdHlsZSI6bnVsbH0sIlBhcmVudFN0eWxlIjpudWxsfSwiRGF0ZVN0eWxlIjp7IiRpZCI6IjQxNjYiLCJGb250U2V0dGluZ3MiOnsiJGlkIjoiNDE2NyIsIkZvbnRTaXplIjoxMCwiRm9udE5hbWUiOiJDYWxpYnJpIiwiSXNCb2xkIjpmYWxzZSwiSXNJdGFsaWMiOmZhbHNlLCJJc1VuZGVybGluZWQiOmZhbHNlLCJQYXJlbnRTdHlsZSI6bnVsbH0sIkF1dG9TaXplIjowLCJGb3JlZ3JvdW5kIjp7IiRpZCI6IjQxNjgiLCJDb2xvciI6eyIkaWQiOiI0MTY5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QxNzAiLCJUb3AiOjAuMCwiTGVmdCI6MC4wLCJSaWdodCI6MC4wLCJCb3R0b20iOjAuMH0sIlBhZGRpbmciOnsiJGlkIjoiNDE3MSIsIlRvcCI6MC4wLCJMZWZ0IjowLjAsIlJpZ2h0IjowLjAsIkJvdHRvbSI6MC4wfSwiQmFja2dyb3VuZCI6eyIkaWQiOiI0MTcyIiwiQ29sb3IiOnsiJGlkIjoiNDE3MyIsIkEiOjI1NSwiUiI6MTQsIkciOjQwLCJCIjo2NX19LCJJc1Zpc2libGUiOnRydWUsIldpZHRoIjowLjAsIkhlaWdodCI6MC4wLCJCb3JkZXJTdHlsZSI6eyIkaWQiOiI0MTc0IiwiTGluZUNvbG9yIjpudWxsLCJMaW5lV2VpZ2h0IjowLjAsIkxpbmVUeXBlIjowLCJQYXJlbnRTdHlsZSI6bnVsbH0sIlBhcmVudFN0eWxlIjpudWxsfSwiRGF0ZUZvcm1hdCI6eyIkaWQiOiI0MTc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xNzYiLCJGb3JtYXQiOjAsIklzVmlzaWJsZSI6ZmFsc2UsIkxhc3RLbm93blZpc2liaWxpdHlTdGF0ZSI6ZmFsc2V9LCJJc1Zpc2libGUiOnRydWUsIlBhcmVudFN0eWxlIjpudWxsLCJfZXhwbGljaXRseVNldCI6eyIkaWQiOiI0MTc3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QxNzgiLCJTaGFwZSI6MSwiQ29ubmVjdG9yTWFyZ2luIjp7IiRpZCI6IjQxNzkiLCJUb3AiOjAuMCwiTGVmdCI6Mi4wLCJSaWdodCI6Mi4wLCJCb3R0b20iOjAuMH0sIkNvbm5lY3RvclN0eWxlIjp7IiRpZCI6IjQxODAiLCJMaW5lQ29sb3IiOnsiJGlkIjoiNDE4MSIsIiR0eXBlIjoiTkxSRS5Db21tb24uRG9tLlNvbGlkQ29sb3JCcnVzaCwgTkxSRS5Db21tb24iLCJDb2xvciI6eyIkaWQiOiI0MTgyIiwiQSI6MTI3LCJSIjoxMSwiRyI6MTE4LCJCIjoxNTl9fSwiTGluZVdlaWdodCI6MS4wLCJMaW5lVHlwZSI6MCwiUGFyZW50U3R5bGUiOm51bGx9LCJJc0JlbG93VGltZWJhbmQiOmZhbHNlLCJQb3NpdGlvbk9uVGFzayI6MSwiSGlkZURhdGUiOmZhbHNlLCJTaGFwZVNpemUiOjAsIlNwYWNpbmciOjAuMCwiUGFkZGluZyI6eyIkaWQiOiI0MTgzIiwiVG9wIjo1LjAsIkxlZnQiOjMuMCwiUmlnaHQiOjAuMCwiQm90dG9tIjoyLjB9LCJTaGFwZVN0eWxlIjp7IiRpZCI6IjQxODQiLCJNYXJnaW4iOnsiJGlkIjoiNDE4NSIsIlRvcCI6MC4wLCJMZWZ0IjowLjAsIlJpZ2h0IjowLjAsIkJvdHRvbSI6MC4wfSwiUGFkZGluZyI6eyIkaWQiOiI0MTg2IiwiVG9wIjowLjAsIkxlZnQiOjAuMCwiUmlnaHQiOjAuMCwiQm90dG9tIjowLjB9LCJCYWNrZ3JvdW5kIjp7IiRpZCI6IjQxODciLCJDb2xvciI6eyIkaWQiOiI0MTg4IiwiQSI6MjU1LCJSIjoxMSwiRyI6MTE4LCJCIjoxNTl9fSwiSXNWaXNpYmxlIjp0cnVlLCJXaWR0aCI6MTIuMCwiSGVpZ2h0IjoxNC4wLCJCb3JkZXJTdHlsZSI6eyIkaWQiOiI0MTg5IiwiTGluZUNvbG9yIjp7IiRpZCI6IjQxOTAiLCIkdHlwZSI6Ik5MUkUuQ29tbW9uLkRvbS5Tb2xpZENvbG9yQnJ1c2gsIE5MUkUuQ29tbW9uIiwiQ29sb3IiOnsiJGlkIjoiNDE5MSIsIkEiOjI1NSwiUiI6MjU1LCJHIjowLCJCIjowfX0sIkxpbmVXZWlnaHQiOjAuMCwiTGluZVR5cGUiOjAsIlBhcmVudFN0eWxlIjpudWxsfSwiUGFyZW50U3R5bGUiOm51bGx9LCJUaXRsZVN0eWxlIjp7IiRpZCI6IjQxOTIiLCJGb250U2V0dGluZ3MiOnsiJGlkIjoiNDE5MyIsIkZvbnRTaXplIjoxMSwiRm9udE5hbWUiOiJDYWxpYnJpIiwiSXNCb2xkIjpmYWxzZSwiSXNJdGFsaWMiOmZhbHNlLCJJc1VuZGVybGluZWQiOmZhbHNlLCJQYXJlbnRTdHlsZSI6bnVsbH0sIkF1dG9TaXplIjowLCJGb3JlZ3JvdW5kIjp7IiRpZCI6IjQxOTQiLCJDb2xvciI6eyIkaWQiOiI0MTk1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QxOTYiLCJUb3AiOjAuMCwiTGVmdCI6MC4wLCJSaWdodCI6MC4wLCJCb3R0b20iOjAuMH0sIlBhZGRpbmciOnsiJGlkIjoiNDE5NyIsIlRvcCI6MC4wLCJMZWZ0IjowLjAsIlJpZ2h0IjowLjAsIkJvdHRvbSI6MC4wfSwiQmFja2dyb3VuZCI6eyIkaWQiOiI0MTk4IiwiQ29sb3IiOnsiJGlkIjoiNDE5OSIsIkEiOjI1NSwiUiI6MCwiRyI6MCwiQiI6MH19LCJJc1Zpc2libGUiOnRydWUsIldpZHRoIjowLjAsIkhlaWdodCI6MC4wLCJCb3JkZXJTdHlsZSI6eyIkaWQiOiI0MjAwIiwiTGluZUNvbG9yIjpudWxsLCJMaW5lV2VpZ2h0IjowLjAsIkxpbmVUeXBlIjowLCJQYXJlbnRTdHlsZSI6bnVsbH0sIlBhcmVudFN0eWxlIjpudWxsfSwiRGF0ZVN0eWxlIjp7IiRpZCI6IjQyMDEiLCJGb250U2V0dGluZ3MiOnsiJGlkIjoiNDIwMiIsIkZvbnRTaXplIjoxMCwiRm9udE5hbWUiOiJDYWxpYnJpIiwiSXNCb2xkIjpmYWxzZSwiSXNJdGFsaWMiOmZhbHNlLCJJc1VuZGVybGluZWQiOmZhbHNlLCJQYXJlbnRTdHlsZSI6bnVsbH0sIkF1dG9TaXplIjowLCJGb3JlZ3JvdW5kIjp7IiRpZCI6IjQyMDMiLCJDb2xvciI6eyIkaWQiOiI0MjA0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QyMDUiLCJUb3AiOjAuMCwiTGVmdCI6MC4wLCJSaWdodCI6MC4wLCJCb3R0b20iOjAuMH0sIlBhZGRpbmciOnsiJGlkIjoiNDIwNiIsIlRvcCI6MC4wLCJMZWZ0IjowLjAsIlJpZ2h0IjowLjAsIkJvdHRvbSI6MC4wfSwiQmFja2dyb3VuZCI6eyIkaWQiOiI0MjA3IiwiQ29sb3IiOnsiJGlkIjoiNDIwOCIsIkEiOjI1NSwiUiI6MTQsIkciOjQwLCJCIjo2NX19LCJJc1Zpc2libGUiOnRydWUsIldpZHRoIjowLjAsIkhlaWdodCI6MC4wLCJCb3JkZXJTdHlsZSI6eyIkaWQiOiI0MjA5IiwiTGluZUNvbG9yIjpudWxsLCJMaW5lV2VpZ2h0IjowLjAsIkxpbmVUeXBlIjowLCJQYXJlbnRTdHlsZSI6bnVsbH0sIlBhcmVudFN0eWxlIjpudWxsfSwiRGF0ZUZvcm1hdCI6eyIkaWQiOiI0MjE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QyMTEiLCJGb3JtYXQiOjAsIklzVmlzaWJsZSI6ZmFsc2UsIkxhc3RLbm93blZpc2liaWxpdHlTdGF0ZSI6ZmFsc2V9LCJJc1Zpc2libGUiOmZhbHNlLCJQYXJlbnRTdHlsZSI6bnVsbH0sIkRlZmF1bHRTd2ltbGFuZU1pbGVzdG9uZVN0eWxlIjp7IiRpZCI6IjQyMTIiLCJUaXRsZVBvc2l0aW9uIjoiTGVmdCIsIkRhdGVQb3NpdGlvbiI6IlJpZ2h0IiwiU2hhcGVUeXBlIjoxLCJTaGFwZVNpemUiOjAsIlNwYWNpbmciOjUsIlNoYXBlU3R5bGUiOnsiJGlkIjoiNDIxMyIsIk1hcmdpbiI6eyIkaWQiOiI0MjE0IiwiVG9wIjowLjAsIkxlZnQiOjAuMCwiUmlnaHQiOjAuMCwiQm90dG9tIjowLjB9LCJQYWRkaW5nIjp7IiRpZCI6IjQyMTUiLCJUb3AiOjAuMCwiTGVmdCI6MC4wLCJSaWdodCI6MC4wLCJCb3R0b20iOjAuMH0sIkJhY2tncm91bmQiOnsiJGlkIjoiNDIxNiIsIkNvbG9yIjp7IiRpZCI6IjQyMTciLCJBIjoyNTUsIlIiOjE1LCJHIjoxNTgsIkIiOjIxM319LCJJc1Zpc2libGUiOnRydWUsIldpZHRoIjoxMi4wLCJIZWlnaHQiOjE0LjAsIkJvcmRlclN0eWxlIjp7IiRpZCI6IjQyMTgiLCJMaW5lQ29sb3IiOnsiJGlkIjoiNDIxOSIsIiR0eXBlIjoiTkxSRS5Db21tb24uRG9tLlNvbGlkQ29sb3JCcnVzaCwgTkxSRS5Db21tb24iLCJDb2xvciI6eyIkaWQiOiI0MjIwIiwiQSI6MjU1LCJSIjoyMzQsIkciOjIyLCJCIjozMH19LCJMaW5lV2VpZ2h0IjowLjAsIkxpbmVUeXBlIjowLCJQYXJlbnRTdHlsZSI6bnVsbH0sIlBhcmVudFN0eWxlIjpudWxsfSwiVGl0bGVTdHlsZSI6eyIkaWQiOiI0MjIxIiwiRm9udFNldHRpbmdzIjp7IiRpZCI6IjQyMjIiLCJGb250U2l6ZSI6MTEsIkZvbnROYW1lIjoiQ2FsaWJyaSIsIklzQm9sZCI6ZmFsc2UsIklzSXRhbGljIjpmYWxzZSwiSXNVbmRlcmxpbmVkIjpmYWxzZSwiUGFyZW50U3R5bGUiOm51bGx9LCJBdXRvU2l6ZSI6MCwiRm9yZWdyb3VuZCI6eyIkaWQiOiI0MjIzIiwiQ29sb3IiOnsiJGlkIjoiNDIyNC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0MjI1IiwiVG9wIjowLjAsIkxlZnQiOjAuMCwiUmlnaHQiOjAuMCwiQm90dG9tIjowLjB9LCJQYWRkaW5nIjp7IiRpZCI6IjQyMjYiLCJUb3AiOjAuMCwiTGVmdCI6MC4wLCJSaWdodCI6MC4wLCJCb3R0b20iOjAuMH0sIkJhY2tncm91bmQiOnsiJGlkIjoiNDIyNyIsIkNvbG9yIjp7IiRpZCI6IjQyMjgiLCJBIjoyNTUsIlIiOjAsIkciOjAsIkIiOjB9fSwiSXNWaXNpYmxlIjp0cnVlLCJXaWR0aCI6MC4wLCJIZWlnaHQiOjAuMCwiQm9yZGVyU3R5bGUiOnsiJGlkIjoiNDIyOSIsIkxpbmVDb2xvciI6bnVsbCwiTGluZVdlaWdodCI6MC4wLCJMaW5lVHlwZSI6MCwiUGFyZW50U3R5bGUiOm51bGx9LCJQYXJlbnRTdHlsZSI6bnVsbH0sIkRhdGVTdHlsZSI6eyIkaWQiOiI0MjMwIiwiRm9udFNldHRpbmdzIjp7IiRpZCI6IjQyMzEiLCJGb250U2l6ZSI6MTAsIkZvbnROYW1lIjoiQ2FsaWJyaSIsIklzQm9sZCI6ZmFsc2UsIklzSXRhbGljIjpmYWxzZSwiSXNVbmRlcmxpbmVkIjpmYWxzZSwiUGFyZW50U3R5bGUiOm51bGx9LCJBdXRvU2l6ZSI6MCwiRm9yZWdyb3VuZCI6eyIkaWQiOiI0MjMyIiwiQ29sb3IiOnsiJGlkIjoiNDIzM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0MjM0IiwiVG9wIjowLjAsIkxlZnQiOjAuMCwiUmlnaHQiOjAuMCwiQm90dG9tIjowLjB9LCJQYWRkaW5nIjp7IiRpZCI6IjQyMzUiLCJUb3AiOjAuMCwiTGVmdCI6MC4wLCJSaWdodCI6MC4wLCJCb3R0b20iOjAuMH0sIkJhY2tncm91bmQiOnsiJGlkIjoiNDIzNiIsIkNvbG9yIjp7IiRpZCI6IjQyMzciLCJBIjoyNTUsIlIiOjE0LCJHIjo0MCwiQiI6NjV9fSwiSXNWaXNpYmxlIjp0cnVlLCJXaWR0aCI6MC4wLCJIZWlnaHQiOjAuMCwiQm9yZGVyU3R5bGUiOnsiJGlkIjoiNDIzOCIsIkxpbmVDb2xvciI6bnVsbCwiTGluZVdlaWdodCI6MC4wLCJMaW5lVHlwZSI6MCwiUGFyZW50U3R5bGUiOm51bGx9LCJQYXJlbnRTdHlsZSI6bnVsbH0sIkRhdGVGb3JtYXQiOnsiJGlkIjoiNDI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QwIiwiRm9ybWF0IjowLCJJc1Zpc2libGUiOmZhbHNlLCJMYXN0S25vd25WaXNpYmlsaXR5U3RhdGUiOmZhbHNlfSwiSXNWaXNpYmxlIjp0cnVlLCJQYXJlbnRTdHlsZSI6bnVsbH0sIkRlZmF1bHRTd2ltbGFuZUFjdGl2aXR5U3R5bGUiOnsiJGlkIjoiNDI0MSIsIkhlYWRlclN0eWxlIjp7IiRpZCI6IjQyNDIiLCJUZXh0U3R5bGUiOnsiJGlkIjoiNDI0MyIsIkZvbnRTZXR0aW5ncyI6eyIkaWQiOiI0MjQ0IiwiRm9udFNpemUiOjExLCJGb250TmFtZSI6IkNhbGlicmkiLCJJc0JvbGQiOmZhbHNlLCJJc0l0YWxpYyI6ZmFsc2UsIklzVW5kZXJsaW5lZCI6ZmFsc2UsIlBhcmVudFN0eWxlIjpudWxsfSwiQXV0b1NpemUiOjIsIkZvcmVncm91bmQiOnsiJGlkIjoiNDI0NSIsIkNvbG9yIjp7IiRpZCI6IjQyND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0MjQ3IiwiVG9wIjowLjAsIkxlZnQiOjAuMCwiUmlnaHQiOjAuMCwiQm90dG9tIjowLjB9LCJQYWRkaW5nIjp7IiRpZCI6IjQyNDgiLCJUb3AiOjAuMCwiTGVmdCI6MC4wLCJSaWdodCI6MC4wLCJCb3R0b20iOjAuMH0sIkJhY2tncm91bmQiOnsiJGlkIjoiNDI0OSIsIkNvbG9yIjp7IiRpZCI6IjQyNTAiLCJBIjoyNTUsIlIiOjAsIkciOjAsIkIiOjB9fSwiSXNWaXNpYmxlIjp0cnVlLCJXaWR0aCI6MC4wLCJIZWlnaHQiOjAuMCwiQm9yZGVyU3R5bGUiOm51bGwsIlBhcmVudFN0eWxlIjpudWxsfSwiUmVjdGFuZ2xlU3R5bGUiOnsiJGlkIjoiNDI1MSIsIk1hcmdpbiI6eyIkaWQiOiI0MjUyIiwiVG9wIjowLjAsIkxlZnQiOjAuMCwiUmlnaHQiOjAuMCwiQm90dG9tIjowLjB9LCJQYWRkaW5nIjp7IiRpZCI6IjQyNTMiLCJUb3AiOjAuMCwiTGVmdCI6MC4wLCJSaWdodCI6MC4wLCJCb3R0b20iOjAuMH0sIkJhY2tncm91bmQiOnsiJGlkIjoiNDI1NCIsIkNvbG9yIjp7IiRpZCI6IjQyNTUiLCJBIjoxMjcsIlIiOjE1LCJHIjoxNTgsIkIiOjIxM319LCJJc1Zpc2libGUiOnRydWUsIldpZHRoIjowLjAsIkhlaWdodCI6MC4wLCJCb3JkZXJTdHlsZSI6eyIkaWQiOiI0MjU2IiwiTGluZUNvbG9yIjp7IiRpZCI6IjQyNTciLCIkdHlwZSI6Ik5MUkUuQ29tbW9uLkRvbS5Tb2xpZENvbG9yQnJ1c2gsIE5MUkUuQ29tbW9uIiwiQ29sb3IiOnsiJGlkIjoiNDI1OCIsIkEiOjI1NSwiUiI6MjU1LCJHIjowLCJCIjowfX0sIkxpbmVXZWlnaHQiOjAuMCwiTGluZVR5cGUiOjAsIlBhcmVudFN0eWxlIjpudWxsfSwiUGFyZW50U3R5bGUiOm51bGx9LCJNYXJnaW4iOnsiJGlkIjoiNDI1OSIsIlRvcCI6MC4wLCJMZWZ0IjowLjAsIlJpZ2h0IjowLjAsIkJvdHRvbSI6MC4wfSwiUGFkZGluZyI6eyIkaWQiOiI0MjYwIiwiVG9wIjowLjAsIkxlZnQiOjAuMCwiUmlnaHQiOjAuMCwiQm90dG9tIjowLjB9LCJCYWNrZ3JvdW5kIjpudWxsLCJJc1Zpc2libGUiOnRydWUsIldpZHRoIjowLjAsIkhlaWdodCI6MC4wLCJCb3JkZXJTdHlsZSI6bnVsbCwiUGFyZW50U3R5bGUiOm51bGx9LCJCYWNrZ3JvdW5kU3R5bGUiOnsiJGlkIjoiNDI2MSIsIk1hcmdpbiI6eyIkaWQiOiI0MjYyIiwiVG9wIjowLjAsIkxlZnQiOjAuMCwiUmlnaHQiOjAuMCwiQm90dG9tIjowLjB9LCJQYWRkaW5nIjp7IiRpZCI6IjQyNjMiLCJUb3AiOjAuMCwiTGVmdCI6MC4wLCJSaWdodCI6MC4wLCJCb3R0b20iOjAuMH0sIkJhY2tncm91bmQiOnsiJGlkIjoiNDI2NCIsIkNvbG9yIjp7IiRpZCI6IjQyNjUiLCJBIjo1MSwiUiI6MjAwLCJHIjoyMDAsIkIiOjIwMH19LCJJc1Zpc2libGUiOnRydWUsIldpZHRoIjowLjAsIkhlaWdodCI6MC4wLCJCb3JkZXJTdHlsZSI6eyIkaWQiOiI0MjY2IiwiTGluZUNvbG9yIjp7IiRpZCI6IjQyNjciLCIkdHlwZSI6Ik5MUkUuQ29tbW9uLkRvbS5Tb2xpZENvbG9yQnJ1c2gsIE5MUkUuQ29tbW9uIiwiQ29sb3IiOnsiJGlkIjoiNDI2OCIsIkEiOjI1NSwiUiI6MjM0LCJHIjoyMiwiQiI6MzB9fSwiTGluZVdlaWdodCI6MC4wLCJMaW5lVHlwZSI6MCwiUGFyZW50U3R5bGUiOm51bGx9LCJQYXJlbnRTdHlsZSI6bnVsbH0sIk1hcmdpbiI6eyIkaWQiOiI0MjY5IiwiVG9wIjowLjAsIkxlZnQiOjAuMCwiUmlnaHQiOjAuMCwiQm90dG9tIjowLjB9LCJQYWRkaW5nIjp7IiRpZCI6IjQyNzAiLCJUb3AiOjAuMCwiTGVmdCI6MC4wLCJSaWdodCI6MC4wLCJCb3R0b20iOjAuMH0sIklzVmlzaWJsZSI6dHJ1ZSwiV2lkdGgiOjAuMCwiSGVpZ2h0IjowLjAsIkJvcmRlclN0eWxlIjp7IiRpZCI6IjQyNzEiLCJMaW5lQ29sb3IiOm51bGwsIkxpbmVXZWlnaHQiOjAuMCwiTGluZVR5cGUiOjAsIlBhcmVudFN0eWxlIjpudWxsfSwiUGFyZW50U3R5bGUiOm51bGx9LCJNYXJnaW4iOnsiJGlkIjoiNDI3MiIsIlRvcCI6MC4wLCJMZWZ0IjowLjAsIlJpZ2h0IjowLjAsIkJvdHRvbSI6MC4wfSwiUGFkZGluZyI6eyIkaWQiOiI0MjczIiwiVG9wIjowLjAsIkxlZnQiOjAuMCwiUmlnaHQiOjAuMCwiQm90dG9tIjowLjB9LCJJc1Zpc2libGUiOnRydWUsIldpZHRoIjowLjAsIkhlaWdodCI6MC4wLCJCb3JkZXJTdHlsZSI6eyIkaWQiOiI0Mjc0IiwiTGluZUNvbG9yIjpudWxsLCJMaW5lV2VpZ2h0IjowLjAsIkxpbmVUeXBlIjowLCJQYXJlbnRTdHlsZSI6bnVsbH0sIlBhcmVudFN0eWxlIjpudWxsfV0sIkNvbmRpdGlvbmFsRm9ybWF0dGluZyI6eyIkaWQiOiI0Mjc1IiwiUHZBRm9ybWF0dGluZyI6eyIkaWQiOiI0Mjc2IiwiRGVsYXlUYXNrU3R5bGUiOnsiJGlkIjoiNDI3NyIsIlN0eWxlT3B0aW9ucyI6OCwiVGl0bGVGb3JlZ3JvdW5kIjp7IiRpZCI6IjQyNzgiLCJDb2xvciI6eyIkaWQiOiI0Mjc5IiwiQSI6MjU1LCJSIjoxNzUsIkciOjAsIkIiOjB9fSwiQWN0dWFsU2hhcGVzQmFja2dyb3VuZCI6eyIkaWQiOiI0MjgwIiwiQ29sb3IiOnsiJGlkIjoiNDI4MSIsIkEiOjYyLCJSIjoyNTUsIkciOjAsIkIiOjB9fSwiQWN0dWFsU2hhcGVzQm9yZGVyU3R5bGUiOnsiJGlkIjoiNDI4MiIsIkxpbmVDb2xvciI6eyIkaWQiOiI0MjgzIiwiJHR5cGUiOiJOTFJFLkNvbW1vbi5Eb20uU29saWRDb2xvckJydXNoLCBOTFJFLkNvbW1vbiIsIkNvbG9yIjp7IiRpZCI6IjQyODQiLCJBIjoxNjMsIlIiOjI1NSwiRyI6MCwiQiI6MH19LCJMaW5lV2VpZ2h0IjozLjAsIkxpbmVUeXBlIjowLCJQYXJlbnRTdHlsZSI6bnVsbH0sIkJhc2VsaW5lU2hhcGVzQmFja2dyb3VuZCI6eyIkaWQiOiI0Mjg1IiwiQ29sb3IiOnsiJGlkIjoiNDI4NiIsIkEiOjE4NCwiUiI6MjU1LCJHIjowLCJCIjowfX0sIklzVmlzaWJsZSI6dHJ1ZX0sIkRlbGF5TWlsZXN0b25lU3R5bGUiOnsiJGlkIjoiNDI4NyIsIlN0eWxlT3B0aW9ucyI6MiwiVGl0bGVGb3JlZ3JvdW5kIjp7IiRpZCI6IjQyODgiLCJDb2xvciI6eyIkaWQiOiI0Mjg5IiwiQSI6MjU1LCJSIjoxNzUsIkciOjAsIkIiOjB9fSwiQWN0dWFsU2hhcGVzQmFja2dyb3VuZCI6eyIkaWQiOiI0MjkwIiwiQ29sb3IiOnsiJGlkIjoiNDI5MSIsIkEiOjI1NSwiUiI6MjIyLCJHIjo4MCwiQiI6NTB9fSwiQWN0dWFsU2hhcGVzQm9yZGVyU3R5bGUiOnsiJGlkIjoiNDI5MiIsIkxpbmVDb2xvciI6eyIkaWQiOiI0MjkzIiwiJHR5cGUiOiJOTFJFLkNvbW1vbi5Eb20uU29saWRDb2xvckJydXNoLCBOTFJFLkNvbW1vbiIsIkNvbG9yIjp7IiRpZCI6IjQyOTQiLCJBIjoxNjMsIlIiOjI1NSwiRyI6MCwiQiI6MH19LCJMaW5lV2VpZ2h0IjozLjAsIkxpbmVUeXBlIjowLCJQYXJlbnRTdHlsZSI6bnVsbH0sIkJhc2VsaW5lU2hhcGVzQmFja2dyb3VuZCI6eyIkaWQiOiI0Mjk1IiwiQ29sb3IiOnsiJGlkIjoiNDI5NiIsIkEiOjE4NCwiUiI6MjU1LCJHIjowLCJCIjowfX0sIklzVmlzaWJsZSI6dHJ1ZX0sIkFkdmFuY2VUYXNrU3R5bGUiOnsiJGlkIjoiNDI5NyIsIlN0eWxlT3B0aW9ucyI6OCwiVGl0bGVGb3JlZ3JvdW5kIjp7IiRpZCI6IjQyOTgiLCJDb2xvciI6eyIkaWQiOiI0Mjk5IiwiQSI6MjU1LCJSIjowLCJHIjoxMTAsIkIiOjB9fSwiQWN0dWFsU2hhcGVzQmFja2dyb3VuZCI6eyIkaWQiOiI0MzAwIiwiQ29sb3IiOnsiJGlkIjoiNDMwMSIsIkEiOjYxLCJSIjowLCJHIjoxMjgsIkIiOjB9fSwiQWN0dWFsU2hhcGVzQm9yZGVyU3R5bGUiOnsiJGlkIjoiNDMwMiIsIkxpbmVDb2xvciI6eyIkaWQiOiI0MzAzIiwiJHR5cGUiOiJOTFJFLkNvbW1vbi5Eb20uU29saWRDb2xvckJydXNoLCBOTFJFLkNvbW1vbiIsIkNvbG9yIjp7IiRpZCI6IjQzMDQiLCJBIjoxNjMsIlIiOjAsIkciOjEyOCwiQiI6MH19LCJMaW5lV2VpZ2h0IjozLjAsIkxpbmVUeXBlIjowLCJQYXJlbnRTdHlsZSI6bnVsbH0sIkJhc2VsaW5lU2hhcGVzQmFja2dyb3VuZCI6eyIkaWQiOiI0MzA1IiwiQ29sb3IiOnsiJGlkIjoiNDMwNiIsIkEiOjE4NCwiUiI6MCwiRyI6MTI4LCJCIjowfX0sIklzVmlzaWJsZSI6dHJ1ZX0sIkFkdmFuY2VNaWxlc3RvbmVTdHlsZSI6eyIkaWQiOiI0MzA3IiwiU3R5bGVPcHRpb25zIjoyLCJUaXRsZUZvcmVncm91bmQiOnsiJGlkIjoiNDMwOCIsIkNvbG9yIjp7IiRpZCI6IjQzMDkiLCJBIjoyNTUsIlIiOjAsIkciOjExMCwiQiI6MH19LCJBY3R1YWxTaGFwZXNCYWNrZ3JvdW5kIjp7IiRpZCI6IjQzMTAiLCJDb2xvciI6eyIkaWQiOiI0MzExIiwiQSI6MjU1LCJSIjoyMCwiRyI6MTAwLCJCIjowfX0sIkFjdHVhbFNoYXBlc0JvcmRlclN0eWxlIjp7IiRpZCI6IjQzMTIiLCJMaW5lQ29sb3IiOnsiJGlkIjoiNDMxMyIsIiR0eXBlIjoiTkxSRS5Db21tb24uRG9tLlNvbGlkQ29sb3JCcnVzaCwgTkxSRS5Db21tb24iLCJDb2xvciI6eyIkaWQiOiI0MzE0IiwiQSI6MTYzLCJSIjowLCJHIjoxMjgsIkIiOjB9fSwiTGluZVdlaWdodCI6My4wLCJMaW5lVHlwZSI6MCwiUGFyZW50U3R5bGUiOm51bGx9LCJCYXNlbGluZVNoYXBlc0JhY2tncm91bmQiOnsiJGlkIjoiNDMxNSIsIkNvbG9yIjp7IiRpZCI6IjQzMTYiLCJBIjoxODQsIlIiOjAsIkciOjEyOCwiQiI6MH19LCJJc1Zpc2libGUiOnRydWV9fX19LCJTY2FsZSI6bnVsbCwiU2NhbGVWMiI6eyIkaWQiOiI0MzE3IiwiU3RhcnREYXRlIjoiMDAwMS0wMS0wMVQwMDowMDowMCIsIkVuZERhdGUiOiIyMDI2LTA4LTI4VDIzOjU5OjAwIiwiQXV0b0RhdGVSYW5nZSI6dHJ1ZSwiV29ya2luZ0RheXMiOjMxLCJGaXNjYWxZZWFyIjp7IiRpZCI6IjQzMTgiLCJTdGFydE1vbnRoIjoxLCJVc2VTdGFydGluZ1llYXJGb3JOdW1iZXJpbmciOnRydWUsIlNob3dGaXNjYWxZZWFyTGFiZWwiOnRydWV9LCJUb2RheU1hcmtlclRleHQiOiJUb2RheSIsIkF1dG9TY2FsZVR5cGUiOmZhbHNlLCJUaW1lYmFuZFNjYWxlcyI6eyIkaWQiOiI0MzE5IiwiVG9wU2NhbGVMYXllciI6eyIkaWQiOiI0MzIwIiwiRm9ybWF0IjoiTU1NIiwiVHlwZSI6MiwiR3JvdXBpbmdJbnRlcnZhbHMiOnsiJGlkIjoiNDMyMSIsIklzU2V0IjpmYWxzZSwiR3JvdXBpbmdTdGVwQ291bnQiOjB9fSwiTWlkZGxlU2NhbGVMYXllciI6eyIkaWQiOiI0MzIyIiwiRm9ybWF0IjoidyIsIlR5cGUiOjEsIkdyb3VwaW5nSW50ZXJ2YWxzIjp7IiRpZCI6IjQzMjMiLCJJc1NldCI6ZmFsc2UsIkdyb3VwaW5nU3RlcENvdW50IjowfX0sIkJvdHRvbVNjYWxlTGF5ZXIiOnsiJGlkIjoiNDMyNCIsIkZvcm1hdCI6bnVsbCwiVHlwZSI6MCwiR3JvdXBpbmdJbnRlcnZhbHMiOnsiJGlkIjoiNDMyNSIsIklzU2V0IjpmYWxzZSwiR3JvdXBpbmdTdGVwQ291bnQiOjF9fX19LCJNaWxlc3RvbmVzIjpbXSwiVGFza3MiOlt7IiRpZCI6IjQzMjYiLCJHcm91cE5hbWUiOm51bGwsIlN0YXJ0RGF0ZSI6IjIwMjUtMDgtMTJUMDA6MDA6MDAiLCJFbmREYXRlIjoiMjAyNS0wOC0xMlQyMzo1OTowMCIsIlBlcmNlbnRhZ2VDb21wbGV0ZSI6bnVsbCwiU3R5bGUiOnsiJGlkIjoiNDMyNyIsIlNoYXBlIjozLCJTaGFwZVRoaWNrbmVzcyI6MCwiRHVyYXRpb25Gb3JtYXQiOjAsIkluY2x1ZGVOb25Xb3JraW5nRGF5c0luRHVyYXRpb24iOmZhbHNlLCJQZXJjZW50YWdlQ29tcGxldGVTdHlsZSI6eyIkaWQiOiI0MzI4IiwiRm9udFNldHRpbmdzIjp7IiRpZCI6IjQzMjkiLCJGb250U2l6ZSI6MTAsIkZvbnROYW1lIjoiQ2FsaWJyaSIsIklzQm9sZCI6ZmFsc2UsIklzSXRhbGljIjpmYWxzZSwiSXNVbmRlcmxpbmVkIjpmYWxzZSwiUGFyZW50U3R5bGUiOm51bGx9LCJBdXRvU2l6ZSI6MCwiRm9yZWdyb3VuZCI6eyIkaWQiOiI0MzMwIiwiQ29sb3IiOnsiJGlkIjoiNDMzMS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0MzMyIiwiVG9wIjowLjAsIkxlZnQiOjAuMCwiUmlnaHQiOjAuMCwiQm90dG9tIjowLjB9LCJQYWRkaW5nIjp7IiRpZCI6IjQzMzMiLCJUb3AiOjAuMCwiTGVmdCI6MC4wLCJSaWdodCI6MC4wLCJCb3R0b20iOjAuMH0sIkJhY2tncm91bmQiOnsiJGlkIjoiNDMzNCIsIkNvbG9yIjp7IiRpZCI6IjQzMzUiLCJBIjo4OSwiUiI6MCwiRyI6MCwiQiI6MH19LCJJc1Zpc2libGUiOnRydWUsIldpZHRoIjowLjAsIkhlaWdodCI6MC4wLCJCb3JkZXJTdHlsZSI6eyIkaWQiOiI0MzM2IiwiTGluZUNvbG9yIjpudWxsLCJMaW5lV2VpZ2h0IjowLjAsIkxpbmVUeXBlIjowLCJQYXJlbnRTdHlsZSI6bnVsbH0sIlBhcmVudFN0eWxlIjpudWxsfSwiRHVyYXRpb25TdHlsZSI6eyIkaWQiOiI0MzM3IiwiRm9udFNldHRpbmdzIjp7IiRpZCI6IjQzMzgiLCJGb250U2l6ZSI6MTAsIkZvbnROYW1lIjoiQ2FsaWJyaSIsIklzQm9sZCI6ZmFsc2UsIklzSXRhbGljIjpmYWxzZSwiSXNVbmRlcmxpbmVkIjpmYWxzZSwiUGFyZW50U3R5bGUiOm51bGx9LCJBdXRvU2l6ZSI6MCwiRm9yZWdyb3VuZCI6eyIkaWQiOiI0MzM5IiwiQ29sb3IiOnsiJGlkIjoiNDM0M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QzNDEiLCJUb3AiOjAuMCwiTGVmdCI6MC4wLCJSaWdodCI6MC4wLCJCb3R0b20iOjAuMH0sIlBhZGRpbmciOnsiJGlkIjoiNDM0MiIsIlRvcCI6MC4wLCJMZWZ0IjowLjAsIlJpZ2h0IjowLjAsIkJvdHRvbSI6MC4wfSwiQmFja2dyb3VuZCI6eyIkaWQiOiI0MzQzIiwiQ29sb3IiOnsiJGlkIjoiNDM0NCIsIkEiOjI1NSwiUiI6MjM3LCJHIjoxMjUsIkIiOjQ5fX0sIklzVmlzaWJsZSI6dHJ1ZSwiV2lkdGgiOjAuMCwiSGVpZ2h0IjowLjAsIkJvcmRlclN0eWxlIjp7IiRpZCI6IjQzNDUiLCJMaW5lQ29sb3IiOm51bGwsIkxpbmVXZWlnaHQiOjAuMCwiTGluZVR5cGUiOjAsIlBhcmVudFN0eWxlIjpudWxsfSwiUGFyZW50U3R5bGUiOm51bGx9LCJIb3Jpem9udGFsQ29ubmVjdG9yU3R5bGUiOnsiJGlkIjoiNDM0NiIsIkxpbmVDb2xvciI6eyIkaWQiOiI0MzQ3IiwiJHR5cGUiOiJOTFJFLkNvbW1vbi5Eb20uU29saWRDb2xvckJydXNoLCBOTFJFLkNvbW1vbiIsIkNvbG9yIjp7IiRpZCI6IjQzNDgiLCJBIjo1MSwiUiI6MjEsIkciOjk2LCJCIjoxMzB9fSwiTGluZVdlaWdodCI6MS4wLCJMaW5lVHlwZSI6MCwiUGFyZW50U3R5bGUiOm51bGx9LCJWZXJ0aWNhbENvbm5lY3RvclN0eWxlIjp7IiRpZCI6IjQzNDkiLCJMaW5lQ29sb3IiOnsiJGlkIjoiNDM1MCIsIiR0eXBlIjoiTkxSRS5Db21tb24uRG9tLlNvbGlkQ29sb3JCcnVzaCwgTkxSRS5Db21tb24iLCJDb2xvciI6eyIkaWQiOiI0MzUxIiwiQSI6NTEsIlIiOjIxLCJHIjo5NiwiQiI6MTMwfX0sIkxpbmVXZWlnaHQiOjAuMCwiTGluZVR5cGUiOjAsIlBhcmVudFN0eWxlIjpudWxsfSwiTWFyZ2luIjpudWxsLCJTdGFydERhdGVQb3NpdGlvbiI6NCwiRW5kRGF0ZVBvc2l0aW9uIjo0LCJEYXRlSXNWaXNpYmxlIjp0cnVlLCJUaXRsZVBvc2l0aW9uIjozLCJEdXJhdGlvblBvc2l0aW9uIjo2LCJQZXJjZW50YWdlQ29tcGxldGVkUG9zaXRpb24iOjYsIlNwYWNpbmciOjMsIklzQmVsb3dUaW1lYmFuZCI6ZmFsc2UsIlBlcmNlbnRhZ2VDb21wbGV0ZVNoYXBlT3BhY2l0eSI6MzUsIkJhc2VsaW5lU3R5bGUiOnsiJGlkIjoiNDM1MiIsIlNoYXBlU3R5bGUiOnsiJGlkIjoiNDM1MyIsIk1hcmdpbiI6eyIkaWQiOiI0MzU0IiwiVG9wIjowLjAsIkxlZnQiOjAuMCwiUmlnaHQiOjAuMCwiQm90dG9tIjowLjB9LCJQYWRkaW5nIjp7IiRpZCI6IjQzNTUiLCJUb3AiOjAuMCwiTGVmdCI6MC4wLCJSaWdodCI6MC4wLCJCb3R0b20iOjAuMH0sIkJhY2tncm91bmQiOnsiJGlkIjoiNDM1NiIsIkNvbG9yIjp7IiRpZCI6IjQzNTciLCJBIjoxNTMsIlIiOjAsIkciOjAsIkIiOjB9fSwiSXNWaXNpYmxlIjp0cnVlLCJXaWR0aCI6MC4wLCJIZWlnaHQiOjAuMCwiQm9yZGVyU3R5bGUiOm51bGwsIlBhcmVudFN0eWxlIjpudWxsfSwiTWFyZ2luIjp7IiRpZCI6IjQzNTgiLCJUb3AiOjAuMCwiTGVmdCI6MC4wLCJSaWdodCI6MC4wLCJCb3R0b20iOjAuMH0sIlBhZGRpbmciOnsiJGlkIjoiNDM1OSIsIlRvcCI6MC4wLCJMZWZ0IjowLjAsIlJpZ2h0IjowLjAsIkJvdHRvbSI6MC4wfSwiQmFja2dyb3VuZCI6bnVsbCwiSXNWaXNpYmxlIjp0cnVlLCJXaWR0aCI6MC4wLCJIZWlnaHQiOjAuMCwiQm9yZGVyU3R5bGUiOm51bGwsIlBhcmVudFN0eWxlIjpudWxsfSwiU2hhcGVTdHlsZSI6eyIkaWQiOiI0MzYwIiwiTWFyZ2luIjp7IiRpZCI6IjQzNjEiLCJUb3AiOjAuMCwiTGVmdCI6NC4wLCJSaWdodCI6NC4wLCJCb3R0b20iOjAuMH0sIlBhZGRpbmciOnsiJGlkIjoiNDM2MiIsIlRvcCI6MC4wLCJMZWZ0IjowLjAsIlJpZ2h0IjowLjAsIkJvdHRvbSI6MC4wfSwiQmFja2dyb3VuZCI6eyIkaWQiOiI0MzYzIiwiQ29sb3IiOnsiJGlkIjoiNDM2NCIsIkEiOjI1NSwiUiI6MjA3LCJHIjoyMTIsIkIiOjIxN319LCJJc1Zpc2libGUiOnRydWUsIldpZHRoIjowLjAsIkhlaWdodCI6MTAuMCwiQm9yZGVyU3R5bGUiOnsiJGlkIjoiNDM2NSIsIkxpbmVDb2xvciI6eyIkaWQiOiI0MzY2IiwiJHR5cGUiOiJOTFJFLkNvbW1vbi5Eb20uU29saWRDb2xvckJydXNoLCBOTFJFLkNvbW1vbiIsIkNvbG9yIjp7IiRpZCI6IjQzNjciLCJBIjoyNTUsIlIiOjIzNCwiRyI6MjIsIkIiOjMwfX0sIkxpbmVXZWlnaHQiOjAuMCwiTGluZVR5cGUiOjAsIlBhcmVudFN0eWxlIjpudWxsfSwiUGFyZW50U3R5bGUiOm51bGx9LCJUaXRsZVN0eWxlIjp7IiRpZCI6IjQzNjgiLCJGb250U2V0dGluZ3MiOnsiJGlkIjoiNDM2OSIsIkZvbnRTaXplIjoxMSwiRm9udE5hbWUiOiJDYWxpYnJpIiwiSXNCb2xkIjpmYWxzZSwiSXNJdGFsaWMiOmZhbHNlLCJJc1VuZGVybGluZWQiOmZhbHNlLCJQYXJlbnRTdHlsZSI6bnVsbH0sIkF1dG9TaXplIjowLCJGb3JlZ3JvdW5kIjp7IiRpZCI6IjQzNzAiLCJDb2xvciI6eyIkaWQiOiI0MzcxIiwiQSI6MjU1LCJSIjoyNTUsIkciOjI1NSwiQiI6MjU1fX0sIk1heFdpZHRoIjoyMDAuMCwiTWF4SGVpZ2h0IjoiSW5maW5pdHkiLCJTbWFydEZvcmVncm91bmRJc0FjdGl2ZSI6ZmFsc2UsIkhvcml6b250YWxBbGlnbm1lbnQiOjIsIlZlcnRpY2FsQWxpZ25tZW50IjoxLCJTbWFydEZvcmVncm91bmQiOm51bGwsIkJhY2tncm91bmRGaWxsVHlwZSI6MCwiTWFyZ2luIjp7IiRpZCI6IjQzNzIiLCJUb3AiOjAuMCwiTGVmdCI6MC4wLCJSaWdodCI6MC4wLCJCb3R0b20iOjAuMH0sIlBhZGRpbmciOnsiJGlkIjoiNDM3MyIsIlRvcCI6MC4wLCJMZWZ0IjowLjAsIlJpZ2h0IjowLjAsIkJvdHRvbSI6MC4wfSwiQmFja2dyb3VuZCI6eyIkaWQiOiI0Mzc0IiwiQ29sb3IiOnsiJGlkIjoiNDM3NSIsIkEiOjI1NSwiUiI6MCwiRyI6MCwiQiI6MH19LCJJc1Zpc2libGUiOnRydWUsIldpZHRoIjowLjAsIkhlaWdodCI6MC4wLCJCb3JkZXJTdHlsZSI6eyIkaWQiOiI0Mzc2IiwiTGluZUNvbG9yIjpudWxsLCJMaW5lV2VpZ2h0IjowLjAsIkxpbmVUeXBlIjowLCJQYXJlbnRTdHlsZSI6bnVsbH0sIlBhcmVudFN0eWxlIjpudWxsfSwiRGF0ZVN0eWxlIjp7IiRpZCI6IjQzNzciLCJGb250U2V0dGluZ3MiOnsiJGlkIjoiNDM3OCIsIkZvbnRTaXplIjoxMCwiRm9udE5hbWUiOiJDYWxpYnJpIiwiSXNCb2xkIjpmYWxzZSwiSXNJdGFsaWMiOmZhbHNlLCJJc1VuZGVybGluZWQiOmZhbHNlLCJQYXJlbnRTdHlsZSI6bnVsbH0sIkF1dG9TaXplIjowLCJGb3JlZ3JvdW5kIjp7IiRpZCI6IjQzNzkiLCJDb2xvciI6eyIkaWQiOiI0MzgwIiwiQSI6MjU1LCJSIjoyNTUsIkciOjE5MiwiQiI6MH19LCJNYXhXaWR0aCI6MjAwLjAsIk1heEhlaWdodCI6IkluZmluaXR5IiwiU21hcnRGb3JlZ3JvdW5kSXNBY3RpdmUiOmZhbHNlLCJIb3Jpem9udGFsQWxpZ25tZW50IjowLCJWZXJ0aWNhbEFsaWdubWVudCI6MSwiU21hcnRGb3JlZ3JvdW5kIjpudWxsLCJCYWNrZ3JvdW5kRmlsbFR5cGUiOjAsIk1hcmdpbiI6eyIkaWQiOiI0MzgxIiwiVG9wIjowLjAsIkxlZnQiOjAuMCwiUmlnaHQiOjAuMCwiQm90dG9tIjowLjB9LCJQYWRkaW5nIjp7IiRpZCI6IjQzODIiLCJUb3AiOjAuMCwiTGVmdCI6MC4wLCJSaWdodCI6MC4wLCJCb3R0b20iOjAuMH0sIkJhY2tncm91bmQiOnsiJGlkIjoiNDM4MyIsIkNvbG9yIjp7IiRpZCI6IjQzODQiLCJBIjoyNTUsIlIiOjE0LCJHIjo0MCwiQiI6NjV9fSwiSXNWaXNpYmxlIjp0cnVlLCJXaWR0aCI6MC4wLCJIZWlnaHQiOjAuMCwiQm9yZGVyU3R5bGUiOnsiJGlkIjoiNDM4NSIsIkxpbmVDb2xvciI6bnVsbCwiTGluZVdlaWdodCI6MC4wLCJMaW5lVHlwZSI6MCwiUGFyZW50U3R5bGUiOm51bGx9LCJQYXJlbnRTdHlsZSI6bnVsbH0sIkRhdGVGb3JtYXQiOnsiJGlkIjoiNDM4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zg3IiwiRm9ybWF0IjowLCJJc1Zpc2libGUiOmZhbHNlLCJMYXN0S25vd25WaXNpYmlsaXR5U3RhdGUiOmZhbHNlfSwiSXNWaXNpYmxlIjp0cnVlLCJQYXJlbnRTdHlsZSI6bnVsbH0sIkluZGV4IjowLCJTbWFydER1cmF0aW9uQWN0aXZhdGVkIjpmYWxzZSwiRGF0ZUZvcm1hdCI6eyIkcmVmIjoiNDM4NiJ9LCJXZWVrTnVtYmVyaW5nIjp7IiRpZCI6IjQzODgiLCJGb3JtYXQiOjAsIklzVmlzaWJsZSI6ZmFsc2UsIkxhc3RLbm93blZpc2liaWxpdHlTdGF0ZSI6ZmFsc2V9LCJCYXNlbGluZURhdGEiOnsiJGlkIjoiNDM4OSIsIlN0YXJ0RGF0ZSI6IjIwMjUtMDgtMTJUMDA6MDA6MDAiLCJFbmREYXRlIjoiMjAyNS0wOC0xMlQyMzo1OTowMCJ9LCJJZCI6ImNiZGVhNWFiLTFlZWYtNDU1OS05ZTM2LWJiNjc4NmYxMmEwMiIsIkltcG9ydElkIjpudWxsLCJUaXRsZSI6IiIsIk5vdGUiOm51bGwsIkh5cGVybGluayI6eyIkaWQiOiI0MzkwIiwiQWRkcmVzcyI6IiIsIlN1YkFkZHJlc3MiOiIifSwiSXNDaGFuZ2VkIjpmYWxzZSwiSXNOZXciOmZhbHNlfV0sIlN3aW1sYW5lcyI6W10sIk1zUHJvamVjdEl0ZW1zVHJlZSI6eyIkaWQiOiI0MzkxIiwiUm9vdCI6eyJJbXBvcnRJZCI6bnVsbCwiSXNJbXBvcnRlZCI6ZmFsc2UsIkNoaWxkcmVuIjpbXX19LCJNZXRhZGF0YSI6eyIkaWQiOiI0MzkyIiwiU291cmNlVGhlbWUiOiJ7XCIkaWRcIjpcIjFcIixcIklkXCI6XCI5MzRiNWRlYy0xZTMxLTQwZDctYmIyMS1mZTk1MGI0MTY5ZDZcIixcIkNhdGVnb3J5XCI6MSxcIkN1bHR1cmVJbmZvTmFtZVwiOlwiZW4tVVNcIixcIlZlcnNpb25cIjp7XCIkaWRcIjpcIjJcIixcIlRoZW1lRG9tVmVyc2lvblwiOlwiMi4wLjBcIn0sXCJTdHlsZVwiOntcIiRpZFwiOlwiM1wiLFwiVGltZWJhbmRTdHlsZVwiOntcIiRpZFwiOlwiNFwiLFwiUmlnaHRFbmRDYXBzU3R5bGVcIjp7XCIkaWRcIjpcIjVcIixcIkZvbnRTZXR0aW5nc1wiOntcIiRpZFwiOlwiNlwiLFwiRm9udFNpemVcIjoxOCxcIkZvbnROYW1lXCI6XCJDYWxpYnJpXCIsXCJJc0JvbGRcIjp0cnVlLFwiSXNJdGFsaWNcIjpmYWxzZSxcIklzVW5kZXJsaW5lZFwiOmZhbHNlfSxcIkZvcmVncm91bmRcIjp7XCIkaWRcIjpcIjdcIixcIkNvbG9yXCI6e1wiJGlkXCI6XCI4XCIsXCJBXCI6MjU1LFwiUlwiOjIzMyxcIkdcIjoxMTMsXCJCXCI6NTB9fSxcIkhvcml6b250YWxBbGlnbm1lbnRcIjowLFwiSXNWaXNpYmxlXCI6dHJ1ZX0sXCJMZWZ0RW5kQ2Fwc1N0eWxlXCI6e1wiJGlkXCI6XCI5XCIsXCJGb250U2V0dGluZ3NcIjp7XCIkaWRcIjpcIjEwXCIsXCJGb250U2l6ZVwiOjE4LFwiRm9udE5hbWVcIjpcIkNhbGlicmlcIixcIklzQm9sZFwiOnRydWUsXCJJc0l0YWxpY1wiOmZhbHNlLFwiSXNVbmRlcmxpbmVkXCI6ZmFsc2V9LFwiRm9yZWdyb3VuZFwiOntcIiRpZFwiOlwiMTFcIixcIkNvbG9yXCI6e1wiJGlkXCI6XCIxMlwiLFwiQVwiOjI1NSxcIlJcIjoyMzcsXCJHXCI6MTI1LFwiQlwiOjQ5fX0sXCJIb3Jpem9udGFsQWxpZ25tZW50XCI6MCxcIklzVmlzaWJsZVwiOmZhbHNlfSxcIlRvZGF5TWFya2VyU3R5bGVcIjp7XCIkaWRcIjpcIjEzXCIsXCJUb2RheVRleHRTdHlsZVwiOntcIiRpZFwiOlwiMTRcIixcIkZvbnRTZXR0aW5nc1wiOntcIiRpZFwiOlwiMTVcIixcIkZvbnRTaXplXCI6MTIsXCJGb250TmFtZVwiOlwiQ2FsaWJyaVwiLFwiSXNCb2xkXCI6ZmFsc2UsXCJJc0l0YWxpY1wiOmZhbHNlLFwiSXNVbmRlcmxpbmVkXCI6ZmFsc2V9LFwiRm9yZWdyb3VuZFwiOntcIiRpZFwiOlwiMTZcIixcIkNvbG9yXCI6e1wiJGlkXCI6XCIxN1wiLFwiQVwiOjI1NSxcIlJcIjowLFwiR1wiOjAsXCJCXCI6MH19LFwiSG9yaXpvbnRhbEFsaWdubWVudFwiOjAsXCJJc1Zpc2libGVcIjp0cnVlfSxcIlRvZGF5TWFya2VyU2hhcGVTdHlsZVwiOntcIiRpZFwiOlwiMThcIixcIk1hcmdpblwiOntcIiRpZFwiOlwiMTlcIixcIlRvcFwiOjAuMCxcIkxlZnRcIjowLjAsXCJSaWdodFwiOjAuMCxcIkJvdHRvbVwiOjAuMH0sXCJQYWRkaW5nXCI6e1wiJGlkXCI6XCIyMFwiLFwiVG9wXCI6MC4wLFwiTGVmdFwiOjAuMCxcIlJpZ2h0XCI6MC4wLFwiQm90dG9tXCI6MC4wfSxcIkJhY2tncm91bmRcIjp7XCIkaWRcIjpcIjIxXCIsXCJDb2xvclwiOntcIiRpZFwiOlwiMjJcIixcIkFcIjoyNTUsXCJSXCI6MjU1LFwiR1wiOjAsXCJCXCI6MH19LFwiSXNWaXNpYmxlXCI6dHJ1ZSxcIldpZHRoXCI6MC4wLFwiSGVpZ2h0XCI6MC4wLFwiQm9yZGVyU3R5bGVcIjpudWxsfSxcIlRvZGF5TWFya2VyUG9zaXRpb25cIjozLFwiSXNWaXNpYmxlXCI6dHJ1ZX0sXCJTY2FsZVN0eWxlXCI6e1wiJGlkXCI6XCIyM1wiLFwiU2hvd1NlZ21lbnRTZXBhcmF0b3JzXCI6dHJ1ZSxcIlNlZ21lbnRTZXBhcmF0b3JPcGFjaXR5XCI6MzAsXCJTaGFwZVwiOjMsXCJTZWdtZW50VGV4dFN0eWxlXCI6e1wiJGlkXCI6XCIyNFwiLFwiRm9udFNldHRpbmdzXCI6e1wiJGlkXCI6XCIyNVwiLFwiRm9udFNpemVcIjoxMixcIkZvbnROYW1lXCI6XCJDYWxpYnJpXCIsXCJJc0JvbGRcIjpmYWxzZSxcIklzSXRhbGljXCI6ZmFsc2UsXCJJc1VuZGVybGluZWRcIjpmYWxzZX0sXCJGb3JlZ3JvdW5kXCI6e1wiJGlkXCI6XCIyNlwiLFwiQ29sb3JcIjp7XCIkaWRcIjpcIjI3XCIsXCJBXCI6MjU1LFwiUlwiOjIzMixcIkdcIjoyMzIsXCJCXCI6MjMyfX0sXCJIb3Jpem9udGFsQWxpZ25tZW50XCI6MCxcIklzVmlzaWJsZVwiOnRydWV9LFwiU2hhcGVTdHlsZVwiOntcIiRpZFwiOlwiMjhcIixcIk1hcmdpblwiOntcIiRpZFwiOlwiMjlcIixcIlRvcFwiOjAuMCxcIkxlZnRcIjoxMC4wLFwiUmlnaHRcIjoxMC4wLFwiQm90dG9tXCI6MC4wfSxcIlBhZGRpbmdcIjp7XCIkaWRcIjpcIjMwXCIsXCJUb3BcIjowLjAsXCJMZWZ0XCI6MC4wLFwiUmlnaHRcIjowLjAsXCJCb3R0b21cIjowLjB9LFwiQmFja2dyb3VuZFwiOntcIiRpZFwiOlwiMzFcIixcIkNvbG9yXCI6e1wiJGlkXCI6XCIzMlwiLFwiQVwiOjI1NSxcIlJcIjoxNCxcIkdcIjo0MCxcIkJcIjo2NX19LFwiSXNWaXNpYmxlXCI6dHJ1ZSxcIldpZHRoXCI6ODU4LjAsXCJIZWlnaHRcIjoyMC4wLFwiQm9yZGVyU3R5bGVcIjp7XCIkaWRcIjpcIjMzXCIsXCJMaW5lU3R5bGVcIjp7XCIkaWRcIjpcIjM0XCIsXCJMaW5lQ29sb3JcIjp7XCIkaWRcIjpcIjM1XCIsXCJDb2xvclwiOntcIiRpZFwiOlwiMzZcIixcIkFcIjoyNTUsXCJSXCI6MjU1LFwiR1wiOjAsXCJCXCI6MH19LFwiTGluZVdlaWdodFwiOjAuMCxcIkxpbmVUeXBlXCI6MH0sXCJJc1Zpc2libGVcIjpmYWxzZX19fSxcIkVsYXBzZWRUaW1lU3R5bGVcIjp7XCIkaWRcIjpcIjM3XCIsXCJFbGFwc2VkVGltZUJhY2tncm91bmRcIjp7XCIkaWRcIjpcIjM4XCIsXCJDb2xvclwiOntcIiRpZFwiOlwiMzlcIixcIkFcIjoxOTEsXCJSXCI6MjU1LFwiR1wiOjAsXCJCXCI6MH19LFwiRWxhcHNlZFRpbWVGb3JtYXRcIjoxLFwiSXNWaXNpYmxlXCI6dHJ1ZX0sXCJNYXJnaW5cIjp7XCIkaWRcIjpcIjQwXCIsXCJUb3BcIjowLjAsXCJMZWZ0XCI6MTAuMCxcIlJpZ2h0XCI6MTAuMCxcIkJvdHRvbVwiOjAuMH0sXCJQYWRkaW5nXCI6e1wiJGlkXCI6XCI0MVwiLFwiVG9wXCI6MC4wLFwiTGVmdFwiOjAuMCxcIlJpZ2h0XCI6MC4wLFwiQm90dG9tXCI6MC4wfSxcIkJhY2tncm91bmRcIjp7XCIkaWRcIjpcIjQyXCIsXCJDb2xvclwiOntcIiRpZFwiOlwiNDNcIixcIkFcIjoyNTUsXCJSXCI6NDcsXCJHXCI6NTQsXCJCXCI6MTUzfX0sXCJJc1Zpc2libGVcIjpmYWxzZSxcIldpZHRoXCI6MC4wLFwiSGVpZ2h0XCI6MC4wLFwiQm9yZGVyU3R5bGVcIjpudWxsfSxcIlRhc2tTdHlsZVwiOntcIiRpZFwiOlwiNDRcIixcIlNoYXBlXCI6MyxcIlNoYXBlVGhpY2tuZXNzXCI6MCxcIkR1cmF0aW9uRm9ybWF0XCI6MCxcIlBlcmNlbnRhZ2VDb21wbGV0ZVRleHRTdHlsZVwiOntcIiRpZFwiOlwiNDVcIixcIkZvbnRTZXR0aW5nc1wiOntcIiRpZFwiOlwiNDZcIixcIkZvbnRTaXplXCI6MTAsXCJGb250TmFtZVwiOlwiQ2FsaWJyaVwiLFwiSXNCb2xkXCI6ZmFsc2UsXCJJc0l0YWxpY1wiOmZhbHNlLFwiSXNVbmRlcmxpbmVkXCI6ZmFsc2V9LFwiRm9yZWdyb3VuZFwiOntcIiRpZFwiOlwiNDdcIixcIkNvbG9yXCI6e1wiJGlkXCI6XCI0OFwiLFwiQVwiOjI1NSxcIlJcIjoyMzIsXCJHXCI6MjMyLFwiQlwiOjIzMn19LFwiSG9yaXpvbnRhbEFsaWdubWVudFwiOjEsXCJJc1Zpc2libGVcIjp0cnVlfSxcIlBlcmNlbnRhZ2VDb21wbGV0ZUhpZ2hsaWdodFN0eWxlXCI6e1wiJGlkXCI6XCI0OVwiLFwiQmFja2dyb3VuZFwiOntcIiRpZFwiOlwiNTBcIixcIkNvbG9yXCI6e1wiJGlkXCI6XCI1MVwiLFwiQVwiOjg5LFwiUlwiOjAsXCJHXCI6MCxcIkJcIjowfX19LFwiRHVyYXRpb25TdHlsZVwiOntcIiRpZFwiOlwiNTJcIixcIkZvbnRTZXR0aW5nc1wiOntcIiRpZFwiOlwiNTNcIixcIkZvbnRTaXplXCI6MTAsXCJGb250TmFtZVwiOlwiQ2FsaWJyaVwiLFwiSXNCb2xkXCI6ZmFsc2UsXCJJc0l0YWxpY1wiOmZhbHNlLFwiSXNVbmRlcmxpbmVkXCI6ZmFsc2V9LFwiRm9yZWdyb3VuZFwiOntcIiRpZFwiOlwiNTRcIixcIkNvbG9yXCI6e1wiJGlkXCI6XCI1NVwiLFwiQVwiOjI1NSxcIlJcIjoyMzcsXCJHXCI6MTI1LFwiQlwiOjQ5fX0sXCJIb3Jpem9udGFsQWxpZ25tZW50XCI6MCxcIklzVmlzaWJsZVwiOmZhbHNlfSxcIkhvcml6b250YWxDb25uZWN0b3JTdHlsZVwiOntcIiRpZFwiOlwiNTZcIixcIkxpbmVTdHlsZVwiOntcIiRpZFwiOlwiNTdcIixcIkxpbmVDb2xvclwiOntcIiRpZFwiOlwiNThcIixcIkNvbG9yXCI6e1wiJGlkXCI6XCI1OVwiLFwiQVwiOjUxLFwiUlwiOjIxLFwiR1wiOjk2LFwiQlwiOjEzMH19LFwiTGluZVdlaWdodFwiOjEuMCxcIkxpbmVUeXBlXCI6MH0sXCJJc1Zpc2libGVcIjp0cnVlfSxcIlZlcnRpY2FsQ29ubmVjdG9yU3R5bGVcIjp7XCIkaWRcIjpcIjYwXCIsXCJMaW5lU3R5bGVcIjp7XCIkaWRcIjpcIjYxXCIsXCJMaW5lQ29sb3JcIjp7XCIkaWRcIjpcIjYyXCIsXCJDb2xvclwiOntcIiRpZFwiOlwiNjNcIixcIkFcIjo1MSxcIlJcIjoyMSxcIkdcIjo5NixcIkJcIjoxMzB9fSxcIkxpbmVXZWlnaHRcIjoxLjAsXCJMaW5lVHlwZVwiOjB9LFwiSXNWaXNpYmxlXCI6ZmFsc2V9LFwiTWFyZ2luXCI6e1wiJGlkXCI6XCI2NFwiLFwiVG9wXCI6MC4wLFwiTGVmdFwiOjAuMCxcIlJpZ2h0XCI6MC4wLFwiQm90dG9tXCI6MC4wfSxcIlN0YXJ0RGF0ZVBvc2l0aW9uXCI6NCxcIkVuZERhdGVQb3NpdGlvblwiOjQsXCJUaXRsZVBvc2l0aW9uXCI6MyxcIkR1cmF0aW9uUG9zaXRpb25cIjowLFwiUGVyY2VudGFnZUNvbXBsZXRlZFBvc2l0aW9uXCI6MixcIlNwYWNpbmdcIjozLFwiSXNCZWxvd1RpbWViYW5kXCI6ZmFsc2UsXCJCYXNlbGluZVN0eWxlXCI6e1wiJGlkXCI6XCI2NVwiLFwiQmFzZWxpbmVTaGFwZVN0eWxlXCI6e1wiJGlkXCI6XCI2NlwiLFwiTWFyZ2luXCI6e1wiJGlkXCI6XCI2N1wiLFwiVG9wXCI6MC4wLFwiTGVmdFwiOjAuMCxcIlJpZ2h0XCI6MC4wLFwiQm90dG9tXCI6MC4wfSxcIlBhZGRpbmdcIjp7XCIkaWRcIjpcIjY4XCIsXCJUb3BcIjowLjAsXCJMZWZ0XCI6MC4wLFwiUmlnaHRcIjowLjAsXCJCb3R0b21cIjowLjB9LFwiQmFja2dyb3VuZFwiOntcIiRpZFwiOlwiNjlcIixcIkNvbG9yXCI6e1wiJGlkXCI6XCI3MFwiLFwiQVwiOjE1MyxcIlJcIjowLFwiR1wiOjAsXCJCXCI6MH19LFwiSXNWaXNpYmxlXCI6ZmFsc2UsXCJXaWR0aFwiOjAuMCxcIkhlaWdodFwiOjAuMCxcIkJvcmRlclN0eWxlXCI6e1wiJGlkXCI6XCI3MVwiLFwiTGluZVN0eWxlXCI6e1wiJGlkXCI6XCI3MlwiLFwiTGluZUNvbG9yXCI6e1wiJGlkXCI6XCI3M1wiLFwiQ29sb3JcIjp7XCIkaWRcIjpcIjc0XCIsXCJBXCI6MjU1LFwiUlwiOjI1NSxcIkdcIjowLFwiQlwiOjB9fSxcIkxpbmVXZWlnaHRcIjoyLjAsXCJMaW5lVHlwZVwiOjB9LFwiSXNWaXNpYmxlXCI6ZmFsc2V9fX0sXCJTaGFwZVN0eWxlXCI6e1wiJGlkXCI6XCI3NVwiLFwiTWFyZ2luXCI6e1wiJGlkXCI6XCI3NlwiLFwiVG9wXCI6MC4wLFwiTGVmdFwiOjQuMCxcIlJpZ2h0XCI6NC4wLFwiQm90dG9tXCI6MC4wfSxcIlBhZGRpbmdcIjp7XCIkaWRcIjpcIjc3XCIsXCJUb3BcIjowLjAsXCJMZWZ0XCI6MC4wLFwiUmlnaHRcIjowLjAsXCJCb3R0b21cIjowLjB9LFwiQmFja2dyb3VuZFwiOntcIiRpZFwiOlwiNzhcIixcIkNvbG9yXCI6e1wiJGlkXCI6XCI3OVwiLFwiQVwiOjI1NSxcIlJcIjoyMSxcIkdcIjo5NixcIkJcIjoxMzB9fSxcIklzVmlzaWJsZVwiOnRydWUsXCJXaWR0aFwiOjAuMCxcIkhlaWdodFwiOjEwLjAsXCJCb3JkZXJTdHlsZVwiOntcIiRpZFwiOlwiODBcIixcIkxpbmVTdHlsZVwiOntcIiRpZFwiOlwiODFcIixcIkxpbmVDb2xvclwiOntcIiRpZFwiOlwiODJcIixcIkNvbG9yXCI6e1wiJGlkXCI6XCI4M1wiLFwiQVwiOjI1NSxcIlJcIjoyMzQsXCJHXCI6MjIsXCJCXCI6MzB9fSxcIkxpbmVXZWlnaHRcIjoyLjAsXCJMaW5lVHlwZVwiOjB9LFwiSXNWaXNpYmxlXCI6ZmFsc2V9fSxcIlRpdGxlU3R5bGVcIjp7XCIkaWRcIjpcIjg0XCIsXCJGb250U2V0dGluZ3NcIjp7XCIkaWRcIjpcIjg1XCIsXCJGb250U2l6ZVwiOjExLFwiRm9udE5hbWVcIjpcIkNhbGlicmlcIixcIklzQm9sZFwiOmZhbHNlLFwiSXNJdGFsaWNcIjpmYWxzZSxcIklzVW5kZXJsaW5lZFwiOmZhbHNlfSxcIkZvcmVncm91bmRcIjp7XCIkaWRcIjpcIjg2XCIsXCJDb2xvclwiOntcIiRpZFwiOlwiODdcIixcIkFcIjoyNTUsXCJSXCI6MCxcIkdcIjowLFwiQlwiOjB9fSxcIkhvcml6b250YWxBbGlnbm1lbnRcIjoyLFwiSXNWaXNpYmxlXCI6dHJ1ZX0sXCJEYXRlU3R5bGVcIjp7XCIkaWRcIjpcIjg4XCIsXCJGb250U2V0dGluZ3NcIjp7XCIkaWRcIjpcIjg5XCIsXCJGb250U2l6ZVwiOjEwLFwiRm9udE5hbWVcIjpcIkNhbGlicmlcIixcIklzQm9sZFwiOmZhbHNlLFwiSXNJdGFsaWNcIjpmYWxzZSxcIklzVW5kZXJsaW5lZFwiOmZhbHNlfSxcIkZvcmVncm91bmRcIjp7XCIkaWRcIjpcIjkwXCIsXCJDb2xvclwiOntcIiRpZFwiOlwiOTFcIixcIkFcIjoyNTUsXCJSXCI6MTQsXCJHXCI6NDAsXCJCXCI6NjV9fSxcIkhvcml6b250YWxBbGlnbm1lbnRcIjowLFwiSXNWaXNpYmxlXCI6dHJ1ZX0sXCJEYXRlRm9ybWF0XCI6e1wiJGlkXCI6XCI5M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5M1wiLFwiRm9ybWF0XCI6MCxcIklzVmlzaWJsZVwiOmZhbHNlLFwiTGFzdEtub3duVmlzaWJpbGl0eVN0YXRlXCI6ZmFsc2V9fSxcIk1pbGVzdG9uZVN0eWxlXCI6e1wiJGlkXCI6XCI5NFwiLFwiU2hhcGVcIjoyLFwiSXNCZWxvd1RpbWViYW5kXCI6ZmFsc2UsXCJTaGFwZVNpemVcIjoxLFwiUGFkZGluZ1wiOntcIiRpZFwiOlwiOTVcIixcIlRvcFwiOjUuMCxcIkxlZnRcIjozLjAsXCJSaWdodFwiOjAuMCxcIkJvdHRvbVwiOjIuMH0sXCJTaGFwZVN0eWxlXCI6e1wiJGlkXCI6XCI5NlwiLFwiTWFyZ2luXCI6e1wiJGlkXCI6XCI5N1wiLFwiVG9wXCI6MC4wLFwiTGVmdFwiOjAuMCxcIlJpZ2h0XCI6MC4wLFwiQm90dG9tXCI6MC4wfSxcIlBhZGRpbmdcIjp7XCIkaWRcIjpcIjk4XCIsXCJUb3BcIjowLjAsXCJMZWZ0XCI6MC4wLFwiUmlnaHRcIjowLjAsXCJCb3R0b21cIjowLjB9LFwiQmFja2dyb3VuZFwiOntcIiRpZFwiOlwiOTlcIixcIkNvbG9yXCI6e1wiJGlkXCI6XCIxMDBcIixcIkFcIjoyNTUsXCJSXCI6MjMzLFwiR1wiOjExMyxcIkJcIjo1MH19LFwiSXNWaXNpYmxlXCI6dHJ1ZSxcIldpZHRoXCI6MTguMCxcIkhlaWdodFwiOjIwLjAsXCJCb3JkZXJTdHlsZVwiOntcIiRpZFwiOlwiMTAxXCIsXCJMaW5lU3R5bGVcIjp7XCIkaWRcIjpcIjEwMlwiLFwiTGluZUNvbG9yXCI6e1wiJGlkXCI6XCIxMDNcIixcIkNvbG9yXCI6e1wiJGlkXCI6XCIxMDRcIixcIkFcIjoyNTUsXCJSXCI6MjM0LFwiR1wiOjIyLFwiQlwiOjMwfX0sXCJMaW5lV2VpZ2h0XCI6Mi4wLFwiTGluZVR5cGVcIjowfSxcIklzVmlzaWJsZVwiOmZhbHNlfX0sXCJUaXRsZVN0eWxlXCI6e1wiJGlkXCI6XCIxMDVcIixcIkZvbnRTZXR0aW5nc1wiOntcIiRpZFwiOlwiMTA2XCIsXCJGb250U2l6ZVwiOjExLFwiRm9udE5hbWVcIjpcIkNhbGlicmlcIixcIklzQm9sZFwiOnRydWUsXCJJc0l0YWxpY1wiOmZhbHNlLFwiSXNVbmRlcmxpbmVkXCI6ZmFsc2V9LFwiRm9yZWdyb3VuZFwiOntcIiRpZFwiOlwiMTA3XCIsXCJDb2xvclwiOntcIiRpZFwiOlwiMTA4XCIsXCJBXCI6MjU1LFwiUlwiOjAsXCJHXCI6MCxcIkJcIjowfX0sXCJIb3Jpem9udGFsQWxpZ25tZW50XCI6MCxcIklzVmlzaWJsZVwiOnRydWV9LFwiRGF0ZVN0eWxlXCI6e1wiJGlkXCI6XCIxMDlcIixcIkZvbnRTZXR0aW5nc1wiOntcIiRpZFwiOlwiMTEwXCIsXCJGb250U2l6ZVwiOjEwLFwiRm9udE5hbWVcIjpcIkNhbGlicmlcIixcIklzQm9sZFwiOmZhbHNlLFwiSXNJdGFsaWNcIjpmYWxzZSxcIklzVW5kZXJsaW5lZFwiOmZhbHNlfSxcIkZvcmVncm91bmRcIjp7XCIkaWRcIjpcIjExMVwiLFwiQ29sb3JcIjp7XCIkaWRcIjpcIjExMlwiLFwiQVwiOjI1NSxcIlJcIjoxNCxcIkdcIjo0MCxcIkJcIjo2NX19LFwiSG9yaXpvbnRhbEFsaWdubWVudFwiOjAsXCJJc1Zpc2libGVcIjp0cnVlfSxcIkRhdGVGb3JtYXRcIjp7XCIkaWRcIjpcIjExM1wiLFwiRm9ybWF0U3RyaW5nXCI6XCJNTU0gZCwgeXl5eVwiLFwiU2VwYXJhdG9yXCI6XCIvXCIsXCJVc2VJbnRlcm5hdGlvbmFsRGF0ZUZvcm1hdFwiOmZhbHNlLFwiRGF0ZUlzVmlzaWJsZVwiOnRydWUsXCJUaW1lSXNWaXNpYmxlXCI6ZmFsc2UsXCJIb3VyRGlnaXRzXCI6MSxcIkFtUG1EZXNpZ25hdG9yXCI6MixcIlRyaW0wME1pbnV0ZXNcIjpmYWxzZX0sXCJXZWVrTnVtYmVyaW5nXCI6e1wiJGlkXCI6XCIxMTRcIixcIkZvcm1hdFwiOjAsXCJJc1Zpc2libGVcIjpmYWxzZSxcIkxhc3RLbm93blZpc2liaWxpdHlTdGF0ZVwiOmZhbHNlfX0sXCJNb3RTdHlsZVwiOntcIiRpZFwiOlwiMTE1XCIsXCJTaGFwZVwiOjIsXCJTaGFwZVNpemVcIjoxLFwiRGV0YWlsc1NwYWNpbmdcIjowLjAsXCJQYWRkaW5nXCI6e1wiJGlkXCI6XCIxMTZcIixcIlRvcFwiOjUuMCxcIkxlZnRcIjozLjAsXCJSaWdodFwiOjAuMCxcIkJvdHRvbVwiOjIuMH0sXCJQb3NpdGlvbk9uVGFza1wiOjEsXCJTaGFwZVN0eWxlXCI6e1wiJGlkXCI6XCIxMTdcIixcIk1hcmdpblwiOntcIiRpZFwiOlwiMTE4XCIsXCJUb3BcIjowLjAsXCJMZWZ0XCI6MC4wLFwiUmlnaHRcIjowLjAsXCJCb3R0b21cIjowLjB9LFwiUGFkZGluZ1wiOntcIiRpZFwiOlwiMTE5XCIsXCJUb3BcIjowLjAsXCJMZWZ0XCI6MC4wLFwiUmlnaHRcIjowLjAsXCJCb3R0b21cIjowLjB9LFwiQmFja2dyb3VuZFwiOntcIiRpZFwiOlwiMTIwXCIsXCJDb2xvclwiOntcIiRpZFwiOlwiMTIxXCIsXCJBXCI6MjU1LFwiUlwiOjIzMyxcIkdcIjoxMTMsXCJCXCI6NTB9fSxcIklzVmlzaWJsZVwiOnRydWUsXCJXaWR0aFwiOjEzLjAsXCJIZWlnaHRcIjoxMy4wLFwiQm9yZGVyU3R5bGVcIjp7XCIkaWRcIjpcIjEyMlwiLFwiTGluZVN0eWxlXCI6e1wiJGlkXCI6XCIxMjNcIixcIkxpbmVDb2xvclwiOntcIiRpZFwiOlwiMTI0XCIsXCJDb2xvclwiOntcIiRpZFwiOlwiMTI1XCIsXCJBXCI6MjU1LFwiUlwiOjIzNCxcIkdcIjoyMixcIkJcIjozMH19LFwiTGluZVdlaWdodFwiOjIuMCxcIkxpbmVUeXBlXCI6MH0sXCJJc1Zpc2libGVcIjpmYWxzZX19LFwiVGl0bGVTdHlsZVwiOntcIiRpZFwiOlwiMTI2XCIsXCJGb250U2V0dGluZ3NcIjp7XCIkaWRcIjpcIjEyN1wiLFwiRm9udFNpemVcIjoxMSxcIkZvbnROYW1lXCI6XCJDYWxpYnJpXCIsXCJJc0JvbGRcIjp0cnVlLFwiSXNJdGFsaWNcIjpmYWxzZSxcIklzVW5kZXJsaW5lZFwiOmZhbHNlfSxcIkZvcmVncm91bmRcIjp7XCIkaWRcIjpcIjEyOFwiLFwiQ29sb3JcIjp7XCIkaWRcIjpcIjEyOVwiLFwiQVwiOjI1NSxcIlJcIjowLFwiR1wiOjAsXCJCXCI6MH19LFwiSG9yaXpvbnRhbEFsaWdubWVudFwiOjAsXCJJc1Zpc2libGVcIjp0cnVlfSxcIkRhdGVTdHlsZVwiOntcIiRpZFwiOlwiMTMwXCIsXCJGb250U2V0dGluZ3NcIjp7XCIkaWRcIjpcIjEzMVwiLFwiRm9udFNpemVcIjoxMCxcIkZvbnROYW1lXCI6XCJDYWxpYnJpXCIsXCJJc0JvbGRcIjpmYWxzZSxcIklzSXRhbGljXCI6ZmFsc2UsXCJJc1VuZGVybGluZWRcIjpmYWxzZX0sXCJGb3JlZ3JvdW5kXCI6e1wiJGlkXCI6XCIxMzJcIixcIkNvbG9yXCI6e1wiJGlkXCI6XCIxMzNcIixcIkFcIjoyNTUsXCJSXCI6MTQsXCJHXCI6NDAsXCJCXCI6NjV9fSxcIkhvcml6b250YWxBbGlnbm1lbnRcIjowLFwiSXNWaXNpYmxlXCI6dHJ1ZX0sXCJEYXRlRm9ybWF0XCI6e1wiJGlkXCI6XCIxMzRcIixcIkZvcm1hdFN0cmluZ1wiOlwiTU1NIGQsIHl5eXlcIixcIlNlcGFyYXRvclwiOlwiL1wiLFwiVXNlSW50ZXJuYXRpb25hbERhdGVGb3JtYXRcIjpmYWxzZSxcIkRhdGVJc1Zpc2libGVcIjp0cnVlLFwiVGltZUlzVmlzaWJsZVwiOmZhbHNlLFwiSG91ckRpZ2l0c1wiOjEsXCJBbVBtRGVzaWduYXRvclwiOjIsXCJUcmltMDBNaW51dGVzXCI6ZmFsc2V9LFwiV2Vla051bWJlcmluZ1wiOntcIiRpZFwiOlwiMTM1XCIsXCJGb3JtYXRcIjowLFwiSXNWaXNpYmxlXCI6ZmFsc2UsXCJMYXN0S25vd25WaXNpYmlsaXR5U3RhdGVcIjpmYWxzZX19LFwiU3dpbWxhbmVWMlN0eWxlXCI6e1wiJGlkXCI6XCIxMzZcIixcIlN0eWxlSWRcIjpcIjMzMmNmYjEzLWI0MDEtNGVjMy1iNjU1LTczOTY4ZDA0ZDc0OVwiLFwiTmFtZVwiOlwiU3dpbWxhbmUgU3R5bGUgMVwiLFwiSGVhZGVyU3R5bGVcIjp7XCIkaWRcIjpcIjEzN1wiLFwiVGV4dFN0eWxlXCI6e1wiJGlkXCI6XCIxMzhcIixcIkZvbnRTZXR0aW5nc1wiOntcIiRpZFwiOlwiMTM5XCIsXCJGb250U2l6ZVwiOjExLFwiRm9udE5hbWVcIjpcIkNhbGlicmlcIixcIklzQm9sZFwiOmZhbHNlLFwiSXNJdGFsaWNcIjpmYWxzZSxcIklzVW5kZXJsaW5lZFwiOmZhbHNlfSxcIkZvcmVncm91bmRcIjp7XCIkaWRcIjpcIjE0MFwiLFwiQ29sb3JcIjp7XCIkaWRcIjpcIjE0MVwiLFwiQVwiOjI1NSxcIlJcIjoyNTUsXCJHXCI6MjU1LFwiQlwiOjI1NX19LFwiSG9yaXpvbnRhbEFsaWdubWVudFwiOjAsXCJJc1Zpc2libGVcIjp0cnVlfSxcIlJlY3RhbmdsZVN0eWxlXCI6e1wiJGlkXCI6XCIxNDJcIixcIk1hcmdpblwiOntcIiRpZFwiOlwiMTQzXCIsXCJUb3BcIjowLjAsXCJMZWZ0XCI6MC4wLFwiUmlnaHRcIjowLjAsXCJCb3R0b21cIjowLjB9LFwiUGFkZGluZ1wiOntcIiRpZFwiOlwiMTQ0XCIsXCJUb3BcIjowLjAsXCJMZWZ0XCI6MC4wLFwiUmlnaHRcIjowLjAsXCJCb3R0b21cIjowLjB9LFwiQmFja2dyb3VuZFwiOntcIiRpZFwiOlwiMTQ1XCIsXCJDb2xvclwiOntcIiRpZFwiOlwiMTQ2XCIsXCJBXCI6MjU1LFwiUlwiOjIxLFwiR1wiOjk2LFwiQlwiOjEzMH19LFwiSXNWaXNpYmxlXCI6dHJ1ZSxcIldpZHRoXCI6MC4wLFwiSGVpZ2h0XCI6MC4wLFwiQm9yZGVyU3R5bGVcIjp7XCIkaWRcIjpcIjE0N1wiLFwiTGluZVN0eWxlXCI6e1wiJGlkXCI6XCIxNDhcIixcIkxpbmVDb2xvclwiOntcIiRpZFwiOlwiMTQ5XCIsXCJDb2xvclwiOntcIiRpZFwiOlwiMTUwXCIsXCJBXCI6MjU1LFwiUlwiOjI1NSxcIkdcIjoyNTUsXCJCXCI6MjU1fX0sXCJMaW5lV2VpZ2h0XCI6MC4wLFwiTGluZVR5cGVcIjowfSxcIklzVmlzaWJsZVwiOmZhbHNlfX19LFwiQmFja2dyb3VuZFN0eWxlXCI6e1wiJGlkXCI6XCIxNTFcIixcIk1hcmdpblwiOntcIiRpZFwiOlwiMTUyXCIsXCJUb3BcIjowLjAsXCJMZWZ0XCI6MC4wLFwiUmlnaHRcIjowLjAsXCJCb3R0b21cIjowLjB9LFwiUGFkZGluZ1wiOntcIiRpZFwiOlwiMTUzXCIsXCJUb3BcIjowLjAsXCJMZWZ0XCI6MC4wLFwiUmlnaHRcIjowLjAsXCJCb3R0b21cIjowLjB9LFwiQmFja2dyb3VuZFwiOntcIiRpZFwiOlwiMTU0XCIsXCJDb2xvclwiOntcIiRpZFwiOlwiMTU1XCIsXCJBXCI6NTEsXCJSXCI6MjAwLFwiR1wiOjIwMCxcIkJcIjoyMDB9fSxcIklzVmlzaWJsZVwiOnRydWUsXCJXaWR0aFwiOjAuMCxcIkhlaWdodFwiOjAuMCxcIkJvcmRlclN0eWxlXCI6e1wiJGlkXCI6XCIxNTZcIixcIkxpbmVTdHlsZVwiOntcIiRpZFwiOlwiMTU3XCIsXCJMaW5lQ29sb3JcIjp7XCIkaWRcIjpcIjE1OFwiLFwiQ29sb3JcIjp7XCIkaWRcIjpcIjE1OVwiLFwiQVwiOjI1NSxcIlJcIjoyMzQsXCJHXCI6MjIsXCJCXCI6MzB9fSxcIkxpbmVXZWlnaHRcIjoyLjAsXCJMaW5lVHlwZVwiOjB9LFwiSXNWaXNpYmxlXCI6ZmFsc2V9fSxcIklzQWJvdmVUaW1lYmFuZFwiOmZhbHNlLFwiU3BhY2luZ1wiOjMsXCJEZWZhdWx0U3dpbWxhbmVBY3Rpdml0eVN0eWxlXCI6e1wiJGlkXCI6XCIxNjBcIixcIkhlYWRlclN0eWxlXCI6e1wiJGlkXCI6XCIxNjFcIixcIlRleHRTdHlsZVwiOntcIiRpZFwiOlwiMTYyXCIsXCJGb250U2V0dGluZ3NcIjp7XCIkaWRcIjpcIjE2M1wiLFwiRm9udFNpemVcIjoxMSxcIkZvbnROYW1lXCI6XCJDYWxpYnJpXCIsXCJJc0JvbGRcIjpmYWxzZSxcIklzSXRhbGljXCI6ZmFsc2UsXCJJc1VuZGVybGluZWRcIjpmYWxzZX0sXCJGb3JlZ3JvdW5kXCI6e1wiJGlkXCI6XCIxNjRcIixcIkNvbG9yXCI6e1wiJGlkXCI6XCIxNjVcIixcIkFcIjoyNTUsXCJSXCI6MCxcIkdcIjowLFwiQlwiOjB9fSxcIkhvcml6b250YWxBbGlnbm1lbnRcIjowLFwiSXNWaXNpYmxlXCI6dHJ1ZX0sXCJSZWN0YW5nbGVTdHlsZVwiOntcIiRpZFwiOlwiMTY2XCIsXCJNYXJnaW5cIjp7XCIkaWRcIjpcIjE2N1wiLFwiVG9wXCI6MC4wLFwiTGVmdFwiOjAuMCxcIlJpZ2h0XCI6MC4wLFwiQm90dG9tXCI6MC4wfSxcIlBhZGRpbmdcIjp7XCIkaWRcIjpcIjE2OFwiLFwiVG9wXCI6MC4wLFwiTGVmdFwiOjAuMCxcIlJpZ2h0XCI6MC4wLFwiQm90dG9tXCI6MC4wfSxcIkJhY2tncm91bmRcIjp7XCIkaWRcIjpcIjE2OVwiLFwiQ29sb3JcIjp7XCIkaWRcIjpcIjE3MFwiLFwiQVwiOjYzLFwiUlwiOjIxLFwiR1wiOjk2LFwiQlwiOjEzMH19LFwiSXNWaXNpYmxlXCI6dHJ1ZSxcIldpZHRoXCI6MC4wLFwiSGVpZ2h0XCI6MC4wLFwiQm9yZGVyU3R5bGVcIjp7XCIkaWRcIjpcIjE3MVwiLFwiTGluZVN0eWxlXCI6e1wiJGlkXCI6XCIxNzJcIixcIkxpbmVDb2xvclwiOntcIiRpZFwiOlwiMTczXCIsXCJDb2xvclwiOntcIiRpZFwiOlwiMTc0XCIsXCJBXCI6MjU1LFwiUlwiOjI1NSxcIkdcIjowLFwiQlwiOjB9fSxcIkxpbmVXZWlnaHRcIjowLjAsXCJMaW5lVHlwZVwiOjB9LFwiSXNWaXNpYmxlXCI6ZmFsc2V9fX0sXCJCYWNrZ3JvdW5kU3R5bGVcIjp7XCIkaWRcIjpcIjE3NVwiLFwiTWFyZ2luXCI6e1wiJGlkXCI6XCIxNzZcIixcIlRvcFwiOjAuMCxcIkxlZnRcIjowLjAsXCJSaWdodFwiOjAuMCxcIkJvdHRvbVwiOjAuMH0sXCJQYWRkaW5nXCI6e1wiJGlkXCI6XCIxNzdcIixcIlRvcFwiOjAuMCxcIkxlZnRcIjowLjAsXCJSaWdodFwiOjAuMCxcIkJvdHRvbVwiOjAuMH0sXCJCYWNrZ3JvdW5kXCI6e1wiJGlkXCI6XCIxNzhcIixcIkNvbG9yXCI6e1wiJGlkXCI6XCIxNzlcIixcIkFcIjo1MSxcIlJcIjoyMDAsXCJHXCI6MjAwLFwiQlwiOjIwMH19LFwiSXNWaXNpYmxlXCI6dHJ1ZSxcIldpZHRoXCI6MC4wLFwiSGVpZ2h0XCI6MC4wLFwiQm9yZGVyU3R5bGVcIjp7XCIkaWRcIjpcIjE4MFwiLFwiTGluZVN0eWxlXCI6e1wiJGlkXCI6XCIxODFcIixcIkxpbmVDb2xvclwiOntcIiRpZFwiOlwiMTgyXCIsXCJDb2xvclwiOntcIiRpZFwiOlwiMTgzXCIsXCJBXCI6MjU1LFwiUlwiOjIzNCxcIkdcIjoyMixcIkJcIjozMH19LFwiTGluZVdlaWdodFwiOjIuMCxcIkxpbmVUeXBlXCI6MH0sXCJJc1Zpc2libGVcIjpmYWxzZX19fSxcIkRlZmF1bHRTd2ltbGFuZU1pbGVzdG9uZVN0eWxlXCI6e1wiJGlkXCI6XCIxODRcIixcIlRpdGxlUG9zaXRpb25cIjowLFwiRGF0ZVBvc2l0aW9uXCI6MixcIlNoYXBlVHlwZVwiOjEsXCJTaGFwZVNpemVcIjowLFwiU3BhY2luZ1wiOjUsXCJTaGFwZVN0eWxlXCI6e1wiJGlkXCI6XCIxODVcIixcIk1hcmdpblwiOntcIiRpZFwiOlwiMTg2XCIsXCJUb3BcIjowLjAsXCJMZWZ0XCI6MC4wLFwiUmlnaHRcIjowLjAsXCJCb3R0b21cIjowLjB9LFwiUGFkZGluZ1wiOntcIiRpZFwiOlwiMTg3XCIsXCJUb3BcIjowLjAsXCJMZWZ0XCI6MC4wLFwiUmlnaHRcIjowLjAsXCJCb3R0b21cIjowLjB9LFwiQmFja2dyb3VuZFwiOntcIiRpZFwiOlwiMTg4XCIsXCJDb2xvclwiOntcIiRpZFwiOlwiMTg5XCIsXCJBXCI6MjU1LFwiUlwiOjIxLFwiR1wiOjk2LFwiQlwiOjEzMH19LFwiSXNWaXNpYmxlXCI6dHJ1ZSxcIldpZHRoXCI6MTIuMCxcIkhlaWdodFwiOjE0LjAsXCJCb3JkZXJTdHlsZVwiOntcIiRpZFwiOlwiMTkwXCIsXCJMaW5lU3R5bGVcIjp7XCIkaWRcIjpcIjE5MVwiLFwiTGluZUNvbG9yXCI6e1wiJGlkXCI6XCIxOTJcIixcIkNvbG9yXCI6e1wiJGlkXCI6XCIxOTNcIixcIkFcIjoyNTUsXCJSXCI6MjM0LFwiR1wiOjIyLFwiQlwiOjMwfX0sXCJMaW5lV2VpZ2h0XCI6Mi4wLFwiTGluZVR5cGVcIjowfSxcIklzVmlzaWJsZVwiOmZhbHNlfX0sXCJUaXRsZVN0eWxlXCI6e1wiJGlkXCI6XCIxOTRcIixcIkZvbnRTZXR0aW5nc1wiOntcIiRpZFwiOlwiMTk1XCIsXCJGb250U2l6ZVwiOjExLFwiRm9udE5hbWVcIjpcIkNhbGlicmlcIixcIklzQm9sZFwiOmZhbHNlLFwiSXNJdGFsaWNcIjpmYWxzZSxcIklzVW5kZXJsaW5lZFwiOmZhbHNlfSxcIkZvcmVncm91bmRcIjp7XCIkaWRcIjpcIjE5NlwiLFwiQ29sb3JcIjp7XCIkaWRcIjpcIjE5N1wiLFwiQVwiOjI1NSxcIlJcIjowLFwiR1wiOjAsXCJCXCI6MH19LFwiSG9yaXpvbnRhbEFsaWdubWVudFwiOjIsXCJJc1Zpc2libGVcIjp0cnVlfSxcIkRhdGVTdHlsZVwiOntcIiRpZFwiOlwiMTk4XCIsXCJGb250U2V0dGluZ3NcIjp7XCIkaWRcIjpcIjE5OVwiLFwiRm9udFNpemVcIjoxMCxcIkZvbnROYW1lXCI6XCJDYWxpYnJpXCIsXCJJc0JvbGRcIjpmYWxzZSxcIklzSXRhbGljXCI6ZmFsc2UsXCJJc1VuZGVybGluZWRcIjpmYWxzZX0sXCJGb3JlZ3JvdW5kXCI6e1wiJGlkXCI6XCIyMDBcIixcIkNvbG9yXCI6e1wiJGlkXCI6XCIyMDFcIixcIkFcIjoyNTUsXCJSXCI6MTQsXCJHXCI6NDAsXCJCXCI6NjV9fSxcIkhvcml6b250YWxBbGlnbm1lbnRcIjowLFwiSXNWaXNpYmxlXCI6dHJ1ZX0sXCJEYXRlRm9ybWF0XCI6e1wiJGlkXCI6XCIyMD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AzXCIsXCJGb3JtYXRcIjowLFwiSXNWaXNpYmxlXCI6ZmFsc2UsXCJMYXN0S25vd25WaXNpYmlsaXR5U3RhdGVcIjpmYWxzZX19LFwiRGVmYXVsdFN3aW1sYW5lVGFza1N0eWxlXCI6e1wiJGlkXCI6XCIyMDRcIixcIlNoYXBlXCI6MSxcIlNoYXBlVGhpY2tuZXNzXCI6MCxcIkR1cmF0aW9uRm9ybWF0XCI6MCxcIlBlcmNlbnRhZ2VDb21wbGV0ZVRleHRTdHlsZVwiOntcIiRpZFwiOlwiMjA1XCIsXCJGb250U2V0dGluZ3NcIjp7XCIkaWRcIjpcIjIwNlwiLFwiRm9udFNpemVcIjoxMCxcIkZvbnROYW1lXCI6XCJDYWxpYnJpXCIsXCJJc0JvbGRcIjpmYWxzZSxcIklzSXRhbGljXCI6ZmFsc2UsXCJJc1VuZGVybGluZWRcIjpmYWxzZX0sXCJGb3JlZ3JvdW5kXCI6e1wiJGlkXCI6XCIyMDdcIixcIkNvbG9yXCI6e1wiJGlkXCI6XCIyMDhcIixcIkFcIjoyNTUsXCJSXCI6MjMyLFwiR1wiOjIzMixcIkJcIjoyMzJ9fSxcIkhvcml6b250YWxBbGlnbm1lbnRcIjoxLFwiSXNWaXNpYmxlXCI6dHJ1ZX0sXCJQZXJjZW50YWdlQ29tcGxldGVIaWdobGlnaHRTdHlsZVwiOntcIiRpZFwiOlwiMjA5XCIsXCJCYWNrZ3JvdW5kXCI6e1wiJGlkXCI6XCIyMTBcIixcIkNvbG9yXCI6e1wiJGlkXCI6XCIyMTFcIixcIkFcIjo4OSxcIlJcIjowLFwiR1wiOjAsXCJCXCI6MH19fSxcIkR1cmF0aW9uU3R5bGVcIjp7XCIkaWRcIjpcIjIxMlwiLFwiRm9udFNldHRpbmdzXCI6e1wiJGlkXCI6XCIyMTNcIixcIkZvbnRTaXplXCI6MTAsXCJGb250TmFtZVwiOlwiQ2FsaWJyaVwiLFwiSXNCb2xkXCI6ZmFsc2UsXCJJc0l0YWxpY1wiOmZhbHNlLFwiSXNVbmRlcmxpbmVkXCI6ZmFsc2V9LFwiRm9yZWdyb3VuZFwiOntcIiRpZFwiOlwiMjE0XCIsXCJDb2xvclwiOntcIiRpZFwiOlwiMjE1XCIsXCJBXCI6MjU1LFwiUlwiOjIzNyxcIkdcIjoxMjUsXCJCXCI6NDl9fSxcIkhvcml6b250YWxBbGlnbm1lbnRcIjowLFwiSXNWaXNpYmxlXCI6ZmFsc2V9LFwiTWFyZ2luXCI6e1wiJGlkXCI6XCIyMTZcIixcIlRvcFwiOjAuMCxcIkxlZnRcIjowLjAsXCJSaWdodFwiOjAuMCxcIkJvdHRvbVwiOjAuMH0sXCJTdGFydERhdGVQb3NpdGlvblwiOjMsXCJFbmREYXRlUG9zaXRpb25cIjozLFwiVGl0bGVQb3NpdGlvblwiOjQsXCJEdXJhdGlvblBvc2l0aW9uXCI6MCxcIlBlcmNlbnRhZ2VDb21wbGV0ZWRQb3NpdGlvblwiOjIsXCJTcGFjaW5nXCI6MyxcIkJhc2VsaW5lU3R5bGVcIjp7XCIkaWRcIjpcIjIxN1wiLFwiQmFzZWxpbmVTaGFwZVN0eWxlXCI6e1wiJGlkXCI6XCIyMThcIixcIk1hcmdpblwiOntcIiRpZFwiOlwiMjE5XCIsXCJUb3BcIjowLjAsXCJMZWZ0XCI6MC4wLFwiUmlnaHRcIjowLjAsXCJCb3R0b21cIjowLjB9LFwiUGFkZGluZ1wiOntcIiRpZFwiOlwiMjIwXCIsXCJUb3BcIjowLjAsXCJMZWZ0XCI6MC4wLFwiUmlnaHRcIjowLjAsXCJCb3R0b21cIjowLjB9LFwiQmFja2dyb3VuZFwiOntcIiRpZFwiOlwiMjIxXCIsXCJDb2xvclwiOntcIiRpZFwiOlwiMjIyXCIsXCJBXCI6MTUzLFwiUlwiOjAsXCJHXCI6MCxcIkJcIjowfX0sXCJJc1Zpc2libGVcIjpmYWxzZSxcIldpZHRoXCI6MC4wLFwiSGVpZ2h0XCI6MC4wLFwiQm9yZGVyU3R5bGVcIjp7XCIkaWRcIjpcIjIyM1wiLFwiTGluZVN0eWxlXCI6e1wiJGlkXCI6XCIyMjRcIixcIkxpbmVDb2xvclwiOntcIiRpZFwiOlwiMjI1XCIsXCJDb2xvclwiOntcIiRpZFwiOlwiMjI2XCIsXCJBXCI6MjU1LFwiUlwiOjI1NSxcIkdcIjowLFwiQlwiOjB9fSxcIkxpbmVXZWlnaHRcIjoyLjAsXCJMaW5lVHlwZVwiOjB9LFwiSXNWaXNpYmxlXCI6ZmFsc2V9fX0sXCJTaGFwZVN0eWxlXCI6e1wiJGlkXCI6XCIyMjdcIixcIk1hcmdpblwiOntcIiRpZFwiOlwiMjI4XCIsXCJUb3BcIjowLjAsXCJMZWZ0XCI6NC4wLFwiUmlnaHRcIjo0LjAsXCJCb3R0b21cIjowLjB9LFwiUGFkZGluZ1wiOntcIiRpZFwiOlwiMjI5XCIsXCJUb3BcIjowLjAsXCJMZWZ0XCI6MC4wLFwiUmlnaHRcIjowLjAsXCJCb3R0b21cIjowLjB9LFwiQmFja2dyb3VuZFwiOntcIiRpZFwiOlwiMjMwXCIsXCJDb2xvclwiOntcIiRpZFwiOlwiMjMxXCIsXCJBXCI6MjU1LFwiUlwiOjIxLFwiR1wiOjk2LFwiQlwiOjEzMH19LFwiSXNWaXNpYmxlXCI6dHJ1ZSxcIldpZHRoXCI6MC4wLFwiSGVpZ2h0XCI6MTAuMCxcIkJvcmRlclN0eWxlXCI6e1wiJGlkXCI6XCIyMzJcIixcIkxpbmVTdHlsZVwiOntcIiRpZFwiOlwiMjMzXCIsXCJMaW5lQ29sb3JcIjp7XCIkaWRcIjpcIjIzNFwiLFwiQ29sb3JcIjp7XCIkaWRcIjpcIjIzNVwiLFwiQVwiOjI1NSxcIlJcIjoyMzQsXCJHXCI6MjIsXCJCXCI6MzB9fSxcIkxpbmVXZWlnaHRcIjoyLjAsXCJMaW5lVHlwZVwiOjB9LFwiSXNWaXNpYmxlXCI6ZmFsc2V9fSxcIlRpdGxlU3R5bGVcIjp7XCIkaWRcIjpcIjIzNlwiLFwiRm9udFNldHRpbmdzXCI6e1wiJGlkXCI6XCIyMzdcIixcIkZvbnRTaXplXCI6MTEsXCJGb250TmFtZVwiOlwiQ2FsaWJyaVwiLFwiSXNCb2xkXCI6ZmFsc2UsXCJJc0l0YWxpY1wiOmZhbHNlLFwiSXNVbmRlcmxpbmVkXCI6ZmFsc2V9LFwiRm9yZWdyb3VuZFwiOntcIiRpZFwiOlwiMjM4XCIsXCJDb2xvclwiOntcIiRpZFwiOlwiMjM5XCIsXCJBXCI6MjU1LFwiUlwiOjAsXCJHXCI6MCxcIkJcIjowfX0sXCJIb3Jpem9udGFsQWxpZ25tZW50XCI6MCxcIklzVmlzaWJsZVwiOnRydWV9LFwiRGF0ZVN0eWxlXCI6e1wiJGlkXCI6XCIyNDBcIixcIkZvbnRTZXR0aW5nc1wiOntcIiRpZFwiOlwiMjQxXCIsXCJGb250U2l6ZVwiOjEwLFwiRm9udE5hbWVcIjpcIkNhbGlicmlcIixcIklzQm9sZFwiOmZhbHNlLFwiSXNJdGFsaWNcIjpmYWxzZSxcIklzVW5kZXJsaW5lZFwiOmZhbHNlfSxcIkZvcmVncm91bmRcIjp7XCIkaWRcIjpcIjI0MlwiLFwiQ29sb3JcIjp7XCIkaWRcIjpcIjI0M1wiLFwiQVwiOjI1NSxcIlJcIjoxNCxcIkdcIjo0MCxcIkJcIjo2NX19LFwiSG9yaXpvbnRhbEFsaWdubWVudFwiOjIsXCJJc1Zpc2libGVcIjp0cnVlfSxcIkRhdGVGb3JtYXRcIjp7XCIkaWRcIjpcIjI0N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yNDVcIixcIkZvcm1hdFwiOjAsXCJJc1Zpc2libGVcIjpmYWxzZSxcIkxhc3RLbm93blZpc2liaWxpdHlTdGF0ZVwiOmZhbHNlfX0sXCJEZWZhdWx0U3dpbWxhbmVNb3RTdHlsZVwiOntcIiRpZFwiOlwiMjQ2XCIsXCJTaGFwZVwiOjEsXCJTaGFwZVNpemVcIjowLFwiRGV0YWlsc1NwYWNpbmdcIjowLjAsXCJQYWRkaW5nXCI6e1wiJGlkXCI6XCIyNDdcIixcIlRvcFwiOjUuMCxcIkxlZnRcIjozLjAsXCJSaWdodFwiOjAuMCxcIkJvdHRvbVwiOjIuMH0sXCJQb3NpdGlvbk9uVGFza1wiOjEsXCJTaGFwZVN0eWxlXCI6e1wiJGlkXCI6XCIyNDhcIixcIk1hcmdpblwiOntcIiRpZFwiOlwiMjQ5XCIsXCJUb3BcIjowLjAsXCJMZWZ0XCI6MC4wLFwiUmlnaHRcIjowLjAsXCJCb3R0b21cIjowLjB9LFwiUGFkZGluZ1wiOntcIiRpZFwiOlwiMjUwXCIsXCJUb3BcIjowLjAsXCJMZWZ0XCI6MC4wLFwiUmlnaHRcIjowLjAsXCJCb3R0b21cIjowLjB9LFwiQmFja2dyb3VuZFwiOntcIiRpZFwiOlwiMjUxXCIsXCJDb2xvclwiOntcIiRpZFwiOlwiMjUyXCIsXCJBXCI6MjU1LFwiUlwiOjExLFwiR1wiOjQ4LFwiQlwiOjY1fX0sXCJJc1Zpc2libGVcIjp0cnVlLFwiV2lkdGhcIjoxMi4wLFwiSGVpZ2h0XCI6MTQuMCxcIkJvcmRlclN0eWxlXCI6e1wiJGlkXCI6XCIyNTNcIixcIkxpbmVTdHlsZVwiOntcIiRpZFwiOlwiMjU0XCIsXCJMaW5lQ29sb3JcIjp7XCIkaWRcIjpcIjI1NVwiLFwiQ29sb3JcIjp7XCIkaWRcIjpcIjI1NlwiLFwiQVwiOjI1NSxcIlJcIjoyNTUsXCJHXCI6MCxcIkJcIjowfX0sXCJMaW5lV2VpZ2h0XCI6MC4wLFwiTGluZVR5cGVcIjowfSxcIklzVmlzaWJsZVwiOmZhbHNlfX0sXCJUaXRsZVN0eWxlXCI6e1wiJGlkXCI6XCIyNTdcIixcIkZvbnRTZXR0aW5nc1wiOntcIiRpZFwiOlwiMjU4XCIsXCJGb250U2l6ZVwiOjExLFwiRm9udE5hbWVcIjpcIkNhbGlicmlcIixcIklzQm9sZFwiOmZhbHNlLFwiSXNJdGFsaWNcIjpmYWxzZSxcIklzVW5kZXJsaW5lZFwiOmZhbHNlfSxcIkZvcmVncm91bmRcIjp7XCIkaWRcIjpcIjI1OVwiLFwiQ29sb3JcIjp7XCIkaWRcIjpcIjI2MFwiLFwiQVwiOjI1NSxcIlJcIjowLFwiR1wiOjAsXCJCXCI6MH19LFwiSG9yaXpvbnRhbEFsaWdubWVudFwiOjEsXCJJc1Zpc2libGVcIjp0cnVlfSxcIkRhdGVTdHlsZVwiOntcIiRpZFwiOlwiMjYxXCIsXCJGb250U2V0dGluZ3NcIjp7XCIkaWRcIjpcIjI2MlwiLFwiRm9udFNpemVcIjoxMCxcIkZvbnROYW1lXCI6XCJDYWxpYnJpXCIsXCJJc0JvbGRcIjpmYWxzZSxcIklzSXRhbGljXCI6ZmFsc2UsXCJJc1VuZGVybGluZWRcIjpmYWxzZX0sXCJGb3JlZ3JvdW5kXCI6e1wiJGlkXCI6XCIyNjNcIixcIkNvbG9yXCI6e1wiJGlkXCI6XCIyNjRcIixcIkFcIjoyNTUsXCJSXCI6MTQsXCJHXCI6NDAsXCJCXCI6NjV9fSxcIkhvcml6b250YWxBbGlnbm1lbnRcIjoxLFwiSXNWaXNpYmxlXCI6dHJ1ZX0sXCJEYXRlRm9ybWF0XCI6e1wiJGlkXCI6XCIyNj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Y2XCIsXCJGb3JtYXRcIjowLFwiSXNWaXNpYmxlXCI6ZmFsc2UsXCJMYXN0S25vd25WaXNpYmlsaXR5U3RhdGVcIjpmYWxzZX19fSxcIl9hZGRpdGlvbmFsU3dpbWxhbmVWMlN0eWxlc1wiOlt7XCIkaWRcIjpcIjI2N1wiLFwiU3R5bGVJZFwiOlwiOTg1MTNlMTAtNTUxYy00ZjMwLWFjMTEtYTA2OTBlOTAzMTM0XCIsXCJOYW1lXCI6XCJTd2ltbGFuZSBTdHlsZSAyXCIsXCJIZWFkZXJTdHlsZVwiOntcIiRpZFwiOlwiMjY4XCIsXCJUZXh0U3R5bGVcIjp7XCIkaWRcIjpcIjI2OVwiLFwiRm9udFNldHRpbmdzXCI6e1wiJGlkXCI6XCIyNzBcIixcIkZvbnRTaXplXCI6MTEsXCJGb250TmFtZVwiOlwiQ2FsaWJyaVwiLFwiSXNCb2xkXCI6ZmFsc2UsXCJJc0l0YWxpY1wiOmZhbHNlLFwiSXNVbmRlcmxpbmVkXCI6ZmFsc2V9LFwiRm9yZWdyb3VuZFwiOntcIiRpZFwiOlwiMjcxXCIsXCJDb2xvclwiOntcIiRpZFwiOlwiMjcyXCIsXCJBXCI6MjU1LFwiUlwiOjI1NSxcIkdcIjoyNTUsXCJCXCI6MjU1fX0sXCJIb3Jpem9udGFsQWxpZ25tZW50XCI6MSxcIklzVmlzaWJsZVwiOnRydWV9LFwiUmVjdGFuZ2xlU3R5bGVcIjp7XCIkaWRcIjpcIjI3M1wiLFwiTWFyZ2luXCI6e1wiJGlkXCI6XCIyNzRcIixcIlRvcFwiOjAuMCxcIkxlZnRcIjowLjAsXCJSaWdodFwiOjAuMCxcIkJvdHRvbVwiOjAuMH0sXCJQYWRkaW5nXCI6e1wiJGlkXCI6XCIyNzVcIixcIlRvcFwiOjAuMCxcIkxlZnRcIjowLjAsXCJSaWdodFwiOjAuMCxcIkJvdHRvbVwiOjAuMH0sXCJCYWNrZ3JvdW5kXCI6e1wiJGlkXCI6XCIyNzZcIixcIkNvbG9yXCI6e1wiJGlkXCI6XCIyNzdcIixcIkFcIjoyNTUsXCJSXCI6MjMzLFwiR1wiOjExMyxcIkJcIjo1MH19LFwiSXNWaXNpYmxlXCI6dHJ1ZSxcIldpZHRoXCI6MC4wLFwiSGVpZ2h0XCI6MC4wLFwiQm9yZGVyU3R5bGVcIjp7XCIkaWRcIjpcIjI3OFwiLFwiTGluZVN0eWxlXCI6e1wiJGlkXCI6XCIyNzlcIixcIkxpbmVDb2xvclwiOntcIiRpZFwiOlwiMjgwXCIsXCJDb2xvclwiOntcIiRpZFwiOlwiMjgxXCIsXCJBXCI6MjU1LFwiUlwiOjI1NSxcIkdcIjoyNTUsXCJCXCI6MjU1fX0sXCJMaW5lV2VpZ2h0XCI6MC4wLFwiTGluZVR5cGVcIjowfSxcIklzVmlzaWJsZVwiOmZhbHNlfX19LFwiQmFja2dyb3VuZFN0eWxlXCI6e1wiJGlkXCI6XCIyODJcIixcIk1hcmdpblwiOntcIiRpZFwiOlwiMjgzXCIsXCJUb3BcIjowLjAsXCJMZWZ0XCI6MC4wLFwiUmlnaHRcIjowLjAsXCJCb3R0b21cIjowLjB9LFwiUGFkZGluZ1wiOntcIiRpZFwiOlwiMjg0XCIsXCJUb3BcIjowLjAsXCJMZWZ0XCI6MC4wLFwiUmlnaHRcIjowLjAsXCJCb3R0b21cIjowLjB9LFwiQmFja2dyb3VuZFwiOntcIiRpZFwiOlwiMjg1XCIsXCJDb2xvclwiOntcIiRpZFwiOlwiMjg2XCIsXCJBXCI6NTEsXCJSXCI6MjAwLFwiR1wiOjIwMCxcIkJcIjoyMDB9fSxcIklzVmlzaWJsZVwiOnRydWUsXCJXaWR0aFwiOjAuMCxcIkhlaWdodFwiOjAuMCxcIkJvcmRlclN0eWxlXCI6e1wiJGlkXCI6XCIyODdcIixcIkxpbmVTdHlsZVwiOntcIiRpZFwiOlwiMjg4XCIsXCJMaW5lQ29sb3JcIjp7XCIkaWRcIjpcIjI4OVwiLFwiQ29sb3JcIjp7XCIkaWRcIjpcIjI5MFwiLFwiQVwiOjI1NSxcIlJcIjoyMzQsXCJHXCI6MjIsXCJCXCI6MzB9fSxcIkxpbmVXZWlnaHRcIjoyLjAsXCJMaW5lVHlwZVwiOjB9LFwiSXNWaXNpYmxlXCI6ZmFsc2V9fSxcIklzQWJvdmVUaW1lYmFuZFwiOmZhbHNlLFwiU3BhY2luZ1wiOjMsXCJEZWZhdWx0U3dpbWxhbmVBY3Rpdml0eVN0eWxlXCI6e1wiJGlkXCI6XCIyOTFcIixcIkhlYWRlclN0eWxlXCI6e1wiJGlkXCI6XCIyOTJcIixcIlRleHRTdHlsZVwiOntcIiRpZFwiOlwiMjkzXCIsXCJGb250U2V0dGluZ3NcIjp7XCIkaWRcIjpcIjI5NFwiLFwiRm9udFNpemVcIjoxMSxcIkZvbnROYW1lXCI6XCJDYWxpYnJpXCIsXCJJc0JvbGRcIjpmYWxzZSxcIklzSXRhbGljXCI6ZmFsc2UsXCJJc1VuZGVybGluZWRcIjpmYWxzZX0sXCJGb3JlZ3JvdW5kXCI6e1wiJGlkXCI6XCIyOTVcIixcIkNvbG9yXCI6e1wiJGlkXCI6XCIyOTZcIixcIkFcIjoyNTUsXCJSXCI6MCxcIkdcIjowLFwiQlwiOjB9fSxcIkhvcml6b250YWxBbGlnbm1lbnRcIjowLFwiSXNWaXNpYmxlXCI6dHJ1ZX0sXCJSZWN0YW5nbGVTdHlsZVwiOntcIiRpZFwiOlwiMjk3XCIsXCJNYXJnaW5cIjp7XCIkaWRcIjpcIjI5OFwiLFwiVG9wXCI6MC4wLFwiTGVmdFwiOjAuMCxcIlJpZ2h0XCI6MC4wLFwiQm90dG9tXCI6MC4wfSxcIlBhZGRpbmdcIjp7XCIkaWRcIjpcIjI5OVwiLFwiVG9wXCI6MC4wLFwiTGVmdFwiOjAuMCxcIlJpZ2h0XCI6MC4wLFwiQm90dG9tXCI6MC4wfSxcIkJhY2tncm91bmRcIjp7XCIkaWRcIjpcIjMwMFwiLFwiQ29sb3JcIjp7XCIkaWRcIjpcIjMwMVwiLFwiQVwiOjYzLFwiUlwiOjIzMyxcIkdcIjoxMTMsXCJCXCI6NTB9fSxcIklzVmlzaWJsZVwiOnRydWUsXCJXaWR0aFwiOjAuMCxcIkhlaWdodFwiOjAuMCxcIkJvcmRlclN0eWxlXCI6e1wiJGlkXCI6XCIzMDJcIixcIkxpbmVTdHlsZVwiOntcIiRpZFwiOlwiMzAzXCIsXCJMaW5lQ29sb3JcIjp7XCIkaWRcIjpcIjMwNFwiLFwiQ29sb3JcIjp7XCIkaWRcIjpcIjMwNVwiLFwiQVwiOjI1NSxcIlJcIjoyNTUsXCJHXCI6MjU1LFwiQlwiOjI1NX19LFwiTGluZVdlaWdodFwiOjAuMCxcIkxpbmVUeXBlXCI6MH0sXCJJc1Zpc2libGVcIjpmYWxzZX19fSxcIkJhY2tncm91bmRTdHlsZVwiOntcIiRpZFwiOlwiMzA2XCIsXCJNYXJnaW5cIjp7XCIkaWRcIjpcIjMwN1wiLFwiVG9wXCI6MC4wLFwiTGVmdFwiOjAuMCxcIlJpZ2h0XCI6MC4wLFwiQm90dG9tXCI6MC4wfSxcIlBhZGRpbmdcIjp7XCIkaWRcIjpcIjMwOFwiLFwiVG9wXCI6MC4wLFwiTGVmdFwiOjAuMCxcIlJpZ2h0XCI6MC4wLFwiQm90dG9tXCI6MC4wfSxcIkJhY2tncm91bmRcIjp7XCIkaWRcIjpcIjMwOVwiLFwiQ29sb3JcIjp7XCIkaWRcIjpcIjMxMFwiLFwiQVwiOjUxLFwiUlwiOjIwMCxcIkdcIjoyMDAsXCJCXCI6MjAwfX0sXCJJc1Zpc2libGVcIjp0cnVlLFwiV2lkdGhcIjowLjAsXCJIZWlnaHRcIjowLjAsXCJCb3JkZXJTdHlsZVwiOntcIiRpZFwiOlwiMzExXCIsXCJMaW5lU3R5bGVcIjp7XCIkaWRcIjpcIjMxMlwiLFwiTGluZUNvbG9yXCI6e1wiJGlkXCI6XCIzMTNcIixcIkNvbG9yXCI6e1wiJGlkXCI6XCIzMTRcIixcIkFcIjoyNTUsXCJSXCI6MjM0LFwiR1wiOjIyLFwiQlwiOjMwfX0sXCJMaW5lV2VpZ2h0XCI6Mi4wLFwiTGluZVR5cGVcIjowfSxcIklzVmlzaWJsZVwiOmZhbHNlfX19LFwiRGVmYXVsdFN3aW1sYW5lTWlsZXN0b25lU3R5bGVcIjp7XCIkaWRcIjpcIjMxNVwiLFwiVGl0bGVQb3NpdGlvblwiOjAsXCJEYXRlUG9zaXRpb25cIjoyLFwiU2hhcGVUeXBlXCI6MSxcIlNoYXBlU2l6ZVwiOjAsXCJTcGFjaW5nXCI6NSxcIlNoYXBlU3R5bGVcIjp7XCIkaWRcIjpcIjMxNlwiLFwiTWFyZ2luXCI6e1wiJGlkXCI6XCIzMTdcIixcIlRvcFwiOjAuMCxcIkxlZnRcIjowLjAsXCJSaWdodFwiOjAuMCxcIkJvdHRvbVwiOjAuMH0sXCJQYWRkaW5nXCI6e1wiJGlkXCI6XCIzMThcIixcIlRvcFwiOjAuMCxcIkxlZnRcIjowLjAsXCJSaWdodFwiOjAuMCxcIkJvdHRvbVwiOjAuMH0sXCJCYWNrZ3JvdW5kXCI6e1wiJGlkXCI6XCIzMTlcIixcIkNvbG9yXCI6e1wiJGlkXCI6XCIzMjBcIixcIkFcIjoyNTUsXCJSXCI6MjMzLFwiR1wiOjExMyxcIkJcIjo1MH19LFwiSXNWaXNpYmxlXCI6dHJ1ZSxcIldpZHRoXCI6MTIuMCxcIkhlaWdodFwiOjE0LjAsXCJCb3JkZXJTdHlsZVwiOntcIiRpZFwiOlwiMzIxXCIsXCJMaW5lU3R5bGVcIjp7XCIkaWRcIjpcIjMyMlwiLFwiTGluZUNvbG9yXCI6e1wiJGlkXCI6XCIzMjNcIixcIkNvbG9yXCI6e1wiJGlkXCI6XCIzMjRcIixcIkFcIjoyNTUsXCJSXCI6MjM0LFwiR1wiOjIyLFwiQlwiOjMwfX0sXCJMaW5lV2VpZ2h0XCI6Mi4wLFwiTGluZVR5cGVcIjowfSxcIklzVmlzaWJsZVwiOmZhbHNlfX0sXCJUaXRsZVN0eWxlXCI6e1wiJGlkXCI6XCIzMjVcIixcIkZvbnRTZXR0aW5nc1wiOntcIiRpZFwiOlwiMzI2XCIsXCJGb250U2l6ZVwiOjExLFwiRm9udE5hbWVcIjpcIkNhbGlicmlcIixcIklzQm9sZFwiOmZhbHNlLFwiSXNJdGFsaWNcIjpmYWxzZSxcIklzVW5kZXJsaW5lZFwiOmZhbHNlfSxcIkZvcmVncm91bmRcIjp7XCIkaWRcIjpcIjMyN1wiLFwiQ29sb3JcIjp7XCIkaWRcIjpcIjMyOFwiLFwiQVwiOjI1NSxcIlJcIjowLFwiR1wiOjAsXCJCXCI6MH19LFwiSG9yaXpvbnRhbEFsaWdubWVudFwiOjIsXCJJc1Zpc2libGVcIjp0cnVlfSxcIkRhdGVTdHlsZVwiOntcIiRpZFwiOlwiMzI5XCIsXCJGb250U2V0dGluZ3NcIjp7XCIkaWRcIjpcIjMzMFwiLFwiRm9udFNpemVcIjoxMCxcIkZvbnROYW1lXCI6XCJDYWxpYnJpXCIsXCJJc0JvbGRcIjpmYWxzZSxcIklzSXRhbGljXCI6ZmFsc2UsXCJJc1VuZGVybGluZWRcIjpmYWxzZX0sXCJGb3JlZ3JvdW5kXCI6e1wiJGlkXCI6XCIzMzFcIixcIkNvbG9yXCI6e1wiJGlkXCI6XCIzMzJcIixcIkFcIjoyNTUsXCJSXCI6MTQsXCJHXCI6NDAsXCJCXCI6NjV9fSxcIkhvcml6b250YWxBbGlnbm1lbnRcIjowLFwiSXNWaXNpYmxlXCI6dHJ1ZX0sXCJEYXRlRm9ybWF0XCI6e1wiJGlkXCI6XCIzMzN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M0XCIsXCJGb3JtYXRcIjowLFwiSXNWaXNpYmxlXCI6ZmFsc2UsXCJMYXN0S25vd25WaXNpYmlsaXR5U3RhdGVcIjpmYWxzZX19LFwiRGVmYXVsdFN3aW1sYW5lVGFza1N0eWxlXCI6e1wiJGlkXCI6XCIzMzVcIixcIlNoYXBlXCI6MSxcIlNoYXBlVGhpY2tuZXNzXCI6MCxcIkR1cmF0aW9uRm9ybWF0XCI6MCxcIlBlcmNlbnRhZ2VDb21wbGV0ZVRleHRTdHlsZVwiOntcIiRpZFwiOlwiMzM2XCIsXCJGb250U2V0dGluZ3NcIjp7XCIkaWRcIjpcIjMzN1wiLFwiRm9udFNpemVcIjoxMCxcIkZvbnROYW1lXCI6XCJDYWxpYnJpXCIsXCJJc0JvbGRcIjpmYWxzZSxcIklzSXRhbGljXCI6ZmFsc2UsXCJJc1VuZGVybGluZWRcIjpmYWxzZX0sXCJGb3JlZ3JvdW5kXCI6e1wiJGlkXCI6XCIzMzhcIixcIkNvbG9yXCI6e1wiJGlkXCI6XCIzMzlcIixcIkFcIjoyNTUsXCJSXCI6MjMyLFwiR1wiOjIzMixcIkJcIjoyMzJ9fSxcIkhvcml6b250YWxBbGlnbm1lbnRcIjoxLFwiSXNWaXNpYmxlXCI6dHJ1ZX0sXCJQZXJjZW50YWdlQ29tcGxldGVIaWdobGlnaHRTdHlsZVwiOntcIiRpZFwiOlwiMzQwXCIsXCJCYWNrZ3JvdW5kXCI6e1wiJGlkXCI6XCIzNDFcIixcIkNvbG9yXCI6e1wiJGlkXCI6XCIzNDJcIixcIkFcIjo4OSxcIlJcIjowLFwiR1wiOjAsXCJCXCI6MH19fSxcIkR1cmF0aW9uU3R5bGVcIjp7XCIkaWRcIjpcIjM0M1wiLFwiRm9udFNldHRpbmdzXCI6e1wiJGlkXCI6XCIzNDRcIixcIkZvbnRTaXplXCI6MTAsXCJGb250TmFtZVwiOlwiQ2FsaWJyaVwiLFwiSXNCb2xkXCI6ZmFsc2UsXCJJc0l0YWxpY1wiOmZhbHNlLFwiSXNVbmRlcmxpbmVkXCI6ZmFsc2V9LFwiRm9yZWdyb3VuZFwiOntcIiRpZFwiOlwiMzQ1XCIsXCJDb2xvclwiOntcIiRpZFwiOlwiMzQ2XCIsXCJBXCI6MjU1LFwiUlwiOjIzNyxcIkdcIjoxMjUsXCJCXCI6NDl9fSxcIkhvcml6b250YWxBbGlnbm1lbnRcIjowLFwiSXNWaXNpYmxlXCI6ZmFsc2V9LFwiTWFyZ2luXCI6e1wiJGlkXCI6XCIzNDdcIixcIlRvcFwiOjAuMCxcIkxlZnRcIjowLjAsXCJSaWdodFwiOjAuMCxcIkJvdHRvbVwiOjAuMH0sXCJTdGFydERhdGVQb3NpdGlvblwiOjMsXCJFbmREYXRlUG9zaXRpb25cIjozLFwiVGl0bGVQb3NpdGlvblwiOjQsXCJEdXJhdGlvblBvc2l0aW9uXCI6MCxcIlBlcmNlbnRhZ2VDb21wbGV0ZWRQb3NpdGlvblwiOjIsXCJTcGFjaW5nXCI6MyxcIkJhc2VsaW5lU3R5bGVcIjp7XCIkaWRcIjpcIjM0OFwiLFwiQmFzZWxpbmVTaGFwZVN0eWxlXCI6e1wiJGlkXCI6XCIzNDlcIixcIk1hcmdpblwiOntcIiRpZFwiOlwiMzUwXCIsXCJUb3BcIjowLjAsXCJMZWZ0XCI6MC4wLFwiUmlnaHRcIjowLjAsXCJCb3R0b21cIjowLjB9LFwiUGFkZGluZ1wiOntcIiRpZFwiOlwiMzUxXCIsXCJUb3BcIjowLjAsXCJMZWZ0XCI6MC4wLFwiUmlnaHRcIjowLjAsXCJCb3R0b21cIjowLjB9LFwiQmFja2dyb3VuZFwiOntcIiRpZFwiOlwiMzUyXCIsXCJDb2xvclwiOntcIiRpZFwiOlwiMzUzXCIsXCJBXCI6MTUzLFwiUlwiOjAsXCJHXCI6MCxcIkJcIjowfX0sXCJJc1Zpc2libGVcIjpmYWxzZSxcIldpZHRoXCI6MC4wLFwiSGVpZ2h0XCI6MC4wLFwiQm9yZGVyU3R5bGVcIjp7XCIkaWRcIjpcIjM1NFwiLFwiTGluZVN0eWxlXCI6e1wiJGlkXCI6XCIzNTVcIixcIkxpbmVDb2xvclwiOntcIiRpZFwiOlwiMzU2XCIsXCJDb2xvclwiOntcIiRpZFwiOlwiMzU3XCIsXCJBXCI6MjU1LFwiUlwiOjI1NSxcIkdcIjowLFwiQlwiOjB9fSxcIkxpbmVXZWlnaHRcIjoyLjAsXCJMaW5lVHlwZVwiOjB9LFwiSXNWaXNpYmxlXCI6ZmFsc2V9fX0sXCJTaGFwZVN0eWxlXCI6e1wiJGlkXCI6XCIzNThcIixcIk1hcmdpblwiOntcIiRpZFwiOlwiMzU5XCIsXCJUb3BcIjowLjAsXCJMZWZ0XCI6NC4wLFwiUmlnaHRcIjo0LjAsXCJCb3R0b21cIjowLjB9LFwiUGFkZGluZ1wiOntcIiRpZFwiOlwiMzYwXCIsXCJUb3BcIjowLjAsXCJMZWZ0XCI6MC4wLFwiUmlnaHRcIjowLjAsXCJCb3R0b21cIjowLjB9LFwiQmFja2dyb3VuZFwiOntcIiRpZFwiOlwiMzYxXCIsXCJDb2xvclwiOntcIiRpZFwiOlwiMzYyXCIsXCJBXCI6MjU1LFwiUlwiOjIzMyxcIkdcIjoxMTMsXCJCXCI6NTB9fSxcIklzVmlzaWJsZVwiOnRydWUsXCJXaWR0aFwiOjAuMCxcIkhlaWdodFwiOjEwLjAsXCJCb3JkZXJTdHlsZVwiOntcIiRpZFwiOlwiMzYzXCIsXCJMaW5lU3R5bGVcIjp7XCIkaWRcIjpcIjM2NFwiLFwiTGluZUNvbG9yXCI6e1wiJGlkXCI6XCIzNjVcIixcIkNvbG9yXCI6e1wiJGlkXCI6XCIzNjZcIixcIkFcIjoyNTUsXCJSXCI6MjM0LFwiR1wiOjIyLFwiQlwiOjMwfX0sXCJMaW5lV2VpZ2h0XCI6Mi4wLFwiTGluZVR5cGVcIjowfSxcIklzVmlzaWJsZVwiOmZhbHNlfX0sXCJUaXRsZVN0eWxlXCI6e1wiJGlkXCI6XCIzNjdcIixcIkZvbnRTZXR0aW5nc1wiOntcIiRpZFwiOlwiMzY4XCIsXCJGb250U2l6ZVwiOjExLFwiRm9udE5hbWVcIjpcIkNhbGlicmlcIixcIklzQm9sZFwiOmZhbHNlLFwiSXNJdGFsaWNcIjpmYWxzZSxcIklzVW5kZXJsaW5lZFwiOmZhbHNlfSxcIkZvcmVncm91bmRcIjp7XCIkaWRcIjpcIjM2OVwiLFwiQ29sb3JcIjp7XCIkaWRcIjpcIjM3MFwiLFwiQVwiOjI1NSxcIlJcIjowLFwiR1wiOjAsXCJCXCI6MH19LFwiSG9yaXpvbnRhbEFsaWdubWVudFwiOjAsXCJJc1Zpc2libGVcIjp0cnVlfSxcIkRhdGVTdHlsZVwiOntcIiRpZFwiOlwiMzcxXCIsXCJGb250U2V0dGluZ3NcIjp7XCIkaWRcIjpcIjM3MlwiLFwiRm9udFNpemVcIjoxMCxcIkZvbnROYW1lXCI6XCJDYWxpYnJpXCIsXCJJc0JvbGRcIjpmYWxzZSxcIklzSXRhbGljXCI6ZmFsc2UsXCJJc1VuZGVybGluZWRcIjpmYWxzZX0sXCJGb3JlZ3JvdW5kXCI6e1wiJGlkXCI6XCIzNzNcIixcIkNvbG9yXCI6e1wiJGlkXCI6XCIzNzRcIixcIkFcIjoyNTUsXCJSXCI6MTQsXCJHXCI6NDAsXCJCXCI6NjV9fSxcIkhvcml6b250YWxBbGlnbm1lbnRcIjoyLFwiSXNWaXNpYmxlXCI6dHJ1ZX0sXCJEYXRlRm9ybWF0XCI6e1wiJGlkXCI6XCIzNzV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c2XCIsXCJGb3JtYXRcIjowLFwiSXNWaXNpYmxlXCI6ZmFsc2UsXCJMYXN0S25vd25WaXNpYmlsaXR5U3RhdGVcIjpmYWxzZX19LFwiRGVmYXVsdFN3aW1sYW5lTW90U3R5bGVcIjp7XCIkaWRcIjpcIjM3N1wiLFwiU2hhcGVcIjoxLFwiU2hhcGVTaXplXCI6MCxcIkRldGFpbHNTcGFjaW5nXCI6MC4wLFwiUGFkZGluZ1wiOntcIiRpZFwiOlwiMzc4XCIsXCJUb3BcIjo1LjAsXCJMZWZ0XCI6My4wLFwiUmlnaHRcIjowLjAsXCJCb3R0b21cIjoyLjB9LFwiUG9zaXRpb25PblRhc2tcIjoxLFwiU2hhcGVTdHlsZVwiOntcIiRpZFwiOlwiMzc5XCIsXCJNYXJnaW5cIjp7XCIkaWRcIjpcIjM4MFwiLFwiVG9wXCI6MC4wLFwiTGVmdFwiOjAuMCxcIlJpZ2h0XCI6MC4wLFwiQm90dG9tXCI6MC4wfSxcIlBhZGRpbmdcIjp7XCIkaWRcIjpcIjM4MVwiLFwiVG9wXCI6MC4wLFwiTGVmdFwiOjAuMCxcIlJpZ2h0XCI6MC4wLFwiQm90dG9tXCI6MC4wfSxcIkJhY2tncm91bmRcIjp7XCIkaWRcIjpcIjM4MlwiLFwiQ29sb3JcIjp7XCIkaWRcIjpcIjM4M1wiLFwiQVwiOjI1NSxcIlJcIjoxMjgsXCJHXCI6NTMsXCJCXCI6MTR9fSxcIklzVmlzaWJsZVwiOnRydWUsXCJXaWR0aFwiOjEyLjAsXCJIZWlnaHRcIjoxNC4wLFwiQm9yZGVyU3R5bGVcIjp7XCIkaWRcIjpcIjM4NFwiLFwiTGluZVN0eWxlXCI6e1wiJGlkXCI6XCIzODVcIixcIkxpbmVDb2xvclwiOntcIiRpZFwiOlwiMzg2XCIsXCJDb2xvclwiOntcIiRpZFwiOlwiMzg3XCIsXCJBXCI6MjU1LFwiUlwiOjI1NSxcIkdcIjoyNTUsXCJCXCI6MjU1fX0sXCJMaW5lV2VpZ2h0XCI6MC4wLFwiTGluZVR5cGVcIjowfSxcIklzVmlzaWJsZVwiOmZhbHNlfX0sXCJUaXRsZVN0eWxlXCI6e1wiJGlkXCI6XCIzODhcIixcIkZvbnRTZXR0aW5nc1wiOntcIiRpZFwiOlwiMzg5XCIsXCJGb250U2l6ZVwiOjExLFwiRm9udE5hbWVcIjpcIkNhbGlicmlcIixcIklzQm9sZFwiOmZhbHNlLFwiSXNJdGFsaWNcIjpmYWxzZSxcIklzVW5kZXJsaW5lZFwiOmZhbHNlfSxcIkZvcmVncm91bmRcIjp7XCIkaWRcIjpcIjM5MFwiLFwiQ29sb3JcIjp7XCIkaWRcIjpcIjM5MVwiLFwiQVwiOjI1NSxcIlJcIjowLFwiR1wiOjAsXCJCXCI6MH19LFwiSG9yaXpvbnRhbEFsaWdubWVudFwiOjEsXCJJc1Zpc2libGVcIjp0cnVlfSxcIkRhdGVTdHlsZVwiOntcIiRpZFwiOlwiMzkyXCIsXCJGb250U2V0dGluZ3NcIjp7XCIkaWRcIjpcIjM5M1wiLFwiRm9udFNpemVcIjoxMCxcIkZvbnROYW1lXCI6XCJDYWxpYnJpXCIsXCJJc0JvbGRcIjpmYWxzZSxcIklzSXRhbGljXCI6ZmFsc2UsXCJJc1VuZGVybGluZWRcIjpmYWxzZX0sXCJGb3JlZ3JvdW5kXCI6e1wiJGlkXCI6XCIzOTRcIixcIkNvbG9yXCI6e1wiJGlkXCI6XCIzOTVcIixcIkFcIjoyNTUsXCJSXCI6MTQsXCJHXCI6NDAsXCJCXCI6NjV9fSxcIkhvcml6b250YWxBbGlnbm1lbnRcIjoxLFwiSXNWaXNpYmxlXCI6dHJ1ZX0sXCJEYXRlRm9ybWF0XCI6e1wiJGlkXCI6XCIzOT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zk3XCIsXCJGb3JtYXRcIjowLFwiSXNWaXNpYmxlXCI6ZmFsc2UsXCJMYXN0S25vd25WaXNpYmlsaXR5U3RhdGVcIjpmYWxzZX19fSx7XCIkaWRcIjpcIjM5OFwiLFwiU3R5bGVJZFwiOlwiYjI0ZjgwNDUtZjY5Yi00YTQzLTgyOWYtYTU2NTAzZmRjZDY5XCIsXCJOYW1lXCI6XCJTd2ltbGFuZSBTdHlsZSAzXCIsXCJIZWFkZXJTdHlsZVwiOntcIiRpZFwiOlwiMzk5XCIsXCJUZXh0U3R5bGVcIjp7XCIkaWRcIjpcIjQwMFwiLFwiRm9udFNldHRpbmdzXCI6e1wiJGlkXCI6XCI0MDFcIixcIkZvbnRTaXplXCI6MTEsXCJGb250TmFtZVwiOlwiQ2FsaWJyaVwiLFwiSXNCb2xkXCI6ZmFsc2UsXCJJc0l0YWxpY1wiOmZhbHNlLFwiSXNVbmRlcmxpbmVkXCI6ZmFsc2V9LFwiRm9yZWdyb3VuZFwiOntcIiRpZFwiOlwiNDAyXCIsXCJDb2xvclwiOntcIiRpZFwiOlwiNDAzXCIsXCJBXCI6MjU1LFwiUlwiOjI1NSxcIkdcIjoyNTUsXCJCXCI6MjU1fX0sXCJIb3Jpem9udGFsQWxpZ25tZW50XCI6MSxcIklzVmlzaWJsZVwiOnRydWV9LFwiUmVjdGFuZ2xlU3R5bGVcIjp7XCIkaWRcIjpcIjQwNFwiLFwiTWFyZ2luXCI6e1wiJGlkXCI6XCI0MDVcIixcIlRvcFwiOjAuMCxcIkxlZnRcIjowLjAsXCJSaWdodFwiOjAuMCxcIkJvdHRvbVwiOjAuMH0sXCJQYWRkaW5nXCI6e1wiJGlkXCI6XCI0MDZcIixcIlRvcFwiOjAuMCxcIkxlZnRcIjowLjAsXCJSaWdodFwiOjAuMCxcIkJvdHRvbVwiOjAuMH0sXCJCYWNrZ3JvdW5kXCI6e1wiJGlkXCI6XCI0MDdcIixcIkNvbG9yXCI6e1wiJGlkXCI6XCI0MDhcIixcIkFcIjoyNTUsXCJSXCI6MjUsXCJHXCI6MTA3LFwiQlwiOjM2fX0sXCJJc1Zpc2libGVcIjp0cnVlLFwiV2lkdGhcIjowLjAsXCJIZWlnaHRcIjowLjAsXCJCb3JkZXJTdHlsZVwiOntcIiRpZFwiOlwiNDA5XCIsXCJMaW5lU3R5bGVcIjp7XCIkaWRcIjpcIjQxMFwiLFwiTGluZUNvbG9yXCI6e1wiJGlkXCI6XCI0MTFcIixcIkNvbG9yXCI6e1wiJGlkXCI6XCI0MTJcIixcIkFcIjoyNTUsXCJSXCI6MjU1LFwiR1wiOjI1NSxcIkJcIjoyNTV9fSxcIkxpbmVXZWlnaHRcIjowLjAsXCJMaW5lVHlwZVwiOjB9LFwiSXNWaXNpYmxlXCI6ZmFsc2V9fX0sXCJCYWNrZ3JvdW5kU3R5bGVcIjp7XCIkaWRcIjpcIjQxM1wiLFwiTWFyZ2luXCI6e1wiJGlkXCI6XCI0MTRcIixcIlRvcFwiOjAuMCxcIkxlZnRcIjowLjAsXCJSaWdodFwiOjAuMCxcIkJvdHRvbVwiOjAuMH0sXCJQYWRkaW5nXCI6e1wiJGlkXCI6XCI0MTVcIixcIlRvcFwiOjAuMCxcIkxlZnRcIjowLjAsXCJSaWdodFwiOjAuMCxcIkJvdHRvbVwiOjAuMH0sXCJCYWNrZ3JvdW5kXCI6e1wiJGlkXCI6XCI0MTZcIixcIkNvbG9yXCI6e1wiJGlkXCI6XCI0MTdcIixcIkFcIjo1MSxcIlJcIjoyMDAsXCJHXCI6MjAwLFwiQlwiOjIwMH19LFwiSXNWaXNpYmxlXCI6dHJ1ZSxcIldpZHRoXCI6MC4wLFwiSGVpZ2h0XCI6MC4wLFwiQm9yZGVyU3R5bGVcIjp7XCIkaWRcIjpcIjQxOFwiLFwiTGluZVN0eWxlXCI6e1wiJGlkXCI6XCI0MTlcIixcIkxpbmVDb2xvclwiOntcIiRpZFwiOlwiNDIwXCIsXCJDb2xvclwiOntcIiRpZFwiOlwiNDIxXCIsXCJBXCI6MjU1LFwiUlwiOjIzNCxcIkdcIjoyMixcIkJcIjozMH19LFwiTGluZVdlaWdodFwiOjIuMCxcIkxpbmVUeXBlXCI6MH0sXCJJc1Zpc2libGVcIjpmYWxzZX19LFwiSXNBYm92ZVRpbWViYW5kXCI6ZmFsc2UsXCJTcGFjaW5nXCI6MyxcIkRlZmF1bHRTd2ltbGFuZUFjdGl2aXR5U3R5bGVcIjp7XCIkaWRcIjpcIjQyMlwiLFwiSGVhZGVyU3R5bGVcIjp7XCIkaWRcIjpcIjQyM1wiLFwiVGV4dFN0eWxlXCI6e1wiJGlkXCI6XCI0MjRcIixcIkZvbnRTZXR0aW5nc1wiOntcIiRpZFwiOlwiNDI1XCIsXCJGb250U2l6ZVwiOjExLFwiRm9udE5hbWVcIjpcIkNhbGlicmlcIixcIklzQm9sZFwiOmZhbHNlLFwiSXNJdGFsaWNcIjpmYWxzZSxcIklzVW5kZXJsaW5lZFwiOmZhbHNlfSxcIkZvcmVncm91bmRcIjp7XCIkaWRcIjpcIjQyNlwiLFwiQ29sb3JcIjp7XCIkaWRcIjpcIjQyN1wiLFwiQVwiOjI1NSxcIlJcIjowLFwiR1wiOjAsXCJCXCI6MH19LFwiSG9yaXpvbnRhbEFsaWdubWVudFwiOjAsXCJJc1Zpc2libGVcIjp0cnVlfSxcIlJlY3RhbmdsZVN0eWxlXCI6e1wiJGlkXCI6XCI0MjhcIixcIk1hcmdpblwiOntcIiRpZFwiOlwiNDI5XCIsXCJUb3BcIjowLjAsXCJMZWZ0XCI6MC4wLFwiUmlnaHRcIjowLjAsXCJCb3R0b21cIjowLjB9LFwiUGFkZGluZ1wiOntcIiRpZFwiOlwiNDMwXCIsXCJUb3BcIjowLjAsXCJMZWZ0XCI6MC4wLFwiUmlnaHRcIjowLjAsXCJCb3R0b21cIjowLjB9LFwiQmFja2dyb3VuZFwiOntcIiRpZFwiOlwiNDMxXCIsXCJDb2xvclwiOntcIiRpZFwiOlwiNDMyXCIsXCJBXCI6NjMsXCJSXCI6MjUsXCJHXCI6MTA3LFwiQlwiOjM2fX0sXCJJc1Zpc2libGVcIjp0cnVlLFwiV2lkdGhcIjowLjAsXCJIZWlnaHRcIjowLjAsXCJCb3JkZXJTdHlsZVwiOntcIiRpZFwiOlwiNDMzXCIsXCJMaW5lU3R5bGVcIjp7XCIkaWRcIjpcIjQzNFwiLFwiTGluZUNvbG9yXCI6e1wiJGlkXCI6XCI0MzVcIixcIkNvbG9yXCI6e1wiJGlkXCI6XCI0MzZcIixcIkFcIjoyNTUsXCJSXCI6MjU1LFwiR1wiOjI1NSxcIkJcIjoyNTV9fSxcIkxpbmVXZWlnaHRcIjowLjAsXCJMaW5lVHlwZVwiOjB9LFwiSXNWaXNpYmxlXCI6ZmFsc2V9fX0sXCJCYWNrZ3JvdW5kU3R5bGVcIjp7XCIkaWRcIjpcIjQzN1wiLFwiTWFyZ2luXCI6e1wiJGlkXCI6XCI0MzhcIixcIlRvcFwiOjAuMCxcIkxlZnRcIjowLjAsXCJSaWdodFwiOjAuMCxcIkJvdHRvbVwiOjAuMH0sXCJQYWRkaW5nXCI6e1wiJGlkXCI6XCI0MzlcIixcIlRvcFwiOjAuMCxcIkxlZnRcIjowLjAsXCJSaWdodFwiOjAuMCxcIkJvdHRvbVwiOjAuMH0sXCJCYWNrZ3JvdW5kXCI6e1wiJGlkXCI6XCI0NDBcIixcIkNvbG9yXCI6e1wiJGlkXCI6XCI0NDFcIixcIkFcIjo1MSxcIlJcIjoyMDAsXCJHXCI6MjAwLFwiQlwiOjIwMH19LFwiSXNWaXNpYmxlXCI6dHJ1ZSxcIldpZHRoXCI6MC4wLFwiSGVpZ2h0XCI6MC4wLFwiQm9yZGVyU3R5bGVcIjp7XCIkaWRcIjpcIjQ0MlwiLFwiTGluZVN0eWxlXCI6e1wiJGlkXCI6XCI0NDNcIixcIkxpbmVDb2xvclwiOntcIiRpZFwiOlwiNDQ0XCIsXCJDb2xvclwiOntcIiRpZFwiOlwiNDQ1XCIsXCJBXCI6MjU1LFwiUlwiOjIzNCxcIkdcIjoyMixcIkJcIjozMH19LFwiTGluZVdlaWdodFwiOjIuMCxcIkxpbmVUeXBlXCI6MH0sXCJJc1Zpc2libGVcIjpmYWxzZX19fSxcIkRlZmF1bHRTd2ltbGFuZU1pbGVzdG9uZVN0eWxlXCI6e1wiJGlkXCI6XCI0NDZcIixcIlRpdGxlUG9zaXRpb25cIjowLFwiRGF0ZVBvc2l0aW9uXCI6MixcIlNoYXBlVHlwZVwiOjEsXCJTaGFwZVNpemVcIjowLFwiU3BhY2luZ1wiOjUsXCJTaGFwZVN0eWxlXCI6e1wiJGlkXCI6XCI0NDdcIixcIk1hcmdpblwiOntcIiRpZFwiOlwiNDQ4XCIsXCJUb3BcIjowLjAsXCJMZWZ0XCI6MC4wLFwiUmlnaHRcIjowLjAsXCJCb3R0b21cIjowLjB9LFwiUGFkZGluZ1wiOntcIiRpZFwiOlwiNDQ5XCIsXCJUb3BcIjowLjAsXCJMZWZ0XCI6MC4wLFwiUmlnaHRcIjowLjAsXCJCb3R0b21cIjowLjB9LFwiQmFja2dyb3VuZFwiOntcIiRpZFwiOlwiNDUwXCIsXCJDb2xvclwiOntcIiRpZFwiOlwiNDUxXCIsXCJBXCI6MjU1LFwiUlwiOjI1LFwiR1wiOjEwNyxcIkJcIjozNn19LFwiSXNWaXNpYmxlXCI6dHJ1ZSxcIldpZHRoXCI6MTIuMCxcIkhlaWdodFwiOjE0LjAsXCJCb3JkZXJTdHlsZVwiOntcIiRpZFwiOlwiNDUyXCIsXCJMaW5lU3R5bGVcIjp7XCIkaWRcIjpcIjQ1M1wiLFwiTGluZUNvbG9yXCI6e1wiJGlkXCI6XCI0NTRcIixcIkNvbG9yXCI6e1wiJGlkXCI6XCI0NTVcIixcIkFcIjoyNTUsXCJSXCI6MjM0LFwiR1wiOjIyLFwiQlwiOjMwfX0sXCJMaW5lV2VpZ2h0XCI6Mi4wLFwiTGluZVR5cGVcIjowfSxcIklzVmlzaWJsZVwiOmZhbHNlfX0sXCJUaXRsZVN0eWxlXCI6e1wiJGlkXCI6XCI0NTZcIixcIkZvbnRTZXR0aW5nc1wiOntcIiRpZFwiOlwiNDU3XCIsXCJGb250U2l6ZVwiOjExLFwiRm9udE5hbWVcIjpcIkNhbGlicmlcIixcIklzQm9sZFwiOmZhbHNlLFwiSXNJdGFsaWNcIjpmYWxzZSxcIklzVW5kZXJsaW5lZFwiOmZhbHNlfSxcIkZvcmVncm91bmRcIjp7XCIkaWRcIjpcIjQ1OFwiLFwiQ29sb3JcIjp7XCIkaWRcIjpcIjQ1OVwiLFwiQVwiOjI1NSxcIlJcIjowLFwiR1wiOjAsXCJCXCI6MH19LFwiSG9yaXpvbnRhbEFsaWdubWVudFwiOjIsXCJJc1Zpc2libGVcIjp0cnVlfSxcIkRhdGVTdHlsZVwiOntcIiRpZFwiOlwiNDYwXCIsXCJGb250U2V0dGluZ3NcIjp7XCIkaWRcIjpcIjQ2MVwiLFwiRm9udFNpemVcIjoxMCxcIkZvbnROYW1lXCI6XCJDYWxpYnJpXCIsXCJJc0JvbGRcIjpmYWxzZSxcIklzSXRhbGljXCI6ZmFsc2UsXCJJc1VuZGVybGluZWRcIjpmYWxzZX0sXCJGb3JlZ3JvdW5kXCI6e1wiJGlkXCI6XCI0NjJcIixcIkNvbG9yXCI6e1wiJGlkXCI6XCI0NjNcIixcIkFcIjoyNTUsXCJSXCI6MTQsXCJHXCI6NDAsXCJCXCI6NjV9fSxcIkhvcml6b250YWxBbGlnbm1lbnRcIjowLFwiSXNWaXNpYmxlXCI6dHJ1ZX0sXCJEYXRlRm9ybWF0XCI6e1wiJGlkXCI6XCI0Nj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DY1XCIsXCJGb3JtYXRcIjowLFwiSXNWaXNpYmxlXCI6ZmFsc2UsXCJMYXN0S25vd25WaXNpYmlsaXR5U3RhdGVcIjpmYWxzZX19LFwiRGVmYXVsdFN3aW1sYW5lVGFza1N0eWxlXCI6e1wiJGlkXCI6XCI0NjZcIixcIlNoYXBlXCI6MSxcIlNoYXBlVGhpY2tuZXNzXCI6MCxcIkR1cmF0aW9uRm9ybWF0XCI6MCxcIlBlcmNlbnRhZ2VDb21wbGV0ZVRleHRTdHlsZVwiOntcIiRpZFwiOlwiNDY3XCIsXCJGb250U2V0dGluZ3NcIjp7XCIkaWRcIjpcIjQ2OFwiLFwiRm9udFNpemVcIjoxMCxcIkZvbnROYW1lXCI6XCJDYWxpYnJpXCIsXCJJc0JvbGRcIjpmYWxzZSxcIklzSXRhbGljXCI6ZmFsc2UsXCJJc1VuZGVybGluZWRcIjpmYWxzZX0sXCJGb3JlZ3JvdW5kXCI6e1wiJGlkXCI6XCI0NjlcIixcIkNvbG9yXCI6e1wiJGlkXCI6XCI0NzBcIixcIkFcIjoyNTUsXCJSXCI6MjMyLFwiR1wiOjIzMixcIkJcIjoyMzJ9fSxcIkhvcml6b250YWxBbGlnbm1lbnRcIjoxLFwiSXNWaXNpYmxlXCI6dHJ1ZX0sXCJQZXJjZW50YWdlQ29tcGxldGVIaWdobGlnaHRTdHlsZVwiOntcIiRpZFwiOlwiNDcxXCIsXCJCYWNrZ3JvdW5kXCI6e1wiJGlkXCI6XCI0NzJcIixcIkNvbG9yXCI6e1wiJGlkXCI6XCI0NzNcIixcIkFcIjo4OSxcIlJcIjowLFwiR1wiOjAsXCJCXCI6MH19fSxcIkR1cmF0aW9uU3R5bGVcIjp7XCIkaWRcIjpcIjQ3NFwiLFwiRm9udFNldHRpbmdzXCI6e1wiJGlkXCI6XCI0NzVcIixcIkZvbnRTaXplXCI6MTAsXCJGb250TmFtZVwiOlwiQ2FsaWJyaVwiLFwiSXNCb2xkXCI6ZmFsc2UsXCJJc0l0YWxpY1wiOmZhbHNlLFwiSXNVbmRlcmxpbmVkXCI6ZmFsc2V9LFwiRm9yZWdyb3VuZFwiOntcIiRpZFwiOlwiNDc2XCIsXCJDb2xvclwiOntcIiRpZFwiOlwiNDc3XCIsXCJBXCI6MjU1LFwiUlwiOjIzNyxcIkdcIjoxMjUsXCJCXCI6NDl9fSxcIkhvcml6b250YWxBbGlnbm1lbnRcIjowLFwiSXNWaXNpYmxlXCI6ZmFsc2V9LFwiTWFyZ2luXCI6e1wiJGlkXCI6XCI0NzhcIixcIlRvcFwiOjAuMCxcIkxlZnRcIjowLjAsXCJSaWdodFwiOjAuMCxcIkJvdHRvbVwiOjAuMH0sXCJTdGFydERhdGVQb3NpdGlvblwiOjMsXCJFbmREYXRlUG9zaXRpb25cIjozLFwiVGl0bGVQb3NpdGlvblwiOjQsXCJEdXJhdGlvblBvc2l0aW9uXCI6MCxcIlBlcmNlbnRhZ2VDb21wbGV0ZWRQb3NpdGlvblwiOjIsXCJTcGFjaW5nXCI6MyxcIkJhc2VsaW5lU3R5bGVcIjp7XCIkaWRcIjpcIjQ3OVwiLFwiQmFzZWxpbmVTaGFwZVN0eWxlXCI6e1wiJGlkXCI6XCI0ODBcIixcIk1hcmdpblwiOntcIiRpZFwiOlwiNDgxXCIsXCJUb3BcIjowLjAsXCJMZWZ0XCI6MC4wLFwiUmlnaHRcIjowLjAsXCJCb3R0b21cIjowLjB9LFwiUGFkZGluZ1wiOntcIiRpZFwiOlwiNDgyXCIsXCJUb3BcIjowLjAsXCJMZWZ0XCI6MC4wLFwiUmlnaHRcIjowLjAsXCJCb3R0b21cIjowLjB9LFwiQmFja2dyb3VuZFwiOntcIiRpZFwiOlwiNDgzXCIsXCJDb2xvclwiOntcIiRpZFwiOlwiNDg0XCIsXCJBXCI6MTUzLFwiUlwiOjAsXCJHXCI6MCxcIkJcIjowfX0sXCJJc1Zpc2libGVcIjpmYWxzZSxcIldpZHRoXCI6MC4wLFwiSGVpZ2h0XCI6MC4wLFwiQm9yZGVyU3R5bGVcIjp7XCIkaWRcIjpcIjQ4NVwiLFwiTGluZVN0eWxlXCI6e1wiJGlkXCI6XCI0ODZcIixcIkxpbmVDb2xvclwiOntcIiRpZFwiOlwiNDg3XCIsXCJDb2xvclwiOntcIiRpZFwiOlwiNDg4XCIsXCJBXCI6MjU1LFwiUlwiOjI1NSxcIkdcIjowLFwiQlwiOjB9fSxcIkxpbmVXZWlnaHRcIjoyLjAsXCJMaW5lVHlwZVwiOjB9LFwiSXNWaXNpYmxlXCI6ZmFsc2V9fX0sXCJTaGFwZVN0eWxlXCI6e1wiJGlkXCI6XCI0ODlcIixcIk1hcmdpblwiOntcIiRpZFwiOlwiNDkwXCIsXCJUb3BcIjowLjAsXCJMZWZ0XCI6NC4wLFwiUmlnaHRcIjo0LjAsXCJCb3R0b21cIjowLjB9LFwiUGFkZGluZ1wiOntcIiRpZFwiOlwiNDkxXCIsXCJUb3BcIjowLjAsXCJMZWZ0XCI6MC4wLFwiUmlnaHRcIjowLjAsXCJCb3R0b21cIjowLjB9LFwiQmFja2dyb3VuZFwiOntcIiRpZFwiOlwiNDkyXCIsXCJDb2xvclwiOntcIiRpZFwiOlwiNDkzXCIsXCJBXCI6MjU1LFwiUlwiOjI1LFwiR1wiOjEwNyxcIkJcIjozNn19LFwiSXNWaXNpYmxlXCI6dHJ1ZSxcIldpZHRoXCI6MC4wLFwiSGVpZ2h0XCI6MTAuMCxcIkJvcmRlclN0eWxlXCI6e1wiJGlkXCI6XCI0OTRcIixcIkxpbmVTdHlsZVwiOntcIiRpZFwiOlwiNDk1XCIsXCJMaW5lQ29sb3JcIjp7XCIkaWRcIjpcIjQ5NlwiLFwiQ29sb3JcIjp7XCIkaWRcIjpcIjQ5N1wiLFwiQVwiOjI1NSxcIlJcIjoyMzQsXCJHXCI6MjIsXCJCXCI6MzB9fSxcIkxpbmVXZWlnaHRcIjoyLjAsXCJMaW5lVHlwZVwiOjB9LFwiSXNWaXNpYmxlXCI6ZmFsc2V9fSxcIlRpdGxlU3R5bGVcIjp7XCIkaWRcIjpcIjQ5OFwiLFwiRm9udFNldHRpbmdzXCI6e1wiJGlkXCI6XCI0OTlcIixcIkZvbnRTaXplXCI6MTEsXCJGb250TmFtZVwiOlwiQ2FsaWJyaVwiLFwiSXNCb2xkXCI6ZmFsc2UsXCJJc0l0YWxpY1wiOmZhbHNlLFwiSXNVbmRlcmxpbmVkXCI6ZmFsc2V9LFwiRm9yZWdyb3VuZFwiOntcIiRpZFwiOlwiNTAwXCIsXCJDb2xvclwiOntcIiRpZFwiOlwiNTAxXCIsXCJBXCI6MjU1LFwiUlwiOjAsXCJHXCI6MCxcIkJcIjowfX0sXCJIb3Jpem9udGFsQWxpZ25tZW50XCI6MCxcIklzVmlzaWJsZVwiOnRydWV9LFwiRGF0ZVN0eWxlXCI6e1wiJGlkXCI6XCI1MDJcIixcIkZvbnRTZXR0aW5nc1wiOntcIiRpZFwiOlwiNTAzXCIsXCJGb250U2l6ZVwiOjEwLFwiRm9udE5hbWVcIjpcIkNhbGlicmlcIixcIklzQm9sZFwiOmZhbHNlLFwiSXNJdGFsaWNcIjpmYWxzZSxcIklzVW5kZXJsaW5lZFwiOmZhbHNlfSxcIkZvcmVncm91bmRcIjp7XCIkaWRcIjpcIjUwNFwiLFwiQ29sb3JcIjp7XCIkaWRcIjpcIjUwNVwiLFwiQVwiOjI1NSxcIlJcIjoxNCxcIkdcIjo0MCxcIkJcIjo2NX19LFwiSG9yaXpvbnRhbEFsaWdubWVudFwiOjIsXCJJc1Zpc2libGVcIjp0cnVlfSxcIkRhdGVGb3JtYXRcIjp7XCIkaWRcIjpcIjUwNl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MDdcIixcIkZvcm1hdFwiOjAsXCJJc1Zpc2libGVcIjpmYWxzZSxcIkxhc3RLbm93blZpc2liaWxpdHlTdGF0ZVwiOmZhbHNlfX0sXCJEZWZhdWx0U3dpbWxhbmVNb3RTdHlsZVwiOntcIiRpZFwiOlwiNTA4XCIsXCJTaGFwZVwiOjEsXCJTaGFwZVNpemVcIjowLFwiRGV0YWlsc1NwYWNpbmdcIjowLjAsXCJQYWRkaW5nXCI6e1wiJGlkXCI6XCI1MDlcIixcIlRvcFwiOjUuMCxcIkxlZnRcIjozLjAsXCJSaWdodFwiOjAuMCxcIkJvdHRvbVwiOjIuMH0sXCJQb3NpdGlvbk9uVGFza1wiOjEsXCJTaGFwZVN0eWxlXCI6e1wiJGlkXCI6XCI1MTBcIixcIk1hcmdpblwiOntcIiRpZFwiOlwiNTExXCIsXCJUb3BcIjowLjAsXCJMZWZ0XCI6MC4wLFwiUmlnaHRcIjowLjAsXCJCb3R0b21cIjowLjB9LFwiUGFkZGluZ1wiOntcIiRpZFwiOlwiNTEyXCIsXCJUb3BcIjowLjAsXCJMZWZ0XCI6MC4wLFwiUmlnaHRcIjowLjAsXCJCb3R0b21cIjowLjB9LFwiQmFja2dyb3VuZFwiOntcIiRpZFwiOlwiNTEzXCIsXCJDb2xvclwiOntcIiRpZFwiOlwiNTE0XCIsXCJBXCI6MjU1LFwiUlwiOjEzLFwiR1wiOjUzLFwiQlwiOjE4fX0sXCJJc1Zpc2libGVcIjp0cnVlLFwiV2lkdGhcIjoxMi4wLFwiSGVpZ2h0XCI6MTQuMCxcIkJvcmRlclN0eWxlXCI6e1wiJGlkXCI6XCI1MTVcIixcIkxpbmVTdHlsZVwiOntcIiRpZFwiOlwiNTE2XCIsXCJMaW5lQ29sb3JcIjp7XCIkaWRcIjpcIjUxN1wiLFwiQ29sb3JcIjp7XCIkaWRcIjpcIjUxOFwiLFwiQVwiOjI1NSxcIlJcIjoyNTUsXCJHXCI6MjU1LFwiQlwiOjI1NX19LFwiTGluZVdlaWdodFwiOjAuMCxcIkxpbmVUeXBlXCI6MH0sXCJJc1Zpc2libGVcIjpmYWxzZX19LFwiVGl0bGVTdHlsZVwiOntcIiRpZFwiOlwiNTE5XCIsXCJGb250U2V0dGluZ3NcIjp7XCIkaWRcIjpcIjUyMFwiLFwiRm9udFNpemVcIjoxMSxcIkZvbnROYW1lXCI6XCJDYWxpYnJpXCIsXCJJc0JvbGRcIjpmYWxzZSxcIklzSXRhbGljXCI6ZmFsc2UsXCJJc1VuZGVybGluZWRcIjpmYWxzZX0sXCJGb3JlZ3JvdW5kXCI6e1wiJGlkXCI6XCI1MjFcIixcIkNvbG9yXCI6e1wiJGlkXCI6XCI1MjJcIixcIkFcIjoyNTUsXCJSXCI6MCxcIkdcIjowLFwiQlwiOjB9fSxcIkhvcml6b250YWxBbGlnbm1lbnRcIjoxLFwiSXNWaXNpYmxlXCI6dHJ1ZX0sXCJEYXRlU3R5bGVcIjp7XCIkaWRcIjpcIjUyM1wiLFwiRm9udFNldHRpbmdzXCI6e1wiJGlkXCI6XCI1MjRcIixcIkZvbnRTaXplXCI6MTAsXCJGb250TmFtZVwiOlwiQ2FsaWJyaVwiLFwiSXNCb2xkXCI6ZmFsc2UsXCJJc0l0YWxpY1wiOmZhbHNlLFwiSXNVbmRlcmxpbmVkXCI6ZmFsc2V9LFwiRm9yZWdyb3VuZFwiOntcIiRpZFwiOlwiNTI1XCIsXCJDb2xvclwiOntcIiRpZFwiOlwiNTI2XCIsXCJBXCI6MjU1LFwiUlwiOjE0LFwiR1wiOjQwLFwiQlwiOjY1fX0sXCJIb3Jpem9udGFsQWxpZ25tZW50XCI6MSxcIklzVmlzaWJsZVwiOnRydWV9LFwiRGF0ZUZvcm1hdFwiOntcIiRpZFwiOlwiNTI3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UyOFwiLFwiRm9ybWF0XCI6MCxcIklzVmlzaWJsZVwiOmZhbHNlLFwiTGFzdEtub3duVmlzaWJpbGl0eVN0YXRlXCI6ZmFsc2V9fX0se1wiJGlkXCI6XCI1MjlcIixcIlN0eWxlSWRcIjpcIjA3MDJkZWE4LWMxMTQtNGQ3MS1iZTQwLWNkMzA2MmM0Njk3MFwiLFwiTmFtZVwiOlwiU3dpbWxhbmUgU3R5bGUgNFwiLFwiSGVhZGVyU3R5bGVcIjp7XCIkaWRcIjpcIjUzMFwiLFwiVGV4dFN0eWxlXCI6e1wiJGlkXCI6XCI1MzFcIixcIkZvbnRTZXR0aW5nc1wiOntcIiRpZFwiOlwiNTMyXCIsXCJGb250U2l6ZVwiOjExLFwiRm9udE5hbWVcIjpcIkNhbGlicmlcIixcIklzQm9sZFwiOmZhbHNlLFwiSXNJdGFsaWNcIjpmYWxzZSxcIklzVW5kZXJsaW5lZFwiOmZhbHNlfSxcIkZvcmVncm91bmRcIjp7XCIkaWRcIjpcIjUzM1wiLFwiQ29sb3JcIjp7XCIkaWRcIjpcIjUzNFwiLFwiQVwiOjI1NSxcIlJcIjoyNTUsXCJHXCI6MjU1LFwiQlwiOjI1NX19LFwiSG9yaXpvbnRhbEFsaWdubWVudFwiOjAsXCJJc1Zpc2libGVcIjp0cnVlfSxcIlJlY3RhbmdsZVN0eWxlXCI6e1wiJGlkXCI6XCI1MzVcIixcIk1hcmdpblwiOntcIiRpZFwiOlwiNTM2XCIsXCJUb3BcIjowLjAsXCJMZWZ0XCI6MC4wLFwiUmlnaHRcIjowLjAsXCJCb3R0b21cIjowLjB9LFwiUGFkZGluZ1wiOntcIiRpZFwiOlwiNTM3XCIsXCJUb3BcIjowLjAsXCJMZWZ0XCI6MC4wLFwiUmlnaHRcIjowLjAsXCJCb3R0b21cIjowLjB9LFwiQmFja2dyb3VuZFwiOntcIiRpZFwiOlwiNTM4XCIsXCJDb2xvclwiOntcIiRpZFwiOlwiNTM5XCIsXCJBXCI6MjU1LFwiUlwiOjE1LFwiR1wiOjE1OCxcIkJcIjoyMTN9fSxcIklzVmlzaWJsZVwiOnRydWUsXCJXaWR0aFwiOjAuMCxcIkhlaWdodFwiOjAuMCxcIkJvcmRlclN0eWxlXCI6e1wiJGlkXCI6XCI1NDBcIixcIkxpbmVTdHlsZVwiOntcIiRpZFwiOlwiNTQxXCIsXCJMaW5lQ29sb3JcIjp7XCIkaWRcIjpcIjU0MlwiLFwiQ29sb3JcIjp7XCIkaWRcIjpcIjU0M1wiLFwiQVwiOjI1NSxcIlJcIjoyNTUsXCJHXCI6MjU1LFwiQlwiOjI1NX19LFwiTGluZVdlaWdodFwiOjAuMCxcIkxpbmVUeXBlXCI6MH0sXCJJc1Zpc2libGVcIjpmYWxzZX19fSxcIkJhY2tncm91bmRTdHlsZVwiOntcIiRpZFwiOlwiNTQ0XCIsXCJNYXJnaW5cIjp7XCIkaWRcIjpcIjU0NVwiLFwiVG9wXCI6MC4wLFwiTGVmdFwiOjAuMCxcIlJpZ2h0XCI6MC4wLFwiQm90dG9tXCI6MC4wfSxcIlBhZGRpbmdcIjp7XCIkaWRcIjpcIjU0NlwiLFwiVG9wXCI6MC4wLFwiTGVmdFwiOjAuMCxcIlJpZ2h0XCI6MC4wLFwiQm90dG9tXCI6MC4wfSxcIkJhY2tncm91bmRcIjp7XCIkaWRcIjpcIjU0N1wiLFwiQ29sb3JcIjp7XCIkaWRcIjpcIjU0OFwiLFwiQVwiOjUxLFwiUlwiOjIwMCxcIkdcIjoyMDAsXCJCXCI6MjAwfX0sXCJJc1Zpc2libGVcIjp0cnVlLFwiV2lkdGhcIjowLjAsXCJIZWlnaHRcIjowLjAsXCJCb3JkZXJTdHlsZVwiOntcIiRpZFwiOlwiNTQ5XCIsXCJMaW5lU3R5bGVcIjp7XCIkaWRcIjpcIjU1MFwiLFwiTGluZUNvbG9yXCI6e1wiJGlkXCI6XCI1NTFcIixcIkNvbG9yXCI6e1wiJGlkXCI6XCI1NTJcIixcIkFcIjoyNTUsXCJSXCI6MjM0LFwiR1wiOjIyLFwiQlwiOjMwfX0sXCJMaW5lV2VpZ2h0XCI6Mi4wLFwiTGluZVR5cGVcIjowfSxcIklzVmlzaWJsZVwiOmZhbHNlfX0sXCJJc0Fib3ZlVGltZWJhbmRcIjpmYWxzZSxcIlNwYWNpbmdcIjozLFwiRGVmYXVsdFN3aW1sYW5lQWN0aXZpdHlTdHlsZVwiOntcIiRpZFwiOlwiNTUzXCIsXCJIZWFkZXJTdHlsZVwiOntcIiRpZFwiOlwiNTU0XCIsXCJUZXh0U3R5bGVcIjp7XCIkaWRcIjpcIjU1NVwiLFwiRm9udFNldHRpbmdzXCI6e1wiJGlkXCI6XCI1NTZcIixcIkZvbnRTaXplXCI6MTEsXCJGb250TmFtZVwiOlwiQ2FsaWJyaVwiLFwiSXNCb2xkXCI6ZmFsc2UsXCJJc0l0YWxpY1wiOmZhbHNlLFwiSXNVbmRlcmxpbmVkXCI6ZmFsc2V9LFwiRm9yZWdyb3VuZFwiOntcIiRpZFwiOlwiNTU3XCIsXCJDb2xvclwiOntcIiRpZFwiOlwiNTU4XCIsXCJBXCI6MjU1LFwiUlwiOjAsXCJHXCI6MCxcIkJcIjowfX0sXCJIb3Jpem9udGFsQWxpZ25tZW50XCI6MCxcIklzVmlzaWJsZVwiOnRydWV9LFwiUmVjdGFuZ2xlU3R5bGVcIjp7XCIkaWRcIjpcIjU1OVwiLFwiTWFyZ2luXCI6e1wiJGlkXCI6XCI1NjBcIixcIlRvcFwiOjAuMCxcIkxlZnRcIjowLjAsXCJSaWdodFwiOjAuMCxcIkJvdHRvbVwiOjAuMH0sXCJQYWRkaW5nXCI6e1wiJGlkXCI6XCI1NjFcIixcIlRvcFwiOjAuMCxcIkxlZnRcIjowLjAsXCJSaWdodFwiOjAuMCxcIkJvdHRvbVwiOjAuMH0sXCJCYWNrZ3JvdW5kXCI6e1wiJGlkXCI6XCI1NjJcIixcIkNvbG9yXCI6e1wiJGlkXCI6XCI1NjNcIixcIkFcIjoxMjcsXCJSXCI6MTUsXCJHXCI6MTU4LFwiQlwiOjIxM319LFwiSXNWaXNpYmxlXCI6dHJ1ZSxcIldpZHRoXCI6MC4wLFwiSGVpZ2h0XCI6MC4wLFwiQm9yZGVyU3R5bGVcIjp7XCIkaWRcIjpcIjU2NFwiLFwiTGluZVN0eWxlXCI6e1wiJGlkXCI6XCI1NjVcIixcIkxpbmVDb2xvclwiOntcIiRpZFwiOlwiNTY2XCIsXCJDb2xvclwiOntcIiRpZFwiOlwiNTY3XCIsXCJBXCI6MjU1LFwiUlwiOjI1NSxcIkdcIjowLFwiQlwiOjB9fSxcIkxpbmVXZWlnaHRcIjowLjAsXCJMaW5lVHlwZVwiOjB9LFwiSXNWaXNpYmxlXCI6ZmFsc2V9fX0sXCJCYWNrZ3JvdW5kU3R5bGVcIjp7XCIkaWRcIjpcIjU2OFwiLFwiTWFyZ2luXCI6e1wiJGlkXCI6XCI1NjlcIixcIlRvcFwiOjAuMCxcIkxlZnRcIjowLjAsXCJSaWdodFwiOjAuMCxcIkJvdHRvbVwiOjAuMH0sXCJQYWRkaW5nXCI6e1wiJGlkXCI6XCI1NzBcIixcIlRvcFwiOjAuMCxcIkxlZnRcIjowLjAsXCJSaWdodFwiOjAuMCxcIkJvdHRvbVwiOjAuMH0sXCJCYWNrZ3JvdW5kXCI6e1wiJGlkXCI6XCI1NzFcIixcIkNvbG9yXCI6e1wiJGlkXCI6XCI1NzJcIixcIkFcIjo1MSxcIlJcIjoyMDAsXCJHXCI6MjAwLFwiQlwiOjIwMH19LFwiSXNWaXNpYmxlXCI6dHJ1ZSxcIldpZHRoXCI6MC4wLFwiSGVpZ2h0XCI6MC4wLFwiQm9yZGVyU3R5bGVcIjp7XCIkaWRcIjpcIjU3M1wiLFwiTGluZVN0eWxlXCI6e1wiJGlkXCI6XCI1NzRcIixcIkxpbmVDb2xvclwiOntcIiRpZFwiOlwiNTc1XCIsXCJDb2xvclwiOntcIiRpZFwiOlwiNTc2XCIsXCJBXCI6MjU1LFwiUlwiOjIzNCxcIkdcIjoyMixcIkJcIjozMH19LFwiTGluZVdlaWdodFwiOjIuMCxcIkxpbmVUeXBlXCI6MH0sXCJJc1Zpc2libGVcIjpmYWxzZX19fSxcIkRlZmF1bHRTd2ltbGFuZU1pbGVzdG9uZVN0eWxlXCI6e1wiJGlkXCI6XCI1NzdcIixcIlRpdGxlUG9zaXRpb25cIjowLFwiRGF0ZVBvc2l0aW9uXCI6MixcIlNoYXBlVHlwZVwiOjEsXCJTaGFwZVNpemVcIjowLFwiU3BhY2luZ1wiOjUsXCJTaGFwZVN0eWxlXCI6e1wiJGlkXCI6XCI1NzhcIixcIk1hcmdpblwiOntcIiRpZFwiOlwiNTc5XCIsXCJUb3BcIjowLjAsXCJMZWZ0XCI6MC4wLFwiUmlnaHRcIjowLjAsXCJCb3R0b21cIjowLjB9LFwiUGFkZGluZ1wiOntcIiRpZFwiOlwiNTgwXCIsXCJUb3BcIjowLjAsXCJMZWZ0XCI6MC4wLFwiUmlnaHRcIjowLjAsXCJCb3R0b21cIjowLjB9LFwiQmFja2dyb3VuZFwiOntcIiRpZFwiOlwiNTgxXCIsXCJDb2xvclwiOntcIiRpZFwiOlwiNTgyXCIsXCJBXCI6MjU1LFwiUlwiOjE1LFwiR1wiOjE1OCxcIkJcIjoyMTN9fSxcIklzVmlzaWJsZVwiOnRydWUsXCJXaWR0aFwiOjEyLjAsXCJIZWlnaHRcIjoxNC4wLFwiQm9yZGVyU3R5bGVcIjp7XCIkaWRcIjpcIjU4M1wiLFwiTGluZVN0eWxlXCI6e1wiJGlkXCI6XCI1ODRcIixcIkxpbmVDb2xvclwiOntcIiRpZFwiOlwiNTg1XCIsXCJDb2xvclwiOntcIiRpZFwiOlwiNTg2XCIsXCJBXCI6MjU1LFwiUlwiOjIzNCxcIkdcIjoyMixcIkJcIjozMH19LFwiTGluZVdlaWdodFwiOjIuMCxcIkxpbmVUeXBlXCI6MH0sXCJJc1Zpc2libGVcIjpmYWxzZX19LFwiVGl0bGVTdHlsZVwiOntcIiRpZFwiOlwiNTg3XCIsXCJGb250U2V0dGluZ3NcIjp7XCIkaWRcIjpcIjU4OFwiLFwiRm9udFNpemVcIjoxMSxcIkZvbnROYW1lXCI6XCJDYWxpYnJpXCIsXCJJc0JvbGRcIjpmYWxzZSxcIklzSXRhbGljXCI6ZmFsc2UsXCJJc1VuZGVybGluZWRcIjpmYWxzZX0sXCJGb3JlZ3JvdW5kXCI6e1wiJGlkXCI6XCI1ODlcIixcIkNvbG9yXCI6e1wiJGlkXCI6XCI1OTBcIixcIkFcIjoyNTUsXCJSXCI6MCxcIkdcIjowLFwiQlwiOjB9fSxcIkhvcml6b250YWxBbGlnbm1lbnRcIjoyLFwiSXNWaXNpYmxlXCI6dHJ1ZX0sXCJEYXRlU3R5bGVcIjp7XCIkaWRcIjpcIjU5MVwiLFwiRm9udFNldHRpbmdzXCI6e1wiJGlkXCI6XCI1OTJcIixcIkZvbnRTaXplXCI6MTAsXCJGb250TmFtZVwiOlwiQ2FsaWJyaVwiLFwiSXNCb2xkXCI6ZmFsc2UsXCJJc0l0YWxpY1wiOmZhbHNlLFwiSXNVbmRlcmxpbmVkXCI6ZmFsc2V9LFwiRm9yZWdyb3VuZFwiOntcIiRpZFwiOlwiNTkzXCIsXCJDb2xvclwiOntcIiRpZFwiOlwiNTk0XCIsXCJBXCI6MjU1LFwiUlwiOjE0LFwiR1wiOjQwLFwiQlwiOjY1fX0sXCJIb3Jpem9udGFsQWxpZ25tZW50XCI6MCxcIklzVmlzaWJsZVwiOnRydWV9LFwiRGF0ZUZvcm1hdFwiOntcIiRpZFwiOlwiNTk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U5NlwiLFwiRm9ybWF0XCI6MCxcIklzVmlzaWJsZVwiOmZhbHNlLFwiTGFzdEtub3duVmlzaWJpbGl0eVN0YXRlXCI6ZmFsc2V9fSxcIkRlZmF1bHRTd2ltbGFuZVRhc2tTdHlsZVwiOntcIiRpZFwiOlwiNTk3XCIsXCJTaGFwZVwiOjEsXCJTaGFwZVRoaWNrbmVzc1wiOjAsXCJEdXJhdGlvbkZvcm1hdFwiOjAsXCJQZXJjZW50YWdlQ29tcGxldGVUZXh0U3R5bGVcIjp7XCIkaWRcIjpcIjU5OFwiLFwiRm9udFNldHRpbmdzXCI6e1wiJGlkXCI6XCI1OTlcIixcIkZvbnRTaXplXCI6MTAsXCJGb250TmFtZVwiOlwiQ2FsaWJyaVwiLFwiSXNCb2xkXCI6ZmFsc2UsXCJJc0l0YWxpY1wiOmZhbHNlLFwiSXNVbmRlcmxpbmVkXCI6ZmFsc2V9LFwiRm9yZWdyb3VuZFwiOntcIiRpZFwiOlwiNjAwXCIsXCJDb2xvclwiOntcIiRpZFwiOlwiNjAxXCIsXCJBXCI6MjU1LFwiUlwiOjIzMixcIkdcIjoyMzIsXCJCXCI6MjMyfX0sXCJIb3Jpem9udGFsQWxpZ25tZW50XCI6MSxcIklzVmlzaWJsZVwiOnRydWV9LFwiUGVyY2VudGFnZUNvbXBsZXRlSGlnaGxpZ2h0U3R5bGVcIjp7XCIkaWRcIjpcIjYwMlwiLFwiQmFja2dyb3VuZFwiOntcIiRpZFwiOlwiNjAzXCIsXCJDb2xvclwiOntcIiRpZFwiOlwiNjA0XCIsXCJBXCI6ODksXCJSXCI6MCxcIkdcIjowLFwiQlwiOjB9fX0sXCJEdXJhdGlvblN0eWxlXCI6e1wiJGlkXCI6XCI2MDVcIixcIkZvbnRTZXR0aW5nc1wiOntcIiRpZFwiOlwiNjA2XCIsXCJGb250U2l6ZVwiOjEwLFwiRm9udE5hbWVcIjpcIkNhbGlicmlcIixcIklzQm9sZFwiOmZhbHNlLFwiSXNJdGFsaWNcIjpmYWxzZSxcIklzVW5kZXJsaW5lZFwiOmZhbHNlfSxcIkZvcmVncm91bmRcIjp7XCIkaWRcIjpcIjYwN1wiLFwiQ29sb3JcIjp7XCIkaWRcIjpcIjYwOFwiLFwiQVwiOjI1NSxcIlJcIjoyMzcsXCJHXCI6MTI1LFwiQlwiOjQ5fX0sXCJIb3Jpem9udGFsQWxpZ25tZW50XCI6MCxcIklzVmlzaWJsZVwiOmZhbHNlfSxcIk1hcmdpblwiOntcIiRpZFwiOlwiNjA5XCIsXCJUb3BcIjowLjAsXCJMZWZ0XCI6MC4wLFwiUmlnaHRcIjowLjAsXCJCb3R0b21cIjowLjB9LFwiU3RhcnREYXRlUG9zaXRpb25cIjozLFwiRW5kRGF0ZVBvc2l0aW9uXCI6MyxcIlRpdGxlUG9zaXRpb25cIjo0LFwiRHVyYXRpb25Qb3NpdGlvblwiOjAsXCJQZXJjZW50YWdlQ29tcGxldGVkUG9zaXRpb25cIjoyLFwiU3BhY2luZ1wiOjMsXCJCYXNlbGluZVN0eWxlXCI6e1wiJGlkXCI6XCI2MTBcIixcIkJhc2VsaW5lU2hhcGVTdHlsZVwiOntcIiRpZFwiOlwiNjExXCIsXCJNYXJnaW5cIjp7XCIkaWRcIjpcIjYxMlwiLFwiVG9wXCI6MC4wLFwiTGVmdFwiOjAuMCxcIlJpZ2h0XCI6MC4wLFwiQm90dG9tXCI6MC4wfSxcIlBhZGRpbmdcIjp7XCIkaWRcIjpcIjYxM1wiLFwiVG9wXCI6MC4wLFwiTGVmdFwiOjAuMCxcIlJpZ2h0XCI6MC4wLFwiQm90dG9tXCI6MC4wfSxcIkJhY2tncm91bmRcIjp7XCIkaWRcIjpcIjYxNFwiLFwiQ29sb3JcIjp7XCIkaWRcIjpcIjYxNVwiLFwiQVwiOjE1MyxcIlJcIjowLFwiR1wiOjAsXCJCXCI6MH19LFwiSXNWaXNpYmxlXCI6ZmFsc2UsXCJXaWR0aFwiOjAuMCxcIkhlaWdodFwiOjAuMCxcIkJvcmRlclN0eWxlXCI6e1wiJGlkXCI6XCI2MTZcIixcIkxpbmVTdHlsZVwiOntcIiRpZFwiOlwiNjE3XCIsXCJMaW5lQ29sb3JcIjp7XCIkaWRcIjpcIjYxOFwiLFwiQ29sb3JcIjp7XCIkaWRcIjpcIjYxOVwiLFwiQVwiOjI1NSxcIlJcIjoyNTUsXCJHXCI6MCxcIkJcIjowfX0sXCJMaW5lV2VpZ2h0XCI6Mi4wLFwiTGluZVR5cGVcIjowfSxcIklzVmlzaWJsZVwiOmZhbHNlfX19LFwiU2hhcGVTdHlsZVwiOntcIiRpZFwiOlwiNjIwXCIsXCJNYXJnaW5cIjp7XCIkaWRcIjpcIjYyMVwiLFwiVG9wXCI6MC4wLFwiTGVmdFwiOjQuMCxcIlJpZ2h0XCI6NC4wLFwiQm90dG9tXCI6MC4wfSxcIlBhZGRpbmdcIjp7XCIkaWRcIjpcIjYyMlwiLFwiVG9wXCI6MC4wLFwiTGVmdFwiOjAuMCxcIlJpZ2h0XCI6MC4wLFwiQm90dG9tXCI6MC4wfSxcIkJhY2tncm91bmRcIjp7XCIkaWRcIjpcIjYyM1wiLFwiQ29sb3JcIjp7XCIkaWRcIjpcIjYyNFwiLFwiQVwiOjI1NSxcIlJcIjoxNSxcIkdcIjoxNTgsXCJCXCI6MjEzfX0sXCJJc1Zpc2libGVcIjp0cnVlLFwiV2lkdGhcIjowLjAsXCJIZWlnaHRcIjoxMC4wLFwiQm9yZGVyU3R5bGVcIjp7XCIkaWRcIjpcIjYyNVwiLFwiTGluZVN0eWxlXCI6e1wiJGlkXCI6XCI2MjZcIixcIkxpbmVDb2xvclwiOntcIiRpZFwiOlwiNjI3XCIsXCJDb2xvclwiOntcIiRpZFwiOlwiNjI4XCIsXCJBXCI6MjU1LFwiUlwiOjIzNCxcIkdcIjoyMixcIkJcIjozMH19LFwiTGluZVdlaWdodFwiOjIuMCxcIkxpbmVUeXBlXCI6MH0sXCJJc1Zpc2libGVcIjpmYWxzZX19LFwiVGl0bGVTdHlsZVwiOntcIiRpZFwiOlwiNjI5XCIsXCJGb250U2V0dGluZ3NcIjp7XCIkaWRcIjpcIjYzMFwiLFwiRm9udFNpemVcIjoxMSxcIkZvbnROYW1lXCI6XCJDYWxpYnJpXCIsXCJJc0JvbGRcIjpmYWxzZSxcIklzSXRhbGljXCI6ZmFsc2UsXCJJc1VuZGVybGluZWRcIjpmYWxzZX0sXCJGb3JlZ3JvdW5kXCI6e1wiJGlkXCI6XCI2MzFcIixcIkNvbG9yXCI6e1wiJGlkXCI6XCI2MzJcIixcIkFcIjoyNTUsXCJSXCI6MCxcIkdcIjowLFwiQlwiOjB9fSxcIkhvcml6b250YWxBbGlnbm1lbnRcIjowLFwiSXNWaXNpYmxlXCI6dHJ1ZX0sXCJEYXRlU3R5bGVcIjp7XCIkaWRcIjpcIjYzM1wiLFwiRm9udFNldHRpbmdzXCI6e1wiJGlkXCI6XCI2MzRcIixcIkZvbnRTaXplXCI6MTAsXCJGb250TmFtZVwiOlwiQ2FsaWJyaVwiLFwiSXNCb2xkXCI6ZmFsc2UsXCJJc0l0YWxpY1wiOmZhbHNlLFwiSXNVbmRlcmxpbmVkXCI6ZmFsc2V9LFwiRm9yZWdyb3VuZFwiOntcIiRpZFwiOlwiNjM1XCIsXCJDb2xvclwiOntcIiRpZFwiOlwiNjM2XCIsXCJBXCI6MjU1LFwiUlwiOjE0LFwiR1wiOjQwLFwiQlwiOjY1fX0sXCJIb3Jpem9udGFsQWxpZ25tZW50XCI6MixcIklzVmlzaWJsZVwiOnRydWV9LFwiRGF0ZUZvcm1hdFwiOntcIiRpZFwiOlwiNjM3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YzOFwiLFwiRm9ybWF0XCI6MCxcIklzVmlzaWJsZVwiOmZhbHNlLFwiTGFzdEtub3duVmlzaWJpbGl0eVN0YXRlXCI6ZmFsc2V9fSxcIkRlZmF1bHRTd2ltbGFuZU1vdFN0eWxlXCI6e1wiJGlkXCI6XCI2MzlcIixcIlNoYXBlXCI6MSxcIlNoYXBlU2l6ZVwiOjAsXCJEZXRhaWxzU3BhY2luZ1wiOjAuMCxcIlBhZGRpbmdcIjp7XCIkaWRcIjpcIjY0MFwiLFwiVG9wXCI6NS4wLFwiTGVmdFwiOjMuMCxcIlJpZ2h0XCI6MC4wLFwiQm90dG9tXCI6Mi4wfSxcIlBvc2l0aW9uT25UYXNrXCI6MSxcIlNoYXBlU3R5bGVcIjp7XCIkaWRcIjpcIjY0MVwiLFwiTWFyZ2luXCI6e1wiJGlkXCI6XCI2NDJcIixcIlRvcFwiOjAuMCxcIkxlZnRcIjowLjAsXCJSaWdodFwiOjAuMCxcIkJvdHRvbVwiOjAuMH0sXCJQYWRkaW5nXCI6e1wiJGlkXCI6XCI2NDNcIixcIlRvcFwiOjAuMCxcIkxlZnRcIjowLjAsXCJSaWdodFwiOjAuMCxcIkJvdHRvbVwiOjAuMH0sXCJCYWNrZ3JvdW5kXCI6e1wiJGlkXCI6XCI2NDRcIixcIkNvbG9yXCI6e1wiJGlkXCI6XCI2NDVcIixcIkFcIjoyNTUsXCJSXCI6MTEsXCJHXCI6MTE4LFwiQlwiOjE1OX19LFwiSXNWaXNpYmxlXCI6dHJ1ZSxcIldpZHRoXCI6MTIuMCxcIkhlaWdodFwiOjE0LjAsXCJCb3JkZXJTdHlsZVwiOntcIiRpZFwiOlwiNjQ2XCIsXCJMaW5lU3R5bGVcIjp7XCIkaWRcIjpcIjY0N1wiLFwiTGluZUNvbG9yXCI6e1wiJGlkXCI6XCI2NDhcIixcIkNvbG9yXCI6e1wiJGlkXCI6XCI2NDlcIixcIkFcIjoyNTUsXCJSXCI6MjU1LFwiR1wiOjAsXCJCXCI6MH19LFwiTGluZVdlaWdodFwiOjAuMCxcIkxpbmVUeXBlXCI6MH0sXCJJc1Zpc2libGVcIjpmYWxzZX19LFwiVGl0bGVTdHlsZVwiOntcIiRpZFwiOlwiNjUwXCIsXCJGb250U2V0dGluZ3NcIjp7XCIkaWRcIjpcIjY1MVwiLFwiRm9udFNpemVcIjoxMSxcIkZvbnROYW1lXCI6XCJDYWxpYnJpXCIsXCJJc0JvbGRcIjpmYWxzZSxcIklzSXRhbGljXCI6ZmFsc2UsXCJJc1VuZGVybGluZWRcIjpmYWxzZX0sXCJGb3JlZ3JvdW5kXCI6e1wiJGlkXCI6XCI2NTJcIixcIkNvbG9yXCI6e1wiJGlkXCI6XCI2NTNcIixcIkFcIjoyNTUsXCJSXCI6MCxcIkdcIjowLFwiQlwiOjB9fSxcIkhvcml6b250YWxBbGlnbm1lbnRcIjoxLFwiSXNWaXNpYmxlXCI6dHJ1ZX0sXCJEYXRlU3R5bGVcIjp7XCIkaWRcIjpcIjY1NFwiLFwiRm9udFNldHRpbmdzXCI6e1wiJGlkXCI6XCI2NTVcIixcIkZvbnRTaXplXCI6MTAsXCJGb250TmFtZVwiOlwiQ2FsaWJyaVwiLFwiSXNCb2xkXCI6ZmFsc2UsXCJJc0l0YWxpY1wiOmZhbHNlLFwiSXNVbmRlcmxpbmVkXCI6ZmFsc2V9LFwiRm9yZWdyb3VuZFwiOntcIiRpZFwiOlwiNjU2XCIsXCJDb2xvclwiOntcIiRpZFwiOlwiNjU3XCIsXCJBXCI6MjU1LFwiUlwiOjE0LFwiR1wiOjQwLFwiQlwiOjY1fX0sXCJIb3Jpem9udGFsQWxpZ25tZW50XCI6MSxcIklzVmlzaWJsZVwiOnRydWV9LFwiRGF0ZUZvcm1hdFwiOntcIiRpZFwiOlwiNjU4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Y1OVwiLFwiRm9ybWF0XCI6MCxcIklzVmlzaWJsZVwiOmZhbHNlLFwiTGFzdEtub3duVmlzaWJpbGl0eVN0YXRlXCI6ZmFsc2V9fX1dLFwiR3JpZGxpbmVQYW5lbFN0eWxlXCI6e1wiJGlkXCI6XCI2NjBcIixcIkdyaWRsaW5lU3R5bGVcIjp7XCIkaWRcIjpcIjY2MVwiLFwiTGluZUNvbG9yXCI6e1wiJGlkXCI6XCI2NjJcIixcIkNvbG9yXCI6e1wiJGlkXCI6XCI2NjNcIixcIkFcIjozOCxcIlJcIjo5MSxcIkdcIjoxNTUsXCJCXCI6MjEzfX0sXCJMaW5lV2VpZ2h0XCI6MS4wLFwiTGluZVR5cGVcIjowfSxcIklzVmlzaWJsZVwiOnRydWV9LFwiQWN0aXZpdHlMaW5lUGFuZWxTdHlsZVwiOntcIiRpZFwiOlwiNjY0XCIsXCJBY3Rpdml0eUxpbmVTdHlsZVwiOntcIiRpZFwiOlwiNjY1XCIsXCJMaW5lQ29sb3JcIjp7XCIkaWRcIjpcIjY2NlwiLFwiQ29sb3JcIjp7XCIkaWRcIjpcIjY2N1wiLFwiQVwiOjM4LFwiUlwiOjY4LFwiR1wiOjExNCxcIkJcIjoxOTZ9fSxcIkxpbmVXZWlnaHRcIjoxLjAsXCJMaW5lVHlwZVwiOjB9LFwiSXNWaXNpYmxlXCI6dHJ1ZX0sXCJEZWZhdWx0RGVwZW5kZW5jeVN0eWxlXCI6e1wiJGlkXCI6XCI2NjhcIixcIkxpbmVTdHlsZVwiOntcIiRpZFwiOlwiNjY5XCIsXCJMaW5lQ29sb3JcIjp7XCIkaWRcIjpcIjY3MFwiLFwiQ29sb3JcIjp7XCIkaWRcIjpcIjY3MVwiLFwiQVwiOjI1NSxcIlJcIjowLFwiR1wiOjAsXCJCXCI6MH19LFwiTGluZVdlaWdodFwiOjEuMCxcIkxpbmVUeXBlXCI6MH0sXCJFbmRBcnJvd2hlYWRMaW5lU3R5bGVcIjp7XCIkaWRcIjpcIjY3MlwiLFwiS2luZFwiOjEsXCJXaWR0aFwiOjEsXCJMZW5ndGhcIjowfSxcIkJyaW5nVG9Gcm9udFwiOmZhbHNlLFwiUmFkaXVzXCI6My4wfSxcIkNyaXRpY2FsUGF0aFN0eWxlXCI6e1wiJGlkXCI6XCI2NzNcIixcIkNyaXRpY2FsUGF0aFN0eWxlT3B0aW9uc1wiOjMwLFwiTGluZVN0eWxlXCI6e1wiJGlkXCI6XCI2NzRcIixcIkxpbmVDb2xvclwiOntcIiRpZFwiOlwiNjc1XCIsXCJDb2xvclwiOntcIiRpZFwiOlwiNjc2XCIsXCJBXCI6MjU1LFwiUlwiOjIyMixcIkdcIjo1MCxcIkJcIjo1MH19LFwiTGluZVdlaWdodFwiOjEuMCxcIkxpbmVUeXBlXCI6MH0sXCJUaXRsZUZvcmVncm91bmRcIjp7XCIkaWRcIjpcIjY3N1wiLFwiQ29sb3JcIjp7XCIkaWRcIjpcIjY3OFwiLFwiQVwiOjI1NSxcIlJcIjoxNzYsXCJHXCI6MTksXCJCXCI6MjV9fSxcIlNoYXBlc0JhY2tncm91bmRcIjp7XCIkaWRcIjpcIjY3OVwiLFwiQ29sb3JcIjp7XCIkaWRcIjpcIjY4MFwiLFwiQVwiOjI1NSxcIlJcIjoyNTMsXCJHXCI6MjAzLFwiQlwiOjIwOH19LFwiU2hhcGVzQm9yZGVyU3R5bGVcIjp7XCIkaWRcIjpcIjY4MVwiLFwiTGluZUNvbG9yXCI6e1wiJGlkXCI6XCI2ODJcIixcIkNvbG9yXCI6e1wiJGlkXCI6XCI2ODNcIixcIkFcIjoyNTUsXCJSXCI6MjM0LFwiR1wiOjIyLFwiQlwiOjMwfX0sXCJMaW5lV2VpZ2h0XCI6Mi4wLFwiTGluZVR5cGVcIjowfX0sXCJQYW5lbHNTcGFjaW5nRGVmaW5pdGlvblwiOntcIiRpZFwiOlwiNjg0XCIsXCJTcGFjaW5nQWJvdmVUaW1lYmFuZFwiOjMsXCJTcGFjaW5nQmVsb3dUaW1lYmFuZFwiOjMsXCJTcGFjaW5nQWJvdmVCZXR3ZWVuU3dpbWxhbmVzQW5kVGFza3NcIjo1LFwiU3BhY2luZ0JlbG93QmV0d2VlblN3aW1sYW5lc0FuZFRhc2tzXCI6NX0sXCJDb25kaXRpb25hbEZvcm1hdHRpbmdcIjp7XCIkaWRcIjpcIjY4NVwiLFwiUHZBRm9ybWF0dGluZ1wiOntcIiRpZFwiOlwiNjg2XCIsXCJEZWxheVRhc2tTdHlsZVwiOntcIiRpZFwiOlwiNjg3XCIsXCJTdHlsZU9wdGlvbnNcIjo4LFwiVGl0bGVGb3JlZ3JvdW5kXCI6e1wiJGlkXCI6XCI2ODhcIixcIkNvbG9yXCI6e1wiJGlkXCI6XCI2ODlcIixcIkFcIjoyNTUsXCJSXCI6MTc1LFwiR1wiOjAsXCJCXCI6MH19LFwiQWN0dWFsU2hhcGVzQmFja2dyb3VuZFwiOntcIiRpZFwiOlwiNjkwXCIsXCJDb2xvclwiOntcIiRpZFwiOlwiNjkxXCIsXCJBXCI6NjIsXCJSXCI6MjU1LFwiR1wiOjAsXCJCXCI6MH19LFwiQWN0dWFsU2hhcGVzQm9yZGVyU3R5bGVcIjp7XCIkaWRcIjpcIjY5MlwiLFwiTGluZUNvbG9yXCI6e1wiJGlkXCI6XCI2OTNcIixcIkNvbG9yXCI6e1wiJGlkXCI6XCI2OTRcIixcIkFcIjoxNjMsXCJSXCI6MjU1LFwiR1wiOjAsXCJCXCI6MH19LFwiTGluZVdlaWdodFwiOjMuMCxcIkxpbmVUeXBlXCI6MH0sXCJCYXNlbGluZVNoYXBlc0JhY2tncm91bmRcIjp7XCIkaWRcIjpcIjY5NVwiLFwiQ29sb3JcIjp7XCIkaWRcIjpcIjY5NlwiLFwiQVwiOjE4NCxcIlJcIjoyNTUsXCJHXCI6MCxcIkJcIjowfX19LFwiRGVsYXlNaWxlc3RvbmVTdHlsZVwiOntcIiRpZFwiOlwiNjk3XCIsXCJTdHlsZU9wdGlvbnNcIjoyLFwiVGl0bGVGb3JlZ3JvdW5kXCI6e1wiJGlkXCI6XCI2OThcIixcIkNvbG9yXCI6e1wiJGlkXCI6XCI2OTlcIixcIkFcIjoyNTUsXCJSXCI6MTc1LFwiR1wiOjAsXCJCXCI6MH19LFwiQWN0dWFsU2hhcGVzQmFja2dyb3VuZFwiOntcIiRpZFwiOlwiNzAwXCIsXCJDb2xvclwiOntcIiRpZFwiOlwiNzAxXCIsXCJBXCI6MjU1LFwiUlwiOjIyMixcIkdcIjo4MCxcIkJcIjo1MH19LFwiQWN0dWFsU2hhcGVzQm9yZGVyU3R5bGVcIjp7XCIkaWRcIjpcIjcwMlwiLFwiTGluZUNvbG9yXCI6e1wiJGlkXCI6XCI3MDNcIixcIkNvbG9yXCI6e1wiJGlkXCI6XCI3MDRcIixcIkFcIjoxNjMsXCJSXCI6MjU1LFwiR1wiOjAsXCJCXCI6MH19LFwiTGluZVdlaWdodFwiOjMuMCxcIkxpbmVUeXBlXCI6MH0sXCJCYXNlbGluZVNoYXBlc0JhY2tncm91bmRcIjp7XCIkaWRcIjpcIjcwNVwiLFwiQ29sb3JcIjp7XCIkaWRcIjpcIjcwNlwiLFwiQVwiOjE4NCxcIlJcIjoyNTUsXCJHXCI6MCxcIkJcIjowfX19LFwiQWR2YW5jZVRhc2tTdHlsZVwiOntcIiRpZFwiOlwiNzA3XCIsXCJTdHlsZU9wdGlvbnNcIjo4LFwiVGl0bGVGb3JlZ3JvdW5kXCI6e1wiJGlkXCI6XCI3MDhcIixcIkNvbG9yXCI6e1wiJGlkXCI6XCI3MDlcIixcIkFcIjoyNTUsXCJSXCI6MCxcIkdcIjoxMTAsXCJCXCI6MH19LFwiQWN0dWFsU2hhcGVzQmFja2dyb3VuZFwiOntcIiRpZFwiOlwiNzEwXCIsXCJDb2xvclwiOntcIiRpZFwiOlwiNzExXCIsXCJBXCI6NjEsXCJSXCI6MCxcIkdcIjoxMjgsXCJCXCI6MH19LFwiQWN0dWFsU2hhcGVzQm9yZGVyU3R5bGVcIjp7XCIkaWRcIjpcIjcxMlwiLFwiTGluZUNvbG9yXCI6e1wiJGlkXCI6XCI3MTNcIixcIkNvbG9yXCI6e1wiJGlkXCI6XCI3MTRcIixcIkFcIjoxNjMsXCJSXCI6MCxcIkdcIjoxMjgsXCJCXCI6MH19LFwiTGluZVdlaWdodFwiOjMuMCxcIkxpbmVUeXBlXCI6MH0sXCJCYXNlbGluZVNoYXBlc0JhY2tncm91bmRcIjp7XCIkaWRcIjpcIjcxNVwiLFwiQ29sb3JcIjp7XCIkaWRcIjpcIjcxNlwiLFwiQVwiOjE4NCxcIlJcIjowLFwiR1wiOjEyOCxcIkJcIjowfX19LFwiQWR2YW5jZU1pbGVzdG9uZVN0eWxlXCI6e1wiJGlkXCI6XCI3MTdcIixcIlN0eWxlT3B0aW9uc1wiOjIsXCJUaXRsZUZvcmVncm91bmRcIjp7XCIkaWRcIjpcIjcxOFwiLFwiQ29sb3JcIjp7XCIkaWRcIjpcIjcxOVwiLFwiQVwiOjI1NSxcIlJcIjowLFwiR1wiOjExMCxcIkJcIjowfX0sXCJBY3R1YWxTaGFwZXNCYWNrZ3JvdW5kXCI6e1wiJGlkXCI6XCI3MjBcIixcIkNvbG9yXCI6e1wiJGlkXCI6XCI3MjFcIixcIkFcIjoyNTUsXCJSXCI6MjAsXCJHXCI6MTAwLFwiQlwiOjB9fSxcIkFjdHVhbFNoYXBlc0JvcmRlclN0eWxlXCI6e1wiJGlkXCI6XCI3MjJcIixcIkxpbmVDb2xvclwiOntcIiRpZFwiOlwiNzIzXCIsXCJDb2xvclwiOntcIiRpZFwiOlwiNzI0XCIsXCJBXCI6MTYzLFwiUlwiOjAsXCJHXCI6MTI4LFwiQlwiOjB9fSxcIkxpbmVXZWlnaHRcIjozLjAsXCJMaW5lVHlwZVwiOjB9LFwiQmFzZWxpbmVTaGFwZXNCYWNrZ3JvdW5kXCI6e1wiJGlkXCI6XCI3MjVcIixcIkNvbG9yXCI6e1wiJGlkXCI6XCI3MjZcIixcIkFcIjoxODQsXCJSXCI6MCxcIkdcIjoxMjgsXCJCXCI6MH19fX19LFwiX3NlbGVjdGVkVGhlbWVQcmVzZXRDb2xvcnNcIjp7XCIkaWRcIjpcIjcyN1wiLFwiVGV4dExpZ2h0XCI6e1wiJGlkXCI6XCI3MjhcIixcIkFcIjoyNTUsXCJSXCI6MjU1LFwiR1wiOjI1NSxcIkJcIjoyNTV9LFwiVGV4dERhcmtcIjp7XCIkaWRcIjpcIjcyOVwiLFwiQVwiOjI1NSxcIlJcIjowLFwiR1wiOjAsXCJCXCI6MH0sXCJBY2NlbnQxXCI6e1wiJGlkXCI6XCI3MzBcIixcIkFcIjoyNTUsXCJSXCI6MjMyLFwiR1wiOjIzMixcIkJcIjoyMzJ9LFwiQWNjZW50MlwiOntcIiRpZFwiOlwiNzMxXCIsXCJBXCI6MjU1LFwiUlwiOjE0LFwiR1wiOjQwLFwiQlwiOjY1fSxcIkFjY2VudDNcIjp7XCIkaWRcIjpcIjczMlwiLFwiQVwiOjI1NSxcIlJcIjoyMSxcIkdcIjo5NixcIkJcIjoxMzB9LFwiQWNjZW50NFwiOntcIiRpZFwiOlwiNzMzXCIsXCJBXCI6MjU1LFwiUlwiOjIzMyxcIkdcIjoxMTMsXCJCXCI6NTB9LFwiQWNjZW50NVwiOntcIiRpZFwiOlwiNzM0XCIsXCJBXCI6MjU1LFwiUlwiOjI1LFwiR1wiOjEwNyxcIkJcIjozNn0sXCJBY2NlbnQ2XCI6e1wiJGlkXCI6XCI3MzVcIixcIkFcIjoyNTUsXCJSXCI6MTUsXCJHXCI6MTU4LFwiQlwiOjIxM30sXCJBY2NlbnQ3XCI6e1wiJGlkXCI6XCI3MzZcIixcIkFcIjoyNTUsXCJSXCI6MTYwLFwiR1wiOjQzLFwiQlwiOjE0N30sXCJBY2NlbnQ4XCI6e1wiJGlkXCI6XCI3MzdcIixcIkFcIjoyNTUsXCJSXCI6NzgsXCJHXCI6MTY3LFwiQlwiOjQ2fX0sXCJfY3VzdG9tUHJlc2V0Q29sb3JzXCI6e1wiJGlkXCI6XCI3MzhcIn19fSIsIlJlY2VudENvbG9yc0NvbGxlY3Rpb24iOiJbXSJ9LCJTZXR0aW5ncyI6eyIkaWQiOiI0MzkzIiwiSW1wYU9wdGlvbnMiOnsiJGlkIjoiNDM5NC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CwiRmlsZVBhdGgiOm51bGwsIlRpbWVDb25maWd1cmF0aW9uIjp7IiRpZCI6IjQzOTUiLCJVc2VUaW1lIjpmYWxzZSwiV29ya0RheVN0YXJ0IjoiMDA6MDA6MDAiLCJXb3JrRGF5RW5kIjoiMjM6NTk6MDAifSwiTGFzdFVzZWRUZW1wbGF0ZUlkIjoiMDAwMDAwMDAtMDAwMC0wMDAwLTAwMDAtMDAwMDAwMDAwMDAwIiwiTGFzdFVzZWRUaGVtZURldGFpbHMiOnsiJGlkIjoiNDM5NiIsIklkIjoiMDQ4NzE1YjAtZDU3OC00YzJmLWEzMjYtODgxOGJlMjQ3MjQ5IiwiVGl0bGUiOiJCYXNlbGluZSIsIkNhdGVnb3J5IjoxfSwiRmlyc3RXZWVrT2ZZZWFyIjowLCJQbGFjZU1pbGVzdG9uZUF0VGhlQmVnaW5uaW5nT2ZUaGVEYXkiOmZhbHNlLCJEZXBlbmRlbmN5U2NoZWR1bGluZ1NldHRpbmdzIjp7IiRpZCI6IjQzOTc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nRydWUsIlBsYW5uZWRNb2R1bGVFbmFibGVkIjpmYWxzZSwiT2xkRml4ZWRJbnRlcnZhbHNSZW5kZXJpbmdTdHJhdGVneVVzZWRCZWZvcmUiOmZhbHNlLCJEZXBlbmRlbmNpZXMiOnsiX2RlcGVuZGVuY2llcyI6W119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THREEDEFFECTS" val="None"/>
  <p:tag name="OTLTIMEBANDAUTODATERANGE" val="True"/>
  <p:tag name="OTLTIMEBANDSTARTDATE" val="0001-01-01T00:00:00.0000000"/>
  <p:tag name="OTLTIMEBANDENDDATE" val="2026-08-28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QUICKPOSITION" val="Custom"/>
  <p:tag name="OTLLEFTENDCAPSMARGINLEFT" val="99.2731967643658"/>
  <p:tag name="OTLTIMEBANDRESERVEDLEFTAREAWIDTH" val="59.7665300976992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oundation curing"/>
  <p:tag name="OTLDATE" val="2026-03-14T23:59:00.0000000"/>
  <p:tag name="OTLBASELINEDATE" val="2026-03-14T23:59:00.0000000"/>
  <p:tag name="OTLRELATEDTASKID" val="2868068b-7eb6-4c58-a369-6756ce46f82d"/>
  <p:tag name="OTLPOSITIONONTASK" val="Cente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al inspection of roofing &amp; glazing"/>
  <p:tag name="OTLDATE" val="2026-06-01T23:59:00.0000000"/>
  <p:tag name="OTLBASELINEDATE" val="2026-06-01T23:59:00.0000000"/>
  <p:tag name="OTLRELATEDTASKID" val="6714b4d2-6f49-4134-9dbe-e033f317c7b0"/>
  <p:tag name="OTLPOSITIONONTASK" val="Center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al exterior inspection"/>
  <p:tag name="OTLDATE" val="2026-07-15T23:59:00.0000000"/>
  <p:tag name="OTLBASELINEDATE" val="2026-07-15T23:59:00.0000000"/>
  <p:tag name="OTLRELATEDTASKID" val="4a0d7f7c-f92a-4528-9ae4-8e6b0807740f"/>
  <p:tag name="OTLPOSITIONONTASK" val="Center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3siJGlkIjoiNCIsIl90YXNrcyI6W3siJGlkIjoiNSIsIl9hdHRhY2hlZE1pbGVzdG9uZXMiOltdLCJUYXNrRGVmaW5pdGlvbiI6eyIkaWQiOiI2IiwiR3JvdXBOYW1lIjpudWxsLCJTdGFydERhdGUiOiIyMDI1LTA4LTAzVDAwOjAwOjAwWiIsIkVuZERhdGUiOiIyMDI1LTA4LTA0VDIzOjU5OjAwWiIsIlBlcmNlbnRhZ2VDb21wbGV0ZSI6MTAwLjAsIlN0eWxlIjp7IiRpZCI6IjciLCJTaGFwZSI6MSwiU2hhcGVUaGlja25lc3MiOjAsIkR1cmF0aW9uRm9ybWF0IjowLCJJbmNsdWRlTm9uV29ya2luZ0RheXNJbkR1cmF0aW9uIjpmYWxzZSwiUGVyY2VudGFnZUNvbXBsZXRlU3R5bGUiOnsiJGlkIjoiOCIsIkZvbnRTZXR0aW5ncyI6eyIkaWQiOiI5IiwiRm9udFNpemUiOjEwLCJGb250TmFtZSI6IkNhbGlicmkiLCJJc0JvbGQiOmZhbHNlLCJJc0l0YWxpYyI6ZmFsc2UsIklzVW5kZXJsaW5lZCI6ZmFsc2UsIlBhcmVudFN0eWxlIjpudWxsfSwiQXV0b1NpemUiOjAsIkZvcmVncm91bmQiOnsiJGlkIjoiMTAiLCJDb2xvciI6eyIkaWQiOiIxMS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xMiIsIlRvcCI6MC4wLCJMZWZ0IjowLjAsIlJpZ2h0IjowLjAsIkJvdHRvbSI6MC4wfSwiUGFkZGluZyI6eyIkaWQiOiIxMyIsIlRvcCI6MC4wLCJMZWZ0IjowLjAsIlJpZ2h0IjowLjAsIkJvdHRvbSI6MC4wfSwiQmFja2dyb3VuZCI6eyIkaWQiOiIxNCIsIkNvbG9yIjp7IiRpZCI6IjE1IiwiQSI6ODksIlIiOjAsIkciOjAsIkIiOjB9fSwiSXNWaXNpYmxlIjp0cnVlLCJXaWR0aCI6MC4wLCJIZWlnaHQiOjAuMCwiQm9yZGVyU3R5bGUiOnsiJGlkIjoiMTYiLCJMaW5lQ29sb3IiOm51bGwsIkxpbmVXZWlnaHQiOjAuMCwiTGluZVR5cGUiOjAsIlBhcmVudFN0eWxlIjpudWxsfSwiUGFyZW50U3R5bGUiOm51bGx9LCJEdXJhdGlvblN0eWxlIjp7IiRpZCI6IjE3IiwiRm9udFNldHRpbmdzIjp7IiRpZCI6IjE4IiwiRm9udFNpemUiOjEwLCJGb250TmFtZSI6IkNhbGlicmkiLCJJc0JvbGQiOmZhbHNlLCJJc0l0YWxpYyI6ZmFsc2UsIklzVW5kZXJsaW5lZCI6ZmFsc2UsIlBhcmVudFN0eWxlIjpudWxsfSwiQXV0b1NpemUiOjAsIkZvcmVncm91bmQiOnsiJGlkIjoiMTkiLCJDb2xvciI6eyIkaWQiOiIyM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xIiwiVG9wIjowLjAsIkxlZnQiOjAuMCwiUmlnaHQiOjAuMCwiQm90dG9tIjowLjB9LCJQYWRkaW5nIjp7IiRpZCI6IjIyIiwiVG9wIjowLjAsIkxlZnQiOjAuMCwiUmlnaHQiOjAuMCwiQm90dG9tIjowLjB9LCJCYWNrZ3JvdW5kIjp7IiRpZCI6IjIzIiwiQ29sb3IiOnsiJGlkIjoiMjQiLCJBIjoyNTUsIlIiOjIzNywiRyI6MTI1LCJCIjo0OX19LCJJc1Zpc2libGUiOnRydWUsIldpZHRoIjowLjAsIkhlaWdodCI6MC4wLCJCb3JkZXJTdHlsZSI6eyIkaWQiOiIyNSIsIkxpbmVDb2xvciI6bnVsbCwiTGluZVdlaWdodCI6MC4wLCJMaW5lVHlwZSI6MCwiUGFyZW50U3R5bGUiOm51bGx9LCJQYXJlbnRTdHlsZSI6bnVsbH0sIkhvcml6b250YWxDb25uZWN0b3JTdHlsZSI6eyIkaWQiOiIyNiIsIkxpbmVDb2xvciI6eyIkaWQiOiIyNyIsIiR0eXBlIjoiTkxSRS5Db21tb24uRG9tLlNvbGlkQ29sb3JCcnVzaCwgTkxSRS5Db21tb24iLCJDb2xvciI6eyIkaWQiOiIyOCIsIkEiOjI1NSwiUiI6MCwiRyI6MCwiQiI6MH19LCJMaW5lV2VpZ2h0IjowLjAsIkxpbmVUeXBlIjowLCJQYXJlbnRTdHlsZSI6bnVsbH0sIlZlcnRpY2FsQ29ubmVjdG9yU3R5bGUiOnsiJGlkIjoiMjkiLCJMaW5lQ29sb3IiOnsiJGlkIjoiMzAiLCIkdHlwZSI6Ik5MUkUuQ29tbW9uLkRvbS5Tb2xpZENvbG9yQnJ1c2gsIE5MUkUuQ29tbW9uIiwiQ29sb3IiOnsiJGlkIjoiMzEiLCJBIjoyNTUsIlIiOjAsIkciOjAsIkIiOjB9fSwiTGluZVdlaWdodCI6MC4wLCJMaW5lVHlwZSI6MCwiUGFyZW50U3R5bGUiOm51bGx9LCJNYXJnaW4iOm51bGwsIlN0YXJ0RGF0ZVBvc2l0aW9uIjoxLCJFbmREYXRlUG9zaXRpb24iOjEsIkRhdGVJc1Zpc2libGUiOnRydWUsIlRpdGxlUG9zaXRpb24iOjQsIkR1cmF0aW9uUG9zaXRpb24iOjYsIlBlcmNlbnRhZ2VDb21wbGV0ZWRQb3NpdGlvbiI6NiwiU3BhY2luZyI6MywiSXNCZWxvd1RpbWViYW5kIjp0cnVlLCJQZXJjZW50YWdlQ29tcGxldGVTaGFwZU9wYWNpdHkiOjM1LCJCYXNlbGluZVN0eWxlIjp7IiRpZCI6IjMyIiwiU2hhcGVTdHlsZSI6eyIkaWQiOiIzMyIsIk1hcmdpbiI6eyIkaWQiOiIzNCIsIlRvcCI6MC4wLCJMZWZ0IjowLjAsIlJpZ2h0IjowLjAsIkJvdHRvbSI6MC4wfSwiUGFkZGluZyI6eyIkaWQiOiIzNSIsIlRvcCI6MC4wLCJMZWZ0IjowLjAsIlJpZ2h0IjowLjAsIkJvdHRvbSI6MC4wfSwiQmFja2dyb3VuZCI6eyIkaWQiOiIzNiIsIkNvbG9yIjp7IiRpZCI6IjM3IiwiQSI6MTUzLCJSIjowLCJHIjowLCJCIjowfX0sIklzVmlzaWJsZSI6dHJ1ZSwiV2lkdGgiOjAuMCwiSGVpZ2h0IjowLjAsIkJvcmRlclN0eWxlIjpudWxsLCJQYXJlbnRTdHlsZSI6bnVsbH0sIk1hcmdpbiI6eyIkaWQiOiIzOCIsIlRvcCI6MC4wLCJMZWZ0IjowLjAsIlJpZ2h0IjowLjAsIkJvdHRvbSI6MC4wfSwiUGFkZGluZyI6eyIkaWQiOiIzOSIsIlRvcCI6MC4wLCJMZWZ0IjowLjAsIlJpZ2h0IjowLjAsIkJvdHRvbSI6MC4wfSwiQmFja2dyb3VuZCI6bnVsbCwiSXNWaXNpYmxlIjp0cnVlLCJXaWR0aCI6MC4wLCJIZWlnaHQiOjAuMCwiQm9yZGVyU3R5bGUiOm51bGwsIlBhcmVudFN0eWxlIjpudWxsfSwiU2hhcGVTdHlsZSI6eyIkaWQiOiI0MCIsIk1hcmdpbiI6eyIkaWQiOiI0MSIsIlRvcCI6MC4wLCJMZWZ0Ijo0LjAsIlJpZ2h0Ijo0LjAsIkJvdHRvbSI6MC4wfSwiUGFkZGluZyI6eyIkaWQiOiI0MiIsIlRvcCI6MC4wLCJMZWZ0IjowLjAsIlJpZ2h0IjowLjAsIkJvdHRvbSI6MC4wfSwiQmFja2dyb3VuZCI6eyIkaWQiOiI0MyIsIkNvbG9yIjp7IiRpZCI6IjQ0IiwiQSI6MjU1LCJSIjoyMzMsIkciOjExMywiQiI6NTB9fSwiSXNWaXNpYmxlIjp0cnVlLCJXaWR0aCI6MC4wLCJIZWlnaHQiOjEwLjAsIkJvcmRlclN0eWxlIjp7IiRpZCI6IjQ1IiwiTGluZUNvbG9yIjp7IiRpZCI6IjQ2IiwiJHR5cGUiOiJOTFJFLkNvbW1vbi5Eb20uU29saWRDb2xvckJydXNoLCBOTFJFLkNvbW1vbiIsIkNvbG9yIjp7IiRpZCI6IjQ3IiwiQSI6MjU1LCJSIjoyMzQsIkciOjIyLCJCIjozMH19LCJMaW5lV2VpZ2h0IjowLjAsIkxpbmVUeXBlIjowLCJQYXJlbnRTdHlsZSI6bnVsbH0sIlBhcmVudFN0eWxlIjpudWxsfSwiVGl0bGVTdHlsZSI6eyIkaWQiOiI0OCIsIkZvbnRTZXR0aW5ncyI6eyIkaWQiOiI0OSIsIkZvbnRTaXplIjoxMSwiRm9udE5hbWUiOiJDYWxpYnJpIiwiSXNCb2xkIjpmYWxzZSwiSXNJdGFsaWMiOmZhbHNlLCJJc1VuZGVybGluZWQiOmZhbHNlLCJQYXJlbnRTdHlsZSI6bnVsbH0sIkF1dG9TaXplIjowLCJGb3JlZ3JvdW5kIjp7IiRpZCI6IjUwIiwiQ29sb3IiOnsiJGlkIjoiNTE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NTIiLCJUb3AiOjAuMCwiTGVmdCI6MC4wLCJSaWdodCI6MC4wLCJCb3R0b20iOjAuMH0sIlBhZGRpbmciOnsiJGlkIjoiNTMiLCJUb3AiOjAuMCwiTGVmdCI6MC4wLCJSaWdodCI6MC4wLCJCb3R0b20iOjAuMH0sIkJhY2tncm91bmQiOnsiJGlkIjoiNTQiLCJDb2xvciI6eyIkaWQiOiI1NSIsIkEiOjAsIlIiOjI1NSwiRyI6MjU1LCJCIjoyNTV9fSwiSXNWaXNpYmxlIjp0cnVlLCJXaWR0aCI6MC4wLCJIZWlnaHQiOjAuMCwiQm9yZGVyU3R5bGUiOnsiJGlkIjoiNTYiLCJMaW5lQ29sb3IiOm51bGwsIkxpbmVXZWlnaHQiOjAuMCwiTGluZVR5cGUiOjAsIlBhcmVudFN0eWxlIjpudWxsfSwiUGFyZW50U3R5bGUiOm51bGx9LCJEYXRlU3R5bGUiOnsiJGlkIjoiNTciLCJGb250U2V0dGluZ3MiOnsiJGlkIjoiNTgiLCJGb250U2l6ZSI6MTAsIkZvbnROYW1lIjoiQ2FsaWJyaSIsIklzQm9sZCI6ZmFsc2UsIklzSXRhbGljIjpmYWxzZSwiSXNVbmRlcmxpbmVkIjpmYWxzZSwiUGFyZW50U3R5bGUiOm51bGx9LCJBdXRvU2l6ZSI6MCwiRm9yZWdyb3VuZCI6eyIkaWQiOiI1OSIsIkNvbG9yIjp7IiRpZCI6IjYwIiwiQSI6MjU1LCJSIjowLCJHIjoxNjcsIkIiOjcwfX0sIk1heFdpZHRoIjoyMDAuMCwiTWF4SGVpZ2h0IjoiSW5maW5pdHkiLCJTbWFydEZvcmVncm91bmRJc0FjdGl2ZSI6ZmFsc2UsIkhvcml6b250YWxBbGlnbm1lbnQiOjAsIlZlcnRpY2FsQWxpZ25tZW50IjoxLCJTbWFydEZvcmVncm91bmQiOm51bGwsIkJhY2tncm91bmRGaWxsVHlwZSI6MCwiTWFyZ2luIjp7IiRpZCI6IjYxIiwiVG9wIjowLjAsIkxlZnQiOjAuMCwiUmlnaHQiOjAuMCwiQm90dG9tIjowLjB9LCJQYWRkaW5nIjp7IiRpZCI6IjYyIiwiVG9wIjowLjAsIkxlZnQiOjAuMCwiUmlnaHQiOjAuMCwiQm90dG9tIjowLjB9LCJCYWNrZ3JvdW5kIjp7IiRpZCI6IjYzIiwiQ29sb3IiOnsiJGlkIjoiNjQiLCJBIjowLCJSIjoyNTUsIkciOjI1NSwiQiI6MjU1fX0sIklzVmlzaWJsZSI6dHJ1ZSwiV2lkdGgiOjAuMCwiSGVpZ2h0IjowLjAsIkJvcmRlclN0eWxlIjp7IiRpZCI6IjY1IiwiTGluZUNvbG9yIjpudWxsLCJMaW5lV2VpZ2h0IjowLjAsIkxpbmVUeXBlIjowLCJQYXJlbnRTdHlsZSI6bnVsbH0sIlBhcmVudFN0eWxlIjpudWxsfSwiRGF0ZUZvcm1hdCI6eyIkaWQiOiI2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yIsIkZvcm1hdCI6MCwiSXNWaXNpYmxlIjpmYWxzZSwiTGFzdEtub3duVmlzaWJpbGl0eVN0YXRlIjpmYWxzZX0sIklzVmlzaWJsZSI6dHJ1ZSwiUGFyZW50U3R5bGUiOm51bGx9LCJJbmRleCI6MCwiU21hcnREdXJhdGlvbkFjdGl2YXRlZCI6ZmFsc2UsIkRhdGVGb3JtYXQiOnsiJHJlZiI6IjY2In0sIldlZWtOdW1iZXJpbmciOnsiJGlkIjoiNjgiLCJGb3JtYXQiOjAsIklzVmlzaWJsZSI6ZmFsc2UsIkxhc3RLbm93blZpc2liaWxpdHlTdGF0ZSI6ZmFsc2V9LCJCYXNlbGluZURhdGEiOnsiJGlkIjoiNjkiLCJTdGFydERhdGUiOiIyMDI1LTA4LTAzVDAwOjAwOjAwIiwiRW5kRGF0ZSI6IjIwMjUtMDgtMDRUMjM6NTk6MDAifSwiSWQiOiI3YWRjMTA0OS1iNzgzLTQzNjQtODVlOS05MmNjYTgxNjM0ZTYiLCJJbXBvcnRJZCI6bnVsbCwiVGl0bGUiOiJTaXRlIHN1cnZleSBhbmQgaW5zcGVjdGlvbiIsIk5vdGUiOm51bGwsIkh5cGVybGluayI6eyIkaWQiOiI3MCIsIkFkZHJlc3MiOiIiLCJTdWJBZGRyZXNzIjoiIn0sIklzQ2hhbmdlZCI6ZmFsc2UsIklzTmV3IjpmYWxzZX19XSwiX21pbGVzdG9uZXMiOltdLCJJZCI6IjAwMDAwMDAwLTAwMDAtMDAwMC0wMDAwLTAwMDAwMDAwMDAwMCIsIklzU2luZ2xlSXRlbVJvdyI6dHJ1ZX0seyIkaWQiOiI3MSIsIl90YXNrcyI6W3siJGlkIjoiNzIiLCJfYXR0YWNoZWRNaWxlc3RvbmVzIjpbXSwiVGFza0RlZmluaXRpb24iOnsiJGlkIjoiNzMiLCJHcm91cE5hbWUiOm51bGwsIlN0YXJ0RGF0ZSI6IjIwMjUtMDgtMDVUMDA6MDA6MDBaIiwiRW5kRGF0ZSI6IjIwMjUtMDgtMTNUMjM6NTk6MDBaIiwiUGVyY2VudGFnZUNvbXBsZXRlIjoxMDAuMCwiU3R5bGUiOnsiJGlkIjoiNzQiLCJTaGFwZSI6MSwiU2hhcGVUaGlja25lc3MiOjAsIkR1cmF0aW9uRm9ybWF0IjowLCJJbmNsdWRlTm9uV29ya2luZ0RheXNJbkR1cmF0aW9uIjpmYWxzZSwiUGVyY2VudGFnZUNvbXBsZXRlU3R5bGUiOnsiJGlkIjoiNzUiLCJGb250U2V0dGluZ3MiOnsiJGlkIjoiNzYiLCJGb250U2l6ZSI6MTAsIkZvbnROYW1lIjoiQ2FsaWJyaSIsIklzQm9sZCI6ZmFsc2UsIklzSXRhbGljIjpmYWxzZSwiSXNVbmRlcmxpbmVkIjpmYWxzZSwiUGFyZW50U3R5bGUiOm51bGx9LCJBdXRvU2l6ZSI6MCwiRm9yZWdyb3VuZCI6eyIkaWQiOiI3NyIsIkNvbG9yIjp7IiRpZCI6Ijc4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c5IiwiVG9wIjowLjAsIkxlZnQiOjAuMCwiUmlnaHQiOjAuMCwiQm90dG9tIjowLjB9LCJQYWRkaW5nIjp7IiRpZCI6IjgwIiwiVG9wIjowLjAsIkxlZnQiOjAuMCwiUmlnaHQiOjAuMCwiQm90dG9tIjowLjB9LCJCYWNrZ3JvdW5kIjp7IiRpZCI6IjgxIiwiQ29sb3IiOnsiJGlkIjoiODIiLCJBIjo4OSwiUiI6MCwiRyI6MCwiQiI6MH19LCJJc1Zpc2libGUiOnRydWUsIldpZHRoIjowLjAsIkhlaWdodCI6MC4wLCJCb3JkZXJTdHlsZSI6eyIkaWQiOiI4MyIsIkxpbmVDb2xvciI6bnVsbCwiTGluZVdlaWdodCI6MC4wLCJMaW5lVHlwZSI6MCwiUGFyZW50U3R5bGUiOm51bGx9LCJQYXJlbnRTdHlsZSI6bnVsbH0sIkR1cmF0aW9uU3R5bGUiOnsiJGlkIjoiODQiLCJGb250U2V0dGluZ3MiOnsiJGlkIjoiODUiLCJGb250U2l6ZSI6MTAsIkZvbnROYW1lIjoiQ2FsaWJyaSIsIklzQm9sZCI6ZmFsc2UsIklzSXRhbGljIjpmYWxzZSwiSXNVbmRlcmxpbmVkIjpmYWxzZSwiUGFyZW50U3R5bGUiOm51bGx9LCJBdXRvU2l6ZSI6MCwiRm9yZWdyb3VuZCI6eyIkaWQiOiI4NiIsIkNvbG9yIjp7IiRpZCI6Ijg3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ODgiLCJUb3AiOjAuMCwiTGVmdCI6MC4wLCJSaWdodCI6MC4wLCJCb3R0b20iOjAuMH0sIlBhZGRpbmciOnsiJGlkIjoiODkiLCJUb3AiOjAuMCwiTGVmdCI6MC4wLCJSaWdodCI6MC4wLCJCb3R0b20iOjAuMH0sIkJhY2tncm91bmQiOnsiJGlkIjoiOTAiLCJDb2xvciI6eyIkaWQiOiI5MSIsIkEiOjI1NSwiUiI6MjM3LCJHIjoxMjUsIkIiOjQ5fX0sIklzVmlzaWJsZSI6dHJ1ZSwiV2lkdGgiOjAuMCwiSGVpZ2h0IjowLjAsIkJvcmRlclN0eWxlIjp7IiRpZCI6IjkyIiwiTGluZUNvbG9yIjpudWxsLCJMaW5lV2VpZ2h0IjowLjAsIkxpbmVUeXBlIjowLCJQYXJlbnRTdHlsZSI6bnVsbH0sIlBhcmVudFN0eWxlIjpudWxsfSwiSG9yaXpvbnRhbENvbm5lY3RvclN0eWxlIjp7IiRpZCI6IjkzIiwiTGluZUNvbG9yIjp7IiRpZCI6Ijk0IiwiJHR5cGUiOiJOTFJFLkNvbW1vbi5Eb20uU29saWRDb2xvckJydXNoLCBOTFJFLkNvbW1vbiIsIkNvbG9yIjp7IiRpZCI6Ijk1IiwiQSI6MjU1LCJSIjowLCJHIjowLCJCIjowfX0sIkxpbmVXZWlnaHQiOjAuMCwiTGluZVR5cGUiOjAsIlBhcmVudFN0eWxlIjpudWxsfSwiVmVydGljYWxDb25uZWN0b3JTdHlsZSI6eyIkaWQiOiI5NiIsIkxpbmVDb2xvciI6eyIkaWQiOiI5NyIsIiR0eXBlIjoiTkxSRS5Db21tb24uRG9tLlNvbGlkQ29sb3JCcnVzaCwgTkxSRS5Db21tb24iLCJDb2xvciI6eyIkaWQiOiI5OCIsIkEiOjI1NSwiUiI6MCwiRyI6MCwiQiI6MH19LCJMaW5lV2VpZ2h0IjowLjAsIkxpbmVUeXBlIjowLCJQYXJlbnRTdHlsZSI6bnVsbH0sIk1hcmdpbiI6bnVsbCwiU3RhcnREYXRlUG9zaXRpb24iOjEsIkVuZERhdGVQb3NpdGlvbiI6MSwiRGF0ZUlzVmlzaWJsZSI6dHJ1ZSwiVGl0bGVQb3NpdGlvbiI6NCwiRHVyYXRpb25Qb3NpdGlvbiI6NiwiUGVyY2VudGFnZUNvbXBsZXRlZFBvc2l0aW9uIjoyLCJTcGFjaW5nIjozLCJJc0JlbG93VGltZWJhbmQiOnRydWUsIlBlcmNlbnRhZ2VDb21wbGV0ZVNoYXBlT3BhY2l0eSI6MzUsIkJhc2VsaW5lU3R5bGUiOnsiJGlkIjoiOTkiLCJTaGFwZVN0eWxlIjp7IiRpZCI6IjEwMCIsIk1hcmdpbiI6eyIkaWQiOiIxMDEiLCJUb3AiOjAuMCwiTGVmdCI6MC4wLCJSaWdodCI6MC4wLCJCb3R0b20iOjAuMH0sIlBhZGRpbmciOnsiJGlkIjoiMTAyIiwiVG9wIjowLjAsIkxlZnQiOjAuMCwiUmlnaHQiOjAuMCwiQm90dG9tIjowLjB9LCJCYWNrZ3JvdW5kIjp7IiRpZCI6IjEwMyIsIkNvbG9yIjp7IiRpZCI6IjEwNCIsIkEiOjE1MywiUiI6MCwiRyI6MCwiQiI6MH19LCJJc1Zpc2libGUiOnRydWUsIldpZHRoIjowLjAsIkhlaWdodCI6MC4wLCJCb3JkZXJTdHlsZSI6bnVsbCwiUGFyZW50U3R5bGUiOm51bGx9LCJNYXJnaW4iOnsiJGlkIjoiMTA1IiwiVG9wIjowLjAsIkxlZnQiOjAuMCwiUmlnaHQiOjAuMCwiQm90dG9tIjowLjB9LCJQYWRkaW5nIjp7IiRpZCI6IjEwNiIsIlRvcCI6MC4wLCJMZWZ0IjowLjAsIlJpZ2h0IjowLjAsIkJvdHRvbSI6MC4wfSwiQmFja2dyb3VuZCI6bnVsbCwiSXNWaXNpYmxlIjp0cnVlLCJXaWR0aCI6MC4wLCJIZWlnaHQiOjAuMCwiQm9yZGVyU3R5bGUiOm51bGwsIlBhcmVudFN0eWxlIjpudWxsfSwiU2hhcGVTdHlsZSI6eyIkaWQiOiIxMDciLCJNYXJnaW4iOnsiJGlkIjoiMTA4IiwiVG9wIjowLjAsIkxlZnQiOjQuMCwiUmlnaHQiOjQuMCwiQm90dG9tIjowLjB9LCJQYWRkaW5nIjp7IiRpZCI6IjEwOSIsIlRvcCI6MC4wLCJMZWZ0IjowLjAsIlJpZ2h0IjowLjAsIkJvdHRvbSI6MC4wfSwiQmFja2dyb3VuZCI6eyIkaWQiOiIxMTAiLCJDb2xvciI6eyIkaWQiOiIxMTEiLCJBIjoyNTUsIlIiOjIzMywiRyI6MTEzLCJCIjo1MH19LCJJc1Zpc2libGUiOnRydWUsIldpZHRoIjowLjAsIkhlaWdodCI6MTAuMCwiQm9yZGVyU3R5bGUiOnsiJGlkIjoiMTEyIiwiTGluZUNvbG9yIjp7IiRpZCI6IjExMyIsIiR0eXBlIjoiTkxSRS5Db21tb24uRG9tLlNvbGlkQ29sb3JCcnVzaCwgTkxSRS5Db21tb24iLCJDb2xvciI6eyIkaWQiOiIxMTQiLCJBIjoyNTUsIlIiOjIzNCwiRyI6MjIsIkIiOjMwfX0sIkxpbmVXZWlnaHQiOjAuMCwiTGluZVR5cGUiOjAsIlBhcmVudFN0eWxlIjpudWxsfSwiUGFyZW50U3R5bGUiOm51bGx9LCJUaXRsZVN0eWxlIjp7IiRpZCI6IjExNSIsIkZvbnRTZXR0aW5ncyI6eyIkaWQiOiIxMTYiLCJGb250U2l6ZSI6MTEsIkZvbnROYW1lIjoiQ2FsaWJyaSIsIklzQm9sZCI6ZmFsc2UsIklzSXRhbGljIjpmYWxzZSwiSXNVbmRlcmxpbmVkIjpmYWxzZSwiUGFyZW50U3R5bGUiOm51bGx9LCJBdXRvU2l6ZSI6MCwiRm9yZWdyb3VuZCI6eyIkaWQiOiIxMTciLCJDb2xvciI6eyIkaWQiOiIxMTg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E5IiwiVG9wIjowLjAsIkxlZnQiOjAuMCwiUmlnaHQiOjAuMCwiQm90dG9tIjowLjB9LCJQYWRkaW5nIjp7IiRpZCI6IjEyMCIsIlRvcCI6MC4wLCJMZWZ0IjowLjAsIlJpZ2h0IjowLjAsIkJvdHRvbSI6MC4wfSwiQmFja2dyb3VuZCI6eyIkaWQiOiIxMjEiLCJDb2xvciI6eyIkaWQiOiIxMjIiLCJBIjowLCJSIjoyNTUsIkciOjI1NSwiQiI6MjU1fX0sIklzVmlzaWJsZSI6dHJ1ZSwiV2lkdGgiOjAuMCwiSGVpZ2h0IjowLjAsIkJvcmRlclN0eWxlIjp7IiRpZCI6IjEyMyIsIkxpbmVDb2xvciI6bnVsbCwiTGluZVdlaWdodCI6MC4wLCJMaW5lVHlwZSI6MCwiUGFyZW50U3R5bGUiOm51bGx9LCJQYXJlbnRTdHlsZSI6bnVsbH0sIkRhdGVTdHlsZSI6eyIkaWQiOiIxMjQiLCJGb250U2V0dGluZ3MiOnsiJGlkIjoiMTI1IiwiRm9udFNpemUiOjEwLCJGb250TmFtZSI6IkNhbGlicmkiLCJJc0JvbGQiOmZhbHNlLCJJc0l0YWxpYyI6ZmFsc2UsIklzVW5kZXJsaW5lZCI6ZmFsc2UsIlBhcmVudFN0eWxlIjpudWxsfSwiQXV0b1NpemUiOjAsIkZvcmVncm91bmQiOnsiJGlkIjoiMTI2IiwiQ29sb3IiOnsiJGlkIjoiMTI3IiwiQSI6MjU1LCJSIjowLCJHIjoxNjcsIkIiOjcwfX0sIk1heFdpZHRoIjoyMDAuMCwiTWF4SGVpZ2h0IjoiSW5maW5pdHkiLCJTbWFydEZvcmVncm91bmRJc0FjdGl2ZSI6ZmFsc2UsIkhvcml6b250YWxBbGlnbm1lbnQiOjAsIlZlcnRpY2FsQWxpZ25tZW50IjoxLCJTbWFydEZvcmVncm91bmQiOm51bGwsIkJhY2tncm91bmRGaWxsVHlwZSI6MCwiTWFyZ2luIjp7IiRpZCI6IjEyOCIsIlRvcCI6MC4wLCJMZWZ0IjowLjAsIlJpZ2h0IjowLjAsIkJvdHRvbSI6MC4wfSwiUGFkZGluZyI6eyIkaWQiOiIxMjkiLCJUb3AiOjAuMCwiTGVmdCI6MC4wLCJSaWdodCI6MC4wLCJCb3R0b20iOjAuMH0sIkJhY2tncm91bmQiOnsiJGlkIjoiMTMwIiwiQ29sb3IiOnsiJGlkIjoiMTMxIiwiQSI6MCwiUiI6MjU1LCJHIjoyNTUsIkIiOjI1NX19LCJJc1Zpc2libGUiOnRydWUsIldpZHRoIjowLjAsIkhlaWdodCI6MC4wLCJCb3JkZXJTdHlsZSI6eyIkaWQiOiIxMzIiLCJMaW5lQ29sb3IiOm51bGwsIkxpbmVXZWlnaHQiOjAuMCwiTGluZVR5cGUiOjAsIlBhcmVudFN0eWxlIjpudWxsfSwiUGFyZW50U3R5bGUiOm51bGx9LCJEYXRlRm9ybWF0Ijp7IiRpZCI6IjEz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QiLCJGb3JtYXQiOjAsIklzVmlzaWJsZSI6ZmFsc2UsIkxhc3RLbm93blZpc2liaWxpdHlTdGF0ZSI6ZmFsc2V9LCJJc1Zpc2libGUiOnRydWUsIlBhcmVudFN0eWxlIjpudWxsfSwiSW5kZXgiOjEsIlNtYXJ0RHVyYXRpb25BY3RpdmF0ZWQiOmZhbHNlLCJEYXRlRm9ybWF0Ijp7IiRyZWYiOiIxMzMifSwiV2Vla051bWJlcmluZyI6eyIkaWQiOiIxMzUiLCJGb3JtYXQiOjAsIklzVmlzaWJsZSI6ZmFsc2UsIkxhc3RLbm93blZpc2liaWxpdHlTdGF0ZSI6ZmFsc2V9LCJCYXNlbGluZURhdGEiOnsiJGlkIjoiMTM2IiwiU3RhcnREYXRlIjoiMjAyNS0wOC0wNVQwMDowMDowMCIsIkVuZERhdGUiOiIyMDI1LTA4LTEzVDIzOjU5OjAwIn0sIklkIjoiNTAzMjJmMzktZDk0OC00MzdkLTlhZDUtOWU0ZmM0ZDFjOGExIiwiSW1wb3J0SWQiOm51bGwsIlRpdGxlIjoiU2l0ZSBjbGVhcmFuY2UiLCJOb3RlIjpudWxsLCJIeXBlcmxpbmsiOnsiJGlkIjoiMTM3IiwiQWRkcmVzcyI6IiIsIlN1YkFkZHJlc3MiOiIifSwiSXNDaGFuZ2VkIjpmYWxzZSwiSXNOZXciOmZhbHNlfX1dLCJfbWlsZXN0b25lcyI6W10sIklkIjoiMDAwMDAwMDAtMDAwMC0wMDAwLTAwMDAtMDAwMDAwMDAwMDAwIiwiSXNTaW5nbGVJdGVtUm93Ijp0cnVlfV0sIkluZGV4IjowLCJJZCI6Ijk3MWU4OWFmLTQxNDktNDMwNi1hYWRmLWE1MGRmYzI2MmJjMCIsIkhlYWRlclRleHQiOm51bGwsIklzRGVmYXVsdCI6dHJ1ZSwiU3R5bGUiOnsiJGlkIjoiMTM4IiwiSGVhZGVyU3R5bGUiOnsiJGlkIjoiMTM5IiwiVGV4dFN0eWxlIjp7IiRpZCI6IjE0MCIsIkZvbnRTZXR0aW5ncyI6eyIkaWQiOiIxNDEiLCJGb250U2l6ZSI6MTEsIkZvbnROYW1lIjoiQ2FsaWJyaSIsIklzQm9sZCI6ZmFsc2UsIklzSXRhbGljIjpmYWxzZSwiSXNVbmRlcmxpbmVkIjpmYWxzZSwiUGFyZW50U3R5bGUiOm51bGx9LCJBdXRvU2l6ZSI6MiwiRm9yZWdyb3VuZCI6eyIkaWQiOiIxNDIiLCJDb2xvciI6eyIkaWQiOiIxNDM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0NCIsIlRvcCI6MC4wLCJMZWZ0IjowLjAsIlJpZ2h0IjowLjAsIkJvdHRvbSI6MC4wfSwiUGFkZGluZyI6eyIkaWQiOiIxNDUiLCJUb3AiOjAuMCwiTGVmdCI6MC4wLCJSaWdodCI6MC4wLCJCb3R0b20iOjAuMH0sIkJhY2tncm91bmQiOnsiJGlkIjoiMTQ2IiwiQ29sb3IiOnsiJGlkIjoiMTQ3IiwiQSI6MjU1LCJSIjowLCJHIjowLCJCIjowfX0sIklzVmlzaWJsZSI6dHJ1ZSwiV2lkdGgiOjAuMCwiSGVpZ2h0IjowLjAsIkJvcmRlclN0eWxlIjpudWxsLCJQYXJlbnRTdHlsZSI6bnVsbH0sIlJlY3RhbmdsZVN0eWxlIjp7IiRpZCI6IjE0OCIsIk1hcmdpbiI6eyIkaWQiOiIxNDkiLCJUb3AiOjAuMCwiTGVmdCI6MC4wLCJSaWdodCI6MC4wLCJCb3R0b20iOjAuMH0sIlBhZGRpbmciOnsiJGlkIjoiMTUwIiwiVG9wIjowLjAsIkxlZnQiOjAuMCwiUmlnaHQiOjAuMCwiQm90dG9tIjowLjB9LCJCYWNrZ3JvdW5kIjp7IiRpZCI6IjE1MSIsIkNvbG9yIjp7IiRpZCI6IjE1MiIsIkEiOjYzLCJSIjoyMSwiRyI6OTYsIkIiOjEzMH19LCJJc1Zpc2libGUiOnRydWUsIldpZHRoIjowLjAsIkhlaWdodCI6MC4wLCJCb3JkZXJTdHlsZSI6eyIkaWQiOiIxNTMiLCJMaW5lQ29sb3IiOnsiJGlkIjoiMTU0IiwiJHR5cGUiOiJOTFJFLkNvbW1vbi5Eb20uU29saWRDb2xvckJydXNoLCBOTFJFLkNvbW1vbiIsIkNvbG9yIjp7IiRpZCI6IjE1NSIsIkEiOjI1NSwiUiI6MjU1LCJHIjowLCJCIjowfX0sIkxpbmVXZWlnaHQiOjAuMCwiTGluZVR5cGUiOjAsIlBhcmVudFN0eWxlIjpudWxsfSwiUGFyZW50U3R5bGUiOm51bGx9LCJNYXJnaW4iOnsiJGlkIjoiMTU2IiwiVG9wIjowLjAsIkxlZnQiOjAuMCwiUmlnaHQiOjAuMCwiQm90dG9tIjowLjB9LCJQYWRkaW5nIjp7IiRpZCI6IjE1NyIsIlRvcCI6MC4wLCJMZWZ0IjowLjAsIlJpZ2h0IjowLjAsIkJvdHRvbSI6MC4wfSwiQmFja2dyb3VuZCI6bnVsbCwiSXNWaXNpYmxlIjp0cnVlLCJXaWR0aCI6MC4wLCJIZWlnaHQiOjAuMCwiQm9yZGVyU3R5bGUiOm51bGwsIlBhcmVudFN0eWxlIjpudWxsfSwiQmFja2dyb3VuZFN0eWxlIjp7IiRpZCI6IjE1OCIsIk1hcmdpbiI6eyIkaWQiOiIxNTkiLCJUb3AiOjAuMCwiTGVmdCI6MC4wLCJSaWdodCI6MC4wLCJCb3R0b20iOjAuMH0sIlBhZGRpbmciOnsiJGlkIjoiMTYwIiwiVG9wIjowLjAsIkxlZnQiOjAuMCwiUmlnaHQiOjAuMCwiQm90dG9tIjowLjB9LCJCYWNrZ3JvdW5kIjp7IiRpZCI6IjE2MSIsIkNvbG9yIjp7IiRpZCI6IjE2MiIsIkEiOjUxLCJSIjoyMDAsIkciOjIwMCwiQiI6MjAwfX0sIklzVmlzaWJsZSI6dHJ1ZSwiV2lkdGgiOjAuMCwiSGVpZ2h0IjowLjAsIkJvcmRlclN0eWxlIjp7IiRpZCI6IjE2MyIsIkxpbmVDb2xvciI6eyIkaWQiOiIxNjQiLCIkdHlwZSI6Ik5MUkUuQ29tbW9uLkRvbS5Tb2xpZENvbG9yQnJ1c2gsIE5MUkUuQ29tbW9uIiwiQ29sb3IiOnsiJGlkIjoiMTY1IiwiQSI6MjU1LCJSIjoyMzQsIkciOjIyLCJCIjozMH19LCJMaW5lV2VpZ2h0IjowLjAsIkxpbmVUeXBlIjowLCJQYXJlbnRTdHlsZSI6bnVsbH0sIlBhcmVudFN0eWxlIjpudWxsfSwiTWFyZ2luIjp7IiRpZCI6IjE2NiIsIlRvcCI6MC4wLCJMZWZ0IjowLjAsIlJpZ2h0IjowLjAsIkJvdHRvbSI6MC4wfSwiUGFkZGluZyI6eyIkaWQiOiIxNjciLCJUb3AiOjAuMCwiTGVmdCI6MC4wLCJSaWdodCI6MC4wLCJCb3R0b20iOjAuMH0sIklzVmlzaWJsZSI6dHJ1ZSwiV2lkdGgiOjAuMCwiSGVpZ2h0IjowLjAsIkJvcmRlclN0eWxlIjp7IiRpZCI6IjE2OCIsIkxpbmVDb2xvciI6bnVsbCwiTGluZVdlaWdodCI6MC4wLCJMaW5lVHlwZSI6MCwiUGFyZW50U3R5bGUiOm51bGx9LCJQYXJlbnRTdHlsZSI6bnVsbH19XSwiSWQiOiIxODUzNTFhOC04YjQzLTQ2MmQtOTk3Ni01M2JhNTY1ZjA0MGMiLCJJbmRleCI6MCwiSGVhZGVyVGV4dCI6IlNpdGUgcHJlcGFyYXRpb24iLCJTdHlsZSI6eyIkaWQiOiIxNjkiLCJTdHlsZUlkIjoiMzMyY2ZiMTMtYjQwMS00ZWMzLWI2NTUtNzM5NjhkMDRkNzQ5IiwiSGVhZGVyU3R5bGUiOnsiJGlkIjoiMTcwIiwiVGV4dElzVmVydGljYWwiOmZhbHNlLCJUZXh0U3R5bGUiOnsiJGlkIjoiMTcxIiwiRm9udFNldHRpbmdzIjp7IiRpZCI6IjE3MiIsIkZvbnRTaXplIjoxMSwiRm9udE5hbWUiOiJDYWxpYnJpIiwiSXNCb2xkIjpmYWxzZSwiSXNJdGFsaWMiOmZhbHNlLCJJc1VuZGVybGluZWQiOmZhbHNlLCJQYXJlbnRTdHlsZSI6bnVsbH0sIkF1dG9TaXplIjoyLCJGb3JlZ3JvdW5kIjp7IiRpZCI6IjE3MyIsIkNvbG9yIjp7IiRpZCI6IjE3NCIsIkEiOjI1NSwiUiI6MjU1LCJHIjoyNTUsIkIiOjI1NX19LCJNYXhXaWR0aCI6NzEuMCwiTWF4SGVpZ2h0IjoiSW5maW5pdHkiLCJTbWFydEZvcmVncm91bmRJc0FjdGl2ZSI6ZmFsc2UsIkhvcml6b250YWxBbGlnbm1lbnQiOjAsIlZlcnRpY2FsQWxpZ25tZW50IjowLCJTbWFydEZvcmVncm91bmQiOm51bGwsIkJhY2tncm91bmRGaWxsVHlwZSI6MCwiTWFyZ2luIjp7IiRpZCI6IjE3NSIsIlRvcCI6MC4wLCJMZWZ0IjowLjAsIlJpZ2h0IjowLjAsIkJvdHRvbSI6MC4wfSwiUGFkZGluZyI6eyIkaWQiOiIxNzYiLCJUb3AiOjAuMCwiTGVmdCI6MC4wLCJSaWdodCI6MC4wLCJCb3R0b20iOjAuMH0sIkJhY2tncm91bmQiOnsiJGlkIjoiMTc3IiwiQ29sb3IiOnsiJGlkIjoiMTc4IiwiQSI6MjU1LCJSIjoyNTUsIkciOjI1NSwiQiI6MjU1fX0sIklzVmlzaWJsZSI6dHJ1ZSwiV2lkdGgiOjAuMCwiSGVpZ2h0IjowLjAsIkJvcmRlclN0eWxlIjpudWxsLCJQYXJlbnRTdHlsZSI6bnVsbH0sIlJlY3RhbmdsZVN0eWxlIjp7IiRpZCI6IjE3OSIsIk1hcmdpbiI6eyIkaWQiOiIxODAiLCJUb3AiOjAuMCwiTGVmdCI6MC4wLCJSaWdodCI6MC4wLCJCb3R0b20iOjAuMH0sIlBhZGRpbmciOnsiJGlkIjoiMTgxIiwiVG9wIjowLjAsIkxlZnQiOjAuMCwiUmlnaHQiOjAuMCwiQm90dG9tIjowLjB9LCJCYWNrZ3JvdW5kIjp7IiRpZCI6IjE4MiIsIkNvbG9yIjp7IiRpZCI6IjE4MyIsIkEiOjI1NSwiUiI6NjQsIkciOjY0LCJCIjo2NH19LCJJc1Zpc2libGUiOnRydWUsIldpZHRoIjowLjAsIkhlaWdodCI6MC4wLCJCb3JkZXJTdHlsZSI6eyIkaWQiOiIxODQiLCJMaW5lQ29sb3IiOnsiJGlkIjoiMTg1IiwiJHR5cGUiOiJOTFJFLkNvbW1vbi5Eb20uU29saWRDb2xvckJydXNoLCBOTFJFLkNvbW1vbiIsIkNvbG9yIjp7IiRpZCI6IjE4NiIsIkEiOjI1NSwiUiI6MjU1LCJHIjoyNTUsIkIiOjI1NX19LCJMaW5lV2VpZ2h0IjowLjAsIkxpbmVUeXBlIjowLCJQYXJlbnRTdHlsZSI6bnVsbH0sIlBhcmVudFN0eWxlIjpudWxsfSwiTWFyZ2luIjp7IiRpZCI6IjE4NyIsIlRvcCI6MC4wLCJMZWZ0IjowLjAsIlJpZ2h0IjowLjAsIkJvdHRvbSI6MC4wfSwiUGFkZGluZyI6eyIkaWQiOiIxODgiLCJUb3AiOjAuMCwiTGVmdCI6MC4wLCJSaWdodCI6MC4wLCJCb3R0b20iOjAuMH0sIkJhY2tncm91bmQiOm51bGwsIklzVmlzaWJsZSI6dHJ1ZSwiV2lkdGgiOjAuMCwiSGVpZ2h0IjowLjAsIkJvcmRlclN0eWxlIjpudWxsLCJQYXJlbnRTdHlsZSI6bnVsbH0sIkJhY2tncm91bmRTdHlsZSI6eyIkaWQiOiIxODkiLCJNYXJnaW4iOnsiJGlkIjoiMTkwIiwiVG9wIjowLjAsIkxlZnQiOjAuMCwiUmlnaHQiOjAuMCwiQm90dG9tIjowLjB9LCJQYWRkaW5nIjp7IiRpZCI6IjE5MSIsIlRvcCI6MC4wLCJMZWZ0IjowLjAsIlJpZ2h0IjowLjAsIkJvdHRvbSI6MC4wfSwiQmFja2dyb3VuZCI6eyIkaWQiOiIxOTIiLCJDb2xvciI6eyIkaWQiOiIxOTMiLCJBIjo1MSwiUiI6MjAwLCJHIjoyMDAsIkIiOjIwMH19LCJJc1Zpc2libGUiOnRydWUsIldpZHRoIjowLjAsIkhlaWdodCI6MC4wLCJCb3JkZXJTdHlsZSI6eyIkaWQiOiIxOTQiLCJMaW5lQ29sb3IiOnsiJGlkIjoiMTk1IiwiJHR5cGUiOiJOTFJFLkNvbW1vbi5Eb20uU29saWRDb2xvckJydXNoLCBOTFJFLkNvbW1vbiIsIkNvbG9yIjp7IiRpZCI6IjE5NiIsIkEiOjI1NSwiUiI6MjM0LCJHIjoyMiwiQiI6MzB9fSwiTGluZVdlaWdodCI6MC4wLCJMaW5lVHlwZSI6MCwiUGFyZW50U3R5bGUiOm51bGx9LCJQYXJlbnRTdHlsZSI6bnVsbH0sIklzQWJvdmVUaW1lYmFuZCI6ZmFsc2UsIlNwYWNpbmciOjMsIkRlZmF1bHRTd2ltbGFuZVRhc2tTdHlsZSI6eyIkaWQiOiIxOTciLCIkdHlwZSI6Ik5MUkUuQ29tbW9uLkRvbS5TdHlsZXMuRXhwbGljaXRTZXRhYmxlVGFza1N0eWxlLCBOTFJFLkNvbW1vbiIsIlNoYXBlIjoxLCJTaGFwZVRoaWNrbmVzcyI6MCwiRHVyYXRpb25Gb3JtYXQiOjAsIkluY2x1ZGVOb25Xb3JraW5nRGF5c0luRHVyYXRpb24iOmZhbHNlLCJQZXJjZW50YWdlQ29tcGxldGVTdHlsZSI6eyIkaWQiOiIxOTgiLCJGb250U2V0dGluZ3MiOnsiJGlkIjoiMTk5IiwiRm9udFNpemUiOjEwLCJGb250TmFtZSI6IkNhbGlicmkiLCJJc0JvbGQiOmZhbHNlLCJJc0l0YWxpYyI6ZmFsc2UsIklzVW5kZXJsaW5lZCI6ZmFsc2UsIlBhcmVudFN0eWxlIjpudWxsfSwiQXV0b1NpemUiOjAsIkZvcmVncm91bmQiOnsiJGlkIjoiMjAwIiwiQ29sb3IiOnsiJGlkIjoiMjAx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IwMiIsIlRvcCI6MC4wLCJMZWZ0IjowLjAsIlJpZ2h0IjowLjAsIkJvdHRvbSI6MC4wfSwiUGFkZGluZyI6eyIkaWQiOiIyMDMiLCJUb3AiOjAuMCwiTGVmdCI6MC4wLCJSaWdodCI6MC4wLCJCb3R0b20iOjAuMH0sIkJhY2tncm91bmQiOnsiJGlkIjoiMjA0IiwiQ29sb3IiOnsiJGlkIjoiMjA1IiwiQSI6ODksIlIiOjAsIkciOjAsIkIiOjB9fSwiSXNWaXNpYmxlIjp0cnVlLCJXaWR0aCI6MC4wLCJIZWlnaHQiOjAuMCwiQm9yZGVyU3R5bGUiOnsiJGlkIjoiMjA2IiwiTGluZUNvbG9yIjpudWxsLCJMaW5lV2VpZ2h0IjowLjAsIkxpbmVUeXBlIjowLCJQYXJlbnRTdHlsZSI6bnVsbH0sIlBhcmVudFN0eWxlIjpudWxsfSwiRHVyYXRpb25TdHlsZSI6eyIkaWQiOiIyMDciLCJGb250U2V0dGluZ3MiOnsiJGlkIjoiMjA4IiwiRm9udFNpemUiOjEwLCJGb250TmFtZSI6IkNhbGlicmkiLCJJc0JvbGQiOmZhbHNlLCJJc0l0YWxpYyI6ZmFsc2UsIklzVW5kZXJsaW5lZCI6ZmFsc2UsIlBhcmVudFN0eWxlIjpudWxsfSwiQXV0b1NpemUiOjAsIkZvcmVncm91bmQiOnsiJGlkIjoiMjA5IiwiQ29sb3IiOnsiJGlkIjoiMjEw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ExIiwiVG9wIjowLjAsIkxlZnQiOjAuMCwiUmlnaHQiOjAuMCwiQm90dG9tIjowLjB9LCJQYWRkaW5nIjp7IiRpZCI6IjIxMiIsIlRvcCI6MC4wLCJMZWZ0IjowLjAsIlJpZ2h0IjowLjAsIkJvdHRvbSI6MC4wfSwiQmFja2dyb3VuZCI6eyIkaWQiOiIyMTMiLCJDb2xvciI6eyIkaWQiOiIyMTQiLCJBIjoyNTUsIlIiOjIzNywiRyI6MTI1LCJCIjo0OX19LCJJc1Zpc2libGUiOnRydWUsIldpZHRoIjowLjAsIkhlaWdodCI6MC4wLCJCb3JkZXJTdHlsZSI6eyIkaWQiOiIyMTUiLCJMaW5lQ29sb3IiOm51bGwsIkxpbmVXZWlnaHQiOjAuMCwiTGluZVR5cGUiOjAsIlBhcmVudFN0eWxlIjpudWxsfSwiUGFyZW50U3R5bGUiOm51bGx9LCJIb3Jpem9udGFsQ29ubmVjdG9yU3R5bGUiOnsiJGlkIjoiMjE2IiwiTGluZUNvbG9yIjp7IiRpZCI6IjIxNyIsIiR0eXBlIjoiTkxSRS5Db21tb24uRG9tLlNvbGlkQ29sb3JCcnVzaCwgTkxSRS5Db21tb24iLCJDb2xvciI6eyIkaWQiOiIyMTgiLCJBIjoyNTUsIlIiOjAsIkciOjAsIkIiOjB9fSwiTGluZVdlaWdodCI6MC4wLCJMaW5lVHlwZSI6MCwiUGFyZW50U3R5bGUiOm51bGx9LCJWZXJ0aWNhbENvbm5lY3RvclN0eWxlIjp7IiRpZCI6IjIxOSIsIkxpbmVDb2xvciI6eyIkaWQiOiIyMjAiLCIkdHlwZSI6Ik5MUkUuQ29tbW9uLkRvbS5Tb2xpZENvbG9yQnJ1c2gsIE5MUkUuQ29tbW9uIiwiQ29sb3IiOnsiJGlkIjoiMjIx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jIyIiwiU2hhcGVTdHlsZSI6eyIkaWQiOiIyMjMiLCJNYXJnaW4iOnsiJGlkIjoiMjI0IiwiVG9wIjowLjAsIkxlZnQiOjAuMCwiUmlnaHQiOjAuMCwiQm90dG9tIjowLjB9LCJQYWRkaW5nIjp7IiRpZCI6IjIyNSIsIlRvcCI6MC4wLCJMZWZ0IjowLjAsIlJpZ2h0IjowLjAsIkJvdHRvbSI6MC4wfSwiQmFja2dyb3VuZCI6eyIkaWQiOiIyMjYiLCJDb2xvciI6eyIkaWQiOiIyMjciLCJBIjoxNTMsIlIiOjAsIkciOjAsIkIiOjB9fSwiSXNWaXNpYmxlIjp0cnVlLCJXaWR0aCI6MC4wLCJIZWlnaHQiOjAuMCwiQm9yZGVyU3R5bGUiOnsiJGlkIjoiMjI4IiwiTGluZUNvbG9yIjp7IiRpZCI6IjIyOSIsIiR0eXBlIjoiTkxSRS5Db21tb24uRG9tLlNvbGlkQ29sb3JCcnVzaCwgTkxSRS5Db21tb24iLCJDb2xvciI6eyIkaWQiOiIyMzAiLCJBIjoyNTUsIlIiOjI1NSwiRyI6MCwiQiI6MH19LCJMaW5lV2VpZ2h0IjowLjAsIkxpbmVUeXBlIjowLCJQYXJlbnRTdHlsZSI6bnVsbH0sIlBhcmVudFN0eWxlIjpudWxsfSwiTWFyZ2luIjp7IiRpZCI6IjIzMSIsIlRvcCI6MC4wLCJMZWZ0IjowLjAsIlJpZ2h0IjowLjAsIkJvdHRvbSI6MC4wfSwiUGFkZGluZyI6eyIkaWQiOiIyMzIiLCJUb3AiOjAuMCwiTGVmdCI6MC4wLCJSaWdodCI6MC4wLCJCb3R0b20iOjAuMH0sIkJhY2tncm91bmQiOm51bGwsIklzVmlzaWJsZSI6dHJ1ZSwiV2lkdGgiOjAuMCwiSGVpZ2h0IjowLjAsIkJvcmRlclN0eWxlIjpudWxsLCJQYXJlbnRTdHlsZSI6bnVsbH0sIlNoYXBlU3R5bGUiOnsiJGlkIjoiMjMzIiwiTWFyZ2luIjp7IiRpZCI6IjIzNCIsIlRvcCI6MC4wLCJMZWZ0Ijo0LjAsIlJpZ2h0Ijo0LjAsIkJvdHRvbSI6MC4wfSwiUGFkZGluZyI6eyIkaWQiOiIyMzUiLCJUb3AiOjAuMCwiTGVmdCI6MC4wLCJSaWdodCI6MC4wLCJCb3R0b20iOjAuMH0sIkJhY2tncm91bmQiOnsiJGlkIjoiMjM2IiwiQ29sb3IiOnsiJGlkIjoiMjM3IiwiQSI6MjU1LCJSIjoyMSwiRyI6OTYsIkIiOjEzMH19LCJJc1Zpc2libGUiOnRydWUsIldpZHRoIjowLjAsIkhlaWdodCI6MTAuMCwiQm9yZGVyU3R5bGUiOnsiJGlkIjoiMjM4IiwiTGluZUNvbG9yIjp7IiRpZCI6IjIzOSIsIiR0eXBlIjoiTkxSRS5Db21tb24uRG9tLlNvbGlkQ29sb3JCcnVzaCwgTkxSRS5Db21tb24iLCJDb2xvciI6eyIkaWQiOiIyNDAiLCJBIjoyNTUsIlIiOjIzNCwiRyI6MjIsIkIiOjMwfX0sIkxpbmVXZWlnaHQiOjAuMCwiTGluZVR5cGUiOjAsIlBhcmVudFN0eWxlIjpudWxsfSwiUGFyZW50U3R5bGUiOm51bGx9LCJUaXRsZVN0eWxlIjp7IiRpZCI6IjI0MSIsIkZvbnRTZXR0aW5ncyI6eyIkaWQiOiIyNDIiLCJGb250U2l6ZSI6MTEsIkZvbnROYW1lIjoiQ2FsaWJyaSIsIklzQm9sZCI6ZmFsc2UsIklzSXRhbGljIjpmYWxzZSwiSXNVbmRlcmxpbmVkIjpmYWxzZSwiUGFyZW50U3R5bGUiOm51bGx9LCJBdXRvU2l6ZSI6MCwiRm9yZWdyb3VuZCI6eyIkaWQiOiIyNDMiLCJDb2xvciI6eyIkaWQiOiIyNDQ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Q1IiwiVG9wIjowLjAsIkxlZnQiOjAuMCwiUmlnaHQiOjAuMCwiQm90dG9tIjowLjB9LCJQYWRkaW5nIjp7IiRpZCI6IjI0NiIsIlRvcCI6MC4wLCJMZWZ0IjowLjAsIlJpZ2h0IjowLjAsIkJvdHRvbSI6MC4wfSwiQmFja2dyb3VuZCI6eyIkaWQiOiIyNDciLCJDb2xvciI6eyIkaWQiOiIyNDgiLCJBIjoyNTUsIlIiOjAsIkciOjAsIkIiOjB9fSwiSXNWaXNpYmxlIjp0cnVlLCJXaWR0aCI6MC4wLCJIZWlnaHQiOjAuMCwiQm9yZGVyU3R5bGUiOnsiJGlkIjoiMjQ5IiwiTGluZUNvbG9yIjpudWxsLCJMaW5lV2VpZ2h0IjowLjAsIkxpbmVUeXBlIjowLCJQYXJlbnRTdHlsZSI6bnVsbH0sIlBhcmVudFN0eWxlIjpudWxsfSwiRGF0ZVN0eWxlIjp7IiRpZCI6IjI1MCIsIkZvbnRTZXR0aW5ncyI6eyIkaWQiOiIyNTEiLCJGb250U2l6ZSI6MTAsIkZvbnROYW1lIjoiQ2FsaWJyaSIsIklzQm9sZCI6ZmFsc2UsIklzSXRhbGljIjpmYWxzZSwiSXNVbmRlcmxpbmVkIjpmYWxzZSwiUGFyZW50U3R5bGUiOm51bGx9LCJBdXRvU2l6ZSI6MCwiRm9yZWdyb3VuZCI6eyIkaWQiOiIyNTIiLCJDb2xvciI6eyIkaWQiOiIyNTM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U0IiwiVG9wIjowLjAsIkxlZnQiOjAuMCwiUmlnaHQiOjAuMCwiQm90dG9tIjowLjB9LCJQYWRkaW5nIjp7IiRpZCI6IjI1NSIsIlRvcCI6MC4wLCJMZWZ0IjowLjAsIlJpZ2h0IjowLjAsIkJvdHRvbSI6MC4wfSwiQmFja2dyb3VuZCI6eyIkaWQiOiIyNTYiLCJDb2xvciI6eyIkaWQiOiIyNTciLCJBIjoyNTUsIlIiOjE0LCJHIjo0MCwiQiI6NjV9fSwiSXNWaXNpYmxlIjp0cnVlLCJXaWR0aCI6MC4wLCJIZWlnaHQiOjAuMCwiQm9yZGVyU3R5bGUiOnsiJGlkIjoiMjU4IiwiTGluZUNvbG9yIjpudWxsLCJMaW5lV2VpZ2h0IjowLjAsIkxpbmVUeXBlIjowLCJQYXJlbnRTdHlsZSI6bnVsbH0sIlBhcmVudFN0eWxlIjpudWxsfSwiRGF0ZUZvcm1hdCI6eyIkaWQiOiIyN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wIiwiRm9ybWF0IjowLCJJc1Zpc2libGUiOmZhbHNlLCJMYXN0S25vd25WaXNpYmlsaXR5U3RhdGUiOmZhbHNlfSwiSXNWaXNpYmxlIjp0cnVlLCJQYXJlbnRTdHlsZSI6bnVsbCwiX2V4cGxpY2l0bHlTZXQiOnsiJGlkIjoiMjYx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2MiIsIlNoYXBlIjoxLCJDb25uZWN0b3JNYXJnaW4iOnsiJGlkIjoiMjYzIiwiVG9wIjowLjAsIkxlZnQiOjIuMCwiUmlnaHQiOjIuMCwiQm90dG9tIjowLjB9LCJDb25uZWN0b3JTdHlsZSI6eyIkaWQiOiIyNjQiLCJMaW5lQ29sb3IiOnsiJGlkIjoiMjY1IiwiJHR5cGUiOiJOTFJFLkNvbW1vbi5Eb20uU29saWRDb2xvckJydXNoLCBOTFJFLkNvbW1vbiIsIkNvbG9yIjp7IiRpZCI6IjI2NiIsIkEiOjEyNywiUiI6MTEsIkciOjQ4LCJCIjo2NX19LCJMaW5lV2VpZ2h0IjoxLjAsIkxpbmVUeXBlIjowLCJQYXJlbnRTdHlsZSI6bnVsbH0sIklzQmVsb3dUaW1lYmFuZCI6ZmFsc2UsIlBvc2l0aW9uT25UYXNrIjoxLCJIaWRlRGF0ZSI6ZmFsc2UsIlNoYXBlU2l6ZSI6MCwiU3BhY2luZyI6MC4wLCJQYWRkaW5nIjp7IiRpZCI6IjI2NyIsIlRvcCI6NS4wLCJMZWZ0IjozLjAsIlJpZ2h0IjowLjAsIkJvdHRvbSI6Mi4wfSwiU2hhcGVTdHlsZSI6eyIkaWQiOiIyNjgiLCJNYXJnaW4iOnsiJGlkIjoiMjY5IiwiVG9wIjowLjAsIkxlZnQiOjAuMCwiUmlnaHQiOjAuMCwiQm90dG9tIjowLjB9LCJQYWRkaW5nIjp7IiRpZCI6IjI3MCIsIlRvcCI6MC4wLCJMZWZ0IjowLjAsIlJpZ2h0IjowLjAsIkJvdHRvbSI6MC4wfSwiQmFja2dyb3VuZCI6eyIkaWQiOiIyNzEiLCJDb2xvciI6eyIkaWQiOiIyNzIiLCJBIjoyNTUsIlIiOjExLCJHIjo0OCwiQiI6NjV9fSwiSXNWaXNpYmxlIjp0cnVlLCJXaWR0aCI6MTIuMCwiSGVpZ2h0IjoxNC4wLCJCb3JkZXJTdHlsZSI6eyIkaWQiOiIyNzMiLCJMaW5lQ29sb3IiOnsiJGlkIjoiMjc0IiwiJHR5cGUiOiJOTFJFLkNvbW1vbi5Eb20uU29saWRDb2xvckJydXNoLCBOTFJFLkNvbW1vbiIsIkNvbG9yIjp7IiRpZCI6IjI3NSIsIkEiOjI1NSwiUiI6MjU1LCJHIjowLCJCIjowfX0sIkxpbmVXZWlnaHQiOjAuMCwiTGluZVR5cGUiOjAsIlBhcmVudFN0eWxlIjpudWxsfSwiUGFyZW50U3R5bGUiOm51bGx9LCJUaXRsZVN0eWxlIjp7IiRpZCI6IjI3NiIsIkZvbnRTZXR0aW5ncyI6eyIkaWQiOiIyNzciLCJGb250U2l6ZSI6MTEsIkZvbnROYW1lIjoiQ2FsaWJyaSIsIklzQm9sZCI6ZmFsc2UsIklzSXRhbGljIjpmYWxzZSwiSXNVbmRlcmxpbmVkIjpmYWxzZSwiUGFyZW50U3R5bGUiOm51bGx9LCJBdXRvU2l6ZSI6MCwiRm9yZWdyb3VuZCI6eyIkaWQiOiIyNzgiLCJDb2xvciI6eyIkaWQiOiIyNzk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gwIiwiVG9wIjowLjAsIkxlZnQiOjAuMCwiUmlnaHQiOjAuMCwiQm90dG9tIjowLjB9LCJQYWRkaW5nIjp7IiRpZCI6IjI4MSIsIlRvcCI6MC4wLCJMZWZ0IjowLjAsIlJpZ2h0IjowLjAsIkJvdHRvbSI6MC4wfSwiQmFja2dyb3VuZCI6eyIkaWQiOiIyODIiLCJDb2xvciI6eyIkaWQiOiIyODMiLCJBIjoyNTUsIlIiOjAsIkciOjAsIkIiOjB9fSwiSXNWaXNpYmxlIjp0cnVlLCJXaWR0aCI6MC4wLCJIZWlnaHQiOjAuMCwiQm9yZGVyU3R5bGUiOnsiJGlkIjoiMjg0IiwiTGluZUNvbG9yIjpudWxsLCJMaW5lV2VpZ2h0IjowLjAsIkxpbmVUeXBlIjowLCJQYXJlbnRTdHlsZSI6bnVsbH0sIlBhcmVudFN0eWxlIjpudWxsfSwiRGF0ZVN0eWxlIjp7IiRpZCI6IjI4NSIsIkZvbnRTZXR0aW5ncyI6eyIkaWQiOiIyODYiLCJGb250U2l6ZSI6MTAsIkZvbnROYW1lIjoiQ2FsaWJyaSIsIklzQm9sZCI6ZmFsc2UsIklzSXRhbGljIjpmYWxzZSwiSXNVbmRlcmxpbmVkIjpmYWxzZSwiUGFyZW50U3R5bGUiOm51bGx9LCJBdXRvU2l6ZSI6MCwiRm9yZWdyb3VuZCI6eyIkaWQiOiIyODciLCJDb2xvciI6eyIkaWQiOiIyODg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g5IiwiVG9wIjowLjAsIkxlZnQiOjAuMCwiUmlnaHQiOjAuMCwiQm90dG9tIjowLjB9LCJQYWRkaW5nIjp7IiRpZCI6IjI5MCIsIlRvcCI6MC4wLCJMZWZ0IjowLjAsIlJpZ2h0IjowLjAsIkJvdHRvbSI6MC4wfSwiQmFja2dyb3VuZCI6eyIkaWQiOiIyOTEiLCJDb2xvciI6eyIkaWQiOiIyOTIiLCJBIjoyNTUsIlIiOjE0LCJHIjo0MCwiQiI6NjV9fSwiSXNWaXNpYmxlIjp0cnVlLCJXaWR0aCI6MC4wLCJIZWlnaHQiOjAuMCwiQm9yZGVyU3R5bGUiOnsiJGlkIjoiMjkzIiwiTGluZUNvbG9yIjpudWxsLCJMaW5lV2VpZ2h0IjowLjAsIkxpbmVUeXBlIjowLCJQYXJlbnRTdHlsZSI6bnVsbH0sIlBhcmVudFN0eWxlIjpudWxsfSwiRGF0ZUZvcm1hdCI6eyIkaWQiOiIy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1IiwiRm9ybWF0IjowLCJJc1Zpc2libGUiOmZhbHNlLCJMYXN0S25vd25WaXNpYmlsaXR5U3RhdGUiOmZhbHNlfSwiSXNWaXNpYmxlIjp0cnVlLCJQYXJlbnRTdHlsZSI6bnVsbH0sIkRlZmF1bHRTd2ltbGFuZU1pbGVzdG9uZVN0eWxlIjp7IiRpZCI6IjI5NiIsIlRpdGxlUG9zaXRpb24iOiJMZWZ0IiwiRGF0ZVBvc2l0aW9uIjoiUmlnaHQiLCJTaGFwZVR5cGUiOjEsIlNoYXBlU2l6ZSI6MCwiU3BhY2luZyI6NSwiU2hhcGVTdHlsZSI6eyIkaWQiOiIyOTciLCJNYXJnaW4iOnsiJGlkIjoiMjk4IiwiVG9wIjowLjAsIkxlZnQiOjAuMCwiUmlnaHQiOjAuMCwiQm90dG9tIjowLjB9LCJQYWRkaW5nIjp7IiRpZCI6IjI5OSIsIlRvcCI6MC4wLCJMZWZ0IjowLjAsIlJpZ2h0IjowLjAsIkJvdHRvbSI6MC4wfSwiQmFja2dyb3VuZCI6eyIkaWQiOiIzMDAiLCJDb2xvciI6eyIkaWQiOiIzMDEiLCJBIjoyNTUsIlIiOjIxLCJHIjo5NiwiQiI6MTMwfX0sIklzVmlzaWJsZSI6dHJ1ZSwiV2lkdGgiOjEyLjAsIkhlaWdodCI6MTQuMCwiQm9yZGVyU3R5bGUiOnsiJGlkIjoiMzAyIiwiTGluZUNvbG9yIjp7IiRpZCI6IjMwMyIsIiR0eXBlIjoiTkxSRS5Db21tb24uRG9tLlNvbGlkQ29sb3JCcnVzaCwgTkxSRS5Db21tb24iLCJDb2xvciI6eyIkaWQiOiIzMDQiLCJBIjoyNTUsIlIiOjIzNCwiRyI6MjIsIkIiOjMwfX0sIkxpbmVXZWlnaHQiOjAuMCwiTGluZVR5cGUiOjAsIlBhcmVudFN0eWxlIjpudWxsfSwiUGFyZW50U3R5bGUiOm51bGx9LCJUaXRsZVN0eWxlIjp7IiRpZCI6IjMwNSIsIkZvbnRTZXR0aW5ncyI6eyIkaWQiOiIzMDYiLCJGb250U2l6ZSI6MTEsIkZvbnROYW1lIjoiQ2FsaWJyaSIsIklzQm9sZCI6ZmFsc2UsIklzSXRhbGljIjpmYWxzZSwiSXNVbmRlcmxpbmVkIjpmYWxzZSwiUGFyZW50U3R5bGUiOm51bGx9LCJBdXRvU2l6ZSI6MCwiRm9yZWdyb3VuZCI6eyIkaWQiOiIzMDciLCJDb2xvciI6eyIkaWQiOiIzMDg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zA5IiwiVG9wIjowLjAsIkxlZnQiOjAuMCwiUmlnaHQiOjAuMCwiQm90dG9tIjowLjB9LCJQYWRkaW5nIjp7IiRpZCI6IjMxMCIsIlRvcCI6MC4wLCJMZWZ0IjowLjAsIlJpZ2h0IjowLjAsIkJvdHRvbSI6MC4wfSwiQmFja2dyb3VuZCI6eyIkaWQiOiIzMTEiLCJDb2xvciI6eyIkaWQiOiIzMTIiLCJBIjoyNTUsIlIiOjAsIkciOjAsIkIiOjB9fSwiSXNWaXNpYmxlIjp0cnVlLCJXaWR0aCI6MC4wLCJIZWlnaHQiOjAuMCwiQm9yZGVyU3R5bGUiOnsiJGlkIjoiMzEzIiwiTGluZUNvbG9yIjpudWxsLCJMaW5lV2VpZ2h0IjowLjAsIkxpbmVUeXBlIjowLCJQYXJlbnRTdHlsZSI6bnVsbH0sIlBhcmVudFN0eWxlIjpudWxsfSwiRGF0ZVN0eWxlIjp7IiRpZCI6IjMxNCIsIkZvbnRTZXR0aW5ncyI6eyIkaWQiOiIzMTUiLCJGb250U2l6ZSI6MTAsIkZvbnROYW1lIjoiQ2FsaWJyaSIsIklzQm9sZCI6ZmFsc2UsIklzSXRhbGljIjpmYWxzZSwiSXNVbmRlcmxpbmVkIjpmYWxzZSwiUGFyZW50U3R5bGUiOm51bGx9LCJBdXRvU2l6ZSI6MCwiRm9yZWdyb3VuZCI6eyIkaWQiOiIzMTYiLCJDb2xvciI6eyIkaWQiOiIzMTc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E4IiwiVG9wIjowLjAsIkxlZnQiOjAuMCwiUmlnaHQiOjAuMCwiQm90dG9tIjowLjB9LCJQYWRkaW5nIjp7IiRpZCI6IjMxOSIsIlRvcCI6MC4wLCJMZWZ0IjowLjAsIlJpZ2h0IjowLjAsIkJvdHRvbSI6MC4wfSwiQmFja2dyb3VuZCI6eyIkaWQiOiIzMjAiLCJDb2xvciI6eyIkaWQiOiIzMjEiLCJBIjoyNTUsIlIiOjE0LCJHIjo0MCwiQiI6NjV9fSwiSXNWaXNpYmxlIjp0cnVlLCJXaWR0aCI6MC4wLCJIZWlnaHQiOjAuMCwiQm9yZGVyU3R5bGUiOnsiJGlkIjoiMzIyIiwiTGluZUNvbG9yIjpudWxsLCJMaW5lV2VpZ2h0IjowLjAsIkxpbmVUeXBlIjowLCJQYXJlbnRTdHlsZSI6bnVsbH0sIlBhcmVudFN0eWxlIjpudWxsfSwiRGF0ZUZvcm1hdCI6eyIkaWQiOiIzMj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0IiwiRm9ybWF0IjowLCJJc1Zpc2libGUiOmZhbHNlLCJMYXN0S25vd25WaXNpYmlsaXR5U3RhdGUiOmZhbHNlfSwiSXNWaXNpYmxlIjp0cnVlLCJQYXJlbnRTdHlsZSI6bnVsbH0sIkRlZmF1bHRTd2ltbGFuZUFjdGl2aXR5U3R5bGUiOnsiJGlkIjoiMzI1IiwiSGVhZGVyU3R5bGUiOnsiJGlkIjoiMzI2IiwiVGV4dFN0eWxlIjp7IiRpZCI6IjMyNyIsIkZvbnRTZXR0aW5ncyI6eyIkaWQiOiIzMjgiLCJGb250U2l6ZSI6MTEsIkZvbnROYW1lIjoiQ2FsaWJyaSIsIklzQm9sZCI6ZmFsc2UsIklzSXRhbGljIjpmYWxzZSwiSXNVbmRlcmxpbmVkIjpmYWxzZSwiUGFyZW50U3R5bGUiOm51bGx9LCJBdXRvU2l6ZSI6MiwiRm9yZWdyb3VuZCI6eyIkaWQiOiIzMjkiLCJDb2xvciI6eyIkaWQiOiIzMzA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zMzEiLCJUb3AiOjAuMCwiTGVmdCI6MC4wLCJSaWdodCI6MC4wLCJCb3R0b20iOjAuMH0sIlBhZGRpbmciOnsiJGlkIjoiMzMyIiwiVG9wIjowLjAsIkxlZnQiOjAuMCwiUmlnaHQiOjAuMCwiQm90dG9tIjowLjB9LCJCYWNrZ3JvdW5kIjp7IiRpZCI6IjMzMyIsIkNvbG9yIjp7IiRpZCI6IjMzNCIsIkEiOjI1NSwiUiI6MCwiRyI6MCwiQiI6MH19LCJJc1Zpc2libGUiOnRydWUsIldpZHRoIjowLjAsIkhlaWdodCI6MC4wLCJCb3JkZXJTdHlsZSI6bnVsbCwiUGFyZW50U3R5bGUiOm51bGx9LCJSZWN0YW5nbGVTdHlsZSI6eyIkaWQiOiIzMzUiLCJNYXJnaW4iOnsiJGlkIjoiMzM2IiwiVG9wIjowLjAsIkxlZnQiOjAuMCwiUmlnaHQiOjAuMCwiQm90dG9tIjowLjB9LCJQYWRkaW5nIjp7IiRpZCI6IjMzNyIsIlRvcCI6MC4wLCJMZWZ0IjowLjAsIlJpZ2h0IjowLjAsIkJvdHRvbSI6MC4wfSwiQmFja2dyb3VuZCI6eyIkaWQiOiIzMzgiLCJDb2xvciI6eyIkaWQiOiIzMzkiLCJBIjo2MywiUiI6MjEsIkciOjk2LCJCIjoxMzB9fSwiSXNWaXNpYmxlIjp0cnVlLCJXaWR0aCI6MC4wLCJIZWlnaHQiOjAuMCwiQm9yZGVyU3R5bGUiOnsiJGlkIjoiMzQwIiwiTGluZUNvbG9yIjp7IiRpZCI6IjM0MSIsIiR0eXBlIjoiTkxSRS5Db21tb24uRG9tLlNvbGlkQ29sb3JCcnVzaCwgTkxSRS5Db21tb24iLCJDb2xvciI6eyIkaWQiOiIzNDIiLCJBIjoyNTUsIlIiOjI1NSwiRyI6MCwiQiI6MH19LCJMaW5lV2VpZ2h0IjowLjAsIkxpbmVUeXBlIjowLCJQYXJlbnRTdHlsZSI6bnVsbH0sIlBhcmVudFN0eWxlIjpudWxsfSwiTWFyZ2luIjp7IiRpZCI6IjM0MyIsIlRvcCI6MC4wLCJMZWZ0IjowLjAsIlJpZ2h0IjowLjAsIkJvdHRvbSI6MC4wfSwiUGFkZGluZyI6eyIkaWQiOiIzNDQiLCJUb3AiOjAuMCwiTGVmdCI6MC4wLCJSaWdodCI6MC4wLCJCb3R0b20iOjAuMH0sIkJhY2tncm91bmQiOm51bGwsIklzVmlzaWJsZSI6dHJ1ZSwiV2lkdGgiOjAuMCwiSGVpZ2h0IjowLjAsIkJvcmRlclN0eWxlIjpudWxsLCJQYXJlbnRTdHlsZSI6bnVsbH0sIkJhY2tncm91bmRTdHlsZSI6eyIkaWQiOiIzNDUiLCJNYXJnaW4iOnsiJGlkIjoiMzQ2IiwiVG9wIjowLjAsIkxlZnQiOjAuMCwiUmlnaHQiOjAuMCwiQm90dG9tIjowLjB9LCJQYWRkaW5nIjp7IiRpZCI6IjM0NyIsIlRvcCI6MC4wLCJMZWZ0IjowLjAsIlJpZ2h0IjowLjAsIkJvdHRvbSI6MC4wfSwiQmFja2dyb3VuZCI6eyIkaWQiOiIzNDgiLCJDb2xvciI6eyIkaWQiOiIzNDkiLCJBIjo1MSwiUiI6MjAwLCJHIjoyMDAsIkIiOjIwMH19LCJJc1Zpc2libGUiOnRydWUsIldpZHRoIjowLjAsIkhlaWdodCI6MC4wLCJCb3JkZXJTdHlsZSI6eyIkaWQiOiIzNTAiLCJMaW5lQ29sb3IiOnsiJGlkIjoiMzUxIiwiJHR5cGUiOiJOTFJFLkNvbW1vbi5Eb20uU29saWRDb2xvckJydXNoLCBOTFJFLkNvbW1vbiIsIkNvbG9yIjp7IiRpZCI6IjM1MiIsIkEiOjI1NSwiUiI6MjM0LCJHIjoyMiwiQiI6MzB9fSwiTGluZVdlaWdodCI6MC4wLCJMaW5lVHlwZSI6MCwiUGFyZW50U3R5bGUiOm51bGx9LCJQYXJlbnRTdHlsZSI6bnVsbH0sIk1hcmdpbiI6eyIkaWQiOiIzNTMiLCJUb3AiOjAuMCwiTGVmdCI6MC4wLCJSaWdodCI6MC4wLCJCb3R0b20iOjAuMH0sIlBhZGRpbmciOnsiJGlkIjoiMzU0IiwiVG9wIjowLjAsIkxlZnQiOjAuMCwiUmlnaHQiOjAuMCwiQm90dG9tIjowLjB9LCJJc1Zpc2libGUiOnRydWUsIldpZHRoIjowLjAsIkhlaWdodCI6MC4wLCJCb3JkZXJTdHlsZSI6eyIkaWQiOiIzNTUiLCJMaW5lQ29sb3IiOm51bGwsIkxpbmVXZWlnaHQiOjAuMCwiTGluZVR5cGUiOjAsIlBhcmVudFN0eWxlIjpudWxsfSwiUGFyZW50U3R5bGUiOm51bGx9LCJNYXJnaW4iOnsiJGlkIjoiMzU2IiwiVG9wIjowLjAsIkxlZnQiOjAuMCwiUmlnaHQiOjAuMCwiQm90dG9tIjowLjB9LCJQYWRkaW5nIjp7IiRpZCI6IjM1NyIsIlRvcCI6MC4wLCJMZWZ0IjowLjAsIlJpZ2h0IjowLjAsIkJvdHRvbSI6MC4wfSwiSXNWaXNpYmxlIjp0cnVlLCJXaWR0aCI6MC4wLCJIZWlnaHQiOjAuMCwiQm9yZGVyU3R5bGUiOnsiJGlkIjoiMzU4IiwiTGluZUNvbG9yIjpudWxsLCJMaW5lV2VpZ2h0IjowLjAsIkxpbmVUeXBlIjowLCJQYXJlbnRTdHlsZSI6bnVsbH0sIlBhcmVudFN0eWxlIjpudWxsfX0seyIkaWQiOiIzNTkiLCJfYWN0aXZpdGllcyI6W3siJGlkIjoiMzYwIiwiX3Jvd3MiOlt7IiRpZCI6IjM2MSIsIl90YXNrcyI6W3siJGlkIjoiMzYyIiwiX2F0dGFjaGVkTWlsZXN0b25lcyI6W10sIlRhc2tEZWZpbml0aW9uIjp7IiRpZCI6IjM2MyIsIkdyb3VwTmFtZSI6bnVsbCwiU3RhcnREYXRlIjoiMjAyNS0wOC0xNFQwMDowMDowMFoiLCJFbmREYXRlIjoiMjAyNS0wOC0yNlQyMzo1OTowMFoiLCJQZXJjZW50YWdlQ29tcGxldGUiOjYwLjAsIlN0eWxlIjp7IiRpZCI6IjM2NCIsIlNoYXBlIjoxLCJTaGFwZVRoaWNrbmVzcyI6MCwiRHVyYXRpb25Gb3JtYXQiOjAsIkluY2x1ZGVOb25Xb3JraW5nRGF5c0luRHVyYXRpb24iOmZhbHNlLCJQZXJjZW50YWdlQ29tcGxldGVTdHlsZSI6eyIkaWQiOiIzNjUiLCJGb250U2V0dGluZ3MiOnsiJGlkIjoiMzY2IiwiRm9udFNpemUiOjEwLCJGb250TmFtZSI6IkNhbGlicmkiLCJJc0JvbGQiOmZhbHNlLCJJc0l0YWxpYyI6ZmFsc2UsIklzVW5kZXJsaW5lZCI6ZmFsc2UsIlBhcmVudFN0eWxlIjpudWxsfSwiQXV0b1NpemUiOjAsIkZvcmVncm91bmQiOnsiJGlkIjoiMzY3IiwiQ29sb3IiOnsiJGlkIjoiMzY4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2OSIsIlRvcCI6MC4wLCJMZWZ0IjowLjAsIlJpZ2h0IjowLjAsIkJvdHRvbSI6MC4wfSwiUGFkZGluZyI6eyIkaWQiOiIzNzAiLCJUb3AiOjAuMCwiTGVmdCI6MC4wLCJSaWdodCI6MC4wLCJCb3R0b20iOjAuMH0sIkJhY2tncm91bmQiOnsiJGlkIjoiMzcxIiwiQ29sb3IiOnsiJGlkIjoiMzcyIiwiQSI6ODksIlIiOjAsIkciOjAsIkIiOjB9fSwiSXNWaXNpYmxlIjp0cnVlLCJXaWR0aCI6MC4wLCJIZWlnaHQiOjAuMCwiQm9yZGVyU3R5bGUiOnsiJGlkIjoiMzczIiwiTGluZUNvbG9yIjpudWxsLCJMaW5lV2VpZ2h0IjowLjAsIkxpbmVUeXBlIjowLCJQYXJlbnRTdHlsZSI6bnVsbH0sIlBhcmVudFN0eWxlIjpudWxsfSwiRHVyYXRpb25TdHlsZSI6eyIkaWQiOiIzNzQiLCJGb250U2V0dGluZ3MiOnsiJGlkIjoiMzc1IiwiRm9udFNpemUiOjEwLCJGb250TmFtZSI6IkNhbGlicmkiLCJJc0JvbGQiOmZhbHNlLCJJc0l0YWxpYyI6ZmFsc2UsIklzVW5kZXJsaW5lZCI6ZmFsc2UsIlBhcmVudFN0eWxlIjpudWxsfSwiQXV0b1NpemUiOjAsIkZvcmVncm91bmQiOnsiJGlkIjoiMzc2IiwiQ29sb3IiOnsiJGlkIjoiMzc3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c4IiwiVG9wIjowLjAsIkxlZnQiOjAuMCwiUmlnaHQiOjAuMCwiQm90dG9tIjowLjB9LCJQYWRkaW5nIjp7IiRpZCI6IjM3OSIsIlRvcCI6MC4wLCJMZWZ0IjowLjAsIlJpZ2h0IjowLjAsIkJvdHRvbSI6MC4wfSwiQmFja2dyb3VuZCI6eyIkaWQiOiIzODAiLCJDb2xvciI6eyIkaWQiOiIzODEiLCJBIjoyNTUsIlIiOjIzNywiRyI6MTI1LCJCIjo0OX19LCJJc1Zpc2libGUiOnRydWUsIldpZHRoIjowLjAsIkhlaWdodCI6MC4wLCJCb3JkZXJTdHlsZSI6eyIkaWQiOiIzODIiLCJMaW5lQ29sb3IiOm51bGwsIkxpbmVXZWlnaHQiOjAuMCwiTGluZVR5cGUiOjAsIlBhcmVudFN0eWxlIjpudWxsfSwiUGFyZW50U3R5bGUiOm51bGx9LCJIb3Jpem9udGFsQ29ubmVjdG9yU3R5bGUiOnsiJGlkIjoiMzgzIiwiTGluZUNvbG9yIjp7IiRpZCI6IjM4NCIsIiR0eXBlIjoiTkxSRS5Db21tb24uRG9tLlNvbGlkQ29sb3JCcnVzaCwgTkxSRS5Db21tb24iLCJDb2xvciI6eyIkaWQiOiIzODUiLCJBIjoyNTUsIlIiOjAsIkciOjAsIkIiOjB9fSwiTGluZVdlaWdodCI6MC4wLCJMaW5lVHlwZSI6MCwiUGFyZW50U3R5bGUiOm51bGx9LCJWZXJ0aWNhbENvbm5lY3RvclN0eWxlIjp7IiRpZCI6IjM4NiIsIkxpbmVDb2xvciI6eyIkaWQiOiIzODciLCIkdHlwZSI6Ik5MUkUuQ29tbW9uLkRvbS5Tb2xpZENvbG9yQnJ1c2gsIE5MUkUuQ29tbW9uIiwiQ29sb3IiOnsiJGlkIjoiMzg4IiwiQSI6MjU1LCJSIjowLCJHIjowLCJCIjowfX0sIkxpbmVXZWlnaHQiOjAuMCwiTGluZVR5cGUiOjAsIlBhcmVudFN0eWxlIjpudWxsfSwiTWFyZ2luIjpudWxsLCJTdGFydERhdGVQb3NpdGlvbiI6MSwiRW5kRGF0ZVBvc2l0aW9uIjoxLCJEYXRlSXNWaXNpYmxlIjp0cnVlLCJUaXRsZVBvc2l0aW9uIjo0LCJEdXJhdGlvblBvc2l0aW9uIjo2LCJQZXJjZW50YWdlQ29tcGxldGVkUG9zaXRpb24iOjIsIlNwYWNpbmciOjMsIklzQmVsb3dUaW1lYmFuZCI6dHJ1ZSwiUGVyY2VudGFnZUNvbXBsZXRlU2hhcGVPcGFjaXR5IjozNSwiQmFzZWxpbmVTdHlsZSI6eyIkaWQiOiIzODkiLCJTaGFwZVN0eWxlIjp7IiRpZCI6IjM5MCIsIk1hcmdpbiI6eyIkaWQiOiIzOTEiLCJUb3AiOjAuMCwiTGVmdCI6MC4wLCJSaWdodCI6MC4wLCJCb3R0b20iOjAuMH0sIlBhZGRpbmciOnsiJGlkIjoiMzkyIiwiVG9wIjowLjAsIkxlZnQiOjAuMCwiUmlnaHQiOjAuMCwiQm90dG9tIjowLjB9LCJCYWNrZ3JvdW5kIjp7IiRpZCI6IjM5MyIsIkNvbG9yIjp7IiRpZCI6IjM5NCIsIkEiOjE1MywiUiI6MCwiRyI6MCwiQiI6MH19LCJJc1Zpc2libGUiOnRydWUsIldpZHRoIjowLjAsIkhlaWdodCI6MC4wLCJCb3JkZXJTdHlsZSI6bnVsbCwiUGFyZW50U3R5bGUiOm51bGx9LCJNYXJnaW4iOnsiJGlkIjoiMzk1IiwiVG9wIjowLjAsIkxlZnQiOjAuMCwiUmlnaHQiOjAuMCwiQm90dG9tIjowLjB9LCJQYWRkaW5nIjp7IiRpZCI6IjM5NiIsIlRvcCI6MC4wLCJMZWZ0IjowLjAsIlJpZ2h0IjowLjAsIkJvdHRvbSI6MC4wfSwiQmFja2dyb3VuZCI6bnVsbCwiSXNWaXNpYmxlIjp0cnVlLCJXaWR0aCI6MC4wLCJIZWlnaHQiOjAuMCwiQm9yZGVyU3R5bGUiOm51bGwsIlBhcmVudFN0eWxlIjpudWxsfSwiU2hhcGVTdHlsZSI6eyIkaWQiOiIzOTciLCJNYXJnaW4iOnsiJGlkIjoiMzk4IiwiVG9wIjowLjAsIkxlZnQiOjQuMCwiUmlnaHQiOjQuMCwiQm90dG9tIjowLjB9LCJQYWRkaW5nIjp7IiRpZCI6IjM5OSIsIlRvcCI6MC4wLCJMZWZ0IjowLjAsIlJpZ2h0IjowLjAsIkJvdHRvbSI6MC4wfSwiQmFja2dyb3VuZCI6eyIkaWQiOiI0MDAiLCJDb2xvciI6eyIkaWQiOiI0MDEiLCJBIjoyNTUsIlIiOjIzMywiRyI6MTEzLCJCIjo1MH19LCJJc1Zpc2libGUiOnRydWUsIldpZHRoIjowLjAsIkhlaWdodCI6MTAuMCwiQm9yZGVyU3R5bGUiOnsiJGlkIjoiNDAyIiwiTGluZUNvbG9yIjp7IiRpZCI6IjQwMyIsIiR0eXBlIjoiTkxSRS5Db21tb24uRG9tLlNvbGlkQ29sb3JCcnVzaCwgTkxSRS5Db21tb24iLCJDb2xvciI6eyIkaWQiOiI0MDQiLCJBIjoyNTUsIlIiOjIzNCwiRyI6MjIsIkIiOjMwfX0sIkxpbmVXZWlnaHQiOjAuMCwiTGluZVR5cGUiOjAsIlBhcmVudFN0eWxlIjpudWxsfSwiUGFyZW50U3R5bGUiOm51bGx9LCJUaXRsZVN0eWxlIjp7IiRpZCI6IjQwNSIsIkZvbnRTZXR0aW5ncyI6eyIkaWQiOiI0MDYiLCJGb250U2l6ZSI6MTEsIkZvbnROYW1lIjoiQ2FsaWJyaSIsIklzQm9sZCI6ZmFsc2UsIklzSXRhbGljIjpmYWxzZSwiSXNVbmRlcmxpbmVkIjpmYWxzZSwiUGFyZW50U3R5bGUiOm51bGx9LCJBdXRvU2l6ZSI6MCwiRm9yZWdyb3VuZCI6eyIkaWQiOiI0MDciLCJDb2xvciI6eyIkaWQiOiI0MDgiLCJBIjoyNTUsIlIiOjAsIkciOjAsIkIiOjB9fSwiTWF4V2lkdGgiOjcyMC4wLCJNYXhIZWlnaHQiOiJJbmZpbml0eSIsIlNtYXJ0Rm9yZWdyb3VuZElzQWN0aXZlIjpmYWxzZSwiSG9yaXpvbnRhbEFsaWdubWVudCI6MCwiVmVydGljYWxBbGlnbm1lbnQiOjEsIlNtYXJ0Rm9yZWdyb3VuZCI6bnVsbCwiQmFja2dyb3VuZEZpbGxUeXBlIjowLCJNYXJnaW4iOnsiJGlkIjoiNDA5IiwiVG9wIjowLjAsIkxlZnQiOjAuMCwiUmlnaHQiOjAuMCwiQm90dG9tIjowLjB9LCJQYWRkaW5nIjp7IiRpZCI6IjQxMCIsIlRvcCI6MC4wLCJMZWZ0IjowLjAsIlJpZ2h0IjowLjAsIkJvdHRvbSI6MC4wfSwiQmFja2dyb3VuZCI6eyIkaWQiOiI0MTEiLCJDb2xvciI6eyIkaWQiOiI0MTIiLCJBIjowLCJSIjoyNTUsIkciOjI1NSwiQiI6MjU1fX0sIklzVmlzaWJsZSI6dHJ1ZSwiV2lkdGgiOjAuMCwiSGVpZ2h0IjowLjAsIkJvcmRlclN0eWxlIjp7IiRpZCI6IjQxMyIsIkxpbmVDb2xvciI6bnVsbCwiTGluZVdlaWdodCI6MC4wLCJMaW5lVHlwZSI6MCwiUGFyZW50U3R5bGUiOm51bGx9LCJQYXJlbnRTdHlsZSI6bnVsbH0sIkRhdGVTdHlsZSI6eyIkaWQiOiI0MTQiLCJGb250U2V0dGluZ3MiOnsiJGlkIjoiNDE1IiwiRm9udFNpemUiOjEwLCJGb250TmFtZSI6IkNhbGlicmkiLCJJc0JvbGQiOmZhbHNlLCJJc0l0YWxpYyI6ZmFsc2UsIklzVW5kZXJsaW5lZCI6ZmFsc2UsIlBhcmVudFN0eWxlIjpudWxsfSwiQXV0b1NpemUiOjAsIkZvcmVncm91bmQiOnsiJGlkIjoiNDE2IiwiQ29sb3IiOnsiJGlkIjoiNDE3IiwiQSI6MjU1LCJSIjowLCJHIjoxNjcsIkIiOjcwfX0sIk1heFdpZHRoIjoyMDAuMCwiTWF4SGVpZ2h0IjoiSW5maW5pdHkiLCJTbWFydEZvcmVncm91bmRJc0FjdGl2ZSI6ZmFsc2UsIkhvcml6b250YWxBbGlnbm1lbnQiOjAsIlZlcnRpY2FsQWxpZ25tZW50IjoxLCJTbWFydEZvcmVncm91bmQiOm51bGwsIkJhY2tncm91bmRGaWxsVHlwZSI6MCwiTWFyZ2luIjp7IiRpZCI6IjQxOCIsIlRvcCI6MC4wLCJMZWZ0IjowLjAsIlJpZ2h0IjowLjAsIkJvdHRvbSI6MC4wfSwiUGFkZGluZyI6eyIkaWQiOiI0MTkiLCJUb3AiOjAuMCwiTGVmdCI6MC4wLCJSaWdodCI6MC4wLCJCb3R0b20iOjAuMH0sIkJhY2tncm91bmQiOnsiJGlkIjoiNDIwIiwiQ29sb3IiOnsiJGlkIjoiNDIxIiwiQSI6MCwiUiI6MjU1LCJHIjoyNTUsIkIiOjI1NX19LCJJc1Zpc2libGUiOnRydWUsIldpZHRoIjowLjAsIkhlaWdodCI6MC4wLCJCb3JkZXJTdHlsZSI6eyIkaWQiOiI0MjIiLCJMaW5lQ29sb3IiOm51bGwsIkxpbmVXZWlnaHQiOjAuMCwiTGluZVR5cGUiOjAsIlBhcmVudFN0eWxlIjpudWxsfSwiUGFyZW50U3R5bGUiOm51bGx9LCJEYXRlRm9ybWF0Ijp7IiRpZCI6IjQy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jQiLCJGb3JtYXQiOjAsIklzVmlzaWJsZSI6ZmFsc2UsIkxhc3RLbm93blZpc2liaWxpdHlTdGF0ZSI6ZmFsc2V9LCJJc1Zpc2libGUiOnRydWUsIlBhcmVudFN0eWxlIjpudWxsfSwiSW5kZXgiOjIsIlNtYXJ0RHVyYXRpb25BY3RpdmF0ZWQiOmZhbHNlLCJEYXRlRm9ybWF0Ijp7IiRyZWYiOiI0MjMifSwiV2Vla051bWJlcmluZyI6eyIkaWQiOiI0MjUiLCJGb3JtYXQiOjAsIklzVmlzaWJsZSI6ZmFsc2UsIkxhc3RLbm93blZpc2liaWxpdHlTdGF0ZSI6ZmFsc2V9LCJCYXNlbGluZURhdGEiOnsiJGlkIjoiNDI2IiwiU3RhcnREYXRlIjoiMjAyNS0wOC0xNFQwMDowMDowMCIsIkVuZERhdGUiOiIyMDI1LTA4LTI2VDIzOjU5OjAwIn0sIklkIjoiNmU4ZmYxNTctMWVkZS00MTczLWJkZDMtYzY0MTVkNGJmNjk1IiwiSW1wb3J0SWQiOm51bGwsIlRpdGxlIjoiRGVtb2xpdGlvbiIsIk5vdGUiOm51bGwsIkh5cGVybGluayI6eyIkaWQiOiI0MjciLCJBZGRyZXNzIjoiIiwiU3ViQWRkcmVzcyI6IiJ9LCJJc0NoYW5nZWQiOmZhbHNlLCJJc05ldyI6ZmFsc2V9fV0sIl9taWxlc3RvbmVzIjpbXSwiSWQiOiIwMDAwMDAwMC0wMDAwLTAwMDAtMDAwMC0wMDAwMDAwMDAwMDAiLCJJc1NpbmdsZUl0ZW1Sb3ciOnRydWV9XSwiSW5kZXgiOjAsIklkIjoiMWViNjk1OTgtNjdjNy00MTQ1LTlmMDEtMjhkMjVhMWRmODVkIiwiSGVhZGVyVGV4dCI6bnVsbCwiSXNEZWZhdWx0Ijp0cnVlLCJTdHlsZSI6eyIkaWQiOiI0MjgiLCJIZWFkZXJTdHlsZSI6eyIkaWQiOiI0MjkiLCJUZXh0U3R5bGUiOnsiJGlkIjoiNDMwIiwiRm9udFNldHRpbmdzIjp7IiRpZCI6IjQzMSIsIkZvbnRTaXplIjoxMSwiRm9udE5hbWUiOiJDYWxpYnJpIiwiSXNCb2xkIjpmYWxzZSwiSXNJdGFsaWMiOmZhbHNlLCJJc1VuZGVybGluZWQiOmZhbHNlLCJQYXJlbnRTdHlsZSI6bnVsbH0sIkF1dG9TaXplIjoyLCJGb3JlZ3JvdW5kIjp7IiRpZCI6IjQzMiIsIkNvbG9yIjp7IiRpZCI6IjQzMyIsIkEiOjI1NSwiUiI6MCwiRyI6MCwiQiI6MH19LCJNYXhXaWR0aCI6MC4wLCJNYXhIZWlnaHQiOiJJbmZpbml0eSIsIlNtYXJ0Rm9yZWdyb3VuZElzQWN0aXZlIjpmYWxzZSwiSG9yaXpvbnRhbEFsaWdubWVudCI6MCwiVmVydGljYWxBbGlnbm1lbnQiOjAsIlNtYXJ0Rm9yZWdyb3VuZCI6bnVsbCwiQmFja2dyb3VuZEZpbGxUeXBlIjowLCJNYXJnaW4iOnsiJGlkIjoiNDM0IiwiVG9wIjowLjAsIkxlZnQiOjAuMCwiUmlnaHQiOjAuMCwiQm90dG9tIjowLjB9LCJQYWRkaW5nIjp7IiRpZCI6IjQzNSIsIlRvcCI6MC4wLCJMZWZ0IjowLjAsIlJpZ2h0IjowLjAsIkJvdHRvbSI6MC4wfSwiQmFja2dyb3VuZCI6eyIkaWQiOiI0MzYiLCJDb2xvciI6eyIkaWQiOiI0MzciLCJBIjoyNTUsIlIiOjAsIkciOjAsIkIiOjB9fSwiSXNWaXNpYmxlIjp0cnVlLCJXaWR0aCI6MC4wLCJIZWlnaHQiOjAuMCwiQm9yZGVyU3R5bGUiOm51bGwsIlBhcmVudFN0eWxlIjpudWxsfSwiUmVjdGFuZ2xlU3R5bGUiOnsiJGlkIjoiNDM4IiwiTWFyZ2luIjp7IiRpZCI6IjQzOSIsIlRvcCI6MC4wLCJMZWZ0IjowLjAsIlJpZ2h0IjowLjAsIkJvdHRvbSI6MC4wfSwiUGFkZGluZyI6eyIkaWQiOiI0NDAiLCJUb3AiOjAuMCwiTGVmdCI6MC4wLCJSaWdodCI6MC4wLCJCb3R0b20iOjAuMH0sIkJhY2tncm91bmQiOnsiJGlkIjoiNDQxIiwiQ29sb3IiOnsiJGlkIjoiNDQyIiwiQSI6NjMsIlIiOjIzMywiRyI6MTEzLCJCIjo1MH19LCJJc1Zpc2libGUiOnRydWUsIldpZHRoIjowLjAsIkhlaWdodCI6MC4wLCJCb3JkZXJTdHlsZSI6eyIkaWQiOiI0NDMiLCJMaW5lQ29sb3IiOnsiJGlkIjoiNDQ0IiwiJHR5cGUiOiJOTFJFLkNvbW1vbi5Eb20uU29saWRDb2xvckJydXNoLCBOTFJFLkNvbW1vbiIsIkNvbG9yIjp7IiRpZCI6IjQ0NSIsIkEiOjI1NSwiUiI6MjU1LCJHIjoyNTUsIkIiOjI1NX19LCJMaW5lV2VpZ2h0IjowLjAsIkxpbmVUeXBlIjowLCJQYXJlbnRTdHlsZSI6bnVsbH0sIlBhcmVudFN0eWxlIjpudWxsfSwiTWFyZ2luIjp7IiRpZCI6IjQ0NiIsIlRvcCI6MC4wLCJMZWZ0IjowLjAsIlJpZ2h0IjowLjAsIkJvdHRvbSI6MC4wfSwiUGFkZGluZyI6eyIkaWQiOiI0NDciLCJUb3AiOjAuMCwiTGVmdCI6MC4wLCJSaWdodCI6MC4wLCJCb3R0b20iOjAuMH0sIkJhY2tncm91bmQiOm51bGwsIklzVmlzaWJsZSI6dHJ1ZSwiV2lkdGgiOjAuMCwiSGVpZ2h0IjowLjAsIkJvcmRlclN0eWxlIjpudWxsLCJQYXJlbnRTdHlsZSI6bnVsbH0sIkJhY2tncm91bmRTdHlsZSI6eyIkaWQiOiI0NDgiLCJNYXJnaW4iOnsiJGlkIjoiNDQ5IiwiVG9wIjowLjAsIkxlZnQiOjAuMCwiUmlnaHQiOjAuMCwiQm90dG9tIjowLjB9LCJQYWRkaW5nIjp7IiRpZCI6IjQ1MCIsIlRvcCI6MC4wLCJMZWZ0IjowLjAsIlJpZ2h0IjowLjAsIkJvdHRvbSI6MC4wfSwiQmFja2dyb3VuZCI6eyIkaWQiOiI0NTEiLCJDb2xvciI6eyIkaWQiOiI0NTIiLCJBIjo1MSwiUiI6MjAwLCJHIjoyMDAsIkIiOjIwMH19LCJJc1Zpc2libGUiOnRydWUsIldpZHRoIjowLjAsIkhlaWdodCI6MC4wLCJCb3JkZXJTdHlsZSI6eyIkaWQiOiI0NTMiLCJMaW5lQ29sb3IiOnsiJGlkIjoiNDU0IiwiJHR5cGUiOiJOTFJFLkNvbW1vbi5Eb20uU29saWRDb2xvckJydXNoLCBOTFJFLkNvbW1vbiIsIkNvbG9yIjp7IiRpZCI6IjQ1NSIsIkEiOjI1NSwiUiI6MjM0LCJHIjoyMiwiQiI6MzB9fSwiTGluZVdlaWdodCI6MC4wLCJMaW5lVHlwZSI6MCwiUGFyZW50U3R5bGUiOm51bGx9LCJQYXJlbnRTdHlsZSI6bnVsbH0sIk1hcmdpbiI6eyIkaWQiOiI0NTYiLCJUb3AiOjAuMCwiTGVmdCI6MC4wLCJSaWdodCI6MC4wLCJCb3R0b20iOjAuMH0sIlBhZGRpbmciOnsiJGlkIjoiNDU3IiwiVG9wIjowLjAsIkxlZnQiOjAuMCwiUmlnaHQiOjAuMCwiQm90dG9tIjowLjB9LCJJc1Zpc2libGUiOnRydWUsIldpZHRoIjowLjAsIkhlaWdodCI6MC4wLCJCb3JkZXJTdHlsZSI6eyIkaWQiOiI0NTgiLCJMaW5lQ29sb3IiOm51bGwsIkxpbmVXZWlnaHQiOjAuMCwiTGluZVR5cGUiOjAsIlBhcmVudFN0eWxlIjpudWxsfSwiUGFyZW50U3R5bGUiOm51bGx9fV0sIklkIjoiNjg4NGIyY2YtM2IwMS00MWJmLThiYTctNmRlMWY0MWU2OGQ5IiwiSW5kZXgiOjEsIkhlYWRlclRleHQiOiJEZW1vbGl0aW9uIiwiU3R5bGUiOnsiJGlkIjoiNDU5IiwiU3R5bGVJZCI6Ijk4NTEzZTEwLTU1MWMtNGYzMC1hYzExLWEwNjkwZTkwMzEzNCIsIkhlYWRlclN0eWxlIjp7IiRpZCI6IjQ2MCIsIlRleHRJc1ZlcnRpY2FsIjpmYWxzZSwiVGV4dFN0eWxlIjp7IiRpZCI6IjQ2MSIsIkZvbnRTZXR0aW5ncyI6eyIkaWQiOiI0NjIiLCJGb250U2l6ZSI6MTEsIkZvbnROYW1lIjoiQ2FsaWJyaSIsIklzQm9sZCI6ZmFsc2UsIklzSXRhbGljIjpmYWxzZSwiSXNVbmRlcmxpbmVkIjpmYWxzZSwiUGFyZW50U3R5bGUiOm51bGx9LCJBdXRvU2l6ZSI6MiwiRm9yZWdyb3VuZCI6eyIkaWQiOiI0NjMiLCJDb2xvciI6eyIkaWQiOiI0NjQ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0NjUiLCJUb3AiOjAuMCwiTGVmdCI6MC4wLCJSaWdodCI6MC4wLCJCb3R0b20iOjAuMH0sIlBhZGRpbmciOnsiJGlkIjoiNDY2IiwiVG9wIjowLjAsIkxlZnQiOjAuMCwiUmlnaHQiOjAuMCwiQm90dG9tIjowLjB9LCJCYWNrZ3JvdW5kIjp7IiRpZCI6IjQ2NyIsIkNvbG9yIjp7IiRpZCI6IjQ2OCIsIkEiOjI1NSwiUiI6MjU1LCJHIjoyNTUsIkIiOjI1NX19LCJJc1Zpc2libGUiOnRydWUsIldpZHRoIjowLjAsIkhlaWdodCI6MC4wLCJCb3JkZXJTdHlsZSI6bnVsbCwiUGFyZW50U3R5bGUiOm51bGx9LCJSZWN0YW5nbGVTdHlsZSI6eyIkaWQiOiI0NjkiLCJNYXJnaW4iOnsiJGlkIjoiNDcwIiwiVG9wIjowLjAsIkxlZnQiOjAuMCwiUmlnaHQiOjAuMCwiQm90dG9tIjowLjB9LCJQYWRkaW5nIjp7IiRpZCI6IjQ3MSIsIlRvcCI6MC4wLCJMZWZ0IjowLjAsIlJpZ2h0IjowLjAsIkJvdHRvbSI6MC4wfSwiQmFja2dyb3VuZCI6eyIkaWQiOiI0NzIiLCJDb2xvciI6eyIkaWQiOiI0NzMiLCJBIjoyNTUsIlIiOjY0LCJHIjo2NCwiQiI6NjR9fSwiSXNWaXNpYmxlIjp0cnVlLCJXaWR0aCI6MC4wLCJIZWlnaHQiOjAuMCwiQm9yZGVyU3R5bGUiOnsiJGlkIjoiNDc0IiwiTGluZUNvbG9yIjp7IiRpZCI6IjQ3NSIsIiR0eXBlIjoiTkxSRS5Db21tb24uRG9tLlNvbGlkQ29sb3JCcnVzaCwgTkxSRS5Db21tb24iLCJDb2xvciI6eyIkaWQiOiI0NzYiLCJBIjoyNTUsIlIiOjI1NSwiRyI6MjU1LCJCIjoyNTV9fSwiTGluZVdlaWdodCI6MC4wLCJMaW5lVHlwZSI6MCwiUGFyZW50U3R5bGUiOm51bGx9LCJQYXJlbnRTdHlsZSI6bnVsbH0sIk1hcmdpbiI6eyIkaWQiOiI0NzciLCJUb3AiOjAuMCwiTGVmdCI6MC4wLCJSaWdodCI6MC4wLCJCb3R0b20iOjAuMH0sIlBhZGRpbmciOnsiJGlkIjoiNDc4IiwiVG9wIjowLjAsIkxlZnQiOjAuMCwiUmlnaHQiOjAuMCwiQm90dG9tIjowLjB9LCJCYWNrZ3JvdW5kIjpudWxsLCJJc1Zpc2libGUiOnRydWUsIldpZHRoIjowLjAsIkhlaWdodCI6MC4wLCJCb3JkZXJTdHlsZSI6bnVsbCwiUGFyZW50U3R5bGUiOm51bGx9LCJCYWNrZ3JvdW5kU3R5bGUiOnsiJGlkIjoiNDc5IiwiTWFyZ2luIjp7IiRpZCI6IjQ4MCIsIlRvcCI6MC4wLCJMZWZ0IjowLjAsIlJpZ2h0IjowLjAsIkJvdHRvbSI6MC4wfSwiUGFkZGluZyI6eyIkaWQiOiI0ODEiLCJUb3AiOjAuMCwiTGVmdCI6MC4wLCJSaWdodCI6MC4wLCJCb3R0b20iOjAuMH0sIkJhY2tncm91bmQiOnsiJGlkIjoiNDgyIiwiQ29sb3IiOnsiJGlkIjoiNDgzIiwiQSI6NTEsIlIiOjIwMCwiRyI6MjAwLCJCIjoyMDB9fSwiSXNWaXNpYmxlIjp0cnVlLCJXaWR0aCI6MC4wLCJIZWlnaHQiOjAuMCwiQm9yZGVyU3R5bGUiOnsiJGlkIjoiNDg0IiwiTGluZUNvbG9yIjp7IiRpZCI6IjQ4NSIsIiR0eXBlIjoiTkxSRS5Db21tb24uRG9tLlNvbGlkQ29sb3JCcnVzaCwgTkxSRS5Db21tb24iLCJDb2xvciI6eyIkaWQiOiI0ODYiLCJBIjoyNTUsIlIiOjIzNCwiRyI6MjIsIkIiOjMwfX0sIkxpbmVXZWlnaHQiOjAuMCwiTGluZVR5cGUiOjAsIlBhcmVudFN0eWxlIjpudWxsfSwiUGFyZW50U3R5bGUiOm51bGx9LCJJc0Fib3ZlVGltZWJhbmQiOmZhbHNlLCJTcGFjaW5nIjozLCJEZWZhdWx0U3dpbWxhbmVUYXNrU3R5bGUiOnsiJGlkIjoiNDg3IiwiJHR5cGUiOiJOTFJFLkNvbW1vbi5Eb20uU3R5bGVzLkV4cGxpY2l0U2V0YWJsZVRhc2tTdHlsZSwgTkxSRS5Db21tb24iLCJTaGFwZSI6MSwiU2hhcGVUaGlja25lc3MiOjAsIkR1cmF0aW9uRm9ybWF0IjowLCJJbmNsdWRlTm9uV29ya2luZ0RheXNJbkR1cmF0aW9uIjpmYWxzZSwiUGVyY2VudGFnZUNvbXBsZXRlU3R5bGUiOnsiJGlkIjoiNDg4IiwiRm9udFNldHRpbmdzIjp7IiRpZCI6IjQ4OSIsIkZvbnRTaXplIjoxMCwiRm9udE5hbWUiOiJDYWxpYnJpIiwiSXNCb2xkIjpmYWxzZSwiSXNJdGFsaWMiOmZhbHNlLCJJc1VuZGVybGluZWQiOmZhbHNlLCJQYXJlbnRTdHlsZSI6bnVsbH0sIkF1dG9TaXplIjowLCJGb3JlZ3JvdW5kIjp7IiRpZCI6IjQ5MCIsIkNvbG9yIjp7IiRpZCI6IjQ5M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0OTIiLCJUb3AiOjAuMCwiTGVmdCI6MC4wLCJSaWdodCI6MC4wLCJCb3R0b20iOjAuMH0sIlBhZGRpbmciOnsiJGlkIjoiNDkzIiwiVG9wIjowLjAsIkxlZnQiOjAuMCwiUmlnaHQiOjAuMCwiQm90dG9tIjowLjB9LCJCYWNrZ3JvdW5kIjp7IiRpZCI6IjQ5NCIsIkNvbG9yIjp7IiRpZCI6IjQ5NSIsIkEiOjg5LCJSIjowLCJHIjowLCJCIjowfX0sIklzVmlzaWJsZSI6dHJ1ZSwiV2lkdGgiOjAuMCwiSGVpZ2h0IjowLjAsIkJvcmRlclN0eWxlIjp7IiRpZCI6IjQ5NiIsIkxpbmVDb2xvciI6bnVsbCwiTGluZVdlaWdodCI6MC4wLCJMaW5lVHlwZSI6MCwiUGFyZW50U3R5bGUiOm51bGx9LCJQYXJlbnRTdHlsZSI6bnVsbH0sIkR1cmF0aW9uU3R5bGUiOnsiJGlkIjoiNDk3IiwiRm9udFNldHRpbmdzIjp7IiRpZCI6IjQ5OCIsIkZvbnRTaXplIjoxMCwiRm9udE5hbWUiOiJDYWxpYnJpIiwiSXNCb2xkIjpmYWxzZSwiSXNJdGFsaWMiOmZhbHNlLCJJc1VuZGVybGluZWQiOmZhbHNlLCJQYXJlbnRTdHlsZSI6bnVsbH0sIkF1dG9TaXplIjowLCJGb3JlZ3JvdW5kIjp7IiRpZCI6IjQ5OSIsIkNvbG9yIjp7IiRpZCI6IjUwM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UwMSIsIlRvcCI6MC4wLCJMZWZ0IjowLjAsIlJpZ2h0IjowLjAsIkJvdHRvbSI6MC4wfSwiUGFkZGluZyI6eyIkaWQiOiI1MDIiLCJUb3AiOjAuMCwiTGVmdCI6MC4wLCJSaWdodCI6MC4wLCJCb3R0b20iOjAuMH0sIkJhY2tncm91bmQiOnsiJGlkIjoiNTAzIiwiQ29sb3IiOnsiJGlkIjoiNTA0IiwiQSI6MjU1LCJSIjoyMzcsIkciOjEyNSwiQiI6NDl9fSwiSXNWaXNpYmxlIjp0cnVlLCJXaWR0aCI6MC4wLCJIZWlnaHQiOjAuMCwiQm9yZGVyU3R5bGUiOnsiJGlkIjoiNTA1IiwiTGluZUNvbG9yIjpudWxsLCJMaW5lV2VpZ2h0IjowLjAsIkxpbmVUeXBlIjowLCJQYXJlbnRTdHlsZSI6bnVsbH0sIlBhcmVudFN0eWxlIjpudWxsfSwiSG9yaXpvbnRhbENvbm5lY3RvclN0eWxlIjp7IiRpZCI6IjUwNiIsIkxpbmVDb2xvciI6eyIkaWQiOiI1MDciLCIkdHlwZSI6Ik5MUkUuQ29tbW9uLkRvbS5Tb2xpZENvbG9yQnJ1c2gsIE5MUkUuQ29tbW9uIiwiQ29sb3IiOnsiJGlkIjoiNTA4IiwiQSI6MjU1LCJSIjowLCJHIjowLCJCIjowfX0sIkxpbmVXZWlnaHQiOjAuMCwiTGluZVR5cGUiOjAsIlBhcmVudFN0eWxlIjpudWxsfSwiVmVydGljYWxDb25uZWN0b3JTdHlsZSI6eyIkaWQiOiI1MDkiLCJMaW5lQ29sb3IiOnsiJGlkIjoiNTEwIiwiJHR5cGUiOiJOTFJFLkNvbW1vbi5Eb20uU29saWRDb2xvckJydXNoLCBOTFJFLkNvbW1vbiIsIkNvbG9yIjp7IiRpZCI6IjUxM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UxMiIsIlNoYXBlU3R5bGUiOnsiJGlkIjoiNTEzIiwiTWFyZ2luIjp7IiRpZCI6IjUxNCIsIlRvcCI6MC4wLCJMZWZ0IjowLjAsIlJpZ2h0IjowLjAsIkJvdHRvbSI6MC4wfSwiUGFkZGluZyI6eyIkaWQiOiI1MTUiLCJUb3AiOjAuMCwiTGVmdCI6MC4wLCJSaWdodCI6MC4wLCJCb3R0b20iOjAuMH0sIkJhY2tncm91bmQiOnsiJGlkIjoiNTE2IiwiQ29sb3IiOnsiJGlkIjoiNTE3IiwiQSI6MTUzLCJSIjowLCJHIjowLCJCIjowfX0sIklzVmlzaWJsZSI6dHJ1ZSwiV2lkdGgiOjAuMCwiSGVpZ2h0IjowLjAsIkJvcmRlclN0eWxlIjp7IiRpZCI6IjUxOCIsIkxpbmVDb2xvciI6eyIkaWQiOiI1MTkiLCIkdHlwZSI6Ik5MUkUuQ29tbW9uLkRvbS5Tb2xpZENvbG9yQnJ1c2gsIE5MUkUuQ29tbW9uIiwiQ29sb3IiOnsiJGlkIjoiNTIwIiwiQSI6MjU1LCJSIjoyNTUsIkciOjAsIkIiOjB9fSwiTGluZVdlaWdodCI6MC4wLCJMaW5lVHlwZSI6MCwiUGFyZW50U3R5bGUiOm51bGx9LCJQYXJlbnRTdHlsZSI6bnVsbH0sIk1hcmdpbiI6eyIkaWQiOiI1MjEiLCJUb3AiOjAuMCwiTGVmdCI6MC4wLCJSaWdodCI6MC4wLCJCb3R0b20iOjAuMH0sIlBhZGRpbmciOnsiJGlkIjoiNTIyIiwiVG9wIjowLjAsIkxlZnQiOjAuMCwiUmlnaHQiOjAuMCwiQm90dG9tIjowLjB9LCJCYWNrZ3JvdW5kIjpudWxsLCJJc1Zpc2libGUiOnRydWUsIldpZHRoIjowLjAsIkhlaWdodCI6MC4wLCJCb3JkZXJTdHlsZSI6bnVsbCwiUGFyZW50U3R5bGUiOm51bGx9LCJTaGFwZVN0eWxlIjp7IiRpZCI6IjUyMyIsIk1hcmdpbiI6eyIkaWQiOiI1MjQiLCJUb3AiOjAuMCwiTGVmdCI6NC4wLCJSaWdodCI6NC4wLCJCb3R0b20iOjAuMH0sIlBhZGRpbmciOnsiJGlkIjoiNTI1IiwiVG9wIjowLjAsIkxlZnQiOjAuMCwiUmlnaHQiOjAuMCwiQm90dG9tIjowLjB9LCJCYWNrZ3JvdW5kIjp7IiRpZCI6IjUyNiIsIkNvbG9yIjp7IiRpZCI6IjUyNyIsIkEiOjI1NSwiUiI6MjMzLCJHIjoxMTMsIkIiOjUwfX0sIklzVmlzaWJsZSI6dHJ1ZSwiV2lkdGgiOjAuMCwiSGVpZ2h0IjoxMC4wLCJCb3JkZXJTdHlsZSI6eyIkaWQiOiI1MjgiLCJMaW5lQ29sb3IiOnsiJGlkIjoiNTI5IiwiJHR5cGUiOiJOTFJFLkNvbW1vbi5Eb20uU29saWRDb2xvckJydXNoLCBOTFJFLkNvbW1vbiIsIkNvbG9yIjp7IiRpZCI6IjUzMCIsIkEiOjI1NSwiUiI6MjM0LCJHIjoyMiwiQiI6MzB9fSwiTGluZVdlaWdodCI6MC4wLCJMaW5lVHlwZSI6MCwiUGFyZW50U3R5bGUiOm51bGx9LCJQYXJlbnRTdHlsZSI6bnVsbH0sIlRpdGxlU3R5bGUiOnsiJGlkIjoiNTMxIiwiRm9udFNldHRpbmdzIjp7IiRpZCI6IjUzMiIsIkZvbnRTaXplIjoxMSwiRm9udE5hbWUiOiJDYWxpYnJpIiwiSXNCb2xkIjpmYWxzZSwiSXNJdGFsaWMiOmZhbHNlLCJJc1VuZGVybGluZWQiOmZhbHNlLCJQYXJlbnRTdHlsZSI6bnVsbH0sIkF1dG9TaXplIjowLCJGb3JlZ3JvdW5kIjp7IiRpZCI6IjUzMyIsIkNvbG9yIjp7IiRpZCI6IjUzN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1MzUiLCJUb3AiOjAuMCwiTGVmdCI6MC4wLCJSaWdodCI6MC4wLCJCb3R0b20iOjAuMH0sIlBhZGRpbmciOnsiJGlkIjoiNTM2IiwiVG9wIjowLjAsIkxlZnQiOjAuMCwiUmlnaHQiOjAuMCwiQm90dG9tIjowLjB9LCJCYWNrZ3JvdW5kIjp7IiRpZCI6IjUzNyIsIkNvbG9yIjp7IiRpZCI6IjUzOCIsIkEiOjI1NSwiUiI6MCwiRyI6MCwiQiI6MH19LCJJc1Zpc2libGUiOnRydWUsIldpZHRoIjowLjAsIkhlaWdodCI6MC4wLCJCb3JkZXJTdHlsZSI6eyIkaWQiOiI1MzkiLCJMaW5lQ29sb3IiOm51bGwsIkxpbmVXZWlnaHQiOjAuMCwiTGluZVR5cGUiOjAsIlBhcmVudFN0eWxlIjpudWxsfSwiUGFyZW50U3R5bGUiOm51bGx9LCJEYXRlU3R5bGUiOnsiJGlkIjoiNTQwIiwiRm9udFNldHRpbmdzIjp7IiRpZCI6IjU0MSIsIkZvbnRTaXplIjoxMCwiRm9udE5hbWUiOiJDYWxpYnJpIiwiSXNCb2xkIjpmYWxzZSwiSXNJdGFsaWMiOmZhbHNlLCJJc1VuZGVybGluZWQiOmZhbHNlLCJQYXJlbnRTdHlsZSI6bnVsbH0sIkF1dG9TaXplIjowLCJGb3JlZ3JvdW5kIjp7IiRpZCI6IjU0MiIsIkNvbG9yIjp7IiRpZCI6IjU0My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1NDQiLCJUb3AiOjAuMCwiTGVmdCI6MC4wLCJSaWdodCI6MC4wLCJCb3R0b20iOjAuMH0sIlBhZGRpbmciOnsiJGlkIjoiNTQ1IiwiVG9wIjowLjAsIkxlZnQiOjAuMCwiUmlnaHQiOjAuMCwiQm90dG9tIjowLjB9LCJCYWNrZ3JvdW5kIjp7IiRpZCI6IjU0NiIsIkNvbG9yIjp7IiRpZCI6IjU0NyIsIkEiOjI1NSwiUiI6MTQsIkciOjQwLCJCIjo2NX19LCJJc1Zpc2libGUiOnRydWUsIldpZHRoIjowLjAsIkhlaWdodCI6MC4wLCJCb3JkZXJTdHlsZSI6eyIkaWQiOiI1NDgiLCJMaW5lQ29sb3IiOm51bGwsIkxpbmVXZWlnaHQiOjAuMCwiTGluZVR5cGUiOjAsIlBhcmVudFN0eWxlIjpudWxsfSwiUGFyZW50U3R5bGUiOm51bGx9LCJEYXRlRm9ybWF0Ijp7IiRpZCI6IjU0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TAiLCJGb3JtYXQiOjAsIklzVmlzaWJsZSI6ZmFsc2UsIkxhc3RLbm93blZpc2liaWxpdHlTdGF0ZSI6ZmFsc2V9LCJJc1Zpc2libGUiOnRydWUsIlBhcmVudFN0eWxlIjpudWxsLCJfZXhwbGljaXRseVNldCI6eyIkaWQiOiI1NTE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NTUyIiwiU2hhcGUiOjEsIkNvbm5lY3Rvck1hcmdpbiI6eyIkaWQiOiI1NTMiLCJUb3AiOjAuMCwiTGVmdCI6Mi4wLCJSaWdodCI6Mi4wLCJCb3R0b20iOjAuMH0sIkNvbm5lY3RvclN0eWxlIjp7IiRpZCI6IjU1NCIsIkxpbmVDb2xvciI6eyIkaWQiOiI1NTUiLCIkdHlwZSI6Ik5MUkUuQ29tbW9uLkRvbS5Tb2xpZENvbG9yQnJ1c2gsIE5MUkUuQ29tbW9uIiwiQ29sb3IiOnsiJGlkIjoiNTU2IiwiQSI6MTI3LCJSIjoxMjgsIkciOjUzLCJCIjoxNH19LCJMaW5lV2VpZ2h0IjoxLjAsIkxpbmVUeXBlIjowLCJQYXJlbnRTdHlsZSI6bnVsbH0sIklzQmVsb3dUaW1lYmFuZCI6ZmFsc2UsIlBvc2l0aW9uT25UYXNrIjoxLCJIaWRlRGF0ZSI6ZmFsc2UsIlNoYXBlU2l6ZSI6MCwiU3BhY2luZyI6MC4wLCJQYWRkaW5nIjp7IiRpZCI6IjU1NyIsIlRvcCI6NS4wLCJMZWZ0IjozLjAsIlJpZ2h0IjowLjAsIkJvdHRvbSI6Mi4wfSwiU2hhcGVTdHlsZSI6eyIkaWQiOiI1NTgiLCJNYXJnaW4iOnsiJGlkIjoiNTU5IiwiVG9wIjowLjAsIkxlZnQiOjAuMCwiUmlnaHQiOjAuMCwiQm90dG9tIjowLjB9LCJQYWRkaW5nIjp7IiRpZCI6IjU2MCIsIlRvcCI6MC4wLCJMZWZ0IjowLjAsIlJpZ2h0IjowLjAsIkJvdHRvbSI6MC4wfSwiQmFja2dyb3VuZCI6eyIkaWQiOiI1NjEiLCJDb2xvciI6eyIkaWQiOiI1NjIiLCJBIjoyNTUsIlIiOjEyOCwiRyI6NTMsIkIiOjE0fX0sIklzVmlzaWJsZSI6dHJ1ZSwiV2lkdGgiOjEyLjAsIkhlaWdodCI6MTQuMCwiQm9yZGVyU3R5bGUiOnsiJGlkIjoiNTYzIiwiTGluZUNvbG9yIjp7IiRpZCI6IjU2NCIsIiR0eXBlIjoiTkxSRS5Db21tb24uRG9tLlNvbGlkQ29sb3JCcnVzaCwgTkxSRS5Db21tb24iLCJDb2xvciI6eyIkaWQiOiI1NjUiLCJBIjoyNTUsIlIiOjI1NSwiRyI6MjU1LCJCIjoyNTV9fSwiTGluZVdlaWdodCI6MC4wLCJMaW5lVHlwZSI6MCwiUGFyZW50U3R5bGUiOm51bGx9LCJQYXJlbnRTdHlsZSI6bnVsbH0sIlRpdGxlU3R5bGUiOnsiJGlkIjoiNTY2IiwiRm9udFNldHRpbmdzIjp7IiRpZCI6IjU2NyIsIkZvbnRTaXplIjoxMSwiRm9udE5hbWUiOiJDYWxpYnJpIiwiSXNCb2xkIjpmYWxzZSwiSXNJdGFsaWMiOmZhbHNlLCJJc1VuZGVybGluZWQiOmZhbHNlLCJQYXJlbnRTdHlsZSI6bnVsbH0sIkF1dG9TaXplIjowLCJGb3JlZ3JvdW5kIjp7IiRpZCI6IjU2OCIsIkNvbG9yIjp7IiRpZCI6IjU2O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1NzAiLCJUb3AiOjAuMCwiTGVmdCI6MC4wLCJSaWdodCI6MC4wLCJCb3R0b20iOjAuMH0sIlBhZGRpbmciOnsiJGlkIjoiNTcxIiwiVG9wIjowLjAsIkxlZnQiOjAuMCwiUmlnaHQiOjAuMCwiQm90dG9tIjowLjB9LCJCYWNrZ3JvdW5kIjp7IiRpZCI6IjU3MiIsIkNvbG9yIjp7IiRpZCI6IjU3MyIsIkEiOjI1NSwiUiI6MCwiRyI6MCwiQiI6MH19LCJJc1Zpc2libGUiOnRydWUsIldpZHRoIjowLjAsIkhlaWdodCI6MC4wLCJCb3JkZXJTdHlsZSI6eyIkaWQiOiI1NzQiLCJMaW5lQ29sb3IiOm51bGwsIkxpbmVXZWlnaHQiOjAuMCwiTGluZVR5cGUiOjAsIlBhcmVudFN0eWxlIjpudWxsfSwiUGFyZW50U3R5bGUiOm51bGx9LCJEYXRlU3R5bGUiOnsiJGlkIjoiNTc1IiwiRm9udFNldHRpbmdzIjp7IiRpZCI6IjU3NiIsIkZvbnRTaXplIjoxMCwiRm9udE5hbWUiOiJDYWxpYnJpIiwiSXNCb2xkIjpmYWxzZSwiSXNJdGFsaWMiOmZhbHNlLCJJc1VuZGVybGluZWQiOmZhbHNlLCJQYXJlbnRTdHlsZSI6bnVsbH0sIkF1dG9TaXplIjowLCJGb3JlZ3JvdW5kIjp7IiRpZCI6IjU3NyIsIkNvbG9yIjp7IiRpZCI6IjU3O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1NzkiLCJUb3AiOjAuMCwiTGVmdCI6MC4wLCJSaWdodCI6MC4wLCJCb3R0b20iOjAuMH0sIlBhZGRpbmciOnsiJGlkIjoiNTgwIiwiVG9wIjowLjAsIkxlZnQiOjAuMCwiUmlnaHQiOjAuMCwiQm90dG9tIjowLjB9LCJCYWNrZ3JvdW5kIjp7IiRpZCI6IjU4MSIsIkNvbG9yIjp7IiRpZCI6IjU4MiIsIkEiOjI1NSwiUiI6MTQsIkciOjQwLCJCIjo2NX19LCJJc1Zpc2libGUiOnRydWUsIldpZHRoIjowLjAsIkhlaWdodCI6MC4wLCJCb3JkZXJTdHlsZSI6eyIkaWQiOiI1ODMiLCJMaW5lQ29sb3IiOm51bGwsIkxpbmVXZWlnaHQiOjAuMCwiTGluZVR5cGUiOjAsIlBhcmVudFN0eWxlIjpudWxsfSwiUGFyZW50U3R5bGUiOm51bGx9LCJEYXRlRm9ybWF0Ijp7IiRpZCI6IjU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ODUiLCJGb3JtYXQiOjAsIklzVmlzaWJsZSI6ZmFsc2UsIkxhc3RLbm93blZpc2liaWxpdHlTdGF0ZSI6ZmFsc2V9LCJJc1Zpc2libGUiOmZhbHNlLCJQYXJlbnRTdHlsZSI6bnVsbH0sIkRlZmF1bHRTd2ltbGFuZU1pbGVzdG9uZVN0eWxlIjp7IiRpZCI6IjU4NiIsIlRpdGxlUG9zaXRpb24iOiJMZWZ0IiwiRGF0ZVBvc2l0aW9uIjoiUmlnaHQiLCJTaGFwZVR5cGUiOjEsIlNoYXBlU2l6ZSI6MCwiU3BhY2luZyI6NSwiU2hhcGVTdHlsZSI6eyIkaWQiOiI1ODciLCJNYXJnaW4iOnsiJGlkIjoiNTg4IiwiVG9wIjowLjAsIkxlZnQiOjAuMCwiUmlnaHQiOjAuMCwiQm90dG9tIjowLjB9LCJQYWRkaW5nIjp7IiRpZCI6IjU4OSIsIlRvcCI6MC4wLCJMZWZ0IjowLjAsIlJpZ2h0IjowLjAsIkJvdHRvbSI6MC4wfSwiQmFja2dyb3VuZCI6eyIkaWQiOiI1OTAiLCJDb2xvciI6eyIkaWQiOiI1OTEiLCJBIjoyNTUsIlIiOjIzMywiRyI6MTEzLCJCIjo1MH19LCJJc1Zpc2libGUiOnRydWUsIldpZHRoIjoxMi4wLCJIZWlnaHQiOjE0LjAsIkJvcmRlclN0eWxlIjp7IiRpZCI6IjU5MiIsIkxpbmVDb2xvciI6eyIkaWQiOiI1OTMiLCIkdHlwZSI6Ik5MUkUuQ29tbW9uLkRvbS5Tb2xpZENvbG9yQnJ1c2gsIE5MUkUuQ29tbW9uIiwiQ29sb3IiOnsiJGlkIjoiNTk0IiwiQSI6MjU1LCJSIjoyMzQsIkciOjIyLCJCIjozMH19LCJMaW5lV2VpZ2h0IjowLjAsIkxpbmVUeXBlIjowLCJQYXJlbnRTdHlsZSI6bnVsbH0sIlBhcmVudFN0eWxlIjpudWxsfSwiVGl0bGVTdHlsZSI6eyIkaWQiOiI1OTUiLCJGb250U2V0dGluZ3MiOnsiJGlkIjoiNTk2IiwiRm9udFNpemUiOjExLCJGb250TmFtZSI6IkNhbGlicmkiLCJJc0JvbGQiOmZhbHNlLCJJc0l0YWxpYyI6ZmFsc2UsIklzVW5kZXJsaW5lZCI6ZmFsc2UsIlBhcmVudFN0eWxlIjpudWxsfSwiQXV0b1NpemUiOjAsIkZvcmVncm91bmQiOnsiJGlkIjoiNTk3IiwiQ29sb3IiOnsiJGlkIjoiNTk4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U5OSIsIlRvcCI6MC4wLCJMZWZ0IjowLjAsIlJpZ2h0IjowLjAsIkJvdHRvbSI6MC4wfSwiUGFkZGluZyI6eyIkaWQiOiI2MDAiLCJUb3AiOjAuMCwiTGVmdCI6MC4wLCJSaWdodCI6MC4wLCJCb3R0b20iOjAuMH0sIkJhY2tncm91bmQiOnsiJGlkIjoiNjAxIiwiQ29sb3IiOnsiJGlkIjoiNjAyIiwiQSI6MjU1LCJSIjowLCJHIjowLCJCIjowfX0sIklzVmlzaWJsZSI6dHJ1ZSwiV2lkdGgiOjAuMCwiSGVpZ2h0IjowLjAsIkJvcmRlclN0eWxlIjp7IiRpZCI6IjYwMyIsIkxpbmVDb2xvciI6bnVsbCwiTGluZVdlaWdodCI6MC4wLCJMaW5lVHlwZSI6MCwiUGFyZW50U3R5bGUiOm51bGx9LCJQYXJlbnRTdHlsZSI6bnVsbH0sIkRhdGVTdHlsZSI6eyIkaWQiOiI2MDQiLCJGb250U2V0dGluZ3MiOnsiJGlkIjoiNjA1IiwiRm9udFNpemUiOjEwLCJGb250TmFtZSI6IkNhbGlicmkiLCJJc0JvbGQiOmZhbHNlLCJJc0l0YWxpYyI6ZmFsc2UsIklzVW5kZXJsaW5lZCI6ZmFsc2UsIlBhcmVudFN0eWxlIjpudWxsfSwiQXV0b1NpemUiOjAsIkZvcmVncm91bmQiOnsiJGlkIjoiNjA2IiwiQ29sb3IiOnsiJGlkIjoiNjA3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YwOCIsIlRvcCI6MC4wLCJMZWZ0IjowLjAsIlJpZ2h0IjowLjAsIkJvdHRvbSI6MC4wfSwiUGFkZGluZyI6eyIkaWQiOiI2MDkiLCJUb3AiOjAuMCwiTGVmdCI6MC4wLCJSaWdodCI6MC4wLCJCb3R0b20iOjAuMH0sIkJhY2tncm91bmQiOnsiJGlkIjoiNjEwIiwiQ29sb3IiOnsiJGlkIjoiNjExIiwiQSI6MjU1LCJSIjoxNCwiRyI6NDAsIkIiOjY1fX0sIklzVmlzaWJsZSI6dHJ1ZSwiV2lkdGgiOjAuMCwiSGVpZ2h0IjowLjAsIkJvcmRlclN0eWxlIjp7IiRpZCI6IjYxMiIsIkxpbmVDb2xvciI6bnVsbCwiTGluZVdlaWdodCI6MC4wLCJMaW5lVHlwZSI6MCwiUGFyZW50U3R5bGUiOm51bGx9LCJQYXJlbnRTdHlsZSI6bnVsbH0sIkRhdGVGb3JtYXQiOnsiJGlkIjoiNj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xNCIsIkZvcm1hdCI6MCwiSXNWaXNpYmxlIjpmYWxzZSwiTGFzdEtub3duVmlzaWJpbGl0eVN0YXRlIjpmYWxzZX0sIklzVmlzaWJsZSI6dHJ1ZSwiUGFyZW50U3R5bGUiOm51bGx9LCJEZWZhdWx0U3dpbWxhbmVBY3Rpdml0eVN0eWxlIjp7IiRpZCI6IjYxNSIsIkhlYWRlclN0eWxlIjp7IiRpZCI6IjYxNiIsIlRleHRTdHlsZSI6eyIkaWQiOiI2MTciLCJGb250U2V0dGluZ3MiOnsiJGlkIjoiNjE4IiwiRm9udFNpemUiOjExLCJGb250TmFtZSI6IkNhbGlicmkiLCJJc0JvbGQiOmZhbHNlLCJJc0l0YWxpYyI6ZmFsc2UsIklzVW5kZXJsaW5lZCI6ZmFsc2UsIlBhcmVudFN0eWxlIjpudWxsfSwiQXV0b1NpemUiOjIsIkZvcmVncm91bmQiOnsiJGlkIjoiNjE5IiwiQ29sb3IiOnsiJGlkIjoiNjIw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jIxIiwiVG9wIjowLjAsIkxlZnQiOjAuMCwiUmlnaHQiOjAuMCwiQm90dG9tIjowLjB9LCJQYWRkaW5nIjp7IiRpZCI6IjYyMiIsIlRvcCI6MC4wLCJMZWZ0IjowLjAsIlJpZ2h0IjowLjAsIkJvdHRvbSI6MC4wfSwiQmFja2dyb3VuZCI6eyIkaWQiOiI2MjMiLCJDb2xvciI6eyIkaWQiOiI2MjQiLCJBIjoyNTUsIlIiOjAsIkciOjAsIkIiOjB9fSwiSXNWaXNpYmxlIjp0cnVlLCJXaWR0aCI6MC4wLCJIZWlnaHQiOjAuMCwiQm9yZGVyU3R5bGUiOm51bGwsIlBhcmVudFN0eWxlIjpudWxsfSwiUmVjdGFuZ2xlU3R5bGUiOnsiJGlkIjoiNjI1IiwiTWFyZ2luIjp7IiRpZCI6IjYyNiIsIlRvcCI6MC4wLCJMZWZ0IjowLjAsIlJpZ2h0IjowLjAsIkJvdHRvbSI6MC4wfSwiUGFkZGluZyI6eyIkaWQiOiI2MjciLCJUb3AiOjAuMCwiTGVmdCI6MC4wLCJSaWdodCI6MC4wLCJCb3R0b20iOjAuMH0sIkJhY2tncm91bmQiOnsiJGlkIjoiNjI4IiwiQ29sb3IiOnsiJGlkIjoiNjI5IiwiQSI6NjMsIlIiOjIzMywiRyI6MTEzLCJCIjo1MH19LCJJc1Zpc2libGUiOnRydWUsIldpZHRoIjowLjAsIkhlaWdodCI6MC4wLCJCb3JkZXJTdHlsZSI6eyIkaWQiOiI2MzAiLCJMaW5lQ29sb3IiOnsiJGlkIjoiNjMxIiwiJHR5cGUiOiJOTFJFLkNvbW1vbi5Eb20uU29saWRDb2xvckJydXNoLCBOTFJFLkNvbW1vbiIsIkNvbG9yIjp7IiRpZCI6IjYzMiIsIkEiOjI1NSwiUiI6MjU1LCJHIjoyNTUsIkIiOjI1NX19LCJMaW5lV2VpZ2h0IjowLjAsIkxpbmVUeXBlIjowLCJQYXJlbnRTdHlsZSI6bnVsbH0sIlBhcmVudFN0eWxlIjpudWxsfSwiTWFyZ2luIjp7IiRpZCI6IjYzMyIsIlRvcCI6MC4wLCJMZWZ0IjowLjAsIlJpZ2h0IjowLjAsIkJvdHRvbSI6MC4wfSwiUGFkZGluZyI6eyIkaWQiOiI2MzQiLCJUb3AiOjAuMCwiTGVmdCI6MC4wLCJSaWdodCI6MC4wLCJCb3R0b20iOjAuMH0sIkJhY2tncm91bmQiOm51bGwsIklzVmlzaWJsZSI6dHJ1ZSwiV2lkdGgiOjAuMCwiSGVpZ2h0IjowLjAsIkJvcmRlclN0eWxlIjpudWxsLCJQYXJlbnRTdHlsZSI6bnVsbH0sIkJhY2tncm91bmRTdHlsZSI6eyIkaWQiOiI2MzUiLCJNYXJnaW4iOnsiJGlkIjoiNjM2IiwiVG9wIjowLjAsIkxlZnQiOjAuMCwiUmlnaHQiOjAuMCwiQm90dG9tIjowLjB9LCJQYWRkaW5nIjp7IiRpZCI6IjYzNyIsIlRvcCI6MC4wLCJMZWZ0IjowLjAsIlJpZ2h0IjowLjAsIkJvdHRvbSI6MC4wfSwiQmFja2dyb3VuZCI6eyIkaWQiOiI2MzgiLCJDb2xvciI6eyIkaWQiOiI2MzkiLCJBIjo1MSwiUiI6MjAwLCJHIjoyMDAsIkIiOjIwMH19LCJJc1Zpc2libGUiOnRydWUsIldpZHRoIjowLjAsIkhlaWdodCI6MC4wLCJCb3JkZXJTdHlsZSI6eyIkaWQiOiI2NDAiLCJMaW5lQ29sb3IiOnsiJGlkIjoiNjQxIiwiJHR5cGUiOiJOTFJFLkNvbW1vbi5Eb20uU29saWRDb2xvckJydXNoLCBOTFJFLkNvbW1vbiIsIkNvbG9yIjp7IiRpZCI6IjY0MiIsIkEiOjI1NSwiUiI6MjM0LCJHIjoyMiwiQiI6MzB9fSwiTGluZVdlaWdodCI6MC4wLCJMaW5lVHlwZSI6MCwiUGFyZW50U3R5bGUiOm51bGx9LCJQYXJlbnRTdHlsZSI6bnVsbH0sIk1hcmdpbiI6eyIkaWQiOiI2NDMiLCJUb3AiOjAuMCwiTGVmdCI6MC4wLCJSaWdodCI6MC4wLCJCb3R0b20iOjAuMH0sIlBhZGRpbmciOnsiJGlkIjoiNjQ0IiwiVG9wIjowLjAsIkxlZnQiOjAuMCwiUmlnaHQiOjAuMCwiQm90dG9tIjowLjB9LCJJc1Zpc2libGUiOnRydWUsIldpZHRoIjowLjAsIkhlaWdodCI6MC4wLCJCb3JkZXJTdHlsZSI6eyIkaWQiOiI2NDUiLCJMaW5lQ29sb3IiOm51bGwsIkxpbmVXZWlnaHQiOjAuMCwiTGluZVR5cGUiOjAsIlBhcmVudFN0eWxlIjpudWxsfSwiUGFyZW50U3R5bGUiOm51bGx9LCJNYXJnaW4iOnsiJGlkIjoiNjQ2IiwiVG9wIjowLjAsIkxlZnQiOjAuMCwiUmlnaHQiOjAuMCwiQm90dG9tIjowLjB9LCJQYWRkaW5nIjp7IiRpZCI6IjY0NyIsIlRvcCI6MC4wLCJMZWZ0IjowLjAsIlJpZ2h0IjowLjAsIkJvdHRvbSI6MC4wfSwiSXNWaXNpYmxlIjp0cnVlLCJXaWR0aCI6MC4wLCJIZWlnaHQiOjAuMCwiQm9yZGVyU3R5bGUiOnsiJGlkIjoiNjQ4IiwiTGluZUNvbG9yIjpudWxsLCJMaW5lV2VpZ2h0IjowLjAsIkxpbmVUeXBlIjowLCJQYXJlbnRTdHlsZSI6bnVsbH0sIlBhcmVudFN0eWxlIjpudWxsfX0seyIkaWQiOiI2NDkiLCJfYWN0aXZpdGllcyI6W3siJGlkIjoiNjUwIiwiX3Jvd3MiOlt7IiRpZCI6IjY1MSIsIl90YXNrcyI6W3siJGlkIjoiNjUyIiwiX2F0dGFjaGVkTWlsZXN0b25lcyI6W10sIlRhc2tEZWZpbml0aW9uIjp7IiRpZCI6IjY1MyIsIkdyb3VwTmFtZSI6bnVsbCwiU3RhcnREYXRlIjoiMjAyNS0wOS0wNFQwMDowMDowMFoiLCJFbmREYXRlIjoiMjAyNS0wOS0xNVQyMzo1OTowMFoiLCJQZXJjZW50YWdlQ29tcGxldGUiOjAuMCwiU3R5bGUiOnsiJGlkIjoiNjU0IiwiU2hhcGUiOjEsIlNoYXBlVGhpY2tuZXNzIjowLCJEdXJhdGlvbkZvcm1hdCI6MCwiSW5jbHVkZU5vbldvcmtpbmdEYXlzSW5EdXJhdGlvbiI6ZmFsc2UsIlBlcmNlbnRhZ2VDb21wbGV0ZVN0eWxlIjp7IiRpZCI6IjY1NSIsIkZvbnRTZXR0aW5ncyI6eyIkaWQiOiI2NTYiLCJGb250U2l6ZSI6MTAsIkZvbnROYW1lIjoiQ2FsaWJyaSIsIklzQm9sZCI6ZmFsc2UsIklzSXRhbGljIjpmYWxzZSwiSXNVbmRlcmxpbmVkIjpmYWxzZSwiUGFyZW50U3R5bGUiOm51bGx9LCJBdXRvU2l6ZSI6MCwiRm9yZWdyb3VuZCI6eyIkaWQiOiI2NTciLCJDb2xvciI6eyIkaWQiOiI2NTg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NjU5IiwiVG9wIjowLjAsIkxlZnQiOjAuMCwiUmlnaHQiOjAuMCwiQm90dG9tIjowLjB9LCJQYWRkaW5nIjp7IiRpZCI6IjY2MCIsIlRvcCI6MC4wLCJMZWZ0IjowLjAsIlJpZ2h0IjowLjAsIkJvdHRvbSI6MC4wfSwiQmFja2dyb3VuZCI6eyIkaWQiOiI2NjEiLCJDb2xvciI6eyIkaWQiOiI2NjIiLCJBIjo4OSwiUiI6MCwiRyI6MCwiQiI6MH19LCJJc1Zpc2libGUiOnRydWUsIldpZHRoIjowLjAsIkhlaWdodCI6MC4wLCJCb3JkZXJTdHlsZSI6eyIkaWQiOiI2NjMiLCJMaW5lQ29sb3IiOm51bGwsIkxpbmVXZWlnaHQiOjAuMCwiTGluZVR5cGUiOjAsIlBhcmVudFN0eWxlIjpudWxsfSwiUGFyZW50U3R5bGUiOm51bGx9LCJEdXJhdGlvblN0eWxlIjp7IiRpZCI6IjY2NCIsIkZvbnRTZXR0aW5ncyI6eyIkaWQiOiI2NjUiLCJGb250U2l6ZSI6MTAsIkZvbnROYW1lIjoiQ2FsaWJyaSIsIklzQm9sZCI6ZmFsc2UsIklzSXRhbGljIjpmYWxzZSwiSXNVbmRlcmxpbmVkIjpmYWxzZSwiUGFyZW50U3R5bGUiOm51bGx9LCJBdXRvU2l6ZSI6MCwiRm9yZWdyb3VuZCI6eyIkaWQiOiI2NjYiLCJDb2xvciI6eyIkaWQiOiI2Njc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2NjgiLCJUb3AiOjAuMCwiTGVmdCI6MC4wLCJSaWdodCI6MC4wLCJCb3R0b20iOjAuMH0sIlBhZGRpbmciOnsiJGlkIjoiNjY5IiwiVG9wIjowLjAsIkxlZnQiOjAuMCwiUmlnaHQiOjAuMCwiQm90dG9tIjowLjB9LCJCYWNrZ3JvdW5kIjp7IiRpZCI6IjY3MCIsIkNvbG9yIjp7IiRpZCI6IjY3MSIsIkEiOjI1NSwiUiI6MjM3LCJHIjoxMjUsIkIiOjQ5fX0sIklzVmlzaWJsZSI6dHJ1ZSwiV2lkdGgiOjAuMCwiSGVpZ2h0IjowLjAsIkJvcmRlclN0eWxlIjp7IiRpZCI6IjY3MiIsIkxpbmVDb2xvciI6bnVsbCwiTGluZVdlaWdodCI6MC4wLCJMaW5lVHlwZSI6MCwiUGFyZW50U3R5bGUiOm51bGx9LCJQYXJlbnRTdHlsZSI6bnVsbH0sIkhvcml6b250YWxDb25uZWN0b3JTdHlsZSI6eyIkaWQiOiI2NzMiLCJMaW5lQ29sb3IiOnsiJGlkIjoiNjc0IiwiJHR5cGUiOiJOTFJFLkNvbW1vbi5Eb20uU29saWRDb2xvckJydXNoLCBOTFJFLkNvbW1vbiIsIkNvbG9yIjp7IiRpZCI6IjY3NSIsIkEiOjI1NSwiUiI6MCwiRyI6MCwiQiI6MH19LCJMaW5lV2VpZ2h0IjowLjAsIkxpbmVUeXBlIjowLCJQYXJlbnRTdHlsZSI6bnVsbH0sIlZlcnRpY2FsQ29ubmVjdG9yU3R5bGUiOnsiJGlkIjoiNjc2IiwiTGluZUNvbG9yIjp7IiRpZCI6IjY3NyIsIiR0eXBlIjoiTkxSRS5Db21tb24uRG9tLlNvbGlkQ29sb3JCcnVzaCwgTkxSRS5Db21tb24iLCJDb2xvciI6eyIkaWQiOiI2Nzg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0cnVlLCJQZXJjZW50YWdlQ29tcGxldGVTaGFwZU9wYWNpdHkiOjM1LCJCYXNlbGluZVN0eWxlIjp7IiRpZCI6IjY3OSIsIlNoYXBlU3R5bGUiOnsiJGlkIjoiNjgwIiwiTWFyZ2luIjp7IiRpZCI6IjY4MSIsIlRvcCI6MC4wLCJMZWZ0IjowLjAsIlJpZ2h0IjowLjAsIkJvdHRvbSI6MC4wfSwiUGFkZGluZyI6eyIkaWQiOiI2ODIiLCJUb3AiOjAuMCwiTGVmdCI6MC4wLCJSaWdodCI6MC4wLCJCb3R0b20iOjAuMH0sIkJhY2tncm91bmQiOnsiJGlkIjoiNjgzIiwiQ29sb3IiOnsiJGlkIjoiNjg0IiwiQSI6MTUzLCJSIjowLCJHIjowLCJCIjowfX0sIklzVmlzaWJsZSI6dHJ1ZSwiV2lkdGgiOjAuMCwiSGVpZ2h0IjowLjAsIkJvcmRlclN0eWxlIjpudWxsLCJQYXJlbnRTdHlsZSI6bnVsbH0sIk1hcmdpbiI6eyIkaWQiOiI2ODUiLCJUb3AiOjAuMCwiTGVmdCI6MC4wLCJSaWdodCI6MC4wLCJCb3R0b20iOjAuMH0sIlBhZGRpbmciOnsiJGlkIjoiNjg2IiwiVG9wIjowLjAsIkxlZnQiOjAuMCwiUmlnaHQiOjAuMCwiQm90dG9tIjowLjB9LCJCYWNrZ3JvdW5kIjpudWxsLCJJc1Zpc2libGUiOnRydWUsIldpZHRoIjowLjAsIkhlaWdodCI6MC4wLCJCb3JkZXJTdHlsZSI6bnVsbCwiUGFyZW50U3R5bGUiOm51bGx9LCJTaGFwZVN0eWxlIjp7IiRpZCI6IjY4NyIsIk1hcmdpbiI6eyIkaWQiOiI2ODgiLCJUb3AiOjAuMCwiTGVmdCI6NC4wLCJSaWdodCI6NC4wLCJCb3R0b20iOjAuMH0sIlBhZGRpbmciOnsiJGlkIjoiNjg5IiwiVG9wIjowLjAsIkxlZnQiOjAuMCwiUmlnaHQiOjAuMCwiQm90dG9tIjowLjB9LCJCYWNrZ3JvdW5kIjp7IiRpZCI6IjY5MCIsIkNvbG9yIjp7IiRpZCI6IjY5MSIsIkEiOjI1NSwiUiI6MjMzLCJHIjoxMTMsIkIiOjUwfX0sIklzVmlzaWJsZSI6dHJ1ZSwiV2lkdGgiOjAuMCwiSGVpZ2h0IjoxMC4wLCJCb3JkZXJTdHlsZSI6eyIkaWQiOiI2OTIiLCJMaW5lQ29sb3IiOnsiJGlkIjoiNjkzIiwiJHR5cGUiOiJOTFJFLkNvbW1vbi5Eb20uU29saWRDb2xvckJydXNoLCBOTFJFLkNvbW1vbiIsIkNvbG9yIjp7IiRpZCI6IjY5NCIsIkEiOjI1NSwiUiI6MjM0LCJHIjoyMiwiQiI6MzB9fSwiTGluZVdlaWdodCI6MC4wLCJMaW5lVHlwZSI6MCwiUGFyZW50U3R5bGUiOm51bGx9LCJQYXJlbnRTdHlsZSI6bnVsbH0sIlRpdGxlU3R5bGUiOnsiJGlkIjoiNjk1IiwiRm9udFNldHRpbmdzIjp7IiRpZCI6IjY5NiIsIkZvbnRTaXplIjoxMSwiRm9udE5hbWUiOiJDYWxpYnJpIiwiSXNCb2xkIjpmYWxzZSwiSXNJdGFsaWMiOmZhbHNlLCJJc1VuZGVybGluZWQiOmZhbHNlLCJQYXJlbnRTdHlsZSI6bnVsbH0sIkF1dG9TaXplIjowLCJGb3JlZ3JvdW5kIjp7IiRpZCI6IjY5NyIsIkNvbG9yIjp7IiRpZCI6IjY5O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2OTkiLCJUb3AiOjAuMCwiTGVmdCI6MC4wLCJSaWdodCI6MC4wLCJCb3R0b20iOjAuMH0sIlBhZGRpbmciOnsiJGlkIjoiNzAwIiwiVG9wIjowLjAsIkxlZnQiOjAuMCwiUmlnaHQiOjAuMCwiQm90dG9tIjowLjB9LCJCYWNrZ3JvdW5kIjp7IiRpZCI6IjcwMSIsIkNvbG9yIjp7IiRpZCI6IjcwMiIsIkEiOjAsIlIiOjI1NSwiRyI6MjU1LCJCIjoyNTV9fSwiSXNWaXNpYmxlIjp0cnVlLCJXaWR0aCI6MC4wLCJIZWlnaHQiOjAuMCwiQm9yZGVyU3R5bGUiOnsiJGlkIjoiNzAzIiwiTGluZUNvbG9yIjpudWxsLCJMaW5lV2VpZ2h0IjowLjAsIkxpbmVUeXBlIjowLCJQYXJlbnRTdHlsZSI6bnVsbH0sIlBhcmVudFN0eWxlIjpudWxsfSwiRGF0ZVN0eWxlIjp7IiRpZCI6IjcwNCIsIkZvbnRTZXR0aW5ncyI6eyIkaWQiOiI3MDUiLCJGb250U2l6ZSI6MTAsIkZvbnROYW1lIjoiQ2FsaWJyaSIsIklzQm9sZCI6ZmFsc2UsIklzSXRhbGljIjpmYWxzZSwiSXNVbmRlcmxpbmVkIjpmYWxzZSwiUGFyZW50U3R5bGUiOm51bGx9LCJBdXRvU2l6ZSI6MCwiRm9yZWdyb3VuZCI6eyIkaWQiOiI3MDYiLCJDb2xvciI6eyIkaWQiOiI3MDciLCJBIjoyNTUsIlIiOjAsIkciOjE2NywiQiI6NzB9fSwiTWF4V2lkdGgiOjIwMC4wLCJNYXhIZWlnaHQiOiJJbmZpbml0eSIsIlNtYXJ0Rm9yZWdyb3VuZElzQWN0aXZlIjpmYWxzZSwiSG9yaXpvbnRhbEFsaWdubWVudCI6MiwiVmVydGljYWxBbGlnbm1lbnQiOjEsIlNtYXJ0Rm9yZWdyb3VuZCI6bnVsbCwiQmFja2dyb3VuZEZpbGxUeXBlIjowLCJNYXJnaW4iOnsiJGlkIjoiNzA4IiwiVG9wIjowLjAsIkxlZnQiOjAuMCwiUmlnaHQiOjAuMCwiQm90dG9tIjowLjB9LCJQYWRkaW5nIjp7IiRpZCI6IjcwOSIsIlRvcCI6MC4wLCJMZWZ0IjowLjAsIlJpZ2h0IjowLjAsIkJvdHRvbSI6MC4wfSwiQmFja2dyb3VuZCI6eyIkaWQiOiI3MTAiLCJDb2xvciI6eyIkaWQiOiI3MTEiLCJBIjowLCJSIjoyNTUsIkciOjI1NSwiQiI6MjU1fX0sIklzVmlzaWJsZSI6dHJ1ZSwiV2lkdGgiOjAuMCwiSGVpZ2h0IjowLjAsIkJvcmRlclN0eWxlIjp7IiRpZCI6IjcxMiIsIkxpbmVDb2xvciI6bnVsbCwiTGluZVdlaWdodCI6MC4wLCJMaW5lVHlwZSI6MCwiUGFyZW50U3R5bGUiOm51bGx9LCJQYXJlbnRTdHlsZSI6bnVsbH0sIkRhdGVGb3JtYXQiOnsiJGlkIjoiNzE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xNCIsIkZvcm1hdCI6MCwiSXNWaXNpYmxlIjpmYWxzZSwiTGFzdEtub3duVmlzaWJpbGl0eVN0YXRlIjpmYWxzZX0sIklzVmlzaWJsZSI6dHJ1ZSwiUGFyZW50U3R5bGUiOm51bGx9LCJJbmRleCI6MywiU21hcnREdXJhdGlvbkFjdGl2YXRlZCI6ZmFsc2UsIkRhdGVGb3JtYXQiOnsiJHJlZiI6IjcxMyJ9LCJXZWVrTnVtYmVyaW5nIjp7IiRpZCI6IjcxNSIsIkZvcm1hdCI6MCwiSXNWaXNpYmxlIjpmYWxzZSwiTGFzdEtub3duVmlzaWJpbGl0eVN0YXRlIjpmYWxzZX0sIkJhc2VsaW5lRGF0YSI6eyIkaWQiOiI3MTYiLCJTdGFydERhdGUiOiIyMDI1LTA5LTA0VDAwOjAwOjAwIiwiRW5kRGF0ZSI6IjIwMjUtMDktMTVUMjM6NTk6MDAifSwiSWQiOiIxZjE1YmRhOS04YjkxLTQxZjYtOTU2MS1jODU4ZjY0OTNkYzYiLCJJbXBvcnRJZCI6bnVsbCwiVGl0bGUiOiJGcmFtZSBidWlsZGluZyBzdHJ1Y3R1cmUiLCJOb3RlIjpudWxsLCJIeXBlcmxpbmsiOnsiJGlkIjoiNzE3IiwiQWRkcmVzcyI6IiIsIlN1YkFkZHJlc3MiOiIifSwiSXNDaGFuZ2VkIjpmYWxzZSwiSXNOZXciOmZhbHNlfX1dLCJfbWlsZXN0b25lcyI6W10sIklkIjoiMDAwMDAwMDAtMDAwMC0wMDAwLTAwMDAtMDAwMDAwMDAwMDAwIiwiSXNTaW5nbGVJdGVtUm93Ijp0cnVlfSx7IiRpZCI6IjcxOCIsIl90YXNrcyI6W3siJGlkIjoiNzE5IiwiX2F0dGFjaGVkTWlsZXN0b25lcyI6W10sIlRhc2tEZWZpbml0aW9uIjp7IiRpZCI6IjcyMCIsIkdyb3VwTmFtZSI6bnVsbCwiU3RhcnREYXRlIjoiMjAyNS0wOS0yM1QwMDowMDowMFoiLCJFbmREYXRlIjoiMjAyNS0xMC0xMlQyMzo1OTowMFoiLCJQZXJjZW50YWdlQ29tcGxldGUiOjAuMCwiU3R5bGUiOnsiJGlkIjoiNzIxIiwiU2hhcGUiOjEsIlNoYXBlVGhpY2tuZXNzIjowLCJEdXJhdGlvbkZvcm1hdCI6MCwiSW5jbHVkZU5vbldvcmtpbmdEYXlzSW5EdXJhdGlvbiI6ZmFsc2UsIlBlcmNlbnRhZ2VDb21wbGV0ZVN0eWxlIjp7IiRpZCI6IjcyMiIsIkZvbnRTZXR0aW5ncyI6eyIkaWQiOiI3MjMiLCJGb250U2l6ZSI6MTAsIkZvbnROYW1lIjoiQ2FsaWJyaSIsIklzQm9sZCI6ZmFsc2UsIklzSXRhbGljIjpmYWxzZSwiSXNVbmRlcmxpbmVkIjpmYWxzZSwiUGFyZW50U3R5bGUiOm51bGx9LCJBdXRvU2l6ZSI6MCwiRm9yZWdyb3VuZCI6eyIkaWQiOiI3MjQiLCJDb2xvciI6eyIkaWQiOiI3MjU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NzI2IiwiVG9wIjowLjAsIkxlZnQiOjAuMCwiUmlnaHQiOjAuMCwiQm90dG9tIjowLjB9LCJQYWRkaW5nIjp7IiRpZCI6IjcyNyIsIlRvcCI6MC4wLCJMZWZ0IjowLjAsIlJpZ2h0IjowLjAsIkJvdHRvbSI6MC4wfSwiQmFja2dyb3VuZCI6eyIkaWQiOiI3MjgiLCJDb2xvciI6eyIkaWQiOiI3MjkiLCJBIjo4OSwiUiI6MCwiRyI6MCwiQiI6MH19LCJJc1Zpc2libGUiOnRydWUsIldpZHRoIjowLjAsIkhlaWdodCI6MC4wLCJCb3JkZXJTdHlsZSI6eyIkaWQiOiI3MzAiLCJMaW5lQ29sb3IiOm51bGwsIkxpbmVXZWlnaHQiOjAuMCwiTGluZVR5cGUiOjAsIlBhcmVudFN0eWxlIjpudWxsfSwiUGFyZW50U3R5bGUiOm51bGx9LCJEdXJhdGlvblN0eWxlIjp7IiRpZCI6IjczMSIsIkZvbnRTZXR0aW5ncyI6eyIkaWQiOiI3MzIiLCJGb250U2l6ZSI6MTAsIkZvbnROYW1lIjoiQ2FsaWJyaSIsIklzQm9sZCI6ZmFsc2UsIklzSXRhbGljIjpmYWxzZSwiSXNVbmRlcmxpbmVkIjpmYWxzZSwiUGFyZW50U3R5bGUiOm51bGx9LCJBdXRvU2l6ZSI6MCwiRm9yZWdyb3VuZCI6eyIkaWQiOiI3MzMiLCJDb2xvciI6eyIkaWQiOiI3MzQ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3MzUiLCJUb3AiOjAuMCwiTGVmdCI6MC4wLCJSaWdodCI6MC4wLCJCb3R0b20iOjAuMH0sIlBhZGRpbmciOnsiJGlkIjoiNzM2IiwiVG9wIjowLjAsIkxlZnQiOjAuMCwiUmlnaHQiOjAuMCwiQm90dG9tIjowLjB9LCJCYWNrZ3JvdW5kIjp7IiRpZCI6IjczNyIsIkNvbG9yIjp7IiRpZCI6IjczOCIsIkEiOjI1NSwiUiI6MjM3LCJHIjoxMjUsIkIiOjQ5fX0sIklzVmlzaWJsZSI6dHJ1ZSwiV2lkdGgiOjAuMCwiSGVpZ2h0IjowLjAsIkJvcmRlclN0eWxlIjp7IiRpZCI6IjczOSIsIkxpbmVDb2xvciI6bnVsbCwiTGluZVdlaWdodCI6MC4wLCJMaW5lVHlwZSI6MCwiUGFyZW50U3R5bGUiOm51bGx9LCJQYXJlbnRTdHlsZSI6bnVsbH0sIkhvcml6b250YWxDb25uZWN0b3JTdHlsZSI6eyIkaWQiOiI3NDAiLCJMaW5lQ29sb3IiOnsiJGlkIjoiNzQxIiwiJHR5cGUiOiJOTFJFLkNvbW1vbi5Eb20uU29saWRDb2xvckJydXNoLCBOTFJFLkNvbW1vbiIsIkNvbG9yIjp7IiRpZCI6Ijc0MiIsIkEiOjI1NSwiUiI6MCwiRyI6MCwiQiI6MH19LCJMaW5lV2VpZ2h0IjowLjAsIkxpbmVUeXBlIjowLCJQYXJlbnRTdHlsZSI6bnVsbH0sIlZlcnRpY2FsQ29ubmVjdG9yU3R5bGUiOnsiJGlkIjoiNzQzIiwiTGluZUNvbG9yIjp7IiRpZCI6Ijc0NCIsIiR0eXBlIjoiTkxSRS5Db21tb24uRG9tLlNvbGlkQ29sb3JCcnVzaCwgTkxSRS5Db21tb24iLCJDb2xvciI6eyIkaWQiOiI3NDU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0cnVlLCJQZXJjZW50YWdlQ29tcGxldGVTaGFwZU9wYWNpdHkiOjM1LCJCYXNlbGluZVN0eWxlIjp7IiRpZCI6Ijc0NiIsIlNoYXBlU3R5bGUiOnsiJGlkIjoiNzQ3IiwiTWFyZ2luIjp7IiRpZCI6Ijc0OCIsIlRvcCI6MC4wLCJMZWZ0IjowLjAsIlJpZ2h0IjowLjAsIkJvdHRvbSI6MC4wfSwiUGFkZGluZyI6eyIkaWQiOiI3NDkiLCJUb3AiOjAuMCwiTGVmdCI6MC4wLCJSaWdodCI6MC4wLCJCb3R0b20iOjAuMH0sIkJhY2tncm91bmQiOnsiJGlkIjoiNzUwIiwiQ29sb3IiOnsiJGlkIjoiNzUxIiwiQSI6MTUzLCJSIjowLCJHIjowLCJCIjowfX0sIklzVmlzaWJsZSI6dHJ1ZSwiV2lkdGgiOjAuMCwiSGVpZ2h0IjowLjAsIkJvcmRlclN0eWxlIjpudWxsLCJQYXJlbnRTdHlsZSI6bnVsbH0sIk1hcmdpbiI6eyIkaWQiOiI3NTIiLCJUb3AiOjAuMCwiTGVmdCI6MC4wLCJSaWdodCI6MC4wLCJCb3R0b20iOjAuMH0sIlBhZGRpbmciOnsiJGlkIjoiNzUzIiwiVG9wIjowLjAsIkxlZnQiOjAuMCwiUmlnaHQiOjAuMCwiQm90dG9tIjowLjB9LCJCYWNrZ3JvdW5kIjpudWxsLCJJc1Zpc2libGUiOnRydWUsIldpZHRoIjowLjAsIkhlaWdodCI6MC4wLCJCb3JkZXJTdHlsZSI6bnVsbCwiUGFyZW50U3R5bGUiOm51bGx9LCJTaGFwZVN0eWxlIjp7IiRpZCI6Ijc1NCIsIk1hcmdpbiI6eyIkaWQiOiI3NTUiLCJUb3AiOjAuMCwiTGVmdCI6NC4wLCJSaWdodCI6NC4wLCJCb3R0b20iOjAuMH0sIlBhZGRpbmciOnsiJGlkIjoiNzU2IiwiVG9wIjowLjAsIkxlZnQiOjAuMCwiUmlnaHQiOjAuMCwiQm90dG9tIjowLjB9LCJCYWNrZ3JvdW5kIjp7IiRpZCI6Ijc1NyIsIkNvbG9yIjp7IiRpZCI6Ijc1OCIsIkEiOjI1NSwiUiI6MjMzLCJHIjoxMTMsIkIiOjUwfX0sIklzVmlzaWJsZSI6dHJ1ZSwiV2lkdGgiOjAuMCwiSGVpZ2h0IjoxMC4wLCJCb3JkZXJTdHlsZSI6eyIkaWQiOiI3NTkiLCJMaW5lQ29sb3IiOnsiJGlkIjoiNzYwIiwiJHR5cGUiOiJOTFJFLkNvbW1vbi5Eb20uU29saWRDb2xvckJydXNoLCBOTFJFLkNvbW1vbiIsIkNvbG9yIjp7IiRpZCI6Ijc2MSIsIkEiOjI1NSwiUiI6MjM0LCJHIjoyMiwiQiI6MzB9fSwiTGluZVdlaWdodCI6MC4wLCJMaW5lVHlwZSI6MCwiUGFyZW50U3R5bGUiOm51bGx9LCJQYXJlbnRTdHlsZSI6bnVsbH0sIlRpdGxlU3R5bGUiOnsiJGlkIjoiNzYyIiwiRm9udFNldHRpbmdzIjp7IiRpZCI6Ijc2MyIsIkZvbnRTaXplIjoxMSwiRm9udE5hbWUiOiJDYWxpYnJpIiwiSXNCb2xkIjpmYWxzZSwiSXNJdGFsaWMiOmZhbHNlLCJJc1VuZGVybGluZWQiOmZhbHNlLCJQYXJlbnRTdHlsZSI6bnVsbH0sIkF1dG9TaXplIjowLCJGb3JlZ3JvdW5kIjp7IiRpZCI6Ijc2NCIsIkNvbG9yIjp7IiRpZCI6Ijc2N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3NjYiLCJUb3AiOjAuMCwiTGVmdCI6MC4wLCJSaWdodCI6MC4wLCJCb3R0b20iOjAuMH0sIlBhZGRpbmciOnsiJGlkIjoiNzY3IiwiVG9wIjowLjAsIkxlZnQiOjAuMCwiUmlnaHQiOjAuMCwiQm90dG9tIjowLjB9LCJCYWNrZ3JvdW5kIjp7IiRpZCI6Ijc2OCIsIkNvbG9yIjp7IiRpZCI6Ijc2OSIsIkEiOjAsIlIiOjI1NSwiRyI6MjU1LCJCIjoyNTV9fSwiSXNWaXNpYmxlIjp0cnVlLCJXaWR0aCI6MC4wLCJIZWlnaHQiOjAuMCwiQm9yZGVyU3R5bGUiOnsiJGlkIjoiNzcwIiwiTGluZUNvbG9yIjpudWxsLCJMaW5lV2VpZ2h0IjowLjAsIkxpbmVUeXBlIjowLCJQYXJlbnRTdHlsZSI6bnVsbH0sIlBhcmVudFN0eWxlIjpudWxsfSwiRGF0ZVN0eWxlIjp7IiRpZCI6Ijc3MSIsIkZvbnRTZXR0aW5ncyI6eyIkaWQiOiI3NzIiLCJGb250U2l6ZSI6MTAsIkZvbnROYW1lIjoiQ2FsaWJyaSIsIklzQm9sZCI6ZmFsc2UsIklzSXRhbGljIjpmYWxzZSwiSXNVbmRlcmxpbmVkIjpmYWxzZSwiUGFyZW50U3R5bGUiOm51bGx9LCJBdXRvU2l6ZSI6MCwiRm9yZWdyb3VuZCI6eyIkaWQiOiI3NzMiLCJDb2xvciI6eyIkaWQiOiI3NzQiLCJBIjoyNTUsIlIiOjAsIkciOjE2NywiQiI6NzB9fSwiTWF4V2lkdGgiOjIwMC4wLCJNYXhIZWlnaHQiOiJJbmZpbml0eSIsIlNtYXJ0Rm9yZWdyb3VuZElzQWN0aXZlIjpmYWxzZSwiSG9yaXpvbnRhbEFsaWdubWVudCI6MiwiVmVydGljYWxBbGlnbm1lbnQiOjEsIlNtYXJ0Rm9yZWdyb3VuZCI6bnVsbCwiQmFja2dyb3VuZEZpbGxUeXBlIjowLCJNYXJnaW4iOnsiJGlkIjoiNzc1IiwiVG9wIjowLjAsIkxlZnQiOjAuMCwiUmlnaHQiOjAuMCwiQm90dG9tIjowLjB9LCJQYWRkaW5nIjp7IiRpZCI6Ijc3NiIsIlRvcCI6MC4wLCJMZWZ0IjowLjAsIlJpZ2h0IjowLjAsIkJvdHRvbSI6MC4wfSwiQmFja2dyb3VuZCI6eyIkaWQiOiI3NzciLCJDb2xvciI6eyIkaWQiOiI3NzgiLCJBIjowLCJSIjoyNTUsIkciOjI1NSwiQiI6MjU1fX0sIklzVmlzaWJsZSI6dHJ1ZSwiV2lkdGgiOjAuMCwiSGVpZ2h0IjowLjAsIkJvcmRlclN0eWxlIjp7IiRpZCI6Ijc3OSIsIkxpbmVDb2xvciI6bnVsbCwiTGluZVdlaWdodCI6MC4wLCJMaW5lVHlwZSI6MCwiUGFyZW50U3R5bGUiOm51bGx9LCJQYXJlbnRTdHlsZSI6bnVsbH0sIkRhdGVGb3JtYXQiOnsiJGlkIjoiNzg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4MSIsIkZvcm1hdCI6MCwiSXNWaXNpYmxlIjpmYWxzZSwiTGFzdEtub3duVmlzaWJpbGl0eVN0YXRlIjpmYWxzZX0sIklzVmlzaWJsZSI6dHJ1ZSwiUGFyZW50U3R5bGUiOm51bGx9LCJJbmRleCI6NCwiU21hcnREdXJhdGlvbkFjdGl2YXRlZCI6ZmFsc2UsIkRhdGVGb3JtYXQiOnsiJHJlZiI6Ijc4MCJ9LCJXZWVrTnVtYmVyaW5nIjp7IiRpZCI6Ijc4MiIsIkZvcm1hdCI6MCwiSXNWaXNpYmxlIjpmYWxzZSwiTGFzdEtub3duVmlzaWJpbGl0eVN0YXRlIjpmYWxzZX0sIkJhc2VsaW5lRGF0YSI6eyIkaWQiOiI3ODMiLCJTdGFydERhdGUiOiIyMDI1LTA5LTIzVDAwOjAwOjAwIiwiRW5kRGF0ZSI6IjIwMjUtMTAtMTJUMjM6NTk6MDAifSwiSWQiOiIwOWUzNWYxOC1mZWY2LTRiOTktOGM3NS01YTBhYWNhMDVjZGEiLCJJbXBvcnRJZCI6bnVsbCwiVGl0bGUiOiJJbnN0YWxsIHN0cnVjdHVyYWwgY29tcG9uZW50cyIsIk5vdGUiOm51bGwsIkh5cGVybGluayI6eyIkaWQiOiI3ODQiLCJBZGRyZXNzIjoiIiwiU3ViQWRkcmVzcyI6IiJ9LCJJc0NoYW5nZWQiOmZhbHNlLCJJc05ldyI6ZmFsc2V9fV0sIl9taWxlc3RvbmVzIjpbXSwiSWQiOiIwMDAwMDAwMC0wMDAwLTAwMDAtMDAwMC0wMDAwMDAwMDAwMDAiLCJJc1NpbmdsZUl0ZW1Sb3ciOnRydWV9XSwiSW5kZXgiOjAsIklkIjoiY2MxZTFiYzYtMjViMi00MGIzLTlmYmQtMzI2NDRkNDc0NzFkIiwiSGVhZGVyVGV4dCI6bnVsbCwiSXNEZWZhdWx0Ijp0cnVlLCJTdHlsZSI6eyIkaWQiOiI3ODUiLCJIZWFkZXJTdHlsZSI6eyIkaWQiOiI3ODYiLCJUZXh0U3R5bGUiOnsiJGlkIjoiNzg3IiwiRm9udFNldHRpbmdzIjp7IiRpZCI6Ijc4OCIsIkZvbnRTaXplIjoxMSwiRm9udE5hbWUiOiJDYWxpYnJpIiwiSXNCb2xkIjpmYWxzZSwiSXNJdGFsaWMiOmZhbHNlLCJJc1VuZGVybGluZWQiOmZhbHNlLCJQYXJlbnRTdHlsZSI6bnVsbH0sIkF1dG9TaXplIjoyLCJGb3JlZ3JvdW5kIjp7IiRpZCI6Ijc4OSIsIkNvbG9yIjp7IiRpZCI6Ijc5MCIsIkEiOjI1NSwiUiI6MCwiRyI6MCwiQiI6MH19LCJNYXhXaWR0aCI6MC4wLCJNYXhIZWlnaHQiOiJJbmZpbml0eSIsIlNtYXJ0Rm9yZWdyb3VuZElzQWN0aXZlIjpmYWxzZSwiSG9yaXpvbnRhbEFsaWdubWVudCI6MCwiVmVydGljYWxBbGlnbm1lbnQiOjAsIlNtYXJ0Rm9yZWdyb3VuZCI6bnVsbCwiQmFja2dyb3VuZEZpbGxUeXBlIjowLCJNYXJnaW4iOnsiJGlkIjoiNzkxIiwiVG9wIjowLjAsIkxlZnQiOjAuMCwiUmlnaHQiOjAuMCwiQm90dG9tIjowLjB9LCJQYWRkaW5nIjp7IiRpZCI6Ijc5MiIsIlRvcCI6MC4wLCJMZWZ0IjowLjAsIlJpZ2h0IjowLjAsIkJvdHRvbSI6MC4wfSwiQmFja2dyb3VuZCI6eyIkaWQiOiI3OTMiLCJDb2xvciI6eyIkaWQiOiI3OTQiLCJBIjoyNTUsIlIiOjAsIkciOjAsIkIiOjB9fSwiSXNWaXNpYmxlIjp0cnVlLCJXaWR0aCI6MC4wLCJIZWlnaHQiOjAuMCwiQm9yZGVyU3R5bGUiOm51bGwsIlBhcmVudFN0eWxlIjpudWxsfSwiUmVjdGFuZ2xlU3R5bGUiOnsiJGlkIjoiNzk1IiwiTWFyZ2luIjp7IiRpZCI6Ijc5NiIsIlRvcCI6MC4wLCJMZWZ0IjowLjAsIlJpZ2h0IjowLjAsIkJvdHRvbSI6MC4wfSwiUGFkZGluZyI6eyIkaWQiOiI3OTciLCJUb3AiOjAuMCwiTGVmdCI6MC4wLCJSaWdodCI6MC4wLCJCb3R0b20iOjAuMH0sIkJhY2tncm91bmQiOnsiJGlkIjoiNzk4IiwiQ29sb3IiOnsiJGlkIjoiNzk5IiwiQSI6NjMsIlIiOjI1LCJHIjoxMDcsIkIiOjM2fX0sIklzVmlzaWJsZSI6dHJ1ZSwiV2lkdGgiOjAuMCwiSGVpZ2h0IjowLjAsIkJvcmRlclN0eWxlIjp7IiRpZCI6IjgwMCIsIkxpbmVDb2xvciI6eyIkaWQiOiI4MDEiLCIkdHlwZSI6Ik5MUkUuQ29tbW9uLkRvbS5Tb2xpZENvbG9yQnJ1c2gsIE5MUkUuQ29tbW9uIiwiQ29sb3IiOnsiJGlkIjoiODAyIiwiQSI6MjU1LCJSIjoyNTUsIkciOjI1NSwiQiI6MjU1fX0sIkxpbmVXZWlnaHQiOjAuMCwiTGluZVR5cGUiOjAsIlBhcmVudFN0eWxlIjpudWxsfSwiUGFyZW50U3R5bGUiOm51bGx9LCJNYXJnaW4iOnsiJGlkIjoiODAzIiwiVG9wIjowLjAsIkxlZnQiOjAuMCwiUmlnaHQiOjAuMCwiQm90dG9tIjowLjB9LCJQYWRkaW5nIjp7IiRpZCI6IjgwNCIsIlRvcCI6MC4wLCJMZWZ0IjowLjAsIlJpZ2h0IjowLjAsIkJvdHRvbSI6MC4wfSwiQmFja2dyb3VuZCI6bnVsbCwiSXNWaXNpYmxlIjp0cnVlLCJXaWR0aCI6MC4wLCJIZWlnaHQiOjAuMCwiQm9yZGVyU3R5bGUiOm51bGwsIlBhcmVudFN0eWxlIjpudWxsfSwiQmFja2dyb3VuZFN0eWxlIjp7IiRpZCI6IjgwNSIsIk1hcmdpbiI6eyIkaWQiOiI4MDYiLCJUb3AiOjAuMCwiTGVmdCI6MC4wLCJSaWdodCI6MC4wLCJCb3R0b20iOjAuMH0sIlBhZGRpbmciOnsiJGlkIjoiODA3IiwiVG9wIjowLjAsIkxlZnQiOjAuMCwiUmlnaHQiOjAuMCwiQm90dG9tIjowLjB9LCJCYWNrZ3JvdW5kIjp7IiRpZCI6IjgwOCIsIkNvbG9yIjp7IiRpZCI6IjgwOSIsIkEiOjUxLCJSIjoyMDAsIkciOjIwMCwiQiI6MjAwfX0sIklzVmlzaWJsZSI6dHJ1ZSwiV2lkdGgiOjAuMCwiSGVpZ2h0IjowLjAsIkJvcmRlclN0eWxlIjp7IiRpZCI6IjgxMCIsIkxpbmVDb2xvciI6eyIkaWQiOiI4MTEiLCIkdHlwZSI6Ik5MUkUuQ29tbW9uLkRvbS5Tb2xpZENvbG9yQnJ1c2gsIE5MUkUuQ29tbW9uIiwiQ29sb3IiOnsiJGlkIjoiODEyIiwiQSI6MjU1LCJSIjoyMzQsIkciOjIyLCJCIjozMH19LCJMaW5lV2VpZ2h0IjowLjAsIkxpbmVUeXBlIjowLCJQYXJlbnRTdHlsZSI6bnVsbH0sIlBhcmVudFN0eWxlIjpudWxsfSwiTWFyZ2luIjp7IiRpZCI6IjgxMyIsIlRvcCI6MC4wLCJMZWZ0IjowLjAsIlJpZ2h0IjowLjAsIkJvdHRvbSI6MC4wfSwiUGFkZGluZyI6eyIkaWQiOiI4MTQiLCJUb3AiOjAuMCwiTGVmdCI6MC4wLCJSaWdodCI6MC4wLCJCb3R0b20iOjAuMH0sIklzVmlzaWJsZSI6dHJ1ZSwiV2lkdGgiOjAuMCwiSGVpZ2h0IjowLjAsIkJvcmRlclN0eWxlIjp7IiRpZCI6IjgxNSIsIkxpbmVDb2xvciI6bnVsbCwiTGluZVdlaWdodCI6MC4wLCJMaW5lVHlwZSI6MCwiUGFyZW50U3R5bGUiOm51bGx9LCJQYXJlbnRTdHlsZSI6bnVsbH19XSwiSWQiOiI2OGZkNDc1Yy0xODI4LTRjOGEtOGMyMC0zZGE5MDQwZTZmYzMiLCJJbmRleCI6MiwiSGVhZGVyVGV4dCI6IkZyYW1pbmcgJiBzdHJ1Y3R1cmFsIHdvcmsiLCJTdHlsZSI6eyIkaWQiOiI4MTYiLCJTdHlsZUlkIjoiYjI0ZjgwNDUtZjY5Yi00YTQzLTgyOWYtYTU2NTAzZmRjZDY5IiwiSGVhZGVyU3R5bGUiOnsiJGlkIjoiODE3IiwiVGV4dElzVmVydGljYWwiOmZhbHNlLCJUZXh0U3R5bGUiOnsiJGlkIjoiODE4IiwiRm9udFNldHRpbmdzIjp7IiRpZCI6IjgxOSIsIkZvbnRTaXplIjoxMSwiRm9udE5hbWUiOiJDYWxpYnJpIiwiSXNCb2xkIjpmYWxzZSwiSXNJdGFsaWMiOmZhbHNlLCJJc1VuZGVybGluZWQiOmZhbHNlLCJQYXJlbnRTdHlsZSI6bnVsbH0sIkF1dG9TaXplIjoyLCJGb3JlZ3JvdW5kIjp7IiRpZCI6IjgyMCIsIkNvbG9yIjp7IiRpZCI6IjgyMSIsIkEiOjI1NSwiUiI6MjU1LCJHIjoyNTUsIkIiOjI1NX19LCJNYXhXaWR0aCI6NzEuMCwiTWF4SGVpZ2h0IjoiSW5maW5pdHkiLCJTbWFydEZvcmVncm91bmRJc0FjdGl2ZSI6ZmFsc2UsIkhvcml6b250YWxBbGlnbm1lbnQiOjAsIlZlcnRpY2FsQWxpZ25tZW50IjowLCJTbWFydEZvcmVncm91bmQiOm51bGwsIkJhY2tncm91bmRGaWxsVHlwZSI6MCwiTWFyZ2luIjp7IiRpZCI6IjgyMiIsIlRvcCI6MC4wLCJMZWZ0IjowLjAsIlJpZ2h0IjowLjAsIkJvdHRvbSI6MC4wfSwiUGFkZGluZyI6eyIkaWQiOiI4MjMiLCJUb3AiOjAuMCwiTGVmdCI6MC4wLCJSaWdodCI6MC4wLCJCb3R0b20iOjAuMH0sIkJhY2tncm91bmQiOnsiJGlkIjoiODI0IiwiQ29sb3IiOnsiJGlkIjoiODI1IiwiQSI6MjU1LCJSIjoyNTUsIkciOjI1NSwiQiI6MjU1fX0sIklzVmlzaWJsZSI6dHJ1ZSwiV2lkdGgiOjAuMCwiSGVpZ2h0IjowLjAsIkJvcmRlclN0eWxlIjpudWxsLCJQYXJlbnRTdHlsZSI6bnVsbH0sIlJlY3RhbmdsZVN0eWxlIjp7IiRpZCI6IjgyNiIsIk1hcmdpbiI6eyIkaWQiOiI4MjciLCJUb3AiOjAuMCwiTGVmdCI6MC4wLCJSaWdodCI6MC4wLCJCb3R0b20iOjAuMH0sIlBhZGRpbmciOnsiJGlkIjoiODI4IiwiVG9wIjowLjAsIkxlZnQiOjAuMCwiUmlnaHQiOjAuMCwiQm90dG9tIjowLjB9LCJCYWNrZ3JvdW5kIjp7IiRpZCI6IjgyOSIsIkNvbG9yIjp7IiRpZCI6IjgzMCIsIkEiOjI1NSwiUiI6NjQsIkciOjY0LCJCIjo2NH19LCJJc1Zpc2libGUiOnRydWUsIldpZHRoIjowLjAsIkhlaWdodCI6MC4wLCJCb3JkZXJTdHlsZSI6eyIkaWQiOiI4MzEiLCJMaW5lQ29sb3IiOnsiJGlkIjoiODMyIiwiJHR5cGUiOiJOTFJFLkNvbW1vbi5Eb20uU29saWRDb2xvckJydXNoLCBOTFJFLkNvbW1vbiIsIkNvbG9yIjp7IiRpZCI6IjgzMyIsIkEiOjI1NSwiUiI6MjU1LCJHIjoyNTUsIkIiOjI1NX19LCJMaW5lV2VpZ2h0IjowLjAsIkxpbmVUeXBlIjowLCJQYXJlbnRTdHlsZSI6bnVsbH0sIlBhcmVudFN0eWxlIjpudWxsfSwiTWFyZ2luIjp7IiRpZCI6IjgzNCIsIlRvcCI6MC4wLCJMZWZ0IjowLjAsIlJpZ2h0IjowLjAsIkJvdHRvbSI6MC4wfSwiUGFkZGluZyI6eyIkaWQiOiI4MzUiLCJUb3AiOjAuMCwiTGVmdCI6MC4wLCJSaWdodCI6MC4wLCJCb3R0b20iOjAuMH0sIkJhY2tncm91bmQiOm51bGwsIklzVmlzaWJsZSI6dHJ1ZSwiV2lkdGgiOjAuMCwiSGVpZ2h0IjowLjAsIkJvcmRlclN0eWxlIjpudWxsLCJQYXJlbnRTdHlsZSI6bnVsbH0sIkJhY2tncm91bmRTdHlsZSI6eyIkaWQiOiI4MzYiLCJNYXJnaW4iOnsiJGlkIjoiODM3IiwiVG9wIjowLjAsIkxlZnQiOjAuMCwiUmlnaHQiOjAuMCwiQm90dG9tIjowLjB9LCJQYWRkaW5nIjp7IiRpZCI6IjgzOCIsIlRvcCI6MC4wLCJMZWZ0IjowLjAsIlJpZ2h0IjowLjAsIkJvdHRvbSI6MC4wfSwiQmFja2dyb3VuZCI6eyIkaWQiOiI4MzkiLCJDb2xvciI6eyIkaWQiOiI4NDAiLCJBIjo1MSwiUiI6MjAwLCJHIjoyMDAsIkIiOjIwMH19LCJJc1Zpc2libGUiOnRydWUsIldpZHRoIjowLjAsIkhlaWdodCI6MC4wLCJCb3JkZXJTdHlsZSI6eyIkaWQiOiI4NDEiLCJMaW5lQ29sb3IiOnsiJGlkIjoiODQyIiwiJHR5cGUiOiJOTFJFLkNvbW1vbi5Eb20uU29saWRDb2xvckJydXNoLCBOTFJFLkNvbW1vbiIsIkNvbG9yIjp7IiRpZCI6Ijg0MyIsIkEiOjI1NSwiUiI6MjM0LCJHIjoyMiwiQiI6MzB9fSwiTGluZVdlaWdodCI6MC4wLCJMaW5lVHlwZSI6MCwiUGFyZW50U3R5bGUiOm51bGx9LCJQYXJlbnRTdHlsZSI6bnVsbH0sIklzQWJvdmVUaW1lYmFuZCI6ZmFsc2UsIlNwYWNpbmciOjMsIkRlZmF1bHRTd2ltbGFuZVRhc2tTdHlsZSI6eyIkaWQiOiI4NDQiLCIkdHlwZSI6Ik5MUkUuQ29tbW9uLkRvbS5TdHlsZXMuRXhwbGljaXRTZXRhYmxlVGFza1N0eWxlLCBOTFJFLkNvbW1vbiIsIlNoYXBlIjoxLCJTaGFwZVRoaWNrbmVzcyI6MCwiRHVyYXRpb25Gb3JtYXQiOjAsIkluY2x1ZGVOb25Xb3JraW5nRGF5c0luRHVyYXRpb24iOmZhbHNlLCJQZXJjZW50YWdlQ29tcGxldGVTdHlsZSI6eyIkaWQiOiI4NDUiLCJGb250U2V0dGluZ3MiOnsiJGlkIjoiODQ2IiwiRm9udFNpemUiOjEwLCJGb250TmFtZSI6IkNhbGlicmkiLCJJc0JvbGQiOmZhbHNlLCJJc0l0YWxpYyI6ZmFsc2UsIklzVW5kZXJsaW5lZCI6ZmFsc2UsIlBhcmVudFN0eWxlIjpudWxsfSwiQXV0b1NpemUiOjAsIkZvcmVncm91bmQiOnsiJGlkIjoiODQ3IiwiQ29sb3IiOnsiJGlkIjoiODQ4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g0OSIsIlRvcCI6MC4wLCJMZWZ0IjowLjAsIlJpZ2h0IjowLjAsIkJvdHRvbSI6MC4wfSwiUGFkZGluZyI6eyIkaWQiOiI4NTAiLCJUb3AiOjAuMCwiTGVmdCI6MC4wLCJSaWdodCI6MC4wLCJCb3R0b20iOjAuMH0sIkJhY2tncm91bmQiOnsiJGlkIjoiODUxIiwiQ29sb3IiOnsiJGlkIjoiODUyIiwiQSI6ODksIlIiOjAsIkciOjAsIkIiOjB9fSwiSXNWaXNpYmxlIjp0cnVlLCJXaWR0aCI6MC4wLCJIZWlnaHQiOjAuMCwiQm9yZGVyU3R5bGUiOnsiJGlkIjoiODUzIiwiTGluZUNvbG9yIjpudWxsLCJMaW5lV2VpZ2h0IjowLjAsIkxpbmVUeXBlIjowLCJQYXJlbnRTdHlsZSI6bnVsbH0sIlBhcmVudFN0eWxlIjpudWxsfSwiRHVyYXRpb25TdHlsZSI6eyIkaWQiOiI4NTQiLCJGb250U2V0dGluZ3MiOnsiJGlkIjoiODU1IiwiRm9udFNpemUiOjEwLCJGb250TmFtZSI6IkNhbGlicmkiLCJJc0JvbGQiOmZhbHNlLCJJc0l0YWxpYyI6ZmFsc2UsIklzVW5kZXJsaW5lZCI6ZmFsc2UsIlBhcmVudFN0eWxlIjpudWxsfSwiQXV0b1NpemUiOjAsIkZvcmVncm91bmQiOnsiJGlkIjoiODU2IiwiQ29sb3IiOnsiJGlkIjoiODU3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ODU4IiwiVG9wIjowLjAsIkxlZnQiOjAuMCwiUmlnaHQiOjAuMCwiQm90dG9tIjowLjB9LCJQYWRkaW5nIjp7IiRpZCI6Ijg1OSIsIlRvcCI6MC4wLCJMZWZ0IjowLjAsIlJpZ2h0IjowLjAsIkJvdHRvbSI6MC4wfSwiQmFja2dyb3VuZCI6eyIkaWQiOiI4NjAiLCJDb2xvciI6eyIkaWQiOiI4NjEiLCJBIjoyNTUsIlIiOjIzNywiRyI6MTI1LCJCIjo0OX19LCJJc1Zpc2libGUiOnRydWUsIldpZHRoIjowLjAsIkhlaWdodCI6MC4wLCJCb3JkZXJTdHlsZSI6eyIkaWQiOiI4NjIiLCJMaW5lQ29sb3IiOm51bGwsIkxpbmVXZWlnaHQiOjAuMCwiTGluZVR5cGUiOjAsIlBhcmVudFN0eWxlIjpudWxsfSwiUGFyZW50U3R5bGUiOm51bGx9LCJIb3Jpem9udGFsQ29ubmVjdG9yU3R5bGUiOnsiJGlkIjoiODYzIiwiTGluZUNvbG9yIjp7IiRpZCI6Ijg2NCIsIiR0eXBlIjoiTkxSRS5Db21tb24uRG9tLlNvbGlkQ29sb3JCcnVzaCwgTkxSRS5Db21tb24iLCJDb2xvciI6eyIkaWQiOiI4NjUiLCJBIjoyNTUsIlIiOjAsIkciOjAsIkIiOjB9fSwiTGluZVdlaWdodCI6MC4wLCJMaW5lVHlwZSI6MCwiUGFyZW50U3R5bGUiOm51bGx9LCJWZXJ0aWNhbENvbm5lY3RvclN0eWxlIjp7IiRpZCI6Ijg2NiIsIkxpbmVDb2xvciI6eyIkaWQiOiI4NjciLCIkdHlwZSI6Ik5MUkUuQ29tbW9uLkRvbS5Tb2xpZENvbG9yQnJ1c2gsIE5MUkUuQ29tbW9uIiwiQ29sb3IiOnsiJGlkIjoiODY4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ODY5IiwiU2hhcGVTdHlsZSI6eyIkaWQiOiI4NzAiLCJNYXJnaW4iOnsiJGlkIjoiODcxIiwiVG9wIjowLjAsIkxlZnQiOjAuMCwiUmlnaHQiOjAuMCwiQm90dG9tIjowLjB9LCJQYWRkaW5nIjp7IiRpZCI6Ijg3MiIsIlRvcCI6MC4wLCJMZWZ0IjowLjAsIlJpZ2h0IjowLjAsIkJvdHRvbSI6MC4wfSwiQmFja2dyb3VuZCI6eyIkaWQiOiI4NzMiLCJDb2xvciI6eyIkaWQiOiI4NzQiLCJBIjoxNTMsIlIiOjAsIkciOjAsIkIiOjB9fSwiSXNWaXNpYmxlIjp0cnVlLCJXaWR0aCI6MC4wLCJIZWlnaHQiOjAuMCwiQm9yZGVyU3R5bGUiOnsiJGlkIjoiODc1IiwiTGluZUNvbG9yIjp7IiRpZCI6Ijg3NiIsIiR0eXBlIjoiTkxSRS5Db21tb24uRG9tLlNvbGlkQ29sb3JCcnVzaCwgTkxSRS5Db21tb24iLCJDb2xvciI6eyIkaWQiOiI4NzciLCJBIjoyNTUsIlIiOjI1NSwiRyI6MCwiQiI6MH19LCJMaW5lV2VpZ2h0IjowLjAsIkxpbmVUeXBlIjowLCJQYXJlbnRTdHlsZSI6bnVsbH0sIlBhcmVudFN0eWxlIjpudWxsfSwiTWFyZ2luIjp7IiRpZCI6Ijg3OCIsIlRvcCI6MC4wLCJMZWZ0IjowLjAsIlJpZ2h0IjowLjAsIkJvdHRvbSI6MC4wfSwiUGFkZGluZyI6eyIkaWQiOiI4NzkiLCJUb3AiOjAuMCwiTGVmdCI6MC4wLCJSaWdodCI6MC4wLCJCb3R0b20iOjAuMH0sIkJhY2tncm91bmQiOm51bGwsIklzVmlzaWJsZSI6dHJ1ZSwiV2lkdGgiOjAuMCwiSGVpZ2h0IjowLjAsIkJvcmRlclN0eWxlIjpudWxsLCJQYXJlbnRTdHlsZSI6bnVsbH0sIlNoYXBlU3R5bGUiOnsiJGlkIjoiODgwIiwiTWFyZ2luIjp7IiRpZCI6Ijg4MSIsIlRvcCI6MC4wLCJMZWZ0Ijo0LjAsIlJpZ2h0Ijo0LjAsIkJvdHRvbSI6MC4wfSwiUGFkZGluZyI6eyIkaWQiOiI4ODIiLCJUb3AiOjAuMCwiTGVmdCI6MC4wLCJSaWdodCI6MC4wLCJCb3R0b20iOjAuMH0sIkJhY2tncm91bmQiOnsiJGlkIjoiODgzIiwiQ29sb3IiOnsiJGlkIjoiODg0IiwiQSI6MjU1LCJSIjoyNSwiRyI6MTA3LCJCIjozNn19LCJJc1Zpc2libGUiOnRydWUsIldpZHRoIjowLjAsIkhlaWdodCI6MTAuMCwiQm9yZGVyU3R5bGUiOnsiJGlkIjoiODg1IiwiTGluZUNvbG9yIjp7IiRpZCI6Ijg4NiIsIiR0eXBlIjoiTkxSRS5Db21tb24uRG9tLlNvbGlkQ29sb3JCcnVzaCwgTkxSRS5Db21tb24iLCJDb2xvciI6eyIkaWQiOiI4ODciLCJBIjoyNTUsIlIiOjIzNCwiRyI6MjIsIkIiOjMwfX0sIkxpbmVXZWlnaHQiOjAuMCwiTGluZVR5cGUiOjAsIlBhcmVudFN0eWxlIjpudWxsfSwiUGFyZW50U3R5bGUiOm51bGx9LCJUaXRsZVN0eWxlIjp7IiRpZCI6Ijg4OCIsIkZvbnRTZXR0aW5ncyI6eyIkaWQiOiI4ODkiLCJGb250U2l6ZSI6MTEsIkZvbnROYW1lIjoiQ2FsaWJyaSIsIklzQm9sZCI6ZmFsc2UsIklzSXRhbGljIjpmYWxzZSwiSXNVbmRlcmxpbmVkIjpmYWxzZSwiUGFyZW50U3R5bGUiOm51bGx9LCJBdXRvU2l6ZSI6MCwiRm9yZWdyb3VuZCI6eyIkaWQiOiI4OTAiLCJDb2xvciI6eyIkaWQiOiI4OTE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ODkyIiwiVG9wIjowLjAsIkxlZnQiOjAuMCwiUmlnaHQiOjAuMCwiQm90dG9tIjowLjB9LCJQYWRkaW5nIjp7IiRpZCI6Ijg5MyIsIlRvcCI6MC4wLCJMZWZ0IjowLjAsIlJpZ2h0IjowLjAsIkJvdHRvbSI6MC4wfSwiQmFja2dyb3VuZCI6eyIkaWQiOiI4OTQiLCJDb2xvciI6eyIkaWQiOiI4OTUiLCJBIjoyNTUsIlIiOjAsIkciOjAsIkIiOjB9fSwiSXNWaXNpYmxlIjp0cnVlLCJXaWR0aCI6MC4wLCJIZWlnaHQiOjAuMCwiQm9yZGVyU3R5bGUiOnsiJGlkIjoiODk2IiwiTGluZUNvbG9yIjpudWxsLCJMaW5lV2VpZ2h0IjowLjAsIkxpbmVUeXBlIjowLCJQYXJlbnRTdHlsZSI6bnVsbH0sIlBhcmVudFN0eWxlIjpudWxsfSwiRGF0ZVN0eWxlIjp7IiRpZCI6Ijg5NyIsIkZvbnRTZXR0aW5ncyI6eyIkaWQiOiI4OTgiLCJGb250U2l6ZSI6MTAsIkZvbnROYW1lIjoiQ2FsaWJyaSIsIklzQm9sZCI6ZmFsc2UsIklzSXRhbGljIjpmYWxzZSwiSXNVbmRlcmxpbmVkIjpmYWxzZSwiUGFyZW50U3R5bGUiOm51bGx9LCJBdXRvU2l6ZSI6MCwiRm9yZWdyb3VuZCI6eyIkaWQiOiI4OTkiLCJDb2xvciI6eyIkaWQiOiI5MDA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OTAxIiwiVG9wIjowLjAsIkxlZnQiOjAuMCwiUmlnaHQiOjAuMCwiQm90dG9tIjowLjB9LCJQYWRkaW5nIjp7IiRpZCI6IjkwMiIsIlRvcCI6MC4wLCJMZWZ0IjowLjAsIlJpZ2h0IjowLjAsIkJvdHRvbSI6MC4wfSwiQmFja2dyb3VuZCI6eyIkaWQiOiI5MDMiLCJDb2xvciI6eyIkaWQiOiI5MDQiLCJBIjoyNTUsIlIiOjE0LCJHIjo0MCwiQiI6NjV9fSwiSXNWaXNpYmxlIjp0cnVlLCJXaWR0aCI6MC4wLCJIZWlnaHQiOjAuMCwiQm9yZGVyU3R5bGUiOnsiJGlkIjoiOTA1IiwiTGluZUNvbG9yIjpudWxsLCJMaW5lV2VpZ2h0IjowLjAsIkxpbmVUeXBlIjowLCJQYXJlbnRTdHlsZSI6bnVsbH0sIlBhcmVudFN0eWxlIjpudWxsfSwiRGF0ZUZvcm1hdCI6eyIkaWQiOiI5MD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A3IiwiRm9ybWF0IjowLCJJc1Zpc2libGUiOmZhbHNlLCJMYXN0S25vd25WaXNpYmlsaXR5U3RhdGUiOmZhbHNlfSwiSXNWaXNpYmxlIjp0cnVlLCJQYXJlbnRTdHlsZSI6bnVsbCwiX2V4cGxpY2l0bHlTZXQiOnsiJGlkIjoiOTA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kwOSIsIlNoYXBlIjoxLCJDb25uZWN0b3JNYXJnaW4iOnsiJGlkIjoiOTEwIiwiVG9wIjowLjAsIkxlZnQiOjIuMCwiUmlnaHQiOjIuMCwiQm90dG9tIjowLjB9LCJDb25uZWN0b3JTdHlsZSI6eyIkaWQiOiI5MTEiLCJMaW5lQ29sb3IiOnsiJGlkIjoiOTEyIiwiJHR5cGUiOiJOTFJFLkNvbW1vbi5Eb20uU29saWRDb2xvckJydXNoLCBOTFJFLkNvbW1vbiIsIkNvbG9yIjp7IiRpZCI6IjkxMyIsIkEiOjEyNywiUiI6MTMsIkciOjUzLCJCIjoxOH19LCJMaW5lV2VpZ2h0IjoxLjAsIkxpbmVUeXBlIjowLCJQYXJlbnRTdHlsZSI6bnVsbH0sIklzQmVsb3dUaW1lYmFuZCI6ZmFsc2UsIlBvc2l0aW9uT25UYXNrIjoxLCJIaWRlRGF0ZSI6ZmFsc2UsIlNoYXBlU2l6ZSI6MCwiU3BhY2luZyI6MC4wLCJQYWRkaW5nIjp7IiRpZCI6IjkxNCIsIlRvcCI6NS4wLCJMZWZ0IjozLjAsIlJpZ2h0IjowLjAsIkJvdHRvbSI6Mi4wfSwiU2hhcGVTdHlsZSI6eyIkaWQiOiI5MTUiLCJNYXJnaW4iOnsiJGlkIjoiOTE2IiwiVG9wIjowLjAsIkxlZnQiOjAuMCwiUmlnaHQiOjAuMCwiQm90dG9tIjowLjB9LCJQYWRkaW5nIjp7IiRpZCI6IjkxNyIsIlRvcCI6MC4wLCJMZWZ0IjowLjAsIlJpZ2h0IjowLjAsIkJvdHRvbSI6MC4wfSwiQmFja2dyb3VuZCI6eyIkaWQiOiI5MTgiLCJDb2xvciI6eyIkaWQiOiI5MTkiLCJBIjoyNTUsIlIiOjEzLCJHIjo1MywiQiI6MTh9fSwiSXNWaXNpYmxlIjp0cnVlLCJXaWR0aCI6MTIuMCwiSGVpZ2h0IjoxNC4wLCJCb3JkZXJTdHlsZSI6eyIkaWQiOiI5MjAiLCJMaW5lQ29sb3IiOnsiJGlkIjoiOTIxIiwiJHR5cGUiOiJOTFJFLkNvbW1vbi5Eb20uU29saWRDb2xvckJydXNoLCBOTFJFLkNvbW1vbiIsIkNvbG9yIjp7IiRpZCI6IjkyMiIsIkEiOjI1NSwiUiI6MjU1LCJHIjoyNTUsIkIiOjI1NX19LCJMaW5lV2VpZ2h0IjowLjAsIkxpbmVUeXBlIjowLCJQYXJlbnRTdHlsZSI6bnVsbH0sIlBhcmVudFN0eWxlIjpudWxsfSwiVGl0bGVTdHlsZSI6eyIkaWQiOiI5MjMiLCJGb250U2V0dGluZ3MiOnsiJGlkIjoiOTI0IiwiRm9udFNpemUiOjExLCJGb250TmFtZSI6IkNhbGlicmkiLCJJc0JvbGQiOmZhbHNlLCJJc0l0YWxpYyI6ZmFsc2UsIklzVW5kZXJsaW5lZCI6ZmFsc2UsIlBhcmVudFN0eWxlIjpudWxsfSwiQXV0b1NpemUiOjAsIkZvcmVncm91bmQiOnsiJGlkIjoiOTI1IiwiQ29sb3IiOnsiJGlkIjoiOTI2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kyNyIsIlRvcCI6MC4wLCJMZWZ0IjowLjAsIlJpZ2h0IjowLjAsIkJvdHRvbSI6MC4wfSwiUGFkZGluZyI6eyIkaWQiOiI5MjgiLCJUb3AiOjAuMCwiTGVmdCI6MC4wLCJSaWdodCI6MC4wLCJCb3R0b20iOjAuMH0sIkJhY2tncm91bmQiOnsiJGlkIjoiOTI5IiwiQ29sb3IiOnsiJGlkIjoiOTMwIiwiQSI6MjU1LCJSIjowLCJHIjowLCJCIjowfX0sIklzVmlzaWJsZSI6dHJ1ZSwiV2lkdGgiOjAuMCwiSGVpZ2h0IjowLjAsIkJvcmRlclN0eWxlIjp7IiRpZCI6IjkzMSIsIkxpbmVDb2xvciI6bnVsbCwiTGluZVdlaWdodCI6MC4wLCJMaW5lVHlwZSI6MCwiUGFyZW50U3R5bGUiOm51bGx9LCJQYXJlbnRTdHlsZSI6bnVsbH0sIkRhdGVTdHlsZSI6eyIkaWQiOiI5MzIiLCJGb250U2V0dGluZ3MiOnsiJGlkIjoiOTMzIiwiRm9udFNpemUiOjEwLCJGb250TmFtZSI6IkNhbGlicmkiLCJJc0JvbGQiOmZhbHNlLCJJc0l0YWxpYyI6ZmFsc2UsIklzVW5kZXJsaW5lZCI6ZmFsc2UsIlBhcmVudFN0eWxlIjpudWxsfSwiQXV0b1NpemUiOjAsIkZvcmVncm91bmQiOnsiJGlkIjoiOTM0IiwiQ29sb3IiOnsiJGlkIjoiOTM1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kzNiIsIlRvcCI6MC4wLCJMZWZ0IjowLjAsIlJpZ2h0IjowLjAsIkJvdHRvbSI6MC4wfSwiUGFkZGluZyI6eyIkaWQiOiI5MzciLCJUb3AiOjAuMCwiTGVmdCI6MC4wLCJSaWdodCI6MC4wLCJCb3R0b20iOjAuMH0sIkJhY2tncm91bmQiOnsiJGlkIjoiOTM4IiwiQ29sb3IiOnsiJGlkIjoiOTM5IiwiQSI6MjU1LCJSIjoxNCwiRyI6NDAsIkIiOjY1fX0sIklzVmlzaWJsZSI6dHJ1ZSwiV2lkdGgiOjAuMCwiSGVpZ2h0IjowLjAsIkJvcmRlclN0eWxlIjp7IiRpZCI6Ijk0MCIsIkxpbmVDb2xvciI6bnVsbCwiTGluZVdlaWdodCI6MC4wLCJMaW5lVHlwZSI6MCwiUGFyZW50U3R5bGUiOm51bGx9LCJQYXJlbnRTdHlsZSI6bnVsbH0sIkRhdGVGb3JtYXQiOnsiJGlkIjoiOT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0MiIsIkZvcm1hdCI6MCwiSXNWaXNpYmxlIjpmYWxzZSwiTGFzdEtub3duVmlzaWJpbGl0eVN0YXRlIjpmYWxzZX0sIklzVmlzaWJsZSI6ZmFsc2UsIlBhcmVudFN0eWxlIjpudWxsfSwiRGVmYXVsdFN3aW1sYW5lTWlsZXN0b25lU3R5bGUiOnsiJGlkIjoiOTQzIiwiVGl0bGVQb3NpdGlvbiI6IkxlZnQiLCJEYXRlUG9zaXRpb24iOiJSaWdodCIsIlNoYXBlVHlwZSI6MSwiU2hhcGVTaXplIjowLCJTcGFjaW5nIjo1LCJTaGFwZVN0eWxlIjp7IiRpZCI6Ijk0NCIsIk1hcmdpbiI6eyIkaWQiOiI5NDUiLCJUb3AiOjAuMCwiTGVmdCI6MC4wLCJSaWdodCI6MC4wLCJCb3R0b20iOjAuMH0sIlBhZGRpbmciOnsiJGlkIjoiOTQ2IiwiVG9wIjowLjAsIkxlZnQiOjAuMCwiUmlnaHQiOjAuMCwiQm90dG9tIjowLjB9LCJCYWNrZ3JvdW5kIjp7IiRpZCI6Ijk0NyIsIkNvbG9yIjp7IiRpZCI6Ijk0OCIsIkEiOjI1NSwiUiI6MjUsIkciOjEwNywiQiI6MzZ9fSwiSXNWaXNpYmxlIjp0cnVlLCJXaWR0aCI6MTIuMCwiSGVpZ2h0IjoxNC4wLCJCb3JkZXJTdHlsZSI6eyIkaWQiOiI5NDkiLCJMaW5lQ29sb3IiOnsiJGlkIjoiOTUwIiwiJHR5cGUiOiJOTFJFLkNvbW1vbi5Eb20uU29saWRDb2xvckJydXNoLCBOTFJFLkNvbW1vbiIsIkNvbG9yIjp7IiRpZCI6Ijk1MSIsIkEiOjI1NSwiUiI6MjM0LCJHIjoyMiwiQiI6MzB9fSwiTGluZVdlaWdodCI6MC4wLCJMaW5lVHlwZSI6MCwiUGFyZW50U3R5bGUiOm51bGx9LCJQYXJlbnRTdHlsZSI6bnVsbH0sIlRpdGxlU3R5bGUiOnsiJGlkIjoiOTUyIiwiRm9udFNldHRpbmdzIjp7IiRpZCI6Ijk1MyIsIkZvbnRTaXplIjoxMSwiRm9udE5hbWUiOiJDYWxpYnJpIiwiSXNCb2xkIjpmYWxzZSwiSXNJdGFsaWMiOmZhbHNlLCJJc1VuZGVybGluZWQiOmZhbHNlLCJQYXJlbnRTdHlsZSI6bnVsbH0sIkF1dG9TaXplIjowLCJGb3JlZ3JvdW5kIjp7IiRpZCI6Ijk1NCIsIkNvbG9yIjp7IiRpZCI6Ijk1N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5NTYiLCJUb3AiOjAuMCwiTGVmdCI6MC4wLCJSaWdodCI6MC4wLCJCb3R0b20iOjAuMH0sIlBhZGRpbmciOnsiJGlkIjoiOTU3IiwiVG9wIjowLjAsIkxlZnQiOjAuMCwiUmlnaHQiOjAuMCwiQm90dG9tIjowLjB9LCJCYWNrZ3JvdW5kIjp7IiRpZCI6Ijk1OCIsIkNvbG9yIjp7IiRpZCI6Ijk1OSIsIkEiOjI1NSwiUiI6MCwiRyI6MCwiQiI6MH19LCJJc1Zpc2libGUiOnRydWUsIldpZHRoIjowLjAsIkhlaWdodCI6MC4wLCJCb3JkZXJTdHlsZSI6eyIkaWQiOiI5NjAiLCJMaW5lQ29sb3IiOm51bGwsIkxpbmVXZWlnaHQiOjAuMCwiTGluZVR5cGUiOjAsIlBhcmVudFN0eWxlIjpudWxsfSwiUGFyZW50U3R5bGUiOm51bGx9LCJEYXRlU3R5bGUiOnsiJGlkIjoiOTYxIiwiRm9udFNldHRpbmdzIjp7IiRpZCI6Ijk2MiIsIkZvbnRTaXplIjoxMCwiRm9udE5hbWUiOiJDYWxpYnJpIiwiSXNCb2xkIjpmYWxzZSwiSXNJdGFsaWMiOmZhbHNlLCJJc1VuZGVybGluZWQiOmZhbHNlLCJQYXJlbnRTdHlsZSI6bnVsbH0sIkF1dG9TaXplIjowLCJGb3JlZ3JvdW5kIjp7IiRpZCI6Ijk2MyIsIkNvbG9yIjp7IiRpZCI6Ijk2N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5NjUiLCJUb3AiOjAuMCwiTGVmdCI6MC4wLCJSaWdodCI6MC4wLCJCb3R0b20iOjAuMH0sIlBhZGRpbmciOnsiJGlkIjoiOTY2IiwiVG9wIjowLjAsIkxlZnQiOjAuMCwiUmlnaHQiOjAuMCwiQm90dG9tIjowLjB9LCJCYWNrZ3JvdW5kIjp7IiRpZCI6Ijk2NyIsIkNvbG9yIjp7IiRpZCI6Ijk2OCIsIkEiOjI1NSwiUiI6MTQsIkciOjQwLCJCIjo2NX19LCJJc1Zpc2libGUiOnRydWUsIldpZHRoIjowLjAsIkhlaWdodCI6MC4wLCJCb3JkZXJTdHlsZSI6eyIkaWQiOiI5NjkiLCJMaW5lQ29sb3IiOm51bGwsIkxpbmVXZWlnaHQiOjAuMCwiTGluZVR5cGUiOjAsIlBhcmVudFN0eWxlIjpudWxsfSwiUGFyZW50U3R5bGUiOm51bGx9LCJEYXRlRm9ybWF0Ijp7IiRpZCI6Ijk3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NzEiLCJGb3JtYXQiOjAsIklzVmlzaWJsZSI6ZmFsc2UsIkxhc3RLbm93blZpc2liaWxpdHlTdGF0ZSI6ZmFsc2V9LCJJc1Zpc2libGUiOnRydWUsIlBhcmVudFN0eWxlIjpudWxsfSwiRGVmYXVsdFN3aW1sYW5lQWN0aXZpdHlTdHlsZSI6eyIkaWQiOiI5NzIiLCJIZWFkZXJTdHlsZSI6eyIkaWQiOiI5NzMiLCJUZXh0U3R5bGUiOnsiJGlkIjoiOTc0IiwiRm9udFNldHRpbmdzIjp7IiRpZCI6Ijk3NSIsIkZvbnRTaXplIjoxMSwiRm9udE5hbWUiOiJDYWxpYnJpIiwiSXNCb2xkIjpmYWxzZSwiSXNJdGFsaWMiOmZhbHNlLCJJc1VuZGVybGluZWQiOmZhbHNlLCJQYXJlbnRTdHlsZSI6bnVsbH0sIkF1dG9TaXplIjoyLCJGb3JlZ3JvdW5kIjp7IiRpZCI6Ijk3NiIsIkNvbG9yIjp7IiRpZCI6Ijk3Ny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k3OCIsIlRvcCI6MC4wLCJMZWZ0IjowLjAsIlJpZ2h0IjowLjAsIkJvdHRvbSI6MC4wfSwiUGFkZGluZyI6eyIkaWQiOiI5NzkiLCJUb3AiOjAuMCwiTGVmdCI6MC4wLCJSaWdodCI6MC4wLCJCb3R0b20iOjAuMH0sIkJhY2tncm91bmQiOnsiJGlkIjoiOTgwIiwiQ29sb3IiOnsiJGlkIjoiOTgxIiwiQSI6MjU1LCJSIjowLCJHIjowLCJCIjowfX0sIklzVmlzaWJsZSI6dHJ1ZSwiV2lkdGgiOjAuMCwiSGVpZ2h0IjowLjAsIkJvcmRlclN0eWxlIjpudWxsLCJQYXJlbnRTdHlsZSI6bnVsbH0sIlJlY3RhbmdsZVN0eWxlIjp7IiRpZCI6Ijk4MiIsIk1hcmdpbiI6eyIkaWQiOiI5ODMiLCJUb3AiOjAuMCwiTGVmdCI6MC4wLCJSaWdodCI6MC4wLCJCb3R0b20iOjAuMH0sIlBhZGRpbmciOnsiJGlkIjoiOTg0IiwiVG9wIjowLjAsIkxlZnQiOjAuMCwiUmlnaHQiOjAuMCwiQm90dG9tIjowLjB9LCJCYWNrZ3JvdW5kIjp7IiRpZCI6Ijk4NSIsIkNvbG9yIjp7IiRpZCI6Ijk4NiIsIkEiOjYzLCJSIjoyNSwiRyI6MTA3LCJCIjozNn19LCJJc1Zpc2libGUiOnRydWUsIldpZHRoIjowLjAsIkhlaWdodCI6MC4wLCJCb3JkZXJTdHlsZSI6eyIkaWQiOiI5ODciLCJMaW5lQ29sb3IiOnsiJGlkIjoiOTg4IiwiJHR5cGUiOiJOTFJFLkNvbW1vbi5Eb20uU29saWRDb2xvckJydXNoLCBOTFJFLkNvbW1vbiIsIkNvbG9yIjp7IiRpZCI6Ijk4OSIsIkEiOjI1NSwiUiI6MjU1LCJHIjoyNTUsIkIiOjI1NX19LCJMaW5lV2VpZ2h0IjowLjAsIkxpbmVUeXBlIjowLCJQYXJlbnRTdHlsZSI6bnVsbH0sIlBhcmVudFN0eWxlIjpudWxsfSwiTWFyZ2luIjp7IiRpZCI6Ijk5MCIsIlRvcCI6MC4wLCJMZWZ0IjowLjAsIlJpZ2h0IjowLjAsIkJvdHRvbSI6MC4wfSwiUGFkZGluZyI6eyIkaWQiOiI5OTEiLCJUb3AiOjAuMCwiTGVmdCI6MC4wLCJSaWdodCI6MC4wLCJCb3R0b20iOjAuMH0sIkJhY2tncm91bmQiOm51bGwsIklzVmlzaWJsZSI6dHJ1ZSwiV2lkdGgiOjAuMCwiSGVpZ2h0IjowLjAsIkJvcmRlclN0eWxlIjpudWxsLCJQYXJlbnRTdHlsZSI6bnVsbH0sIkJhY2tncm91bmRTdHlsZSI6eyIkaWQiOiI5OTIiLCJNYXJnaW4iOnsiJGlkIjoiOTkzIiwiVG9wIjowLjAsIkxlZnQiOjAuMCwiUmlnaHQiOjAuMCwiQm90dG9tIjowLjB9LCJQYWRkaW5nIjp7IiRpZCI6Ijk5NCIsIlRvcCI6MC4wLCJMZWZ0IjowLjAsIlJpZ2h0IjowLjAsIkJvdHRvbSI6MC4wfSwiQmFja2dyb3VuZCI6eyIkaWQiOiI5OTUiLCJDb2xvciI6eyIkaWQiOiI5OTYiLCJBIjo1MSwiUiI6MjAwLCJHIjoyMDAsIkIiOjIwMH19LCJJc1Zpc2libGUiOnRydWUsIldpZHRoIjowLjAsIkhlaWdodCI6MC4wLCJCb3JkZXJTdHlsZSI6eyIkaWQiOiI5OTciLCJMaW5lQ29sb3IiOnsiJGlkIjoiOTk4IiwiJHR5cGUiOiJOTFJFLkNvbW1vbi5Eb20uU29saWRDb2xvckJydXNoLCBOTFJFLkNvbW1vbiIsIkNvbG9yIjp7IiRpZCI6Ijk5OSIsIkEiOjI1NSwiUiI6MjM0LCJHIjoyMiwiQiI6MzB9fSwiTGluZVdlaWdodCI6MC4wLCJMaW5lVHlwZSI6MCwiUGFyZW50U3R5bGUiOm51bGx9LCJQYXJlbnRTdHlsZSI6bnVsbH0sIk1hcmdpbiI6eyIkaWQiOiIxMDAwIiwiVG9wIjowLjAsIkxlZnQiOjAuMCwiUmlnaHQiOjAuMCwiQm90dG9tIjowLjB9LCJQYWRkaW5nIjp7IiRpZCI6IjEwMDEiLCJUb3AiOjAuMCwiTGVmdCI6MC4wLCJSaWdodCI6MC4wLCJCb3R0b20iOjAuMH0sIklzVmlzaWJsZSI6dHJ1ZSwiV2lkdGgiOjAuMCwiSGVpZ2h0IjowLjAsIkJvcmRlclN0eWxlIjp7IiRpZCI6IjEwMDIiLCJMaW5lQ29sb3IiOm51bGwsIkxpbmVXZWlnaHQiOjAuMCwiTGluZVR5cGUiOjAsIlBhcmVudFN0eWxlIjpudWxsfSwiUGFyZW50U3R5bGUiOm51bGx9LCJNYXJnaW4iOnsiJGlkIjoiMTAwMyIsIlRvcCI6MC4wLCJMZWZ0IjowLjAsIlJpZ2h0IjowLjAsIkJvdHRvbSI6MC4wfSwiUGFkZGluZyI6eyIkaWQiOiIxMDA0IiwiVG9wIjowLjAsIkxlZnQiOjAuMCwiUmlnaHQiOjAuMCwiQm90dG9tIjowLjB9LCJJc1Zpc2libGUiOnRydWUsIldpZHRoIjowLjAsIkhlaWdodCI6MC4wLCJCb3JkZXJTdHlsZSI6eyIkaWQiOiIxMDA1IiwiTGluZUNvbG9yIjpudWxsLCJMaW5lV2VpZ2h0IjowLjAsIkxpbmVUeXBlIjowLCJQYXJlbnRTdHlsZSI6bnVsbH0sIlBhcmVudFN0eWxlIjpudWxsfX0seyIkaWQiOiIxMDA2IiwiX2FjdGl2aXRpZXMiOlt7IiRpZCI6IjEwMDciLCJfcm93cyI6W3siJGlkIjoiMTAwOCIsIl90YXNrcyI6W3siJGlkIjoiMTAwOSIsIl9hdHRhY2hlZE1pbGVzdG9uZXMiOltdLCJUYXNrRGVmaW5pdGlvbiI6eyIkaWQiOiIxMDEwIiwiR3JvdXBOYW1lIjpudWxsLCJTdGFydERhdGUiOiIyMDI1LTEwLTIwVDAwOjAwOjAwWiIsIkVuZERhdGUiOiIyMDI1LTEwLTMxVDIzOjU5OjAwWiIsIlBlcmNlbnRhZ2VDb21wbGV0ZSI6MC4wLCJTdHlsZSI6eyIkaWQiOiIxMDExIiwiU2hhcGUiOjEsIlNoYXBlVGhpY2tuZXNzIjowLCJEdXJhdGlvbkZvcm1hdCI6MCwiSW5jbHVkZU5vbldvcmtpbmdEYXlzSW5EdXJhdGlvbiI6ZmFsc2UsIlBlcmNlbnRhZ2VDb21wbGV0ZVN0eWxlIjp7IiRpZCI6IjEwMTIiLCJGb250U2V0dGluZ3MiOnsiJGlkIjoiMTAxMyIsIkZvbnRTaXplIjoxMCwiRm9udE5hbWUiOiJDYWxpYnJpIiwiSXNCb2xkIjpmYWxzZSwiSXNJdGFsaWMiOmZhbHNlLCJJc1VuZGVybGluZWQiOmZhbHNlLCJQYXJlbnRTdHlsZSI6bnVsbH0sIkF1dG9TaXplIjowLCJGb3JlZ3JvdW5kIjp7IiRpZCI6IjEwMTQiLCJDb2xvciI6eyIkaWQiOiIxMDE1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wMTYiLCJUb3AiOjAuMCwiTGVmdCI6MC4wLCJSaWdodCI6MC4wLCJCb3R0b20iOjAuMH0sIlBhZGRpbmciOnsiJGlkIjoiMTAxNyIsIlRvcCI6MC4wLCJMZWZ0IjowLjAsIlJpZ2h0IjowLjAsIkJvdHRvbSI6MC4wfSwiQmFja2dyb3VuZCI6eyIkaWQiOiIxMDE4IiwiQ29sb3IiOnsiJGlkIjoiMTAxOSIsIkEiOjg5LCJSIjowLCJHIjowLCJCIjowfX0sIklzVmlzaWJsZSI6dHJ1ZSwiV2lkdGgiOjAuMCwiSGVpZ2h0IjowLjAsIkJvcmRlclN0eWxlIjp7IiRpZCI6IjEwMjAiLCJMaW5lQ29sb3IiOm51bGwsIkxpbmVXZWlnaHQiOjAuMCwiTGluZVR5cGUiOjAsIlBhcmVudFN0eWxlIjpudWxsfSwiUGFyZW50U3R5bGUiOm51bGx9LCJEdXJhdGlvblN0eWxlIjp7IiRpZCI6IjEwMjEiLCJGb250U2V0dGluZ3MiOnsiJGlkIjoiMTAyMiIsIkZvbnRTaXplIjoxMCwiRm9udE5hbWUiOiJDYWxpYnJpIiwiSXNCb2xkIjpmYWxzZSwiSXNJdGFsaWMiOmZhbHNlLCJJc1VuZGVybGluZWQiOmZhbHNlLCJQYXJlbnRTdHlsZSI6bnVsbH0sIkF1dG9TaXplIjowLCJGb3JlZ3JvdW5kIjp7IiRpZCI6IjEwMjMiLCJDb2xvciI6eyIkaWQiOiIxMDI0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AyNSIsIlRvcCI6MC4wLCJMZWZ0IjowLjAsIlJpZ2h0IjowLjAsIkJvdHRvbSI6MC4wfSwiUGFkZGluZyI6eyIkaWQiOiIxMDI2IiwiVG9wIjowLjAsIkxlZnQiOjAuMCwiUmlnaHQiOjAuMCwiQm90dG9tIjowLjB9LCJCYWNrZ3JvdW5kIjp7IiRpZCI6IjEwMjciLCJDb2xvciI6eyIkaWQiOiIxMDI4IiwiQSI6MjU1LCJSIjoyMzcsIkciOjEyNSwiQiI6NDl9fSwiSXNWaXNpYmxlIjp0cnVlLCJXaWR0aCI6MC4wLCJIZWlnaHQiOjAuMCwiQm9yZGVyU3R5bGUiOnsiJGlkIjoiMTAyOSIsIkxpbmVDb2xvciI6bnVsbCwiTGluZVdlaWdodCI6MC4wLCJMaW5lVHlwZSI6MCwiUGFyZW50U3R5bGUiOm51bGx9LCJQYXJlbnRTdHlsZSI6bnVsbH0sIkhvcml6b250YWxDb25uZWN0b3JTdHlsZSI6eyIkaWQiOiIxMDMwIiwiTGluZUNvbG9yIjp7IiRpZCI6IjEwMzEiLCIkdHlwZSI6Ik5MUkUuQ29tbW9uLkRvbS5Tb2xpZENvbG9yQnJ1c2gsIE5MUkUuQ29tbW9uIiwiQ29sb3IiOnsiJGlkIjoiMTAzMiIsIkEiOjI1NSwiUiI6MCwiRyI6MCwiQiI6MH19LCJMaW5lV2VpZ2h0IjowLjAsIkxpbmVUeXBlIjowLCJQYXJlbnRTdHlsZSI6bnVsbH0sIlZlcnRpY2FsQ29ubmVjdG9yU3R5bGUiOnsiJGlkIjoiMTAzMyIsIkxpbmVDb2xvciI6eyIkaWQiOiIxMDM0IiwiJHR5cGUiOiJOTFJFLkNvbW1vbi5Eb20uU29saWRDb2xvckJydXNoLCBOTFJFLkNvbW1vbiIsIkNvbG9yIjp7IiRpZCI6IjEwMzU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0cnVlLCJQZXJjZW50YWdlQ29tcGxldGVTaGFwZU9wYWNpdHkiOjM1LCJCYXNlbGluZVN0eWxlIjp7IiRpZCI6IjEwMzYiLCJTaGFwZVN0eWxlIjp7IiRpZCI6IjEwMzciLCJNYXJnaW4iOnsiJGlkIjoiMTAzOCIsIlRvcCI6MC4wLCJMZWZ0IjowLjAsIlJpZ2h0IjowLjAsIkJvdHRvbSI6MC4wfSwiUGFkZGluZyI6eyIkaWQiOiIxMDM5IiwiVG9wIjowLjAsIkxlZnQiOjAuMCwiUmlnaHQiOjAuMCwiQm90dG9tIjowLjB9LCJCYWNrZ3JvdW5kIjp7IiRpZCI6IjEwNDAiLCJDb2xvciI6eyIkaWQiOiIxMDQxIiwiQSI6MTUzLCJSIjowLCJHIjowLCJCIjowfX0sIklzVmlzaWJsZSI6dHJ1ZSwiV2lkdGgiOjAuMCwiSGVpZ2h0IjowLjAsIkJvcmRlclN0eWxlIjpudWxsLCJQYXJlbnRTdHlsZSI6bnVsbH0sIk1hcmdpbiI6eyIkaWQiOiIxMDQyIiwiVG9wIjowLjAsIkxlZnQiOjAuMCwiUmlnaHQiOjAuMCwiQm90dG9tIjowLjB9LCJQYWRkaW5nIjp7IiRpZCI6IjEwNDMiLCJUb3AiOjAuMCwiTGVmdCI6MC4wLCJSaWdodCI6MC4wLCJCb3R0b20iOjAuMH0sIkJhY2tncm91bmQiOm51bGwsIklzVmlzaWJsZSI6dHJ1ZSwiV2lkdGgiOjAuMCwiSGVpZ2h0IjowLjAsIkJvcmRlclN0eWxlIjpudWxsLCJQYXJlbnRTdHlsZSI6bnVsbH0sIlNoYXBlU3R5bGUiOnsiJGlkIjoiMTA0NCIsIk1hcmdpbiI6eyIkaWQiOiIxMDQ1IiwiVG9wIjowLjAsIkxlZnQiOjQuMCwiUmlnaHQiOjQuMCwiQm90dG9tIjowLjB9LCJQYWRkaW5nIjp7IiRpZCI6IjEwNDYiLCJUb3AiOjAuMCwiTGVmdCI6MC4wLCJSaWdodCI6MC4wLCJCb3R0b20iOjAuMH0sIkJhY2tncm91bmQiOnsiJGlkIjoiMTA0NyIsIkNvbG9yIjp7IiRpZCI6IjEwNDgiLCJBIjoyNTUsIlIiOjIzMywiRyI6MTEzLCJCIjo1MH19LCJJc1Zpc2libGUiOnRydWUsIldpZHRoIjowLjAsIkhlaWdodCI6MTAuMCwiQm9yZGVyU3R5bGUiOnsiJGlkIjoiMTA0OSIsIkxpbmVDb2xvciI6eyIkaWQiOiIxMDUwIiwiJHR5cGUiOiJOTFJFLkNvbW1vbi5Eb20uU29saWRDb2xvckJydXNoLCBOTFJFLkNvbW1vbiIsIkNvbG9yIjp7IiRpZCI6IjEwNTEiLCJBIjoyNTUsIlIiOjIzNCwiRyI6MjIsIkIiOjMwfX0sIkxpbmVXZWlnaHQiOjAuMCwiTGluZVR5cGUiOjAsIlBhcmVudFN0eWxlIjpudWxsfSwiUGFyZW50U3R5bGUiOm51bGx9LCJUaXRsZVN0eWxlIjp7IiRpZCI6IjEwNTIiLCJGb250U2V0dGluZ3MiOnsiJGlkIjoiMTA1MyIsIkZvbnRTaXplIjoxMSwiRm9udE5hbWUiOiJDYWxpYnJpIiwiSXNCb2xkIjpmYWxzZSwiSXNJdGFsaWMiOmZhbHNlLCJJc1VuZGVybGluZWQiOmZhbHNlLCJQYXJlbnRTdHlsZSI6bnVsbH0sIkF1dG9TaXplIjowLCJGb3JlZ3JvdW5kIjp7IiRpZCI6IjEwNTQiLCJDb2xvciI6eyIkaWQiOiIxMDU1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wNTYiLCJUb3AiOjAuMCwiTGVmdCI6MC4wLCJSaWdodCI6MC4wLCJCb3R0b20iOjAuMH0sIlBhZGRpbmciOnsiJGlkIjoiMTA1NyIsIlRvcCI6MC4wLCJMZWZ0IjowLjAsIlJpZ2h0IjowLjAsIkJvdHRvbSI6MC4wfSwiQmFja2dyb3VuZCI6eyIkaWQiOiIxMDU4IiwiQ29sb3IiOnsiJGlkIjoiMTA1OSIsIkEiOjAsIlIiOjI1NSwiRyI6MjU1LCJCIjoyNTV9fSwiSXNWaXNpYmxlIjp0cnVlLCJXaWR0aCI6MC4wLCJIZWlnaHQiOjAuMCwiQm9yZGVyU3R5bGUiOnsiJGlkIjoiMTA2MCIsIkxpbmVDb2xvciI6bnVsbCwiTGluZVdlaWdodCI6MC4wLCJMaW5lVHlwZSI6MCwiUGFyZW50U3R5bGUiOm51bGx9LCJQYXJlbnRTdHlsZSI6bnVsbH0sIkRhdGVTdHlsZSI6eyIkaWQiOiIxMDYxIiwiRm9udFNldHRpbmdzIjp7IiRpZCI6IjEwNjIiLCJGb250U2l6ZSI6MTAsIkZvbnROYW1lIjoiQ2FsaWJyaSIsIklzQm9sZCI6ZmFsc2UsIklzSXRhbGljIjpmYWxzZSwiSXNVbmRlcmxpbmVkIjpmYWxzZSwiUGFyZW50U3R5bGUiOm51bGx9LCJBdXRvU2l6ZSI6MCwiRm9yZWdyb3VuZCI6eyIkaWQiOiIxMDYzIiwiQ29sb3IiOnsiJGlkIjoiMTA2NCIsIkEiOjI1NSwiUiI6MCwiRyI6MTY3LCJCIjo3MH19LCJNYXhXaWR0aCI6MjAwLjAsIk1heEhlaWdodCI6IkluZmluaXR5IiwiU21hcnRGb3JlZ3JvdW5kSXNBY3RpdmUiOmZhbHNlLCJIb3Jpem9udGFsQWxpZ25tZW50IjoyLCJWZXJ0aWNhbEFsaWdubWVudCI6MSwiU21hcnRGb3JlZ3JvdW5kIjpudWxsLCJCYWNrZ3JvdW5kRmlsbFR5cGUiOjAsIk1hcmdpbiI6eyIkaWQiOiIxMDY1IiwiVG9wIjowLjAsIkxlZnQiOjAuMCwiUmlnaHQiOjAuMCwiQm90dG9tIjowLjB9LCJQYWRkaW5nIjp7IiRpZCI6IjEwNjYiLCJUb3AiOjAuMCwiTGVmdCI6MC4wLCJSaWdodCI6MC4wLCJCb3R0b20iOjAuMH0sIkJhY2tncm91bmQiOnsiJGlkIjoiMTA2NyIsIkNvbG9yIjp7IiRpZCI6IjEwNjgiLCJBIjowLCJSIjoyNTUsIkciOjI1NSwiQiI6MjU1fX0sIklzVmlzaWJsZSI6dHJ1ZSwiV2lkdGgiOjAuMCwiSGVpZ2h0IjowLjAsIkJvcmRlclN0eWxlIjp7IiRpZCI6IjEwNjkiLCJMaW5lQ29sb3IiOm51bGwsIkxpbmVXZWlnaHQiOjAuMCwiTGluZVR5cGUiOjAsIlBhcmVudFN0eWxlIjpudWxsfSwiUGFyZW50U3R5bGUiOm51bGx9LCJEYXRlRm9ybWF0Ijp7IiRpZCI6IjEwN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3MSIsIkZvcm1hdCI6MCwiSXNWaXNpYmxlIjpmYWxzZSwiTGFzdEtub3duVmlzaWJpbGl0eVN0YXRlIjpmYWxzZX0sIklzVmlzaWJsZSI6dHJ1ZSwiUGFyZW50U3R5bGUiOm51bGx9LCJJbmRleCI6NSwiU21hcnREdXJhdGlvbkFjdGl2YXRlZCI6ZmFsc2UsIkRhdGVGb3JtYXQiOnsiJHJlZiI6IjEwNzAifSwiV2Vla051bWJlcmluZyI6eyIkaWQiOiIxMDcyIiwiRm9ybWF0IjowLCJJc1Zpc2libGUiOmZhbHNlLCJMYXN0S25vd25WaXNpYmlsaXR5U3RhdGUiOmZhbHNlfSwiQmFzZWxpbmVEYXRhIjp7IiRpZCI6IjEwNzMiLCJTdGFydERhdGUiOiIyMDI1LTEwLTIwVDAwOjAwOjAwIiwiRW5kRGF0ZSI6IjIwMjUtMTAtMzFUMjM6NTk6MDAifSwiSWQiOiJjNWFkZDIwNy05OGE4LTQ5Y2EtYmU5MC04ZWU3NDczZDY5MDYiLCJJbXBvcnRJZCI6bnVsbCwiVGl0bGUiOiJSb3VnaC1pbiBlbGVjdHJpY2FsIHdpcmluZyIsIk5vdGUiOm51bGwsIkh5cGVybGluayI6eyIkaWQiOiIxMDc0IiwiQWRkcmVzcyI6IiIsIlN1YkFkZHJlc3MiOiIifSwiSXNDaGFuZ2VkIjpmYWxzZSwiSXNOZXciOmZhbHNlfX1dLCJfbWlsZXN0b25lcyI6W10sIklkIjoiMDAwMDAwMDAtMDAwMC0wMDAwLTAwMDAtMDAwMDAwMDAwMDAwIiwiSXNTaW5nbGVJdGVtUm93Ijp0cnVlfSx7IiRpZCI6IjEwNzUiLCJfdGFza3MiOlt7IiRpZCI6IjEwNzYiLCJfYXR0YWNoZWRNaWxlc3RvbmVzIjpbXSwiVGFza0RlZmluaXRpb24iOnsiJGlkIjoiMTA3NyIsIkdyb3VwTmFtZSI6bnVsbCwiU3RhcnREYXRlIjoiMjAyNS0xMC0yMlQwMDowMDowMFoiLCJFbmREYXRlIjoiMjAyNS0xMS0xMFQyMzo1OTowMFoiLCJQZXJjZW50YWdlQ29tcGxldGUiOjAuMCwiU3R5bGUiOnsiJGlkIjoiMTA3OCIsIlNoYXBlIjoxLCJTaGFwZVRoaWNrbmVzcyI6MCwiRHVyYXRpb25Gb3JtYXQiOjAsIkluY2x1ZGVOb25Xb3JraW5nRGF5c0luRHVyYXRpb24iOmZhbHNlLCJQZXJjZW50YWdlQ29tcGxldGVTdHlsZSI6eyIkaWQiOiIxMDc5IiwiRm9udFNldHRpbmdzIjp7IiRpZCI6IjEwODAiLCJGb250U2l6ZSI6MTAsIkZvbnROYW1lIjoiQ2FsaWJyaSIsIklzQm9sZCI6ZmFsc2UsIklzSXRhbGljIjpmYWxzZSwiSXNVbmRlcmxpbmVkIjpmYWxzZSwiUGFyZW50U3R5bGUiOm51bGx9LCJBdXRvU2l6ZSI6MCwiRm9yZWdyb3VuZCI6eyIkaWQiOiIxMDgxIiwiQ29sb3IiOnsiJGlkIjoiMTA4Mi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MDgzIiwiVG9wIjowLjAsIkxlZnQiOjAuMCwiUmlnaHQiOjAuMCwiQm90dG9tIjowLjB9LCJQYWRkaW5nIjp7IiRpZCI6IjEwODQiLCJUb3AiOjAuMCwiTGVmdCI6MC4wLCJSaWdodCI6MC4wLCJCb3R0b20iOjAuMH0sIkJhY2tncm91bmQiOnsiJGlkIjoiMTA4NSIsIkNvbG9yIjp7IiRpZCI6IjEwODYiLCJBIjo4OSwiUiI6MCwiRyI6MCwiQiI6MH19LCJJc1Zpc2libGUiOnRydWUsIldpZHRoIjowLjAsIkhlaWdodCI6MC4wLCJCb3JkZXJTdHlsZSI6eyIkaWQiOiIxMDg3IiwiTGluZUNvbG9yIjpudWxsLCJMaW5lV2VpZ2h0IjowLjAsIkxpbmVUeXBlIjowLCJQYXJlbnRTdHlsZSI6bnVsbH0sIlBhcmVudFN0eWxlIjpudWxsfSwiRHVyYXRpb25TdHlsZSI6eyIkaWQiOiIxMDg4IiwiRm9udFNldHRpbmdzIjp7IiRpZCI6IjEwODkiLCJGb250U2l6ZSI6MTAsIkZvbnROYW1lIjoiQ2FsaWJyaSIsIklzQm9sZCI6ZmFsc2UsIklzSXRhbGljIjpmYWxzZSwiSXNVbmRlcmxpbmVkIjpmYWxzZSwiUGFyZW50U3R5bGUiOm51bGx9LCJBdXRvU2l6ZSI6MCwiRm9yZWdyb3VuZCI6eyIkaWQiOiIxMDkwIiwiQ29sb3IiOnsiJGlkIjoiMTA5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wOTIiLCJUb3AiOjAuMCwiTGVmdCI6MC4wLCJSaWdodCI6MC4wLCJCb3R0b20iOjAuMH0sIlBhZGRpbmciOnsiJGlkIjoiMTA5MyIsIlRvcCI6MC4wLCJMZWZ0IjowLjAsIlJpZ2h0IjowLjAsIkJvdHRvbSI6MC4wfSwiQmFja2dyb3VuZCI6eyIkaWQiOiIxMDk0IiwiQ29sb3IiOnsiJGlkIjoiMTA5NSIsIkEiOjI1NSwiUiI6MjM3LCJHIjoxMjUsIkIiOjQ5fX0sIklzVmlzaWJsZSI6dHJ1ZSwiV2lkdGgiOjAuMCwiSGVpZ2h0IjowLjAsIkJvcmRlclN0eWxlIjp7IiRpZCI6IjEwOTYiLCJMaW5lQ29sb3IiOm51bGwsIkxpbmVXZWlnaHQiOjAuMCwiTGluZVR5cGUiOjAsIlBhcmVudFN0eWxlIjpudWxsfSwiUGFyZW50U3R5bGUiOm51bGx9LCJIb3Jpem9udGFsQ29ubmVjdG9yU3R5bGUiOnsiJGlkIjoiMTA5NyIsIkxpbmVDb2xvciI6eyIkaWQiOiIxMDk4IiwiJHR5cGUiOiJOTFJFLkNvbW1vbi5Eb20uU29saWRDb2xvckJydXNoLCBOTFJFLkNvbW1vbiIsIkNvbG9yIjp7IiRpZCI6IjEwOTkiLCJBIjoyNTUsIlIiOjAsIkciOjAsIkIiOjB9fSwiTGluZVdlaWdodCI6MC4wLCJMaW5lVHlwZSI6MCwiUGFyZW50U3R5bGUiOm51bGx9LCJWZXJ0aWNhbENvbm5lY3RvclN0eWxlIjp7IiRpZCI6IjExMDAiLCJMaW5lQ29sb3IiOnsiJGlkIjoiMTEwMSIsIiR0eXBlIjoiTkxSRS5Db21tb24uRG9tLlNvbGlkQ29sb3JCcnVzaCwgTkxSRS5Db21tb24iLCJDb2xvciI6eyIkaWQiOiIxMTAy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dHJ1ZSwiUGVyY2VudGFnZUNvbXBsZXRlU2hhcGVPcGFjaXR5IjozNSwiQmFzZWxpbmVTdHlsZSI6eyIkaWQiOiIxMTAzIiwiU2hhcGVTdHlsZSI6eyIkaWQiOiIxMTA0IiwiTWFyZ2luIjp7IiRpZCI6IjExMDUiLCJUb3AiOjAuMCwiTGVmdCI6MC4wLCJSaWdodCI6MC4wLCJCb3R0b20iOjAuMH0sIlBhZGRpbmciOnsiJGlkIjoiMTEwNiIsIlRvcCI6MC4wLCJMZWZ0IjowLjAsIlJpZ2h0IjowLjAsIkJvdHRvbSI6MC4wfSwiQmFja2dyb3VuZCI6eyIkaWQiOiIxMTA3IiwiQ29sb3IiOnsiJGlkIjoiMTEwOCIsIkEiOjE1MywiUiI6MCwiRyI6MCwiQiI6MH19LCJJc1Zpc2libGUiOnRydWUsIldpZHRoIjowLjAsIkhlaWdodCI6MC4wLCJCb3JkZXJTdHlsZSI6bnVsbCwiUGFyZW50U3R5bGUiOm51bGx9LCJNYXJnaW4iOnsiJGlkIjoiMTEwOSIsIlRvcCI6MC4wLCJMZWZ0IjowLjAsIlJpZ2h0IjowLjAsIkJvdHRvbSI6MC4wfSwiUGFkZGluZyI6eyIkaWQiOiIxMTEwIiwiVG9wIjowLjAsIkxlZnQiOjAuMCwiUmlnaHQiOjAuMCwiQm90dG9tIjowLjB9LCJCYWNrZ3JvdW5kIjpudWxsLCJJc1Zpc2libGUiOnRydWUsIldpZHRoIjowLjAsIkhlaWdodCI6MC4wLCJCb3JkZXJTdHlsZSI6bnVsbCwiUGFyZW50U3R5bGUiOm51bGx9LCJTaGFwZVN0eWxlIjp7IiRpZCI6IjExMTEiLCJNYXJnaW4iOnsiJGlkIjoiMTExMiIsIlRvcCI6MC4wLCJMZWZ0Ijo0LjAsIlJpZ2h0Ijo0LjAsIkJvdHRvbSI6MC4wfSwiUGFkZGluZyI6eyIkaWQiOiIxMTEzIiwiVG9wIjowLjAsIkxlZnQiOjAuMCwiUmlnaHQiOjAuMCwiQm90dG9tIjowLjB9LCJCYWNrZ3JvdW5kIjp7IiRpZCI6IjExMTQiLCJDb2xvciI6eyIkaWQiOiIxMTE1IiwiQSI6MjU1LCJSIjoyMzMsIkciOjExMywiQiI6NTB9fSwiSXNWaXNpYmxlIjp0cnVlLCJXaWR0aCI6MC4wLCJIZWlnaHQiOjEwLjAsIkJvcmRlclN0eWxlIjp7IiRpZCI6IjExMTYiLCJMaW5lQ29sb3IiOnsiJGlkIjoiMTExNyIsIiR0eXBlIjoiTkxSRS5Db21tb24uRG9tLlNvbGlkQ29sb3JCcnVzaCwgTkxSRS5Db21tb24iLCJDb2xvciI6eyIkaWQiOiIxMTE4IiwiQSI6MjU1LCJSIjoyMzQsIkciOjIyLCJCIjozMH19LCJMaW5lV2VpZ2h0IjowLjAsIkxpbmVUeXBlIjowLCJQYXJlbnRTdHlsZSI6bnVsbH0sIlBhcmVudFN0eWxlIjpudWxsfSwiVGl0bGVTdHlsZSI6eyIkaWQiOiIxMTE5IiwiRm9udFNldHRpbmdzIjp7IiRpZCI6IjExMjAiLCJGb250U2l6ZSI6MTEsIkZvbnROYW1lIjoiQ2FsaWJyaSIsIklzQm9sZCI6ZmFsc2UsIklzSXRhbGljIjpmYWxzZSwiSXNVbmRlcmxpbmVkIjpmYWxzZSwiUGFyZW50U3R5bGUiOm51bGx9LCJBdXRvU2l6ZSI6MCwiRm9yZWdyb3VuZCI6eyIkaWQiOiIxMTIxIiwiQ29sb3IiOnsiJGlkIjoiMTEyM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MTIzIiwiVG9wIjowLjAsIkxlZnQiOjAuMCwiUmlnaHQiOjAuMCwiQm90dG9tIjowLjB9LCJQYWRkaW5nIjp7IiRpZCI6IjExMjQiLCJUb3AiOjAuMCwiTGVmdCI6MC4wLCJSaWdodCI6MC4wLCJCb3R0b20iOjAuMH0sIkJhY2tncm91bmQiOnsiJGlkIjoiMTEyNSIsIkNvbG9yIjp7IiRpZCI6IjExMjYiLCJBIjowLCJSIjoyNTUsIkciOjI1NSwiQiI6MjU1fX0sIklzVmlzaWJsZSI6dHJ1ZSwiV2lkdGgiOjAuMCwiSGVpZ2h0IjowLjAsIkJvcmRlclN0eWxlIjp7IiRpZCI6IjExMjciLCJMaW5lQ29sb3IiOm51bGwsIkxpbmVXZWlnaHQiOjAuMCwiTGluZVR5cGUiOjAsIlBhcmVudFN0eWxlIjpudWxsfSwiUGFyZW50U3R5bGUiOm51bGx9LCJEYXRlU3R5bGUiOnsiJGlkIjoiMTEyOCIsIkZvbnRTZXR0aW5ncyI6eyIkaWQiOiIxMTI5IiwiRm9udFNpemUiOjEwLCJGb250TmFtZSI6IkNhbGlicmkiLCJJc0JvbGQiOmZhbHNlLCJJc0l0YWxpYyI6ZmFsc2UsIklzVW5kZXJsaW5lZCI6ZmFsc2UsIlBhcmVudFN0eWxlIjpudWxsfSwiQXV0b1NpemUiOjAsIkZvcmVncm91bmQiOnsiJGlkIjoiMTEzMCIsIkNvbG9yIjp7IiRpZCI6IjExMzEiLCJBIjoyNTUsIlIiOjAsIkciOjE2NywiQiI6NzB9fSwiTWF4V2lkdGgiOjIwMC4wLCJNYXhIZWlnaHQiOiJJbmZpbml0eSIsIlNtYXJ0Rm9yZWdyb3VuZElzQWN0aXZlIjpmYWxzZSwiSG9yaXpvbnRhbEFsaWdubWVudCI6MiwiVmVydGljYWxBbGlnbm1lbnQiOjEsIlNtYXJ0Rm9yZWdyb3VuZCI6bnVsbCwiQmFja2dyb3VuZEZpbGxUeXBlIjowLCJNYXJnaW4iOnsiJGlkIjoiMTEzMiIsIlRvcCI6MC4wLCJMZWZ0IjowLjAsIlJpZ2h0IjowLjAsIkJvdHRvbSI6MC4wfSwiUGFkZGluZyI6eyIkaWQiOiIxMTMzIiwiVG9wIjowLjAsIkxlZnQiOjAuMCwiUmlnaHQiOjAuMCwiQm90dG9tIjowLjB9LCJCYWNrZ3JvdW5kIjp7IiRpZCI6IjExMzQiLCJDb2xvciI6eyIkaWQiOiIxMTM1IiwiQSI6MCwiUiI6MjU1LCJHIjoyNTUsIkIiOjI1NX19LCJJc1Zpc2libGUiOnRydWUsIldpZHRoIjowLjAsIkhlaWdodCI6MC4wLCJCb3JkZXJTdHlsZSI6eyIkaWQiOiIxMTM2IiwiTGluZUNvbG9yIjpudWxsLCJMaW5lV2VpZ2h0IjowLjAsIkxpbmVUeXBlIjowLCJQYXJlbnRTdHlsZSI6bnVsbH0sIlBhcmVudFN0eWxlIjpudWxsfSwiRGF0ZUZvcm1hdCI6eyIkaWQiOiIxMTM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xMzgiLCJGb3JtYXQiOjAsIklzVmlzaWJsZSI6ZmFsc2UsIkxhc3RLbm93blZpc2liaWxpdHlTdGF0ZSI6ZmFsc2V9LCJJc1Zpc2libGUiOnRydWUsIlBhcmVudFN0eWxlIjpudWxsfSwiSW5kZXgiOjYsIlNtYXJ0RHVyYXRpb25BY3RpdmF0ZWQiOmZhbHNlLCJEYXRlRm9ybWF0Ijp7IiRyZWYiOiIxMTM3In0sIldlZWtOdW1iZXJpbmciOnsiJGlkIjoiMTEzOSIsIkZvcm1hdCI6MCwiSXNWaXNpYmxlIjpmYWxzZSwiTGFzdEtub3duVmlzaWJpbGl0eVN0YXRlIjpmYWxzZX0sIkJhc2VsaW5lRGF0YSI6eyIkaWQiOiIxMTQwIiwiU3RhcnREYXRlIjoiMjAyNS0xMC0yMlQwMDowMDowMCIsIkVuZERhdGUiOiIyMDI1LTExLTEwVDIzOjU5OjAwIn0sIklkIjoiZmUzMGQ4ZmQtOTZkMi00ZjMyLWExODUtNjNkYTI5Y2IzMWI0IiwiSW1wb3J0SWQiOm51bGwsIlRpdGxlIjoiUm91Z2gtaW4gcGx1bWJpbmciLCJOb3RlIjpudWxsLCJIeXBlcmxpbmsiOnsiJGlkIjoiMTE0MSIsIkFkZHJlc3MiOiIiLCJTdWJBZGRyZXNzIjoiIn0sIklzQ2hhbmdlZCI6ZmFsc2UsIklzTmV3IjpmYWxzZX19XSwiX21pbGVzdG9uZXMiOltdLCJJZCI6IjAwMDAwMDAwLTAwMDAtMDAwMC0wMDAwLTAwMDAwMDAwMDAwMCIsIklzU2luZ2xlSXRlbVJvdyI6dHJ1ZX0seyIkaWQiOiIxMTQyIiwiX3Rhc2tzIjpbeyIkaWQiOiIxMTQzIiwiX2F0dGFjaGVkTWlsZXN0b25lcyI6W10sIlRhc2tEZWZpbml0aW9uIjp7IiRpZCI6IjExNDQiLCJHcm91cE5hbWUiOm51bGwsIlN0YXJ0RGF0ZSI6IjIwMjUtMTEtMTVUMDA6MDA6MDBaIiwiRW5kRGF0ZSI6IjIwMjUtMTEtMjVUMjM6NTk6MDBaIiwiUGVyY2VudGFnZUNvbXBsZXRlIjowLjAsIlN0eWxlIjp7IiRpZCI6IjExNDUiLCJTaGFwZSI6MSwiU2hhcGVUaGlja25lc3MiOjAsIkR1cmF0aW9uRm9ybWF0IjowLCJJbmNsdWRlTm9uV29ya2luZ0RheXNJbkR1cmF0aW9uIjpmYWxzZSwiUGVyY2VudGFnZUNvbXBsZXRlU3R5bGUiOnsiJGlkIjoiMTE0NiIsIkZvbnRTZXR0aW5ncyI6eyIkaWQiOiIxMTQ3IiwiRm9udFNpemUiOjEwLCJGb250TmFtZSI6IkNhbGlicmkiLCJJc0JvbGQiOmZhbHNlLCJJc0l0YWxpYyI6ZmFsc2UsIklzVW5kZXJsaW5lZCI6ZmFsc2UsIlBhcmVudFN0eWxlIjpudWxsfSwiQXV0b1NpemUiOjAsIkZvcmVncm91bmQiOnsiJGlkIjoiMTE0OCIsIkNvbG9yIjp7IiRpZCI6IjExNDk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E1MCIsIlRvcCI6MC4wLCJMZWZ0IjowLjAsIlJpZ2h0IjowLjAsIkJvdHRvbSI6MC4wfSwiUGFkZGluZyI6eyIkaWQiOiIxMTUxIiwiVG9wIjowLjAsIkxlZnQiOjAuMCwiUmlnaHQiOjAuMCwiQm90dG9tIjowLjB9LCJCYWNrZ3JvdW5kIjp7IiRpZCI6IjExNTIiLCJDb2xvciI6eyIkaWQiOiIxMTUzIiwiQSI6ODksIlIiOjAsIkciOjAsIkIiOjB9fSwiSXNWaXNpYmxlIjp0cnVlLCJXaWR0aCI6MC4wLCJIZWlnaHQiOjAuMCwiQm9yZGVyU3R5bGUiOnsiJGlkIjoiMTE1NCIsIkxpbmVDb2xvciI6bnVsbCwiTGluZVdlaWdodCI6MC4wLCJMaW5lVHlwZSI6MCwiUGFyZW50U3R5bGUiOm51bGx9LCJQYXJlbnRTdHlsZSI6bnVsbH0sIkR1cmF0aW9uU3R5bGUiOnsiJGlkIjoiMTE1NSIsIkZvbnRTZXR0aW5ncyI6eyIkaWQiOiIxMTU2IiwiRm9udFNpemUiOjEwLCJGb250TmFtZSI6IkNhbGlicmkiLCJJc0JvbGQiOmZhbHNlLCJJc0l0YWxpYyI6ZmFsc2UsIklzVW5kZXJsaW5lZCI6ZmFsc2UsIlBhcmVudFN0eWxlIjpudWxsfSwiQXV0b1NpemUiOjAsIkZvcmVncm91bmQiOnsiJGlkIjoiMTE1NyIsIkNvbG9yIjp7IiRpZCI6IjExNTg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TU5IiwiVG9wIjowLjAsIkxlZnQiOjAuMCwiUmlnaHQiOjAuMCwiQm90dG9tIjowLjB9LCJQYWRkaW5nIjp7IiRpZCI6IjExNjAiLCJUb3AiOjAuMCwiTGVmdCI6MC4wLCJSaWdodCI6MC4wLCJCb3R0b20iOjAuMH0sIkJhY2tncm91bmQiOnsiJGlkIjoiMTE2MSIsIkNvbG9yIjp7IiRpZCI6IjExNjIiLCJBIjoyNTUsIlIiOjIzNywiRyI6MTI1LCJCIjo0OX19LCJJc1Zpc2libGUiOnRydWUsIldpZHRoIjowLjAsIkhlaWdodCI6MC4wLCJCb3JkZXJTdHlsZSI6eyIkaWQiOiIxMTYzIiwiTGluZUNvbG9yIjpudWxsLCJMaW5lV2VpZ2h0IjowLjAsIkxpbmVUeXBlIjowLCJQYXJlbnRTdHlsZSI6bnVsbH0sIlBhcmVudFN0eWxlIjpudWxsfSwiSG9yaXpvbnRhbENvbm5lY3RvclN0eWxlIjp7IiRpZCI6IjExNjQiLCJMaW5lQ29sb3IiOnsiJGlkIjoiMTE2NSIsIiR0eXBlIjoiTkxSRS5Db21tb24uRG9tLlNvbGlkQ29sb3JCcnVzaCwgTkxSRS5Db21tb24iLCJDb2xvciI6eyIkaWQiOiIxMTY2IiwiQSI6MjU1LCJSIjowLCJHIjowLCJCIjowfX0sIkxpbmVXZWlnaHQiOjAuMCwiTGluZVR5cGUiOjAsIlBhcmVudFN0eWxlIjpudWxsfSwiVmVydGljYWxDb25uZWN0b3JTdHlsZSI6eyIkaWQiOiIxMTY3IiwiTGluZUNvbG9yIjp7IiRpZCI6IjExNjgiLCIkdHlwZSI6Ik5MUkUuQ29tbW9uLkRvbS5Tb2xpZENvbG9yQnJ1c2gsIE5MUkUuQ29tbW9uIiwiQ29sb3IiOnsiJGlkIjoiMTE2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nRydWUsIlBlcmNlbnRhZ2VDb21wbGV0ZVNoYXBlT3BhY2l0eSI6MzUsIkJhc2VsaW5lU3R5bGUiOnsiJGlkIjoiMTE3MCIsIlNoYXBlU3R5bGUiOnsiJGlkIjoiMTE3MSIsIk1hcmdpbiI6eyIkaWQiOiIxMTcyIiwiVG9wIjowLjAsIkxlZnQiOjAuMCwiUmlnaHQiOjAuMCwiQm90dG9tIjowLjB9LCJQYWRkaW5nIjp7IiRpZCI6IjExNzMiLCJUb3AiOjAuMCwiTGVmdCI6MC4wLCJSaWdodCI6MC4wLCJCb3R0b20iOjAuMH0sIkJhY2tncm91bmQiOnsiJGlkIjoiMTE3NCIsIkNvbG9yIjp7IiRpZCI6IjExNzUiLCJBIjoxNTMsIlIiOjAsIkciOjAsIkIiOjB9fSwiSXNWaXNpYmxlIjp0cnVlLCJXaWR0aCI6MC4wLCJIZWlnaHQiOjAuMCwiQm9yZGVyU3R5bGUiOm51bGwsIlBhcmVudFN0eWxlIjpudWxsfSwiTWFyZ2luIjp7IiRpZCI6IjExNzYiLCJUb3AiOjAuMCwiTGVmdCI6MC4wLCJSaWdodCI6MC4wLCJCb3R0b20iOjAuMH0sIlBhZGRpbmciOnsiJGlkIjoiMTE3NyIsIlRvcCI6MC4wLCJMZWZ0IjowLjAsIlJpZ2h0IjowLjAsIkJvdHRvbSI6MC4wfSwiQmFja2dyb3VuZCI6bnVsbCwiSXNWaXNpYmxlIjp0cnVlLCJXaWR0aCI6MC4wLCJIZWlnaHQiOjAuMCwiQm9yZGVyU3R5bGUiOm51bGwsIlBhcmVudFN0eWxlIjpudWxsfSwiU2hhcGVTdHlsZSI6eyIkaWQiOiIxMTc4IiwiTWFyZ2luIjp7IiRpZCI6IjExNzkiLCJUb3AiOjAuMCwiTGVmdCI6NC4wLCJSaWdodCI6NC4wLCJCb3R0b20iOjAuMH0sIlBhZGRpbmciOnsiJGlkIjoiMTE4MCIsIlRvcCI6MC4wLCJMZWZ0IjowLjAsIlJpZ2h0IjowLjAsIkJvdHRvbSI6MC4wfSwiQmFja2dyb3VuZCI6eyIkaWQiOiIxMTgxIiwiQ29sb3IiOnsiJGlkIjoiMTE4MiIsIkEiOjI1NSwiUiI6MjMzLCJHIjoxMTMsIkIiOjUwfX0sIklzVmlzaWJsZSI6dHJ1ZSwiV2lkdGgiOjAuMCwiSGVpZ2h0IjoxMC4wLCJCb3JkZXJTdHlsZSI6eyIkaWQiOiIxMTgzIiwiTGluZUNvbG9yIjp7IiRpZCI6IjExODQiLCIkdHlwZSI6Ik5MUkUuQ29tbW9uLkRvbS5Tb2xpZENvbG9yQnJ1c2gsIE5MUkUuQ29tbW9uIiwiQ29sb3IiOnsiJGlkIjoiMTE4NSIsIkEiOjI1NSwiUiI6MjM0LCJHIjoyMiwiQiI6MzB9fSwiTGluZVdlaWdodCI6MC4wLCJMaW5lVHlwZSI6MCwiUGFyZW50U3R5bGUiOm51bGx9LCJQYXJlbnRTdHlsZSI6bnVsbH0sIlRpdGxlU3R5bGUiOnsiJGlkIjoiMTE4NiIsIkZvbnRTZXR0aW5ncyI6eyIkaWQiOiIxMTg3IiwiRm9udFNpemUiOjExLCJGb250TmFtZSI6IkNhbGlicmkiLCJJc0JvbGQiOmZhbHNlLCJJc0l0YWxpYyI6ZmFsc2UsIklzVW5kZXJsaW5lZCI6ZmFsc2UsIlBhcmVudFN0eWxlIjpudWxsfSwiQXV0b1NpemUiOjAsIkZvcmVncm91bmQiOnsiJGlkIjoiMTE4OCIsIkNvbG9yIjp7IiRpZCI6IjExODk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E5MCIsIlRvcCI6MC4wLCJMZWZ0IjowLjAsIlJpZ2h0IjowLjAsIkJvdHRvbSI6MC4wfSwiUGFkZGluZyI6eyIkaWQiOiIxMTkxIiwiVG9wIjowLjAsIkxlZnQiOjAuMCwiUmlnaHQiOjAuMCwiQm90dG9tIjowLjB9LCJCYWNrZ3JvdW5kIjp7IiRpZCI6IjExOTIiLCJDb2xvciI6eyIkaWQiOiIxMTkzIiwiQSI6MCwiUiI6MjU1LCJHIjoyNTUsIkIiOjI1NX19LCJJc1Zpc2libGUiOnRydWUsIldpZHRoIjowLjAsIkhlaWdodCI6MC4wLCJCb3JkZXJTdHlsZSI6eyIkaWQiOiIxMTk0IiwiTGluZUNvbG9yIjpudWxsLCJMaW5lV2VpZ2h0IjowLjAsIkxpbmVUeXBlIjowLCJQYXJlbnRTdHlsZSI6bnVsbH0sIlBhcmVudFN0eWxlIjpudWxsfSwiRGF0ZVN0eWxlIjp7IiRpZCI6IjExOTUiLCJGb250U2V0dGluZ3MiOnsiJGlkIjoiMTE5NiIsIkZvbnRTaXplIjoxMCwiRm9udE5hbWUiOiJDYWxpYnJpIiwiSXNCb2xkIjpmYWxzZSwiSXNJdGFsaWMiOmZhbHNlLCJJc1VuZGVybGluZWQiOmZhbHNlLCJQYXJlbnRTdHlsZSI6bnVsbH0sIkF1dG9TaXplIjowLCJGb3JlZ3JvdW5kIjp7IiRpZCI6IjExOTciLCJDb2xvciI6eyIkaWQiOiIxMTk4IiwiQSI6MjU1LCJSIjowLCJHIjoxNjcsIkIiOjcwfX0sIk1heFdpZHRoIjoyMDAuMCwiTWF4SGVpZ2h0IjoiSW5maW5pdHkiLCJTbWFydEZvcmVncm91bmRJc0FjdGl2ZSI6ZmFsc2UsIkhvcml6b250YWxBbGlnbm1lbnQiOjIsIlZlcnRpY2FsQWxpZ25tZW50IjoxLCJTbWFydEZvcmVncm91bmQiOm51bGwsIkJhY2tncm91bmRGaWxsVHlwZSI6MCwiTWFyZ2luIjp7IiRpZCI6IjExOTkiLCJUb3AiOjAuMCwiTGVmdCI6MC4wLCJSaWdodCI6MC4wLCJCb3R0b20iOjAuMH0sIlBhZGRpbmciOnsiJGlkIjoiMTIwMCIsIlRvcCI6MC4wLCJMZWZ0IjowLjAsIlJpZ2h0IjowLjAsIkJvdHRvbSI6MC4wfSwiQmFja2dyb3VuZCI6eyIkaWQiOiIxMjAxIiwiQ29sb3IiOnsiJGlkIjoiMTIwMiIsIkEiOjAsIlIiOjI1NSwiRyI6MjU1LCJCIjoyNTV9fSwiSXNWaXNpYmxlIjp0cnVlLCJXaWR0aCI6MC4wLCJIZWlnaHQiOjAuMCwiQm9yZGVyU3R5bGUiOnsiJGlkIjoiMTIwMyIsIkxpbmVDb2xvciI6bnVsbCwiTGluZVdlaWdodCI6MC4wLCJMaW5lVHlwZSI6MCwiUGFyZW50U3R5bGUiOm51bGx9LCJQYXJlbnRTdHlsZSI6bnVsbH0sIkRhdGVGb3JtYXQiOnsiJGlkIjoiMTIw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A1IiwiRm9ybWF0IjowLCJJc1Zpc2libGUiOmZhbHNlLCJMYXN0S25vd25WaXNpYmlsaXR5U3RhdGUiOmZhbHNlfSwiSXNWaXNpYmxlIjp0cnVlLCJQYXJlbnRTdHlsZSI6bnVsbH0sIkluZGV4Ijo3LCJTbWFydER1cmF0aW9uQWN0aXZhdGVkIjpmYWxzZSwiRGF0ZUZvcm1hdCI6eyIkcmVmIjoiMTIwNCJ9LCJXZWVrTnVtYmVyaW5nIjp7IiRpZCI6IjEyMDYiLCJGb3JtYXQiOjAsIklzVmlzaWJsZSI6ZmFsc2UsIkxhc3RLbm93blZpc2liaWxpdHlTdGF0ZSI6ZmFsc2V9LCJCYXNlbGluZURhdGEiOnsiJGlkIjoiMTIwNyIsIlN0YXJ0RGF0ZSI6IjIwMjUtMTEtMTVUMDA6MDA6MDAiLCJFbmREYXRlIjoiMjAyNS0xMS0yNVQyMzo1OTowMCJ9LCJJZCI6IjBlZWExZDM0LWI5NmUtNGI0Ni05ZjliLTcxZDljMTU4M2VlZCIsIkltcG9ydElkIjpudWxsLCJUaXRsZSI6Ikluc3RhbGwgZml4dHVyZXMgJiBjb25uZWN0aW9ucyIsIk5vdGUiOm51bGwsIkh5cGVybGluayI6eyIkaWQiOiIxMjA4IiwiQWRkcmVzcyI6IiIsIlN1YkFkZHJlc3MiOiIifSwiSXNDaGFuZ2VkIjpmYWxzZSwiSXNOZXciOmZhbHNlfX1dLCJfbWlsZXN0b25lcyI6W10sIklkIjoiMDAwMDAwMDAtMDAwMC0wMDAwLTAwMDAtMDAwMDAwMDAwMDAwIiwiSXNTaW5nbGVJdGVtUm93Ijp0cnVlfV0sIkluZGV4IjowLCJJZCI6ImUwN2ZmZGNkLWVkMzMtNDI3Zi1iNmU2LTYyMTM2ZWMxNDA3ZCIsIkhlYWRlclRleHQiOm51bGwsIklzRGVmYXVsdCI6dHJ1ZSwiU3R5bGUiOnsiJGlkIjoiMTIwOSIsIkhlYWRlclN0eWxlIjp7IiRpZCI6IjEyMTAiLCJUZXh0U3R5bGUiOnsiJGlkIjoiMTIxMSIsIkZvbnRTZXR0aW5ncyI6eyIkaWQiOiIxMjEyIiwiRm9udFNpemUiOjExLCJGb250TmFtZSI6IkNhbGlicmkiLCJJc0JvbGQiOmZhbHNlLCJJc0l0YWxpYyI6ZmFsc2UsIklzVW5kZXJsaW5lZCI6ZmFsc2UsIlBhcmVudFN0eWxlIjpudWxsfSwiQXV0b1NpemUiOjIsIkZvcmVncm91bmQiOnsiJGlkIjoiMTIxMyIsIkNvbG9yIjp7IiRpZCI6IjEyMTQiLCJBIjoyNTUsIlIiOjAsIkciOjAsIkIiOjB9fSwiTWF4V2lkdGgiOjAuMCwiTWF4SGVpZ2h0IjoiSW5maW5pdHkiLCJTbWFydEZvcmVncm91bmRJc0FjdGl2ZSI6ZmFsc2UsIkhvcml6b250YWxBbGlnbm1lbnQiOjAsIlZlcnRpY2FsQWxpZ25tZW50IjowLCJTbWFydEZvcmVncm91bmQiOm51bGwsIkJhY2tncm91bmRGaWxsVHlwZSI6MCwiTWFyZ2luIjp7IiRpZCI6IjEyMTUiLCJUb3AiOjAuMCwiTGVmdCI6MC4wLCJSaWdodCI6MC4wLCJCb3R0b20iOjAuMH0sIlBhZGRpbmciOnsiJGlkIjoiMTIxNiIsIlRvcCI6MC4wLCJMZWZ0IjowLjAsIlJpZ2h0IjowLjAsIkJvdHRvbSI6MC4wfSwiQmFja2dyb3VuZCI6eyIkaWQiOiIxMjE3IiwiQ29sb3IiOnsiJGlkIjoiMTIxOCIsIkEiOjI1NSwiUiI6MCwiRyI6MCwiQiI6MH19LCJJc1Zpc2libGUiOnRydWUsIldpZHRoIjowLjAsIkhlaWdodCI6MC4wLCJCb3JkZXJTdHlsZSI6bnVsbCwiUGFyZW50U3R5bGUiOm51bGx9LCJSZWN0YW5nbGVTdHlsZSI6eyIkaWQiOiIxMjE5IiwiTWFyZ2luIjp7IiRpZCI6IjEyMjAiLCJUb3AiOjAuMCwiTGVmdCI6MC4wLCJSaWdodCI6MC4wLCJCb3R0b20iOjAuMH0sIlBhZGRpbmciOnsiJGlkIjoiMTIyMSIsIlRvcCI6MC4wLCJMZWZ0IjowLjAsIlJpZ2h0IjowLjAsIkJvdHRvbSI6MC4wfSwiQmFja2dyb3VuZCI6eyIkaWQiOiIxMjIyIiwiQ29sb3IiOnsiJGlkIjoiMTIyMyIsIkEiOjEyNywiUiI6MTUsIkciOjE1OCwiQiI6MjEzfX0sIklzVmlzaWJsZSI6dHJ1ZSwiV2lkdGgiOjAuMCwiSGVpZ2h0IjowLjAsIkJvcmRlclN0eWxlIjp7IiRpZCI6IjEyMjQiLCJMaW5lQ29sb3IiOnsiJGlkIjoiMTIyNSIsIiR0eXBlIjoiTkxSRS5Db21tb24uRG9tLlNvbGlkQ29sb3JCcnVzaCwgTkxSRS5Db21tb24iLCJDb2xvciI6eyIkaWQiOiIxMjI2IiwiQSI6MjU1LCJSIjoyNTUsIkciOjAsIkIiOjB9fSwiTGluZVdlaWdodCI6MC4wLCJMaW5lVHlwZSI6MCwiUGFyZW50U3R5bGUiOm51bGx9LCJQYXJlbnRTdHlsZSI6bnVsbH0sIk1hcmdpbiI6eyIkaWQiOiIxMjI3IiwiVG9wIjowLjAsIkxlZnQiOjAuMCwiUmlnaHQiOjAuMCwiQm90dG9tIjowLjB9LCJQYWRkaW5nIjp7IiRpZCI6IjEyMjgiLCJUb3AiOjAuMCwiTGVmdCI6MC4wLCJSaWdodCI6MC4wLCJCb3R0b20iOjAuMH0sIkJhY2tncm91bmQiOm51bGwsIklzVmlzaWJsZSI6dHJ1ZSwiV2lkdGgiOjAuMCwiSGVpZ2h0IjowLjAsIkJvcmRlclN0eWxlIjpudWxsLCJQYXJlbnRTdHlsZSI6bnVsbH0sIkJhY2tncm91bmRTdHlsZSI6eyIkaWQiOiIxMjI5IiwiTWFyZ2luIjp7IiRpZCI6IjEyMzAiLCJUb3AiOjAuMCwiTGVmdCI6MC4wLCJSaWdodCI6MC4wLCJCb3R0b20iOjAuMH0sIlBhZGRpbmciOnsiJGlkIjoiMTIzMSIsIlRvcCI6MC4wLCJMZWZ0IjowLjAsIlJpZ2h0IjowLjAsIkJvdHRvbSI6MC4wfSwiQmFja2dyb3VuZCI6eyIkaWQiOiIxMjMyIiwiQ29sb3IiOnsiJGlkIjoiMTIzMyIsIkEiOjUxLCJSIjoyMDAsIkciOjIwMCwiQiI6MjAwfX0sIklzVmlzaWJsZSI6dHJ1ZSwiV2lkdGgiOjAuMCwiSGVpZ2h0IjowLjAsIkJvcmRlclN0eWxlIjp7IiRpZCI6IjEyMzQiLCJMaW5lQ29sb3IiOnsiJGlkIjoiMTIzNSIsIiR0eXBlIjoiTkxSRS5Db21tb24uRG9tLlNvbGlkQ29sb3JCcnVzaCwgTkxSRS5Db21tb24iLCJDb2xvciI6eyIkaWQiOiIxMjM2IiwiQSI6MjU1LCJSIjoyMzQsIkciOjIyLCJCIjozMH19LCJMaW5lV2VpZ2h0IjowLjAsIkxpbmVUeXBlIjowLCJQYXJlbnRTdHlsZSI6bnVsbH0sIlBhcmVudFN0eWxlIjpudWxsfSwiTWFyZ2luIjp7IiRpZCI6IjEyMzciLCJUb3AiOjAuMCwiTGVmdCI6MC4wLCJSaWdodCI6MC4wLCJCb3R0b20iOjAuMH0sIlBhZGRpbmciOnsiJGlkIjoiMTIzOCIsIlRvcCI6MC4wLCJMZWZ0IjowLjAsIlJpZ2h0IjowLjAsIkJvdHRvbSI6MC4wfSwiSXNWaXNpYmxlIjp0cnVlLCJXaWR0aCI6MC4wLCJIZWlnaHQiOjAuMCwiQm9yZGVyU3R5bGUiOnsiJGlkIjoiMTIzOSIsIkxpbmVDb2xvciI6bnVsbCwiTGluZVdlaWdodCI6MC4wLCJMaW5lVHlwZSI6MCwiUGFyZW50U3R5bGUiOm51bGx9LCJQYXJlbnRTdHlsZSI6bnVsbH19XSwiSWQiOiI2OWQyMjI0My1hOTMyLTQ1OGMtOTFhMi1iMGEyOTdjMDkxNWIiLCJJbmRleCI6MywiSGVhZGVyVGV4dCI6IkVsZWN0cmljYWwgJiBwbHVtYmluZyIsIlN0eWxlIjp7IiRpZCI6IjEyNDAiLCJTdHlsZUlkIjoiMDcwMmRlYTgtYzExNC00ZDcxLWJlNDAtY2QzMDYyYzQ2OTcwIiwiSGVhZGVyU3R5bGUiOnsiJGlkIjoiMTI0MSIsIlRleHRJc1ZlcnRpY2FsIjpmYWxzZSwiVGV4dFN0eWxlIjp7IiRpZCI6IjEyNDIiLCJGb250U2V0dGluZ3MiOnsiJGlkIjoiMTI0MyIsIkZvbnRTaXplIjoxMSwiRm9udE5hbWUiOiJDYWxpYnJpIiwiSXNCb2xkIjpmYWxzZSwiSXNJdGFsaWMiOmZhbHNlLCJJc1VuZGVybGluZWQiOmZhbHNlLCJQYXJlbnRTdHlsZSI6bnVsbH0sIkF1dG9TaXplIjoyLCJGb3JlZ3JvdW5kIjp7IiRpZCI6IjEyNDQiLCJDb2xvciI6eyIkaWQiOiIxMjQ1IiwiQSI6MjU1LCJSIjoyNTUsIkciOjI1NSwiQiI6MjU1fX0sIk1heFdpZHRoIjo3MS4wLCJNYXhIZWlnaHQiOiJJbmZpbml0eSIsIlNtYXJ0Rm9yZWdyb3VuZElzQWN0aXZlIjpmYWxzZSwiSG9yaXpvbnRhbEFsaWdubWVudCI6MCwiVmVydGljYWxBbGlnbm1lbnQiOjAsIlNtYXJ0Rm9yZWdyb3VuZCI6bnVsbCwiQmFja2dyb3VuZEZpbGxUeXBlIjowLCJNYXJnaW4iOnsiJGlkIjoiMTI0NiIsIlRvcCI6MC4wLCJMZWZ0IjowLjAsIlJpZ2h0IjowLjAsIkJvdHRvbSI6MC4wfSwiUGFkZGluZyI6eyIkaWQiOiIxMjQ3IiwiVG9wIjowLjAsIkxlZnQiOjAuMCwiUmlnaHQiOjAuMCwiQm90dG9tIjowLjB9LCJCYWNrZ3JvdW5kIjp7IiRpZCI6IjEyNDgiLCJDb2xvciI6eyIkaWQiOiIxMjQ5IiwiQSI6MjU1LCJSIjoyNTUsIkciOjI1NSwiQiI6MjU1fX0sIklzVmlzaWJsZSI6dHJ1ZSwiV2lkdGgiOjAuMCwiSGVpZ2h0IjowLjAsIkJvcmRlclN0eWxlIjpudWxsLCJQYXJlbnRTdHlsZSI6bnVsbH0sIlJlY3RhbmdsZVN0eWxlIjp7IiRpZCI6IjEyNTAiLCJNYXJnaW4iOnsiJGlkIjoiMTI1MSIsIlRvcCI6MC4wLCJMZWZ0IjowLjAsIlJpZ2h0IjowLjAsIkJvdHRvbSI6MC4wfSwiUGFkZGluZyI6eyIkaWQiOiIxMjUyIiwiVG9wIjowLjAsIkxlZnQiOjAuMCwiUmlnaHQiOjAuMCwiQm90dG9tIjowLjB9LCJCYWNrZ3JvdW5kIjp7IiRpZCI6IjEyNTMiLCJDb2xvciI6eyIkaWQiOiIxMjU0IiwiQSI6MjU1LCJSIjo2NCwiRyI6NjQsIkIiOjY0fX0sIklzVmlzaWJsZSI6dHJ1ZSwiV2lkdGgiOjAuMCwiSGVpZ2h0IjowLjAsIkJvcmRlclN0eWxlIjp7IiRpZCI6IjEyNTUiLCJMaW5lQ29sb3IiOnsiJGlkIjoiMTI1NiIsIiR0eXBlIjoiTkxSRS5Db21tb24uRG9tLlNvbGlkQ29sb3JCcnVzaCwgTkxSRS5Db21tb24iLCJDb2xvciI6eyIkaWQiOiIxMjU3IiwiQSI6MjU1LCJSIjoyNTUsIkciOjI1NSwiQiI6MjU1fX0sIkxpbmVXZWlnaHQiOjAuMCwiTGluZVR5cGUiOjAsIlBhcmVudFN0eWxlIjpudWxsfSwiUGFyZW50U3R5bGUiOm51bGx9LCJNYXJnaW4iOnsiJGlkIjoiMTI1OCIsIlRvcCI6MC4wLCJMZWZ0IjowLjAsIlJpZ2h0IjowLjAsIkJvdHRvbSI6MC4wfSwiUGFkZGluZyI6eyIkaWQiOiIxMjU5IiwiVG9wIjowLjAsIkxlZnQiOjAuMCwiUmlnaHQiOjAuMCwiQm90dG9tIjowLjB9LCJCYWNrZ3JvdW5kIjpudWxsLCJJc1Zpc2libGUiOnRydWUsIldpZHRoIjowLjAsIkhlaWdodCI6MC4wLCJCb3JkZXJTdHlsZSI6bnVsbCwiUGFyZW50U3R5bGUiOm51bGx9LCJCYWNrZ3JvdW5kU3R5bGUiOnsiJGlkIjoiMTI2MCIsIk1hcmdpbiI6eyIkaWQiOiIxMjYxIiwiVG9wIjowLjAsIkxlZnQiOjAuMCwiUmlnaHQiOjAuMCwiQm90dG9tIjowLjB9LCJQYWRkaW5nIjp7IiRpZCI6IjEyNjIiLCJUb3AiOjAuMCwiTGVmdCI6MC4wLCJSaWdodCI6MC4wLCJCb3R0b20iOjAuMH0sIkJhY2tncm91bmQiOnsiJGlkIjoiMTI2MyIsIkNvbG9yIjp7IiRpZCI6IjEyNjQiLCJBIjo1MSwiUiI6MjAwLCJHIjoyMDAsIkIiOjIwMH19LCJJc1Zpc2libGUiOnRydWUsIldpZHRoIjowLjAsIkhlaWdodCI6MC4wLCJCb3JkZXJTdHlsZSI6eyIkaWQiOiIxMjY1IiwiTGluZUNvbG9yIjp7IiRpZCI6IjEyNjYiLCIkdHlwZSI6Ik5MUkUuQ29tbW9uLkRvbS5Tb2xpZENvbG9yQnJ1c2gsIE5MUkUuQ29tbW9uIiwiQ29sb3IiOnsiJGlkIjoiMTI2NyIsIkEiOjI1NSwiUiI6MjM0LCJHIjoyMiwiQiI6MzB9fSwiTGluZVdlaWdodCI6MC4wLCJMaW5lVHlwZSI6MCwiUGFyZW50U3R5bGUiOm51bGx9LCJQYXJlbnRTdHlsZSI6bnVsbH0sIklzQWJvdmVUaW1lYmFuZCI6ZmFsc2UsIlNwYWNpbmciOjMsIkRlZmF1bHRTd2ltbGFuZVRhc2tTdHlsZSI6eyIkaWQiOiIxMjY4IiwiJHR5cGUiOiJOTFJFLkNvbW1vbi5Eb20uU3R5bGVzLkV4cGxpY2l0U2V0YWJsZVRhc2tTdHlsZSwgTkxSRS5Db21tb24iLCJTaGFwZSI6MSwiU2hhcGVUaGlja25lc3MiOjAsIkR1cmF0aW9uRm9ybWF0IjowLCJJbmNsdWRlTm9uV29ya2luZ0RheXNJbkR1cmF0aW9uIjpmYWxzZSwiUGVyY2VudGFnZUNvbXBsZXRlU3R5bGUiOnsiJGlkIjoiMTI2OSIsIkZvbnRTZXR0aW5ncyI6eyIkaWQiOiIxMjcwIiwiRm9udFNpemUiOjEwLCJGb250TmFtZSI6IkNhbGlicmkiLCJJc0JvbGQiOmZhbHNlLCJJc0l0YWxpYyI6ZmFsc2UsIklzVW5kZXJsaW5lZCI6ZmFsc2UsIlBhcmVudFN0eWxlIjpudWxsfSwiQXV0b1NpemUiOjAsIkZvcmVncm91bmQiOnsiJGlkIjoiMTI3MSIsIkNvbG9yIjp7IiRpZCI6IjEyNzI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I3MyIsIlRvcCI6MC4wLCJMZWZ0IjowLjAsIlJpZ2h0IjowLjAsIkJvdHRvbSI6MC4wfSwiUGFkZGluZyI6eyIkaWQiOiIxMjc0IiwiVG9wIjowLjAsIkxlZnQiOjAuMCwiUmlnaHQiOjAuMCwiQm90dG9tIjowLjB9LCJCYWNrZ3JvdW5kIjp7IiRpZCI6IjEyNzUiLCJDb2xvciI6eyIkaWQiOiIxMjc2IiwiQSI6ODksIlIiOjAsIkciOjAsIkIiOjB9fSwiSXNWaXNpYmxlIjp0cnVlLCJXaWR0aCI6MC4wLCJIZWlnaHQiOjAuMCwiQm9yZGVyU3R5bGUiOnsiJGlkIjoiMTI3NyIsIkxpbmVDb2xvciI6bnVsbCwiTGluZVdlaWdodCI6MC4wLCJMaW5lVHlwZSI6MCwiUGFyZW50U3R5bGUiOm51bGx9LCJQYXJlbnRTdHlsZSI6bnVsbH0sIkR1cmF0aW9uU3R5bGUiOnsiJGlkIjoiMTI3OCIsIkZvbnRTZXR0aW5ncyI6eyIkaWQiOiIxMjc5IiwiRm9udFNpemUiOjEwLCJGb250TmFtZSI6IkNhbGlicmkiLCJJc0JvbGQiOmZhbHNlLCJJc0l0YWxpYyI6ZmFsc2UsIklzVW5kZXJsaW5lZCI6ZmFsc2UsIlBhcmVudFN0eWxlIjpudWxsfSwiQXV0b1NpemUiOjAsIkZvcmVncm91bmQiOnsiJGlkIjoiMTI4MCIsIkNvbG9yIjp7IiRpZCI6IjEyODE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jgyIiwiVG9wIjowLjAsIkxlZnQiOjAuMCwiUmlnaHQiOjAuMCwiQm90dG9tIjowLjB9LCJQYWRkaW5nIjp7IiRpZCI6IjEyODMiLCJUb3AiOjAuMCwiTGVmdCI6MC4wLCJSaWdodCI6MC4wLCJCb3R0b20iOjAuMH0sIkJhY2tncm91bmQiOnsiJGlkIjoiMTI4NCIsIkNvbG9yIjp7IiRpZCI6IjEyODUiLCJBIjoyNTUsIlIiOjIzNywiRyI6MTI1LCJCIjo0OX19LCJJc1Zpc2libGUiOnRydWUsIldpZHRoIjowLjAsIkhlaWdodCI6MC4wLCJCb3JkZXJTdHlsZSI6eyIkaWQiOiIxMjg2IiwiTGluZUNvbG9yIjpudWxsLCJMaW5lV2VpZ2h0IjowLjAsIkxpbmVUeXBlIjowLCJQYXJlbnRTdHlsZSI6bnVsbH0sIlBhcmVudFN0eWxlIjpudWxsfSwiSG9yaXpvbnRhbENvbm5lY3RvclN0eWxlIjp7IiRpZCI6IjEyODciLCJMaW5lQ29sb3IiOnsiJGlkIjoiMTI4OCIsIiR0eXBlIjoiTkxSRS5Db21tb24uRG9tLlNvbGlkQ29sb3JCcnVzaCwgTkxSRS5Db21tb24iLCJDb2xvciI6eyIkaWQiOiIxMjg5IiwiQSI6MjU1LCJSIjowLCJHIjowLCJCIjowfX0sIkxpbmVXZWlnaHQiOjAuMCwiTGluZVR5cGUiOjAsIlBhcmVudFN0eWxlIjpudWxsfSwiVmVydGljYWxDb25uZWN0b3JTdHlsZSI6eyIkaWQiOiIxMjkwIiwiTGluZUNvbG9yIjp7IiRpZCI6IjEyOTEiLCIkdHlwZSI6Ik5MUkUuQ29tbW9uLkRvbS5Tb2xpZENvbG9yQnJ1c2gsIE5MUkUuQ29tbW9uIiwiQ29sb3IiOnsiJGlkIjoiMTI5M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EyOTMiLCJTaGFwZVN0eWxlIjp7IiRpZCI6IjEyOTQiLCJNYXJnaW4iOnsiJGlkIjoiMTI5NSIsIlRvcCI6MC4wLCJMZWZ0IjowLjAsIlJpZ2h0IjowLjAsIkJvdHRvbSI6MC4wfSwiUGFkZGluZyI6eyIkaWQiOiIxMjk2IiwiVG9wIjowLjAsIkxlZnQiOjAuMCwiUmlnaHQiOjAuMCwiQm90dG9tIjowLjB9LCJCYWNrZ3JvdW5kIjp7IiRpZCI6IjEyOTciLCJDb2xvciI6eyIkaWQiOiIxMjk4IiwiQSI6MTUzLCJSIjowLCJHIjowLCJCIjowfX0sIklzVmlzaWJsZSI6dHJ1ZSwiV2lkdGgiOjAuMCwiSGVpZ2h0IjowLjAsIkJvcmRlclN0eWxlIjp7IiRpZCI6IjEyOTkiLCJMaW5lQ29sb3IiOnsiJGlkIjoiMTMwMCIsIiR0eXBlIjoiTkxSRS5Db21tb24uRG9tLlNvbGlkQ29sb3JCcnVzaCwgTkxSRS5Db21tb24iLCJDb2xvciI6eyIkaWQiOiIxMzAxIiwiQSI6MjU1LCJSIjoyNTUsIkciOjAsIkIiOjB9fSwiTGluZVdlaWdodCI6MC4wLCJMaW5lVHlwZSI6MCwiUGFyZW50U3R5bGUiOm51bGx9LCJQYXJlbnRTdHlsZSI6bnVsbH0sIk1hcmdpbiI6eyIkaWQiOiIxMzAyIiwiVG9wIjowLjAsIkxlZnQiOjAuMCwiUmlnaHQiOjAuMCwiQm90dG9tIjowLjB9LCJQYWRkaW5nIjp7IiRpZCI6IjEzMDMiLCJUb3AiOjAuMCwiTGVmdCI6MC4wLCJSaWdodCI6MC4wLCJCb3R0b20iOjAuMH0sIkJhY2tncm91bmQiOm51bGwsIklzVmlzaWJsZSI6dHJ1ZSwiV2lkdGgiOjAuMCwiSGVpZ2h0IjowLjAsIkJvcmRlclN0eWxlIjpudWxsLCJQYXJlbnRTdHlsZSI6bnVsbH0sIlNoYXBlU3R5bGUiOnsiJGlkIjoiMTMwNCIsIk1hcmdpbiI6eyIkaWQiOiIxMzA1IiwiVG9wIjowLjAsIkxlZnQiOjQuMCwiUmlnaHQiOjQuMCwiQm90dG9tIjowLjB9LCJQYWRkaW5nIjp7IiRpZCI6IjEzMDYiLCJUb3AiOjAuMCwiTGVmdCI6MC4wLCJSaWdodCI6MC4wLCJCb3R0b20iOjAuMH0sIkJhY2tncm91bmQiOnsiJGlkIjoiMTMwNyIsIkNvbG9yIjp7IiRpZCI6IjEzMDgiLCJBIjoyNTUsIlIiOjE1LCJHIjoxNTgsIkIiOjIxM319LCJJc1Zpc2libGUiOnRydWUsIldpZHRoIjowLjAsIkhlaWdodCI6MTAuMCwiQm9yZGVyU3R5bGUiOnsiJGlkIjoiMTMwOSIsIkxpbmVDb2xvciI6eyIkaWQiOiIxMzEwIiwiJHR5cGUiOiJOTFJFLkNvbW1vbi5Eb20uU29saWRDb2xvckJydXNoLCBOTFJFLkNvbW1vbiIsIkNvbG9yIjp7IiRpZCI6IjEzMTEiLCJBIjoyNTUsIlIiOjIzNCwiRyI6MjIsIkIiOjMwfX0sIkxpbmVXZWlnaHQiOjAuMCwiTGluZVR5cGUiOjAsIlBhcmVudFN0eWxlIjpudWxsfSwiUGFyZW50U3R5bGUiOm51bGx9LCJUaXRsZVN0eWxlIjp7IiRpZCI6IjEzMTIiLCJGb250U2V0dGluZ3MiOnsiJGlkIjoiMTMxMyIsIkZvbnRTaXplIjoxMSwiRm9udE5hbWUiOiJDYWxpYnJpIiwiSXNCb2xkIjpmYWxzZSwiSXNJdGFsaWMiOmZhbHNlLCJJc1VuZGVybGluZWQiOmZhbHNlLCJQYXJlbnRTdHlsZSI6bnVsbH0sIkF1dG9TaXplIjowLCJGb3JlZ3JvdW5kIjp7IiRpZCI6IjEzMTQiLCJDb2xvciI6eyIkaWQiOiIxMzE1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zMTYiLCJUb3AiOjAuMCwiTGVmdCI6MC4wLCJSaWdodCI6MC4wLCJCb3R0b20iOjAuMH0sIlBhZGRpbmciOnsiJGlkIjoiMTMxNyIsIlRvcCI6MC4wLCJMZWZ0IjowLjAsIlJpZ2h0IjowLjAsIkJvdHRvbSI6MC4wfSwiQmFja2dyb3VuZCI6eyIkaWQiOiIxMzE4IiwiQ29sb3IiOnsiJGlkIjoiMTMxOSIsIkEiOjI1NSwiUiI6MCwiRyI6MCwiQiI6MH19LCJJc1Zpc2libGUiOnRydWUsIldpZHRoIjowLjAsIkhlaWdodCI6MC4wLCJCb3JkZXJTdHlsZSI6eyIkaWQiOiIxMzIwIiwiTGluZUNvbG9yIjpudWxsLCJMaW5lV2VpZ2h0IjowLjAsIkxpbmVUeXBlIjowLCJQYXJlbnRTdHlsZSI6bnVsbH0sIlBhcmVudFN0eWxlIjpudWxsfSwiRGF0ZVN0eWxlIjp7IiRpZCI6IjEzMjEiLCJGb250U2V0dGluZ3MiOnsiJGlkIjoiMTMyMiIsIkZvbnRTaXplIjoxMCwiRm9udE5hbWUiOiJDYWxpYnJpIiwiSXNCb2xkIjpmYWxzZSwiSXNJdGFsaWMiOmZhbHNlLCJJc1VuZGVybGluZWQiOmZhbHNlLCJQYXJlbnRTdHlsZSI6bnVsbH0sIkF1dG9TaXplIjowLCJGb3JlZ3JvdW5kIjp7IiRpZCI6IjEzMjMiLCJDb2xvciI6eyIkaWQiOiIxMzI0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EzMjUiLCJUb3AiOjAuMCwiTGVmdCI6MC4wLCJSaWdodCI6MC4wLCJCb3R0b20iOjAuMH0sIlBhZGRpbmciOnsiJGlkIjoiMTMyNiIsIlRvcCI6MC4wLCJMZWZ0IjowLjAsIlJpZ2h0IjowLjAsIkJvdHRvbSI6MC4wfSwiQmFja2dyb3VuZCI6eyIkaWQiOiIxMzI3IiwiQ29sb3IiOnsiJGlkIjoiMTMyOCIsIkEiOjI1NSwiUiI6MTQsIkciOjQwLCJCIjo2NX19LCJJc1Zpc2libGUiOnRydWUsIldpZHRoIjowLjAsIkhlaWdodCI6MC4wLCJCb3JkZXJTdHlsZSI6eyIkaWQiOiIxMzI5IiwiTGluZUNvbG9yIjpudWxsLCJMaW5lV2VpZ2h0IjowLjAsIkxpbmVUeXBlIjowLCJQYXJlbnRTdHlsZSI6bnVsbH0sIlBhcmVudFN0eWxlIjpudWxsfSwiRGF0ZUZvcm1hdCI6eyIkaWQiOiIxMzM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MzEiLCJGb3JtYXQiOjAsIklzVmlzaWJsZSI6ZmFsc2UsIkxhc3RLbm93blZpc2liaWxpdHlTdGF0ZSI6ZmFsc2V9LCJJc1Zpc2libGUiOnRydWUsIlBhcmVudFN0eWxlIjpudWxsLCJfZXhwbGljaXRseVNldCI6eyIkaWQiOiIxMzM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zMzMiLCJTaGFwZSI6MSwiQ29ubmVjdG9yTWFyZ2luIjp7IiRpZCI6IjEzMzQiLCJUb3AiOjAuMCwiTGVmdCI6Mi4wLCJSaWdodCI6Mi4wLCJCb3R0b20iOjAuMH0sIkNvbm5lY3RvclN0eWxlIjp7IiRpZCI6IjEzMzUiLCJMaW5lQ29sb3IiOnsiJGlkIjoiMTMzNiIsIiR0eXBlIjoiTkxSRS5Db21tb24uRG9tLlNvbGlkQ29sb3JCcnVzaCwgTkxSRS5Db21tb24iLCJDb2xvciI6eyIkaWQiOiIxMzM3IiwiQSI6MTI3LCJSIjoxMSwiRyI6MTE4LCJCIjoxNTl9fSwiTGluZVdlaWdodCI6MS4wLCJMaW5lVHlwZSI6MCwiUGFyZW50U3R5bGUiOm51bGx9LCJJc0JlbG93VGltZWJhbmQiOmZhbHNlLCJQb3NpdGlvbk9uVGFzayI6MSwiSGlkZURhdGUiOmZhbHNlLCJTaGFwZVNpemUiOjAsIlNwYWNpbmciOjAuMCwiUGFkZGluZyI6eyIkaWQiOiIxMzM4IiwiVG9wIjo1LjAsIkxlZnQiOjMuMCwiUmlnaHQiOjAuMCwiQm90dG9tIjoyLjB9LCJTaGFwZVN0eWxlIjp7IiRpZCI6IjEzMzkiLCJNYXJnaW4iOnsiJGlkIjoiMTM0MCIsIlRvcCI6MC4wLCJMZWZ0IjowLjAsIlJpZ2h0IjowLjAsIkJvdHRvbSI6MC4wfSwiUGFkZGluZyI6eyIkaWQiOiIxMzQxIiwiVG9wIjowLjAsIkxlZnQiOjAuMCwiUmlnaHQiOjAuMCwiQm90dG9tIjowLjB9LCJCYWNrZ3JvdW5kIjp7IiRpZCI6IjEzNDIiLCJDb2xvciI6eyIkaWQiOiIxMzQzIiwiQSI6MjU1LCJSIjoxMSwiRyI6MTE4LCJCIjoxNTl9fSwiSXNWaXNpYmxlIjp0cnVlLCJXaWR0aCI6MTIuMCwiSGVpZ2h0IjoxNC4wLCJCb3JkZXJTdHlsZSI6eyIkaWQiOiIxMzQ0IiwiTGluZUNvbG9yIjp7IiRpZCI6IjEzNDUiLCIkdHlwZSI6Ik5MUkUuQ29tbW9uLkRvbS5Tb2xpZENvbG9yQnJ1c2gsIE5MUkUuQ29tbW9uIiwiQ29sb3IiOnsiJGlkIjoiMTM0NiIsIkEiOjI1NSwiUiI6MjU1LCJHIjowLCJCIjowfX0sIkxpbmVXZWlnaHQiOjAuMCwiTGluZVR5cGUiOjAsIlBhcmVudFN0eWxlIjpudWxsfSwiUGFyZW50U3R5bGUiOm51bGx9LCJUaXRsZVN0eWxlIjp7IiRpZCI6IjEzNDciLCJGb250U2V0dGluZ3MiOnsiJGlkIjoiMTM0OCIsIkZvbnRTaXplIjoxMSwiRm9udE5hbWUiOiJDYWxpYnJpIiwiSXNCb2xkIjpmYWxzZSwiSXNJdGFsaWMiOmZhbHNlLCJJc1VuZGVybGluZWQiOmZhbHNlLCJQYXJlbnRTdHlsZSI6bnVsbH0sIkF1dG9TaXplIjowLCJGb3JlZ3JvdW5kIjp7IiRpZCI6IjEzNDkiLCJDb2xvciI6eyIkaWQiOiIxMzUw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zNTEiLCJUb3AiOjAuMCwiTGVmdCI6MC4wLCJSaWdodCI6MC4wLCJCb3R0b20iOjAuMH0sIlBhZGRpbmciOnsiJGlkIjoiMTM1MiIsIlRvcCI6MC4wLCJMZWZ0IjowLjAsIlJpZ2h0IjowLjAsIkJvdHRvbSI6MC4wfSwiQmFja2dyb3VuZCI6eyIkaWQiOiIxMzUzIiwiQ29sb3IiOnsiJGlkIjoiMTM1NCIsIkEiOjI1NSwiUiI6MCwiRyI6MCwiQiI6MH19LCJJc1Zpc2libGUiOnRydWUsIldpZHRoIjowLjAsIkhlaWdodCI6MC4wLCJCb3JkZXJTdHlsZSI6eyIkaWQiOiIxMzU1IiwiTGluZUNvbG9yIjpudWxsLCJMaW5lV2VpZ2h0IjowLjAsIkxpbmVUeXBlIjowLCJQYXJlbnRTdHlsZSI6bnVsbH0sIlBhcmVudFN0eWxlIjpudWxsfSwiRGF0ZVN0eWxlIjp7IiRpZCI6IjEzNTYiLCJGb250U2V0dGluZ3MiOnsiJGlkIjoiMTM1NyIsIkZvbnRTaXplIjoxMCwiRm9udE5hbWUiOiJDYWxpYnJpIiwiSXNCb2xkIjpmYWxzZSwiSXNJdGFsaWMiOmZhbHNlLCJJc1VuZGVybGluZWQiOmZhbHNlLCJQYXJlbnRTdHlsZSI6bnVsbH0sIkF1dG9TaXplIjowLCJGb3JlZ3JvdW5kIjp7IiRpZCI6IjEzNTgiLCJDb2xvciI6eyIkaWQiOiIxMzU5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zNjAiLCJUb3AiOjAuMCwiTGVmdCI6MC4wLCJSaWdodCI6MC4wLCJCb3R0b20iOjAuMH0sIlBhZGRpbmciOnsiJGlkIjoiMTM2MSIsIlRvcCI6MC4wLCJMZWZ0IjowLjAsIlJpZ2h0IjowLjAsIkJvdHRvbSI6MC4wfSwiQmFja2dyb3VuZCI6eyIkaWQiOiIxMzYyIiwiQ29sb3IiOnsiJGlkIjoiMTM2MyIsIkEiOjI1NSwiUiI6MTQsIkciOjQwLCJCIjo2NX19LCJJc1Zpc2libGUiOnRydWUsIldpZHRoIjowLjAsIkhlaWdodCI6MC4wLCJCb3JkZXJTdHlsZSI6eyIkaWQiOiIxMzY0IiwiTGluZUNvbG9yIjpudWxsLCJMaW5lV2VpZ2h0IjowLjAsIkxpbmVUeXBlIjowLCJQYXJlbnRTdHlsZSI6bnVsbH0sIlBhcmVudFN0eWxlIjpudWxsfSwiRGF0ZUZvcm1hdCI6eyIkaWQiOiIxMzY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NjYiLCJGb3JtYXQiOjAsIklzVmlzaWJsZSI6ZmFsc2UsIkxhc3RLbm93blZpc2liaWxpdHlTdGF0ZSI6ZmFsc2V9LCJJc1Zpc2libGUiOmZhbHNlLCJQYXJlbnRTdHlsZSI6bnVsbH0sIkRlZmF1bHRTd2ltbGFuZU1pbGVzdG9uZVN0eWxlIjp7IiRpZCI6IjEzNjciLCJUaXRsZVBvc2l0aW9uIjoiTGVmdCIsIkRhdGVQb3NpdGlvbiI6IlJpZ2h0IiwiU2hhcGVUeXBlIjoxLCJTaGFwZVNpemUiOjAsIlNwYWNpbmciOjUsIlNoYXBlU3R5bGUiOnsiJGlkIjoiMTM2OCIsIk1hcmdpbiI6eyIkaWQiOiIxMzY5IiwiVG9wIjowLjAsIkxlZnQiOjAuMCwiUmlnaHQiOjAuMCwiQm90dG9tIjowLjB9LCJQYWRkaW5nIjp7IiRpZCI6IjEzNzAiLCJUb3AiOjAuMCwiTGVmdCI6MC4wLCJSaWdodCI6MC4wLCJCb3R0b20iOjAuMH0sIkJhY2tncm91bmQiOnsiJGlkIjoiMTM3MSIsIkNvbG9yIjp7IiRpZCI6IjEzNzIiLCJBIjoyNTUsIlIiOjE1LCJHIjoxNTgsIkIiOjIxM319LCJJc1Zpc2libGUiOnRydWUsIldpZHRoIjoxMi4wLCJIZWlnaHQiOjE0LjAsIkJvcmRlclN0eWxlIjp7IiRpZCI6IjEzNzMiLCJMaW5lQ29sb3IiOnsiJGlkIjoiMTM3NCIsIiR0eXBlIjoiTkxSRS5Db21tb24uRG9tLlNvbGlkQ29sb3JCcnVzaCwgTkxSRS5Db21tb24iLCJDb2xvciI6eyIkaWQiOiIxMzc1IiwiQSI6MjU1LCJSIjoyMzQsIkciOjIyLCJCIjozMH19LCJMaW5lV2VpZ2h0IjowLjAsIkxpbmVUeXBlIjowLCJQYXJlbnRTdHlsZSI6bnVsbH0sIlBhcmVudFN0eWxlIjpudWxsfSwiVGl0bGVTdHlsZSI6eyIkaWQiOiIxMzc2IiwiRm9udFNldHRpbmdzIjp7IiRpZCI6IjEzNzciLCJGb250U2l6ZSI6MTEsIkZvbnROYW1lIjoiQ2FsaWJyaSIsIklzQm9sZCI6ZmFsc2UsIklzSXRhbGljIjpmYWxzZSwiSXNVbmRlcmxpbmVkIjpmYWxzZSwiUGFyZW50U3R5bGUiOm51bGx9LCJBdXRvU2l6ZSI6MCwiRm9yZWdyb3VuZCI6eyIkaWQiOiIxMzc4IiwiQ29sb3IiOnsiJGlkIjoiMTM3O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MzgwIiwiVG9wIjowLjAsIkxlZnQiOjAuMCwiUmlnaHQiOjAuMCwiQm90dG9tIjowLjB9LCJQYWRkaW5nIjp7IiRpZCI6IjEzODEiLCJUb3AiOjAuMCwiTGVmdCI6MC4wLCJSaWdodCI6MC4wLCJCb3R0b20iOjAuMH0sIkJhY2tncm91bmQiOnsiJGlkIjoiMTM4MiIsIkNvbG9yIjp7IiRpZCI6IjEzODMiLCJBIjoyNTUsIlIiOjAsIkciOjAsIkIiOjB9fSwiSXNWaXNpYmxlIjp0cnVlLCJXaWR0aCI6MC4wLCJIZWlnaHQiOjAuMCwiQm9yZGVyU3R5bGUiOnsiJGlkIjoiMTM4NCIsIkxpbmVDb2xvciI6bnVsbCwiTGluZVdlaWdodCI6MC4wLCJMaW5lVHlwZSI6MCwiUGFyZW50U3R5bGUiOm51bGx9LCJQYXJlbnRTdHlsZSI6bnVsbH0sIkRhdGVTdHlsZSI6eyIkaWQiOiIxMzg1IiwiRm9udFNldHRpbmdzIjp7IiRpZCI6IjEzODYiLCJGb250U2l6ZSI6MTAsIkZvbnROYW1lIjoiQ2FsaWJyaSIsIklzQm9sZCI6ZmFsc2UsIklzSXRhbGljIjpmYWxzZSwiSXNVbmRlcmxpbmVkIjpmYWxzZSwiUGFyZW50U3R5bGUiOm51bGx9LCJBdXRvU2l6ZSI6MCwiRm9yZWdyb3VuZCI6eyIkaWQiOiIxMzg3IiwiQ29sb3IiOnsiJGlkIjoiMTM4O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Mzg5IiwiVG9wIjowLjAsIkxlZnQiOjAuMCwiUmlnaHQiOjAuMCwiQm90dG9tIjowLjB9LCJQYWRkaW5nIjp7IiRpZCI6IjEzOTAiLCJUb3AiOjAuMCwiTGVmdCI6MC4wLCJSaWdodCI6MC4wLCJCb3R0b20iOjAuMH0sIkJhY2tncm91bmQiOnsiJGlkIjoiMTM5MSIsIkNvbG9yIjp7IiRpZCI6IjEzOTIiLCJBIjoyNTUsIlIiOjE0LCJHIjo0MCwiQiI6NjV9fSwiSXNWaXNpYmxlIjp0cnVlLCJXaWR0aCI6MC4wLCJIZWlnaHQiOjAuMCwiQm9yZGVyU3R5bGUiOnsiJGlkIjoiMTM5MyIsIkxpbmVDb2xvciI6bnVsbCwiTGluZVdlaWdodCI6MC4wLCJMaW5lVHlwZSI6MCwiUGFyZW50U3R5bGUiOm51bGx9LCJQYXJlbnRTdHlsZSI6bnVsbH0sIkRhdGVGb3JtYXQiOnsiJGlkIjoiMTM5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k1IiwiRm9ybWF0IjowLCJJc1Zpc2libGUiOmZhbHNlLCJMYXN0S25vd25WaXNpYmlsaXR5U3RhdGUiOmZhbHNlfSwiSXNWaXNpYmxlIjp0cnVlLCJQYXJlbnRTdHlsZSI6bnVsbH0sIkRlZmF1bHRTd2ltbGFuZUFjdGl2aXR5U3R5bGUiOnsiJGlkIjoiMTM5NiIsIkhlYWRlclN0eWxlIjp7IiRpZCI6IjEzOTciLCJUZXh0U3R5bGUiOnsiJGlkIjoiMTM5OCIsIkZvbnRTZXR0aW5ncyI6eyIkaWQiOiIxMzk5IiwiRm9udFNpemUiOjExLCJGb250TmFtZSI6IkNhbGlicmkiLCJJc0JvbGQiOmZhbHNlLCJJc0l0YWxpYyI6ZmFsc2UsIklzVW5kZXJsaW5lZCI6ZmFsc2UsIlBhcmVudFN0eWxlIjpudWxsfSwiQXV0b1NpemUiOjIsIkZvcmVncm91bmQiOnsiJGlkIjoiMTQwMCIsIkNvbG9yIjp7IiRpZCI6IjE0MD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NDAyIiwiVG9wIjowLjAsIkxlZnQiOjAuMCwiUmlnaHQiOjAuMCwiQm90dG9tIjowLjB9LCJQYWRkaW5nIjp7IiRpZCI6IjE0MDMiLCJUb3AiOjAuMCwiTGVmdCI6MC4wLCJSaWdodCI6MC4wLCJCb3R0b20iOjAuMH0sIkJhY2tncm91bmQiOnsiJGlkIjoiMTQwNCIsIkNvbG9yIjp7IiRpZCI6IjE0MDUiLCJBIjoyNTUsIlIiOjAsIkciOjAsIkIiOjB9fSwiSXNWaXNpYmxlIjp0cnVlLCJXaWR0aCI6MC4wLCJIZWlnaHQiOjAuMCwiQm9yZGVyU3R5bGUiOm51bGwsIlBhcmVudFN0eWxlIjpudWxsfSwiUmVjdGFuZ2xlU3R5bGUiOnsiJGlkIjoiMTQwNiIsIk1hcmdpbiI6eyIkaWQiOiIxNDA3IiwiVG9wIjowLjAsIkxlZnQiOjAuMCwiUmlnaHQiOjAuMCwiQm90dG9tIjowLjB9LCJQYWRkaW5nIjp7IiRpZCI6IjE0MDgiLCJUb3AiOjAuMCwiTGVmdCI6MC4wLCJSaWdodCI6MC4wLCJCb3R0b20iOjAuMH0sIkJhY2tncm91bmQiOnsiJGlkIjoiMTQwOSIsIkNvbG9yIjp7IiRpZCI6IjE0MTAiLCJBIjoxMjcsIlIiOjE1LCJHIjoxNTgsIkIiOjIxM319LCJJc1Zpc2libGUiOnRydWUsIldpZHRoIjowLjAsIkhlaWdodCI6MC4wLCJCb3JkZXJTdHlsZSI6eyIkaWQiOiIxNDExIiwiTGluZUNvbG9yIjp7IiRpZCI6IjE0MTIiLCIkdHlwZSI6Ik5MUkUuQ29tbW9uLkRvbS5Tb2xpZENvbG9yQnJ1c2gsIE5MUkUuQ29tbW9uIiwiQ29sb3IiOnsiJGlkIjoiMTQxMyIsIkEiOjI1NSwiUiI6MjU1LCJHIjowLCJCIjowfX0sIkxpbmVXZWlnaHQiOjAuMCwiTGluZVR5cGUiOjAsIlBhcmVudFN0eWxlIjpudWxsfSwiUGFyZW50U3R5bGUiOm51bGx9LCJNYXJnaW4iOnsiJGlkIjoiMTQxNCIsIlRvcCI6MC4wLCJMZWZ0IjowLjAsIlJpZ2h0IjowLjAsIkJvdHRvbSI6MC4wfSwiUGFkZGluZyI6eyIkaWQiOiIxNDE1IiwiVG9wIjowLjAsIkxlZnQiOjAuMCwiUmlnaHQiOjAuMCwiQm90dG9tIjowLjB9LCJCYWNrZ3JvdW5kIjpudWxsLCJJc1Zpc2libGUiOnRydWUsIldpZHRoIjowLjAsIkhlaWdodCI6MC4wLCJCb3JkZXJTdHlsZSI6bnVsbCwiUGFyZW50U3R5bGUiOm51bGx9LCJCYWNrZ3JvdW5kU3R5bGUiOnsiJGlkIjoiMTQxNiIsIk1hcmdpbiI6eyIkaWQiOiIxNDE3IiwiVG9wIjowLjAsIkxlZnQiOjAuMCwiUmlnaHQiOjAuMCwiQm90dG9tIjowLjB9LCJQYWRkaW5nIjp7IiRpZCI6IjE0MTgiLCJUb3AiOjAuMCwiTGVmdCI6MC4wLCJSaWdodCI6MC4wLCJCb3R0b20iOjAuMH0sIkJhY2tncm91bmQiOnsiJGlkIjoiMTQxOSIsIkNvbG9yIjp7IiRpZCI6IjE0MjAiLCJBIjo1MSwiUiI6MjAwLCJHIjoyMDAsIkIiOjIwMH19LCJJc1Zpc2libGUiOnRydWUsIldpZHRoIjowLjAsIkhlaWdodCI6MC4wLCJCb3JkZXJTdHlsZSI6eyIkaWQiOiIxNDIxIiwiTGluZUNvbG9yIjp7IiRpZCI6IjE0MjIiLCIkdHlwZSI6Ik5MUkUuQ29tbW9uLkRvbS5Tb2xpZENvbG9yQnJ1c2gsIE5MUkUuQ29tbW9uIiwiQ29sb3IiOnsiJGlkIjoiMTQyMyIsIkEiOjI1NSwiUiI6MjM0LCJHIjoyMiwiQiI6MzB9fSwiTGluZVdlaWdodCI6MC4wLCJMaW5lVHlwZSI6MCwiUGFyZW50U3R5bGUiOm51bGx9LCJQYXJlbnRTdHlsZSI6bnVsbH0sIk1hcmdpbiI6eyIkaWQiOiIxNDI0IiwiVG9wIjowLjAsIkxlZnQiOjAuMCwiUmlnaHQiOjAuMCwiQm90dG9tIjowLjB9LCJQYWRkaW5nIjp7IiRpZCI6IjE0MjUiLCJUb3AiOjAuMCwiTGVmdCI6MC4wLCJSaWdodCI6MC4wLCJCb3R0b20iOjAuMH0sIklzVmlzaWJsZSI6dHJ1ZSwiV2lkdGgiOjAuMCwiSGVpZ2h0IjowLjAsIkJvcmRlclN0eWxlIjp7IiRpZCI6IjE0MjYiLCJMaW5lQ29sb3IiOm51bGwsIkxpbmVXZWlnaHQiOjAuMCwiTGluZVR5cGUiOjAsIlBhcmVudFN0eWxlIjpudWxsfSwiUGFyZW50U3R5bGUiOm51bGx9LCJNYXJnaW4iOnsiJGlkIjoiMTQyNyIsIlRvcCI6MC4wLCJMZWZ0IjowLjAsIlJpZ2h0IjowLjAsIkJvdHRvbSI6MC4wfSwiUGFkZGluZyI6eyIkaWQiOiIxNDI4IiwiVG9wIjowLjAsIkxlZnQiOjAuMCwiUmlnaHQiOjAuMCwiQm90dG9tIjowLjB9LCJJc1Zpc2libGUiOnRydWUsIldpZHRoIjowLjAsIkhlaWdodCI6MC4wLCJCb3JkZXJTdHlsZSI6eyIkaWQiOiIxNDI5IiwiTGluZUNvbG9yIjpudWxsLCJMaW5lV2VpZ2h0IjowLjAsIkxpbmVUeXBlIjowLCJQYXJlbnRTdHlsZSI6bnVsbH0sIlBhcmVudFN0eWxlIjpudWxsfX0seyIkaWQiOiIxNDMwIiwiX2FjdGl2aXRpZXMiOlt7IiRpZCI6IjE0MzEiLCJfcm93cyI6W3siJGlkIjoiMTQzMiIsIl90YXNrcyI6W3siJGlkIjoiMTQzMyIsIl9hdHRhY2hlZE1pbGVzdG9uZXMiOltdLCJUYXNrRGVmaW5pdGlvbiI6eyIkaWQiOiIxNDM0IiwiR3JvdXBOYW1lIjpudWxsLCJTdGFydERhdGUiOiIyMDI1LTEyLTAxVDAwOjAwOjAwWiIsIkVuZERhdGUiOiIyMDI1LTEyLTE1VDIzOjU5OjAwWiIsIlBlcmNlbnRhZ2VDb21wbGV0ZSI6MC4wLCJTdHlsZSI6eyIkaWQiOiIxNDM1IiwiU2hhcGUiOjEsIlNoYXBlVGhpY2tuZXNzIjowLCJEdXJhdGlvbkZvcm1hdCI6MCwiSW5jbHVkZU5vbldvcmtpbmdEYXlzSW5EdXJhdGlvbiI6ZmFsc2UsIlBlcmNlbnRhZ2VDb21wbGV0ZVN0eWxlIjp7IiRpZCI6IjE0MzYiLCJGb250U2V0dGluZ3MiOnsiJGlkIjoiMTQzNyIsIkZvbnRTaXplIjoxMCwiRm9udE5hbWUiOiJDYWxpYnJpIiwiSXNCb2xkIjpmYWxzZSwiSXNJdGFsaWMiOmZhbHNlLCJJc1VuZGVybGluZWQiOmZhbHNlLCJQYXJlbnRTdHlsZSI6bnVsbH0sIkF1dG9TaXplIjowLCJGb3JlZ3JvdW5kIjp7IiRpZCI6IjE0MzgiLCJDb2xvciI6eyIkaWQiOiIxNDM5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0NDAiLCJUb3AiOjAuMCwiTGVmdCI6MC4wLCJSaWdodCI6MC4wLCJCb3R0b20iOjAuMH0sIlBhZGRpbmciOnsiJGlkIjoiMTQ0MSIsIlRvcCI6MC4wLCJMZWZ0IjowLjAsIlJpZ2h0IjowLjAsIkJvdHRvbSI6MC4wfSwiQmFja2dyb3VuZCI6eyIkaWQiOiIxNDQyIiwiQ29sb3IiOnsiJGlkIjoiMTQ0MyIsIkEiOjg5LCJSIjowLCJHIjowLCJCIjowfX0sIklzVmlzaWJsZSI6dHJ1ZSwiV2lkdGgiOjAuMCwiSGVpZ2h0IjowLjAsIkJvcmRlclN0eWxlIjp7IiRpZCI6IjE0NDQiLCJMaW5lQ29sb3IiOm51bGwsIkxpbmVXZWlnaHQiOjAuMCwiTGluZVR5cGUiOjAsIlBhcmVudFN0eWxlIjpudWxsfSwiUGFyZW50U3R5bGUiOm51bGx9LCJEdXJhdGlvblN0eWxlIjp7IiRpZCI6IjE0NDUiLCJGb250U2V0dGluZ3MiOnsiJGlkIjoiMTQ0NiIsIkZvbnRTaXplIjoxMCwiRm9udE5hbWUiOiJDYWxpYnJpIiwiSXNCb2xkIjpmYWxzZSwiSXNJdGFsaWMiOmZhbHNlLCJJc1VuZGVybGluZWQiOmZhbHNlLCJQYXJlbnRTdHlsZSI6bnVsbH0sIkF1dG9TaXplIjowLCJGb3JlZ3JvdW5kIjp7IiRpZCI6IjE0NDciLCJDb2xvciI6eyIkaWQiOiIxNDQ4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Q0OSIsIlRvcCI6MC4wLCJMZWZ0IjowLjAsIlJpZ2h0IjowLjAsIkJvdHRvbSI6MC4wfSwiUGFkZGluZyI6eyIkaWQiOiIxNDUwIiwiVG9wIjowLjAsIkxlZnQiOjAuMCwiUmlnaHQiOjAuMCwiQm90dG9tIjowLjB9LCJCYWNrZ3JvdW5kIjp7IiRpZCI6IjE0NTEiLCJDb2xvciI6eyIkaWQiOiIxNDUyIiwiQSI6MjU1LCJSIjoyMzcsIkciOjEyNSwiQiI6NDl9fSwiSXNWaXNpYmxlIjp0cnVlLCJXaWR0aCI6MC4wLCJIZWlnaHQiOjAuMCwiQm9yZGVyU3R5bGUiOnsiJGlkIjoiMTQ1MyIsIkxpbmVDb2xvciI6bnVsbCwiTGluZVdlaWdodCI6MC4wLCJMaW5lVHlwZSI6MCwiUGFyZW50U3R5bGUiOm51bGx9LCJQYXJlbnRTdHlsZSI6bnVsbH0sIkhvcml6b250YWxDb25uZWN0b3JTdHlsZSI6eyIkaWQiOiIxNDU0IiwiTGluZUNvbG9yIjp7IiRpZCI6IjE0NTUiLCIkdHlwZSI6Ik5MUkUuQ29tbW9uLkRvbS5Tb2xpZENvbG9yQnJ1c2gsIE5MUkUuQ29tbW9uIiwiQ29sb3IiOnsiJGlkIjoiMTQ1NiIsIkEiOjI1NSwiUiI6MCwiRyI6MCwiQiI6MH19LCJMaW5lV2VpZ2h0IjowLjAsIkxpbmVUeXBlIjowLCJQYXJlbnRTdHlsZSI6bnVsbH0sIlZlcnRpY2FsQ29ubmVjdG9yU3R5bGUiOnsiJGlkIjoiMTQ1NyIsIkxpbmVDb2xvciI6eyIkaWQiOiIxNDU4IiwiJHR5cGUiOiJOTFJFLkNvbW1vbi5Eb20uU29saWRDb2xvckJydXNoLCBOTFJFLkNvbW1vbiIsIkNvbG9yIjp7IiRpZCI6IjE0NTk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0cnVlLCJQZXJjZW50YWdlQ29tcGxldGVTaGFwZU9wYWNpdHkiOjM1LCJCYXNlbGluZVN0eWxlIjp7IiRpZCI6IjE0NjAiLCJTaGFwZVN0eWxlIjp7IiRpZCI6IjE0NjEiLCJNYXJnaW4iOnsiJGlkIjoiMTQ2MiIsIlRvcCI6MC4wLCJMZWZ0IjowLjAsIlJpZ2h0IjowLjAsIkJvdHRvbSI6MC4wfSwiUGFkZGluZyI6eyIkaWQiOiIxNDYzIiwiVG9wIjowLjAsIkxlZnQiOjAuMCwiUmlnaHQiOjAuMCwiQm90dG9tIjowLjB9LCJCYWNrZ3JvdW5kIjp7IiRpZCI6IjE0NjQiLCJDb2xvciI6eyIkaWQiOiIxNDY1IiwiQSI6MTUzLCJSIjowLCJHIjowLCJCIjowfX0sIklzVmlzaWJsZSI6dHJ1ZSwiV2lkdGgiOjAuMCwiSGVpZ2h0IjowLjAsIkJvcmRlclN0eWxlIjpudWxsLCJQYXJlbnRTdHlsZSI6bnVsbH0sIk1hcmdpbiI6eyIkaWQiOiIxNDY2IiwiVG9wIjowLjAsIkxlZnQiOjAuMCwiUmlnaHQiOjAuMCwiQm90dG9tIjowLjB9LCJQYWRkaW5nIjp7IiRpZCI6IjE0NjciLCJUb3AiOjAuMCwiTGVmdCI6MC4wLCJSaWdodCI6MC4wLCJCb3R0b20iOjAuMH0sIkJhY2tncm91bmQiOm51bGwsIklzVmlzaWJsZSI6dHJ1ZSwiV2lkdGgiOjAuMCwiSGVpZ2h0IjowLjAsIkJvcmRlclN0eWxlIjpudWxsLCJQYXJlbnRTdHlsZSI6bnVsbH0sIlNoYXBlU3R5bGUiOnsiJGlkIjoiMTQ2OCIsIk1hcmdpbiI6eyIkaWQiOiIxNDY5IiwiVG9wIjowLjAsIkxlZnQiOjQuMCwiUmlnaHQiOjQuMCwiQm90dG9tIjowLjB9LCJQYWRkaW5nIjp7IiRpZCI6IjE0NzAiLCJUb3AiOjAuMCwiTGVmdCI6MC4wLCJSaWdodCI6MC4wLCJCb3R0b20iOjAuMH0sIkJhY2tncm91bmQiOnsiJGlkIjoiMTQ3MSIsIkNvbG9yIjp7IiRpZCI6IjE0NzIiLCJBIjoyNTUsIlIiOjIzMywiRyI6MTEzLCJCIjo1MH19LCJJc1Zpc2libGUiOnRydWUsIldpZHRoIjowLjAsIkhlaWdodCI6MTAuMCwiQm9yZGVyU3R5bGUiOnsiJGlkIjoiMTQ3MyIsIkxpbmVDb2xvciI6eyIkaWQiOiIxNDc0IiwiJHR5cGUiOiJOTFJFLkNvbW1vbi5Eb20uU29saWRDb2xvckJydXNoLCBOTFJFLkNvbW1vbiIsIkNvbG9yIjp7IiRpZCI6IjE0NzUiLCJBIjoyNTUsIlIiOjIzNCwiRyI6MjIsIkIiOjMwfX0sIkxpbmVXZWlnaHQiOjAuMCwiTGluZVR5cGUiOjAsIlBhcmVudFN0eWxlIjpudWxsfSwiUGFyZW50U3R5bGUiOm51bGx9LCJUaXRsZVN0eWxlIjp7IiRpZCI6IjE0NzYiLCJGb250U2V0dGluZ3MiOnsiJGlkIjoiMTQ3NyIsIkZvbnRTaXplIjoxMSwiRm9udE5hbWUiOiJDYWxpYnJpIiwiSXNCb2xkIjpmYWxzZSwiSXNJdGFsaWMiOmZhbHNlLCJJc1VuZGVybGluZWQiOmZhbHNlLCJQYXJlbnRTdHlsZSI6bnVsbH0sIkF1dG9TaXplIjowLCJGb3JlZ3JvdW5kIjp7IiRpZCI6IjE0NzgiLCJDb2xvciI6eyIkaWQiOiIxNDc5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0ODAiLCJUb3AiOjAuMCwiTGVmdCI6MC4wLCJSaWdodCI6MC4wLCJCb3R0b20iOjAuMH0sIlBhZGRpbmciOnsiJGlkIjoiMTQ4MSIsIlRvcCI6MC4wLCJMZWZ0IjowLjAsIlJpZ2h0IjowLjAsIkJvdHRvbSI6MC4wfSwiQmFja2dyb3VuZCI6eyIkaWQiOiIxNDgyIiwiQ29sb3IiOnsiJGlkIjoiMTQ4MyIsIkEiOjAsIlIiOjI1NSwiRyI6MjU1LCJCIjoyNTV9fSwiSXNWaXNpYmxlIjp0cnVlLCJXaWR0aCI6MC4wLCJIZWlnaHQiOjAuMCwiQm9yZGVyU3R5bGUiOnsiJGlkIjoiMTQ4NCIsIkxpbmVDb2xvciI6bnVsbCwiTGluZVdlaWdodCI6MC4wLCJMaW5lVHlwZSI6MCwiUGFyZW50U3R5bGUiOm51bGx9LCJQYXJlbnRTdHlsZSI6bnVsbH0sIkRhdGVTdHlsZSI6eyIkaWQiOiIxNDg1IiwiRm9udFNldHRpbmdzIjp7IiRpZCI6IjE0ODYiLCJGb250U2l6ZSI6MTAsIkZvbnROYW1lIjoiQ2FsaWJyaSIsIklzQm9sZCI6ZmFsc2UsIklzSXRhbGljIjpmYWxzZSwiSXNVbmRlcmxpbmVkIjpmYWxzZSwiUGFyZW50U3R5bGUiOm51bGx9LCJBdXRvU2l6ZSI6MCwiRm9yZWdyb3VuZCI6eyIkaWQiOiIxNDg3IiwiQ29sb3IiOnsiJGlkIjoiMTQ4OCIsIkEiOjI1NSwiUiI6MCwiRyI6MTY3LCJCIjo3MH19LCJNYXhXaWR0aCI6MjAwLjAsIk1heEhlaWdodCI6IkluZmluaXR5IiwiU21hcnRGb3JlZ3JvdW5kSXNBY3RpdmUiOmZhbHNlLCJIb3Jpem9udGFsQWxpZ25tZW50IjoyLCJWZXJ0aWNhbEFsaWdubWVudCI6MSwiU21hcnRGb3JlZ3JvdW5kIjpudWxsLCJCYWNrZ3JvdW5kRmlsbFR5cGUiOjAsIk1hcmdpbiI6eyIkaWQiOiIxNDg5IiwiVG9wIjowLjAsIkxlZnQiOjAuMCwiUmlnaHQiOjAuMCwiQm90dG9tIjowLjB9LCJQYWRkaW5nIjp7IiRpZCI6IjE0OTAiLCJUb3AiOjAuMCwiTGVmdCI6MC4wLCJSaWdodCI6MC4wLCJCb3R0b20iOjAuMH0sIkJhY2tncm91bmQiOnsiJGlkIjoiMTQ5MSIsIkNvbG9yIjp7IiRpZCI6IjE0OTIiLCJBIjowLCJSIjoyNTUsIkciOjI1NSwiQiI6MjU1fX0sIklzVmlzaWJsZSI6dHJ1ZSwiV2lkdGgiOjAuMCwiSGVpZ2h0IjowLjAsIkJvcmRlclN0eWxlIjp7IiRpZCI6IjE0OTMiLCJMaW5lQ29sb3IiOm51bGwsIkxpbmVXZWlnaHQiOjAuMCwiTGluZVR5cGUiOjAsIlBhcmVudFN0eWxlIjpudWxsfSwiUGFyZW50U3R5bGUiOm51bGx9LCJEYXRlRm9ybWF0Ijp7IiRpZCI6IjE0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Q5NSIsIkZvcm1hdCI6MCwiSXNWaXNpYmxlIjpmYWxzZSwiTGFzdEtub3duVmlzaWJpbGl0eVN0YXRlIjpmYWxzZX0sIklzVmlzaWJsZSI6dHJ1ZSwiUGFyZW50U3R5bGUiOm51bGx9LCJJbmRleCI6OCwiU21hcnREdXJhdGlvbkFjdGl2YXRlZCI6ZmFsc2UsIkRhdGVGb3JtYXQiOnsiJHJlZiI6IjE0OTQifSwiV2Vla051bWJlcmluZyI6eyIkaWQiOiIxNDk2IiwiRm9ybWF0IjowLCJJc1Zpc2libGUiOmZhbHNlLCJMYXN0S25vd25WaXNpYmlsaXR5U3RhdGUiOmZhbHNlfSwiQmFzZWxpbmVEYXRhIjp7IiRpZCI6IjE0OTciLCJTdGFydERhdGUiOiIyMDI1LTEyLTAxVDAwOjAwOjAwIiwiRW5kRGF0ZSI6IjIwMjUtMTItMTVUMjM6NTk6MDAifSwiSWQiOiJmMTg3MWNiOC1lYWQ5LTRjOWEtOWFiMi04ODNhMmY0OWUwMTAiLCJJbXBvcnRJZCI6bnVsbCwiVGl0bGUiOiJJbnN0YWxsIGRyeXdhbGwgJiBpbnN1bGF0aW9uIiwiTm90ZSI6bnVsbCwiSHlwZXJsaW5rIjp7IiRpZCI6IjE0OTgiLCJBZGRyZXNzIjoiIiwiU3ViQWRkcmVzcyI6IiJ9LCJJc0NoYW5nZWQiOmZhbHNlLCJJc05ldyI6ZmFsc2V9fV0sIl9taWxlc3RvbmVzIjpbXSwiSWQiOiIwMDAwMDAwMC0wMDAwLTAwMDAtMDAwMC0wMDAwMDAwMDAwMDAiLCJJc1NpbmdsZUl0ZW1Sb3ciOnRydWV9LHsiJGlkIjoiMTQ5OSIsIl90YXNrcyI6W3siJGlkIjoiMTUwMCIsIl9hdHRhY2hlZE1pbGVzdG9uZXMiOltdLCJUYXNrRGVmaW5pdGlvbiI6eyIkaWQiOiIxNTAxIiwiR3JvdXBOYW1lIjpudWxsLCJTdGFydERhdGUiOiIyMDI1LTEyLTE2VDAwOjAwOjAwWiIsIkVuZERhdGUiOiIyMDI1LTEyLTIyVDIzOjU5OjAwWiIsIlBlcmNlbnRhZ2VDb21wbGV0ZSI6MC4wLCJTdHlsZSI6eyIkaWQiOiIxNTAyIiwiU2hhcGUiOjEsIlNoYXBlVGhpY2tuZXNzIjowLCJEdXJhdGlvbkZvcm1hdCI6MCwiSW5jbHVkZU5vbldvcmtpbmdEYXlzSW5EdXJhdGlvbiI6ZmFsc2UsIlBlcmNlbnRhZ2VDb21wbGV0ZVN0eWxlIjp7IiRpZCI6IjE1MDMiLCJGb250U2V0dGluZ3MiOnsiJGlkIjoiMTUwNCIsIkZvbnRTaXplIjoxMCwiRm9udE5hbWUiOiJDYWxpYnJpIiwiSXNCb2xkIjpmYWxzZSwiSXNJdGFsaWMiOmZhbHNlLCJJc1VuZGVybGluZWQiOmZhbHNlLCJQYXJlbnRTdHlsZSI6bnVsbH0sIkF1dG9TaXplIjowLCJGb3JlZ3JvdW5kIjp7IiRpZCI6IjE1MDUiLCJDb2xvciI6eyIkaWQiOiIxNTA2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1MDciLCJUb3AiOjAuMCwiTGVmdCI6MC4wLCJSaWdodCI6MC4wLCJCb3R0b20iOjAuMH0sIlBhZGRpbmciOnsiJGlkIjoiMTUwOCIsIlRvcCI6MC4wLCJMZWZ0IjowLjAsIlJpZ2h0IjowLjAsIkJvdHRvbSI6MC4wfSwiQmFja2dyb3VuZCI6eyIkaWQiOiIxNTA5IiwiQ29sb3IiOnsiJGlkIjoiMTUxMCIsIkEiOjg5LCJSIjowLCJHIjowLCJCIjowfX0sIklzVmlzaWJsZSI6dHJ1ZSwiV2lkdGgiOjAuMCwiSGVpZ2h0IjowLjAsIkJvcmRlclN0eWxlIjp7IiRpZCI6IjE1MTEiLCJMaW5lQ29sb3IiOm51bGwsIkxpbmVXZWlnaHQiOjAuMCwiTGluZVR5cGUiOjAsIlBhcmVudFN0eWxlIjpudWxsfSwiUGFyZW50U3R5bGUiOm51bGx9LCJEdXJhdGlvblN0eWxlIjp7IiRpZCI6IjE1MTIiLCJGb250U2V0dGluZ3MiOnsiJGlkIjoiMTUxMyIsIkZvbnRTaXplIjoxMCwiRm9udE5hbWUiOiJDYWxpYnJpIiwiSXNCb2xkIjpmYWxzZSwiSXNJdGFsaWMiOmZhbHNlLCJJc1VuZGVybGluZWQiOmZhbHNlLCJQYXJlbnRTdHlsZSI6bnVsbH0sIkF1dG9TaXplIjowLCJGb3JlZ3JvdW5kIjp7IiRpZCI6IjE1MTQiLCJDb2xvciI6eyIkaWQiOiIxNTE1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UxNiIsIlRvcCI6MC4wLCJMZWZ0IjowLjAsIlJpZ2h0IjowLjAsIkJvdHRvbSI6MC4wfSwiUGFkZGluZyI6eyIkaWQiOiIxNTE3IiwiVG9wIjowLjAsIkxlZnQiOjAuMCwiUmlnaHQiOjAuMCwiQm90dG9tIjowLjB9LCJCYWNrZ3JvdW5kIjp7IiRpZCI6IjE1MTgiLCJDb2xvciI6eyIkaWQiOiIxNTE5IiwiQSI6MjU1LCJSIjoyMzcsIkciOjEyNSwiQiI6NDl9fSwiSXNWaXNpYmxlIjp0cnVlLCJXaWR0aCI6MC4wLCJIZWlnaHQiOjAuMCwiQm9yZGVyU3R5bGUiOnsiJGlkIjoiMTUyMCIsIkxpbmVDb2xvciI6bnVsbCwiTGluZVdlaWdodCI6MC4wLCJMaW5lVHlwZSI6MCwiUGFyZW50U3R5bGUiOm51bGx9LCJQYXJlbnRTdHlsZSI6bnVsbH0sIkhvcml6b250YWxDb25uZWN0b3JTdHlsZSI6eyIkaWQiOiIxNTIxIiwiTGluZUNvbG9yIjp7IiRpZCI6IjE1MjIiLCIkdHlwZSI6Ik5MUkUuQ29tbW9uLkRvbS5Tb2xpZENvbG9yQnJ1c2gsIE5MUkUuQ29tbW9uIiwiQ29sb3IiOnsiJGlkIjoiMTUyMyIsIkEiOjI1NSwiUiI6MCwiRyI6MCwiQiI6MH19LCJMaW5lV2VpZ2h0IjowLjAsIkxpbmVUeXBlIjowLCJQYXJlbnRTdHlsZSI6bnVsbH0sIlZlcnRpY2FsQ29ubmVjdG9yU3R5bGUiOnsiJGlkIjoiMTUyNCIsIkxpbmVDb2xvciI6eyIkaWQiOiIxNTI1IiwiJHR5cGUiOiJOTFJFLkNvbW1vbi5Eb20uU29saWRDb2xvckJydXNoLCBOTFJFLkNvbW1vbiIsIkNvbG9yIjp7IiRpZCI6IjE1MjY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0cnVlLCJQZXJjZW50YWdlQ29tcGxldGVTaGFwZU9wYWNpdHkiOjM1LCJCYXNlbGluZVN0eWxlIjp7IiRpZCI6IjE1MjciLCJTaGFwZVN0eWxlIjp7IiRpZCI6IjE1MjgiLCJNYXJnaW4iOnsiJGlkIjoiMTUyOSIsIlRvcCI6MC4wLCJMZWZ0IjowLjAsIlJpZ2h0IjowLjAsIkJvdHRvbSI6MC4wfSwiUGFkZGluZyI6eyIkaWQiOiIxNTMwIiwiVG9wIjowLjAsIkxlZnQiOjAuMCwiUmlnaHQiOjAuMCwiQm90dG9tIjowLjB9LCJCYWNrZ3JvdW5kIjp7IiRpZCI6IjE1MzEiLCJDb2xvciI6eyIkaWQiOiIxNTMyIiwiQSI6MTUzLCJSIjowLCJHIjowLCJCIjowfX0sIklzVmlzaWJsZSI6dHJ1ZSwiV2lkdGgiOjAuMCwiSGVpZ2h0IjowLjAsIkJvcmRlclN0eWxlIjpudWxsLCJQYXJlbnRTdHlsZSI6bnVsbH0sIk1hcmdpbiI6eyIkaWQiOiIxNTMzIiwiVG9wIjowLjAsIkxlZnQiOjAuMCwiUmlnaHQiOjAuMCwiQm90dG9tIjowLjB9LCJQYWRkaW5nIjp7IiRpZCI6IjE1MzQiLCJUb3AiOjAuMCwiTGVmdCI6MC4wLCJSaWdodCI6MC4wLCJCb3R0b20iOjAuMH0sIkJhY2tncm91bmQiOm51bGwsIklzVmlzaWJsZSI6dHJ1ZSwiV2lkdGgiOjAuMCwiSGVpZ2h0IjowLjAsIkJvcmRlclN0eWxlIjpudWxsLCJQYXJlbnRTdHlsZSI6bnVsbH0sIlNoYXBlU3R5bGUiOnsiJGlkIjoiMTUzNSIsIk1hcmdpbiI6eyIkaWQiOiIxNTM2IiwiVG9wIjowLjAsIkxlZnQiOjQuMCwiUmlnaHQiOjQuMCwiQm90dG9tIjowLjB9LCJQYWRkaW5nIjp7IiRpZCI6IjE1MzciLCJUb3AiOjAuMCwiTGVmdCI6MC4wLCJSaWdodCI6MC4wLCJCb3R0b20iOjAuMH0sIkJhY2tncm91bmQiOnsiJGlkIjoiMTUzOCIsIkNvbG9yIjp7IiRpZCI6IjE1MzkiLCJBIjoyNTUsIlIiOjIzMywiRyI6MTEzLCJCIjo1MH19LCJJc1Zpc2libGUiOnRydWUsIldpZHRoIjowLjAsIkhlaWdodCI6MTAuMCwiQm9yZGVyU3R5bGUiOnsiJGlkIjoiMTU0MCIsIkxpbmVDb2xvciI6eyIkaWQiOiIxNTQxIiwiJHR5cGUiOiJOTFJFLkNvbW1vbi5Eb20uU29saWRDb2xvckJydXNoLCBOTFJFLkNvbW1vbiIsIkNvbG9yIjp7IiRpZCI6IjE1NDIiLCJBIjoyNTUsIlIiOjIzNCwiRyI6MjIsIkIiOjMwfX0sIkxpbmVXZWlnaHQiOjAuMCwiTGluZVR5cGUiOjAsIlBhcmVudFN0eWxlIjpudWxsfSwiUGFyZW50U3R5bGUiOm51bGx9LCJUaXRsZVN0eWxlIjp7IiRpZCI6IjE1NDMiLCJGb250U2V0dGluZ3MiOnsiJGlkIjoiMTU0NCIsIkZvbnRTaXplIjoxMSwiRm9udE5hbWUiOiJDYWxpYnJpIiwiSXNCb2xkIjpmYWxzZSwiSXNJdGFsaWMiOmZhbHNlLCJJc1VuZGVybGluZWQiOmZhbHNlLCJQYXJlbnRTdHlsZSI6bnVsbH0sIkF1dG9TaXplIjoyLCJGb3JlZ3JvdW5kIjp7IiRpZCI6IjE1NDUiLCJDb2xvciI6eyIkaWQiOiIxNTQ2IiwiQSI6MjU1LCJSIjowLCJHIjowLCJCIjowfX0sIk1heFdpZHRoIjo4My4zMjgzNDYyNTI0NDE0LCJNYXhIZWlnaHQiOiJJbmZpbml0eSIsIlNtYXJ0Rm9yZWdyb3VuZElzQWN0aXZlIjpmYWxzZSwiSG9yaXpvbnRhbEFsaWdubWVudCI6MCwiVmVydGljYWxBbGlnbm1lbnQiOjEsIlNtYXJ0Rm9yZWdyb3VuZCI6bnVsbCwiQmFja2dyb3VuZEZpbGxUeXBlIjowLCJNYXJnaW4iOnsiJGlkIjoiMTU0NyIsIlRvcCI6MC4wLCJMZWZ0IjowLjAsIlJpZ2h0IjowLjAsIkJvdHRvbSI6MC4wfSwiUGFkZGluZyI6eyIkaWQiOiIxNTQ4IiwiVG9wIjowLjAsIkxlZnQiOjAuMCwiUmlnaHQiOjAuMCwiQm90dG9tIjowLjB9LCJCYWNrZ3JvdW5kIjp7IiRpZCI6IjE1NDkiLCJDb2xvciI6eyIkaWQiOiIxNTUwIiwiQSI6MCwiUiI6MjU1LCJHIjoyNTUsIkIiOjI1NX19LCJJc1Zpc2libGUiOnRydWUsIldpZHRoIjowLjAsIkhlaWdodCI6MC4wLCJCb3JkZXJTdHlsZSI6eyIkaWQiOiIxNTUxIiwiTGluZUNvbG9yIjpudWxsLCJMaW5lV2VpZ2h0IjowLjAsIkxpbmVUeXBlIjowLCJQYXJlbnRTdHlsZSI6bnVsbH0sIlBhcmVudFN0eWxlIjpudWxsfSwiRGF0ZVN0eWxlIjp7IiRpZCI6IjE1NTIiLCJGb250U2V0dGluZ3MiOnsiJGlkIjoiMTU1MyIsIkZvbnRTaXplIjoxMCwiRm9udE5hbWUiOiJDYWxpYnJpIiwiSXNCb2xkIjpmYWxzZSwiSXNJdGFsaWMiOmZhbHNlLCJJc1VuZGVybGluZWQiOmZhbHNlLCJQYXJlbnRTdHlsZSI6bnVsbH0sIkF1dG9TaXplIjowLCJGb3JlZ3JvdW5kIjp7IiRpZCI6IjE1NTQiLCJDb2xvciI6eyIkaWQiOiIxNTU1IiwiQSI6MjU1LCJSIjowLCJHIjoxNjcsIkIiOjcwfX0sIk1heFdpZHRoIjoyMDAuMCwiTWF4SGVpZ2h0IjoiSW5maW5pdHkiLCJTbWFydEZvcmVncm91bmRJc0FjdGl2ZSI6ZmFsc2UsIkhvcml6b250YWxBbGlnbm1lbnQiOjIsIlZlcnRpY2FsQWxpZ25tZW50IjoxLCJTbWFydEZvcmVncm91bmQiOm51bGwsIkJhY2tncm91bmRGaWxsVHlwZSI6MCwiTWFyZ2luIjp7IiRpZCI6IjE1NTYiLCJUb3AiOjAuMCwiTGVmdCI6MC4wLCJSaWdodCI6MC4wLCJCb3R0b20iOjAuMH0sIlBhZGRpbmciOnsiJGlkIjoiMTU1NyIsIlRvcCI6MC4wLCJMZWZ0IjowLjAsIlJpZ2h0IjowLjAsIkJvdHRvbSI6MC4wfSwiQmFja2dyb3VuZCI6eyIkaWQiOiIxNTU4IiwiQ29sb3IiOnsiJGlkIjoiMTU1OSIsIkEiOjAsIlIiOjI1NSwiRyI6MjU1LCJCIjoyNTV9fSwiSXNWaXNpYmxlIjp0cnVlLCJXaWR0aCI6MC4wLCJIZWlnaHQiOjAuMCwiQm9yZGVyU3R5bGUiOnsiJGlkIjoiMTU2MCIsIkxpbmVDb2xvciI6bnVsbCwiTGluZVdlaWdodCI6MC4wLCJMaW5lVHlwZSI6MCwiUGFyZW50U3R5bGUiOm51bGx9LCJQYXJlbnRTdHlsZSI6bnVsbH0sIkRhdGVGb3JtYXQiOnsiJGlkIjoiMTU2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TYyIiwiRm9ybWF0IjowLCJJc1Zpc2libGUiOmZhbHNlLCJMYXN0S25vd25WaXNpYmlsaXR5U3RhdGUiOmZhbHNlfSwiSXNWaXNpYmxlIjp0cnVlLCJQYXJlbnRTdHlsZSI6bnVsbH0sIkluZGV4Ijo5LCJTbWFydER1cmF0aW9uQWN0aXZhdGVkIjpmYWxzZSwiRGF0ZUZvcm1hdCI6eyIkcmVmIjoiMTU2MSJ9LCJXZWVrTnVtYmVyaW5nIjp7IiRpZCI6IjE1NjMiLCJGb3JtYXQiOjAsIklzVmlzaWJsZSI6ZmFsc2UsIkxhc3RLbm93blZpc2liaWxpdHlTdGF0ZSI6ZmFsc2V9LCJCYXNlbGluZURhdGEiOnsiJGlkIjoiMTU2NCIsIlN0YXJ0RGF0ZSI6IjIwMjUtMTItMTZUMDA6MDA6MDAiLCJFbmREYXRlIjoiMjAyNS0xMi0yMlQyMzo1OTowMCJ9LCJJZCI6ImUxNWZhNzRkLTA1ZWItNDRiNy1iYzQ2LWRmMjg0ZmE3M2U3ZSIsIkltcG9ydElkIjpudWxsLCJUaXRsZSI6IlBhaW50IGludGVyaW9yIHdhbGxzICYgY2VpbGluZ3MiLCJOb3RlIjpudWxsLCJIeXBlcmxpbmsiOnsiJGlkIjoiMTU2NSIsIkFkZHJlc3MiOm51bGwsIlN1YkFkZHJlc3MiOm51bGx9LCJJc0NoYW5nZWQiOmZhbHNlLCJJc05ldyI6ZmFsc2V9fV0sIl9taWxlc3RvbmVzIjpbXSwiSWQiOiIwMDAwMDAwMC0wMDAwLTAwMDAtMDAwMC0wMDAwMDAwMDAwMDAiLCJJc1NpbmdsZUl0ZW1Sb3ciOnRydWV9LHsiJGlkIjoiMTU2NiIsIl90YXNrcyI6W3siJGlkIjoiMTU2NyIsIl9hdHRhY2hlZE1pbGVzdG9uZXMiOltdLCJUYXNrRGVmaW5pdGlvbiI6eyIkaWQiOiIxNTY4IiwiR3JvdXBOYW1lIjpudWxsLCJTdGFydERhdGUiOiIyMDI2LTAxLTEwVDAwOjAwOjAwWiIsIkVuZERhdGUiOiIyMDI2LTAxLTE1VDIzOjU5OjAwWiIsIlBlcmNlbnRhZ2VDb21wbGV0ZSI6MC4wLCJTdHlsZSI6eyIkaWQiOiIxNTY5IiwiU2hhcGUiOjEsIlNoYXBlVGhpY2tuZXNzIjowLCJEdXJhdGlvbkZvcm1hdCI6MCwiSW5jbHVkZU5vbldvcmtpbmdEYXlzSW5EdXJhdGlvbiI6ZmFsc2UsIlBlcmNlbnRhZ2VDb21wbGV0ZVN0eWxlIjp7IiRpZCI6IjE1NzAiLCJGb250U2V0dGluZ3MiOnsiJGlkIjoiMTU3MSIsIkZvbnRTaXplIjoxMCwiRm9udE5hbWUiOiJDYWxpYnJpIiwiSXNCb2xkIjpmYWxzZSwiSXNJdGFsaWMiOmZhbHNlLCJJc1VuZGVybGluZWQiOmZhbHNlLCJQYXJlbnRTdHlsZSI6bnVsbH0sIkF1dG9TaXplIjowLCJGb3JlZ3JvdW5kIjp7IiRpZCI6IjE1NzIiLCJDb2xvciI6eyIkaWQiOiIxNTcz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1NzQiLCJUb3AiOjAuMCwiTGVmdCI6MC4wLCJSaWdodCI6MC4wLCJCb3R0b20iOjAuMH0sIlBhZGRpbmciOnsiJGlkIjoiMTU3NSIsIlRvcCI6MC4wLCJMZWZ0IjowLjAsIlJpZ2h0IjowLjAsIkJvdHRvbSI6MC4wfSwiQmFja2dyb3VuZCI6eyIkaWQiOiIxNTc2IiwiQ29sb3IiOnsiJGlkIjoiMTU3NyIsIkEiOjg5LCJSIjowLCJHIjowLCJCIjowfX0sIklzVmlzaWJsZSI6dHJ1ZSwiV2lkdGgiOjAuMCwiSGVpZ2h0IjowLjAsIkJvcmRlclN0eWxlIjp7IiRpZCI6IjE1NzgiLCJMaW5lQ29sb3IiOm51bGwsIkxpbmVXZWlnaHQiOjAuMCwiTGluZVR5cGUiOjAsIlBhcmVudFN0eWxlIjpudWxsfSwiUGFyZW50U3R5bGUiOm51bGx9LCJEdXJhdGlvblN0eWxlIjp7IiRpZCI6IjE1NzkiLCJGb250U2V0dGluZ3MiOnsiJGlkIjoiMTU4MCIsIkZvbnRTaXplIjoxMCwiRm9udE5hbWUiOiJDYWxpYnJpIiwiSXNCb2xkIjpmYWxzZSwiSXNJdGFsaWMiOmZhbHNlLCJJc1VuZGVybGluZWQiOmZhbHNlLCJQYXJlbnRTdHlsZSI6bnVsbH0sIkF1dG9TaXplIjowLCJGb3JlZ3JvdW5kIjp7IiRpZCI6IjE1ODEiLCJDb2xvciI6eyIkaWQiOiIxNTgy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U4MyIsIlRvcCI6MC4wLCJMZWZ0IjowLjAsIlJpZ2h0IjowLjAsIkJvdHRvbSI6MC4wfSwiUGFkZGluZyI6eyIkaWQiOiIxNTg0IiwiVG9wIjowLjAsIkxlZnQiOjAuMCwiUmlnaHQiOjAuMCwiQm90dG9tIjowLjB9LCJCYWNrZ3JvdW5kIjp7IiRpZCI6IjE1ODUiLCJDb2xvciI6eyIkaWQiOiIxNTg2IiwiQSI6MjU1LCJSIjoyMzcsIkciOjEyNSwiQiI6NDl9fSwiSXNWaXNpYmxlIjp0cnVlLCJXaWR0aCI6MC4wLCJIZWlnaHQiOjAuMCwiQm9yZGVyU3R5bGUiOnsiJGlkIjoiMTU4NyIsIkxpbmVDb2xvciI6bnVsbCwiTGluZVdlaWdodCI6MC4wLCJMaW5lVHlwZSI6MCwiUGFyZW50U3R5bGUiOm51bGx9LCJQYXJlbnRTdHlsZSI6bnVsbH0sIkhvcml6b250YWxDb25uZWN0b3JTdHlsZSI6eyIkaWQiOiIxNTg4IiwiTGluZUNvbG9yIjp7IiRpZCI6IjE1ODkiLCIkdHlwZSI6Ik5MUkUuQ29tbW9uLkRvbS5Tb2xpZENvbG9yQnJ1c2gsIE5MUkUuQ29tbW9uIiwiQ29sb3IiOnsiJGlkIjoiMTU5MCIsIkEiOjI1NSwiUiI6MCwiRyI6MCwiQiI6MH19LCJMaW5lV2VpZ2h0IjowLjAsIkxpbmVUeXBlIjowLCJQYXJlbnRTdHlsZSI6bnVsbH0sIlZlcnRpY2FsQ29ubmVjdG9yU3R5bGUiOnsiJGlkIjoiMTU5MSIsIkxpbmVDb2xvciI6eyIkaWQiOiIxNTkyIiwiJHR5cGUiOiJOTFJFLkNvbW1vbi5Eb20uU29saWRDb2xvckJydXNoLCBOTFJFLkNvbW1vbiIsIkNvbG9yIjp7IiRpZCI6IjE1OTMiLCJBIjoyNTUsIlIiOjAsIkciOjAsIkIiOjB9fSwiTGluZVdlaWdodCI6MC4wLCJMaW5lVHlwZSI6MCwiUGFyZW50U3R5bGUiOm51bGx9LCJNYXJnaW4iOm51bGwsIlN0YXJ0RGF0ZVBvc2l0aW9uIjozLCJFbmREYXRlUG9zaXRpb24iOjMsIkRhdGVJc1Zpc2libGUiOnRydWUsIlRpdGxlUG9zaXRpb24iOjEsIkR1cmF0aW9uUG9zaXRpb24iOjYsIlBlcmNlbnRhZ2VDb21wbGV0ZWRQb3NpdGlvbiI6MiwiU3BhY2luZyI6MywiSXNCZWxvd1RpbWViYW5kIjp0cnVlLCJQZXJjZW50YWdlQ29tcGxldGVTaGFwZU9wYWNpdHkiOjM1LCJCYXNlbGluZVN0eWxlIjp7IiRpZCI6IjE1OTQiLCJTaGFwZVN0eWxlIjp7IiRpZCI6IjE1OTUiLCJNYXJnaW4iOnsiJGlkIjoiMTU5NiIsIlRvcCI6MC4wLCJMZWZ0IjowLjAsIlJpZ2h0IjowLjAsIkJvdHRvbSI6MC4wfSwiUGFkZGluZyI6eyIkaWQiOiIxNTk3IiwiVG9wIjowLjAsIkxlZnQiOjAuMCwiUmlnaHQiOjAuMCwiQm90dG9tIjowLjB9LCJCYWNrZ3JvdW5kIjp7IiRpZCI6IjE1OTgiLCJDb2xvciI6eyIkaWQiOiIxNTk5IiwiQSI6MTUzLCJSIjowLCJHIjowLCJCIjowfX0sIklzVmlzaWJsZSI6dHJ1ZSwiV2lkdGgiOjAuMCwiSGVpZ2h0IjowLjAsIkJvcmRlclN0eWxlIjpudWxsLCJQYXJlbnRTdHlsZSI6bnVsbH0sIk1hcmdpbiI6eyIkaWQiOiIxNjAwIiwiVG9wIjowLjAsIkxlZnQiOjAuMCwiUmlnaHQiOjAuMCwiQm90dG9tIjowLjB9LCJQYWRkaW5nIjp7IiRpZCI6IjE2MDEiLCJUb3AiOjAuMCwiTGVmdCI6MC4wLCJSaWdodCI6MC4wLCJCb3R0b20iOjAuMH0sIkJhY2tncm91bmQiOm51bGwsIklzVmlzaWJsZSI6dHJ1ZSwiV2lkdGgiOjAuMCwiSGVpZ2h0IjowLjAsIkJvcmRlclN0eWxlIjpudWxsLCJQYXJlbnRTdHlsZSI6bnVsbH0sIlNoYXBlU3R5bGUiOnsiJGlkIjoiMTYwMiIsIk1hcmdpbiI6eyIkaWQiOiIxNjAzIiwiVG9wIjowLjAsIkxlZnQiOjQuMCwiUmlnaHQiOjQuMCwiQm90dG9tIjowLjB9LCJQYWRkaW5nIjp7IiRpZCI6IjE2MDQiLCJUb3AiOjAuMCwiTGVmdCI6MC4wLCJSaWdodCI6MC4wLCJCb3R0b20iOjAuMH0sIkJhY2tncm91bmQiOnsiJGlkIjoiMTYwNSIsIkNvbG9yIjp7IiRpZCI6IjE2MDYiLCJBIjoyNTUsIlIiOjIzMywiRyI6MTEzLCJCIjo1MH19LCJJc1Zpc2libGUiOnRydWUsIldpZHRoIjowLjAsIkhlaWdodCI6MTAuMCwiQm9yZGVyU3R5bGUiOnsiJGlkIjoiMTYwNyIsIkxpbmVDb2xvciI6eyIkaWQiOiIxNjA4IiwiJHR5cGUiOiJOTFJFLkNvbW1vbi5Eb20uU29saWRDb2xvckJydXNoLCBOTFJFLkNvbW1vbiIsIkNvbG9yIjp7IiRpZCI6IjE2MDkiLCJBIjoyNTUsIlIiOjIzNCwiRyI6MjIsIkIiOjMwfX0sIkxpbmVXZWlnaHQiOjAuMCwiTGluZVR5cGUiOjAsIlBhcmVudFN0eWxlIjpudWxsfSwiUGFyZW50U3R5bGUiOm51bGx9LCJUaXRsZVN0eWxlIjp7IiRpZCI6IjE2MTAiLCJGb250U2V0dGluZ3MiOnsiJGlkIjoiMTYxMSIsIkZvbnRTaXplIjoxMSwiRm9udE5hbWUiOiJDYWxpYnJpIiwiSXNCb2xkIjpmYWxzZSwiSXNJdGFsaWMiOmZhbHNlLCJJc1VuZGVybGluZWQiOmZhbHNlLCJQYXJlbnRTdHlsZSI6bnVsbH0sIkF1dG9TaXplIjoyLCJGb3JlZ3JvdW5kIjp7IiRpZCI6IjE2MTIiLCJDb2xvciI6eyIkaWQiOiIxNjEzIiwiQSI6MjU1LCJSIjowLCJHIjowLCJCIjowfX0sIk1heFdpZHRoIjo2Mi4wNzc1NjA0MjQ4MDQ2ODgsIk1heEhlaWdodCI6IkluZmluaXR5IiwiU21hcnRGb3JlZ3JvdW5kSXNBY3RpdmUiOmZhbHNlLCJIb3Jpem9udGFsQWxpZ25tZW50IjowLCJWZXJ0aWNhbEFsaWdubWVudCI6MSwiU21hcnRGb3JlZ3JvdW5kIjpudWxsLCJCYWNrZ3JvdW5kRmlsbFR5cGUiOjAsIk1hcmdpbiI6eyIkaWQiOiIxNjE0IiwiVG9wIjowLjAsIkxlZnQiOjAuMCwiUmlnaHQiOjAuMCwiQm90dG9tIjowLjB9LCJQYWRkaW5nIjp7IiRpZCI6IjE2MTUiLCJUb3AiOjAuMCwiTGVmdCI6MC4wLCJSaWdodCI6MC4wLCJCb3R0b20iOjAuMH0sIkJhY2tncm91bmQiOnsiJGlkIjoiMTYxNiIsIkNvbG9yIjp7IiRpZCI6IjE2MTciLCJBIjowLCJSIjoyNTUsIkciOjI1NSwiQiI6MjU1fX0sIklzVmlzaWJsZSI6dHJ1ZSwiV2lkdGgiOjAuMCwiSGVpZ2h0IjowLjAsIkJvcmRlclN0eWxlIjp7IiRpZCI6IjE2MTgiLCJMaW5lQ29sb3IiOm51bGwsIkxpbmVXZWlnaHQiOjAuMCwiTGluZVR5cGUiOjAsIlBhcmVudFN0eWxlIjpudWxsfSwiUGFyZW50U3R5bGUiOm51bGx9LCJEYXRlU3R5bGUiOnsiJGlkIjoiMTYxOSIsIkZvbnRTZXR0aW5ncyI6eyIkaWQiOiIxNjIwIiwiRm9udFNpemUiOjEwLCJGb250TmFtZSI6IkNhbGlicmkiLCJJc0JvbGQiOmZhbHNlLCJJc0l0YWxpYyI6ZmFsc2UsIklzVW5kZXJsaW5lZCI6ZmFsc2UsIlBhcmVudFN0eWxlIjpudWxsfSwiQXV0b1NpemUiOjAsIkZvcmVncm91bmQiOnsiJGlkIjoiMTYyMSIsIkNvbG9yIjp7IiRpZCI6IjE2MjIiLCJBIjoyNTUsIlIiOjAsIkciOjE2NywiQiI6NzB9fSwiTWF4V2lkdGgiOjIwMC4wLCJNYXhIZWlnaHQiOiJJbmZpbml0eSIsIlNtYXJ0Rm9yZWdyb3VuZElzQWN0aXZlIjpmYWxzZSwiSG9yaXpvbnRhbEFsaWdubWVudCI6MiwiVmVydGljYWxBbGlnbm1lbnQiOjEsIlNtYXJ0Rm9yZWdyb3VuZCI6bnVsbCwiQmFja2dyb3VuZEZpbGxUeXBlIjowLCJNYXJnaW4iOnsiJGlkIjoiMTYyMyIsIlRvcCI6MC4wLCJMZWZ0IjowLjAsIlJpZ2h0IjowLjAsIkJvdHRvbSI6MC4wfSwiUGFkZGluZyI6eyIkaWQiOiIxNjI0IiwiVG9wIjowLjAsIkxlZnQiOjAuMCwiUmlnaHQiOjAuMCwiQm90dG9tIjowLjB9LCJCYWNrZ3JvdW5kIjp7IiRpZCI6IjE2MjUiLCJDb2xvciI6eyIkaWQiOiIxNjI2IiwiQSI6MCwiUiI6MjU1LCJHIjoyNTUsIkIiOjI1NX19LCJJc1Zpc2libGUiOnRydWUsIldpZHRoIjowLjAsIkhlaWdodCI6MC4wLCJCb3JkZXJTdHlsZSI6eyIkaWQiOiIxNjI3IiwiTGluZUNvbG9yIjpudWxsLCJMaW5lV2VpZ2h0IjowLjAsIkxpbmVUeXBlIjowLCJQYXJlbnRTdHlsZSI6bnVsbH0sIlBhcmVudFN0eWxlIjpudWxsfSwiRGF0ZUZvcm1hdCI6eyIkaWQiOiIxNjI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MjkiLCJGb3JtYXQiOjAsIklzVmlzaWJsZSI6ZmFsc2UsIkxhc3RLbm93blZpc2liaWxpdHlTdGF0ZSI6ZmFsc2V9LCJJc1Zpc2libGUiOnRydWUsIlBhcmVudFN0eWxlIjpudWxsfSwiSW5kZXgiOjEwLCJTbWFydER1cmF0aW9uQWN0aXZhdGVkIjpmYWxzZSwiRGF0ZUZvcm1hdCI6eyIkcmVmIjoiMTYyOCJ9LCJXZWVrTnVtYmVyaW5nIjp7IiRpZCI6IjE2MzAiLCJGb3JtYXQiOjAsIklzVmlzaWJsZSI6ZmFsc2UsIkxhc3RLbm93blZpc2liaWxpdHlTdGF0ZSI6ZmFsc2V9LCJCYXNlbGluZURhdGEiOnsiJGlkIjoiMTYzMSIsIlN0YXJ0RGF0ZSI6IjIwMjYtMDEtMTBUMDA6MDA6MDAiLCJFbmREYXRlIjoiMjAyNi0wMS0xNVQyMzo1OTowMCJ9LCJJZCI6IjljZWNiNjZkLWI3ODgtNDJlNi1hZmYyLTNjYWVhMTBjOGJhMSIsIkltcG9ydElkIjpudWxsLCJUaXRsZSI6IkZsb29yaW5nIGluc3RhbGxhdGlvbiIsIk5vdGUiOm51bGwsIkh5cGVybGluayI6eyIkaWQiOiIxNjMyIiwiQWRkcmVzcyI6bnVsbCwiU3ViQWRkcmVzcyI6bnVsbH0sIklzQ2hhbmdlZCI6ZmFsc2UsIklzTmV3IjpmYWxzZX19XSwiX21pbGVzdG9uZXMiOltdLCJJZCI6IjAwMDAwMDAwLTAwMDAtMDAwMC0wMDAwLTAwMDAwMDAwMDAwMCIsIklzU2luZ2xlSXRlbVJvdyI6dHJ1ZX1dLCJJbmRleCI6MCwiSWQiOiIwNDdhMzIxZi04ZDVhLTQ2MTgtODM3NS00ZWY4ZGQwOThlYTUiLCJIZWFkZXJUZXh0IjpudWxsLCJJc0RlZmF1bHQiOnRydWUsIlN0eWxlIjp7IiRpZCI6IjE2MzMiLCJIZWFkZXJTdHlsZSI6eyIkaWQiOiIxNjM0IiwiVGV4dFN0eWxlIjp7IiRpZCI6IjE2MzUiLCJGb250U2V0dGluZ3MiOnsiJGlkIjoiMTYzNiIsIkZvbnRTaXplIjoxMSwiRm9udE5hbWUiOiJDYWxpYnJpIiwiSXNCb2xkIjpmYWxzZSwiSXNJdGFsaWMiOmZhbHNlLCJJc1VuZGVybGluZWQiOmZhbHNlLCJQYXJlbnRTdHlsZSI6bnVsbH0sIkF1dG9TaXplIjoyLCJGb3JlZ3JvdW5kIjp7IiRpZCI6IjE2MzciLCJDb2xvciI6eyIkaWQiOiIxNjM4IiwiQSI6MjU1LCJSIjowLCJHIjowLCJCIjowfX0sIk1heFdpZHRoIjowLjAsIk1heEhlaWdodCI6IkluZmluaXR5IiwiU21hcnRGb3JlZ3JvdW5kSXNBY3RpdmUiOmZhbHNlLCJIb3Jpem9udGFsQWxpZ25tZW50IjowLCJWZXJ0aWNhbEFsaWdubWVudCI6MCwiU21hcnRGb3JlZ3JvdW5kIjpudWxsLCJCYWNrZ3JvdW5kRmlsbFR5cGUiOjAsIk1hcmdpbiI6eyIkaWQiOiIxNjM5IiwiVG9wIjowLjAsIkxlZnQiOjAuMCwiUmlnaHQiOjAuMCwiQm90dG9tIjowLjB9LCJQYWRkaW5nIjp7IiRpZCI6IjE2NDAiLCJUb3AiOjAuMCwiTGVmdCI6MC4wLCJSaWdodCI6MC4wLCJCb3R0b20iOjAuMH0sIkJhY2tncm91bmQiOnsiJGlkIjoiMTY0MSIsIkNvbG9yIjp7IiRpZCI6IjE2NDIiLCJBIjoyNTUsIlIiOjAsIkciOjAsIkIiOjB9fSwiSXNWaXNpYmxlIjp0cnVlLCJXaWR0aCI6MC4wLCJIZWlnaHQiOjAuMCwiQm9yZGVyU3R5bGUiOm51bGwsIlBhcmVudFN0eWxlIjpudWxsfSwiUmVjdGFuZ2xlU3R5bGUiOnsiJGlkIjoiMTY0MyIsIk1hcmdpbiI6eyIkaWQiOiIxNjQ0IiwiVG9wIjowLjAsIkxlZnQiOjAuMCwiUmlnaHQiOjAuMCwiQm90dG9tIjowLjB9LCJQYWRkaW5nIjp7IiRpZCI6IjE2NDUiLCJUb3AiOjAuMCwiTGVmdCI6MC4wLCJSaWdodCI6MC4wLCJCb3R0b20iOjAuMH0sIkJhY2tncm91bmQiOnsiJGlkIjoiMTY0NiIsIkNvbG9yIjp7IiRpZCI6IjE2NDciLCJBIjo2MywiUiI6MjEsIkciOjk2LCJCIjoxMzB9fSwiSXNWaXNpYmxlIjp0cnVlLCJXaWR0aCI6MC4wLCJIZWlnaHQiOjAuMCwiQm9yZGVyU3R5bGUiOnsiJGlkIjoiMTY0OCIsIkxpbmVDb2xvciI6eyIkaWQiOiIxNjQ5IiwiJHR5cGUiOiJOTFJFLkNvbW1vbi5Eb20uU29saWRDb2xvckJydXNoLCBOTFJFLkNvbW1vbiIsIkNvbG9yIjp7IiRpZCI6IjE2NTAiLCJBIjoyNTUsIlIiOjI1NSwiRyI6MCwiQiI6MH19LCJMaW5lV2VpZ2h0IjowLjAsIkxpbmVUeXBlIjowLCJQYXJlbnRTdHlsZSI6bnVsbH0sIlBhcmVudFN0eWxlIjpudWxsfSwiTWFyZ2luIjp7IiRpZCI6IjE2NTEiLCJUb3AiOjAuMCwiTGVmdCI6MC4wLCJSaWdodCI6MC4wLCJCb3R0b20iOjAuMH0sIlBhZGRpbmciOnsiJGlkIjoiMTY1MiIsIlRvcCI6MC4wLCJMZWZ0IjowLjAsIlJpZ2h0IjowLjAsIkJvdHRvbSI6MC4wfSwiQmFja2dyb3VuZCI6bnVsbCwiSXNWaXNpYmxlIjp0cnVlLCJXaWR0aCI6MC4wLCJIZWlnaHQiOjAuMCwiQm9yZGVyU3R5bGUiOm51bGwsIlBhcmVudFN0eWxlIjpudWxsfSwiQmFja2dyb3VuZFN0eWxlIjp7IiRpZCI6IjE2NTMiLCJNYXJnaW4iOnsiJGlkIjoiMTY1NCIsIlRvcCI6MC4wLCJMZWZ0IjowLjAsIlJpZ2h0IjowLjAsIkJvdHRvbSI6MC4wfSwiUGFkZGluZyI6eyIkaWQiOiIxNjU1IiwiVG9wIjowLjAsIkxlZnQiOjAuMCwiUmlnaHQiOjAuMCwiQm90dG9tIjowLjB9LCJCYWNrZ3JvdW5kIjp7IiRpZCI6IjE2NTYiLCJDb2xvciI6eyIkaWQiOiIxNjU3IiwiQSI6NTEsIlIiOjIwMCwiRyI6MjAwLCJCIjoyMDB9fSwiSXNWaXNpYmxlIjp0cnVlLCJXaWR0aCI6MC4wLCJIZWlnaHQiOjAuMCwiQm9yZGVyU3R5bGUiOnsiJGlkIjoiMTY1OCIsIkxpbmVDb2xvciI6eyIkaWQiOiIxNjU5IiwiJHR5cGUiOiJOTFJFLkNvbW1vbi5Eb20uU29saWRDb2xvckJydXNoLCBOTFJFLkNvbW1vbiIsIkNvbG9yIjp7IiRpZCI6IjE2NjAiLCJBIjoyNTUsIlIiOjIzNCwiRyI6MjIsIkIiOjMwfX0sIkxpbmVXZWlnaHQiOjAuMCwiTGluZVR5cGUiOjAsIlBhcmVudFN0eWxlIjpudWxsfSwiUGFyZW50U3R5bGUiOm51bGx9LCJNYXJnaW4iOnsiJGlkIjoiMTY2MSIsIlRvcCI6MC4wLCJMZWZ0IjowLjAsIlJpZ2h0IjowLjAsIkJvdHRvbSI6MC4wfSwiUGFkZGluZyI6eyIkaWQiOiIxNjYyIiwiVG9wIjowLjAsIkxlZnQiOjAuMCwiUmlnaHQiOjAuMCwiQm90dG9tIjowLjB9LCJJc1Zpc2libGUiOnRydWUsIldpZHRoIjowLjAsIkhlaWdodCI6MC4wLCJCb3JkZXJTdHlsZSI6eyIkaWQiOiIxNjYzIiwiTGluZUNvbG9yIjpudWxsLCJMaW5lV2VpZ2h0IjowLjAsIkxpbmVUeXBlIjowLCJQYXJlbnRTdHlsZSI6bnVsbH0sIlBhcmVudFN0eWxlIjpudWxsfX1dLCJJZCI6ImUzOGUwYWE2LTJiZGItNDJkZC04NzQ2LTYyNWZjZDJlOTgzOSIsIkluZGV4Ijo0LCJIZWFkZXJUZXh0IjoiSW50ZXJpb3IgZmluaXNoaW5nIiwiU3R5bGUiOnsiJGlkIjoiMTY2NCIsIlN0eWxlSWQiOiIzMzJjZmIxMy1iNDAxLTRlYzMtYjY1NS03Mzk2OGQwNGQ3NDkiLCJIZWFkZXJTdHlsZSI6eyIkaWQiOiIxNjY1IiwiVGV4dElzVmVydGljYWwiOmZhbHNlLCJUZXh0U3R5bGUiOnsiJGlkIjoiMTY2NiIsIkZvbnRTZXR0aW5ncyI6eyIkaWQiOiIxNjY3IiwiRm9udFNpemUiOjExLCJGb250TmFtZSI6IkNhbGlicmkiLCJJc0JvbGQiOmZhbHNlLCJJc0l0YWxpYyI6ZmFsc2UsIklzVW5kZXJsaW5lZCI6ZmFsc2UsIlBhcmVudFN0eWxlIjpudWxsfSwiQXV0b1NpemUiOjIsIkZvcmVncm91bmQiOnsiJGlkIjoiMTY2OCIsIkNvbG9yIjp7IiRpZCI6IjE2NjkiLCJBIjoyNTUsIlIiOjI1NSwiRyI6MjU1LCJCIjoyNTV9fSwiTWF4V2lkdGgiOjcxLjAsIk1heEhlaWdodCI6IkluZmluaXR5IiwiU21hcnRGb3JlZ3JvdW5kSXNBY3RpdmUiOmZhbHNlLCJIb3Jpem9udGFsQWxpZ25tZW50IjowLCJWZXJ0aWNhbEFsaWdubWVudCI6MCwiU21hcnRGb3JlZ3JvdW5kIjpudWxsLCJCYWNrZ3JvdW5kRmlsbFR5cGUiOjAsIk1hcmdpbiI6eyIkaWQiOiIxNjcwIiwiVG9wIjowLjAsIkxlZnQiOjAuMCwiUmlnaHQiOjAuMCwiQm90dG9tIjowLjB9LCJQYWRkaW5nIjp7IiRpZCI6IjE2NzEiLCJUb3AiOjAuMCwiTGVmdCI6MC4wLCJSaWdodCI6MC4wLCJCb3R0b20iOjAuMH0sIkJhY2tncm91bmQiOnsiJGlkIjoiMTY3MiIsIkNvbG9yIjp7IiRpZCI6IjE2NzMiLCJBIjoyNTUsIlIiOjI1NSwiRyI6MjU1LCJCIjoyNTV9fSwiSXNWaXNpYmxlIjp0cnVlLCJXaWR0aCI6MC4wLCJIZWlnaHQiOjAuMCwiQm9yZGVyU3R5bGUiOm51bGwsIlBhcmVudFN0eWxlIjpudWxsfSwiUmVjdGFuZ2xlU3R5bGUiOnsiJGlkIjoiMTY3NCIsIk1hcmdpbiI6eyIkaWQiOiIxNjc1IiwiVG9wIjowLjAsIkxlZnQiOjAuMCwiUmlnaHQiOjAuMCwiQm90dG9tIjowLjB9LCJQYWRkaW5nIjp7IiRpZCI6IjE2NzYiLCJUb3AiOjAuMCwiTGVmdCI6MC4wLCJSaWdodCI6MC4wLCJCb3R0b20iOjAuMH0sIkJhY2tncm91bmQiOnsiJGlkIjoiMTY3NyIsIkNvbG9yIjp7IiRpZCI6IjE2NzgiLCJBIjoyNTUsIlIiOjY0LCJHIjo2NCwiQiI6NjR9fSwiSXNWaXNpYmxlIjp0cnVlLCJXaWR0aCI6MC4wLCJIZWlnaHQiOjAuMCwiQm9yZGVyU3R5bGUiOnsiJGlkIjoiMTY3OSIsIkxpbmVDb2xvciI6eyIkaWQiOiIxNjgwIiwiJHR5cGUiOiJOTFJFLkNvbW1vbi5Eb20uU29saWRDb2xvckJydXNoLCBOTFJFLkNvbW1vbiIsIkNvbG9yIjp7IiRpZCI6IjE2ODEiLCJBIjoyNTUsIlIiOjI1NSwiRyI6MjU1LCJCIjoyNTV9fSwiTGluZVdlaWdodCI6MC4wLCJMaW5lVHlwZSI6MCwiUGFyZW50U3R5bGUiOm51bGx9LCJQYXJlbnRTdHlsZSI6bnVsbH0sIk1hcmdpbiI6eyIkaWQiOiIxNjgyIiwiVG9wIjowLjAsIkxlZnQiOjAuMCwiUmlnaHQiOjAuMCwiQm90dG9tIjowLjB9LCJQYWRkaW5nIjp7IiRpZCI6IjE2ODMiLCJUb3AiOjAuMCwiTGVmdCI6MC4wLCJSaWdodCI6MC4wLCJCb3R0b20iOjAuMH0sIkJhY2tncm91bmQiOm51bGwsIklzVmlzaWJsZSI6dHJ1ZSwiV2lkdGgiOjAuMCwiSGVpZ2h0IjowLjAsIkJvcmRlclN0eWxlIjpudWxsLCJQYXJlbnRTdHlsZSI6bnVsbH0sIkJhY2tncm91bmRTdHlsZSI6eyIkaWQiOiIxNjg0IiwiTWFyZ2luIjp7IiRpZCI6IjE2ODUiLCJUb3AiOjAuMCwiTGVmdCI6MC4wLCJSaWdodCI6MC4wLCJCb3R0b20iOjAuMH0sIlBhZGRpbmciOnsiJGlkIjoiMTY4NiIsIlRvcCI6MC4wLCJMZWZ0IjowLjAsIlJpZ2h0IjowLjAsIkJvdHRvbSI6MC4wfSwiQmFja2dyb3VuZCI6eyIkaWQiOiIxNjg3IiwiQ29sb3IiOnsiJGlkIjoiMTY4OCIsIkEiOjUxLCJSIjoyMDAsIkciOjIwMCwiQiI6MjAwfX0sIklzVmlzaWJsZSI6dHJ1ZSwiV2lkdGgiOjAuMCwiSGVpZ2h0IjowLjAsIkJvcmRlclN0eWxlIjp7IiRpZCI6IjE2ODkiLCJMaW5lQ29sb3IiOnsiJGlkIjoiMTY5MCIsIiR0eXBlIjoiTkxSRS5Db21tb24uRG9tLlNvbGlkQ29sb3JCcnVzaCwgTkxSRS5Db21tb24iLCJDb2xvciI6eyIkaWQiOiIxNjkxIiwiQSI6MjU1LCJSIjoyMzQsIkciOjIyLCJCIjozMH19LCJMaW5lV2VpZ2h0IjowLjAsIkxpbmVUeXBlIjowLCJQYXJlbnRTdHlsZSI6bnVsbH0sIlBhcmVudFN0eWxlIjpudWxsfSwiSXNBYm92ZVRpbWViYW5kIjpmYWxzZSwiU3BhY2luZyI6MywiRGVmYXVsdFN3aW1sYW5lVGFza1N0eWxlIjp7IiRpZCI6IjE2OTIiLCIkdHlwZSI6Ik5MUkUuQ29tbW9uLkRvbS5TdHlsZXMuRXhwbGljaXRTZXRhYmxlVGFza1N0eWxlLCBOTFJFLkNvbW1vbiIsIlNoYXBlIjoxLCJTaGFwZVRoaWNrbmVzcyI6MCwiRHVyYXRpb25Gb3JtYXQiOjAsIkluY2x1ZGVOb25Xb3JraW5nRGF5c0luRHVyYXRpb24iOmZhbHNlLCJQZXJjZW50YWdlQ29tcGxldGVTdHlsZSI6eyIkaWQiOiIxNjkzIiwiRm9udFNldHRpbmdzIjp7IiRpZCI6IjE2OTQiLCJGb250U2l6ZSI6MTAsIkZvbnROYW1lIjoiQ2FsaWJyaSIsIklzQm9sZCI6ZmFsc2UsIklzSXRhbGljIjpmYWxzZSwiSXNVbmRlcmxpbmVkIjpmYWxzZSwiUGFyZW50U3R5bGUiOm51bGx9LCJBdXRvU2l6ZSI6MCwiRm9yZWdyb3VuZCI6eyIkaWQiOiIxNjk1IiwiQ29sb3IiOnsiJGlkIjoiMTY5Ni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Njk3IiwiVG9wIjowLjAsIkxlZnQiOjAuMCwiUmlnaHQiOjAuMCwiQm90dG9tIjowLjB9LCJQYWRkaW5nIjp7IiRpZCI6IjE2OTgiLCJUb3AiOjAuMCwiTGVmdCI6MC4wLCJSaWdodCI6MC4wLCJCb3R0b20iOjAuMH0sIkJhY2tncm91bmQiOnsiJGlkIjoiMTY5OSIsIkNvbG9yIjp7IiRpZCI6IjE3MDAiLCJBIjo4OSwiUiI6MCwiRyI6MCwiQiI6MH19LCJJc1Zpc2libGUiOnRydWUsIldpZHRoIjowLjAsIkhlaWdodCI6MC4wLCJCb3JkZXJTdHlsZSI6eyIkaWQiOiIxNzAxIiwiTGluZUNvbG9yIjpudWxsLCJMaW5lV2VpZ2h0IjowLjAsIkxpbmVUeXBlIjowLCJQYXJlbnRTdHlsZSI6bnVsbH0sIlBhcmVudFN0eWxlIjpudWxsfSwiRHVyYXRpb25TdHlsZSI6eyIkaWQiOiIxNzAyIiwiRm9udFNldHRpbmdzIjp7IiRpZCI6IjE3MDMiLCJGb250U2l6ZSI6MTAsIkZvbnROYW1lIjoiQ2FsaWJyaSIsIklzQm9sZCI6ZmFsc2UsIklzSXRhbGljIjpmYWxzZSwiSXNVbmRlcmxpbmVkIjpmYWxzZSwiUGFyZW50U3R5bGUiOm51bGx9LCJBdXRvU2l6ZSI6MCwiRm9yZWdyb3VuZCI6eyIkaWQiOiIxNzA0IiwiQ29sb3IiOnsiJGlkIjoiMTcwN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3MDYiLCJUb3AiOjAuMCwiTGVmdCI6MC4wLCJSaWdodCI6MC4wLCJCb3R0b20iOjAuMH0sIlBhZGRpbmciOnsiJGlkIjoiMTcwNyIsIlRvcCI6MC4wLCJMZWZ0IjowLjAsIlJpZ2h0IjowLjAsIkJvdHRvbSI6MC4wfSwiQmFja2dyb3VuZCI6eyIkaWQiOiIxNzA4IiwiQ29sb3IiOnsiJGlkIjoiMTcwOSIsIkEiOjI1NSwiUiI6MjM3LCJHIjoxMjUsIkIiOjQ5fX0sIklzVmlzaWJsZSI6dHJ1ZSwiV2lkdGgiOjAuMCwiSGVpZ2h0IjowLjAsIkJvcmRlclN0eWxlIjp7IiRpZCI6IjE3MTAiLCJMaW5lQ29sb3IiOm51bGwsIkxpbmVXZWlnaHQiOjAuMCwiTGluZVR5cGUiOjAsIlBhcmVudFN0eWxlIjpudWxsfSwiUGFyZW50U3R5bGUiOm51bGx9LCJIb3Jpem9udGFsQ29ubmVjdG9yU3R5bGUiOnsiJGlkIjoiMTcxMSIsIkxpbmVDb2xvciI6eyIkaWQiOiIxNzEyIiwiJHR5cGUiOiJOTFJFLkNvbW1vbi5Eb20uU29saWRDb2xvckJydXNoLCBOTFJFLkNvbW1vbiIsIkNvbG9yIjp7IiRpZCI6IjE3MTMiLCJBIjoyNTUsIlIiOjAsIkciOjAsIkIiOjB9fSwiTGluZVdlaWdodCI6MC4wLCJMaW5lVHlwZSI6MCwiUGFyZW50U3R5bGUiOm51bGx9LCJWZXJ0aWNhbENvbm5lY3RvclN0eWxlIjp7IiRpZCI6IjE3MTQiLCJMaW5lQ29sb3IiOnsiJGlkIjoiMTcxNSIsIiR0eXBlIjoiTkxSRS5Db21tb24uRG9tLlNvbGlkQ29sb3JCcnVzaCwgTkxSRS5Db21tb24iLCJDb2xvciI6eyIkaWQiOiIxNzE2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TcxNyIsIlNoYXBlU3R5bGUiOnsiJGlkIjoiMTcxOCIsIk1hcmdpbiI6eyIkaWQiOiIxNzE5IiwiVG9wIjowLjAsIkxlZnQiOjAuMCwiUmlnaHQiOjAuMCwiQm90dG9tIjowLjB9LCJQYWRkaW5nIjp7IiRpZCI6IjE3MjAiLCJUb3AiOjAuMCwiTGVmdCI6MC4wLCJSaWdodCI6MC4wLCJCb3R0b20iOjAuMH0sIkJhY2tncm91bmQiOnsiJGlkIjoiMTcyMSIsIkNvbG9yIjp7IiRpZCI6IjE3MjIiLCJBIjoxNTMsIlIiOjAsIkciOjAsIkIiOjB9fSwiSXNWaXNpYmxlIjp0cnVlLCJXaWR0aCI6MC4wLCJIZWlnaHQiOjAuMCwiQm9yZGVyU3R5bGUiOnsiJGlkIjoiMTcyMyIsIkxpbmVDb2xvciI6eyIkaWQiOiIxNzI0IiwiJHR5cGUiOiJOTFJFLkNvbW1vbi5Eb20uU29saWRDb2xvckJydXNoLCBOTFJFLkNvbW1vbiIsIkNvbG9yIjp7IiRpZCI6IjE3MjUiLCJBIjoyNTUsIlIiOjI1NSwiRyI6MCwiQiI6MH19LCJMaW5lV2VpZ2h0IjowLjAsIkxpbmVUeXBlIjowLCJQYXJlbnRTdHlsZSI6bnVsbH0sIlBhcmVudFN0eWxlIjpudWxsfSwiTWFyZ2luIjp7IiRpZCI6IjE3MjYiLCJUb3AiOjAuMCwiTGVmdCI6MC4wLCJSaWdodCI6MC4wLCJCb3R0b20iOjAuMH0sIlBhZGRpbmciOnsiJGlkIjoiMTcyNyIsIlRvcCI6MC4wLCJMZWZ0IjowLjAsIlJpZ2h0IjowLjAsIkJvdHRvbSI6MC4wfSwiQmFja2dyb3VuZCI6bnVsbCwiSXNWaXNpYmxlIjp0cnVlLCJXaWR0aCI6MC4wLCJIZWlnaHQiOjAuMCwiQm9yZGVyU3R5bGUiOm51bGwsIlBhcmVudFN0eWxlIjpudWxsfSwiU2hhcGVTdHlsZSI6eyIkaWQiOiIxNzI4IiwiTWFyZ2luIjp7IiRpZCI6IjE3MjkiLCJUb3AiOjAuMCwiTGVmdCI6NC4wLCJSaWdodCI6NC4wLCJCb3R0b20iOjAuMH0sIlBhZGRpbmciOnsiJGlkIjoiMTczMCIsIlRvcCI6MC4wLCJMZWZ0IjowLjAsIlJpZ2h0IjowLjAsIkJvdHRvbSI6MC4wfSwiQmFja2dyb3VuZCI6eyIkaWQiOiIxNzMxIiwiQ29sb3IiOnsiJGlkIjoiMTczMiIsIkEiOjI1NSwiUiI6MjEsIkciOjk2LCJCIjoxMzB9fSwiSXNWaXNpYmxlIjp0cnVlLCJXaWR0aCI6MC4wLCJIZWlnaHQiOjEwLjAsIkJvcmRlclN0eWxlIjp7IiRpZCI6IjE3MzMiLCJMaW5lQ29sb3IiOnsiJGlkIjoiMTczNCIsIiR0eXBlIjoiTkxSRS5Db21tb24uRG9tLlNvbGlkQ29sb3JCcnVzaCwgTkxSRS5Db21tb24iLCJDb2xvciI6eyIkaWQiOiIxNzM1IiwiQSI6MjU1LCJSIjoyMzQsIkciOjIyLCJCIjozMH19LCJMaW5lV2VpZ2h0IjowLjAsIkxpbmVUeXBlIjowLCJQYXJlbnRTdHlsZSI6bnVsbH0sIlBhcmVudFN0eWxlIjpudWxsfSwiVGl0bGVTdHlsZSI6eyIkaWQiOiIxNzM2IiwiRm9udFNldHRpbmdzIjp7IiRpZCI6IjE3MzciLCJGb250U2l6ZSI6MTEsIkZvbnROYW1lIjoiQ2FsaWJyaSIsIklzQm9sZCI6ZmFsc2UsIklzSXRhbGljIjpmYWxzZSwiSXNVbmRlcmxpbmVkIjpmYWxzZSwiUGFyZW50U3R5bGUiOm51bGx9LCJBdXRvU2l6ZSI6MCwiRm9yZWdyb3VuZCI6eyIkaWQiOiIxNzM4IiwiQ29sb3IiOnsiJGlkIjoiMTczO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NzQwIiwiVG9wIjowLjAsIkxlZnQiOjAuMCwiUmlnaHQiOjAuMCwiQm90dG9tIjowLjB9LCJQYWRkaW5nIjp7IiRpZCI6IjE3NDEiLCJUb3AiOjAuMCwiTGVmdCI6MC4wLCJSaWdodCI6MC4wLCJCb3R0b20iOjAuMH0sIkJhY2tncm91bmQiOnsiJGlkIjoiMTc0MiIsIkNvbG9yIjp7IiRpZCI6IjE3NDMiLCJBIjoyNTUsIlIiOjAsIkciOjAsIkIiOjB9fSwiSXNWaXNpYmxlIjp0cnVlLCJXaWR0aCI6MC4wLCJIZWlnaHQiOjAuMCwiQm9yZGVyU3R5bGUiOnsiJGlkIjoiMTc0NCIsIkxpbmVDb2xvciI6bnVsbCwiTGluZVdlaWdodCI6MC4wLCJMaW5lVHlwZSI6MCwiUGFyZW50U3R5bGUiOm51bGx9LCJQYXJlbnRTdHlsZSI6bnVsbH0sIkRhdGVTdHlsZSI6eyIkaWQiOiIxNzQ1IiwiRm9udFNldHRpbmdzIjp7IiRpZCI6IjE3NDYiLCJGb250U2l6ZSI6MTAsIkZvbnROYW1lIjoiQ2FsaWJyaSIsIklzQm9sZCI6ZmFsc2UsIklzSXRhbGljIjpmYWxzZSwiSXNVbmRlcmxpbmVkIjpmYWxzZSwiUGFyZW50U3R5bGUiOm51bGx9LCJBdXRvU2l6ZSI6MCwiRm9yZWdyb3VuZCI6eyIkaWQiOiIxNzQ3IiwiQ29sb3IiOnsiJGlkIjoiMTc0OC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NzQ5IiwiVG9wIjowLjAsIkxlZnQiOjAuMCwiUmlnaHQiOjAuMCwiQm90dG9tIjowLjB9LCJQYWRkaW5nIjp7IiRpZCI6IjE3NTAiLCJUb3AiOjAuMCwiTGVmdCI6MC4wLCJSaWdodCI6MC4wLCJCb3R0b20iOjAuMH0sIkJhY2tncm91bmQiOnsiJGlkIjoiMTc1MSIsIkNvbG9yIjp7IiRpZCI6IjE3NTIiLCJBIjoyNTUsIlIiOjE0LCJHIjo0MCwiQiI6NjV9fSwiSXNWaXNpYmxlIjp0cnVlLCJXaWR0aCI6MC4wLCJIZWlnaHQiOjAuMCwiQm9yZGVyU3R5bGUiOnsiJGlkIjoiMTc1MyIsIkxpbmVDb2xvciI6bnVsbCwiTGluZVdlaWdodCI6MC4wLCJMaW5lVHlwZSI6MCwiUGFyZW50U3R5bGUiOm51bGx9LCJQYXJlbnRTdHlsZSI6bnVsbH0sIkRhdGVGb3JtYXQiOnsiJGlkIjoiMTc1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U1IiwiRm9ybWF0IjowLCJJc1Zpc2libGUiOmZhbHNlLCJMYXN0S25vd25WaXNpYmlsaXR5U3RhdGUiOmZhbHNlfSwiSXNWaXNpYmxlIjp0cnVlLCJQYXJlbnRTdHlsZSI6bnVsbCwiX2V4cGxpY2l0bHlTZXQiOnsiJGlkIjoiMTc1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NzU3IiwiU2hhcGUiOjEsIkNvbm5lY3Rvck1hcmdpbiI6eyIkaWQiOiIxNzU4IiwiVG9wIjowLjAsIkxlZnQiOjIuMCwiUmlnaHQiOjIuMCwiQm90dG9tIjowLjB9LCJDb25uZWN0b3JTdHlsZSI6eyIkaWQiOiIxNzU5IiwiTGluZUNvbG9yIjp7IiRpZCI6IjE3NjAiLCIkdHlwZSI6Ik5MUkUuQ29tbW9uLkRvbS5Tb2xpZENvbG9yQnJ1c2gsIE5MUkUuQ29tbW9uIiwiQ29sb3IiOnsiJGlkIjoiMTc2MSIsIkEiOjEyNywiUiI6MTEsIkciOjQ4LCJCIjo2NX19LCJMaW5lV2VpZ2h0IjoxLjAsIkxpbmVUeXBlIjowLCJQYXJlbnRTdHlsZSI6bnVsbH0sIklzQmVsb3dUaW1lYmFuZCI6ZmFsc2UsIlBvc2l0aW9uT25UYXNrIjoxLCJIaWRlRGF0ZSI6ZmFsc2UsIlNoYXBlU2l6ZSI6MCwiU3BhY2luZyI6MC4wLCJQYWRkaW5nIjp7IiRpZCI6IjE3NjIiLCJUb3AiOjUuMCwiTGVmdCI6My4wLCJSaWdodCI6MC4wLCJCb3R0b20iOjIuMH0sIlNoYXBlU3R5bGUiOnsiJGlkIjoiMTc2MyIsIk1hcmdpbiI6eyIkaWQiOiIxNzY0IiwiVG9wIjowLjAsIkxlZnQiOjAuMCwiUmlnaHQiOjAuMCwiQm90dG9tIjowLjB9LCJQYWRkaW5nIjp7IiRpZCI6IjE3NjUiLCJUb3AiOjAuMCwiTGVmdCI6MC4wLCJSaWdodCI6MC4wLCJCb3R0b20iOjAuMH0sIkJhY2tncm91bmQiOnsiJGlkIjoiMTc2NiIsIkNvbG9yIjp7IiRpZCI6IjE3NjciLCJBIjoyNTUsIlIiOjExLCJHIjo0OCwiQiI6NjV9fSwiSXNWaXNpYmxlIjp0cnVlLCJXaWR0aCI6MTIuMCwiSGVpZ2h0IjoxNC4wLCJCb3JkZXJTdHlsZSI6eyIkaWQiOiIxNzY4IiwiTGluZUNvbG9yIjp7IiRpZCI6IjE3NjkiLCIkdHlwZSI6Ik5MUkUuQ29tbW9uLkRvbS5Tb2xpZENvbG9yQnJ1c2gsIE5MUkUuQ29tbW9uIiwiQ29sb3IiOnsiJGlkIjoiMTc3MCIsIkEiOjI1NSwiUiI6MjU1LCJHIjowLCJCIjowfX0sIkxpbmVXZWlnaHQiOjAuMCwiTGluZVR5cGUiOjAsIlBhcmVudFN0eWxlIjpudWxsfSwiUGFyZW50U3R5bGUiOm51bGx9LCJUaXRsZVN0eWxlIjp7IiRpZCI6IjE3NzEiLCJGb250U2V0dGluZ3MiOnsiJGlkIjoiMTc3MiIsIkZvbnRTaXplIjoxMSwiRm9udE5hbWUiOiJDYWxpYnJpIiwiSXNCb2xkIjpmYWxzZSwiSXNJdGFsaWMiOmZhbHNlLCJJc1VuZGVybGluZWQiOmZhbHNlLCJQYXJlbnRTdHlsZSI6bnVsbH0sIkF1dG9TaXplIjowLCJGb3JlZ3JvdW5kIjp7IiRpZCI6IjE3NzMiLCJDb2xvciI6eyIkaWQiOiIxNzc0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3NzUiLCJUb3AiOjAuMCwiTGVmdCI6MC4wLCJSaWdodCI6MC4wLCJCb3R0b20iOjAuMH0sIlBhZGRpbmciOnsiJGlkIjoiMTc3NiIsIlRvcCI6MC4wLCJMZWZ0IjowLjAsIlJpZ2h0IjowLjAsIkJvdHRvbSI6MC4wfSwiQmFja2dyb3VuZCI6eyIkaWQiOiIxNzc3IiwiQ29sb3IiOnsiJGlkIjoiMTc3OCIsIkEiOjI1NSwiUiI6MCwiRyI6MCwiQiI6MH19LCJJc1Zpc2libGUiOnRydWUsIldpZHRoIjowLjAsIkhlaWdodCI6MC4wLCJCb3JkZXJTdHlsZSI6eyIkaWQiOiIxNzc5IiwiTGluZUNvbG9yIjpudWxsLCJMaW5lV2VpZ2h0IjowLjAsIkxpbmVUeXBlIjowLCJQYXJlbnRTdHlsZSI6bnVsbH0sIlBhcmVudFN0eWxlIjpudWxsfSwiRGF0ZVN0eWxlIjp7IiRpZCI6IjE3ODAiLCJGb250U2V0dGluZ3MiOnsiJGlkIjoiMTc4MSIsIkZvbnRTaXplIjoxMCwiRm9udE5hbWUiOiJDYWxpYnJpIiwiSXNCb2xkIjpmYWxzZSwiSXNJdGFsaWMiOmZhbHNlLCJJc1VuZGVybGluZWQiOmZhbHNlLCJQYXJlbnRTdHlsZSI6bnVsbH0sIkF1dG9TaXplIjowLCJGb3JlZ3JvdW5kIjp7IiRpZCI6IjE3ODIiLCJDb2xvciI6eyIkaWQiOiIxNzgz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3ODQiLCJUb3AiOjAuMCwiTGVmdCI6MC4wLCJSaWdodCI6MC4wLCJCb3R0b20iOjAuMH0sIlBhZGRpbmciOnsiJGlkIjoiMTc4NSIsIlRvcCI6MC4wLCJMZWZ0IjowLjAsIlJpZ2h0IjowLjAsIkJvdHRvbSI6MC4wfSwiQmFja2dyb3VuZCI6eyIkaWQiOiIxNzg2IiwiQ29sb3IiOnsiJGlkIjoiMTc4NyIsIkEiOjI1NSwiUiI6MTQsIkciOjQwLCJCIjo2NX19LCJJc1Zpc2libGUiOnRydWUsIldpZHRoIjowLjAsIkhlaWdodCI6MC4wLCJCb3JkZXJTdHlsZSI6eyIkaWQiOiIxNzg4IiwiTGluZUNvbG9yIjpudWxsLCJMaW5lV2VpZ2h0IjowLjAsIkxpbmVUeXBlIjowLCJQYXJlbnRTdHlsZSI6bnVsbH0sIlBhcmVudFN0eWxlIjpudWxsfSwiRGF0ZUZvcm1hdCI6eyIkaWQiOiIxNzg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OTAiLCJGb3JtYXQiOjAsIklzVmlzaWJsZSI6ZmFsc2UsIkxhc3RLbm93blZpc2liaWxpdHlTdGF0ZSI6ZmFsc2V9LCJJc1Zpc2libGUiOnRydWUsIlBhcmVudFN0eWxlIjpudWxsfSwiRGVmYXVsdFN3aW1sYW5lTWlsZXN0b25lU3R5bGUiOnsiJGlkIjoiMTc5MSIsIlRpdGxlUG9zaXRpb24iOiJMZWZ0IiwiRGF0ZVBvc2l0aW9uIjoiUmlnaHQiLCJTaGFwZVR5cGUiOjEsIlNoYXBlU2l6ZSI6MCwiU3BhY2luZyI6NSwiU2hhcGVTdHlsZSI6eyIkaWQiOiIxNzkyIiwiTWFyZ2luIjp7IiRpZCI6IjE3OTMiLCJUb3AiOjAuMCwiTGVmdCI6MC4wLCJSaWdodCI6MC4wLCJCb3R0b20iOjAuMH0sIlBhZGRpbmciOnsiJGlkIjoiMTc5NCIsIlRvcCI6MC4wLCJMZWZ0IjowLjAsIlJpZ2h0IjowLjAsIkJvdHRvbSI6MC4wfSwiQmFja2dyb3VuZCI6eyIkaWQiOiIxNzk1IiwiQ29sb3IiOnsiJGlkIjoiMTc5NiIsIkEiOjI1NSwiUiI6MjEsIkciOjk2LCJCIjoxMzB9fSwiSXNWaXNpYmxlIjp0cnVlLCJXaWR0aCI6MTIuMCwiSGVpZ2h0IjoxNC4wLCJCb3JkZXJTdHlsZSI6eyIkaWQiOiIxNzk3IiwiTGluZUNvbG9yIjp7IiRpZCI6IjE3OTgiLCIkdHlwZSI6Ik5MUkUuQ29tbW9uLkRvbS5Tb2xpZENvbG9yQnJ1c2gsIE5MUkUuQ29tbW9uIiwiQ29sb3IiOnsiJGlkIjoiMTc5OSIsIkEiOjI1NSwiUiI6MjM0LCJHIjoyMiwiQiI6MzB9fSwiTGluZVdlaWdodCI6MC4wLCJMaW5lVHlwZSI6MCwiUGFyZW50U3R5bGUiOm51bGx9LCJQYXJlbnRTdHlsZSI6bnVsbH0sIlRpdGxlU3R5bGUiOnsiJGlkIjoiMTgwMCIsIkZvbnRTZXR0aW5ncyI6eyIkaWQiOiIxODAxIiwiRm9udFNpemUiOjExLCJGb250TmFtZSI6IkNhbGlicmkiLCJJc0JvbGQiOmZhbHNlLCJJc0l0YWxpYyI6ZmFsc2UsIklzVW5kZXJsaW5lZCI6ZmFsc2UsIlBhcmVudFN0eWxlIjpudWxsfSwiQXV0b1NpemUiOjAsIkZvcmVncm91bmQiOnsiJGlkIjoiMTgwMiIsIkNvbG9yIjp7IiRpZCI6IjE4MDM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gwNCIsIlRvcCI6MC4wLCJMZWZ0IjowLjAsIlJpZ2h0IjowLjAsIkJvdHRvbSI6MC4wfSwiUGFkZGluZyI6eyIkaWQiOiIxODA1IiwiVG9wIjowLjAsIkxlZnQiOjAuMCwiUmlnaHQiOjAuMCwiQm90dG9tIjowLjB9LCJCYWNrZ3JvdW5kIjp7IiRpZCI6IjE4MDYiLCJDb2xvciI6eyIkaWQiOiIxODA3IiwiQSI6MjU1LCJSIjowLCJHIjowLCJCIjowfX0sIklzVmlzaWJsZSI6dHJ1ZSwiV2lkdGgiOjAuMCwiSGVpZ2h0IjowLjAsIkJvcmRlclN0eWxlIjp7IiRpZCI6IjE4MDgiLCJMaW5lQ29sb3IiOm51bGwsIkxpbmVXZWlnaHQiOjAuMCwiTGluZVR5cGUiOjAsIlBhcmVudFN0eWxlIjpudWxsfSwiUGFyZW50U3R5bGUiOm51bGx9LCJEYXRlU3R5bGUiOnsiJGlkIjoiMTgwOSIsIkZvbnRTZXR0aW5ncyI6eyIkaWQiOiIxODEwIiwiRm9udFNpemUiOjEwLCJGb250TmFtZSI6IkNhbGlicmkiLCJJc0JvbGQiOmZhbHNlLCJJc0l0YWxpYyI6ZmFsc2UsIklzVW5kZXJsaW5lZCI6ZmFsc2UsIlBhcmVudFN0eWxlIjpudWxsfSwiQXV0b1NpemUiOjAsIkZvcmVncm91bmQiOnsiJGlkIjoiMTgxMSIsIkNvbG9yIjp7IiRpZCI6IjE4MTI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gxMyIsIlRvcCI6MC4wLCJMZWZ0IjowLjAsIlJpZ2h0IjowLjAsIkJvdHRvbSI6MC4wfSwiUGFkZGluZyI6eyIkaWQiOiIxODE0IiwiVG9wIjowLjAsIkxlZnQiOjAuMCwiUmlnaHQiOjAuMCwiQm90dG9tIjowLjB9LCJCYWNrZ3JvdW5kIjp7IiRpZCI6IjE4MTUiLCJDb2xvciI6eyIkaWQiOiIxODE2IiwiQSI6MjU1LCJSIjoxNCwiRyI6NDAsIkIiOjY1fX0sIklzVmlzaWJsZSI6dHJ1ZSwiV2lkdGgiOjAuMCwiSGVpZ2h0IjowLjAsIkJvcmRlclN0eWxlIjp7IiRpZCI6IjE4MTciLCJMaW5lQ29sb3IiOm51bGwsIkxpbmVXZWlnaHQiOjAuMCwiTGluZVR5cGUiOjAsIlBhcmVudFN0eWxlIjpudWxsfSwiUGFyZW50U3R5bGUiOm51bGx9LCJEYXRlRm9ybWF0Ijp7IiRpZCI6IjE4M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xOSIsIkZvcm1hdCI6MCwiSXNWaXNpYmxlIjpmYWxzZSwiTGFzdEtub3duVmlzaWJpbGl0eVN0YXRlIjpmYWxzZX0sIklzVmlzaWJsZSI6dHJ1ZSwiUGFyZW50U3R5bGUiOm51bGx9LCJEZWZhdWx0U3dpbWxhbmVBY3Rpdml0eVN0eWxlIjp7IiRpZCI6IjE4MjAiLCJIZWFkZXJTdHlsZSI6eyIkaWQiOiIxODIxIiwiVGV4dFN0eWxlIjp7IiRpZCI6IjE4MjIiLCJGb250U2V0dGluZ3MiOnsiJGlkIjoiMTgyMyIsIkZvbnRTaXplIjoxMSwiRm9udE5hbWUiOiJDYWxpYnJpIiwiSXNCb2xkIjpmYWxzZSwiSXNJdGFsaWMiOmZhbHNlLCJJc1VuZGVybGluZWQiOmZhbHNlLCJQYXJlbnRTdHlsZSI6bnVsbH0sIkF1dG9TaXplIjoyLCJGb3JlZ3JvdW5kIjp7IiRpZCI6IjE4MjQiLCJDb2xvciI6eyIkaWQiOiIxODI1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gyNiIsIlRvcCI6MC4wLCJMZWZ0IjowLjAsIlJpZ2h0IjowLjAsIkJvdHRvbSI6MC4wfSwiUGFkZGluZyI6eyIkaWQiOiIxODI3IiwiVG9wIjowLjAsIkxlZnQiOjAuMCwiUmlnaHQiOjAuMCwiQm90dG9tIjowLjB9LCJCYWNrZ3JvdW5kIjp7IiRpZCI6IjE4MjgiLCJDb2xvciI6eyIkaWQiOiIxODI5IiwiQSI6MjU1LCJSIjowLCJHIjowLCJCIjowfX0sIklzVmlzaWJsZSI6dHJ1ZSwiV2lkdGgiOjAuMCwiSGVpZ2h0IjowLjAsIkJvcmRlclN0eWxlIjpudWxsLCJQYXJlbnRTdHlsZSI6bnVsbH0sIlJlY3RhbmdsZVN0eWxlIjp7IiRpZCI6IjE4MzAiLCJNYXJnaW4iOnsiJGlkIjoiMTgzMSIsIlRvcCI6MC4wLCJMZWZ0IjowLjAsIlJpZ2h0IjowLjAsIkJvdHRvbSI6MC4wfSwiUGFkZGluZyI6eyIkaWQiOiIxODMyIiwiVG9wIjowLjAsIkxlZnQiOjAuMCwiUmlnaHQiOjAuMCwiQm90dG9tIjowLjB9LCJCYWNrZ3JvdW5kIjp7IiRpZCI6IjE4MzMiLCJDb2xvciI6eyIkaWQiOiIxODM0IiwiQSI6NjMsIlIiOjIxLCJHIjo5NiwiQiI6MTMwfX0sIklzVmlzaWJsZSI6dHJ1ZSwiV2lkdGgiOjAuMCwiSGVpZ2h0IjowLjAsIkJvcmRlclN0eWxlIjp7IiRpZCI6IjE4MzUiLCJMaW5lQ29sb3IiOnsiJGlkIjoiMTgzNiIsIiR0eXBlIjoiTkxSRS5Db21tb24uRG9tLlNvbGlkQ29sb3JCcnVzaCwgTkxSRS5Db21tb24iLCJDb2xvciI6eyIkaWQiOiIxODM3IiwiQSI6MjU1LCJSIjoyNTUsIkciOjAsIkIiOjB9fSwiTGluZVdlaWdodCI6MC4wLCJMaW5lVHlwZSI6MCwiUGFyZW50U3R5bGUiOm51bGx9LCJQYXJlbnRTdHlsZSI6bnVsbH0sIk1hcmdpbiI6eyIkaWQiOiIxODM4IiwiVG9wIjowLjAsIkxlZnQiOjAuMCwiUmlnaHQiOjAuMCwiQm90dG9tIjowLjB9LCJQYWRkaW5nIjp7IiRpZCI6IjE4MzkiLCJUb3AiOjAuMCwiTGVmdCI6MC4wLCJSaWdodCI6MC4wLCJCb3R0b20iOjAuMH0sIkJhY2tncm91bmQiOm51bGwsIklzVmlzaWJsZSI6dHJ1ZSwiV2lkdGgiOjAuMCwiSGVpZ2h0IjowLjAsIkJvcmRlclN0eWxlIjpudWxsLCJQYXJlbnRTdHlsZSI6bnVsbH0sIkJhY2tncm91bmRTdHlsZSI6eyIkaWQiOiIxODQwIiwiTWFyZ2luIjp7IiRpZCI6IjE4NDEiLCJUb3AiOjAuMCwiTGVmdCI6MC4wLCJSaWdodCI6MC4wLCJCb3R0b20iOjAuMH0sIlBhZGRpbmciOnsiJGlkIjoiMTg0MiIsIlRvcCI6MC4wLCJMZWZ0IjowLjAsIlJpZ2h0IjowLjAsIkJvdHRvbSI6MC4wfSwiQmFja2dyb3VuZCI6eyIkaWQiOiIxODQzIiwiQ29sb3IiOnsiJGlkIjoiMTg0NCIsIkEiOjUxLCJSIjoyMDAsIkciOjIwMCwiQiI6MjAwfX0sIklzVmlzaWJsZSI6dHJ1ZSwiV2lkdGgiOjAuMCwiSGVpZ2h0IjowLjAsIkJvcmRlclN0eWxlIjp7IiRpZCI6IjE4NDUiLCJMaW5lQ29sb3IiOnsiJGlkIjoiMTg0NiIsIiR0eXBlIjoiTkxSRS5Db21tb24uRG9tLlNvbGlkQ29sb3JCcnVzaCwgTkxSRS5Db21tb24iLCJDb2xvciI6eyIkaWQiOiIxODQ3IiwiQSI6MjU1LCJSIjoyMzQsIkciOjIyLCJCIjozMH19LCJMaW5lV2VpZ2h0IjowLjAsIkxpbmVUeXBlIjowLCJQYXJlbnRTdHlsZSI6bnVsbH0sIlBhcmVudFN0eWxlIjpudWxsfSwiTWFyZ2luIjp7IiRpZCI6IjE4NDgiLCJUb3AiOjAuMCwiTGVmdCI6MC4wLCJSaWdodCI6MC4wLCJCb3R0b20iOjAuMH0sIlBhZGRpbmciOnsiJGlkIjoiMTg0OSIsIlRvcCI6MC4wLCJMZWZ0IjowLjAsIlJpZ2h0IjowLjAsIkJvdHRvbSI6MC4wfSwiSXNWaXNpYmxlIjp0cnVlLCJXaWR0aCI6MC4wLCJIZWlnaHQiOjAuMCwiQm9yZGVyU3R5bGUiOnsiJGlkIjoiMTg1MCIsIkxpbmVDb2xvciI6bnVsbCwiTGluZVdlaWdodCI6MC4wLCJMaW5lVHlwZSI6MCwiUGFyZW50U3R5bGUiOm51bGx9LCJQYXJlbnRTdHlsZSI6bnVsbH0sIk1hcmdpbiI6eyIkaWQiOiIxODUxIiwiVG9wIjowLjAsIkxlZnQiOjAuMCwiUmlnaHQiOjAuMCwiQm90dG9tIjowLjB9LCJQYWRkaW5nIjp7IiRpZCI6IjE4NTIiLCJUb3AiOjAuMCwiTGVmdCI6MC4wLCJSaWdodCI6MC4wLCJCb3R0b20iOjAuMH0sIklzVmlzaWJsZSI6dHJ1ZSwiV2lkdGgiOjAuMCwiSGVpZ2h0IjowLjAsIkJvcmRlclN0eWxlIjp7IiRpZCI6IjE4NTMiLCJMaW5lQ29sb3IiOm51bGwsIkxpbmVXZWlnaHQiOjAuMCwiTGluZVR5cGUiOjAsIlBhcmVudFN0eWxlIjpudWxsfSwiUGFyZW50U3R5bGUiOm51bGx9fV0sIkhhc0Jhc2VsaW5lcyI6ZmFsc2UsIkN1bHR1cmVJbmZvTmFtZSI6ImVuLVVTIiwiU3R5bGVOYW1lIjpudWxsLCJWZXJzaW9uIjp7IiRpZCI6IjE4NTQiLCJWZXJzaW9uIjoiNS4zLjAiLCJPcmlnaW5hbEFzc2VtYmx5VmVyc2lvbiI6bnVsbCwiRWRpdGlvbiI6bnVsbCwiTGFzdFNhdmVkRWRpdGlvbiI6NCwiSXNQbHVzRWRpdGlvbiI6ZmFsc2UsIklzUHJvRWRpdGlvbiI6ZmFsc2V9LCJFZmZlY3QiOjAsIlN0eWxlIjp7IiRpZCI6IjE4NTUiLCJEZWZhdWx0RGVwZW5kZW5jeVN0eWxlIjp7IiRpZCI6IjE4NTYiLCJMaW5lU3R5bGUiOnsiJGlkIjoiMTg1NyIsIkxpbmVDb2xvciI6eyIkaWQiOiIxODU4IiwiJHR5cGUiOiJOTFJFLkNvbW1vbi5Eb20uU29saWRDb2xvckJydXNoLCBOTFJFLkNvbW1vbiIsIkNvbG9yIjp7IiRpZCI6IjE4NTkiLCJBIjoyNTUsIlIiOjAsIkciOjAsIkIiOjB9fSwiTGluZVdlaWdodCI6MS4wLCJMaW5lVHlwZSI6MCwiUGFyZW50U3R5bGUiOm51bGx9LCJFbmRBcnJvd2hlYWRMaW5lU3R5bGUiOnsiJGlkIjoiMTg2MCIsIktpbmQiOjEsIldpZHRoIjoxLCJMZW5ndGgiOjAsIlBhcmVudFN0eWxlIjpudWxsfSwiQnJpbmdUb0Zyb250IjpmYWxzZSwiRWxib3dSYWRpdXMiOjMuMCwiTWFyZ2luIjp7IiRpZCI6IjE4NjEiLCJUb3AiOjAuMCwiTGVmdCI6MC4wLCJSaWdodCI6MC4wLCJCb3R0b20iOjAuMH0sIlBhZGRpbmciOnsiJGlkIjoiMTg2MiIsIlRvcCI6MC4wLCJMZWZ0IjowLjAsIlJpZ2h0IjowLjAsIkJvdHRvbSI6MC4wfSwiQmFja2dyb3VuZCI6bnVsbCwiSXNWaXNpYmxlIjp0cnVlLCJXaWR0aCI6MC4wLCJIZWlnaHQiOjAuMCwiQm9yZGVyU3R5bGUiOm51bGwsIlBhcmVudFN0eWxlIjpudWxsfSwiQ3JpdGljYWxQYXRoU3R5bGUiOnsiJGlkIjoiMTg2MyIsIkNyaXRpY2FsUGF0aFN0eWxlT3B0aW9ucyI6MzAsIkxpbmVTdHlsZSI6eyIkaWQiOiIxODY0IiwiTGluZUNvbG9yIjp7IiRpZCI6IjE4NjUiLCIkdHlwZSI6Ik5MUkUuQ29tbW9uLkRvbS5Tb2xpZENvbG9yQnJ1c2gsIE5MUkUuQ29tbW9uIiwiQ29sb3IiOnsiJGlkIjoiMTg2NiIsIkEiOjI1NSwiUiI6MjIyLCJHIjo1MCwiQiI6NTB9fSwiTGluZVdlaWdodCI6MS4wLCJMaW5lVHlwZSI6MCwiUGFyZW50U3R5bGUiOm51bGx9LCJUaXRsZUZvcmVncm91bmQiOnsiJGlkIjoiMTg2NyIsIkNvbG9yIjp7IiRpZCI6IjE4NjgiLCJBIjoyNTUsIlIiOjE3NiwiRyI6MTksIkIiOjI1fX0sIlNoYXBlc0JhY2tncm91bmQiOnsiJGlkIjoiMTg2OSIsIkNvbG9yIjp7IiRpZCI6IjE4NzAiLCJBIjoyNTUsIlIiOjI1MywiRyI6MjAzLCJCIjoyMDh9fSwiU2hhcGVzQm9yZGVyU3R5bGUiOnsiJGlkIjoiMTg3MSIsIkxpbmVDb2xvciI6eyIkaWQiOiIxODcyIiwiJHR5cGUiOiJOTFJFLkNvbW1vbi5Eb20uU29saWRDb2xvckJydXNoLCBOTFJFLkNvbW1vbiIsIkNvbG9yIjp7IiRpZCI6IjE4NzMiLCJBIjoyNTUsIlIiOjIzNCwiRyI6MjIsIkIiOjMwfX0sIkxpbmVXZWlnaHQiOjIuMCwiTGluZVR5cGUiOjAsIlBhcmVudFN0eWxlIjpudWxsfSwiTWFyZ2luIjp7IiRpZCI6IjE4NzQiLCJUb3AiOjAuMCwiTGVmdCI6MC4wLCJSaWdodCI6MC4wLCJCb3R0b20iOjAuMH0sIlBhZGRpbmciOnsiJGlkIjoiMTg3NSIsIlRvcCI6MC4wLCJMZWZ0IjowLjAsIlJpZ2h0IjowLjAsIkJvdHRvbSI6MC4wfSwiQmFja2dyb3VuZCI6bnVsbCwiSXNWaXNpYmxlIjpmYWxzZSwiV2lkdGgiOjAuMCwiSGVpZ2h0IjowLjAsIkJvcmRlclN0eWxlIjp7IiRpZCI6IjE4NzYiLCJMaW5lQ29sb3IiOm51bGwsIkxpbmVXZWlnaHQiOjAuMCwiTGluZVR5cGUiOjAsIlBhcmVudFN0eWxlIjpudWxsfSwiUGFyZW50U3R5bGUiOm51bGx9LCJQYW5lbHNTcGFjaW5nRGVmaW5pdGlvbiI6eyIkaWQiOiIxODc3IiwiU3BhY2luZ0Fib3ZlVGltZWJhbmQiOjMsIlNwYWNpbmdCZWxvd1RpbWViYW5kIjozLCJTcGFjaW5nQWJvdmVCZXR3ZWVuU3dpbWxhbmVzQW5kVGFza3MiOjUsIlNwYWNpbmdCZWxvd0JldHdlZW5Td2ltbGFuZXNBbmRUYXNrcyI6NX0sIlRpbWViYW5kU3R5bGUiOnsiJGlkIjoiMTg3OCIsIlNjYWxlTWFya2luZyI6MCwiU2hhcGUiOjAsIlNoYXBlU3R5bGUiOnsiJGlkIjoiMTg3OSIsIk1hcmdpbiI6eyIkaWQiOiIxODgwIiwiVG9wIjowLjAsIkxlZnQiOjEwLjAsIlJpZ2h0IjoxMC4wLCJCb3R0b20iOjAuMH0sIlBhZGRpbmciOnsiJGlkIjoiMTg4MSIsIlRvcCI6MC4wLCJMZWZ0IjowLjAsIlJpZ2h0IjowLjAsIkJvdHRvbSI6MC4wfSwiQmFja2dyb3VuZCI6eyIkaWQiOiIxODgyIiwiQ29sb3IiOnsiJGlkIjoiMTg4MyIsIkEiOjI1NSwiUiI6NjQsIkciOjY0LCJCIjo2NH19LCJJc1Zpc2libGUiOnRydWUsIldpZHRoIjowLjAsIkhlaWdodCI6MTQuMzk5OTk5NjE4NTMwMjczLCJCb3JkZXJTdHlsZSI6eyIkaWQiOiIxODg0IiwiTGluZUNvbG9yIjp7IiRpZCI6IjE4ODUiLCIkdHlwZSI6Ik5MUkUuQ29tbW9uLkRvbS5Tb2xpZENvbG9yQnJ1c2gsIE5MUkUuQ29tbW9uIiwiQ29sb3IiOnsiJGlkIjoiMTg4NiIsIkEiOjI1NSwiUiI6MjU1LCJHIjowLCJCIjowfX0sIkxpbmVXZWlnaHQiOjAuMCwiTGluZVR5cGUiOjAsIlBhcmVudFN0eWxlIjpudWxsfSwiUGFyZW50U3R5bGUiOm51bGx9LCJNaWRkbGVUaWVyU2hhcGVTdHlsZSI6eyIkaWQiOiIxODg3IiwiTWFyZ2luIjp7IiRpZCI6IjE4ODgiLCJUb3AiOjAuMCwiTGVmdCI6MTAuMCwiUmlnaHQiOjEwLjAsIkJvdHRvbSI6MC4wfSwiUGFkZGluZyI6eyIkaWQiOiIxODg5IiwiVG9wIjowLjAsIkxlZnQiOjAuMCwiUmlnaHQiOjAuMCwiQm90dG9tIjowLjB9LCJCYWNrZ3JvdW5kIjp7IiRpZCI6IjE4OTAiLCJDb2xvciI6eyIkaWQiOiIxODkxIiwiQSI6MjU1LCJSIjo2NCwiRyI6NjQsIkIiOjY0fX0sIklzVmlzaWJsZSI6dHJ1ZSwiV2lkdGgiOjAuMCwiSGVpZ2h0IjoxNC4zOTk5OTk2MTg1MzAyNzMsIkJvcmRlclN0eWxlIjp7IiRpZCI6IjE4OTIiLCJMaW5lQ29sb3IiOnsiJHJlZiI6IjE4ODUifSwiTGluZVdlaWdodCI6MC4wLCJMaW5lVHlwZSI6MCwiUGFyZW50U3R5bGUiOm51bGx9LCJQYXJlbnRTdHlsZSI6bnVsbH0sIkJvdHRvbVRpZXJTaGFwZVN0eWxlIjp7IiRpZCI6IjE4OTMiLCJNYXJnaW4iOnsiJGlkIjoiMTg5NCIsIlRvcCI6MC4wLCJMZWZ0IjoxMC4wLCJSaWdodCI6MTAuMCwiQm90dG9tIjowLjB9LCJQYWRkaW5nIjp7IiRpZCI6IjE4OTUiLCJUb3AiOjAuMCwiTGVmdCI6MC4wLCJSaWdodCI6MC4wLCJCb3R0b20iOjAuMH0sIkJhY2tncm91bmQiOnsiJGlkIjoiMTg5NiIsIkNvbG9yIjp7IiRpZCI6IjE4OTciLCJBIjoyNTUsIlIiOjY0LCJHIjo2NCwiQiI6NjR9fSwiSXNWaXNpYmxlIjp0cnVlLCJXaWR0aCI6MC4wLCJIZWlnaHQiOjE0LjM5OTk5OTYxODUzMDI3MywiQm9yZGVyU3R5bGUiOnsiJGlkIjoiMTg5OCIsIkxpbmVDb2xvciI6eyIkcmVmIjoiMTg4NSJ9LCJMaW5lV2VpZ2h0IjowLjAsIkxpbmVUeXBlIjowLCJQYXJlbnRTdHlsZSI6bnVsbH0sIlBhcmVudFN0eWxlIjpudWxsfSwiUmlnaHRFbmRDYXBzU3R5bGUiOnsiJGlkIjoiMTg5OSIsIkZvbnRTZXR0aW5ncyI6eyIkaWQiOiIxOTAwIiwiRm9udFNpemUiOjE4LCJGb250TmFtZSI6IkNhbGlicmkiLCJJc0JvbGQiOnRydWUsIklzSXRhbGljIjpmYWxzZSwiSXNVbmRlcmxpbmVkIjpmYWxzZSwiUGFyZW50U3R5bGUiOm51bGx9LCJBdXRvU2l6ZSI6MCwiRm9yZWdyb3VuZCI6eyIkaWQiOiIxOTAxIiwiQ29sb3IiOnsiJGlkIjoiMTkwMiIsIkEiOjI1NSwiUiI6MjMzLCJHIjoxMTMsIkIiOjUwfX0sIk1heFdpZHRoIjoyMDAuMCwiTWF4SGVpZ2h0IjoiSW5maW5pdHkiLCJTbWFydEZvcmVncm91bmRJc0FjdGl2ZSI6ZmFsc2UsIkhvcml6b250YWxBbGlnbm1lbnQiOjAsIlZlcnRpY2FsQWxpZ25tZW50IjoxLCJTbWFydEZvcmVncm91bmQiOm51bGwsIkJhY2tncm91bmRGaWxsVHlwZSI6MCwiTWFyZ2luIjp7IiRpZCI6IjE5MDMiLCJUb3AiOjAuMCwiTGVmdCI6MC4wLCJSaWdodCI6MjAuMCwiQm90dG9tIjowLjB9LCJQYWRkaW5nIjp7IiRpZCI6IjE5MDQiLCJUb3AiOjAuMCwiTGVmdCI6MC4wLCJSaWdodCI6MC4wLCJCb3R0b20iOjAuMH0sIkJhY2tncm91bmQiOnsiJGlkIjoiMTkwNSIsIkNvbG9yIjp7IiRpZCI6IjE5MDYiLCJBIjoyNTUsIlIiOjIzMywiRyI6MTEzLCJCIjo1MH19LCJJc1Zpc2libGUiOnRydWUsIldpZHRoIjowLjAsIkhlaWdodCI6MC4wLCJCb3JkZXJTdHlsZSI6eyIkaWQiOiIxOTA3IiwiTGluZUNvbG9yIjpudWxsLCJMaW5lV2VpZ2h0IjowLjAsIkxpbmVUeXBlIjowLCJQYXJlbnRTdHlsZSI6bnVsbH0sIlBhcmVudFN0eWxlIjpudWxsfSwiTGVmdEVuZENhcHNTdHlsZSI6eyIkaWQiOiIxOTA4IiwiRm9udFNldHRpbmdzIjp7IiRpZCI6IjE5MDkiLCJGb250U2l6ZSI6MTgsIkZvbnROYW1lIjoiQ2FsaWJyaSIsIklzQm9sZCI6dHJ1ZSwiSXNJdGFsaWMiOmZhbHNlLCJJc1VuZGVybGluZWQiOmZhbHNlLCJQYXJlbnRTdHlsZSI6bnVsbH0sIkF1dG9TaXplIjowLCJGb3JlZ3JvdW5kIjp7IiRpZCI6IjE5MTAiLCJDb2xvciI6eyIkaWQiOiIxOTEx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kxMiIsIlRvcCI6MC4wLCJMZWZ0IjozOS41MDY2NjY2NjY2NjY2NjEsIlJpZ2h0IjowLjAsIkJvdHRvbSI6MC4wfSwiUGFkZGluZyI6eyIkaWQiOiIxOTEzIiwiVG9wIjowLjAsIkxlZnQiOjAuMCwiUmlnaHQiOjAuMCwiQm90dG9tIjowLjB9LCJCYWNrZ3JvdW5kIjp7IiRpZCI6IjE5MTQiLCJDb2xvciI6eyIkaWQiOiIxOTE1IiwiQSI6MjU1LCJSIjoyMzcsIkciOjEyNSwiQiI6NDl9fSwiSXNWaXNpYmxlIjpmYWxzZSwiV2lkdGgiOjAuMCwiSGVpZ2h0IjowLjAsIkJvcmRlclN0eWxlIjp7IiRpZCI6IjE5MTYiLCJMaW5lQ29sb3IiOm51bGwsIkxpbmVXZWlnaHQiOjAuMCwiTGluZVR5cGUiOjAsIlBhcmVudFN0eWxlIjpudWxsfSwiUGFyZW50U3R5bGUiOm51bGx9LCJUb2RheVRleHRTdHlsZSI6eyIkaWQiOiIxOTE3IiwiRm9udFNldHRpbmdzIjp7IiRpZCI6IjE5MTgiLCJGb250U2l6ZSI6MTIsIkZvbnROYW1lIjoiQ2FsaWJyaSIsIklzQm9sZCI6ZmFsc2UsIklzSXRhbGljIjpmYWxzZSwiSXNVbmRlcmxpbmVkIjpmYWxzZSwiUGFyZW50U3R5bGUiOm51bGx9LCJBdXRvU2l6ZSI6MCwiRm9yZWdyb3VuZCI6eyIkaWQiOiIxOTE5IiwiQ29sb3IiOnsiJGlkIjoiMTky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OTIxIiwiVG9wIjowLjAsIkxlZnQiOjAuMCwiUmlnaHQiOjAuMCwiQm90dG9tIjowLjB9LCJQYWRkaW5nIjp7IiRpZCI6IjE5MjIiLCJUb3AiOjAuMCwiTGVmdCI6MC4wLCJSaWdodCI6MC4wLCJCb3R0b20iOjAuMH0sIkJhY2tncm91bmQiOnsiJGlkIjoiMTkyMyIsIkNvbG9yIjp7IiRpZCI6IjE5MjQiLCJBIjoyNTUsIlIiOjAsIkciOjAsIkIiOjB9fSwiSXNWaXNpYmxlIjp0cnVlLCJXaWR0aCI6MC4wLCJIZWlnaHQiOjAuMCwiQm9yZGVyU3R5bGUiOnsiJGlkIjoiMTkyNSIsIkxpbmVDb2xvciI6bnVsbCwiTGluZVdlaWdodCI6MC4wLCJMaW5lVHlwZSI6MCwiUGFyZW50U3R5bGUiOm51bGx9LCJQYXJlbnRTdHlsZSI6bnVsbH0sIlRvZGF5TWFya2VyU3R5bGUiOnsiJGlkIjoiMTkyNiIsIk1hcmdpbiI6eyIkaWQiOiIxOTI3IiwiVG9wIjowLjAsIkxlZnQiOjAuMCwiUmlnaHQiOjAuMCwiQm90dG9tIjowLjB9LCJQYWRkaW5nIjp7IiRpZCI6IjE5MjgiLCJUb3AiOjAuMCwiTGVmdCI6MC4wLCJSaWdodCI6MC4wLCJCb3R0b20iOjAuMH0sIkJhY2tncm91bmQiOnsiJGlkIjoiMTkyOSIsIkNvbG9yIjp7IiRpZCI6IjE5MzAiLCJBIjoyNTUsIlIiOjI1NSwiRyI6MCwiQiI6MH19LCJJc1Zpc2libGUiOnRydWUsIldpZHRoIjowLjAsIkhlaWdodCI6MC4wLCJCb3JkZXJTdHlsZSI6bnVsbCwiUGFyZW50U3R5bGUiOm51bGx9LCJTY2FsZVN0eWxlIjp7IiRpZCI6IjE5MzEiLCJTaGFwZSI6MCwiU2hvd1NlZ21lbnRTZXBhcmF0b3JzIjp0cnVlLCJTZWdtZW50U2VwYXJhdG9yT3BhY2l0eSI6MzAsIkhhc0JlZW5WaXNpYmxlQmVmb3JlIjpmYWxzZSwiRm9udFNldHRpbmdzIjp7IiRpZCI6IjE5MzIiLCJGb250U2l6ZSI6MTIsIkZvbnROYW1lIjoiQ2FsaWJyaSIsIklzQm9sZCI6dHJ1ZSwiSXNJdGFsaWMiOmZhbHNlLCJJc1VuZGVybGluZWQiOmZhbHNlLCJQYXJlbnRTdHlsZSI6bnVsbH0sIkF1dG9TaXplIjowLCJGb3JlZ3JvdW5kIjp7IiRpZCI6IjE5MzMiLCJDb2xvciI6eyIkaWQiOiIxOTM0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E5MzUiLCJUb3AiOjAuMCwiTGVmdCI6NC4wLCJSaWdodCI6NC4wLCJCb3R0b20iOjAuMH0sIlBhZGRpbmciOnsiJGlkIjoiMTkzNiIsIlRvcCI6MC4wLCJMZWZ0IjowLjAsIlJpZ2h0IjowLjAsIkJvdHRvbSI6MC4wfSwiQmFja2dyb3VuZCI6eyIkaWQiOiIxOTM3IiwiQ29sb3IiOnsiJGlkIjoiMTkzOCIsIkEiOjI1NSwiUiI6MTQsIkciOjQwLCJCIjo2NX19LCJJc1Zpc2libGUiOnRydWUsIldpZHRoIjowLjAsIkhlaWdodCI6MC4wLCJCb3JkZXJTdHlsZSI6eyIkaWQiOiIxOTM5IiwiTGluZUNvbG9yIjpudWxsLCJMaW5lV2VpZ2h0IjowLjAsIkxpbmVUeXBlIjowLCJQYXJlbnRTdHlsZSI6bnVsbH0sIlBhcmVudFN0eWxlIjpudWxsfSwiU2luZ2xlU2NhbGVTaGFwZVN0eWxlIjp7IiRpZCI6IjE5NDAiLCJTaGFwZSI6MywiSGVpZ2h0IjoyMC4wfSwiTWlkZGxlVGllclNjYWxlU3R5bGUiOnsiJGlkIjoiMTk0MSIsIlNoYXBlIjowLCJTaG93U2VnbWVudFNlcGFyYXRvcnMiOnRydWUsIlNlZ21lbnRTZXBhcmF0b3JPcGFjaXR5IjozMCwiSGFzQmVlblZpc2libGVCZWZvcmUiOnRydWUsIkZvbnRTZXR0aW5ncyI6eyIkaWQiOiIxOTQyIiwiRm9udFNpemUiOjEyLCJGb250TmFtZSI6IkNhbGlicmkiLCJJc0JvbGQiOnRydWUsIklzSXRhbGljIjpmYWxzZSwiSXNVbmRlcmxpbmVkIjpmYWxzZSwiUGFyZW50U3R5bGUiOm51bGx9LCJBdXRvU2l6ZSI6MCwiRm9yZWdyb3VuZCI6eyIkcmVmIjoiMTkzMyJ9LCJNYXhXaWR0aCI6MjAwLjAsIk1heEhlaWdodCI6IkluZmluaXR5IiwiU21hcnRGb3JlZ3JvdW5kSXNBY3RpdmUiOmZhbHNlLCJIb3Jpem9udGFsQWxpZ25tZW50IjowLCJWZXJ0aWNhbEFsaWdubWVudCI6MSwiU21hcnRGb3JlZ3JvdW5kIjpudWxsLCJCYWNrZ3JvdW5kRmlsbFR5cGUiOjAsIk1hcmdpbiI6eyIkaWQiOiIxOTQzIiwiVG9wIjowLjAsIkxlZnQiOjQuMCwiUmlnaHQiOjQuMCwiQm90dG9tIjowLjB9LCJQYWRkaW5nIjp7IiRpZCI6IjE5NDQiLCJUb3AiOjAuMCwiTGVmdCI6MC4wLCJSaWdodCI6MC4wLCJCb3R0b20iOjAuMH0sIkJhY2tncm91bmQiOnsiJGlkIjoiMTk0NSIsIkNvbG9yIjp7IiRpZCI6IjE5NDYiLCJBIjoyNTUsIlIiOjE0LCJHIjo0MCwiQiI6NjV9fSwiSXNWaXNpYmxlIjp0cnVlLCJXaWR0aCI6MC4wLCJIZWlnaHQiOjAuMCwiQm9yZGVyU3R5bGUiOnsiJGlkIjoiMTk0NyIsIkxpbmVDb2xvciI6bnVsbCwiTGluZVdlaWdodCI6MC4wLCJMaW5lVHlwZSI6MCwiUGFyZW50U3R5bGUiOm51bGx9LCJQYXJlbnRTdHlsZSI6bnVsbH0sIkJvdHRvbVRpZXJTY2FsZVN0eWxlIjp7IiRpZCI6IjE5NDgiLCJTaGFwZSI6MCwiU2hvd1NlZ21lbnRTZXBhcmF0b3JzIjp0cnVlLCJTZWdtZW50U2VwYXJhdG9yT3BhY2l0eSI6MzAsIkhhc0JlZW5WaXNpYmxlQmVmb3JlIjp0cnVlLCJGb250U2V0dGluZ3MiOnsiJGlkIjoiMTk0OSIsIkZvbnRTaXplIjoxMiwiRm9udE5hbWUiOiJDYWxpYnJpIiwiSXNCb2xkIjp0cnVlLCJJc0l0YWxpYyI6ZmFsc2UsIklzVW5kZXJsaW5lZCI6ZmFsc2UsIlBhcmVudFN0eWxlIjpudWxsfSwiQXV0b1NpemUiOjAsIkZvcmVncm91bmQiOnsiJHJlZiI6IjE5MzMifSwiTWF4V2lkdGgiOjIwMC4wLCJNYXhIZWlnaHQiOiJJbmZpbml0eSIsIlNtYXJ0Rm9yZWdyb3VuZElzQWN0aXZlIjpmYWxzZSwiSG9yaXpvbnRhbEFsaWdubWVudCI6MCwiVmVydGljYWxBbGlnbm1lbnQiOjEsIlNtYXJ0Rm9yZWdyb3VuZCI6bnVsbCwiQmFja2dyb3VuZEZpbGxUeXBlIjowLCJNYXJnaW4iOnsiJGlkIjoiMTk1MCIsIlRvcCI6MC4wLCJMZWZ0Ijo0LjAsIlJpZ2h0Ijo0LjAsIkJvdHRvbSI6MC4wfSwiUGFkZGluZyI6eyIkaWQiOiIxOTUxIiwiVG9wIjowLjAsIkxlZnQiOjAuMCwiUmlnaHQiOjAuMCwiQm90dG9tIjowLjB9LCJCYWNrZ3JvdW5kIjp7IiRpZCI6IjE5NTIiLCJDb2xvciI6eyIkaWQiOiIxOTUzIiwiQSI6MjU1LCJSIjoxNCwiRyI6NDAsIkIiOjY1fX0sIklzVmlzaWJsZSI6dHJ1ZSwiV2lkdGgiOjAuMCwiSGVpZ2h0IjowLjAsIkJvcmRlclN0eWxlIjp7IiRpZCI6IjE5NTQiLCJMaW5lQ29sb3IiOm51bGwsIkxpbmVXZWlnaHQiOjAuMCwiTGluZVR5cGUiOjAsIlBhcmVudFN0eWxlIjpudWxsfSwiUGFyZW50U3R5bGUiOm51bGx9LCJFbGFwc2VkVGltZUJhY2tncm91bmQiOnsiJGlkIjoiMTk1NSIsIkNvbG9yIjp7IiRpZCI6IjE5NTYiLCJBIjoxOTEsIlIiOjI1NSwiRyI6MCwiQiI6MH19LCJBcHBlbmRZZWFyT25ZZWFyQ2hhbmdlIjpmYWxzZSwiRWxhcHNlZFRpbWVGb3JtYXQiOjIsIlRvZGF5TWFya2VyUG9zaXRpb24iOjMsIlF1aWNrUG9zaXRpb24iOjMsIkFic29sdXRlUG9zaXRpb24iOjE2NS4yNTUzLCJNYXJnaW4iOnsiJGlkIjoiMTk1NyIsIlRvcCI6MC4wLCJMZWZ0IjoxMC4wLCJSaWdodCI6MTAuMCwiQm90dG9tIjowLjB9LCJQYWRkaW5nIjp7IiRpZCI6IjE5NTgiLCJUb3AiOjAuMCwiTGVmdCI6MC4wLCJSaWdodCI6MC4wLCJCb3R0b20iOjAuMH0sIkJhY2tncm91bmQiOnsiJGlkIjoiMTk1OSIsIkNvbG9yIjp7IiRpZCI6IjE5NjAiLCJBIjoyNTUsIlIiOjQ3LCJHIjo1NCwiQiI6MTUzfX0sIklzVmlzaWJsZSI6ZmFsc2UsIldpZHRoIjowLjAsIkhlaWdodCI6MC4wLCJCb3JkZXJTdHlsZSI6bnVsbCwiUGFyZW50U3R5bGUiOm51bGx9LCJEZWZhdWx0TWlsZXN0b25lU3R5bGUiOnsiJGlkIjoiMTk2MSIsIlNoYXBlIjoyLCJDb25uZWN0b3JNYXJnaW4iOnsiJGlkIjoiMTk2MiIsIlRvcCI6MC4wLCJMZWZ0IjoyLjAsIlJpZ2h0IjoyLjAsIkJvdHRvbSI6MC4wfSwiQ29ubmVjdG9yU3R5bGUiOnsiJGlkIjoiMTk2MyIsIkxpbmVDb2xvciI6eyIkaWQiOiIxOTY0IiwiJHR5cGUiOiJOTFJFLkNvbW1vbi5Eb20uU29saWRDb2xvckJydXNoLCBOTFJFLkNvbW1vbiIsIkNvbG9yIjp7IiRpZCI6IjE5NjUiLCJBIjoxMjcsIlIiOjIzMywiRyI6MTEzLCJCIjo1MH19LCJMaW5lV2VpZ2h0IjoxLjAsIkxpbmVUeXBlIjowLCJQYXJlbnRTdHlsZSI6bnVsbH0sIklzQmVsb3dUaW1lYmFuZCI6ZmFsc2UsIlBvc2l0aW9uT25UYXNrIjowLCJIaWRlRGF0ZSI6ZmFsc2UsIlNoYXBlU2l6ZSI6MSwiU3BhY2luZyI6MC4wLCJQYWRkaW5nIjp7IiRpZCI6IjE5NjYiLCJUb3AiOjUuMCwiTGVmdCI6My4wLCJSaWdodCI6MC4wLCJCb3R0b20iOjIuMH0sIlNoYXBlU3R5bGUiOnsiJGlkIjoiMTk2NyIsIk1hcmdpbiI6eyIkaWQiOiIxOTY4IiwiVG9wIjowLjAsIkxlZnQiOjAuMCwiUmlnaHQiOjAuMCwiQm90dG9tIjowLjB9LCJQYWRkaW5nIjp7IiRpZCI6IjE5NjkiLCJUb3AiOjAuMCwiTGVmdCI6MC4wLCJSaWdodCI6MC4wLCJCb3R0b20iOjAuMH0sIkJhY2tncm91bmQiOnsiJGlkIjoiMTk3MCIsIkNvbG9yIjp7IiRpZCI6IjE5NzEiLCJBIjoyNTUsIlIiOjIzMywiRyI6MTEzLCJCIjo1MH19LCJJc1Zpc2libGUiOnRydWUsIldpZHRoIjoxOC4wLCJIZWlnaHQiOjIwLjAsIkJvcmRlclN0eWxlIjp7IiRpZCI6IjE5NzIiLCJMaW5lQ29sb3IiOnsiJGlkIjoiMTk3MyIsIiR0eXBlIjoiTkxSRS5Db21tb24uRG9tLlNvbGlkQ29sb3JCcnVzaCwgTkxSRS5Db21tb24iLCJDb2xvciI6eyIkaWQiOiIxOTc0IiwiQSI6MjU1LCJSIjoyMzQsIkciOjIyLCJCIjozMH19LCJMaW5lV2VpZ2h0IjowLjAsIkxpbmVUeXBlIjowLCJQYXJlbnRTdHlsZSI6bnVsbH0sIlBhcmVudFN0eWxlIjpudWxsfSwiVGl0bGVTdHlsZSI6eyIkaWQiOiIxOTc1IiwiRm9udFNldHRpbmdzIjp7IiRpZCI6IjE5NzYiLCJGb250U2l6ZSI6MTEsIkZvbnROYW1lIjoiQ2FsaWJyaSIsIklzQm9sZCI6dHJ1ZSwiSXNJdGFsaWMiOmZhbHNlLCJJc1VuZGVybGluZWQiOmZhbHNlLCJQYXJlbnRTdHlsZSI6bnVsbH0sIkF1dG9TaXplIjowLCJGb3JlZ3JvdW5kIjp7IiRpZCI6IjE5NzciLCJDb2xvciI6eyIkaWQiOiIxOTc4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5NzkiLCJUb3AiOjAuMCwiTGVmdCI6MC4wLCJSaWdodCI6MC4wLCJCb3R0b20iOjAuMH0sIlBhZGRpbmciOnsiJGlkIjoiMTk4MCIsIlRvcCI6MC4wLCJMZWZ0IjowLjAsIlJpZ2h0IjowLjAsIkJvdHRvbSI6MC4wfSwiQmFja2dyb3VuZCI6eyIkaWQiOiIxOTgxIiwiQ29sb3IiOnsiJGlkIjoiMTk4MiIsIkEiOjI1NSwiUiI6MCwiRyI6MCwiQiI6MH19LCJJc1Zpc2libGUiOnRydWUsIldpZHRoIjowLjAsIkhlaWdodCI6MC4wLCJCb3JkZXJTdHlsZSI6eyIkaWQiOiIxOTgzIiwiTGluZUNvbG9yIjpudWxsLCJMaW5lV2VpZ2h0IjowLjAsIkxpbmVUeXBlIjowLCJQYXJlbnRTdHlsZSI6bnVsbH0sIlBhcmVudFN0eWxlIjpudWxsfSwiRGF0ZVN0eWxlIjp7IiRpZCI6IjE5ODQiLCJGb250U2V0dGluZ3MiOnsiJGlkIjoiMTk4NSIsIkZvbnRTaXplIjoxMCwiRm9udE5hbWUiOiJDYWxpYnJpIiwiSXNCb2xkIjpmYWxzZSwiSXNJdGFsaWMiOmZhbHNlLCJJc1VuZGVybGluZWQiOmZhbHNlLCJQYXJlbnRTdHlsZSI6bnVsbH0sIkF1dG9TaXplIjowLCJGb3JlZ3JvdW5kIjp7IiRpZCI6IjE5ODYiLCJDb2xvciI6eyIkaWQiOiIxOTg3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E5ODgiLCJUb3AiOjAuMCwiTGVmdCI6MC4wLCJSaWdodCI6MC4wLCJCb3R0b20iOjAuMH0sIlBhZGRpbmciOnsiJGlkIjoiMTk4OSIsIlRvcCI6MC4wLCJMZWZ0IjowLjAsIlJpZ2h0IjowLjAsIkJvdHRvbSI6MC4wfSwiQmFja2dyb3VuZCI6eyIkaWQiOiIxOTkwIiwiQ29sb3IiOnsiJGlkIjoiMTk5MSIsIkEiOjI1NSwiUiI6MTQsIkciOjQwLCJCIjo2NX19LCJJc1Zpc2libGUiOnRydWUsIldpZHRoIjowLjAsIkhlaWdodCI6MC4wLCJCb3JkZXJTdHlsZSI6eyIkaWQiOiIxOTkyIiwiTGluZUNvbG9yIjpudWxsLCJMaW5lV2VpZ2h0IjowLjAsIkxpbmVUeXBlIjowLCJQYXJlbnRTdHlsZSI6bnVsbH0sIlBhcmVudFN0eWxlIjpudWxsfSwiRGF0ZUZvcm1hdCI6eyIkaWQiOiIxOTkz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5OTQiLCJGb3JtYXQiOjAsIklzVmlzaWJsZSI6ZmFsc2UsIkxhc3RLbm93blZpc2liaWxpdHlTdGF0ZSI6ZmFsc2V9LCJJc1Zpc2libGUiOnRydWUsIlBhcmVudFN0eWxlIjpudWxsfSwiRGVmYXVsdE1vdFN0eWxlIjp7IiRpZCI6IjE5OTUiLCJTaGFwZSI6MiwiQ29ubmVjdG9yTWFyZ2luIjp7IiRpZCI6IjE5OTYiLCJUb3AiOjAuMCwiTGVmdCI6Mi4wLCJSaWdodCI6Mi4wLCJCb3R0b20iOjAuMH0sIkNvbm5lY3RvclN0eWxlIjp7IiRpZCI6IjE5OTciLCJMaW5lQ29sb3IiOnsiJGlkIjoiMTk5OCIsIiR0eXBlIjoiTkxSRS5Db21tb24uRG9tLlNvbGlkQ29sb3JCcnVzaCwgTkxSRS5Db21tb24iLCJDb2xvciI6eyIkaWQiOiIxOTk5IiwiQSI6MTI3LCJSIjoyMzMsIkciOjExMywiQiI6NTB9fSwiTGluZVdlaWdodCI6MS4wLCJMaW5lVHlwZSI6MCwiUGFyZW50U3R5bGUiOm51bGx9LCJJc0JlbG93VGltZWJhbmQiOmZhbHNlLCJQb3NpdGlvbk9uVGFzayI6MSwiSGlkZURhdGUiOmZhbHNlLCJTaGFwZVNpemUiOjEsIlNwYWNpbmciOjAuMCwiUGFkZGluZyI6eyIkaWQiOiIyMDAwIiwiVG9wIjo1LjAsIkxlZnQiOjMuMCwiUmlnaHQiOjAuMCwiQm90dG9tIjoyLjB9LCJTaGFwZVN0eWxlIjp7IiRpZCI6IjIwMDEiLCJNYXJnaW4iOnsiJGlkIjoiMjAwMiIsIlRvcCI6MC4wLCJMZWZ0IjowLjAsIlJpZ2h0IjowLjAsIkJvdHRvbSI6MC4wfSwiUGFkZGluZyI6eyIkaWQiOiIyMDAzIiwiVG9wIjowLjAsIkxlZnQiOjAuMCwiUmlnaHQiOjAuMCwiQm90dG9tIjowLjB9LCJCYWNrZ3JvdW5kIjp7IiRpZCI6IjIwMDQiLCJDb2xvciI6eyIkaWQiOiIyMDA1IiwiQSI6MjU1LCJSIjoyMzMsIkciOjExMywiQiI6NTB9fSwiSXNWaXNpYmxlIjp0cnVlLCJXaWR0aCI6MTMuMCwiSGVpZ2h0IjoxMy4wLCJCb3JkZXJTdHlsZSI6eyIkaWQiOiIyMDA2IiwiTGluZUNvbG9yIjp7IiRpZCI6IjIwMDciLCIkdHlwZSI6Ik5MUkUuQ29tbW9uLkRvbS5Tb2xpZENvbG9yQnJ1c2gsIE5MUkUuQ29tbW9uIiwiQ29sb3IiOnsiJGlkIjoiMjAwOCIsIkEiOjI1NSwiUiI6MjM0LCJHIjoyMiwiQiI6MzB9fSwiTGluZVdlaWdodCI6MC4wLCJMaW5lVHlwZSI6MCwiUGFyZW50U3R5bGUiOm51bGx9LCJQYXJlbnRTdHlsZSI6bnVsbH0sIlRpdGxlU3R5bGUiOnsiJGlkIjoiMjAwOSIsIkZvbnRTZXR0aW5ncyI6eyIkaWQiOiIyMDEwIiwiRm9udFNpemUiOjExLCJGb250TmFtZSI6IkNhbGlicmkiLCJJc0JvbGQiOnRydWUsIklzSXRhbGljIjpmYWxzZSwiSXNVbmRlcmxpbmVkIjpmYWxzZSwiUGFyZW50U3R5bGUiOm51bGx9LCJBdXRvU2l6ZSI6MCwiRm9yZWdyb3VuZCI6eyIkaWQiOiIyMDExIiwiQ29sb3IiOnsiJGlkIjoiMjAxM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MDEzIiwiVG9wIjowLjAsIkxlZnQiOjAuMCwiUmlnaHQiOjAuMCwiQm90dG9tIjowLjB9LCJQYWRkaW5nIjp7IiRpZCI6IjIwMTQiLCJUb3AiOjAuMCwiTGVmdCI6MC4wLCJSaWdodCI6MC4wLCJCb3R0b20iOjAuMH0sIkJhY2tncm91bmQiOnsiJGlkIjoiMjAxNSIsIkNvbG9yIjp7IiRpZCI6IjIwMTYiLCJBIjoyNTUsIlIiOjAsIkciOjAsIkIiOjB9fSwiSXNWaXNpYmxlIjp0cnVlLCJXaWR0aCI6MC4wLCJIZWlnaHQiOjAuMCwiQm9yZGVyU3R5bGUiOnsiJGlkIjoiMjAxNyIsIkxpbmVDb2xvciI6bnVsbCwiTGluZVdlaWdodCI6MC4wLCJMaW5lVHlwZSI6MCwiUGFyZW50U3R5bGUiOm51bGx9LCJQYXJlbnRTdHlsZSI6bnVsbH0sIkRhdGVTdHlsZSI6eyIkaWQiOiIyMDE4IiwiRm9udFNldHRpbmdzIjp7IiRpZCI6IjIwMTkiLCJGb250U2l6ZSI6MTAsIkZvbnROYW1lIjoiQ2FsaWJyaSIsIklzQm9sZCI6ZmFsc2UsIklzSXRhbGljIjpmYWxzZSwiSXNVbmRlcmxpbmVkIjpmYWxzZSwiUGFyZW50U3R5bGUiOm51bGx9LCJBdXRvU2l6ZSI6MCwiRm9yZWdyb3VuZCI6eyIkaWQiOiIyMDIwIiwiQ29sb3IiOnsiJGlkIjoiMjAyM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MDIyIiwiVG9wIjowLjAsIkxlZnQiOjAuMCwiUmlnaHQiOjAuMCwiQm90dG9tIjowLjB9LCJQYWRkaW5nIjp7IiRpZCI6IjIwMjMiLCJUb3AiOjAuMCwiTGVmdCI6MC4wLCJSaWdodCI6MC4wLCJCb3R0b20iOjAuMH0sIkJhY2tncm91bmQiOnsiJGlkIjoiMjAyNCIsIkNvbG9yIjp7IiRpZCI6IjIwMjUiLCJBIjoyNTUsIlIiOjE0LCJHIjo0MCwiQiI6NjV9fSwiSXNWaXNpYmxlIjp0cnVlLCJXaWR0aCI6MC4wLCJIZWlnaHQiOjAuMCwiQm9yZGVyU3R5bGUiOnsiJGlkIjoiMjAyNiIsIkxpbmVDb2xvciI6bnVsbCwiTGluZVdlaWdodCI6MC4wLCJMaW5lVHlwZSI6MCwiUGFyZW50U3R5bGUiOm51bGx9LCJQYXJlbnRTdHlsZSI6bnVsbH0sIkRhdGVGb3JtYXQiOnsiJGlkIjoiMjAyNy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I4IiwiRm9ybWF0IjowLCJJc1Zpc2libGUiOmZhbHNlLCJMYXN0S25vd25WaXNpYmlsaXR5U3RhdGUiOmZhbHNlfSwiSXNWaXNpYmxlIjp0cnVlLCJQYXJlbnRTdHlsZSI6bnVsbH0sIkRlZmF1bHRUYXNrU3R5bGUiOnsiJGlkIjoiMjAyOSIsIlNoYXBlIjozLCJTaGFwZVRoaWNrbmVzcyI6MCwiRHVyYXRpb25Gb3JtYXQiOjAsIkluY2x1ZGVOb25Xb3JraW5nRGF5c0luRHVyYXRpb24iOmZhbHNlLCJQZXJjZW50YWdlQ29tcGxldGVTdHlsZSI6eyIkaWQiOiIyMDMwIiwiRm9udFNldHRpbmdzIjp7IiRpZCI6IjIwMzEiLCJGb250U2l6ZSI6MTAsIkZvbnROYW1lIjoiQ2FsaWJyaSIsIklzQm9sZCI6ZmFsc2UsIklzSXRhbGljIjpmYWxzZSwiSXNVbmRlcmxpbmVkIjpmYWxzZSwiUGFyZW50U3R5bGUiOm51bGx9LCJBdXRvU2l6ZSI6MCwiRm9yZWdyb3VuZCI6eyIkaWQiOiIyMDMyIiwiQ29sb3IiOnsiJGlkIjoiMjAzM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MDM0IiwiVG9wIjowLjAsIkxlZnQiOjAuMCwiUmlnaHQiOjAuMCwiQm90dG9tIjowLjB9LCJQYWRkaW5nIjp7IiRpZCI6IjIwMzUiLCJUb3AiOjAuMCwiTGVmdCI6MC4wLCJSaWdodCI6MC4wLCJCb3R0b20iOjAuMH0sIkJhY2tncm91bmQiOnsiJGlkIjoiMjAzNiIsIkNvbG9yIjp7IiRpZCI6IjIwMzciLCJBIjo4OSwiUiI6MCwiRyI6MCwiQiI6MH19LCJJc1Zpc2libGUiOnRydWUsIldpZHRoIjowLjAsIkhlaWdodCI6MC4wLCJCb3JkZXJTdHlsZSI6eyIkaWQiOiIyMDM4IiwiTGluZUNvbG9yIjpudWxsLCJMaW5lV2VpZ2h0IjowLjAsIkxpbmVUeXBlIjowLCJQYXJlbnRTdHlsZSI6bnVsbH0sIlBhcmVudFN0eWxlIjpudWxsfSwiRHVyYXRpb25TdHlsZSI6eyIkaWQiOiIyMDM5IiwiRm9udFNldHRpbmdzIjp7IiRpZCI6IjIwNDAiLCJGb250U2l6ZSI6MTAsIkZvbnROYW1lIjoiQ2FsaWJyaSIsIklzQm9sZCI6ZmFsc2UsIklzSXRhbGljIjpmYWxzZSwiSXNVbmRlcmxpbmVkIjpmYWxzZSwiUGFyZW50U3R5bGUiOm51bGx9LCJBdXRvU2l6ZSI6MCwiRm9yZWdyb3VuZCI6eyIkaWQiOiIyMDQxIiwiQ29sb3IiOnsiJGlkIjoiMjA0M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wNDMiLCJUb3AiOjAuMCwiTGVmdCI6MC4wLCJSaWdodCI6MC4wLCJCb3R0b20iOjAuMH0sIlBhZGRpbmciOnsiJGlkIjoiMjA0NCIsIlRvcCI6MC4wLCJMZWZ0IjowLjAsIlJpZ2h0IjowLjAsIkJvdHRvbSI6MC4wfSwiQmFja2dyb3VuZCI6eyIkaWQiOiIyMDQ1IiwiQ29sb3IiOnsiJGlkIjoiMjA0NiIsIkEiOjI1NSwiUiI6MjM3LCJHIjoxMjUsIkIiOjQ5fX0sIklzVmlzaWJsZSI6dHJ1ZSwiV2lkdGgiOjAuMCwiSGVpZ2h0IjowLjAsIkJvcmRlclN0eWxlIjp7IiRpZCI6IjIwNDciLCJMaW5lQ29sb3IiOm51bGwsIkxpbmVXZWlnaHQiOjAuMCwiTGluZVR5cGUiOjAsIlBhcmVudFN0eWxlIjpudWxsfSwiUGFyZW50U3R5bGUiOm51bGx9LCJIb3Jpem9udGFsQ29ubmVjdG9yU3R5bGUiOnsiJGlkIjoiMjA0OCIsIkxpbmVDb2xvciI6eyIkaWQiOiIyMDQ5IiwiJHR5cGUiOiJOTFJFLkNvbW1vbi5Eb20uU29saWRDb2xvckJydXNoLCBOTFJFLkNvbW1vbiIsIkNvbG9yIjp7IiRpZCI6IjIwNTAiLCJBIjo1MSwiUiI6MjEsIkciOjk2LCJCIjoxMzB9fSwiTGluZVdlaWdodCI6MS4wLCJMaW5lVHlwZSI6MCwiUGFyZW50U3R5bGUiOm51bGx9LCJWZXJ0aWNhbENvbm5lY3RvclN0eWxlIjp7IiRpZCI6IjIwNTEiLCJMaW5lQ29sb3IiOnsiJGlkIjoiMjA1MiIsIiR0eXBlIjoiTkxSRS5Db21tb24uRG9tLlNvbGlkQ29sb3JCcnVzaCwgTkxSRS5Db21tb24iLCJDb2xvciI6eyIkaWQiOiIyMDUzIiwiQSI6NTEsIlIiOjIxLCJHIjo5NiwiQiI6MTMw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MsIklzQmVsb3dUaW1lYmFuZCI6ZmFsc2UsIlBlcmNlbnRhZ2VDb21wbGV0ZVNoYXBlT3BhY2l0eSI6MzUsIkJhc2VsaW5lU3R5bGUiOnsiJGlkIjoiMjA1NCIsIlNoYXBlU3R5bGUiOnsiJGlkIjoiMjA1NSIsIk1hcmdpbiI6eyIkaWQiOiIyMDU2IiwiVG9wIjowLjAsIkxlZnQiOjAuMCwiUmlnaHQiOjAuMCwiQm90dG9tIjowLjB9LCJQYWRkaW5nIjp7IiRpZCI6IjIwNTciLCJUb3AiOjAuMCwiTGVmdCI6MC4wLCJSaWdodCI6MC4wLCJCb3R0b20iOjAuMH0sIkJhY2tncm91bmQiOnsiJGlkIjoiMjA1OCIsIkNvbG9yIjp7IiRpZCI6IjIwNTkiLCJBIjoxNTMsIlIiOjAsIkciOjAsIkIiOjB9fSwiSXNWaXNpYmxlIjp0cnVlLCJXaWR0aCI6MC4wLCJIZWlnaHQiOjAuMCwiQm9yZGVyU3R5bGUiOnsiJGlkIjoiMjA2MCIsIkxpbmVDb2xvciI6eyIkaWQiOiIyMDYxIiwiJHR5cGUiOiJOTFJFLkNvbW1vbi5Eb20uU29saWRDb2xvckJydXNoLCBOTFJFLkNvbW1vbiIsIkNvbG9yIjp7IiRpZCI6IjIwNjIiLCJBIjoyNTUsIlIiOjI1NSwiRyI6MCwiQiI6MH19LCJMaW5lV2VpZ2h0IjowLjAsIkxpbmVUeXBlIjowLCJQYXJlbnRTdHlsZSI6bnVsbH0sIlBhcmVudFN0eWxlIjpudWxsfSwiTWFyZ2luIjp7IiRpZCI6IjIwNjMiLCJUb3AiOjAuMCwiTGVmdCI6MC4wLCJSaWdodCI6MC4wLCJCb3R0b20iOjAuMH0sIlBhZGRpbmciOnsiJGlkIjoiMjA2NCIsIlRvcCI6MC4wLCJMZWZ0IjowLjAsIlJpZ2h0IjowLjAsIkJvdHRvbSI6MC4wfSwiQmFja2dyb3VuZCI6bnVsbCwiSXNWaXNpYmxlIjp0cnVlLCJXaWR0aCI6MC4wLCJIZWlnaHQiOjAuMCwiQm9yZGVyU3R5bGUiOm51bGwsIlBhcmVudFN0eWxlIjpudWxsfSwiU2hhcGVTdHlsZSI6eyIkaWQiOiIyMDY1IiwiTWFyZ2luIjp7IiRpZCI6IjIwNjYiLCJUb3AiOjAuMCwiTGVmdCI6NC4wLCJSaWdodCI6NC4wLCJCb3R0b20iOjAuMH0sIlBhZGRpbmciOnsiJGlkIjoiMjA2NyIsIlRvcCI6MC4wLCJMZWZ0IjowLjAsIlJpZ2h0IjowLjAsIkJvdHRvbSI6MC4wfSwiQmFja2dyb3VuZCI6eyIkaWQiOiIyMDY4IiwiQ29sb3IiOnsiJGlkIjoiMjA2OSIsIkEiOjI1NSwiUiI6MjEsIkciOjk2LCJCIjoxMzB9fSwiSXNWaXNpYmxlIjp0cnVlLCJXaWR0aCI6MC4wLCJIZWlnaHQiOjEwLjAsIkJvcmRlclN0eWxlIjp7IiRpZCI6IjIwNzAiLCJMaW5lQ29sb3IiOnsiJGlkIjoiMjA3MSIsIiR0eXBlIjoiTkxSRS5Db21tb24uRG9tLlNvbGlkQ29sb3JCcnVzaCwgTkxSRS5Db21tb24iLCJDb2xvciI6eyIkaWQiOiIyMDcyIiwiQSI6MjU1LCJSIjoyMzQsIkciOjIyLCJCIjozMH19LCJMaW5lV2VpZ2h0IjowLjAsIkxpbmVUeXBlIjowLCJQYXJlbnRTdHlsZSI6bnVsbH0sIlBhcmVudFN0eWxlIjpudWxsfSwiVGl0bGVTdHlsZSI6eyIkaWQiOiIyMDczIiwiRm9udFNldHRpbmdzIjp7IiRpZCI6IjIwNzQiLCJGb250U2l6ZSI6MTEsIkZvbnROYW1lIjoiQ2FsaWJyaSIsIklzQm9sZCI6ZmFsc2UsIklzSXRhbGljIjpmYWxzZSwiSXNVbmRlcmxpbmVkIjpmYWxzZSwiUGFyZW50U3R5bGUiOm51bGx9LCJBdXRvU2l6ZSI6MCwiRm9yZWdyb3VuZCI6eyIkaWQiOiIyMDc1IiwiQ29sb3IiOnsiJGlkIjoiMjA3Ni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MDc3IiwiVG9wIjowLjAsIkxlZnQiOjAuMCwiUmlnaHQiOjAuMCwiQm90dG9tIjowLjB9LCJQYWRkaW5nIjp7IiRpZCI6IjIwNzgiLCJUb3AiOjAuMCwiTGVmdCI6MC4wLCJSaWdodCI6MC4wLCJCb3R0b20iOjAuMH0sIkJhY2tncm91bmQiOnsiJGlkIjoiMjA3OSIsIkNvbG9yIjp7IiRpZCI6IjIwODAiLCJBIjoyNTUsIlIiOjAsIkciOjAsIkIiOjB9fSwiSXNWaXNpYmxlIjp0cnVlLCJXaWR0aCI6MC4wLCJIZWlnaHQiOjAuMCwiQm9yZGVyU3R5bGUiOnsiJGlkIjoiMjA4MSIsIkxpbmVDb2xvciI6bnVsbCwiTGluZVdlaWdodCI6MC4wLCJMaW5lVHlwZSI6MCwiUGFyZW50U3R5bGUiOm51bGx9LCJQYXJlbnRTdHlsZSI6bnVsbH0sIkRhdGVTdHlsZSI6eyIkaWQiOiIyMDgyIiwiRm9udFNldHRpbmdzIjp7IiRpZCI6IjIwODMiLCJGb250U2l6ZSI6MTAsIkZvbnROYW1lIjoiQ2FsaWJyaSIsIklzQm9sZCI6ZmFsc2UsIklzSXRhbGljIjpmYWxzZSwiSXNVbmRlcmxpbmVkIjpmYWxzZSwiUGFyZW50U3R5bGUiOm51bGx9LCJBdXRvU2l6ZSI6MCwiRm9yZWdyb3VuZCI6eyIkaWQiOiIyMDg0IiwiQ29sb3IiOnsiJGlkIjoiMjA4N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MDg2IiwiVG9wIjowLjAsIkxlZnQiOjAuMCwiUmlnaHQiOjAuMCwiQm90dG9tIjowLjB9LCJQYWRkaW5nIjp7IiRpZCI6IjIwODciLCJUb3AiOjAuMCwiTGVmdCI6MC4wLCJSaWdodCI6MC4wLCJCb3R0b20iOjAuMH0sIkJhY2tncm91bmQiOnsiJGlkIjoiMjA4OCIsIkNvbG9yIjp7IiRpZCI6IjIwODkiLCJBIjoyNTUsIlIiOjE0LCJHIjo0MCwiQiI6NjV9fSwiSXNWaXNpYmxlIjp0cnVlLCJXaWR0aCI6MC4wLCJIZWlnaHQiOjAuMCwiQm9yZGVyU3R5bGUiOnsiJGlkIjoiMjA5MCIsIkxpbmVDb2xvciI6bnVsbCwiTGluZVdlaWdodCI6MC4wLCJMaW5lVHlwZSI6MCwiUGFyZW50U3R5bGUiOm51bGx9LCJQYXJlbnRTdHlsZSI6bnVsbH0sIkRhdGVGb3JtYXQiOnsiJGlkIjoiMjA5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kyIiwiRm9ybWF0IjowLCJJc1Zpc2libGUiOmZhbHNlLCJMYXN0S25vd25WaXNpYmlsaXR5U3RhdGUiOmZhbHNlfSwiSXNWaXNpYmxlIjp0cnVlLCJQYXJlbnRTdHlsZSI6bnVsbCwiX2V4cGxpY2l0bHlTZXQiOnsiJGlkIjoiMjA5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bnVsbCwiR3JpZGxpbmVQYW5lbFN0eWxlIjp7IiRpZCI6IjIwOTQiLCJHcmlkbGluZVN0eWxlIjp7IiRpZCI6IjIwOTUiLCJMaW5lQ29sb3IiOnsiJGlkIjoiMjA5NiIsIiR0eXBlIjoiTkxSRS5Db21tb24uRG9tLlNvbGlkQ29sb3JCcnVzaCwgTkxSRS5Db21tb24iLCJDb2xvciI6eyIkaWQiOiIyMDk3IiwiQSI6MzgsIlIiOjkxLCJHIjoxNTUsIkIiOjIxM319LCJMaW5lV2VpZ2h0IjoxLjAsIkxpbmVUeXBlIjowLCJQYXJlbnRTdHlsZSI6bnVsbH0sIk1hcmdpbiI6eyIkaWQiOiIyMDk4IiwiVG9wIjowLjAsIkxlZnQiOjAuMCwiUmlnaHQiOjAuMCwiQm90dG9tIjowLjB9LCJQYWRkaW5nIjp7IiRpZCI6IjIwOTkiLCJUb3AiOjAuMCwiTGVmdCI6MC4wLCJSaWdodCI6MC4wLCJCb3R0b20iOjAuMH0sIkJhY2tncm91bmQiOm51bGwsIklzVmlzaWJsZSI6dHJ1ZSwiV2lkdGgiOjAuMCwiSGVpZ2h0IjowLjAsIkJvcmRlclN0eWxlIjp7IiRpZCI6IjIxMDAiLCJMaW5lQ29sb3IiOm51bGwsIkxpbmVXZWlnaHQiOjAuMCwiTGluZVR5cGUiOjAsIlBhcmVudFN0eWxlIjpudWxsfSwiUGFyZW50U3R5bGUiOm51bGx9LCJBY3Rpdml0eUxpbmVQYW5lbFN0eWxlIjp7IiRpZCI6IjIxMDEiLCJBY3Rpdml0eUxpbmVTdHlsZSI6eyIkaWQiOiIyMTAyIiwiTGluZUNvbG9yIjp7IiRpZCI6IjIxMDMiLCIkdHlwZSI6Ik5MUkUuQ29tbW9uLkRvbS5Tb2xpZENvbG9yQnJ1c2gsIE5MUkUuQ29tbW9uIiwiQ29sb3IiOnsiJGlkIjoiMjEwNCIsIkEiOjM4LCJSIjo2OCwiRyI6MTE0LCJCIjoxOTZ9fSwiTGluZVdlaWdodCI6MS4wLCJMaW5lVHlwZSI6MCwiUGFyZW50U3R5bGUiOm51bGx9LCJNYXJnaW4iOnsiJGlkIjoiMjEwNSIsIlRvcCI6MC4wLCJMZWZ0IjowLjAsIlJpZ2h0IjowLjAsIkJvdHRvbSI6MC4wfSwiUGFkZGluZyI6eyIkaWQiOiIyMTA2IiwiVG9wIjowLjAsIkxlZnQiOjAuMCwiUmlnaHQiOjAuMCwiQm90dG9tIjowLjB9LCJCYWNrZ3JvdW5kIjpudWxsLCJJc1Zpc2libGUiOnRydWUsIldpZHRoIjowLjAsIkhlaWdodCI6MC4wLCJCb3JkZXJTdHlsZSI6eyIkaWQiOiIyMTA3IiwiTGluZUNvbG9yIjpudWxsLCJMaW5lV2VpZ2h0IjowLjAsIkxpbmVUeXBlIjowLCJQYXJlbnRTdHlsZSI6bnVsbH0sIlBhcmVudFN0eWxlIjpudWxsfSwiX3NlbGVjdGVkVGhlbWVQcmVzZXRDb2xvcnMiOnsiJGlkIjoiMjEwOCIsIlRleHRMaWdodCI6eyIkaWQiOiIyMTA5IiwiQSI6MjU1LCJSIjoyNTUsIkciOjI1NSwiQiI6MjU1fSwiVGV4dERhcmsiOnsiJGlkIjoiMjExMCIsIkEiOjI1NSwiUiI6MCwiRyI6MCwiQiI6MH0sIkFjY2VudDEiOnsiJGlkIjoiMjExMSIsIkEiOjI1NSwiUiI6MjMyLCJHIjoyMzIsIkIiOjIzMn0sIkFjY2VudDIiOnsiJGlkIjoiMjExMiIsIkEiOjI1NSwiUiI6MTQsIkciOjQwLCJCIjo2NX0sIkFjY2VudDMiOnsiJGlkIjoiMjExMyIsIkEiOjI1NSwiUiI6MjEsIkciOjk2LCJCIjoxMzB9LCJBY2NlbnQ0Ijp7IiRpZCI6IjIxMTQiLCJBIjoyNTUsIlIiOjIzMywiRyI6MTEzLCJCIjo1MH0sIkFjY2VudDUiOnsiJGlkIjoiMjExNSIsIkEiOjI1NSwiUiI6MjUsIkciOjEwNywiQiI6MzZ9LCJBY2NlbnQ2Ijp7IiRpZCI6IjIxMTYiLCJBIjoyNTUsIlIiOjE1LCJHIjoxNTgsIkIiOjIxM30sIkFjY2VudDciOnsiJGlkIjoiMjExNyIsIkEiOjI1NSwiUiI6MTYwLCJHIjo0MywiQiI6MTQ3fSwiQWNjZW50OCI6eyIkaWQiOiIyMTE4IiwiQSI6MjU1LCJSIjo3OCwiRyI6MTY3LCJCIjo0Nn19LCJTaG93RWxhcHNlZFRpbWVHcmFkaWVudFN0eWxlIjpmYWxzZSwiVGltZWJhbmRSZXNlcnZlZExlZnRBcmVhU3R5bGUiOnsiJGlkIjoiMjExOSIsIkFjdGl2aXR5SGVhZGVyV2lkdGgiOjAuMCwiSXNTZXQiOmZhbHNlfSwiRGVmYXVsdFN3aW1sYW5lU3R5bGUiOm51bGwsIkRlZmF1bHRTd2ltbGFuZVYyU3R5bGUiOnsiJGlkIjoiMjEyMCIsIlN0eWxlSWQiOiIzMzJjZmIxMy1iNDAxLTRlYzMtYjY1NS03Mzk2OGQwNGQ3NDkiLCJIZWFkZXJTdHlsZSI6eyIkaWQiOiIyMTIxIiwiVGV4dElzVmVydGljYWwiOmZhbHNlLCJUZXh0U3R5bGUiOnsiJGlkIjoiMjEyMiIsIkZvbnRTZXR0aW5ncyI6eyIkaWQiOiIyMTIzIiwiRm9udFNpemUiOjExLCJGb250TmFtZSI6IkNhbGlicmkiLCJJc0JvbGQiOmZhbHNlLCJJc0l0YWxpYyI6ZmFsc2UsIklzVW5kZXJsaW5lZCI6ZmFsc2UsIlBhcmVudFN0eWxlIjpudWxsfSwiQXV0b1NpemUiOjIsIkZvcmVncm91bmQiOnsiJGlkIjoiMjEyNCIsIkNvbG9yIjp7IiRpZCI6IjIxMjU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yMTI2IiwiVG9wIjowLjAsIkxlZnQiOjAuMCwiUmlnaHQiOjAuMCwiQm90dG9tIjowLjB9LCJQYWRkaW5nIjp7IiRpZCI6IjIxMjciLCJUb3AiOjAuMCwiTGVmdCI6MC4wLCJSaWdodCI6MC4wLCJCb3R0b20iOjAuMH0sIkJhY2tncm91bmQiOnsiJGlkIjoiMjEyOCIsIkNvbG9yIjp7IiRpZCI6IjIxMjkiLCJBIjoyNTUsIlIiOjI1NSwiRyI6MjU1LCJCIjoyNTV9fSwiSXNWaXNpYmxlIjp0cnVlLCJXaWR0aCI6MC4wLCJIZWlnaHQiOjAuMCwiQm9yZGVyU3R5bGUiOm51bGwsIlBhcmVudFN0eWxlIjpudWxsfSwiUmVjdGFuZ2xlU3R5bGUiOnsiJGlkIjoiMjEzMCIsIk1hcmdpbiI6eyIkaWQiOiIyMTMxIiwiVG9wIjowLjAsIkxlZnQiOjAuMCwiUmlnaHQiOjAuMCwiQm90dG9tIjowLjB9LCJQYWRkaW5nIjp7IiRpZCI6IjIxMzIiLCJUb3AiOjAuMCwiTGVmdCI6MC4wLCJSaWdodCI6MC4wLCJCb3R0b20iOjAuMH0sIkJhY2tncm91bmQiOnsiJGlkIjoiMjEzMyIsIkNvbG9yIjp7IiRpZCI6IjIxMzQiLCJBIjoyNTUsIlIiOjIxLCJHIjo5NiwiQiI6MTMwfX0sIklzVmlzaWJsZSI6dHJ1ZSwiV2lkdGgiOjAuMCwiSGVpZ2h0IjowLjAsIkJvcmRlclN0eWxlIjp7IiRpZCI6IjIxMzUiLCJMaW5lQ29sb3IiOnsiJGlkIjoiMjEzNiIsIiR0eXBlIjoiTkxSRS5Db21tb24uRG9tLlNvbGlkQ29sb3JCcnVzaCwgTkxSRS5Db21tb24iLCJDb2xvciI6eyIkaWQiOiIyMTM3IiwiQSI6MjU1LCJSIjoyNTUsIkciOjI1NSwiQiI6MjU1fX0sIkxpbmVXZWlnaHQiOjAuMCwiTGluZVR5cGUiOjAsIlBhcmVudFN0eWxlIjpudWxsfSwiUGFyZW50U3R5bGUiOm51bGx9LCJNYXJnaW4iOnsiJGlkIjoiMjEzOCIsIlRvcCI6MC4wLCJMZWZ0IjowLjAsIlJpZ2h0IjowLjAsIkJvdHRvbSI6MC4wfSwiUGFkZGluZyI6eyIkaWQiOiIyMTM5IiwiVG9wIjowLjAsIkxlZnQiOjAuMCwiUmlnaHQiOjAuMCwiQm90dG9tIjowLjB9LCJCYWNrZ3JvdW5kIjpudWxsLCJJc1Zpc2libGUiOnRydWUsIldpZHRoIjowLjAsIkhlaWdodCI6MC4wLCJCb3JkZXJTdHlsZSI6bnVsbCwiUGFyZW50U3R5bGUiOm51bGx9LCJCYWNrZ3JvdW5kU3R5bGUiOnsiJGlkIjoiMjE0MCIsIk1hcmdpbiI6eyIkaWQiOiIyMTQxIiwiVG9wIjowLjAsIkxlZnQiOjAuMCwiUmlnaHQiOjAuMCwiQm90dG9tIjowLjB9LCJQYWRkaW5nIjp7IiRpZCI6IjIxNDIiLCJUb3AiOjAuMCwiTGVmdCI6MC4wLCJSaWdodCI6MC4wLCJCb3R0b20iOjAuMH0sIkJhY2tncm91bmQiOnsiJGlkIjoiMjE0MyIsIkNvbG9yIjp7IiRpZCI6IjIxNDQiLCJBIjo1MSwiUiI6MjAwLCJHIjoyMDAsIkIiOjIwMH19LCJJc1Zpc2libGUiOnRydWUsIldpZHRoIjowLjAsIkhlaWdodCI6MC4wLCJCb3JkZXJTdHlsZSI6eyIkaWQiOiIyMTQ1IiwiTGluZUNvbG9yIjp7IiRpZCI6IjIxNDYiLCIkdHlwZSI6Ik5MUkUuQ29tbW9uLkRvbS5Tb2xpZENvbG9yQnJ1c2gsIE5MUkUuQ29tbW9uIiwiQ29sb3IiOnsiJGlkIjoiMjE0NyIsIkEiOjI1NSwiUiI6MjM0LCJHIjoyMiwiQiI6MzB9fSwiTGluZVdlaWdodCI6MC4wLCJMaW5lVHlwZSI6MCwiUGFyZW50U3R5bGUiOm51bGx9LCJQYXJlbnRTdHlsZSI6bnVsbH0sIklzQWJvdmVUaW1lYmFuZCI6ZmFsc2UsIlNwYWNpbmciOjMsIkRlZmF1bHRTd2ltbGFuZVRhc2tTdHlsZSI6eyIkaWQiOiIyMTQ4IiwiJHR5cGUiOiJOTFJFLkNvbW1vbi5Eb20uU3R5bGVzLkV4cGxpY2l0U2V0YWJsZVRhc2tTdHlsZSwgTkxSRS5Db21tb24iLCJTaGFwZSI6MSwiU2hhcGVUaGlja25lc3MiOjAsIkR1cmF0aW9uRm9ybWF0IjowLCJJbmNsdWRlTm9uV29ya2luZ0RheXNJbkR1cmF0aW9uIjpmYWxzZSwiUGVyY2VudGFnZUNvbXBsZXRlU3R5bGUiOnsiJGlkIjoiMjE0OSIsIkZvbnRTZXR0aW5ncyI6eyIkaWQiOiIyMTUwIiwiRm9udFNpemUiOjEwLCJGb250TmFtZSI6IkNhbGlicmkiLCJJc0JvbGQiOmZhbHNlLCJJc0l0YWxpYyI6ZmFsc2UsIklzVW5kZXJsaW5lZCI6ZmFsc2UsIlBhcmVudFN0eWxlIjpudWxsfSwiQXV0b1NpemUiOjAsIkZvcmVncm91bmQiOnsiJGlkIjoiMjE1MSIsIkNvbG9yIjp7IiRpZCI6IjIxNTI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E1MyIsIlRvcCI6MC4wLCJMZWZ0IjowLjAsIlJpZ2h0IjowLjAsIkJvdHRvbSI6MC4wfSwiUGFkZGluZyI6eyIkaWQiOiIyMTU0IiwiVG9wIjowLjAsIkxlZnQiOjAuMCwiUmlnaHQiOjAuMCwiQm90dG9tIjowLjB9LCJCYWNrZ3JvdW5kIjp7IiRpZCI6IjIxNTUiLCJDb2xvciI6eyIkaWQiOiIyMTU2IiwiQSI6ODksIlIiOjAsIkciOjAsIkIiOjB9fSwiSXNWaXNpYmxlIjp0cnVlLCJXaWR0aCI6MC4wLCJIZWlnaHQiOjAuMCwiQm9yZGVyU3R5bGUiOnsiJGlkIjoiMjE1NyIsIkxpbmVDb2xvciI6bnVsbCwiTGluZVdlaWdodCI6MC4wLCJMaW5lVHlwZSI6MCwiUGFyZW50U3R5bGUiOm51bGx9LCJQYXJlbnRTdHlsZSI6bnVsbH0sIkR1cmF0aW9uU3R5bGUiOnsiJGlkIjoiMjE1OCIsIkZvbnRTZXR0aW5ncyI6eyIkaWQiOiIyMTU5IiwiRm9udFNpemUiOjEwLCJGb250TmFtZSI6IkNhbGlicmkiLCJJc0JvbGQiOmZhbHNlLCJJc0l0YWxpYyI6ZmFsc2UsIklzVW5kZXJsaW5lZCI6ZmFsc2UsIlBhcmVudFN0eWxlIjpudWxsfSwiQXV0b1NpemUiOjAsIkZvcmVncm91bmQiOnsiJGlkIjoiMjE2MCIsIkNvbG9yIjp7IiRpZCI6IjIxNjE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MTYyIiwiVG9wIjowLjAsIkxlZnQiOjAuMCwiUmlnaHQiOjAuMCwiQm90dG9tIjowLjB9LCJQYWRkaW5nIjp7IiRpZCI6IjIxNjMiLCJUb3AiOjAuMCwiTGVmdCI6MC4wLCJSaWdodCI6MC4wLCJCb3R0b20iOjAuMH0sIkJhY2tncm91bmQiOnsiJGlkIjoiMjE2NCIsIkNvbG9yIjp7IiRpZCI6IjIxNjUiLCJBIjoyNTUsIlIiOjIzNywiRyI6MTI1LCJCIjo0OX19LCJJc1Zpc2libGUiOnRydWUsIldpZHRoIjowLjAsIkhlaWdodCI6MC4wLCJCb3JkZXJTdHlsZSI6eyIkaWQiOiIyMTY2IiwiTGluZUNvbG9yIjpudWxsLCJMaW5lV2VpZ2h0IjowLjAsIkxpbmVUeXBlIjowLCJQYXJlbnRTdHlsZSI6bnVsbH0sIlBhcmVudFN0eWxlIjpudWxsfSwiSG9yaXpvbnRhbENvbm5lY3RvclN0eWxlIjp7IiRpZCI6IjIxNjciLCJMaW5lQ29sb3IiOnsiJGlkIjoiMjE2OCIsIiR0eXBlIjoiTkxSRS5Db21tb24uRG9tLlNvbGlkQ29sb3JCcnVzaCwgTkxSRS5Db21tb24iLCJDb2xvciI6eyIkaWQiOiIyMTY5IiwiQSI6MjU1LCJSIjowLCJHIjowLCJCIjowfX0sIkxpbmVXZWlnaHQiOjAuMCwiTGluZVR5cGUiOjAsIlBhcmVudFN0eWxlIjpudWxsfSwiVmVydGljYWxDb25uZWN0b3JTdHlsZSI6eyIkaWQiOiIyMTcwIiwiTGluZUNvbG9yIjp7IiRpZCI6IjIxNzEiLCIkdHlwZSI6Ik5MUkUuQ29tbW9uLkRvbS5Tb2xpZENvbG9yQnJ1c2gsIE5MUkUuQ29tbW9uIiwiQ29sb3IiOnsiJGlkIjoiMjE3M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IxNzMiLCJTaGFwZVN0eWxlIjp7IiRpZCI6IjIxNzQiLCJNYXJnaW4iOnsiJGlkIjoiMjE3NSIsIlRvcCI6MC4wLCJMZWZ0IjowLjAsIlJpZ2h0IjowLjAsIkJvdHRvbSI6MC4wfSwiUGFkZGluZyI6eyIkaWQiOiIyMTc2IiwiVG9wIjowLjAsIkxlZnQiOjAuMCwiUmlnaHQiOjAuMCwiQm90dG9tIjowLjB9LCJCYWNrZ3JvdW5kIjp7IiRpZCI6IjIxNzciLCJDb2xvciI6eyIkaWQiOiIyMTc4IiwiQSI6MTUzLCJSIjowLCJHIjowLCJCIjowfX0sIklzVmlzaWJsZSI6dHJ1ZSwiV2lkdGgiOjAuMCwiSGVpZ2h0IjowLjAsIkJvcmRlclN0eWxlIjp7IiRpZCI6IjIxNzkiLCJMaW5lQ29sb3IiOnsiJGlkIjoiMjE4MCIsIiR0eXBlIjoiTkxSRS5Db21tb24uRG9tLlNvbGlkQ29sb3JCcnVzaCwgTkxSRS5Db21tb24iLCJDb2xvciI6eyIkaWQiOiIyMTgxIiwiQSI6MjU1LCJSIjoyNTUsIkciOjAsIkIiOjB9fSwiTGluZVdlaWdodCI6MC4wLCJMaW5lVHlwZSI6MCwiUGFyZW50U3R5bGUiOm51bGx9LCJQYXJlbnRTdHlsZSI6bnVsbH0sIk1hcmdpbiI6eyIkaWQiOiIyMTgyIiwiVG9wIjowLjAsIkxlZnQiOjAuMCwiUmlnaHQiOjAuMCwiQm90dG9tIjowLjB9LCJQYWRkaW5nIjp7IiRpZCI6IjIxODMiLCJUb3AiOjAuMCwiTGVmdCI6MC4wLCJSaWdodCI6MC4wLCJCb3R0b20iOjAuMH0sIkJhY2tncm91bmQiOm51bGwsIklzVmlzaWJsZSI6dHJ1ZSwiV2lkdGgiOjAuMCwiSGVpZ2h0IjowLjAsIkJvcmRlclN0eWxlIjpudWxsLCJQYXJlbnRTdHlsZSI6bnVsbH0sIlNoYXBlU3R5bGUiOnsiJGlkIjoiMjE4NCIsIk1hcmdpbiI6eyIkaWQiOiIyMTg1IiwiVG9wIjowLjAsIkxlZnQiOjQuMCwiUmlnaHQiOjQuMCwiQm90dG9tIjowLjB9LCJQYWRkaW5nIjp7IiRpZCI6IjIxODYiLCJUb3AiOjAuMCwiTGVmdCI6MC4wLCJSaWdodCI6MC4wLCJCb3R0b20iOjAuMH0sIkJhY2tncm91bmQiOnsiJGlkIjoiMjE4NyIsIkNvbG9yIjp7IiRpZCI6IjIxODgiLCJBIjoyNTUsIlIiOjIxLCJHIjo5NiwiQiI6MTMwfX0sIklzVmlzaWJsZSI6dHJ1ZSwiV2lkdGgiOjAuMCwiSGVpZ2h0IjoxMC4wLCJCb3JkZXJTdHlsZSI6eyIkaWQiOiIyMTg5IiwiTGluZUNvbG9yIjp7IiRpZCI6IjIxOTAiLCIkdHlwZSI6Ik5MUkUuQ29tbW9uLkRvbS5Tb2xpZENvbG9yQnJ1c2gsIE5MUkUuQ29tbW9uIiwiQ29sb3IiOnsiJGlkIjoiMjE5MSIsIkEiOjI1NSwiUiI6MjM0LCJHIjoyMiwiQiI6MzB9fSwiTGluZVdlaWdodCI6MC4wLCJMaW5lVHlwZSI6MCwiUGFyZW50U3R5bGUiOm51bGx9LCJQYXJlbnRTdHlsZSI6bnVsbH0sIlRpdGxlU3R5bGUiOnsiJGlkIjoiMjE5MiIsIkZvbnRTZXR0aW5ncyI6eyIkaWQiOiIyMTkzIiwiRm9udFNpemUiOjExLCJGb250TmFtZSI6IkNhbGlicmkiLCJJc0JvbGQiOmZhbHNlLCJJc0l0YWxpYyI6ZmFsc2UsIklzVW5kZXJsaW5lZCI6ZmFsc2UsIlBhcmVudFN0eWxlIjpudWxsfSwiQXV0b1NpemUiOjAsIkZvcmVncm91bmQiOnsiJGlkIjoiMjE5NCIsIkNvbG9yIjp7IiRpZCI6IjIxOT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E5NiIsIlRvcCI6MC4wLCJMZWZ0IjowLjAsIlJpZ2h0IjowLjAsIkJvdHRvbSI6MC4wfSwiUGFkZGluZyI6eyIkaWQiOiIyMTk3IiwiVG9wIjowLjAsIkxlZnQiOjAuMCwiUmlnaHQiOjAuMCwiQm90dG9tIjowLjB9LCJCYWNrZ3JvdW5kIjp7IiRpZCI6IjIxOTgiLCJDb2xvciI6eyIkaWQiOiIyMTk5IiwiQSI6MjU1LCJSIjowLCJHIjowLCJCIjowfX0sIklzVmlzaWJsZSI6dHJ1ZSwiV2lkdGgiOjAuMCwiSGVpZ2h0IjowLjAsIkJvcmRlclN0eWxlIjp7IiRpZCI6IjIyMDAiLCJMaW5lQ29sb3IiOm51bGwsIkxpbmVXZWlnaHQiOjAuMCwiTGluZVR5cGUiOjAsIlBhcmVudFN0eWxlIjpudWxsfSwiUGFyZW50U3R5bGUiOm51bGx9LCJEYXRlU3R5bGUiOnsiJGlkIjoiMjIwMSIsIkZvbnRTZXR0aW5ncyI6eyIkaWQiOiIyMjAyIiwiRm9udFNpemUiOjEwLCJGb250TmFtZSI6IkNhbGlicmkiLCJJc0JvbGQiOmZhbHNlLCJJc0l0YWxpYyI6ZmFsc2UsIklzVW5kZXJsaW5lZCI6ZmFsc2UsIlBhcmVudFN0eWxlIjpudWxsfSwiQXV0b1NpemUiOjAsIkZvcmVncm91bmQiOnsiJGlkIjoiMjIwMyIsIkNvbG9yIjp7IiRpZCI6IjIyMDQ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IwNSIsIlRvcCI6MC4wLCJMZWZ0IjowLjAsIlJpZ2h0IjowLjAsIkJvdHRvbSI6MC4wfSwiUGFkZGluZyI6eyIkaWQiOiIyMjA2IiwiVG9wIjowLjAsIkxlZnQiOjAuMCwiUmlnaHQiOjAuMCwiQm90dG9tIjowLjB9LCJCYWNrZ3JvdW5kIjp7IiRpZCI6IjIyMDciLCJDb2xvciI6eyIkaWQiOiIyMjA4IiwiQSI6MjU1LCJSIjoxNCwiRyI6NDAsIkIiOjY1fX0sIklzVmlzaWJsZSI6dHJ1ZSwiV2lkdGgiOjAuMCwiSGVpZ2h0IjowLjAsIkJvcmRlclN0eWxlIjp7IiRpZCI6IjIyMDkiLCJMaW5lQ29sb3IiOm51bGwsIkxpbmVXZWlnaHQiOjAuMCwiTGluZVR5cGUiOjAsIlBhcmVudFN0eWxlIjpudWxsfSwiUGFyZW50U3R5bGUiOm51bGx9LCJEYXRlRm9ybWF0Ijp7IiRpZCI6IjIyM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IxMSIsIkZvcm1hdCI6MCwiSXNWaXNpYmxlIjpmYWxzZSwiTGFzdEtub3duVmlzaWJpbGl0eVN0YXRlIjpmYWxzZX0sIklzVmlzaWJsZSI6dHJ1ZSwiUGFyZW50U3R5bGUiOm51bGwsIl9leHBsaWNpdGx5U2V0Ijp7IiRpZCI6IjIyMT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IxMyIsIlNoYXBlIjoxLCJDb25uZWN0b3JNYXJnaW4iOnsiJGlkIjoiMjIxNCIsIlRvcCI6MC4wLCJMZWZ0IjoyLjAsIlJpZ2h0IjoyLjAsIkJvdHRvbSI6MC4wfSwiQ29ubmVjdG9yU3R5bGUiOnsiJGlkIjoiMjIxNSIsIkxpbmVDb2xvciI6eyIkaWQiOiIyMjE2IiwiJHR5cGUiOiJOTFJFLkNvbW1vbi5Eb20uU29saWRDb2xvckJydXNoLCBOTFJFLkNvbW1vbiIsIkNvbG9yIjp7IiRpZCI6IjIyMTciLCJBIjoxMjcsIlIiOjExLCJHIjo0OCwiQiI6NjV9fSwiTGluZVdlaWdodCI6MS4wLCJMaW5lVHlwZSI6MCwiUGFyZW50U3R5bGUiOm51bGx9LCJJc0JlbG93VGltZWJhbmQiOmZhbHNlLCJQb3NpdGlvbk9uVGFzayI6MSwiSGlkZURhdGUiOmZhbHNlLCJTaGFwZVNpemUiOjAsIlNwYWNpbmciOjAuMCwiUGFkZGluZyI6eyIkaWQiOiIyMjE4IiwiVG9wIjo1LjAsIkxlZnQiOjMuMCwiUmlnaHQiOjAuMCwiQm90dG9tIjoyLjB9LCJTaGFwZVN0eWxlIjp7IiRpZCI6IjIyMTkiLCJNYXJnaW4iOnsiJGlkIjoiMjIyMCIsIlRvcCI6MC4wLCJMZWZ0IjowLjAsIlJpZ2h0IjowLjAsIkJvdHRvbSI6MC4wfSwiUGFkZGluZyI6eyIkaWQiOiIyMjIxIiwiVG9wIjowLjAsIkxlZnQiOjAuMCwiUmlnaHQiOjAuMCwiQm90dG9tIjowLjB9LCJCYWNrZ3JvdW5kIjp7IiRpZCI6IjIyMjIiLCJDb2xvciI6eyIkaWQiOiIyMjIzIiwiQSI6MjU1LCJSIjoxMSwiRyI6NDgsIkIiOjY1fX0sIklzVmlzaWJsZSI6dHJ1ZSwiV2lkdGgiOjEyLjAsIkhlaWdodCI6MTQuMCwiQm9yZGVyU3R5bGUiOnsiJGlkIjoiMjIyNCIsIkxpbmVDb2xvciI6eyIkaWQiOiIyMjI1IiwiJHR5cGUiOiJOTFJFLkNvbW1vbi5Eb20uU29saWRDb2xvckJydXNoLCBOTFJFLkNvbW1vbiIsIkNvbG9yIjp7IiRpZCI6IjIyMjYiLCJBIjoyNTUsIlIiOjI1NSwiRyI6MCwiQiI6MH19LCJMaW5lV2VpZ2h0IjowLjAsIkxpbmVUeXBlIjowLCJQYXJlbnRTdHlsZSI6bnVsbH0sIlBhcmVudFN0eWxlIjpudWxsfSwiVGl0bGVTdHlsZSI6eyIkaWQiOiIyMjI3IiwiRm9udFNldHRpbmdzIjp7IiRpZCI6IjIyMjgiLCJGb250U2l6ZSI6MTEsIkZvbnROYW1lIjoiQ2FsaWJyaSIsIklzQm9sZCI6ZmFsc2UsIklzSXRhbGljIjpmYWxzZSwiSXNVbmRlcmxpbmVkIjpmYWxzZSwiUGFyZW50U3R5bGUiOm51bGx9LCJBdXRvU2l6ZSI6MCwiRm9yZWdyb3VuZCI6eyIkaWQiOiIyMjI5IiwiQ29sb3IiOnsiJGlkIjoiMjIzMC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MjMxIiwiVG9wIjowLjAsIkxlZnQiOjAuMCwiUmlnaHQiOjAuMCwiQm90dG9tIjowLjB9LCJQYWRkaW5nIjp7IiRpZCI6IjIyMzIiLCJUb3AiOjAuMCwiTGVmdCI6MC4wLCJSaWdodCI6MC4wLCJCb3R0b20iOjAuMH0sIkJhY2tncm91bmQiOnsiJGlkIjoiMjIzMyIsIkNvbG9yIjp7IiRpZCI6IjIyMzQiLCJBIjoyNTUsIlIiOjAsIkciOjAsIkIiOjB9fSwiSXNWaXNpYmxlIjp0cnVlLCJXaWR0aCI6MC4wLCJIZWlnaHQiOjAuMCwiQm9yZGVyU3R5bGUiOnsiJGlkIjoiMjIzNSIsIkxpbmVDb2xvciI6bnVsbCwiTGluZVdlaWdodCI6MC4wLCJMaW5lVHlwZSI6MCwiUGFyZW50U3R5bGUiOm51bGx9LCJQYXJlbnRTdHlsZSI6bnVsbH0sIkRhdGVTdHlsZSI6eyIkaWQiOiIyMjM2IiwiRm9udFNldHRpbmdzIjp7IiRpZCI6IjIyMzciLCJGb250U2l6ZSI6MTAsIkZvbnROYW1lIjoiQ2FsaWJyaSIsIklzQm9sZCI6ZmFsc2UsIklzSXRhbGljIjpmYWxzZSwiSXNVbmRlcmxpbmVkIjpmYWxzZSwiUGFyZW50U3R5bGUiOm51bGx9LCJBdXRvU2l6ZSI6MCwiRm9yZWdyb3VuZCI6eyIkaWQiOiIyMjM4IiwiQ29sb3IiOnsiJGlkIjoiMjIzOS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MjQwIiwiVG9wIjowLjAsIkxlZnQiOjAuMCwiUmlnaHQiOjAuMCwiQm90dG9tIjowLjB9LCJQYWRkaW5nIjp7IiRpZCI6IjIyNDEiLCJUb3AiOjAuMCwiTGVmdCI6MC4wLCJSaWdodCI6MC4wLCJCb3R0b20iOjAuMH0sIkJhY2tncm91bmQiOnsiJGlkIjoiMjI0MiIsIkNvbG9yIjp7IiRpZCI6IjIyNDMiLCJBIjoyNTUsIlIiOjE0LCJHIjo0MCwiQiI6NjV9fSwiSXNWaXNpYmxlIjp0cnVlLCJXaWR0aCI6MC4wLCJIZWlnaHQiOjAuMCwiQm9yZGVyU3R5bGUiOnsiJGlkIjoiMjI0NCIsIkxpbmVDb2xvciI6bnVsbCwiTGluZVdlaWdodCI6MC4wLCJMaW5lVHlwZSI6MCwiUGFyZW50U3R5bGUiOm51bGx9LCJQYXJlbnRTdHlsZSI6bnVsbH0sIkRhdGVGb3JtYXQiOnsiJGlkIjoiMjI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jQ2IiwiRm9ybWF0IjowLCJJc1Zpc2libGUiOmZhbHNlLCJMYXN0S25vd25WaXNpYmlsaXR5U3RhdGUiOmZhbHNlfSwiSXNWaXNpYmxlIjp0cnVlLCJQYXJlbnRTdHlsZSI6bnVsbH0sIkRlZmF1bHRTd2ltbGFuZU1pbGVzdG9uZVN0eWxlIjp7IiRpZCI6IjIyNDciLCJUaXRsZVBvc2l0aW9uIjoiTGVmdCIsIkRhdGVQb3NpdGlvbiI6IlJpZ2h0IiwiU2hhcGVUeXBlIjoxLCJTaGFwZVNpemUiOjAsIlNwYWNpbmciOjUsIlNoYXBlU3R5bGUiOnsiJGlkIjoiMjI0OCIsIk1hcmdpbiI6eyIkaWQiOiIyMjQ5IiwiVG9wIjowLjAsIkxlZnQiOjAuMCwiUmlnaHQiOjAuMCwiQm90dG9tIjowLjB9LCJQYWRkaW5nIjp7IiRpZCI6IjIyNTAiLCJUb3AiOjAuMCwiTGVmdCI6MC4wLCJSaWdodCI6MC4wLCJCb3R0b20iOjAuMH0sIkJhY2tncm91bmQiOnsiJGlkIjoiMjI1MSIsIkNvbG9yIjp7IiRpZCI6IjIyNTIiLCJBIjoyNTUsIlIiOjIxLCJHIjo5NiwiQiI6MTMwfX0sIklzVmlzaWJsZSI6dHJ1ZSwiV2lkdGgiOjEyLjAsIkhlaWdodCI6MTQuMCwiQm9yZGVyU3R5bGUiOnsiJGlkIjoiMjI1MyIsIkxpbmVDb2xvciI6eyIkaWQiOiIyMjU0IiwiJHR5cGUiOiJOTFJFLkNvbW1vbi5Eb20uU29saWRDb2xvckJydXNoLCBOTFJFLkNvbW1vbiIsIkNvbG9yIjp7IiRpZCI6IjIyNTUiLCJBIjoyNTUsIlIiOjIzNCwiRyI6MjIsIkIiOjMwfX0sIkxpbmVXZWlnaHQiOjAuMCwiTGluZVR5cGUiOjAsIlBhcmVudFN0eWxlIjpudWxsfSwiUGFyZW50U3R5bGUiOm51bGx9LCJUaXRsZVN0eWxlIjp7IiRpZCI6IjIyNTYiLCJGb250U2V0dGluZ3MiOnsiJGlkIjoiMjI1NyIsIkZvbnRTaXplIjoxMSwiRm9udE5hbWUiOiJDYWxpYnJpIiwiSXNCb2xkIjpmYWxzZSwiSXNJdGFsaWMiOmZhbHNlLCJJc1VuZGVybGluZWQiOmZhbHNlLCJQYXJlbnRTdHlsZSI6bnVsbH0sIkF1dG9TaXplIjowLCJGb3JlZ3JvdW5kIjp7IiRpZCI6IjIyNTgiLCJDb2xvciI6eyIkaWQiOiIyMjU5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yNjAiLCJUb3AiOjAuMCwiTGVmdCI6MC4wLCJSaWdodCI6MC4wLCJCb3R0b20iOjAuMH0sIlBhZGRpbmciOnsiJGlkIjoiMjI2MSIsIlRvcCI6MC4wLCJMZWZ0IjowLjAsIlJpZ2h0IjowLjAsIkJvdHRvbSI6MC4wfSwiQmFja2dyb3VuZCI6eyIkaWQiOiIyMjYyIiwiQ29sb3IiOnsiJGlkIjoiMjI2MyIsIkEiOjI1NSwiUiI6MCwiRyI6MCwiQiI6MH19LCJJc1Zpc2libGUiOnRydWUsIldpZHRoIjowLjAsIkhlaWdodCI6MC4wLCJCb3JkZXJTdHlsZSI6eyIkaWQiOiIyMjY0IiwiTGluZUNvbG9yIjpudWxsLCJMaW5lV2VpZ2h0IjowLjAsIkxpbmVUeXBlIjowLCJQYXJlbnRTdHlsZSI6bnVsbH0sIlBhcmVudFN0eWxlIjpudWxsfSwiRGF0ZVN0eWxlIjp7IiRpZCI6IjIyNjUiLCJGb250U2V0dGluZ3MiOnsiJGlkIjoiMjI2NiIsIkZvbnRTaXplIjoxMCwiRm9udE5hbWUiOiJDYWxpYnJpIiwiSXNCb2xkIjpmYWxzZSwiSXNJdGFsaWMiOmZhbHNlLCJJc1VuZGVybGluZWQiOmZhbHNlLCJQYXJlbnRTdHlsZSI6bnVsbH0sIkF1dG9TaXplIjowLCJGb3JlZ3JvdW5kIjp7IiRpZCI6IjIyNjciLCJDb2xvciI6eyIkaWQiOiIyMjY4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yNjkiLCJUb3AiOjAuMCwiTGVmdCI6MC4wLCJSaWdodCI6MC4wLCJCb3R0b20iOjAuMH0sIlBhZGRpbmciOnsiJGlkIjoiMjI3MCIsIlRvcCI6MC4wLCJMZWZ0IjowLjAsIlJpZ2h0IjowLjAsIkJvdHRvbSI6MC4wfSwiQmFja2dyb3VuZCI6eyIkaWQiOiIyMjcxIiwiQ29sb3IiOnsiJGlkIjoiMjI3MiIsIkEiOjI1NSwiUiI6MTQsIkciOjQwLCJCIjo2NX19LCJJc1Zpc2libGUiOnRydWUsIldpZHRoIjowLjAsIkhlaWdodCI6MC4wLCJCb3JkZXJTdHlsZSI6eyIkaWQiOiIyMjczIiwiTGluZUNvbG9yIjpudWxsLCJMaW5lV2VpZ2h0IjowLjAsIkxpbmVUeXBlIjowLCJQYXJlbnRTdHlsZSI6bnVsbH0sIlBhcmVudFN0eWxlIjpudWxsfSwiRGF0ZUZvcm1hdCI6eyIkaWQiOiIyMjc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zUiLCJGb3JtYXQiOjAsIklzVmlzaWJsZSI6ZmFsc2UsIkxhc3RLbm93blZpc2liaWxpdHlTdGF0ZSI6ZmFsc2V9LCJJc1Zpc2libGUiOnRydWUsIlBhcmVudFN0eWxlIjpudWxsfSwiRGVmYXVsdFN3aW1sYW5lQWN0aXZpdHlTdHlsZSI6eyIkaWQiOiIyMjc2IiwiSGVhZGVyU3R5bGUiOnsiJGlkIjoiMjI3NyIsIlRleHRTdHlsZSI6eyIkaWQiOiIyMjc4IiwiRm9udFNldHRpbmdzIjp7IiRpZCI6IjIyNzkiLCJGb250U2l6ZSI6MTEsIkZvbnROYW1lIjoiQ2FsaWJyaSIsIklzQm9sZCI6ZmFsc2UsIklzSXRhbGljIjpmYWxzZSwiSXNVbmRlcmxpbmVkIjpmYWxzZSwiUGFyZW50U3R5bGUiOm51bGx9LCJBdXRvU2l6ZSI6MiwiRm9yZWdyb3VuZCI6eyIkaWQiOiIyMjgwIiwiQ29sb3IiOnsiJGlkIjoiMjI4M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yODIiLCJUb3AiOjAuMCwiTGVmdCI6MC4wLCJSaWdodCI6MC4wLCJCb3R0b20iOjAuMH0sIlBhZGRpbmciOnsiJGlkIjoiMjI4MyIsIlRvcCI6MC4wLCJMZWZ0IjowLjAsIlJpZ2h0IjowLjAsIkJvdHRvbSI6MC4wfSwiQmFja2dyb3VuZCI6eyIkaWQiOiIyMjg0IiwiQ29sb3IiOnsiJGlkIjoiMjI4NSIsIkEiOjI1NSwiUiI6MCwiRyI6MCwiQiI6MH19LCJJc1Zpc2libGUiOnRydWUsIldpZHRoIjowLjAsIkhlaWdodCI6MC4wLCJCb3JkZXJTdHlsZSI6bnVsbCwiUGFyZW50U3R5bGUiOm51bGx9LCJSZWN0YW5nbGVTdHlsZSI6eyIkaWQiOiIyMjg2IiwiTWFyZ2luIjp7IiRpZCI6IjIyODciLCJUb3AiOjAuMCwiTGVmdCI6MC4wLCJSaWdodCI6MC4wLCJCb3R0b20iOjAuMH0sIlBhZGRpbmciOnsiJGlkIjoiMjI4OCIsIlRvcCI6MC4wLCJMZWZ0IjowLjAsIlJpZ2h0IjowLjAsIkJvdHRvbSI6MC4wfSwiQmFja2dyb3VuZCI6eyIkaWQiOiIyMjg5IiwiQ29sb3IiOnsiJGlkIjoiMjI5MCIsIkEiOjYzLCJSIjoyMSwiRyI6OTYsIkIiOjEzMH19LCJJc1Zpc2libGUiOnRydWUsIldpZHRoIjowLjAsIkhlaWdodCI6MC4wLCJCb3JkZXJTdHlsZSI6eyIkaWQiOiIyMjkxIiwiTGluZUNvbG9yIjp7IiRpZCI6IjIyOTIiLCIkdHlwZSI6Ik5MUkUuQ29tbW9uLkRvbS5Tb2xpZENvbG9yQnJ1c2gsIE5MUkUuQ29tbW9uIiwiQ29sb3IiOnsiJGlkIjoiMjI5MyIsIkEiOjI1NSwiUiI6MjU1LCJHIjowLCJCIjowfX0sIkxpbmVXZWlnaHQiOjAuMCwiTGluZVR5cGUiOjAsIlBhcmVudFN0eWxlIjpudWxsfSwiUGFyZW50U3R5bGUiOm51bGx9LCJNYXJnaW4iOnsiJGlkIjoiMjI5NCIsIlRvcCI6MC4wLCJMZWZ0IjowLjAsIlJpZ2h0IjowLjAsIkJvdHRvbSI6MC4wfSwiUGFkZGluZyI6eyIkaWQiOiIyMjk1IiwiVG9wIjowLjAsIkxlZnQiOjAuMCwiUmlnaHQiOjAuMCwiQm90dG9tIjowLjB9LCJCYWNrZ3JvdW5kIjpudWxsLCJJc1Zpc2libGUiOnRydWUsIldpZHRoIjowLjAsIkhlaWdodCI6MC4wLCJCb3JkZXJTdHlsZSI6bnVsbCwiUGFyZW50U3R5bGUiOm51bGx9LCJCYWNrZ3JvdW5kU3R5bGUiOnsiJGlkIjoiMjI5NiIsIk1hcmdpbiI6eyIkaWQiOiIyMjk3IiwiVG9wIjowLjAsIkxlZnQiOjAuMCwiUmlnaHQiOjAuMCwiQm90dG9tIjowLjB9LCJQYWRkaW5nIjp7IiRpZCI6IjIyOTgiLCJUb3AiOjAuMCwiTGVmdCI6MC4wLCJSaWdodCI6MC4wLCJCb3R0b20iOjAuMH0sIkJhY2tncm91bmQiOnsiJGlkIjoiMjI5OSIsIkNvbG9yIjp7IiRpZCI6IjIzMDAiLCJBIjo1MSwiUiI6MjAwLCJHIjoyMDAsIkIiOjIwMH19LCJJc1Zpc2libGUiOnRydWUsIldpZHRoIjowLjAsIkhlaWdodCI6MC4wLCJCb3JkZXJTdHlsZSI6eyIkaWQiOiIyMzAxIiwiTGluZUNvbG9yIjp7IiRpZCI6IjIzMDIiLCIkdHlwZSI6Ik5MUkUuQ29tbW9uLkRvbS5Tb2xpZENvbG9yQnJ1c2gsIE5MUkUuQ29tbW9uIiwiQ29sb3IiOnsiJGlkIjoiMjMwMyIsIkEiOjI1NSwiUiI6MjM0LCJHIjoyMiwiQiI6MzB9fSwiTGluZVdlaWdodCI6MC4wLCJMaW5lVHlwZSI6MCwiUGFyZW50U3R5bGUiOm51bGx9LCJQYXJlbnRTdHlsZSI6bnVsbH0sIk1hcmdpbiI6eyIkaWQiOiIyMzA0IiwiVG9wIjowLjAsIkxlZnQiOjAuMCwiUmlnaHQiOjAuMCwiQm90dG9tIjowLjB9LCJQYWRkaW5nIjp7IiRpZCI6IjIzMDUiLCJUb3AiOjAuMCwiTGVmdCI6MC4wLCJSaWdodCI6MC4wLCJCb3R0b20iOjAuMH0sIklzVmlzaWJsZSI6dHJ1ZSwiV2lkdGgiOjAuMCwiSGVpZ2h0IjowLjAsIkJvcmRlclN0eWxlIjp7IiRpZCI6IjIzMDYiLCJMaW5lQ29sb3IiOm51bGwsIkxpbmVXZWlnaHQiOjAuMCwiTGluZVR5cGUiOjAsIlBhcmVudFN0eWxlIjpudWxsfSwiUGFyZW50U3R5bGUiOm51bGx9LCJNYXJnaW4iOnsiJGlkIjoiMjMwNyIsIlRvcCI6MC4wLCJMZWZ0IjowLjAsIlJpZ2h0IjowLjAsIkJvdHRvbSI6MC4wfSwiUGFkZGluZyI6eyIkaWQiOiIyMzA4IiwiVG9wIjowLjAsIkxlZnQiOjAuMCwiUmlnaHQiOjAuMCwiQm90dG9tIjowLjB9LCJJc1Zpc2libGUiOnRydWUsIldpZHRoIjowLjAsIkhlaWdodCI6MC4wLCJCb3JkZXJTdHlsZSI6eyIkaWQiOiIyMzA5IiwiTGluZUNvbG9yIjpudWxsLCJMaW5lV2VpZ2h0IjowLjAsIkxpbmVUeXBlIjowLCJQYXJlbnRTdHlsZSI6bnVsbH0sIlBhcmVudFN0eWxlIjpudWxsfSwiX2FkZGl0aW9uYWxTd2ltbGFuZVYyU3R5bGVzIjpbeyIkaWQiOiIyMzEwIiwiU3R5bGVJZCI6Ijk4NTEzZTEwLTU1MWMtNGYzMC1hYzExLWEwNjkwZTkwMzEzNCIsIkhlYWRlclN0eWxlIjp7IiRpZCI6IjIzMTEiLCJUZXh0SXNWZXJ0aWNhbCI6ZmFsc2UsIlRleHRTdHlsZSI6eyIkaWQiOiIyMzEyIiwiRm9udFNldHRpbmdzIjp7IiRpZCI6IjIzMTMiLCJGb250U2l6ZSI6MTEsIkZvbnROYW1lIjoiQ2FsaWJyaSIsIklzQm9sZCI6ZmFsc2UsIklzSXRhbGljIjpmYWxzZSwiSXNVbmRlcmxpbmVkIjpmYWxzZSwiUGFyZW50U3R5bGUiOm51bGx9LCJBdXRvU2l6ZSI6MiwiRm9yZWdyb3VuZCI6eyIkaWQiOiIyMzE0IiwiQ29sb3IiOnsiJGlkIjoiMjMxNSIsIkEiOjI1NSwiUiI6MjU1LCJHIjoyNTUsIkIiOjI1NX19LCJNYXhXaWR0aCI6IkluZmluaXR5IiwiTWF4SGVpZ2h0IjoiSW5maW5pdHkiLCJTbWFydEZvcmVncm91bmRJc0FjdGl2ZSI6ZmFsc2UsIkhvcml6b250YWxBbGlnbm1lbnQiOjEsIlZlcnRpY2FsQWxpZ25tZW50IjowLCJTbWFydEZvcmVncm91bmQiOm51bGwsIkJhY2tncm91bmRGaWxsVHlwZSI6MCwiTWFyZ2luIjp7IiRpZCI6IjIzMTYiLCJUb3AiOjAuMCwiTGVmdCI6MC4wLCJSaWdodCI6MC4wLCJCb3R0b20iOjAuMH0sIlBhZGRpbmciOnsiJGlkIjoiMjMxNyIsIlRvcCI6MC4wLCJMZWZ0IjowLjAsIlJpZ2h0IjowLjAsIkJvdHRvbSI6MC4wfSwiQmFja2dyb3VuZCI6eyIkaWQiOiIyMzE4IiwiQ29sb3IiOnsiJGlkIjoiMjMxOSIsIkEiOjI1NSwiUiI6MjU1LCJHIjoyNTUsIkIiOjI1NX19LCJJc1Zpc2libGUiOnRydWUsIldpZHRoIjowLjAsIkhlaWdodCI6MC4wLCJCb3JkZXJTdHlsZSI6bnVsbCwiUGFyZW50U3R5bGUiOm51bGx9LCJSZWN0YW5nbGVTdHlsZSI6eyIkaWQiOiIyMzIwIiwiTWFyZ2luIjp7IiRpZCI6IjIzMjEiLCJUb3AiOjAuMCwiTGVmdCI6MC4wLCJSaWdodCI6MC4wLCJCb3R0b20iOjAuMH0sIlBhZGRpbmciOnsiJGlkIjoiMjMyMiIsIlRvcCI6MC4wLCJMZWZ0IjowLjAsIlJpZ2h0IjowLjAsIkJvdHRvbSI6MC4wfSwiQmFja2dyb3VuZCI6eyIkaWQiOiIyMzIzIiwiQ29sb3IiOnsiJGlkIjoiMjMyNCIsIkEiOjI1NSwiUiI6MjMzLCJHIjoxMTMsIkIiOjUwfX0sIklzVmlzaWJsZSI6dHJ1ZSwiV2lkdGgiOjAuMCwiSGVpZ2h0IjowLjAsIkJvcmRlclN0eWxlIjp7IiRpZCI6IjIzMjUiLCJMaW5lQ29sb3IiOnsiJGlkIjoiMjMyNiIsIiR0eXBlIjoiTkxSRS5Db21tb24uRG9tLlNvbGlkQ29sb3JCcnVzaCwgTkxSRS5Db21tb24iLCJDb2xvciI6eyIkaWQiOiIyMzI3IiwiQSI6MjU1LCJSIjoyNTUsIkciOjI1NSwiQiI6MjU1fX0sIkxpbmVXZWlnaHQiOjAuMCwiTGluZVR5cGUiOjAsIlBhcmVudFN0eWxlIjpudWxsfSwiUGFyZW50U3R5bGUiOm51bGx9LCJNYXJnaW4iOnsiJGlkIjoiMjMyOCIsIlRvcCI6MC4wLCJMZWZ0IjowLjAsIlJpZ2h0IjowLjAsIkJvdHRvbSI6MC4wfSwiUGFkZGluZyI6eyIkaWQiOiIyMzI5IiwiVG9wIjowLjAsIkxlZnQiOjAuMCwiUmlnaHQiOjAuMCwiQm90dG9tIjowLjB9LCJCYWNrZ3JvdW5kIjpudWxsLCJJc1Zpc2libGUiOnRydWUsIldpZHRoIjowLjAsIkhlaWdodCI6MC4wLCJCb3JkZXJTdHlsZSI6bnVsbCwiUGFyZW50U3R5bGUiOm51bGx9LCJCYWNrZ3JvdW5kU3R5bGUiOnsiJGlkIjoiMjMzMCIsIk1hcmdpbiI6eyIkaWQiOiIyMzMxIiwiVG9wIjowLjAsIkxlZnQiOjAuMCwiUmlnaHQiOjAuMCwiQm90dG9tIjowLjB9LCJQYWRkaW5nIjp7IiRpZCI6IjIzMzIiLCJUb3AiOjAuMCwiTGVmdCI6MC4wLCJSaWdodCI6MC4wLCJCb3R0b20iOjAuMH0sIkJhY2tncm91bmQiOnsiJGlkIjoiMjMzMyIsIkNvbG9yIjp7IiRpZCI6IjIzMzQiLCJBIjo1MSwiUiI6MjAwLCJHIjoyMDAsIkIiOjIwMH19LCJJc1Zpc2libGUiOnRydWUsIldpZHRoIjowLjAsIkhlaWdodCI6MC4wLCJCb3JkZXJTdHlsZSI6eyIkaWQiOiIyMzM1IiwiTGluZUNvbG9yIjp7IiRpZCI6IjIzMzYiLCIkdHlwZSI6Ik5MUkUuQ29tbW9uLkRvbS5Tb2xpZENvbG9yQnJ1c2gsIE5MUkUuQ29tbW9uIiwiQ29sb3IiOnsiJGlkIjoiMjMzNyIsIkEiOjI1NSwiUiI6MjM0LCJHIjoyMiwiQiI6MzB9fSwiTGluZVdlaWdodCI6MC4wLCJMaW5lVHlwZSI6MCwiUGFyZW50U3R5bGUiOm51bGx9LCJQYXJlbnRTdHlsZSI6bnVsbH0sIklzQWJvdmVUaW1lYmFuZCI6ZmFsc2UsIlNwYWNpbmciOjMsIkRlZmF1bHRTd2ltbGFuZVRhc2tTdHlsZSI6eyIkaWQiOiIyMzM4IiwiJHR5cGUiOiJOTFJFLkNvbW1vbi5Eb20uU3R5bGVzLkV4cGxpY2l0U2V0YWJsZVRhc2tTdHlsZSwgTkxSRS5Db21tb24iLCJTaGFwZSI6MSwiU2hhcGVUaGlja25lc3MiOjAsIkR1cmF0aW9uRm9ybWF0IjowLCJJbmNsdWRlTm9uV29ya2luZ0RheXNJbkR1cmF0aW9uIjpmYWxzZSwiUGVyY2VudGFnZUNvbXBsZXRlU3R5bGUiOnsiJGlkIjoiMjMzOSIsIkZvbnRTZXR0aW5ncyI6eyIkaWQiOiIyMzQwIiwiRm9udFNpemUiOjEwLCJGb250TmFtZSI6IkNhbGlicmkiLCJJc0JvbGQiOmZhbHNlLCJJc0l0YWxpYyI6ZmFsc2UsIklzVW5kZXJsaW5lZCI6ZmFsc2UsIlBhcmVudFN0eWxlIjpudWxsfSwiQXV0b1NpemUiOjAsIkZvcmVncm91bmQiOnsiJGlkIjoiMjM0MSIsIkNvbG9yIjp7IiRpZCI6IjIzNDI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M0MyIsIlRvcCI6MC4wLCJMZWZ0IjowLjAsIlJpZ2h0IjowLjAsIkJvdHRvbSI6MC4wfSwiUGFkZGluZyI6eyIkaWQiOiIyMzQ0IiwiVG9wIjowLjAsIkxlZnQiOjAuMCwiUmlnaHQiOjAuMCwiQm90dG9tIjowLjB9LCJCYWNrZ3JvdW5kIjp7IiRpZCI6IjIzNDUiLCJDb2xvciI6eyIkaWQiOiIyMzQ2IiwiQSI6ODksIlIiOjAsIkciOjAsIkIiOjB9fSwiSXNWaXNpYmxlIjp0cnVlLCJXaWR0aCI6MC4wLCJIZWlnaHQiOjAuMCwiQm9yZGVyU3R5bGUiOnsiJGlkIjoiMjM0NyIsIkxpbmVDb2xvciI6bnVsbCwiTGluZVdlaWdodCI6MC4wLCJMaW5lVHlwZSI6MCwiUGFyZW50U3R5bGUiOm51bGx9LCJQYXJlbnRTdHlsZSI6bnVsbH0sIkR1cmF0aW9uU3R5bGUiOnsiJGlkIjoiMjM0OCIsIkZvbnRTZXR0aW5ncyI6eyIkaWQiOiIyMzQ5IiwiRm9udFNpemUiOjEwLCJGb250TmFtZSI6IkNhbGlicmkiLCJJc0JvbGQiOmZhbHNlLCJJc0l0YWxpYyI6ZmFsc2UsIklzVW5kZXJsaW5lZCI6ZmFsc2UsIlBhcmVudFN0eWxlIjpudWxsfSwiQXV0b1NpemUiOjAsIkZvcmVncm91bmQiOnsiJGlkIjoiMjM1MCIsIkNvbG9yIjp7IiRpZCI6IjIzNTE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MzUyIiwiVG9wIjowLjAsIkxlZnQiOjAuMCwiUmlnaHQiOjAuMCwiQm90dG9tIjowLjB9LCJQYWRkaW5nIjp7IiRpZCI6IjIzNTMiLCJUb3AiOjAuMCwiTGVmdCI6MC4wLCJSaWdodCI6MC4wLCJCb3R0b20iOjAuMH0sIkJhY2tncm91bmQiOnsiJGlkIjoiMjM1NCIsIkNvbG9yIjp7IiRpZCI6IjIzNTUiLCJBIjoyNTUsIlIiOjIzNywiRyI6MTI1LCJCIjo0OX19LCJJc1Zpc2libGUiOnRydWUsIldpZHRoIjowLjAsIkhlaWdodCI6MC4wLCJCb3JkZXJTdHlsZSI6eyIkaWQiOiIyMzU2IiwiTGluZUNvbG9yIjpudWxsLCJMaW5lV2VpZ2h0IjowLjAsIkxpbmVUeXBlIjowLCJQYXJlbnRTdHlsZSI6bnVsbH0sIlBhcmVudFN0eWxlIjpudWxsfSwiSG9yaXpvbnRhbENvbm5lY3RvclN0eWxlIjp7IiRpZCI6IjIzNTciLCJMaW5lQ29sb3IiOnsiJGlkIjoiMjM1OCIsIiR0eXBlIjoiTkxSRS5Db21tb24uRG9tLlNvbGlkQ29sb3JCcnVzaCwgTkxSRS5Db21tb24iLCJDb2xvciI6eyIkaWQiOiIyMzU5IiwiQSI6MjU1LCJSIjowLCJHIjowLCJCIjowfX0sIkxpbmVXZWlnaHQiOjAuMCwiTGluZVR5cGUiOjAsIlBhcmVudFN0eWxlIjpudWxsfSwiVmVydGljYWxDb25uZWN0b3JTdHlsZSI6eyIkaWQiOiIyMzYwIiwiTGluZUNvbG9yIjp7IiRpZCI6IjIzNjEiLCIkdHlwZSI6Ik5MUkUuQ29tbW9uLkRvbS5Tb2xpZENvbG9yQnJ1c2gsIE5MUkUuQ29tbW9uIiwiQ29sb3IiOnsiJGlkIjoiMjM2M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IzNjMiLCJTaGFwZVN0eWxlIjp7IiRpZCI6IjIzNjQiLCJNYXJnaW4iOnsiJGlkIjoiMjM2NSIsIlRvcCI6MC4wLCJMZWZ0IjowLjAsIlJpZ2h0IjowLjAsIkJvdHRvbSI6MC4wfSwiUGFkZGluZyI6eyIkaWQiOiIyMzY2IiwiVG9wIjowLjAsIkxlZnQiOjAuMCwiUmlnaHQiOjAuMCwiQm90dG9tIjowLjB9LCJCYWNrZ3JvdW5kIjp7IiRpZCI6IjIzNjciLCJDb2xvciI6eyIkaWQiOiIyMzY4IiwiQSI6MTUzLCJSIjowLCJHIjowLCJCIjowfX0sIklzVmlzaWJsZSI6dHJ1ZSwiV2lkdGgiOjAuMCwiSGVpZ2h0IjowLjAsIkJvcmRlclN0eWxlIjp7IiRpZCI6IjIzNjkiLCJMaW5lQ29sb3IiOnsiJGlkIjoiMjM3MCIsIiR0eXBlIjoiTkxSRS5Db21tb24uRG9tLlNvbGlkQ29sb3JCcnVzaCwgTkxSRS5Db21tb24iLCJDb2xvciI6eyIkaWQiOiIyMzcxIiwiQSI6MjU1LCJSIjoyNTUsIkciOjAsIkIiOjB9fSwiTGluZVdlaWdodCI6MC4wLCJMaW5lVHlwZSI6MCwiUGFyZW50U3R5bGUiOm51bGx9LCJQYXJlbnRTdHlsZSI6bnVsbH0sIk1hcmdpbiI6eyIkaWQiOiIyMzcyIiwiVG9wIjowLjAsIkxlZnQiOjAuMCwiUmlnaHQiOjAuMCwiQm90dG9tIjowLjB9LCJQYWRkaW5nIjp7IiRpZCI6IjIzNzMiLCJUb3AiOjAuMCwiTGVmdCI6MC4wLCJSaWdodCI6MC4wLCJCb3R0b20iOjAuMH0sIkJhY2tncm91bmQiOm51bGwsIklzVmlzaWJsZSI6dHJ1ZSwiV2lkdGgiOjAuMCwiSGVpZ2h0IjowLjAsIkJvcmRlclN0eWxlIjpudWxsLCJQYXJlbnRTdHlsZSI6bnVsbH0sIlNoYXBlU3R5bGUiOnsiJGlkIjoiMjM3NCIsIk1hcmdpbiI6eyIkaWQiOiIyMzc1IiwiVG9wIjowLjAsIkxlZnQiOjQuMCwiUmlnaHQiOjQuMCwiQm90dG9tIjowLjB9LCJQYWRkaW5nIjp7IiRpZCI6IjIzNzYiLCJUb3AiOjAuMCwiTGVmdCI6MC4wLCJSaWdodCI6MC4wLCJCb3R0b20iOjAuMH0sIkJhY2tncm91bmQiOnsiJGlkIjoiMjM3NyIsIkNvbG9yIjp7IiRpZCI6IjIzNzgiLCJBIjoyNTUsIlIiOjIzMywiRyI6MTEzLCJCIjo1MH19LCJJc1Zpc2libGUiOnRydWUsIldpZHRoIjowLjAsIkhlaWdodCI6MTAuMCwiQm9yZGVyU3R5bGUiOnsiJGlkIjoiMjM3OSIsIkxpbmVDb2xvciI6eyIkaWQiOiIyMzgwIiwiJHR5cGUiOiJOTFJFLkNvbW1vbi5Eb20uU29saWRDb2xvckJydXNoLCBOTFJFLkNvbW1vbiIsIkNvbG9yIjp7IiRpZCI6IjIzODEiLCJBIjoyNTUsIlIiOjIzNCwiRyI6MjIsIkIiOjMwfX0sIkxpbmVXZWlnaHQiOjAuMCwiTGluZVR5cGUiOjAsIlBhcmVudFN0eWxlIjpudWxsfSwiUGFyZW50U3R5bGUiOm51bGx9LCJUaXRsZVN0eWxlIjp7IiRpZCI6IjIzODIiLCJGb250U2V0dGluZ3MiOnsiJGlkIjoiMjM4MyIsIkZvbnRTaXplIjoxMSwiRm9udE5hbWUiOiJDYWxpYnJpIiwiSXNCb2xkIjpmYWxzZSwiSXNJdGFsaWMiOmZhbHNlLCJJc1VuZGVybGluZWQiOmZhbHNlLCJQYXJlbnRTdHlsZSI6bnVsbH0sIkF1dG9TaXplIjowLCJGb3JlZ3JvdW5kIjp7IiRpZCI6IjIzODQiLCJDb2xvciI6eyIkaWQiOiIyMzg1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zODYiLCJUb3AiOjAuMCwiTGVmdCI6MC4wLCJSaWdodCI6MC4wLCJCb3R0b20iOjAuMH0sIlBhZGRpbmciOnsiJGlkIjoiMjM4NyIsIlRvcCI6MC4wLCJMZWZ0IjowLjAsIlJpZ2h0IjowLjAsIkJvdHRvbSI6MC4wfSwiQmFja2dyb3VuZCI6eyIkaWQiOiIyMzg4IiwiQ29sb3IiOnsiJGlkIjoiMjM4OSIsIkEiOjI1NSwiUiI6MCwiRyI6MCwiQiI6MH19LCJJc1Zpc2libGUiOnRydWUsIldpZHRoIjowLjAsIkhlaWdodCI6MC4wLCJCb3JkZXJTdHlsZSI6eyIkaWQiOiIyMzkwIiwiTGluZUNvbG9yIjpudWxsLCJMaW5lV2VpZ2h0IjowLjAsIkxpbmVUeXBlIjowLCJQYXJlbnRTdHlsZSI6bnVsbH0sIlBhcmVudFN0eWxlIjpudWxsfSwiRGF0ZVN0eWxlIjp7IiRpZCI6IjIzOTEiLCJGb250U2V0dGluZ3MiOnsiJGlkIjoiMjM5MiIsIkZvbnRTaXplIjoxMCwiRm9udE5hbWUiOiJDYWxpYnJpIiwiSXNCb2xkIjpmYWxzZSwiSXNJdGFsaWMiOmZhbHNlLCJJc1VuZGVybGluZWQiOmZhbHNlLCJQYXJlbnRTdHlsZSI6bnVsbH0sIkF1dG9TaXplIjowLCJGb3JlZ3JvdW5kIjp7IiRpZCI6IjIzOTMiLCJDb2xvciI6eyIkaWQiOiIyMzk0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zOTUiLCJUb3AiOjAuMCwiTGVmdCI6MC4wLCJSaWdodCI6MC4wLCJCb3R0b20iOjAuMH0sIlBhZGRpbmciOnsiJGlkIjoiMjM5NiIsIlRvcCI6MC4wLCJMZWZ0IjowLjAsIlJpZ2h0IjowLjAsIkJvdHRvbSI6MC4wfSwiQmFja2dyb3VuZCI6eyIkaWQiOiIyMzk3IiwiQ29sb3IiOnsiJGlkIjoiMjM5OCIsIkEiOjI1NSwiUiI6MTQsIkciOjQwLCJCIjo2NX19LCJJc1Zpc2libGUiOnRydWUsIldpZHRoIjowLjAsIkhlaWdodCI6MC4wLCJCb3JkZXJTdHlsZSI6eyIkaWQiOiIyMzk5IiwiTGluZUNvbG9yIjpudWxsLCJMaW5lV2VpZ2h0IjowLjAsIkxpbmVUeXBlIjowLCJQYXJlbnRTdHlsZSI6bnVsbH0sIlBhcmVudFN0eWxlIjpudWxsfSwiRGF0ZUZvcm1hdCI6eyIkaWQiOiIyNDA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MDEiLCJGb3JtYXQiOjAsIklzVmlzaWJsZSI6ZmFsc2UsIkxhc3RLbm93blZpc2liaWxpdHlTdGF0ZSI6ZmFsc2V9LCJJc1Zpc2libGUiOnRydWUsIlBhcmVudFN0eWxlIjpudWxsLCJfZXhwbGljaXRseVNldCI6eyIkaWQiOiIyNDA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0MDMiLCJTaGFwZSI6MSwiQ29ubmVjdG9yTWFyZ2luIjp7IiRpZCI6IjI0MDQiLCJUb3AiOjAuMCwiTGVmdCI6Mi4wLCJSaWdodCI6Mi4wLCJCb3R0b20iOjAuMH0sIkNvbm5lY3RvclN0eWxlIjp7IiRpZCI6IjI0MDUiLCJMaW5lQ29sb3IiOnsiJGlkIjoiMjQwNiIsIiR0eXBlIjoiTkxSRS5Db21tb24uRG9tLlNvbGlkQ29sb3JCcnVzaCwgTkxSRS5Db21tb24iLCJDb2xvciI6eyIkaWQiOiIyNDA3IiwiQSI6MTI3LCJSIjoxMjgsIkciOjUzLCJCIjoxNH19LCJMaW5lV2VpZ2h0IjoxLjAsIkxpbmVUeXBlIjowLCJQYXJlbnRTdHlsZSI6bnVsbH0sIklzQmVsb3dUaW1lYmFuZCI6ZmFsc2UsIlBvc2l0aW9uT25UYXNrIjoxLCJIaWRlRGF0ZSI6ZmFsc2UsIlNoYXBlU2l6ZSI6MCwiU3BhY2luZyI6MC4wLCJQYWRkaW5nIjp7IiRpZCI6IjI0MDgiLCJUb3AiOjUuMCwiTGVmdCI6My4wLCJSaWdodCI6MC4wLCJCb3R0b20iOjIuMH0sIlNoYXBlU3R5bGUiOnsiJGlkIjoiMjQwOSIsIk1hcmdpbiI6eyIkaWQiOiIyNDEwIiwiVG9wIjowLjAsIkxlZnQiOjAuMCwiUmlnaHQiOjAuMCwiQm90dG9tIjowLjB9LCJQYWRkaW5nIjp7IiRpZCI6IjI0MTEiLCJUb3AiOjAuMCwiTGVmdCI6MC4wLCJSaWdodCI6MC4wLCJCb3R0b20iOjAuMH0sIkJhY2tncm91bmQiOnsiJGlkIjoiMjQxMiIsIkNvbG9yIjp7IiRpZCI6IjI0MTMiLCJBIjoyNTUsIlIiOjEyOCwiRyI6NTMsIkIiOjE0fX0sIklzVmlzaWJsZSI6dHJ1ZSwiV2lkdGgiOjEyLjAsIkhlaWdodCI6MTQuMCwiQm9yZGVyU3R5bGUiOnsiJGlkIjoiMjQxNCIsIkxpbmVDb2xvciI6eyIkaWQiOiIyNDE1IiwiJHR5cGUiOiJOTFJFLkNvbW1vbi5Eb20uU29saWRDb2xvckJydXNoLCBOTFJFLkNvbW1vbiIsIkNvbG9yIjp7IiRpZCI6IjI0MTYiLCJBIjoyNTUsIlIiOjI1NSwiRyI6MjU1LCJCIjoyNTV9fSwiTGluZVdlaWdodCI6MC4wLCJMaW5lVHlwZSI6MCwiUGFyZW50U3R5bGUiOm51bGx9LCJQYXJlbnRTdHlsZSI6bnVsbH0sIlRpdGxlU3R5bGUiOnsiJGlkIjoiMjQxNyIsIkZvbnRTZXR0aW5ncyI6eyIkaWQiOiIyNDE4IiwiRm9udFNpemUiOjExLCJGb250TmFtZSI6IkNhbGlicmkiLCJJc0JvbGQiOmZhbHNlLCJJc0l0YWxpYyI6ZmFsc2UsIklzVW5kZXJsaW5lZCI6ZmFsc2UsIlBhcmVudFN0eWxlIjpudWxsfSwiQXV0b1NpemUiOjAsIkZvcmVncm91bmQiOnsiJGlkIjoiMjQxOSIsIkNvbG9yIjp7IiRpZCI6IjI0MjA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QyMSIsIlRvcCI6MC4wLCJMZWZ0IjowLjAsIlJpZ2h0IjowLjAsIkJvdHRvbSI6MC4wfSwiUGFkZGluZyI6eyIkaWQiOiIyNDIyIiwiVG9wIjowLjAsIkxlZnQiOjAuMCwiUmlnaHQiOjAuMCwiQm90dG9tIjowLjB9LCJCYWNrZ3JvdW5kIjp7IiRpZCI6IjI0MjMiLCJDb2xvciI6eyIkaWQiOiIyNDI0IiwiQSI6MjU1LCJSIjowLCJHIjowLCJCIjowfX0sIklzVmlzaWJsZSI6dHJ1ZSwiV2lkdGgiOjAuMCwiSGVpZ2h0IjowLjAsIkJvcmRlclN0eWxlIjp7IiRpZCI6IjI0MjUiLCJMaW5lQ29sb3IiOm51bGwsIkxpbmVXZWlnaHQiOjAuMCwiTGluZVR5cGUiOjAsIlBhcmVudFN0eWxlIjpudWxsfSwiUGFyZW50U3R5bGUiOm51bGx9LCJEYXRlU3R5bGUiOnsiJGlkIjoiMjQyNiIsIkZvbnRTZXR0aW5ncyI6eyIkaWQiOiIyNDI3IiwiRm9udFNpemUiOjEwLCJGb250TmFtZSI6IkNhbGlicmkiLCJJc0JvbGQiOmZhbHNlLCJJc0l0YWxpYyI6ZmFsc2UsIklzVW5kZXJsaW5lZCI6ZmFsc2UsIlBhcmVudFN0eWxlIjpudWxsfSwiQXV0b1NpemUiOjAsIkZvcmVncm91bmQiOnsiJGlkIjoiMjQyOCIsIkNvbG9yIjp7IiRpZCI6IjI0Mjk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QzMCIsIlRvcCI6MC4wLCJMZWZ0IjowLjAsIlJpZ2h0IjowLjAsIkJvdHRvbSI6MC4wfSwiUGFkZGluZyI6eyIkaWQiOiIyNDMxIiwiVG9wIjowLjAsIkxlZnQiOjAuMCwiUmlnaHQiOjAuMCwiQm90dG9tIjowLjB9LCJCYWNrZ3JvdW5kIjp7IiRpZCI6IjI0MzIiLCJDb2xvciI6eyIkaWQiOiIyNDMzIiwiQSI6MjU1LCJSIjoxNCwiRyI6NDAsIkIiOjY1fX0sIklzVmlzaWJsZSI6dHJ1ZSwiV2lkdGgiOjAuMCwiSGVpZ2h0IjowLjAsIkJvcmRlclN0eWxlIjp7IiRpZCI6IjI0MzQiLCJMaW5lQ29sb3IiOm51bGwsIkxpbmVXZWlnaHQiOjAuMCwiTGluZVR5cGUiOjAsIlBhcmVudFN0eWxlIjpudWxsfSwiUGFyZW50U3R5bGUiOm51bGx9LCJEYXRlRm9ybWF0Ijp7IiRpZCI6IjI0M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QzNiIsIkZvcm1hdCI6MCwiSXNWaXNpYmxlIjpmYWxzZSwiTGFzdEtub3duVmlzaWJpbGl0eVN0YXRlIjpmYWxzZX0sIklzVmlzaWJsZSI6ZmFsc2UsIlBhcmVudFN0eWxlIjpudWxsfSwiRGVmYXVsdFN3aW1sYW5lTWlsZXN0b25lU3R5bGUiOnsiJGlkIjoiMjQzNyIsIlRpdGxlUG9zaXRpb24iOiJMZWZ0IiwiRGF0ZVBvc2l0aW9uIjoiUmlnaHQiLCJTaGFwZVR5cGUiOjEsIlNoYXBlU2l6ZSI6MCwiU3BhY2luZyI6NSwiU2hhcGVTdHlsZSI6eyIkaWQiOiIyNDM4IiwiTWFyZ2luIjp7IiRpZCI6IjI0MzkiLCJUb3AiOjAuMCwiTGVmdCI6MC4wLCJSaWdodCI6MC4wLCJCb3R0b20iOjAuMH0sIlBhZGRpbmciOnsiJGlkIjoiMjQ0MCIsIlRvcCI6MC4wLCJMZWZ0IjowLjAsIlJpZ2h0IjowLjAsIkJvdHRvbSI6MC4wfSwiQmFja2dyb3VuZCI6eyIkaWQiOiIyNDQxIiwiQ29sb3IiOnsiJGlkIjoiMjQ0MiIsIkEiOjI1NSwiUiI6MjMzLCJHIjoxMTMsIkIiOjUwfX0sIklzVmlzaWJsZSI6dHJ1ZSwiV2lkdGgiOjEyLjAsIkhlaWdodCI6MTQuMCwiQm9yZGVyU3R5bGUiOnsiJGlkIjoiMjQ0MyIsIkxpbmVDb2xvciI6eyIkaWQiOiIyNDQ0IiwiJHR5cGUiOiJOTFJFLkNvbW1vbi5Eb20uU29saWRDb2xvckJydXNoLCBOTFJFLkNvbW1vbiIsIkNvbG9yIjp7IiRpZCI6IjI0NDUiLCJBIjoyNTUsIlIiOjIzNCwiRyI6MjIsIkIiOjMwfX0sIkxpbmVXZWlnaHQiOjAuMCwiTGluZVR5cGUiOjAsIlBhcmVudFN0eWxlIjpudWxsfSwiUGFyZW50U3R5bGUiOm51bGx9LCJUaXRsZVN0eWxlIjp7IiRpZCI6IjI0NDYiLCJGb250U2V0dGluZ3MiOnsiJGlkIjoiMjQ0NyIsIkZvbnRTaXplIjoxMSwiRm9udE5hbWUiOiJDYWxpYnJpIiwiSXNCb2xkIjpmYWxzZSwiSXNJdGFsaWMiOmZhbHNlLCJJc1VuZGVybGluZWQiOmZhbHNlLCJQYXJlbnRTdHlsZSI6bnVsbH0sIkF1dG9TaXplIjowLCJGb3JlZ3JvdW5kIjp7IiRpZCI6IjI0NDgiLCJDb2xvciI6eyIkaWQiOiIyNDQ5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0NTAiLCJUb3AiOjAuMCwiTGVmdCI6MC4wLCJSaWdodCI6MC4wLCJCb3R0b20iOjAuMH0sIlBhZGRpbmciOnsiJGlkIjoiMjQ1MSIsIlRvcCI6MC4wLCJMZWZ0IjowLjAsIlJpZ2h0IjowLjAsIkJvdHRvbSI6MC4wfSwiQmFja2dyb3VuZCI6eyIkaWQiOiIyNDUyIiwiQ29sb3IiOnsiJGlkIjoiMjQ1MyIsIkEiOjI1NSwiUiI6MCwiRyI6MCwiQiI6MH19LCJJc1Zpc2libGUiOnRydWUsIldpZHRoIjowLjAsIkhlaWdodCI6MC4wLCJCb3JkZXJTdHlsZSI6eyIkaWQiOiIyNDU0IiwiTGluZUNvbG9yIjpudWxsLCJMaW5lV2VpZ2h0IjowLjAsIkxpbmVUeXBlIjowLCJQYXJlbnRTdHlsZSI6bnVsbH0sIlBhcmVudFN0eWxlIjpudWxsfSwiRGF0ZVN0eWxlIjp7IiRpZCI6IjI0NTUiLCJGb250U2V0dGluZ3MiOnsiJGlkIjoiMjQ1NiIsIkZvbnRTaXplIjoxMCwiRm9udE5hbWUiOiJDYWxpYnJpIiwiSXNCb2xkIjpmYWxzZSwiSXNJdGFsaWMiOmZhbHNlLCJJc1VuZGVybGluZWQiOmZhbHNlLCJQYXJlbnRTdHlsZSI6bnVsbH0sIkF1dG9TaXplIjowLCJGb3JlZ3JvdW5kIjp7IiRpZCI6IjI0NTciLCJDb2xvciI6eyIkaWQiOiIyNDU4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0NTkiLCJUb3AiOjAuMCwiTGVmdCI6MC4wLCJSaWdodCI6MC4wLCJCb3R0b20iOjAuMH0sIlBhZGRpbmciOnsiJGlkIjoiMjQ2MCIsIlRvcCI6MC4wLCJMZWZ0IjowLjAsIlJpZ2h0IjowLjAsIkJvdHRvbSI6MC4wfSwiQmFja2dyb3VuZCI6eyIkaWQiOiIyNDYxIiwiQ29sb3IiOnsiJGlkIjoiMjQ2MiIsIkEiOjI1NSwiUiI6MTQsIkciOjQwLCJCIjo2NX19LCJJc1Zpc2libGUiOnRydWUsIldpZHRoIjowLjAsIkhlaWdodCI6MC4wLCJCb3JkZXJTdHlsZSI6eyIkaWQiOiIyNDYzIiwiTGluZUNvbG9yIjpudWxsLCJMaW5lV2VpZ2h0IjowLjAsIkxpbmVUeXBlIjowLCJQYXJlbnRTdHlsZSI6bnVsbH0sIlBhcmVudFN0eWxlIjpudWxsfSwiRGF0ZUZvcm1hdCI6eyIkaWQiOiIyNDY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NjUiLCJGb3JtYXQiOjAsIklzVmlzaWJsZSI6ZmFsc2UsIkxhc3RLbm93blZpc2liaWxpdHlTdGF0ZSI6ZmFsc2V9LCJJc1Zpc2libGUiOnRydWUsIlBhcmVudFN0eWxlIjpudWxsfSwiRGVmYXVsdFN3aW1sYW5lQWN0aXZpdHlTdHlsZSI6eyIkaWQiOiIyNDY2IiwiSGVhZGVyU3R5bGUiOnsiJGlkIjoiMjQ2NyIsIlRleHRTdHlsZSI6eyIkaWQiOiIyNDY4IiwiRm9udFNldHRpbmdzIjp7IiRpZCI6IjI0NjkiLCJGb250U2l6ZSI6MTEsIkZvbnROYW1lIjoiQ2FsaWJyaSIsIklzQm9sZCI6ZmFsc2UsIklzSXRhbGljIjpmYWxzZSwiSXNVbmRlcmxpbmVkIjpmYWxzZSwiUGFyZW50U3R5bGUiOm51bGx9LCJBdXRvU2l6ZSI6MiwiRm9yZWdyb3VuZCI6eyIkaWQiOiIyNDcwIiwiQ29sb3IiOnsiJGlkIjoiMjQ3M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0NzIiLCJUb3AiOjAuMCwiTGVmdCI6MC4wLCJSaWdodCI6MC4wLCJCb3R0b20iOjAuMH0sIlBhZGRpbmciOnsiJGlkIjoiMjQ3MyIsIlRvcCI6MC4wLCJMZWZ0IjowLjAsIlJpZ2h0IjowLjAsIkJvdHRvbSI6MC4wfSwiQmFja2dyb3VuZCI6eyIkaWQiOiIyNDc0IiwiQ29sb3IiOnsiJGlkIjoiMjQ3NSIsIkEiOjI1NSwiUiI6MCwiRyI6MCwiQiI6MH19LCJJc1Zpc2libGUiOnRydWUsIldpZHRoIjowLjAsIkhlaWdodCI6MC4wLCJCb3JkZXJTdHlsZSI6bnVsbCwiUGFyZW50U3R5bGUiOm51bGx9LCJSZWN0YW5nbGVTdHlsZSI6eyIkaWQiOiIyNDc2IiwiTWFyZ2luIjp7IiRpZCI6IjI0NzciLCJUb3AiOjAuMCwiTGVmdCI6MC4wLCJSaWdodCI6MC4wLCJCb3R0b20iOjAuMH0sIlBhZGRpbmciOnsiJGlkIjoiMjQ3OCIsIlRvcCI6MC4wLCJMZWZ0IjowLjAsIlJpZ2h0IjowLjAsIkJvdHRvbSI6MC4wfSwiQmFja2dyb3VuZCI6eyIkaWQiOiIyNDc5IiwiQ29sb3IiOnsiJGlkIjoiMjQ4MCIsIkEiOjYzLCJSIjoyMzMsIkciOjExMywiQiI6NTB9fSwiSXNWaXNpYmxlIjp0cnVlLCJXaWR0aCI6MC4wLCJIZWlnaHQiOjAuMCwiQm9yZGVyU3R5bGUiOnsiJGlkIjoiMjQ4MSIsIkxpbmVDb2xvciI6eyIkaWQiOiIyNDgyIiwiJHR5cGUiOiJOTFJFLkNvbW1vbi5Eb20uU29saWRDb2xvckJydXNoLCBOTFJFLkNvbW1vbiIsIkNvbG9yIjp7IiRpZCI6IjI0ODMiLCJBIjoyNTUsIlIiOjI1NSwiRyI6MjU1LCJCIjoyNTV9fSwiTGluZVdlaWdodCI6MC4wLCJMaW5lVHlwZSI6MCwiUGFyZW50U3R5bGUiOm51bGx9LCJQYXJlbnRTdHlsZSI6bnVsbH0sIk1hcmdpbiI6eyIkaWQiOiIyNDg0IiwiVG9wIjowLjAsIkxlZnQiOjAuMCwiUmlnaHQiOjAuMCwiQm90dG9tIjowLjB9LCJQYWRkaW5nIjp7IiRpZCI6IjI0ODUiLCJUb3AiOjAuMCwiTGVmdCI6MC4wLCJSaWdodCI6MC4wLCJCb3R0b20iOjAuMH0sIkJhY2tncm91bmQiOm51bGwsIklzVmlzaWJsZSI6dHJ1ZSwiV2lkdGgiOjAuMCwiSGVpZ2h0IjowLjAsIkJvcmRlclN0eWxlIjpudWxsLCJQYXJlbnRTdHlsZSI6bnVsbH0sIkJhY2tncm91bmRTdHlsZSI6eyIkaWQiOiIyNDg2IiwiTWFyZ2luIjp7IiRpZCI6IjI0ODciLCJUb3AiOjAuMCwiTGVmdCI6MC4wLCJSaWdodCI6MC4wLCJCb3R0b20iOjAuMH0sIlBhZGRpbmciOnsiJGlkIjoiMjQ4OCIsIlRvcCI6MC4wLCJMZWZ0IjowLjAsIlJpZ2h0IjowLjAsIkJvdHRvbSI6MC4wfSwiQmFja2dyb3VuZCI6eyIkaWQiOiIyNDg5IiwiQ29sb3IiOnsiJGlkIjoiMjQ5MCIsIkEiOjUxLCJSIjoyMDAsIkciOjIwMCwiQiI6MjAwfX0sIklzVmlzaWJsZSI6dHJ1ZSwiV2lkdGgiOjAuMCwiSGVpZ2h0IjowLjAsIkJvcmRlclN0eWxlIjp7IiRpZCI6IjI0OTEiLCJMaW5lQ29sb3IiOnsiJGlkIjoiMjQ5MiIsIiR0eXBlIjoiTkxSRS5Db21tb24uRG9tLlNvbGlkQ29sb3JCcnVzaCwgTkxSRS5Db21tb24iLCJDb2xvciI6eyIkaWQiOiIyNDkzIiwiQSI6MjU1LCJSIjoyMzQsIkciOjIyLCJCIjozMH19LCJMaW5lV2VpZ2h0IjowLjAsIkxpbmVUeXBlIjowLCJQYXJlbnRTdHlsZSI6bnVsbH0sIlBhcmVudFN0eWxlIjpudWxsfSwiTWFyZ2luIjp7IiRpZCI6IjI0OTQiLCJUb3AiOjAuMCwiTGVmdCI6MC4wLCJSaWdodCI6MC4wLCJCb3R0b20iOjAuMH0sIlBhZGRpbmciOnsiJGlkIjoiMjQ5NSIsIlRvcCI6MC4wLCJMZWZ0IjowLjAsIlJpZ2h0IjowLjAsIkJvdHRvbSI6MC4wfSwiSXNWaXNpYmxlIjp0cnVlLCJXaWR0aCI6MC4wLCJIZWlnaHQiOjAuMCwiQm9yZGVyU3R5bGUiOnsiJGlkIjoiMjQ5NiIsIkxpbmVDb2xvciI6bnVsbCwiTGluZVdlaWdodCI6MC4wLCJMaW5lVHlwZSI6MCwiUGFyZW50U3R5bGUiOm51bGx9LCJQYXJlbnRTdHlsZSI6bnVsbH0sIk1hcmdpbiI6eyIkaWQiOiIyNDk3IiwiVG9wIjowLjAsIkxlZnQiOjAuMCwiUmlnaHQiOjAuMCwiQm90dG9tIjowLjB9LCJQYWRkaW5nIjp7IiRpZCI6IjI0OTgiLCJUb3AiOjAuMCwiTGVmdCI6MC4wLCJSaWdodCI6MC4wLCJCb3R0b20iOjAuMH0sIklzVmlzaWJsZSI6dHJ1ZSwiV2lkdGgiOjAuMCwiSGVpZ2h0IjowLjAsIkJvcmRlclN0eWxlIjp7IiRpZCI6IjI0OTkiLCJMaW5lQ29sb3IiOm51bGwsIkxpbmVXZWlnaHQiOjAuMCwiTGluZVR5cGUiOjAsIlBhcmVudFN0eWxlIjpudWxsfSwiUGFyZW50U3R5bGUiOm51bGx9LHsiJGlkIjoiMjUwMCIsIlN0eWxlSWQiOiJiMjRmODA0NS1mNjliLTRhNDMtODI5Zi1hNTY1MDNmZGNkNjkiLCJIZWFkZXJTdHlsZSI6eyIkaWQiOiIyNTAxIiwiVGV4dElzVmVydGljYWwiOmZhbHNlLCJUZXh0U3R5bGUiOnsiJGlkIjoiMjUwMiIsIkZvbnRTZXR0aW5ncyI6eyIkaWQiOiIyNTAzIiwiRm9udFNpemUiOjExLCJGb250TmFtZSI6IkNhbGlicmkiLCJJc0JvbGQiOmZhbHNlLCJJc0l0YWxpYyI6ZmFsc2UsIklzVW5kZXJsaW5lZCI6ZmFsc2UsIlBhcmVudFN0eWxlIjpudWxsfSwiQXV0b1NpemUiOjIsIkZvcmVncm91bmQiOnsiJGlkIjoiMjUwNCIsIkNvbG9yIjp7IiRpZCI6IjI1MDUiLCJBIjoyNTUsIlIiOjI1NSwiRyI6MjU1LCJCIjoyNTV9fSwiTWF4V2lkdGgiOiJJbmZpbml0eSIsIk1heEhlaWdodCI6IkluZmluaXR5IiwiU21hcnRGb3JlZ3JvdW5kSXNBY3RpdmUiOmZhbHNlLCJIb3Jpem9udGFsQWxpZ25tZW50IjoxLCJWZXJ0aWNhbEFsaWdubWVudCI6MCwiU21hcnRGb3JlZ3JvdW5kIjpudWxsLCJCYWNrZ3JvdW5kRmlsbFR5cGUiOjAsIk1hcmdpbiI6eyIkaWQiOiIyNTA2IiwiVG9wIjowLjAsIkxlZnQiOjAuMCwiUmlnaHQiOjAuMCwiQm90dG9tIjowLjB9LCJQYWRkaW5nIjp7IiRpZCI6IjI1MDciLCJUb3AiOjAuMCwiTGVmdCI6MC4wLCJSaWdodCI6MC4wLCJCb3R0b20iOjAuMH0sIkJhY2tncm91bmQiOnsiJGlkIjoiMjUwOCIsIkNvbG9yIjp7IiRpZCI6IjI1MDkiLCJBIjoyNTUsIlIiOjI1NSwiRyI6MjU1LCJCIjoyNTV9fSwiSXNWaXNpYmxlIjp0cnVlLCJXaWR0aCI6MC4wLCJIZWlnaHQiOjAuMCwiQm9yZGVyU3R5bGUiOm51bGwsIlBhcmVudFN0eWxlIjpudWxsfSwiUmVjdGFuZ2xlU3R5bGUiOnsiJGlkIjoiMjUxMCIsIk1hcmdpbiI6eyIkaWQiOiIyNTExIiwiVG9wIjowLjAsIkxlZnQiOjAuMCwiUmlnaHQiOjAuMCwiQm90dG9tIjowLjB9LCJQYWRkaW5nIjp7IiRpZCI6IjI1MTIiLCJUb3AiOjAuMCwiTGVmdCI6MC4wLCJSaWdodCI6MC4wLCJCb3R0b20iOjAuMH0sIkJhY2tncm91bmQiOnsiJGlkIjoiMjUxMyIsIkNvbG9yIjp7IiRpZCI6IjI1MTQiLCJBIjoyNTUsIlIiOjI1LCJHIjoxMDcsIkIiOjM2fX0sIklzVmlzaWJsZSI6dHJ1ZSwiV2lkdGgiOjAuMCwiSGVpZ2h0IjowLjAsIkJvcmRlclN0eWxlIjp7IiRpZCI6IjI1MTUiLCJMaW5lQ29sb3IiOnsiJGlkIjoiMjUxNiIsIiR0eXBlIjoiTkxSRS5Db21tb24uRG9tLlNvbGlkQ29sb3JCcnVzaCwgTkxSRS5Db21tb24iLCJDb2xvciI6eyIkaWQiOiIyNTE3IiwiQSI6MjU1LCJSIjoyNTUsIkciOjI1NSwiQiI6MjU1fX0sIkxpbmVXZWlnaHQiOjAuMCwiTGluZVR5cGUiOjAsIlBhcmVudFN0eWxlIjpudWxsfSwiUGFyZW50U3R5bGUiOm51bGx9LCJNYXJnaW4iOnsiJGlkIjoiMjUxOCIsIlRvcCI6MC4wLCJMZWZ0IjowLjAsIlJpZ2h0IjowLjAsIkJvdHRvbSI6MC4wfSwiUGFkZGluZyI6eyIkaWQiOiIyNTE5IiwiVG9wIjowLjAsIkxlZnQiOjAuMCwiUmlnaHQiOjAuMCwiQm90dG9tIjowLjB9LCJCYWNrZ3JvdW5kIjpudWxsLCJJc1Zpc2libGUiOnRydWUsIldpZHRoIjowLjAsIkhlaWdodCI6MC4wLCJCb3JkZXJTdHlsZSI6bnVsbCwiUGFyZW50U3R5bGUiOm51bGx9LCJCYWNrZ3JvdW5kU3R5bGUiOnsiJGlkIjoiMjUyMCIsIk1hcmdpbiI6eyIkaWQiOiIyNTIxIiwiVG9wIjowLjAsIkxlZnQiOjAuMCwiUmlnaHQiOjAuMCwiQm90dG9tIjowLjB9LCJQYWRkaW5nIjp7IiRpZCI6IjI1MjIiLCJUb3AiOjAuMCwiTGVmdCI6MC4wLCJSaWdodCI6MC4wLCJCb3R0b20iOjAuMH0sIkJhY2tncm91bmQiOnsiJGlkIjoiMjUyMyIsIkNvbG9yIjp7IiRpZCI6IjI1MjQiLCJBIjo1MSwiUiI6MjAwLCJHIjoyMDAsIkIiOjIwMH19LCJJc1Zpc2libGUiOnRydWUsIldpZHRoIjowLjAsIkhlaWdodCI6MC4wLCJCb3JkZXJTdHlsZSI6eyIkaWQiOiIyNTI1IiwiTGluZUNvbG9yIjp7IiRpZCI6IjI1MjYiLCIkdHlwZSI6Ik5MUkUuQ29tbW9uLkRvbS5Tb2xpZENvbG9yQnJ1c2gsIE5MUkUuQ29tbW9uIiwiQ29sb3IiOnsiJGlkIjoiMjUyNyIsIkEiOjI1NSwiUiI6MjM0LCJHIjoyMiwiQiI6MzB9fSwiTGluZVdlaWdodCI6MC4wLCJMaW5lVHlwZSI6MCwiUGFyZW50U3R5bGUiOm51bGx9LCJQYXJlbnRTdHlsZSI6bnVsbH0sIklzQWJvdmVUaW1lYmFuZCI6ZmFsc2UsIlNwYWNpbmciOjMsIkRlZmF1bHRTd2ltbGFuZVRhc2tTdHlsZSI6eyIkaWQiOiIyNTI4IiwiJHR5cGUiOiJOTFJFLkNvbW1vbi5Eb20uU3R5bGVzLkV4cGxpY2l0U2V0YWJsZVRhc2tTdHlsZSwgTkxSRS5Db21tb24iLCJTaGFwZSI6MSwiU2hhcGVUaGlja25lc3MiOjAsIkR1cmF0aW9uRm9ybWF0IjowLCJJbmNsdWRlTm9uV29ya2luZ0RheXNJbkR1cmF0aW9uIjpmYWxzZSwiUGVyY2VudGFnZUNvbXBsZXRlU3R5bGUiOnsiJGlkIjoiMjUyOSIsIkZvbnRTZXR0aW5ncyI6eyIkaWQiOiIyNTMwIiwiRm9udFNpemUiOjEwLCJGb250TmFtZSI6IkNhbGlicmkiLCJJc0JvbGQiOmZhbHNlLCJJc0l0YWxpYyI6ZmFsc2UsIklzVW5kZXJsaW5lZCI6ZmFsc2UsIlBhcmVudFN0eWxlIjpudWxsfSwiQXV0b1NpemUiOjAsIkZvcmVncm91bmQiOnsiJGlkIjoiMjUzMSIsIkNvbG9yIjp7IiRpZCI6IjI1MzI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UzMyIsIlRvcCI6MC4wLCJMZWZ0IjowLjAsIlJpZ2h0IjowLjAsIkJvdHRvbSI6MC4wfSwiUGFkZGluZyI6eyIkaWQiOiIyNTM0IiwiVG9wIjowLjAsIkxlZnQiOjAuMCwiUmlnaHQiOjAuMCwiQm90dG9tIjowLjB9LCJCYWNrZ3JvdW5kIjp7IiRpZCI6IjI1MzUiLCJDb2xvciI6eyIkaWQiOiIyNTM2IiwiQSI6ODksIlIiOjAsIkciOjAsIkIiOjB9fSwiSXNWaXNpYmxlIjp0cnVlLCJXaWR0aCI6MC4wLCJIZWlnaHQiOjAuMCwiQm9yZGVyU3R5bGUiOnsiJGlkIjoiMjUzNyIsIkxpbmVDb2xvciI6bnVsbCwiTGluZVdlaWdodCI6MC4wLCJMaW5lVHlwZSI6MCwiUGFyZW50U3R5bGUiOm51bGx9LCJQYXJlbnRTdHlsZSI6bnVsbH0sIkR1cmF0aW9uU3R5bGUiOnsiJGlkIjoiMjUzOCIsIkZvbnRTZXR0aW5ncyI6eyIkaWQiOiIyNTM5IiwiRm9udFNpemUiOjEwLCJGb250TmFtZSI6IkNhbGlicmkiLCJJc0JvbGQiOmZhbHNlLCJJc0l0YWxpYyI6ZmFsc2UsIklzVW5kZXJsaW5lZCI6ZmFsc2UsIlBhcmVudFN0eWxlIjpudWxsfSwiQXV0b1NpemUiOjAsIkZvcmVncm91bmQiOnsiJGlkIjoiMjU0MCIsIkNvbG9yIjp7IiRpZCI6IjI1NDE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NTQyIiwiVG9wIjowLjAsIkxlZnQiOjAuMCwiUmlnaHQiOjAuMCwiQm90dG9tIjowLjB9LCJQYWRkaW5nIjp7IiRpZCI6IjI1NDMiLCJUb3AiOjAuMCwiTGVmdCI6MC4wLCJSaWdodCI6MC4wLCJCb3R0b20iOjAuMH0sIkJhY2tncm91bmQiOnsiJGlkIjoiMjU0NCIsIkNvbG9yIjp7IiRpZCI6IjI1NDUiLCJBIjoyNTUsIlIiOjIzNywiRyI6MTI1LCJCIjo0OX19LCJJc1Zpc2libGUiOnRydWUsIldpZHRoIjowLjAsIkhlaWdodCI6MC4wLCJCb3JkZXJTdHlsZSI6eyIkaWQiOiIyNTQ2IiwiTGluZUNvbG9yIjpudWxsLCJMaW5lV2VpZ2h0IjowLjAsIkxpbmVUeXBlIjowLCJQYXJlbnRTdHlsZSI6bnVsbH0sIlBhcmVudFN0eWxlIjpudWxsfSwiSG9yaXpvbnRhbENvbm5lY3RvclN0eWxlIjp7IiRpZCI6IjI1NDciLCJMaW5lQ29sb3IiOnsiJGlkIjoiMjU0OCIsIiR0eXBlIjoiTkxSRS5Db21tb24uRG9tLlNvbGlkQ29sb3JCcnVzaCwgTkxSRS5Db21tb24iLCJDb2xvciI6eyIkaWQiOiIyNTQ5IiwiQSI6MjU1LCJSIjowLCJHIjowLCJCIjowfX0sIkxpbmVXZWlnaHQiOjAuMCwiTGluZVR5cGUiOjAsIlBhcmVudFN0eWxlIjpudWxsfSwiVmVydGljYWxDb25uZWN0b3JTdHlsZSI6eyIkaWQiOiIyNTUwIiwiTGluZUNvbG9yIjp7IiRpZCI6IjI1NTEiLCIkdHlwZSI6Ik5MUkUuQ29tbW9uLkRvbS5Tb2xpZENvbG9yQnJ1c2gsIE5MUkUuQ29tbW9uIiwiQ29sb3IiOnsiJGlkIjoiMjU1M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I1NTMiLCJTaGFwZVN0eWxlIjp7IiRpZCI6IjI1NTQiLCJNYXJnaW4iOnsiJGlkIjoiMjU1NSIsIlRvcCI6MC4wLCJMZWZ0IjowLjAsIlJpZ2h0IjowLjAsIkJvdHRvbSI6MC4wfSwiUGFkZGluZyI6eyIkaWQiOiIyNTU2IiwiVG9wIjowLjAsIkxlZnQiOjAuMCwiUmlnaHQiOjAuMCwiQm90dG9tIjowLjB9LCJCYWNrZ3JvdW5kIjp7IiRpZCI6IjI1NTciLCJDb2xvciI6eyIkaWQiOiIyNTU4IiwiQSI6MTUzLCJSIjowLCJHIjowLCJCIjowfX0sIklzVmlzaWJsZSI6dHJ1ZSwiV2lkdGgiOjAuMCwiSGVpZ2h0IjowLjAsIkJvcmRlclN0eWxlIjp7IiRpZCI6IjI1NTkiLCJMaW5lQ29sb3IiOnsiJGlkIjoiMjU2MCIsIiR0eXBlIjoiTkxSRS5Db21tb24uRG9tLlNvbGlkQ29sb3JCcnVzaCwgTkxSRS5Db21tb24iLCJDb2xvciI6eyIkaWQiOiIyNTYxIiwiQSI6MjU1LCJSIjoyNTUsIkciOjAsIkIiOjB9fSwiTGluZVdlaWdodCI6MC4wLCJMaW5lVHlwZSI6MCwiUGFyZW50U3R5bGUiOm51bGx9LCJQYXJlbnRTdHlsZSI6bnVsbH0sIk1hcmdpbiI6eyIkaWQiOiIyNTYyIiwiVG9wIjowLjAsIkxlZnQiOjAuMCwiUmlnaHQiOjAuMCwiQm90dG9tIjowLjB9LCJQYWRkaW5nIjp7IiRpZCI6IjI1NjMiLCJUb3AiOjAuMCwiTGVmdCI6MC4wLCJSaWdodCI6MC4wLCJCb3R0b20iOjAuMH0sIkJhY2tncm91bmQiOm51bGwsIklzVmlzaWJsZSI6dHJ1ZSwiV2lkdGgiOjAuMCwiSGVpZ2h0IjowLjAsIkJvcmRlclN0eWxlIjpudWxsLCJQYXJlbnRTdHlsZSI6bnVsbH0sIlNoYXBlU3R5bGUiOnsiJGlkIjoiMjU2NCIsIk1hcmdpbiI6eyIkaWQiOiIyNTY1IiwiVG9wIjowLjAsIkxlZnQiOjQuMCwiUmlnaHQiOjQuMCwiQm90dG9tIjowLjB9LCJQYWRkaW5nIjp7IiRpZCI6IjI1NjYiLCJUb3AiOjAuMCwiTGVmdCI6MC4wLCJSaWdodCI6MC4wLCJCb3R0b20iOjAuMH0sIkJhY2tncm91bmQiOnsiJGlkIjoiMjU2NyIsIkNvbG9yIjp7IiRpZCI6IjI1NjgiLCJBIjoyNTUsIlIiOjI1LCJHIjoxMDcsIkIiOjM2fX0sIklzVmlzaWJsZSI6dHJ1ZSwiV2lkdGgiOjAuMCwiSGVpZ2h0IjoxMC4wLCJCb3JkZXJTdHlsZSI6eyIkaWQiOiIyNTY5IiwiTGluZUNvbG9yIjp7IiRpZCI6IjI1NzAiLCIkdHlwZSI6Ik5MUkUuQ29tbW9uLkRvbS5Tb2xpZENvbG9yQnJ1c2gsIE5MUkUuQ29tbW9uIiwiQ29sb3IiOnsiJGlkIjoiMjU3MSIsIkEiOjI1NSwiUiI6MjM0LCJHIjoyMiwiQiI6MzB9fSwiTGluZVdlaWdodCI6MC4wLCJMaW5lVHlwZSI6MCwiUGFyZW50U3R5bGUiOm51bGx9LCJQYXJlbnRTdHlsZSI6bnVsbH0sIlRpdGxlU3R5bGUiOnsiJGlkIjoiMjU3MiIsIkZvbnRTZXR0aW5ncyI6eyIkaWQiOiIyNTczIiwiRm9udFNpemUiOjExLCJGb250TmFtZSI6IkNhbGlicmkiLCJJc0JvbGQiOmZhbHNlLCJJc0l0YWxpYyI6ZmFsc2UsIklzVW5kZXJsaW5lZCI6ZmFsc2UsIlBhcmVudFN0eWxlIjpudWxsfSwiQXV0b1NpemUiOjAsIkZvcmVncm91bmQiOnsiJGlkIjoiMjU3NCIsIkNvbG9yIjp7IiRpZCI6IjI1Nz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U3NiIsIlRvcCI6MC4wLCJMZWZ0IjowLjAsIlJpZ2h0IjowLjAsIkJvdHRvbSI6MC4wfSwiUGFkZGluZyI6eyIkaWQiOiIyNTc3IiwiVG9wIjowLjAsIkxlZnQiOjAuMCwiUmlnaHQiOjAuMCwiQm90dG9tIjowLjB9LCJCYWNrZ3JvdW5kIjp7IiRpZCI6IjI1NzgiLCJDb2xvciI6eyIkaWQiOiIyNTc5IiwiQSI6MjU1LCJSIjowLCJHIjowLCJCIjowfX0sIklzVmlzaWJsZSI6dHJ1ZSwiV2lkdGgiOjAuMCwiSGVpZ2h0IjowLjAsIkJvcmRlclN0eWxlIjp7IiRpZCI6IjI1ODAiLCJMaW5lQ29sb3IiOm51bGwsIkxpbmVXZWlnaHQiOjAuMCwiTGluZVR5cGUiOjAsIlBhcmVudFN0eWxlIjpudWxsfSwiUGFyZW50U3R5bGUiOm51bGx9LCJEYXRlU3R5bGUiOnsiJGlkIjoiMjU4MSIsIkZvbnRTZXR0aW5ncyI6eyIkaWQiOiIyNTgyIiwiRm9udFNpemUiOjEwLCJGb250TmFtZSI6IkNhbGlicmkiLCJJc0JvbGQiOmZhbHNlLCJJc0l0YWxpYyI6ZmFsc2UsIklzVW5kZXJsaW5lZCI6ZmFsc2UsIlBhcmVudFN0eWxlIjpudWxsfSwiQXV0b1NpemUiOjAsIkZvcmVncm91bmQiOnsiJGlkIjoiMjU4MyIsIkNvbG9yIjp7IiRpZCI6IjI1ODQ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U4NSIsIlRvcCI6MC4wLCJMZWZ0IjowLjAsIlJpZ2h0IjowLjAsIkJvdHRvbSI6MC4wfSwiUGFkZGluZyI6eyIkaWQiOiIyNTg2IiwiVG9wIjowLjAsIkxlZnQiOjAuMCwiUmlnaHQiOjAuMCwiQm90dG9tIjowLjB9LCJCYWNrZ3JvdW5kIjp7IiRpZCI6IjI1ODciLCJDb2xvciI6eyIkaWQiOiIyNTg4IiwiQSI6MjU1LCJSIjoxNCwiRyI6NDAsIkIiOjY1fX0sIklzVmlzaWJsZSI6dHJ1ZSwiV2lkdGgiOjAuMCwiSGVpZ2h0IjowLjAsIkJvcmRlclN0eWxlIjp7IiRpZCI6IjI1ODkiLCJMaW5lQ29sb3IiOm51bGwsIkxpbmVXZWlnaHQiOjAuMCwiTGluZVR5cGUiOjAsIlBhcmVudFN0eWxlIjpudWxsfSwiUGFyZW50U3R5bGUiOm51bGx9LCJEYXRlRm9ybWF0Ijp7IiRpZCI6IjI1OT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U5MSIsIkZvcm1hdCI6MCwiSXNWaXNpYmxlIjpmYWxzZSwiTGFzdEtub3duVmlzaWJpbGl0eVN0YXRlIjpmYWxzZX0sIklzVmlzaWJsZSI6dHJ1ZSwiUGFyZW50U3R5bGUiOm51bGwsIl9leHBsaWNpdGx5U2V0Ijp7IiRpZCI6IjI1OT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U5MyIsIlNoYXBlIjoxLCJDb25uZWN0b3JNYXJnaW4iOnsiJGlkIjoiMjU5NCIsIlRvcCI6MC4wLCJMZWZ0IjoyLjAsIlJpZ2h0IjoyLjAsIkJvdHRvbSI6MC4wfSwiQ29ubmVjdG9yU3R5bGUiOnsiJGlkIjoiMjU5NSIsIkxpbmVDb2xvciI6eyIkaWQiOiIyNTk2IiwiJHR5cGUiOiJOTFJFLkNvbW1vbi5Eb20uU29saWRDb2xvckJydXNoLCBOTFJFLkNvbW1vbiIsIkNvbG9yIjp7IiRpZCI6IjI1OTciLCJBIjoxMjcsIlIiOjEzLCJHIjo1MywiQiI6MTh9fSwiTGluZVdlaWdodCI6MS4wLCJMaW5lVHlwZSI6MCwiUGFyZW50U3R5bGUiOm51bGx9LCJJc0JlbG93VGltZWJhbmQiOmZhbHNlLCJQb3NpdGlvbk9uVGFzayI6MSwiSGlkZURhdGUiOmZhbHNlLCJTaGFwZVNpemUiOjAsIlNwYWNpbmciOjAuMCwiUGFkZGluZyI6eyIkaWQiOiIyNTk4IiwiVG9wIjo1LjAsIkxlZnQiOjMuMCwiUmlnaHQiOjAuMCwiQm90dG9tIjoyLjB9LCJTaGFwZVN0eWxlIjp7IiRpZCI6IjI1OTkiLCJNYXJnaW4iOnsiJGlkIjoiMjYwMCIsIlRvcCI6MC4wLCJMZWZ0IjowLjAsIlJpZ2h0IjowLjAsIkJvdHRvbSI6MC4wfSwiUGFkZGluZyI6eyIkaWQiOiIyNjAxIiwiVG9wIjowLjAsIkxlZnQiOjAuMCwiUmlnaHQiOjAuMCwiQm90dG9tIjowLjB9LCJCYWNrZ3JvdW5kIjp7IiRpZCI6IjI2MDIiLCJDb2xvciI6eyIkaWQiOiIyNjAzIiwiQSI6MjU1LCJSIjoxMywiRyI6NTMsIkIiOjE4fX0sIklzVmlzaWJsZSI6dHJ1ZSwiV2lkdGgiOjEyLjAsIkhlaWdodCI6MTQuMCwiQm9yZGVyU3R5bGUiOnsiJGlkIjoiMjYwNCIsIkxpbmVDb2xvciI6eyIkaWQiOiIyNjA1IiwiJHR5cGUiOiJOTFJFLkNvbW1vbi5Eb20uU29saWRDb2xvckJydXNoLCBOTFJFLkNvbW1vbiIsIkNvbG9yIjp7IiRpZCI6IjI2MDYiLCJBIjoyNTUsIlIiOjI1NSwiRyI6MjU1LCJCIjoyNTV9fSwiTGluZVdlaWdodCI6MC4wLCJMaW5lVHlwZSI6MCwiUGFyZW50U3R5bGUiOm51bGx9LCJQYXJlbnRTdHlsZSI6bnVsbH0sIlRpdGxlU3R5bGUiOnsiJGlkIjoiMjYwNyIsIkZvbnRTZXR0aW5ncyI6eyIkaWQiOiIyNjA4IiwiRm9udFNpemUiOjExLCJGb250TmFtZSI6IkNhbGlicmkiLCJJc0JvbGQiOmZhbHNlLCJJc0l0YWxpYyI6ZmFsc2UsIklzVW5kZXJsaW5lZCI6ZmFsc2UsIlBhcmVudFN0eWxlIjpudWxsfSwiQXV0b1NpemUiOjAsIkZvcmVncm91bmQiOnsiJGlkIjoiMjYwOSIsIkNvbG9yIjp7IiRpZCI6IjI2MTA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YxMSIsIlRvcCI6MC4wLCJMZWZ0IjowLjAsIlJpZ2h0IjowLjAsIkJvdHRvbSI6MC4wfSwiUGFkZGluZyI6eyIkaWQiOiIyNjEyIiwiVG9wIjowLjAsIkxlZnQiOjAuMCwiUmlnaHQiOjAuMCwiQm90dG9tIjowLjB9LCJCYWNrZ3JvdW5kIjp7IiRpZCI6IjI2MTMiLCJDb2xvciI6eyIkaWQiOiIyNjE0IiwiQSI6MjU1LCJSIjowLCJHIjowLCJCIjowfX0sIklzVmlzaWJsZSI6dHJ1ZSwiV2lkdGgiOjAuMCwiSGVpZ2h0IjowLjAsIkJvcmRlclN0eWxlIjp7IiRpZCI6IjI2MTUiLCJMaW5lQ29sb3IiOm51bGwsIkxpbmVXZWlnaHQiOjAuMCwiTGluZVR5cGUiOjAsIlBhcmVudFN0eWxlIjpudWxsfSwiUGFyZW50U3R5bGUiOm51bGx9LCJEYXRlU3R5bGUiOnsiJGlkIjoiMjYxNiIsIkZvbnRTZXR0aW5ncyI6eyIkaWQiOiIyNjE3IiwiRm9udFNpemUiOjEwLCJGb250TmFtZSI6IkNhbGlicmkiLCJJc0JvbGQiOmZhbHNlLCJJc0l0YWxpYyI6ZmFsc2UsIklzVW5kZXJsaW5lZCI6ZmFsc2UsIlBhcmVudFN0eWxlIjpudWxsfSwiQXV0b1NpemUiOjAsIkZvcmVncm91bmQiOnsiJGlkIjoiMjYxOCIsIkNvbG9yIjp7IiRpZCI6IjI2MTk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YyMCIsIlRvcCI6MC4wLCJMZWZ0IjowLjAsIlJpZ2h0IjowLjAsIkJvdHRvbSI6MC4wfSwiUGFkZGluZyI6eyIkaWQiOiIyNjIxIiwiVG9wIjowLjAsIkxlZnQiOjAuMCwiUmlnaHQiOjAuMCwiQm90dG9tIjowLjB9LCJCYWNrZ3JvdW5kIjp7IiRpZCI6IjI2MjIiLCJDb2xvciI6eyIkaWQiOiIyNjIzIiwiQSI6MjU1LCJSIjoxNCwiRyI6NDAsIkIiOjY1fX0sIklzVmlzaWJsZSI6dHJ1ZSwiV2lkdGgiOjAuMCwiSGVpZ2h0IjowLjAsIkJvcmRlclN0eWxlIjp7IiRpZCI6IjI2MjQiLCJMaW5lQ29sb3IiOm51bGwsIkxpbmVXZWlnaHQiOjAuMCwiTGluZVR5cGUiOjAsIlBhcmVudFN0eWxlIjpudWxsfSwiUGFyZW50U3R5bGUiOm51bGx9LCJEYXRlRm9ybWF0Ijp7IiRpZCI6IjI2M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yNiIsIkZvcm1hdCI6MCwiSXNWaXNpYmxlIjpmYWxzZSwiTGFzdEtub3duVmlzaWJpbGl0eVN0YXRlIjpmYWxzZX0sIklzVmlzaWJsZSI6ZmFsc2UsIlBhcmVudFN0eWxlIjpudWxsfSwiRGVmYXVsdFN3aW1sYW5lTWlsZXN0b25lU3R5bGUiOnsiJGlkIjoiMjYyNyIsIlRpdGxlUG9zaXRpb24iOiJMZWZ0IiwiRGF0ZVBvc2l0aW9uIjoiUmlnaHQiLCJTaGFwZVR5cGUiOjEsIlNoYXBlU2l6ZSI6MCwiU3BhY2luZyI6NSwiU2hhcGVTdHlsZSI6eyIkaWQiOiIyNjI4IiwiTWFyZ2luIjp7IiRpZCI6IjI2MjkiLCJUb3AiOjAuMCwiTGVmdCI6MC4wLCJSaWdodCI6MC4wLCJCb3R0b20iOjAuMH0sIlBhZGRpbmciOnsiJGlkIjoiMjYzMCIsIlRvcCI6MC4wLCJMZWZ0IjowLjAsIlJpZ2h0IjowLjAsIkJvdHRvbSI6MC4wfSwiQmFja2dyb3VuZCI6eyIkaWQiOiIyNjMxIiwiQ29sb3IiOnsiJGlkIjoiMjYzMiIsIkEiOjI1NSwiUiI6MjUsIkciOjEwNywiQiI6MzZ9fSwiSXNWaXNpYmxlIjp0cnVlLCJXaWR0aCI6MTIuMCwiSGVpZ2h0IjoxNC4wLCJCb3JkZXJTdHlsZSI6eyIkaWQiOiIyNjMzIiwiTGluZUNvbG9yIjp7IiRpZCI6IjI2MzQiLCIkdHlwZSI6Ik5MUkUuQ29tbW9uLkRvbS5Tb2xpZENvbG9yQnJ1c2gsIE5MUkUuQ29tbW9uIiwiQ29sb3IiOnsiJGlkIjoiMjYzNSIsIkEiOjI1NSwiUiI6MjM0LCJHIjoyMiwiQiI6MzB9fSwiTGluZVdlaWdodCI6MC4wLCJMaW5lVHlwZSI6MCwiUGFyZW50U3R5bGUiOm51bGx9LCJQYXJlbnRTdHlsZSI6bnVsbH0sIlRpdGxlU3R5bGUiOnsiJGlkIjoiMjYzNiIsIkZvbnRTZXR0aW5ncyI6eyIkaWQiOiIyNjM3IiwiRm9udFNpemUiOjExLCJGb250TmFtZSI6IkNhbGlicmkiLCJJc0JvbGQiOmZhbHNlLCJJc0l0YWxpYyI6ZmFsc2UsIklzVW5kZXJsaW5lZCI6ZmFsc2UsIlBhcmVudFN0eWxlIjpudWxsfSwiQXV0b1NpemUiOjAsIkZvcmVncm91bmQiOnsiJGlkIjoiMjYzOCIsIkNvbG9yIjp7IiRpZCI6IjI2Mzk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Y0MCIsIlRvcCI6MC4wLCJMZWZ0IjowLjAsIlJpZ2h0IjowLjAsIkJvdHRvbSI6MC4wfSwiUGFkZGluZyI6eyIkaWQiOiIyNjQxIiwiVG9wIjowLjAsIkxlZnQiOjAuMCwiUmlnaHQiOjAuMCwiQm90dG9tIjowLjB9LCJCYWNrZ3JvdW5kIjp7IiRpZCI6IjI2NDIiLCJDb2xvciI6eyIkaWQiOiIyNjQzIiwiQSI6MjU1LCJSIjowLCJHIjowLCJCIjowfX0sIklzVmlzaWJsZSI6dHJ1ZSwiV2lkdGgiOjAuMCwiSGVpZ2h0IjowLjAsIkJvcmRlclN0eWxlIjp7IiRpZCI6IjI2NDQiLCJMaW5lQ29sb3IiOm51bGwsIkxpbmVXZWlnaHQiOjAuMCwiTGluZVR5cGUiOjAsIlBhcmVudFN0eWxlIjpudWxsfSwiUGFyZW50U3R5bGUiOm51bGx9LCJEYXRlU3R5bGUiOnsiJGlkIjoiMjY0NSIsIkZvbnRTZXR0aW5ncyI6eyIkaWQiOiIyNjQ2IiwiRm9udFNpemUiOjEwLCJGb250TmFtZSI6IkNhbGlicmkiLCJJc0JvbGQiOmZhbHNlLCJJc0l0YWxpYyI6ZmFsc2UsIklzVW5kZXJsaW5lZCI6ZmFsc2UsIlBhcmVudFN0eWxlIjpudWxsfSwiQXV0b1NpemUiOjAsIkZvcmVncm91bmQiOnsiJGlkIjoiMjY0NyIsIkNvbG9yIjp7IiRpZCI6IjI2NDg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Y0OSIsIlRvcCI6MC4wLCJMZWZ0IjowLjAsIlJpZ2h0IjowLjAsIkJvdHRvbSI6MC4wfSwiUGFkZGluZyI6eyIkaWQiOiIyNjUwIiwiVG9wIjowLjAsIkxlZnQiOjAuMCwiUmlnaHQiOjAuMCwiQm90dG9tIjowLjB9LCJCYWNrZ3JvdW5kIjp7IiRpZCI6IjI2NTEiLCJDb2xvciI6eyIkaWQiOiIyNjUyIiwiQSI6MjU1LCJSIjoxNCwiRyI6NDAsIkIiOjY1fX0sIklzVmlzaWJsZSI6dHJ1ZSwiV2lkdGgiOjAuMCwiSGVpZ2h0IjowLjAsIkJvcmRlclN0eWxlIjp7IiRpZCI6IjI2NTMiLCJMaW5lQ29sb3IiOm51bGwsIkxpbmVXZWlnaHQiOjAuMCwiTGluZVR5cGUiOjAsIlBhcmVudFN0eWxlIjpudWxsfSwiUGFyZW50U3R5bGUiOm51bGx9LCJEYXRlRm9ybWF0Ijp7IiRpZCI6IjI2N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Y1NSIsIkZvcm1hdCI6MCwiSXNWaXNpYmxlIjpmYWxzZSwiTGFzdEtub3duVmlzaWJpbGl0eVN0YXRlIjpmYWxzZX0sIklzVmlzaWJsZSI6dHJ1ZSwiUGFyZW50U3R5bGUiOm51bGx9LCJEZWZhdWx0U3dpbWxhbmVBY3Rpdml0eVN0eWxlIjp7IiRpZCI6IjI2NTYiLCJIZWFkZXJTdHlsZSI6eyIkaWQiOiIyNjU3IiwiVGV4dFN0eWxlIjp7IiRpZCI6IjI2NTgiLCJGb250U2V0dGluZ3MiOnsiJGlkIjoiMjY1OSIsIkZvbnRTaXplIjoxMSwiRm9udE5hbWUiOiJDYWxpYnJpIiwiSXNCb2xkIjpmYWxzZSwiSXNJdGFsaWMiOmZhbHNlLCJJc1VuZGVybGluZWQiOmZhbHNlLCJQYXJlbnRTdHlsZSI6bnVsbH0sIkF1dG9TaXplIjoyLCJGb3JlZ3JvdW5kIjp7IiRpZCI6IjI2NjAiLCJDb2xvciI6eyIkaWQiOiIyNjY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Y2MiIsIlRvcCI6MC4wLCJMZWZ0IjowLjAsIlJpZ2h0IjowLjAsIkJvdHRvbSI6MC4wfSwiUGFkZGluZyI6eyIkaWQiOiIyNjYzIiwiVG9wIjowLjAsIkxlZnQiOjAuMCwiUmlnaHQiOjAuMCwiQm90dG9tIjowLjB9LCJCYWNrZ3JvdW5kIjp7IiRpZCI6IjI2NjQiLCJDb2xvciI6eyIkaWQiOiIyNjY1IiwiQSI6MjU1LCJSIjowLCJHIjowLCJCIjowfX0sIklzVmlzaWJsZSI6dHJ1ZSwiV2lkdGgiOjAuMCwiSGVpZ2h0IjowLjAsIkJvcmRlclN0eWxlIjpudWxsLCJQYXJlbnRTdHlsZSI6bnVsbH0sIlJlY3RhbmdsZVN0eWxlIjp7IiRpZCI6IjI2NjYiLCJNYXJnaW4iOnsiJGlkIjoiMjY2NyIsIlRvcCI6MC4wLCJMZWZ0IjowLjAsIlJpZ2h0IjowLjAsIkJvdHRvbSI6MC4wfSwiUGFkZGluZyI6eyIkaWQiOiIyNjY4IiwiVG9wIjowLjAsIkxlZnQiOjAuMCwiUmlnaHQiOjAuMCwiQm90dG9tIjowLjB9LCJCYWNrZ3JvdW5kIjp7IiRpZCI6IjI2NjkiLCJDb2xvciI6eyIkaWQiOiIyNjcwIiwiQSI6NjMsIlIiOjI1LCJHIjoxMDcsIkIiOjM2fX0sIklzVmlzaWJsZSI6dHJ1ZSwiV2lkdGgiOjAuMCwiSGVpZ2h0IjowLjAsIkJvcmRlclN0eWxlIjp7IiRpZCI6IjI2NzEiLCJMaW5lQ29sb3IiOnsiJGlkIjoiMjY3MiIsIiR0eXBlIjoiTkxSRS5Db21tb24uRG9tLlNvbGlkQ29sb3JCcnVzaCwgTkxSRS5Db21tb24iLCJDb2xvciI6eyIkaWQiOiIyNjczIiwiQSI6MjU1LCJSIjoyNTUsIkciOjI1NSwiQiI6MjU1fX0sIkxpbmVXZWlnaHQiOjAuMCwiTGluZVR5cGUiOjAsIlBhcmVudFN0eWxlIjpudWxsfSwiUGFyZW50U3R5bGUiOm51bGx9LCJNYXJnaW4iOnsiJGlkIjoiMjY3NCIsIlRvcCI6MC4wLCJMZWZ0IjowLjAsIlJpZ2h0IjowLjAsIkJvdHRvbSI6MC4wfSwiUGFkZGluZyI6eyIkaWQiOiIyNjc1IiwiVG9wIjowLjAsIkxlZnQiOjAuMCwiUmlnaHQiOjAuMCwiQm90dG9tIjowLjB9LCJCYWNrZ3JvdW5kIjpudWxsLCJJc1Zpc2libGUiOnRydWUsIldpZHRoIjowLjAsIkhlaWdodCI6MC4wLCJCb3JkZXJTdHlsZSI6bnVsbCwiUGFyZW50U3R5bGUiOm51bGx9LCJCYWNrZ3JvdW5kU3R5bGUiOnsiJGlkIjoiMjY3NiIsIk1hcmdpbiI6eyIkaWQiOiIyNjc3IiwiVG9wIjowLjAsIkxlZnQiOjAuMCwiUmlnaHQiOjAuMCwiQm90dG9tIjowLjB9LCJQYWRkaW5nIjp7IiRpZCI6IjI2NzgiLCJUb3AiOjAuMCwiTGVmdCI6MC4wLCJSaWdodCI6MC4wLCJCb3R0b20iOjAuMH0sIkJhY2tncm91bmQiOnsiJGlkIjoiMjY3OSIsIkNvbG9yIjp7IiRpZCI6IjI2ODAiLCJBIjo1MSwiUiI6MjAwLCJHIjoyMDAsIkIiOjIwMH19LCJJc1Zpc2libGUiOnRydWUsIldpZHRoIjowLjAsIkhlaWdodCI6MC4wLCJCb3JkZXJTdHlsZSI6eyIkaWQiOiIyNjgxIiwiTGluZUNvbG9yIjp7IiRpZCI6IjI2ODIiLCIkdHlwZSI6Ik5MUkUuQ29tbW9uLkRvbS5Tb2xpZENvbG9yQnJ1c2gsIE5MUkUuQ29tbW9uIiwiQ29sb3IiOnsiJGlkIjoiMjY4MyIsIkEiOjI1NSwiUiI6MjM0LCJHIjoyMiwiQiI6MzB9fSwiTGluZVdlaWdodCI6MC4wLCJMaW5lVHlwZSI6MCwiUGFyZW50U3R5bGUiOm51bGx9LCJQYXJlbnRTdHlsZSI6bnVsbH0sIk1hcmdpbiI6eyIkaWQiOiIyNjg0IiwiVG9wIjowLjAsIkxlZnQiOjAuMCwiUmlnaHQiOjAuMCwiQm90dG9tIjowLjB9LCJQYWRkaW5nIjp7IiRpZCI6IjI2ODUiLCJUb3AiOjAuMCwiTGVmdCI6MC4wLCJSaWdodCI6MC4wLCJCb3R0b20iOjAuMH0sIklzVmlzaWJsZSI6dHJ1ZSwiV2lkdGgiOjAuMCwiSGVpZ2h0IjowLjAsIkJvcmRlclN0eWxlIjp7IiRpZCI6IjI2ODYiLCJMaW5lQ29sb3IiOm51bGwsIkxpbmVXZWlnaHQiOjAuMCwiTGluZVR5cGUiOjAsIlBhcmVudFN0eWxlIjpudWxsfSwiUGFyZW50U3R5bGUiOm51bGx9LCJNYXJnaW4iOnsiJGlkIjoiMjY4NyIsIlRvcCI6MC4wLCJMZWZ0IjowLjAsIlJpZ2h0IjowLjAsIkJvdHRvbSI6MC4wfSwiUGFkZGluZyI6eyIkaWQiOiIyNjg4IiwiVG9wIjowLjAsIkxlZnQiOjAuMCwiUmlnaHQiOjAuMCwiQm90dG9tIjowLjB9LCJJc1Zpc2libGUiOnRydWUsIldpZHRoIjowLjAsIkhlaWdodCI6MC4wLCJCb3JkZXJTdHlsZSI6eyIkaWQiOiIyNjg5IiwiTGluZUNvbG9yIjpudWxsLCJMaW5lV2VpZ2h0IjowLjAsIkxpbmVUeXBlIjowLCJQYXJlbnRTdHlsZSI6bnVsbH0sIlBhcmVudFN0eWxlIjpudWxsfSx7IiRpZCI6IjI2OTAiLCJTdHlsZUlkIjoiMDcwMmRlYTgtYzExNC00ZDcxLWJlNDAtY2QzMDYyYzQ2OTcwIiwiSGVhZGVyU3R5bGUiOnsiJGlkIjoiMjY5MSIsIlRleHRJc1ZlcnRpY2FsIjpmYWxzZSwiVGV4dFN0eWxlIjp7IiRpZCI6IjI2OTIiLCJGb250U2V0dGluZ3MiOnsiJGlkIjoiMjY5MyIsIkZvbnRTaXplIjoxMSwiRm9udE5hbWUiOiJDYWxpYnJpIiwiSXNCb2xkIjpmYWxzZSwiSXNJdGFsaWMiOmZhbHNlLCJJc1VuZGVybGluZWQiOmZhbHNlLCJQYXJlbnRTdHlsZSI6bnVsbH0sIkF1dG9TaXplIjoyLCJGb3JlZ3JvdW5kIjp7IiRpZCI6IjI2OTQiLCJDb2xvciI6eyIkaWQiOiIyNjk1IiwiQSI6MjU1LCJSIjoyNTUsIkciOjI1NSwiQiI6MjU1fX0sIk1heFdpZHRoIjoiSW5maW5pdHkiLCJNYXhIZWlnaHQiOiJJbmZpbml0eSIsIlNtYXJ0Rm9yZWdyb3VuZElzQWN0aXZlIjpmYWxzZSwiSG9yaXpvbnRhbEFsaWdubWVudCI6MCwiVmVydGljYWxBbGlnbm1lbnQiOjAsIlNtYXJ0Rm9yZWdyb3VuZCI6bnVsbCwiQmFja2dyb3VuZEZpbGxUeXBlIjowLCJNYXJnaW4iOnsiJGlkIjoiMjY5NiIsIlRvcCI6MC4wLCJMZWZ0IjowLjAsIlJpZ2h0IjowLjAsIkJvdHRvbSI6MC4wfSwiUGFkZGluZyI6eyIkaWQiOiIyNjk3IiwiVG9wIjowLjAsIkxlZnQiOjAuMCwiUmlnaHQiOjAuMCwiQm90dG9tIjowLjB9LCJCYWNrZ3JvdW5kIjp7IiRpZCI6IjI2OTgiLCJDb2xvciI6eyIkaWQiOiIyNjk5IiwiQSI6MjU1LCJSIjoyNTUsIkciOjI1NSwiQiI6MjU1fX0sIklzVmlzaWJsZSI6dHJ1ZSwiV2lkdGgiOjAuMCwiSGVpZ2h0IjowLjAsIkJvcmRlclN0eWxlIjpudWxsLCJQYXJlbnRTdHlsZSI6bnVsbH0sIlJlY3RhbmdsZVN0eWxlIjp7IiRpZCI6IjI3MDAiLCJNYXJnaW4iOnsiJGlkIjoiMjcwMSIsIlRvcCI6MC4wLCJMZWZ0IjowLjAsIlJpZ2h0IjowLjAsIkJvdHRvbSI6MC4wfSwiUGFkZGluZyI6eyIkaWQiOiIyNzAyIiwiVG9wIjowLjAsIkxlZnQiOjAuMCwiUmlnaHQiOjAuMCwiQm90dG9tIjowLjB9LCJCYWNrZ3JvdW5kIjp7IiRpZCI6IjI3MDMiLCJDb2xvciI6eyIkaWQiOiIyNzA0IiwiQSI6MjU1LCJSIjoxNSwiRyI6MTU4LCJCIjoyMTN9fSwiSXNWaXNpYmxlIjp0cnVlLCJXaWR0aCI6MC4wLCJIZWlnaHQiOjAuMCwiQm9yZGVyU3R5bGUiOnsiJGlkIjoiMjcwNSIsIkxpbmVDb2xvciI6eyIkaWQiOiIyNzA2IiwiJHR5cGUiOiJOTFJFLkNvbW1vbi5Eb20uU29saWRDb2xvckJydXNoLCBOTFJFLkNvbW1vbiIsIkNvbG9yIjp7IiRpZCI6IjI3MDciLCJBIjoyNTUsIlIiOjI1NSwiRyI6MjU1LCJCIjoyNTV9fSwiTGluZVdlaWdodCI6MC4wLCJMaW5lVHlwZSI6MCwiUGFyZW50U3R5bGUiOm51bGx9LCJQYXJlbnRTdHlsZSI6bnVsbH0sIk1hcmdpbiI6eyIkaWQiOiIyNzA4IiwiVG9wIjowLjAsIkxlZnQiOjAuMCwiUmlnaHQiOjAuMCwiQm90dG9tIjowLjB9LCJQYWRkaW5nIjp7IiRpZCI6IjI3MDkiLCJUb3AiOjAuMCwiTGVmdCI6MC4wLCJSaWdodCI6MC4wLCJCb3R0b20iOjAuMH0sIkJhY2tncm91bmQiOm51bGwsIklzVmlzaWJsZSI6dHJ1ZSwiV2lkdGgiOjAuMCwiSGVpZ2h0IjowLjAsIkJvcmRlclN0eWxlIjpudWxsLCJQYXJlbnRTdHlsZSI6bnVsbH0sIkJhY2tncm91bmRTdHlsZSI6eyIkaWQiOiIyNzEwIiwiTWFyZ2luIjp7IiRpZCI6IjI3MTEiLCJUb3AiOjAuMCwiTGVmdCI6MC4wLCJSaWdodCI6MC4wLCJCb3R0b20iOjAuMH0sIlBhZGRpbmciOnsiJGlkIjoiMjcxMiIsIlRvcCI6MC4wLCJMZWZ0IjowLjAsIlJpZ2h0IjowLjAsIkJvdHRvbSI6MC4wfSwiQmFja2dyb3VuZCI6eyIkaWQiOiIyNzEzIiwiQ29sb3IiOnsiJGlkIjoiMjcxNCIsIkEiOjUxLCJSIjoyMDAsIkciOjIwMCwiQiI6MjAwfX0sIklzVmlzaWJsZSI6dHJ1ZSwiV2lkdGgiOjAuMCwiSGVpZ2h0IjowLjAsIkJvcmRlclN0eWxlIjp7IiRpZCI6IjI3MTUiLCJMaW5lQ29sb3IiOnsiJGlkIjoiMjcxNiIsIiR0eXBlIjoiTkxSRS5Db21tb24uRG9tLlNvbGlkQ29sb3JCcnVzaCwgTkxSRS5Db21tb24iLCJDb2xvciI6eyIkaWQiOiIyNzE3IiwiQSI6MjU1LCJSIjoyMzQsIkciOjIyLCJCIjozMH19LCJMaW5lV2VpZ2h0IjowLjAsIkxpbmVUeXBlIjowLCJQYXJlbnRTdHlsZSI6bnVsbH0sIlBhcmVudFN0eWxlIjpudWxsfSwiSXNBYm92ZVRpbWViYW5kIjpmYWxzZSwiU3BhY2luZyI6MywiRGVmYXVsdFN3aW1sYW5lVGFza1N0eWxlIjp7IiRpZCI6IjI3MTgiLCIkdHlwZSI6Ik5MUkUuQ29tbW9uLkRvbS5TdHlsZXMuRXhwbGljaXRTZXRhYmxlVGFza1N0eWxlLCBOTFJFLkNvbW1vbiIsIlNoYXBlIjoxLCJTaGFwZVRoaWNrbmVzcyI6MCwiRHVyYXRpb25Gb3JtYXQiOjAsIkluY2x1ZGVOb25Xb3JraW5nRGF5c0luRHVyYXRpb24iOmZhbHNlLCJQZXJjZW50YWdlQ29tcGxldGVTdHlsZSI6eyIkaWQiOiIyNzE5IiwiRm9udFNldHRpbmdzIjp7IiRpZCI6IjI3MjAiLCJGb250U2l6ZSI6MTAsIkZvbnROYW1lIjoiQ2FsaWJyaSIsIklzQm9sZCI6ZmFsc2UsIklzSXRhbGljIjpmYWxzZSwiSXNVbmRlcmxpbmVkIjpmYWxzZSwiUGFyZW50U3R5bGUiOm51bGx9LCJBdXRvU2l6ZSI6MCwiRm9yZWdyb3VuZCI6eyIkaWQiOiIyNzIxIiwiQ29sb3IiOnsiJGlkIjoiMjcyMi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NzIzIiwiVG9wIjowLjAsIkxlZnQiOjAuMCwiUmlnaHQiOjAuMCwiQm90dG9tIjowLjB9LCJQYWRkaW5nIjp7IiRpZCI6IjI3MjQiLCJUb3AiOjAuMCwiTGVmdCI6MC4wLCJSaWdodCI6MC4wLCJCb3R0b20iOjAuMH0sIkJhY2tncm91bmQiOnsiJGlkIjoiMjcyNSIsIkNvbG9yIjp7IiRpZCI6IjI3MjYiLCJBIjo4OSwiUiI6MCwiRyI6MCwiQiI6MH19LCJJc1Zpc2libGUiOnRydWUsIldpZHRoIjowLjAsIkhlaWdodCI6MC4wLCJCb3JkZXJTdHlsZSI6eyIkaWQiOiIyNzI3IiwiTGluZUNvbG9yIjpudWxsLCJMaW5lV2VpZ2h0IjowLjAsIkxpbmVUeXBlIjowLCJQYXJlbnRTdHlsZSI6bnVsbH0sIlBhcmVudFN0eWxlIjpudWxsfSwiRHVyYXRpb25TdHlsZSI6eyIkaWQiOiIyNzI4IiwiRm9udFNldHRpbmdzIjp7IiRpZCI6IjI3MjkiLCJGb250U2l6ZSI6MTAsIkZvbnROYW1lIjoiQ2FsaWJyaSIsIklzQm9sZCI6ZmFsc2UsIklzSXRhbGljIjpmYWxzZSwiSXNVbmRlcmxpbmVkIjpmYWxzZSwiUGFyZW50U3R5bGUiOm51bGx9LCJBdXRvU2l6ZSI6MCwiRm9yZWdyb3VuZCI6eyIkaWQiOiIyNzMwIiwiQ29sb3IiOnsiJGlkIjoiMjcz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3MzIiLCJUb3AiOjAuMCwiTGVmdCI6MC4wLCJSaWdodCI6MC4wLCJCb3R0b20iOjAuMH0sIlBhZGRpbmciOnsiJGlkIjoiMjczMyIsIlRvcCI6MC4wLCJMZWZ0IjowLjAsIlJpZ2h0IjowLjAsIkJvdHRvbSI6MC4wfSwiQmFja2dyb3VuZCI6eyIkaWQiOiIyNzM0IiwiQ29sb3IiOnsiJGlkIjoiMjczNSIsIkEiOjI1NSwiUiI6MjM3LCJHIjoxMjUsIkIiOjQ5fX0sIklzVmlzaWJsZSI6dHJ1ZSwiV2lkdGgiOjAuMCwiSGVpZ2h0IjowLjAsIkJvcmRlclN0eWxlIjp7IiRpZCI6IjI3MzYiLCJMaW5lQ29sb3IiOm51bGwsIkxpbmVXZWlnaHQiOjAuMCwiTGluZVR5cGUiOjAsIlBhcmVudFN0eWxlIjpudWxsfSwiUGFyZW50U3R5bGUiOm51bGx9LCJIb3Jpem9udGFsQ29ubmVjdG9yU3R5bGUiOnsiJGlkIjoiMjczNyIsIkxpbmVDb2xvciI6eyIkaWQiOiIyNzM4IiwiJHR5cGUiOiJOTFJFLkNvbW1vbi5Eb20uU29saWRDb2xvckJydXNoLCBOTFJFLkNvbW1vbiIsIkNvbG9yIjp7IiRpZCI6IjI3MzkiLCJBIjoyNTUsIlIiOjAsIkciOjAsIkIiOjB9fSwiTGluZVdlaWdodCI6MC4wLCJMaW5lVHlwZSI6MCwiUGFyZW50U3R5bGUiOm51bGx9LCJWZXJ0aWNhbENvbm5lY3RvclN0eWxlIjp7IiRpZCI6IjI3NDAiLCJMaW5lQ29sb3IiOnsiJGlkIjoiMjc0MSIsIiR0eXBlIjoiTkxSRS5Db21tb24uRG9tLlNvbGlkQ29sb3JCcnVzaCwgTkxSRS5Db21tb24iLCJDb2xvciI6eyIkaWQiOiIyNzQy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jc0MyIsIlNoYXBlU3R5bGUiOnsiJGlkIjoiMjc0NCIsIk1hcmdpbiI6eyIkaWQiOiIyNzQ1IiwiVG9wIjowLjAsIkxlZnQiOjAuMCwiUmlnaHQiOjAuMCwiQm90dG9tIjowLjB9LCJQYWRkaW5nIjp7IiRpZCI6IjI3NDYiLCJUb3AiOjAuMCwiTGVmdCI6MC4wLCJSaWdodCI6MC4wLCJCb3R0b20iOjAuMH0sIkJhY2tncm91bmQiOnsiJGlkIjoiMjc0NyIsIkNvbG9yIjp7IiRpZCI6IjI3NDgiLCJBIjoxNTMsIlIiOjAsIkciOjAsIkIiOjB9fSwiSXNWaXNpYmxlIjp0cnVlLCJXaWR0aCI6MC4wLCJIZWlnaHQiOjAuMCwiQm9yZGVyU3R5bGUiOnsiJGlkIjoiMjc0OSIsIkxpbmVDb2xvciI6eyIkaWQiOiIyNzUwIiwiJHR5cGUiOiJOTFJFLkNvbW1vbi5Eb20uU29saWRDb2xvckJydXNoLCBOTFJFLkNvbW1vbiIsIkNvbG9yIjp7IiRpZCI6IjI3NTEiLCJBIjoyNTUsIlIiOjI1NSwiRyI6MCwiQiI6MH19LCJMaW5lV2VpZ2h0IjowLjAsIkxpbmVUeXBlIjowLCJQYXJlbnRTdHlsZSI6bnVsbH0sIlBhcmVudFN0eWxlIjpudWxsfSwiTWFyZ2luIjp7IiRpZCI6IjI3NTIiLCJUb3AiOjAuMCwiTGVmdCI6MC4wLCJSaWdodCI6MC4wLCJCb3R0b20iOjAuMH0sIlBhZGRpbmciOnsiJGlkIjoiMjc1MyIsIlRvcCI6MC4wLCJMZWZ0IjowLjAsIlJpZ2h0IjowLjAsIkJvdHRvbSI6MC4wfSwiQmFja2dyb3VuZCI6bnVsbCwiSXNWaXNpYmxlIjp0cnVlLCJXaWR0aCI6MC4wLCJIZWlnaHQiOjAuMCwiQm9yZGVyU3R5bGUiOm51bGwsIlBhcmVudFN0eWxlIjpudWxsfSwiU2hhcGVTdHlsZSI6eyIkaWQiOiIyNzU0IiwiTWFyZ2luIjp7IiRpZCI6IjI3NTUiLCJUb3AiOjAuMCwiTGVmdCI6NC4wLCJSaWdodCI6NC4wLCJCb3R0b20iOjAuMH0sIlBhZGRpbmciOnsiJGlkIjoiMjc1NiIsIlRvcCI6MC4wLCJMZWZ0IjowLjAsIlJpZ2h0IjowLjAsIkJvdHRvbSI6MC4wfSwiQmFja2dyb3VuZCI6eyIkaWQiOiIyNzU3IiwiQ29sb3IiOnsiJGlkIjoiMjc1OCIsIkEiOjI1NSwiUiI6MTUsIkciOjE1OCwiQiI6MjEzfX0sIklzVmlzaWJsZSI6dHJ1ZSwiV2lkdGgiOjAuMCwiSGVpZ2h0IjoxMC4wLCJCb3JkZXJTdHlsZSI6eyIkaWQiOiIyNzU5IiwiTGluZUNvbG9yIjp7IiRpZCI6IjI3NjAiLCIkdHlwZSI6Ik5MUkUuQ29tbW9uLkRvbS5Tb2xpZENvbG9yQnJ1c2gsIE5MUkUuQ29tbW9uIiwiQ29sb3IiOnsiJGlkIjoiMjc2MSIsIkEiOjI1NSwiUiI6MjM0LCJHIjoyMiwiQiI6MzB9fSwiTGluZVdlaWdodCI6MC4wLCJMaW5lVHlwZSI6MCwiUGFyZW50U3R5bGUiOm51bGx9LCJQYXJlbnRTdHlsZSI6bnVsbH0sIlRpdGxlU3R5bGUiOnsiJGlkIjoiMjc2MiIsIkZvbnRTZXR0aW5ncyI6eyIkaWQiOiIyNzYzIiwiRm9udFNpemUiOjExLCJGb250TmFtZSI6IkNhbGlicmkiLCJJc0JvbGQiOmZhbHNlLCJJc0l0YWxpYyI6ZmFsc2UsIklzVW5kZXJsaW5lZCI6ZmFsc2UsIlBhcmVudFN0eWxlIjpudWxsfSwiQXV0b1NpemUiOjAsIkZvcmVncm91bmQiOnsiJGlkIjoiMjc2NCIsIkNvbG9yIjp7IiRpZCI6IjI3Nj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c2NiIsIlRvcCI6MC4wLCJMZWZ0IjowLjAsIlJpZ2h0IjowLjAsIkJvdHRvbSI6MC4wfSwiUGFkZGluZyI6eyIkaWQiOiIyNzY3IiwiVG9wIjowLjAsIkxlZnQiOjAuMCwiUmlnaHQiOjAuMCwiQm90dG9tIjowLjB9LCJCYWNrZ3JvdW5kIjp7IiRpZCI6IjI3NjgiLCJDb2xvciI6eyIkaWQiOiIyNzY5IiwiQSI6MjU1LCJSIjowLCJHIjowLCJCIjowfX0sIklzVmlzaWJsZSI6dHJ1ZSwiV2lkdGgiOjAuMCwiSGVpZ2h0IjowLjAsIkJvcmRlclN0eWxlIjp7IiRpZCI6IjI3NzAiLCJMaW5lQ29sb3IiOm51bGwsIkxpbmVXZWlnaHQiOjAuMCwiTGluZVR5cGUiOjAsIlBhcmVudFN0eWxlIjpudWxsfSwiUGFyZW50U3R5bGUiOm51bGx9LCJEYXRlU3R5bGUiOnsiJGlkIjoiMjc3MSIsIkZvbnRTZXR0aW5ncyI6eyIkaWQiOiIyNzcyIiwiRm9udFNpemUiOjEwLCJGb250TmFtZSI6IkNhbGlicmkiLCJJc0JvbGQiOmZhbHNlLCJJc0l0YWxpYyI6ZmFsc2UsIklzVW5kZXJsaW5lZCI6ZmFsc2UsIlBhcmVudFN0eWxlIjpudWxsfSwiQXV0b1NpemUiOjAsIkZvcmVncm91bmQiOnsiJGlkIjoiMjc3MyIsIkNvbG9yIjp7IiRpZCI6IjI3NzQ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c3NSIsIlRvcCI6MC4wLCJMZWZ0IjowLjAsIlJpZ2h0IjowLjAsIkJvdHRvbSI6MC4wfSwiUGFkZGluZyI6eyIkaWQiOiIyNzc2IiwiVG9wIjowLjAsIkxlZnQiOjAuMCwiUmlnaHQiOjAuMCwiQm90dG9tIjowLjB9LCJCYWNrZ3JvdW5kIjp7IiRpZCI6IjI3NzciLCJDb2xvciI6eyIkaWQiOiIyNzc4IiwiQSI6MjU1LCJSIjoxNCwiRyI6NDAsIkIiOjY1fX0sIklzVmlzaWJsZSI6dHJ1ZSwiV2lkdGgiOjAuMCwiSGVpZ2h0IjowLjAsIkJvcmRlclN0eWxlIjp7IiRpZCI6IjI3NzkiLCJMaW5lQ29sb3IiOm51bGwsIkxpbmVXZWlnaHQiOjAuMCwiTGluZVR5cGUiOjAsIlBhcmVudFN0eWxlIjpudWxsfSwiUGFyZW50U3R5bGUiOm51bGx9LCJEYXRlRm9ybWF0Ijp7IiRpZCI6IjI3O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c4MSIsIkZvcm1hdCI6MCwiSXNWaXNpYmxlIjpmYWxzZSwiTGFzdEtub3duVmlzaWJpbGl0eVN0YXRlIjpmYWxzZX0sIklzVmlzaWJsZSI6dHJ1ZSwiUGFyZW50U3R5bGUiOm51bGwsIl9leHBsaWNpdGx5U2V0Ijp7IiRpZCI6IjI3OD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jc4MyIsIlNoYXBlIjoxLCJDb25uZWN0b3JNYXJnaW4iOnsiJGlkIjoiMjc4NCIsIlRvcCI6MC4wLCJMZWZ0IjoyLjAsIlJpZ2h0IjoyLjAsIkJvdHRvbSI6MC4wfSwiQ29ubmVjdG9yU3R5bGUiOnsiJGlkIjoiMjc4NSIsIkxpbmVDb2xvciI6eyIkaWQiOiIyNzg2IiwiJHR5cGUiOiJOTFJFLkNvbW1vbi5Eb20uU29saWRDb2xvckJydXNoLCBOTFJFLkNvbW1vbiIsIkNvbG9yIjp7IiRpZCI6IjI3ODciLCJBIjoxMjcsIlIiOjExLCJHIjoxMTgsIkIiOjE1OX19LCJMaW5lV2VpZ2h0IjoxLjAsIkxpbmVUeXBlIjowLCJQYXJlbnRTdHlsZSI6bnVsbH0sIklzQmVsb3dUaW1lYmFuZCI6ZmFsc2UsIlBvc2l0aW9uT25UYXNrIjoxLCJIaWRlRGF0ZSI6ZmFsc2UsIlNoYXBlU2l6ZSI6MCwiU3BhY2luZyI6MC4wLCJQYWRkaW5nIjp7IiRpZCI6IjI3ODgiLCJUb3AiOjUuMCwiTGVmdCI6My4wLCJSaWdodCI6MC4wLCJCb3R0b20iOjIuMH0sIlNoYXBlU3R5bGUiOnsiJGlkIjoiMjc4OSIsIk1hcmdpbiI6eyIkaWQiOiIyNzkwIiwiVG9wIjowLjAsIkxlZnQiOjAuMCwiUmlnaHQiOjAuMCwiQm90dG9tIjowLjB9LCJQYWRkaW5nIjp7IiRpZCI6IjI3OTEiLCJUb3AiOjAuMCwiTGVmdCI6MC4wLCJSaWdodCI6MC4wLCJCb3R0b20iOjAuMH0sIkJhY2tncm91bmQiOnsiJGlkIjoiMjc5MiIsIkNvbG9yIjp7IiRpZCI6IjI3OTMiLCJBIjoyNTUsIlIiOjExLCJHIjoxMTgsIkIiOjE1OX19LCJJc1Zpc2libGUiOnRydWUsIldpZHRoIjoxMi4wLCJIZWlnaHQiOjE0LjAsIkJvcmRlclN0eWxlIjp7IiRpZCI6IjI3OTQiLCJMaW5lQ29sb3IiOnsiJGlkIjoiMjc5NSIsIiR0eXBlIjoiTkxSRS5Db21tb24uRG9tLlNvbGlkQ29sb3JCcnVzaCwgTkxSRS5Db21tb24iLCJDb2xvciI6eyIkaWQiOiIyNzk2IiwiQSI6MjU1LCJSIjoyNTUsIkciOjAsIkIiOjB9fSwiTGluZVdlaWdodCI6MC4wLCJMaW5lVHlwZSI6MCwiUGFyZW50U3R5bGUiOm51bGx9LCJQYXJlbnRTdHlsZSI6bnVsbH0sIlRpdGxlU3R5bGUiOnsiJGlkIjoiMjc5NyIsIkZvbnRTZXR0aW5ncyI6eyIkaWQiOiIyNzk4IiwiRm9udFNpemUiOjExLCJGb250TmFtZSI6IkNhbGlicmkiLCJJc0JvbGQiOmZhbHNlLCJJc0l0YWxpYyI6ZmFsc2UsIklzVW5kZXJsaW5lZCI6ZmFsc2UsIlBhcmVudFN0eWxlIjpudWxsfSwiQXV0b1NpemUiOjAsIkZvcmVncm91bmQiOnsiJGlkIjoiMjc5OSIsIkNvbG9yIjp7IiRpZCI6IjI4MDA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gwMSIsIlRvcCI6MC4wLCJMZWZ0IjowLjAsIlJpZ2h0IjowLjAsIkJvdHRvbSI6MC4wfSwiUGFkZGluZyI6eyIkaWQiOiIyODAyIiwiVG9wIjowLjAsIkxlZnQiOjAuMCwiUmlnaHQiOjAuMCwiQm90dG9tIjowLjB9LCJCYWNrZ3JvdW5kIjp7IiRpZCI6IjI4MDMiLCJDb2xvciI6eyIkaWQiOiIyODA0IiwiQSI6MjU1LCJSIjowLCJHIjowLCJCIjowfX0sIklzVmlzaWJsZSI6dHJ1ZSwiV2lkdGgiOjAuMCwiSGVpZ2h0IjowLjAsIkJvcmRlclN0eWxlIjp7IiRpZCI6IjI4MDUiLCJMaW5lQ29sb3IiOm51bGwsIkxpbmVXZWlnaHQiOjAuMCwiTGluZVR5cGUiOjAsIlBhcmVudFN0eWxlIjpudWxsfSwiUGFyZW50U3R5bGUiOm51bGx9LCJEYXRlU3R5bGUiOnsiJGlkIjoiMjgwNiIsIkZvbnRTZXR0aW5ncyI6eyIkaWQiOiIyODA3IiwiRm9udFNpemUiOjEwLCJGb250TmFtZSI6IkNhbGlicmkiLCJJc0JvbGQiOmZhbHNlLCJJc0l0YWxpYyI6ZmFsc2UsIklzVW5kZXJsaW5lZCI6ZmFsc2UsIlBhcmVudFN0eWxlIjpudWxsfSwiQXV0b1NpemUiOjAsIkZvcmVncm91bmQiOnsiJGlkIjoiMjgwOCIsIkNvbG9yIjp7IiRpZCI6IjI4MDk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gxMCIsIlRvcCI6MC4wLCJMZWZ0IjowLjAsIlJpZ2h0IjowLjAsIkJvdHRvbSI6MC4wfSwiUGFkZGluZyI6eyIkaWQiOiIyODExIiwiVG9wIjowLjAsIkxlZnQiOjAuMCwiUmlnaHQiOjAuMCwiQm90dG9tIjowLjB9LCJCYWNrZ3JvdW5kIjp7IiRpZCI6IjI4MTIiLCJDb2xvciI6eyIkaWQiOiIyODEzIiwiQSI6MjU1LCJSIjoxNCwiRyI6NDAsIkIiOjY1fX0sIklzVmlzaWJsZSI6dHJ1ZSwiV2lkdGgiOjAuMCwiSGVpZ2h0IjowLjAsIkJvcmRlclN0eWxlIjp7IiRpZCI6IjI4MTQiLCJMaW5lQ29sb3IiOm51bGwsIkxpbmVXZWlnaHQiOjAuMCwiTGluZVR5cGUiOjAsIlBhcmVudFN0eWxlIjpudWxsfSwiUGFyZW50U3R5bGUiOm51bGx9LCJEYXRlRm9ybWF0Ijp7IiRpZCI6IjI4MT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gxNiIsIkZvcm1hdCI6MCwiSXNWaXNpYmxlIjpmYWxzZSwiTGFzdEtub3duVmlzaWJpbGl0eVN0YXRlIjpmYWxzZX0sIklzVmlzaWJsZSI6ZmFsc2UsIlBhcmVudFN0eWxlIjpudWxsfSwiRGVmYXVsdFN3aW1sYW5lTWlsZXN0b25lU3R5bGUiOnsiJGlkIjoiMjgxNyIsIlRpdGxlUG9zaXRpb24iOiJMZWZ0IiwiRGF0ZVBvc2l0aW9uIjoiUmlnaHQiLCJTaGFwZVR5cGUiOjEsIlNoYXBlU2l6ZSI6MCwiU3BhY2luZyI6NSwiU2hhcGVTdHlsZSI6eyIkaWQiOiIyODE4IiwiTWFyZ2luIjp7IiRpZCI6IjI4MTkiLCJUb3AiOjAuMCwiTGVmdCI6MC4wLCJSaWdodCI6MC4wLCJCb3R0b20iOjAuMH0sIlBhZGRpbmciOnsiJGlkIjoiMjgyMCIsIlRvcCI6MC4wLCJMZWZ0IjowLjAsIlJpZ2h0IjowLjAsIkJvdHRvbSI6MC4wfSwiQmFja2dyb3VuZCI6eyIkaWQiOiIyODIxIiwiQ29sb3IiOnsiJGlkIjoiMjgyMiIsIkEiOjI1NSwiUiI6MTUsIkciOjE1OCwiQiI6MjEzfX0sIklzVmlzaWJsZSI6dHJ1ZSwiV2lkdGgiOjEyLjAsIkhlaWdodCI6MTQuMCwiQm9yZGVyU3R5bGUiOnsiJGlkIjoiMjgyMyIsIkxpbmVDb2xvciI6eyIkaWQiOiIyODI0IiwiJHR5cGUiOiJOTFJFLkNvbW1vbi5Eb20uU29saWRDb2xvckJydXNoLCBOTFJFLkNvbW1vbiIsIkNvbG9yIjp7IiRpZCI6IjI4MjUiLCJBIjoyNTUsIlIiOjIzNCwiRyI6MjIsIkIiOjMwfX0sIkxpbmVXZWlnaHQiOjAuMCwiTGluZVR5cGUiOjAsIlBhcmVudFN0eWxlIjpudWxsfSwiUGFyZW50U3R5bGUiOm51bGx9LCJUaXRsZVN0eWxlIjp7IiRpZCI6IjI4MjYiLCJGb250U2V0dGluZ3MiOnsiJGlkIjoiMjgyNyIsIkZvbnRTaXplIjoxMSwiRm9udE5hbWUiOiJDYWxpYnJpIiwiSXNCb2xkIjpmYWxzZSwiSXNJdGFsaWMiOmZhbHNlLCJJc1VuZGVybGluZWQiOmZhbHNlLCJQYXJlbnRTdHlsZSI6bnVsbH0sIkF1dG9TaXplIjowLCJGb3JlZ3JvdW5kIjp7IiRpZCI6IjI4MjgiLCJDb2xvciI6eyIkaWQiOiIyODI5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4MzAiLCJUb3AiOjAuMCwiTGVmdCI6MC4wLCJSaWdodCI6MC4wLCJCb3R0b20iOjAuMH0sIlBhZGRpbmciOnsiJGlkIjoiMjgzMSIsIlRvcCI6MC4wLCJMZWZ0IjowLjAsIlJpZ2h0IjowLjAsIkJvdHRvbSI6MC4wfSwiQmFja2dyb3VuZCI6eyIkaWQiOiIyODMyIiwiQ29sb3IiOnsiJGlkIjoiMjgzMyIsIkEiOjI1NSwiUiI6MCwiRyI6MCwiQiI6MH19LCJJc1Zpc2libGUiOnRydWUsIldpZHRoIjowLjAsIkhlaWdodCI6MC4wLCJCb3JkZXJTdHlsZSI6eyIkaWQiOiIyODM0IiwiTGluZUNvbG9yIjpudWxsLCJMaW5lV2VpZ2h0IjowLjAsIkxpbmVUeXBlIjowLCJQYXJlbnRTdHlsZSI6bnVsbH0sIlBhcmVudFN0eWxlIjpudWxsfSwiRGF0ZVN0eWxlIjp7IiRpZCI6IjI4MzUiLCJGb250U2V0dGluZ3MiOnsiJGlkIjoiMjgzNiIsIkZvbnRTaXplIjoxMCwiRm9udE5hbWUiOiJDYWxpYnJpIiwiSXNCb2xkIjpmYWxzZSwiSXNJdGFsaWMiOmZhbHNlLCJJc1VuZGVybGluZWQiOmZhbHNlLCJQYXJlbnRTdHlsZSI6bnVsbH0sIkF1dG9TaXplIjowLCJGb3JlZ3JvdW5kIjp7IiRpZCI6IjI4MzciLCJDb2xvciI6eyIkaWQiOiIyODM4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4MzkiLCJUb3AiOjAuMCwiTGVmdCI6MC4wLCJSaWdodCI6MC4wLCJCb3R0b20iOjAuMH0sIlBhZGRpbmciOnsiJGlkIjoiMjg0MCIsIlRvcCI6MC4wLCJMZWZ0IjowLjAsIlJpZ2h0IjowLjAsIkJvdHRvbSI6MC4wfSwiQmFja2dyb3VuZCI6eyIkaWQiOiIyODQxIiwiQ29sb3IiOnsiJGlkIjoiMjg0MiIsIkEiOjI1NSwiUiI6MTQsIkciOjQwLCJCIjo2NX19LCJJc1Zpc2libGUiOnRydWUsIldpZHRoIjowLjAsIkhlaWdodCI6MC4wLCJCb3JkZXJTdHlsZSI6eyIkaWQiOiIyODQzIiwiTGluZUNvbG9yIjpudWxsLCJMaW5lV2VpZ2h0IjowLjAsIkxpbmVUeXBlIjowLCJQYXJlbnRTdHlsZSI6bnVsbH0sIlBhcmVudFN0eWxlIjpudWxsfSwiRGF0ZUZvcm1hdCI6eyIkaWQiOiIyODQ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4NDUiLCJGb3JtYXQiOjAsIklzVmlzaWJsZSI6ZmFsc2UsIkxhc3RLbm93blZpc2liaWxpdHlTdGF0ZSI6ZmFsc2V9LCJJc1Zpc2libGUiOnRydWUsIlBhcmVudFN0eWxlIjpudWxsfSwiRGVmYXVsdFN3aW1sYW5lQWN0aXZpdHlTdHlsZSI6eyIkaWQiOiIyODQ2IiwiSGVhZGVyU3R5bGUiOnsiJGlkIjoiMjg0NyIsIlRleHRTdHlsZSI6eyIkaWQiOiIyODQ4IiwiRm9udFNldHRpbmdzIjp7IiRpZCI6IjI4NDkiLCJGb250U2l6ZSI6MTEsIkZvbnROYW1lIjoiQ2FsaWJyaSIsIklzQm9sZCI6ZmFsc2UsIklzSXRhbGljIjpmYWxzZSwiSXNVbmRlcmxpbmVkIjpmYWxzZSwiUGFyZW50U3R5bGUiOm51bGx9LCJBdXRvU2l6ZSI6MiwiRm9yZWdyb3VuZCI6eyIkaWQiOiIyODUwIiwiQ29sb3IiOnsiJGlkIjoiMjg1M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4NTIiLCJUb3AiOjAuMCwiTGVmdCI6MC4wLCJSaWdodCI6MC4wLCJCb3R0b20iOjAuMH0sIlBhZGRpbmciOnsiJGlkIjoiMjg1MyIsIlRvcCI6MC4wLCJMZWZ0IjowLjAsIlJpZ2h0IjowLjAsIkJvdHRvbSI6MC4wfSwiQmFja2dyb3VuZCI6eyIkaWQiOiIyODU0IiwiQ29sb3IiOnsiJGlkIjoiMjg1NSIsIkEiOjI1NSwiUiI6MCwiRyI6MCwiQiI6MH19LCJJc1Zpc2libGUiOnRydWUsIldpZHRoIjowLjAsIkhlaWdodCI6MC4wLCJCb3JkZXJTdHlsZSI6bnVsbCwiUGFyZW50U3R5bGUiOm51bGx9LCJSZWN0YW5nbGVTdHlsZSI6eyIkaWQiOiIyODU2IiwiTWFyZ2luIjp7IiRpZCI6IjI4NTciLCJUb3AiOjAuMCwiTGVmdCI6MC4wLCJSaWdodCI6MC4wLCJCb3R0b20iOjAuMH0sIlBhZGRpbmciOnsiJGlkIjoiMjg1OCIsIlRvcCI6MC4wLCJMZWZ0IjowLjAsIlJpZ2h0IjowLjAsIkJvdHRvbSI6MC4wfSwiQmFja2dyb3VuZCI6eyIkaWQiOiIyODU5IiwiQ29sb3IiOnsiJGlkIjoiMjg2MCIsIkEiOjEyNywiUiI6MTUsIkciOjE1OCwiQiI6MjEzfX0sIklzVmlzaWJsZSI6dHJ1ZSwiV2lkdGgiOjAuMCwiSGVpZ2h0IjowLjAsIkJvcmRlclN0eWxlIjp7IiRpZCI6IjI4NjEiLCJMaW5lQ29sb3IiOnsiJGlkIjoiMjg2MiIsIiR0eXBlIjoiTkxSRS5Db21tb24uRG9tLlNvbGlkQ29sb3JCcnVzaCwgTkxSRS5Db21tb24iLCJDb2xvciI6eyIkaWQiOiIyODYzIiwiQSI6MjU1LCJSIjoyNTUsIkciOjAsIkIiOjB9fSwiTGluZVdlaWdodCI6MC4wLCJMaW5lVHlwZSI6MCwiUGFyZW50U3R5bGUiOm51bGx9LCJQYXJlbnRTdHlsZSI6bnVsbH0sIk1hcmdpbiI6eyIkaWQiOiIyODY0IiwiVG9wIjowLjAsIkxlZnQiOjAuMCwiUmlnaHQiOjAuMCwiQm90dG9tIjowLjB9LCJQYWRkaW5nIjp7IiRpZCI6IjI4NjUiLCJUb3AiOjAuMCwiTGVmdCI6MC4wLCJSaWdodCI6MC4wLCJCb3R0b20iOjAuMH0sIkJhY2tncm91bmQiOm51bGwsIklzVmlzaWJsZSI6dHJ1ZSwiV2lkdGgiOjAuMCwiSGVpZ2h0IjowLjAsIkJvcmRlclN0eWxlIjpudWxsLCJQYXJlbnRTdHlsZSI6bnVsbH0sIkJhY2tncm91bmRTdHlsZSI6eyIkaWQiOiIyODY2IiwiTWFyZ2luIjp7IiRpZCI6IjI4NjciLCJUb3AiOjAuMCwiTGVmdCI6MC4wLCJSaWdodCI6MC4wLCJCb3R0b20iOjAuMH0sIlBhZGRpbmciOnsiJGlkIjoiMjg2OCIsIlRvcCI6MC4wLCJMZWZ0IjowLjAsIlJpZ2h0IjowLjAsIkJvdHRvbSI6MC4wfSwiQmFja2dyb3VuZCI6eyIkaWQiOiIyODY5IiwiQ29sb3IiOnsiJGlkIjoiMjg3MCIsIkEiOjUxLCJSIjoyMDAsIkciOjIwMCwiQiI6MjAwfX0sIklzVmlzaWJsZSI6dHJ1ZSwiV2lkdGgiOjAuMCwiSGVpZ2h0IjowLjAsIkJvcmRlclN0eWxlIjp7IiRpZCI6IjI4NzEiLCJMaW5lQ29sb3IiOnsiJGlkIjoiMjg3MiIsIiR0eXBlIjoiTkxSRS5Db21tb24uRG9tLlNvbGlkQ29sb3JCcnVzaCwgTkxSRS5Db21tb24iLCJDb2xvciI6eyIkaWQiOiIyODczIiwiQSI6MjU1LCJSIjoyMzQsIkciOjIyLCJCIjozMH19LCJMaW5lV2VpZ2h0IjowLjAsIkxpbmVUeXBlIjowLCJQYXJlbnRTdHlsZSI6bnVsbH0sIlBhcmVudFN0eWxlIjpudWxsfSwiTWFyZ2luIjp7IiRpZCI6IjI4NzQiLCJUb3AiOjAuMCwiTGVmdCI6MC4wLCJSaWdodCI6MC4wLCJCb3R0b20iOjAuMH0sIlBhZGRpbmciOnsiJGlkIjoiMjg3NSIsIlRvcCI6MC4wLCJMZWZ0IjowLjAsIlJpZ2h0IjowLjAsIkJvdHRvbSI6MC4wfSwiSXNWaXNpYmxlIjp0cnVlLCJXaWR0aCI6MC4wLCJIZWlnaHQiOjAuMCwiQm9yZGVyU3R5bGUiOnsiJGlkIjoiMjg3NiIsIkxpbmVDb2xvciI6bnVsbCwiTGluZVdlaWdodCI6MC4wLCJMaW5lVHlwZSI6MCwiUGFyZW50U3R5bGUiOm51bGx9LCJQYXJlbnRTdHlsZSI6bnVsbH0sIk1hcmdpbiI6eyIkaWQiOiIyODc3IiwiVG9wIjowLjAsIkxlZnQiOjAuMCwiUmlnaHQiOjAuMCwiQm90dG9tIjowLjB9LCJQYWRkaW5nIjp7IiRpZCI6IjI4NzgiLCJUb3AiOjAuMCwiTGVmdCI6MC4wLCJSaWdodCI6MC4wLCJCb3R0b20iOjAuMH0sIklzVmlzaWJsZSI6dHJ1ZSwiV2lkdGgiOjAuMCwiSGVpZ2h0IjowLjAsIkJvcmRlclN0eWxlIjp7IiRpZCI6IjI4NzkiLCJMaW5lQ29sb3IiOm51bGwsIkxpbmVXZWlnaHQiOjAuMCwiTGluZVR5cGUiOjAsIlBhcmVudFN0eWxlIjpudWxsfSwiUGFyZW50U3R5bGUiOm51bGx9XSwiQ29uZGl0aW9uYWxGb3JtYXR0aW5nIjp7IiRpZCI6IjI4ODAiLCJQdkFGb3JtYXR0aW5nIjp7IiRpZCI6IjI4ODEiLCJEZWxheVRhc2tTdHlsZSI6eyIkaWQiOiIyODgyIiwiU3R5bGVPcHRpb25zIjo4LCJUaXRsZUZvcmVncm91bmQiOnsiJGlkIjoiMjg4MyIsIkNvbG9yIjp7IiRpZCI6IjI4ODQiLCJBIjoyNTUsIlIiOjE3NSwiRyI6MCwiQiI6MH19LCJBY3R1YWxTaGFwZXNCYWNrZ3JvdW5kIjp7IiRpZCI6IjI4ODUiLCJDb2xvciI6eyIkaWQiOiIyODg2IiwiQSI6NjIsIlIiOjI1NSwiRyI6MCwiQiI6MH19LCJBY3R1YWxTaGFwZXNCb3JkZXJTdHlsZSI6eyIkaWQiOiIyODg3IiwiTGluZUNvbG9yIjp7IiRpZCI6IjI4ODgiLCIkdHlwZSI6Ik5MUkUuQ29tbW9uLkRvbS5Tb2xpZENvbG9yQnJ1c2gsIE5MUkUuQ29tbW9uIiwiQ29sb3IiOnsiJGlkIjoiMjg4OSIsIkEiOjE2MywiUiI6MjU1LCJHIjowLCJCIjowfX0sIkxpbmVXZWlnaHQiOjMuMCwiTGluZVR5cGUiOjAsIlBhcmVudFN0eWxlIjpudWxsfSwiQmFzZWxpbmVTaGFwZXNCYWNrZ3JvdW5kIjp7IiRpZCI6IjI4OTAiLCJDb2xvciI6eyIkaWQiOiIyODkxIiwiQSI6MTg0LCJSIjoyNTUsIkciOjAsIkIiOjB9fSwiSXNWaXNpYmxlIjp0cnVlfSwiRGVsYXlNaWxlc3RvbmVTdHlsZSI6eyIkaWQiOiIyODkyIiwiU3R5bGVPcHRpb25zIjoyLCJUaXRsZUZvcmVncm91bmQiOnsiJGlkIjoiMjg5MyIsIkNvbG9yIjp7IiRpZCI6IjI4OTQiLCJBIjoyNTUsIlIiOjE3NSwiRyI6MCwiQiI6MH19LCJBY3R1YWxTaGFwZXNCYWNrZ3JvdW5kIjp7IiRpZCI6IjI4OTUiLCJDb2xvciI6eyIkaWQiOiIyODk2IiwiQSI6MjU1LCJSIjoyMjIsIkciOjgwLCJCIjo1MH19LCJBY3R1YWxTaGFwZXNCb3JkZXJTdHlsZSI6eyIkaWQiOiIyODk3IiwiTGluZUNvbG9yIjp7IiRpZCI6IjI4OTgiLCIkdHlwZSI6Ik5MUkUuQ29tbW9uLkRvbS5Tb2xpZENvbG9yQnJ1c2gsIE5MUkUuQ29tbW9uIiwiQ29sb3IiOnsiJGlkIjoiMjg5OSIsIkEiOjE2MywiUiI6MjU1LCJHIjowLCJCIjowfX0sIkxpbmVXZWlnaHQiOjMuMCwiTGluZVR5cGUiOjAsIlBhcmVudFN0eWxlIjpudWxsfSwiQmFzZWxpbmVTaGFwZXNCYWNrZ3JvdW5kIjp7IiRpZCI6IjI5MDAiLCJDb2xvciI6eyIkaWQiOiIyOTAxIiwiQSI6MTg0LCJSIjoyNTUsIkciOjAsIkIiOjB9fSwiSXNWaXNpYmxlIjp0cnVlfSwiQWR2YW5jZVRhc2tTdHlsZSI6eyIkaWQiOiIyOTAyIiwiU3R5bGVPcHRpb25zIjo4LCJUaXRsZUZvcmVncm91bmQiOnsiJGlkIjoiMjkwMyIsIkNvbG9yIjp7IiRpZCI6IjI5MDQiLCJBIjoyNTUsIlIiOjAsIkciOjExMCwiQiI6MH19LCJBY3R1YWxTaGFwZXNCYWNrZ3JvdW5kIjp7IiRpZCI6IjI5MDUiLCJDb2xvciI6eyIkaWQiOiIyOTA2IiwiQSI6NjEsIlIiOjAsIkciOjEyOCwiQiI6MH19LCJBY3R1YWxTaGFwZXNCb3JkZXJTdHlsZSI6eyIkaWQiOiIyOTA3IiwiTGluZUNvbG9yIjp7IiRpZCI6IjI5MDgiLCIkdHlwZSI6Ik5MUkUuQ29tbW9uLkRvbS5Tb2xpZENvbG9yQnJ1c2gsIE5MUkUuQ29tbW9uIiwiQ29sb3IiOnsiJGlkIjoiMjkwOSIsIkEiOjE2MywiUiI6MCwiRyI6MTI4LCJCIjowfX0sIkxpbmVXZWlnaHQiOjMuMCwiTGluZVR5cGUiOjAsIlBhcmVudFN0eWxlIjpudWxsfSwiQmFzZWxpbmVTaGFwZXNCYWNrZ3JvdW5kIjp7IiRpZCI6IjI5MTAiLCJDb2xvciI6eyIkaWQiOiIyOTExIiwiQSI6MTg0LCJSIjowLCJHIjoxMjgsIkIiOjB9fSwiSXNWaXNpYmxlIjp0cnVlfSwiQWR2YW5jZU1pbGVzdG9uZVN0eWxlIjp7IiRpZCI6IjI5MTIiLCJTdHlsZU9wdGlvbnMiOjIsIlRpdGxlRm9yZWdyb3VuZCI6eyIkaWQiOiIyOTEzIiwiQ29sb3IiOnsiJGlkIjoiMjkxNCIsIkEiOjI1NSwiUiI6MCwiRyI6MTEwLCJCIjowfX0sIkFjdHVhbFNoYXBlc0JhY2tncm91bmQiOnsiJGlkIjoiMjkxNSIsIkNvbG9yIjp7IiRpZCI6IjI5MTYiLCJBIjoyNTUsIlIiOjIwLCJHIjoxMDAsIkIiOjB9fSwiQWN0dWFsU2hhcGVzQm9yZGVyU3R5bGUiOnsiJGlkIjoiMjkxNyIsIkxpbmVDb2xvciI6eyIkaWQiOiIyOTE4IiwiJHR5cGUiOiJOTFJFLkNvbW1vbi5Eb20uU29saWRDb2xvckJydXNoLCBOTFJFLkNvbW1vbiIsIkNvbG9yIjp7IiRpZCI6IjI5MTkiLCJBIjoxNjMsIlIiOjAsIkciOjEyOCwiQiI6MH19LCJMaW5lV2VpZ2h0IjozLjAsIkxpbmVUeXBlIjowLCJQYXJlbnRTdHlsZSI6bnVsbH0sIkJhc2VsaW5lU2hhcGVzQmFja2dyb3VuZCI6eyIkaWQiOiIyOTIwIiwiQ29sb3IiOnsiJGlkIjoiMjkyMSIsIkEiOjE4NCwiUiI6MCwiRyI6MTI4LCJCIjowfX0sIklzVmlzaWJsZSI6dHJ1ZX19fX0sIlNjYWxlIjpudWxsLCJTY2FsZVYyIjp7IiRpZCI6IjI5MjIiLCJTdGFydERhdGUiOiIwMDAxLTAxLTAxVDAwOjAwOjAwIiwiRW5kRGF0ZSI6IjIwMjYtMDUtMjBUMjM6NTk6MDAiLCJBdXRvRGF0ZVJhbmdlIjp0cnVlLCJXb3JraW5nRGF5cyI6MzEsIkZpc2NhbFllYXIiOnsiJGlkIjoiMjkyMyIsIlN0YXJ0TW9udGgiOjEsIlVzZVN0YXJ0aW5nWWVhckZvck51bWJlcmluZyI6dHJ1ZSwiU2hvd0Zpc2NhbFllYXJMYWJlbCI6dHJ1ZX0sIlRvZGF5TWFya2VyVGV4dCI6IlRvZGF5IiwiQXV0b1NjYWxlVHlwZSI6ZmFsc2UsIlRpbWViYW5kU2NhbGVzIjp7IiRpZCI6IjI5MjQiLCJUb3BTY2FsZUxheWVyIjp7IiRpZCI6IjI5MjUiLCJGb3JtYXQiOiJNTU0iLCJUeXBlIjo0LCJHcm91cGluZ0ludGVydmFscyI6eyIkaWQiOiIyOTI2IiwiSXNTZXQiOmZhbHNlLCJHcm91cGluZ1N0ZXBDb3VudCI6MH19LCJNaWRkbGVTY2FsZUxheWVyIjp7IiRpZCI6IjI5MjciLCJGb3JtYXQiOiJNTU0iLCJUeXBlIjoyLCJHcm91cGluZ0ludGVydmFscyI6eyIkaWQiOiIyOTI4IiwiSXNTZXQiOmZhbHNlLCJHcm91cGluZ1N0ZXBDb3VudCI6MH19LCJCb3R0b21TY2FsZUxheWVyIjp7IiRpZCI6IjI5MjkiLCJGb3JtYXQiOiJ3IiwiVHlwZSI6MSwiR3JvdXBpbmdJbnRlcnZhbHMiOnsiJGlkIjoiMjkzMCIsIklzU2V0IjpmYWxzZSwiR3JvdXBpbmdTdGVwQ291bnQiOjB9fX19LCJNaWxlc3RvbmVzIjpbeyIkaWQiOiIyOTMxIiwiRGF0ZSI6IjIwMjUtMDgtMjZUMjM6NTk6MDAiLCJTdHlsZSI6eyIkaWQiOiIyOTMyIiwiU2hhcGUiOjEsIkNvbm5lY3Rvck1hcmdpbiI6eyIkaWQiOiIyOTMzIiwiVG9wIjowLjAsIkxlZnQiOjIuMCwiUmlnaHQiOjIuMCwiQm90dG9tIjowLjB9LCJDb25uZWN0b3JTdHlsZSI6eyIkaWQiOiIyOTM0IiwiTGluZUNvbG9yIjp7IiRpZCI6IjI5MzUiLCIkdHlwZSI6Ik5MUkUuQ29tbW9uLkRvbS5Tb2xpZENvbG9yQnJ1c2gsIE5MUkUuQ29tbW9uIiwiQ29sb3IiOnsiJGlkIjoiMjkzNiIsIkEiOjEyNywiUiI6MjMzLCJHIjoxMTMsIkIiOjUwfX0sIkxpbmVXZWlnaHQiOjEuMCwiTGluZVR5cGUiOjAsIlBhcmVudFN0eWxlIjpudWxsfSwiSXNCZWxvd1RpbWViYW5kIjpmYWxzZSwiUG9zaXRpb25PblRhc2siOjAsIkhpZGVEYXRlIjpmYWxzZSwiU2hhcGVTaXplIjowLCJTcGFjaW5nIjowLjAsIlBhZGRpbmciOnsiJGlkIjoiMjkzNyIsIlRvcCI6NS4wLCJMZWZ0IjozLjAsIlJpZ2h0IjowLjAsIkJvdHRvbSI6Mi4wfSwiU2hhcGVTdHlsZSI6eyIkaWQiOiIyOTM4IiwiTWFyZ2luIjp7IiRpZCI6IjI5MzkiLCJUb3AiOjAuMCwiTGVmdCI6MC4wLCJSaWdodCI6MC4wLCJCb3R0b20iOjAuMH0sIlBhZGRpbmciOnsiJGlkIjoiMjk0MCIsIlRvcCI6MC4wLCJMZWZ0IjowLjAsIlJpZ2h0IjowLjAsIkJvdHRvbSI6MC4wfSwiQmFja2dyb3VuZCI6eyIkaWQiOiIyOTQxIiwiQ29sb3IiOnsiJGlkIjoiMjk0MiIsIkEiOjI1NSwiUiI6MjMzLCJHIjoxMTMsIkIiOjUwfX0sIklzVmlzaWJsZSI6dHJ1ZSwiV2lkdGgiOjEyLjAsIkhlaWdodCI6MTQuMCwiQm9yZGVyU3R5bGUiOnsiJGlkIjoiMjk0MyIsIkxpbmVDb2xvciI6eyIkaWQiOiIyOTQ0IiwiJHR5cGUiOiJOTFJFLkNvbW1vbi5Eb20uU29saWRDb2xvckJydXNoLCBOTFJFLkNvbW1vbiIsIkNvbG9yIjp7IiRpZCI6IjI5NDUiLCJBIjoyNTUsIlIiOjIzNCwiRyI6MjIsIkIiOjMwfX0sIkxpbmVXZWlnaHQiOjAuMCwiTGluZVR5cGUiOjAsIlBhcmVudFN0eWxlIjpudWxsfSwiUGFyZW50U3R5bGUiOm51bGx9LCJUaXRsZVN0eWxlIjp7IiRpZCI6IjI5NDYiLCJGb250U2V0dGluZ3MiOnsiJGlkIjoiMjk0NyIsIkZvbnRTaXplIjoxMSwiRm9udE5hbWUiOiJDYWxpYnJpIiwiSXNCb2xkIjpmYWxzZSwiSXNJdGFsaWMiOmZhbHNlLCJJc1VuZGVybGluZWQiOmZhbHNlLCJQYXJlbnRTdHlsZSI6bnVsbH0sIkF1dG9TaXplIjoyLCJGb3JlZ3JvdW5kIjp7IiRpZCI6IjI5NDgiLCJDb2xvciI6eyIkaWQiOiIyOTQ5IiwiQSI6MjU1LCJSIjowLCJHIjowLCJCIjowfX0sIk1heFdpZHRoIjo1MS43NTM0NDM2Njk4MTUwNywiTWF4SGVpZ2h0IjoiSW5maW5pdHkiLCJTbWFydEZvcmVncm91bmRJc0FjdGl2ZSI6ZmFsc2UsIkhvcml6b250YWxBbGlnbm1lbnQiOjEsIlZlcnRpY2FsQWxpZ25tZW50IjoxLCJTbWFydEZvcmVncm91bmQiOm51bGwsIkJhY2tncm91bmRGaWxsVHlwZSI6MCwiTWFyZ2luIjp7IiRpZCI6IjI5NTAiLCJUb3AiOjAuMCwiTGVmdCI6MC4wLCJSaWdodCI6MC4wLCJCb3R0b20iOjAuMH0sIlBhZGRpbmciOnsiJGlkIjoiMjk1MSIsIlRvcCI6MC4wLCJMZWZ0IjowLjAsIlJpZ2h0IjowLjAsIkJvdHRvbSI6MC4wfSwiQmFja2dyb3VuZCI6eyIkaWQiOiIyOTUyIiwiQ29sb3IiOnsiJGlkIjoiMjk1MyIsIkEiOjAsIlIiOjI1NSwiRyI6MjU1LCJCIjoyNTV9fSwiSXNWaXNpYmxlIjp0cnVlLCJXaWR0aCI6MC4wLCJIZWlnaHQiOjAuMCwiQm9yZGVyU3R5bGUiOnsiJGlkIjoiMjk1NCIsIkxpbmVDb2xvciI6bnVsbCwiTGluZVdlaWdodCI6MC4wLCJMaW5lVHlwZSI6MCwiUGFyZW50U3R5bGUiOm51bGx9LCJQYXJlbnRTdHlsZSI6bnVsbH0sIkRhdGVTdHlsZSI6eyIkaWQiOiIyOTU1IiwiRm9udFNldHRpbmdzIjp7IiRpZCI6IjI5NTYiLCJGb250U2l6ZSI6MTAsIkZvbnROYW1lIjoiQ2FsaWJyaSIsIklzQm9sZCI6ZmFsc2UsIklzSXRhbGljIjpmYWxzZSwiSXNVbmRlcmxpbmVkIjpmYWxzZSwiUGFyZW50U3R5bGUiOm51bGx9LCJBdXRvU2l6ZSI6MCwiRm9yZWdyb3VuZCI6eyIkaWQiOiIyOTU3IiwiQ29sb3IiOnsiJGlkIjoiMjk1OCIsIkEiOjI1NSwiUiI6MjMzLCJHIjoxMTMsIkIiOjUwfX0sIk1heFdpZHRoIjoyMDAuMCwiTWF4SGVpZ2h0IjoiSW5maW5pdHkiLCJTbWFydEZvcmVncm91bmRJc0FjdGl2ZSI6ZmFsc2UsIkhvcml6b250YWxBbGlnbm1lbnQiOjEsIlZlcnRpY2FsQWxpZ25tZW50IjoxLCJTbWFydEZvcmVncm91bmQiOm51bGwsIkJhY2tncm91bmRGaWxsVHlwZSI6MCwiTWFyZ2luIjp7IiRpZCI6IjI5NTkiLCJUb3AiOjAuMCwiTGVmdCI6MC4wLCJSaWdodCI6MC4wLCJCb3R0b20iOjAuMH0sIlBhZGRpbmciOnsiJGlkIjoiMjk2MCIsIlRvcCI6MC4wLCJMZWZ0IjowLjAsIlJpZ2h0IjowLjAsIkJvdHRvbSI6MC4wfSwiQmFja2dyb3VuZCI6eyIkaWQiOiIyOTYxIiwiQ29sb3IiOnsiJGlkIjoiMjk2MiIsIkEiOjAsIlIiOjI1NSwiRyI6MjU1LCJCIjoyNTV9fSwiSXNWaXNpYmxlIjp0cnVlLCJXaWR0aCI6MC4wLCJIZWlnaHQiOjAuMCwiQm9yZGVyU3R5bGUiOnsiJGlkIjoiMjk2MyIsIkxpbmVDb2xvciI6bnVsbCwiTGluZVdlaWdodCI6MC4wLCJMaW5lVHlwZSI6MCwiUGFyZW50U3R5bGUiOm51bGx9LCJQYXJlbnRTdHlsZSI6bnVsbH0sIkRhdGVGb3JtYXQiOnsiJGlkIjoiMjk2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TY1IiwiRm9ybWF0IjowLCJJc1Zpc2libGUiOmZhbHNlLCJMYXN0S25vd25WaXNpYmlsaXR5U3RhdGUiOmZhbHNlfSwiSXNWaXNpYmxlIjp0cnVlLCJQYXJlbnRTdHlsZSI6bnVsbH0sIkluZGV4IjowLCJQZXJjZW50YWdlQ29tcGxldGUiOjAuMCwiUG9zaXRpb24iOnsiUmF0aW8iOjAuMCwiSXNDdXN0b20iOmZhbHNlfSwiRGF0ZUZvcm1hdCI6eyIkcmVmIjoiMjk2NCJ9LCJXZWVrTnVtYmVyaW5nIjp7IiRpZCI6IjI5NjYiLCJGb3JtYXQiOjAsIklzVmlzaWJsZSI6ZmFsc2UsIkxhc3RLbm93blZpc2liaWxpdHlTdGF0ZSI6ZmFsc2V9LCJCYXNlbGluZURhdGEiOnsiJGlkIjoiMjk2NyIsIkRhdGUiOiIyMDI1LTA4LTI2VDIzOjU5OjAwIn0sIlJlbGF0ZWRUYXNrSWQiOiIwMDAwMDAwMC0wMDAwLTAwMDAtMDAwMC0wMDAwMDAwMDAwMDAiLCJJZCI6ImJmMDE2MTVmLWU3YjgtNDkwZC05NjFmLWMyODU4OGVjZTMxOCIsIkltcG9ydElkIjoiIiwiVGl0bGUiOiJEZW1vbGl0aW9uIGNvbXBsZXRlZCIsIk5vdGUiOm51bGwsIkh5cGVybGluayI6eyIkaWQiOiIyOTY4IiwiQWRkcmVzcyI6IiIsIlN1YkFkZHJlc3MiOiIifSwiSXNDaGFuZ2VkIjpmYWxzZSwiSXNOZXciOmZhbHNlfSx7IiRpZCI6IjI5NjkiLCJEYXRlIjoiMjAyNS0xMi0yMlQyMzo1OTowMCIsIlN0eWxlIjp7IiRpZCI6IjI5NzAiLCJTaGFwZSI6MTEsIkNvbm5lY3Rvck1hcmdpbiI6eyIkaWQiOiIyOTcxIiwiVG9wIjowLjAsIkxlZnQiOjIuMCwiUmlnaHQiOjIuMCwiQm90dG9tIjowLjB9LCJDb25uZWN0b3JTdHlsZSI6eyIkaWQiOiIyOTcyIiwiTGluZUNvbG9yIjp7IiRpZCI6IjI5NzMiLCIkdHlwZSI6Ik5MUkUuQ29tbW9uLkRvbS5Tb2xpZENvbG9yQnJ1c2gsIE5MUkUuQ29tbW9uIiwiQ29sb3IiOnsiJGlkIjoiMjk3NCIsIkEiOjEyNywiUiI6MjMzLCJHIjoxMTMsIkIiOjUwfX0sIkxpbmVXZWlnaHQiOjEuMCwiTGluZVR5cGUiOjAsIlBhcmVudFN0eWxlIjpudWxsfSwiSXNCZWxvd1RpbWViYW5kIjpmYWxzZSwiUG9zaXRpb25PblRhc2siOjAsIkhpZGVEYXRlIjpmYWxzZSwiU2hhcGVTaXplIjowLCJTcGFjaW5nIjowLjAsIlBhZGRpbmciOnsiJGlkIjoiMjk3NSIsIlRvcCI6NS4wLCJMZWZ0IjozLjAsIlJpZ2h0IjowLjAsIkJvdHRvbSI6Mi4wfSwiU2hhcGVTdHlsZSI6eyIkaWQiOiIyOTc2IiwiTWFyZ2luIjp7IiRpZCI6IjI5NzciLCJUb3AiOjAuMCwiTGVmdCI6MC4wLCJSaWdodCI6MC4wLCJCb3R0b20iOjAuMH0sIlBhZGRpbmciOnsiJGlkIjoiMjk3OCIsIlRvcCI6MC4wLCJMZWZ0IjowLjAsIlJpZ2h0IjowLjAsIkJvdHRvbSI6MC4wfSwiQmFja2dyb3VuZCI6eyIkaWQiOiIyOTc5IiwiQ29sb3IiOnsiJGlkIjoiMjk4MCIsIkEiOjI1NSwiUiI6MjMzLCJHIjoxMTMsIkIiOjUwfX0sIklzVmlzaWJsZSI6dHJ1ZSwiV2lkdGgiOjEyLjAsIkhlaWdodCI6MTQuMCwiQm9yZGVyU3R5bGUiOnsiJGlkIjoiMjk4MSIsIkxpbmVDb2xvciI6eyIkaWQiOiIyOTgyIiwiJHR5cGUiOiJOTFJFLkNvbW1vbi5Eb20uU29saWRDb2xvckJydXNoLCBOTFJFLkNvbW1vbiIsIkNvbG9yIjp7IiRpZCI6IjI5ODMiLCJBIjoyNTUsIlIiOjIzNCwiRyI6MjIsIkIiOjMwfX0sIkxpbmVXZWlnaHQiOjAuMCwiTGluZVR5cGUiOjAsIlBhcmVudFN0eWxlIjpudWxsfSwiUGFyZW50U3R5bGUiOm51bGx9LCJUaXRsZVN0eWxlIjp7IiRpZCI6IjI5ODQiLCJGb250U2V0dGluZ3MiOnsiJGlkIjoiMjk4NSIsIkZvbnRTaXplIjoxMSwiRm9udE5hbWUiOiJDYWxpYnJpIiwiSXNCb2xkIjpmYWxzZSwiSXNJdGFsaWMiOmZhbHNlLCJJc1VuZGVybGluZWQiOmZhbHNlLCJQYXJlbnRTdHlsZSI6bnVsbH0sIkF1dG9TaXplIjoyLCJGb3JlZ3JvdW5kIjp7IiRpZCI6IjI5ODYiLCJDb2xvciI6eyIkaWQiOiIyOTg3IiwiQSI6MjU1LCJSIjowLCJHIjowLCJCIjowfX0sIk1heFdpZHRoIjo1Ni40MjQwMTUwNDUxNjYwMTYsIk1heEhlaWdodCI6IkluZmluaXR5IiwiU21hcnRGb3JlZ3JvdW5kSXNBY3RpdmUiOmZhbHNlLCJIb3Jpem9udGFsQWxpZ25tZW50IjoxLCJWZXJ0aWNhbEFsaWdubWVudCI6MSwiU21hcnRGb3JlZ3JvdW5kIjpudWxsLCJCYWNrZ3JvdW5kRmlsbFR5cGUiOjAsIk1hcmdpbiI6eyIkaWQiOiIyOTg4IiwiVG9wIjowLjAsIkxlZnQiOjAuMCwiUmlnaHQiOjAuMCwiQm90dG9tIjowLjB9LCJQYWRkaW5nIjp7IiRpZCI6IjI5ODkiLCJUb3AiOjAuMCwiTGVmdCI6MC4wLCJSaWdodCI6MC4wLCJCb3R0b20iOjAuMH0sIkJhY2tncm91bmQiOnsiJGlkIjoiMjk5MCIsIkNvbG9yIjp7IiRpZCI6IjI5OTEiLCJBIjowLCJSIjoyNTUsIkciOjI1NSwiQiI6MjU1fX0sIklzVmlzaWJsZSI6dHJ1ZSwiV2lkdGgiOjAuMCwiSGVpZ2h0IjowLjAsIkJvcmRlclN0eWxlIjp7IiRpZCI6IjI5OTIiLCJMaW5lQ29sb3IiOm51bGwsIkxpbmVXZWlnaHQiOjAuMCwiTGluZVR5cGUiOjAsIlBhcmVudFN0eWxlIjpudWxsfSwiUGFyZW50U3R5bGUiOm51bGx9LCJEYXRlU3R5bGUiOnsiJGlkIjoiMjk5MyIsIkZvbnRTZXR0aW5ncyI6eyIkaWQiOiIyOTk0IiwiRm9udFNpemUiOjEwLCJGb250TmFtZSI6IkNhbGlicmkiLCJJc0JvbGQiOmZhbHNlLCJJc0l0YWxpYyI6ZmFsc2UsIklzVW5kZXJsaW5lZCI6ZmFsc2UsIlBhcmVudFN0eWxlIjpudWxsfSwiQXV0b1NpemUiOjAsIkZvcmVncm91bmQiOnsiJGlkIjoiMjk5NSIsIkNvbG9yIjp7IiRpZCI6IjI5OTYiLCJBIjoyNTUsIlIiOjIzMywiRyI6MTEzLCJCIjo1MH19LCJNYXhXaWR0aCI6MjAwLjAsIk1heEhlaWdodCI6IkluZmluaXR5IiwiU21hcnRGb3JlZ3JvdW5kSXNBY3RpdmUiOmZhbHNlLCJIb3Jpem9udGFsQWxpZ25tZW50IjoxLCJWZXJ0aWNhbEFsaWdubWVudCI6MSwiU21hcnRGb3JlZ3JvdW5kIjpudWxsLCJCYWNrZ3JvdW5kRmlsbFR5cGUiOjAsIk1hcmdpbiI6eyIkaWQiOiIyOTk3IiwiVG9wIjowLjAsIkxlZnQiOjAuMCwiUmlnaHQiOjAuMCwiQm90dG9tIjowLjB9LCJQYWRkaW5nIjp7IiRpZCI6IjI5OTgiLCJUb3AiOjAuMCwiTGVmdCI6MC4wLCJSaWdodCI6MC4wLCJCb3R0b20iOjAuMH0sIkJhY2tncm91bmQiOnsiJGlkIjoiMjk5OSIsIkNvbG9yIjp7IiRpZCI6IjMwMDAiLCJBIjowLCJSIjoyNTUsIkciOjI1NSwiQiI6MjU1fX0sIklzVmlzaWJsZSI6dHJ1ZSwiV2lkdGgiOjAuMCwiSGVpZ2h0IjowLjAsIkJvcmRlclN0eWxlIjp7IiRpZCI6IjMwMDEiLCJMaW5lQ29sb3IiOm51bGwsIkxpbmVXZWlnaHQiOjAuMCwiTGluZVR5cGUiOjAsIlBhcmVudFN0eWxlIjpudWxsfSwiUGFyZW50U3R5bGUiOm51bGx9LCJEYXRlRm9ybWF0Ijp7IiRpZCI6IjMwMD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AwMyIsIkZvcm1hdCI6MCwiSXNWaXNpYmxlIjpmYWxzZSwiTGFzdEtub3duVmlzaWJpbGl0eVN0YXRlIjpmYWxzZX0sIklzVmlzaWJsZSI6dHJ1ZSwiUGFyZW50U3R5bGUiOm51bGx9LCJJbmRleCI6MSwiUGVyY2VudGFnZUNvbXBsZXRlIjowLjAsIlBvc2l0aW9uIjp7IlJhdGlvIjowLjE4MTcyNjMwNzMzOTEzODQ0LCJJc0N1c3RvbSI6ZmFsc2V9LCJEYXRlRm9ybWF0Ijp7IiRyZWYiOiIzMDAyIn0sIldlZWtOdW1iZXJpbmciOnsiJGlkIjoiMzAwNCIsIkZvcm1hdCI6MCwiSXNWaXNpYmxlIjpmYWxzZSwiTGFzdEtub3duVmlzaWJpbGl0eVN0YXRlIjpmYWxzZX0sIkJhc2VsaW5lRGF0YSI6eyIkaWQiOiIzMDA1IiwiRGF0ZSI6IjIwMjUtMTItMjJUMjM6NTk6MDAifSwiUmVsYXRlZFRhc2tJZCI6IjAwMDAwMDAwLTAwMDAtMDAwMC0wMDAwLTAwMDAwMDAwMDAwMCIsIklkIjoiY2ZiMjIwNDktZjc4Ny00ZWUwLWJkYzEtNmRhZWNjMjI4NWNiIiwiSW1wb3J0SWQiOiIiLCJUaXRsZSI6IkZpcnN0IGluc3BlY3Rpb24iLCJOb3RlIjpudWxsLCJIeXBlcmxpbmsiOnsiJGlkIjoiMzAwNiIsIkFkZHJlc3MiOiIiLCJTdWJBZGRyZXNzIjoiIn0sIklzQ2hhbmdlZCI6ZmFsc2UsIklzTmV3IjpmYWxzZX0seyIkaWQiOiIzMDA3IiwiRGF0ZSI6IjIwMjYtMDEtMTZUMjM6NTk6MDAiLCJTdHlsZSI6eyIkaWQiOiIzMDA4IiwiU2hhcGUiOjExLCJDb25uZWN0b3JNYXJnaW4iOnsiJGlkIjoiMzAwOSIsIlRvcCI6MC4wLCJMZWZ0IjoyLjAsIlJpZ2h0IjoyLjAsIkJvdHRvbSI6MC4wfSwiQ29ubmVjdG9yU3R5bGUiOnsiJGlkIjoiMzAxMCIsIkxpbmVDb2xvciI6eyIkaWQiOiIzMDExIiwiJHR5cGUiOiJOTFJFLkNvbW1vbi5Eb20uU29saWRDb2xvckJydXNoLCBOTFJFLkNvbW1vbiIsIkNvbG9yIjp7IiRpZCI6IjMwMTIiLCJBIjoxMjcsIlIiOjEzNSwiRyI6MjAyLCJCIjo3MX19LCJMaW5lV2VpZ2h0IjoxLjAsIkxpbmVUeXBlIjowLCJQYXJlbnRTdHlsZSI6bnVsbH0sIklzQmVsb3dUaW1lYmFuZCI6ZmFsc2UsIlBvc2l0aW9uT25UYXNrIjowLCJIaWRlRGF0ZSI6ZmFsc2UsIlNoYXBlU2l6ZSI6MCwiU3BhY2luZyI6MC4wLCJQYWRkaW5nIjp7IiRpZCI6IjMwMTMiLCJUb3AiOjUuMCwiTGVmdCI6My4wLCJSaWdodCI6MC4wLCJCb3R0b20iOjIuMH0sIlNoYXBlU3R5bGUiOnsiJGlkIjoiMzAxNCIsIk1hcmdpbiI6eyIkaWQiOiIzMDE1IiwiVG9wIjowLjAsIkxlZnQiOjAuMCwiUmlnaHQiOjAuMCwiQm90dG9tIjowLjB9LCJQYWRkaW5nIjp7IiRpZCI6IjMwMTYiLCJUb3AiOjAuMCwiTGVmdCI6MC4wLCJSaWdodCI6MC4wLCJCb3R0b20iOjAuMH0sIkJhY2tncm91bmQiOnsiJGlkIjoiMzAxNyIsIkNvbG9yIjp7IiRpZCI6IjMwMTgiLCJBIjoyNTUsIlIiOjEzNSwiRyI6MjAyLCJCIjo3MX19LCJJc1Zpc2libGUiOnRydWUsIldpZHRoIjoxMi4wLCJIZWlnaHQiOjE0LjAsIkJvcmRlclN0eWxlIjp7IiRpZCI6IjMwMTkiLCJMaW5lQ29sb3IiOnsiJGlkIjoiMzAyMCIsIiR0eXBlIjoiTkxSRS5Db21tb24uRG9tLlNvbGlkQ29sb3JCcnVzaCwgTkxSRS5Db21tb24iLCJDb2xvciI6eyIkaWQiOiIzMDIxIiwiQSI6MjU1LCJSIjoyMzQsIkciOjIyLCJCIjozMH19LCJMaW5lV2VpZ2h0IjowLjAsIkxpbmVUeXBlIjowLCJQYXJlbnRTdHlsZSI6bnVsbH0sIlBhcmVudFN0eWxlIjpudWxsfSwiVGl0bGVTdHlsZSI6eyIkaWQiOiIzMDIyIiwiRm9udFNldHRpbmdzIjp7IiRpZCI6IjMwMjMiLCJGb250U2l6ZSI6MTEsIkZvbnROYW1lIjoiQ2FsaWJyaSIsIklzQm9sZCI6ZmFsc2UsIklzSXRhbGljIjpmYWxzZSwiSXNVbmRlcmxpbmVkIjpmYWxzZSwiUGFyZW50U3R5bGUiOm51bGx9LCJBdXRvU2l6ZSI6MiwiRm9yZWdyb3VuZCI6eyIkaWQiOiIzMDI0IiwiQ29sb3IiOnsiJGlkIjoiMzAyNSIsIkEiOjI1NSwiUiI6MCwiRyI6MCwiQiI6MH19LCJNYXhXaWR0aCI6ODkuNTg0MjUxNDAzODA4NiwiTWF4SGVpZ2h0IjoiSW5maW5pdHkiLCJTbWFydEZvcmVncm91bmRJc0FjdGl2ZSI6ZmFsc2UsIkhvcml6b250YWxBbGlnbm1lbnQiOjEsIlZlcnRpY2FsQWxpZ25tZW50IjoxLCJTbWFydEZvcmVncm91bmQiOm51bGwsIkJhY2tncm91bmRGaWxsVHlwZSI6MCwiTWFyZ2luIjp7IiRpZCI6IjMwMjYiLCJUb3AiOjAuMCwiTGVmdCI6MC4wLCJSaWdodCI6MC4wLCJCb3R0b20iOjAuMH0sIlBhZGRpbmciOnsiJGlkIjoiMzAyNyIsIlRvcCI6MC4wLCJMZWZ0IjowLjAsIlJpZ2h0IjowLjAsIkJvdHRvbSI6MC4wfSwiQmFja2dyb3VuZCI6eyIkaWQiOiIzMDI4IiwiQ29sb3IiOnsiJGlkIjoiMzAyOSIsIkEiOjAsIlIiOjI1NSwiRyI6MjU1LCJCIjoyNTV9fSwiSXNWaXNpYmxlIjp0cnVlLCJXaWR0aCI6MC4wLCJIZWlnaHQiOjAuMCwiQm9yZGVyU3R5bGUiOnsiJGlkIjoiMzAzMCIsIkxpbmVDb2xvciI6bnVsbCwiTGluZVdlaWdodCI6MC4wLCJMaW5lVHlwZSI6MCwiUGFyZW50U3R5bGUiOm51bGx9LCJQYXJlbnRTdHlsZSI6bnVsbH0sIkRhdGVTdHlsZSI6eyIkaWQiOiIzMDMxIiwiRm9udFNldHRpbmdzIjp7IiRpZCI6IjMwMzIiLCJGb250U2l6ZSI6MTAsIkZvbnROYW1lIjoiQ2FsaWJyaSIsIklzQm9sZCI6ZmFsc2UsIklzSXRhbGljIjpmYWxzZSwiSXNVbmRlcmxpbmVkIjpmYWxzZSwiUGFyZW50U3R5bGUiOm51bGx9LCJBdXRvU2l6ZSI6MCwiRm9yZWdyb3VuZCI6eyIkaWQiOiIzMDMzIiwiQ29sb3IiOnsiJGlkIjoiMzAzNCIsIkEiOjI1NSwiUiI6MjMzLCJHIjoxMTMsIkIiOjUwfX0sIk1heFdpZHRoIjoyMDAuMCwiTWF4SGVpZ2h0IjoiSW5maW5pdHkiLCJTbWFydEZvcmVncm91bmRJc0FjdGl2ZSI6ZmFsc2UsIkhvcml6b250YWxBbGlnbm1lbnQiOjEsIlZlcnRpY2FsQWxpZ25tZW50IjoxLCJTbWFydEZvcmVncm91bmQiOm51bGwsIkJhY2tncm91bmRGaWxsVHlwZSI6MCwiTWFyZ2luIjp7IiRpZCI6IjMwMzUiLCJUb3AiOjAuMCwiTGVmdCI6MC4wLCJSaWdodCI6MC4wLCJCb3R0b20iOjAuMH0sIlBhZGRpbmciOnsiJGlkIjoiMzAzNiIsIlRvcCI6MC4wLCJMZWZ0IjowLjAsIlJpZ2h0IjowLjAsIkJvdHRvbSI6MC4wfSwiQmFja2dyb3VuZCI6eyIkaWQiOiIzMDM3IiwiQ29sb3IiOnsiJGlkIjoiMzAzOCIsIkEiOjAsIlIiOjI1NSwiRyI6MjU1LCJCIjoyNTV9fSwiSXNWaXNpYmxlIjp0cnVlLCJXaWR0aCI6MC4wLCJIZWlnaHQiOjAuMCwiQm9yZGVyU3R5bGUiOnsiJGlkIjoiMzAzOSIsIkxpbmVDb2xvciI6bnVsbCwiTGluZVdlaWdodCI6MC4wLCJMaW5lVHlwZSI6MCwiUGFyZW50U3R5bGUiOm51bGx9LCJQYXJlbnRTdHlsZSI6bnVsbH0sIkRhdGVGb3JtYXQiOnsiJGlkIjoiMzA0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QxIiwiRm9ybWF0IjowLCJJc1Zpc2libGUiOmZhbHNlLCJMYXN0S25vd25WaXNpYmlsaXR5U3RhdGUiOmZhbHNlfSwiSXNWaXNpYmxlIjp0cnVlLCJQYXJlbnRTdHlsZSI6bnVsbH0sIkluZGV4IjoyLCJQZXJjZW50YWdlQ29tcGxldGUiOm51bGwsIlBvc2l0aW9uIjp7IlJhdGlvIjowLjAsIklzQ3VzdG9tIjpmYWxzZX0sIkRhdGVGb3JtYXQiOnsiJHJlZiI6IjMwNDAifSwiV2Vla051bWJlcmluZyI6eyIkaWQiOiIzMDQyIiwiRm9ybWF0IjowLCJJc1Zpc2libGUiOmZhbHNlLCJMYXN0S25vd25WaXNpYmlsaXR5U3RhdGUiOmZhbHNlfSwiQmFzZWxpbmVEYXRhIjp7IiRpZCI6IjMwNDMiLCJEYXRlIjoiMjAyNi0wMS0xNlQyMzo1OTowMCJ9LCJSZWxhdGVkVGFza0lkIjoiMDAwMDAwMDAtMDAwMC0wMDAwLTAwMDAtMDAwMDAwMDAwMDAwIiwiSWQiOiJmYzYyYmEwZC1hNzRkLTRmYzQtOWZhMi0zMzNlMzU2ZWFkNTIiLCJJbXBvcnRJZCI6IiIsIlRpdGxlIjoiRmluYWwgd2Fsa3Rocm91Z2ggYW5kIGFwcHJvdmFsIiwiTm90ZSI6bnVsbCwiSHlwZXJsaW5rIjp7IiRpZCI6IjMwNDQiLCJBZGRyZXNzIjoiIiwiU3ViQWRkcmVzcyI6IiJ9LCJJc0NoYW5nZWQiOmZhbHNlLCJJc05ldyI6ZmFsc2V9XSwiVGFza3MiOltdLCJTd2ltbGFuZXMiOltdLCJNc1Byb2plY3RJdGVtc1RyZWUiOnsiJGlkIjoiMzA0NSIsIlJvb3QiOnsiSW1wb3J0SWQiOm51bGwsIklzSW1wb3J0ZWQiOmZhbHNlLCJDaGlsZHJlbiI6W119fSwiTWV0YWRhdGEiOnsiJGlkIjoiMzA0NiIsIlNvdXJjZVRoZW1lIjoie1wiJGlkXCI6XCIxXCIsXCJJZFwiOlwiM2MzMDYzN2QtYTcxNy00ZTMyLTk1NmQtM2RjNDU4NWZkY2Q3XCIsXCJDYXRlZ29yeVwiOjEsXCJDdWx0dXJlSW5mb05hbWVcIjpcImVuLVVTXCIsXCJWZXJzaW9uXCI6e1wiJGlkXCI6XCIyXCIsXCJUaGVtZURvbVZlcnNpb25cIjpcIjIuMC4wXCJ9LFwiU3R5bGVcIjp7XCIkaWRcIjpcIjNcIixcIlRpbWViYW5kU3R5bGVcIjp7XCIkaWRcIjpcIjRcIixcIlJpZ2h0RW5kQ2Fwc1N0eWxlXCI6e1wiJGlkXCI6XCI1XCIsXCJGb250U2V0dGluZ3NcIjp7XCIkaWRcIjpcIjZcIixcIkZvbnRTaXplXCI6MTgsXCJGb250TmFtZVwiOlwiQ2FsaWJyaVwiLFwiSXNCb2xkXCI6dHJ1ZSxcIklzSXRhbGljXCI6ZmFsc2UsXCJJc1VuZGVybGluZWRcIjpmYWxzZX0sXCJGb3JlZ3JvdW5kXCI6e1wiJGlkXCI6XCI3XCIsXCJDb2xvclwiOntcIiRpZFwiOlwiOFwiLFwiQVwiOjI1NSxcIlJcIjoyMzMsXCJHXCI6MTEzLFwiQlwiOjUwfX0sXCJIb3Jpem9udGFsQWxpZ25tZW50XCI6MCxcIklzVmlzaWJsZVwiOnRydW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MjM3LFwiR1wiOjEyNSxcIkJcIjo0OX19LFwiSG9yaXpvbnRhbEFsaWdubWVudFwiOjAsXCJJc1Zpc2libGVcIjpmYWxzZX0sXCJUb2RheU1hcmtlclN0eWxlXCI6e1wiJGlkXCI6XCIxM1wiLFwiVG9kYXlUZXh0U3R5bGVcIjp7XCIkaWRcIjpcIjE0XCIsXCJGb250U2V0dGluZ3NcIjp7XCIkaWRcIjpcIjE1XCIsXCJGb250U2l6ZVwiOjEy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dHJ1ZX0sXCJUb2RheU1hcmtlclNoYXBlU3R5bGVcIjp7XCIkaWRcIjpcIjE4XCIsXCJNYXJnaW5cIjp7XCIkaWRcIjpcIjE5XCIsXCJUb3BcIjowLjAsXCJMZWZ0XCI6MC4wLFwiUmlnaHRcIjowLjAsXCJCb3R0b21cIjowLjB9LFwiUGFkZGluZ1wiOntcIiRpZFwiOlwiMjBcIixcIlRvcFwiOjAuMCxcIkxlZnRcIjowLjAsXCJSaWdodFwiOjAuMCxcIkJvdHRvbVwiOjAuMH0sXCJCYWNrZ3JvdW5kXCI6e1wiJGlkXCI6XCIyMVwiLFwiQ29sb3JcIjp7XCIkaWRcIjpcIjIyXCIsXCJBXCI6MjU1LFwiUlwiOjI1NSxcIkdcIjowLFwiQlwiOjB9fSxcIklzVmlzaWJsZVwiOnRydWUsXCJXaWR0aFwiOjAuMCxcIkhlaWdodFwiOjAuMCxcIkJvcmRlclN0eWxlXCI6bnVsbH0sXCJUb2RheU1hcmtlclBvc2l0aW9uXCI6MyxcIklzVmlzaWJsZVwiOnRydWV9LFwiU2NhbGVTdHlsZVwiOntcIiRpZFwiOlwiMjNcIixcIlNob3dTZWdtZW50U2VwYXJhdG9yc1wiOnRydWUsXCJTZWdtZW50U2VwYXJhdG9yT3BhY2l0eVwiOjMwLFwiU2hhcGVcIjozLFwiU2VnbWVudFRleHRTdHlsZVwiOntcIiRpZFwiOlwiMjRcIixcIkZvbnRTZXR0aW5nc1wiOntcIiRpZFwiOlwiMjVcIixcIkZvbnRTaXplXCI6MTIsXCJGb250TmFtZVwiOlwiQ2FsaWJyaVwiLFwiSXNCb2xkXCI6ZmFsc2UsXCJJc0l0YWxpY1wiOmZhbHNlLFwiSXNVbmRlcmxpbmVkXCI6ZmFsc2V9LFwiRm9yZWdyb3VuZFwiOntcIiRpZFwiOlwiMjZcIixcIkNvbG9yXCI6e1wiJGlkXCI6XCIyN1wiLFwiQVwiOjI1NSxcIlJcIjoyMzIsXCJHXCI6MjMyLFwiQlwiOjIzMn19LFwiSG9yaXpvbnRhbEFsaWdubWVudFwiOjAsXCJJc1Zpc2libGVcIjp0cnVlfSxcIlNoYXBlU3R5bGVcIjp7XCIkaWRcIjpcIjI4XCIsXCJNYXJnaW5cIjp7XCIkaWRcIjpcIjI5XCIsXCJUb3BcIjowLjAsXCJMZWZ0XCI6MTAuMCxcIlJpZ2h0XCI6MTAuMCxcIkJvdHRvbVwiOjAuMH0sXCJQYWRkaW5nXCI6e1wiJGlkXCI6XCIzMFwiLFwiVG9wXCI6MC4wLFwiTGVmdFwiOjAuMCxcIlJpZ2h0XCI6MC4wLFwiQm90dG9tXCI6MC4wfSxcIkJhY2tncm91bmRcIjp7XCIkaWRcIjpcIjMxXCIsXCJDb2xvclwiOntcIiRpZFwiOlwiMzJcIixcIkFcIjoyNTUsXCJSXCI6MTQsXCJHXCI6NDAsXCJCXCI6NjV9fSxcIklzVmlzaWJsZVwiOnRydWUsXCJXaWR0aFwiOjg1OC4wLFwiSGVpZ2h0XCI6MjAuMCxcIkJvcmRlclN0eWxlXCI6e1wiJGlkXCI6XCIzM1wiLFwiTGluZVN0eWxlXCI6e1wiJGlkXCI6XCIzNFwiLFwiTGluZUNvbG9yXCI6e1wiJGlkXCI6XCIzNVwiLFwiQ29sb3JcIjp7XCIkaWRcIjpcIjM2XCIsXCJBXCI6MjU1LFwiUlwiOjI1NSxcIkdcIjowLFwiQlwiOjB9fSxcIkxpbmVXZWlnaHRcIjowLjAsXCJMaW5lVHlwZVwiOjB9LFwiSXNWaXNpYmxlXCI6ZmFsc2V9fX0sXCJFbGFwc2VkVGltZVN0eWxlXCI6e1wiJGlkXCI6XCIzN1wiLFwiRWxhcHNlZFRpbWVCYWNrZ3JvdW5kXCI6e1wiJGlkXCI6XCIzOFwiLFwiQ29sb3JcIjp7XCIkaWRcIjpcIjM5XCIsXCJBXCI6MTkxLFwiUlwiOjI1NSxcIkdcIjowLFwiQlwiOjB9fSxcIkVsYXBzZWRUaW1lRm9ybWF0XCI6MSxcIklzVmlzaWJsZVwiOnRydWV9LFwiTWFyZ2luXCI6e1wiJGlkXCI6XCI0MFwiLFwiVG9wXCI6MC4wLFwiTGVmdFwiOjEwLjAsXCJSaWdodFwiOjEwLjAsXCJCb3R0b21cIjowLjB9LFwiUGFkZGluZ1wiOntcIiRpZFwiOlwiNDFcIixcIlRvcFwiOjAuMCxcIkxlZnRcIjowLjAsXCJSaWdodFwiOjAuMCxcIkJvdHRvbVwiOjAuMH0sXCJCYWNrZ3JvdW5kXCI6e1wiJGlkXCI6XCI0MlwiLFwiQ29sb3JcIjp7XCIkaWRcIjpcIjQzXCIsXCJBXCI6MjU1LFwiUlwiOjQ3LFwiR1wiOjU0LFwiQlwiOjE1M319LFwiSXNWaXNpYmxlXCI6ZmFsc2UsXCJXaWR0aFwiOjAuMCxcIkhlaWdodFwiOjAuMCxcIkJvcmRlclN0eWxlXCI6bnVsbH0sXCJUYXNrU3R5bGVcIjp7XCIkaWRcIjpcIjQ0XCIsXCJTaGFwZVwiOjMsXCJTaGFwZVRoaWNrbmVzc1wiOjAsXCJEdXJhdGlvbkZvcm1hdFwiOjAsXCJQZXJjZW50YWdlQ29tcGxldGVUZXh0U3R5bGVcIjp7XCIkaWRcIjpcIjQ1XCIsXCJGb250U2V0dGluZ3NcIjp7XCIkaWRcIjpcIjQ2XCIsXCJGb250U2l6ZVwiOjEwLFwiRm9udE5hbWVcIjpcIkNhbGlicmlcIixcIklzQm9sZFwiOmZhbHNlLFwiSXNJdGFsaWNcIjpmYWxzZSxcIklzVW5kZXJsaW5lZFwiOmZhbHNlfSxcIkZvcmVncm91bmRcIjp7XCIkaWRcIjpcIjQ3XCIsXCJDb2xvclwiOntcIiRpZFwiOlwiNDhcIixcIkFcIjoyNTUsXCJSXCI6MjMyLFwiR1wiOjIzMixcIkJcIjoyMzJ9fSxcIkhvcml6b250YWxBbGlnbm1lbnRcIjoxLFwiSXNWaXNpYmxlXCI6dHJ1ZX0sXCJQZXJjZW50YWdlQ29tcGxldGVIaWdobGlnaHRTdHlsZVwiOntcIiRpZFwiOlwiNDlcIixcIkJhY2tncm91bmRcIjp7XCIkaWRcIjpcIjUwXCIsXCJDb2xvclwiOntcIiRpZFwiOlwiNTFcIixcIkFcIjo4OSxcIlJcIjowLFwiR1wiOjAsXCJCXCI6MH19fSxcIkR1cmF0aW9uU3R5bGVcIjp7XCIkaWRcIjpcIjUyXCIsXCJGb250U2V0dGluZ3NcIjp7XCIkaWRcIjpcIjUzXCIsXCJGb250U2l6ZVwiOjEwLFwiRm9udE5hbWVcIjpcIkNhbGlicmlcIixcIklzQm9sZFwiOmZhbHNlLFwiSXNJdGFsaWNcIjpmYWxzZSxcIklzVW5kZXJsaW5lZFwiOmZhbHNlfSxcIkZvcmVncm91bmRcIjp7XCIkaWRcIjpcIjU0XCIsXCJDb2xvclwiOntcIiRpZFwiOlwiNTVcIixcIkFcIjoyNTUsXCJSXCI6MjM3LFwiR1wiOjEyNSxcIkJcIjo0OX19LFwiSG9yaXpvbnRhbEFsaWdubWVudFwiOjAsXCJJc1Zpc2libGVcIjpmYWxzZX0sXCJIb3Jpem9udGFsQ29ubmVjdG9yU3R5bGVcIjp7XCIkaWRcIjpcIjU2XCIsXCJMaW5lU3R5bGVcIjp7XCIkaWRcIjpcIjU3XCIsXCJMaW5lQ29sb3JcIjp7XCIkaWRcIjpcIjU4XCIsXCJDb2xvclwiOntcIiRpZFwiOlwiNTlcIixcIkFcIjo1MSxcIlJcIjoyMSxcIkdcIjo5NixcIkJcIjoxMzB9fSxcIkxpbmVXZWlnaHRcIjoxLjAsXCJMaW5lVHlwZVwiOjB9LFwiSXNWaXNpYmxlXCI6dHJ1ZX0sXCJWZXJ0aWNhbENvbm5lY3RvclN0eWxlXCI6e1wiJGlkXCI6XCI2MFwiLFwiTGluZVN0eWxlXCI6e1wiJGlkXCI6XCI2MVwiLFwiTGluZUNvbG9yXCI6e1wiJGlkXCI6XCI2MlwiLFwiQ29sb3JcIjp7XCIkaWRcIjpcIjYzXCIsXCJBXCI6NTEsXCJSXCI6MjEsXCJHXCI6OTYsXCJCXCI6MTMwfX0sXCJMaW5lV2VpZ2h0XCI6MS4wLFwiTGluZVR5cGVcIjowfSxcIklzVmlzaWJsZVwiOmZhbHNlfSxcIk1hcmdpblwiOntcIiRpZFwiOlwiNjRcIixcIlRvcFwiOjAuMCxcIkxlZnRcIjowLjAsXCJSaWdodFwiOjAuMCxcIkJvdHRvbVwiOjAuMH0sXCJTdGFydERhdGVQb3NpdGlvblwiOjQsXCJFbmREYXRlUG9zaXRpb25cIjo0LFwiVGl0bGVQb3NpdGlvblwiOjMsXCJEdXJhdGlvblBvc2l0aW9uXCI6MCxcIlBlcmNlbnRhZ2VDb21wbGV0ZWRQb3NpdGlvblwiOjIsXCJTcGFjaW5nXCI6MyxcIklzQmVsb3dUaW1lYmFuZFwiOmZhbHNlLFwiQmFzZWxpbmVTdHlsZVwiOntcIiRpZFwiOlwiNjVcIixcIkJhc2VsaW5lU2hhcGVTdHlsZVwiOntcIiRpZFwiOlwiNjZcIixcIk1hcmdpblwiOntcIiRpZFwiOlwiNjdcIixcIlRvcFwiOjAuMCxcIkxlZnRcIjowLjAsXCJSaWdodFwiOjAuMCxcIkJvdHRvbVwiOjAuMH0sXCJQYWRkaW5nXCI6e1wiJGlkXCI6XCI2OFwiLFwiVG9wXCI6MC4wLFwiTGVmdFwiOjAuMCxcIlJpZ2h0XCI6MC4wLFwiQm90dG9tXCI6MC4wfSxcIkJhY2tncm91bmRcIjp7XCIkaWRcIjpcIjY5XCIsXCJDb2xvclwiOntcIiRpZFwiOlwiNzBcIixcIkFcIjoxNTMsXCJSXCI6MCxcIkdcIjowLFwiQlwiOjB9fSxcIklzVmlzaWJsZVwiOmZhbHNlLFwiV2lkdGhcIjowLjAsXCJIZWlnaHRcIjowLjAsXCJCb3JkZXJTdHlsZVwiOntcIiRpZFwiOlwiNzFcIixcIkxpbmVTdHlsZVwiOntcIiRpZFwiOlwiNzJcIixcIkxpbmVDb2xvclwiOntcIiRpZFwiOlwiNzNcIixcIkNvbG9yXCI6e1wiJGlkXCI6XCI3NFwiLFwiQVwiOjI1NSxcIlJcIjoyNTUsXCJHXCI6MCxcIkJcIjowfX0sXCJMaW5lV2VpZ2h0XCI6Mi4wLFwiTGluZVR5cGVcIjowfSxcIklzVmlzaWJsZVwiOmZhbHNlfX19LFwiU2hhcGVTdHlsZVwiOntcIiRpZFwiOlwiNzVcIixcIk1hcmdpblwiOntcIiRpZFwiOlwiNzZcIixcIlRvcFwiOjAuMCxcIkxlZnRcIjo0LjAsXCJSaWdodFwiOjQuMCxcIkJvdHRvbVwiOjAuMH0sXCJQYWRkaW5nXCI6e1wiJGlkXCI6XCI3N1wiLFwiVG9wXCI6MC4wLFwiTGVmdFwiOjAuMCxcIlJpZ2h0XCI6MC4wLFwiQm90dG9tXCI6MC4wfSxcIkJhY2tncm91bmRcIjp7XCIkaWRcIjpcIjc4XCIsXCJDb2xvclwiOntcIiRpZFwiOlwiNzlcIixcIkFcIjoyNTUsXCJSXCI6MjEsXCJHXCI6OTYsXCJCXCI6MTMwfX0sXCJJc1Zpc2libGVcIjp0cnVlLFwiV2lkdGhcIjowLjAsXCJIZWlnaHRcIjoxMC4wLFwiQm9yZGVyU3R5bGVcIjp7XCIkaWRcIjpcIjgwXCIsXCJMaW5lU3R5bGVcIjp7XCIkaWRcIjpcIjgxXCIsXCJMaW5lQ29sb3JcIjp7XCIkaWRcIjpcIjgyXCIsXCJDb2xvclwiOntcIiRpZFwiOlwiODNcIixcIkFcIjoyNTUsXCJSXCI6MjM0LFwiR1wiOjIyLFwiQlwiOjMwfX0sXCJMaW5lV2VpZ2h0XCI6Mi4wLFwiTGluZVR5cGVcIjowfSxcIklzVmlzaWJsZVwiOmZhbHNlfX0sXCJUaXRsZVN0eWxlXCI6e1wiJGlkXCI6XCI4NFwiLFwiRm9udFNldHRpbmdzXCI6e1wiJGlkXCI6XCI4NVwiLFwiRm9udFNpemVcIjoxMSxcIkZvbnROYW1lXCI6XCJDYWxpYnJpXCIsXCJJc0JvbGRcIjpmYWxzZSxcIklzSXRhbGljXCI6ZmFsc2UsXCJJc1VuZGVybGluZWRcIjpmYWxzZX0sXCJGb3JlZ3JvdW5kXCI6e1wiJGlkXCI6XCI4NlwiLFwiQ29sb3JcIjp7XCIkaWRcIjpcIjg3XCIsXCJBXCI6MjU1LFwiUlwiOjAsXCJHXCI6MCxcIkJcIjowfX0sXCJIb3Jpem9udGFsQWxpZ25tZW50XCI6MixcIklzVmlzaWJsZVwiOnRydWV9LFwiRGF0ZVN0eWxlXCI6e1wiJGlkXCI6XCI4OFwiLFwiRm9udFNldHRpbmdzXCI6e1wiJGlkXCI6XCI4OVwiLFwiRm9udFNpemVcIjoxMCxcIkZvbnROYW1lXCI6XCJDYWxpYnJpXCIsXCJJc0JvbGRcIjpmYWxzZSxcIklzSXRhbGljXCI6ZmFsc2UsXCJJc1VuZGVybGluZWRcIjpmYWxzZX0sXCJGb3JlZ3JvdW5kXCI6e1wiJGlkXCI6XCI5MFwiLFwiQ29sb3JcIjp7XCIkaWRcIjpcIjkxXCIsXCJBXCI6MjU1LFwiUlwiOjE0LFwiR1wiOjQwLFwiQlwiOjY1fX0sXCJIb3Jpem9udGFsQWxpZ25tZW50XCI6MCxcIklzVmlzaWJsZVwiOnRydWV9LFwiRGF0ZUZvcm1hdFwiOntcIiRpZFwiOlwiOT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OTNcIixcIkZvcm1hdFwiOjAsXCJJc1Zpc2libGVcIjpmYWxzZSxcIkxhc3RLbm93blZpc2liaWxpdHlTdGF0ZVwiOmZhbHNlfX0sXCJNaWxlc3RvbmVTdHlsZVwiOntcIiRpZFwiOlwiOTRcIixcIlNoYXBlXCI6MixcIklzQmVsb3dUaW1lYmFuZFwiOmZhbHNlLFwiU2hhcGVTaXplXCI6MSxcIlBhZGRpbmdcIjp7XCIkaWRcIjpcIjk1XCIsXCJUb3BcIjo1LjAsXCJMZWZ0XCI6My4wLFwiUmlnaHRcIjowLjAsXCJCb3R0b21cIjoyLjB9LFwiU2hhcGVTdHlsZVwiOntcIiRpZFwiOlwiOTZcIixcIk1hcmdpblwiOntcIiRpZFwiOlwiOTdcIixcIlRvcFwiOjAuMCxcIkxlZnRcIjowLjAsXCJSaWdodFwiOjAuMCxcIkJvdHRvbVwiOjAuMH0sXCJQYWRkaW5nXCI6e1wiJGlkXCI6XCI5OFwiLFwiVG9wXCI6MC4wLFwiTGVmdFwiOjAuMCxcIlJpZ2h0XCI6MC4wLFwiQm90dG9tXCI6MC4wfSxcIkJhY2tncm91bmRcIjp7XCIkaWRcIjpcIjk5XCIsXCJDb2xvclwiOntcIiRpZFwiOlwiMTAwXCIsXCJBXCI6MjU1LFwiUlwiOjIzMyxcIkdcIjoxMTMsXCJCXCI6NTB9fSxcIklzVmlzaWJsZVwiOnRydWUsXCJXaWR0aFwiOjE4LjAsXCJIZWlnaHRcIjoyMC4wLFwiQm9yZGVyU3R5bGVcIjp7XCIkaWRcIjpcIjEwMVwiLFwiTGluZVN0eWxlXCI6e1wiJGlkXCI6XCIxMDJcIixcIkxpbmVDb2xvclwiOntcIiRpZFwiOlwiMTAzXCIsXCJDb2xvclwiOntcIiRpZFwiOlwiMTA0XCIsXCJBXCI6MjU1LFwiUlwiOjIzNCxcIkdcIjoyMixcIkJcIjozMH19LFwiTGluZVdlaWdodFwiOjIuMCxcIkxpbmVUeXBlXCI6MH0sXCJJc1Zpc2libGVcIjpmYWxzZX19LFwiVGl0bGVTdHlsZVwiOntcIiRpZFwiOlwiMTA1XCIsXCJGb250U2V0dGluZ3NcIjp7XCIkaWRcIjpcIjEwNlwiLFwiRm9udFNpemVcIjoxMSxcIkZvbnROYW1lXCI6XCJDYWxpYnJpXCIsXCJJc0JvbGRcIjp0cnVlLFwiSXNJdGFsaWNcIjpmYWxzZSxcIklzVW5kZXJsaW5lZFwiOmZhbHNlfSxcIkZvcmVncm91bmRcIjp7XCIkaWRcIjpcIjEwN1wiLFwiQ29sb3JcIjp7XCIkaWRcIjpcIjEwOFwiLFwiQVwiOjI1NSxcIlJcIjowLFwiR1wiOjAsXCJCXCI6MH19LFwiSG9yaXpvbnRhbEFsaWdubWVudFwiOjAsXCJJc1Zpc2libGVcIjp0cnVlfSxcIkRhdGVTdHlsZVwiOntcIiRpZFwiOlwiMTA5XCIsXCJGb250U2V0dGluZ3NcIjp7XCIkaWRcIjpcIjExMFwiLFwiRm9udFNpemVcIjoxMCxcIkZvbnROYW1lXCI6XCJDYWxpYnJpXCIsXCJJc0JvbGRcIjpmYWxzZSxcIklzSXRhbGljXCI6ZmFsc2UsXCJJc1VuZGVybGluZWRcIjpmYWxzZX0sXCJGb3JlZ3JvdW5kXCI6e1wiJGlkXCI6XCIxMTFcIixcIkNvbG9yXCI6e1wiJGlkXCI6XCIxMTJcIixcIkFcIjoyNTUsXCJSXCI6MTQsXCJHXCI6NDAsXCJCXCI6NjV9fSxcIkhvcml6b250YWxBbGlnbm1lbnRcIjowLFwiSXNWaXNpYmxlXCI6dHJ1ZX0sXCJEYXRlRm9ybWF0XCI6e1wiJGlkXCI6XCIxMTNcIixcIkZvcm1hdFN0cmluZ1wiOlwiTU1NIGQsIHl5eXlcIixcIlNlcGFyYXRvclwiOlwiL1wiLFwiVXNlSW50ZXJuYXRpb25hbERhdGVGb3JtYXRcIjpmYWxzZSxcIkRhdGVJc1Zpc2libGVcIjp0cnVlLFwiVGltZUlzVmlzaWJsZVwiOmZhbHNlLFwiSG91ckRpZ2l0c1wiOjEsXCJBbVBtRGVzaWduYXRvclwiOjIsXCJUcmltMDBNaW51dGVzXCI6ZmFsc2V9LFwiV2Vla051bWJlcmluZ1wiOntcIiRpZFwiOlwiMTE0XCIsXCJGb3JtYXRcIjowLFwiSXNWaXNpYmxlXCI6ZmFsc2UsXCJMYXN0S25vd25WaXNpYmlsaXR5U3RhdGVcIjpmYWxzZX19LFwiTW90U3R5bGVcIjp7XCIkaWRcIjpcIjExNVwiLFwiU2hhcGVcIjoyLFwiU2hhcGVTaXplXCI6MSxcIkRldGFpbHNTcGFjaW5nXCI6MC4wLFwiUGFkZGluZ1wiOntcIiRpZFwiOlwiMTE2XCIsXCJUb3BcIjo1LjAsXCJMZWZ0XCI6My4wLFwiUmlnaHRcIjowLjAsXCJCb3R0b21cIjoyLjB9LFwiUG9zaXRpb25PblRhc2tcIjoxLFwiU2hhcGVTdHlsZVwiOntcIiRpZFwiOlwiMTE3XCIsXCJNYXJnaW5cIjp7XCIkaWRcIjpcIjExOFwiLFwiVG9wXCI6MC4wLFwiTGVmdFwiOjAuMCxcIlJpZ2h0XCI6MC4wLFwiQm90dG9tXCI6MC4wfSxcIlBhZGRpbmdcIjp7XCIkaWRcIjpcIjExOVwiLFwiVG9wXCI6MC4wLFwiTGVmdFwiOjAuMCxcIlJpZ2h0XCI6MC4wLFwiQm90dG9tXCI6MC4wfSxcIkJhY2tncm91bmRcIjp7XCIkaWRcIjpcIjEyMFwiLFwiQ29sb3JcIjp7XCIkaWRcIjpcIjEyMVwiLFwiQVwiOjI1NSxcIlJcIjoyMzMsXCJHXCI6MTEzLFwiQlwiOjUwfX0sXCJJc1Zpc2libGVcIjp0cnVlLFwiV2lkdGhcIjoxMy4wLFwiSGVpZ2h0XCI6MTMuMCxcIkJvcmRlclN0eWxlXCI6e1wiJGlkXCI6XCIxMjJcIixcIkxpbmVTdHlsZVwiOntcIiRpZFwiOlwiMTIzXCIsXCJMaW5lQ29sb3JcIjp7XCIkaWRcIjpcIjEyNFwiLFwiQ29sb3JcIjp7XCIkaWRcIjpcIjEyNVwiLFwiQVwiOjI1NSxcIlJcIjoyMzQsXCJHXCI6MjIsXCJCXCI6MzB9fSxcIkxpbmVXZWlnaHRcIjoyLjAsXCJMaW5lVHlwZVwiOjB9LFwiSXNWaXNpYmxlXCI6ZmFsc2V9fSxcIlRpdGxlU3R5bGVcIjp7XCIkaWRcIjpcIjEyNlwiLFwiRm9udFNldHRpbmdzXCI6e1wiJGlkXCI6XCIxMjdcIixcIkZvbnRTaXplXCI6MTEsXCJGb250TmFtZVwiOlwiQ2FsaWJyaVwiLFwiSXNCb2xkXCI6dHJ1ZSxcIklzSXRhbGljXCI6ZmFsc2UsXCJJc1VuZGVybGluZWRcIjpmYWxzZX0sXCJGb3JlZ3JvdW5kXCI6e1wiJGlkXCI6XCIxMjhcIixcIkNvbG9yXCI6e1wiJGlkXCI6XCIxMjlcIixcIkFcIjoyNTUsXCJSXCI6MCxcIkdcIjowLFwiQlwiOjB9fSxcIkhvcml6b250YWxBbGlnbm1lbnRcIjowLFwiSXNWaXNpYmxlXCI6dHJ1ZX0sXCJEYXRlU3R5bGVcIjp7XCIkaWRcIjpcIjEzMFwiLFwiRm9udFNldHRpbmdzXCI6e1wiJGlkXCI6XCIxMzFcIixcIkZvbnRTaXplXCI6MTAsXCJGb250TmFtZVwiOlwiQ2FsaWJyaVwiLFwiSXNCb2xkXCI6ZmFsc2UsXCJJc0l0YWxpY1wiOmZhbHNlLFwiSXNVbmRlcmxpbmVkXCI6ZmFsc2V9LFwiRm9yZWdyb3VuZFwiOntcIiRpZFwiOlwiMTMyXCIsXCJDb2xvclwiOntcIiRpZFwiOlwiMTMzXCIsXCJBXCI6MjU1LFwiUlwiOjE0LFwiR1wiOjQwLFwiQlwiOjY1fX0sXCJIb3Jpem9udGFsQWxpZ25tZW50XCI6MCxcIklzVmlzaWJsZVwiOnRydWV9LFwiRGF0ZUZvcm1hdFwiOntcIiRpZFwiOlwiMTM0XCIsXCJGb3JtYXRTdHJpbmdcIjpcIk1NTSBkLCB5eXl5XCIsXCJTZXBhcmF0b3JcIjpcIi9cIixcIlVzZUludGVybmF0aW9uYWxEYXRlRm9ybWF0XCI6ZmFsc2UsXCJEYXRlSXNWaXNpYmxlXCI6dHJ1ZSxcIlRpbWVJc1Zpc2libGVcIjpmYWxzZSxcIkhvdXJEaWdpdHNcIjoxLFwiQW1QbURlc2lnbmF0b3JcIjoyLFwiVHJpbTAwTWludXRlc1wiOmZhbHNlfSxcIldlZWtOdW1iZXJpbmdcIjp7XCIkaWRcIjpcIjEzNVwiLFwiRm9ybWF0XCI6MCxcIklzVmlzaWJsZVwiOmZhbHNlLFwiTGFzdEtub3duVmlzaWJpbGl0eVN0YXRlXCI6ZmFsc2V9fSxcIlN3aW1sYW5lVjJTdHlsZVwiOntcIiRpZFwiOlwiMTM2XCIsXCJTdHlsZUlkXCI6XCIzMzJjZmIxMy1iNDAxLTRlYzMtYjY1NS03Mzk2OGQwNGQ3NDlcIixcIk5hbWVcIjpcIlN3aW1sYW5lIFN0eWxlIDFcIixcIkhlYWRlclN0eWxlXCI6e1wiJGlkXCI6XCIxMzdcIixcIlRleHRTdHlsZVwiOntcIiRpZFwiOlwiMTM4XCIsXCJGb250U2V0dGluZ3NcIjp7XCIkaWRcIjpcIjEzOVwiLFwiRm9udFNpemVcIjoxMSxcIkZvbnROYW1lXCI6XCJDYWxpYnJpXCIsXCJJc0JvbGRcIjpmYWxzZSxcIklzSXRhbGljXCI6ZmFsc2UsXCJJc1VuZGVybGluZWRcIjpmYWxzZX0sXCJGb3JlZ3JvdW5kXCI6e1wiJGlkXCI6XCIxNDBcIixcIkNvbG9yXCI6e1wiJGlkXCI6XCIxNDFcIixcIkFcIjoyNTUsXCJSXCI6MjU1LFwiR1wiOjI1NSxcIkJcIjoyNTV9fSxcIkhvcml6b250YWxBbGlnbm1lbnRcIjowLFwiSXNWaXNpYmxlXCI6dHJ1ZX0sXCJSZWN0YW5nbGVTdHlsZVwiOntcIiRpZFwiOlwiMTQyXCIsXCJNYXJnaW5cIjp7XCIkaWRcIjpcIjE0M1wiLFwiVG9wXCI6MC4wLFwiTGVmdFwiOjAuMCxcIlJpZ2h0XCI6MC4wLFwiQm90dG9tXCI6MC4wfSxcIlBhZGRpbmdcIjp7XCIkaWRcIjpcIjE0NFwiLFwiVG9wXCI6MC4wLFwiTGVmdFwiOjAuMCxcIlJpZ2h0XCI6MC4wLFwiQm90dG9tXCI6MC4wfSxcIkJhY2tncm91bmRcIjp7XCIkaWRcIjpcIjE0NVwiLFwiQ29sb3JcIjp7XCIkaWRcIjpcIjE0NlwiLFwiQVwiOjI1NSxcIlJcIjoyMSxcIkdcIjo5NixcIkJcIjoxMzB9fSxcIklzVmlzaWJsZVwiOnRydWUsXCJXaWR0aFwiOjAuMCxcIkhlaWdodFwiOjAuMCxcIkJvcmRlclN0eWxlXCI6e1wiJGlkXCI6XCIxNDdcIixcIkxpbmVTdHlsZVwiOntcIiRpZFwiOlwiMTQ4XCIsXCJMaW5lQ29sb3JcIjp7XCIkaWRcIjpcIjE0OVwiLFwiQ29sb3JcIjp7XCIkaWRcIjpcIjE1MFwiLFwiQVwiOjI1NSxcIlJcIjoyNTUsXCJHXCI6MjU1LFwiQlwiOjI1NX19LFwiTGluZVdlaWdodFwiOjAuMCxcIkxpbmVUeXBlXCI6MH0sXCJJc1Zpc2libGVcIjpmYWxzZX19fSxcIkJhY2tncm91bmRTdHlsZVwiOntcIiRpZFwiOlwiMTUxXCIsXCJNYXJnaW5cIjp7XCIkaWRcIjpcIjE1MlwiLFwiVG9wXCI6MC4wLFwiTGVmdFwiOjAuMCxcIlJpZ2h0XCI6MC4wLFwiQm90dG9tXCI6MC4wfSxcIlBhZGRpbmdcIjp7XCIkaWRcIjpcIjE1M1wiLFwiVG9wXCI6MC4wLFwiTGVmdFwiOjAuMCxcIlJpZ2h0XCI6MC4wLFwiQm90dG9tXCI6MC4wfSxcIkJhY2tncm91bmRcIjp7XCIkaWRcIjpcIjE1NFwiLFwiQ29sb3JcIjp7XCIkaWRcIjpcIjE1NVwiLFwiQVwiOjUxLFwiUlwiOjIwMCxcIkdcIjoyMDAsXCJCXCI6MjAwfX0sXCJJc1Zpc2libGVcIjp0cnVlLFwiV2lkdGhcIjowLjAsXCJIZWlnaHRcIjowLjAsXCJCb3JkZXJTdHlsZVwiOntcIiRpZFwiOlwiMTU2XCIsXCJMaW5lU3R5bGVcIjp7XCIkaWRcIjpcIjE1N1wiLFwiTGluZUNvbG9yXCI6e1wiJGlkXCI6XCIxNThcIixcIkNvbG9yXCI6e1wiJGlkXCI6XCIxNTlcIixcIkFcIjoyNTUsXCJSXCI6MjM0LFwiR1wiOjIyLFwiQlwiOjMwfX0sXCJMaW5lV2VpZ2h0XCI6Mi4wLFwiTGluZVR5cGVcIjowfSxcIklzVmlzaWJsZVwiOmZhbHNlfX0sXCJJc0Fib3ZlVGltZWJhbmRcIjpmYWxzZSxcIlNwYWNpbmdcIjozLFwiRGVmYXVsdFN3aW1sYW5lQWN0aXZpdHlTdHlsZVwiOntcIiRpZFwiOlwiMTYwXCIsXCJIZWFkZXJTdHlsZVwiOntcIiRpZFwiOlwiMTYxXCIsXCJUZXh0U3R5bGVcIjp7XCIkaWRcIjpcIjE2MlwiLFwiRm9udFNldHRpbmdzXCI6e1wiJGlkXCI6XCIxNjNcIixcIkZvbnRTaXplXCI6MTEsXCJGb250TmFtZVwiOlwiQ2FsaWJyaVwiLFwiSXNCb2xkXCI6ZmFsc2UsXCJJc0l0YWxpY1wiOmZhbHNlLFwiSXNVbmRlcmxpbmVkXCI6ZmFsc2V9LFwiRm9yZWdyb3VuZFwiOntcIiRpZFwiOlwiMTY0XCIsXCJDb2xvclwiOntcIiRpZFwiOlwiMTY1XCIsXCJBXCI6MjU1LFwiUlwiOjAsXCJHXCI6MCxcIkJcIjowfX0sXCJIb3Jpem9udGFsQWxpZ25tZW50XCI6MCxcIklzVmlzaWJsZVwiOnRydWV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2MyxcIlJcIjoyMSxcIkdcIjo5NixcIkJcIjoxMzB9fSxcIklzVmlzaWJsZVwiOnRydWUsXCJXaWR0aFwiOjAuMCxcIkhlaWdodFwiOjAuMCxcIkJvcmRlclN0eWxlXCI6e1wiJGlkXCI6XCIxNzFcIixcIkxpbmVTdHlsZVwiOntcIiRpZFwiOlwiMTcyXCIsXCJMaW5lQ29sb3JcIjp7XCIkaWRcIjpcIjE3M1wiLFwiQ29sb3JcIjp7XCIkaWRcIjpcIjE3NFwiLFwiQVwiOjI1NSxcIlJcIjoyNTUsXCJHXCI6MCxcIkJcIjowfX0sXCJMaW5lV2VpZ2h0XCI6MC4wLFwiTGluZVR5cGVcIjowfSxcIklzVmlzaWJsZVwiOmZhbHNlfX19LFwiQmFja2dyb3VuZFN0eWxlXCI6e1wiJGlkXCI6XCIxNzVcIixcIk1hcmdpblwiOntcIiRpZFwiOlwiMTc2XCIsXCJUb3BcIjowLjAsXCJMZWZ0XCI6MC4wLFwiUmlnaHRcIjowLjAsXCJCb3R0b21cIjowLjB9LFwiUGFkZGluZ1wiOntcIiRpZFwiOlwiMTc3XCIsXCJUb3BcIjowLjAsXCJMZWZ0XCI6MC4wLFwiUmlnaHRcIjowLjAsXCJCb3R0b21cIjowLjB9LFwiQmFja2dyb3VuZFwiOntcIiRpZFwiOlwiMTc4XCIsXCJDb2xvclwiOntcIiRpZFwiOlwiMTc5XCIsXCJBXCI6NTEsXCJSXCI6MjAwLFwiR1wiOjIwMCxcIkJcIjoyMDB9fSxcIklzVmlzaWJsZVwiOnRydWUsXCJXaWR0aFwiOjAuMCxcIkhlaWdodFwiOjAuMCxcIkJvcmRlclN0eWxlXCI6e1wiJGlkXCI6XCIxODBcIixcIkxpbmVTdHlsZVwiOntcIiRpZFwiOlwiMTgxXCIsXCJMaW5lQ29sb3JcIjp7XCIkaWRcIjpcIjE4MlwiLFwiQ29sb3JcIjp7XCIkaWRcIjpcIjE4M1wiLFwiQVwiOjI1NSxcIlJcIjoyMzQsXCJHXCI6MjIsXCJCXCI6MzB9fSxcIkxpbmVXZWlnaHRcIjoyLjAsXCJMaW5lVHlwZVwiOjB9LFwiSXNWaXNpYmxlXCI6ZmFsc2V9fX0sXCJEZWZhdWx0U3dpbWxhbmVNaWxlc3RvbmVTdHlsZVwiOntcIiRpZFwiOlwiMTg0XCIsXCJUaXRsZVBvc2l0aW9uXCI6MCxcIkRhdGVQb3NpdGlvblwiOjIsXCJTaGFwZVR5cGVcIjoxLFwiU2hhcGVTaXplXCI6MCxcIlNwYWNpbmdcIjo1LFwiU2hhcGVTdHlsZVwiOntcIiRpZFwiOlwiMTg1XCIsXCJNYXJnaW5cIjp7XCIkaWRcIjpcIjE4NlwiLFwiVG9wXCI6MC4wLFwiTGVmdFwiOjAuMCxcIlJpZ2h0XCI6MC4wLFwiQm90dG9tXCI6MC4wfSxcIlBhZGRpbmdcIjp7XCIkaWRcIjpcIjE4N1wiLFwiVG9wXCI6MC4wLFwiTGVmdFwiOjAuMCxcIlJpZ2h0XCI6MC4wLFwiQm90dG9tXCI6MC4wfSxcIkJhY2tncm91bmRcIjp7XCIkaWRcIjpcIjE4OFwiLFwiQ29sb3JcIjp7XCIkaWRcIjpcIjE4OVwiLFwiQVwiOjI1NSxcIlJcIjoyMSxcIkdcIjo5NixcIkJcIjoxMzB9fSxcIklzVmlzaWJsZVwiOnRydWUsXCJXaWR0aFwiOjEyLjAsXCJIZWlnaHRcIjoxNC4wLFwiQm9yZGVyU3R5bGVcIjp7XCIkaWRcIjpcIjE5MFwiLFwiTGluZVN0eWxlXCI6e1wiJGlkXCI6XCIxOTFcIixcIkxpbmVDb2xvclwiOntcIiRpZFwiOlwiMTkyXCIsXCJDb2xvclwiOntcIiRpZFwiOlwiMTkzXCIsXCJBXCI6MjU1LFwiUlwiOjIzNCxcIkdcIjoyMixcIkJcIjozMH19LFwiTGluZVdlaWdodFwiOjIuMCxcIkxpbmVUeXBlXCI6MH0sXCJJc1Zpc2libGVcIjpmYWxzZX19LFwiVGl0bGVTdHlsZVwiOntcIiRpZFwiOlwiMTk0XCIsXCJGb250U2V0dGluZ3NcIjp7XCIkaWRcIjpcIjE5NVwiLFwiRm9udFNpemVcIjoxMSxcIkZvbnROYW1lXCI6XCJDYWxpYnJpXCIsXCJJc0JvbGRcIjpmYWxzZSxcIklzSXRhbGljXCI6ZmFsc2UsXCJJc1VuZGVybGluZWRcIjpmYWxzZX0sXCJGb3JlZ3JvdW5kXCI6e1wiJGlkXCI6XCIxOTZcIixcIkNvbG9yXCI6e1wiJGlkXCI6XCIxOTdcIixcIkFcIjoyNTUsXCJSXCI6MCxcIkdcIjowLFwiQlwiOjB9fSxcIkhvcml6b250YWxBbGlnbm1lbnRcIjoyLFwiSXNWaXNpYmxlXCI6dHJ1ZX0sXCJEYXRlU3R5bGVcIjp7XCIkaWRcIjpcIjE5OFwiLFwiRm9udFNldHRpbmdzXCI6e1wiJGlkXCI6XCIxOTlcIixcIkZvbnRTaXplXCI6MTAsXCJGb250TmFtZVwiOlwiQ2FsaWJyaVwiLFwiSXNCb2xkXCI6ZmFsc2UsXCJJc0l0YWxpY1wiOmZhbHNlLFwiSXNVbmRlcmxpbmVkXCI6ZmFsc2V9LFwiRm9yZWdyb3VuZFwiOntcIiRpZFwiOlwiMjAwXCIsXCJDb2xvclwiOntcIiRpZFwiOlwiMjAxXCIsXCJBXCI6MjU1LFwiUlwiOjE0LFwiR1wiOjQwLFwiQlwiOjY1fX0sXCJIb3Jpem9udGFsQWxpZ25tZW50XCI6MCxcIklzVmlzaWJsZVwiOnRydWV9LFwiRGF0ZUZvcm1hdFwiOntcIiRpZFwiOlwiMjA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wM1wiLFwiRm9ybWF0XCI6MCxcIklzVmlzaWJsZVwiOmZhbHNlLFwiTGFzdEtub3duVmlzaWJpbGl0eVN0YXRlXCI6ZmFsc2V9fSxcIkRlZmF1bHRTd2ltbGFuZVRhc2tTdHlsZVwiOntcIiRpZFwiOlwiMjA0XCIsXCJTaGFwZVwiOjEsXCJTaGFwZVRoaWNrbmVzc1wiOjAsXCJEdXJhdGlvbkZvcm1hdFwiOjAsXCJQZXJjZW50YWdlQ29tcGxldGVUZXh0U3R5bGVcIjp7XCIkaWRcIjpcIjIwNVwiLFwiRm9udFNldHRpbmdzXCI6e1wiJGlkXCI6XCIyMDZcIixcIkZvbnRTaXplXCI6MTAsXCJGb250TmFtZVwiOlwiQ2FsaWJyaVwiLFwiSXNCb2xkXCI6ZmFsc2UsXCJJc0l0YWxpY1wiOmZhbHNlLFwiSXNVbmRlcmxpbmVkXCI6ZmFsc2V9LFwiRm9yZWdyb3VuZFwiOntcIiRpZFwiOlwiMjA3XCIsXCJDb2xvclwiOntcIiRpZFwiOlwiMjA4XCIsXCJBXCI6MjU1LFwiUlwiOjIzMixcIkdcIjoyMzIsXCJCXCI6MjMyfX0sXCJIb3Jpem9udGFsQWxpZ25tZW50XCI6MSxcIklzVmlzaWJsZVwiOnRydWV9LFwiUGVyY2VudGFnZUNvbXBsZXRlSGlnaGxpZ2h0U3R5bGVcIjp7XCIkaWRcIjpcIjIwOVwiLFwiQmFja2dyb3VuZFwiOntcIiRpZFwiOlwiMjEwXCIsXCJDb2xvclwiOntcIiRpZFwiOlwiMjExXCIsXCJBXCI6ODksXCJSXCI6MCxcIkdcIjowLFwiQlwiOjB9fX0sXCJEdXJhdGlvblN0eWxlXCI6e1wiJGlkXCI6XCIyMTJcIixcIkZvbnRTZXR0aW5nc1wiOntcIiRpZFwiOlwiMjEzXCIsXCJGb250U2l6ZVwiOjEwLFwiRm9udE5hbWVcIjpcIkNhbGlicmlcIixcIklzQm9sZFwiOmZhbHNlLFwiSXNJdGFsaWNcIjpmYWxzZSxcIklzVW5kZXJsaW5lZFwiOmZhbHNlfSxcIkZvcmVncm91bmRcIjp7XCIkaWRcIjpcIjIxNFwiLFwiQ29sb3JcIjp7XCIkaWRcIjpcIjIxNVwiLFwiQVwiOjI1NSxcIlJcIjoyMzcsXCJHXCI6MTI1LFwiQlwiOjQ5fX0sXCJIb3Jpem9udGFsQWxpZ25tZW50XCI6MCxcIklzVmlzaWJsZVwiOmZhbHNlfSxcIk1hcmdpblwiOntcIiRpZFwiOlwiMjE2XCIsXCJUb3BcIjowLjAsXCJMZWZ0XCI6MC4wLFwiUmlnaHRcIjowLjAsXCJCb3R0b21cIjowLjB9LFwiU3RhcnREYXRlUG9zaXRpb25cIjozLFwiRW5kRGF0ZVBvc2l0aW9uXCI6MyxcIlRpdGxlUG9zaXRpb25cIjo0LFwiRHVyYXRpb25Qb3NpdGlvblwiOjAsXCJQZXJjZW50YWdlQ29tcGxldGVkUG9zaXRpb25cIjoyLFwiU3BhY2luZ1wiOjMsXCJCYXNlbGluZVN0eWxlXCI6e1wiJGlkXCI6XCIyMTdcIixcIkJhc2VsaW5lU2hhcGVTdHlsZVwiOntcIiRpZFwiOlwiMjE4XCIsXCJNYXJnaW5cIjp7XCIkaWRcIjpcIjIxOVwiLFwiVG9wXCI6MC4wLFwiTGVmdFwiOjAuMCxcIlJpZ2h0XCI6MC4wLFwiQm90dG9tXCI6MC4wfSxcIlBhZGRpbmdcIjp7XCIkaWRcIjpcIjIyMFwiLFwiVG9wXCI6MC4wLFwiTGVmdFwiOjAuMCxcIlJpZ2h0XCI6MC4wLFwiQm90dG9tXCI6MC4wfSxcIkJhY2tncm91bmRcIjp7XCIkaWRcIjpcIjIyMVwiLFwiQ29sb3JcIjp7XCIkaWRcIjpcIjIyMlwiLFwiQVwiOjE1MyxcIlJcIjowLFwiR1wiOjAsXCJCXCI6MH19LFwiSXNWaXNpYmxlXCI6ZmFsc2UsXCJXaWR0aFwiOjAuMCxcIkhlaWdodFwiOjAuMCxcIkJvcmRlclN0eWxlXCI6e1wiJGlkXCI6XCIyMjNcIixcIkxpbmVTdHlsZVwiOntcIiRpZFwiOlwiMjI0XCIsXCJMaW5lQ29sb3JcIjp7XCIkaWRcIjpcIjIyNVwiLFwiQ29sb3JcIjp7XCIkaWRcIjpcIjIyNlwiLFwiQVwiOjI1NSxcIlJcIjoyNTUsXCJHXCI6MCxcIkJcIjowfX0sXCJMaW5lV2VpZ2h0XCI6Mi4wLFwiTGluZVR5cGVcIjowfSxcIklzVmlzaWJsZVwiOmZhbHNlfX19LFwiU2hhcGVTdHlsZVwiOntcIiRpZFwiOlwiMjI3XCIsXCJNYXJnaW5cIjp7XCIkaWRcIjpcIjIyOFwiLFwiVG9wXCI6MC4wLFwiTGVmdFwiOjQuMCxcIlJpZ2h0XCI6NC4wLFwiQm90dG9tXCI6MC4wfSxcIlBhZGRpbmdcIjp7XCIkaWRcIjpcIjIyOVwiLFwiVG9wXCI6MC4wLFwiTGVmdFwiOjAuMCxcIlJpZ2h0XCI6MC4wLFwiQm90dG9tXCI6MC4wfSxcIkJhY2tncm91bmRcIjp7XCIkaWRcIjpcIjIzMFwiLFwiQ29sb3JcIjp7XCIkaWRcIjpcIjIzMVwiLFwiQVwiOjI1NSxcIlJcIjoyMSxcIkdcIjo5NixcIkJcIjoxMzB9fSxcIklzVmlzaWJsZVwiOnRydWUsXCJXaWR0aFwiOjAuMCxcIkhlaWdodFwiOjEwLjAsXCJCb3JkZXJTdHlsZVwiOntcIiRpZFwiOlwiMjMyXCIsXCJMaW5lU3R5bGVcIjp7XCIkaWRcIjpcIjIzM1wiLFwiTGluZUNvbG9yXCI6e1wiJGlkXCI6XCIyMzRcIixcIkNvbG9yXCI6e1wiJGlkXCI6XCIyMzVcIixcIkFcIjoyNTUsXCJSXCI6MjM0LFwiR1wiOjIyLFwiQlwiOjMwfX0sXCJMaW5lV2VpZ2h0XCI6Mi4wLFwiTGluZVR5cGVcIjowfSxcIklzVmlzaWJsZVwiOmZhbHNlfX0sXCJUaXRsZVN0eWxlXCI6e1wiJGlkXCI6XCIyMzZcIixcIkZvbnRTZXR0aW5nc1wiOntcIiRpZFwiOlwiMjM3XCIsXCJGb250U2l6ZVwiOjExLFwiRm9udE5hbWVcIjpcIkNhbGlicmlcIixcIklzQm9sZFwiOmZhbHNlLFwiSXNJdGFsaWNcIjpmYWxzZSxcIklzVW5kZXJsaW5lZFwiOmZhbHNlfSxcIkZvcmVncm91bmRcIjp7XCIkaWRcIjpcIjIzOFwiLFwiQ29sb3JcIjp7XCIkaWRcIjpcIjIzOVwiLFwiQVwiOjI1NSxcIlJcIjowLFwiR1wiOjAsXCJCXCI6MH19LFwiSG9yaXpvbnRhbEFsaWdubWVudFwiOjAsXCJJc1Zpc2libGVcIjp0cnVlfSxcIkRhdGVTdHlsZVwiOntcIiRpZFwiOlwiMjQwXCIsXCJGb250U2V0dGluZ3NcIjp7XCIkaWRcIjpcIjI0MVwiLFwiRm9udFNpemVcIjoxMCxcIkZvbnROYW1lXCI6XCJDYWxpYnJpXCIsXCJJc0JvbGRcIjpmYWxzZSxcIklzSXRhbGljXCI6ZmFsc2UsXCJJc1VuZGVybGluZWRcIjpmYWxzZX0sXCJGb3JlZ3JvdW5kXCI6e1wiJGlkXCI6XCIyNDJcIixcIkNvbG9yXCI6e1wiJGlkXCI6XCIyNDNcIixcIkFcIjoyNTUsXCJSXCI6MTQsXCJHXCI6NDAsXCJCXCI6NjV9fSxcIkhvcml6b250YWxBbGlnbm1lbnRcIjoyLFwiSXNWaXNpYmxlXCI6dHJ1ZX0sXCJEYXRlRm9ybWF0XCI6e1wiJGlkXCI6XCIyND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Q1XCIsXCJGb3JtYXRcIjowLFwiSXNWaXNpYmxlXCI6ZmFsc2UsXCJMYXN0S25vd25WaXNpYmlsaXR5U3RhdGVcIjpmYWxzZX19LFwiRGVmYXVsdFN3aW1sYW5lTW90U3R5bGVcIjp7XCIkaWRcIjpcIjI0NlwiLFwiU2hhcGVcIjoxLFwiU2hhcGVTaXplXCI6MCxcIkRldGFpbHNTcGFjaW5nXCI6MC4wLFwiUGFkZGluZ1wiOntcIiRpZFwiOlwiMjQ3XCIsXCJUb3BcIjo1LjAsXCJMZWZ0XCI6My4wLFwiUmlnaHRcIjowLjAsXCJCb3R0b21cIjoyLjB9LFwiUG9zaXRpb25PblRhc2tcIjoxLFwiU2hhcGVTdHlsZVwiOntcIiRpZFwiOlwiMjQ4XCIsXCJNYXJnaW5cIjp7XCIkaWRcIjpcIjI0OVwiLFwiVG9wXCI6MC4wLFwiTGVmdFwiOjAuMCxcIlJpZ2h0XCI6MC4wLFwiQm90dG9tXCI6MC4wfSxcIlBhZGRpbmdcIjp7XCIkaWRcIjpcIjI1MFwiLFwiVG9wXCI6MC4wLFwiTGVmdFwiOjAuMCxcIlJpZ2h0XCI6MC4wLFwiQm90dG9tXCI6MC4wfSxcIkJhY2tncm91bmRcIjp7XCIkaWRcIjpcIjI1MVwiLFwiQ29sb3JcIjp7XCIkaWRcIjpcIjI1MlwiLFwiQVwiOjI1NSxcIlJcIjoxMSxcIkdcIjo0OCxcIkJcIjo2NX19LFwiSXNWaXNpYmxlXCI6dHJ1ZSxcIldpZHRoXCI6MTIuMCxcIkhlaWdodFwiOjE0LjAsXCJCb3JkZXJTdHlsZVwiOntcIiRpZFwiOlwiMjUzXCIsXCJMaW5lU3R5bGVcIjp7XCIkaWRcIjpcIjI1NFwiLFwiTGluZUNvbG9yXCI6e1wiJGlkXCI6XCIyNTVcIixcIkNvbG9yXCI6e1wiJGlkXCI6XCIyNTZcIixcIkFcIjoyNTUsXCJSXCI6MjU1LFwiR1wiOjAsXCJCXCI6MH19LFwiTGluZVdlaWdodFwiOjAuMCxcIkxpbmVUeXBlXCI6MH0sXCJJc1Zpc2libGVcIjpmYWxzZX19LFwiVGl0bGVTdHlsZVwiOntcIiRpZFwiOlwiMjU3XCIsXCJGb250U2V0dGluZ3NcIjp7XCIkaWRcIjpcIjI1OFwiLFwiRm9udFNpemVcIjoxMSxcIkZvbnROYW1lXCI6XCJDYWxpYnJpXCIsXCJJc0JvbGRcIjpmYWxzZSxcIklzSXRhbGljXCI6ZmFsc2UsXCJJc1VuZGVybGluZWRcIjpmYWxzZX0sXCJGb3JlZ3JvdW5kXCI6e1wiJGlkXCI6XCIyNTlcIixcIkNvbG9yXCI6e1wiJGlkXCI6XCIyNjBcIixcIkFcIjoyNTUsXCJSXCI6MCxcIkdcIjowLFwiQlwiOjB9fSxcIkhvcml6b250YWxBbGlnbm1lbnRcIjoxLFwiSXNWaXNpYmxlXCI6dHJ1ZX0sXCJEYXRlU3R5bGVcIjp7XCIkaWRcIjpcIjI2MVwiLFwiRm9udFNldHRpbmdzXCI6e1wiJGlkXCI6XCIyNjJcIixcIkZvbnRTaXplXCI6MTAsXCJGb250TmFtZVwiOlwiQ2FsaWJyaVwiLFwiSXNCb2xkXCI6ZmFsc2UsXCJJc0l0YWxpY1wiOmZhbHNlLFwiSXNVbmRlcmxpbmVkXCI6ZmFsc2V9LFwiRm9yZWdyb3VuZFwiOntcIiRpZFwiOlwiMjYzXCIsXCJDb2xvclwiOntcIiRpZFwiOlwiMjY0XCIsXCJBXCI6MjU1LFwiUlwiOjE0LFwiR1wiOjQwLFwiQlwiOjY1fX0sXCJIb3Jpem9udGFsQWxpZ25tZW50XCI6MSxcIklzVmlzaWJsZVwiOnRydWV9LFwiRGF0ZUZvcm1hdFwiOntcIiRpZFwiOlwiMjY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2NlwiLFwiRm9ybWF0XCI6MCxcIklzVmlzaWJsZVwiOmZhbHNlLFwiTGFzdEtub3duVmlzaWJpbGl0eVN0YXRlXCI6ZmFsc2V9fX0sXCJfYWRkaXRpb25hbFN3aW1sYW5lVjJTdHlsZXNcIjpbe1wiJGlkXCI6XCIyNjdcIixcIlN0eWxlSWRcIjpcIjk4NTEzZTEwLTU1MWMtNGYzMC1hYzExLWEwNjkwZTkwMzEzNFwiLFwiTmFtZVwiOlwiU3dpbWxhbmUgU3R5bGUgMlwiLFwiSGVhZGVyU3R5bGVcIjp7XCIkaWRcIjpcIjI2OFwiLFwiVGV4dFN0eWxlXCI6e1wiJGlkXCI6XCIyNjlcIixcIkZvbnRTZXR0aW5nc1wiOntcIiRpZFwiOlwiMjcwXCIsXCJGb250U2l6ZVwiOjExLFwiRm9udE5hbWVcIjpcIkNhbGlicmlcIixcIklzQm9sZFwiOmZhbHNlLFwiSXNJdGFsaWNcIjpmYWxzZSxcIklzVW5kZXJsaW5lZFwiOmZhbHNlfSxcIkZvcmVncm91bmRcIjp7XCIkaWRcIjpcIjI3MVwiLFwiQ29sb3JcIjp7XCIkaWRcIjpcIjI3MlwiLFwiQVwiOjI1NSxcIlJcIjoyNTUsXCJHXCI6MjU1LFwiQlwiOjI1NX19LFwiSG9yaXpvbnRhbEFsaWdubWVudFwiOjEsXCJJc1Zpc2libGVcIjp0cnVlfSxcIlJlY3RhbmdsZVN0eWxlXCI6e1wiJGlkXCI6XCIyNzNcIixcIk1hcmdpblwiOntcIiRpZFwiOlwiMjc0XCIsXCJUb3BcIjowLjAsXCJMZWZ0XCI6MC4wLFwiUmlnaHRcIjowLjAsXCJCb3R0b21cIjowLjB9LFwiUGFkZGluZ1wiOntcIiRpZFwiOlwiMjc1XCIsXCJUb3BcIjowLjAsXCJMZWZ0XCI6MC4wLFwiUmlnaHRcIjowLjAsXCJCb3R0b21cIjowLjB9LFwiQmFja2dyb3VuZFwiOntcIiRpZFwiOlwiMjc2XCIsXCJDb2xvclwiOntcIiRpZFwiOlwiMjc3XCIsXCJBXCI6MjU1LFwiUlwiOjIzMyxcIkdcIjoxMTMsXCJCXCI6NTB9fSxcIklzVmlzaWJsZVwiOnRydWUsXCJXaWR0aFwiOjAuMCxcIkhlaWdodFwiOjAuMCxcIkJvcmRlclN0eWxlXCI6e1wiJGlkXCI6XCIyNzhcIixcIkxpbmVTdHlsZVwiOntcIiRpZFwiOlwiMjc5XCIsXCJMaW5lQ29sb3JcIjp7XCIkaWRcIjpcIjI4MFwiLFwiQ29sb3JcIjp7XCIkaWRcIjpcIjI4MVwiLFwiQVwiOjI1NSxcIlJcIjoyNTUsXCJHXCI6MjU1LFwiQlwiOjI1NX19LFwiTGluZVdlaWdodFwiOjAuMCxcIkxpbmVUeXBlXCI6MH0sXCJJc1Zpc2libGVcIjpmYWxzZX19fSxcIkJhY2tncm91bmRTdHlsZVwiOntcIiRpZFwiOlwiMjgyXCIsXCJNYXJnaW5cIjp7XCIkaWRcIjpcIjI4M1wiLFwiVG9wXCI6MC4wLFwiTGVmdFwiOjAuMCxcIlJpZ2h0XCI6MC4wLFwiQm90dG9tXCI6MC4wfSxcIlBhZGRpbmdcIjp7XCIkaWRcIjpcIjI4NFwiLFwiVG9wXCI6MC4wLFwiTGVmdFwiOjAuMCxcIlJpZ2h0XCI6MC4wLFwiQm90dG9tXCI6MC4wfSxcIkJhY2tncm91bmRcIjp7XCIkaWRcIjpcIjI4NVwiLFwiQ29sb3JcIjp7XCIkaWRcIjpcIjI4NlwiLFwiQVwiOjUxLFwiUlwiOjIwMCxcIkdcIjoyMDAsXCJCXCI6MjAwfX0sXCJJc1Zpc2libGVcIjp0cnVlLFwiV2lkdGhcIjowLjAsXCJIZWlnaHRcIjowLjAsXCJCb3JkZXJTdHlsZVwiOntcIiRpZFwiOlwiMjg3XCIsXCJMaW5lU3R5bGVcIjp7XCIkaWRcIjpcIjI4OFwiLFwiTGluZUNvbG9yXCI6e1wiJGlkXCI6XCIyODlcIixcIkNvbG9yXCI6e1wiJGlkXCI6XCIyOTBcIixcIkFcIjoyNTUsXCJSXCI6MjM0LFwiR1wiOjIyLFwiQlwiOjMwfX0sXCJMaW5lV2VpZ2h0XCI6Mi4wLFwiTGluZVR5cGVcIjowfSxcIklzVmlzaWJsZVwiOmZhbHNlfX0sXCJJc0Fib3ZlVGltZWJhbmRcIjpmYWxzZSxcIlNwYWNpbmdcIjozLFwiRGVmYXVsdFN3aW1sYW5lQWN0aXZpdHlTdHlsZVwiOntcIiRpZFwiOlwiMjkxXCIsXCJIZWFkZXJTdHlsZVwiOntcIiRpZFwiOlwiMjkyXCIsXCJUZXh0U3R5bGVcIjp7XCIkaWRcIjpcIjI5M1wiLFwiRm9udFNldHRpbmdzXCI6e1wiJGlkXCI6XCIyOTRcIixcIkZvbnRTaXplXCI6MTEsXCJGb250TmFtZVwiOlwiQ2FsaWJyaVwiLFwiSXNCb2xkXCI6ZmFsc2UsXCJJc0l0YWxpY1wiOmZhbHNlLFwiSXNVbmRlcmxpbmVkXCI6ZmFsc2V9LFwiRm9yZWdyb3VuZFwiOntcIiRpZFwiOlwiMjk1XCIsXCJDb2xvclwiOntcIiRpZFwiOlwiMjk2XCIsXCJBXCI6MjU1LFwiUlwiOjAsXCJHXCI6MCxcIkJcIjowfX0sXCJIb3Jpem9udGFsQWxpZ25tZW50XCI6MCxcIklzVmlzaWJsZVwiOnRydWV9LFwiUmVjdGFuZ2xlU3R5bGVcIjp7XCIkaWRcIjpcIjI5N1wiLFwiTWFyZ2luXCI6e1wiJGlkXCI6XCIyOThcIixcIlRvcFwiOjAuMCxcIkxlZnRcIjowLjAsXCJSaWdodFwiOjAuMCxcIkJvdHRvbVwiOjAuMH0sXCJQYWRkaW5nXCI6e1wiJGlkXCI6XCIyOTlcIixcIlRvcFwiOjAuMCxcIkxlZnRcIjowLjAsXCJSaWdodFwiOjAuMCxcIkJvdHRvbVwiOjAuMH0sXCJCYWNrZ3JvdW5kXCI6e1wiJGlkXCI6XCIzMDBcIixcIkNvbG9yXCI6e1wiJGlkXCI6XCIzMDFcIixcIkFcIjo2MyxcIlJcIjoyMzMsXCJHXCI6MTEzLFwiQlwiOjUwfX0sXCJJc1Zpc2libGVcIjp0cnVlLFwiV2lkdGhcIjowLjAsXCJIZWlnaHRcIjowLjAsXCJCb3JkZXJTdHlsZVwiOntcIiRpZFwiOlwiMzAyXCIsXCJMaW5lU3R5bGVcIjp7XCIkaWRcIjpcIjMwM1wiLFwiTGluZUNvbG9yXCI6e1wiJGlkXCI6XCIzMDRcIixcIkNvbG9yXCI6e1wiJGlkXCI6XCIzMDVcIixcIkFcIjoyNTUsXCJSXCI6MjU1LFwiR1wiOjI1NSxcIkJcIjoyNTV9fSxcIkxpbmVXZWlnaHRcIjowLjAsXCJMaW5lVHlwZVwiOjB9LFwiSXNWaXNpYmxlXCI6ZmFsc2V9fX0sXCJCYWNrZ3JvdW5kU3R5bGVcIjp7XCIkaWRcIjpcIjMwNlwiLFwiTWFyZ2luXCI6e1wiJGlkXCI6XCIzMDdcIixcIlRvcFwiOjAuMCxcIkxlZnRcIjowLjAsXCJSaWdodFwiOjAuMCxcIkJvdHRvbVwiOjAuMH0sXCJQYWRkaW5nXCI6e1wiJGlkXCI6XCIzMDhcIixcIlRvcFwiOjAuMCxcIkxlZnRcIjowLjAsXCJSaWdodFwiOjAuMCxcIkJvdHRvbVwiOjAuMH0sXCJCYWNrZ3JvdW5kXCI6e1wiJGlkXCI6XCIzMDlcIixcIkNvbG9yXCI6e1wiJGlkXCI6XCIzMTBcIixcIkFcIjo1MSxcIlJcIjoyMDAsXCJHXCI6MjAwLFwiQlwiOjIwMH19LFwiSXNWaXNpYmxlXCI6dHJ1ZSxcIldpZHRoXCI6MC4wLFwiSGVpZ2h0XCI6MC4wLFwiQm9yZGVyU3R5bGVcIjp7XCIkaWRcIjpcIjMxMVwiLFwiTGluZVN0eWxlXCI6e1wiJGlkXCI6XCIzMTJcIixcIkxpbmVDb2xvclwiOntcIiRpZFwiOlwiMzEzXCIsXCJDb2xvclwiOntcIiRpZFwiOlwiMzE0XCIsXCJBXCI6MjU1LFwiUlwiOjIzNCxcIkdcIjoyMixcIkJcIjozMH19LFwiTGluZVdlaWdodFwiOjIuMCxcIkxpbmVUeXBlXCI6MH0sXCJJc1Zpc2libGVcIjpmYWxzZX19fSxcIkRlZmF1bHRTd2ltbGFuZU1pbGVzdG9uZVN0eWxlXCI6e1wiJGlkXCI6XCIzMTVcIixcIlRpdGxlUG9zaXRpb25cIjowLFwiRGF0ZVBvc2l0aW9uXCI6MixcIlNoYXBlVHlwZVwiOjEsXCJTaGFwZVNpemVcIjowLFwiU3BhY2luZ1wiOjUsXCJTaGFwZVN0eWxlXCI6e1wiJGlkXCI6XCIzMTZcIixcIk1hcmdpblwiOntcIiRpZFwiOlwiMzE3XCIsXCJUb3BcIjowLjAsXCJMZWZ0XCI6MC4wLFwiUmlnaHRcIjowLjAsXCJCb3R0b21cIjowLjB9LFwiUGFkZGluZ1wiOntcIiRpZFwiOlwiMzE4XCIsXCJUb3BcIjowLjAsXCJMZWZ0XCI6MC4wLFwiUmlnaHRcIjowLjAsXCJCb3R0b21cIjowLjB9LFwiQmFja2dyb3VuZFwiOntcIiRpZFwiOlwiMzE5XCIsXCJDb2xvclwiOntcIiRpZFwiOlwiMzIwXCIsXCJBXCI6MjU1LFwiUlwiOjIzMyxcIkdcIjoxMTMsXCJCXCI6NTB9fSxcIklzVmlzaWJsZVwiOnRydWUsXCJXaWR0aFwiOjEyLjAsXCJIZWlnaHRcIjoxNC4wLFwiQm9yZGVyU3R5bGVcIjp7XCIkaWRcIjpcIjMyMVwiLFwiTGluZVN0eWxlXCI6e1wiJGlkXCI6XCIzMjJcIixcIkxpbmVDb2xvclwiOntcIiRpZFwiOlwiMzIzXCIsXCJDb2xvclwiOntcIiRpZFwiOlwiMzI0XCIsXCJBXCI6MjU1LFwiUlwiOjIzNCxcIkdcIjoyMixcIkJcIjozMH19LFwiTGluZVdlaWdodFwiOjIuMCxcIkxpbmVUeXBlXCI6MH0sXCJJc1Zpc2libGVcIjpmYWxzZX19LFwiVGl0bGVTdHlsZVwiOntcIiRpZFwiOlwiMzI1XCIsXCJGb250U2V0dGluZ3NcIjp7XCIkaWRcIjpcIjMyNlwiLFwiRm9udFNpemVcIjoxMSxcIkZvbnROYW1lXCI6XCJDYWxpYnJpXCIsXCJJc0JvbGRcIjpmYWxzZSxcIklzSXRhbGljXCI6ZmFsc2UsXCJJc1VuZGVybGluZWRcIjpmYWxzZX0sXCJGb3JlZ3JvdW5kXCI6e1wiJGlkXCI6XCIzMjdcIixcIkNvbG9yXCI6e1wiJGlkXCI6XCIzMjhcIixcIkFcIjoyNTUsXCJSXCI6MCxcIkdcIjowLFwiQlwiOjB9fSxcIkhvcml6b250YWxBbGlnbm1lbnRcIjoyLFwiSXNWaXNpYmxlXCI6dHJ1ZX0sXCJEYXRlU3R5bGVcIjp7XCIkaWRcIjpcIjMyOVwiLFwiRm9udFNldHRpbmdzXCI6e1wiJGlkXCI6XCIzMzBcIixcIkZvbnRTaXplXCI6MTAsXCJGb250TmFtZVwiOlwiQ2FsaWJyaVwiLFwiSXNCb2xkXCI6ZmFsc2UsXCJJc0l0YWxpY1wiOmZhbHNlLFwiSXNVbmRlcmxpbmVkXCI6ZmFsc2V9LFwiRm9yZWdyb3VuZFwiOntcIiRpZFwiOlwiMzMxXCIsXCJDb2xvclwiOntcIiRpZFwiOlwiMzMyXCIsXCJBXCI6MjU1LFwiUlwiOjE0LFwiR1wiOjQwLFwiQlwiOjY1fX0sXCJIb3Jpem9udGFsQWxpZ25tZW50XCI6MCxcIklzVmlzaWJsZVwiOnRydWV9LFwiRGF0ZUZvcm1hdFwiOntcIiRpZFwiOlwiMzMz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zNFwiLFwiRm9ybWF0XCI6MCxcIklzVmlzaWJsZVwiOmZhbHNlLFwiTGFzdEtub3duVmlzaWJpbGl0eVN0YXRlXCI6ZmFsc2V9fSxcIkRlZmF1bHRTd2ltbGFuZVRhc2tTdHlsZVwiOntcIiRpZFwiOlwiMzM1XCIsXCJTaGFwZVwiOjEsXCJTaGFwZVRoaWNrbmVzc1wiOjAsXCJEdXJhdGlvbkZvcm1hdFwiOjAsXCJQZXJjZW50YWdlQ29tcGxldGVUZXh0U3R5bGVcIjp7XCIkaWRcIjpcIjMzNlwiLFwiRm9udFNldHRpbmdzXCI6e1wiJGlkXCI6XCIzMzdcIixcIkZvbnRTaXplXCI6MTAsXCJGb250TmFtZVwiOlwiQ2FsaWJyaVwiLFwiSXNCb2xkXCI6ZmFsc2UsXCJJc0l0YWxpY1wiOmZhbHNlLFwiSXNVbmRlcmxpbmVkXCI6ZmFsc2V9LFwiRm9yZWdyb3VuZFwiOntcIiRpZFwiOlwiMzM4XCIsXCJDb2xvclwiOntcIiRpZFwiOlwiMzM5XCIsXCJBXCI6MjU1LFwiUlwiOjIzMixcIkdcIjoyMzIsXCJCXCI6MjMyfX0sXCJIb3Jpem9udGFsQWxpZ25tZW50XCI6MSxcIklzVmlzaWJsZVwiOnRydWV9LFwiUGVyY2VudGFnZUNvbXBsZXRlSGlnaGxpZ2h0U3R5bGVcIjp7XCIkaWRcIjpcIjM0MFwiLFwiQmFja2dyb3VuZFwiOntcIiRpZFwiOlwiMzQxXCIsXCJDb2xvclwiOntcIiRpZFwiOlwiMzQyXCIsXCJBXCI6ODksXCJSXCI6MCxcIkdcIjowLFwiQlwiOjB9fX0sXCJEdXJhdGlvblN0eWxlXCI6e1wiJGlkXCI6XCIzNDNcIixcIkZvbnRTZXR0aW5nc1wiOntcIiRpZFwiOlwiMzQ0XCIsXCJGb250U2l6ZVwiOjEwLFwiRm9udE5hbWVcIjpcIkNhbGlicmlcIixcIklzQm9sZFwiOmZhbHNlLFwiSXNJdGFsaWNcIjpmYWxzZSxcIklzVW5kZXJsaW5lZFwiOmZhbHNlfSxcIkZvcmVncm91bmRcIjp7XCIkaWRcIjpcIjM0NVwiLFwiQ29sb3JcIjp7XCIkaWRcIjpcIjM0NlwiLFwiQVwiOjI1NSxcIlJcIjoyMzcsXCJHXCI6MTI1LFwiQlwiOjQ5fX0sXCJIb3Jpem9udGFsQWxpZ25tZW50XCI6MCxcIklzVmlzaWJsZVwiOmZhbHNlfSxcIk1hcmdpblwiOntcIiRpZFwiOlwiMzQ3XCIsXCJUb3BcIjowLjAsXCJMZWZ0XCI6MC4wLFwiUmlnaHRcIjowLjAsXCJCb3R0b21cIjowLjB9LFwiU3RhcnREYXRlUG9zaXRpb25cIjozLFwiRW5kRGF0ZVBvc2l0aW9uXCI6MyxcIlRpdGxlUG9zaXRpb25cIjo0LFwiRHVyYXRpb25Qb3NpdGlvblwiOjAsXCJQZXJjZW50YWdlQ29tcGxldGVkUG9zaXRpb25cIjoyLFwiU3BhY2luZ1wiOjMsXCJCYXNlbGluZVN0eWxlXCI6e1wiJGlkXCI6XCIzNDhcIixcIkJhc2VsaW5lU2hhcGVTdHlsZVwiOntcIiRpZFwiOlwiMzQ5XCIsXCJNYXJnaW5cIjp7XCIkaWRcIjpcIjM1MFwiLFwiVG9wXCI6MC4wLFwiTGVmdFwiOjAuMCxcIlJpZ2h0XCI6MC4wLFwiQm90dG9tXCI6MC4wfSxcIlBhZGRpbmdcIjp7XCIkaWRcIjpcIjM1MVwiLFwiVG9wXCI6MC4wLFwiTGVmdFwiOjAuMCxcIlJpZ2h0XCI6MC4wLFwiQm90dG9tXCI6MC4wfSxcIkJhY2tncm91bmRcIjp7XCIkaWRcIjpcIjM1MlwiLFwiQ29sb3JcIjp7XCIkaWRcIjpcIjM1M1wiLFwiQVwiOjE1MyxcIlJcIjowLFwiR1wiOjAsXCJCXCI6MH19LFwiSXNWaXNpYmxlXCI6ZmFsc2UsXCJXaWR0aFwiOjAuMCxcIkhlaWdodFwiOjAuMCxcIkJvcmRlclN0eWxlXCI6e1wiJGlkXCI6XCIzNTRcIixcIkxpbmVTdHlsZVwiOntcIiRpZFwiOlwiMzU1XCIsXCJMaW5lQ29sb3JcIjp7XCIkaWRcIjpcIjM1NlwiLFwiQ29sb3JcIjp7XCIkaWRcIjpcIjM1N1wiLFwiQVwiOjI1NSxcIlJcIjoyNTUsXCJHXCI6MCxcIkJcIjowfX0sXCJMaW5lV2VpZ2h0XCI6Mi4wLFwiTGluZVR5cGVcIjowfSxcIklzVmlzaWJsZVwiOmZhbHNlfX19LFwiU2hhcGVTdHlsZVwiOntcIiRpZFwiOlwiMzU4XCIsXCJNYXJnaW5cIjp7XCIkaWRcIjpcIjM1OVwiLFwiVG9wXCI6MC4wLFwiTGVmdFwiOjQuMCxcIlJpZ2h0XCI6NC4wLFwiQm90dG9tXCI6MC4wfSxcIlBhZGRpbmdcIjp7XCIkaWRcIjpcIjM2MFwiLFwiVG9wXCI6MC4wLFwiTGVmdFwiOjAuMCxcIlJpZ2h0XCI6MC4wLFwiQm90dG9tXCI6MC4wfSxcIkJhY2tncm91bmRcIjp7XCIkaWRcIjpcIjM2MVwiLFwiQ29sb3JcIjp7XCIkaWRcIjpcIjM2MlwiLFwiQVwiOjI1NSxcIlJcIjoyMzMsXCJHXCI6MTEzLFwiQlwiOjUwfX0sXCJJc1Zpc2libGVcIjp0cnVlLFwiV2lkdGhcIjowLjAsXCJIZWlnaHRcIjoxMC4wLFwiQm9yZGVyU3R5bGVcIjp7XCIkaWRcIjpcIjM2M1wiLFwiTGluZVN0eWxlXCI6e1wiJGlkXCI6XCIzNjRcIixcIkxpbmVDb2xvclwiOntcIiRpZFwiOlwiMzY1XCIsXCJDb2xvclwiOntcIiRpZFwiOlwiMzY2XCIsXCJBXCI6MjU1LFwiUlwiOjIzNCxcIkdcIjoyMixcIkJcIjozMH19LFwiTGluZVdlaWdodFwiOjIuMCxcIkxpbmVUeXBlXCI6MH0sXCJJc1Zpc2libGVcIjpmYWxzZX19LFwiVGl0bGVTdHlsZVwiOntcIiRpZFwiOlwiMzY3XCIsXCJGb250U2V0dGluZ3NcIjp7XCIkaWRcIjpcIjM2OFwiLFwiRm9udFNpemVcIjoxMSxcIkZvbnROYW1lXCI6XCJDYWxpYnJpXCIsXCJJc0JvbGRcIjpmYWxzZSxcIklzSXRhbGljXCI6ZmFsc2UsXCJJc1VuZGVybGluZWRcIjpmYWxzZX0sXCJGb3JlZ3JvdW5kXCI6e1wiJGlkXCI6XCIzNjlcIixcIkNvbG9yXCI6e1wiJGlkXCI6XCIzNzBcIixcIkFcIjoyNTUsXCJSXCI6MCxcIkdcIjowLFwiQlwiOjB9fSxcIkhvcml6b250YWxBbGlnbm1lbnRcIjowLFwiSXNWaXNpYmxlXCI6dHJ1ZX0sXCJEYXRlU3R5bGVcIjp7XCIkaWRcIjpcIjM3MVwiLFwiRm9udFNldHRpbmdzXCI6e1wiJGlkXCI6XCIzNzJcIixcIkZvbnRTaXplXCI6MTAsXCJGb250TmFtZVwiOlwiQ2FsaWJyaVwiLFwiSXNCb2xkXCI6ZmFsc2UsXCJJc0l0YWxpY1wiOmZhbHNlLFwiSXNVbmRlcmxpbmVkXCI6ZmFsc2V9LFwiRm9yZWdyb3VuZFwiOntcIiRpZFwiOlwiMzczXCIsXCJDb2xvclwiOntcIiRpZFwiOlwiMzc0XCIsXCJBXCI6MjU1LFwiUlwiOjE0LFwiR1wiOjQwLFwiQlwiOjY1fX0sXCJIb3Jpem9udGFsQWxpZ25tZW50XCI6MixcIklzVmlzaWJsZVwiOnRydWV9LFwiRGF0ZUZvcm1hdFwiOntcIiRpZFwiOlwiMzc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3NlwiLFwiRm9ybWF0XCI6MCxcIklzVmlzaWJsZVwiOmZhbHNlLFwiTGFzdEtub3duVmlzaWJpbGl0eVN0YXRlXCI6ZmFsc2V9fSxcIkRlZmF1bHRTd2ltbGFuZU1vdFN0eWxlXCI6e1wiJGlkXCI6XCIzNzdcIixcIlNoYXBlXCI6MSxcIlNoYXBlU2l6ZVwiOjAsXCJEZXRhaWxzU3BhY2luZ1wiOjAuMCxcIlBhZGRpbmdcIjp7XCIkaWRcIjpcIjM3OFwiLFwiVG9wXCI6NS4wLFwiTGVmdFwiOjMuMCxcIlJpZ2h0XCI6MC4wLFwiQm90dG9tXCI6Mi4wfSxcIlBvc2l0aW9uT25UYXNrXCI6MSxcIlNoYXBlU3R5bGVcIjp7XCIkaWRcIjpcIjM3OVwiLFwiTWFyZ2luXCI6e1wiJGlkXCI6XCIzODBcIixcIlRvcFwiOjAuMCxcIkxlZnRcIjowLjAsXCJSaWdodFwiOjAuMCxcIkJvdHRvbVwiOjAuMH0sXCJQYWRkaW5nXCI6e1wiJGlkXCI6XCIzODFcIixcIlRvcFwiOjAuMCxcIkxlZnRcIjowLjAsXCJSaWdodFwiOjAuMCxcIkJvdHRvbVwiOjAuMH0sXCJCYWNrZ3JvdW5kXCI6e1wiJGlkXCI6XCIzODJcIixcIkNvbG9yXCI6e1wiJGlkXCI6XCIzODNcIixcIkFcIjoyNTUsXCJSXCI6MTI4LFwiR1wiOjUzLFwiQlwiOjE0fX0sXCJJc1Zpc2libGVcIjp0cnVlLFwiV2lkdGhcIjoxMi4wLFwiSGVpZ2h0XCI6MTQuMCxcIkJvcmRlclN0eWxlXCI6e1wiJGlkXCI6XCIzODRcIixcIkxpbmVTdHlsZVwiOntcIiRpZFwiOlwiMzg1XCIsXCJMaW5lQ29sb3JcIjp7XCIkaWRcIjpcIjM4NlwiLFwiQ29sb3JcIjp7XCIkaWRcIjpcIjM4N1wiLFwiQVwiOjI1NSxcIlJcIjoyNTUsXCJHXCI6MjU1LFwiQlwiOjI1NX19LFwiTGluZVdlaWdodFwiOjAuMCxcIkxpbmVUeXBlXCI6MH0sXCJJc1Zpc2libGVcIjpmYWxzZX19LFwiVGl0bGVTdHlsZVwiOntcIiRpZFwiOlwiMzg4XCIsXCJGb250U2V0dGluZ3NcIjp7XCIkaWRcIjpcIjM4OVwiLFwiRm9udFNpemVcIjoxMSxcIkZvbnROYW1lXCI6XCJDYWxpYnJpXCIsXCJJc0JvbGRcIjpmYWxzZSxcIklzSXRhbGljXCI6ZmFsc2UsXCJJc1VuZGVybGluZWRcIjpmYWxzZX0sXCJGb3JlZ3JvdW5kXCI6e1wiJGlkXCI6XCIzOTBcIixcIkNvbG9yXCI6e1wiJGlkXCI6XCIzOTFcIixcIkFcIjoyNTUsXCJSXCI6MCxcIkdcIjowLFwiQlwiOjB9fSxcIkhvcml6b250YWxBbGlnbm1lbnRcIjoxLFwiSXNWaXNpYmxlXCI6dHJ1ZX0sXCJEYXRlU3R5bGVcIjp7XCIkaWRcIjpcIjM5MlwiLFwiRm9udFNldHRpbmdzXCI6e1wiJGlkXCI6XCIzOTNcIixcIkZvbnRTaXplXCI6MTAsXCJGb250TmFtZVwiOlwiQ2FsaWJyaVwiLFwiSXNCb2xkXCI6ZmFsc2UsXCJJc0l0YWxpY1wiOmZhbHNlLFwiSXNVbmRlcmxpbmVkXCI6ZmFsc2V9LFwiRm9yZWdyb3VuZFwiOntcIiRpZFwiOlwiMzk0XCIsXCJDb2xvclwiOntcIiRpZFwiOlwiMzk1XCIsXCJBXCI6MjU1LFwiUlwiOjE0LFwiR1wiOjQwLFwiQlwiOjY1fX0sXCJIb3Jpem9udGFsQWxpZ25tZW50XCI6MSxcIklzVmlzaWJsZVwiOnRydWV9LFwiRGF0ZUZvcm1hdFwiOntcIiRpZFwiOlwiMzk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5N1wiLFwiRm9ybWF0XCI6MCxcIklzVmlzaWJsZVwiOmZhbHNlLFwiTGFzdEtub3duVmlzaWJpbGl0eVN0YXRlXCI6ZmFsc2V9fX0se1wiJGlkXCI6XCIzOThcIixcIlN0eWxlSWRcIjpcImIyNGY4MDQ1LWY2OWItNGE0My04MjlmLWE1NjUwM2ZkY2Q2OVwiLFwiTmFtZVwiOlwiU3dpbWxhbmUgU3R5bGUgM1wiLFwiSGVhZGVyU3R5bGVcIjp7XCIkaWRcIjpcIjM5OVwiLFwiVGV4dFN0eWxlXCI6e1wiJGlkXCI6XCI0MDBcIixcIkZvbnRTZXR0aW5nc1wiOntcIiRpZFwiOlwiNDAxXCIsXCJGb250U2l6ZVwiOjExLFwiRm9udE5hbWVcIjpcIkNhbGlicmlcIixcIklzQm9sZFwiOmZhbHNlLFwiSXNJdGFsaWNcIjpmYWxzZSxcIklzVW5kZXJsaW5lZFwiOmZhbHNlfSxcIkZvcmVncm91bmRcIjp7XCIkaWRcIjpcIjQwMlwiLFwiQ29sb3JcIjp7XCIkaWRcIjpcIjQwM1wiLFwiQVwiOjI1NSxcIlJcIjoyNTUsXCJHXCI6MjU1LFwiQlwiOjI1NX19LFwiSG9yaXpvbnRhbEFsaWdubWVudFwiOjEsXCJJc1Zpc2libGVcIjp0cnVlfSxcIlJlY3RhbmdsZVN0eWxlXCI6e1wiJGlkXCI6XCI0MDRcIixcIk1hcmdpblwiOntcIiRpZFwiOlwiNDA1XCIsXCJUb3BcIjowLjAsXCJMZWZ0XCI6MC4wLFwiUmlnaHRcIjowLjAsXCJCb3R0b21cIjowLjB9LFwiUGFkZGluZ1wiOntcIiRpZFwiOlwiNDA2XCIsXCJUb3BcIjowLjAsXCJMZWZ0XCI6MC4wLFwiUmlnaHRcIjowLjAsXCJCb3R0b21cIjowLjB9LFwiQmFja2dyb3VuZFwiOntcIiRpZFwiOlwiNDA3XCIsXCJDb2xvclwiOntcIiRpZFwiOlwiNDA4XCIsXCJBXCI6MjU1LFwiUlwiOjI1LFwiR1wiOjEwNyxcIkJcIjozNn19LFwiSXNWaXNpYmxlXCI6dHJ1ZSxcIldpZHRoXCI6MC4wLFwiSGVpZ2h0XCI6MC4wLFwiQm9yZGVyU3R5bGVcIjp7XCIkaWRcIjpcIjQwOVwiLFwiTGluZVN0eWxlXCI6e1wiJGlkXCI6XCI0MTBcIixcIkxpbmVDb2xvclwiOntcIiRpZFwiOlwiNDExXCIsXCJDb2xvclwiOntcIiRpZFwiOlwiNDEyXCIsXCJBXCI6MjU1LFwiUlwiOjI1NSxcIkdcIjoyNTUsXCJCXCI6MjU1fX0sXCJMaW5lV2VpZ2h0XCI6MC4wLFwiTGluZVR5cGVcIjowfSxcIklzVmlzaWJsZVwiOmZhbHNlfX19LFwiQmFja2dyb3VuZFN0eWxlXCI6e1wiJGlkXCI6XCI0MTNcIixcIk1hcmdpblwiOntcIiRpZFwiOlwiNDE0XCIsXCJUb3BcIjowLjAsXCJMZWZ0XCI6MC4wLFwiUmlnaHRcIjowLjAsXCJCb3R0b21cIjowLjB9LFwiUGFkZGluZ1wiOntcIiRpZFwiOlwiNDE1XCIsXCJUb3BcIjowLjAsXCJMZWZ0XCI6MC4wLFwiUmlnaHRcIjowLjAsXCJCb3R0b21cIjowLjB9LFwiQmFja2dyb3VuZFwiOntcIiRpZFwiOlwiNDE2XCIsXCJDb2xvclwiOntcIiRpZFwiOlwiNDE3XCIsXCJBXCI6NTEsXCJSXCI6MjAwLFwiR1wiOjIwMCxcIkJcIjoyMDB9fSxcIklzVmlzaWJsZVwiOnRydWUsXCJXaWR0aFwiOjAuMCxcIkhlaWdodFwiOjAuMCxcIkJvcmRlclN0eWxlXCI6e1wiJGlkXCI6XCI0MThcIixcIkxpbmVTdHlsZVwiOntcIiRpZFwiOlwiNDE5XCIsXCJMaW5lQ29sb3JcIjp7XCIkaWRcIjpcIjQyMFwiLFwiQ29sb3JcIjp7XCIkaWRcIjpcIjQyMVwiLFwiQVwiOjI1NSxcIlJcIjoyMzQsXCJHXCI6MjIsXCJCXCI6MzB9fSxcIkxpbmVXZWlnaHRcIjoyLjAsXCJMaW5lVHlwZVwiOjB9LFwiSXNWaXNpYmxlXCI6ZmFsc2V9fSxcIklzQWJvdmVUaW1lYmFuZFwiOmZhbHNlLFwiU3BhY2luZ1wiOjMsXCJEZWZhdWx0U3dpbWxhbmVBY3Rpdml0eVN0eWxlXCI6e1wiJGlkXCI6XCI0MjJcIixcIkhlYWRlclN0eWxlXCI6e1wiJGlkXCI6XCI0MjNcIixcIlRleHRTdHlsZVwiOntcIiRpZFwiOlwiNDI0XCIsXCJGb250U2V0dGluZ3NcIjp7XCIkaWRcIjpcIjQyNVwiLFwiRm9udFNpemVcIjoxMSxcIkZvbnROYW1lXCI6XCJDYWxpYnJpXCIsXCJJc0JvbGRcIjpmYWxzZSxcIklzSXRhbGljXCI6ZmFsc2UsXCJJc1VuZGVybGluZWRcIjpmYWxzZX0sXCJGb3JlZ3JvdW5kXCI6e1wiJGlkXCI6XCI0MjZcIixcIkNvbG9yXCI6e1wiJGlkXCI6XCI0MjdcIixcIkFcIjoyNTUsXCJSXCI6MCxcIkdcIjowLFwiQlwiOjB9fSxcIkhvcml6b250YWxBbGlnbm1lbnRcIjowLFwiSXNWaXNpYmxlXCI6dHJ1ZX0sXCJSZWN0YW5nbGVTdHlsZVwiOntcIiRpZFwiOlwiNDI4XCIsXCJNYXJnaW5cIjp7XCIkaWRcIjpcIjQyOVwiLFwiVG9wXCI6MC4wLFwiTGVmdFwiOjAuMCxcIlJpZ2h0XCI6MC4wLFwiQm90dG9tXCI6MC4wfSxcIlBhZGRpbmdcIjp7XCIkaWRcIjpcIjQzMFwiLFwiVG9wXCI6MC4wLFwiTGVmdFwiOjAuMCxcIlJpZ2h0XCI6MC4wLFwiQm90dG9tXCI6MC4wfSxcIkJhY2tncm91bmRcIjp7XCIkaWRcIjpcIjQzMVwiLFwiQ29sb3JcIjp7XCIkaWRcIjpcIjQzMlwiLFwiQVwiOjYzLFwiUlwiOjI1LFwiR1wiOjEwNyxcIkJcIjozNn19LFwiSXNWaXNpYmxlXCI6dHJ1ZSxcIldpZHRoXCI6MC4wLFwiSGVpZ2h0XCI6MC4wLFwiQm9yZGVyU3R5bGVcIjp7XCIkaWRcIjpcIjQzM1wiLFwiTGluZVN0eWxlXCI6e1wiJGlkXCI6XCI0MzRcIixcIkxpbmVDb2xvclwiOntcIiRpZFwiOlwiNDM1XCIsXCJDb2xvclwiOntcIiRpZFwiOlwiNDM2XCIsXCJBXCI6MjU1LFwiUlwiOjI1NSxcIkdcIjoyNTUsXCJCXCI6MjU1fX0sXCJMaW5lV2VpZ2h0XCI6MC4wLFwiTGluZVR5cGVcIjowfSxcIklzVmlzaWJsZVwiOmZhbHNlfX19LFwiQmFja2dyb3VuZFN0eWxlXCI6e1wiJGlkXCI6XCI0MzdcIixcIk1hcmdpblwiOntcIiRpZFwiOlwiNDM4XCIsXCJUb3BcIjowLjAsXCJMZWZ0XCI6MC4wLFwiUmlnaHRcIjowLjAsXCJCb3R0b21cIjowLjB9LFwiUGFkZGluZ1wiOntcIiRpZFwiOlwiNDM5XCIsXCJUb3BcIjowLjAsXCJMZWZ0XCI6MC4wLFwiUmlnaHRcIjowLjAsXCJCb3R0b21cIjowLjB9LFwiQmFja2dyb3VuZFwiOntcIiRpZFwiOlwiNDQwXCIsXCJDb2xvclwiOntcIiRpZFwiOlwiNDQxXCIsXCJBXCI6NTEsXCJSXCI6MjAwLFwiR1wiOjIwMCxcIkJcIjoyMDB9fSxcIklzVmlzaWJsZVwiOnRydWUsXCJXaWR0aFwiOjAuMCxcIkhlaWdodFwiOjAuMCxcIkJvcmRlclN0eWxlXCI6e1wiJGlkXCI6XCI0NDJcIixcIkxpbmVTdHlsZVwiOntcIiRpZFwiOlwiNDQzXCIsXCJMaW5lQ29sb3JcIjp7XCIkaWRcIjpcIjQ0NFwiLFwiQ29sb3JcIjp7XCIkaWRcIjpcIjQ0NVwiLFwiQVwiOjI1NSxcIlJcIjoyMzQsXCJHXCI6MjIsXCJCXCI6MzB9fSxcIkxpbmVXZWlnaHRcIjoyLjAsXCJMaW5lVHlwZVwiOjB9LFwiSXNWaXNpYmxlXCI6ZmFsc2V9fX0sXCJEZWZhdWx0U3dpbWxhbmVNaWxlc3RvbmVTdHlsZVwiOntcIiRpZFwiOlwiNDQ2XCIsXCJUaXRsZVBvc2l0aW9uXCI6MCxcIkRhdGVQb3NpdGlvblwiOjIsXCJTaGFwZVR5cGVcIjoxLFwiU2hhcGVTaXplXCI6MCxcIlNwYWNpbmdcIjo1LFwiU2hhcGVTdHlsZVwiOntcIiRpZFwiOlwiNDQ3XCIsXCJNYXJnaW5cIjp7XCIkaWRcIjpcIjQ0OFwiLFwiVG9wXCI6MC4wLFwiTGVmdFwiOjAuMCxcIlJpZ2h0XCI6MC4wLFwiQm90dG9tXCI6MC4wfSxcIlBhZGRpbmdcIjp7XCIkaWRcIjpcIjQ0OVwiLFwiVG9wXCI6MC4wLFwiTGVmdFwiOjAuMCxcIlJpZ2h0XCI6MC4wLFwiQm90dG9tXCI6MC4wfSxcIkJhY2tncm91bmRcIjp7XCIkaWRcIjpcIjQ1MFwiLFwiQ29sb3JcIjp7XCIkaWRcIjpcIjQ1MVwiLFwiQVwiOjI1NSxcIlJcIjoyNSxcIkdcIjoxMDcsXCJCXCI6MzZ9fSxcIklzVmlzaWJsZVwiOnRydWUsXCJXaWR0aFwiOjEyLjAsXCJIZWlnaHRcIjoxNC4wLFwiQm9yZGVyU3R5bGVcIjp7XCIkaWRcIjpcIjQ1MlwiLFwiTGluZVN0eWxlXCI6e1wiJGlkXCI6XCI0NTNcIixcIkxpbmVDb2xvclwiOntcIiRpZFwiOlwiNDU0XCIsXCJDb2xvclwiOntcIiRpZFwiOlwiNDU1XCIsXCJBXCI6MjU1LFwiUlwiOjIzNCxcIkdcIjoyMixcIkJcIjozMH19LFwiTGluZVdlaWdodFwiOjIuMCxcIkxpbmVUeXBlXCI6MH0sXCJJc1Zpc2libGVcIjpmYWxzZX19LFwiVGl0bGVTdHlsZVwiOntcIiRpZFwiOlwiNDU2XCIsXCJGb250U2V0dGluZ3NcIjp7XCIkaWRcIjpcIjQ1N1wiLFwiRm9udFNpemVcIjoxMSxcIkZvbnROYW1lXCI6XCJDYWxpYnJpXCIsXCJJc0JvbGRcIjpmYWxzZSxcIklzSXRhbGljXCI6ZmFsc2UsXCJJc1VuZGVybGluZWRcIjpmYWxzZX0sXCJGb3JlZ3JvdW5kXCI6e1wiJGlkXCI6XCI0NThcIixcIkNvbG9yXCI6e1wiJGlkXCI6XCI0NTlcIixcIkFcIjoyNTUsXCJSXCI6MCxcIkdcIjowLFwiQlwiOjB9fSxcIkhvcml6b250YWxBbGlnbm1lbnRcIjoyLFwiSXNWaXNpYmxlXCI6dHJ1ZX0sXCJEYXRlU3R5bGVcIjp7XCIkaWRcIjpcIjQ2MFwiLFwiRm9udFNldHRpbmdzXCI6e1wiJGlkXCI6XCI0NjFcIixcIkZvbnRTaXplXCI6MTAsXCJGb250TmFtZVwiOlwiQ2FsaWJyaVwiLFwiSXNCb2xkXCI6ZmFsc2UsXCJJc0l0YWxpY1wiOmZhbHNlLFwiSXNVbmRlcmxpbmVkXCI6ZmFsc2V9LFwiRm9yZWdyb3VuZFwiOntcIiRpZFwiOlwiNDYyXCIsXCJDb2xvclwiOntcIiRpZFwiOlwiNDYzXCIsXCJBXCI6MjU1LFwiUlwiOjE0LFwiR1wiOjQwLFwiQlwiOjY1fX0sXCJIb3Jpem9udGFsQWxpZ25tZW50XCI6MCxcIklzVmlzaWJsZVwiOnRydWV9LFwiRGF0ZUZvcm1hdFwiOntcIiRpZFwiOlwiNDY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2NVwiLFwiRm9ybWF0XCI6MCxcIklzVmlzaWJsZVwiOmZhbHNlLFwiTGFzdEtub3duVmlzaWJpbGl0eVN0YXRlXCI6ZmFsc2V9fSxcIkRlZmF1bHRTd2ltbGFuZVRhc2tTdHlsZVwiOntcIiRpZFwiOlwiNDY2XCIsXCJTaGFwZVwiOjEsXCJTaGFwZVRoaWNrbmVzc1wiOjAsXCJEdXJhdGlvbkZvcm1hdFwiOjAsXCJQZXJjZW50YWdlQ29tcGxldGVUZXh0U3R5bGVcIjp7XCIkaWRcIjpcIjQ2N1wiLFwiRm9udFNldHRpbmdzXCI6e1wiJGlkXCI6XCI0NjhcIixcIkZvbnRTaXplXCI6MTAsXCJGb250TmFtZVwiOlwiQ2FsaWJyaVwiLFwiSXNCb2xkXCI6ZmFsc2UsXCJJc0l0YWxpY1wiOmZhbHNlLFwiSXNVbmRlcmxpbmVkXCI6ZmFsc2V9LFwiRm9yZWdyb3VuZFwiOntcIiRpZFwiOlwiNDY5XCIsXCJDb2xvclwiOntcIiRpZFwiOlwiNDcwXCIsXCJBXCI6MjU1LFwiUlwiOjIzMixcIkdcIjoyMzIsXCJCXCI6MjMyfX0sXCJIb3Jpem9udGFsQWxpZ25tZW50XCI6MSxcIklzVmlzaWJsZVwiOnRydWV9LFwiUGVyY2VudGFnZUNvbXBsZXRlSGlnaGxpZ2h0U3R5bGVcIjp7XCIkaWRcIjpcIjQ3MVwiLFwiQmFja2dyb3VuZFwiOntcIiRpZFwiOlwiNDcyXCIsXCJDb2xvclwiOntcIiRpZFwiOlwiNDczXCIsXCJBXCI6ODksXCJSXCI6MCxcIkdcIjowLFwiQlwiOjB9fX0sXCJEdXJhdGlvblN0eWxlXCI6e1wiJGlkXCI6XCI0NzRcIixcIkZvbnRTZXR0aW5nc1wiOntcIiRpZFwiOlwiNDc1XCIsXCJGb250U2l6ZVwiOjEwLFwiRm9udE5hbWVcIjpcIkNhbGlicmlcIixcIklzQm9sZFwiOmZhbHNlLFwiSXNJdGFsaWNcIjpmYWxzZSxcIklzVW5kZXJsaW5lZFwiOmZhbHNlfSxcIkZvcmVncm91bmRcIjp7XCIkaWRcIjpcIjQ3NlwiLFwiQ29sb3JcIjp7XCIkaWRcIjpcIjQ3N1wiLFwiQVwiOjI1NSxcIlJcIjoyMzcsXCJHXCI6MTI1LFwiQlwiOjQ5fX0sXCJIb3Jpem9udGFsQWxpZ25tZW50XCI6MCxcIklzVmlzaWJsZVwiOmZhbHNlfSxcIk1hcmdpblwiOntcIiRpZFwiOlwiNDc4XCIsXCJUb3BcIjowLjAsXCJMZWZ0XCI6MC4wLFwiUmlnaHRcIjowLjAsXCJCb3R0b21cIjowLjB9LFwiU3RhcnREYXRlUG9zaXRpb25cIjozLFwiRW5kRGF0ZVBvc2l0aW9uXCI6MyxcIlRpdGxlUG9zaXRpb25cIjo0LFwiRHVyYXRpb25Qb3NpdGlvblwiOjAsXCJQZXJjZW50YWdlQ29tcGxldGVkUG9zaXRpb25cIjoyLFwiU3BhY2luZ1wiOjMsXCJCYXNlbGluZVN0eWxlXCI6e1wiJGlkXCI6XCI0NzlcIixcIkJhc2VsaW5lU2hhcGVTdHlsZVwiOntcIiRpZFwiOlwiNDgwXCIsXCJNYXJnaW5cIjp7XCIkaWRcIjpcIjQ4MVwiLFwiVG9wXCI6MC4wLFwiTGVmdFwiOjAuMCxcIlJpZ2h0XCI6MC4wLFwiQm90dG9tXCI6MC4wfSxcIlBhZGRpbmdcIjp7XCIkaWRcIjpcIjQ4MlwiLFwiVG9wXCI6MC4wLFwiTGVmdFwiOjAuMCxcIlJpZ2h0XCI6MC4wLFwiQm90dG9tXCI6MC4wfSxcIkJhY2tncm91bmRcIjp7XCIkaWRcIjpcIjQ4M1wiLFwiQ29sb3JcIjp7XCIkaWRcIjpcIjQ4NFwiLFwiQVwiOjE1MyxcIlJcIjowLFwiR1wiOjAsXCJCXCI6MH19LFwiSXNWaXNpYmxlXCI6ZmFsc2UsXCJXaWR0aFwiOjAuMCxcIkhlaWdodFwiOjAuMCxcIkJvcmRlclN0eWxlXCI6e1wiJGlkXCI6XCI0ODVcIixcIkxpbmVTdHlsZVwiOntcIiRpZFwiOlwiNDg2XCIsXCJMaW5lQ29sb3JcIjp7XCIkaWRcIjpcIjQ4N1wiLFwiQ29sb3JcIjp7XCIkaWRcIjpcIjQ4OFwiLFwiQVwiOjI1NSxcIlJcIjoyNTUsXCJHXCI6MCxcIkJcIjowfX0sXCJMaW5lV2VpZ2h0XCI6Mi4wLFwiTGluZVR5cGVcIjowfSxcIklzVmlzaWJsZVwiOmZhbHNlfX19LFwiU2hhcGVTdHlsZVwiOntcIiRpZFwiOlwiNDg5XCIsXCJNYXJnaW5cIjp7XCIkaWRcIjpcIjQ5MFwiLFwiVG9wXCI6MC4wLFwiTGVmdFwiOjQuMCxcIlJpZ2h0XCI6NC4wLFwiQm90dG9tXCI6MC4wfSxcIlBhZGRpbmdcIjp7XCIkaWRcIjpcIjQ5MVwiLFwiVG9wXCI6MC4wLFwiTGVmdFwiOjAuMCxcIlJpZ2h0XCI6MC4wLFwiQm90dG9tXCI6MC4wfSxcIkJhY2tncm91bmRcIjp7XCIkaWRcIjpcIjQ5MlwiLFwiQ29sb3JcIjp7XCIkaWRcIjpcIjQ5M1wiLFwiQVwiOjI1NSxcIlJcIjoyNSxcIkdcIjoxMDcsXCJCXCI6MzZ9fSxcIklzVmlzaWJsZVwiOnRydWUsXCJXaWR0aFwiOjAuMCxcIkhlaWdodFwiOjEwLjAsXCJCb3JkZXJTdHlsZVwiOntcIiRpZFwiOlwiNDk0XCIsXCJMaW5lU3R5bGVcIjp7XCIkaWRcIjpcIjQ5NVwiLFwiTGluZUNvbG9yXCI6e1wiJGlkXCI6XCI0OTZcIixcIkNvbG9yXCI6e1wiJGlkXCI6XCI0OTdcIixcIkFcIjoyNTUsXCJSXCI6MjM0LFwiR1wiOjIyLFwiQlwiOjMwfX0sXCJMaW5lV2VpZ2h0XCI6Mi4wLFwiTGluZVR5cGVcIjowfSxcIklzVmlzaWJsZVwiOmZhbHNlfX0sXCJUaXRsZVN0eWxlXCI6e1wiJGlkXCI6XCI0OThcIixcIkZvbnRTZXR0aW5nc1wiOntcIiRpZFwiOlwiNDk5XCIsXCJGb250U2l6ZVwiOjExLFwiRm9udE5hbWVcIjpcIkNhbGlicmlcIixcIklzQm9sZFwiOmZhbHNlLFwiSXNJdGFsaWNcIjpmYWxzZSxcIklzVW5kZXJsaW5lZFwiOmZhbHNlfSxcIkZvcmVncm91bmRcIjp7XCIkaWRcIjpcIjUwMFwiLFwiQ29sb3JcIjp7XCIkaWRcIjpcIjUwMVwiLFwiQVwiOjI1NSxcIlJcIjowLFwiR1wiOjAsXCJCXCI6MH19LFwiSG9yaXpvbnRhbEFsaWdubWVudFwiOjAsXCJJc1Zpc2libGVcIjp0cnVlfSxcIkRhdGVTdHlsZVwiOntcIiRpZFwiOlwiNTAyXCIsXCJGb250U2V0dGluZ3NcIjp7XCIkaWRcIjpcIjUwM1wiLFwiRm9udFNpemVcIjoxMCxcIkZvbnROYW1lXCI6XCJDYWxpYnJpXCIsXCJJc0JvbGRcIjpmYWxzZSxcIklzSXRhbGljXCI6ZmFsc2UsXCJJc1VuZGVybGluZWRcIjpmYWxzZX0sXCJGb3JlZ3JvdW5kXCI6e1wiJGlkXCI6XCI1MDRcIixcIkNvbG9yXCI6e1wiJGlkXCI6XCI1MDVcIixcIkFcIjoyNTUsXCJSXCI6MTQsXCJHXCI6NDAsXCJCXCI6NjV9fSxcIkhvcml6b250YWxBbGlnbm1lbnRcIjoyLFwiSXNWaXNpYmxlXCI6dHJ1ZX0sXCJEYXRlRm9ybWF0XCI6e1wiJGlkXCI6XCI1MD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TA3XCIsXCJGb3JtYXRcIjowLFwiSXNWaXNpYmxlXCI6ZmFsc2UsXCJMYXN0S25vd25WaXNpYmlsaXR5U3RhdGVcIjpmYWxzZX19LFwiRGVmYXVsdFN3aW1sYW5lTW90U3R5bGVcIjp7XCIkaWRcIjpcIjUwOFwiLFwiU2hhcGVcIjoxLFwiU2hhcGVTaXplXCI6MCxcIkRldGFpbHNTcGFjaW5nXCI6MC4wLFwiUGFkZGluZ1wiOntcIiRpZFwiOlwiNTA5XCIsXCJUb3BcIjo1LjAsXCJMZWZ0XCI6My4wLFwiUmlnaHRcIjowLjAsXCJCb3R0b21cIjoyLjB9LFwiUG9zaXRpb25PblRhc2tcIjoxLFwiU2hhcGVTdHlsZVwiOntcIiRpZFwiOlwiNTEwXCIsXCJNYXJnaW5cIjp7XCIkaWRcIjpcIjUxMVwiLFwiVG9wXCI6MC4wLFwiTGVmdFwiOjAuMCxcIlJpZ2h0XCI6MC4wLFwiQm90dG9tXCI6MC4wfSxcIlBhZGRpbmdcIjp7XCIkaWRcIjpcIjUxMlwiLFwiVG9wXCI6MC4wLFwiTGVmdFwiOjAuMCxcIlJpZ2h0XCI6MC4wLFwiQm90dG9tXCI6MC4wfSxcIkJhY2tncm91bmRcIjp7XCIkaWRcIjpcIjUxM1wiLFwiQ29sb3JcIjp7XCIkaWRcIjpcIjUxNFwiLFwiQVwiOjI1NSxcIlJcIjoxMyxcIkdcIjo1MyxcIkJcIjoxOH19LFwiSXNWaXNpYmxlXCI6dHJ1ZSxcIldpZHRoXCI6MTIuMCxcIkhlaWdodFwiOjE0LjAsXCJCb3JkZXJTdHlsZVwiOntcIiRpZFwiOlwiNTE1XCIsXCJMaW5lU3R5bGVcIjp7XCIkaWRcIjpcIjUxNlwiLFwiTGluZUNvbG9yXCI6e1wiJGlkXCI6XCI1MTdcIixcIkNvbG9yXCI6e1wiJGlkXCI6XCI1MThcIixcIkFcIjoyNTUsXCJSXCI6MjU1LFwiR1wiOjI1NSxcIkJcIjoyNTV9fSxcIkxpbmVXZWlnaHRcIjowLjAsXCJMaW5lVHlwZVwiOjB9LFwiSXNWaXNpYmxlXCI6ZmFsc2V9fSxcIlRpdGxlU3R5bGVcIjp7XCIkaWRcIjpcIjUxOVwiLFwiRm9udFNldHRpbmdzXCI6e1wiJGlkXCI6XCI1MjBcIixcIkZvbnRTaXplXCI6MTEsXCJGb250TmFtZVwiOlwiQ2FsaWJyaVwiLFwiSXNCb2xkXCI6ZmFsc2UsXCJJc0l0YWxpY1wiOmZhbHNlLFwiSXNVbmRlcmxpbmVkXCI6ZmFsc2V9LFwiRm9yZWdyb3VuZFwiOntcIiRpZFwiOlwiNTIxXCIsXCJDb2xvclwiOntcIiRpZFwiOlwiNTIyXCIsXCJBXCI6MjU1LFwiUlwiOjAsXCJHXCI6MCxcIkJcIjowfX0sXCJIb3Jpem9udGFsQWxpZ25tZW50XCI6MSxcIklzVmlzaWJsZVwiOnRydWV9LFwiRGF0ZVN0eWxlXCI6e1wiJGlkXCI6XCI1MjNcIixcIkZvbnRTZXR0aW5nc1wiOntcIiRpZFwiOlwiNTI0XCIsXCJGb250U2l6ZVwiOjEwLFwiRm9udE5hbWVcIjpcIkNhbGlicmlcIixcIklzQm9sZFwiOmZhbHNlLFwiSXNJdGFsaWNcIjpmYWxzZSxcIklzVW5kZXJsaW5lZFwiOmZhbHNlfSxcIkZvcmVncm91bmRcIjp7XCIkaWRcIjpcIjUyNVwiLFwiQ29sb3JcIjp7XCIkaWRcIjpcIjUyNlwiLFwiQVwiOjI1NSxcIlJcIjoxNCxcIkdcIjo0MCxcIkJcIjo2NX19LFwiSG9yaXpvbnRhbEFsaWdubWVudFwiOjEsXCJJc1Zpc2libGVcIjp0cnVlfSxcIkRhdGVGb3JtYXRcIjp7XCIkaWRcIjpcIjUy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MjhcIixcIkZvcm1hdFwiOjAsXCJJc1Zpc2libGVcIjpmYWxzZSxcIkxhc3RLbm93blZpc2liaWxpdHlTdGF0ZVwiOmZhbHNlfX19LHtcIiRpZFwiOlwiNTI5XCIsXCJTdHlsZUlkXCI6XCIwNzAyZGVhOC1jMTE0LTRkNzEtYmU0MC1jZDMwNjJjNDY5NzBcIixcIk5hbWVcIjpcIlN3aW1sYW5lIFN0eWxlIDRcIixcIkhlYWRlclN0eWxlXCI6e1wiJGlkXCI6XCI1MzBcIixcIlRleHRTdHlsZVwiOntcIiRpZFwiOlwiNTMxXCIsXCJGb250U2V0dGluZ3NcIjp7XCIkaWRcIjpcIjUzMlwiLFwiRm9udFNpemVcIjoxMSxcIkZvbnROYW1lXCI6XCJDYWxpYnJpXCIsXCJJc0JvbGRcIjpmYWxzZSxcIklzSXRhbGljXCI6ZmFsc2UsXCJJc1VuZGVybGluZWRcIjpmYWxzZX0sXCJGb3JlZ3JvdW5kXCI6e1wiJGlkXCI6XCI1MzNcIixcIkNvbG9yXCI6e1wiJGlkXCI6XCI1MzRcIixcIkFcIjoyNTUsXCJSXCI6MjU1LFwiR1wiOjI1NSxcIkJcIjoyNTV9fSxcIkhvcml6b250YWxBbGlnbm1lbnRcIjowLFwiSXNWaXNpYmxlXCI6dHJ1ZX0sXCJSZWN0YW5nbGVTdHlsZVwiOntcIiRpZFwiOlwiNTM1XCIsXCJNYXJnaW5cIjp7XCIkaWRcIjpcIjUzNlwiLFwiVG9wXCI6MC4wLFwiTGVmdFwiOjAuMCxcIlJpZ2h0XCI6MC4wLFwiQm90dG9tXCI6MC4wfSxcIlBhZGRpbmdcIjp7XCIkaWRcIjpcIjUzN1wiLFwiVG9wXCI6MC4wLFwiTGVmdFwiOjAuMCxcIlJpZ2h0XCI6MC4wLFwiQm90dG9tXCI6MC4wfSxcIkJhY2tncm91bmRcIjp7XCIkaWRcIjpcIjUzOFwiLFwiQ29sb3JcIjp7XCIkaWRcIjpcIjUzOVwiLFwiQVwiOjI1NSxcIlJcIjoxNSxcIkdcIjoxNTgsXCJCXCI6MjEzfX0sXCJJc1Zpc2libGVcIjp0cnVlLFwiV2lkdGhcIjowLjAsXCJIZWlnaHRcIjowLjAsXCJCb3JkZXJTdHlsZVwiOntcIiRpZFwiOlwiNTQwXCIsXCJMaW5lU3R5bGVcIjp7XCIkaWRcIjpcIjU0MVwiLFwiTGluZUNvbG9yXCI6e1wiJGlkXCI6XCI1NDJcIixcIkNvbG9yXCI6e1wiJGlkXCI6XCI1NDNcIixcIkFcIjoyNTUsXCJSXCI6MjU1LFwiR1wiOjI1NSxcIkJcIjoyNTV9fSxcIkxpbmVXZWlnaHRcIjowLjAsXCJMaW5lVHlwZVwiOjB9LFwiSXNWaXNpYmxlXCI6ZmFsc2V9fX0sXCJCYWNrZ3JvdW5kU3R5bGVcIjp7XCIkaWRcIjpcIjU0NFwiLFwiTWFyZ2luXCI6e1wiJGlkXCI6XCI1NDVcIixcIlRvcFwiOjAuMCxcIkxlZnRcIjowLjAsXCJSaWdodFwiOjAuMCxcIkJvdHRvbVwiOjAuMH0sXCJQYWRkaW5nXCI6e1wiJGlkXCI6XCI1NDZcIixcIlRvcFwiOjAuMCxcIkxlZnRcIjowLjAsXCJSaWdodFwiOjAuMCxcIkJvdHRvbVwiOjAuMH0sXCJCYWNrZ3JvdW5kXCI6e1wiJGlkXCI6XCI1NDdcIixcIkNvbG9yXCI6e1wiJGlkXCI6XCI1NDhcIixcIkFcIjo1MSxcIlJcIjoyMDAsXCJHXCI6MjAwLFwiQlwiOjIwMH19LFwiSXNWaXNpYmxlXCI6dHJ1ZSxcIldpZHRoXCI6MC4wLFwiSGVpZ2h0XCI6MC4wLFwiQm9yZGVyU3R5bGVcIjp7XCIkaWRcIjpcIjU0OVwiLFwiTGluZVN0eWxlXCI6e1wiJGlkXCI6XCI1NTBcIixcIkxpbmVDb2xvclwiOntcIiRpZFwiOlwiNTUxXCIsXCJDb2xvclwiOntcIiRpZFwiOlwiNTUyXCIsXCJBXCI6MjU1LFwiUlwiOjIzNCxcIkdcIjoyMixcIkJcIjozMH19LFwiTGluZVdlaWdodFwiOjIuMCxcIkxpbmVUeXBlXCI6MH0sXCJJc1Zpc2libGVcIjpmYWxzZX19LFwiSXNBYm92ZVRpbWViYW5kXCI6ZmFsc2UsXCJTcGFjaW5nXCI6MyxcIkRlZmF1bHRTd2ltbGFuZUFjdGl2aXR5U3R5bGVcIjp7XCIkaWRcIjpcIjU1M1wiLFwiSGVhZGVyU3R5bGVcIjp7XCIkaWRcIjpcIjU1NFwiLFwiVGV4dFN0eWxlXCI6e1wiJGlkXCI6XCI1NTVcIixcIkZvbnRTZXR0aW5nc1wiOntcIiRpZFwiOlwiNTU2XCIsXCJGb250U2l6ZVwiOjExLFwiRm9udE5hbWVcIjpcIkNhbGlicmlcIixcIklzQm9sZFwiOmZhbHNlLFwiSXNJdGFsaWNcIjpmYWxzZSxcIklzVW5kZXJsaW5lZFwiOmZhbHNlfSxcIkZvcmVncm91bmRcIjp7XCIkaWRcIjpcIjU1N1wiLFwiQ29sb3JcIjp7XCIkaWRcIjpcIjU1OFwiLFwiQVwiOjI1NSxcIlJcIjowLFwiR1wiOjAsXCJCXCI6MH19LFwiSG9yaXpvbnRhbEFsaWdubWVudFwiOjAsXCJJc1Zpc2libGVcIjp0cnVlfSxcIlJlY3RhbmdsZVN0eWxlXCI6e1wiJGlkXCI6XCI1NTlcIixcIk1hcmdpblwiOntcIiRpZFwiOlwiNTYwXCIsXCJUb3BcIjowLjAsXCJMZWZ0XCI6MC4wLFwiUmlnaHRcIjowLjAsXCJCb3R0b21cIjowLjB9LFwiUGFkZGluZ1wiOntcIiRpZFwiOlwiNTYxXCIsXCJUb3BcIjowLjAsXCJMZWZ0XCI6MC4wLFwiUmlnaHRcIjowLjAsXCJCb3R0b21cIjowLjB9LFwiQmFja2dyb3VuZFwiOntcIiRpZFwiOlwiNTYyXCIsXCJDb2xvclwiOntcIiRpZFwiOlwiNTYzXCIsXCJBXCI6MTI3LFwiUlwiOjE1LFwiR1wiOjE1OCxcIkJcIjoyMTN9fSxcIklzVmlzaWJsZVwiOnRydWUsXCJXaWR0aFwiOjAuMCxcIkhlaWdodFwiOjAuMCxcIkJvcmRlclN0eWxlXCI6e1wiJGlkXCI6XCI1NjRcIixcIkxpbmVTdHlsZVwiOntcIiRpZFwiOlwiNTY1XCIsXCJMaW5lQ29sb3JcIjp7XCIkaWRcIjpcIjU2NlwiLFwiQ29sb3JcIjp7XCIkaWRcIjpcIjU2N1wiLFwiQVwiOjI1NSxcIlJcIjoyNTUsXCJHXCI6MCxcIkJcIjowfX0sXCJMaW5lV2VpZ2h0XCI6MC4wLFwiTGluZVR5cGVcIjowfSxcIklzVmlzaWJsZVwiOmZhbHNlfX19LFwiQmFja2dyb3VuZFN0eWxlXCI6e1wiJGlkXCI6XCI1NjhcIixcIk1hcmdpblwiOntcIiRpZFwiOlwiNTY5XCIsXCJUb3BcIjowLjAsXCJMZWZ0XCI6MC4wLFwiUmlnaHRcIjowLjAsXCJCb3R0b21cIjowLjB9LFwiUGFkZGluZ1wiOntcIiRpZFwiOlwiNTcwXCIsXCJUb3BcIjowLjAsXCJMZWZ0XCI6MC4wLFwiUmlnaHRcIjowLjAsXCJCb3R0b21cIjowLjB9LFwiQmFja2dyb3VuZFwiOntcIiRpZFwiOlwiNTcxXCIsXCJDb2xvclwiOntcIiRpZFwiOlwiNTcyXCIsXCJBXCI6NTEsXCJSXCI6MjAwLFwiR1wiOjIwMCxcIkJcIjoyMDB9fSxcIklzVmlzaWJsZVwiOnRydWUsXCJXaWR0aFwiOjAuMCxcIkhlaWdodFwiOjAuMCxcIkJvcmRlclN0eWxlXCI6e1wiJGlkXCI6XCI1NzNcIixcIkxpbmVTdHlsZVwiOntcIiRpZFwiOlwiNTc0XCIsXCJMaW5lQ29sb3JcIjp7XCIkaWRcIjpcIjU3NVwiLFwiQ29sb3JcIjp7XCIkaWRcIjpcIjU3NlwiLFwiQVwiOjI1NSxcIlJcIjoyMzQsXCJHXCI6MjIsXCJCXCI6MzB9fSxcIkxpbmVXZWlnaHRcIjoyLjAsXCJMaW5lVHlwZVwiOjB9LFwiSXNWaXNpYmxlXCI6ZmFsc2V9fX0sXCJEZWZhdWx0U3dpbWxhbmVNaWxlc3RvbmVTdHlsZVwiOntcIiRpZFwiOlwiNTc3XCIsXCJUaXRsZVBvc2l0aW9uXCI6MCxcIkRhdGVQb3NpdGlvblwiOjIsXCJTaGFwZVR5cGVcIjoxLFwiU2hhcGVTaXplXCI6MCxcIlNwYWNpbmdcIjo1LFwiU2hhcGVTdHlsZVwiOntcIiRpZFwiOlwiNTc4XCIsXCJNYXJnaW5cIjp7XCIkaWRcIjpcIjU3OVwiLFwiVG9wXCI6MC4wLFwiTGVmdFwiOjAuMCxcIlJpZ2h0XCI6MC4wLFwiQm90dG9tXCI6MC4wfSxcIlBhZGRpbmdcIjp7XCIkaWRcIjpcIjU4MFwiLFwiVG9wXCI6MC4wLFwiTGVmdFwiOjAuMCxcIlJpZ2h0XCI6MC4wLFwiQm90dG9tXCI6MC4wfSxcIkJhY2tncm91bmRcIjp7XCIkaWRcIjpcIjU4MVwiLFwiQ29sb3JcIjp7XCIkaWRcIjpcIjU4MlwiLFwiQVwiOjI1NSxcIlJcIjoxNSxcIkdcIjoxNTgsXCJCXCI6MjEzfX0sXCJJc1Zpc2libGVcIjp0cnVlLFwiV2lkdGhcIjoxMi4wLFwiSGVpZ2h0XCI6MTQuMCxcIkJvcmRlclN0eWxlXCI6e1wiJGlkXCI6XCI1ODNcIixcIkxpbmVTdHlsZVwiOntcIiRpZFwiOlwiNTg0XCIsXCJMaW5lQ29sb3JcIjp7XCIkaWRcIjpcIjU4NVwiLFwiQ29sb3JcIjp7XCIkaWRcIjpcIjU4NlwiLFwiQVwiOjI1NSxcIlJcIjoyMzQsXCJHXCI6MjIsXCJCXCI6MzB9fSxcIkxpbmVXZWlnaHRcIjoyLjAsXCJMaW5lVHlwZVwiOjB9LFwiSXNWaXNpYmxlXCI6ZmFsc2V9fSxcIlRpdGxlU3R5bGVcIjp7XCIkaWRcIjpcIjU4N1wiLFwiRm9udFNldHRpbmdzXCI6e1wiJGlkXCI6XCI1ODhcIixcIkZvbnRTaXplXCI6MTEsXCJGb250TmFtZVwiOlwiQ2FsaWJyaVwiLFwiSXNCb2xkXCI6ZmFsc2UsXCJJc0l0YWxpY1wiOmZhbHNlLFwiSXNVbmRlcmxpbmVkXCI6ZmFsc2V9LFwiRm9yZWdyb3VuZFwiOntcIiRpZFwiOlwiNTg5XCIsXCJDb2xvclwiOntcIiRpZFwiOlwiNTkwXCIsXCJBXCI6MjU1LFwiUlwiOjAsXCJHXCI6MCxcIkJcIjowfX0sXCJIb3Jpem9udGFsQWxpZ25tZW50XCI6MixcIklzVmlzaWJsZVwiOnRydWV9LFwiRGF0ZVN0eWxlXCI6e1wiJGlkXCI6XCI1OTFcIixcIkZvbnRTZXR0aW5nc1wiOntcIiRpZFwiOlwiNTkyXCIsXCJGb250U2l6ZVwiOjEwLFwiRm9udE5hbWVcIjpcIkNhbGlicmlcIixcIklzQm9sZFwiOmZhbHNlLFwiSXNJdGFsaWNcIjpmYWxzZSxcIklzVW5kZXJsaW5lZFwiOmZhbHNlfSxcIkZvcmVncm91bmRcIjp7XCIkaWRcIjpcIjU5M1wiLFwiQ29sb3JcIjp7XCIkaWRcIjpcIjU5NFwiLFwiQVwiOjI1NSxcIlJcIjoxNCxcIkdcIjo0MCxcIkJcIjo2NX19LFwiSG9yaXpvbnRhbEFsaWdubWVudFwiOjAsXCJJc1Zpc2libGVcIjp0cnVlfSxcIkRhdGVGb3JtYXRcIjp7XCIkaWRcIjpcIjU5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OTZcIixcIkZvcm1hdFwiOjAsXCJJc1Zpc2libGVcIjpmYWxzZSxcIkxhc3RLbm93blZpc2liaWxpdHlTdGF0ZVwiOmZhbHNlfX0sXCJEZWZhdWx0U3dpbWxhbmVUYXNrU3R5bGVcIjp7XCIkaWRcIjpcIjU5N1wiLFwiU2hhcGVcIjoxLFwiU2hhcGVUaGlja25lc3NcIjowLFwiRHVyYXRpb25Gb3JtYXRcIjowLFwiUGVyY2VudGFnZUNvbXBsZXRlVGV4dFN0eWxlXCI6e1wiJGlkXCI6XCI1OThcIixcIkZvbnRTZXR0aW5nc1wiOntcIiRpZFwiOlwiNTk5XCIsXCJGb250U2l6ZVwiOjEwLFwiRm9udE5hbWVcIjpcIkNhbGlicmlcIixcIklzQm9sZFwiOmZhbHNlLFwiSXNJdGFsaWNcIjpmYWxzZSxcIklzVW5kZXJsaW5lZFwiOmZhbHNlfSxcIkZvcmVncm91bmRcIjp7XCIkaWRcIjpcIjYwMFwiLFwiQ29sb3JcIjp7XCIkaWRcIjpcIjYwMVwiLFwiQVwiOjI1NSxcIlJcIjoyMzIsXCJHXCI6MjMyLFwiQlwiOjIzMn19LFwiSG9yaXpvbnRhbEFsaWdubWVudFwiOjEsXCJJc1Zpc2libGVcIjp0cnVlfSxcIlBlcmNlbnRhZ2VDb21wbGV0ZUhpZ2hsaWdodFN0eWxlXCI6e1wiJGlkXCI6XCI2MDJcIixcIkJhY2tncm91bmRcIjp7XCIkaWRcIjpcIjYwM1wiLFwiQ29sb3JcIjp7XCIkaWRcIjpcIjYwNFwiLFwiQVwiOjg5LFwiUlwiOjAsXCJHXCI6MCxcIkJcIjowfX19LFwiRHVyYXRpb25TdHlsZVwiOntcIiRpZFwiOlwiNjA1XCIsXCJGb250U2V0dGluZ3NcIjp7XCIkaWRcIjpcIjYwNlwiLFwiRm9udFNpemVcIjoxMCxcIkZvbnROYW1lXCI6XCJDYWxpYnJpXCIsXCJJc0JvbGRcIjpmYWxzZSxcIklzSXRhbGljXCI6ZmFsc2UsXCJJc1VuZGVybGluZWRcIjpmYWxzZX0sXCJGb3JlZ3JvdW5kXCI6e1wiJGlkXCI6XCI2MDdcIixcIkNvbG9yXCI6e1wiJGlkXCI6XCI2MDhcIixcIkFcIjoyNTUsXCJSXCI6MjM3LFwiR1wiOjEyNSxcIkJcIjo0OX19LFwiSG9yaXpvbnRhbEFsaWdubWVudFwiOjAsXCJJc1Zpc2libGVcIjpmYWxzZX0sXCJNYXJnaW5cIjp7XCIkaWRcIjpcIjYwOVwiLFwiVG9wXCI6MC4wLFwiTGVmdFwiOjAuMCxcIlJpZ2h0XCI6MC4wLFwiQm90dG9tXCI6MC4wfSxcIlN0YXJ0RGF0ZVBvc2l0aW9uXCI6MyxcIkVuZERhdGVQb3NpdGlvblwiOjMsXCJUaXRsZVBvc2l0aW9uXCI6NCxcIkR1cmF0aW9uUG9zaXRpb25cIjowLFwiUGVyY2VudGFnZUNvbXBsZXRlZFBvc2l0aW9uXCI6MixcIlNwYWNpbmdcIjozLFwiQmFzZWxpbmVTdHlsZVwiOntcIiRpZFwiOlwiNjEwXCIsXCJCYXNlbGluZVNoYXBlU3R5bGVcIjp7XCIkaWRcIjpcIjYxMVwiLFwiTWFyZ2luXCI6e1wiJGlkXCI6XCI2MTJcIixcIlRvcFwiOjAuMCxcIkxlZnRcIjowLjAsXCJSaWdodFwiOjAuMCxcIkJvdHRvbVwiOjAuMH0sXCJQYWRkaW5nXCI6e1wiJGlkXCI6XCI2MTNcIixcIlRvcFwiOjAuMCxcIkxlZnRcIjowLjAsXCJSaWdodFwiOjAuMCxcIkJvdHRvbVwiOjAuMH0sXCJCYWNrZ3JvdW5kXCI6e1wiJGlkXCI6XCI2MTRcIixcIkNvbG9yXCI6e1wiJGlkXCI6XCI2MTVcIixcIkFcIjoxNTMsXCJSXCI6MCxcIkdcIjowLFwiQlwiOjB9fSxcIklzVmlzaWJsZVwiOmZhbHNlLFwiV2lkdGhcIjowLjAsXCJIZWlnaHRcIjowLjAsXCJCb3JkZXJTdHlsZVwiOntcIiRpZFwiOlwiNjE2XCIsXCJMaW5lU3R5bGVcIjp7XCIkaWRcIjpcIjYxN1wiLFwiTGluZUNvbG9yXCI6e1wiJGlkXCI6XCI2MThcIixcIkNvbG9yXCI6e1wiJGlkXCI6XCI2MTlcIixcIkFcIjoyNTUsXCJSXCI6MjU1LFwiR1wiOjAsXCJCXCI6MH19LFwiTGluZVdlaWdodFwiOjIuMCxcIkxpbmVUeXBlXCI6MH0sXCJJc1Zpc2libGVcIjpmYWxzZX19fSxcIlNoYXBlU3R5bGVcIjp7XCIkaWRcIjpcIjYyMFwiLFwiTWFyZ2luXCI6e1wiJGlkXCI6XCI2MjFcIixcIlRvcFwiOjAuMCxcIkxlZnRcIjo0LjAsXCJSaWdodFwiOjQuMCxcIkJvdHRvbVwiOjAuMH0sXCJQYWRkaW5nXCI6e1wiJGlkXCI6XCI2MjJcIixcIlRvcFwiOjAuMCxcIkxlZnRcIjowLjAsXCJSaWdodFwiOjAuMCxcIkJvdHRvbVwiOjAuMH0sXCJCYWNrZ3JvdW5kXCI6e1wiJGlkXCI6XCI2MjNcIixcIkNvbG9yXCI6e1wiJGlkXCI6XCI2MjRcIixcIkFcIjoyNTUsXCJSXCI6MTUsXCJHXCI6MTU4LFwiQlwiOjIxM319LFwiSXNWaXNpYmxlXCI6dHJ1ZSxcIldpZHRoXCI6MC4wLFwiSGVpZ2h0XCI6MTAuMCxcIkJvcmRlclN0eWxlXCI6e1wiJGlkXCI6XCI2MjVcIixcIkxpbmVTdHlsZVwiOntcIiRpZFwiOlwiNjI2XCIsXCJMaW5lQ29sb3JcIjp7XCIkaWRcIjpcIjYyN1wiLFwiQ29sb3JcIjp7XCIkaWRcIjpcIjYyOFwiLFwiQVwiOjI1NSxcIlJcIjoyMzQsXCJHXCI6MjIsXCJCXCI6MzB9fSxcIkxpbmVXZWlnaHRcIjoyLjAsXCJMaW5lVHlwZVwiOjB9LFwiSXNWaXNpYmxlXCI6ZmFsc2V9fSxcIlRpdGxlU3R5bGVcIjp7XCIkaWRcIjpcIjYyOVwiLFwiRm9udFNldHRpbmdzXCI6e1wiJGlkXCI6XCI2MzBcIixcIkZvbnRTaXplXCI6MTEsXCJGb250TmFtZVwiOlwiQ2FsaWJyaVwiLFwiSXNCb2xkXCI6ZmFsc2UsXCJJc0l0YWxpY1wiOmZhbHNlLFwiSXNVbmRlcmxpbmVkXCI6ZmFsc2V9LFwiRm9yZWdyb3VuZFwiOntcIiRpZFwiOlwiNjMxXCIsXCJDb2xvclwiOntcIiRpZFwiOlwiNjMyXCIsXCJBXCI6MjU1LFwiUlwiOjAsXCJHXCI6MCxcIkJcIjowfX0sXCJIb3Jpem9udGFsQWxpZ25tZW50XCI6MCxcIklzVmlzaWJsZVwiOnRydWV9LFwiRGF0ZVN0eWxlXCI6e1wiJGlkXCI6XCI2MzNcIixcIkZvbnRTZXR0aW5nc1wiOntcIiRpZFwiOlwiNjM0XCIsXCJGb250U2l6ZVwiOjEwLFwiRm9udE5hbWVcIjpcIkNhbGlicmlcIixcIklzQm9sZFwiOmZhbHNlLFwiSXNJdGFsaWNcIjpmYWxzZSxcIklzVW5kZXJsaW5lZFwiOmZhbHNlfSxcIkZvcmVncm91bmRcIjp7XCIkaWRcIjpcIjYzNVwiLFwiQ29sb3JcIjp7XCIkaWRcIjpcIjYzNlwiLFwiQVwiOjI1NSxcIlJcIjoxNCxcIkdcIjo0MCxcIkJcIjo2NX19LFwiSG9yaXpvbnRhbEFsaWdubWVudFwiOjIsXCJJc1Zpc2libGVcIjp0cnVlfSxcIkRhdGVGb3JtYXRcIjp7XCIkaWRcIjpcIjYz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2MzhcIixcIkZvcm1hdFwiOjAsXCJJc1Zpc2libGVcIjpmYWxzZSxcIkxhc3RLbm93blZpc2liaWxpdHlTdGF0ZVwiOmZhbHNlfX0sXCJEZWZhdWx0U3dpbWxhbmVNb3RTdHlsZVwiOntcIiRpZFwiOlwiNjM5XCIsXCJTaGFwZVwiOjEsXCJTaGFwZVNpemVcIjowLFwiRGV0YWlsc1NwYWNpbmdcIjowLjAsXCJQYWRkaW5nXCI6e1wiJGlkXCI6XCI2NDBcIixcIlRvcFwiOjUuMCxcIkxlZnRcIjozLjAsXCJSaWdodFwiOjAuMCxcIkJvdHRvbVwiOjIuMH0sXCJQb3NpdGlvbk9uVGFza1wiOjEsXCJTaGFwZVN0eWxlXCI6e1wiJGlkXCI6XCI2NDFcIixcIk1hcmdpblwiOntcIiRpZFwiOlwiNjQyXCIsXCJUb3BcIjowLjAsXCJMZWZ0XCI6MC4wLFwiUmlnaHRcIjowLjAsXCJCb3R0b21cIjowLjB9LFwiUGFkZGluZ1wiOntcIiRpZFwiOlwiNjQzXCIsXCJUb3BcIjowLjAsXCJMZWZ0XCI6MC4wLFwiUmlnaHRcIjowLjAsXCJCb3R0b21cIjowLjB9LFwiQmFja2dyb3VuZFwiOntcIiRpZFwiOlwiNjQ0XCIsXCJDb2xvclwiOntcIiRpZFwiOlwiNjQ1XCIsXCJBXCI6MjU1LFwiUlwiOjExLFwiR1wiOjExOCxcIkJcIjoxNTl9fSxcIklzVmlzaWJsZVwiOnRydWUsXCJXaWR0aFwiOjEyLjAsXCJIZWlnaHRcIjoxNC4wLFwiQm9yZGVyU3R5bGVcIjp7XCIkaWRcIjpcIjY0NlwiLFwiTGluZVN0eWxlXCI6e1wiJGlkXCI6XCI2NDdcIixcIkxpbmVDb2xvclwiOntcIiRpZFwiOlwiNjQ4XCIsXCJDb2xvclwiOntcIiRpZFwiOlwiNjQ5XCIsXCJBXCI6MjU1LFwiUlwiOjI1NSxcIkdcIjowLFwiQlwiOjB9fSxcIkxpbmVXZWlnaHRcIjowLjAsXCJMaW5lVHlwZVwiOjB9LFwiSXNWaXNpYmxlXCI6ZmFsc2V9fSxcIlRpdGxlU3R5bGVcIjp7XCIkaWRcIjpcIjY1MFwiLFwiRm9udFNldHRpbmdzXCI6e1wiJGlkXCI6XCI2NTFcIixcIkZvbnRTaXplXCI6MTEsXCJGb250TmFtZVwiOlwiQ2FsaWJyaVwiLFwiSXNCb2xkXCI6ZmFsc2UsXCJJc0l0YWxpY1wiOmZhbHNlLFwiSXNVbmRlcmxpbmVkXCI6ZmFsc2V9LFwiRm9yZWdyb3VuZFwiOntcIiRpZFwiOlwiNjUyXCIsXCJDb2xvclwiOntcIiRpZFwiOlwiNjUzXCIsXCJBXCI6MjU1LFwiUlwiOjAsXCJHXCI6MCxcIkJcIjowfX0sXCJIb3Jpem9udGFsQWxpZ25tZW50XCI6MSxcIklzVmlzaWJsZVwiOnRydWV9LFwiRGF0ZVN0eWxlXCI6e1wiJGlkXCI6XCI2NTRcIixcIkZvbnRTZXR0aW5nc1wiOntcIiRpZFwiOlwiNjU1XCIsXCJGb250U2l6ZVwiOjEwLFwiRm9udE5hbWVcIjpcIkNhbGlicmlcIixcIklzQm9sZFwiOmZhbHNlLFwiSXNJdGFsaWNcIjpmYWxzZSxcIklzVW5kZXJsaW5lZFwiOmZhbHNlfSxcIkZvcmVncm91bmRcIjp7XCIkaWRcIjpcIjY1NlwiLFwiQ29sb3JcIjp7XCIkaWRcIjpcIjY1N1wiLFwiQVwiOjI1NSxcIlJcIjoxNCxcIkdcIjo0MCxcIkJcIjo2NX19LFwiSG9yaXpvbnRhbEFsaWdubWVudFwiOjEsXCJJc1Zpc2libGVcIjp0cnVlfSxcIkRhdGVGb3JtYXRcIjp7XCIkaWRcIjpcIjY1O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2NTlcIixcIkZvcm1hdFwiOjAsXCJJc1Zpc2libGVcIjpmYWxzZSxcIkxhc3RLbm93blZpc2liaWxpdHlTdGF0ZVwiOmZhbHNlfX19XSxcIkdyaWRsaW5lUGFuZWxTdHlsZVwiOntcIiRpZFwiOlwiNjYwXCIsXCJHcmlkbGluZVN0eWxlXCI6e1wiJGlkXCI6XCI2NjFcIixcIkxpbmVDb2xvclwiOntcIiRpZFwiOlwiNjYyXCIsXCJDb2xvclwiOntcIiRpZFwiOlwiNjYzXCIsXCJBXCI6MzgsXCJSXCI6OTEsXCJHXCI6MTU1LFwiQlwiOjIxM319LFwiTGluZVdlaWdodFwiOjEuMCxcIkxpbmVUeXBlXCI6MH0sXCJJc1Zpc2libGVcIjp0cnVlfSxcIkFjdGl2aXR5TGluZVBhbmVsU3R5bGVcIjp7XCIkaWRcIjpcIjY2NFwiLFwiQWN0aXZpdHlMaW5lU3R5bGVcIjp7XCIkaWRcIjpcIjY2NVwiLFwiTGluZUNvbG9yXCI6e1wiJGlkXCI6XCI2NjZcIixcIkNvbG9yXCI6e1wiJGlkXCI6XCI2NjdcIixcIkFcIjozOCxcIlJcIjo2OCxcIkdcIjoxMTQsXCJCXCI6MTk2fX0sXCJMaW5lV2VpZ2h0XCI6MS4wLFwiTGluZVR5cGVcIjowfSxcIklzVmlzaWJsZVwiOnRydWV9LFwiRGVmYXVsdERlcGVuZGVuY3lTdHlsZVwiOntcIiRpZFwiOlwiNjY4XCIsXCJMaW5lU3R5bGVcIjp7XCIkaWRcIjpcIjY2OVwiLFwiTGluZUNvbG9yXCI6e1wiJGlkXCI6XCI2NzBcIixcIkNvbG9yXCI6e1wiJGlkXCI6XCI2NzFcIixcIkFcIjoyNTUsXCJSXCI6MCxcIkdcIjowLFwiQlwiOjB9fSxcIkxpbmVXZWlnaHRcIjoxLjAsXCJMaW5lVHlwZVwiOjB9LFwiRW5kQXJyb3doZWFkTGluZVN0eWxlXCI6e1wiJGlkXCI6XCI2NzJcIixcIktpbmRcIjoxLFwiV2lkdGhcIjoxLFwiTGVuZ3RoXCI6MH0sXCJCcmluZ1RvRnJvbnRcIjpmYWxzZSxcIlJhZGl1c1wiOjMuMH0sXCJDcml0aWNhbFBhdGhTdHlsZVwiOntcIiRpZFwiOlwiNjczXCIsXCJDcml0aWNhbFBhdGhTdHlsZU9wdGlvbnNcIjozMCxcIkxpbmVTdHlsZVwiOntcIiRpZFwiOlwiNjc0XCIsXCJMaW5lQ29sb3JcIjp7XCIkaWRcIjpcIjY3NVwiLFwiQ29sb3JcIjp7XCIkaWRcIjpcIjY3NlwiLFwiQVwiOjI1NSxcIlJcIjoyMjIsXCJHXCI6NTAsXCJCXCI6NTB9fSxcIkxpbmVXZWlnaHRcIjoxLjAsXCJMaW5lVHlwZVwiOjB9LFwiVGl0bGVGb3JlZ3JvdW5kXCI6e1wiJGlkXCI6XCI2NzdcIixcIkNvbG9yXCI6e1wiJGlkXCI6XCI2NzhcIixcIkFcIjoyNTUsXCJSXCI6MTc2LFwiR1wiOjE5LFwiQlwiOjI1fX0sXCJTaGFwZXNCYWNrZ3JvdW5kXCI6e1wiJGlkXCI6XCI2NzlcIixcIkNvbG9yXCI6e1wiJGlkXCI6XCI2ODBcIixcIkFcIjoyNTUsXCJSXCI6MjUzLFwiR1wiOjIwMyxcIkJcIjoyMDh9fSxcIlNoYXBlc0JvcmRlclN0eWxlXCI6e1wiJGlkXCI6XCI2ODFcIixcIkxpbmVDb2xvclwiOntcIiRpZFwiOlwiNjgyXCIsXCJDb2xvclwiOntcIiRpZFwiOlwiNjgzXCIsXCJBXCI6MjU1LFwiUlwiOjIzNCxcIkdcIjoyMixcIkJcIjozMH19LFwiTGluZVdlaWdodFwiOjIuMCxcIkxpbmVUeXBlXCI6MH19LFwiUGFuZWxzU3BhY2luZ0RlZmluaXRpb25cIjp7XCIkaWRcIjpcIjY4NFwiLFwiU3BhY2luZ0Fib3ZlVGltZWJhbmRcIjozLFwiU3BhY2luZ0JlbG93VGltZWJhbmRcIjozLFwiU3BhY2luZ0Fib3ZlQmV0d2VlblN3aW1sYW5lc0FuZFRhc2tzXCI6NSxcIlNwYWNpbmdCZWxvd0JldHdlZW5Td2ltbGFuZXNBbmRUYXNrc1wiOjV9LFwiQ29uZGl0aW9uYWxGb3JtYXR0aW5nXCI6e1wiJGlkXCI6XCI2ODVcIixcIlB2QUZvcm1hdHRpbmdcIjp7XCIkaWRcIjpcIjY4NlwiLFwiRGVsYXlUYXNrU3R5bGVcIjp7XCIkaWRcIjpcIjY4N1wiLFwiU3R5bGVPcHRpb25zXCI6OCxcIlRpdGxlRm9yZWdyb3VuZFwiOntcIiRpZFwiOlwiNjg4XCIsXCJDb2xvclwiOntcIiRpZFwiOlwiNjg5XCIsXCJBXCI6MjU1LFwiUlwiOjE3NSxcIkdcIjowLFwiQlwiOjB9fSxcIkFjdHVhbFNoYXBlc0JhY2tncm91bmRcIjp7XCIkaWRcIjpcIjY5MFwiLFwiQ29sb3JcIjp7XCIkaWRcIjpcIjY5MVwiLFwiQVwiOjYyLFwiUlwiOjI1NSxcIkdcIjowLFwiQlwiOjB9fSxcIkFjdHVhbFNoYXBlc0JvcmRlclN0eWxlXCI6e1wiJGlkXCI6XCI2OTJcIixcIkxpbmVDb2xvclwiOntcIiRpZFwiOlwiNjkzXCIsXCJDb2xvclwiOntcIiRpZFwiOlwiNjk0XCIsXCJBXCI6MTYzLFwiUlwiOjI1NSxcIkdcIjowLFwiQlwiOjB9fSxcIkxpbmVXZWlnaHRcIjozLjAsXCJMaW5lVHlwZVwiOjB9LFwiQmFzZWxpbmVTaGFwZXNCYWNrZ3JvdW5kXCI6e1wiJGlkXCI6XCI2OTVcIixcIkNvbG9yXCI6e1wiJGlkXCI6XCI2OTZcIixcIkFcIjoxODQsXCJSXCI6MjU1LFwiR1wiOjAsXCJCXCI6MH19fSxcIkRlbGF5TWlsZXN0b25lU3R5bGVcIjp7XCIkaWRcIjpcIjY5N1wiLFwiU3R5bGVPcHRpb25zXCI6MixcIlRpdGxlRm9yZWdyb3VuZFwiOntcIiRpZFwiOlwiNjk4XCIsXCJDb2xvclwiOntcIiRpZFwiOlwiNjk5XCIsXCJBXCI6MjU1LFwiUlwiOjE3NSxcIkdcIjowLFwiQlwiOjB9fSxcIkFjdHVhbFNoYXBlc0JhY2tncm91bmRcIjp7XCIkaWRcIjpcIjcwMFwiLFwiQ29sb3JcIjp7XCIkaWRcIjpcIjcwMVwiLFwiQVwiOjI1NSxcIlJcIjoyMjIsXCJHXCI6ODAsXCJCXCI6NTB9fSxcIkFjdHVhbFNoYXBlc0JvcmRlclN0eWxlXCI6e1wiJGlkXCI6XCI3MDJcIixcIkxpbmVDb2xvclwiOntcIiRpZFwiOlwiNzAzXCIsXCJDb2xvclwiOntcIiRpZFwiOlwiNzA0XCIsXCJBXCI6MTYzLFwiUlwiOjI1NSxcIkdcIjowLFwiQlwiOjB9fSxcIkxpbmVXZWlnaHRcIjozLjAsXCJMaW5lVHlwZVwiOjB9LFwiQmFzZWxpbmVTaGFwZXNCYWNrZ3JvdW5kXCI6e1wiJGlkXCI6XCI3MDVcIixcIkNvbG9yXCI6e1wiJGlkXCI6XCI3MDZcIixcIkFcIjoxODQsXCJSXCI6MjU1LFwiR1wiOjAsXCJCXCI6MH19fSxcIkFkdmFuY2VUYXNrU3R5bGVcIjp7XCIkaWRcIjpcIjcwN1wiLFwiU3R5bGVPcHRpb25zXCI6OCxcIlRpdGxlRm9yZWdyb3VuZFwiOntcIiRpZFwiOlwiNzA4XCIsXCJDb2xvclwiOntcIiRpZFwiOlwiNzA5XCIsXCJBXCI6MjU1LFwiUlwiOjAsXCJHXCI6MTEwLFwiQlwiOjB9fSxcIkFjdHVhbFNoYXBlc0JhY2tncm91bmRcIjp7XCIkaWRcIjpcIjcxMFwiLFwiQ29sb3JcIjp7XCIkaWRcIjpcIjcxMVwiLFwiQVwiOjYxLFwiUlwiOjAsXCJHXCI6MTI4LFwiQlwiOjB9fSxcIkFjdHVhbFNoYXBlc0JvcmRlclN0eWxlXCI6e1wiJGlkXCI6XCI3MTJcIixcIkxpbmVDb2xvclwiOntcIiRpZFwiOlwiNzEzXCIsXCJDb2xvclwiOntcIiRpZFwiOlwiNzE0XCIsXCJBXCI6MTYzLFwiUlwiOjAsXCJHXCI6MTI4LFwiQlwiOjB9fSxcIkxpbmVXZWlnaHRcIjozLjAsXCJMaW5lVHlwZVwiOjB9LFwiQmFzZWxpbmVTaGFwZXNCYWNrZ3JvdW5kXCI6e1wiJGlkXCI6XCI3MTVcIixcIkNvbG9yXCI6e1wiJGlkXCI6XCI3MTZcIixcIkFcIjoxODQsXCJSXCI6MCxcIkdcIjoxMjgsXCJCXCI6MH19fSxcIkFkdmFuY2VNaWxlc3RvbmVTdHlsZVwiOntcIiRpZFwiOlwiNzE3XCIsXCJTdHlsZU9wdGlvbnNcIjoyLFwiVGl0bGVGb3JlZ3JvdW5kXCI6e1wiJGlkXCI6XCI3MThcIixcIkNvbG9yXCI6e1wiJGlkXCI6XCI3MTlcIixcIkFcIjoyNTUsXCJSXCI6MCxcIkdcIjoxMTAsXCJCXCI6MH19LFwiQWN0dWFsU2hhcGVzQmFja2dyb3VuZFwiOntcIiRpZFwiOlwiNzIwXCIsXCJDb2xvclwiOntcIiRpZFwiOlwiNzIxXCIsXCJBXCI6MjU1LFwiUlwiOjIwLFwiR1wiOjEwMCxcIkJcIjowfX0sXCJBY3R1YWxTaGFwZXNCb3JkZXJTdHlsZVwiOntcIiRpZFwiOlwiNzIyXCIsXCJMaW5lQ29sb3JcIjp7XCIkaWRcIjpcIjcyM1wiLFwiQ29sb3JcIjp7XCIkaWRcIjpcIjcyNFwiLFwiQVwiOjE2MyxcIlJcIjowLFwiR1wiOjEyOCxcIkJcIjowfX0sXCJMaW5lV2VpZ2h0XCI6My4wLFwiTGluZVR5cGVcIjowfSxcIkJhc2VsaW5lU2hhcGVzQmFja2dyb3VuZFwiOntcIiRpZFwiOlwiNzI1XCIsXCJDb2xvclwiOntcIiRpZFwiOlwiNzI2XCIsXCJBXCI6MTg0LFwiUlwiOjAsXCJHXCI6MTI4LFwiQlwiOjB9fX19fSxcIl9zZWxlY3RlZFRoZW1lUHJlc2V0Q29sb3JzXCI6e1wiJGlkXCI6XCI3MjdcIixcIlRleHRMaWdodFwiOntcIiRpZFwiOlwiNzI4XCIsXCJBXCI6MjU1LFwiUlwiOjI1NSxcIkdcIjoyNTUsXCJCXCI6MjU1fSxcIlRleHREYXJrXCI6e1wiJGlkXCI6XCI3MjlcIixcIkFcIjoyNTUsXCJSXCI6MCxcIkdcIjowLFwiQlwiOjB9LFwiQWNjZW50MVwiOntcIiRpZFwiOlwiNzMwXCIsXCJBXCI6MjU1LFwiUlwiOjIzMixcIkdcIjoyMzIsXCJCXCI6MjMyfSxcIkFjY2VudDJcIjp7XCIkaWRcIjpcIjczMVwiLFwiQVwiOjI1NSxcIlJcIjoxNCxcIkdcIjo0MCxcIkJcIjo2NX0sXCJBY2NlbnQzXCI6e1wiJGlkXCI6XCI3MzJcIixcIkFcIjoyNTUsXCJSXCI6MjEsXCJHXCI6OTYsXCJCXCI6MTMwfSxcIkFjY2VudDRcIjp7XCIkaWRcIjpcIjczM1wiLFwiQVwiOjI1NSxcIlJcIjoyMzMsXCJHXCI6MTEzLFwiQlwiOjUwfSxcIkFjY2VudDVcIjp7XCIkaWRcIjpcIjczNFwiLFwiQVwiOjI1NSxcIlJcIjoyNSxcIkdcIjoxMDcsXCJCXCI6MzZ9LFwiQWNjZW50NlwiOntcIiRpZFwiOlwiNzM1XCIsXCJBXCI6MjU1LFwiUlwiOjE1LFwiR1wiOjE1OCxcIkJcIjoyMTN9LFwiQWNjZW50N1wiOntcIiRpZFwiOlwiNzM2XCIsXCJBXCI6MjU1LFwiUlwiOjE2MCxcIkdcIjo0MyxcIkJcIjoxNDd9LFwiQWNjZW50OFwiOntcIiRpZFwiOlwiNzM3XCIsXCJBXCI6MjU1LFwiUlwiOjc4LFwiR1wiOjE2NyxcIkJcIjo0Nn19LFwiX2N1c3RvbVByZXNldENvbG9yc1wiOntcIiRpZFwiOlwiNzM4XCJ9fX0iLCJSZWNlbnRDb2xvcnNDb2xsZWN0aW9uIjoiW1wiI0ZGRTk3MTMyXCJdIn0sIlNldHRpbmdzIjp7IiRpZCI6IjMwNDciLCJJbXBhT3B0aW9ucyI6eyIkaWQiOiIzMDQ4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wLCJGaWxlUGF0aCI6bnVsbCwiVGltZUNvbmZpZ3VyYXRpb24iOnsiJGlkIjoiMzA0OSIsIlVzZVRpbWUiOmZhbHNlLCJXb3JrRGF5U3RhcnQiOiIwMDowMDowMCIsIldvcmtEYXlFbmQiOiIyMzo1OTowMCJ9LCJMYXN0VXNlZFRlbXBsYXRlSWQiOiIwMDAwMDAwMC0wMDAwLTAwMDAtMDAwMC0wMDAwMDAwMDAwMDAiLCJMYXN0VXNlZFRoZW1lRGV0YWlscyI6eyIkaWQiOiIzMDUwIiwiSWQiOiIwNDg3MTViMC1kNTc4LTRjMmYtYTMyNi04ODE4YmUyNDcyNDkiLCJUaXRsZSI6IkJhc2VsaW5lIiwiQ2F0ZWdvcnkiOjF9LCJGaXJzdFdlZWtPZlllYXIiOjAsIlBsYWNlTWlsZXN0b25lQXRUaGVCZWdpbm5pbmdPZlRoZURheSI6ZmFsc2UsIkRlcGVuZGVuY3lTY2hlZHVsaW5nU2V0dGluZ3MiOnsiJGlkIjoiMzA1MSIsIkRlcGVuZGVuY2llc1NjaGVkdWxpbmdNb2RlU2V0dGluZyI6IkZsZXhpYmxlIiwiRGVwZW5kZW5jaWVzUHJldmlvdXNTY2hlZHVsaW5nTW9kZSI6IkZsZXhpYmxlIiwiT25CcmVha2luZ0ZsZXhpYmxlU2NoZWR1bGluZ01vZGVTZXR0aW5nIjoiQXNrRXZlcnl0aW1lIiwiT25CcmVha2luZ1N0cmljdFNjaGVkdWxpbmdNb2RlU2V0dGluZyI6IkFza0V2ZXJ5dGltZSJ9LCJEZXBlbmRlbmN5TW9kdWxlRW5hYmxlZCI6dHJ1ZSwiUGxhbm5lZE1vZHVsZUVuYWJsZWQiOmZhbHNlLCJPbGRGaXhlZEludGVydmFsc1JlbmRlcmluZ1N0cmF0ZWd5VXNlZEJlZm9yZSI6ZmFsc2UsIkRlcGVuZGVuY2llcyI6eyJfZGVwZW5kZW5jaWVzIjpbeyIkaWQiOiIzMDUyIiwiSWQiOiJlZDg5ZWEyYi1jMzZhLTQ3YjktOTgyNC0zYWY3NDRmZDc4YWUiLCJGcm9tIjp7IiRyZWYiOiI1In0sIktpbmQiOjAsIkNueFN0YXJ0S2luZCI6MCwiQ254RW5kS2luZCI6MCwiTGFnIjpudWxsLCJUbyI6eyIkcmVmIjoiNzIifSwiU3R5bGUiOnsiJGlkIjoiMzA1MyIsIkxpbmVTdHlsZSI6eyIkaWQiOiIzMDU0IiwiTGluZUNvbG9yIjp7IiRpZCI6IjMwNTUiLCIkdHlwZSI6Ik5MUkUuQ29tbW9uLkRvbS5Tb2xpZENvbG9yQnJ1c2gsIE5MUkUuQ29tbW9uIiwiQ29sb3IiOnsiJGlkIjoiMzA1NiIsIkEiOjI1NSwiUiI6MCwiRyI6MCwiQiI6MH19LCJMaW5lV2VpZ2h0IjoxLjAsIkxpbmVUeXBlIjowLCJQYXJlbnRTdHlsZSI6bnVsbH0sIkVuZEFycm93aGVhZExpbmVTdHlsZSI6eyIkaWQiOiIzMDU3IiwiS2luZCI6MSwiV2lkdGgiOjEsIkxlbmd0aCI6MCwiUGFyZW50U3R5bGUiOm51bGx9LCJCcmluZ1RvRnJvbnQiOmZhbHNlLCJFbGJvd1JhZGl1cyI6My4wLCJNYXJnaW4iOnsiJGlkIjoiMzA1OCIsIlRvcCI6MC4wLCJMZWZ0IjowLjAsIlJpZ2h0IjowLjAsIkJvdHRvbSI6MC4wfSwiUGFkZGluZyI6eyIkaWQiOiIzMDU5IiwiVG9wIjowLjAsIkxlZnQiOjAuMCwiUmlnaHQiOjAuMCwiQm90dG9tIjowLjB9LCJCYWNrZ3JvdW5kIjpudWxsLCJJc1Zpc2libGUiOnRydWUsIldpZHRoIjowLjAsIkhlaWdodCI6MC4wLCJCb3JkZXJTdHlsZSI6bnVsbCwiUGFyZW50U3R5bGUiOm51bGx9LCJJc0F1dG9Nb2RlIjp0cnVlfSx7IiRpZCI6IjMwNjAiLCJJZCI6ImFmZTQxZDg2LTUzZTMtNDVlYy04OTE1LTUzNDQ3ZWQxNzNmMSIsIkZyb20iOnsiJHJlZiI6IjcyIn0sIktpbmQiOjAsIkNueFN0YXJ0S2luZCI6MCwiQ254RW5kS2luZCI6MCwiTGFnIjpudWxsLCJUbyI6eyIkcmVmIjoiMzYyIn0sIlN0eWxlIjp7IiRpZCI6IjMwNjEiLCJMaW5lU3R5bGUiOnsiJGlkIjoiMzA2MiIsIkxpbmVDb2xvciI6eyIkaWQiOiIzMDYzIiwiJHR5cGUiOiJOTFJFLkNvbW1vbi5Eb20uU29saWRDb2xvckJydXNoLCBOTFJFLkNvbW1vbiIsIkNvbG9yIjp7IiRpZCI6IjMwNjQiLCJBIjoyNTUsIlIiOjAsIkciOjAsIkIiOjB9fSwiTGluZVdlaWdodCI6MS4wLCJMaW5lVHlwZSI6MCwiUGFyZW50U3R5bGUiOm51bGx9LCJFbmRBcnJvd2hlYWRMaW5lU3R5bGUiOnsiJGlkIjoiMzA2NSIsIktpbmQiOjEsIldpZHRoIjoxLCJMZW5ndGgiOjAsIlBhcmVudFN0eWxlIjpudWxsfSwiQnJpbmdUb0Zyb250IjpmYWxzZSwiRWxib3dSYWRpdXMiOjMuMCwiTWFyZ2luIjp7IiRpZCI6IjMwNjYiLCJUb3AiOjAuMCwiTGVmdCI6MC4wLCJSaWdodCI6MC4wLCJCb3R0b20iOjAuMH0sIlBhZGRpbmciOnsiJGlkIjoiMzA2NyIsIlRvcCI6MC4wLCJMZWZ0IjowLjAsIlJpZ2h0IjowLjAsIkJvdHRvbSI6MC4wfSwiQmFja2dyb3VuZCI6bnVsbCwiSXNWaXNpYmxlIjp0cnVlLCJXaWR0aCI6MC4wLCJIZWlnaHQiOjAuMCwiQm9yZGVyU3R5bGUiOm51bGwsIlBhcmVudFN0eWxlIjpudWxsfSwiSXNBdXRvTW9kZSI6dHJ1ZX0seyIkaWQiOiIzMDY4IiwiSWQiOiI0MjIyOWRhOS02NmVlLTQwYzUtYjNlMy03OTg0OWQ2MGQwMzEiLCJGcm9tIjp7IiRyZWYiOiIzNjIifSwiS2luZCI6MCwiQ254U3RhcnRLaW5kIjowLCJDbnhFbmRLaW5kIjowLCJMYWciOm51bGwsIlRvIjp7IiRyZWYiOiI2NTIifSwiU3R5bGUiOnsiJGlkIjoiMzA2OSIsIkxpbmVTdHlsZSI6eyIkaWQiOiIzMDcwIiwiTGluZUNvbG9yIjp7IiRpZCI6IjMwNzEiLCIkdHlwZSI6Ik5MUkUuQ29tbW9uLkRvbS5Tb2xpZENvbG9yQnJ1c2gsIE5MUkUuQ29tbW9uIiwiQ29sb3IiOnsiJGlkIjoiMzA3MiIsIkEiOjI1NSwiUiI6MCwiRyI6MCwiQiI6MH19LCJMaW5lV2VpZ2h0IjoxLjAsIkxpbmVUeXBlIjowLCJQYXJlbnRTdHlsZSI6bnVsbH0sIkVuZEFycm93aGVhZExpbmVTdHlsZSI6eyIkaWQiOiIzMDczIiwiS2luZCI6MSwiV2lkdGgiOjEsIkxlbmd0aCI6MCwiUGFyZW50U3R5bGUiOm51bGx9LCJCcmluZ1RvRnJvbnQiOmZhbHNlLCJFbGJvd1JhZGl1cyI6My4wLCJNYXJnaW4iOnsiJGlkIjoiMzA3NCIsIlRvcCI6MC4wLCJMZWZ0IjowLjAsIlJpZ2h0IjowLjAsIkJvdHRvbSI6MC4wfSwiUGFkZGluZyI6eyIkaWQiOiIzMDc1IiwiVG9wIjowLjAsIkxlZnQiOjAuMCwiUmlnaHQiOjAuMCwiQm90dG9tIjowLjB9LCJCYWNrZ3JvdW5kIjpudWxsLCJJc1Zpc2libGUiOnRydWUsIldpZHRoIjowLjAsIkhlaWdodCI6MC4wLCJCb3JkZXJTdHlsZSI6bnVsbCwiUGFyZW50U3R5bGUiOm51bGx9LCJJc0F1dG9Nb2RlIjp0cnVlfSx7IiRpZCI6IjMwNzYiLCJJZCI6IjUwNjU1ZTRmLTA0MjAtNGI3OS1hZmY4LTIzZTAwYzkyNjVhOCIsIkZyb20iOnsiJHJlZiI6IjY1MiJ9LCJLaW5kIjowLCJDbnhTdGFydEtpbmQiOjAsIkNueEVuZEtpbmQiOjAsIkxhZyI6bnVsbCwiVG8iOnsiJHJlZiI6IjcxOSJ9LCJTdHlsZSI6eyIkaWQiOiIzMDc3IiwiTGluZVN0eWxlIjp7IiRpZCI6IjMwNzgiLCJMaW5lQ29sb3IiOnsiJGlkIjoiMzA3OSIsIiR0eXBlIjoiTkxSRS5Db21tb24uRG9tLlNvbGlkQ29sb3JCcnVzaCwgTkxSRS5Db21tb24iLCJDb2xvciI6eyIkaWQiOiIzMDgwIiwiQSI6MjU1LCJSIjowLCJHIjowLCJCIjowfX0sIkxpbmVXZWlnaHQiOjEuMCwiTGluZVR5cGUiOjAsIlBhcmVudFN0eWxlIjpudWxsfSwiRW5kQXJyb3doZWFkTGluZVN0eWxlIjp7IiRpZCI6IjMwODEiLCJLaW5kIjoxLCJXaWR0aCI6MSwiTGVuZ3RoIjowLCJQYXJlbnRTdHlsZSI6bnVsbH0sIkJyaW5nVG9Gcm9udCI6ZmFsc2UsIkVsYm93UmFkaXVzIjozLjAsIk1hcmdpbiI6eyIkaWQiOiIzMDgyIiwiVG9wIjowLjAsIkxlZnQiOjAuMCwiUmlnaHQiOjAuMCwiQm90dG9tIjowLjB9LCJQYWRkaW5nIjp7IiRpZCI6IjMwODMiLCJUb3AiOjAuMCwiTGVmdCI6MC4wLCJSaWdodCI6MC4wLCJCb3R0b20iOjAuMH0sIkJhY2tncm91bmQiOm51bGwsIklzVmlzaWJsZSI6dHJ1ZSwiV2lkdGgiOjAuMCwiSGVpZ2h0IjowLjAsIkJvcmRlclN0eWxlIjpudWxsLCJQYXJlbnRTdHlsZSI6bnVsbH0sIklzQXV0b01vZGUiOnRydWV9LHsiJGlkIjoiMzA4NCIsIklkIjoiNjI4MTU0ZjctYTZhNy00MDIxLWFjNzEtZDk2M2U4MDk0MjkxIiwiRnJvbSI6eyIkcmVmIjoiNzE5In0sIktpbmQiOjAsIkNueFN0YXJ0S2luZCI6MCwiQ254RW5kS2luZCI6MCwiTGFnIjpudWxsLCJUbyI6eyIkcmVmIjoiMTAwOSJ9LCJTdHlsZSI6eyIkaWQiOiIzMDg1IiwiTGluZVN0eWxlIjp7IiRpZCI6IjMwODYiLCJMaW5lQ29sb3IiOnsiJGlkIjoiMzA4NyIsIiR0eXBlIjoiTkxSRS5Db21tb24uRG9tLlNvbGlkQ29sb3JCcnVzaCwgTkxSRS5Db21tb24iLCJDb2xvciI6eyIkaWQiOiIzMDg4IiwiQSI6MjU1LCJSIjowLCJHIjowLCJCIjowfX0sIkxpbmVXZWlnaHQiOjEuMCwiTGluZVR5cGUiOjAsIlBhcmVudFN0eWxlIjpudWxsfSwiRW5kQXJyb3doZWFkTGluZVN0eWxlIjp7IiRpZCI6IjMwODkiLCJLaW5kIjoxLCJXaWR0aCI6MSwiTGVuZ3RoIjowLCJQYXJlbnRTdHlsZSI6bnVsbH0sIkJyaW5nVG9Gcm9udCI6ZmFsc2UsIkVsYm93UmFkaXVzIjozLjAsIk1hcmdpbiI6eyIkaWQiOiIzMDkwIiwiVG9wIjowLjAsIkxlZnQiOjAuMCwiUmlnaHQiOjAuMCwiQm90dG9tIjowLjB9LCJQYWRkaW5nIjp7IiRpZCI6IjMwOTEiLCJUb3AiOjAuMCwiTGVmdCI6MC4wLCJSaWdodCI6MC4wLCJCb3R0b20iOjAuMH0sIkJhY2tncm91bmQiOm51bGwsIklzVmlzaWJsZSI6dHJ1ZSwiV2lkdGgiOjAuMCwiSGVpZ2h0IjowLjAsIkJvcmRlclN0eWxlIjpudWxsLCJQYXJlbnRTdHlsZSI6bnVsbH0sIklzQXV0b01vZGUiOnRydWV9LHsiJGlkIjoiMzA5MiIsIklkIjoiNzQzM2QxYTgtMDJjOC00ODI5LThmY2EtOGJmMDA1NmE3YWQyIiwiRnJvbSI6eyIkcmVmIjoiNzE5In0sIktpbmQiOjAsIkNueFN0YXJ0S2luZCI6MCwiQ254RW5kS2luZCI6MCwiTGFnIjpudWxsLCJUbyI6eyIkcmVmIjoiMTA3NiJ9LCJTdHlsZSI6eyIkaWQiOiIzMDkzIiwiTGluZVN0eWxlIjp7IiRpZCI6IjMwOTQiLCJMaW5lQ29sb3IiOnsiJGlkIjoiMzA5NSIsIiR0eXBlIjoiTkxSRS5Db21tb24uRG9tLlNvbGlkQ29sb3JCcnVzaCwgTkxSRS5Db21tb24iLCJDb2xvciI6eyIkaWQiOiIzMDk2IiwiQSI6MjU1LCJSIjowLCJHIjowLCJCIjowfX0sIkxpbmVXZWlnaHQiOjEuMCwiTGluZVR5cGUiOjAsIlBhcmVudFN0eWxlIjpudWxsfSwiRW5kQXJyb3doZWFkTGluZVN0eWxlIjp7IiRpZCI6IjMwOTciLCJLaW5kIjoxLCJXaWR0aCI6MSwiTGVuZ3RoIjowLCJQYXJlbnRTdHlsZSI6bnVsbH0sIkJyaW5nVG9Gcm9udCI6ZmFsc2UsIkVsYm93UmFkaXVzIjozLjAsIk1hcmdpbiI6eyIkaWQiOiIzMDk4IiwiVG9wIjowLjAsIkxlZnQiOjAuMCwiUmlnaHQiOjAuMCwiQm90dG9tIjowLjB9LCJQYWRkaW5nIjp7IiRpZCI6IjMwOTkiLCJUb3AiOjAuMCwiTGVmdCI6MC4wLCJSaWdodCI6MC4wLCJCb3R0b20iOjAuMH0sIkJhY2tncm91bmQiOm51bGwsIklzVmlzaWJsZSI6dHJ1ZSwiV2lkdGgiOjAuMCwiSGVpZ2h0IjowLjAsIkJvcmRlclN0eWxlIjpudWxsLCJQYXJlbnRTdHlsZSI6bnVsbH0sIklzQXV0b01vZGUiOnRydWV9LHsiJGlkIjoiMzEwMCIsIklkIjoiMDM4OGMwZjktYjRhYy00MTI3LTkyMDAtMjViMGQyMDkxMTZlIiwiRnJvbSI6eyIkcmVmIjoiNzE5In0sIktpbmQiOjAsIkNueFN0YXJ0S2luZCI6MCwiQ254RW5kS2luZCI6MCwiTGFnIjpudWxsLCJUbyI6eyIkcmVmIjoiMTE0MyJ9LCJTdHlsZSI6eyIkaWQiOiIzMTAxIiwiTGluZVN0eWxlIjp7IiRpZCI6IjMxMDIiLCJMaW5lQ29sb3IiOnsiJGlkIjoiMzEwMyIsIiR0eXBlIjoiTkxSRS5Db21tb24uRG9tLlNvbGlkQ29sb3JCcnVzaCwgTkxSRS5Db21tb24iLCJDb2xvciI6eyIkaWQiOiIzMTA0IiwiQSI6MjU1LCJSIjowLCJHIjowLCJCIjowfX0sIkxpbmVXZWlnaHQiOjEuMCwiTGluZVR5cGUiOjAsIlBhcmVudFN0eWxlIjpudWxsfSwiRW5kQXJyb3doZWFkTGluZVN0eWxlIjp7IiRpZCI6IjMxMDUiLCJLaW5kIjoxLCJXaWR0aCI6MSwiTGVuZ3RoIjowLCJQYXJlbnRTdHlsZSI6bnVsbH0sIkJyaW5nVG9Gcm9udCI6ZmFsc2UsIkVsYm93UmFkaXVzIjozLjAsIk1hcmdpbiI6eyIkaWQiOiIzMTA2IiwiVG9wIjowLjAsIkxlZnQiOjAuMCwiUmlnaHQiOjAuMCwiQm90dG9tIjowLjB9LCJQYWRkaW5nIjp7IiRpZCI6IjMxMDciLCJUb3AiOjAuMCwiTGVmdCI6MC4wLCJSaWdodCI6MC4wLCJCb3R0b20iOjAuMH0sIkJhY2tncm91bmQiOm51bGwsIklzVmlzaWJsZSI6dHJ1ZSwiV2lkdGgiOjAuMCwiSGVpZ2h0IjowLjAsIkJvcmRlclN0eWxlIjpudWxsLCJQYXJlbnRTdHlsZSI6bnVsbH0sIklzQXV0b01vZGUiOnRydWV9LHsiJGlkIjoiMzEwOCIsIklkIjoiZTc2ZTdmN2ItMWYzZS00NjQ1LTgwM2EtN2RmMWVkNzI5M2ZkIiwiRnJvbSI6eyIkcmVmIjoiMTE0MyJ9LCJLaW5kIjowLCJDbnhTdGFydEtpbmQiOjAsIkNueEVuZEtpbmQiOjAsIkxhZyI6bnVsbCwiVG8iOnsiJHJlZiI6IjE0MzMifSwiU3R5bGUiOnsiJGlkIjoiMzEwOSIsIkxpbmVTdHlsZSI6eyIkaWQiOiIzMTEwIiwiTGluZUNvbG9yIjp7IiRpZCI6IjMxMTEiLCIkdHlwZSI6Ik5MUkUuQ29tbW9uLkRvbS5Tb2xpZENvbG9yQnJ1c2gsIE5MUkUuQ29tbW9uIiwiQ29sb3IiOnsiJGlkIjoiMzExMiIsIkEiOjI1NSwiUiI6MCwiRyI6MCwiQiI6MH19LCJMaW5lV2VpZ2h0IjoxLjAsIkxpbmVUeXBlIjowLCJQYXJlbnRTdHlsZSI6bnVsbH0sIkVuZEFycm93aGVhZExpbmVTdHlsZSI6eyIkaWQiOiIzMTEzIiwiS2luZCI6MSwiV2lkdGgiOjEsIkxlbmd0aCI6MCwiUGFyZW50U3R5bGUiOm51bGx9LCJCcmluZ1RvRnJvbnQiOmZhbHNlLCJFbGJvd1JhZGl1cyI6My4wLCJNYXJnaW4iOnsiJGlkIjoiMzExNCIsIlRvcCI6MC4wLCJMZWZ0IjowLjAsIlJpZ2h0IjowLjAsIkJvdHRvbSI6MC4wfSwiUGFkZGluZyI6eyIkaWQiOiIzMTE1IiwiVG9wIjowLjAsIkxlZnQiOjAuMCwiUmlnaHQiOjAuMCwiQm90dG9tIjowLjB9LCJCYWNrZ3JvdW5kIjpudWxsLCJJc1Zpc2libGUiOnRydWUsIldpZHRoIjowLjAsIkhlaWdodCI6MC4wLCJCb3JkZXJTdHlsZSI6bnVsbCwiUGFyZW50U3R5bGUiOm51bGx9LCJJc0F1dG9Nb2RlIjp0cnVlfSx7IiRpZCI6IjMxMTYiLCJJZCI6IjA1MWZlOWQzLTIxM2YtNDI4My05YTk2LWI4M2QwZjM4YjE2MyIsIkZyb20iOnsiJHJlZiI6IjE0MzMifSwiS2luZCI6MCwiQ254U3RhcnRLaW5kIjowLCJDbnhFbmRLaW5kIjowLCJMYWciOm51bGwsIlRvIjp7IiRyZWYiOiIxNTAwIn0sIlN0eWxlIjp7IiRpZCI6IjMxMTciLCJMaW5lU3R5bGUiOnsiJGlkIjoiMzExOCIsIkxpbmVDb2xvciI6eyIkaWQiOiIzMTE5IiwiJHR5cGUiOiJOTFJFLkNvbW1vbi5Eb20uU29saWRDb2xvckJydXNoLCBOTFJFLkNvbW1vbiIsIkNvbG9yIjp7IiRpZCI6IjMxMjAiLCJBIjoyNTUsIlIiOjAsIkciOjAsIkIiOjB9fSwiTGluZVdlaWdodCI6MS4wLCJMaW5lVHlwZSI6MCwiUGFyZW50U3R5bGUiOm51bGx9LCJFbmRBcnJvd2hlYWRMaW5lU3R5bGUiOnsiJGlkIjoiMzEyMSIsIktpbmQiOjEsIldpZHRoIjoxLCJMZW5ndGgiOjAsIlBhcmVudFN0eWxlIjpudWxsfSwiQnJpbmdUb0Zyb250IjpmYWxzZSwiRWxib3dSYWRpdXMiOjMuMCwiTWFyZ2luIjp7IiRpZCI6IjMxMjIiLCJUb3AiOjAuMCwiTGVmdCI6MC4wLCJSaWdodCI6MC4wLCJCb3R0b20iOjAuMH0sIlBhZGRpbmciOnsiJGlkIjoiMzEyMyIsIlRvcCI6MC4wLCJMZWZ0IjowLjAsIlJpZ2h0IjowLjAsIkJvdHRvbSI6MC4wfSwiQmFja2dyb3VuZCI6bnVsbCwiSXNWaXNpYmxlIjp0cnVlLCJXaWR0aCI6MC4wLCJIZWlnaHQiOjAuMCwiQm9yZGVyU3R5bGUiOm51bGwsIlBhcmVudFN0eWxlIjpudWxsfSwiSXNBdXRvTW9kZSI6dHJ1ZX0seyIkaWQiOiIzMTI0IiwiSWQiOiI1ZGFmMWM3MS05ODVkLTRkZmQtODMzZC01N2FmMjE4ZjFmMzciLCJGcm9tIjp7IiRyZWYiOiIxNTAwIn0sIktpbmQiOjAsIkNueFN0YXJ0S2luZCI6MCwiQ254RW5kS2luZCI6MCwiTGFnIjpudWxsLCJUbyI6eyIkcmVmIjoiMTU2NyJ9LCJTdHlsZSI6eyIkaWQiOiIzMTI1IiwiTGluZVN0eWxlIjp7IiRpZCI6IjMxMjYiLCJMaW5lQ29sb3IiOnsiJGlkIjoiMzEyNyIsIiR0eXBlIjoiTkxSRS5Db21tb24uRG9tLlNvbGlkQ29sb3JCcnVzaCwgTkxSRS5Db21tb24iLCJDb2xvciI6eyIkaWQiOiIzMTI4IiwiQSI6MjU1LCJSIjowLCJHIjowLCJCIjowfX0sIkxpbmVXZWlnaHQiOjEuMCwiTGluZVR5cGUiOjAsIlBhcmVudFN0eWxlIjpudWxsfSwiRW5kQXJyb3doZWFkTGluZVN0eWxlIjp7IiRpZCI6IjMxMjkiLCJLaW5kIjoxLCJXaWR0aCI6MSwiTGVuZ3RoIjowLCJQYXJlbnRTdHlsZSI6bnVsbH0sIkJyaW5nVG9Gcm9udCI6ZmFsc2UsIkVsYm93UmFkaXVzIjozLjAsIk1hcmdpbiI6eyIkaWQiOiIzMTMwIiwiVG9wIjowLjAsIkxlZnQiOjAuMCwiUmlnaHQiOjAuMCwiQm90dG9tIjowLjB9LCJQYWRkaW5nIjp7IiRpZCI6IjMxMzEiLCJUb3AiOjAuMCwiTGVmdCI6MC4wLCJSaWdodCI6MC4wLCJCb3R0b20iOjAuMH0sIkJhY2tncm91bmQiOm51bGwsIklzVmlzaWJsZSI6dHJ1ZSwiV2lkdGgiOjAuMCwiSGVpZ2h0IjowLjAsIkJvcmRlclN0eWxlIjpudWxsLCJQYXJlbnRTdHlsZSI6bnVsbH0sIklzQXV0b01vZGUiOnRydWV9XX19"/>
  <p:tag name="__MASTER" val="__part_0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7adc1049-b783-4364-85e9-92cca81634e6"/>
  <p:tag name="OTLDEPDESTINATIONID" val="50322f39-d948-437d-9ad5-9e4fc4d1c8a1"/>
  <p:tag name="OTLDEPENDENCYLAGUNIT" val="Undefined"/>
  <p:tag name="OTLDEPENDENCYLAGVALUE" val="0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50322f39-d948-437d-9ad5-9e4fc4d1c8a1"/>
  <p:tag name="OTLDEPDESTINATIONID" val="6e8ff157-1ede-4173-bdd3-c6415d4bf695"/>
  <p:tag name="OTLDEPENDENCYLAGUNIT" val="Undefined"/>
  <p:tag name="OTLDEPENDENCYLAGVALUE" val="0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e8ff157-1ede-4173-bdd3-c6415d4bf695"/>
  <p:tag name="OTLDEPDESTINATIONID" val="1f15bda9-8b91-41f6-9561-c858f6493dc6"/>
  <p:tag name="OTLDEPENDENCYLAGUNIT" val="Undefined"/>
  <p:tag name="OTLDEPENDENCYLAGVALUE" val="0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1f15bda9-8b91-41f6-9561-c858f6493dc6"/>
  <p:tag name="OTLDEPDESTINATIONID" val="09e35f18-fef6-4b99-8c75-5a0aaca05cda"/>
  <p:tag name="OTLDEPENDENCYLAGUNIT" val="Undefined"/>
  <p:tag name="OTLDEPENDENCYLAGVALUE" val="0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9e35f18-fef6-4b99-8c75-5a0aaca05cda"/>
  <p:tag name="OTLDEPDESTINATIONID" val="c5add207-98a8-49ca-be90-8ee7473d6906"/>
  <p:tag name="OTLDEPENDENCYLAGUNIT" val="Undefined"/>
  <p:tag name="OTLDEPENDENCYLAGVALUE" val="0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9e35f18-fef6-4b99-8c75-5a0aaca05cda"/>
  <p:tag name="OTLDEPDESTINATIONID" val="fe30d8fd-96d2-4f32-a185-63da29cb31b4"/>
  <p:tag name="OTLDEPENDENCYLAGUNIT" val="Undefined"/>
  <p:tag name="OTLDEPENDENCYLAGVALUE" val="0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9e35f18-fef6-4b99-8c75-5a0aaca05cda"/>
  <p:tag name="OTLDEPDESTINATIONID" val="0eea1d34-b96e-4b46-9f9b-71d9c1583eed"/>
  <p:tag name="OTLDEPENDENCYLAGUNIT" val="Undefined"/>
  <p:tag name="OTLDEPENDENCYLAGVALUE" val="0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eea1d34-b96e-4b46-9f9b-71d9c1583eed"/>
  <p:tag name="OTLDEPDESTINATIONID" val="f1871cb8-ead9-4c9a-9ab2-883a2f49e010"/>
  <p:tag name="OTLDEPENDENCYLAGUNIT" val="Undefined"/>
  <p:tag name="OTLDEPENDENCYLAGVALUE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f1871cb8-ead9-4c9a-9ab2-883a2f49e010"/>
  <p:tag name="OTLDEPDESTINATIONID" val="e15fa74d-05eb-44b7-bc46-df284fa73e7e"/>
  <p:tag name="OTLDEPENDENCYLAGUNIT" val="Undefined"/>
  <p:tag name="OTLDEPENDENCYLAGVALUE" val="0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e15fa74d-05eb-44b7-bc46-df284fa73e7e"/>
  <p:tag name="OTLDEPDESTINATIONID" val="9cecb66d-b788-42e6-aff2-3caea10c8ba1"/>
  <p:tag name="OTLDEPENDENCYLAGUNIT" val="Undefined"/>
  <p:tag name="OTLDEPENDENCYLAGVALUE" val="0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5-20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SCALETYPE" val="Years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5-20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SCALETYPE" val="Months"/>
  <p:tag name="OTLTIMEBANDSCALEFORMAT" val="MMM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5-20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39.5066666666667"/>
  <p:tag name="OTLTIMEBANDFYSTARTMONTH" val="January"/>
  <p:tag name="OTLTIMEBANDSHOWFYLABEL" val="True"/>
  <p:tag name="OTLTIMEBANDUSESTARTINGOFTHEYEARFORFYNUMBERING" val="True"/>
  <p:tag name="OTLTIMEBANDRESERVEDLEFTAREAWIDTH" val="0"/>
  <p:tag name="OTLTIMEBANDRESERVEDLEFTAREAISSET" val="Fals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SCALETYPE" val="Weeks"/>
  <p:tag name="OTLTIMEBANDSCALEFORMAT" val="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STARTDATE" val="2025-08-03T00:00:00.0000000Z"/>
  <p:tag name="OTLENDDATE" val="2025-08-04T23:59:00.0000000Z"/>
  <p:tag name="OTLPERCENTAGE" val="100"/>
  <p:tag name="OTLBASELINESTARTDATE" val="2025-08-03T00:00:00.0000000"/>
  <p:tag name="OTLBASELINEENDDATE" val="2025-08-04T23:59:00.0000000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URATIONFORMAT" val="day"/>
  <p:tag name="OTLSPACING" val="3"/>
  <p:tag name="OTLSHAPETHICKNESSTYPE" val="Thin"/>
  <p:tag name="OTLPERCENTAGE" val="100"/>
  <p:tag name="OTLSTARTDATE" val="2025-08-05T00:00:00.0000000Z"/>
  <p:tag name="OTLENDDATE" val="2025-08-13T23:59:00.0000000Z"/>
  <p:tag name="OTLBASELINESTARTDATE" val="2025-08-05T00:00:00.0000000"/>
  <p:tag name="OTLBASELINEENDDATE" val="2025-08-13T23:59:00.0000000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STARTDATE" val="2025-09-04T00:00:00.0000000Z"/>
  <p:tag name="OTLENDDATE" val="2025-09-15T23:59:00.0000000Z"/>
  <p:tag name="OTLBASELINESTARTDATE" val="2025-09-04T00:00:00.0000000"/>
  <p:tag name="OTLBASELINEENDDATE" val="2025-09-15T23:59:00.0000000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STARTDATE" val="2025-09-23T00:00:00.0000000Z"/>
  <p:tag name="OTLENDDATE" val="2025-10-12T23:59:00.0000000Z"/>
  <p:tag name="OTLBASELINESTARTDATE" val="2025-09-23T00:00:00.0000000"/>
  <p:tag name="OTLBASELINEENDDATE" val="2025-10-12T23:59:00.0000000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STARTDATE" val="2025-10-20T00:00:00.0000000Z"/>
  <p:tag name="OTLENDDATE" val="2025-10-31T23:59:00.0000000Z"/>
  <p:tag name="OTLBASELINESTARTDATE" val="2025-10-20T00:00:00.0000000"/>
  <p:tag name="OTLBASELINEENDDATE" val="2025-10-31T23:59:00.0000000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STARTDATE" val="2025-10-22T00:00:00.0000000Z"/>
  <p:tag name="OTLENDDATE" val="2025-11-10T23:59:00.0000000Z"/>
  <p:tag name="OTLBASELINESTARTDATE" val="2025-10-22T00:00:00.0000000"/>
  <p:tag name="OTLBASELINEENDDATE" val="2025-11-10T23:59:00.0000000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STARTDATE" val="2025-11-15T00:00:00.0000000Z"/>
  <p:tag name="OTLENDDATE" val="2025-11-25T23:59:00.0000000Z"/>
  <p:tag name="OTLBASELINESTARTDATE" val="2025-11-15T00:00:00.0000000"/>
  <p:tag name="OTLBASELINEENDDATE" val="2025-11-25T23:59:00.000000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STARTDATE" val="2025-12-01T00:00:00.0000000Z"/>
  <p:tag name="OTLENDDATE" val="2025-12-15T23:59:00.0000000Z"/>
  <p:tag name="OTLBASELINESTARTDATE" val="2025-12-01T00:00:00.0000000"/>
  <p:tag name="OTLBASELINEENDDATE" val="2025-12-15T23:59:00.0000000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STARTDATE" val="2025-12-16T00:00:00.0000000Z"/>
  <p:tag name="OTLENDDATE" val="2025-12-22T23:59:00.0000000Z"/>
  <p:tag name="OTLBASELINESTARTDATE" val="2025-12-16T00:00:00.0000000"/>
  <p:tag name="OTLBASELINEENDDATE" val="2025-12-22T23:59:00.0000000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ERCENTAGE" val="0"/>
  <p:tag name="OTLDURATIONFORMAT" val="day"/>
  <p:tag name="OTLSPACING" val="3"/>
  <p:tag name="OTLSHAPETHICKNESSTYPE" val="Thin"/>
  <p:tag name="OTLSTARTDATE" val="2026-01-10T00:00:00.0000000Z"/>
  <p:tag name="OTLENDDATE" val="2026-01-15T23:59:00.0000000Z"/>
  <p:tag name="OTLBASELINESTARTDATE" val="2026-01-10T00:00:00.0000000"/>
  <p:tag name="OTLBASELINEENDDATE" val="2026-01-15T23:59:00.0000000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ENDDATE" val="2025-08-26T23:59:00.0000000Z"/>
  <p:tag name="OTLPERCENTAGE" val="60"/>
  <p:tag name="OTLDURATIONFORMAT" val="day"/>
  <p:tag name="OTLSPACING" val="3"/>
  <p:tag name="OTLSHAPETHICKNESSTYPE" val="Thin"/>
  <p:tag name="OTLBASELINEENDDATE" val="2025-08-26T23:59:00.0000000"/>
  <p:tag name="OTLSTARTDATE" val="2025-08-14T00:00:00.0000000Z"/>
  <p:tag name="OTLBASELINESTARTDATE" val="2025-08-14T00:00:00.0000000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Thin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ODAYPOSITION" val="Auto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POSITIONONTASK" val="None"/>
  <p:tag name="OTLRELATEDTASKID" val="00000000-0000-0000-0000-000000000000"/>
  <p:tag name="OTLMTITLE" val="First inspection"/>
  <p:tag name="OTLDATE" val="2025-12-22T23:59:00.0000000"/>
  <p:tag name="OTLBASELINEDATE" val="2025-12-22T23:59:00.0000000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al walkthrough and approval"/>
  <p:tag name="OTLPOSITIONONTASK" val="None"/>
  <p:tag name="OTLRELATEDTASKID" val="00000000-0000-0000-0000-000000000000"/>
  <p:tag name="OTLDATE" val="2026-01-16T23:59:00.0000000"/>
  <p:tag name="OTLBASELINEDATE" val="2026-01-16T23:59:00.0000000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Demolition completed"/>
  <p:tag name="OTLDATE" val="2025-08-26T23:59:00.0000000"/>
  <p:tag name="OTLBASELINEDATE" val="2025-08-26T23:59:00.0000000"/>
  <p:tag name="OTLPOSITIONONTASK" val="None"/>
  <p:tag name="OTLRELATEDTASKID" val="00000000-0000-0000-0000-000000000000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THREEDEFFECTS" val="None"/>
  <p:tag name="OTLTIMEBANDAUTODATERANGE" val="True"/>
  <p:tag name="OTLTIMEBANDSTARTDATE" val="0001-01-01T00:00:00.0000000"/>
  <p:tag name="OTLTIMEBANDENDDATE" val="2026-08-28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TIMEBANDFYSTARTMONTH" val="January"/>
  <p:tag name="OTLTIMEBANDSHOWFYLABEL" val="True"/>
  <p:tag name="OTLTIMEBANDUSESTARTINGOFTHEYEARFORFYNUMBERING" val="True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  <p:tag name="OTLTIMEBANDQUICKPOSITION" val="Custom"/>
  <p:tag name="OTLLEFTENDCAPSMARGINLEFT" val="99.2731967643658"/>
  <p:tag name="OTLTIMEBANDRESERVEDLEFTAREAWIDTH" val="59.7665300976992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yLCJJZCI6IjgwYjQ2YmRkLTAzMTMtNGU0YS05NjIwLTAxZmEzY2JhNmRkMSIsIkhlYWRlclRleHQiOm51bGwsIklzRGVmYXVsdCI6dHJ1ZSwiU3R5bGUiOnsiJGlkIjoiNCIsIkhlYWRlclN0eWxlIjp7IiRpZCI6IjUiLCJUZXh0U3R5bGUiOnsiJGlkIjoiNiIsIkZvbnRTZXR0aW5ncyI6eyIkaWQiOiI3IiwiRm9udFNpemUiOjExLCJGb250TmFtZSI6IkNhbGlicmkiLCJJc0JvbGQiOmZhbHNlLCJJc0l0YWxpYyI6ZmFsc2UsIklzVW5kZXJsaW5lZCI6ZmFsc2UsIlBhcmVudFN0eWxlIjpudWxsfSwiQXV0b1NpemUiOjIsIkZvcmVncm91bmQiOnsiJGlkIjoiOCIsIkNvbG9yIjp7IiRpZCI6Ijk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MCIsIlRvcCI6MC4wLCJMZWZ0IjowLjAsIlJpZ2h0IjowLjAsIkJvdHRvbSI6MC4wfSwiUGFkZGluZyI6eyIkaWQiOiIxMSIsIlRvcCI6MC4wLCJMZWZ0IjowLjAsIlJpZ2h0IjowLjAsIkJvdHRvbSI6MC4wfSwiQmFja2dyb3VuZCI6eyIkaWQiOiIxMiIsIkNvbG9yIjp7IiRpZCI6IjEzIiwiQSI6MjU1LCJSIjowLCJHIjowLCJCIjowfX0sIklzVmlzaWJsZSI6dHJ1ZSwiV2lkdGgiOjAuMCwiSGVpZ2h0IjowLjAsIkJvcmRlclN0eWxlIjpudWxsLCJQYXJlbnRTdHlsZSI6bnVsbH0sIlJlY3RhbmdsZVN0eWxlIjp7IiRpZCI6IjE0IiwiTWFyZ2luIjp7IiRpZCI6IjE1IiwiVG9wIjowLjAsIkxlZnQiOjAuMCwiUmlnaHQiOjAuMCwiQm90dG9tIjowLjB9LCJQYWRkaW5nIjp7IiRpZCI6IjE2IiwiVG9wIjowLjAsIkxlZnQiOjAuMCwiUmlnaHQiOjAuMCwiQm90dG9tIjowLjB9LCJCYWNrZ3JvdW5kIjp7IiRpZCI6IjE3IiwiQ29sb3IiOnsiJGlkIjoiMTgiLCJBIjo2MywiUiI6MjEsIkciOjk2LCJCIjoxMzB9fSwiSXNWaXNpYmxlIjp0cnVlLCJXaWR0aCI6MC4wLCJIZWlnaHQiOjAuMCwiQm9yZGVyU3R5bGUiOnsiJGlkIjoiMTkiLCJMaW5lQ29sb3IiOnsiJGlkIjoiMjAiLCIkdHlwZSI6Ik5MUkUuQ29tbW9uLkRvbS5Tb2xpZENvbG9yQnJ1c2gsIE5MUkUuQ29tbW9uIiwiQ29sb3IiOnsiJGlkIjoiMjEiLCJBIjoyNTUsIlIiOjI1NSwiRyI6MCwiQiI6MH19LCJMaW5lV2VpZ2h0IjowLjAsIkxpbmVUeXBlIjowLCJQYXJlbnRTdHlsZSI6bnVsbH0sIlBhcmVudFN0eWxlIjpudWxsfSwiTWFyZ2luIjp7IiRpZCI6IjIyIiwiVG9wIjowLjAsIkxlZnQiOjAuMCwiUmlnaHQiOjAuMCwiQm90dG9tIjowLjB9LCJQYWRkaW5nIjp7IiRpZCI6IjIzIiwiVG9wIjowLjAsIkxlZnQiOjAuMCwiUmlnaHQiOjAuMCwiQm90dG9tIjowLjB9LCJCYWNrZ3JvdW5kIjpudWxsLCJJc1Zpc2libGUiOnRydWUsIldpZHRoIjowLjAsIkhlaWdodCI6MC4wLCJCb3JkZXJTdHlsZSI6bnVsbCwiUGFyZW50U3R5bGUiOm51bGx9LCJCYWNrZ3JvdW5kU3R5bGUiOnsiJGlkIjoiMjQiLCJNYXJnaW4iOnsiJGlkIjoiMjUiLCJUb3AiOjAuMCwiTGVmdCI6MC4wLCJSaWdodCI6MC4wLCJCb3R0b20iOjAuMH0sIlBhZGRpbmciOnsiJGlkIjoiMjYiLCJUb3AiOjAuMCwiTGVmdCI6MC4wLCJSaWdodCI6MC4wLCJCb3R0b20iOjAuMH0sIkJhY2tncm91bmQiOnsiJGlkIjoiMjciLCJDb2xvciI6eyIkaWQiOiIyOCIsIkEiOjUxLCJSIjoyMDAsIkciOjIwMCwiQiI6MjAwfX0sIklzVmlzaWJsZSI6dHJ1ZSwiV2lkdGgiOjAuMCwiSGVpZ2h0IjowLjAsIkJvcmRlclN0eWxlIjp7IiRpZCI6IjI5IiwiTGluZUNvbG9yIjp7IiRpZCI6IjMwIiwiJHR5cGUiOiJOTFJFLkNvbW1vbi5Eb20uU29saWRDb2xvckJydXNoLCBOTFJFLkNvbW1vbiIsIkNvbG9yIjp7IiRpZCI6IjMxIiwiQSI6MjU1LCJSIjoyMzQsIkciOjIyLCJCIjozMH19LCJMaW5lV2VpZ2h0IjowLjAsIkxpbmVUeXBlIjowLCJQYXJlbnRTdHlsZSI6bnVsbH0sIlBhcmVudFN0eWxlIjpudWxsfSwiTWFyZ2luIjp7IiRpZCI6IjMyIiwiVG9wIjowLjAsIkxlZnQiOjAuMCwiUmlnaHQiOjAuMCwiQm90dG9tIjowLjB9LCJQYWRkaW5nIjp7IiRpZCI6IjMzIiwiVG9wIjowLjAsIkxlZnQiOjAuMCwiUmlnaHQiOjAuMCwiQm90dG9tIjowLjB9LCJJc1Zpc2libGUiOnRydWUsIldpZHRoIjowLjAsIkhlaWdodCI6MC4wLCJCb3JkZXJTdHlsZSI6eyIkaWQiOiIzNCIsIkxpbmVDb2xvciI6bnVsbCwiTGluZVdlaWdodCI6MC4wLCJMaW5lVHlwZSI6MCwiUGFyZW50U3R5bGUiOm51bGx9LCJQYXJlbnRTdHlsZSI6bnVsbH19LHsiJGlkIjoiMzUiLCJfcm93cyI6W3siJGlkIjoiMzYiLCJfdGFza3MiOlt7IiRpZCI6IjM3IiwiX2F0dGFjaGVkTWlsZXN0b25lcyI6W10sIlRhc2tEZWZpbml0aW9uIjp7IiRpZCI6IjM4IiwiR3JvdXBOYW1lIjpudWxsLCJTdGFydERhdGUiOiIyMDI2LTAzLTAxVDAwOjAwOjAwIiwiRW5kRGF0ZSI6IjIwMjYtMDMtMDNUMjM6NTk6MDAiLCJQZXJjZW50YWdlQ29tcGxldGUiOjAuMCwiU3R5bGUiOnsiJGlkIjoiMzkiLCJTaGFwZSI6MSwiU2hhcGVUaGlja25lc3MiOjAsIkR1cmF0aW9uRm9ybWF0IjowLCJJbmNsdWRlTm9uV29ya2luZ0RheXNJbkR1cmF0aW9uIjpmYWxzZSwiUGVyY2VudGFnZUNvbXBsZXRlU3R5bGUiOnsiJGlkIjoiNDAiLCJGb250U2V0dGluZ3MiOnsiJGlkIjoiNDEiLCJGb250U2l6ZSI6MTAsIkZvbnROYW1lIjoiQ2FsaWJyaSIsIklzQm9sZCI6ZmFsc2UsIklzSXRhbGljIjpmYWxzZSwiSXNVbmRlcmxpbmVkIjpmYWxzZSwiUGFyZW50U3R5bGUiOm51bGx9LCJBdXRvU2l6ZSI6MCwiRm9yZWdyb3VuZCI6eyIkaWQiOiI0MiIsIkNvbG9yIjp7IiRpZCI6IjQz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Q0IiwiVG9wIjowLjAsIkxlZnQiOjAuMCwiUmlnaHQiOjAuMCwiQm90dG9tIjowLjB9LCJQYWRkaW5nIjp7IiRpZCI6IjQ1IiwiVG9wIjowLjAsIkxlZnQiOjAuMCwiUmlnaHQiOjAuMCwiQm90dG9tIjowLjB9LCJCYWNrZ3JvdW5kIjp7IiRpZCI6IjQ2IiwiQ29sb3IiOnsiJGlkIjoiNDciLCJBIjo4OSwiUiI6MCwiRyI6MCwiQiI6MH19LCJJc1Zpc2libGUiOnRydWUsIldpZHRoIjowLjAsIkhlaWdodCI6MC4wLCJCb3JkZXJTdHlsZSI6eyIkaWQiOiI0OCIsIkxpbmVDb2xvciI6bnVsbCwiTGluZVdlaWdodCI6MC4wLCJMaW5lVHlwZSI6MCwiUGFyZW50U3R5bGUiOm51bGx9LCJQYXJlbnRTdHlsZSI6bnVsbH0sIkR1cmF0aW9uU3R5bGUiOnsiJGlkIjoiNDkiLCJGb250U2V0dGluZ3MiOnsiJGlkIjoiNTAiLCJGb250U2l6ZSI6MTAsIkZvbnROYW1lIjoiQ2FsaWJyaSIsIklzQm9sZCI6ZmFsc2UsIklzSXRhbGljIjpmYWxzZSwiSXNVbmRlcmxpbmVkIjpmYWxzZSwiUGFyZW50U3R5bGUiOm51bGx9LCJBdXRvU2l6ZSI6MCwiRm9yZWdyb3VuZCI6eyIkaWQiOiI1MSIsIkNvbG9yIjp7IiRpZCI6IjUy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TMiLCJUb3AiOjAuMCwiTGVmdCI6MC4wLCJSaWdodCI6MC4wLCJCb3R0b20iOjAuMH0sIlBhZGRpbmciOnsiJGlkIjoiNTQiLCJUb3AiOjAuMCwiTGVmdCI6MC4wLCJSaWdodCI6MC4wLCJCb3R0b20iOjAuMH0sIkJhY2tncm91bmQiOnsiJGlkIjoiNTUiLCJDb2xvciI6eyIkaWQiOiI1NiIsIkEiOjI1NSwiUiI6MjM3LCJHIjoxMjUsIkIiOjQ5fX0sIklzVmlzaWJsZSI6dHJ1ZSwiV2lkdGgiOjAuMCwiSGVpZ2h0IjowLjAsIkJvcmRlclN0eWxlIjp7IiRpZCI6IjU3IiwiTGluZUNvbG9yIjpudWxsLCJMaW5lV2VpZ2h0IjowLjAsIkxpbmVUeXBlIjowLCJQYXJlbnRTdHlsZSI6bnVsbH0sIlBhcmVudFN0eWxlIjpudWxsfSwiSG9yaXpvbnRhbENvbm5lY3RvclN0eWxlIjp7IiRpZCI6IjU4IiwiTGluZUNvbG9yIjp7IiRpZCI6IjU5IiwiJHR5cGUiOiJOTFJFLkNvbW1vbi5Eb20uU29saWRDb2xvckJydXNoLCBOTFJFLkNvbW1vbiIsIkNvbG9yIjp7IiRpZCI6IjYwIiwiQSI6MjU1LCJSIjowLCJHIjowLCJCIjowfX0sIkxpbmVXZWlnaHQiOjAuMCwiTGluZVR5cGUiOjAsIlBhcmVudFN0eWxlIjpudWxsfSwiVmVydGljYWxDb25uZWN0b3JTdHlsZSI6eyIkaWQiOiI2MSIsIkxpbmVDb2xvciI6eyIkaWQiOiI2MiIsIiR0eXBlIjoiTkxSRS5Db21tb24uRG9tLlNvbGlkQ29sb3JCcnVzaCwgTkxSRS5Db21tb24iLCJDb2xvciI6eyIkaWQiOiI2MyIsIkEiOjI1NSwiUiI6MCwiRyI6MCwiQiI6MH19LCJMaW5lV2VpZ2h0IjowLjAsIkxpbmVUeXBlIjowLCJQYXJlbnRTdHlsZSI6bnVsbH0sIk1hcmdpbiI6bnVsbCwiU3RhcnREYXRlUG9zaXRpb24iOjEsIkVuZERhdGVQb3NpdGlvbiI6MSwiRGF0ZUlzVmlzaWJsZSI6dHJ1ZSwiVGl0bGVQb3NpdGlvbiI6NCwiRHVyYXRpb25Qb3NpdGlvbiI6NiwiUGVyY2VudGFnZUNvbXBsZXRlZFBvc2l0aW9uIjo2LCJTcGFjaW5nIjozLCJJc0JlbG93VGltZWJhbmQiOnRydWUsIlBlcmNlbnRhZ2VDb21wbGV0ZVNoYXBlT3BhY2l0eSI6MzUsIkJhc2VsaW5lU3R5bGUiOnsiJGlkIjoiNjQiLCJTaGFwZVN0eWxlIjp7IiRpZCI6IjY1IiwiTWFyZ2luIjp7IiRpZCI6IjY2IiwiVG9wIjowLjAsIkxlZnQiOjAuMCwiUmlnaHQiOjAuMCwiQm90dG9tIjowLjB9LCJQYWRkaW5nIjp7IiRpZCI6IjY3IiwiVG9wIjowLjAsIkxlZnQiOjAuMCwiUmlnaHQiOjAuMCwiQm90dG9tIjowLjB9LCJCYWNrZ3JvdW5kIjp7IiRpZCI6IjY4IiwiQ29sb3IiOnsiJGlkIjoiNjkiLCJBIjoxNTMsIlIiOjAsIkciOjAsIkIiOjB9fSwiSXNWaXNpYmxlIjp0cnVlLCJXaWR0aCI6MC4wLCJIZWlnaHQiOjAuMCwiQm9yZGVyU3R5bGUiOm51bGwsIlBhcmVudFN0eWxlIjpudWxsfSwiTWFyZ2luIjp7IiRpZCI6IjcwIiwiVG9wIjowLjAsIkxlZnQiOjAuMCwiUmlnaHQiOjAuMCwiQm90dG9tIjowLjB9LCJQYWRkaW5nIjp7IiRpZCI6IjcxIiwiVG9wIjowLjAsIkxlZnQiOjAuMCwiUmlnaHQiOjAuMCwiQm90dG9tIjowLjB9LCJCYWNrZ3JvdW5kIjpudWxsLCJJc1Zpc2libGUiOnRydWUsIldpZHRoIjowLjAsIkhlaWdodCI6MC4wLCJCb3JkZXJTdHlsZSI6bnVsbCwiUGFyZW50U3R5bGUiOm51bGx9LCJTaGFwZVN0eWxlIjp7IiRpZCI6IjcyIiwiTWFyZ2luIjp7IiRpZCI6IjczIiwiVG9wIjowLjAsIkxlZnQiOjQuMCwiUmlnaHQiOjQuMCwiQm90dG9tIjowLjB9LCJQYWRkaW5nIjp7IiRpZCI6Ijc0IiwiVG9wIjowLjAsIkxlZnQiOjAuMCwiUmlnaHQiOjAuMCwiQm90dG9tIjowLjB9LCJCYWNrZ3JvdW5kIjp7IiRpZCI6Ijc1IiwiQ29sb3IiOnsiJGlkIjoiNzYiLCJBIjoyNTUsIlIiOjcwLCJHIjoxMzAsIkIiOjE4MH19LCJJc1Zpc2libGUiOnRydWUsIldpZHRoIjowLjAsIkhlaWdodCI6MTAuMCwiQm9yZGVyU3R5bGUiOnsiJGlkIjoiNzciLCJMaW5lQ29sb3IiOnsiJGlkIjoiNzgiLCIkdHlwZSI6Ik5MUkUuQ29tbW9uLkRvbS5Tb2xpZENvbG9yQnJ1c2gsIE5MUkUuQ29tbW9uIiwiQ29sb3IiOnsiJGlkIjoiNzkiLCJBIjoyNTUsIlIiOjIzNCwiRyI6MjIsIkIiOjMwfX0sIkxpbmVXZWlnaHQiOjAuMCwiTGluZVR5cGUiOjAsIlBhcmVudFN0eWxlIjpudWxsfSwiUGFyZW50U3R5bGUiOm51bGx9LCJUaXRsZVN0eWxlIjp7IiRpZCI6IjgwIiwiRm9udFNldHRpbmdzIjp7IiRpZCI6IjgxIiwiRm9udFNpemUiOjExLCJGb250TmFtZSI6IkNhbGlicmkiLCJJc0JvbGQiOmZhbHNlLCJJc0l0YWxpYyI6ZmFsc2UsIklzVW5kZXJsaW5lZCI6ZmFsc2UsIlBhcmVudFN0eWxlIjpudWxsfSwiQXV0b1NpemUiOjAsIkZvcmVncm91bmQiOnsiJGlkIjoiODIiLCJDb2xvciI6eyIkaWQiOiI4M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NCIsIlRvcCI6MC4wLCJMZWZ0IjowLjAsIlJpZ2h0IjowLjAsIkJvdHRvbSI6MC4wfSwiUGFkZGluZyI6eyIkaWQiOiI4NSIsIlRvcCI6MC4wLCJMZWZ0IjowLjAsIlJpZ2h0IjowLjAsIkJvdHRvbSI6MC4wfSwiQmFja2dyb3VuZCI6eyIkaWQiOiI4NiIsIkNvbG9yIjp7IiRpZCI6Ijg3IiwiQSI6MCwiUiI6MjU1LCJHIjoyNTUsIkIiOjI1NX19LCJJc1Zpc2libGUiOnRydWUsIldpZHRoIjowLjAsIkhlaWdodCI6MC4wLCJCb3JkZXJTdHlsZSI6eyIkaWQiOiI4OCIsIkxpbmVDb2xvciI6bnVsbCwiTGluZVdlaWdodCI6MC4wLCJMaW5lVHlwZSI6MCwiUGFyZW50U3R5bGUiOm51bGx9LCJQYXJlbnRTdHlsZSI6bnVsbH0sIkRhdGVTdHlsZSI6eyIkaWQiOiI4OSIsIkZvbnRTZXR0aW5ncyI6eyIkaWQiOiI5MCIsIkZvbnRTaXplIjoxMCwiRm9udE5hbWUiOiJDYWxpYnJpIiwiSXNCb2xkIjpmYWxzZSwiSXNJdGFsaWMiOmZhbHNlLCJJc1VuZGVybGluZWQiOmZhbHNlLCJQYXJlbnRTdHlsZSI6bnVsbH0sIkF1dG9TaXplIjowLCJGb3JlZ3JvdW5kIjp7IiRpZCI6IjkxIiwiQ29sb3IiOnsiJGlkIjoiOTIiLCJBIjoyNTUsIlIiOjE1OSwiRyI6MjE2LCJCIjoyMzh9fSwiTWF4V2lkdGgiOjIwMC4wLCJNYXhIZWlnaHQiOiJJbmZpbml0eSIsIlNtYXJ0Rm9yZWdyb3VuZElzQWN0aXZlIjpmYWxzZSwiSG9yaXpvbnRhbEFsaWdubWVudCI6MCwiVmVydGljYWxBbGlnbm1lbnQiOjEsIlNtYXJ0Rm9yZWdyb3VuZCI6bnVsbCwiQmFja2dyb3VuZEZpbGxUeXBlIjowLCJNYXJnaW4iOnsiJGlkIjoiOTMiLCJUb3AiOjAuMCwiTGVmdCI6MC4wLCJSaWdodCI6MC4wLCJCb3R0b20iOjAuMH0sIlBhZGRpbmciOnsiJGlkIjoiOTQiLCJUb3AiOjAuMCwiTGVmdCI6MC4wLCJSaWdodCI6MC4wLCJCb3R0b20iOjAuMH0sIkJhY2tncm91bmQiOnsiJGlkIjoiOTUiLCJDb2xvciI6eyIkaWQiOiI5NiIsIkEiOjAsIlIiOjI1NSwiRyI6MjU1LCJCIjoyNTV9fSwiSXNWaXNpYmxlIjp0cnVlLCJXaWR0aCI6MC4wLCJIZWlnaHQiOjAuMCwiQm9yZGVyU3R5bGUiOnsiJGlkIjoiOTciLCJMaW5lQ29sb3IiOm51bGwsIkxpbmVXZWlnaHQiOjAuMCwiTGluZVR5cGUiOjAsIlBhcmVudFN0eWxlIjpudWxsfSwiUGFyZW50U3R5bGUiOm51bGx9LCJEYXRlRm9ybWF0Ijp7IiRpZCI6Ijk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k5IiwiRm9ybWF0IjowLCJJc1Zpc2libGUiOmZhbHNlLCJMYXN0S25vd25WaXNpYmlsaXR5U3RhdGUiOmZhbHNlfSwiSXNWaXNpYmxlIjp0cnVlLCJQYXJlbnRTdHlsZSI6bnVsbH0sIkluZGV4IjozLCJTbWFydER1cmF0aW9uQWN0aXZhdGVkIjpmYWxzZSwiRGF0ZUZvcm1hdCI6eyIkcmVmIjoiOTgifSwiV2Vla051bWJlcmluZyI6eyIkaWQiOiIxMDAiLCJGb3JtYXQiOjAsIklzVmlzaWJsZSI6ZmFsc2UsIkxhc3RLbm93blZpc2liaWxpdHlTdGF0ZSI6ZmFsc2V9LCJCYXNlbGluZURhdGEiOnsiJGlkIjoiMTAxIiwiU3RhcnREYXRlIjoiMjAyNi0wMy0wMVQwMDowMDowMCIsIkVuZERhdGUiOiIyMDI2LTAzLTAzVDIzOjU5OjAwIn0sIklkIjoiZDBmZDljNTMtMzRkOS00NmQwLWIzNTgtZmQ2Zjk3ZTk2MzAzIiwiSW1wb3J0SWQiOm51bGwsIlRpdGxlIjoiU3VydmV5IGxhbmQgYW5kIHNpdGUgaW5zcGVjdGlvbiIsIk5vdGUiOm51bGwsIkh5cGVybGluayI6eyIkaWQiOiIxMDIiLCJBZGRyZXNzIjoiIiwiU3ViQWRkcmVzcyI6IiJ9LCJJc0NoYW5nZWQiOmZhbHNlLCJJc05ldyI6ZmFsc2V9fV0sIl9taWxlc3RvbmVzIjpbXSwiSWQiOiIwMDAwMDAwMC0wMDAwLTAwMDAtMDAwMC0wMDAwMDAwMDAwMDAiLCJJc1NpbmdsZUl0ZW1Sb3ciOnRydWV9LHsiJGlkIjoiMTAzIiwiX3Rhc2tzIjpbXSwiX21pbGVzdG9uZXMiOlt7IiRpZCI6IjEwNCIsIklkIjoiOTk3MjFjYjgtOWU4MS00YTBiLTk3NzAtOTkyZWNkNmY4MmI4IiwiSW5kZXgiOjQsIkdyb3VwSWQiOm51bGwsIlRpdGxlIjoiRmluYWxpemUgbGFuZCBzdXJ2ZXkiLCJEYXRlVGltZSI6IjIwMjYtMDMtMDRUMDA6MDA6MDAiLCJQZXJjZW50YWdlQ29tcGxldGUiOjAuMCwiTm90ZSI6bnVsbCwiU3R5bGUiOnsiJGlkIjoiMTA1IiwiVGl0bGVQb3NpdGlvbiI6IlJpZ2h0IiwiRGF0ZVBvc2l0aW9uIjoiQmVsb3ciLCJTaGFwZVR5cGUiOjEsIlNoYXBlU2l6ZSI6MCwiU3BhY2luZyI6NSwiU2hhcGVTdHlsZSI6eyIkaWQiOiIxMDYiLCJNYXJnaW4iOnsiJGlkIjoiMTA3IiwiVG9wIjowLjAsIkxlZnQiOjAuMCwiUmlnaHQiOjAuMCwiQm90dG9tIjowLjB9LCJQYWRkaW5nIjp7IiRpZCI6IjEwOCIsIlRvcCI6MC4wLCJMZWZ0IjowLjAsIlJpZ2h0IjowLjAsIkJvdHRvbSI6MC4wfSwiQmFja2dyb3VuZCI6eyIkaWQiOiIxMDkiLCJDb2xvciI6eyIkaWQiOiIxMTAiLCJBIjoyNTUsIlIiOjI1NSwiRyI6MjA0LCJCIjowfX0sIklzVmlzaWJsZSI6dHJ1ZSwiV2lkdGgiOjEyLjAsIkhlaWdodCI6MTQuMCwiQm9yZGVyU3R5bGUiOnsiJGlkIjoiMTExIiwiTGluZUNvbG9yIjp7IiRpZCI6IjExMiIsIiR0eXBlIjoiTkxSRS5Db21tb24uRG9tLlNvbGlkQ29sb3JCcnVzaCwgTkxSRS5Db21tb24iLCJDb2xvciI6eyIkaWQiOiIxMTMiLCJBIjoyNTUsIlIiOjIzNCwiRyI6MjIsIkIiOjMwfX0sIkxpbmVXZWlnaHQiOjAuMCwiTGluZVR5cGUiOjAsIlBhcmVudFN0eWxlIjpudWxsfSwiUGFyZW50U3R5bGUiOm51bGx9LCJUaXRsZVN0eWxlIjp7IiRpZCI6IjExNCIsIkZvbnRTZXR0aW5ncyI6eyIkaWQiOiIxMTUiLCJGb250U2l6ZSI6MTEsIkZvbnROYW1lIjoiQ2FsaWJyaSIsIklzQm9sZCI6ZmFsc2UsIklzSXRhbGljIjpmYWxzZSwiSXNVbmRlcmxpbmVkIjpmYWxzZSwiUGFyZW50U3R5bGUiOm51bGx9LCJBdXRvU2l6ZSI6MCwiRm9yZWdyb3VuZCI6eyIkaWQiOiIxMTYiLCJDb2xvciI6eyIkaWQiOiIxMTc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E4IiwiVG9wIjowLjAsIkxlZnQiOjAuMCwiUmlnaHQiOjAuMCwiQm90dG9tIjowLjB9LCJQYWRkaW5nIjp7IiRpZCI6IjExOSIsIlRvcCI6MC4wLCJMZWZ0IjowLjAsIlJpZ2h0IjowLjAsIkJvdHRvbSI6MC4wfSwiQmFja2dyb3VuZCI6eyIkaWQiOiIxMjAiLCJDb2xvciI6eyIkaWQiOiIxMjEiLCJBIjowLCJSIjoyNTUsIkciOjI1NSwiQiI6MjU1fX0sIklzVmlzaWJsZSI6dHJ1ZSwiV2lkdGgiOjAuMCwiSGVpZ2h0IjowLjAsIkJvcmRlclN0eWxlIjp7IiRpZCI6IjEyMiIsIkxpbmVDb2xvciI6bnVsbCwiTGluZVdlaWdodCI6MC4wLCJMaW5lVHlwZSI6MCwiUGFyZW50U3R5bGUiOm51bGx9LCJQYXJlbnRTdHlsZSI6bnVsbH0sIkRhdGVTdHlsZSI6eyIkaWQiOiIxMjMiLCJGb250U2V0dGluZ3MiOnsiJGlkIjoiMTI0IiwiRm9udFNpemUiOjEwLCJGb250TmFtZSI6IkNhbGlicmkiLCJJc0JvbGQiOmZhbHNlLCJJc0l0YWxpYyI6ZmFsc2UsIklzVW5kZXJsaW5lZCI6ZmFsc2UsIlBhcmVudFN0eWxlIjpudWxsfSwiQXV0b1NpemUiOjAsIkZvcmVncm91bmQiOnsiJGlkIjoiMTI1IiwiQ29sb3IiOnsiJGlkIjoiMTI2IiwiQSI6MjU1LCJSIjoyNTUsIkciOjIwNCwiQiI6MH19LCJNYXhXaWR0aCI6MjAwLjAsIk1heEhlaWdodCI6IkluZmluaXR5IiwiU21hcnRGb3JlZ3JvdW5kSXNBY3RpdmUiOmZhbHNlLCJIb3Jpem9udGFsQWxpZ25tZW50IjoxLCJWZXJ0aWNhbEFsaWdubWVudCI6MSwiU21hcnRGb3JlZ3JvdW5kIjpudWxsLCJCYWNrZ3JvdW5kRmlsbFR5cGUiOjAsIk1hcmdpbiI6eyIkaWQiOiIxMjciLCJUb3AiOjAuMCwiTGVmdCI6MC4wLCJSaWdodCI6MC4wLCJCb3R0b20iOjAuMH0sIlBhZGRpbmciOnsiJGlkIjoiMTI4IiwiVG9wIjowLjAsIkxlZnQiOjAuMCwiUmlnaHQiOjAuMCwiQm90dG9tIjowLjB9LCJCYWNrZ3JvdW5kIjp7IiRpZCI6IjEyOSIsIkNvbG9yIjp7IiRpZCI6IjEzMCIsIkEiOjAsIlIiOjI1NSwiRyI6MjU1LCJCIjoyNTV9fSwiSXNWaXNpYmxlIjp0cnVlLCJXaWR0aCI6MC4wLCJIZWlnaHQiOjAuMCwiQm9yZGVyU3R5bGUiOnsiJGlkIjoiMTMxIiwiTGluZUNvbG9yIjpudWxsLCJMaW5lV2VpZ2h0IjowLjAsIkxpbmVUeXBlIjowLCJQYXJlbnRTdHlsZSI6bnVsbH0sIlBhcmVudFN0eWxlIjpudWxsfSwiRGF0ZUZvcm1hdCI6eyIkaWQiOiIxMz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zIiwiRm9ybWF0IjowLCJJc1Zpc2libGUiOmZhbHNlLCJMYXN0S25vd25WaXNpYmlsaXR5U3RhdGUiOmZhbHNlfSwiSXNWaXNpYmxlIjp0cnVlLCJQYXJlbnRTdHlsZSI6bnVsbH0sIkh5cGVybGluayI6bnVsbCwiQmFzZWxpbmVEYXRhIjp7IiRpZCI6IjEzNCIsIkRhdGUiOiIyMDI2LTAzLTAzVDIzOjU5OjAwIn0sIkltcG9ydElkIjoiIn1dLCJJZCI6IjAwMDAwMDAwLTAwMDAtMDAwMC0wMDAwLTAwMDAwMDAwMDAwMCIsIklzU2luZ2xlSXRlbVJvdyI6dHJ1ZX1dLCJJbmRleCI6MywiSWQiOiI4MGYxM2VlZS03ZmM0LTQ0OTAtYmEyNS0yNjg1MmFmNmI2NGUiLCJIZWFkZXJUZXh0IjoiU3VydmV5aW5nIiwiSXNEZWZhdWx0IjpmYWxzZSwiU3R5bGUiOnsiJGlkIjoiMTM1IiwiSGVhZGVyU3R5bGUiOnsiJGlkIjoiMTM2IiwiVGV4dFN0eWxlIjp7IiRpZCI6IjEzNyIsIkZvbnRTZXR0aW5ncyI6eyIkaWQiOiIxMzgiLCJGb250U2l6ZSI6MTEsIkZvbnROYW1lIjoiQ2FsaWJyaSIsIklzQm9sZCI6ZmFsc2UsIklzSXRhbGljIjpmYWxzZSwiSXNVbmRlcmxpbmVkIjpmYWxzZSwiUGFyZW50U3R5bGUiOm51bGx9LCJBdXRvU2l6ZSI6MiwiRm9yZWdyb3VuZCI6eyIkaWQiOiIxMzkiLCJDb2xvciI6eyIkaWQiOiIxNDAiLCJBIjoyNTUsIlIiOjI1NSwiRyI6MjA0LCJCIjowfX0sIk1heFdpZHRoIjo2NC41Mzg5MjIxNTU2ODY5NDcsIk1heEhlaWdodCI6IkluZmluaXR5IiwiU21hcnRGb3JlZ3JvdW5kSXNBY3RpdmUiOmZhbHNlLCJIb3Jpem9udGFsQWxpZ25tZW50IjowLCJWZXJ0aWNhbEFsaWdubWVudCI6MCwiU21hcnRGb3JlZ3JvdW5kIjpudWxsLCJCYWNrZ3JvdW5kRmlsbFR5cGUiOjAsIk1hcmdpbiI6eyIkaWQiOiIxNDEiLCJUb3AiOjAuMCwiTGVmdCI6MC4wLCJSaWdodCI6MC4wLCJCb3R0b20iOjAuMH0sIlBhZGRpbmciOnsiJGlkIjoiMTQyIiwiVG9wIjowLjAsIkxlZnQiOjAuMCwiUmlnaHQiOjAuMCwiQm90dG9tIjowLjB9LCJCYWNrZ3JvdW5kIjp7IiRpZCI6IjE0MyIsIkNvbG9yIjp7IiRpZCI6IjE0NCIsIkEiOjI1NSwiUiI6MCwiRyI6MCwiQiI6MH19LCJJc1Zpc2libGUiOnRydWUsIldpZHRoIjowLjAsIkhlaWdodCI6MC4wLCJCb3JkZXJTdHlsZSI6bnVsbCwiUGFyZW50U3R5bGUiOm51bGx9LCJSZWN0YW5nbGVTdHlsZSI6eyIkaWQiOiIxNDUiLCJNYXJnaW4iOnsiJGlkIjoiMTQ2IiwiVG9wIjowLjAsIkxlZnQiOjAuMCwiUmlnaHQiOjAuMCwiQm90dG9tIjowLjB9LCJQYWRkaW5nIjp7IiRpZCI6IjE0NyIsIlRvcCI6MC4wLCJMZWZ0IjowLjAsIlJpZ2h0IjowLjAsIkJvdHRvbSI6MC4wfSwiQmFja2dyb3VuZCI6eyIkaWQiOiIxNDgiLCJDb2xvciI6eyIkaWQiOiIxNDkiLCJBIjo2MywiUiI6MTY4LCJHIjoxNjgsIkIiOjE2OH19LCJJc1Zpc2libGUiOnRydWUsIldpZHRoIjowLjAsIkhlaWdodCI6MC4wLCJCb3JkZXJTdHlsZSI6eyIkaWQiOiIxNTAiLCJMaW5lQ29sb3IiOnsiJGlkIjoiMTUxIiwiJHR5cGUiOiJOTFJFLkNvbW1vbi5Eb20uU29saWRDb2xvckJydXNoLCBOTFJFLkNvbW1vbiIsIkNvbG9yIjp7IiRpZCI6IjE1MiIsIkEiOjI1NSwiUiI6MjU1LCJHIjowLCJCIjowfX0sIkxpbmVXZWlnaHQiOjAuMCwiTGluZVR5cGUiOjAsIlBhcmVudFN0eWxlIjpudWxsfSwiUGFyZW50U3R5bGUiOm51bGx9LCJNYXJnaW4iOnsiJGlkIjoiMTUzIiwiVG9wIjowLjAsIkxlZnQiOjAuMCwiUmlnaHQiOjAuMCwiQm90dG9tIjowLjB9LCJQYWRkaW5nIjp7IiRpZCI6IjE1NCIsIlRvcCI6MC4wLCJMZWZ0IjowLjAsIlJpZ2h0IjowLjAsIkJvdHRvbSI6MC4wfSwiQmFja2dyb3VuZCI6bnVsbCwiSXNWaXNpYmxlIjp0cnVlLCJXaWR0aCI6MC4wLCJIZWlnaHQiOjAuMCwiQm9yZGVyU3R5bGUiOm51bGwsIlBhcmVudFN0eWxlIjpudWxsfSwiQmFja2dyb3VuZFN0eWxlIjp7IiRpZCI6IjE1NSIsIk1hcmdpbiI6eyIkaWQiOiIxNTYiLCJUb3AiOjAuMCwiTGVmdCI6MC4wLCJSaWdodCI6MC4wLCJCb3R0b20iOjAuMH0sIlBhZGRpbmciOnsiJGlkIjoiMTU3IiwiVG9wIjowLjAsIkxlZnQiOjAuMCwiUmlnaHQiOjAuMCwiQm90dG9tIjowLjB9LCJCYWNrZ3JvdW5kIjp7IiRpZCI6IjE1OCIsIkNvbG9yIjp7IiRpZCI6IjE1OSIsIkEiOjUxLCJSIjoyMDAsIkciOjIwMCwiQiI6MjAwfX0sIklzVmlzaWJsZSI6dHJ1ZSwiV2lkdGgiOjAuMCwiSGVpZ2h0IjowLjAsIkJvcmRlclN0eWxlIjp7IiRpZCI6IjE2MCIsIkxpbmVDb2xvciI6eyIkaWQiOiIxNjEiLCIkdHlwZSI6Ik5MUkUuQ29tbW9uLkRvbS5Tb2xpZENvbG9yQnJ1c2gsIE5MUkUuQ29tbW9uIiwiQ29sb3IiOnsiJGlkIjoiMTYyIiwiQSI6MjU1LCJSIjoyMzQsIkciOjIyLCJCIjozMH19LCJMaW5lV2VpZ2h0IjowLjAsIkxpbmVUeXBlIjowLCJQYXJlbnRTdHlsZSI6bnVsbH0sIlBhcmVudFN0eWxlIjpudWxsfSwiTWFyZ2luIjp7IiRpZCI6IjE2MyIsIlRvcCI6MC4wLCJMZWZ0IjowLjAsIlJpZ2h0IjowLjAsIkJvdHRvbSI6MC4wfSwiUGFkZGluZyI6eyIkaWQiOiIxNjQiLCJUb3AiOjAuMCwiTGVmdCI6MC4wLCJSaWdodCI6MC4wLCJCb3R0b20iOjAuMH0sIklzVmlzaWJsZSI6dHJ1ZSwiV2lkdGgiOjAuMCwiSGVpZ2h0IjowLjAsIkJvcmRlclN0eWxlIjp7IiRpZCI6IjE2NSIsIkxpbmVDb2xvciI6bnVsbCwiTGluZVdlaWdodCI6MC4wLCJMaW5lVHlwZSI6MCwiUGFyZW50U3R5bGUiOm51bGx9LCJQYXJlbnRTdHlsZSI6bnVsbH19XSwiSWQiOiIzZDgyYmY1MS00ZTg5LTRkZjItOWU3MS0wNzE2ZTE3MGI2NjMiLCJJbmRleCI6MiwiSGVhZGVyVGV4dCI6IkxhbmQgc3VydmV5aW5nIiwiU3R5bGUiOnsiJGlkIjoiMTY2IiwiU3R5bGVJZCI6IjMzMmNmYjEzLWI0MDEtNGVjMy1iNjU1LTczOTY4ZDA0ZDc0OSIsIkhlYWRlclN0eWxlIjp7IiRpZCI6IjE2NyIsIlRleHRJc1ZlcnRpY2FsIjpmYWxzZSwiVGV4dFN0eWxlIjp7IiRpZCI6IjE2OCIsIkZvbnRTZXR0aW5ncyI6eyIkaWQiOiIxNjkiLCJGb250U2l6ZSI6MTEsIkZvbnROYW1lIjoiQ2FsaWJyaSIsIklzQm9sZCI6dHJ1ZSwiSXNJdGFsaWMiOmZhbHNlLCJJc1VuZGVybGluZWQiOmZhbHNlLCJQYXJlbnRTdHlsZSI6bnVsbH0sIkF1dG9TaXplIjoyLCJGb3JlZ3JvdW5kIjp7IiRpZCI6IjE3MCIsIkNvbG9yIjp7IiRpZCI6IjE3MS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E3MiIsIlRvcCI6MC4wLCJMZWZ0IjowLjAsIlJpZ2h0IjowLjAsIkJvdHRvbSI6MC4wfSwiUGFkZGluZyI6eyIkaWQiOiIxNzMiLCJUb3AiOjAuMCwiTGVmdCI6MC4wLCJSaWdodCI6MC4wLCJCb3R0b20iOjAuMH0sIkJhY2tncm91bmQiOnsiJGlkIjoiMTc0IiwiQ29sb3IiOnsiJGlkIjoiMTc1IiwiQSI6MjU1LCJSIjoyNTUsIkciOjI1NSwiQiI6MjU1fX0sIklzVmlzaWJsZSI6dHJ1ZSwiV2lkdGgiOjAuMCwiSGVpZ2h0IjowLjAsIkJvcmRlclN0eWxlIjpudWxsLCJQYXJlbnRTdHlsZSI6bnVsbH0sIlJlY3RhbmdsZVN0eWxlIjp7IiRpZCI6IjE3NiIsIk1hcmdpbiI6eyIkaWQiOiIxNzciLCJUb3AiOjAuMCwiTGVmdCI6MC4wLCJSaWdodCI6MC4wLCJCb3R0b20iOjAuMH0sIlBhZGRpbmciOnsiJGlkIjoiMTc4IiwiVG9wIjowLjAsIkxlZnQiOjAuMCwiUmlnaHQiOjAuMCwiQm90dG9tIjowLjB9LCJCYWNrZ3JvdW5kIjp7IiRpZCI6IjE3OSIsIkNvbG9yIjp7IiRpZCI6IjE4MCIsIkEiOjI1NSwiUiI6MTY4LCJHIjoxNjgsIkIiOjE2OH19LCJJc1Zpc2libGUiOnRydWUsIldpZHRoIjowLjAsIkhlaWdodCI6MC4wLCJCb3JkZXJTdHlsZSI6eyIkaWQiOiIxODEiLCJMaW5lQ29sb3IiOnsiJGlkIjoiMTgyIiwiJHR5cGUiOiJOTFJFLkNvbW1vbi5Eb20uU29saWRDb2xvckJydXNoLCBOTFJFLkNvbW1vbiIsIkNvbG9yIjp7IiRpZCI6IjE4MyIsIkEiOjI1NSwiUiI6MjU1LCJHIjoyNTUsIkIiOjI1NX19LCJMaW5lV2VpZ2h0IjowLjAsIkxpbmVUeXBlIjowLCJQYXJlbnRTdHlsZSI6bnVsbH0sIlBhcmVudFN0eWxlIjpudWxsfSwiTWFyZ2luIjp7IiRpZCI6IjE4NCIsIlRvcCI6MC4wLCJMZWZ0IjowLjAsIlJpZ2h0IjowLjAsIkJvdHRvbSI6MC4wfSwiUGFkZGluZyI6eyIkaWQiOiIxODUiLCJUb3AiOjAuMCwiTGVmdCI6MC4wLCJSaWdodCI6MC4wLCJCb3R0b20iOjAuMH0sIkJhY2tncm91bmQiOm51bGwsIklzVmlzaWJsZSI6dHJ1ZSwiV2lkdGgiOjAuMCwiSGVpZ2h0IjowLjAsIkJvcmRlclN0eWxlIjpudWxsLCJQYXJlbnRTdHlsZSI6bnVsbH0sIkJhY2tncm91bmRTdHlsZSI6eyIkaWQiOiIxODYiLCJNYXJnaW4iOnsiJGlkIjoiMTg3IiwiVG9wIjowLjAsIkxlZnQiOjAuMCwiUmlnaHQiOjAuMCwiQm90dG9tIjowLjB9LCJQYWRkaW5nIjp7IiRpZCI6IjE4OCIsIlRvcCI6MC4wLCJMZWZ0IjowLjAsIlJpZ2h0IjowLjAsIkJvdHRvbSI6MC4wfSwiQmFja2dyb3VuZCI6eyIkaWQiOiIxODkiLCJDb2xvciI6eyIkaWQiOiIxOTAiLCJBIjo1MSwiUiI6MjAwLCJHIjoyMDAsIkIiOjIwMH19LCJJc1Zpc2libGUiOnRydWUsIldpZHRoIjowLjAsIkhlaWdodCI6MC4wLCJCb3JkZXJTdHlsZSI6eyIkaWQiOiIxOTEiLCJMaW5lQ29sb3IiOnsiJGlkIjoiMTkyIiwiJHR5cGUiOiJOTFJFLkNvbW1vbi5Eb20uU29saWRDb2xvckJydXNoLCBOTFJFLkNvbW1vbiIsIkNvbG9yIjp7IiRpZCI6IjE5MyIsIkEiOjI1NSwiUiI6MjM0LCJHIjoyMiwiQiI6MzB9fSwiTGluZVdlaWdodCI6MC4wLCJMaW5lVHlwZSI6MCwiUGFyZW50U3R5bGUiOm51bGx9LCJQYXJlbnRTdHlsZSI6bnVsbH0sIklzQWJvdmVUaW1lYmFuZCI6ZmFsc2UsIlNwYWNpbmciOjMsIkRlZmF1bHRTd2ltbGFuZVRhc2tTdHlsZSI6eyIkaWQiOiIxOTQiLCIkdHlwZSI6Ik5MUkUuQ29tbW9uLkRvbS5TdHlsZXMuRXhwbGljaXRTZXRhYmxlVGFza1N0eWxlLCBOTFJFLkNvbW1vbiIsIlNoYXBlIjoxLCJTaGFwZVRoaWNrbmVzcyI6MCwiRHVyYXRpb25Gb3JtYXQiOjAsIkluY2x1ZGVOb25Xb3JraW5nRGF5c0luRHVyYXRpb24iOmZhbHNlLCJQZXJjZW50YWdlQ29tcGxldGVTdHlsZSI6eyIkaWQiOiIxOTUiLCJGb250U2V0dGluZ3MiOnsiJGlkIjoiMTk2IiwiRm9udFNpemUiOjEwLCJGb250TmFtZSI6IkNhbGlicmkiLCJJc0JvbGQiOmZhbHNlLCJJc0l0YWxpYyI6ZmFsc2UsIklzVW5kZXJsaW5lZCI6ZmFsc2UsIlBhcmVudFN0eWxlIjpudWxsfSwiQXV0b1NpemUiOjAsIkZvcmVncm91bmQiOnsiJGlkIjoiMTk3IiwiQ29sb3IiOnsiJGlkIjoiMTk4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E5OSIsIlRvcCI6MC4wLCJMZWZ0IjowLjAsIlJpZ2h0IjowLjAsIkJvdHRvbSI6MC4wfSwiUGFkZGluZyI6eyIkaWQiOiIyMDAiLCJUb3AiOjAuMCwiTGVmdCI6MC4wLCJSaWdodCI6MC4wLCJCb3R0b20iOjAuMH0sIkJhY2tncm91bmQiOnsiJGlkIjoiMjAxIiwiQ29sb3IiOnsiJGlkIjoiMjAyIiwiQSI6ODksIlIiOjAsIkciOjAsIkIiOjB9fSwiSXNWaXNpYmxlIjp0cnVlLCJXaWR0aCI6MC4wLCJIZWlnaHQiOjAuMCwiQm9yZGVyU3R5bGUiOnsiJGlkIjoiMjAzIiwiTGluZUNvbG9yIjpudWxsLCJMaW5lV2VpZ2h0IjowLjAsIkxpbmVUeXBlIjowLCJQYXJlbnRTdHlsZSI6bnVsbH0sIlBhcmVudFN0eWxlIjpudWxsfSwiRHVyYXRpb25TdHlsZSI6eyIkaWQiOiIyMDQiLCJGb250U2V0dGluZ3MiOnsiJGlkIjoiMjA1IiwiRm9udFNpemUiOjEwLCJGb250TmFtZSI6IkNhbGlicmkiLCJJc0JvbGQiOmZhbHNlLCJJc0l0YWxpYyI6ZmFsc2UsIklzVW5kZXJsaW5lZCI6ZmFsc2UsIlBhcmVudFN0eWxlIjpudWxsfSwiQXV0b1NpemUiOjAsIkZvcmVncm91bmQiOnsiJGlkIjoiMjA2IiwiQ29sb3IiOnsiJGlkIjoiMjA3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A4IiwiVG9wIjowLjAsIkxlZnQiOjAuMCwiUmlnaHQiOjAuMCwiQm90dG9tIjowLjB9LCJQYWRkaW5nIjp7IiRpZCI6IjIwOSIsIlRvcCI6MC4wLCJMZWZ0IjowLjAsIlJpZ2h0IjowLjAsIkJvdHRvbSI6MC4wfSwiQmFja2dyb3VuZCI6eyIkaWQiOiIyMTAiLCJDb2xvciI6eyIkaWQiOiIyMTEiLCJBIjoyNTUsIlIiOjIzNywiRyI6MTI1LCJCIjo0OX19LCJJc1Zpc2libGUiOnRydWUsIldpZHRoIjowLjAsIkhlaWdodCI6MC4wLCJCb3JkZXJTdHlsZSI6eyIkaWQiOiIyMTIiLCJMaW5lQ29sb3IiOm51bGwsIkxpbmVXZWlnaHQiOjAuMCwiTGluZVR5cGUiOjAsIlBhcmVudFN0eWxlIjpudWxsfSwiUGFyZW50U3R5bGUiOm51bGx9LCJIb3Jpem9udGFsQ29ubmVjdG9yU3R5bGUiOnsiJGlkIjoiMjEzIiwiTGluZUNvbG9yIjp7IiRpZCI6IjIxNCIsIiR0eXBlIjoiTkxSRS5Db21tb24uRG9tLlNvbGlkQ29sb3JCcnVzaCwgTkxSRS5Db21tb24iLCJDb2xvciI6eyIkaWQiOiIyMTUiLCJBIjoyNTUsIlIiOjAsIkciOjAsIkIiOjB9fSwiTGluZVdlaWdodCI6MC4wLCJMaW5lVHlwZSI6MCwiUGFyZW50U3R5bGUiOm51bGx9LCJWZXJ0aWNhbENvbm5lY3RvclN0eWxlIjp7IiRpZCI6IjIxNiIsIkxpbmVDb2xvciI6eyIkaWQiOiIyMTciLCIkdHlwZSI6Ik5MUkUuQ29tbW9uLkRvbS5Tb2xpZENvbG9yQnJ1c2gsIE5MUkUuQ29tbW9uIiwiQ29sb3IiOnsiJGlkIjoiMjE4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jE5IiwiU2hhcGVTdHlsZSI6eyIkaWQiOiIyMjAiLCJNYXJnaW4iOnsiJGlkIjoiMjIxIiwiVG9wIjowLjAsIkxlZnQiOjAuMCwiUmlnaHQiOjAuMCwiQm90dG9tIjowLjB9LCJQYWRkaW5nIjp7IiRpZCI6IjIyMiIsIlRvcCI6MC4wLCJMZWZ0IjowLjAsIlJpZ2h0IjowLjAsIkJvdHRvbSI6MC4wfSwiQmFja2dyb3VuZCI6eyIkaWQiOiIyMjMiLCJDb2xvciI6eyIkaWQiOiIyMjQiLCJBIjoxNTMsIlIiOjAsIkciOjAsIkIiOjB9fSwiSXNWaXNpYmxlIjp0cnVlLCJXaWR0aCI6MC4wLCJIZWlnaHQiOjAuMCwiQm9yZGVyU3R5bGUiOnsiJGlkIjoiMjI1IiwiTGluZUNvbG9yIjp7IiRpZCI6IjIyNiIsIiR0eXBlIjoiTkxSRS5Db21tb24uRG9tLlNvbGlkQ29sb3JCcnVzaCwgTkxSRS5Db21tb24iLCJDb2xvciI6eyIkaWQiOiIyMjciLCJBIjoyNTUsIlIiOjI1NSwiRyI6MCwiQiI6MH19LCJMaW5lV2VpZ2h0IjowLjAsIkxpbmVUeXBlIjowLCJQYXJlbnRTdHlsZSI6bnVsbH0sIlBhcmVudFN0eWxlIjpudWxsfSwiTWFyZ2luIjp7IiRpZCI6IjIyOCIsIlRvcCI6MC4wLCJMZWZ0IjowLjAsIlJpZ2h0IjowLjAsIkJvdHRvbSI6MC4wfSwiUGFkZGluZyI6eyIkaWQiOiIyMjkiLCJUb3AiOjAuMCwiTGVmdCI6MC4wLCJSaWdodCI6MC4wLCJCb3R0b20iOjAuMH0sIkJhY2tncm91bmQiOm51bGwsIklzVmlzaWJsZSI6dHJ1ZSwiV2lkdGgiOjAuMCwiSGVpZ2h0IjowLjAsIkJvcmRlclN0eWxlIjpudWxsLCJQYXJlbnRTdHlsZSI6bnVsbH0sIlNoYXBlU3R5bGUiOnsiJGlkIjoiMjMwIiwiTWFyZ2luIjp7IiRpZCI6IjIzMSIsIlRvcCI6MC4wLCJMZWZ0Ijo0LjAsIlJpZ2h0Ijo0LjAsIkJvdHRvbSI6MC4wfSwiUGFkZGluZyI6eyIkaWQiOiIyMzIiLCJUb3AiOjAuMCwiTGVmdCI6MC4wLCJSaWdodCI6MC4wLCJCb3R0b20iOjAuMH0sIkJhY2tncm91bmQiOnsiJGlkIjoiMjMzIiwiQ29sb3IiOnsiJGlkIjoiMjM0IiwiQSI6MjU1LCJSIjoyMSwiRyI6OTYsIkIiOjEzMH19LCJJc1Zpc2libGUiOnRydWUsIldpZHRoIjowLjAsIkhlaWdodCI6MTAuMCwiQm9yZGVyU3R5bGUiOnsiJGlkIjoiMjM1IiwiTGluZUNvbG9yIjp7IiRpZCI6IjIzNiIsIiR0eXBlIjoiTkxSRS5Db21tb24uRG9tLlNvbGlkQ29sb3JCcnVzaCwgTkxSRS5Db21tb24iLCJDb2xvciI6eyIkaWQiOiIyMzciLCJBIjoyNTUsIlIiOjIzNCwiRyI6MjIsIkIiOjMwfX0sIkxpbmVXZWlnaHQiOjAuMCwiTGluZVR5cGUiOjAsIlBhcmVudFN0eWxlIjpudWxsfSwiUGFyZW50U3R5bGUiOm51bGx9LCJUaXRsZVN0eWxlIjp7IiRpZCI6IjIzOCIsIkZvbnRTZXR0aW5ncyI6eyIkaWQiOiIyMzkiLCJGb250U2l6ZSI6MTEsIkZvbnROYW1lIjoiQ2FsaWJyaSIsIklzQm9sZCI6ZmFsc2UsIklzSXRhbGljIjpmYWxzZSwiSXNVbmRlcmxpbmVkIjpmYWxzZSwiUGFyZW50U3R5bGUiOm51bGx9LCJBdXRvU2l6ZSI6MCwiRm9yZWdyb3VuZCI6eyIkaWQiOiIyNDAiLCJDb2xvciI6eyIkaWQiOiIyNDE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QyIiwiVG9wIjowLjAsIkxlZnQiOjAuMCwiUmlnaHQiOjAuMCwiQm90dG9tIjowLjB9LCJQYWRkaW5nIjp7IiRpZCI6IjI0MyIsIlRvcCI6MC4wLCJMZWZ0IjowLjAsIlJpZ2h0IjowLjAsIkJvdHRvbSI6MC4wfSwiQmFja2dyb3VuZCI6eyIkaWQiOiIyNDQiLCJDb2xvciI6eyIkaWQiOiIyNDUiLCJBIjoyNTUsIlIiOjAsIkciOjAsIkIiOjB9fSwiSXNWaXNpYmxlIjp0cnVlLCJXaWR0aCI6MC4wLCJIZWlnaHQiOjAuMCwiQm9yZGVyU3R5bGUiOnsiJGlkIjoiMjQ2IiwiTGluZUNvbG9yIjpudWxsLCJMaW5lV2VpZ2h0IjowLjAsIkxpbmVUeXBlIjowLCJQYXJlbnRTdHlsZSI6bnVsbH0sIlBhcmVudFN0eWxlIjpudWxsfSwiRGF0ZVN0eWxlIjp7IiRpZCI6IjI0NyIsIkZvbnRTZXR0aW5ncyI6eyIkaWQiOiIyNDgiLCJGb250U2l6ZSI6MTAsIkZvbnROYW1lIjoiQ2FsaWJyaSIsIklzQm9sZCI6ZmFsc2UsIklzSXRhbGljIjpmYWxzZSwiSXNVbmRlcmxpbmVkIjpmYWxzZSwiUGFyZW50U3R5bGUiOm51bGx9LCJBdXRvU2l6ZSI6MCwiRm9yZWdyb3VuZCI6eyIkaWQiOiIyNDkiLCJDb2xvciI6eyIkaWQiOiIyNTA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jUxIiwiVG9wIjowLjAsIkxlZnQiOjAuMCwiUmlnaHQiOjAuMCwiQm90dG9tIjowLjB9LCJQYWRkaW5nIjp7IiRpZCI6IjI1MiIsIlRvcCI6MC4wLCJMZWZ0IjowLjAsIlJpZ2h0IjowLjAsIkJvdHRvbSI6MC4wfSwiQmFja2dyb3VuZCI6eyIkaWQiOiIyNTMiLCJDb2xvciI6eyIkaWQiOiIyNTQiLCJBIjoyNTUsIlIiOjE0LCJHIjo0MCwiQiI6NjV9fSwiSXNWaXNpYmxlIjp0cnVlLCJXaWR0aCI6MC4wLCJIZWlnaHQiOjAuMCwiQm9yZGVyU3R5bGUiOnsiJGlkIjoiMjU1IiwiTGluZUNvbG9yIjpudWxsLCJMaW5lV2VpZ2h0IjowLjAsIkxpbmVUeXBlIjowLCJQYXJlbnRTdHlsZSI6bnVsbH0sIlBhcmVudFN0eWxlIjpudWxsfSwiRGF0ZUZvcm1hdCI6eyIkaWQiOiIyNTY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U3IiwiRm9ybWF0IjowLCJJc1Zpc2libGUiOmZhbHNlLCJMYXN0S25vd25WaXNpYmlsaXR5U3RhdGUiOmZhbHNlfSwiSXNWaXNpYmxlIjp0cnVlLCJQYXJlbnRTdHlsZSI6bnVsbCwiX2V4cGxpY2l0bHlTZXQiOnsiJGlkIjoiMjU4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1OSIsIlNoYXBlIjoxLCJDb25uZWN0b3JNYXJnaW4iOnsiJGlkIjoiMjYwIiwiVG9wIjowLjAsIkxlZnQiOjIuMCwiUmlnaHQiOjIuMCwiQm90dG9tIjowLjB9LCJDb25uZWN0b3JTdHlsZSI6eyIkaWQiOiIyNjEiLCJMaW5lQ29sb3IiOnsiJGlkIjoiMjYyIiwiJHR5cGUiOiJOTFJFLkNvbW1vbi5Eb20uU29saWRDb2xvckJydXNoLCBOTFJFLkNvbW1vbiIsIkNvbG9yIjp7IiRpZCI6IjI2MyIsIkEiOjEyNywiUiI6MTEsIkciOjQ4LCJCIjo2NX19LCJMaW5lV2VpZ2h0IjoxLjAsIkxpbmVUeXBlIjowLCJQYXJlbnRTdHlsZSI6bnVsbH0sIklzQmVsb3dUaW1lYmFuZCI6ZmFsc2UsIlBvc2l0aW9uT25UYXNrIjoxLCJIaWRlRGF0ZSI6ZmFsc2UsIlNoYXBlU2l6ZSI6MCwiU3BhY2luZyI6MC4wLCJQYWRkaW5nIjp7IiRpZCI6IjI2NCIsIlRvcCI6NS4wLCJMZWZ0IjozLjAsIlJpZ2h0IjowLjAsIkJvdHRvbSI6Mi4wfSwiU2hhcGVTdHlsZSI6eyIkaWQiOiIyNjUiLCJNYXJnaW4iOnsiJGlkIjoiMjY2IiwiVG9wIjowLjAsIkxlZnQiOjAuMCwiUmlnaHQiOjAuMCwiQm90dG9tIjowLjB9LCJQYWRkaW5nIjp7IiRpZCI6IjI2NyIsIlRvcCI6MC4wLCJMZWZ0IjowLjAsIlJpZ2h0IjowLjAsIkJvdHRvbSI6MC4wfSwiQmFja2dyb3VuZCI6eyIkaWQiOiIyNjgiLCJDb2xvciI6eyIkaWQiOiIyNjkiLCJBIjoyNTUsIlIiOjExLCJHIjo0OCwiQiI6NjV9fSwiSXNWaXNpYmxlIjp0cnVlLCJXaWR0aCI6MTIuMCwiSGVpZ2h0IjoxNC4wLCJCb3JkZXJTdHlsZSI6eyIkaWQiOiIyNzAiLCJMaW5lQ29sb3IiOnsiJGlkIjoiMjcxIiwiJHR5cGUiOiJOTFJFLkNvbW1vbi5Eb20uU29saWRDb2xvckJydXNoLCBOTFJFLkNvbW1vbiIsIkNvbG9yIjp7IiRpZCI6IjI3MiIsIkEiOjI1NSwiUiI6MjU1LCJHIjowLCJCIjowfX0sIkxpbmVXZWlnaHQiOjAuMCwiTGluZVR5cGUiOjAsIlBhcmVudFN0eWxlIjpudWxsfSwiUGFyZW50U3R5bGUiOm51bGx9LCJUaXRsZVN0eWxlIjp7IiRpZCI6IjI3MyIsIkZvbnRTZXR0aW5ncyI6eyIkaWQiOiIyNzQiLCJGb250U2l6ZSI6MTEsIkZvbnROYW1lIjoiQ2FsaWJyaSIsIklzQm9sZCI6ZmFsc2UsIklzSXRhbGljIjpmYWxzZSwiSXNVbmRlcmxpbmVkIjpmYWxzZSwiUGFyZW50U3R5bGUiOm51bGx9LCJBdXRvU2l6ZSI6MCwiRm9yZWdyb3VuZCI6eyIkaWQiOiIyNzUiLCJDb2xvciI6eyIkaWQiOiIyNzY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c3IiwiVG9wIjowLjAsIkxlZnQiOjAuMCwiUmlnaHQiOjAuMCwiQm90dG9tIjowLjB9LCJQYWRkaW5nIjp7IiRpZCI6IjI3OCIsIlRvcCI6MC4wLCJMZWZ0IjowLjAsIlJpZ2h0IjowLjAsIkJvdHRvbSI6MC4wfSwiQmFja2dyb3VuZCI6eyIkaWQiOiIyNzkiLCJDb2xvciI6eyIkaWQiOiIyODAiLCJBIjoyNTUsIlIiOjAsIkciOjAsIkIiOjB9fSwiSXNWaXNpYmxlIjp0cnVlLCJXaWR0aCI6MC4wLCJIZWlnaHQiOjAuMCwiQm9yZGVyU3R5bGUiOnsiJGlkIjoiMjgxIiwiTGluZUNvbG9yIjpudWxsLCJMaW5lV2VpZ2h0IjowLjAsIkxpbmVUeXBlIjowLCJQYXJlbnRTdHlsZSI6bnVsbH0sIlBhcmVudFN0eWxlIjpudWxsfSwiRGF0ZVN0eWxlIjp7IiRpZCI6IjI4MiIsIkZvbnRTZXR0aW5ncyI6eyIkaWQiOiIyODMiLCJGb250U2l6ZSI6MTAsIkZvbnROYW1lIjoiQ2FsaWJyaSIsIklzQm9sZCI6ZmFsc2UsIklzSXRhbGljIjpmYWxzZSwiSXNVbmRlcmxpbmVkIjpmYWxzZSwiUGFyZW50U3R5bGUiOm51bGx9LCJBdXRvU2l6ZSI6MCwiRm9yZWdyb3VuZCI6eyIkaWQiOiIyODQiLCJDb2xvciI6eyIkaWQiOiIyODU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g2IiwiVG9wIjowLjAsIkxlZnQiOjAuMCwiUmlnaHQiOjAuMCwiQm90dG9tIjowLjB9LCJQYWRkaW5nIjp7IiRpZCI6IjI4NyIsIlRvcCI6MC4wLCJMZWZ0IjowLjAsIlJpZ2h0IjowLjAsIkJvdHRvbSI6MC4wfSwiQmFja2dyb3VuZCI6eyIkaWQiOiIyODgiLCJDb2xvciI6eyIkaWQiOiIyODkiLCJBIjoyNTUsIlIiOjE0LCJHIjo0MCwiQiI6NjV9fSwiSXNWaXNpYmxlIjp0cnVlLCJXaWR0aCI6MC4wLCJIZWlnaHQiOjAuMCwiQm9yZGVyU3R5bGUiOnsiJGlkIjoiMjkwIiwiTGluZUNvbG9yIjpudWxsLCJMaW5lV2VpZ2h0IjowLjAsIkxpbmVUeXBlIjowLCJQYXJlbnRTdHlsZSI6bnVsbH0sIlBhcmVudFN0eWxlIjpudWxsfSwiRGF0ZUZvcm1hdCI6eyIkaWQiOiIyOT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kyIiwiRm9ybWF0IjowLCJJc1Zpc2libGUiOmZhbHNlLCJMYXN0S25vd25WaXNpYmlsaXR5U3RhdGUiOmZhbHNlfSwiSXNWaXNpYmxlIjp0cnVlLCJQYXJlbnRTdHlsZSI6bnVsbH0sIkRlZmF1bHRTd2ltbGFuZU1pbGVzdG9uZVN0eWxlIjp7IiRpZCI6IjI5MyIsIlRpdGxlUG9zaXRpb24iOiJMZWZ0IiwiRGF0ZVBvc2l0aW9uIjoiUmlnaHQiLCJTaGFwZVR5cGUiOjEsIlNoYXBlU2l6ZSI6MCwiU3BhY2luZyI6NSwiU2hhcGVTdHlsZSI6eyIkaWQiOiIyOTQiLCJNYXJnaW4iOnsiJGlkIjoiMjk1IiwiVG9wIjowLjAsIkxlZnQiOjAuMCwiUmlnaHQiOjAuMCwiQm90dG9tIjowLjB9LCJQYWRkaW5nIjp7IiRpZCI6IjI5NiIsIlRvcCI6MC4wLCJMZWZ0IjowLjAsIlJpZ2h0IjowLjAsIkJvdHRvbSI6MC4wfSwiQmFja2dyb3VuZCI6eyIkaWQiOiIyOTciLCJDb2xvciI6eyIkaWQiOiIyOTgiLCJBIjoyNTUsIlIiOjIxLCJHIjo5NiwiQiI6MTMwfX0sIklzVmlzaWJsZSI6dHJ1ZSwiV2lkdGgiOjEyLjAsIkhlaWdodCI6MTQuMCwiQm9yZGVyU3R5bGUiOnsiJGlkIjoiMjk5IiwiTGluZUNvbG9yIjp7IiRpZCI6IjMwMCIsIiR0eXBlIjoiTkxSRS5Db21tb24uRG9tLlNvbGlkQ29sb3JCcnVzaCwgTkxSRS5Db21tb24iLCJDb2xvciI6eyIkaWQiOiIzMDEiLCJBIjoyNTUsIlIiOjIzNCwiRyI6MjIsIkIiOjMwfX0sIkxpbmVXZWlnaHQiOjAuMCwiTGluZVR5cGUiOjAsIlBhcmVudFN0eWxlIjpudWxsfSwiUGFyZW50U3R5bGUiOm51bGx9LCJUaXRsZVN0eWxlIjp7IiRpZCI6IjMwMiIsIkZvbnRTZXR0aW5ncyI6eyIkaWQiOiIzMDMiLCJGb250U2l6ZSI6MTEsIkZvbnROYW1lIjoiQ2FsaWJyaSIsIklzQm9sZCI6ZmFsc2UsIklzSXRhbGljIjpmYWxzZSwiSXNVbmRlcmxpbmVkIjpmYWxzZSwiUGFyZW50U3R5bGUiOm51bGx9LCJBdXRvU2l6ZSI6MCwiRm9yZWdyb3VuZCI6eyIkaWQiOiIzMDQiLCJDb2xvciI6eyIkaWQiOiIzMDU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zA2IiwiVG9wIjowLjAsIkxlZnQiOjAuMCwiUmlnaHQiOjAuMCwiQm90dG9tIjowLjB9LCJQYWRkaW5nIjp7IiRpZCI6IjMwNyIsIlRvcCI6MC4wLCJMZWZ0IjowLjAsIlJpZ2h0IjowLjAsIkJvdHRvbSI6MC4wfSwiQmFja2dyb3VuZCI6eyIkaWQiOiIzMDgiLCJDb2xvciI6eyIkaWQiOiIzMDkiLCJBIjoyNTUsIlIiOjAsIkciOjAsIkIiOjB9fSwiSXNWaXNpYmxlIjp0cnVlLCJXaWR0aCI6MC4wLCJIZWlnaHQiOjAuMCwiQm9yZGVyU3R5bGUiOnsiJGlkIjoiMzEwIiwiTGluZUNvbG9yIjpudWxsLCJMaW5lV2VpZ2h0IjowLjAsIkxpbmVUeXBlIjowLCJQYXJlbnRTdHlsZSI6bnVsbH0sIlBhcmVudFN0eWxlIjpudWxsfSwiRGF0ZVN0eWxlIjp7IiRpZCI6IjMxMSIsIkZvbnRTZXR0aW5ncyI6eyIkaWQiOiIzMTIiLCJGb250U2l6ZSI6MTAsIkZvbnROYW1lIjoiQ2FsaWJyaSIsIklzQm9sZCI6ZmFsc2UsIklzSXRhbGljIjpmYWxzZSwiSXNVbmRlcmxpbmVkIjpmYWxzZSwiUGFyZW50U3R5bGUiOm51bGx9LCJBdXRvU2l6ZSI6MCwiRm9yZWdyb3VuZCI6eyIkaWQiOiIzMTMiLCJDb2xvciI6eyIkaWQiOiIzMTQ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E1IiwiVG9wIjowLjAsIkxlZnQiOjAuMCwiUmlnaHQiOjAuMCwiQm90dG9tIjowLjB9LCJQYWRkaW5nIjp7IiRpZCI6IjMxNiIsIlRvcCI6MC4wLCJMZWZ0IjowLjAsIlJpZ2h0IjowLjAsIkJvdHRvbSI6MC4wfSwiQmFja2dyb3VuZCI6eyIkaWQiOiIzMTciLCJDb2xvciI6eyIkaWQiOiIzMTgiLCJBIjoyNTUsIlIiOjE0LCJHIjo0MCwiQiI6NjV9fSwiSXNWaXNpYmxlIjp0cnVlLCJXaWR0aCI6MC4wLCJIZWlnaHQiOjAuMCwiQm9yZGVyU3R5bGUiOnsiJGlkIjoiMzE5IiwiTGluZUNvbG9yIjpudWxsLCJMaW5lV2VpZ2h0IjowLjAsIkxpbmVUeXBlIjowLCJQYXJlbnRTdHlsZSI6bnVsbH0sIlBhcmVudFN0eWxlIjpudWxsfSwiRGF0ZUZvcm1hdCI6eyIkaWQiOiIzMj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xIiwiRm9ybWF0IjowLCJJc1Zpc2libGUiOmZhbHNlLCJMYXN0S25vd25WaXNpYmlsaXR5U3RhdGUiOmZhbHNlfSwiSXNWaXNpYmxlIjp0cnVlLCJQYXJlbnRTdHlsZSI6bnVsbH0sIkRlZmF1bHRTd2ltbGFuZUFjdGl2aXR5U3R5bGUiOnsiJGlkIjoiMzIyIiwiSGVhZGVyU3R5bGUiOnsiJGlkIjoiMzIzIiwiVGV4dFN0eWxlIjp7IiRpZCI6IjMyNCIsIkZvbnRTZXR0aW5ncyI6eyIkaWQiOiIzMjUiLCJGb250U2l6ZSI6MTEsIkZvbnROYW1lIjoiQ2FsaWJyaSIsIklzQm9sZCI6ZmFsc2UsIklzSXRhbGljIjpmYWxzZSwiSXNVbmRlcmxpbmVkIjpmYWxzZSwiUGFyZW50U3R5bGUiOm51bGx9LCJBdXRvU2l6ZSI6MiwiRm9yZWdyb3VuZCI6eyIkaWQiOiIzMjYiLCJDb2xvciI6eyIkaWQiOiIzMjc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zMjgiLCJUb3AiOjAuMCwiTGVmdCI6MC4wLCJSaWdodCI6MC4wLCJCb3R0b20iOjAuMH0sIlBhZGRpbmciOnsiJGlkIjoiMzI5IiwiVG9wIjowLjAsIkxlZnQiOjAuMCwiUmlnaHQiOjAuMCwiQm90dG9tIjowLjB9LCJCYWNrZ3JvdW5kIjp7IiRpZCI6IjMzMCIsIkNvbG9yIjp7IiRpZCI6IjMzMSIsIkEiOjI1NSwiUiI6MCwiRyI6MCwiQiI6MH19LCJJc1Zpc2libGUiOnRydWUsIldpZHRoIjowLjAsIkhlaWdodCI6MC4wLCJCb3JkZXJTdHlsZSI6bnVsbCwiUGFyZW50U3R5bGUiOm51bGx9LCJSZWN0YW5nbGVTdHlsZSI6eyIkaWQiOiIzMzIiLCJNYXJnaW4iOnsiJGlkIjoiMzMzIiwiVG9wIjowLjAsIkxlZnQiOjAuMCwiUmlnaHQiOjAuMCwiQm90dG9tIjowLjB9LCJQYWRkaW5nIjp7IiRpZCI6IjMzNCIsIlRvcCI6MC4wLCJMZWZ0IjowLjAsIlJpZ2h0IjowLjAsIkJvdHRvbSI6MC4wfSwiQmFja2dyb3VuZCI6eyIkaWQiOiIzMzUiLCJDb2xvciI6eyIkaWQiOiIzMzYiLCJBIjo2MywiUiI6MjEsIkciOjk2LCJCIjoxMzB9fSwiSXNWaXNpYmxlIjp0cnVlLCJXaWR0aCI6MC4wLCJIZWlnaHQiOjAuMCwiQm9yZGVyU3R5bGUiOnsiJGlkIjoiMzM3IiwiTGluZUNvbG9yIjp7IiRpZCI6IjMzOCIsIiR0eXBlIjoiTkxSRS5Db21tb24uRG9tLlNvbGlkQ29sb3JCcnVzaCwgTkxSRS5Db21tb24iLCJDb2xvciI6eyIkaWQiOiIzMzkiLCJBIjoyNTUsIlIiOjI1NSwiRyI6MCwiQiI6MH19LCJMaW5lV2VpZ2h0IjowLjAsIkxpbmVUeXBlIjowLCJQYXJlbnRTdHlsZSI6bnVsbH0sIlBhcmVudFN0eWxlIjpudWxsfSwiTWFyZ2luIjp7IiRpZCI6IjM0MCIsIlRvcCI6MC4wLCJMZWZ0IjowLjAsIlJpZ2h0IjowLjAsIkJvdHRvbSI6MC4wfSwiUGFkZGluZyI6eyIkaWQiOiIzNDEiLCJUb3AiOjAuMCwiTGVmdCI6MC4wLCJSaWdodCI6MC4wLCJCb3R0b20iOjAuMH0sIkJhY2tncm91bmQiOm51bGwsIklzVmlzaWJsZSI6dHJ1ZSwiV2lkdGgiOjAuMCwiSGVpZ2h0IjowLjAsIkJvcmRlclN0eWxlIjpudWxsLCJQYXJlbnRTdHlsZSI6bnVsbH0sIkJhY2tncm91bmRTdHlsZSI6eyIkaWQiOiIzNDIiLCJNYXJnaW4iOnsiJGlkIjoiMzQzIiwiVG9wIjowLjAsIkxlZnQiOjAuMCwiUmlnaHQiOjAuMCwiQm90dG9tIjowLjB9LCJQYWRkaW5nIjp7IiRpZCI6IjM0NCIsIlRvcCI6MC4wLCJMZWZ0IjowLjAsIlJpZ2h0IjowLjAsIkJvdHRvbSI6MC4wfSwiQmFja2dyb3VuZCI6eyIkaWQiOiIzNDUiLCJDb2xvciI6eyIkaWQiOiIzNDYiLCJBIjo1MSwiUiI6MjAwLCJHIjoyMDAsIkIiOjIwMH19LCJJc1Zpc2libGUiOnRydWUsIldpZHRoIjowLjAsIkhlaWdodCI6MC4wLCJCb3JkZXJTdHlsZSI6eyIkaWQiOiIzNDciLCJMaW5lQ29sb3IiOnsiJGlkIjoiMzQ4IiwiJHR5cGUiOiJOTFJFLkNvbW1vbi5Eb20uU29saWRDb2xvckJydXNoLCBOTFJFLkNvbW1vbiIsIkNvbG9yIjp7IiRpZCI6IjM0OSIsIkEiOjI1NSwiUiI6MjM0LCJHIjoyMiwiQiI6MzB9fSwiTGluZVdlaWdodCI6MC4wLCJMaW5lVHlwZSI6MCwiUGFyZW50U3R5bGUiOm51bGx9LCJQYXJlbnRTdHlsZSI6bnVsbH0sIk1hcmdpbiI6eyIkaWQiOiIzNTAiLCJUb3AiOjAuMCwiTGVmdCI6MC4wLCJSaWdodCI6MC4wLCJCb3R0b20iOjAuMH0sIlBhZGRpbmciOnsiJGlkIjoiMzUxIiwiVG9wIjowLjAsIkxlZnQiOjAuMCwiUmlnaHQiOjAuMCwiQm90dG9tIjowLjB9LCJJc1Zpc2libGUiOnRydWUsIldpZHRoIjowLjAsIkhlaWdodCI6MC4wLCJCb3JkZXJTdHlsZSI6eyIkaWQiOiIzNTIiLCJMaW5lQ29sb3IiOm51bGwsIkxpbmVXZWlnaHQiOjAuMCwiTGluZVR5cGUiOjAsIlBhcmVudFN0eWxlIjpudWxsfSwiUGFyZW50U3R5bGUiOm51bGx9LCJNYXJnaW4iOnsiJGlkIjoiMzUzIiwiVG9wIjowLjAsIkxlZnQiOjAuMCwiUmlnaHQiOjAuMCwiQm90dG9tIjowLjB9LCJQYWRkaW5nIjp7IiRpZCI6IjM1NCIsIlRvcCI6MC4wLCJMZWZ0IjowLjAsIlJpZ2h0IjowLjAsIkJvdHRvbSI6MC4wfSwiSXNWaXNpYmxlIjp0cnVlLCJXaWR0aCI6MC4wLCJIZWlnaHQiOjAuMCwiQm9yZGVyU3R5bGUiOnsiJGlkIjoiMzU1IiwiTGluZUNvbG9yIjpudWxsLCJMaW5lV2VpZ2h0IjowLjAsIkxpbmVUeXBlIjowLCJQYXJlbnRTdHlsZSI6bnVsbH0sIlBhcmVudFN0eWxlIjpudWxsfX0seyIkaWQiOiIzNTYiLCJfYWN0aXZpdGllcyI6W3siJGlkIjoiMzU3IiwiX3Jvd3MiOltdLCJJbmRleCI6NiwiSWQiOiJjOWQyMDc3MC1lMmM4LTQ2MTMtOWE4Zi04MGNkOTMxNTNjYmYiLCJIZWFkZXJUZXh0IjpudWxsLCJJc0RlZmF1bHQiOnRydWUsIlN0eWxlIjp7IiRpZCI6IjM1OCIsIkhlYWRlclN0eWxlIjp7IiRpZCI6IjM1OSIsIlRleHRTdHlsZSI6eyIkaWQiOiIzNjAiLCJGb250U2V0dGluZ3MiOnsiJGlkIjoiMzYxIiwiRm9udFNpemUiOjExLCJGb250TmFtZSI6IkNhbGlicmkiLCJJc0JvbGQiOmZhbHNlLCJJc0l0YWxpYyI6ZmFsc2UsIklzVW5kZXJsaW5lZCI6ZmFsc2UsIlBhcmVudFN0eWxlIjpudWxsfSwiQXV0b1NpemUiOjIsIkZvcmVncm91bmQiOnsiJGlkIjoiMzYyIiwiQ29sb3IiOnsiJGlkIjoiMzYz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zY0IiwiVG9wIjowLjAsIkxlZnQiOjAuMCwiUmlnaHQiOjAuMCwiQm90dG9tIjowLjB9LCJQYWRkaW5nIjp7IiRpZCI6IjM2NSIsIlRvcCI6MC4wLCJMZWZ0IjowLjAsIlJpZ2h0IjowLjAsIkJvdHRvbSI6MC4wfSwiQmFja2dyb3VuZCI6eyIkaWQiOiIzNjYiLCJDb2xvciI6eyIkaWQiOiIzNjciLCJBIjoyNTUsIlIiOjAsIkciOjAsIkIiOjB9fSwiSXNWaXNpYmxlIjp0cnVlLCJXaWR0aCI6MC4wLCJIZWlnaHQiOjAuMCwiQm9yZGVyU3R5bGUiOm51bGwsIlBhcmVudFN0eWxlIjpudWxsfSwiUmVjdGFuZ2xlU3R5bGUiOnsiJGlkIjoiMzY4IiwiTWFyZ2luIjp7IiRpZCI6IjM2OSIsIlRvcCI6MC4wLCJMZWZ0IjowLjAsIlJpZ2h0IjowLjAsIkJvdHRvbSI6MC4wfSwiUGFkZGluZyI6eyIkaWQiOiIzNzAiLCJUb3AiOjAuMCwiTGVmdCI6MC4wLCJSaWdodCI6MC4wLCJCb3R0b20iOjAuMH0sIkJhY2tncm91bmQiOnsiJGlkIjoiMzcxIiwiQ29sb3IiOnsiJGlkIjoiMzcyIiwiQSI6NjMsIlIiOjIzMywiRyI6MTEzLCJCIjo1MH19LCJJc1Zpc2libGUiOnRydWUsIldpZHRoIjowLjAsIkhlaWdodCI6MC4wLCJCb3JkZXJTdHlsZSI6eyIkaWQiOiIzNzMiLCJMaW5lQ29sb3IiOnsiJGlkIjoiMzc0IiwiJHR5cGUiOiJOTFJFLkNvbW1vbi5Eb20uU29saWRDb2xvckJydXNoLCBOTFJFLkNvbW1vbiIsIkNvbG9yIjp7IiRpZCI6IjM3NSIsIkEiOjI1NSwiUiI6MjU1LCJHIjoyNTUsIkIiOjI1NX19LCJMaW5lV2VpZ2h0IjowLjAsIkxpbmVUeXBlIjowLCJQYXJlbnRTdHlsZSI6bnVsbH0sIlBhcmVudFN0eWxlIjpudWxsfSwiTWFyZ2luIjp7IiRpZCI6IjM3NiIsIlRvcCI6MC4wLCJMZWZ0IjowLjAsIlJpZ2h0IjowLjAsIkJvdHRvbSI6MC4wfSwiUGFkZGluZyI6eyIkaWQiOiIzNzciLCJUb3AiOjAuMCwiTGVmdCI6MC4wLCJSaWdodCI6MC4wLCJCb3R0b20iOjAuMH0sIkJhY2tncm91bmQiOm51bGwsIklzVmlzaWJsZSI6dHJ1ZSwiV2lkdGgiOjAuMCwiSGVpZ2h0IjowLjAsIkJvcmRlclN0eWxlIjpudWxsLCJQYXJlbnRTdHlsZSI6bnVsbH0sIkJhY2tncm91bmRTdHlsZSI6eyIkaWQiOiIzNzgiLCJNYXJnaW4iOnsiJGlkIjoiMzc5IiwiVG9wIjowLjAsIkxlZnQiOjAuMCwiUmlnaHQiOjAuMCwiQm90dG9tIjowLjB9LCJQYWRkaW5nIjp7IiRpZCI6IjM4MCIsIlRvcCI6MC4wLCJMZWZ0IjowLjAsIlJpZ2h0IjowLjAsIkJvdHRvbSI6MC4wfSwiQmFja2dyb3VuZCI6eyIkaWQiOiIzODEiLCJDb2xvciI6eyIkaWQiOiIzODIiLCJBIjo1MSwiUiI6MjAwLCJHIjoyMDAsIkIiOjIwMH19LCJJc1Zpc2libGUiOnRydWUsIldpZHRoIjowLjAsIkhlaWdodCI6MC4wLCJCb3JkZXJTdHlsZSI6eyIkaWQiOiIzODMiLCJMaW5lQ29sb3IiOnsiJGlkIjoiMzg0IiwiJHR5cGUiOiJOTFJFLkNvbW1vbi5Eb20uU29saWRDb2xvckJydXNoLCBOTFJFLkNvbW1vbiIsIkNvbG9yIjp7IiRpZCI6IjM4NSIsIkEiOjI1NSwiUiI6MjM0LCJHIjoyMiwiQiI6MzB9fSwiTGluZVdlaWdodCI6MC4wLCJMaW5lVHlwZSI6MCwiUGFyZW50U3R5bGUiOm51bGx9LCJQYXJlbnRTdHlsZSI6bnVsbH0sIk1hcmdpbiI6eyIkaWQiOiIzODYiLCJUb3AiOjAuMCwiTGVmdCI6MC4wLCJSaWdodCI6MC4wLCJCb3R0b20iOjAuMH0sIlBhZGRpbmciOnsiJGlkIjoiMzg3IiwiVG9wIjowLjAsIkxlZnQiOjAuMCwiUmlnaHQiOjAuMCwiQm90dG9tIjowLjB9LCJJc1Zpc2libGUiOnRydWUsIldpZHRoIjowLjAsIkhlaWdodCI6MC4wLCJCb3JkZXJTdHlsZSI6eyIkaWQiOiIzODgiLCJMaW5lQ29sb3IiOm51bGwsIkxpbmVXZWlnaHQiOjAuMCwiTGluZVR5cGUiOjAsIlBhcmVudFN0eWxlIjpudWxsfSwiUGFyZW50U3R5bGUiOm51bGx9fSx7IiRpZCI6IjM4OSIsIl9yb3dzIjpbeyIkaWQiOiIzOTAiLCJfdGFza3MiOlt7IiRpZCI6IjM5MSIsIl9hdHRhY2hlZE1pbGVzdG9uZXMiOltdLCJUYXNrRGVmaW5pdGlvbiI6eyIkaWQiOiIzOTIiLCJHcm91cE5hbWUiOm51bGwsIlN0YXJ0RGF0ZSI6IjIwMjYtMDMtMDZUMDA6MDA6MDAiLCJFbmREYXRlIjoiMjAyNi0wMy0xNlQyMzo1OTowMCIsIlBlcmNlbnRhZ2VDb21wbGV0ZSI6MC4wLCJTdHlsZSI6eyIkaWQiOiIzOTMiLCJTaGFwZSI6MSwiU2hhcGVUaGlja25lc3MiOjAsIkR1cmF0aW9uRm9ybWF0IjowLCJJbmNsdWRlTm9uV29ya2luZ0RheXNJbkR1cmF0aW9uIjpmYWxzZSwiUGVyY2VudGFnZUNvbXBsZXRlU3R5bGUiOnsiJGlkIjoiMzk0IiwiRm9udFNldHRpbmdzIjp7IiRpZCI6IjM5NSIsIkZvbnRTaXplIjoxMCwiRm9udE5hbWUiOiJDYWxpYnJpIiwiSXNCb2xkIjpmYWxzZSwiSXNJdGFsaWMiOmZhbHNlLCJJc1VuZGVybGluZWQiOmZhbHNlLCJQYXJlbnRTdHlsZSI6bnVsbH0sIkF1dG9TaXplIjowLCJGb3JlZ3JvdW5kIjp7IiRpZCI6IjM5NiIsIkNvbG9yIjp7IiRpZCI6IjM5Ny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zOTgiLCJUb3AiOjAuMCwiTGVmdCI6MC4wLCJSaWdodCI6MC4wLCJCb3R0b20iOjAuMH0sIlBhZGRpbmciOnsiJGlkIjoiMzk5IiwiVG9wIjowLjAsIkxlZnQiOjAuMCwiUmlnaHQiOjAuMCwiQm90dG9tIjowLjB9LCJCYWNrZ3JvdW5kIjp7IiRpZCI6IjQwMCIsIkNvbG9yIjp7IiRpZCI6IjQwMSIsIkEiOjg5LCJSIjowLCJHIjowLCJCIjowfX0sIklzVmlzaWJsZSI6dHJ1ZSwiV2lkdGgiOjAuMCwiSGVpZ2h0IjowLjAsIkJvcmRlclN0eWxlIjp7IiRpZCI6IjQwMiIsIkxpbmVDb2xvciI6bnVsbCwiTGluZVdlaWdodCI6MC4wLCJMaW5lVHlwZSI6MCwiUGFyZW50U3R5bGUiOm51bGx9LCJQYXJlbnRTdHlsZSI6bnVsbH0sIkR1cmF0aW9uU3R5bGUiOnsiJGlkIjoiNDAzIiwiRm9udFNldHRpbmdzIjp7IiRpZCI6IjQwNCIsIkZvbnRTaXplIjoxMCwiRm9udE5hbWUiOiJDYWxpYnJpIiwiSXNCb2xkIjpmYWxzZSwiSXNJdGFsaWMiOmZhbHNlLCJJc1VuZGVybGluZWQiOmZhbHNlLCJQYXJlbnRTdHlsZSI6bnVsbH0sIkF1dG9TaXplIjowLCJGb3JlZ3JvdW5kIjp7IiRpZCI6IjQwNSIsIkNvbG9yIjp7IiRpZCI6IjQwN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QwNyIsIlRvcCI6MC4wLCJMZWZ0IjowLjAsIlJpZ2h0IjowLjAsIkJvdHRvbSI6MC4wfSwiUGFkZGluZyI6eyIkaWQiOiI0MDgiLCJUb3AiOjAuMCwiTGVmdCI6MC4wLCJSaWdodCI6MC4wLCJCb3R0b20iOjAuMH0sIkJhY2tncm91bmQiOnsiJGlkIjoiNDA5IiwiQ29sb3IiOnsiJGlkIjoiNDEwIiwiQSI6MjU1LCJSIjoyMzcsIkciOjEyNSwiQiI6NDl9fSwiSXNWaXNpYmxlIjp0cnVlLCJXaWR0aCI6MC4wLCJIZWlnaHQiOjAuMCwiQm9yZGVyU3R5bGUiOnsiJGlkIjoiNDExIiwiTGluZUNvbG9yIjpudWxsLCJMaW5lV2VpZ2h0IjowLjAsIkxpbmVUeXBlIjowLCJQYXJlbnRTdHlsZSI6bnVsbH0sIlBhcmVudFN0eWxlIjpudWxsfSwiSG9yaXpvbnRhbENvbm5lY3RvclN0eWxlIjp7IiRpZCI6IjQxMiIsIkxpbmVDb2xvciI6eyIkaWQiOiI0MTMiLCIkdHlwZSI6Ik5MUkUuQ29tbW9uLkRvbS5Tb2xpZENvbG9yQnJ1c2gsIE5MUkUuQ29tbW9uIiwiQ29sb3IiOnsiJGlkIjoiNDE0IiwiQSI6MjU1LCJSIjowLCJHIjowLCJCIjowfX0sIkxpbmVXZWlnaHQiOjAuMCwiTGluZVR5cGUiOjAsIlBhcmVudFN0eWxlIjpudWxsfSwiVmVydGljYWxDb25uZWN0b3JTdHlsZSI6eyIkaWQiOiI0MTUiLCJMaW5lQ29sb3IiOnsiJGlkIjoiNDE2IiwiJHR5cGUiOiJOTFJFLkNvbW1vbi5Eb20uU29saWRDb2xvckJydXNoLCBOTFJFLkNvbW1vbiIsIkNvbG9yIjp7IiRpZCI6IjQxNyIsIkEiOjI1NSwiUiI6MCwiRyI6MCwiQiI6MH19LCJMaW5lV2VpZ2h0IjowLjAsIkxpbmVUeXBlIjowLCJQYXJlbnRTdHlsZSI6bnVsbH0sIk1hcmdpbiI6bnVsbCwiU3RhcnREYXRlUG9zaXRpb24iOjAsIkVuZERhdGVQb3NpdGlvbiI6MCwiRGF0ZUlzVmlzaWJsZSI6dHJ1ZSwiVGl0bGVQb3NpdGlvbiI6NCwiRHVyYXRpb25Qb3NpdGlvbiI6NiwiUGVyY2VudGFnZUNvbXBsZXRlZFBvc2l0aW9uIjo2LCJTcGFjaW5nIjozLCJJc0JlbG93VGltZWJhbmQiOnRydWUsIlBlcmNlbnRhZ2VDb21wbGV0ZVNoYXBlT3BhY2l0eSI6MzUsIkJhc2VsaW5lU3R5bGUiOnsiJGlkIjoiNDE4IiwiU2hhcGVTdHlsZSI6eyIkaWQiOiI0MTkiLCJNYXJnaW4iOnsiJGlkIjoiNDIwIiwiVG9wIjowLjAsIkxlZnQiOjAuMCwiUmlnaHQiOjAuMCwiQm90dG9tIjowLjB9LCJQYWRkaW5nIjp7IiRpZCI6IjQyMSIsIlRvcCI6MC4wLCJMZWZ0IjowLjAsIlJpZ2h0IjowLjAsIkJvdHRvbSI6MC4wfSwiQmFja2dyb3VuZCI6eyIkaWQiOiI0MjIiLCJDb2xvciI6eyIkaWQiOiI0MjMiLCJBIjoxNTMsIlIiOjAsIkciOjAsIkIiOjB9fSwiSXNWaXNpYmxlIjp0cnVlLCJXaWR0aCI6MC4wLCJIZWlnaHQiOjAuMCwiQm9yZGVyU3R5bGUiOm51bGwsIlBhcmVudFN0eWxlIjpudWxsfSwiTWFyZ2luIjp7IiRpZCI6IjQyNCIsIlRvcCI6MC4wLCJMZWZ0IjowLjAsIlJpZ2h0IjowLjAsIkJvdHRvbSI6MC4wfSwiUGFkZGluZyI6eyIkaWQiOiI0MjUiLCJUb3AiOjAuMCwiTGVmdCI6MC4wLCJSaWdodCI6MC4wLCJCb3R0b20iOjAuMH0sIkJhY2tncm91bmQiOm51bGwsIklzVmlzaWJsZSI6dHJ1ZSwiV2lkdGgiOjAuMCwiSGVpZ2h0IjowLjAsIkJvcmRlclN0eWxlIjpudWxsLCJQYXJlbnRTdHlsZSI6bnVsbH0sIlNoYXBlU3R5bGUiOnsiJGlkIjoiNDI2IiwiTWFyZ2luIjp7IiRpZCI6IjQyNyIsIlRvcCI6MC4wLCJMZWZ0Ijo0LjAsIlJpZ2h0Ijo0LjAsIkJvdHRvbSI6MC4wfSwiUGFkZGluZyI6eyIkaWQiOiI0MjgiLCJUb3AiOjAuMCwiTGVmdCI6MC4wLCJSaWdodCI6MC4wLCJCb3R0b20iOjAuMH0sIkJhY2tncm91bmQiOnsiJGlkIjoiNDI5IiwiQ29sb3IiOnsiJGlkIjoiNDMwIiwiQSI6MjU1LCJSIjo3MCwiRyI6MTMwLCJCIjoxODB9fSwiSXNWaXNpYmxlIjp0cnVlLCJXaWR0aCI6MC4wLCJIZWlnaHQiOjEwLjAsIkJvcmRlclN0eWxlIjp7IiRpZCI6IjQzMSIsIkxpbmVDb2xvciI6eyIkaWQiOiI0MzIiLCIkdHlwZSI6Ik5MUkUuQ29tbW9uLkRvbS5Tb2xpZENvbG9yQnJ1c2gsIE5MUkUuQ29tbW9uIiwiQ29sb3IiOnsiJGlkIjoiNDMzIiwiQSI6MjU1LCJSIjoyMzQsIkciOjIyLCJCIjozMH19LCJMaW5lV2VpZ2h0IjowLjAsIkxpbmVUeXBlIjowLCJQYXJlbnRTdHlsZSI6bnVsbH0sIlBhcmVudFN0eWxlIjpudWxsfSwiVGl0bGVTdHlsZSI6eyIkaWQiOiI0MzQiLCJGb250U2V0dGluZ3MiOnsiJGlkIjoiNDM1IiwiRm9udFNpemUiOjExLCJGb250TmFtZSI6IkNhbGlicmkiLCJJc0JvbGQiOmZhbHNlLCJJc0l0YWxpYyI6ZmFsc2UsIklzVW5kZXJsaW5lZCI6ZmFsc2UsIlBhcmVudFN0eWxlIjpudWxsfSwiQXV0b1NpemUiOjAsIkZvcmVncm91bmQiOnsiJGlkIjoiNDM2IiwiQ29sb3IiOnsiJGlkIjoiNDM3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QzOCIsIlRvcCI6MC4wLCJMZWZ0IjowLjAsIlJpZ2h0IjowLjAsIkJvdHRvbSI6MC4wfSwiUGFkZGluZyI6eyIkaWQiOiI0MzkiLCJUb3AiOjAuMCwiTGVmdCI6MC4wLCJSaWdodCI6MC4wLCJCb3R0b20iOjAuMH0sIkJhY2tncm91bmQiOnsiJGlkIjoiNDQwIiwiQ29sb3IiOnsiJGlkIjoiNDQxIiwiQSI6MCwiUiI6MjU1LCJHIjoyNTUsIkIiOjI1NX19LCJJc1Zpc2libGUiOnRydWUsIldpZHRoIjowLjAsIkhlaWdodCI6MC4wLCJCb3JkZXJTdHlsZSI6eyIkaWQiOiI0NDIiLCJMaW5lQ29sb3IiOm51bGwsIkxpbmVXZWlnaHQiOjAuMCwiTGluZVR5cGUiOjAsIlBhcmVudFN0eWxlIjpudWxsfSwiUGFyZW50U3R5bGUiOm51bGx9LCJEYXRlU3R5bGUiOnsiJGlkIjoiNDQzIiwiRm9udFNldHRpbmdzIjp7IiRpZCI6IjQ0NCIsIkZvbnRTaXplIjoxMCwiRm9udE5hbWUiOiJDYWxpYnJpIiwiSXNCb2xkIjpmYWxzZSwiSXNJdGFsaWMiOmZhbHNlLCJJc1VuZGVybGluZWQiOmZhbHNlLCJQYXJlbnRTdHlsZSI6bnVsbH0sIkF1dG9TaXplIjowLCJGb3JlZ3JvdW5kIjp7IiRpZCI6IjQ0NSIsIkNvbG9yIjp7IiRpZCI6IjQ0NiIsIkEiOjI1NSwiUiI6MTU5LCJHIjoyMTYsIkIiOjIzOH19LCJNYXhXaWR0aCI6MjAwLjAsIk1heEhlaWdodCI6IkluZmluaXR5IiwiU21hcnRGb3JlZ3JvdW5kSXNBY3RpdmUiOmZhbHNlLCJIb3Jpem9udGFsQWxpZ25tZW50IjowLCJWZXJ0aWNhbEFsaWdubWVudCI6MSwiU21hcnRGb3JlZ3JvdW5kIjpudWxsLCJCYWNrZ3JvdW5kRmlsbFR5cGUiOjAsIk1hcmdpbiI6eyIkaWQiOiI0NDciLCJUb3AiOjAuMCwiTGVmdCI6MC4wLCJSaWdodCI6MC4wLCJCb3R0b20iOjAuMH0sIlBhZGRpbmciOnsiJGlkIjoiNDQ4IiwiVG9wIjowLjAsIkxlZnQiOjAuMCwiUmlnaHQiOjAuMCwiQm90dG9tIjowLjB9LCJCYWNrZ3JvdW5kIjp7IiRpZCI6IjQ0OSIsIkNvbG9yIjp7IiRpZCI6IjQ1MCIsIkEiOjAsIlIiOjI1NSwiRyI6MjU1LCJCIjoyNTV9fSwiSXNWaXNpYmxlIjp0cnVlLCJXaWR0aCI6MC4wLCJIZWlnaHQiOjAuMCwiQm9yZGVyU3R5bGUiOnsiJGlkIjoiNDUxIiwiTGluZUNvbG9yIjpudWxsLCJMaW5lV2VpZ2h0IjowLjAsIkxpbmVUeXBlIjowLCJQYXJlbnRTdHlsZSI6bnVsbH0sIlBhcmVudFN0eWxlIjpudWxsfSwiRGF0ZUZvcm1hdCI6eyIkaWQiOiI0NTI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UzIiwiRm9ybWF0IjowLCJJc1Zpc2libGUiOmZhbHNlLCJMYXN0S25vd25WaXNpYmlsaXR5U3RhdGUiOmZhbHNlfSwiSXNWaXNpYmxlIjp0cnVlLCJQYXJlbnRTdHlsZSI6bnVsbH0sIkluZGV4Ijo3LCJTbWFydER1cmF0aW9uQWN0aXZhdGVkIjpmYWxzZSwiRGF0ZUZvcm1hdCI6eyIkcmVmIjoiNDUyIn0sIldlZWtOdW1iZXJpbmciOnsiJGlkIjoiNDU0IiwiRm9ybWF0IjowLCJJc1Zpc2libGUiOmZhbHNlLCJMYXN0S25vd25WaXNpYmlsaXR5U3RhdGUiOmZhbHNlfSwiQmFzZWxpbmVEYXRhIjp7IiRpZCI6IjQ1NSIsIlN0YXJ0RGF0ZSI6IjIwMjYtMDMtMDZUMDA6MDA6MDAiLCJFbmREYXRlIjoiMjAyNi0wMy0xNlQyMzo1OTowMCJ9LCJJZCI6IjU4NTFmZjFiLTRhNGEtNGE5Mi1hYmU1LTllYjgzYjFmNTcyNCIsIkltcG9ydElkIjpudWxsLCJUaXRsZSI6IkJlZ2luIGV4Y2F2YXRpb24gYW5kIHNpdGUgcHJlcGFyYXRpb24iLCJOb3RlIjpudWxsLCJIeXBlcmxpbmsiOnsiJGlkIjoiNDU2IiwiQWRkcmVzcyI6IiIsIlN1YkFkZHJlc3MiOiIifSwiSXNDaGFuZ2VkIjpmYWxzZSwiSXNOZXciOmZhbHNlfX1dLCJfbWlsZXN0b25lcyI6W10sIklkIjoiMDAwMDAwMDAtMDAwMC0wMDAwLTAwMDAtMDAwMDAwMDAwMDAwIiwiSXNTaW5nbGVJdGVtUm93Ijp0cnVlfV0sIkluZGV4Ijo3LCJJZCI6IjBiNjY3YzczLWIzM2ItNGRjNC04YzVjLTMwZTRmOGJhNWJkYyIsIkhlYWRlclRleHQiOiJFeGNhdmF0aW9uIiwiSXNEZWZhdWx0IjpmYWxzZSwiU3R5bGUiOnsiJGlkIjoiNDU3IiwiSGVhZGVyU3R5bGUiOnsiJGlkIjoiNDU4IiwiVGV4dFN0eWxlIjp7IiRpZCI6IjQ1OSIsIkZvbnRTZXR0aW5ncyI6eyIkaWQiOiI0NjAiLCJGb250U2l6ZSI6MTEsIkZvbnROYW1lIjoiQ2FsaWJyaSIsIklzQm9sZCI6ZmFsc2UsIklzSXRhbGljIjpmYWxzZSwiSXNVbmRlcmxpbmVkIjpmYWxzZSwiUGFyZW50U3R5bGUiOm51bGx9LCJBdXRvU2l6ZSI6MiwiRm9yZWdyb3VuZCI6eyIkaWQiOiI0NjEiLCJDb2xvciI6eyIkaWQiOiI0NjIiLCJBIjoyNTUsIlIiOjI1NSwiRyI6MjA0LCJCIjowfX0sIk1heFdpZHRoIjo2NC41Mzg5MjIxNTU2ODY5NDcsIk1heEhlaWdodCI6IkluZmluaXR5IiwiU21hcnRGb3JlZ3JvdW5kSXNBY3RpdmUiOmZhbHNlLCJIb3Jpem9udGFsQWxpZ25tZW50IjowLCJWZXJ0aWNhbEFsaWdubWVudCI6MCwiU21hcnRGb3JlZ3JvdW5kIjpudWxsLCJCYWNrZ3JvdW5kRmlsbFR5cGUiOjAsIk1hcmdpbiI6eyIkaWQiOiI0NjMiLCJUb3AiOjAuMCwiTGVmdCI6MC4wLCJSaWdodCI6MC4wLCJCb3R0b20iOjAuMH0sIlBhZGRpbmciOnsiJGlkIjoiNDY0IiwiVG9wIjowLjAsIkxlZnQiOjAuMCwiUmlnaHQiOjAuMCwiQm90dG9tIjowLjB9LCJCYWNrZ3JvdW5kIjp7IiRpZCI6IjQ2NSIsIkNvbG9yIjp7IiRpZCI6IjQ2NiIsIkEiOjI1NSwiUiI6MCwiRyI6MCwiQiI6MH19LCJJc1Zpc2libGUiOnRydWUsIldpZHRoIjowLjAsIkhlaWdodCI6MC4wLCJCb3JkZXJTdHlsZSI6bnVsbCwiUGFyZW50U3R5bGUiOm51bGx9LCJSZWN0YW5nbGVTdHlsZSI6eyIkaWQiOiI0NjciLCJNYXJnaW4iOnsiJGlkIjoiNDY4IiwiVG9wIjowLjAsIkxlZnQiOjAuMCwiUmlnaHQiOjAuMCwiQm90dG9tIjowLjB9LCJQYWRkaW5nIjp7IiRpZCI6IjQ2OSIsIlRvcCI6MC4wLCJMZWZ0IjowLjAsIlJpZ2h0IjowLjAsIkJvdHRvbSI6MC4wfSwiQmFja2dyb3VuZCI6eyIkaWQiOiI0NzAiLCJDb2xvciI6eyIkaWQiOiI0NzEiLCJBIjo2MywiUiI6MTY4LCJHIjoxNjgsIkIiOjE2OH19LCJJc1Zpc2libGUiOnRydWUsIldpZHRoIjowLjAsIkhlaWdodCI6MC4wLCJCb3JkZXJTdHlsZSI6eyIkaWQiOiI0NzIiLCJMaW5lQ29sb3IiOnsiJGlkIjoiNDczIiwiJHR5cGUiOiJOTFJFLkNvbW1vbi5Eb20uU29saWRDb2xvckJydXNoLCBOTFJFLkNvbW1vbiIsIkNvbG9yIjp7IiRpZCI6IjQ3NCIsIkEiOjI1NSwiUiI6MjU1LCJHIjoyNTUsIkIiOjI1NX19LCJMaW5lV2VpZ2h0IjowLjAsIkxpbmVUeXBlIjowLCJQYXJlbnRTdHlsZSI6bnVsbH0sIlBhcmVudFN0eWxlIjpudWxsfSwiTWFyZ2luIjp7IiRpZCI6IjQ3NSIsIlRvcCI6MC4wLCJMZWZ0IjowLjAsIlJpZ2h0IjowLjAsIkJvdHRvbSI6MC4wfSwiUGFkZGluZyI6eyIkaWQiOiI0NzYiLCJUb3AiOjAuMCwiTGVmdCI6MC4wLCJSaWdodCI6MC4wLCJCb3R0b20iOjAuMH0sIkJhY2tncm91bmQiOm51bGwsIklzVmlzaWJsZSI6dHJ1ZSwiV2lkdGgiOjAuMCwiSGVpZ2h0IjowLjAsIkJvcmRlclN0eWxlIjpudWxsLCJQYXJlbnRTdHlsZSI6bnVsbH0sIkJhY2tncm91bmRTdHlsZSI6eyIkaWQiOiI0NzciLCJNYXJnaW4iOnsiJGlkIjoiNDc4IiwiVG9wIjowLjAsIkxlZnQiOjAuMCwiUmlnaHQiOjAuMCwiQm90dG9tIjowLjB9LCJQYWRkaW5nIjp7IiRpZCI6IjQ3OSIsIlRvcCI6MC4wLCJMZWZ0IjowLjAsIlJpZ2h0IjowLjAsIkJvdHRvbSI6MC4wfSwiQmFja2dyb3VuZCI6eyIkaWQiOiI0ODAiLCJDb2xvciI6eyIkaWQiOiI0ODEiLCJBIjo1MSwiUiI6MjAwLCJHIjoyMDAsIkIiOjIwMH19LCJJc1Zpc2libGUiOnRydWUsIldpZHRoIjowLjAsIkhlaWdodCI6MC4wLCJCb3JkZXJTdHlsZSI6eyIkaWQiOiI0ODIiLCJMaW5lQ29sb3IiOnsiJGlkIjoiNDgzIiwiJHR5cGUiOiJOTFJFLkNvbW1vbi5Eb20uU29saWRDb2xvckJydXNoLCBOTFJFLkNvbW1vbiIsIkNvbG9yIjp7IiRpZCI6IjQ4NCIsIkEiOjI1NSwiUiI6MjM0LCJHIjoyMiwiQiI6MzB9fSwiTGluZVdlaWdodCI6MC4wLCJMaW5lVHlwZSI6MCwiUGFyZW50U3R5bGUiOm51bGx9LCJQYXJlbnRTdHlsZSI6bnVsbH0sIk1hcmdpbiI6eyIkaWQiOiI0ODUiLCJUb3AiOjAuMCwiTGVmdCI6MC4wLCJSaWdodCI6MC4wLCJCb3R0b20iOjAuMH0sIlBhZGRpbmciOnsiJGlkIjoiNDg2IiwiVG9wIjowLjAsIkxlZnQiOjAuMCwiUmlnaHQiOjAuMCwiQm90dG9tIjowLjB9LCJJc1Zpc2libGUiOnRydWUsIldpZHRoIjowLjAsIkhlaWdodCI6MC4wLCJCb3JkZXJTdHlsZSI6eyIkaWQiOiI0ODciLCJMaW5lQ29sb3IiOm51bGwsIkxpbmVXZWlnaHQiOjAuMCwiTGluZVR5cGUiOjAsIlBhcmVudFN0eWxlIjpudWxsfSwiUGFyZW50U3R5bGUiOm51bGx9fSx7IiRpZCI6IjQ4OCIsIl9yb3dzIjpbeyIkaWQiOiI0ODkiLCJfdGFza3MiOlt7IiRpZCI6IjQ5MCIsIl9hdHRhY2hlZE1pbGVzdG9uZXMiOltdLCJUYXNrRGVmaW5pdGlvbiI6eyIkaWQiOiI0OTEiLCJHcm91cE5hbWUiOm51bGwsIlN0YXJ0RGF0ZSI6IjIwMjYtMDMtMTdUMDA6MDA6MDBaIiwiRW5kRGF0ZSI6IjIwMjYtMDMtMjNUMjM6NTk6MDBaIiwiUGVyY2VudGFnZUNvbXBsZXRlIjowLjAsIlN0eWxlIjp7IiRpZCI6IjQ5MiIsIlNoYXBlIjoxLCJTaGFwZVRoaWNrbmVzcyI6MCwiRHVyYXRpb25Gb3JtYXQiOjAsIkluY2x1ZGVOb25Xb3JraW5nRGF5c0luRHVyYXRpb24iOmZhbHNlLCJQZXJjZW50YWdlQ29tcGxldGVTdHlsZSI6eyIkaWQiOiI0OTMiLCJGb250U2V0dGluZ3MiOnsiJGlkIjoiNDk0IiwiRm9udFNpemUiOjEwLCJGb250TmFtZSI6IkNhbGlicmkiLCJJc0JvbGQiOmZhbHNlLCJJc0l0YWxpYyI6ZmFsc2UsIklzVW5kZXJsaW5lZCI6ZmFsc2UsIlBhcmVudFN0eWxlIjpudWxsfSwiQXV0b1NpemUiOjAsIkZvcmVncm91bmQiOnsiJGlkIjoiNDk1IiwiQ29sb3IiOnsiJGlkIjoiNDk2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Q5NyIsIlRvcCI6MC4wLCJMZWZ0IjowLjAsIlJpZ2h0IjowLjAsIkJvdHRvbSI6MC4wfSwiUGFkZGluZyI6eyIkaWQiOiI0OTgiLCJUb3AiOjAuMCwiTGVmdCI6MC4wLCJSaWdodCI6MC4wLCJCb3R0b20iOjAuMH0sIkJhY2tncm91bmQiOnsiJGlkIjoiNDk5IiwiQ29sb3IiOnsiJGlkIjoiNTAwIiwiQSI6ODksIlIiOjAsIkciOjAsIkIiOjB9fSwiSXNWaXNpYmxlIjp0cnVlLCJXaWR0aCI6MC4wLCJIZWlnaHQiOjAuMCwiQm9yZGVyU3R5bGUiOnsiJGlkIjoiNTAxIiwiTGluZUNvbG9yIjpudWxsLCJMaW5lV2VpZ2h0IjowLjAsIkxpbmVUeXBlIjowLCJQYXJlbnRTdHlsZSI6bnVsbH0sIlBhcmVudFN0eWxlIjpudWxsfSwiRHVyYXRpb25TdHlsZSI6eyIkaWQiOiI1MDIiLCJGb250U2V0dGluZ3MiOnsiJGlkIjoiNTAzIiwiRm9udFNpemUiOjEwLCJGb250TmFtZSI6IkNhbGlicmkiLCJJc0JvbGQiOmZhbHNlLCJJc0l0YWxpYyI6ZmFsc2UsIklzVW5kZXJsaW5lZCI6ZmFsc2UsIlBhcmVudFN0eWxlIjpudWxsfSwiQXV0b1NpemUiOjAsIkZvcmVncm91bmQiOnsiJGlkIjoiNTA0IiwiQ29sb3IiOnsiJGlkIjoiNTA1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NTA2IiwiVG9wIjowLjAsIkxlZnQiOjAuMCwiUmlnaHQiOjAuMCwiQm90dG9tIjowLjB9LCJQYWRkaW5nIjp7IiRpZCI6IjUwNyIsIlRvcCI6MC4wLCJMZWZ0IjowLjAsIlJpZ2h0IjowLjAsIkJvdHRvbSI6MC4wfSwiQmFja2dyb3VuZCI6eyIkaWQiOiI1MDgiLCJDb2xvciI6eyIkaWQiOiI1MDkiLCJBIjoyNTUsIlIiOjIzNywiRyI6MTI1LCJCIjo0OX19LCJJc1Zpc2libGUiOnRydWUsIldpZHRoIjowLjAsIkhlaWdodCI6MC4wLCJCb3JkZXJTdHlsZSI6eyIkaWQiOiI1MTAiLCJMaW5lQ29sb3IiOm51bGwsIkxpbmVXZWlnaHQiOjAuMCwiTGluZVR5cGUiOjAsIlBhcmVudFN0eWxlIjpudWxsfSwiUGFyZW50U3R5bGUiOm51bGx9LCJIb3Jpem9udGFsQ29ubmVjdG9yU3R5bGUiOnsiJGlkIjoiNTExIiwiTGluZUNvbG9yIjp7IiRpZCI6IjUxMiIsIiR0eXBlIjoiTkxSRS5Db21tb24uRG9tLlNvbGlkQ29sb3JCcnVzaCwgTkxSRS5Db21tb24iLCJDb2xvciI6eyIkaWQiOiI1MTMiLCJBIjoyNTUsIlIiOjAsIkciOjAsIkIiOjB9fSwiTGluZVdlaWdodCI6MC4wLCJMaW5lVHlwZSI6MCwiUGFyZW50U3R5bGUiOm51bGx9LCJWZXJ0aWNhbENvbm5lY3RvclN0eWxlIjp7IiRpZCI6IjUxNCIsIkxpbmVDb2xvciI6eyIkaWQiOiI1MTUiLCIkdHlwZSI6Ik5MUkUuQ29tbW9uLkRvbS5Tb2xpZENvbG9yQnJ1c2gsIE5MUkUuQ29tbW9uIiwiQ29sb3IiOnsiJGlkIjoiNTE2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QmFzZWxpbmVTdHlsZSI6eyIkaWQiOiI1MTciLCJTaGFwZVN0eWxlIjp7IiRpZCI6IjUxOCIsIk1hcmdpbiI6eyIkaWQiOiI1MTkiLCJUb3AiOjAuMCwiTGVmdCI6MC4wLCJSaWdodCI6MC4wLCJCb3R0b20iOjAuMH0sIlBhZGRpbmciOnsiJGlkIjoiNTIwIiwiVG9wIjowLjAsIkxlZnQiOjAuMCwiUmlnaHQiOjAuMCwiQm90dG9tIjowLjB9LCJCYWNrZ3JvdW5kIjp7IiRpZCI6IjUyMSIsIkNvbG9yIjp7IiRpZCI6IjUyMiIsIkEiOjE1MywiUiI6MCwiRyI6MCwiQiI6MH19LCJJc1Zpc2libGUiOnRydWUsIldpZHRoIjowLjAsIkhlaWdodCI6MC4wLCJCb3JkZXJTdHlsZSI6bnVsbCwiUGFyZW50U3R5bGUiOm51bGx9LCJNYXJnaW4iOnsiJGlkIjoiNTIzIiwiVG9wIjowLjAsIkxlZnQiOjAuMCwiUmlnaHQiOjAuMCwiQm90dG9tIjowLjB9LCJQYWRkaW5nIjp7IiRpZCI6IjUyNCIsIlRvcCI6MC4wLCJMZWZ0IjowLjAsIlJpZ2h0IjowLjAsIkJvdHRvbSI6MC4wfSwiQmFja2dyb3VuZCI6bnVsbCwiSXNWaXNpYmxlIjp0cnVlLCJXaWR0aCI6MC4wLCJIZWlnaHQiOjAuMCwiQm9yZGVyU3R5bGUiOm51bGwsIlBhcmVudFN0eWxlIjpudWxsfSwiU2hhcGVTdHlsZSI6eyIkaWQiOiI1MjUiLCJNYXJnaW4iOnsiJGlkIjoiNTI2IiwiVG9wIjowLjAsIkxlZnQiOjQuMCwiUmlnaHQiOjQuMCwiQm90dG9tIjowLjB9LCJQYWRkaW5nIjp7IiRpZCI6IjUyNyIsIlRvcCI6MC4wLCJMZWZ0IjowLjAsIlJpZ2h0IjowLjAsIkJvdHRvbSI6MC4wfSwiQmFja2dyb3VuZCI6eyIkaWQiOiI1MjgiLCJDb2xvciI6eyIkaWQiOiI1MjkiLCJBIjoyNTUsIlIiOjcwLCJHIjoxMzAsIkIiOjE4MH19LCJJc1Zpc2libGUiOnRydWUsIldpZHRoIjowLjAsIkhlaWdodCI6MTAuMCwiQm9yZGVyU3R5bGUiOnsiJGlkIjoiNTMwIiwiTGluZUNvbG9yIjp7IiRpZCI6IjUzMSIsIiR0eXBlIjoiTkxSRS5Db21tb24uRG9tLlNvbGlkQ29sb3JCcnVzaCwgTkxSRS5Db21tb24iLCJDb2xvciI6eyIkaWQiOiI1MzIiLCJBIjoyNTUsIlIiOjIzNCwiRyI6MjIsIkIiOjMwfX0sIkxpbmVXZWlnaHQiOjAuMCwiTGluZVR5cGUiOjAsIlBhcmVudFN0eWxlIjpudWxsfSwiUGFyZW50U3R5bGUiOm51bGx9LCJUaXRsZVN0eWxlIjp7IiRpZCI6IjUzMyIsIkZvbnRTZXR0aW5ncyI6eyIkaWQiOiI1MzQiLCJGb250U2l6ZSI6MTEsIkZvbnROYW1lIjoiQ2FsaWJyaSIsIklzQm9sZCI6ZmFsc2UsIklzSXRhbGljIjpmYWxzZSwiSXNVbmRlcmxpbmVkIjpmYWxzZSwiUGFyZW50U3R5bGUiOm51bGx9LCJBdXRvU2l6ZSI6MCwiRm9yZWdyb3VuZCI6eyIkaWQiOiI1MzUiLCJDb2xvciI6eyIkaWQiOiI1MzY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TM3IiwiVG9wIjowLjAsIkxlZnQiOjAuMCwiUmlnaHQiOjAuMCwiQm90dG9tIjowLjB9LCJQYWRkaW5nIjp7IiRpZCI6IjUzOCIsIlRvcCI6MC4wLCJMZWZ0IjowLjAsIlJpZ2h0IjowLjAsIkJvdHRvbSI6MC4wfSwiQmFja2dyb3VuZCI6eyIkaWQiOiI1MzkiLCJDb2xvciI6eyIkaWQiOiI1NDAiLCJBIjowLCJSIjoyNTUsIkciOjI1NSwiQiI6MjU1fX0sIklzVmlzaWJsZSI6dHJ1ZSwiV2lkdGgiOjAuMCwiSGVpZ2h0IjowLjAsIkJvcmRlclN0eWxlIjp7IiRpZCI6IjU0MSIsIkxpbmVDb2xvciI6bnVsbCwiTGluZVdlaWdodCI6MC4wLCJMaW5lVHlwZSI6MCwiUGFyZW50U3R5bGUiOm51bGx9LCJQYXJlbnRTdHlsZSI6bnVsbH0sIkRhdGVTdHlsZSI6eyIkaWQiOiI1NDIiLCJGb250U2V0dGluZ3MiOnsiJGlkIjoiNTQzIiwiRm9udFNpemUiOjEwLCJGb250TmFtZSI6IkNhbGlicmkiLCJJc0JvbGQiOmZhbHNlLCJJc0l0YWxpYyI6ZmFsc2UsIklzVW5kZXJsaW5lZCI6ZmFsc2UsIlBhcmVudFN0eWxlIjpudWxsfSwiQXV0b1NpemUiOjAsIkZvcmVncm91bmQiOnsiJGlkIjoiNTQ0IiwiQ29sb3IiOnsiJGlkIjoiNTQ1IiwiQSI6MjU1LCJSIjoxNTksIkciOjIxNiwiQiI6MjM4fX0sIk1heFdpZHRoIjoyMDAuMCwiTWF4SGVpZ2h0IjoiSW5maW5pdHkiLCJTbWFydEZvcmVncm91bmRJc0FjdGl2ZSI6ZmFsc2UsIkhvcml6b250YWxBbGlnbm1lbnQiOjIsIlZlcnRpY2FsQWxpZ25tZW50IjoxLCJTbWFydEZvcmVncm91bmQiOm51bGwsIkJhY2tncm91bmRGaWxsVHlwZSI6MCwiTWFyZ2luIjp7IiRpZCI6IjU0NiIsIlRvcCI6MC4wLCJMZWZ0IjowLjAsIlJpZ2h0IjowLjAsIkJvdHRvbSI6MC4wfSwiUGFkZGluZyI6eyIkaWQiOiI1NDciLCJUb3AiOjAuMCwiTGVmdCI6MC4wLCJSaWdodCI6MC4wLCJCb3R0b20iOjAuMH0sIkJhY2tncm91bmQiOnsiJGlkIjoiNTQ4IiwiQ29sb3IiOnsiJGlkIjoiNTQ5IiwiQSI6MCwiUiI6MjU1LCJHIjoyNTUsIkIiOjI1NX19LCJJc1Zpc2libGUiOnRydWUsIldpZHRoIjowLjAsIkhlaWdodCI6MC4wLCJCb3JkZXJTdHlsZSI6eyIkaWQiOiI1NTAiLCJMaW5lQ29sb3IiOm51bGwsIkxpbmVXZWlnaHQiOjAuMCwiTGluZVR5cGUiOjAsIlBhcmVudFN0eWxlIjpudWxsfSwiUGFyZW50U3R5bGUiOm51bGx9LCJEYXRlRm9ybWF0Ijp7IiRpZCI6IjU1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1NTIiLCJGb3JtYXQiOjAsIklzVmlzaWJsZSI6ZmFsc2UsIkxhc3RLbm93blZpc2liaWxpdHlTdGF0ZSI6ZmFsc2V9LCJJc1Zpc2libGUiOnRydWUsIlBhcmVudFN0eWxlIjpudWxsfSwiSW5kZXgiOjcsIlNtYXJ0RHVyYXRpb25BY3RpdmF0ZWQiOmZhbHNlLCJEYXRlRm9ybWF0Ijp7IiRyZWYiOiI1NTEifSwiV2Vla051bWJlcmluZyI6eyIkaWQiOiI1NTMiLCJGb3JtYXQiOjAsIklzVmlzaWJsZSI6ZmFsc2UsIkxhc3RLbm93blZpc2liaWxpdHlTdGF0ZSI6ZmFsc2V9LCJCYXNlbGluZURhdGEiOnsiJGlkIjoiNTU0IiwiU3RhcnREYXRlIjoiMjAyNi0wMy0xNlQwMDowMDowMCIsIkVuZERhdGUiOiIyMDI2LTAzLTIxVDIzOjU5OjAwIn0sIklkIjoiMDEyYTJjOTUtNTJjMy00ZWQxLWEwZWUtOGViMjg5MGQ2ZjQzIiwiSW1wb3J0SWQiOm51bGwsIlRpdGxlIjoiQ29tcGxldGUgZ3JvdW5kd29yayBhbmQgdHJlbmNoaW5nIiwiTm90ZSI6bnVsbCwiSHlwZXJsaW5rIjp7IiRpZCI6IjU1NSIsIkFkZHJlc3MiOiIiLCJTdWJBZGRyZXNzIjoiIn0sIklzQ2hhbmdlZCI6ZmFsc2UsIklzTmV3IjpmYWxzZX19XSwiX21pbGVzdG9uZXMiOltdLCJJZCI6IjAwMDAwMDAwLTAwMDAtMDAwMC0wMDAwLTAwMDAwMDAwMDAwMCIsIklzU2luZ2xlSXRlbVJvdyI6dHJ1ZX1dLCJJbmRleCI6OSwiSWQiOiIwMTRkNDU3OC1lZjExLTRlMjktYTBmYi02ODZjYzE5NGFhNDMiLCJIZWFkZXJUZXh0IjoiR3JvdW5kd29ya3MiLCJJc0RlZmF1bHQiOmZhbHNlLCJTdHlsZSI6eyIkaWQiOiI1NTYiLCJIZWFkZXJTdHlsZSI6eyIkaWQiOiI1NTciLCJUZXh0U3R5bGUiOnsiJGlkIjoiNTU4IiwiRm9udFNldHRpbmdzIjp7IiRpZCI6IjU1OSIsIkZvbnRTaXplIjoxMSwiRm9udE5hbWUiOiJDYWxpYnJpIiwiSXNCb2xkIjpmYWxzZSwiSXNJdGFsaWMiOmZhbHNlLCJJc1VuZGVybGluZWQiOmZhbHNlLCJQYXJlbnRTdHlsZSI6bnVsbH0sIkF1dG9TaXplIjoyLCJGb3JlZ3JvdW5kIjp7IiRpZCI6IjU2MCIsIkNvbG9yIjp7IiRpZCI6IjU2MSIsIkEiOjI1NSwiUiI6MjU1LCJHIjoyMDQsIkIiOjB9fSwiTWF4V2lkdGgiOjY0LjUzODkyMjE1NTY4Njk0NywiTWF4SGVpZ2h0IjoiSW5maW5pdHkiLCJTbWFydEZvcmVncm91bmRJc0FjdGl2ZSI6ZmFsc2UsIkhvcml6b250YWxBbGlnbm1lbnQiOjAsIlZlcnRpY2FsQWxpZ25tZW50IjowLCJTbWFydEZvcmVncm91bmQiOm51bGwsIkJhY2tncm91bmRGaWxsVHlwZSI6MCwiTWFyZ2luIjp7IiRpZCI6IjU2MiIsIlRvcCI6MC4wLCJMZWZ0IjowLjAsIlJpZ2h0IjowLjAsIkJvdHRvbSI6MC4wfSwiUGFkZGluZyI6eyIkaWQiOiI1NjMiLCJUb3AiOjAuMCwiTGVmdCI6MC4wLCJSaWdodCI6MC4wLCJCb3R0b20iOjAuMH0sIkJhY2tncm91bmQiOnsiJGlkIjoiNTY0IiwiQ29sb3IiOnsiJGlkIjoiNTY1IiwiQSI6MjU1LCJSIjowLCJHIjowLCJCIjowfX0sIklzVmlzaWJsZSI6dHJ1ZSwiV2lkdGgiOjAuMCwiSGVpZ2h0IjowLjAsIkJvcmRlclN0eWxlIjpudWxsLCJQYXJlbnRTdHlsZSI6bnVsbH0sIlJlY3RhbmdsZVN0eWxlIjp7IiRpZCI6IjU2NiIsIk1hcmdpbiI6eyIkaWQiOiI1NjciLCJUb3AiOjAuMCwiTGVmdCI6MC4wLCJSaWdodCI6MC4wLCJCb3R0b20iOjAuMH0sIlBhZGRpbmciOnsiJGlkIjoiNTY4IiwiVG9wIjowLjAsIkxlZnQiOjAuMCwiUmlnaHQiOjAuMCwiQm90dG9tIjowLjB9LCJCYWNrZ3JvdW5kIjp7IiRpZCI6IjU2OSIsIkNvbG9yIjp7IiRpZCI6IjU3MCIsIkEiOjYzLCJSIjoxNjgsIkciOjE2OCwiQiI6MTY4fX0sIklzVmlzaWJsZSI6dHJ1ZSwiV2lkdGgiOjAuMCwiSGVpZ2h0IjowLjAsIkJvcmRlclN0eWxlIjp7IiRpZCI6IjU3MSIsIkxpbmVDb2xvciI6eyIkaWQiOiI1NzIiLCIkdHlwZSI6Ik5MUkUuQ29tbW9uLkRvbS5Tb2xpZENvbG9yQnJ1c2gsIE5MUkUuQ29tbW9uIiwiQ29sb3IiOnsiJGlkIjoiNTczIiwiQSI6MjU1LCJSIjoyNTUsIkciOjI1NSwiQiI6MjU1fX0sIkxpbmVXZWlnaHQiOjAuMCwiTGluZVR5cGUiOjAsIlBhcmVudFN0eWxlIjpudWxsfSwiUGFyZW50U3R5bGUiOm51bGx9LCJNYXJnaW4iOnsiJGlkIjoiNTc0IiwiVG9wIjowLjAsIkxlZnQiOjAuMCwiUmlnaHQiOjAuMCwiQm90dG9tIjowLjB9LCJQYWRkaW5nIjp7IiRpZCI6IjU3NSIsIlRvcCI6MC4wLCJMZWZ0IjowLjAsIlJpZ2h0IjowLjAsIkJvdHRvbSI6MC4wfSwiQmFja2dyb3VuZCI6bnVsbCwiSXNWaXNpYmxlIjp0cnVlLCJXaWR0aCI6MC4wLCJIZWlnaHQiOjAuMCwiQm9yZGVyU3R5bGUiOm51bGwsIlBhcmVudFN0eWxlIjpudWxsfSwiQmFja2dyb3VuZFN0eWxlIjp7IiRpZCI6IjU3NiIsIk1hcmdpbiI6eyIkaWQiOiI1NzciLCJUb3AiOjAuMCwiTGVmdCI6MC4wLCJSaWdodCI6MC4wLCJCb3R0b20iOjAuMH0sIlBhZGRpbmciOnsiJGlkIjoiNTc4IiwiVG9wIjowLjAsIkxlZnQiOjAuMCwiUmlnaHQiOjAuMCwiQm90dG9tIjowLjB9LCJCYWNrZ3JvdW5kIjp7IiRpZCI6IjU3OSIsIkNvbG9yIjp7IiRpZCI6IjU4MCIsIkEiOjUxLCJSIjoyMDAsIkciOjIwMCwiQiI6MjAwfX0sIklzVmlzaWJsZSI6dHJ1ZSwiV2lkdGgiOjAuMCwiSGVpZ2h0IjowLjAsIkJvcmRlclN0eWxlIjp7IiRpZCI6IjU4MSIsIkxpbmVDb2xvciI6eyIkaWQiOiI1ODIiLCIkdHlwZSI6Ik5MUkUuQ29tbW9uLkRvbS5Tb2xpZENvbG9yQnJ1c2gsIE5MUkUuQ29tbW9uIiwiQ29sb3IiOnsiJGlkIjoiNTgzIiwiQSI6MjU1LCJSIjoyMzQsIkciOjIyLCJCIjozMH19LCJMaW5lV2VpZ2h0IjowLjAsIkxpbmVUeXBlIjowLCJQYXJlbnRTdHlsZSI6bnVsbH0sIlBhcmVudFN0eWxlIjpudWxsfSwiTWFyZ2luIjp7IiRpZCI6IjU4NCIsIlRvcCI6MC4wLCJMZWZ0IjowLjAsIlJpZ2h0IjowLjAsIkJvdHRvbSI6MC4wfSwiUGFkZGluZyI6eyIkaWQiOiI1ODUiLCJUb3AiOjAuMCwiTGVmdCI6MC4wLCJSaWdodCI6MC4wLCJCb3R0b20iOjAuMH0sIklzVmlzaWJsZSI6dHJ1ZSwiV2lkdGgiOjAuMCwiSGVpZ2h0IjowLjAsIkJvcmRlclN0eWxlIjp7IiRpZCI6IjU4NiIsIkxpbmVDb2xvciI6bnVsbCwiTGluZVdlaWdodCI6MC4wLCJMaW5lVHlwZSI6MCwiUGFyZW50U3R5bGUiOm51bGx9LCJQYXJlbnRTdHlsZSI6bnVsbH19XSwiSWQiOiJhNTI1ODljMi03YzA1LTRkYzgtOGQwNC00YTViOTM4MjY0ZGQiLCJJbmRleCI6NiwiSGVhZGVyVGV4dCI6IkV4Y2F2YXRpb24gJiBncm91bmR3b3JrcyIsIlN0eWxlIjp7IiRpZCI6IjU4NyIsIlN0eWxlSWQiOiI5ODUxM2UxMC01NTFjLTRmMzAtYWMxMS1hMDY5MGU5MDMxMzQiLCJIZWFkZXJTdHlsZSI6eyIkaWQiOiI1ODgiLCJUZXh0SXNWZXJ0aWNhbCI6ZmFsc2UsIlRleHRTdHlsZSI6eyIkaWQiOiI1ODkiLCJGb250U2V0dGluZ3MiOnsiJGlkIjoiNTkwIiwiRm9udFNpemUiOjExLCJGb250TmFtZSI6IkNhbGlicmkiLCJJc0JvbGQiOnRydWUsIklzSXRhbGljIjpmYWxzZSwiSXNVbmRlcmxpbmVkIjpmYWxzZSwiUGFyZW50U3R5bGUiOm51bGx9LCJBdXRvU2l6ZSI6MiwiRm9yZWdyb3VuZCI6eyIkaWQiOiI1OTEiLCJDb2xvciI6eyIkaWQiOiI1OTI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1OTMiLCJUb3AiOjAuMCwiTGVmdCI6MC4wLCJSaWdodCI6MC4wLCJCb3R0b20iOjAuMH0sIlBhZGRpbmciOnsiJGlkIjoiNTk0IiwiVG9wIjowLjAsIkxlZnQiOjAuMCwiUmlnaHQiOjAuMCwiQm90dG9tIjowLjB9LCJCYWNrZ3JvdW5kIjp7IiRpZCI6IjU5NSIsIkNvbG9yIjp7IiRpZCI6IjU5NiIsIkEiOjI1NSwiUiI6MjU1LCJHIjoyNTUsIkIiOjI1NX19LCJJc1Zpc2libGUiOnRydWUsIldpZHRoIjowLjAsIkhlaWdodCI6MC4wLCJCb3JkZXJTdHlsZSI6bnVsbCwiUGFyZW50U3R5bGUiOm51bGx9LCJSZWN0YW5nbGVTdHlsZSI6eyIkaWQiOiI1OTciLCJNYXJnaW4iOnsiJGlkIjoiNTk4IiwiVG9wIjowLjAsIkxlZnQiOjAuMCwiUmlnaHQiOjAuMCwiQm90dG9tIjowLjB9LCJQYWRkaW5nIjp7IiRpZCI6IjU5OSIsIlRvcCI6MC4wLCJMZWZ0IjowLjAsIlJpZ2h0IjowLjAsIkJvdHRvbSI6MC4wfSwiQmFja2dyb3VuZCI6eyIkaWQiOiI2MDAiLCJDb2xvciI6eyIkaWQiOiI2MDEiLCJBIjoyNTUsIlIiOjE2OCwiRyI6MTY4LCJCIjoxNjh9fSwiSXNWaXNpYmxlIjp0cnVlLCJXaWR0aCI6MC4wLCJIZWlnaHQiOjAuMCwiQm9yZGVyU3R5bGUiOnsiJGlkIjoiNjAyIiwiTGluZUNvbG9yIjp7IiRpZCI6IjYwMyIsIiR0eXBlIjoiTkxSRS5Db21tb24uRG9tLlNvbGlkQ29sb3JCcnVzaCwgTkxSRS5Db21tb24iLCJDb2xvciI6eyIkaWQiOiI2MDQiLCJBIjoyNTUsIlIiOjI1NSwiRyI6MjU1LCJCIjoyNTV9fSwiTGluZVdlaWdodCI6MC4wLCJMaW5lVHlwZSI6MCwiUGFyZW50U3R5bGUiOm51bGx9LCJQYXJlbnRTdHlsZSI6bnVsbH0sIk1hcmdpbiI6eyIkaWQiOiI2MDUiLCJUb3AiOjAuMCwiTGVmdCI6MC4wLCJSaWdodCI6MC4wLCJCb3R0b20iOjAuMH0sIlBhZGRpbmciOnsiJGlkIjoiNjA2IiwiVG9wIjowLjAsIkxlZnQiOjAuMCwiUmlnaHQiOjAuMCwiQm90dG9tIjowLjB9LCJCYWNrZ3JvdW5kIjpudWxsLCJJc1Zpc2libGUiOnRydWUsIldpZHRoIjowLjAsIkhlaWdodCI6MC4wLCJCb3JkZXJTdHlsZSI6bnVsbCwiUGFyZW50U3R5bGUiOm51bGx9LCJCYWNrZ3JvdW5kU3R5bGUiOnsiJGlkIjoiNjA3IiwiTWFyZ2luIjp7IiRpZCI6IjYwOCIsIlRvcCI6MC4wLCJMZWZ0IjowLjAsIlJpZ2h0IjowLjAsIkJvdHRvbSI6MC4wfSwiUGFkZGluZyI6eyIkaWQiOiI2MDkiLCJUb3AiOjAuMCwiTGVmdCI6MC4wLCJSaWdodCI6MC4wLCJCb3R0b20iOjAuMH0sIkJhY2tncm91bmQiOnsiJGlkIjoiNjEwIiwiQ29sb3IiOnsiJGlkIjoiNjExIiwiQSI6NTEsIlIiOjIwMCwiRyI6MjAwLCJCIjoyMDB9fSwiSXNWaXNpYmxlIjp0cnVlLCJXaWR0aCI6MC4wLCJIZWlnaHQiOjAuMCwiQm9yZGVyU3R5bGUiOnsiJGlkIjoiNjEyIiwiTGluZUNvbG9yIjp7IiRpZCI6IjYxMyIsIiR0eXBlIjoiTkxSRS5Db21tb24uRG9tLlNvbGlkQ29sb3JCcnVzaCwgTkxSRS5Db21tb24iLCJDb2xvciI6eyIkaWQiOiI2MTQiLCJBIjoyNTUsIlIiOjIzNCwiRyI6MjIsIkIiOjMwfX0sIkxpbmVXZWlnaHQiOjAuMCwiTGluZVR5cGUiOjAsIlBhcmVudFN0eWxlIjpudWxsfSwiUGFyZW50U3R5bGUiOm51bGx9LCJJc0Fib3ZlVGltZWJhbmQiOmZhbHNlLCJTcGFjaW5nIjozLCJEZWZhdWx0U3dpbWxhbmVUYXNrU3R5bGUiOnsiJGlkIjoiNjE1IiwiJHR5cGUiOiJOTFJFLkNvbW1vbi5Eb20uU3R5bGVzLkV4cGxpY2l0U2V0YWJsZVRhc2tTdHlsZSwgTkxSRS5Db21tb24iLCJTaGFwZSI6MSwiU2hhcGVUaGlja25lc3MiOjAsIkR1cmF0aW9uRm9ybWF0IjowLCJJbmNsdWRlTm9uV29ya2luZ0RheXNJbkR1cmF0aW9uIjpmYWxzZSwiUGVyY2VudGFnZUNvbXBsZXRlU3R5bGUiOnsiJGlkIjoiNjE2IiwiRm9udFNldHRpbmdzIjp7IiRpZCI6IjYxNyIsIkZvbnRTaXplIjoxMCwiRm9udE5hbWUiOiJDYWxpYnJpIiwiSXNCb2xkIjpmYWxzZSwiSXNJdGFsaWMiOmZhbHNlLCJJc1VuZGVybGluZWQiOmZhbHNlLCJQYXJlbnRTdHlsZSI6bnVsbH0sIkF1dG9TaXplIjowLCJGb3JlZ3JvdW5kIjp7IiRpZCI6IjYxOCIsIkNvbG9yIjp7IiRpZCI6IjYxO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2MjAiLCJUb3AiOjAuMCwiTGVmdCI6MC4wLCJSaWdodCI6MC4wLCJCb3R0b20iOjAuMH0sIlBhZGRpbmciOnsiJGlkIjoiNjIxIiwiVG9wIjowLjAsIkxlZnQiOjAuMCwiUmlnaHQiOjAuMCwiQm90dG9tIjowLjB9LCJCYWNrZ3JvdW5kIjp7IiRpZCI6IjYyMiIsIkNvbG9yIjp7IiRpZCI6IjYyMyIsIkEiOjg5LCJSIjowLCJHIjowLCJCIjowfX0sIklzVmlzaWJsZSI6dHJ1ZSwiV2lkdGgiOjAuMCwiSGVpZ2h0IjowLjAsIkJvcmRlclN0eWxlIjp7IiRpZCI6IjYyNCIsIkxpbmVDb2xvciI6bnVsbCwiTGluZVdlaWdodCI6MC4wLCJMaW5lVHlwZSI6MCwiUGFyZW50U3R5bGUiOm51bGx9LCJQYXJlbnRTdHlsZSI6bnVsbH0sIkR1cmF0aW9uU3R5bGUiOnsiJGlkIjoiNjI1IiwiRm9udFNldHRpbmdzIjp7IiRpZCI6IjYyNiIsIkZvbnRTaXplIjoxMCwiRm9udE5hbWUiOiJDYWxpYnJpIiwiSXNCb2xkIjpmYWxzZSwiSXNJdGFsaWMiOmZhbHNlLCJJc1VuZGVybGluZWQiOmZhbHNlLCJQYXJlbnRTdHlsZSI6bnVsbH0sIkF1dG9TaXplIjowLCJGb3JlZ3JvdW5kIjp7IiRpZCI6IjYyNyIsIkNvbG9yIjp7IiRpZCI6IjYyO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YyOSIsIlRvcCI6MC4wLCJMZWZ0IjowLjAsIlJpZ2h0IjowLjAsIkJvdHRvbSI6MC4wfSwiUGFkZGluZyI6eyIkaWQiOiI2MzAiLCJUb3AiOjAuMCwiTGVmdCI6MC4wLCJSaWdodCI6MC4wLCJCb3R0b20iOjAuMH0sIkJhY2tncm91bmQiOnsiJGlkIjoiNjMxIiwiQ29sb3IiOnsiJGlkIjoiNjMyIiwiQSI6MjU1LCJSIjoyMzcsIkciOjEyNSwiQiI6NDl9fSwiSXNWaXNpYmxlIjp0cnVlLCJXaWR0aCI6MC4wLCJIZWlnaHQiOjAuMCwiQm9yZGVyU3R5bGUiOnsiJGlkIjoiNjMzIiwiTGluZUNvbG9yIjpudWxsLCJMaW5lV2VpZ2h0IjowLjAsIkxpbmVUeXBlIjowLCJQYXJlbnRTdHlsZSI6bnVsbH0sIlBhcmVudFN0eWxlIjpudWxsfSwiSG9yaXpvbnRhbENvbm5lY3RvclN0eWxlIjp7IiRpZCI6IjYzNCIsIkxpbmVDb2xvciI6eyIkaWQiOiI2MzUiLCIkdHlwZSI6Ik5MUkUuQ29tbW9uLkRvbS5Tb2xpZENvbG9yQnJ1c2gsIE5MUkUuQ29tbW9uIiwiQ29sb3IiOnsiJGlkIjoiNjM2IiwiQSI6MjU1LCJSIjowLCJHIjowLCJCIjowfX0sIkxpbmVXZWlnaHQiOjAuMCwiTGluZVR5cGUiOjAsIlBhcmVudFN0eWxlIjpudWxsfSwiVmVydGljYWxDb25uZWN0b3JTdHlsZSI6eyIkaWQiOiI2MzciLCJMaW5lQ29sb3IiOnsiJGlkIjoiNjM4IiwiJHR5cGUiOiJOTFJFLkNvbW1vbi5Eb20uU29saWRDb2xvckJydXNoLCBOTFJFLkNvbW1vbiIsIkNvbG9yIjp7IiRpZCI6IjYzO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Y0MCIsIlNoYXBlU3R5bGUiOnsiJGlkIjoiNjQxIiwiTWFyZ2luIjp7IiRpZCI6IjY0MiIsIlRvcCI6MC4wLCJMZWZ0IjowLjAsIlJpZ2h0IjowLjAsIkJvdHRvbSI6MC4wfSwiUGFkZGluZyI6eyIkaWQiOiI2NDMiLCJUb3AiOjAuMCwiTGVmdCI6MC4wLCJSaWdodCI6MC4wLCJCb3R0b20iOjAuMH0sIkJhY2tncm91bmQiOnsiJGlkIjoiNjQ0IiwiQ29sb3IiOnsiJGlkIjoiNjQ1IiwiQSI6MTUzLCJSIjowLCJHIjowLCJCIjowfX0sIklzVmlzaWJsZSI6dHJ1ZSwiV2lkdGgiOjAuMCwiSGVpZ2h0IjowLjAsIkJvcmRlclN0eWxlIjp7IiRpZCI6IjY0NiIsIkxpbmVDb2xvciI6eyIkaWQiOiI2NDciLCIkdHlwZSI6Ik5MUkUuQ29tbW9uLkRvbS5Tb2xpZENvbG9yQnJ1c2gsIE5MUkUuQ29tbW9uIiwiQ29sb3IiOnsiJGlkIjoiNjQ4IiwiQSI6MjU1LCJSIjoyNTUsIkciOjAsIkIiOjB9fSwiTGluZVdlaWdodCI6MC4wLCJMaW5lVHlwZSI6MCwiUGFyZW50U3R5bGUiOm51bGx9LCJQYXJlbnRTdHlsZSI6bnVsbH0sIk1hcmdpbiI6eyIkaWQiOiI2NDkiLCJUb3AiOjAuMCwiTGVmdCI6MC4wLCJSaWdodCI6MC4wLCJCb3R0b20iOjAuMH0sIlBhZGRpbmciOnsiJGlkIjoiNjUwIiwiVG9wIjowLjAsIkxlZnQiOjAuMCwiUmlnaHQiOjAuMCwiQm90dG9tIjowLjB9LCJCYWNrZ3JvdW5kIjpudWxsLCJJc1Zpc2libGUiOnRydWUsIldpZHRoIjowLjAsIkhlaWdodCI6MC4wLCJCb3JkZXJTdHlsZSI6bnVsbCwiUGFyZW50U3R5bGUiOm51bGx9LCJTaGFwZVN0eWxlIjp7IiRpZCI6IjY1MSIsIk1hcmdpbiI6eyIkaWQiOiI2NTIiLCJUb3AiOjAuMCwiTGVmdCI6NC4wLCJSaWdodCI6NC4wLCJCb3R0b20iOjAuMH0sIlBhZGRpbmciOnsiJGlkIjoiNjUzIiwiVG9wIjowLjAsIkxlZnQiOjAuMCwiUmlnaHQiOjAuMCwiQm90dG9tIjowLjB9LCJCYWNrZ3JvdW5kIjp7IiRpZCI6IjY1NCIsIkNvbG9yIjp7IiRpZCI6IjY1NSIsIkEiOjI1NSwiUiI6MjMzLCJHIjoxMTMsIkIiOjUwfX0sIklzVmlzaWJsZSI6dHJ1ZSwiV2lkdGgiOjAuMCwiSGVpZ2h0IjoxMC4wLCJCb3JkZXJTdHlsZSI6eyIkaWQiOiI2NTYiLCJMaW5lQ29sb3IiOnsiJGlkIjoiNjU3IiwiJHR5cGUiOiJOTFJFLkNvbW1vbi5Eb20uU29saWRDb2xvckJydXNoLCBOTFJFLkNvbW1vbiIsIkNvbG9yIjp7IiRpZCI6IjY1OCIsIkEiOjI1NSwiUiI6MjM0LCJHIjoyMiwiQiI6MzB9fSwiTGluZVdlaWdodCI6MC4wLCJMaW5lVHlwZSI6MCwiUGFyZW50U3R5bGUiOm51bGx9LCJQYXJlbnRTdHlsZSI6bnVsbH0sIlRpdGxlU3R5bGUiOnsiJGlkIjoiNjU5IiwiRm9udFNldHRpbmdzIjp7IiRpZCI6IjY2MCIsIkZvbnRTaXplIjoxMSwiRm9udE5hbWUiOiJDYWxpYnJpIiwiSXNCb2xkIjpmYWxzZSwiSXNJdGFsaWMiOmZhbHNlLCJJc1VuZGVybGluZWQiOmZhbHNlLCJQYXJlbnRTdHlsZSI6bnVsbH0sIkF1dG9TaXplIjowLCJGb3JlZ3JvdW5kIjp7IiRpZCI6IjY2MSIsIkNvbG9yIjp7IiRpZCI6IjY2M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2NjMiLCJUb3AiOjAuMCwiTGVmdCI6MC4wLCJSaWdodCI6MC4wLCJCb3R0b20iOjAuMH0sIlBhZGRpbmciOnsiJGlkIjoiNjY0IiwiVG9wIjowLjAsIkxlZnQiOjAuMCwiUmlnaHQiOjAuMCwiQm90dG9tIjowLjB9LCJCYWNrZ3JvdW5kIjp7IiRpZCI6IjY2NSIsIkNvbG9yIjp7IiRpZCI6IjY2NiIsIkEiOjI1NSwiUiI6MCwiRyI6MCwiQiI6MH19LCJJc1Zpc2libGUiOnRydWUsIldpZHRoIjowLjAsIkhlaWdodCI6MC4wLCJCb3JkZXJTdHlsZSI6eyIkaWQiOiI2NjciLCJMaW5lQ29sb3IiOm51bGwsIkxpbmVXZWlnaHQiOjAuMCwiTGluZVR5cGUiOjAsIlBhcmVudFN0eWxlIjpudWxsfSwiUGFyZW50U3R5bGUiOm51bGx9LCJEYXRlU3R5bGUiOnsiJGlkIjoiNjY4IiwiRm9udFNldHRpbmdzIjp7IiRpZCI6IjY2OSIsIkZvbnRTaXplIjoxMCwiRm9udE5hbWUiOiJDYWxpYnJpIiwiSXNCb2xkIjpmYWxzZSwiSXNJdGFsaWMiOmZhbHNlLCJJc1VuZGVybGluZWQiOmZhbHNlLCJQYXJlbnRTdHlsZSI6bnVsbH0sIkF1dG9TaXplIjowLCJGb3JlZ3JvdW5kIjp7IiRpZCI6IjY3MCIsIkNvbG9yIjp7IiRpZCI6IjY3M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2NzIiLCJUb3AiOjAuMCwiTGVmdCI6MC4wLCJSaWdodCI6MC4wLCJCb3R0b20iOjAuMH0sIlBhZGRpbmciOnsiJGlkIjoiNjczIiwiVG9wIjowLjAsIkxlZnQiOjAuMCwiUmlnaHQiOjAuMCwiQm90dG9tIjowLjB9LCJCYWNrZ3JvdW5kIjp7IiRpZCI6IjY3NCIsIkNvbG9yIjp7IiRpZCI6IjY3NSIsIkEiOjI1NSwiUiI6MTQsIkciOjQwLCJCIjo2NX19LCJJc1Zpc2libGUiOnRydWUsIldpZHRoIjowLjAsIkhlaWdodCI6MC4wLCJCb3JkZXJTdHlsZSI6eyIkaWQiOiI2NzYiLCJMaW5lQ29sb3IiOm51bGwsIkxpbmVXZWlnaHQiOjAuMCwiTGluZVR5cGUiOjAsIlBhcmVudFN0eWxlIjpudWxsfSwiUGFyZW50U3R5bGUiOm51bGx9LCJEYXRlRm9ybWF0Ijp7IiRpZCI6IjY3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zgiLCJGb3JtYXQiOjAsIklzVmlzaWJsZSI6ZmFsc2UsIkxhc3RLbm93blZpc2liaWxpdHlTdGF0ZSI6ZmFsc2V9LCJJc1Zpc2libGUiOnRydWUsIlBhcmVudFN0eWxlIjpudWxsLCJfZXhwbGljaXRseVNldCI6eyIkaWQiOiI2Nzk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NjgwIiwiU2hhcGUiOjEsIkNvbm5lY3Rvck1hcmdpbiI6eyIkaWQiOiI2ODEiLCJUb3AiOjAuMCwiTGVmdCI6Mi4wLCJSaWdodCI6Mi4wLCJCb3R0b20iOjAuMH0sIkNvbm5lY3RvclN0eWxlIjp7IiRpZCI6IjY4MiIsIkxpbmVDb2xvciI6eyIkaWQiOiI2ODMiLCIkdHlwZSI6Ik5MUkUuQ29tbW9uLkRvbS5Tb2xpZENvbG9yQnJ1c2gsIE5MUkUuQ29tbW9uIiwiQ29sb3IiOnsiJGlkIjoiNjg0IiwiQSI6MTI3LCJSIjoxMjgsIkciOjUzLCJCIjoxNH19LCJMaW5lV2VpZ2h0IjoxLjAsIkxpbmVUeXBlIjowLCJQYXJlbnRTdHlsZSI6bnVsbH0sIklzQmVsb3dUaW1lYmFuZCI6ZmFsc2UsIlBvc2l0aW9uT25UYXNrIjoxLCJIaWRlRGF0ZSI6ZmFsc2UsIlNoYXBlU2l6ZSI6MCwiU3BhY2luZyI6MC4wLCJQYWRkaW5nIjp7IiRpZCI6IjY4NSIsIlRvcCI6NS4wLCJMZWZ0IjozLjAsIlJpZ2h0IjowLjAsIkJvdHRvbSI6Mi4wfSwiU2hhcGVTdHlsZSI6eyIkaWQiOiI2ODYiLCJNYXJnaW4iOnsiJGlkIjoiNjg3IiwiVG9wIjowLjAsIkxlZnQiOjAuMCwiUmlnaHQiOjAuMCwiQm90dG9tIjowLjB9LCJQYWRkaW5nIjp7IiRpZCI6IjY4OCIsIlRvcCI6MC4wLCJMZWZ0IjowLjAsIlJpZ2h0IjowLjAsIkJvdHRvbSI6MC4wfSwiQmFja2dyb3VuZCI6eyIkaWQiOiI2ODkiLCJDb2xvciI6eyIkaWQiOiI2OTAiLCJBIjoyNTUsIlIiOjEyOCwiRyI6NTMsIkIiOjE0fX0sIklzVmlzaWJsZSI6dHJ1ZSwiV2lkdGgiOjEyLjAsIkhlaWdodCI6MTQuMCwiQm9yZGVyU3R5bGUiOnsiJGlkIjoiNjkxIiwiTGluZUNvbG9yIjp7IiRpZCI6IjY5MiIsIiR0eXBlIjoiTkxSRS5Db21tb24uRG9tLlNvbGlkQ29sb3JCcnVzaCwgTkxSRS5Db21tb24iLCJDb2xvciI6eyIkaWQiOiI2OTMiLCJBIjoyNTUsIlIiOjI1NSwiRyI6MjU1LCJCIjoyNTV9fSwiTGluZVdlaWdodCI6MC4wLCJMaW5lVHlwZSI6MCwiUGFyZW50U3R5bGUiOm51bGx9LCJQYXJlbnRTdHlsZSI6bnVsbH0sIlRpdGxlU3R5bGUiOnsiJGlkIjoiNjk0IiwiRm9udFNldHRpbmdzIjp7IiRpZCI6IjY5NSIsIkZvbnRTaXplIjoxMSwiRm9udE5hbWUiOiJDYWxpYnJpIiwiSXNCb2xkIjpmYWxzZSwiSXNJdGFsaWMiOmZhbHNlLCJJc1VuZGVybGluZWQiOmZhbHNlLCJQYXJlbnRTdHlsZSI6bnVsbH0sIkF1dG9TaXplIjowLCJGb3JlZ3JvdW5kIjp7IiRpZCI6IjY5NiIsIkNvbG9yIjp7IiRpZCI6IjY5Ny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2OTgiLCJUb3AiOjAuMCwiTGVmdCI6MC4wLCJSaWdodCI6MC4wLCJCb3R0b20iOjAuMH0sIlBhZGRpbmciOnsiJGlkIjoiNjk5IiwiVG9wIjowLjAsIkxlZnQiOjAuMCwiUmlnaHQiOjAuMCwiQm90dG9tIjowLjB9LCJCYWNrZ3JvdW5kIjp7IiRpZCI6IjcwMCIsIkNvbG9yIjp7IiRpZCI6IjcwMSIsIkEiOjI1NSwiUiI6MCwiRyI6MCwiQiI6MH19LCJJc1Zpc2libGUiOnRydWUsIldpZHRoIjowLjAsIkhlaWdodCI6MC4wLCJCb3JkZXJTdHlsZSI6eyIkaWQiOiI3MDIiLCJMaW5lQ29sb3IiOm51bGwsIkxpbmVXZWlnaHQiOjAuMCwiTGluZVR5cGUiOjAsIlBhcmVudFN0eWxlIjpudWxsfSwiUGFyZW50U3R5bGUiOm51bGx9LCJEYXRlU3R5bGUiOnsiJGlkIjoiNzAzIiwiRm9udFNldHRpbmdzIjp7IiRpZCI6IjcwNCIsIkZvbnRTaXplIjoxMCwiRm9udE5hbWUiOiJDYWxpYnJpIiwiSXNCb2xkIjpmYWxzZSwiSXNJdGFsaWMiOmZhbHNlLCJJc1VuZGVybGluZWQiOmZhbHNlLCJQYXJlbnRTdHlsZSI6bnVsbH0sIkF1dG9TaXplIjowLCJGb3JlZ3JvdW5kIjp7IiRpZCI6IjcwNSIsIkNvbG9yIjp7IiRpZCI6IjcwNi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3MDciLCJUb3AiOjAuMCwiTGVmdCI6MC4wLCJSaWdodCI6MC4wLCJCb3R0b20iOjAuMH0sIlBhZGRpbmciOnsiJGlkIjoiNzA4IiwiVG9wIjowLjAsIkxlZnQiOjAuMCwiUmlnaHQiOjAuMCwiQm90dG9tIjowLjB9LCJCYWNrZ3JvdW5kIjp7IiRpZCI6IjcwOSIsIkNvbG9yIjp7IiRpZCI6IjcxMCIsIkEiOjI1NSwiUiI6MTQsIkciOjQwLCJCIjo2NX19LCJJc1Zpc2libGUiOnRydWUsIldpZHRoIjowLjAsIkhlaWdodCI6MC4wLCJCb3JkZXJTdHlsZSI6eyIkaWQiOiI3MTEiLCJMaW5lQ29sb3IiOm51bGwsIkxpbmVXZWlnaHQiOjAuMCwiTGluZVR5cGUiOjAsIlBhcmVudFN0eWxlIjpudWxsfSwiUGFyZW50U3R5bGUiOm51bGx9LCJEYXRlRm9ybWF0Ijp7IiRpZCI6IjcxM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3MTMiLCJGb3JtYXQiOjAsIklzVmlzaWJsZSI6ZmFsc2UsIkxhc3RLbm93blZpc2liaWxpdHlTdGF0ZSI6ZmFsc2V9LCJJc1Zpc2libGUiOmZhbHNlLCJQYXJlbnRTdHlsZSI6bnVsbH0sIkRlZmF1bHRTd2ltbGFuZU1pbGVzdG9uZVN0eWxlIjp7IiRpZCI6IjcxNCIsIlRpdGxlUG9zaXRpb24iOiJMZWZ0IiwiRGF0ZVBvc2l0aW9uIjoiUmlnaHQiLCJTaGFwZVR5cGUiOjEsIlNoYXBlU2l6ZSI6MCwiU3BhY2luZyI6NSwiU2hhcGVTdHlsZSI6eyIkaWQiOiI3MTUiLCJNYXJnaW4iOnsiJGlkIjoiNzE2IiwiVG9wIjowLjAsIkxlZnQiOjAuMCwiUmlnaHQiOjAuMCwiQm90dG9tIjowLjB9LCJQYWRkaW5nIjp7IiRpZCI6IjcxNyIsIlRvcCI6MC4wLCJMZWZ0IjowLjAsIlJpZ2h0IjowLjAsIkJvdHRvbSI6MC4wfSwiQmFja2dyb3VuZCI6eyIkaWQiOiI3MTgiLCJDb2xvciI6eyIkaWQiOiI3MTkiLCJBIjoyNTUsIlIiOjIzMywiRyI6MTEzLCJCIjo1MH19LCJJc1Zpc2libGUiOnRydWUsIldpZHRoIjoxMi4wLCJIZWlnaHQiOjE0LjAsIkJvcmRlclN0eWxlIjp7IiRpZCI6IjcyMCIsIkxpbmVDb2xvciI6eyIkaWQiOiI3MjEiLCIkdHlwZSI6Ik5MUkUuQ29tbW9uLkRvbS5Tb2xpZENvbG9yQnJ1c2gsIE5MUkUuQ29tbW9uIiwiQ29sb3IiOnsiJGlkIjoiNzIyIiwiQSI6MjU1LCJSIjoyMzQsIkciOjIyLCJCIjozMH19LCJMaW5lV2VpZ2h0IjowLjAsIkxpbmVUeXBlIjowLCJQYXJlbnRTdHlsZSI6bnVsbH0sIlBhcmVudFN0eWxlIjpudWxsfSwiVGl0bGVTdHlsZSI6eyIkaWQiOiI3MjMiLCJGb250U2V0dGluZ3MiOnsiJGlkIjoiNzI0IiwiRm9udFNpemUiOjExLCJGb250TmFtZSI6IkNhbGlicmkiLCJJc0JvbGQiOmZhbHNlLCJJc0l0YWxpYyI6ZmFsc2UsIklzVW5kZXJsaW5lZCI6ZmFsc2UsIlBhcmVudFN0eWxlIjpudWxsfSwiQXV0b1NpemUiOjAsIkZvcmVncm91bmQiOnsiJGlkIjoiNzI1IiwiQ29sb3IiOnsiJGlkIjoiNzI2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cyNyIsIlRvcCI6MC4wLCJMZWZ0IjowLjAsIlJpZ2h0IjowLjAsIkJvdHRvbSI6MC4wfSwiUGFkZGluZyI6eyIkaWQiOiI3MjgiLCJUb3AiOjAuMCwiTGVmdCI6MC4wLCJSaWdodCI6MC4wLCJCb3R0b20iOjAuMH0sIkJhY2tncm91bmQiOnsiJGlkIjoiNzI5IiwiQ29sb3IiOnsiJGlkIjoiNzMwIiwiQSI6MjU1LCJSIjowLCJHIjowLCJCIjowfX0sIklzVmlzaWJsZSI6dHJ1ZSwiV2lkdGgiOjAuMCwiSGVpZ2h0IjowLjAsIkJvcmRlclN0eWxlIjp7IiRpZCI6IjczMSIsIkxpbmVDb2xvciI6bnVsbCwiTGluZVdlaWdodCI6MC4wLCJMaW5lVHlwZSI6MCwiUGFyZW50U3R5bGUiOm51bGx9LCJQYXJlbnRTdHlsZSI6bnVsbH0sIkRhdGVTdHlsZSI6eyIkaWQiOiI3MzIiLCJGb250U2V0dGluZ3MiOnsiJGlkIjoiNzMzIiwiRm9udFNpemUiOjEwLCJGb250TmFtZSI6IkNhbGlicmkiLCJJc0JvbGQiOmZhbHNlLCJJc0l0YWxpYyI6ZmFsc2UsIklzVW5kZXJsaW5lZCI6ZmFsc2UsIlBhcmVudFN0eWxlIjpudWxsfSwiQXV0b1NpemUiOjAsIkZvcmVncm91bmQiOnsiJGlkIjoiNzM0IiwiQ29sb3IiOnsiJGlkIjoiNzM1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czNiIsIlRvcCI6MC4wLCJMZWZ0IjowLjAsIlJpZ2h0IjowLjAsIkJvdHRvbSI6MC4wfSwiUGFkZGluZyI6eyIkaWQiOiI3MzciLCJUb3AiOjAuMCwiTGVmdCI6MC4wLCJSaWdodCI6MC4wLCJCb3R0b20iOjAuMH0sIkJhY2tncm91bmQiOnsiJGlkIjoiNzM4IiwiQ29sb3IiOnsiJGlkIjoiNzM5IiwiQSI6MjU1LCJSIjoxNCwiRyI6NDAsIkIiOjY1fX0sIklzVmlzaWJsZSI6dHJ1ZSwiV2lkdGgiOjAuMCwiSGVpZ2h0IjowLjAsIkJvcmRlclN0eWxlIjp7IiRpZCI6Ijc0MCIsIkxpbmVDb2xvciI6bnVsbCwiTGluZVdlaWdodCI6MC4wLCJMaW5lVHlwZSI6MCwiUGFyZW50U3R5bGUiOm51bGx9LCJQYXJlbnRTdHlsZSI6bnVsbH0sIkRhdGVGb3JtYXQiOnsiJGlkIjoiNzQ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0MiIsIkZvcm1hdCI6MCwiSXNWaXNpYmxlIjpmYWxzZSwiTGFzdEtub3duVmlzaWJpbGl0eVN0YXRlIjpmYWxzZX0sIklzVmlzaWJsZSI6dHJ1ZSwiUGFyZW50U3R5bGUiOm51bGx9LCJEZWZhdWx0U3dpbWxhbmVBY3Rpdml0eVN0eWxlIjp7IiRpZCI6Ijc0MyIsIkhlYWRlclN0eWxlIjp7IiRpZCI6Ijc0NCIsIlRleHRTdHlsZSI6eyIkaWQiOiI3NDUiLCJGb250U2V0dGluZ3MiOnsiJGlkIjoiNzQ2IiwiRm9udFNpemUiOjExLCJGb250TmFtZSI6IkNhbGlicmkiLCJJc0JvbGQiOmZhbHNlLCJJc0l0YWxpYyI6ZmFsc2UsIklzVW5kZXJsaW5lZCI6ZmFsc2UsIlBhcmVudFN0eWxlIjpudWxsfSwiQXV0b1NpemUiOjIsIkZvcmVncm91bmQiOnsiJGlkIjoiNzQ3IiwiQ29sb3IiOnsiJGlkIjoiNzQ4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NzQ5IiwiVG9wIjowLjAsIkxlZnQiOjAuMCwiUmlnaHQiOjAuMCwiQm90dG9tIjowLjB9LCJQYWRkaW5nIjp7IiRpZCI6Ijc1MCIsIlRvcCI6MC4wLCJMZWZ0IjowLjAsIlJpZ2h0IjowLjAsIkJvdHRvbSI6MC4wfSwiQmFja2dyb3VuZCI6eyIkaWQiOiI3NTEiLCJDb2xvciI6eyIkaWQiOiI3NTIiLCJBIjoyNTUsIlIiOjAsIkciOjAsIkIiOjB9fSwiSXNWaXNpYmxlIjp0cnVlLCJXaWR0aCI6MC4wLCJIZWlnaHQiOjAuMCwiQm9yZGVyU3R5bGUiOm51bGwsIlBhcmVudFN0eWxlIjpudWxsfSwiUmVjdGFuZ2xlU3R5bGUiOnsiJGlkIjoiNzUzIiwiTWFyZ2luIjp7IiRpZCI6Ijc1NCIsIlRvcCI6MC4wLCJMZWZ0IjowLjAsIlJpZ2h0IjowLjAsIkJvdHRvbSI6MC4wfSwiUGFkZGluZyI6eyIkaWQiOiI3NTUiLCJUb3AiOjAuMCwiTGVmdCI6MC4wLCJSaWdodCI6MC4wLCJCb3R0b20iOjAuMH0sIkJhY2tncm91bmQiOnsiJGlkIjoiNzU2IiwiQ29sb3IiOnsiJGlkIjoiNzU3IiwiQSI6NjMsIlIiOjIzMywiRyI6MTEzLCJCIjo1MH19LCJJc1Zpc2libGUiOnRydWUsIldpZHRoIjowLjAsIkhlaWdodCI6MC4wLCJCb3JkZXJTdHlsZSI6eyIkaWQiOiI3NTgiLCJMaW5lQ29sb3IiOnsiJGlkIjoiNzU5IiwiJHR5cGUiOiJOTFJFLkNvbW1vbi5Eb20uU29saWRDb2xvckJydXNoLCBOTFJFLkNvbW1vbiIsIkNvbG9yIjp7IiRpZCI6Ijc2MCIsIkEiOjI1NSwiUiI6MjU1LCJHIjoyNTUsIkIiOjI1NX19LCJMaW5lV2VpZ2h0IjowLjAsIkxpbmVUeXBlIjowLCJQYXJlbnRTdHlsZSI6bnVsbH0sIlBhcmVudFN0eWxlIjpudWxsfSwiTWFyZ2luIjp7IiRpZCI6Ijc2MSIsIlRvcCI6MC4wLCJMZWZ0IjowLjAsIlJpZ2h0IjowLjAsIkJvdHRvbSI6MC4wfSwiUGFkZGluZyI6eyIkaWQiOiI3NjIiLCJUb3AiOjAuMCwiTGVmdCI6MC4wLCJSaWdodCI6MC4wLCJCb3R0b20iOjAuMH0sIkJhY2tncm91bmQiOm51bGwsIklzVmlzaWJsZSI6dHJ1ZSwiV2lkdGgiOjAuMCwiSGVpZ2h0IjowLjAsIkJvcmRlclN0eWxlIjpudWxsLCJQYXJlbnRTdHlsZSI6bnVsbH0sIkJhY2tncm91bmRTdHlsZSI6eyIkaWQiOiI3NjMiLCJNYXJnaW4iOnsiJGlkIjoiNzY0IiwiVG9wIjowLjAsIkxlZnQiOjAuMCwiUmlnaHQiOjAuMCwiQm90dG9tIjowLjB9LCJQYWRkaW5nIjp7IiRpZCI6Ijc2NSIsIlRvcCI6MC4wLCJMZWZ0IjowLjAsIlJpZ2h0IjowLjAsIkJvdHRvbSI6MC4wfSwiQmFja2dyb3VuZCI6eyIkaWQiOiI3NjYiLCJDb2xvciI6eyIkaWQiOiI3NjciLCJBIjo1MSwiUiI6MjAwLCJHIjoyMDAsIkIiOjIwMH19LCJJc1Zpc2libGUiOnRydWUsIldpZHRoIjowLjAsIkhlaWdodCI6MC4wLCJCb3JkZXJTdHlsZSI6eyIkaWQiOiI3NjgiLCJMaW5lQ29sb3IiOnsiJGlkIjoiNzY5IiwiJHR5cGUiOiJOTFJFLkNvbW1vbi5Eb20uU29saWRDb2xvckJydXNoLCBOTFJFLkNvbW1vbiIsIkNvbG9yIjp7IiRpZCI6Ijc3MCIsIkEiOjI1NSwiUiI6MjM0LCJHIjoyMiwiQiI6MzB9fSwiTGluZVdlaWdodCI6MC4wLCJMaW5lVHlwZSI6MCwiUGFyZW50U3R5bGUiOm51bGx9LCJQYXJlbnRTdHlsZSI6bnVsbH0sIk1hcmdpbiI6eyIkaWQiOiI3NzEiLCJUb3AiOjAuMCwiTGVmdCI6MC4wLCJSaWdodCI6MC4wLCJCb3R0b20iOjAuMH0sIlBhZGRpbmciOnsiJGlkIjoiNzcyIiwiVG9wIjowLjAsIkxlZnQiOjAuMCwiUmlnaHQiOjAuMCwiQm90dG9tIjowLjB9LCJJc1Zpc2libGUiOnRydWUsIldpZHRoIjowLjAsIkhlaWdodCI6MC4wLCJCb3JkZXJTdHlsZSI6eyIkaWQiOiI3NzMiLCJMaW5lQ29sb3IiOm51bGwsIkxpbmVXZWlnaHQiOjAuMCwiTGluZVR5cGUiOjAsIlBhcmVudFN0eWxlIjpudWxsfSwiUGFyZW50U3R5bGUiOm51bGx9LCJNYXJnaW4iOnsiJGlkIjoiNzc0IiwiVG9wIjowLjAsIkxlZnQiOjAuMCwiUmlnaHQiOjAuMCwiQm90dG9tIjowLjB9LCJQYWRkaW5nIjp7IiRpZCI6Ijc3NSIsIlRvcCI6MC4wLCJMZWZ0IjowLjAsIlJpZ2h0IjowLjAsIkJvdHRvbSI6MC4wfSwiSXNWaXNpYmxlIjp0cnVlLCJXaWR0aCI6MC4wLCJIZWlnaHQiOjAuMCwiQm9yZGVyU3R5bGUiOnsiJGlkIjoiNzc2IiwiTGluZUNvbG9yIjpudWxsLCJMaW5lV2VpZ2h0IjowLjAsIkxpbmVUeXBlIjowLCJQYXJlbnRTdHlsZSI6bnVsbH0sIlBhcmVudFN0eWxlIjpudWxsfX0seyIkaWQiOiI3NzciLCJfYWN0aXZpdGllcyI6W3siJGlkIjoiNzc4IiwiX3Jvd3MiOltdLCJJbmRleCI6MTEsIklkIjoiMGMxMDEwMGMtMmIyMi00ODMzLWI2ZDYtOTc0NmFmYjA5YzVmIiwiSGVhZGVyVGV4dCI6bnVsbCwiSXNEZWZhdWx0Ijp0cnVlLCJTdHlsZSI6eyIkaWQiOiI3NzkiLCJIZWFkZXJTdHlsZSI6eyIkaWQiOiI3ODAiLCJUZXh0U3R5bGUiOnsiJGlkIjoiNzgxIiwiRm9udFNldHRpbmdzIjp7IiRpZCI6Ijc4MiIsIkZvbnRTaXplIjoxMSwiRm9udE5hbWUiOiJDYWxpYnJpIiwiSXNCb2xkIjpmYWxzZSwiSXNJdGFsaWMiOmZhbHNlLCJJc1VuZGVybGluZWQiOmZhbHNlLCJQYXJlbnRTdHlsZSI6bnVsbH0sIkF1dG9TaXplIjoyLCJGb3JlZ3JvdW5kIjp7IiRpZCI6Ijc4MyIsIkNvbG9yIjp7IiRpZCI6Ijc4N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c4NSIsIlRvcCI6MC4wLCJMZWZ0IjowLjAsIlJpZ2h0IjowLjAsIkJvdHRvbSI6MC4wfSwiUGFkZGluZyI6eyIkaWQiOiI3ODYiLCJUb3AiOjAuMCwiTGVmdCI6MC4wLCJSaWdodCI6MC4wLCJCb3R0b20iOjAuMH0sIkJhY2tncm91bmQiOnsiJGlkIjoiNzg3IiwiQ29sb3IiOnsiJGlkIjoiNzg4IiwiQSI6MjU1LCJSIjowLCJHIjowLCJCIjowfX0sIklzVmlzaWJsZSI6dHJ1ZSwiV2lkdGgiOjAuMCwiSGVpZ2h0IjowLjAsIkJvcmRlclN0eWxlIjpudWxsLCJQYXJlbnRTdHlsZSI6bnVsbH0sIlJlY3RhbmdsZVN0eWxlIjp7IiRpZCI6Ijc4OSIsIk1hcmdpbiI6eyIkaWQiOiI3OTAiLCJUb3AiOjAuMCwiTGVmdCI6MC4wLCJSaWdodCI6MC4wLCJCb3R0b20iOjAuMH0sIlBhZGRpbmciOnsiJGlkIjoiNzkxIiwiVG9wIjowLjAsIkxlZnQiOjAuMCwiUmlnaHQiOjAuMCwiQm90dG9tIjowLjB9LCJCYWNrZ3JvdW5kIjp7IiRpZCI6Ijc5MiIsIkNvbG9yIjp7IiRpZCI6Ijc5MyIsIkEiOjYzLCJSIjoyNSwiRyI6MTA3LCJCIjozNn19LCJJc1Zpc2libGUiOnRydWUsIldpZHRoIjowLjAsIkhlaWdodCI6MC4wLCJCb3JkZXJTdHlsZSI6eyIkaWQiOiI3OTQiLCJMaW5lQ29sb3IiOnsiJGlkIjoiNzk1IiwiJHR5cGUiOiJOTFJFLkNvbW1vbi5Eb20uU29saWRDb2xvckJydXNoLCBOTFJFLkNvbW1vbiIsIkNvbG9yIjp7IiRpZCI6Ijc5NiIsIkEiOjI1NSwiUiI6MjU1LCJHIjoyNTUsIkIiOjI1NX19LCJMaW5lV2VpZ2h0IjowLjAsIkxpbmVUeXBlIjowLCJQYXJlbnRTdHlsZSI6bnVsbH0sIlBhcmVudFN0eWxlIjpudWxsfSwiTWFyZ2luIjp7IiRpZCI6Ijc5NyIsIlRvcCI6MC4wLCJMZWZ0IjowLjAsIlJpZ2h0IjowLjAsIkJvdHRvbSI6MC4wfSwiUGFkZGluZyI6eyIkaWQiOiI3OTgiLCJUb3AiOjAuMCwiTGVmdCI6MC4wLCJSaWdodCI6MC4wLCJCb3R0b20iOjAuMH0sIkJhY2tncm91bmQiOm51bGwsIklzVmlzaWJsZSI6dHJ1ZSwiV2lkdGgiOjAuMCwiSGVpZ2h0IjowLjAsIkJvcmRlclN0eWxlIjpudWxsLCJQYXJlbnRTdHlsZSI6bnVsbH0sIkJhY2tncm91bmRTdHlsZSI6eyIkaWQiOiI3OTkiLCJNYXJnaW4iOnsiJGlkIjoiODAwIiwiVG9wIjowLjAsIkxlZnQiOjAuMCwiUmlnaHQiOjAuMCwiQm90dG9tIjowLjB9LCJQYWRkaW5nIjp7IiRpZCI6IjgwMSIsIlRvcCI6MC4wLCJMZWZ0IjowLjAsIlJpZ2h0IjowLjAsIkJvdHRvbSI6MC4wfSwiQmFja2dyb3VuZCI6eyIkaWQiOiI4MDIiLCJDb2xvciI6eyIkaWQiOiI4MDMiLCJBIjo1MSwiUiI6MjAwLCJHIjoyMDAsIkIiOjIwMH19LCJJc1Zpc2libGUiOnRydWUsIldpZHRoIjowLjAsIkhlaWdodCI6MC4wLCJCb3JkZXJTdHlsZSI6eyIkaWQiOiI4MDQiLCJMaW5lQ29sb3IiOnsiJGlkIjoiODA1IiwiJHR5cGUiOiJOTFJFLkNvbW1vbi5Eb20uU29saWRDb2xvckJydXNoLCBOTFJFLkNvbW1vbiIsIkNvbG9yIjp7IiRpZCI6IjgwNiIsIkEiOjI1NSwiUiI6MjM0LCJHIjoyMiwiQiI6MzB9fSwiTGluZVdlaWdodCI6MC4wLCJMaW5lVHlwZSI6MCwiUGFyZW50U3R5bGUiOm51bGx9LCJQYXJlbnRTdHlsZSI6bnVsbH0sIk1hcmdpbiI6eyIkaWQiOiI4MDciLCJUb3AiOjAuMCwiTGVmdCI6MC4wLCJSaWdodCI6MC4wLCJCb3R0b20iOjAuMH0sIlBhZGRpbmciOnsiJGlkIjoiODA4IiwiVG9wIjowLjAsIkxlZnQiOjAuMCwiUmlnaHQiOjAuMCwiQm90dG9tIjowLjB9LCJJc1Zpc2libGUiOnRydWUsIldpZHRoIjowLjAsIkhlaWdodCI6MC4wLCJCb3JkZXJTdHlsZSI6eyIkaWQiOiI4MDkiLCJMaW5lQ29sb3IiOm51bGwsIkxpbmVXZWlnaHQiOjAuMCwiTGluZVR5cGUiOjAsIlBhcmVudFN0eWxlIjpudWxsfSwiUGFyZW50U3R5bGUiOm51bGx9fSx7IiRpZCI6IjgxMCIsIl9yb3dzIjpbeyIkaWQiOiI4MTEiLCJfdGFza3MiOlt7IiRpZCI6IjgxMiIsIl9hdHRhY2hlZE1pbGVzdG9uZXMiOltdLCJUYXNrRGVmaW5pdGlvbiI6eyIkaWQiOiI4MTMiLCJHcm91cE5hbWUiOm51bGwsIlN0YXJ0RGF0ZSI6IjIwMjYtMDMtMjFUMDA6MDA6MDAiLCJFbmREYXRlIjoiMjAyNi0wNC0wNVQyMzo1OTowMCIsIlBlcmNlbnRhZ2VDb21wbGV0ZSI6MC4wLCJTdHlsZSI6eyIkaWQiOiI4MTQiLCJTaGFwZSI6MSwiU2hhcGVUaGlja25lc3MiOjAsIkR1cmF0aW9uRm9ybWF0IjowLCJJbmNsdWRlTm9uV29ya2luZ0RheXNJbkR1cmF0aW9uIjpmYWxzZSwiUGVyY2VudGFnZUNvbXBsZXRlU3R5bGUiOnsiJGlkIjoiODE1IiwiRm9udFNldHRpbmdzIjp7IiRpZCI6IjgxNiIsIkZvbnRTaXplIjoxMCwiRm9udE5hbWUiOiJDYWxpYnJpIiwiSXNCb2xkIjpmYWxzZSwiSXNJdGFsaWMiOmZhbHNlLCJJc1VuZGVybGluZWQiOmZhbHNlLCJQYXJlbnRTdHlsZSI6bnVsbH0sIkF1dG9TaXplIjowLCJGb3JlZ3JvdW5kIjp7IiRpZCI6IjgxNyIsIkNvbG9yIjp7IiRpZCI6IjgxOC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4MTkiLCJUb3AiOjAuMCwiTGVmdCI6MC4wLCJSaWdodCI6MC4wLCJCb3R0b20iOjAuMH0sIlBhZGRpbmciOnsiJGlkIjoiODIwIiwiVG9wIjowLjAsIkxlZnQiOjAuMCwiUmlnaHQiOjAuMCwiQm90dG9tIjowLjB9LCJCYWNrZ3JvdW5kIjp7IiRpZCI6IjgyMSIsIkNvbG9yIjp7IiRpZCI6IjgyMiIsIkEiOjg5LCJSIjowLCJHIjowLCJCIjowfX0sIklzVmlzaWJsZSI6dHJ1ZSwiV2lkdGgiOjAuMCwiSGVpZ2h0IjowLjAsIkJvcmRlclN0eWxlIjp7IiRpZCI6IjgyMyIsIkxpbmVDb2xvciI6bnVsbCwiTGluZVdlaWdodCI6MC4wLCJMaW5lVHlwZSI6MCwiUGFyZW50U3R5bGUiOm51bGx9LCJQYXJlbnRTdHlsZSI6bnVsbH0sIkR1cmF0aW9uU3R5bGUiOnsiJGlkIjoiODI0IiwiRm9udFNldHRpbmdzIjp7IiRpZCI6IjgyNSIsIkZvbnRTaXplIjoxMCwiRm9udE5hbWUiOiJDYWxpYnJpIiwiSXNCb2xkIjpmYWxzZSwiSXNJdGFsaWMiOmZhbHNlLCJJc1VuZGVybGluZWQiOmZhbHNlLCJQYXJlbnRTdHlsZSI6bnVsbH0sIkF1dG9TaXplIjowLCJGb3JlZ3JvdW5kIjp7IiRpZCI6IjgyNiIsIkNvbG9yIjp7IiRpZCI6IjgyNy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gyOCIsIlRvcCI6MC4wLCJMZWZ0IjowLjAsIlJpZ2h0IjowLjAsIkJvdHRvbSI6MC4wfSwiUGFkZGluZyI6eyIkaWQiOiI4MjkiLCJUb3AiOjAuMCwiTGVmdCI6MC4wLCJSaWdodCI6MC4wLCJCb3R0b20iOjAuMH0sIkJhY2tncm91bmQiOnsiJGlkIjoiODMwIiwiQ29sb3IiOnsiJGlkIjoiODMxIiwiQSI6MjU1LCJSIjoyMzcsIkciOjEyNSwiQiI6NDl9fSwiSXNWaXNpYmxlIjp0cnVlLCJXaWR0aCI6MC4wLCJIZWlnaHQiOjAuMCwiQm9yZGVyU3R5bGUiOnsiJGlkIjoiODMyIiwiTGluZUNvbG9yIjpudWxsLCJMaW5lV2VpZ2h0IjowLjAsIkxpbmVUeXBlIjowLCJQYXJlbnRTdHlsZSI6bnVsbH0sIlBhcmVudFN0eWxlIjpudWxsfSwiSG9yaXpvbnRhbENvbm5lY3RvclN0eWxlIjp7IiRpZCI6IjgzMyIsIkxpbmVDb2xvciI6eyIkaWQiOiI4MzQiLCIkdHlwZSI6Ik5MUkUuQ29tbW9uLkRvbS5Tb2xpZENvbG9yQnJ1c2gsIE5MUkUuQ29tbW9uIiwiQ29sb3IiOnsiJGlkIjoiODM1IiwiQSI6MjU1LCJSIjowLCJHIjowLCJCIjowfX0sIkxpbmVXZWlnaHQiOjAuMCwiTGluZVR5cGUiOjAsIlBhcmVudFN0eWxlIjpudWxsfSwiVmVydGljYWxDb25uZWN0b3JTdHlsZSI6eyIkaWQiOiI4MzYiLCJMaW5lQ29sb3IiOnsiJGlkIjoiODM3IiwiJHR5cGUiOiJOTFJFLkNvbW1vbi5Eb20uU29saWRDb2xvckJydXNoLCBOTFJFLkNvbW1vbiIsIkNvbG9yIjp7IiRpZCI6IjgzOCIsIkEiOjI1NSwiUiI6MCwiRyI6MCwiQiI6MH19LCJMaW5lV2VpZ2h0IjowLjAsIkxpbmVUeXBlIjowLCJQYXJlbnRTdHlsZSI6bnVsbH0sIk1hcmdpbiI6bnVsbCwiU3RhcnREYXRlUG9zaXRpb24iOjMsIkVuZERhdGVQb3NpdGlvbiI6MywiRGF0ZUlzVmlzaWJsZSI6dHJ1ZSwiVGl0bGVQb3NpdGlvbiI6MCwiRHVyYXRpb25Qb3NpdGlvbiI6NiwiUGVyY2VudGFnZUNvbXBsZXRlZFBvc2l0aW9uIjo2LCJTcGFjaW5nIjozLCJJc0JlbG93VGltZWJhbmQiOnRydWUsIlBlcmNlbnRhZ2VDb21wbGV0ZVNoYXBlT3BhY2l0eSI6MzUsIkJhc2VsaW5lU3R5bGUiOnsiJGlkIjoiODM5IiwiU2hhcGVTdHlsZSI6eyIkaWQiOiI4NDAiLCJNYXJnaW4iOnsiJGlkIjoiODQxIiwiVG9wIjowLjAsIkxlZnQiOjAuMCwiUmlnaHQiOjAuMCwiQm90dG9tIjowLjB9LCJQYWRkaW5nIjp7IiRpZCI6Ijg0MiIsIlRvcCI6MC4wLCJMZWZ0IjowLjAsIlJpZ2h0IjowLjAsIkJvdHRvbSI6MC4wfSwiQmFja2dyb3VuZCI6eyIkaWQiOiI4NDMiLCJDb2xvciI6eyIkaWQiOiI4NDQiLCJBIjoxNTMsIlIiOjAsIkciOjAsIkIiOjB9fSwiSXNWaXNpYmxlIjp0cnVlLCJXaWR0aCI6MC4wLCJIZWlnaHQiOjAuMCwiQm9yZGVyU3R5bGUiOm51bGwsIlBhcmVudFN0eWxlIjpudWxsfSwiTWFyZ2luIjp7IiRpZCI6Ijg0NSIsIlRvcCI6MC4wLCJMZWZ0IjowLjAsIlJpZ2h0IjowLjAsIkJvdHRvbSI6MC4wfSwiUGFkZGluZyI6eyIkaWQiOiI4NDYiLCJUb3AiOjAuMCwiTGVmdCI6MC4wLCJSaWdodCI6MC4wLCJCb3R0b20iOjAuMH0sIkJhY2tncm91bmQiOm51bGwsIklzVmlzaWJsZSI6dHJ1ZSwiV2lkdGgiOjAuMCwiSGVpZ2h0IjowLjAsIkJvcmRlclN0eWxlIjpudWxsLCJQYXJlbnRTdHlsZSI6bnVsbH0sIlNoYXBlU3R5bGUiOnsiJGlkIjoiODQ3IiwiTWFyZ2luIjp7IiRpZCI6Ijg0OCIsIlRvcCI6MC4wLCJMZWZ0Ijo0LjAsIlJpZ2h0Ijo0LjAsIkJvdHRvbSI6MC4wfSwiUGFkZGluZyI6eyIkaWQiOiI4NDkiLCJUb3AiOjAuMCwiTGVmdCI6MC4wLCJSaWdodCI6MC4wLCJCb3R0b20iOjAuMH0sIkJhY2tncm91bmQiOnsiJGlkIjoiODUwIiwiQ29sb3IiOnsiJGlkIjoiODUxIiwiQSI6MjU1LCJSIjo3MCwiRyI6MTMwLCJCIjoxODB9fSwiSXNWaXNpYmxlIjp0cnVlLCJXaWR0aCI6MC4wLCJIZWlnaHQiOjEwLjAsIkJvcmRlclN0eWxlIjp7IiRpZCI6Ijg1MiIsIkxpbmVDb2xvciI6eyIkaWQiOiI4NTMiLCIkdHlwZSI6Ik5MUkUuQ29tbW9uLkRvbS5Tb2xpZENvbG9yQnJ1c2gsIE5MUkUuQ29tbW9uIiwiQ29sb3IiOnsiJGlkIjoiODU0IiwiQSI6MjU1LCJSIjoyMzQsIkciOjIyLCJCIjozMH19LCJMaW5lV2VpZ2h0IjowLjAsIkxpbmVUeXBlIjowLCJQYXJlbnRTdHlsZSI6bnVsbH0sIlBhcmVudFN0eWxlIjpudWxsfSwiVGl0bGVTdHlsZSI6eyIkaWQiOiI4NTUiLCJGb250U2V0dGluZ3MiOnsiJGlkIjoiODU2IiwiRm9udFNpemUiOjExLCJGb250TmFtZSI6IkNhbGlicmkiLCJJc0JvbGQiOmZhbHNlLCJJc0l0YWxpYyI6ZmFsc2UsIklzVW5kZXJsaW5lZCI6ZmFsc2UsIlBhcmVudFN0eWxlIjpudWxsfSwiQXV0b1NpemUiOjIsIkZvcmVncm91bmQiOnsiJGlkIjoiODU3IiwiQ29sb3IiOnsiJGlkIjoiODU4IiwiQSI6MjU1LCJSIjoyNTUsIkciOjI1NSwiQiI6MjU1fX0sIk1heFdpZHRoIjo4OC4zMzAyMzgzNDIyODUxNTYsIk1heEhlaWdodCI6IkluZmluaXR5IiwiU21hcnRGb3JlZ3JvdW5kSXNBY3RpdmUiOmZhbHNlLCJIb3Jpem9udGFsQWxpZ25tZW50IjowLCJWZXJ0aWNhbEFsaWdubWVudCI6MSwiU21hcnRGb3JlZ3JvdW5kIjpudWxsLCJCYWNrZ3JvdW5kRmlsbFR5cGUiOjAsIk1hcmdpbiI6eyIkaWQiOiI4NTkiLCJUb3AiOjAuMCwiTGVmdCI6MC4wLCJSaWdodCI6MC4wLCJCb3R0b20iOjAuMH0sIlBhZGRpbmciOnsiJGlkIjoiODYwIiwiVG9wIjowLjAsIkxlZnQiOjAuMCwiUmlnaHQiOjAuMCwiQm90dG9tIjowLjB9LCJCYWNrZ3JvdW5kIjp7IiRpZCI6Ijg2MSIsIkNvbG9yIjp7IiRpZCI6Ijg2MiIsIkEiOjAsIlIiOjI1NSwiRyI6MjU1LCJCIjoyNTV9fSwiSXNWaXNpYmxlIjp0cnVlLCJXaWR0aCI6MC4wLCJIZWlnaHQiOjAuMCwiQm9yZGVyU3R5bGUiOnsiJGlkIjoiODYzIiwiTGluZUNvbG9yIjpudWxsLCJMaW5lV2VpZ2h0IjowLjAsIkxpbmVUeXBlIjowLCJQYXJlbnRTdHlsZSI6bnVsbH0sIlBhcmVudFN0eWxlIjpudWxsfSwiRGF0ZVN0eWxlIjp7IiRpZCI6Ijg2NCIsIkZvbnRTZXR0aW5ncyI6eyIkaWQiOiI4NjUiLCJGb250U2l6ZSI6MTAsIkZvbnROYW1lIjoiQ2FsaWJyaSIsIklzQm9sZCI6ZmFsc2UsIklzSXRhbGljIjpmYWxzZSwiSXNVbmRlcmxpbmVkIjpmYWxzZSwiUGFyZW50U3R5bGUiOm51bGx9LCJBdXRvU2l6ZSI6MCwiRm9yZWdyb3VuZCI6eyIkaWQiOiI4NjYiLCJDb2xvciI6eyIkaWQiOiI4NjciLCJBIjoyNTUsIlIiOjE1OSwiRyI6MjE2LCJCIjoyMzh9fSwiTWF4V2lkdGgiOjIwMC4wLCJNYXhIZWlnaHQiOiJJbmZpbml0eSIsIlNtYXJ0Rm9yZWdyb3VuZElzQWN0aXZlIjpmYWxzZSwiSG9yaXpvbnRhbEFsaWdubWVudCI6MiwiVmVydGljYWxBbGlnbm1lbnQiOjEsIlNtYXJ0Rm9yZWdyb3VuZCI6bnVsbCwiQmFja2dyb3VuZEZpbGxUeXBlIjowLCJNYXJnaW4iOnsiJGlkIjoiODY4IiwiVG9wIjowLjAsIkxlZnQiOjAuMCwiUmlnaHQiOjAuMCwiQm90dG9tIjowLjB9LCJQYWRkaW5nIjp7IiRpZCI6Ijg2OSIsIlRvcCI6MC4wLCJMZWZ0IjowLjAsIlJpZ2h0IjowLjAsIkJvdHRvbSI6MC4wfSwiQmFja2dyb3VuZCI6eyIkaWQiOiI4NzAiLCJDb2xvciI6eyIkaWQiOiI4NzEiLCJBIjowLCJSIjoyNTUsIkciOjI1NSwiQiI6MjU1fX0sIklzVmlzaWJsZSI6dHJ1ZSwiV2lkdGgiOjAuMCwiSGVpZ2h0IjowLjAsIkJvcmRlclN0eWxlIjp7IiRpZCI6Ijg3MiIsIkxpbmVDb2xvciI6bnVsbCwiTGluZVdlaWdodCI6MC4wLCJMaW5lVHlwZSI6MCwiUGFyZW50U3R5bGUiOm51bGx9LCJQYXJlbnRTdHlsZSI6bnVsbH0sIkRhdGVGb3JtYXQiOnsiJGlkIjoiODc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3NCIsIkZvcm1hdCI6MCwiSXNWaXNpYmxlIjpmYWxzZSwiTGFzdEtub3duVmlzaWJpbGl0eVN0YXRlIjpmYWxzZX0sIklzVmlzaWJsZSI6dHJ1ZSwiUGFyZW50U3R5bGUiOm51bGx9LCJJbmRleCI6MTMsIlNtYXJ0RHVyYXRpb25BY3RpdmF0ZWQiOmZhbHNlLCJEYXRlRm9ybWF0Ijp7IiRyZWYiOiI4NzMifSwiV2Vla051bWJlcmluZyI6eyIkaWQiOiI4NzUiLCJGb3JtYXQiOjAsIklzVmlzaWJsZSI6ZmFsc2UsIkxhc3RLbm93blZpc2liaWxpdHlTdGF0ZSI6ZmFsc2V9LCJCYXNlbGluZURhdGEiOnsiJGlkIjoiODc2IiwiU3RhcnREYXRlIjoiMjAyNi0wMy0yMVQwMDowMDowMCIsIkVuZERhdGUiOiIyMDI2LTA0LTA1VDIzOjU5OjAwIn0sIklkIjoiMzVlN2Q0YzItOTE1ZC00Y2RlLWIxOTgtOTlhYjYyNzVkYzhhIiwiSW1wb3J0SWQiOm51bGwsIlRpdGxlIjoiSW5zdGFsbCBwaWxpbmcgYW5kIGZvdW5kYXRpb25zIiwiTm90ZSI6bnVsbCwiSHlwZXJsaW5rIjp7IiRpZCI6Ijg3NyIsIkFkZHJlc3MiOiIiLCJTdWJBZGRyZXNzIjoiIn0sIklzQ2hhbmdlZCI6ZmFsc2UsIklzTmV3IjpmYWxzZX19XSwiX21pbGVzdG9uZXMiOlt7IiRpZCI6Ijg3OCIsIklkIjoiMDA1ZjYyZTUtZDZjOS00ZTE0LWJhMWYtMGZhOGUxY2I3MGIzIiwiSW5kZXgiOjEyLCJHcm91cElkIjpudWxsLCJUaXRsZSI6IkZvdW5kYXRpb24gY3VyaW5nIGFuZCBpbnNwZWN0aW9ucyIsIkRhdGVUaW1lIjoiMjAyNi0wNC0wNlQyMzo1OTowMCIsIlBlcmNlbnRhZ2VDb21wbGV0ZSI6MC4wLCJOb3RlIjpudWxsLCJTdHlsZSI6eyIkaWQiOiI4NzkiLCJUaXRsZVBvc2l0aW9uIjoiUmlnaHQiLCJEYXRlUG9zaXRpb24iOiJSaWdodCIsIlNoYXBlVHlwZSI6MSwiU2hhcGVTaXplIjowLCJTcGFjaW5nIjo1LCJTaGFwZVN0eWxlIjp7IiRpZCI6Ijg4MCIsIk1hcmdpbiI6eyIkaWQiOiI4ODEiLCJUb3AiOjAuMCwiTGVmdCI6MC4wLCJSaWdodCI6MC4wLCJCb3R0b20iOjAuMH0sIlBhZGRpbmciOnsiJGlkIjoiODgyIiwiVG9wIjowLjAsIkxlZnQiOjAuMCwiUmlnaHQiOjAuMCwiQm90dG9tIjowLjB9LCJCYWNrZ3JvdW5kIjp7IiRpZCI6Ijg4MyIsIkNvbG9yIjp7IiRpZCI6Ijg4NCIsIkEiOjI1NSwiUiI6MjU1LCJHIjoyMDQsIkIiOjB9fSwiSXNWaXNpYmxlIjp0cnVlLCJXaWR0aCI6MTIuMCwiSGVpZ2h0IjoxNC4wLCJCb3JkZXJTdHlsZSI6eyIkaWQiOiI4ODUiLCJMaW5lQ29sb3IiOnsiJGlkIjoiODg2IiwiJHR5cGUiOiJOTFJFLkNvbW1vbi5Eb20uU29saWRDb2xvckJydXNoLCBOTFJFLkNvbW1vbiIsIkNvbG9yIjp7IiRpZCI6Ijg4NyIsIkEiOjI1NSwiUiI6MjM0LCJHIjoyMiwiQiI6MzB9fSwiTGluZVdlaWdodCI6MC4wLCJMaW5lVHlwZSI6MCwiUGFyZW50U3R5bGUiOm51bGx9LCJQYXJlbnRTdHlsZSI6bnVsbH0sIlRpdGxlU3R5bGUiOnsiJGlkIjoiODg4IiwiRm9udFNldHRpbmdzIjp7IiRpZCI6Ijg4OSIsIkZvbnRTaXplIjoxMSwiRm9udE5hbWUiOiJDYWxpYnJpIiwiSXNCb2xkIjpmYWxzZSwiSXNJdGFsaWMiOmZhbHNlLCJJc1VuZGVybGluZWQiOmZhbHNlLCJQYXJlbnRTdHlsZSI6bnVsbH0sIkF1dG9TaXplIjowLCJGb3JlZ3JvdW5kIjp7IiRpZCI6Ijg5MCIsIkNvbG9yIjp7IiRpZCI6Ijg5M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4OTIiLCJUb3AiOjAuMCwiTGVmdCI6MC4wLCJSaWdodCI6MC4wLCJCb3R0b20iOjAuMH0sIlBhZGRpbmciOnsiJGlkIjoiODkzIiwiVG9wIjowLjAsIkxlZnQiOjAuMCwiUmlnaHQiOjAuMCwiQm90dG9tIjowLjB9LCJCYWNrZ3JvdW5kIjp7IiRpZCI6Ijg5NCIsIkNvbG9yIjp7IiRpZCI6Ijg5NSIsIkEiOjAsIlIiOjI1NSwiRyI6MjU1LCJCIjoyNTV9fSwiSXNWaXNpYmxlIjp0cnVlLCJXaWR0aCI6MC4wLCJIZWlnaHQiOjAuMCwiQm9yZGVyU3R5bGUiOnsiJGlkIjoiODk2IiwiTGluZUNvbG9yIjpudWxsLCJMaW5lV2VpZ2h0IjowLjAsIkxpbmVUeXBlIjowLCJQYXJlbnRTdHlsZSI6bnVsbH0sIlBhcmVudFN0eWxlIjpudWxsfSwiRGF0ZVN0eWxlIjp7IiRpZCI6Ijg5NyIsIkZvbnRTZXR0aW5ncyI6eyIkaWQiOiI4OTgiLCJGb250U2l6ZSI6MTAsIkZvbnROYW1lIjoiQ2FsaWJyaSIsIklzQm9sZCI6ZmFsc2UsIklzSXRhbGljIjpmYWxzZSwiSXNVbmRlcmxpbmVkIjpmYWxzZSwiUGFyZW50U3R5bGUiOm51bGx9LCJBdXRvU2l6ZSI6MCwiRm9yZWdyb3VuZCI6eyIkaWQiOiI4OTkiLCJDb2xvciI6eyIkaWQiOiI5MDAiLCJBIjoyNTUsIlIiOjI1NSwiRyI6MjA0LCJCIjowfX0sIk1heFdpZHRoIjoyMDAuMCwiTWF4SGVpZ2h0IjoiSW5maW5pdHkiLCJTbWFydEZvcmVncm91bmRJc0FjdGl2ZSI6ZmFsc2UsIkhvcml6b250YWxBbGlnbm1lbnQiOjAsIlZlcnRpY2FsQWxpZ25tZW50IjoxLCJTbWFydEZvcmVncm91bmQiOm51bGwsIkJhY2tncm91bmRGaWxsVHlwZSI6MCwiTWFyZ2luIjp7IiRpZCI6IjkwMSIsIlRvcCI6MC4wLCJMZWZ0IjowLjAsIlJpZ2h0IjowLjAsIkJvdHRvbSI6MC4wfSwiUGFkZGluZyI6eyIkaWQiOiI5MDIiLCJUb3AiOjAuMCwiTGVmdCI6MC4wLCJSaWdodCI6MC4wLCJCb3R0b20iOjAuMH0sIkJhY2tncm91bmQiOnsiJGlkIjoiOTAzIiwiQ29sb3IiOnsiJGlkIjoiOTA0IiwiQSI6MCwiUiI6MjU1LCJHIjoyNTUsIkIiOjI1NX19LCJJc1Zpc2libGUiOnRydWUsIldpZHRoIjowLjAsIkhlaWdodCI6MC4wLCJCb3JkZXJTdHlsZSI6eyIkaWQiOiI5MDUiLCJMaW5lQ29sb3IiOm51bGwsIkxpbmVXZWlnaHQiOjAuMCwiTGluZVR5cGUiOjAsIlBhcmVudFN0eWxlIjpudWxsfSwiUGFyZW50U3R5bGUiOm51bGx9LCJEYXRlRm9ybWF0Ijp7IiRpZCI6Ijkw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5MDciLCJGb3JtYXQiOjAsIklzVmlzaWJsZSI6ZmFsc2UsIkxhc3RLbm93blZpc2liaWxpdHlTdGF0ZSI6ZmFsc2V9LCJJc1Zpc2libGUiOnRydWUsIlBhcmVudFN0eWxlIjpudWxsfSwiSHlwZXJsaW5rIjpudWxsLCJCYXNlbGluZURhdGEiOnsiJGlkIjoiOTA4IiwiRGF0ZSI6IjIwMjYtMDQtMDZUMjM6NTk6MDAifSwiSW1wb3J0SWQiOiIifV0sIklkIjoiNmI1YmM4OTEtNjljNS00MDAyLWI3MjctNTkwZDExM2ZhM2ZmIiwiSXNTaW5nbGVJdGVtUm93IjpmYWxzZX1dLCJJbmRleCI6MTIsIklkIjoiZTZhNTJlYTMtNTgyZS00ZDZkLWIzODYtM2U2YTZiMjNiMDBjIiwiSGVhZGVyVGV4dCI6IkZvdW5kYXRpb24gcGlsaW5nIiwiSXNEZWZhdWx0IjpmYWxzZSwiU3R5bGUiOnsiJGlkIjoiOTA5IiwiSGVhZGVyU3R5bGUiOnsiJGlkIjoiOTEwIiwiVGV4dFN0eWxlIjp7IiRpZCI6IjkxMSIsIkZvbnRTZXR0aW5ncyI6eyIkaWQiOiI5MTIiLCJGb250U2l6ZSI6MTEsIkZvbnROYW1lIjoiQ2FsaWJyaSIsIklzQm9sZCI6ZmFsc2UsIklzSXRhbGljIjpmYWxzZSwiSXNVbmRlcmxpbmVkIjpmYWxzZSwiUGFyZW50U3R5bGUiOm51bGx9LCJBdXRvU2l6ZSI6MiwiRm9yZWdyb3VuZCI6eyIkaWQiOiI5MTMiLCJDb2xvciI6eyIkaWQiOiI5MTQiLCJBIjoyNTUsIlIiOjI1NSwiRyI6MjA0LCJCIjowfX0sIk1heFdpZHRoIjo2NC41Mzg5MjIxNTU2ODY5NDcsIk1heEhlaWdodCI6IkluZmluaXR5IiwiU21hcnRGb3JlZ3JvdW5kSXNBY3RpdmUiOmZhbHNlLCJIb3Jpem9udGFsQWxpZ25tZW50IjowLCJWZXJ0aWNhbEFsaWdubWVudCI6MCwiU21hcnRGb3JlZ3JvdW5kIjpudWxsLCJCYWNrZ3JvdW5kRmlsbFR5cGUiOjAsIk1hcmdpbiI6eyIkaWQiOiI5MTUiLCJUb3AiOjAuMCwiTGVmdCI6MC4wLCJSaWdodCI6MC4wLCJCb3R0b20iOjAuMH0sIlBhZGRpbmciOnsiJGlkIjoiOTE2IiwiVG9wIjowLjAsIkxlZnQiOjAuMCwiUmlnaHQiOjAuMCwiQm90dG9tIjowLjB9LCJCYWNrZ3JvdW5kIjp7IiRpZCI6IjkxNyIsIkNvbG9yIjp7IiRpZCI6IjkxOCIsIkEiOjI1NSwiUiI6MCwiRyI6MCwiQiI6MH19LCJJc1Zpc2libGUiOnRydWUsIldpZHRoIjowLjAsIkhlaWdodCI6MC4wLCJCb3JkZXJTdHlsZSI6bnVsbCwiUGFyZW50U3R5bGUiOm51bGx9LCJSZWN0YW5nbGVTdHlsZSI6eyIkaWQiOiI5MTkiLCJNYXJnaW4iOnsiJGlkIjoiOTIwIiwiVG9wIjowLjAsIkxlZnQiOjAuMCwiUmlnaHQiOjAuMCwiQm90dG9tIjowLjB9LCJQYWRkaW5nIjp7IiRpZCI6IjkyMSIsIlRvcCI6MC4wLCJMZWZ0IjowLjAsIlJpZ2h0IjowLjAsIkJvdHRvbSI6MC4wfSwiQmFja2dyb3VuZCI6eyIkaWQiOiI5MjIiLCJDb2xvciI6eyIkaWQiOiI5MjMiLCJBIjo2MywiUiI6MTY4LCJHIjoxNjgsIkIiOjE2OH19LCJJc1Zpc2libGUiOnRydWUsIldpZHRoIjowLjAsIkhlaWdodCI6MC4wLCJCb3JkZXJTdHlsZSI6eyIkaWQiOiI5MjQiLCJMaW5lQ29sb3IiOnsiJGlkIjoiOTI1IiwiJHR5cGUiOiJOTFJFLkNvbW1vbi5Eb20uU29saWRDb2xvckJydXNoLCBOTFJFLkNvbW1vbiIsIkNvbG9yIjp7IiRpZCI6IjkyNiIsIkEiOjI1NSwiUiI6MjU1LCJHIjoyNTUsIkIiOjI1NX19LCJMaW5lV2VpZ2h0IjowLjAsIkxpbmVUeXBlIjowLCJQYXJlbnRTdHlsZSI6bnVsbH0sIlBhcmVudFN0eWxlIjpudWxsfSwiTWFyZ2luIjp7IiRpZCI6IjkyNyIsIlRvcCI6MC4wLCJMZWZ0IjowLjAsIlJpZ2h0IjowLjAsIkJvdHRvbSI6MC4wfSwiUGFkZGluZyI6eyIkaWQiOiI5MjgiLCJUb3AiOjAuMCwiTGVmdCI6MC4wLCJSaWdodCI6MC4wLCJCb3R0b20iOjAuMH0sIkJhY2tncm91bmQiOm51bGwsIklzVmlzaWJsZSI6dHJ1ZSwiV2lkdGgiOjAuMCwiSGVpZ2h0IjowLjAsIkJvcmRlclN0eWxlIjpudWxsLCJQYXJlbnRTdHlsZSI6bnVsbH0sIkJhY2tncm91bmRTdHlsZSI6eyIkaWQiOiI5MjkiLCJNYXJnaW4iOnsiJGlkIjoiOTMwIiwiVG9wIjowLjAsIkxlZnQiOjAuMCwiUmlnaHQiOjAuMCwiQm90dG9tIjowLjB9LCJQYWRkaW5nIjp7IiRpZCI6IjkzMSIsIlRvcCI6MC4wLCJMZWZ0IjowLjAsIlJpZ2h0IjowLjAsIkJvdHRvbSI6MC4wfSwiQmFja2dyb3VuZCI6eyIkaWQiOiI5MzIiLCJDb2xvciI6eyIkaWQiOiI5MzMiLCJBIjo1MSwiUiI6MjAwLCJHIjoyMDAsIkIiOjIwMH19LCJJc1Zpc2libGUiOnRydWUsIldpZHRoIjowLjAsIkhlaWdodCI6MC4wLCJCb3JkZXJTdHlsZSI6eyIkaWQiOiI5MzQiLCJMaW5lQ29sb3IiOnsiJGlkIjoiOTM1IiwiJHR5cGUiOiJOTFJFLkNvbW1vbi5Eb20uU29saWRDb2xvckJydXNoLCBOTFJFLkNvbW1vbiIsIkNvbG9yIjp7IiRpZCI6IjkzNiIsIkEiOjI1NSwiUiI6MjM0LCJHIjoyMiwiQiI6MzB9fSwiTGluZVdlaWdodCI6MC4wLCJMaW5lVHlwZSI6MCwiUGFyZW50U3R5bGUiOm51bGx9LCJQYXJlbnRTdHlsZSI6bnVsbH0sIk1hcmdpbiI6eyIkaWQiOiI5MzciLCJUb3AiOjAuMCwiTGVmdCI6MC4wLCJSaWdodCI6MC4wLCJCb3R0b20iOjAuMH0sIlBhZGRpbmciOnsiJGlkIjoiOTM4IiwiVG9wIjowLjAsIkxlZnQiOjAuMCwiUmlnaHQiOjAuMCwiQm90dG9tIjowLjB9LCJJc1Zpc2libGUiOnRydWUsIldpZHRoIjowLjAsIkhlaWdodCI6MC4wLCJCb3JkZXJTdHlsZSI6eyIkaWQiOiI5MzkiLCJMaW5lQ29sb3IiOm51bGwsIkxpbmVXZWlnaHQiOjAuMCwiTGluZVR5cGUiOjAsIlBhcmVudFN0eWxlIjpudWxsfSwiUGFyZW50U3R5bGUiOm51bGx9fV0sIklkIjoiYmZjNmRjMGYtYTFiNi00YzFiLWFhMzktMjZkYTE4OGZhODc3IiwiSW5kZXgiOjExLCJIZWFkZXJUZXh0IjoiUGlsaW5nICYgZm91bmRhdGlvbnMiLCJTdHlsZSI6eyIkaWQiOiI5NDAiLCJTdHlsZUlkIjoiYjI0ZjgwNDUtZjY5Yi00YTQzLTgyOWYtYTU2NTAzZmRjZDY5IiwiSGVhZGVyU3R5bGUiOnsiJGlkIjoiOTQxIiwiVGV4dElzVmVydGljYWwiOmZhbHNlLCJUZXh0U3R5bGUiOnsiJGlkIjoiOTQyIiwiRm9udFNldHRpbmdzIjp7IiRpZCI6Ijk0MyIsIkZvbnRTaXplIjoxMSwiRm9udE5hbWUiOiJDYWxpYnJpIiwiSXNCb2xkIjp0cnVlLCJJc0l0YWxpYyI6ZmFsc2UsIklzVW5kZXJsaW5lZCI6ZmFsc2UsIlBhcmVudFN0eWxlIjpudWxsfSwiQXV0b1NpemUiOjIsIkZvcmVncm91bmQiOnsiJGlkIjoiOTQ0IiwiQ29sb3IiOnsiJGlkIjoiOTQ1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OTQ2IiwiVG9wIjowLjAsIkxlZnQiOjAuMCwiUmlnaHQiOjAuMCwiQm90dG9tIjowLjB9LCJQYWRkaW5nIjp7IiRpZCI6Ijk0NyIsIlRvcCI6MC4wLCJMZWZ0IjowLjAsIlJpZ2h0IjowLjAsIkJvdHRvbSI6MC4wfSwiQmFja2dyb3VuZCI6eyIkaWQiOiI5NDgiLCJDb2xvciI6eyIkaWQiOiI5NDkiLCJBIjoyNTUsIlIiOjI1NSwiRyI6MjU1LCJCIjoyNTV9fSwiSXNWaXNpYmxlIjp0cnVlLCJXaWR0aCI6MC4wLCJIZWlnaHQiOjAuMCwiQm9yZGVyU3R5bGUiOm51bGwsIlBhcmVudFN0eWxlIjpudWxsfSwiUmVjdGFuZ2xlU3R5bGUiOnsiJGlkIjoiOTUwIiwiTWFyZ2luIjp7IiRpZCI6Ijk1MSIsIlRvcCI6MC4wLCJMZWZ0IjowLjAsIlJpZ2h0IjowLjAsIkJvdHRvbSI6MC4wfSwiUGFkZGluZyI6eyIkaWQiOiI5NTIiLCJUb3AiOjAuMCwiTGVmdCI6MC4wLCJSaWdodCI6MC4wLCJCb3R0b20iOjAuMH0sIkJhY2tncm91bmQiOnsiJGlkIjoiOTUzIiwiQ29sb3IiOnsiJGlkIjoiOTU0IiwiQSI6MjU1LCJSIjoxNjgsIkciOjE2OCwiQiI6MTY4fX0sIklzVmlzaWJsZSI6dHJ1ZSwiV2lkdGgiOjAuMCwiSGVpZ2h0IjowLjAsIkJvcmRlclN0eWxlIjp7IiRpZCI6Ijk1NSIsIkxpbmVDb2xvciI6eyIkaWQiOiI5NTYiLCIkdHlwZSI6Ik5MUkUuQ29tbW9uLkRvbS5Tb2xpZENvbG9yQnJ1c2gsIE5MUkUuQ29tbW9uIiwiQ29sb3IiOnsiJGlkIjoiOTU3IiwiQSI6MjU1LCJSIjoyNTUsIkciOjI1NSwiQiI6MjU1fX0sIkxpbmVXZWlnaHQiOjAuMCwiTGluZVR5cGUiOjAsIlBhcmVudFN0eWxlIjpudWxsfSwiUGFyZW50U3R5bGUiOm51bGx9LCJNYXJnaW4iOnsiJGlkIjoiOTU4IiwiVG9wIjowLjAsIkxlZnQiOjAuMCwiUmlnaHQiOjAuMCwiQm90dG9tIjowLjB9LCJQYWRkaW5nIjp7IiRpZCI6Ijk1OSIsIlRvcCI6MC4wLCJMZWZ0IjowLjAsIlJpZ2h0IjowLjAsIkJvdHRvbSI6MC4wfSwiQmFja2dyb3VuZCI6bnVsbCwiSXNWaXNpYmxlIjp0cnVlLCJXaWR0aCI6MC4wLCJIZWlnaHQiOjAuMCwiQm9yZGVyU3R5bGUiOm51bGwsIlBhcmVudFN0eWxlIjpudWxsfSwiQmFja2dyb3VuZFN0eWxlIjp7IiRpZCI6Ijk2MCIsIk1hcmdpbiI6eyIkaWQiOiI5NjEiLCJUb3AiOjAuMCwiTGVmdCI6MC4wLCJSaWdodCI6MC4wLCJCb3R0b20iOjAuMH0sIlBhZGRpbmciOnsiJGlkIjoiOTYyIiwiVG9wIjowLjAsIkxlZnQiOjAuMCwiUmlnaHQiOjAuMCwiQm90dG9tIjowLjB9LCJCYWNrZ3JvdW5kIjp7IiRpZCI6Ijk2MyIsIkNvbG9yIjp7IiRpZCI6Ijk2NCIsIkEiOjUxLCJSIjoyMDAsIkciOjIwMCwiQiI6MjAwfX0sIklzVmlzaWJsZSI6dHJ1ZSwiV2lkdGgiOjAuMCwiSGVpZ2h0IjowLjAsIkJvcmRlclN0eWxlIjp7IiRpZCI6Ijk2NSIsIkxpbmVDb2xvciI6eyIkaWQiOiI5NjYiLCIkdHlwZSI6Ik5MUkUuQ29tbW9uLkRvbS5Tb2xpZENvbG9yQnJ1c2gsIE5MUkUuQ29tbW9uIiwiQ29sb3IiOnsiJGlkIjoiOTY3IiwiQSI6MjU1LCJSIjoyMzQsIkciOjIyLCJCIjozMH19LCJMaW5lV2VpZ2h0IjowLjAsIkxpbmVUeXBlIjowLCJQYXJlbnRTdHlsZSI6bnVsbH0sIlBhcmVudFN0eWxlIjpudWxsfSwiSXNBYm92ZVRpbWViYW5kIjpmYWxzZSwiU3BhY2luZyI6MywiRGVmYXVsdFN3aW1sYW5lVGFza1N0eWxlIjp7IiRpZCI6Ijk2OCIsIiR0eXBlIjoiTkxSRS5Db21tb24uRG9tLlN0eWxlcy5FeHBsaWNpdFNldGFibGVUYXNrU3R5bGUsIE5MUkUuQ29tbW9uIiwiU2hhcGUiOjEsIlNoYXBlVGhpY2tuZXNzIjowLCJEdXJhdGlvbkZvcm1hdCI6MCwiSW5jbHVkZU5vbldvcmtpbmdEYXlzSW5EdXJhdGlvbiI6ZmFsc2UsIlBlcmNlbnRhZ2VDb21wbGV0ZVN0eWxlIjp7IiRpZCI6Ijk2OSIsIkZvbnRTZXR0aW5ncyI6eyIkaWQiOiI5NzAiLCJGb250U2l6ZSI6MTAsIkZvbnROYW1lIjoiQ2FsaWJyaSIsIklzQm9sZCI6ZmFsc2UsIklzSXRhbGljIjpmYWxzZSwiSXNVbmRlcmxpbmVkIjpmYWxzZSwiUGFyZW50U3R5bGUiOm51bGx9LCJBdXRvU2l6ZSI6MCwiRm9yZWdyb3VuZCI6eyIkaWQiOiI5NzEiLCJDb2xvciI6eyIkaWQiOiI5NzI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OTczIiwiVG9wIjowLjAsIkxlZnQiOjAuMCwiUmlnaHQiOjAuMCwiQm90dG9tIjowLjB9LCJQYWRkaW5nIjp7IiRpZCI6Ijk3NCIsIlRvcCI6MC4wLCJMZWZ0IjowLjAsIlJpZ2h0IjowLjAsIkJvdHRvbSI6MC4wfSwiQmFja2dyb3VuZCI6eyIkaWQiOiI5NzUiLCJDb2xvciI6eyIkaWQiOiI5NzYiLCJBIjo4OSwiUiI6MCwiRyI6MCwiQiI6MH19LCJJc1Zpc2libGUiOnRydWUsIldpZHRoIjowLjAsIkhlaWdodCI6MC4wLCJCb3JkZXJTdHlsZSI6eyIkaWQiOiI5NzciLCJMaW5lQ29sb3IiOm51bGwsIkxpbmVXZWlnaHQiOjAuMCwiTGluZVR5cGUiOjAsIlBhcmVudFN0eWxlIjpudWxsfSwiUGFyZW50U3R5bGUiOm51bGx9LCJEdXJhdGlvblN0eWxlIjp7IiRpZCI6Ijk3OCIsIkZvbnRTZXR0aW5ncyI6eyIkaWQiOiI5NzkiLCJGb250U2l6ZSI6MTAsIkZvbnROYW1lIjoiQ2FsaWJyaSIsIklzQm9sZCI6ZmFsc2UsIklzSXRhbGljIjpmYWxzZSwiSXNVbmRlcmxpbmVkIjpmYWxzZSwiUGFyZW50U3R5bGUiOm51bGx9LCJBdXRvU2l6ZSI6MCwiRm9yZWdyb3VuZCI6eyIkaWQiOiI5ODAiLCJDb2xvciI6eyIkaWQiOiI5ODE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5ODIiLCJUb3AiOjAuMCwiTGVmdCI6MC4wLCJSaWdodCI6MC4wLCJCb3R0b20iOjAuMH0sIlBhZGRpbmciOnsiJGlkIjoiOTgzIiwiVG9wIjowLjAsIkxlZnQiOjAuMCwiUmlnaHQiOjAuMCwiQm90dG9tIjowLjB9LCJCYWNrZ3JvdW5kIjp7IiRpZCI6Ijk4NCIsIkNvbG9yIjp7IiRpZCI6Ijk4NSIsIkEiOjI1NSwiUiI6MjM3LCJHIjoxMjUsIkIiOjQ5fX0sIklzVmlzaWJsZSI6dHJ1ZSwiV2lkdGgiOjAuMCwiSGVpZ2h0IjowLjAsIkJvcmRlclN0eWxlIjp7IiRpZCI6Ijk4NiIsIkxpbmVDb2xvciI6bnVsbCwiTGluZVdlaWdodCI6MC4wLCJMaW5lVHlwZSI6MCwiUGFyZW50U3R5bGUiOm51bGx9LCJQYXJlbnRTdHlsZSI6bnVsbH0sIkhvcml6b250YWxDb25uZWN0b3JTdHlsZSI6eyIkaWQiOiI5ODciLCJMaW5lQ29sb3IiOnsiJGlkIjoiOTg4IiwiJHR5cGUiOiJOTFJFLkNvbW1vbi5Eb20uU29saWRDb2xvckJydXNoLCBOTFJFLkNvbW1vbiIsIkNvbG9yIjp7IiRpZCI6Ijk4OSIsIkEiOjI1NSwiUiI6MCwiRyI6MCwiQiI6MH19LCJMaW5lV2VpZ2h0IjowLjAsIkxpbmVUeXBlIjowLCJQYXJlbnRTdHlsZSI6bnVsbH0sIlZlcnRpY2FsQ29ubmVjdG9yU3R5bGUiOnsiJGlkIjoiOTkwIiwiTGluZUNvbG9yIjp7IiRpZCI6Ijk5MSIsIiR0eXBlIjoiTkxSRS5Db21tb24uRG9tLlNvbGlkQ29sb3JCcnVzaCwgTkxSRS5Db21tb24iLCJDb2xvciI6eyIkaWQiOiI5OTI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QmFzZWxpbmVTdHlsZSI6eyIkaWQiOiI5OTMiLCJTaGFwZVN0eWxlIjp7IiRpZCI6Ijk5NCIsIk1hcmdpbiI6eyIkaWQiOiI5OTUiLCJUb3AiOjAuMCwiTGVmdCI6MC4wLCJSaWdodCI6MC4wLCJCb3R0b20iOjAuMH0sIlBhZGRpbmciOnsiJGlkIjoiOTk2IiwiVG9wIjowLjAsIkxlZnQiOjAuMCwiUmlnaHQiOjAuMCwiQm90dG9tIjowLjB9LCJCYWNrZ3JvdW5kIjp7IiRpZCI6Ijk5NyIsIkNvbG9yIjp7IiRpZCI6Ijk5OCIsIkEiOjE1MywiUiI6MCwiRyI6MCwiQiI6MH19LCJJc1Zpc2libGUiOnRydWUsIldpZHRoIjowLjAsIkhlaWdodCI6MC4wLCJCb3JkZXJTdHlsZSI6eyIkaWQiOiI5OTkiLCJMaW5lQ29sb3IiOnsiJGlkIjoiMTAwMCIsIiR0eXBlIjoiTkxSRS5Db21tb24uRG9tLlNvbGlkQ29sb3JCcnVzaCwgTkxSRS5Db21tb24iLCJDb2xvciI6eyIkaWQiOiIxMDAxIiwiQSI6MjU1LCJSIjoyNTUsIkciOjAsIkIiOjB9fSwiTGluZVdlaWdodCI6MC4wLCJMaW5lVHlwZSI6MCwiUGFyZW50U3R5bGUiOm51bGx9LCJQYXJlbnRTdHlsZSI6bnVsbH0sIk1hcmdpbiI6eyIkaWQiOiIxMDAyIiwiVG9wIjowLjAsIkxlZnQiOjAuMCwiUmlnaHQiOjAuMCwiQm90dG9tIjowLjB9LCJQYWRkaW5nIjp7IiRpZCI6IjEwMDMiLCJUb3AiOjAuMCwiTGVmdCI6MC4wLCJSaWdodCI6MC4wLCJCb3R0b20iOjAuMH0sIkJhY2tncm91bmQiOm51bGwsIklzVmlzaWJsZSI6dHJ1ZSwiV2lkdGgiOjAuMCwiSGVpZ2h0IjowLjAsIkJvcmRlclN0eWxlIjpudWxsLCJQYXJlbnRTdHlsZSI6bnVsbH0sIlNoYXBlU3R5bGUiOnsiJGlkIjoiMTAwNCIsIk1hcmdpbiI6eyIkaWQiOiIxMDA1IiwiVG9wIjowLjAsIkxlZnQiOjQuMCwiUmlnaHQiOjQuMCwiQm90dG9tIjowLjB9LCJQYWRkaW5nIjp7IiRpZCI6IjEwMDYiLCJUb3AiOjAuMCwiTGVmdCI6MC4wLCJSaWdodCI6MC4wLCJCb3R0b20iOjAuMH0sIkJhY2tncm91bmQiOnsiJGlkIjoiMTAwNyIsIkNvbG9yIjp7IiRpZCI6IjEwMDgiLCJBIjoyNTUsIlIiOjI1LCJHIjoxMDcsIkIiOjM2fX0sIklzVmlzaWJsZSI6dHJ1ZSwiV2lkdGgiOjAuMCwiSGVpZ2h0IjoxMC4wLCJCb3JkZXJTdHlsZSI6eyIkaWQiOiIxMDA5IiwiTGluZUNvbG9yIjp7IiRpZCI6IjEwMTAiLCIkdHlwZSI6Ik5MUkUuQ29tbW9uLkRvbS5Tb2xpZENvbG9yQnJ1c2gsIE5MUkUuQ29tbW9uIiwiQ29sb3IiOnsiJGlkIjoiMTAxMSIsIkEiOjI1NSwiUiI6MjM0LCJHIjoyMiwiQiI6MzB9fSwiTGluZVdlaWdodCI6MC4wLCJMaW5lVHlwZSI6MCwiUGFyZW50U3R5bGUiOm51bGx9LCJQYXJlbnRTdHlsZSI6bnVsbH0sIlRpdGxlU3R5bGUiOnsiJGlkIjoiMTAxMiIsIkZvbnRTZXR0aW5ncyI6eyIkaWQiOiIxMDEzIiwiRm9udFNpemUiOjExLCJGb250TmFtZSI6IkNhbGlicmkiLCJJc0JvbGQiOmZhbHNlLCJJc0l0YWxpYyI6ZmFsc2UsIklzVW5kZXJsaW5lZCI6ZmFsc2UsIlBhcmVudFN0eWxlIjpudWxsfSwiQXV0b1NpemUiOjAsIkZvcmVncm91bmQiOnsiJGlkIjoiMTAxNCIsIkNvbG9yIjp7IiRpZCI6IjEwMT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TAxNiIsIlRvcCI6MC4wLCJMZWZ0IjowLjAsIlJpZ2h0IjowLjAsIkJvdHRvbSI6MC4wfSwiUGFkZGluZyI6eyIkaWQiOiIxMDE3IiwiVG9wIjowLjAsIkxlZnQiOjAuMCwiUmlnaHQiOjAuMCwiQm90dG9tIjowLjB9LCJCYWNrZ3JvdW5kIjp7IiRpZCI6IjEwMTgiLCJDb2xvciI6eyIkaWQiOiIxMDE5IiwiQSI6MjU1LCJSIjowLCJHIjowLCJCIjowfX0sIklzVmlzaWJsZSI6dHJ1ZSwiV2lkdGgiOjAuMCwiSGVpZ2h0IjowLjAsIkJvcmRlclN0eWxlIjp7IiRpZCI6IjEwMjAiLCJMaW5lQ29sb3IiOm51bGwsIkxpbmVXZWlnaHQiOjAuMCwiTGluZVR5cGUiOjAsIlBhcmVudFN0eWxlIjpudWxsfSwiUGFyZW50U3R5bGUiOm51bGx9LCJEYXRlU3R5bGUiOnsiJGlkIjoiMTAyMSIsIkZvbnRTZXR0aW5ncyI6eyIkaWQiOiIxMDIyIiwiRm9udFNpemUiOjEwLCJGb250TmFtZSI6IkNhbGlicmkiLCJJc0JvbGQiOmZhbHNlLCJJc0l0YWxpYyI6ZmFsc2UsIklzVW5kZXJsaW5lZCI6ZmFsc2UsIlBhcmVudFN0eWxlIjpudWxsfSwiQXV0b1NpemUiOjAsIkZvcmVncm91bmQiOnsiJGlkIjoiMTAyMyIsIkNvbG9yIjp7IiRpZCI6IjEwMjQ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TAyNSIsIlRvcCI6MC4wLCJMZWZ0IjowLjAsIlJpZ2h0IjowLjAsIkJvdHRvbSI6MC4wfSwiUGFkZGluZyI6eyIkaWQiOiIxMDI2IiwiVG9wIjowLjAsIkxlZnQiOjAuMCwiUmlnaHQiOjAuMCwiQm90dG9tIjowLjB9LCJCYWNrZ3JvdW5kIjp7IiRpZCI6IjEwMjciLCJDb2xvciI6eyIkaWQiOiIxMDI4IiwiQSI6MjU1LCJSIjoxNCwiRyI6NDAsIkIiOjY1fX0sIklzVmlzaWJsZSI6dHJ1ZSwiV2lkdGgiOjAuMCwiSGVpZ2h0IjowLjAsIkJvcmRlclN0eWxlIjp7IiRpZCI6IjEwMjkiLCJMaW5lQ29sb3IiOm51bGwsIkxpbmVXZWlnaHQiOjAuMCwiTGluZVR5cGUiOjAsIlBhcmVudFN0eWxlIjpudWxsfSwiUGFyZW50U3R5bGUiOm51bGx9LCJEYXRlRm9ybWF0Ijp7IiRpZCI6IjEwMz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zMSIsIkZvcm1hdCI6MCwiSXNWaXNpYmxlIjpmYWxzZSwiTGFzdEtub3duVmlzaWJpbGl0eVN0YXRlIjpmYWxzZX0sIklzVmlzaWJsZSI6dHJ1ZSwiUGFyZW50U3R5bGUiOm51bGwsIl9leHBsaWNpdGx5U2V0Ijp7IiRpZCI6IjEwMz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TAzMyIsIlNoYXBlIjoxLCJDb25uZWN0b3JNYXJnaW4iOnsiJGlkIjoiMTAzNCIsIlRvcCI6MC4wLCJMZWZ0IjoyLjAsIlJpZ2h0IjoyLjAsIkJvdHRvbSI6MC4wfSwiQ29ubmVjdG9yU3R5bGUiOnsiJGlkIjoiMTAzNSIsIkxpbmVDb2xvciI6eyIkaWQiOiIxMDM2IiwiJHR5cGUiOiJOTFJFLkNvbW1vbi5Eb20uU29saWRDb2xvckJydXNoLCBOTFJFLkNvbW1vbiIsIkNvbG9yIjp7IiRpZCI6IjEwMzciLCJBIjoxMjcsIlIiOjEzLCJHIjo1MywiQiI6MTh9fSwiTGluZVdlaWdodCI6MS4wLCJMaW5lVHlwZSI6MCwiUGFyZW50U3R5bGUiOm51bGx9LCJJc0JlbG93VGltZWJhbmQiOmZhbHNlLCJQb3NpdGlvbk9uVGFzayI6MSwiSGlkZURhdGUiOmZhbHNlLCJTaGFwZVNpemUiOjAsIlNwYWNpbmciOjAuMCwiUGFkZGluZyI6eyIkaWQiOiIxMDM4IiwiVG9wIjo1LjAsIkxlZnQiOjMuMCwiUmlnaHQiOjAuMCwiQm90dG9tIjoyLjB9LCJTaGFwZVN0eWxlIjp7IiRpZCI6IjEwMzkiLCJNYXJnaW4iOnsiJGlkIjoiMTA0MCIsIlRvcCI6MC4wLCJMZWZ0IjowLjAsIlJpZ2h0IjowLjAsIkJvdHRvbSI6MC4wfSwiUGFkZGluZyI6eyIkaWQiOiIxMDQxIiwiVG9wIjowLjAsIkxlZnQiOjAuMCwiUmlnaHQiOjAuMCwiQm90dG9tIjowLjB9LCJCYWNrZ3JvdW5kIjp7IiRpZCI6IjEwNDIiLCJDb2xvciI6eyIkaWQiOiIxMDQzIiwiQSI6MjU1LCJSIjoxMywiRyI6NTMsIkIiOjE4fX0sIklzVmlzaWJsZSI6dHJ1ZSwiV2lkdGgiOjEyLjAsIkhlaWdodCI6MTQuMCwiQm9yZGVyU3R5bGUiOnsiJGlkIjoiMTA0NCIsIkxpbmVDb2xvciI6eyIkaWQiOiIxMDQ1IiwiJHR5cGUiOiJOTFJFLkNvbW1vbi5Eb20uU29saWRDb2xvckJydXNoLCBOTFJFLkNvbW1vbiIsIkNvbG9yIjp7IiRpZCI6IjEwNDYiLCJBIjoyNTUsIlIiOjI1NSwiRyI6MjU1LCJCIjoyNTV9fSwiTGluZVdlaWdodCI6MC4wLCJMaW5lVHlwZSI6MCwiUGFyZW50U3R5bGUiOm51bGx9LCJQYXJlbnRTdHlsZSI6bnVsbH0sIlRpdGxlU3R5bGUiOnsiJGlkIjoiMTA0NyIsIkZvbnRTZXR0aW5ncyI6eyIkaWQiOiIxMDQ4IiwiRm9udFNpemUiOjExLCJGb250TmFtZSI6IkNhbGlicmkiLCJJc0JvbGQiOmZhbHNlLCJJc0l0YWxpYyI6ZmFsc2UsIklzVW5kZXJsaW5lZCI6ZmFsc2UsIlBhcmVudFN0eWxlIjpudWxsfSwiQXV0b1NpemUiOjAsIkZvcmVncm91bmQiOnsiJGlkIjoiMTA0OSIsIkNvbG9yIjp7IiRpZCI6IjEwNTA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TA1MSIsIlRvcCI6MC4wLCJMZWZ0IjowLjAsIlJpZ2h0IjowLjAsIkJvdHRvbSI6MC4wfSwiUGFkZGluZyI6eyIkaWQiOiIxMDUyIiwiVG9wIjowLjAsIkxlZnQiOjAuMCwiUmlnaHQiOjAuMCwiQm90dG9tIjowLjB9LCJCYWNrZ3JvdW5kIjp7IiRpZCI6IjEwNTMiLCJDb2xvciI6eyIkaWQiOiIxMDU0IiwiQSI6MjU1LCJSIjowLCJHIjowLCJCIjowfX0sIklzVmlzaWJsZSI6dHJ1ZSwiV2lkdGgiOjAuMCwiSGVpZ2h0IjowLjAsIkJvcmRlclN0eWxlIjp7IiRpZCI6IjEwNTUiLCJMaW5lQ29sb3IiOm51bGwsIkxpbmVXZWlnaHQiOjAuMCwiTGluZVR5cGUiOjAsIlBhcmVudFN0eWxlIjpudWxsfSwiUGFyZW50U3R5bGUiOm51bGx9LCJEYXRlU3R5bGUiOnsiJGlkIjoiMTA1NiIsIkZvbnRTZXR0aW5ncyI6eyIkaWQiOiIxMDU3IiwiRm9udFNpemUiOjEwLCJGb250TmFtZSI6IkNhbGlicmkiLCJJc0JvbGQiOmZhbHNlLCJJc0l0YWxpYyI6ZmFsc2UsIklzVW5kZXJsaW5lZCI6ZmFsc2UsIlBhcmVudFN0eWxlIjpudWxsfSwiQXV0b1NpemUiOjAsIkZvcmVncm91bmQiOnsiJGlkIjoiMTA1OCIsIkNvbG9yIjp7IiRpZCI6IjEwNTk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TA2MCIsIlRvcCI6MC4wLCJMZWZ0IjowLjAsIlJpZ2h0IjowLjAsIkJvdHRvbSI6MC4wfSwiUGFkZGluZyI6eyIkaWQiOiIxMDYxIiwiVG9wIjowLjAsIkxlZnQiOjAuMCwiUmlnaHQiOjAuMCwiQm90dG9tIjowLjB9LCJCYWNrZ3JvdW5kIjp7IiRpZCI6IjEwNjIiLCJDb2xvciI6eyIkaWQiOiIxMDYzIiwiQSI6MjU1LCJSIjoxNCwiRyI6NDAsIkIiOjY1fX0sIklzVmlzaWJsZSI6dHJ1ZSwiV2lkdGgiOjAuMCwiSGVpZ2h0IjowLjAsIkJvcmRlclN0eWxlIjp7IiRpZCI6IjEwNjQiLCJMaW5lQ29sb3IiOm51bGwsIkxpbmVXZWlnaHQiOjAuMCwiTGluZVR5cGUiOjAsIlBhcmVudFN0eWxlIjpudWxsfSwiUGFyZW50U3R5bGUiOm51bGx9LCJEYXRlRm9ybWF0Ijp7IiRpZCI6IjEwNj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2NiIsIkZvcm1hdCI6MCwiSXNWaXNpYmxlIjpmYWxzZSwiTGFzdEtub3duVmlzaWJpbGl0eVN0YXRlIjpmYWxzZX0sIklzVmlzaWJsZSI6ZmFsc2UsIlBhcmVudFN0eWxlIjpudWxsfSwiRGVmYXVsdFN3aW1sYW5lTWlsZXN0b25lU3R5bGUiOnsiJGlkIjoiMTA2NyIsIlRpdGxlUG9zaXRpb24iOiJMZWZ0IiwiRGF0ZVBvc2l0aW9uIjoiUmlnaHQiLCJTaGFwZVR5cGUiOjEsIlNoYXBlU2l6ZSI6MCwiU3BhY2luZyI6NSwiU2hhcGVTdHlsZSI6eyIkaWQiOiIxMDY4IiwiTWFyZ2luIjp7IiRpZCI6IjEwNjkiLCJUb3AiOjAuMCwiTGVmdCI6MC4wLCJSaWdodCI6MC4wLCJCb3R0b20iOjAuMH0sIlBhZGRpbmciOnsiJGlkIjoiMTA3MCIsIlRvcCI6MC4wLCJMZWZ0IjowLjAsIlJpZ2h0IjowLjAsIkJvdHRvbSI6MC4wfSwiQmFja2dyb3VuZCI6eyIkaWQiOiIxMDcxIiwiQ29sb3IiOnsiJGlkIjoiMTA3MiIsIkEiOjI1NSwiUiI6MjUsIkciOjEwNywiQiI6MzZ9fSwiSXNWaXNpYmxlIjp0cnVlLCJXaWR0aCI6MTIuMCwiSGVpZ2h0IjoxNC4wLCJCb3JkZXJTdHlsZSI6eyIkaWQiOiIxMDczIiwiTGluZUNvbG9yIjp7IiRpZCI6IjEwNzQiLCIkdHlwZSI6Ik5MUkUuQ29tbW9uLkRvbS5Tb2xpZENvbG9yQnJ1c2gsIE5MUkUuQ29tbW9uIiwiQ29sb3IiOnsiJGlkIjoiMTA3NSIsIkEiOjI1NSwiUiI6MjM0LCJHIjoyMiwiQiI6MzB9fSwiTGluZVdlaWdodCI6MC4wLCJMaW5lVHlwZSI6MCwiUGFyZW50U3R5bGUiOm51bGx9LCJQYXJlbnRTdHlsZSI6bnVsbH0sIlRpdGxlU3R5bGUiOnsiJGlkIjoiMTA3NiIsIkZvbnRTZXR0aW5ncyI6eyIkaWQiOiIxMDc3IiwiRm9udFNpemUiOjExLCJGb250TmFtZSI6IkNhbGlicmkiLCJJc0JvbGQiOmZhbHNlLCJJc0l0YWxpYyI6ZmFsc2UsIklzVW5kZXJsaW5lZCI6ZmFsc2UsIlBhcmVudFN0eWxlIjpudWxsfSwiQXV0b1NpemUiOjAsIkZvcmVncm91bmQiOnsiJGlkIjoiMTA3OCIsIkNvbG9yIjp7IiRpZCI6IjEwNzk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TA4MCIsIlRvcCI6MC4wLCJMZWZ0IjowLjAsIlJpZ2h0IjowLjAsIkJvdHRvbSI6MC4wfSwiUGFkZGluZyI6eyIkaWQiOiIxMDgxIiwiVG9wIjowLjAsIkxlZnQiOjAuMCwiUmlnaHQiOjAuMCwiQm90dG9tIjowLjB9LCJCYWNrZ3JvdW5kIjp7IiRpZCI6IjEwODIiLCJDb2xvciI6eyIkaWQiOiIxMDgzIiwiQSI6MjU1LCJSIjowLCJHIjowLCJCIjowfX0sIklzVmlzaWJsZSI6dHJ1ZSwiV2lkdGgiOjAuMCwiSGVpZ2h0IjowLjAsIkJvcmRlclN0eWxlIjp7IiRpZCI6IjEwODQiLCJMaW5lQ29sb3IiOm51bGwsIkxpbmVXZWlnaHQiOjAuMCwiTGluZVR5cGUiOjAsIlBhcmVudFN0eWxlIjpudWxsfSwiUGFyZW50U3R5bGUiOm51bGx9LCJEYXRlU3R5bGUiOnsiJGlkIjoiMTA4NSIsIkZvbnRTZXR0aW5ncyI6eyIkaWQiOiIxMDg2IiwiRm9udFNpemUiOjEwLCJGb250TmFtZSI6IkNhbGlicmkiLCJJc0JvbGQiOmZhbHNlLCJJc0l0YWxpYyI6ZmFsc2UsIklzVW5kZXJsaW5lZCI6ZmFsc2UsIlBhcmVudFN0eWxlIjpudWxsfSwiQXV0b1NpemUiOjAsIkZvcmVncm91bmQiOnsiJGlkIjoiMTA4NyIsIkNvbG9yIjp7IiRpZCI6IjEwODg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TA4OSIsIlRvcCI6MC4wLCJMZWZ0IjowLjAsIlJpZ2h0IjowLjAsIkJvdHRvbSI6MC4wfSwiUGFkZGluZyI6eyIkaWQiOiIxMDkwIiwiVG9wIjowLjAsIkxlZnQiOjAuMCwiUmlnaHQiOjAuMCwiQm90dG9tIjowLjB9LCJCYWNrZ3JvdW5kIjp7IiRpZCI6IjEwOTEiLCJDb2xvciI6eyIkaWQiOiIxMDkyIiwiQSI6MjU1LCJSIjoxNCwiRyI6NDAsIkIiOjY1fX0sIklzVmlzaWJsZSI6dHJ1ZSwiV2lkdGgiOjAuMCwiSGVpZ2h0IjowLjAsIkJvcmRlclN0eWxlIjp7IiRpZCI6IjEwOTMiLCJMaW5lQ29sb3IiOm51bGwsIkxpbmVXZWlnaHQiOjAuMCwiTGluZVR5cGUiOjAsIlBhcmVudFN0eWxlIjpudWxsfSwiUGFyZW50U3R5bGUiOm51bGx9LCJEYXRlRm9ybWF0Ijp7IiRpZCI6IjEwOT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5NSIsIkZvcm1hdCI6MCwiSXNWaXNpYmxlIjpmYWxzZSwiTGFzdEtub3duVmlzaWJpbGl0eVN0YXRlIjpmYWxzZX0sIklzVmlzaWJsZSI6dHJ1ZSwiUGFyZW50U3R5bGUiOm51bGx9LCJEZWZhdWx0U3dpbWxhbmVBY3Rpdml0eVN0eWxlIjp7IiRpZCI6IjEwOTYiLCJIZWFkZXJTdHlsZSI6eyIkaWQiOiIxMDk3IiwiVGV4dFN0eWxlIjp7IiRpZCI6IjEwOTgiLCJGb250U2V0dGluZ3MiOnsiJGlkIjoiMTA5OSIsIkZvbnRTaXplIjoxMSwiRm9udE5hbWUiOiJDYWxpYnJpIiwiSXNCb2xkIjpmYWxzZSwiSXNJdGFsaWMiOmZhbHNlLCJJc1VuZGVybGluZWQiOmZhbHNlLCJQYXJlbnRTdHlsZSI6bnVsbH0sIkF1dG9TaXplIjoyLCJGb3JlZ3JvdW5kIjp7IiRpZCI6IjExMDAiLCJDb2xvciI6eyIkaWQiOiIxMTAx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EwMiIsIlRvcCI6MC4wLCJMZWZ0IjowLjAsIlJpZ2h0IjowLjAsIkJvdHRvbSI6MC4wfSwiUGFkZGluZyI6eyIkaWQiOiIxMTAzIiwiVG9wIjowLjAsIkxlZnQiOjAuMCwiUmlnaHQiOjAuMCwiQm90dG9tIjowLjB9LCJCYWNrZ3JvdW5kIjp7IiRpZCI6IjExMDQiLCJDb2xvciI6eyIkaWQiOiIxMTA1IiwiQSI6MjU1LCJSIjowLCJHIjowLCJCIjowfX0sIklzVmlzaWJsZSI6dHJ1ZSwiV2lkdGgiOjAuMCwiSGVpZ2h0IjowLjAsIkJvcmRlclN0eWxlIjpudWxsLCJQYXJlbnRTdHlsZSI6bnVsbH0sIlJlY3RhbmdsZVN0eWxlIjp7IiRpZCI6IjExMDYiLCJNYXJnaW4iOnsiJGlkIjoiMTEwNyIsIlRvcCI6MC4wLCJMZWZ0IjowLjAsIlJpZ2h0IjowLjAsIkJvdHRvbSI6MC4wfSwiUGFkZGluZyI6eyIkaWQiOiIxMTA4IiwiVG9wIjowLjAsIkxlZnQiOjAuMCwiUmlnaHQiOjAuMCwiQm90dG9tIjowLjB9LCJCYWNrZ3JvdW5kIjp7IiRpZCI6IjExMDkiLCJDb2xvciI6eyIkaWQiOiIxMTEwIiwiQSI6NjMsIlIiOjI1LCJHIjoxMDcsIkIiOjM2fX0sIklzVmlzaWJsZSI6dHJ1ZSwiV2lkdGgiOjAuMCwiSGVpZ2h0IjowLjAsIkJvcmRlclN0eWxlIjp7IiRpZCI6IjExMTEiLCJMaW5lQ29sb3IiOnsiJGlkIjoiMTExMiIsIiR0eXBlIjoiTkxSRS5Db21tb24uRG9tLlNvbGlkQ29sb3JCcnVzaCwgTkxSRS5Db21tb24iLCJDb2xvciI6eyIkaWQiOiIxMTEzIiwiQSI6MjU1LCJSIjoyNTUsIkciOjI1NSwiQiI6MjU1fX0sIkxpbmVXZWlnaHQiOjAuMCwiTGluZVR5cGUiOjAsIlBhcmVudFN0eWxlIjpudWxsfSwiUGFyZW50U3R5bGUiOm51bGx9LCJNYXJnaW4iOnsiJGlkIjoiMTExNCIsIlRvcCI6MC4wLCJMZWZ0IjowLjAsIlJpZ2h0IjowLjAsIkJvdHRvbSI6MC4wfSwiUGFkZGluZyI6eyIkaWQiOiIxMTE1IiwiVG9wIjowLjAsIkxlZnQiOjAuMCwiUmlnaHQiOjAuMCwiQm90dG9tIjowLjB9LCJCYWNrZ3JvdW5kIjpudWxsLCJJc1Zpc2libGUiOnRydWUsIldpZHRoIjowLjAsIkhlaWdodCI6MC4wLCJCb3JkZXJTdHlsZSI6bnVsbCwiUGFyZW50U3R5bGUiOm51bGx9LCJCYWNrZ3JvdW5kU3R5bGUiOnsiJGlkIjoiMTExNiIsIk1hcmdpbiI6eyIkaWQiOiIxMTE3IiwiVG9wIjowLjAsIkxlZnQiOjAuMCwiUmlnaHQiOjAuMCwiQm90dG9tIjowLjB9LCJQYWRkaW5nIjp7IiRpZCI6IjExMTgiLCJUb3AiOjAuMCwiTGVmdCI6MC4wLCJSaWdodCI6MC4wLCJCb3R0b20iOjAuMH0sIkJhY2tncm91bmQiOnsiJGlkIjoiMTExOSIsIkNvbG9yIjp7IiRpZCI6IjExMjAiLCJBIjo1MSwiUiI6MjAwLCJHIjoyMDAsIkIiOjIwMH19LCJJc1Zpc2libGUiOnRydWUsIldpZHRoIjowLjAsIkhlaWdodCI6MC4wLCJCb3JkZXJTdHlsZSI6eyIkaWQiOiIxMTIxIiwiTGluZUNvbG9yIjp7IiRpZCI6IjExMjIiLCIkdHlwZSI6Ik5MUkUuQ29tbW9uLkRvbS5Tb2xpZENvbG9yQnJ1c2gsIE5MUkUuQ29tbW9uIiwiQ29sb3IiOnsiJGlkIjoiMTEyMyIsIkEiOjI1NSwiUiI6MjM0LCJHIjoyMiwiQiI6MzB9fSwiTGluZVdlaWdodCI6MC4wLCJMaW5lVHlwZSI6MCwiUGFyZW50U3R5bGUiOm51bGx9LCJQYXJlbnRTdHlsZSI6bnVsbH0sIk1hcmdpbiI6eyIkaWQiOiIxMTI0IiwiVG9wIjowLjAsIkxlZnQiOjAuMCwiUmlnaHQiOjAuMCwiQm90dG9tIjowLjB9LCJQYWRkaW5nIjp7IiRpZCI6IjExMjUiLCJUb3AiOjAuMCwiTGVmdCI6MC4wLCJSaWdodCI6MC4wLCJCb3R0b20iOjAuMH0sIklzVmlzaWJsZSI6dHJ1ZSwiV2lkdGgiOjAuMCwiSGVpZ2h0IjowLjAsIkJvcmRlclN0eWxlIjp7IiRpZCI6IjExMjYiLCJMaW5lQ29sb3IiOm51bGwsIkxpbmVXZWlnaHQiOjAuMCwiTGluZVR5cGUiOjAsIlBhcmVudFN0eWxlIjpudWxsfSwiUGFyZW50U3R5bGUiOm51bGx9LCJNYXJnaW4iOnsiJGlkIjoiMTEyNyIsIlRvcCI6MC4wLCJMZWZ0IjowLjAsIlJpZ2h0IjowLjAsIkJvdHRvbSI6MC4wfSwiUGFkZGluZyI6eyIkaWQiOiIxMTI4IiwiVG9wIjowLjAsIkxlZnQiOjAuMCwiUmlnaHQiOjAuMCwiQm90dG9tIjowLjB9LCJJc1Zpc2libGUiOnRydWUsIldpZHRoIjowLjAsIkhlaWdodCI6MC4wLCJCb3JkZXJTdHlsZSI6eyIkaWQiOiIxMTI5IiwiTGluZUNvbG9yIjpudWxsLCJMaW5lV2VpZ2h0IjowLjAsIkxpbmVUeXBlIjowLCJQYXJlbnRTdHlsZSI6bnVsbH0sIlBhcmVudFN0eWxlIjpudWxsfX0seyIkaWQiOiIxMTMwIiwiX2FjdGl2aXRpZXMiOlt7IiRpZCI6IjExMzEiLCJfcm93cyI6W10sIkluZGV4IjoxNSwiSWQiOiIzZjczZmY5NC1lZWEzLTQ1YWQtYTI2OS04NzQwMWQzYzk3ZWYiLCJIZWFkZXJUZXh0IjpudWxsLCJJc0RlZmF1bHQiOnRydWUsIlN0eWxlIjp7IiRpZCI6IjExMzIiLCJIZWFkZXJTdHlsZSI6eyIkaWQiOiIxMTMzIiwiVGV4dFN0eWxlIjp7IiRpZCI6IjExMzQiLCJGb250U2V0dGluZ3MiOnsiJGlkIjoiMTEzNSIsIkZvbnRTaXplIjoxMSwiRm9udE5hbWUiOiJDYWxpYnJpIiwiSXNCb2xkIjpmYWxzZSwiSXNJdGFsaWMiOmZhbHNlLCJJc1VuZGVybGluZWQiOmZhbHNlLCJQYXJlbnRTdHlsZSI6bnVsbH0sIkF1dG9TaXplIjoyLCJGb3JlZ3JvdW5kIjp7IiRpZCI6IjExMzYiLCJDb2xvciI6eyIkaWQiOiIxMTM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EzOCIsIlRvcCI6MC4wLCJMZWZ0IjowLjAsIlJpZ2h0IjowLjAsIkJvdHRvbSI6MC4wfSwiUGFkZGluZyI6eyIkaWQiOiIxMTM5IiwiVG9wIjowLjAsIkxlZnQiOjAuMCwiUmlnaHQiOjAuMCwiQm90dG9tIjowLjB9LCJCYWNrZ3JvdW5kIjp7IiRpZCI6IjExNDAiLCJDb2xvciI6eyIkaWQiOiIxMTQxIiwiQSI6MjU1LCJSIjowLCJHIjowLCJCIjowfX0sIklzVmlzaWJsZSI6dHJ1ZSwiV2lkdGgiOjAuMCwiSGVpZ2h0IjowLjAsIkJvcmRlclN0eWxlIjpudWxsLCJQYXJlbnRTdHlsZSI6bnVsbH0sIlJlY3RhbmdsZVN0eWxlIjp7IiRpZCI6IjExNDIiLCJNYXJnaW4iOnsiJGlkIjoiMTE0MyIsIlRvcCI6MC4wLCJMZWZ0IjowLjAsIlJpZ2h0IjowLjAsIkJvdHRvbSI6MC4wfSwiUGFkZGluZyI6eyIkaWQiOiIxMTQ0IiwiVG9wIjowLjAsIkxlZnQiOjAuMCwiUmlnaHQiOjAuMCwiQm90dG9tIjowLjB9LCJCYWNrZ3JvdW5kIjp7IiRpZCI6IjExNDUiLCJDb2xvciI6eyIkaWQiOiIxMTQ2IiwiQSI6MTI3LCJSIjoxNSwiRyI6MTU4LCJCIjoyMTN9fSwiSXNWaXNpYmxlIjp0cnVlLCJXaWR0aCI6MC4wLCJIZWlnaHQiOjAuMCwiQm9yZGVyU3R5bGUiOnsiJGlkIjoiMTE0NyIsIkxpbmVDb2xvciI6eyIkaWQiOiIxMTQ4IiwiJHR5cGUiOiJOTFJFLkNvbW1vbi5Eb20uU29saWRDb2xvckJydXNoLCBOTFJFLkNvbW1vbiIsIkNvbG9yIjp7IiRpZCI6IjExNDkiLCJBIjoyNTUsIlIiOjI1NSwiRyI6MCwiQiI6MH19LCJMaW5lV2VpZ2h0IjowLjAsIkxpbmVUeXBlIjowLCJQYXJlbnRTdHlsZSI6bnVsbH0sIlBhcmVudFN0eWxlIjpudWxsfSwiTWFyZ2luIjp7IiRpZCI6IjExNTAiLCJUb3AiOjAuMCwiTGVmdCI6MC4wLCJSaWdodCI6MC4wLCJCb3R0b20iOjAuMH0sIlBhZGRpbmciOnsiJGlkIjoiMTE1MSIsIlRvcCI6MC4wLCJMZWZ0IjowLjAsIlJpZ2h0IjowLjAsIkJvdHRvbSI6MC4wfSwiQmFja2dyb3VuZCI6bnVsbCwiSXNWaXNpYmxlIjp0cnVlLCJXaWR0aCI6MC4wLCJIZWlnaHQiOjAuMCwiQm9yZGVyU3R5bGUiOm51bGwsIlBhcmVudFN0eWxlIjpudWxsfSwiQmFja2dyb3VuZFN0eWxlIjp7IiRpZCI6IjExNTIiLCJNYXJnaW4iOnsiJGlkIjoiMTE1MyIsIlRvcCI6MC4wLCJMZWZ0IjowLjAsIlJpZ2h0IjowLjAsIkJvdHRvbSI6MC4wfSwiUGFkZGluZyI6eyIkaWQiOiIxMTU0IiwiVG9wIjowLjAsIkxlZnQiOjAuMCwiUmlnaHQiOjAuMCwiQm90dG9tIjowLjB9LCJCYWNrZ3JvdW5kIjp7IiRpZCI6IjExNTUiLCJDb2xvciI6eyIkaWQiOiIxMTU2IiwiQSI6NTEsIlIiOjIwMCwiRyI6MjAwLCJCIjoyMDB9fSwiSXNWaXNpYmxlIjp0cnVlLCJXaWR0aCI6MC4wLCJIZWlnaHQiOjAuMCwiQm9yZGVyU3R5bGUiOnsiJGlkIjoiMTE1NyIsIkxpbmVDb2xvciI6eyIkaWQiOiIxMTU4IiwiJHR5cGUiOiJOTFJFLkNvbW1vbi5Eb20uU29saWRDb2xvckJydXNoLCBOTFJFLkNvbW1vbiIsIkNvbG9yIjp7IiRpZCI6IjExNTkiLCJBIjoyNTUsIlIiOjIzNCwiRyI6MjIsIkIiOjMwfX0sIkxpbmVXZWlnaHQiOjAuMCwiTGluZVR5cGUiOjAsIlBhcmVudFN0eWxlIjpudWxsfSwiUGFyZW50U3R5bGUiOm51bGx9LCJNYXJnaW4iOnsiJGlkIjoiMTE2MCIsIlRvcCI6MC4wLCJMZWZ0IjowLjAsIlJpZ2h0IjowLjAsIkJvdHRvbSI6MC4wfSwiUGFkZGluZyI6eyIkaWQiOiIxMTYxIiwiVG9wIjowLjAsIkxlZnQiOjAuMCwiUmlnaHQiOjAuMCwiQm90dG9tIjowLjB9LCJJc1Zpc2libGUiOnRydWUsIldpZHRoIjowLjAsIkhlaWdodCI6MC4wLCJCb3JkZXJTdHlsZSI6eyIkaWQiOiIxMTYyIiwiTGluZUNvbG9yIjpudWxsLCJMaW5lV2VpZ2h0IjowLjAsIkxpbmVUeXBlIjowLCJQYXJlbnRTdHlsZSI6bnVsbH0sIlBhcmVudFN0eWxlIjpudWxsfX0seyIkaWQiOiIxMTYzIiwiX3Jvd3MiOlt7IiRpZCI6IjExNjQiLCJfdGFza3MiOlt7IiRpZCI6IjExNjUiLCJfYXR0YWNoZWRNaWxlc3RvbmVzIjpbXSwiVGFza0RlZmluaXRpb24iOnsiJGlkIjoiMTE2NiIsIkdyb3VwTmFtZSI6bnVsbCwiU3RhcnREYXRlIjoiMjAyNi0wNC0xMFQwMDowMDowMCIsIkVuZERhdGUiOiIyMDI2LTA0LTE1VDIzOjU5OjAwIiwiUGVyY2VudGFnZUNvbXBsZXRlIjowLjAsIlN0eWxlIjp7IiRpZCI6IjExNjciLCJTaGFwZSI6MSwiU2hhcGVUaGlja25lc3MiOjAsIkR1cmF0aW9uRm9ybWF0IjowLCJJbmNsdWRlTm9uV29ya2luZ0RheXNJbkR1cmF0aW9uIjpmYWxzZSwiUGVyY2VudGFnZUNvbXBsZXRlU3R5bGUiOnsiJGlkIjoiMTE2OCIsIkZvbnRTZXR0aW5ncyI6eyIkaWQiOiIxMTY5IiwiRm9udFNpemUiOjEwLCJGb250TmFtZSI6IkNhbGlicmkiLCJJc0JvbGQiOmZhbHNlLCJJc0l0YWxpYyI6ZmFsc2UsIklzVW5kZXJsaW5lZCI6ZmFsc2UsIlBhcmVudFN0eWxlIjpudWxsfSwiQXV0b1NpemUiOjAsIkZvcmVncm91bmQiOnsiJGlkIjoiMTE3MCIsIkNvbG9yIjp7IiRpZCI6IjExNzE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E3MiIsIlRvcCI6MC4wLCJMZWZ0IjowLjAsIlJpZ2h0IjowLjAsIkJvdHRvbSI6MC4wfSwiUGFkZGluZyI6eyIkaWQiOiIxMTczIiwiVG9wIjowLjAsIkxlZnQiOjAuMCwiUmlnaHQiOjAuMCwiQm90dG9tIjowLjB9LCJCYWNrZ3JvdW5kIjp7IiRpZCI6IjExNzQiLCJDb2xvciI6eyIkaWQiOiIxMTc1IiwiQSI6ODksIlIiOjAsIkciOjAsIkIiOjB9fSwiSXNWaXNpYmxlIjp0cnVlLCJXaWR0aCI6MC4wLCJIZWlnaHQiOjAuMCwiQm9yZGVyU3R5bGUiOnsiJGlkIjoiMTE3NiIsIkxpbmVDb2xvciI6bnVsbCwiTGluZVdlaWdodCI6MC4wLCJMaW5lVHlwZSI6MCwiUGFyZW50U3R5bGUiOm51bGx9LCJQYXJlbnRTdHlsZSI6bnVsbH0sIkR1cmF0aW9uU3R5bGUiOnsiJGlkIjoiMTE3NyIsIkZvbnRTZXR0aW5ncyI6eyIkaWQiOiIxMTc4IiwiRm9udFNpemUiOjEwLCJGb250TmFtZSI6IkNhbGlicmkiLCJJc0JvbGQiOmZhbHNlLCJJc0l0YWxpYyI6ZmFsc2UsIklzVW5kZXJsaW5lZCI6ZmFsc2UsIlBhcmVudFN0eWxlIjpudWxsfSwiQXV0b1NpemUiOjAsIkZvcmVncm91bmQiOnsiJGlkIjoiMTE3OSIsIkNvbG9yIjp7IiRpZCI6IjExODA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MTgxIiwiVG9wIjowLjAsIkxlZnQiOjAuMCwiUmlnaHQiOjAuMCwiQm90dG9tIjowLjB9LCJQYWRkaW5nIjp7IiRpZCI6IjExODIiLCJUb3AiOjAuMCwiTGVmdCI6MC4wLCJSaWdodCI6MC4wLCJCb3R0b20iOjAuMH0sIkJhY2tncm91bmQiOnsiJGlkIjoiMTE4MyIsIkNvbG9yIjp7IiRpZCI6IjExODQiLCJBIjoyNTUsIlIiOjIzNywiRyI6MTI1LCJCIjo0OX19LCJJc1Zpc2libGUiOnRydWUsIldpZHRoIjowLjAsIkhlaWdodCI6MC4wLCJCb3JkZXJTdHlsZSI6eyIkaWQiOiIxMTg1IiwiTGluZUNvbG9yIjpudWxsLCJMaW5lV2VpZ2h0IjowLjAsIkxpbmVUeXBlIjowLCJQYXJlbnRTdHlsZSI6bnVsbH0sIlBhcmVudFN0eWxlIjpudWxsfSwiSG9yaXpvbnRhbENvbm5lY3RvclN0eWxlIjp7IiRpZCI6IjExODYiLCJMaW5lQ29sb3IiOnsiJGlkIjoiMTE4NyIsIiR0eXBlIjoiTkxSRS5Db21tb24uRG9tLlNvbGlkQ29sb3JCcnVzaCwgTkxSRS5Db21tb24iLCJDb2xvciI6eyIkaWQiOiIxMTg4IiwiQSI6MjU1LCJSIjowLCJHIjowLCJCIjowfX0sIkxpbmVXZWlnaHQiOjAuMCwiTGluZVR5cGUiOjAsIlBhcmVudFN0eWxlIjpudWxsfSwiVmVydGljYWxDb25uZWN0b3JTdHlsZSI6eyIkaWQiOiIxMTg5IiwiTGluZUNvbG9yIjp7IiRpZCI6IjExOTAiLCIkdHlwZSI6Ik5MUkUuQ29tbW9uLkRvbS5Tb2xpZENvbG9yQnJ1c2gsIE5MUkUuQ29tbW9uIiwiQ29sb3IiOnsiJGlkIjoiMTE5M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kJhc2VsaW5lU3R5bGUiOnsiJGlkIjoiMTE5MiIsIlNoYXBlU3R5bGUiOnsiJGlkIjoiMTE5MyIsIk1hcmdpbiI6eyIkaWQiOiIxMTk0IiwiVG9wIjowLjAsIkxlZnQiOjAuMCwiUmlnaHQiOjAuMCwiQm90dG9tIjowLjB9LCJQYWRkaW5nIjp7IiRpZCI6IjExOTUiLCJUb3AiOjAuMCwiTGVmdCI6MC4wLCJSaWdodCI6MC4wLCJCb3R0b20iOjAuMH0sIkJhY2tncm91bmQiOnsiJGlkIjoiMTE5NiIsIkNvbG9yIjp7IiRpZCI6IjExOTciLCJBIjoxNTMsIlIiOjAsIkciOjAsIkIiOjB9fSwiSXNWaXNpYmxlIjp0cnVlLCJXaWR0aCI6MC4wLCJIZWlnaHQiOjAuMCwiQm9yZGVyU3R5bGUiOm51bGwsIlBhcmVudFN0eWxlIjpudWxsfSwiTWFyZ2luIjp7IiRpZCI6IjExOTgiLCJUb3AiOjAuMCwiTGVmdCI6MC4wLCJSaWdodCI6MC4wLCJCb3R0b20iOjAuMH0sIlBhZGRpbmciOnsiJGlkIjoiMTE5OSIsIlRvcCI6MC4wLCJMZWZ0IjowLjAsIlJpZ2h0IjowLjAsIkJvdHRvbSI6MC4wfSwiQmFja2dyb3VuZCI6bnVsbCwiSXNWaXNpYmxlIjp0cnVlLCJXaWR0aCI6MC4wLCJIZWlnaHQiOjAuMCwiQm9yZGVyU3R5bGUiOm51bGwsIlBhcmVudFN0eWxlIjpudWxsfSwiU2hhcGVTdHlsZSI6eyIkaWQiOiIxMjAwIiwiTWFyZ2luIjp7IiRpZCI6IjEyMDEiLCJUb3AiOjAuMCwiTGVmdCI6NC4wLCJSaWdodCI6NC4wLCJCb3R0b20iOjAuMH0sIlBhZGRpbmciOnsiJGlkIjoiMTIwMiIsIlRvcCI6MC4wLCJMZWZ0IjowLjAsIlJpZ2h0IjowLjAsIkJvdHRvbSI6MC4wfSwiQmFja2dyb3VuZCI6eyIkaWQiOiIxMjAzIiwiQ29sb3IiOnsiJGlkIjoiMTIwNCIsIkEiOjI1NSwiUiI6NzAsIkciOjEzMCwiQiI6MTgwfX0sIklzVmlzaWJsZSI6dHJ1ZSwiV2lkdGgiOjAuMCwiSGVpZ2h0IjoxMC4wLCJCb3JkZXJTdHlsZSI6eyIkaWQiOiIxMjA1IiwiTGluZUNvbG9yIjp7IiRpZCI6IjEyMDYiLCIkdHlwZSI6Ik5MUkUuQ29tbW9uLkRvbS5Tb2xpZENvbG9yQnJ1c2gsIE5MUkUuQ29tbW9uIiwiQ29sb3IiOnsiJGlkIjoiMTIwNyIsIkEiOjI1NSwiUiI6MjM0LCJHIjoyMiwiQiI6MzB9fSwiTGluZVdlaWdodCI6MC4wLCJMaW5lVHlwZSI6MCwiUGFyZW50U3R5bGUiOm51bGx9LCJQYXJlbnRTdHlsZSI6bnVsbH0sIlRpdGxlU3R5bGUiOnsiJGlkIjoiMTIwOCIsIkZvbnRTZXR0aW5ncyI6eyIkaWQiOiIxMjA5IiwiRm9udFNpemUiOjExLCJGb250TmFtZSI6IkNhbGlicmkiLCJJc0JvbGQiOmZhbHNlLCJJc0l0YWxpYyI6ZmFsc2UsIklzVW5kZXJsaW5lZCI6ZmFsc2UsIlBhcmVudFN0eWxlIjpudWxsfSwiQXV0b1NpemUiOjAsIkZvcmVncm91bmQiOnsiJGlkIjoiMTIxMCIsIkNvbG9yIjp7IiRpZCI6IjEyMTE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IxMiIsIlRvcCI6MC4wLCJMZWZ0IjowLjAsIlJpZ2h0IjowLjAsIkJvdHRvbSI6MC4wfSwiUGFkZGluZyI6eyIkaWQiOiIxMjEzIiwiVG9wIjowLjAsIkxlZnQiOjAuMCwiUmlnaHQiOjAuMCwiQm90dG9tIjowLjB9LCJCYWNrZ3JvdW5kIjp7IiRpZCI6IjEyMTQiLCJDb2xvciI6eyIkaWQiOiIxMjE1IiwiQSI6MCwiUiI6MjU1LCJHIjoyNTUsIkIiOjI1NX19LCJJc1Zpc2libGUiOnRydWUsIldpZHRoIjowLjAsIkhlaWdodCI6MC4wLCJCb3JkZXJTdHlsZSI6eyIkaWQiOiIxMjE2IiwiTGluZUNvbG9yIjpudWxsLCJMaW5lV2VpZ2h0IjowLjAsIkxpbmVUeXBlIjowLCJQYXJlbnRTdHlsZSI6bnVsbH0sIlBhcmVudFN0eWxlIjpudWxsfSwiRGF0ZVN0eWxlIjp7IiRpZCI6IjEyMTciLCJGb250U2V0dGluZ3MiOnsiJGlkIjoiMTIxOCIsIkZvbnRTaXplIjoxMCwiRm9udE5hbWUiOiJDYWxpYnJpIiwiSXNCb2xkIjpmYWxzZSwiSXNJdGFsaWMiOmZhbHNlLCJJc1VuZGVybGluZWQiOmZhbHNlLCJQYXJlbnRTdHlsZSI6bnVsbH0sIkF1dG9TaXplIjowLCJGb3JlZ3JvdW5kIjp7IiRpZCI6IjEyMTkiLCJDb2xvciI6eyIkaWQiOiIxMjIwIiwiQSI6MjU1LCJSIjoxNTksIkciOjIxNiwiQiI6MjM4fX0sIk1heFdpZHRoIjoyMDAuMCwiTWF4SGVpZ2h0IjoiSW5maW5pdHkiLCJTbWFydEZvcmVncm91bmRJc0FjdGl2ZSI6ZmFsc2UsIkhvcml6b250YWxBbGlnbm1lbnQiOjIsIlZlcnRpY2FsQWxpZ25tZW50IjoxLCJTbWFydEZvcmVncm91bmQiOm51bGwsIkJhY2tncm91bmRGaWxsVHlwZSI6MCwiTWFyZ2luIjp7IiRpZCI6IjEyMjEiLCJUb3AiOjAuMCwiTGVmdCI6MC4wLCJSaWdodCI6MC4wLCJCb3R0b20iOjAuMH0sIlBhZGRpbmciOnsiJGlkIjoiMTIyMiIsIlRvcCI6MC4wLCJMZWZ0IjowLjAsIlJpZ2h0IjowLjAsIkJvdHRvbSI6MC4wfSwiQmFja2dyb3VuZCI6eyIkaWQiOiIxMjIzIiwiQ29sb3IiOnsiJGlkIjoiMTIyNCIsIkEiOjAsIlIiOjI1NSwiRyI6MjU1LCJCIjoyNTV9fSwiSXNWaXNpYmxlIjp0cnVlLCJXaWR0aCI6MC4wLCJIZWlnaHQiOjAuMCwiQm9yZGVyU3R5bGUiOnsiJGlkIjoiMTIyNSIsIkxpbmVDb2xvciI6bnVsbCwiTGluZVdlaWdodCI6MC4wLCJMaW5lVHlwZSI6MCwiUGFyZW50U3R5bGUiOm51bGx9LCJQYXJlbnRTdHlsZSI6bnVsbH0sIkRhdGVGb3JtYXQiOnsiJGlkIjoiMTIy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jI3IiwiRm9ybWF0IjowLCJJc1Zpc2libGUiOmZhbHNlLCJMYXN0S25vd25WaXNpYmlsaXR5U3RhdGUiOmZhbHNlfSwiSXNWaXNpYmxlIjp0cnVlLCJQYXJlbnRTdHlsZSI6bnVsbH0sIkluZGV4IjoxNiwiU21hcnREdXJhdGlvbkFjdGl2YXRlZCI6ZmFsc2UsIkRhdGVGb3JtYXQiOnsiJHJlZiI6IjEyMjYifSwiV2Vla051bWJlcmluZyI6eyIkaWQiOiIxMjI4IiwiRm9ybWF0IjowLCJJc1Zpc2libGUiOmZhbHNlLCJMYXN0S25vd25WaXNpYmlsaXR5U3RhdGUiOmZhbHNlfSwiQmFzZWxpbmVEYXRhIjp7IiRpZCI6IjEyMjkiLCJTdGFydERhdGUiOiIyMDI2LTA0LTEwVDAwOjAwOjAwIiwiRW5kRGF0ZSI6IjIwMjYtMDQtMTVUMjM6NTk6MDAifSwiSWQiOiIwZGU1ZTZhMi0yZjMwLTQ1NjMtYjZjOS04YjI5YjFhMTFmNzEiLCJJbXBvcnRJZCI6bnVsbCwiVGl0bGUiOiJQb3VyIGNvbmNyZXRlIGZvdW5kYXRpb24iLCJOb3RlIjpudWxsLCJIeXBlcmxpbmsiOnsiJGlkIjoiMTIzMCIsIkFkZHJlc3MiOiIiLCJTdWJBZGRyZXNzIjoiIn0sIklzQ2hhbmdlZCI6ZmFsc2UsIklzTmV3IjpmYWxzZX19XSwiX21pbGVzdG9uZXMiOltdLCJJZCI6IjAwMDAwMDAwLTAwMDAtMDAwMC0wMDAwLTAwMDAwMDAwMDAwMCIsIklzU2luZ2xlSXRlbVJvdyI6dHJ1ZX1dLCJJbmRleCI6MTYsIklkIjoiMzUwMjcwNTAtOWI2Ni00YmE5LTg2YTMtMmM3NmE4Y2YzZDU1IiwiSGVhZGVyVGV4dCI6IlByZXBhcmF0aW9uIiwiSXNEZWZhdWx0IjpmYWxzZSwiU3R5bGUiOnsiJGlkIjoiMTIzMSIsIkhlYWRlclN0eWxlIjp7IiRpZCI6IjEyMzIiLCJUZXh0U3R5bGUiOnsiJGlkIjoiMTIzMyIsIkZvbnRTZXR0aW5ncyI6eyIkaWQiOiIxMjM0IiwiRm9udFNpemUiOjExLCJGb250TmFtZSI6IkNhbGlicmkiLCJJc0JvbGQiOmZhbHNlLCJJc0l0YWxpYyI6ZmFsc2UsIklzVW5kZXJsaW5lZCI6ZmFsc2UsIlBhcmVudFN0eWxlIjpudWxsfSwiQXV0b1NpemUiOjIsIkZvcmVncm91bmQiOnsiJGlkIjoiMTIzNSIsIkNvbG9yIjp7IiRpZCI6IjEyMzYiLCJBIjoyNTUsIlIiOjI1NSwiRyI6MjA0LCJCIjowfX0sIk1heFdpZHRoIjo2NC41Mzg5MjIxNTU2ODY5NDcsIk1heEhlaWdodCI6IkluZmluaXR5IiwiU21hcnRGb3JlZ3JvdW5kSXNBY3RpdmUiOmZhbHNlLCJIb3Jpem9udGFsQWxpZ25tZW50IjowLCJWZXJ0aWNhbEFsaWdubWVudCI6MCwiU21hcnRGb3JlZ3JvdW5kIjpudWxsLCJCYWNrZ3JvdW5kRmlsbFR5cGUiOjAsIk1hcmdpbiI6eyIkaWQiOiIxMjM3IiwiVG9wIjowLjAsIkxlZnQiOjAuMCwiUmlnaHQiOjAuMCwiQm90dG9tIjowLjB9LCJQYWRkaW5nIjp7IiRpZCI6IjEyMzgiLCJUb3AiOjAuMCwiTGVmdCI6MC4wLCJSaWdodCI6MC4wLCJCb3R0b20iOjAuMH0sIkJhY2tncm91bmQiOnsiJGlkIjoiMTIzOSIsIkNvbG9yIjp7IiRpZCI6IjEyNDAiLCJBIjoyNTUsIlIiOjAsIkciOjAsIkIiOjB9fSwiSXNWaXNpYmxlIjp0cnVlLCJXaWR0aCI6MC4wLCJIZWlnaHQiOjAuMCwiQm9yZGVyU3R5bGUiOm51bGwsIlBhcmVudFN0eWxlIjpudWxsfSwiUmVjdGFuZ2xlU3R5bGUiOnsiJGlkIjoiMTI0MSIsIk1hcmdpbiI6eyIkaWQiOiIxMjQyIiwiVG9wIjowLjAsIkxlZnQiOjAuMCwiUmlnaHQiOjAuMCwiQm90dG9tIjowLjB9LCJQYWRkaW5nIjp7IiRpZCI6IjEyNDMiLCJUb3AiOjAuMCwiTGVmdCI6MC4wLCJSaWdodCI6MC4wLCJCb3R0b20iOjAuMH0sIkJhY2tncm91bmQiOnsiJGlkIjoiMTI0NCIsIkNvbG9yIjp7IiRpZCI6IjEyNDUiLCJBIjo2MywiUiI6MTY4LCJHIjoxNjgsIkIiOjE2OH19LCJJc1Zpc2libGUiOnRydWUsIldpZHRoIjowLjAsIkhlaWdodCI6MC4wLCJCb3JkZXJTdHlsZSI6eyIkaWQiOiIxMjQ2IiwiTGluZUNvbG9yIjp7IiRpZCI6IjEyNDciLCIkdHlwZSI6Ik5MUkUuQ29tbW9uLkRvbS5Tb2xpZENvbG9yQnJ1c2gsIE5MUkUuQ29tbW9uIiwiQ29sb3IiOnsiJGlkIjoiMTI0OCIsIkEiOjI1NSwiUiI6MjU1LCJHIjowLCJCIjowfX0sIkxpbmVXZWlnaHQiOjAuMCwiTGluZVR5cGUiOjAsIlBhcmVudFN0eWxlIjpudWxsfSwiUGFyZW50U3R5bGUiOm51bGx9LCJNYXJnaW4iOnsiJGlkIjoiMTI0OSIsIlRvcCI6MC4wLCJMZWZ0IjowLjAsIlJpZ2h0IjowLjAsIkJvdHRvbSI6MC4wfSwiUGFkZGluZyI6eyIkaWQiOiIxMjUwIiwiVG9wIjowLjAsIkxlZnQiOjAuMCwiUmlnaHQiOjAuMCwiQm90dG9tIjowLjB9LCJCYWNrZ3JvdW5kIjpudWxsLCJJc1Zpc2libGUiOnRydWUsIldpZHRoIjowLjAsIkhlaWdodCI6MC4wLCJCb3JkZXJTdHlsZSI6bnVsbCwiUGFyZW50U3R5bGUiOm51bGx9LCJCYWNrZ3JvdW5kU3R5bGUiOnsiJGlkIjoiMTI1MSIsIk1hcmdpbiI6eyIkaWQiOiIxMjUyIiwiVG9wIjowLjAsIkxlZnQiOjAuMCwiUmlnaHQiOjAuMCwiQm90dG9tIjowLjB9LCJQYWRkaW5nIjp7IiRpZCI6IjEyNTMiLCJUb3AiOjAuMCwiTGVmdCI6MC4wLCJSaWdodCI6MC4wLCJCb3R0b20iOjAuMH0sIkJhY2tncm91bmQiOnsiJGlkIjoiMTI1NCIsIkNvbG9yIjp7IiRpZCI6IjEyNTUiLCJBIjo1MSwiUiI6MjAwLCJHIjoyMDAsIkIiOjIwMH19LCJJc1Zpc2libGUiOnRydWUsIldpZHRoIjowLjAsIkhlaWdodCI6MC4wLCJCb3JkZXJTdHlsZSI6eyIkaWQiOiIxMjU2IiwiTGluZUNvbG9yIjp7IiRpZCI6IjEyNTciLCIkdHlwZSI6Ik5MUkUuQ29tbW9uLkRvbS5Tb2xpZENvbG9yQnJ1c2gsIE5MUkUuQ29tbW9uIiwiQ29sb3IiOnsiJGlkIjoiMTI1OCIsIkEiOjI1NSwiUiI6MjM0LCJHIjoyMiwiQiI6MzB9fSwiTGluZVdlaWdodCI6MC4wLCJMaW5lVHlwZSI6MCwiUGFyZW50U3R5bGUiOm51bGx9LCJQYXJlbnRTdHlsZSI6bnVsbH0sIk1hcmdpbiI6eyIkaWQiOiIxMjU5IiwiVG9wIjowLjAsIkxlZnQiOjAuMCwiUmlnaHQiOjAuMCwiQm90dG9tIjowLjB9LCJQYWRkaW5nIjp7IiRpZCI6IjEyNjAiLCJUb3AiOjAuMCwiTGVmdCI6MC4wLCJSaWdodCI6MC4wLCJCb3R0b20iOjAuMH0sIklzVmlzaWJsZSI6dHJ1ZSwiV2lkdGgiOjAuMCwiSGVpZ2h0IjowLjAsIkJvcmRlclN0eWxlIjp7IiRpZCI6IjEyNjEiLCJMaW5lQ29sb3IiOm51bGwsIkxpbmVXZWlnaHQiOjAuMCwiTGluZVR5cGUiOjAsIlBhcmVudFN0eWxlIjpudWxsfSwiUGFyZW50U3R5bGUiOm51bGx9fSx7IiRpZCI6IjEyNjIiLCJfcm93cyI6W3siJGlkIjoiMTI2MyIsIl90YXNrcyI6W3siJGlkIjoiMTI2NCIsIl9hdHRhY2hlZE1pbGVzdG9uZXMiOltdLCJUYXNrRGVmaW5pdGlvbiI6eyIkaWQiOiIxMjY1IiwiR3JvdXBOYW1lIjpudWxsLCJTdGFydERhdGUiOiIyMDI2LTA0LTE2VDAwOjAwOjAwWiIsIkVuZERhdGUiOiIyMDI2LTA0LTI3VDIzOjU5OjAwWiIsIlBlcmNlbnRhZ2VDb21wbGV0ZSI6MC4wLCJTdHlsZSI6eyIkaWQiOiIxMjY2IiwiU2hhcGUiOjEsIlNoYXBlVGhpY2tuZXNzIjowLCJEdXJhdGlvbkZvcm1hdCI6MCwiSW5jbHVkZU5vbldvcmtpbmdEYXlzSW5EdXJhdGlvbiI6ZmFsc2UsIlBlcmNlbnRhZ2VDb21wbGV0ZVN0eWxlIjp7IiRpZCI6IjEyNjciLCJGb250U2V0dGluZ3MiOnsiJGlkIjoiMTI2OCIsIkZvbnRTaXplIjoxMCwiRm9udE5hbWUiOiJDYWxpYnJpIiwiSXNCb2xkIjpmYWxzZSwiSXNJdGFsaWMiOmZhbHNlLCJJc1VuZGVybGluZWQiOmZhbHNlLCJQYXJlbnRTdHlsZSI6bnVsbH0sIkF1dG9TaXplIjowLCJGb3JlZ3JvdW5kIjp7IiRpZCI6IjEyNjkiLCJDb2xvciI6eyIkaWQiOiIxMjcw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EyNzEiLCJUb3AiOjAuMCwiTGVmdCI6MC4wLCJSaWdodCI6MC4wLCJCb3R0b20iOjAuMH0sIlBhZGRpbmciOnsiJGlkIjoiMTI3MiIsIlRvcCI6MC4wLCJMZWZ0IjowLjAsIlJpZ2h0IjowLjAsIkJvdHRvbSI6MC4wfSwiQmFja2dyb3VuZCI6eyIkaWQiOiIxMjczIiwiQ29sb3IiOnsiJGlkIjoiMTI3NCIsIkEiOjg5LCJSIjowLCJHIjowLCJCIjowfX0sIklzVmlzaWJsZSI6dHJ1ZSwiV2lkdGgiOjAuMCwiSGVpZ2h0IjowLjAsIkJvcmRlclN0eWxlIjp7IiRpZCI6IjEyNzUiLCJMaW5lQ29sb3IiOm51bGwsIkxpbmVXZWlnaHQiOjAuMCwiTGluZVR5cGUiOjAsIlBhcmVudFN0eWxlIjpudWxsfSwiUGFyZW50U3R5bGUiOm51bGx9LCJEdXJhdGlvblN0eWxlIjp7IiRpZCI6IjEyNzYiLCJGb250U2V0dGluZ3MiOnsiJGlkIjoiMTI3NyIsIkZvbnRTaXplIjoxMCwiRm9udE5hbWUiOiJDYWxpYnJpIiwiSXNCb2xkIjpmYWxzZSwiSXNJdGFsaWMiOmZhbHNlLCJJc1VuZGVybGluZWQiOmZhbHNlLCJQYXJlbnRTdHlsZSI6bnVsbH0sIkF1dG9TaXplIjowLCJGb3JlZ3JvdW5kIjp7IiRpZCI6IjEyNzgiLCJDb2xvciI6eyIkaWQiOiIxMjc5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I4MCIsIlRvcCI6MC4wLCJMZWZ0IjowLjAsIlJpZ2h0IjowLjAsIkJvdHRvbSI6MC4wfSwiUGFkZGluZyI6eyIkaWQiOiIxMjgxIiwiVG9wIjowLjAsIkxlZnQiOjAuMCwiUmlnaHQiOjAuMCwiQm90dG9tIjowLjB9LCJCYWNrZ3JvdW5kIjp7IiRpZCI6IjEyODIiLCJDb2xvciI6eyIkaWQiOiIxMjgzIiwiQSI6MjU1LCJSIjoyMzcsIkciOjEyNSwiQiI6NDl9fSwiSXNWaXNpYmxlIjp0cnVlLCJXaWR0aCI6MC4wLCJIZWlnaHQiOjAuMCwiQm9yZGVyU3R5bGUiOnsiJGlkIjoiMTI4NCIsIkxpbmVDb2xvciI6bnVsbCwiTGluZVdlaWdodCI6MC4wLCJMaW5lVHlwZSI6MCwiUGFyZW50U3R5bGUiOm51bGx9LCJQYXJlbnRTdHlsZSI6bnVsbH0sIkhvcml6b250YWxDb25uZWN0b3JTdHlsZSI6eyIkaWQiOiIxMjg1IiwiTGluZUNvbG9yIjp7IiRpZCI6IjEyODYiLCIkdHlwZSI6Ik5MUkUuQ29tbW9uLkRvbS5Tb2xpZENvbG9yQnJ1c2gsIE5MUkUuQ29tbW9uIiwiQ29sb3IiOnsiJGlkIjoiMTI4NyIsIkEiOjI1NSwiUiI6MCwiRyI6MCwiQiI6MH19LCJMaW5lV2VpZ2h0IjowLjAsIkxpbmVUeXBlIjowLCJQYXJlbnRTdHlsZSI6bnVsbH0sIlZlcnRpY2FsQ29ubmVjdG9yU3R5bGUiOnsiJGlkIjoiMTI4OCIsIkxpbmVDb2xvciI6eyIkaWQiOiIxMjg5IiwiJHR5cGUiOiJOTFJFLkNvbW1vbi5Eb20uU29saWRDb2xvckJydXNoLCBOTFJFLkNvbW1vbiIsIkNvbG9yIjp7IiRpZCI6IjEyOTA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CYXNlbGluZVN0eWxlIjp7IiRpZCI6IjEyOTEiLCJTaGFwZVN0eWxlIjp7IiRpZCI6IjEyOTIiLCJNYXJnaW4iOnsiJGlkIjoiMTI5MyIsIlRvcCI6MC4wLCJMZWZ0IjowLjAsIlJpZ2h0IjowLjAsIkJvdHRvbSI6MC4wfSwiUGFkZGluZyI6eyIkaWQiOiIxMjk0IiwiVG9wIjowLjAsIkxlZnQiOjAuMCwiUmlnaHQiOjAuMCwiQm90dG9tIjowLjB9LCJCYWNrZ3JvdW5kIjp7IiRpZCI6IjEyOTUiLCJDb2xvciI6eyIkaWQiOiIxMjk2IiwiQSI6MTUzLCJSIjowLCJHIjowLCJCIjowfX0sIklzVmlzaWJsZSI6dHJ1ZSwiV2lkdGgiOjAuMCwiSGVpZ2h0IjowLjAsIkJvcmRlclN0eWxlIjpudWxsLCJQYXJlbnRTdHlsZSI6bnVsbH0sIk1hcmdpbiI6eyIkaWQiOiIxMjk3IiwiVG9wIjowLjAsIkxlZnQiOjAuMCwiUmlnaHQiOjAuMCwiQm90dG9tIjowLjB9LCJQYWRkaW5nIjp7IiRpZCI6IjEyOTgiLCJUb3AiOjAuMCwiTGVmdCI6MC4wLCJSaWdodCI6MC4wLCJCb3R0b20iOjAuMH0sIkJhY2tncm91bmQiOm51bGwsIklzVmlzaWJsZSI6dHJ1ZSwiV2lkdGgiOjAuMCwiSGVpZ2h0IjowLjAsIkJvcmRlclN0eWxlIjpudWxsLCJQYXJlbnRTdHlsZSI6bnVsbH0sIlNoYXBlU3R5bGUiOnsiJGlkIjoiMTI5OSIsIk1hcmdpbiI6eyIkaWQiOiIxMzAwIiwiVG9wIjowLjAsIkxlZnQiOjQuMCwiUmlnaHQiOjQuMCwiQm90dG9tIjowLjB9LCJQYWRkaW5nIjp7IiRpZCI6IjEzMDEiLCJUb3AiOjAuMCwiTGVmdCI6MC4wLCJSaWdodCI6MC4wLCJCb3R0b20iOjAuMH0sIkJhY2tncm91bmQiOnsiJGlkIjoiMTMwMiIsIkNvbG9yIjp7IiRpZCI6IjEzMDMiLCJBIjoyNTUsIlIiOjcwLCJHIjoxMzAsIkIiOjE4MH19LCJJc1Zpc2libGUiOnRydWUsIldpZHRoIjowLjAsIkhlaWdodCI6MTAuMCwiQm9yZGVyU3R5bGUiOnsiJGlkIjoiMTMwNCIsIkxpbmVDb2xvciI6eyIkaWQiOiIxMzA1IiwiJHR5cGUiOiJOTFJFLkNvbW1vbi5Eb20uU29saWRDb2xvckJydXNoLCBOTFJFLkNvbW1vbiIsIkNvbG9yIjp7IiRpZCI6IjEzMDYiLCJBIjoyNTUsIlIiOjIzNCwiRyI6MjIsIkIiOjMwfX0sIkxpbmVXZWlnaHQiOjAuMCwiTGluZVR5cGUiOjAsIlBhcmVudFN0eWxlIjpudWxsfSwiUGFyZW50U3R5bGUiOm51bGx9LCJUaXRsZVN0eWxlIjp7IiRpZCI6IjEzMDciLCJGb250U2V0dGluZ3MiOnsiJGlkIjoiMTMwOCIsIkZvbnRTaXplIjoxMSwiRm9udE5hbWUiOiJDYWxpYnJpIiwiSXNCb2xkIjpmYWxzZSwiSXNJdGFsaWMiOmZhbHNlLCJJc1VuZGVybGluZWQiOmZhbHNlLCJQYXJlbnRTdHlsZSI6bnVsbH0sIkF1dG9TaXplIjoyLCJGb3JlZ3JvdW5kIjp7IiRpZCI6IjEzMDkiLCJDb2xvciI6eyIkaWQiOiIxMzEwIiwiQSI6MjU1LCJSIjoyNTUsIkciOjI1NSwiQiI6MjU1fX0sIk1heFdpZHRoIjoxMjEuOTI1Mjc3NzA5OTYwOTQsIk1heEhlaWdodCI6IkluZmluaXR5IiwiU21hcnRGb3JlZ3JvdW5kSXNBY3RpdmUiOmZhbHNlLCJIb3Jpem9udGFsQWxpZ25tZW50IjowLCJWZXJ0aWNhbEFsaWdubWVudCI6MSwiU21hcnRGb3JlZ3JvdW5kIjpudWxsLCJCYWNrZ3JvdW5kRmlsbFR5cGUiOjAsIk1hcmdpbiI6eyIkaWQiOiIxMzExIiwiVG9wIjowLjAsIkxlZnQiOjAuMCwiUmlnaHQiOjAuMCwiQm90dG9tIjowLjB9LCJQYWRkaW5nIjp7IiRpZCI6IjEzMTIiLCJUb3AiOjAuMCwiTGVmdCI6MC4wLCJSaWdodCI6MC4wLCJCb3R0b20iOjAuMH0sIkJhY2tncm91bmQiOnsiJGlkIjoiMTMxMyIsIkNvbG9yIjp7IiRpZCI6IjEzMTQiLCJBIjowLCJSIjoyNTUsIkciOjI1NSwiQiI6MjU1fX0sIklzVmlzaWJsZSI6dHJ1ZSwiV2lkdGgiOjAuMCwiSGVpZ2h0IjowLjAsIkJvcmRlclN0eWxlIjp7IiRpZCI6IjEzMTUiLCJMaW5lQ29sb3IiOm51bGwsIkxpbmVXZWlnaHQiOjAuMCwiTGluZVR5cGUiOjAsIlBhcmVudFN0eWxlIjpudWxsfSwiUGFyZW50U3R5bGUiOm51bGx9LCJEYXRlU3R5bGUiOnsiJGlkIjoiMTMxNiIsIkZvbnRTZXR0aW5ncyI6eyIkaWQiOiIxMzE3IiwiRm9udFNpemUiOjEwLCJGb250TmFtZSI6IkNhbGlicmkiLCJJc0JvbGQiOmZhbHNlLCJJc0l0YWxpYyI6ZmFsc2UsIklzVW5kZXJsaW5lZCI6ZmFsc2UsIlBhcmVudFN0eWxlIjpudWxsfSwiQXV0b1NpemUiOjAsIkZvcmVncm91bmQiOnsiJGlkIjoiMTMxOCIsIkNvbG9yIjp7IiRpZCI6IjEzMTkiLCJBIjoyNTUsIlIiOjE1OSwiRyI6MjE2LCJCIjoyMzh9fSwiTWF4V2lkdGgiOjIwMC4wLCJNYXhIZWlnaHQiOiJJbmZpbml0eSIsIlNtYXJ0Rm9yZWdyb3VuZElzQWN0aXZlIjpmYWxzZSwiSG9yaXpvbnRhbEFsaWdubWVudCI6MiwiVmVydGljYWxBbGlnbm1lbnQiOjEsIlNtYXJ0Rm9yZWdyb3VuZCI6bnVsbCwiQmFja2dyb3VuZEZpbGxUeXBlIjowLCJNYXJnaW4iOnsiJGlkIjoiMTMyMCIsIlRvcCI6MC4wLCJMZWZ0IjowLjAsIlJpZ2h0IjowLjAsIkJvdHRvbSI6MC4wfSwiUGFkZGluZyI6eyIkaWQiOiIxMzIxIiwiVG9wIjowLjAsIkxlZnQiOjAuMCwiUmlnaHQiOjAuMCwiQm90dG9tIjowLjB9LCJCYWNrZ3JvdW5kIjp7IiRpZCI6IjEzMjIiLCJDb2xvciI6eyIkaWQiOiIxMzIzIiwiQSI6MCwiUiI6MjU1LCJHIjoyNTUsIkIiOjI1NX19LCJJc1Zpc2libGUiOnRydWUsIldpZHRoIjowLjAsIkhlaWdodCI6MC4wLCJCb3JkZXJTdHlsZSI6eyIkaWQiOiIxMzI0IiwiTGluZUNvbG9yIjpudWxsLCJMaW5lV2VpZ2h0IjowLjAsIkxpbmVUeXBlIjowLCJQYXJlbnRTdHlsZSI6bnVsbH0sIlBhcmVudFN0eWxlIjpudWxsfSwiRGF0ZUZvcm1hdCI6eyIkaWQiOiIxMzI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zMjYiLCJGb3JtYXQiOjAsIklzVmlzaWJsZSI6ZmFsc2UsIkxhc3RLbm93blZpc2liaWxpdHlTdGF0ZSI6ZmFsc2V9LCJJc1Zpc2libGUiOnRydWUsIlBhcmVudFN0eWxlIjpudWxsfSwiSW5kZXgiOjE2LCJTbWFydER1cmF0aW9uQWN0aXZhdGVkIjpmYWxzZSwiRGF0ZUZvcm1hdCI6eyIkcmVmIjoiMTMyNSJ9LCJXZWVrTnVtYmVyaW5nIjp7IiRpZCI6IjEzMjciLCJGb3JtYXQiOjAsIklzVmlzaWJsZSI6ZmFsc2UsIkxhc3RLbm93blZpc2liaWxpdHlTdGF0ZSI6ZmFsc2V9LCJCYXNlbGluZURhdGEiOnsiJGlkIjoiMTMyOCIsIlN0YXJ0RGF0ZSI6IjIwMjYtMDQtMTVUMDA6MDA6MDAiLCJFbmREYXRlIjoiMjAyNi0wNC0yNVQyMzo1OTowMCJ9LCJJZCI6ImUzNGM0YmQ3LWI5ZWQtNGVkOS1iMGFlLTEwZWViOTNlYzA1MSIsIkltcG9ydElkIjpudWxsLCJUaXRsZSI6IlBvdXIgc2xhYnMgYW5kIHN1cHBvcnRzIiwiTm90ZSI6bnVsbCwiSHlwZXJsaW5rIjp7IiRpZCI6IjEzMjkiLCJBZGRyZXNzIjoiIiwiU3ViQWRkcmVzcyI6IiJ9LCJJc0NoYW5nZWQiOmZhbHNlLCJJc05ldyI6ZmFsc2V9fV0sIl9taWxlc3RvbmVzIjpbXSwiSWQiOiIwMDAwMDAwMC0wMDAwLTAwMDAtMDAwMC0wMDAwMDAwMDAwMDAiLCJJc1NpbmdsZUl0ZW1Sb3ciOnRydWV9XSwiSW5kZXgiOjE4LCJJZCI6ImU1YTgyODE2LTM3NjUtNDIzNi04ZTdmLWEyZTQ3ZDYyYzQzZiIsIkhlYWRlclRleHQiOiJQb3VyaW5nIiwiSXNEZWZhdWx0IjpmYWxzZSwiU3R5bGUiOnsiJGlkIjoiMTMzMCIsIkhlYWRlclN0eWxlIjp7IiRpZCI6IjEzMzEiLCJUZXh0U3R5bGUiOnsiJGlkIjoiMTMzMiIsIkZvbnRTZXR0aW5ncyI6eyIkaWQiOiIxMzMzIiwiRm9udFNpemUiOjExLCJGb250TmFtZSI6IkNhbGlicmkiLCJJc0JvbGQiOmZhbHNlLCJJc0l0YWxpYyI6ZmFsc2UsIklzVW5kZXJsaW5lZCI6ZmFsc2UsIlBhcmVudFN0eWxlIjpudWxsfSwiQXV0b1NpemUiOjIsIkZvcmVncm91bmQiOnsiJGlkIjoiMTMzNCIsIkNvbG9yIjp7IiRpZCI6IjEzMzUiLCJBIjoyNTUsIlIiOjI1NSwiRyI6MjA0LCJCIjowfX0sIk1heFdpZHRoIjo2NC41Mzg5MjIxNTU2ODY5NDcsIk1heEhlaWdodCI6IkluZmluaXR5IiwiU21hcnRGb3JlZ3JvdW5kSXNBY3RpdmUiOmZhbHNlLCJIb3Jpem9udGFsQWxpZ25tZW50IjowLCJWZXJ0aWNhbEFsaWdubWVudCI6MCwiU21hcnRGb3JlZ3JvdW5kIjpudWxsLCJCYWNrZ3JvdW5kRmlsbFR5cGUiOjAsIk1hcmdpbiI6eyIkaWQiOiIxMzM2IiwiVG9wIjowLjAsIkxlZnQiOjAuMCwiUmlnaHQiOjAuMCwiQm90dG9tIjowLjB9LCJQYWRkaW5nIjp7IiRpZCI6IjEzMzciLCJUb3AiOjAuMCwiTGVmdCI6MC4wLCJSaWdodCI6MC4wLCJCb3R0b20iOjAuMH0sIkJhY2tncm91bmQiOnsiJGlkIjoiMTMzOCIsIkNvbG9yIjp7IiRpZCI6IjEzMzkiLCJBIjoyNTUsIlIiOjAsIkciOjAsIkIiOjB9fSwiSXNWaXNpYmxlIjp0cnVlLCJXaWR0aCI6MC4wLCJIZWlnaHQiOjAuMCwiQm9yZGVyU3R5bGUiOm51bGwsIlBhcmVudFN0eWxlIjpudWxsfSwiUmVjdGFuZ2xlU3R5bGUiOnsiJGlkIjoiMTM0MCIsIk1hcmdpbiI6eyIkaWQiOiIxMzQxIiwiVG9wIjowLjAsIkxlZnQiOjAuMCwiUmlnaHQiOjAuMCwiQm90dG9tIjowLjB9LCJQYWRkaW5nIjp7IiRpZCI6IjEzNDIiLCJUb3AiOjAuMCwiTGVmdCI6MC4wLCJSaWdodCI6MC4wLCJCb3R0b20iOjAuMH0sIkJhY2tncm91bmQiOnsiJGlkIjoiMTM0MyIsIkNvbG9yIjp7IiRpZCI6IjEzNDQiLCJBIjo2MywiUiI6MTY4LCJHIjoxNjgsIkIiOjE2OH19LCJJc1Zpc2libGUiOnRydWUsIldpZHRoIjowLjAsIkhlaWdodCI6MC4wLCJCb3JkZXJTdHlsZSI6eyIkaWQiOiIxMzQ1IiwiTGluZUNvbG9yIjp7IiRpZCI6IjEzNDYiLCIkdHlwZSI6Ik5MUkUuQ29tbW9uLkRvbS5Tb2xpZENvbG9yQnJ1c2gsIE5MUkUuQ29tbW9uIiwiQ29sb3IiOnsiJGlkIjoiMTM0NyIsIkEiOjI1NSwiUiI6MjU1LCJHIjowLCJCIjowfX0sIkxpbmVXZWlnaHQiOjAuMCwiTGluZVR5cGUiOjAsIlBhcmVudFN0eWxlIjpudWxsfSwiUGFyZW50U3R5bGUiOm51bGx9LCJNYXJnaW4iOnsiJGlkIjoiMTM0OCIsIlRvcCI6MC4wLCJMZWZ0IjowLjAsIlJpZ2h0IjowLjAsIkJvdHRvbSI6MC4wfSwiUGFkZGluZyI6eyIkaWQiOiIxMzQ5IiwiVG9wIjowLjAsIkxlZnQiOjAuMCwiUmlnaHQiOjAuMCwiQm90dG9tIjowLjB9LCJCYWNrZ3JvdW5kIjpudWxsLCJJc1Zpc2libGUiOnRydWUsIldpZHRoIjowLjAsIkhlaWdodCI6MC4wLCJCb3JkZXJTdHlsZSI6bnVsbCwiUGFyZW50U3R5bGUiOm51bGx9LCJCYWNrZ3JvdW5kU3R5bGUiOnsiJGlkIjoiMTM1MCIsIk1hcmdpbiI6eyIkaWQiOiIxMzUxIiwiVG9wIjowLjAsIkxlZnQiOjAuMCwiUmlnaHQiOjAuMCwiQm90dG9tIjowLjB9LCJQYWRkaW5nIjp7IiRpZCI6IjEzNTIiLCJUb3AiOjAuMCwiTGVmdCI6MC4wLCJSaWdodCI6MC4wLCJCb3R0b20iOjAuMH0sIkJhY2tncm91bmQiOnsiJGlkIjoiMTM1MyIsIkNvbG9yIjp7IiRpZCI6IjEzNTQiLCJBIjo1MSwiUiI6MjAwLCJHIjoyMDAsIkIiOjIwMH19LCJJc1Zpc2libGUiOnRydWUsIldpZHRoIjowLjAsIkhlaWdodCI6MC4wLCJCb3JkZXJTdHlsZSI6eyIkaWQiOiIxMzU1IiwiTGluZUNvbG9yIjp7IiRpZCI6IjEzNTYiLCIkdHlwZSI6Ik5MUkUuQ29tbW9uLkRvbS5Tb2xpZENvbG9yQnJ1c2gsIE5MUkUuQ29tbW9uIiwiQ29sb3IiOnsiJGlkIjoiMTM1NyIsIkEiOjI1NSwiUiI6MjM0LCJHIjoyMiwiQiI6MzB9fSwiTGluZVdlaWdodCI6MC4wLCJMaW5lVHlwZSI6MCwiUGFyZW50U3R5bGUiOm51bGx9LCJQYXJlbnRTdHlsZSI6bnVsbH0sIk1hcmdpbiI6eyIkaWQiOiIxMzU4IiwiVG9wIjowLjAsIkxlZnQiOjAuMCwiUmlnaHQiOjAuMCwiQm90dG9tIjowLjB9LCJQYWRkaW5nIjp7IiRpZCI6IjEzNTkiLCJUb3AiOjAuMCwiTGVmdCI6MC4wLCJSaWdodCI6MC4wLCJCb3R0b20iOjAuMH0sIklzVmlzaWJsZSI6dHJ1ZSwiV2lkdGgiOjAuMCwiSGVpZ2h0IjowLjAsIkJvcmRlclN0eWxlIjp7IiRpZCI6IjEzNjAiLCJMaW5lQ29sb3IiOm51bGwsIkxpbmVXZWlnaHQiOjAuMCwiTGluZVR5cGUiOjAsIlBhcmVudFN0eWxlIjpudWxsfSwiUGFyZW50U3R5bGUiOm51bGx9fSx7IiRpZCI6IjEzNjEiLCJfcm93cyI6W3siJGlkIjoiMTM2MiIsIl90YXNrcyI6W3siJGlkIjoiMTM2MyIsIl9hdHRhY2hlZE1pbGVzdG9uZXMiOltdLCJUYXNrRGVmaW5pdGlvbiI6eyIkaWQiOiIxMzY0IiwiR3JvdXBOYW1lIjpudWxsLCJTdGFydERhdGUiOiIyMDI2LTA0LTI1VDAwOjAwOjAwIiwiRW5kRGF0ZSI6IjIwMjYtMDUtMDVUMjM6NTk6MDAiLCJQZXJjZW50YWdlQ29tcGxldGUiOjAuMCwiU3R5bGUiOnsiJGlkIjoiMTM2NSIsIlNoYXBlIjoxLCJTaGFwZVRoaWNrbmVzcyI6MCwiRHVyYXRpb25Gb3JtYXQiOjAsIkluY2x1ZGVOb25Xb3JraW5nRGF5c0luRHVyYXRpb24iOmZhbHNlLCJQZXJjZW50YWdlQ29tcGxldGVTdHlsZSI6eyIkaWQiOiIxMzY2IiwiRm9udFNldHRpbmdzIjp7IiRpZCI6IjEzNjciLCJGb250U2l6ZSI6MTAsIkZvbnROYW1lIjoiQ2FsaWJyaSIsIklzQm9sZCI6ZmFsc2UsIklzSXRhbGljIjpmYWxzZSwiSXNVbmRlcmxpbmVkIjpmYWxzZSwiUGFyZW50U3R5bGUiOm51bGx9LCJBdXRvU2l6ZSI6MCwiRm9yZWdyb3VuZCI6eyIkaWQiOiIxMzY4IiwiQ29sb3IiOnsiJGlkIjoiMTM2OS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xMzcwIiwiVG9wIjowLjAsIkxlZnQiOjAuMCwiUmlnaHQiOjAuMCwiQm90dG9tIjowLjB9LCJQYWRkaW5nIjp7IiRpZCI6IjEzNzEiLCJUb3AiOjAuMCwiTGVmdCI6MC4wLCJSaWdodCI6MC4wLCJCb3R0b20iOjAuMH0sIkJhY2tncm91bmQiOnsiJGlkIjoiMTM3MiIsIkNvbG9yIjp7IiRpZCI6IjEzNzMiLCJBIjo4OSwiUiI6MCwiRyI6MCwiQiI6MH19LCJJc1Zpc2libGUiOnRydWUsIldpZHRoIjowLjAsIkhlaWdodCI6MC4wLCJCb3JkZXJTdHlsZSI6eyIkaWQiOiIxMzc0IiwiTGluZUNvbG9yIjpudWxsLCJMaW5lV2VpZ2h0IjowLjAsIkxpbmVUeXBlIjowLCJQYXJlbnRTdHlsZSI6bnVsbH0sIlBhcmVudFN0eWxlIjpudWxsfSwiRHVyYXRpb25TdHlsZSI6eyIkaWQiOiIxMzc1IiwiRm9udFNldHRpbmdzIjp7IiRpZCI6IjEzNzYiLCJGb250U2l6ZSI6MTAsIkZvbnROYW1lIjoiQ2FsaWJyaSIsIklzQm9sZCI6ZmFsc2UsIklzSXRhbGljIjpmYWxzZSwiSXNVbmRlcmxpbmVkIjpmYWxzZSwiUGFyZW50U3R5bGUiOm51bGx9LCJBdXRvU2l6ZSI6MCwiRm9yZWdyb3VuZCI6eyIkaWQiOiIxMzc3IiwiQ29sb3IiOnsiJGlkIjoiMTM3O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zNzkiLCJUb3AiOjAuMCwiTGVmdCI6MC4wLCJSaWdodCI6MC4wLCJCb3R0b20iOjAuMH0sIlBhZGRpbmciOnsiJGlkIjoiMTM4MCIsIlRvcCI6MC4wLCJMZWZ0IjowLjAsIlJpZ2h0IjowLjAsIkJvdHRvbSI6MC4wfSwiQmFja2dyb3VuZCI6eyIkaWQiOiIxMzgxIiwiQ29sb3IiOnsiJGlkIjoiMTM4MiIsIkEiOjI1NSwiUiI6MjM3LCJHIjoxMjUsIkIiOjQ5fX0sIklzVmlzaWJsZSI6dHJ1ZSwiV2lkdGgiOjAuMCwiSGVpZ2h0IjowLjAsIkJvcmRlclN0eWxlIjp7IiRpZCI6IjEzODMiLCJMaW5lQ29sb3IiOm51bGwsIkxpbmVXZWlnaHQiOjAuMCwiTGluZVR5cGUiOjAsIlBhcmVudFN0eWxlIjpudWxsfSwiUGFyZW50U3R5bGUiOm51bGx9LCJIb3Jpem9udGFsQ29ubmVjdG9yU3R5bGUiOnsiJGlkIjoiMTM4NCIsIkxpbmVDb2xvciI6eyIkaWQiOiIxMzg1IiwiJHR5cGUiOiJOTFJFLkNvbW1vbi5Eb20uU29saWRDb2xvckJydXNoLCBOTFJFLkNvbW1vbiIsIkNvbG9yIjp7IiRpZCI6IjEzODYiLCJBIjoyNTUsIlIiOjAsIkciOjAsIkIiOjB9fSwiTGluZVdlaWdodCI6MC4wLCJMaW5lVHlwZSI6MCwiUGFyZW50U3R5bGUiOm51bGx9LCJWZXJ0aWNhbENvbm5lY3RvclN0eWxlIjp7IiRpZCI6IjEzODciLCJMaW5lQ29sb3IiOnsiJGlkIjoiMTM4OCIsIiR0eXBlIjoiTkxSRS5Db21tb24uRG9tLlNvbGlkQ29sb3JCcnVzaCwgTkxSRS5Db21tb24iLCJDb2xvciI6eyIkaWQiOiIxMzg5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QmFzZWxpbmVTdHlsZSI6eyIkaWQiOiIxMzkwIiwiU2hhcGVTdHlsZSI6eyIkaWQiOiIxMzkxIiwiTWFyZ2luIjp7IiRpZCI6IjEzOTIiLCJUb3AiOjAuMCwiTGVmdCI6MC4wLCJSaWdodCI6MC4wLCJCb3R0b20iOjAuMH0sIlBhZGRpbmciOnsiJGlkIjoiMTM5MyIsIlRvcCI6MC4wLCJMZWZ0IjowLjAsIlJpZ2h0IjowLjAsIkJvdHRvbSI6MC4wfSwiQmFja2dyb3VuZCI6eyIkaWQiOiIxMzk0IiwiQ29sb3IiOnsiJGlkIjoiMTM5NSIsIkEiOjE1MywiUiI6MCwiRyI6MCwiQiI6MH19LCJJc1Zpc2libGUiOnRydWUsIldpZHRoIjowLjAsIkhlaWdodCI6MC4wLCJCb3JkZXJTdHlsZSI6bnVsbCwiUGFyZW50U3R5bGUiOm51bGx9LCJNYXJnaW4iOnsiJGlkIjoiMTM5NiIsIlRvcCI6MC4wLCJMZWZ0IjowLjAsIlJpZ2h0IjowLjAsIkJvdHRvbSI6MC4wfSwiUGFkZGluZyI6eyIkaWQiOiIxMzk3IiwiVG9wIjowLjAsIkxlZnQiOjAuMCwiUmlnaHQiOjAuMCwiQm90dG9tIjowLjB9LCJCYWNrZ3JvdW5kIjpudWxsLCJJc1Zpc2libGUiOnRydWUsIldpZHRoIjowLjAsIkhlaWdodCI6MC4wLCJCb3JkZXJTdHlsZSI6bnVsbCwiUGFyZW50U3R5bGUiOm51bGx9LCJTaGFwZVN0eWxlIjp7IiRpZCI6IjEzOTgiLCJNYXJnaW4iOnsiJGlkIjoiMTM5OSIsIlRvcCI6MC4wLCJMZWZ0Ijo0LjAsIlJpZ2h0Ijo0LjAsIkJvdHRvbSI6MC4wfSwiUGFkZGluZyI6eyIkaWQiOiIxNDAwIiwiVG9wIjowLjAsIkxlZnQiOjAuMCwiUmlnaHQiOjAuMCwiQm90dG9tIjowLjB9LCJCYWNrZ3JvdW5kIjp7IiRpZCI6IjE0MDEiLCJDb2xvciI6eyIkaWQiOiIxNDAyIiwiQSI6MjU1LCJSIjo3MCwiRyI6MTMwLCJCIjoxODB9fSwiSXNWaXNpYmxlIjp0cnVlLCJXaWR0aCI6MC4wLCJIZWlnaHQiOjEwLjAsIkJvcmRlclN0eWxlIjp7IiRpZCI6IjE0MDMiLCJMaW5lQ29sb3IiOnsiJGlkIjoiMTQwNCIsIiR0eXBlIjoiTkxSRS5Db21tb24uRG9tLlNvbGlkQ29sb3JCcnVzaCwgTkxSRS5Db21tb24iLCJDb2xvciI6eyIkaWQiOiIxNDA1IiwiQSI6MjU1LCJSIjoyMzQsIkciOjIyLCJCIjozMH19LCJMaW5lV2VpZ2h0IjowLjAsIkxpbmVUeXBlIjowLCJQYXJlbnRTdHlsZSI6bnVsbH0sIlBhcmVudFN0eWxlIjpudWxsfSwiVGl0bGVTdHlsZSI6eyIkaWQiOiIxNDA2IiwiRm9udFNldHRpbmdzIjp7IiRpZCI6IjE0MDciLCJGb250U2l6ZSI6MTEsIkZvbnROYW1lIjoiQ2FsaWJyaSIsIklzQm9sZCI6ZmFsc2UsIklzSXRhbGljIjpmYWxzZSwiSXNVbmRlcmxpbmVkIjpmYWxzZSwiUGFyZW50U3R5bGUiOm51bGx9LCJBdXRvU2l6ZSI6MCwiRm9yZWdyb3VuZCI6eyIkaWQiOiIxNDA4IiwiQ29sb3IiOnsiJGlkIjoiMTQw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xNDEwIiwiVG9wIjowLjAsIkxlZnQiOjAuMCwiUmlnaHQiOjAuMCwiQm90dG9tIjowLjB9LCJQYWRkaW5nIjp7IiRpZCI6IjE0MTEiLCJUb3AiOjAuMCwiTGVmdCI6MC4wLCJSaWdodCI6MC4wLCJCb3R0b20iOjAuMH0sIkJhY2tncm91bmQiOnsiJGlkIjoiMTQxMiIsIkNvbG9yIjp7IiRpZCI6IjE0MTMiLCJBIjowLCJSIjoyNTUsIkciOjI1NSwiQiI6MjU1fX0sIklzVmlzaWJsZSI6dHJ1ZSwiV2lkdGgiOjAuMCwiSGVpZ2h0IjowLjAsIkJvcmRlclN0eWxlIjp7IiRpZCI6IjE0MTQiLCJMaW5lQ29sb3IiOm51bGwsIkxpbmVXZWlnaHQiOjAuMCwiTGluZVR5cGUiOjAsIlBhcmVudFN0eWxlIjpudWxsfSwiUGFyZW50U3R5bGUiOm51bGx9LCJEYXRlU3R5bGUiOnsiJGlkIjoiMTQxNSIsIkZvbnRTZXR0aW5ncyI6eyIkaWQiOiIxNDE2IiwiRm9udFNpemUiOjEwLCJGb250TmFtZSI6IkNhbGlicmkiLCJJc0JvbGQiOmZhbHNlLCJJc0l0YWxpYyI6ZmFsc2UsIklzVW5kZXJsaW5lZCI6ZmFsc2UsIlBhcmVudFN0eWxlIjpudWxsfSwiQXV0b1NpemUiOjAsIkZvcmVncm91bmQiOnsiJGlkIjoiMTQxNyIsIkNvbG9yIjp7IiRpZCI6IjE0MTgiLCJBIjoyNTUsIlIiOjE1OSwiRyI6MjE2LCJCIjoyMzh9fSwiTWF4V2lkdGgiOjIwMC4wLCJNYXhIZWlnaHQiOiJJbmZpbml0eSIsIlNtYXJ0Rm9yZWdyb3VuZElzQWN0aXZlIjpmYWxzZSwiSG9yaXpvbnRhbEFsaWdubWVudCI6MiwiVmVydGljYWxBbGlnbm1lbnQiOjEsIlNtYXJ0Rm9yZWdyb3VuZCI6bnVsbCwiQmFja2dyb3VuZEZpbGxUeXBlIjowLCJNYXJnaW4iOnsiJGlkIjoiMTQxOSIsIlRvcCI6MC4wLCJMZWZ0IjowLjAsIlJpZ2h0IjowLjAsIkJvdHRvbSI6MC4wfSwiUGFkZGluZyI6eyIkaWQiOiIxNDIwIiwiVG9wIjowLjAsIkxlZnQiOjAuMCwiUmlnaHQiOjAuMCwiQm90dG9tIjowLjB9LCJCYWNrZ3JvdW5kIjp7IiRpZCI6IjE0MjEiLCJDb2xvciI6eyIkaWQiOiIxNDIyIiwiQSI6MCwiUiI6MjU1LCJHIjoyNTUsIkIiOjI1NX19LCJJc1Zpc2libGUiOnRydWUsIldpZHRoIjowLjAsIkhlaWdodCI6MC4wLCJCb3JkZXJTdHlsZSI6eyIkaWQiOiIxNDIzIiwiTGluZUNvbG9yIjpudWxsLCJMaW5lV2VpZ2h0IjowLjAsIkxpbmVUeXBlIjowLCJQYXJlbnRTdHlsZSI6bnVsbH0sIlBhcmVudFN0eWxlIjpudWxsfSwiRGF0ZUZvcm1hdCI6eyIkaWQiOiIxNDI0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0MjUiLCJGb3JtYXQiOjAsIklzVmlzaWJsZSI6ZmFsc2UsIkxhc3RLbm93blZpc2liaWxpdHlTdGF0ZSI6ZmFsc2V9LCJJc1Zpc2libGUiOnRydWUsIlBhcmVudFN0eWxlIjpudWxsfSwiSW5kZXgiOjE2LCJTbWFydER1cmF0aW9uQWN0aXZhdGVkIjpmYWxzZSwiRGF0ZUZvcm1hdCI6eyIkcmVmIjoiMTQyNCJ9LCJXZWVrTnVtYmVyaW5nIjp7IiRpZCI6IjE0MjYiLCJGb3JtYXQiOjAsIklzVmlzaWJsZSI6ZmFsc2UsIkxhc3RLbm93blZpc2liaWxpdHlTdGF0ZSI6ZmFsc2V9LCJCYXNlbGluZURhdGEiOnsiJGlkIjoiMTQyNyIsIlN0YXJ0RGF0ZSI6IjIwMjYtMDQtMjVUMDA6MDA6MDAiLCJFbmREYXRlIjoiMjAyNi0wNS0wNVQyMzo1OTowMCJ9LCJJZCI6IjZlYjMyMmRlLTE0MDQtNGY1NS1hZDBiLTBlMGI1YjUwYzNjNyIsIkltcG9ydElkIjpudWxsLCJUaXRsZSI6IkNvbmNyZXRlIGN1cmluZyBhbmQgc3RydWN0dXJhbCBpbnNwZWN0aW9uIiwiTm90ZSI6bnVsbCwiSHlwZXJsaW5rIjp7IiRpZCI6IjE0MjgiLCJBZGRyZXNzIjoiIiwiU3ViQWRkcmVzcyI6IiJ9LCJJc0NoYW5nZWQiOmZhbHNlLCJJc05ldyI6ZmFsc2V9fV0sIl9taWxlc3RvbmVzIjpbXSwiSWQiOiIwMDAwMDAwMC0wMDAwLTAwMDAtMDAwMC0wMDAwMDAwMDAwMDAiLCJJc1NpbmdsZUl0ZW1Sb3ciOnRydWV9XSwiSW5kZXgiOjIwLCJJZCI6ImI0YWY4NDcyLTFkZTUtNGVmMS04YjIxLWYwNGRmYmUxMDIwZSIsIkhlYWRlclRleHQiOiJDdXJpbmcgJiBpbnNwZWN0aW9uIiwiSXNEZWZhdWx0IjpmYWxzZSwiU3R5bGUiOnsiJGlkIjoiMTQyOSIsIkhlYWRlclN0eWxlIjp7IiRpZCI6IjE0MzAiLCJUZXh0U3R5bGUiOnsiJGlkIjoiMTQzMSIsIkZvbnRTZXR0aW5ncyI6eyIkaWQiOiIxNDMyIiwiRm9udFNpemUiOjExLCJGb250TmFtZSI6IkNhbGlicmkiLCJJc0JvbGQiOmZhbHNlLCJJc0l0YWxpYyI6ZmFsc2UsIklzVW5kZXJsaW5lZCI6ZmFsc2UsIlBhcmVudFN0eWxlIjpudWxsfSwiQXV0b1NpemUiOjIsIkZvcmVncm91bmQiOnsiJGlkIjoiMTQzMyIsIkNvbG9yIjp7IiRpZCI6IjE0MzQiLCJBIjoyNTUsIlIiOjI1NSwiRyI6MjA0LCJCIjowfX0sIk1heFdpZHRoIjo2NC41Mzg5MjIxNTU2ODY5NDcsIk1heEhlaWdodCI6IkluZmluaXR5IiwiU21hcnRGb3JlZ3JvdW5kSXNBY3RpdmUiOmZhbHNlLCJIb3Jpem9udGFsQWxpZ25tZW50IjowLCJWZXJ0aWNhbEFsaWdubWVudCI6MCwiU21hcnRGb3JlZ3JvdW5kIjpudWxsLCJCYWNrZ3JvdW5kRmlsbFR5cGUiOjAsIk1hcmdpbiI6eyIkaWQiOiIxNDM1IiwiVG9wIjowLjAsIkxlZnQiOjAuMCwiUmlnaHQiOjAuMCwiQm90dG9tIjowLjB9LCJQYWRkaW5nIjp7IiRpZCI6IjE0MzYiLCJUb3AiOjAuMCwiTGVmdCI6MC4wLCJSaWdodCI6MC4wLCJCb3R0b20iOjAuMH0sIkJhY2tncm91bmQiOnsiJGlkIjoiMTQzNyIsIkNvbG9yIjp7IiRpZCI6IjE0MzgiLCJBIjoyNTUsIlIiOjAsIkciOjAsIkIiOjB9fSwiSXNWaXNpYmxlIjp0cnVlLCJXaWR0aCI6MC4wLCJIZWlnaHQiOjAuMCwiQm9yZGVyU3R5bGUiOm51bGwsIlBhcmVudFN0eWxlIjpudWxsfSwiUmVjdGFuZ2xlU3R5bGUiOnsiJGlkIjoiMTQzOSIsIk1hcmdpbiI6eyIkaWQiOiIxNDQwIiwiVG9wIjowLjAsIkxlZnQiOjAuMCwiUmlnaHQiOjAuMCwiQm90dG9tIjowLjB9LCJQYWRkaW5nIjp7IiRpZCI6IjE0NDEiLCJUb3AiOjAuMCwiTGVmdCI6MC4wLCJSaWdodCI6MC4wLCJCb3R0b20iOjAuMH0sIkJhY2tncm91bmQiOnsiJGlkIjoiMTQ0MiIsIkNvbG9yIjp7IiRpZCI6IjE0NDMiLCJBIjo2MywiUiI6MTY4LCJHIjoxNjgsIkIiOjE2OH19LCJJc1Zpc2libGUiOnRydWUsIldpZHRoIjowLjAsIkhlaWdodCI6MC4wLCJCb3JkZXJTdHlsZSI6eyIkaWQiOiIxNDQ0IiwiTGluZUNvbG9yIjp7IiRpZCI6IjE0NDUiLCIkdHlwZSI6Ik5MUkUuQ29tbW9uLkRvbS5Tb2xpZENvbG9yQnJ1c2gsIE5MUkUuQ29tbW9uIiwiQ29sb3IiOnsiJGlkIjoiMTQ0NiIsIkEiOjI1NSwiUiI6MjU1LCJHIjowLCJCIjowfX0sIkxpbmVXZWlnaHQiOjAuMCwiTGluZVR5cGUiOjAsIlBhcmVudFN0eWxlIjpudWxsfSwiUGFyZW50U3R5bGUiOm51bGx9LCJNYXJnaW4iOnsiJGlkIjoiMTQ0NyIsIlRvcCI6MC4wLCJMZWZ0IjowLjAsIlJpZ2h0IjowLjAsIkJvdHRvbSI6MC4wfSwiUGFkZGluZyI6eyIkaWQiOiIxNDQ4IiwiVG9wIjowLjAsIkxlZnQiOjAuMCwiUmlnaHQiOjAuMCwiQm90dG9tIjowLjB9LCJCYWNrZ3JvdW5kIjpudWxsLCJJc1Zpc2libGUiOnRydWUsIldpZHRoIjowLjAsIkhlaWdodCI6MC4wLCJCb3JkZXJTdHlsZSI6bnVsbCwiUGFyZW50U3R5bGUiOm51bGx9LCJCYWNrZ3JvdW5kU3R5bGUiOnsiJGlkIjoiMTQ0OSIsIk1hcmdpbiI6eyIkaWQiOiIxNDUwIiwiVG9wIjowLjAsIkxlZnQiOjAuMCwiUmlnaHQiOjAuMCwiQm90dG9tIjowLjB9LCJQYWRkaW5nIjp7IiRpZCI6IjE0NTEiLCJUb3AiOjAuMCwiTGVmdCI6MC4wLCJSaWdodCI6MC4wLCJCb3R0b20iOjAuMH0sIkJhY2tncm91bmQiOnsiJGlkIjoiMTQ1MiIsIkNvbG9yIjp7IiRpZCI6IjE0NTMiLCJBIjo1MSwiUiI6MjAwLCJHIjoyMDAsIkIiOjIwMH19LCJJc1Zpc2libGUiOnRydWUsIldpZHRoIjowLjAsIkhlaWdodCI6MC4wLCJCb3JkZXJTdHlsZSI6eyIkaWQiOiIxNDU0IiwiTGluZUNvbG9yIjp7IiRpZCI6IjE0NTUiLCIkdHlwZSI6Ik5MUkUuQ29tbW9uLkRvbS5Tb2xpZENvbG9yQnJ1c2gsIE5MUkUuQ29tbW9uIiwiQ29sb3IiOnsiJGlkIjoiMTQ1NiIsIkEiOjI1NSwiUiI6MjM0LCJHIjoyMiwiQiI6MzB9fSwiTGluZVdlaWdodCI6MC4wLCJMaW5lVHlwZSI6MCwiUGFyZW50U3R5bGUiOm51bGx9LCJQYXJlbnRTdHlsZSI6bnVsbH0sIk1hcmdpbiI6eyIkaWQiOiIxNDU3IiwiVG9wIjowLjAsIkxlZnQiOjAuMCwiUmlnaHQiOjAuMCwiQm90dG9tIjowLjB9LCJQYWRkaW5nIjp7IiRpZCI6IjE0NTgiLCJUb3AiOjAuMCwiTGVmdCI6MC4wLCJSaWdodCI6MC4wLCJCb3R0b20iOjAuMH0sIklzVmlzaWJsZSI6dHJ1ZSwiV2lkdGgiOjAuMCwiSGVpZ2h0IjowLjAsIkJvcmRlclN0eWxlIjp7IiRpZCI6IjE0NTkiLCJMaW5lQ29sb3IiOm51bGwsIkxpbmVXZWlnaHQiOjAuMCwiTGluZVR5cGUiOjAsIlBhcmVudFN0eWxlIjpudWxsfSwiUGFyZW50U3R5bGUiOm51bGx9fV0sIklkIjoiZjgxZDM2MDAtMWE4Yi00M2ZkLTlmZDYtNTk3YzE0MWEwNjYwIiwiSW5kZXgiOjE1LCJIZWFkZXJUZXh0IjoiQ29uY3JldGUgd29ya3MiLCJTdHlsZSI6eyIkaWQiOiIxNDYwIiwiU3R5bGVJZCI6IjA3MDJkZWE4LWMxMTQtNGQ3MS1iZTQwLWNkMzA2MmM0Njk3MCIsIkhlYWRlclN0eWxlIjp7IiRpZCI6IjE0NjEiLCJUZXh0SXNWZXJ0aWNhbCI6ZmFsc2UsIlRleHRTdHlsZSI6eyIkaWQiOiIxNDYyIiwiRm9udFNldHRpbmdzIjp7IiRpZCI6IjE0NjMiLCJGb250U2l6ZSI6MTEsIkZvbnROYW1lIjoiQ2FsaWJyaSIsIklzQm9sZCI6dHJ1ZSwiSXNJdGFsaWMiOmZhbHNlLCJJc1VuZGVybGluZWQiOmZhbHNlLCJQYXJlbnRTdHlsZSI6bnVsbH0sIkF1dG9TaXplIjoyLCJGb3JlZ3JvdW5kIjp7IiRpZCI6IjE0NjQiLCJDb2xvciI6eyIkaWQiOiIxNDY1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Q2NiIsIlRvcCI6MC4wLCJMZWZ0IjowLjAsIlJpZ2h0IjowLjAsIkJvdHRvbSI6MC4wfSwiUGFkZGluZyI6eyIkaWQiOiIxNDY3IiwiVG9wIjowLjAsIkxlZnQiOjAuMCwiUmlnaHQiOjAuMCwiQm90dG9tIjowLjB9LCJCYWNrZ3JvdW5kIjp7IiRpZCI6IjE0NjgiLCJDb2xvciI6eyIkaWQiOiIxNDY5IiwiQSI6MjU1LCJSIjoyNTUsIkciOjI1NSwiQiI6MjU1fX0sIklzVmlzaWJsZSI6dHJ1ZSwiV2lkdGgiOjAuMCwiSGVpZ2h0IjowLjAsIkJvcmRlclN0eWxlIjpudWxsLCJQYXJlbnRTdHlsZSI6bnVsbH0sIlJlY3RhbmdsZVN0eWxlIjp7IiRpZCI6IjE0NzAiLCJNYXJnaW4iOnsiJGlkIjoiMTQ3MSIsIlRvcCI6MC4wLCJMZWZ0IjowLjAsIlJpZ2h0IjowLjAsIkJvdHRvbSI6MC4wfSwiUGFkZGluZyI6eyIkaWQiOiIxNDcyIiwiVG9wIjowLjAsIkxlZnQiOjAuMCwiUmlnaHQiOjAuMCwiQm90dG9tIjowLjB9LCJCYWNrZ3JvdW5kIjp7IiRpZCI6IjE0NzMiLCJDb2xvciI6eyIkaWQiOiIxNDc0IiwiQSI6MjU1LCJSIjoxNjgsIkciOjE2OCwiQiI6MTY4fX0sIklzVmlzaWJsZSI6dHJ1ZSwiV2lkdGgiOjAuMCwiSGVpZ2h0IjowLjAsIkJvcmRlclN0eWxlIjp7IiRpZCI6IjE0NzUiLCJMaW5lQ29sb3IiOnsiJGlkIjoiMTQ3NiIsIiR0eXBlIjoiTkxSRS5Db21tb24uRG9tLlNvbGlkQ29sb3JCcnVzaCwgTkxSRS5Db21tb24iLCJDb2xvciI6eyIkaWQiOiIxNDc3IiwiQSI6MjU1LCJSIjoyNTUsIkciOjI1NSwiQiI6MjU1fX0sIkxpbmVXZWlnaHQiOjAuMCwiTGluZVR5cGUiOjAsIlBhcmVudFN0eWxlIjpudWxsfSwiUGFyZW50U3R5bGUiOm51bGx9LCJNYXJnaW4iOnsiJGlkIjoiMTQ3OCIsIlRvcCI6MC4wLCJMZWZ0IjowLjAsIlJpZ2h0IjowLjAsIkJvdHRvbSI6MC4wfSwiUGFkZGluZyI6eyIkaWQiOiIxNDc5IiwiVG9wIjowLjAsIkxlZnQiOjAuMCwiUmlnaHQiOjAuMCwiQm90dG9tIjowLjB9LCJCYWNrZ3JvdW5kIjpudWxsLCJJc1Zpc2libGUiOnRydWUsIldpZHRoIjowLjAsIkhlaWdodCI6MC4wLCJCb3JkZXJTdHlsZSI6bnVsbCwiUGFyZW50U3R5bGUiOm51bGx9LCJCYWNrZ3JvdW5kU3R5bGUiOnsiJGlkIjoiMTQ4MCIsIk1hcmdpbiI6eyIkaWQiOiIxNDgxIiwiVG9wIjowLjAsIkxlZnQiOjAuMCwiUmlnaHQiOjAuMCwiQm90dG9tIjowLjB9LCJQYWRkaW5nIjp7IiRpZCI6IjE0ODIiLCJUb3AiOjAuMCwiTGVmdCI6MC4wLCJSaWdodCI6MC4wLCJCb3R0b20iOjAuMH0sIkJhY2tncm91bmQiOnsiJGlkIjoiMTQ4MyIsIkNvbG9yIjp7IiRpZCI6IjE0ODQiLCJBIjo1MSwiUiI6MjAwLCJHIjoyMDAsIkIiOjIwMH19LCJJc1Zpc2libGUiOnRydWUsIldpZHRoIjowLjAsIkhlaWdodCI6MC4wLCJCb3JkZXJTdHlsZSI6eyIkaWQiOiIxNDg1IiwiTGluZUNvbG9yIjp7IiRpZCI6IjE0ODYiLCIkdHlwZSI6Ik5MUkUuQ29tbW9uLkRvbS5Tb2xpZENvbG9yQnJ1c2gsIE5MUkUuQ29tbW9uIiwiQ29sb3IiOnsiJGlkIjoiMTQ4NyIsIkEiOjI1NSwiUiI6MjM0LCJHIjoyMiwiQiI6MzB9fSwiTGluZVdlaWdodCI6MC4wLCJMaW5lVHlwZSI6MCwiUGFyZW50U3R5bGUiOm51bGx9LCJQYXJlbnRTdHlsZSI6bnVsbH0sIklzQWJvdmVUaW1lYmFuZCI6ZmFsc2UsIlNwYWNpbmciOjMsIkRlZmF1bHRTd2ltbGFuZVRhc2tTdHlsZSI6eyIkaWQiOiIxNDg4IiwiJHR5cGUiOiJOTFJFLkNvbW1vbi5Eb20uU3R5bGVzLkV4cGxpY2l0U2V0YWJsZVRhc2tTdHlsZSwgTkxSRS5Db21tb24iLCJTaGFwZSI6MSwiU2hhcGVUaGlja25lc3MiOjAsIkR1cmF0aW9uRm9ybWF0IjowLCJJbmNsdWRlTm9uV29ya2luZ0RheXNJbkR1cmF0aW9uIjpmYWxzZSwiUGVyY2VudGFnZUNvbXBsZXRlU3R5bGUiOnsiJGlkIjoiMTQ4OSIsIkZvbnRTZXR0aW5ncyI6eyIkaWQiOiIxNDkwIiwiRm9udFNpemUiOjEwLCJGb250TmFtZSI6IkNhbGlicmkiLCJJc0JvbGQiOmZhbHNlLCJJc0l0YWxpYyI6ZmFsc2UsIklzVW5kZXJsaW5lZCI6ZmFsc2UsIlBhcmVudFN0eWxlIjpudWxsfSwiQXV0b1NpemUiOjAsIkZvcmVncm91bmQiOnsiJGlkIjoiMTQ5MSIsIkNvbG9yIjp7IiRpZCI6IjE0OTI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TQ5MyIsIlRvcCI6MC4wLCJMZWZ0IjowLjAsIlJpZ2h0IjowLjAsIkJvdHRvbSI6MC4wfSwiUGFkZGluZyI6eyIkaWQiOiIxNDk0IiwiVG9wIjowLjAsIkxlZnQiOjAuMCwiUmlnaHQiOjAuMCwiQm90dG9tIjowLjB9LCJCYWNrZ3JvdW5kIjp7IiRpZCI6IjE0OTUiLCJDb2xvciI6eyIkaWQiOiIxNDk2IiwiQSI6ODksIlIiOjAsIkciOjAsIkIiOjB9fSwiSXNWaXNpYmxlIjp0cnVlLCJXaWR0aCI6MC4wLCJIZWlnaHQiOjAuMCwiQm9yZGVyU3R5bGUiOnsiJGlkIjoiMTQ5NyIsIkxpbmVDb2xvciI6bnVsbCwiTGluZVdlaWdodCI6MC4wLCJMaW5lVHlwZSI6MCwiUGFyZW50U3R5bGUiOm51bGx9LCJQYXJlbnRTdHlsZSI6bnVsbH0sIkR1cmF0aW9uU3R5bGUiOnsiJGlkIjoiMTQ5OCIsIkZvbnRTZXR0aW5ncyI6eyIkaWQiOiIxNDk5IiwiRm9udFNpemUiOjEwLCJGb250TmFtZSI6IkNhbGlicmkiLCJJc0JvbGQiOmZhbHNlLCJJc0l0YWxpYyI6ZmFsc2UsIklzVW5kZXJsaW5lZCI6ZmFsc2UsIlBhcmVudFN0eWxlIjpudWxsfSwiQXV0b1NpemUiOjAsIkZvcmVncm91bmQiOnsiJGlkIjoiMTUwMCIsIkNvbG9yIjp7IiRpZCI6IjE1MDE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NTAyIiwiVG9wIjowLjAsIkxlZnQiOjAuMCwiUmlnaHQiOjAuMCwiQm90dG9tIjowLjB9LCJQYWRkaW5nIjp7IiRpZCI6IjE1MDMiLCJUb3AiOjAuMCwiTGVmdCI6MC4wLCJSaWdodCI6MC4wLCJCb3R0b20iOjAuMH0sIkJhY2tncm91bmQiOnsiJGlkIjoiMTUwNCIsIkNvbG9yIjp7IiRpZCI6IjE1MDUiLCJBIjoyNTUsIlIiOjIzNywiRyI6MTI1LCJCIjo0OX19LCJJc1Zpc2libGUiOnRydWUsIldpZHRoIjowLjAsIkhlaWdodCI6MC4wLCJCb3JkZXJTdHlsZSI6eyIkaWQiOiIxNTA2IiwiTGluZUNvbG9yIjpudWxsLCJMaW5lV2VpZ2h0IjowLjAsIkxpbmVUeXBlIjowLCJQYXJlbnRTdHlsZSI6bnVsbH0sIlBhcmVudFN0eWxlIjpudWxsfSwiSG9yaXpvbnRhbENvbm5lY3RvclN0eWxlIjp7IiRpZCI6IjE1MDciLCJMaW5lQ29sb3IiOnsiJGlkIjoiMTUwOCIsIiR0eXBlIjoiTkxSRS5Db21tb24uRG9tLlNvbGlkQ29sb3JCcnVzaCwgTkxSRS5Db21tb24iLCJDb2xvciI6eyIkaWQiOiIxNTA5IiwiQSI6MjU1LCJSIjowLCJHIjowLCJCIjowfX0sIkxpbmVXZWlnaHQiOjAuMCwiTGluZVR5cGUiOjAsIlBhcmVudFN0eWxlIjpudWxsfSwiVmVydGljYWxDb25uZWN0b3JTdHlsZSI6eyIkaWQiOiIxNTEwIiwiTGluZUNvbG9yIjp7IiRpZCI6IjE1MTEiLCIkdHlwZSI6Ik5MUkUuQ29tbW9uLkRvbS5Tb2xpZENvbG9yQnJ1c2gsIE5MUkUuQ29tbW9uIiwiQ29sb3IiOnsiJGlkIjoiMTUxMi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E1MTMiLCJTaGFwZVN0eWxlIjp7IiRpZCI6IjE1MTQiLCJNYXJnaW4iOnsiJGlkIjoiMTUxNSIsIlRvcCI6MC4wLCJMZWZ0IjowLjAsIlJpZ2h0IjowLjAsIkJvdHRvbSI6MC4wfSwiUGFkZGluZyI6eyIkaWQiOiIxNTE2IiwiVG9wIjowLjAsIkxlZnQiOjAuMCwiUmlnaHQiOjAuMCwiQm90dG9tIjowLjB9LCJCYWNrZ3JvdW5kIjp7IiRpZCI6IjE1MTciLCJDb2xvciI6eyIkaWQiOiIxNTE4IiwiQSI6MTUzLCJSIjowLCJHIjowLCJCIjowfX0sIklzVmlzaWJsZSI6dHJ1ZSwiV2lkdGgiOjAuMCwiSGVpZ2h0IjowLjAsIkJvcmRlclN0eWxlIjp7IiRpZCI6IjE1MTkiLCJMaW5lQ29sb3IiOnsiJGlkIjoiMTUyMCIsIiR0eXBlIjoiTkxSRS5Db21tb24uRG9tLlNvbGlkQ29sb3JCcnVzaCwgTkxSRS5Db21tb24iLCJDb2xvciI6eyIkaWQiOiIxNTIxIiwiQSI6MjU1LCJSIjoyNTUsIkciOjAsIkIiOjB9fSwiTGluZVdlaWdodCI6MC4wLCJMaW5lVHlwZSI6MCwiUGFyZW50U3R5bGUiOm51bGx9LCJQYXJlbnRTdHlsZSI6bnVsbH0sIk1hcmdpbiI6eyIkaWQiOiIxNTIyIiwiVG9wIjowLjAsIkxlZnQiOjAuMCwiUmlnaHQiOjAuMCwiQm90dG9tIjowLjB9LCJQYWRkaW5nIjp7IiRpZCI6IjE1MjMiLCJUb3AiOjAuMCwiTGVmdCI6MC4wLCJSaWdodCI6MC4wLCJCb3R0b20iOjAuMH0sIkJhY2tncm91bmQiOm51bGwsIklzVmlzaWJsZSI6dHJ1ZSwiV2lkdGgiOjAuMCwiSGVpZ2h0IjowLjAsIkJvcmRlclN0eWxlIjpudWxsLCJQYXJlbnRTdHlsZSI6bnVsbH0sIlNoYXBlU3R5bGUiOnsiJGlkIjoiMTUyNCIsIk1hcmdpbiI6eyIkaWQiOiIxNTI1IiwiVG9wIjowLjAsIkxlZnQiOjQuMCwiUmlnaHQiOjQuMCwiQm90dG9tIjowLjB9LCJQYWRkaW5nIjp7IiRpZCI6IjE1MjYiLCJUb3AiOjAuMCwiTGVmdCI6MC4wLCJSaWdodCI6MC4wLCJCb3R0b20iOjAuMH0sIkJhY2tncm91bmQiOnsiJGlkIjoiMTUyNyIsIkNvbG9yIjp7IiRpZCI6IjE1MjgiLCJBIjoyNTUsIlIiOjE1LCJHIjoxNTgsIkIiOjIxM319LCJJc1Zpc2libGUiOnRydWUsIldpZHRoIjowLjAsIkhlaWdodCI6MTAuMCwiQm9yZGVyU3R5bGUiOnsiJGlkIjoiMTUyOSIsIkxpbmVDb2xvciI6eyIkaWQiOiIxNTMwIiwiJHR5cGUiOiJOTFJFLkNvbW1vbi5Eb20uU29saWRDb2xvckJydXNoLCBOTFJFLkNvbW1vbiIsIkNvbG9yIjp7IiRpZCI6IjE1MzEiLCJBIjoyNTUsIlIiOjIzNCwiRyI6MjIsIkIiOjMwfX0sIkxpbmVXZWlnaHQiOjAuMCwiTGluZVR5cGUiOjAsIlBhcmVudFN0eWxlIjpudWxsfSwiUGFyZW50U3R5bGUiOm51bGx9LCJUaXRsZVN0eWxlIjp7IiRpZCI6IjE1MzIiLCJGb250U2V0dGluZ3MiOnsiJGlkIjoiMTUzMyIsIkZvbnRTaXplIjoxMSwiRm9udE5hbWUiOiJDYWxpYnJpIiwiSXNCb2xkIjpmYWxzZSwiSXNJdGFsaWMiOmZhbHNlLCJJc1VuZGVybGluZWQiOmZhbHNlLCJQYXJlbnRTdHlsZSI6bnVsbH0sIkF1dG9TaXplIjowLCJGb3JlZ3JvdW5kIjp7IiRpZCI6IjE1MzQiLCJDb2xvciI6eyIkaWQiOiIxNTM1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E1MzYiLCJUb3AiOjAuMCwiTGVmdCI6MC4wLCJSaWdodCI6MC4wLCJCb3R0b20iOjAuMH0sIlBhZGRpbmciOnsiJGlkIjoiMTUzNyIsIlRvcCI6MC4wLCJMZWZ0IjowLjAsIlJpZ2h0IjowLjAsIkJvdHRvbSI6MC4wfSwiQmFja2dyb3VuZCI6eyIkaWQiOiIxNTM4IiwiQ29sb3IiOnsiJGlkIjoiMTUzOSIsIkEiOjI1NSwiUiI6MCwiRyI6MCwiQiI6MH19LCJJc1Zpc2libGUiOnRydWUsIldpZHRoIjowLjAsIkhlaWdodCI6MC4wLCJCb3JkZXJTdHlsZSI6eyIkaWQiOiIxNTQwIiwiTGluZUNvbG9yIjpudWxsLCJMaW5lV2VpZ2h0IjowLjAsIkxpbmVUeXBlIjowLCJQYXJlbnRTdHlsZSI6bnVsbH0sIlBhcmVudFN0eWxlIjpudWxsfSwiRGF0ZVN0eWxlIjp7IiRpZCI6IjE1NDEiLCJGb250U2V0dGluZ3MiOnsiJGlkIjoiMTU0MiIsIkZvbnRTaXplIjoxMCwiRm9udE5hbWUiOiJDYWxpYnJpIiwiSXNCb2xkIjpmYWxzZSwiSXNJdGFsaWMiOmZhbHNlLCJJc1VuZGVybGluZWQiOmZhbHNlLCJQYXJlbnRTdHlsZSI6bnVsbH0sIkF1dG9TaXplIjowLCJGb3JlZ3JvdW5kIjp7IiRpZCI6IjE1NDMiLCJDb2xvciI6eyIkaWQiOiIxNTQ0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E1NDUiLCJUb3AiOjAuMCwiTGVmdCI6MC4wLCJSaWdodCI6MC4wLCJCb3R0b20iOjAuMH0sIlBhZGRpbmciOnsiJGlkIjoiMTU0NiIsIlRvcCI6MC4wLCJMZWZ0IjowLjAsIlJpZ2h0IjowLjAsIkJvdHRvbSI6MC4wfSwiQmFja2dyb3VuZCI6eyIkaWQiOiIxNTQ3IiwiQ29sb3IiOnsiJGlkIjoiMTU0OCIsIkEiOjI1NSwiUiI6MTQsIkciOjQwLCJCIjo2NX19LCJJc1Zpc2libGUiOnRydWUsIldpZHRoIjowLjAsIkhlaWdodCI6MC4wLCJCb3JkZXJTdHlsZSI6eyIkaWQiOiIxNTQ5IiwiTGluZUNvbG9yIjpudWxsLCJMaW5lV2VpZ2h0IjowLjAsIkxpbmVUeXBlIjowLCJQYXJlbnRTdHlsZSI6bnVsbH0sIlBhcmVudFN0eWxlIjpudWxsfSwiRGF0ZUZvcm1hdCI6eyIkaWQiOiIxNTU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NTEiLCJGb3JtYXQiOjAsIklzVmlzaWJsZSI6ZmFsc2UsIkxhc3RLbm93blZpc2liaWxpdHlTdGF0ZSI6ZmFsc2V9LCJJc1Zpc2libGUiOnRydWUsIlBhcmVudFN0eWxlIjpudWxsLCJfZXhwbGljaXRseVNldCI6eyIkaWQiOiIxNTUy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E1NTMiLCJTaGFwZSI6MSwiQ29ubmVjdG9yTWFyZ2luIjp7IiRpZCI6IjE1NTQiLCJUb3AiOjAuMCwiTGVmdCI6Mi4wLCJSaWdodCI6Mi4wLCJCb3R0b20iOjAuMH0sIkNvbm5lY3RvclN0eWxlIjp7IiRpZCI6IjE1NTUiLCJMaW5lQ29sb3IiOnsiJGlkIjoiMTU1NiIsIiR0eXBlIjoiTkxSRS5Db21tb24uRG9tLlNvbGlkQ29sb3JCcnVzaCwgTkxSRS5Db21tb24iLCJDb2xvciI6eyIkaWQiOiIxNTU3IiwiQSI6MTI3LCJSIjoxMSwiRyI6MTE4LCJCIjoxNTl9fSwiTGluZVdlaWdodCI6MS4wLCJMaW5lVHlwZSI6MCwiUGFyZW50U3R5bGUiOm51bGx9LCJJc0JlbG93VGltZWJhbmQiOmZhbHNlLCJQb3NpdGlvbk9uVGFzayI6MSwiSGlkZURhdGUiOmZhbHNlLCJTaGFwZVNpemUiOjAsIlNwYWNpbmciOjAuMCwiUGFkZGluZyI6eyIkaWQiOiIxNTU4IiwiVG9wIjo1LjAsIkxlZnQiOjMuMCwiUmlnaHQiOjAuMCwiQm90dG9tIjoyLjB9LCJTaGFwZVN0eWxlIjp7IiRpZCI6IjE1NTkiLCJNYXJnaW4iOnsiJGlkIjoiMTU2MCIsIlRvcCI6MC4wLCJMZWZ0IjowLjAsIlJpZ2h0IjowLjAsIkJvdHRvbSI6MC4wfSwiUGFkZGluZyI6eyIkaWQiOiIxNTYxIiwiVG9wIjowLjAsIkxlZnQiOjAuMCwiUmlnaHQiOjAuMCwiQm90dG9tIjowLjB9LCJCYWNrZ3JvdW5kIjp7IiRpZCI6IjE1NjIiLCJDb2xvciI6eyIkaWQiOiIxNTYzIiwiQSI6MjU1LCJSIjoxMSwiRyI6MTE4LCJCIjoxNTl9fSwiSXNWaXNpYmxlIjp0cnVlLCJXaWR0aCI6MTIuMCwiSGVpZ2h0IjoxNC4wLCJCb3JkZXJTdHlsZSI6eyIkaWQiOiIxNTY0IiwiTGluZUNvbG9yIjp7IiRpZCI6IjE1NjUiLCIkdHlwZSI6Ik5MUkUuQ29tbW9uLkRvbS5Tb2xpZENvbG9yQnJ1c2gsIE5MUkUuQ29tbW9uIiwiQ29sb3IiOnsiJGlkIjoiMTU2NiIsIkEiOjI1NSwiUiI6MjU1LCJHIjowLCJCIjowfX0sIkxpbmVXZWlnaHQiOjAuMCwiTGluZVR5cGUiOjAsIlBhcmVudFN0eWxlIjpudWxsfSwiUGFyZW50U3R5bGUiOm51bGx9LCJUaXRsZVN0eWxlIjp7IiRpZCI6IjE1NjciLCJGb250U2V0dGluZ3MiOnsiJGlkIjoiMTU2OCIsIkZvbnRTaXplIjoxMSwiRm9udE5hbWUiOiJDYWxpYnJpIiwiSXNCb2xkIjpmYWxzZSwiSXNJdGFsaWMiOmZhbHNlLCJJc1VuZGVybGluZWQiOmZhbHNlLCJQYXJlbnRTdHlsZSI6bnVsbH0sIkF1dG9TaXplIjowLCJGb3JlZ3JvdW5kIjp7IiRpZCI6IjE1NjkiLCJDb2xvciI6eyIkaWQiOiIxNTcw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1NzEiLCJUb3AiOjAuMCwiTGVmdCI6MC4wLCJSaWdodCI6MC4wLCJCb3R0b20iOjAuMH0sIlBhZGRpbmciOnsiJGlkIjoiMTU3MiIsIlRvcCI6MC4wLCJMZWZ0IjowLjAsIlJpZ2h0IjowLjAsIkJvdHRvbSI6MC4wfSwiQmFja2dyb3VuZCI6eyIkaWQiOiIxNTczIiwiQ29sb3IiOnsiJGlkIjoiMTU3NCIsIkEiOjI1NSwiUiI6MCwiRyI6MCwiQiI6MH19LCJJc1Zpc2libGUiOnRydWUsIldpZHRoIjowLjAsIkhlaWdodCI6MC4wLCJCb3JkZXJTdHlsZSI6eyIkaWQiOiIxNTc1IiwiTGluZUNvbG9yIjpudWxsLCJMaW5lV2VpZ2h0IjowLjAsIkxpbmVUeXBlIjowLCJQYXJlbnRTdHlsZSI6bnVsbH0sIlBhcmVudFN0eWxlIjpudWxsfSwiRGF0ZVN0eWxlIjp7IiRpZCI6IjE1NzYiLCJGb250U2V0dGluZ3MiOnsiJGlkIjoiMTU3NyIsIkZvbnRTaXplIjoxMCwiRm9udE5hbWUiOiJDYWxpYnJpIiwiSXNCb2xkIjpmYWxzZSwiSXNJdGFsaWMiOmZhbHNlLCJJc1VuZGVybGluZWQiOmZhbHNlLCJQYXJlbnRTdHlsZSI6bnVsbH0sIkF1dG9TaXplIjowLCJGb3JlZ3JvdW5kIjp7IiRpZCI6IjE1NzgiLCJDb2xvciI6eyIkaWQiOiIxNTc5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E1ODAiLCJUb3AiOjAuMCwiTGVmdCI6MC4wLCJSaWdodCI6MC4wLCJCb3R0b20iOjAuMH0sIlBhZGRpbmciOnsiJGlkIjoiMTU4MSIsIlRvcCI6MC4wLCJMZWZ0IjowLjAsIlJpZ2h0IjowLjAsIkJvdHRvbSI6MC4wfSwiQmFja2dyb3VuZCI6eyIkaWQiOiIxNTgyIiwiQ29sb3IiOnsiJGlkIjoiMTU4MyIsIkEiOjI1NSwiUiI6MTQsIkciOjQwLCJCIjo2NX19LCJJc1Zpc2libGUiOnRydWUsIldpZHRoIjowLjAsIkhlaWdodCI6MC4wLCJCb3JkZXJTdHlsZSI6eyIkaWQiOiIxNTg0IiwiTGluZUNvbG9yIjpudWxsLCJMaW5lV2VpZ2h0IjowLjAsIkxpbmVUeXBlIjowLCJQYXJlbnRTdHlsZSI6bnVsbH0sIlBhcmVudFN0eWxlIjpudWxsfSwiRGF0ZUZvcm1hdCI6eyIkaWQiOiIxNTg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1ODYiLCJGb3JtYXQiOjAsIklzVmlzaWJsZSI6ZmFsc2UsIkxhc3RLbm93blZpc2liaWxpdHlTdGF0ZSI6ZmFsc2V9LCJJc1Zpc2libGUiOmZhbHNlLCJQYXJlbnRTdHlsZSI6bnVsbH0sIkRlZmF1bHRTd2ltbGFuZU1pbGVzdG9uZVN0eWxlIjp7IiRpZCI6IjE1ODciLCJUaXRsZVBvc2l0aW9uIjoiTGVmdCIsIkRhdGVQb3NpdGlvbiI6IlJpZ2h0IiwiU2hhcGVUeXBlIjoxLCJTaGFwZVNpemUiOjAsIlNwYWNpbmciOjUsIlNoYXBlU3R5bGUiOnsiJGlkIjoiMTU4OCIsIk1hcmdpbiI6eyIkaWQiOiIxNTg5IiwiVG9wIjowLjAsIkxlZnQiOjAuMCwiUmlnaHQiOjAuMCwiQm90dG9tIjowLjB9LCJQYWRkaW5nIjp7IiRpZCI6IjE1OTAiLCJUb3AiOjAuMCwiTGVmdCI6MC4wLCJSaWdodCI6MC4wLCJCb3R0b20iOjAuMH0sIkJhY2tncm91bmQiOnsiJGlkIjoiMTU5MSIsIkNvbG9yIjp7IiRpZCI6IjE1OTIiLCJBIjoyNTUsIlIiOjE1LCJHIjoxNTgsIkIiOjIxM319LCJJc1Zpc2libGUiOnRydWUsIldpZHRoIjoxMi4wLCJIZWlnaHQiOjE0LjAsIkJvcmRlclN0eWxlIjp7IiRpZCI6IjE1OTMiLCJMaW5lQ29sb3IiOnsiJGlkIjoiMTU5NCIsIiR0eXBlIjoiTkxSRS5Db21tb24uRG9tLlNvbGlkQ29sb3JCcnVzaCwgTkxSRS5Db21tb24iLCJDb2xvciI6eyIkaWQiOiIxNTk1IiwiQSI6MjU1LCJSIjoyMzQsIkciOjIyLCJCIjozMH19LCJMaW5lV2VpZ2h0IjowLjAsIkxpbmVUeXBlIjowLCJQYXJlbnRTdHlsZSI6bnVsbH0sIlBhcmVudFN0eWxlIjpudWxsfSwiVGl0bGVTdHlsZSI6eyIkaWQiOiIxNTk2IiwiRm9udFNldHRpbmdzIjp7IiRpZCI6IjE1OTciLCJGb250U2l6ZSI6MTEsIkZvbnROYW1lIjoiQ2FsaWJyaSIsIklzQm9sZCI6ZmFsc2UsIklzSXRhbGljIjpmYWxzZSwiSXNVbmRlcmxpbmVkIjpmYWxzZSwiUGFyZW50U3R5bGUiOm51bGx9LCJBdXRvU2l6ZSI6MCwiRm9yZWdyb3VuZCI6eyIkaWQiOiIxNTk4IiwiQ29sb3IiOnsiJGlkIjoiMTU5O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xNjAwIiwiVG9wIjowLjAsIkxlZnQiOjAuMCwiUmlnaHQiOjAuMCwiQm90dG9tIjowLjB9LCJQYWRkaW5nIjp7IiRpZCI6IjE2MDEiLCJUb3AiOjAuMCwiTGVmdCI6MC4wLCJSaWdodCI6MC4wLCJCb3R0b20iOjAuMH0sIkJhY2tncm91bmQiOnsiJGlkIjoiMTYwMiIsIkNvbG9yIjp7IiRpZCI6IjE2MDMiLCJBIjoyNTUsIlIiOjAsIkciOjAsIkIiOjB9fSwiSXNWaXNpYmxlIjp0cnVlLCJXaWR0aCI6MC4wLCJIZWlnaHQiOjAuMCwiQm9yZGVyU3R5bGUiOnsiJGlkIjoiMTYwNCIsIkxpbmVDb2xvciI6bnVsbCwiTGluZVdlaWdodCI6MC4wLCJMaW5lVHlwZSI6MCwiUGFyZW50U3R5bGUiOm51bGx9LCJQYXJlbnRTdHlsZSI6bnVsbH0sIkRhdGVTdHlsZSI6eyIkaWQiOiIxNjA1IiwiRm9udFNldHRpbmdzIjp7IiRpZCI6IjE2MDYiLCJGb250U2l6ZSI6MTAsIkZvbnROYW1lIjoiQ2FsaWJyaSIsIklzQm9sZCI6ZmFsc2UsIklzSXRhbGljIjpmYWxzZSwiSXNVbmRlcmxpbmVkIjpmYWxzZSwiUGFyZW50U3R5bGUiOm51bGx9LCJBdXRvU2l6ZSI6MCwiRm9yZWdyb3VuZCI6eyIkaWQiOiIxNjA3IiwiQ29sb3IiOnsiJGlkIjoiMTYwO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xNjA5IiwiVG9wIjowLjAsIkxlZnQiOjAuMCwiUmlnaHQiOjAuMCwiQm90dG9tIjowLjB9LCJQYWRkaW5nIjp7IiRpZCI6IjE2MTAiLCJUb3AiOjAuMCwiTGVmdCI6MC4wLCJSaWdodCI6MC4wLCJCb3R0b20iOjAuMH0sIkJhY2tncm91bmQiOnsiJGlkIjoiMTYxMSIsIkNvbG9yIjp7IiRpZCI6IjE2MTIiLCJBIjoyNTUsIlIiOjE0LCJHIjo0MCwiQiI6NjV9fSwiSXNWaXNpYmxlIjp0cnVlLCJXaWR0aCI6MC4wLCJIZWlnaHQiOjAuMCwiQm9yZGVyU3R5bGUiOnsiJGlkIjoiMTYxMyIsIkxpbmVDb2xvciI6bnVsbCwiTGluZVdlaWdodCI6MC4wLCJMaW5lVHlwZSI6MCwiUGFyZW50U3R5bGUiOm51bGx9LCJQYXJlbnRTdHlsZSI6bnVsbH0sIkRhdGVGb3JtYXQiOnsiJGlkIjoiMTYx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jE1IiwiRm9ybWF0IjowLCJJc1Zpc2libGUiOmZhbHNlLCJMYXN0S25vd25WaXNpYmlsaXR5U3RhdGUiOmZhbHNlfSwiSXNWaXNpYmxlIjp0cnVlLCJQYXJlbnRTdHlsZSI6bnVsbH0sIkRlZmF1bHRTd2ltbGFuZUFjdGl2aXR5U3R5bGUiOnsiJGlkIjoiMTYxNiIsIkhlYWRlclN0eWxlIjp7IiRpZCI6IjE2MTciLCJUZXh0U3R5bGUiOnsiJGlkIjoiMTYxOCIsIkZvbnRTZXR0aW5ncyI6eyIkaWQiOiIxNjE5IiwiRm9udFNpemUiOjExLCJGb250TmFtZSI6IkNhbGlicmkiLCJJc0JvbGQiOmZhbHNlLCJJc0l0YWxpYyI6ZmFsc2UsIklzVW5kZXJsaW5lZCI6ZmFsc2UsIlBhcmVudFN0eWxlIjpudWxsfSwiQXV0b1NpemUiOjIsIkZvcmVncm91bmQiOnsiJGlkIjoiMTYyMCIsIkNvbG9yIjp7IiRpZCI6IjE2MjE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NjIyIiwiVG9wIjowLjAsIkxlZnQiOjAuMCwiUmlnaHQiOjAuMCwiQm90dG9tIjowLjB9LCJQYWRkaW5nIjp7IiRpZCI6IjE2MjMiLCJUb3AiOjAuMCwiTGVmdCI6MC4wLCJSaWdodCI6MC4wLCJCb3R0b20iOjAuMH0sIkJhY2tncm91bmQiOnsiJGlkIjoiMTYyNCIsIkNvbG9yIjp7IiRpZCI6IjE2MjUiLCJBIjoyNTUsIlIiOjAsIkciOjAsIkIiOjB9fSwiSXNWaXNpYmxlIjp0cnVlLCJXaWR0aCI6MC4wLCJIZWlnaHQiOjAuMCwiQm9yZGVyU3R5bGUiOm51bGwsIlBhcmVudFN0eWxlIjpudWxsfSwiUmVjdGFuZ2xlU3R5bGUiOnsiJGlkIjoiMTYyNiIsIk1hcmdpbiI6eyIkaWQiOiIxNjI3IiwiVG9wIjowLjAsIkxlZnQiOjAuMCwiUmlnaHQiOjAuMCwiQm90dG9tIjowLjB9LCJQYWRkaW5nIjp7IiRpZCI6IjE2MjgiLCJUb3AiOjAuMCwiTGVmdCI6MC4wLCJSaWdodCI6MC4wLCJCb3R0b20iOjAuMH0sIkJhY2tncm91bmQiOnsiJGlkIjoiMTYyOSIsIkNvbG9yIjp7IiRpZCI6IjE2MzAiLCJBIjoxMjcsIlIiOjE1LCJHIjoxNTgsIkIiOjIxM319LCJJc1Zpc2libGUiOnRydWUsIldpZHRoIjowLjAsIkhlaWdodCI6MC4wLCJCb3JkZXJTdHlsZSI6eyIkaWQiOiIxNjMxIiwiTGluZUNvbG9yIjp7IiRpZCI6IjE2MzIiLCIkdHlwZSI6Ik5MUkUuQ29tbW9uLkRvbS5Tb2xpZENvbG9yQnJ1c2gsIE5MUkUuQ29tbW9uIiwiQ29sb3IiOnsiJGlkIjoiMTYzMyIsIkEiOjI1NSwiUiI6MjU1LCJHIjowLCJCIjowfX0sIkxpbmVXZWlnaHQiOjAuMCwiTGluZVR5cGUiOjAsIlBhcmVudFN0eWxlIjpudWxsfSwiUGFyZW50U3R5bGUiOm51bGx9LCJNYXJnaW4iOnsiJGlkIjoiMTYzNCIsIlRvcCI6MC4wLCJMZWZ0IjowLjAsIlJpZ2h0IjowLjAsIkJvdHRvbSI6MC4wfSwiUGFkZGluZyI6eyIkaWQiOiIxNjM1IiwiVG9wIjowLjAsIkxlZnQiOjAuMCwiUmlnaHQiOjAuMCwiQm90dG9tIjowLjB9LCJCYWNrZ3JvdW5kIjpudWxsLCJJc1Zpc2libGUiOnRydWUsIldpZHRoIjowLjAsIkhlaWdodCI6MC4wLCJCb3JkZXJTdHlsZSI6bnVsbCwiUGFyZW50U3R5bGUiOm51bGx9LCJCYWNrZ3JvdW5kU3R5bGUiOnsiJGlkIjoiMTYzNiIsIk1hcmdpbiI6eyIkaWQiOiIxNjM3IiwiVG9wIjowLjAsIkxlZnQiOjAuMCwiUmlnaHQiOjAuMCwiQm90dG9tIjowLjB9LCJQYWRkaW5nIjp7IiRpZCI6IjE2MzgiLCJUb3AiOjAuMCwiTGVmdCI6MC4wLCJSaWdodCI6MC4wLCJCb3R0b20iOjAuMH0sIkJhY2tncm91bmQiOnsiJGlkIjoiMTYzOSIsIkNvbG9yIjp7IiRpZCI6IjE2NDAiLCJBIjo1MSwiUiI6MjAwLCJHIjoyMDAsIkIiOjIwMH19LCJJc1Zpc2libGUiOnRydWUsIldpZHRoIjowLjAsIkhlaWdodCI6MC4wLCJCb3JkZXJTdHlsZSI6eyIkaWQiOiIxNjQxIiwiTGluZUNvbG9yIjp7IiRpZCI6IjE2NDIiLCIkdHlwZSI6Ik5MUkUuQ29tbW9uLkRvbS5Tb2xpZENvbG9yQnJ1c2gsIE5MUkUuQ29tbW9uIiwiQ29sb3IiOnsiJGlkIjoiMTY0MyIsIkEiOjI1NSwiUiI6MjM0LCJHIjoyMiwiQiI6MzB9fSwiTGluZVdlaWdodCI6MC4wLCJMaW5lVHlwZSI6MCwiUGFyZW50U3R5bGUiOm51bGx9LCJQYXJlbnRTdHlsZSI6bnVsbH0sIk1hcmdpbiI6eyIkaWQiOiIxNjQ0IiwiVG9wIjowLjAsIkxlZnQiOjAuMCwiUmlnaHQiOjAuMCwiQm90dG9tIjowLjB9LCJQYWRkaW5nIjp7IiRpZCI6IjE2NDUiLCJUb3AiOjAuMCwiTGVmdCI6MC4wLCJSaWdodCI6MC4wLCJCb3R0b20iOjAuMH0sIklzVmlzaWJsZSI6dHJ1ZSwiV2lkdGgiOjAuMCwiSGVpZ2h0IjowLjAsIkJvcmRlclN0eWxlIjp7IiRpZCI6IjE2NDYiLCJMaW5lQ29sb3IiOm51bGwsIkxpbmVXZWlnaHQiOjAuMCwiTGluZVR5cGUiOjAsIlBhcmVudFN0eWxlIjpudWxsfSwiUGFyZW50U3R5bGUiOm51bGx9LCJNYXJnaW4iOnsiJGlkIjoiMTY0NyIsIlRvcCI6MC4wLCJMZWZ0IjowLjAsIlJpZ2h0IjowLjAsIkJvdHRvbSI6MC4wfSwiUGFkZGluZyI6eyIkaWQiOiIxNjQ4IiwiVG9wIjowLjAsIkxlZnQiOjAuMCwiUmlnaHQiOjAuMCwiQm90dG9tIjowLjB9LCJJc1Zpc2libGUiOnRydWUsIldpZHRoIjowLjAsIkhlaWdodCI6MC4wLCJCb3JkZXJTdHlsZSI6eyIkaWQiOiIxNjQ5IiwiTGluZUNvbG9yIjpudWxsLCJMaW5lV2VpZ2h0IjowLjAsIkxpbmVUeXBlIjowLCJQYXJlbnRTdHlsZSI6bnVsbH0sIlBhcmVudFN0eWxlIjpudWxsfX0seyIkaWQiOiIxNjUwIiwiX2FjdGl2aXRpZXMiOlt7IiRpZCI6IjE2NTEiLCJfcm93cyI6W10sIkluZGV4IjoyMiwiSWQiOiI2NDAxZmM2NS0wNTJjLTRkMDYtOWIzMC1lMzUxNDAxMTc0ZWYiLCJIZWFkZXJUZXh0IjpudWxsLCJJc0RlZmF1bHQiOnRydWUsIlN0eWxlIjp7IiRpZCI6IjE2NTIiLCJIZWFkZXJTdHlsZSI6eyIkaWQiOiIxNjUzIiwiVGV4dFN0eWxlIjp7IiRpZCI6IjE2NTQiLCJGb250U2V0dGluZ3MiOnsiJGlkIjoiMTY1NSIsIkZvbnRTaXplIjoxMSwiRm9udE5hbWUiOiJDYWxpYnJpIiwiSXNCb2xkIjpmYWxzZSwiSXNJdGFsaWMiOmZhbHNlLCJJc1VuZGVybGluZWQiOmZhbHNlLCJQYXJlbnRTdHlsZSI6bnVsbH0sIkF1dG9TaXplIjoyLCJGb3JlZ3JvdW5kIjp7IiRpZCI6IjE2NTYiLCJDb2xvciI6eyIkaWQiOiIxNjU3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TY1OCIsIlRvcCI6MC4wLCJMZWZ0IjowLjAsIlJpZ2h0IjowLjAsIkJvdHRvbSI6MC4wfSwiUGFkZGluZyI6eyIkaWQiOiIxNjU5IiwiVG9wIjowLjAsIkxlZnQiOjAuMCwiUmlnaHQiOjAuMCwiQm90dG9tIjowLjB9LCJCYWNrZ3JvdW5kIjp7IiRpZCI6IjE2NjAiLCJDb2xvciI6eyIkaWQiOiIxNjYxIiwiQSI6MjU1LCJSIjowLCJHIjowLCJCIjowfX0sIklzVmlzaWJsZSI6dHJ1ZSwiV2lkdGgiOjAuMCwiSGVpZ2h0IjowLjAsIkJvcmRlclN0eWxlIjpudWxsLCJQYXJlbnRTdHlsZSI6bnVsbH0sIlJlY3RhbmdsZVN0eWxlIjp7IiRpZCI6IjE2NjIiLCJNYXJnaW4iOnsiJGlkIjoiMTY2MyIsIlRvcCI6MC4wLCJMZWZ0IjowLjAsIlJpZ2h0IjowLjAsIkJvdHRvbSI6MC4wfSwiUGFkZGluZyI6eyIkaWQiOiIxNjY0IiwiVG9wIjowLjAsIkxlZnQiOjAuMCwiUmlnaHQiOjAuMCwiQm90dG9tIjowLjB9LCJCYWNrZ3JvdW5kIjp7IiRpZCI6IjE2NjUiLCJDb2xvciI6eyIkaWQiOiIxNjY2IiwiQSI6NjMsIlIiOjIxLCJHIjo5NiwiQiI6MTMwfX0sIklzVmlzaWJsZSI6dHJ1ZSwiV2lkdGgiOjAuMCwiSGVpZ2h0IjowLjAsIkJvcmRlclN0eWxlIjp7IiRpZCI6IjE2NjciLCJMaW5lQ29sb3IiOnsiJGlkIjoiMTY2OCIsIiR0eXBlIjoiTkxSRS5Db21tb24uRG9tLlNvbGlkQ29sb3JCcnVzaCwgTkxSRS5Db21tb24iLCJDb2xvciI6eyIkaWQiOiIxNjY5IiwiQSI6MjU1LCJSIjoyNTUsIkciOjAsIkIiOjB9fSwiTGluZVdlaWdodCI6MC4wLCJMaW5lVHlwZSI6MCwiUGFyZW50U3R5bGUiOm51bGx9LCJQYXJlbnRTdHlsZSI6bnVsbH0sIk1hcmdpbiI6eyIkaWQiOiIxNjcwIiwiVG9wIjowLjAsIkxlZnQiOjAuMCwiUmlnaHQiOjAuMCwiQm90dG9tIjowLjB9LCJQYWRkaW5nIjp7IiRpZCI6IjE2NzEiLCJUb3AiOjAuMCwiTGVmdCI6MC4wLCJSaWdodCI6MC4wLCJCb3R0b20iOjAuMH0sIkJhY2tncm91bmQiOm51bGwsIklzVmlzaWJsZSI6dHJ1ZSwiV2lkdGgiOjAuMCwiSGVpZ2h0IjowLjAsIkJvcmRlclN0eWxlIjpudWxsLCJQYXJlbnRTdHlsZSI6bnVsbH0sIkJhY2tncm91bmRTdHlsZSI6eyIkaWQiOiIxNjcyIiwiTWFyZ2luIjp7IiRpZCI6IjE2NzMiLCJUb3AiOjAuMCwiTGVmdCI6MC4wLCJSaWdodCI6MC4wLCJCb3R0b20iOjAuMH0sIlBhZGRpbmciOnsiJGlkIjoiMTY3NCIsIlRvcCI6MC4wLCJMZWZ0IjowLjAsIlJpZ2h0IjowLjAsIkJvdHRvbSI6MC4wfSwiQmFja2dyb3VuZCI6eyIkaWQiOiIxNjc1IiwiQ29sb3IiOnsiJGlkIjoiMTY3NiIsIkEiOjUxLCJSIjoyMDAsIkciOjIwMCwiQiI6MjAwfX0sIklzVmlzaWJsZSI6dHJ1ZSwiV2lkdGgiOjAuMCwiSGVpZ2h0IjowLjAsIkJvcmRlclN0eWxlIjp7IiRpZCI6IjE2NzciLCJMaW5lQ29sb3IiOnsiJGlkIjoiMTY3OCIsIiR0eXBlIjoiTkxSRS5Db21tb24uRG9tLlNvbGlkQ29sb3JCcnVzaCwgTkxSRS5Db21tb24iLCJDb2xvciI6eyIkaWQiOiIxNjc5IiwiQSI6MjU1LCJSIjoyMzQsIkciOjIyLCJCIjozMH19LCJMaW5lV2VpZ2h0IjowLjAsIkxpbmVUeXBlIjowLCJQYXJlbnRTdHlsZSI6bnVsbH0sIlBhcmVudFN0eWxlIjpudWxsfSwiTWFyZ2luIjp7IiRpZCI6IjE2ODAiLCJUb3AiOjAuMCwiTGVmdCI6MC4wLCJSaWdodCI6MC4wLCJCb3R0b20iOjAuMH0sIlBhZGRpbmciOnsiJGlkIjoiMTY4MSIsIlRvcCI6MC4wLCJMZWZ0IjowLjAsIlJpZ2h0IjowLjAsIkJvdHRvbSI6MC4wfSwiSXNWaXNpYmxlIjp0cnVlLCJXaWR0aCI6MC4wLCJIZWlnaHQiOjAuMCwiQm9yZGVyU3R5bGUiOnsiJGlkIjoiMTY4MiIsIkxpbmVDb2xvciI6bnVsbCwiTGluZVdlaWdodCI6MC4wLCJMaW5lVHlwZSI6MCwiUGFyZW50U3R5bGUiOm51bGx9LCJQYXJlbnRTdHlsZSI6bnVsbH19LHsiJGlkIjoiMTY4MyIsIl9yb3dzIjpbeyIkaWQiOiIxNjg0IiwiX3Rhc2tzIjpbeyIkaWQiOiIxNjg1IiwiX2F0dGFjaGVkTWlsZXN0b25lcyI6W10sIlRhc2tEZWZpbml0aW9uIjp7IiRpZCI6IjE2ODYiLCJHcm91cE5hbWUiOm51bGwsIlN0YXJ0RGF0ZSI6IjIwMjYtMDUtMDZUMDA6MDA6MDBaIiwiRW5kRGF0ZSI6IjIwMjYtMDUtMThUMjM6NTk6MDBaIiwiUGVyY2VudGFnZUNvbXBsZXRlIjowLjAsIlN0eWxlIjp7IiRpZCI6IjE2ODciLCJTaGFwZSI6MSwiU2hhcGVUaGlja25lc3MiOjAsIkR1cmF0aW9uRm9ybWF0IjowLCJJbmNsdWRlTm9uV29ya2luZ0RheXNJbkR1cmF0aW9uIjpmYWxzZSwiUGVyY2VudGFnZUNvbXBsZXRlU3R5bGUiOnsiJGlkIjoiMTY4OCIsIkZvbnRTZXR0aW5ncyI6eyIkaWQiOiIxNjg5IiwiRm9udFNpemUiOjEwLCJGb250TmFtZSI6IkNhbGlicmkiLCJJc0JvbGQiOmZhbHNlLCJJc0l0YWxpYyI6ZmFsc2UsIklzVW5kZXJsaW5lZCI6ZmFsc2UsIlBhcmVudFN0eWxlIjpudWxsfSwiQXV0b1NpemUiOjAsIkZvcmVncm91bmQiOnsiJGlkIjoiMTY5MCIsIkNvbG9yIjp7IiRpZCI6IjE2OTE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TY5MiIsIlRvcCI6MC4wLCJMZWZ0IjowLjAsIlJpZ2h0IjowLjAsIkJvdHRvbSI6MC4wfSwiUGFkZGluZyI6eyIkaWQiOiIxNjkzIiwiVG9wIjowLjAsIkxlZnQiOjAuMCwiUmlnaHQiOjAuMCwiQm90dG9tIjowLjB9LCJCYWNrZ3JvdW5kIjp7IiRpZCI6IjE2OTQiLCJDb2xvciI6eyIkaWQiOiIxNjk1IiwiQSI6ODksIlIiOjAsIkciOjAsIkIiOjB9fSwiSXNWaXNpYmxlIjp0cnVlLCJXaWR0aCI6MC4wLCJIZWlnaHQiOjAuMCwiQm9yZGVyU3R5bGUiOnsiJGlkIjoiMTY5NiIsIkxpbmVDb2xvciI6bnVsbCwiTGluZVdlaWdodCI6MC4wLCJMaW5lVHlwZSI6MCwiUGFyZW50U3R5bGUiOm51bGx9LCJQYXJlbnRTdHlsZSI6bnVsbH0sIkR1cmF0aW9uU3R5bGUiOnsiJGlkIjoiMTY5NyIsIkZvbnRTZXR0aW5ncyI6eyIkaWQiOiIxNjk4IiwiRm9udFNpemUiOjEwLCJGb250TmFtZSI6IkNhbGlicmkiLCJJc0JvbGQiOmZhbHNlLCJJc0l0YWxpYyI6ZmFsc2UsIklzVW5kZXJsaW5lZCI6ZmFsc2UsIlBhcmVudFN0eWxlIjpudWxsfSwiQXV0b1NpemUiOjAsIkZvcmVncm91bmQiOnsiJGlkIjoiMTY5OSIsIkNvbG9yIjp7IiRpZCI6IjE3MDA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xNzAxIiwiVG9wIjowLjAsIkxlZnQiOjAuMCwiUmlnaHQiOjAuMCwiQm90dG9tIjowLjB9LCJQYWRkaW5nIjp7IiRpZCI6IjE3MDIiLCJUb3AiOjAuMCwiTGVmdCI6MC4wLCJSaWdodCI6MC4wLCJCb3R0b20iOjAuMH0sIkJhY2tncm91bmQiOnsiJGlkIjoiMTcwMyIsIkNvbG9yIjp7IiRpZCI6IjE3MDQiLCJBIjoyNTUsIlIiOjIzNywiRyI6MTI1LCJCIjo0OX19LCJJc1Zpc2libGUiOnRydWUsIldpZHRoIjowLjAsIkhlaWdodCI6MC4wLCJCb3JkZXJTdHlsZSI6eyIkaWQiOiIxNzA1IiwiTGluZUNvbG9yIjpudWxsLCJMaW5lV2VpZ2h0IjowLjAsIkxpbmVUeXBlIjowLCJQYXJlbnRTdHlsZSI6bnVsbH0sIlBhcmVudFN0eWxlIjpudWxsfSwiSG9yaXpvbnRhbENvbm5lY3RvclN0eWxlIjp7IiRpZCI6IjE3MDYiLCJMaW5lQ29sb3IiOnsiJGlkIjoiMTcwNyIsIiR0eXBlIjoiTkxSRS5Db21tb24uRG9tLlNvbGlkQ29sb3JCcnVzaCwgTkxSRS5Db21tb24iLCJDb2xvciI6eyIkaWQiOiIxNzA4IiwiQSI6MjU1LCJSIjowLCJHIjowLCJCIjowfX0sIkxpbmVXZWlnaHQiOjAuMCwiTGluZVR5cGUiOjAsIlBhcmVudFN0eWxlIjpudWxsfSwiVmVydGljYWxDb25uZWN0b3JTdHlsZSI6eyIkaWQiOiIxNzA5IiwiTGluZUNvbG9yIjp7IiRpZCI6IjE3MTAiLCIkdHlwZSI6Ik5MUkUuQ29tbW9uLkRvbS5Tb2xpZENvbG9yQnJ1c2gsIE5MUkUuQ29tbW9uIiwiQ29sb3IiOnsiJGlkIjoiMTcxM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2LCJTcGFjaW5nIjozLCJJc0JlbG93VGltZWJhbmQiOnRydWUsIlBlcmNlbnRhZ2VDb21wbGV0ZVNoYXBlT3BhY2l0eSI6MzUsIkJhc2VsaW5lU3R5bGUiOnsiJGlkIjoiMTcxMiIsIlNoYXBlU3R5bGUiOnsiJGlkIjoiMTcxMyIsIk1hcmdpbiI6eyIkaWQiOiIxNzE0IiwiVG9wIjowLjAsIkxlZnQiOjAuMCwiUmlnaHQiOjAuMCwiQm90dG9tIjowLjB9LCJQYWRkaW5nIjp7IiRpZCI6IjE3MTUiLCJUb3AiOjAuMCwiTGVmdCI6MC4wLCJSaWdodCI6MC4wLCJCb3R0b20iOjAuMH0sIkJhY2tncm91bmQiOnsiJGlkIjoiMTcxNiIsIkNvbG9yIjp7IiRpZCI6IjE3MTciLCJBIjoxNTMsIlIiOjAsIkciOjAsIkIiOjB9fSwiSXNWaXNpYmxlIjp0cnVlLCJXaWR0aCI6MC4wLCJIZWlnaHQiOjAuMCwiQm9yZGVyU3R5bGUiOm51bGwsIlBhcmVudFN0eWxlIjpudWxsfSwiTWFyZ2luIjp7IiRpZCI6IjE3MTgiLCJUb3AiOjAuMCwiTGVmdCI6MC4wLCJSaWdodCI6MC4wLCJCb3R0b20iOjAuMH0sIlBhZGRpbmciOnsiJGlkIjoiMTcxOSIsIlRvcCI6MC4wLCJMZWZ0IjowLjAsIlJpZ2h0IjowLjAsIkJvdHRvbSI6MC4wfSwiQmFja2dyb3VuZCI6bnVsbCwiSXNWaXNpYmxlIjp0cnVlLCJXaWR0aCI6MC4wLCJIZWlnaHQiOjAuMCwiQm9yZGVyU3R5bGUiOm51bGwsIlBhcmVudFN0eWxlIjpudWxsfSwiU2hhcGVTdHlsZSI6eyIkaWQiOiIxNzIwIiwiTWFyZ2luIjp7IiRpZCI6IjE3MjEiLCJUb3AiOjAuMCwiTGVmdCI6NC4wLCJSaWdodCI6NC4wLCJCb3R0b20iOjAuMH0sIlBhZGRpbmciOnsiJGlkIjoiMTcyMiIsIlRvcCI6MC4wLCJMZWZ0IjowLjAsIlJpZ2h0IjowLjAsIkJvdHRvbSI6MC4wfSwiQmFja2dyb3VuZCI6eyIkaWQiOiIxNzIzIiwiQ29sb3IiOnsiJGlkIjoiMTcyNCIsIkEiOjI1NSwiUiI6NzAsIkciOjEzMCwiQiI6MTgwfX0sIklzVmlzaWJsZSI6dHJ1ZSwiV2lkdGgiOjAuMCwiSGVpZ2h0IjoxMC4wLCJCb3JkZXJTdHlsZSI6eyIkaWQiOiIxNzI1IiwiTGluZUNvbG9yIjp7IiRpZCI6IjE3MjYiLCIkdHlwZSI6Ik5MUkUuQ29tbW9uLkRvbS5Tb2xpZENvbG9yQnJ1c2gsIE5MUkUuQ29tbW9uIiwiQ29sb3IiOnsiJGlkIjoiMTcyNyIsIkEiOjI1NSwiUiI6MjM0LCJHIjoyMiwiQiI6MzB9fSwiTGluZVdlaWdodCI6MC4wLCJMaW5lVHlwZSI6MCwiUGFyZW50U3R5bGUiOm51bGx9LCJQYXJlbnRTdHlsZSI6bnVsbH0sIlRpdGxlU3R5bGUiOnsiJGlkIjoiMTcyOCIsIkZvbnRTZXR0aW5ncyI6eyIkaWQiOiIxNzI5IiwiRm9udFNpemUiOjExLCJGb250TmFtZSI6IkNhbGlicmkiLCJJc0JvbGQiOmZhbHNlLCJJc0l0YWxpYyI6ZmFsc2UsIklzVW5kZXJsaW5lZCI6ZmFsc2UsIlBhcmVudFN0eWxlIjpudWxsfSwiQXV0b1NpemUiOjAsIkZvcmVncm91bmQiOnsiJGlkIjoiMTczMCIsIkNvbG9yIjp7IiRpZCI6IjE3MzE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TczMiIsIlRvcCI6MC4wLCJMZWZ0IjowLjAsIlJpZ2h0IjowLjAsIkJvdHRvbSI6MC4wfSwiUGFkZGluZyI6eyIkaWQiOiIxNzMzIiwiVG9wIjowLjAsIkxlZnQiOjAuMCwiUmlnaHQiOjAuMCwiQm90dG9tIjowLjB9LCJCYWNrZ3JvdW5kIjp7IiRpZCI6IjE3MzQiLCJDb2xvciI6eyIkaWQiOiIxNzM1IiwiQSI6MCwiUiI6MjU1LCJHIjoyNTUsIkIiOjI1NX19LCJJc1Zpc2libGUiOnRydWUsIldpZHRoIjowLjAsIkhlaWdodCI6MC4wLCJCb3JkZXJTdHlsZSI6eyIkaWQiOiIxNzM2IiwiTGluZUNvbG9yIjpudWxsLCJMaW5lV2VpZ2h0IjowLjAsIkxpbmVUeXBlIjowLCJQYXJlbnRTdHlsZSI6bnVsbH0sIlBhcmVudFN0eWxlIjpudWxsfSwiRGF0ZVN0eWxlIjp7IiRpZCI6IjE3MzciLCJGb250U2V0dGluZ3MiOnsiJGlkIjoiMTczOCIsIkZvbnRTaXplIjoxMCwiRm9udE5hbWUiOiJDYWxpYnJpIiwiSXNCb2xkIjpmYWxzZSwiSXNJdGFsaWMiOmZhbHNlLCJJc1VuZGVybGluZWQiOmZhbHNlLCJQYXJlbnRTdHlsZSI6bnVsbH0sIkF1dG9TaXplIjowLCJGb3JlZ3JvdW5kIjp7IiRpZCI6IjE3MzkiLCJDb2xvciI6eyIkaWQiOiIxNzQwIiwiQSI6MjU1LCJSIjoxNTksIkciOjIxNiwiQiI6MjM4fX0sIk1heFdpZHRoIjoyMDAuMCwiTWF4SGVpZ2h0IjoiSW5maW5pdHkiLCJTbWFydEZvcmVncm91bmRJc0FjdGl2ZSI6ZmFsc2UsIkhvcml6b250YWxBbGlnbm1lbnQiOjIsIlZlcnRpY2FsQWxpZ25tZW50IjoxLCJTbWFydEZvcmVncm91bmQiOm51bGwsIkJhY2tncm91bmRGaWxsVHlwZSI6MCwiTWFyZ2luIjp7IiRpZCI6IjE3NDEiLCJUb3AiOjAuMCwiTGVmdCI6MC4wLCJSaWdodCI6MC4wLCJCb3R0b20iOjAuMH0sIlBhZGRpbmciOnsiJGlkIjoiMTc0MiIsIlRvcCI6MC4wLCJMZWZ0IjowLjAsIlJpZ2h0IjowLjAsIkJvdHRvbSI6MC4wfSwiQmFja2dyb3VuZCI6eyIkaWQiOiIxNzQzIiwiQ29sb3IiOnsiJGlkIjoiMTc0NCIsIkEiOjAsIlIiOjI1NSwiRyI6MjU1LCJCIjoyNTV9fSwiSXNWaXNpYmxlIjp0cnVlLCJXaWR0aCI6MC4wLCJIZWlnaHQiOjAuMCwiQm9yZGVyU3R5bGUiOnsiJGlkIjoiMTc0NSIsIkxpbmVDb2xvciI6bnVsbCwiTGluZVdlaWdodCI6MC4wLCJMaW5lVHlwZSI6MCwiUGFyZW50U3R5bGUiOm51bGx9LCJQYXJlbnRTdHlsZSI6bnVsbH0sIkRhdGVGb3JtYXQiOnsiJGlkIjoiMTc0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Q3IiwiRm9ybWF0IjowLCJJc1Zpc2libGUiOmZhbHNlLCJMYXN0S25vd25WaXNpYmlsaXR5U3RhdGUiOmZhbHNlfSwiSXNWaXNpYmxlIjp0cnVlLCJQYXJlbnRTdHlsZSI6bnVsbH0sIkluZGV4IjoyMywiU21hcnREdXJhdGlvbkFjdGl2YXRlZCI6ZmFsc2UsIkRhdGVGb3JtYXQiOnsiJHJlZiI6IjE3NDYifSwiV2Vla051bWJlcmluZyI6eyIkaWQiOiIxNzQ4IiwiRm9ybWF0IjowLCJJc1Zpc2libGUiOmZhbHNlLCJMYXN0S25vd25WaXNpYmlsaXR5U3RhdGUiOmZhbHNlfSwiQmFzZWxpbmVEYXRhIjp7IiRpZCI6IjE3NDkiLCJTdGFydERhdGUiOiIyMDI2LTA1LTA1VDAwOjAwOjAwIiwiRW5kRGF0ZSI6IjIwMjYtMDUtMTVUMjM6NTk6MDAifSwiSWQiOiJlZmQyNDc4ZC03MzM3LTQ1MDYtOWFiOC01ODI0NzZiOGJjN2YiLCJJbXBvcnRJZCI6bnVsbCwiVGl0bGUiOiJCZWdpbiBleGNhdmF0aW9uIGZvciByb2FkIGJhc2UiLCJOb3RlIjpudWxsLCJIeXBlcmxpbmsiOnsiJGlkIjoiMTc1MCIsIkFkZHJlc3MiOiIiLCJTdWJBZGRyZXNzIjoiIn0sIklzQ2hhbmdlZCI6ZmFsc2UsIklzTmV3IjpmYWxzZX19XSwiX21pbGVzdG9uZXMiOltdLCJJZCI6IjAwMDAwMDAwLTAwMDAtMDAwMC0wMDAwLTAwMDAwMDAwMDAwMCIsIklzU2luZ2xlSXRlbVJvdyI6dHJ1ZX1dLCJJbmRleCI6MjMsIklkIjoiYjljYmRhMzgtZTU5OS00OWE0LTgyYTgtOTI0Y2Q5NTIzYTU5IiwiSGVhZGVyVGV4dCI6IkV4Y2F2YXRpb24iLCJJc0RlZmF1bHQiOmZhbHNlLCJTdHlsZSI6eyIkaWQiOiIxNzUxIiwiSGVhZGVyU3R5bGUiOnsiJGlkIjoiMTc1MiIsIlRleHRTdHlsZSI6eyIkaWQiOiIxNzUzIiwiRm9udFNldHRpbmdzIjp7IiRpZCI6IjE3NTQiLCJGb250U2l6ZSI6MTEsIkZvbnROYW1lIjoiQ2FsaWJyaSIsIklzQm9sZCI6ZmFsc2UsIklzSXRhbGljIjpmYWxzZSwiSXNVbmRlcmxpbmVkIjpmYWxzZSwiUGFyZW50U3R5bGUiOm51bGx9LCJBdXRvU2l6ZSI6MiwiRm9yZWdyb3VuZCI6eyIkaWQiOiIxNzU1IiwiQ29sb3IiOnsiJGlkIjoiMTc1NiIsIkEiOjI1NSwiUiI6MjU1LCJHIjoyMDQsIkIiOjB9fSwiTWF4V2lkdGgiOjY0LjUzODkyMjE1NTY4Njk0NywiTWF4SGVpZ2h0IjoiSW5maW5pdHkiLCJTbWFydEZvcmVncm91bmRJc0FjdGl2ZSI6ZmFsc2UsIkhvcml6b250YWxBbGlnbm1lbnQiOjAsIlZlcnRpY2FsQWxpZ25tZW50IjowLCJTbWFydEZvcmVncm91bmQiOm51bGwsIkJhY2tncm91bmRGaWxsVHlwZSI6MCwiTWFyZ2luIjp7IiRpZCI6IjE3NTciLCJUb3AiOjAuMCwiTGVmdCI6MC4wLCJSaWdodCI6MC4wLCJCb3R0b20iOjAuMH0sIlBhZGRpbmciOnsiJGlkIjoiMTc1OCIsIlRvcCI6MC4wLCJMZWZ0IjowLjAsIlJpZ2h0IjowLjAsIkJvdHRvbSI6MC4wfSwiQmFja2dyb3VuZCI6eyIkaWQiOiIxNzU5IiwiQ29sb3IiOnsiJGlkIjoiMTc2MCIsIkEiOjI1NSwiUiI6MCwiRyI6MCwiQiI6MH19LCJJc1Zpc2libGUiOnRydWUsIldpZHRoIjowLjAsIkhlaWdodCI6MC4wLCJCb3JkZXJTdHlsZSI6bnVsbCwiUGFyZW50U3R5bGUiOm51bGx9LCJSZWN0YW5nbGVTdHlsZSI6eyIkaWQiOiIxNzYxIiwiTWFyZ2luIjp7IiRpZCI6IjE3NjIiLCJUb3AiOjAuMCwiTGVmdCI6MC4wLCJSaWdodCI6MC4wLCJCb3R0b20iOjAuMH0sIlBhZGRpbmciOnsiJGlkIjoiMTc2MyIsIlRvcCI6MC4wLCJMZWZ0IjowLjAsIlJpZ2h0IjowLjAsIkJvdHRvbSI6MC4wfSwiQmFja2dyb3VuZCI6eyIkaWQiOiIxNzY0IiwiQ29sb3IiOnsiJGlkIjoiMTc2NSIsIkEiOjYzLCJSIjoxNjgsIkciOjE2OCwiQiI6MTY4fX0sIklzVmlzaWJsZSI6dHJ1ZSwiV2lkdGgiOjAuMCwiSGVpZ2h0IjowLjAsIkJvcmRlclN0eWxlIjp7IiRpZCI6IjE3NjYiLCJMaW5lQ29sb3IiOnsiJGlkIjoiMTc2NyIsIiR0eXBlIjoiTkxSRS5Db21tb24uRG9tLlNvbGlkQ29sb3JCcnVzaCwgTkxSRS5Db21tb24iLCJDb2xvciI6eyIkaWQiOiIxNzY4IiwiQSI6MjU1LCJSIjoyNTUsIkciOjAsIkIiOjB9fSwiTGluZVdlaWdodCI6MC4wLCJMaW5lVHlwZSI6MCwiUGFyZW50U3R5bGUiOm51bGx9LCJQYXJlbnRTdHlsZSI6bnVsbH0sIk1hcmdpbiI6eyIkaWQiOiIxNzY5IiwiVG9wIjowLjAsIkxlZnQiOjAuMCwiUmlnaHQiOjAuMCwiQm90dG9tIjowLjB9LCJQYWRkaW5nIjp7IiRpZCI6IjE3NzAiLCJUb3AiOjAuMCwiTGVmdCI6MC4wLCJSaWdodCI6MC4wLCJCb3R0b20iOjAuMH0sIkJhY2tncm91bmQiOm51bGwsIklzVmlzaWJsZSI6dHJ1ZSwiV2lkdGgiOjAuMCwiSGVpZ2h0IjowLjAsIkJvcmRlclN0eWxlIjpudWxsLCJQYXJlbnRTdHlsZSI6bnVsbH0sIkJhY2tncm91bmRTdHlsZSI6eyIkaWQiOiIxNzcxIiwiTWFyZ2luIjp7IiRpZCI6IjE3NzIiLCJUb3AiOjAuMCwiTGVmdCI6MC4wLCJSaWdodCI6MC4wLCJCb3R0b20iOjAuMH0sIlBhZGRpbmciOnsiJGlkIjoiMTc3MyIsIlRvcCI6MC4wLCJMZWZ0IjowLjAsIlJpZ2h0IjowLjAsIkJvdHRvbSI6MC4wfSwiQmFja2dyb3VuZCI6eyIkaWQiOiIxNzc0IiwiQ29sb3IiOnsiJGlkIjoiMTc3NSIsIkEiOjUxLCJSIjoyMDAsIkciOjIwMCwiQiI6MjAwfX0sIklzVmlzaWJsZSI6dHJ1ZSwiV2lkdGgiOjAuMCwiSGVpZ2h0IjowLjAsIkJvcmRlclN0eWxlIjp7IiRpZCI6IjE3NzYiLCJMaW5lQ29sb3IiOnsiJGlkIjoiMTc3NyIsIiR0eXBlIjoiTkxSRS5Db21tb24uRG9tLlNvbGlkQ29sb3JCcnVzaCwgTkxSRS5Db21tb24iLCJDb2xvciI6eyIkaWQiOiIxNzc4IiwiQSI6MjU1LCJSIjoyMzQsIkciOjIyLCJCIjozMH19LCJMaW5lV2VpZ2h0IjowLjAsIkxpbmVUeXBlIjowLCJQYXJlbnRTdHlsZSI6bnVsbH0sIlBhcmVudFN0eWxlIjpudWxsfSwiTWFyZ2luIjp7IiRpZCI6IjE3NzkiLCJUb3AiOjAuMCwiTGVmdCI6MC4wLCJSaWdodCI6MC4wLCJCb3R0b20iOjAuMH0sIlBhZGRpbmciOnsiJGlkIjoiMTc4MCIsIlRvcCI6MC4wLCJMZWZ0IjowLjAsIlJpZ2h0IjowLjAsIkJvdHRvbSI6MC4wfSwiSXNWaXNpYmxlIjp0cnVlLCJXaWR0aCI6MC4wLCJIZWlnaHQiOjAuMCwiQm9yZGVyU3R5bGUiOnsiJGlkIjoiMTc4MSIsIkxpbmVDb2xvciI6bnVsbCwiTGluZVdlaWdodCI6MC4wLCJMaW5lVHlwZSI6MCwiUGFyZW50U3R5bGUiOm51bGx9LCJQYXJlbnRTdHlsZSI6bnVsbH19LHsiJGlkIjoiMTc4MiIsIl9yb3dzIjpbeyIkaWQiOiIxNzgzIiwiX3Rhc2tzIjpbeyIkaWQiOiIxNzg0IiwiX2F0dGFjaGVkTWlsZXN0b25lcyI6W10sIlRhc2tEZWZpbml0aW9uIjp7IiRpZCI6IjE3ODUiLCJHcm91cE5hbWUiOm51bGwsIlN0YXJ0RGF0ZSI6IjIwMjYtMDUtMTVUMDA6MDA6MDAiLCJFbmREYXRlIjoiMjAyNi0wNi0wNFQyMzo1OTowMCIsIlBlcmNlbnRhZ2VDb21wbGV0ZSI6MC4wLCJTdHlsZSI6eyIkaWQiOiIxNzg2IiwiU2hhcGUiOjEsIlNoYXBlVGhpY2tuZXNzIjowLCJEdXJhdGlvbkZvcm1hdCI6MCwiSW5jbHVkZU5vbldvcmtpbmdEYXlzSW5EdXJhdGlvbiI6ZmFsc2UsIlBlcmNlbnRhZ2VDb21wbGV0ZVN0eWxlIjp7IiRpZCI6IjE3ODciLCJGb250U2V0dGluZ3MiOnsiJGlkIjoiMTc4OCIsIkZvbnRTaXplIjoxMCwiRm9udE5hbWUiOiJDYWxpYnJpIiwiSXNCb2xkIjpmYWxzZSwiSXNJdGFsaWMiOmZhbHNlLCJJc1VuZGVybGluZWQiOmZhbHNlLCJQYXJlbnRTdHlsZSI6bnVsbH0sIkF1dG9TaXplIjowLCJGb3JlZ3JvdW5kIjp7IiRpZCI6IjE3ODkiLCJDb2xvciI6eyIkaWQiOiIxNzkw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E3OTEiLCJUb3AiOjAuMCwiTGVmdCI6MC4wLCJSaWdodCI6MC4wLCJCb3R0b20iOjAuMH0sIlBhZGRpbmciOnsiJGlkIjoiMTc5MiIsIlRvcCI6MC4wLCJMZWZ0IjowLjAsIlJpZ2h0IjowLjAsIkJvdHRvbSI6MC4wfSwiQmFja2dyb3VuZCI6eyIkaWQiOiIxNzkzIiwiQ29sb3IiOnsiJGlkIjoiMTc5NCIsIkEiOjg5LCJSIjowLCJHIjowLCJCIjowfX0sIklzVmlzaWJsZSI6dHJ1ZSwiV2lkdGgiOjAuMCwiSGVpZ2h0IjowLjAsIkJvcmRlclN0eWxlIjp7IiRpZCI6IjE3OTUiLCJMaW5lQ29sb3IiOm51bGwsIkxpbmVXZWlnaHQiOjAuMCwiTGluZVR5cGUiOjAsIlBhcmVudFN0eWxlIjpudWxsfSwiUGFyZW50U3R5bGUiOm51bGx9LCJEdXJhdGlvblN0eWxlIjp7IiRpZCI6IjE3OTYiLCJGb250U2V0dGluZ3MiOnsiJGlkIjoiMTc5NyIsIkZvbnRTaXplIjoxMCwiRm9udE5hbWUiOiJDYWxpYnJpIiwiSXNCb2xkIjpmYWxzZSwiSXNJdGFsaWMiOmZhbHNlLCJJc1VuZGVybGluZWQiOmZhbHNlLCJQYXJlbnRTdHlsZSI6bnVsbH0sIkF1dG9TaXplIjowLCJGb3JlZ3JvdW5kIjp7IiRpZCI6IjE3OTgiLCJDb2xvciI6eyIkaWQiOiIxNzk5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TgwMCIsIlRvcCI6MC4wLCJMZWZ0IjowLjAsIlJpZ2h0IjowLjAsIkJvdHRvbSI6MC4wfSwiUGFkZGluZyI6eyIkaWQiOiIxODAxIiwiVG9wIjowLjAsIkxlZnQiOjAuMCwiUmlnaHQiOjAuMCwiQm90dG9tIjowLjB9LCJCYWNrZ3JvdW5kIjp7IiRpZCI6IjE4MDIiLCJDb2xvciI6eyIkaWQiOiIxODAzIiwiQSI6MjU1LCJSIjoyMzcsIkciOjEyNSwiQiI6NDl9fSwiSXNWaXNpYmxlIjp0cnVlLCJXaWR0aCI6MC4wLCJIZWlnaHQiOjAuMCwiQm9yZGVyU3R5bGUiOnsiJGlkIjoiMTgwNCIsIkxpbmVDb2xvciI6bnVsbCwiTGluZVdlaWdodCI6MC4wLCJMaW5lVHlwZSI6MCwiUGFyZW50U3R5bGUiOm51bGx9LCJQYXJlbnRTdHlsZSI6bnVsbH0sIkhvcml6b250YWxDb25uZWN0b3JTdHlsZSI6eyIkaWQiOiIxODA1IiwiTGluZUNvbG9yIjp7IiRpZCI6IjE4MDYiLCIkdHlwZSI6Ik5MUkUuQ29tbW9uLkRvbS5Tb2xpZENvbG9yQnJ1c2gsIE5MUkUuQ29tbW9uIiwiQ29sb3IiOnsiJGlkIjoiMTgwNyIsIkEiOjI1NSwiUiI6MCwiRyI6MCwiQiI6MH19LCJMaW5lV2VpZ2h0IjowLjAsIkxpbmVUeXBlIjowLCJQYXJlbnRTdHlsZSI6bnVsbH0sIlZlcnRpY2FsQ29ubmVjdG9yU3R5bGUiOnsiJGlkIjoiMTgwOCIsIkxpbmVDb2xvciI6eyIkaWQiOiIxODA5IiwiJHR5cGUiOiJOTFJFLkNvbW1vbi5Eb20uU29saWRDb2xvckJydXNoLCBOTFJFLkNvbW1vbiIsIkNvbG9yIjp7IiRpZCI6IjE4MTA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NiwiU3BhY2luZyI6MywiSXNCZWxvd1RpbWViYW5kIjp0cnVlLCJQZXJjZW50YWdlQ29tcGxldGVTaGFwZU9wYWNpdHkiOjM1LCJCYXNlbGluZVN0eWxlIjp7IiRpZCI6IjE4MTEiLCJTaGFwZVN0eWxlIjp7IiRpZCI6IjE4MTIiLCJNYXJnaW4iOnsiJGlkIjoiMTgxMyIsIlRvcCI6MC4wLCJMZWZ0IjowLjAsIlJpZ2h0IjowLjAsIkJvdHRvbSI6MC4wfSwiUGFkZGluZyI6eyIkaWQiOiIxODE0IiwiVG9wIjowLjAsIkxlZnQiOjAuMCwiUmlnaHQiOjAuMCwiQm90dG9tIjowLjB9LCJCYWNrZ3JvdW5kIjp7IiRpZCI6IjE4MTUiLCJDb2xvciI6eyIkaWQiOiIxODE2IiwiQSI6MTUzLCJSIjowLCJHIjowLCJCIjowfX0sIklzVmlzaWJsZSI6dHJ1ZSwiV2lkdGgiOjAuMCwiSGVpZ2h0IjowLjAsIkJvcmRlclN0eWxlIjpudWxsLCJQYXJlbnRTdHlsZSI6bnVsbH0sIk1hcmdpbiI6eyIkaWQiOiIxODE3IiwiVG9wIjowLjAsIkxlZnQiOjAuMCwiUmlnaHQiOjAuMCwiQm90dG9tIjowLjB9LCJQYWRkaW5nIjp7IiRpZCI6IjE4MTgiLCJUb3AiOjAuMCwiTGVmdCI6MC4wLCJSaWdodCI6MC4wLCJCb3R0b20iOjAuMH0sIkJhY2tncm91bmQiOm51bGwsIklzVmlzaWJsZSI6dHJ1ZSwiV2lkdGgiOjAuMCwiSGVpZ2h0IjowLjAsIkJvcmRlclN0eWxlIjpudWxsLCJQYXJlbnRTdHlsZSI6bnVsbH0sIlNoYXBlU3R5bGUiOnsiJGlkIjoiMTgxOSIsIk1hcmdpbiI6eyIkaWQiOiIxODIwIiwiVG9wIjowLjAsIkxlZnQiOjQuMCwiUmlnaHQiOjQuMCwiQm90dG9tIjowLjB9LCJQYWRkaW5nIjp7IiRpZCI6IjE4MjEiLCJUb3AiOjAuMCwiTGVmdCI6MC4wLCJSaWdodCI6MC4wLCJCb3R0b20iOjAuMH0sIkJhY2tncm91bmQiOnsiJGlkIjoiMTgyMiIsIkNvbG9yIjp7IiRpZCI6IjE4MjMiLCJBIjoyNTUsIlIiOjcwLCJHIjoxMzAsIkIiOjE4MH19LCJJc1Zpc2libGUiOnRydWUsIldpZHRoIjowLjAsIkhlaWdodCI6MTAuMCwiQm9yZGVyU3R5bGUiOnsiJGlkIjoiMTgyNCIsIkxpbmVDb2xvciI6eyIkaWQiOiIxODI1IiwiJHR5cGUiOiJOTFJFLkNvbW1vbi5Eb20uU29saWRDb2xvckJydXNoLCBOTFJFLkNvbW1vbiIsIkNvbG9yIjp7IiRpZCI6IjE4MjYiLCJBIjoyNTUsIlIiOjIzNCwiRyI6MjIsIkIiOjMwfX0sIkxpbmVXZWlnaHQiOjAuMCwiTGluZVR5cGUiOjAsIlBhcmVudFN0eWxlIjpudWxsfSwiUGFyZW50U3R5bGUiOm51bGx9LCJUaXRsZVN0eWxlIjp7IiRpZCI6IjE4MjciLCJGb250U2V0dGluZ3MiOnsiJGlkIjoiMTgyOCIsIkZvbnRTaXplIjoxMSwiRm9udE5hbWUiOiJDYWxpYnJpIiwiSXNCb2xkIjpmYWxzZSwiSXNJdGFsaWMiOmZhbHNlLCJJc1VuZGVybGluZWQiOmZhbHNlLCJQYXJlbnRTdHlsZSI6bnVsbH0sIkF1dG9TaXplIjowLCJGb3JlZ3JvdW5kIjp7IiRpZCI6IjE4MjkiLCJDb2xvciI6eyIkaWQiOiIxODM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E4MzEiLCJUb3AiOjAuMCwiTGVmdCI6MC4wLCJSaWdodCI6MC4wLCJCb3R0b20iOjAuMH0sIlBhZGRpbmciOnsiJGlkIjoiMTgzMiIsIlRvcCI6MC4wLCJMZWZ0IjowLjAsIlJpZ2h0IjowLjAsIkJvdHRvbSI6MC4wfSwiQmFja2dyb3VuZCI6eyIkaWQiOiIxODMzIiwiQ29sb3IiOnsiJGlkIjoiMTgzNCIsIkEiOjAsIlIiOjI1NSwiRyI6MjU1LCJCIjoyNTV9fSwiSXNWaXNpYmxlIjp0cnVlLCJXaWR0aCI6MC4wLCJIZWlnaHQiOjAuMCwiQm9yZGVyU3R5bGUiOnsiJGlkIjoiMTgzNSIsIkxpbmVDb2xvciI6bnVsbCwiTGluZVdlaWdodCI6MC4wLCJMaW5lVHlwZSI6MCwiUGFyZW50U3R5bGUiOm51bGx9LCJQYXJlbnRTdHlsZSI6bnVsbH0sIkRhdGVTdHlsZSI6eyIkaWQiOiIxODM2IiwiRm9udFNldHRpbmdzIjp7IiRpZCI6IjE4MzciLCJGb250U2l6ZSI6MTAsIkZvbnROYW1lIjoiQ2FsaWJyaSIsIklzQm9sZCI6ZmFsc2UsIklzSXRhbGljIjpmYWxzZSwiSXNVbmRlcmxpbmVkIjpmYWxzZSwiUGFyZW50U3R5bGUiOm51bGx9LCJBdXRvU2l6ZSI6MCwiRm9yZWdyb3VuZCI6eyIkaWQiOiIxODM4IiwiQ29sb3IiOnsiJGlkIjoiMTgzOSIsIkEiOjI1NSwiUiI6MTU5LCJHIjoyMTYsIkIiOjIzOH19LCJNYXhXaWR0aCI6MjAwLjAsIk1heEhlaWdodCI6IkluZmluaXR5IiwiU21hcnRGb3JlZ3JvdW5kSXNBY3RpdmUiOmZhbHNlLCJIb3Jpem9udGFsQWxpZ25tZW50IjoyLCJWZXJ0aWNhbEFsaWdubWVudCI6MSwiU21hcnRGb3JlZ3JvdW5kIjpudWxsLCJCYWNrZ3JvdW5kRmlsbFR5cGUiOjAsIk1hcmdpbiI6eyIkaWQiOiIxODQwIiwiVG9wIjowLjAsIkxlZnQiOjAuMCwiUmlnaHQiOjAuMCwiQm90dG9tIjowLjB9LCJQYWRkaW5nIjp7IiRpZCI6IjE4NDEiLCJUb3AiOjAuMCwiTGVmdCI6MC4wLCJSaWdodCI6MC4wLCJCb3R0b20iOjAuMH0sIkJhY2tncm91bmQiOnsiJGlkIjoiMTg0MiIsIkNvbG9yIjp7IiRpZCI6IjE4NDMiLCJBIjowLCJSIjoyNTUsIkciOjI1NSwiQiI6MjU1fX0sIklzVmlzaWJsZSI6dHJ1ZSwiV2lkdGgiOjAuMCwiSGVpZ2h0IjowLjAsIkJvcmRlclN0eWxlIjp7IiRpZCI6IjE4NDQiLCJMaW5lQ29sb3IiOm51bGwsIkxpbmVXZWlnaHQiOjAuMCwiTGluZVR5cGUiOjAsIlBhcmVudFN0eWxlIjpudWxsfSwiUGFyZW50U3R5bGUiOm51bGx9LCJEYXRlRm9ybWF0Ijp7IiRpZCI6IjE4ND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0NiIsIkZvcm1hdCI6MCwiSXNWaXNpYmxlIjpmYWxzZSwiTGFzdEtub3duVmlzaWJpbGl0eVN0YXRlIjpmYWxzZX0sIklzVmlzaWJsZSI6dHJ1ZSwiUGFyZW50U3R5bGUiOm51bGx9LCJJbmRleCI6MjMsIlNtYXJ0RHVyYXRpb25BY3RpdmF0ZWQiOmZhbHNlLCJEYXRlRm9ybWF0Ijp7IiRyZWYiOiIxODQ1In0sIldlZWtOdW1iZXJpbmciOnsiJGlkIjoiMTg0NyIsIkZvcm1hdCI6MCwiSXNWaXNpYmxlIjpmYWxzZSwiTGFzdEtub3duVmlzaWJpbGl0eVN0YXRlIjpmYWxzZX0sIkJhc2VsaW5lRGF0YSI6eyIkaWQiOiIxODQ4IiwiU3RhcnREYXRlIjoiMjAyNi0wNS0xNVQwMDowMDowMCIsIkVuZERhdGUiOiIyMDI2LTA2LTA0VDIzOjU5OjAwIn0sIklkIjoiODBjYjA5ZDItZTcwZC00NmQ2LTk1NjYtYzM2ZjFjODg4ZTE0IiwiSW1wb3J0SWQiOm51bGwsIlRpdGxlIjoiTGF5IGFzcGhhbHQgYW5kIHJvYWQgc3VyZmFjaW5nIiwiTm90ZSI6bnVsbCwiSHlwZXJsaW5rIjp7IiRpZCI6IjE4NDkiLCJBZGRyZXNzIjoiIiwiU3ViQWRkcmVzcyI6IiJ9LCJJc0NoYW5nZWQiOmZhbHNlLCJJc05ldyI6ZmFsc2V9fV0sIl9taWxlc3RvbmVzIjpbXSwiSWQiOiIwMDAwMDAwMC0wMDAwLTAwMDAtMDAwMC0wMDAwMDAwMDAwMDAiLCJJc1NpbmdsZUl0ZW1Sb3ciOnRydWV9XSwiSW5kZXgiOjI1LCJJZCI6ImM5ODExMzFiLWIyODAtNDRkMS05MDc1LWJkY2EyOGU2MTU2MSIsIkhlYWRlclRleHQiOiJSb2FkIHBhdmluZyIsIklzRGVmYXVsdCI6ZmFsc2UsIlN0eWxlIjp7IiRpZCI6IjE4NTAiLCJIZWFkZXJTdHlsZSI6eyIkaWQiOiIxODUxIiwiVGV4dFN0eWxlIjp7IiRpZCI6IjE4NTIiLCJGb250U2V0dGluZ3MiOnsiJGlkIjoiMTg1MyIsIkZvbnRTaXplIjoxMSwiRm9udE5hbWUiOiJDYWxpYnJpIiwiSXNCb2xkIjpmYWxzZSwiSXNJdGFsaWMiOmZhbHNlLCJJc1VuZGVybGluZWQiOmZhbHNlLCJQYXJlbnRTdHlsZSI6bnVsbH0sIkF1dG9TaXplIjoyLCJGb3JlZ3JvdW5kIjp7IiRpZCI6IjE4NTQiLCJDb2xvciI6eyIkaWQiOiIxODU1IiwiQSI6MjU1LCJSIjoyNTUsIkciOjIwNCwiQiI6MH19LCJNYXhXaWR0aCI6NjQuNTM4OTIyMTU1Njg2OTQ3LCJNYXhIZWlnaHQiOiJJbmZpbml0eSIsIlNtYXJ0Rm9yZWdyb3VuZElzQWN0aXZlIjpmYWxzZSwiSG9yaXpvbnRhbEFsaWdubWVudCI6MCwiVmVydGljYWxBbGlnbm1lbnQiOjAsIlNtYXJ0Rm9yZWdyb3VuZCI6bnVsbCwiQmFja2dyb3VuZEZpbGxUeXBlIjowLCJNYXJnaW4iOnsiJGlkIjoiMTg1NiIsIlRvcCI6MC4wLCJMZWZ0IjowLjAsIlJpZ2h0IjowLjAsIkJvdHRvbSI6MC4wfSwiUGFkZGluZyI6eyIkaWQiOiIxODU3IiwiVG9wIjowLjAsIkxlZnQiOjAuMCwiUmlnaHQiOjAuMCwiQm90dG9tIjowLjB9LCJCYWNrZ3JvdW5kIjp7IiRpZCI6IjE4NTgiLCJDb2xvciI6eyIkaWQiOiIxODU5IiwiQSI6MjU1LCJSIjowLCJHIjowLCJCIjowfX0sIklzVmlzaWJsZSI6dHJ1ZSwiV2lkdGgiOjAuMCwiSGVpZ2h0IjowLjAsIkJvcmRlclN0eWxlIjpudWxsLCJQYXJlbnRTdHlsZSI6bnVsbH0sIlJlY3RhbmdsZVN0eWxlIjp7IiRpZCI6IjE4NjAiLCJNYXJnaW4iOnsiJGlkIjoiMTg2MSIsIlRvcCI6MC4wLCJMZWZ0IjowLjAsIlJpZ2h0IjowLjAsIkJvdHRvbSI6MC4wfSwiUGFkZGluZyI6eyIkaWQiOiIxODYyIiwiVG9wIjowLjAsIkxlZnQiOjAuMCwiUmlnaHQiOjAuMCwiQm90dG9tIjowLjB9LCJCYWNrZ3JvdW5kIjp7IiRpZCI6IjE4NjMiLCJDb2xvciI6eyIkaWQiOiIxODY0IiwiQSI6NjMsIlIiOjE2OCwiRyI6MTY4LCJCIjoxNjh9fSwiSXNWaXNpYmxlIjp0cnVlLCJXaWR0aCI6MC4wLCJIZWlnaHQiOjAuMCwiQm9yZGVyU3R5bGUiOnsiJGlkIjoiMTg2NSIsIkxpbmVDb2xvciI6eyIkaWQiOiIxODY2IiwiJHR5cGUiOiJOTFJFLkNvbW1vbi5Eb20uU29saWRDb2xvckJydXNoLCBOTFJFLkNvbW1vbiIsIkNvbG9yIjp7IiRpZCI6IjE4NjciLCJBIjoyNTUsIlIiOjI1NSwiRyI6MCwiQiI6MH19LCJMaW5lV2VpZ2h0IjowLjAsIkxpbmVUeXBlIjowLCJQYXJlbnRTdHlsZSI6bnVsbH0sIlBhcmVudFN0eWxlIjpudWxsfSwiTWFyZ2luIjp7IiRpZCI6IjE4NjgiLCJUb3AiOjAuMCwiTGVmdCI6MC4wLCJSaWdodCI6MC4wLCJCb3R0b20iOjAuMH0sIlBhZGRpbmciOnsiJGlkIjoiMTg2OSIsIlRvcCI6MC4wLCJMZWZ0IjowLjAsIlJpZ2h0IjowLjAsIkJvdHRvbSI6MC4wfSwiQmFja2dyb3VuZCI6bnVsbCwiSXNWaXNpYmxlIjp0cnVlLCJXaWR0aCI6MC4wLCJIZWlnaHQiOjAuMCwiQm9yZGVyU3R5bGUiOm51bGwsIlBhcmVudFN0eWxlIjpudWxsfSwiQmFja2dyb3VuZFN0eWxlIjp7IiRpZCI6IjE4NzAiLCJNYXJnaW4iOnsiJGlkIjoiMTg3MSIsIlRvcCI6MC4wLCJMZWZ0IjowLjAsIlJpZ2h0IjowLjAsIkJvdHRvbSI6MC4wfSwiUGFkZGluZyI6eyIkaWQiOiIxODcyIiwiVG9wIjowLjAsIkxlZnQiOjAuMCwiUmlnaHQiOjAuMCwiQm90dG9tIjowLjB9LCJCYWNrZ3JvdW5kIjp7IiRpZCI6IjE4NzMiLCJDb2xvciI6eyIkaWQiOiIxODc0IiwiQSI6NTEsIlIiOjIwMCwiRyI6MjAwLCJCIjoyMDB9fSwiSXNWaXNpYmxlIjp0cnVlLCJXaWR0aCI6MC4wLCJIZWlnaHQiOjAuMCwiQm9yZGVyU3R5bGUiOnsiJGlkIjoiMTg3NSIsIkxpbmVDb2xvciI6eyIkaWQiOiIxODc2IiwiJHR5cGUiOiJOTFJFLkNvbW1vbi5Eb20uU29saWRDb2xvckJydXNoLCBOTFJFLkNvbW1vbiIsIkNvbG9yIjp7IiRpZCI6IjE4NzciLCJBIjoyNTUsIlIiOjIzNCwiRyI6MjIsIkIiOjMwfX0sIkxpbmVXZWlnaHQiOjAuMCwiTGluZVR5cGUiOjAsIlBhcmVudFN0eWxlIjpudWxsfSwiUGFyZW50U3R5bGUiOm51bGx9LCJNYXJnaW4iOnsiJGlkIjoiMTg3OCIsIlRvcCI6MC4wLCJMZWZ0IjowLjAsIlJpZ2h0IjowLjAsIkJvdHRvbSI6MC4wfSwiUGFkZGluZyI6eyIkaWQiOiIxODc5IiwiVG9wIjowLjAsIkxlZnQiOjAuMCwiUmlnaHQiOjAuMCwiQm90dG9tIjowLjB9LCJJc1Zpc2libGUiOnRydWUsIldpZHRoIjowLjAsIkhlaWdodCI6MC4wLCJCb3JkZXJTdHlsZSI6eyIkaWQiOiIxODgwIiwiTGluZUNvbG9yIjpudWxsLCJMaW5lV2VpZ2h0IjowLjAsIkxpbmVUeXBlIjowLCJQYXJlbnRTdHlsZSI6bnVsbH0sIlBhcmVudFN0eWxlIjpudWxsfX1dLCJJZCI6IjEzNTNhMzE1LWNmNTktNGUzMy04OTRhLTk5YjA0MjQ2YzFlMyIsIkluZGV4IjoyMiwiSGVhZGVyVGV4dCI6IlJvYWQgd29yayAmIHBhdmluZyIsIlN0eWxlIjp7IiRpZCI6IjE4ODEiLCJTdHlsZUlkIjoiMzMyY2ZiMTMtYjQwMS00ZWMzLWI2NTUtNzM5NjhkMDRkNzQ5IiwiSGVhZGVyU3R5bGUiOnsiJGlkIjoiMTg4MiIsIlRleHRJc1ZlcnRpY2FsIjpmYWxzZSwiVGV4dFN0eWxlIjp7IiRpZCI6IjE4ODMiLCJGb250U2V0dGluZ3MiOnsiJGlkIjoiMTg4NCIsIkZvbnRTaXplIjoxMSwiRm9udE5hbWUiOiJDYWxpYnJpIiwiSXNCb2xkIjp0cnVlLCJJc0l0YWxpYyI6ZmFsc2UsIklzVW5kZXJsaW5lZCI6ZmFsc2UsIlBhcmVudFN0eWxlIjpudWxsfSwiQXV0b1NpemUiOjIsIkZvcmVncm91bmQiOnsiJGlkIjoiMTg4NSIsIkNvbG9yIjp7IiRpZCI6IjE4OD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xODg3IiwiVG9wIjowLjAsIkxlZnQiOjAuMCwiUmlnaHQiOjAuMCwiQm90dG9tIjowLjB9LCJQYWRkaW5nIjp7IiRpZCI6IjE4ODgiLCJUb3AiOjAuMCwiTGVmdCI6MC4wLCJSaWdodCI6MC4wLCJCb3R0b20iOjAuMH0sIkJhY2tncm91bmQiOnsiJGlkIjoiMTg4OSIsIkNvbG9yIjp7IiRpZCI6IjE4OTAiLCJBIjoyNTUsIlIiOjI1NSwiRyI6MjU1LCJCIjoyNTV9fSwiSXNWaXNpYmxlIjp0cnVlLCJXaWR0aCI6MC4wLCJIZWlnaHQiOjAuMCwiQm9yZGVyU3R5bGUiOm51bGwsIlBhcmVudFN0eWxlIjpudWxsfSwiUmVjdGFuZ2xlU3R5bGUiOnsiJGlkIjoiMTg5MSIsIk1hcmdpbiI6eyIkaWQiOiIxODkyIiwiVG9wIjowLjAsIkxlZnQiOjAuMCwiUmlnaHQiOjAuMCwiQm90dG9tIjowLjB9LCJQYWRkaW5nIjp7IiRpZCI6IjE4OTMiLCJUb3AiOjAuMCwiTGVmdCI6MC4wLCJSaWdodCI6MC4wLCJCb3R0b20iOjAuMH0sIkJhY2tncm91bmQiOnsiJGlkIjoiMTg5NCIsIkNvbG9yIjp7IiRpZCI6IjE4OTUiLCJBIjoyNTUsIlIiOjE2OCwiRyI6MTY4LCJCIjoxNjh9fSwiSXNWaXNpYmxlIjp0cnVlLCJXaWR0aCI6MC4wLCJIZWlnaHQiOjAuMCwiQm9yZGVyU3R5bGUiOnsiJGlkIjoiMTg5NiIsIkxpbmVDb2xvciI6eyIkaWQiOiIxODk3IiwiJHR5cGUiOiJOTFJFLkNvbW1vbi5Eb20uU29saWRDb2xvckJydXNoLCBOTFJFLkNvbW1vbiIsIkNvbG9yIjp7IiRpZCI6IjE4OTgiLCJBIjoyNTUsIlIiOjI1NSwiRyI6MjU1LCJCIjoyNTV9fSwiTGluZVdlaWdodCI6MC4wLCJMaW5lVHlwZSI6MCwiUGFyZW50U3R5bGUiOm51bGx9LCJQYXJlbnRTdHlsZSI6bnVsbH0sIk1hcmdpbiI6eyIkaWQiOiIxODk5IiwiVG9wIjowLjAsIkxlZnQiOjAuMCwiUmlnaHQiOjAuMCwiQm90dG9tIjowLjB9LCJQYWRkaW5nIjp7IiRpZCI6IjE5MDAiLCJUb3AiOjAuMCwiTGVmdCI6MC4wLCJSaWdodCI6MC4wLCJCb3R0b20iOjAuMH0sIkJhY2tncm91bmQiOm51bGwsIklzVmlzaWJsZSI6dHJ1ZSwiV2lkdGgiOjAuMCwiSGVpZ2h0IjowLjAsIkJvcmRlclN0eWxlIjpudWxsLCJQYXJlbnRTdHlsZSI6bnVsbH0sIkJhY2tncm91bmRTdHlsZSI6eyIkaWQiOiIxOTAxIiwiTWFyZ2luIjp7IiRpZCI6IjE5MDIiLCJUb3AiOjAuMCwiTGVmdCI6MC4wLCJSaWdodCI6MC4wLCJCb3R0b20iOjAuMH0sIlBhZGRpbmciOnsiJGlkIjoiMTkwMyIsIlRvcCI6MC4wLCJMZWZ0IjowLjAsIlJpZ2h0IjowLjAsIkJvdHRvbSI6MC4wfSwiQmFja2dyb3VuZCI6eyIkaWQiOiIxOTA0IiwiQ29sb3IiOnsiJGlkIjoiMTkwNSIsIkEiOjUxLCJSIjoyMDAsIkciOjIwMCwiQiI6MjAwfX0sIklzVmlzaWJsZSI6dHJ1ZSwiV2lkdGgiOjAuMCwiSGVpZ2h0IjowLjAsIkJvcmRlclN0eWxlIjp7IiRpZCI6IjE5MDYiLCJMaW5lQ29sb3IiOnsiJGlkIjoiMTkwNyIsIiR0eXBlIjoiTkxSRS5Db21tb24uRG9tLlNvbGlkQ29sb3JCcnVzaCwgTkxSRS5Db21tb24iLCJDb2xvciI6eyIkaWQiOiIxOTA4IiwiQSI6MjU1LCJSIjoyMzQsIkciOjIyLCJCIjozMH19LCJMaW5lV2VpZ2h0IjowLjAsIkxpbmVUeXBlIjowLCJQYXJlbnRTdHlsZSI6bnVsbH0sIlBhcmVudFN0eWxlIjpudWxsfSwiSXNBYm92ZVRpbWViYW5kIjpmYWxzZSwiU3BhY2luZyI6MywiRGVmYXVsdFN3aW1sYW5lVGFza1N0eWxlIjp7IiRpZCI6IjE5MDkiLCIkdHlwZSI6Ik5MUkUuQ29tbW9uLkRvbS5TdHlsZXMuRXhwbGljaXRTZXRhYmxlVGFza1N0eWxlLCBOTFJFLkNvbW1vbiIsIlNoYXBlIjoxLCJTaGFwZVRoaWNrbmVzcyI6MCwiRHVyYXRpb25Gb3JtYXQiOjAsIkluY2x1ZGVOb25Xb3JraW5nRGF5c0luRHVyYXRpb24iOmZhbHNlLCJQZXJjZW50YWdlQ29tcGxldGVTdHlsZSI6eyIkaWQiOiIxOTEwIiwiRm9udFNldHRpbmdzIjp7IiRpZCI6IjE5MTEiLCJGb250U2l6ZSI6MTAsIkZvbnROYW1lIjoiQ2FsaWJyaSIsIklzQm9sZCI6ZmFsc2UsIklzSXRhbGljIjpmYWxzZSwiSXNVbmRlcmxpbmVkIjpmYWxzZSwiUGFyZW50U3R5bGUiOm51bGx9LCJBdXRvU2l6ZSI6MCwiRm9yZWdyb3VuZCI6eyIkaWQiOiIxOTEyIiwiQ29sb3IiOnsiJGlkIjoiMTkxM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xOTE0IiwiVG9wIjowLjAsIkxlZnQiOjAuMCwiUmlnaHQiOjAuMCwiQm90dG9tIjowLjB9LCJQYWRkaW5nIjp7IiRpZCI6IjE5MTUiLCJUb3AiOjAuMCwiTGVmdCI6MC4wLCJSaWdodCI6MC4wLCJCb3R0b20iOjAuMH0sIkJhY2tncm91bmQiOnsiJGlkIjoiMTkxNiIsIkNvbG9yIjp7IiRpZCI6IjE5MTciLCJBIjo4OSwiUiI6MCwiRyI6MCwiQiI6MH19LCJJc1Zpc2libGUiOnRydWUsIldpZHRoIjowLjAsIkhlaWdodCI6MC4wLCJCb3JkZXJTdHlsZSI6eyIkaWQiOiIxOTE4IiwiTGluZUNvbG9yIjpudWxsLCJMaW5lV2VpZ2h0IjowLjAsIkxpbmVUeXBlIjowLCJQYXJlbnRTdHlsZSI6bnVsbH0sIlBhcmVudFN0eWxlIjpudWxsfSwiRHVyYXRpb25TdHlsZSI6eyIkaWQiOiIxOTE5IiwiRm9udFNldHRpbmdzIjp7IiRpZCI6IjE5MjAiLCJGb250U2l6ZSI6MTAsIkZvbnROYW1lIjoiQ2FsaWJyaSIsIklzQm9sZCI6ZmFsc2UsIklzSXRhbGljIjpmYWxzZSwiSXNVbmRlcmxpbmVkIjpmYWxzZSwiUGFyZW50U3R5bGUiOm51bGx9LCJBdXRvU2l6ZSI6MCwiRm9yZWdyb3VuZCI6eyIkaWQiOiIxOTIxIiwiQ29sb3IiOnsiJGlkIjoiMTkyM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E5MjMiLCJUb3AiOjAuMCwiTGVmdCI6MC4wLCJSaWdodCI6MC4wLCJCb3R0b20iOjAuMH0sIlBhZGRpbmciOnsiJGlkIjoiMTkyNCIsIlRvcCI6MC4wLCJMZWZ0IjowLjAsIlJpZ2h0IjowLjAsIkJvdHRvbSI6MC4wfSwiQmFja2dyb3VuZCI6eyIkaWQiOiIxOTI1IiwiQ29sb3IiOnsiJGlkIjoiMTkyNiIsIkEiOjI1NSwiUiI6MjM3LCJHIjoxMjUsIkIiOjQ5fX0sIklzVmlzaWJsZSI6dHJ1ZSwiV2lkdGgiOjAuMCwiSGVpZ2h0IjowLjAsIkJvcmRlclN0eWxlIjp7IiRpZCI6IjE5MjciLCJMaW5lQ29sb3IiOm51bGwsIkxpbmVXZWlnaHQiOjAuMCwiTGluZVR5cGUiOjAsIlBhcmVudFN0eWxlIjpudWxsfSwiUGFyZW50U3R5bGUiOm51bGx9LCJIb3Jpem9udGFsQ29ubmVjdG9yU3R5bGUiOnsiJGlkIjoiMTkyOCIsIkxpbmVDb2xvciI6eyIkaWQiOiIxOTI5IiwiJHR5cGUiOiJOTFJFLkNvbW1vbi5Eb20uU29saWRDb2xvckJydXNoLCBOTFJFLkNvbW1vbiIsIkNvbG9yIjp7IiRpZCI6IjE5MzAiLCJBIjoyNTUsIlIiOjAsIkciOjAsIkIiOjB9fSwiTGluZVdlaWdodCI6MC4wLCJMaW5lVHlwZSI6MCwiUGFyZW50U3R5bGUiOm51bGx9LCJWZXJ0aWNhbENvbm5lY3RvclN0eWxlIjp7IiRpZCI6IjE5MzEiLCJMaW5lQ29sb3IiOnsiJGlkIjoiMTkzMiIsIiR0eXBlIjoiTkxSRS5Db21tb24uRG9tLlNvbGlkQ29sb3JCcnVzaCwgTkxSRS5Db21tb24iLCJDb2xvciI6eyIkaWQiOiIxOTMz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TkzNCIsIlNoYXBlU3R5bGUiOnsiJGlkIjoiMTkzNSIsIk1hcmdpbiI6eyIkaWQiOiIxOTM2IiwiVG9wIjowLjAsIkxlZnQiOjAuMCwiUmlnaHQiOjAuMCwiQm90dG9tIjowLjB9LCJQYWRkaW5nIjp7IiRpZCI6IjE5MzciLCJUb3AiOjAuMCwiTGVmdCI6MC4wLCJSaWdodCI6MC4wLCJCb3R0b20iOjAuMH0sIkJhY2tncm91bmQiOnsiJGlkIjoiMTkzOCIsIkNvbG9yIjp7IiRpZCI6IjE5MzkiLCJBIjoxNTMsIlIiOjAsIkciOjAsIkIiOjB9fSwiSXNWaXNpYmxlIjp0cnVlLCJXaWR0aCI6MC4wLCJIZWlnaHQiOjAuMCwiQm9yZGVyU3R5bGUiOnsiJGlkIjoiMTk0MCIsIkxpbmVDb2xvciI6eyIkaWQiOiIxOTQxIiwiJHR5cGUiOiJOTFJFLkNvbW1vbi5Eb20uU29saWRDb2xvckJydXNoLCBOTFJFLkNvbW1vbiIsIkNvbG9yIjp7IiRpZCI6IjE5NDIiLCJBIjoyNTUsIlIiOjI1NSwiRyI6MCwiQiI6MH19LCJMaW5lV2VpZ2h0IjowLjAsIkxpbmVUeXBlIjowLCJQYXJlbnRTdHlsZSI6bnVsbH0sIlBhcmVudFN0eWxlIjpudWxsfSwiTWFyZ2luIjp7IiRpZCI6IjE5NDMiLCJUb3AiOjAuMCwiTGVmdCI6MC4wLCJSaWdodCI6MC4wLCJCb3R0b20iOjAuMH0sIlBhZGRpbmciOnsiJGlkIjoiMTk0NCIsIlRvcCI6MC4wLCJMZWZ0IjowLjAsIlJpZ2h0IjowLjAsIkJvdHRvbSI6MC4wfSwiQmFja2dyb3VuZCI6bnVsbCwiSXNWaXNpYmxlIjp0cnVlLCJXaWR0aCI6MC4wLCJIZWlnaHQiOjAuMCwiQm9yZGVyU3R5bGUiOm51bGwsIlBhcmVudFN0eWxlIjpudWxsfSwiU2hhcGVTdHlsZSI6eyIkaWQiOiIxOTQ1IiwiTWFyZ2luIjp7IiRpZCI6IjE5NDYiLCJUb3AiOjAuMCwiTGVmdCI6NC4wLCJSaWdodCI6NC4wLCJCb3R0b20iOjAuMH0sIlBhZGRpbmciOnsiJGlkIjoiMTk0NyIsIlRvcCI6MC4wLCJMZWZ0IjowLjAsIlJpZ2h0IjowLjAsIkJvdHRvbSI6MC4wfSwiQmFja2dyb3VuZCI6eyIkaWQiOiIxOTQ4IiwiQ29sb3IiOnsiJGlkIjoiMTk0OSIsIkEiOjI1NSwiUiI6MjEsIkciOjk2LCJCIjoxMzB9fSwiSXNWaXNpYmxlIjp0cnVlLCJXaWR0aCI6MC4wLCJIZWlnaHQiOjEwLjAsIkJvcmRlclN0eWxlIjp7IiRpZCI6IjE5NTAiLCJMaW5lQ29sb3IiOnsiJGlkIjoiMTk1MSIsIiR0eXBlIjoiTkxSRS5Db21tb24uRG9tLlNvbGlkQ29sb3JCcnVzaCwgTkxSRS5Db21tb24iLCJDb2xvciI6eyIkaWQiOiIxOTUyIiwiQSI6MjU1LCJSIjoyMzQsIkciOjIyLCJCIjozMH19LCJMaW5lV2VpZ2h0IjowLjAsIkxpbmVUeXBlIjowLCJQYXJlbnRTdHlsZSI6bnVsbH0sIlBhcmVudFN0eWxlIjpudWxsfSwiVGl0bGVTdHlsZSI6eyIkaWQiOiIxOTUzIiwiRm9udFNldHRpbmdzIjp7IiRpZCI6IjE5NTQiLCJGb250U2l6ZSI6MTEsIkZvbnROYW1lIjoiQ2FsaWJyaSIsIklzQm9sZCI6ZmFsc2UsIklzSXRhbGljIjpmYWxzZSwiSXNVbmRlcmxpbmVkIjpmYWxzZSwiUGFyZW50U3R5bGUiOm51bGx9LCJBdXRvU2l6ZSI6MCwiRm9yZWdyb3VuZCI6eyIkaWQiOiIxOTU1IiwiQ29sb3IiOnsiJGlkIjoiMTk1Ni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xOTU3IiwiVG9wIjowLjAsIkxlZnQiOjAuMCwiUmlnaHQiOjAuMCwiQm90dG9tIjowLjB9LCJQYWRkaW5nIjp7IiRpZCI6IjE5NTgiLCJUb3AiOjAuMCwiTGVmdCI6MC4wLCJSaWdodCI6MC4wLCJCb3R0b20iOjAuMH0sIkJhY2tncm91bmQiOnsiJGlkIjoiMTk1OSIsIkNvbG9yIjp7IiRpZCI6IjE5NjAiLCJBIjoyNTUsIlIiOjAsIkciOjAsIkIiOjB9fSwiSXNWaXNpYmxlIjp0cnVlLCJXaWR0aCI6MC4wLCJIZWlnaHQiOjAuMCwiQm9yZGVyU3R5bGUiOnsiJGlkIjoiMTk2MSIsIkxpbmVDb2xvciI6bnVsbCwiTGluZVdlaWdodCI6MC4wLCJMaW5lVHlwZSI6MCwiUGFyZW50U3R5bGUiOm51bGx9LCJQYXJlbnRTdHlsZSI6bnVsbH0sIkRhdGVTdHlsZSI6eyIkaWQiOiIxOTYyIiwiRm9udFNldHRpbmdzIjp7IiRpZCI6IjE5NjMiLCJGb250U2l6ZSI6MTAsIkZvbnROYW1lIjoiQ2FsaWJyaSIsIklzQm9sZCI6ZmFsc2UsIklzSXRhbGljIjpmYWxzZSwiSXNVbmRlcmxpbmVkIjpmYWxzZSwiUGFyZW50U3R5bGUiOm51bGx9LCJBdXRvU2l6ZSI6MCwiRm9yZWdyb3VuZCI6eyIkaWQiOiIxOTY0IiwiQ29sb3IiOnsiJGlkIjoiMTk2N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xOTY2IiwiVG9wIjowLjAsIkxlZnQiOjAuMCwiUmlnaHQiOjAuMCwiQm90dG9tIjowLjB9LCJQYWRkaW5nIjp7IiRpZCI6IjE5NjciLCJUb3AiOjAuMCwiTGVmdCI6MC4wLCJSaWdodCI6MC4wLCJCb3R0b20iOjAuMH0sIkJhY2tncm91bmQiOnsiJGlkIjoiMTk2OCIsIkNvbG9yIjp7IiRpZCI6IjE5NjkiLCJBIjoyNTUsIlIiOjE0LCJHIjo0MCwiQiI6NjV9fSwiSXNWaXNpYmxlIjp0cnVlLCJXaWR0aCI6MC4wLCJIZWlnaHQiOjAuMCwiQm9yZGVyU3R5bGUiOnsiJGlkIjoiMTk3MCIsIkxpbmVDb2xvciI6bnVsbCwiTGluZVdlaWdodCI6MC4wLCJMaW5lVHlwZSI6MCwiUGFyZW50U3R5bGUiOm51bGx9LCJQYXJlbnRTdHlsZSI6bnVsbH0sIkRhdGVGb3JtYXQiOnsiJGlkIjoiMTk3M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OTcyIiwiRm9ybWF0IjowLCJJc1Zpc2libGUiOmZhbHNlLCJMYXN0S25vd25WaXNpYmlsaXR5U3RhdGUiOmZhbHNlfSwiSXNWaXNpYmxlIjp0cnVlLCJQYXJlbnRTdHlsZSI6bnVsbCwiX2V4cGxpY2l0bHlTZXQiOnsiJGlkIjoiMTk3M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xOTc0IiwiU2hhcGUiOjEsIkNvbm5lY3Rvck1hcmdpbiI6eyIkaWQiOiIxOTc1IiwiVG9wIjowLjAsIkxlZnQiOjIuMCwiUmlnaHQiOjIuMCwiQm90dG9tIjowLjB9LCJDb25uZWN0b3JTdHlsZSI6eyIkaWQiOiIxOTc2IiwiTGluZUNvbG9yIjp7IiRpZCI6IjE5NzciLCIkdHlwZSI6Ik5MUkUuQ29tbW9uLkRvbS5Tb2xpZENvbG9yQnJ1c2gsIE5MUkUuQ29tbW9uIiwiQ29sb3IiOnsiJGlkIjoiMTk3OCIsIkEiOjEyNywiUiI6MTEsIkciOjQ4LCJCIjo2NX19LCJMaW5lV2VpZ2h0IjoxLjAsIkxpbmVUeXBlIjowLCJQYXJlbnRTdHlsZSI6bnVsbH0sIklzQmVsb3dUaW1lYmFuZCI6ZmFsc2UsIlBvc2l0aW9uT25UYXNrIjoxLCJIaWRlRGF0ZSI6ZmFsc2UsIlNoYXBlU2l6ZSI6MCwiU3BhY2luZyI6MC4wLCJQYWRkaW5nIjp7IiRpZCI6IjE5NzkiLCJUb3AiOjUuMCwiTGVmdCI6My4wLCJSaWdodCI6MC4wLCJCb3R0b20iOjIuMH0sIlNoYXBlU3R5bGUiOnsiJGlkIjoiMTk4MCIsIk1hcmdpbiI6eyIkaWQiOiIxOTgxIiwiVG9wIjowLjAsIkxlZnQiOjAuMCwiUmlnaHQiOjAuMCwiQm90dG9tIjowLjB9LCJQYWRkaW5nIjp7IiRpZCI6IjE5ODIiLCJUb3AiOjAuMCwiTGVmdCI6MC4wLCJSaWdodCI6MC4wLCJCb3R0b20iOjAuMH0sIkJhY2tncm91bmQiOnsiJGlkIjoiMTk4MyIsIkNvbG9yIjp7IiRpZCI6IjE5ODQiLCJBIjoyNTUsIlIiOjExLCJHIjo0OCwiQiI6NjV9fSwiSXNWaXNpYmxlIjp0cnVlLCJXaWR0aCI6MTIuMCwiSGVpZ2h0IjoxNC4wLCJCb3JkZXJTdHlsZSI6eyIkaWQiOiIxOTg1IiwiTGluZUNvbG9yIjp7IiRpZCI6IjE5ODYiLCIkdHlwZSI6Ik5MUkUuQ29tbW9uLkRvbS5Tb2xpZENvbG9yQnJ1c2gsIE5MUkUuQ29tbW9uIiwiQ29sb3IiOnsiJGlkIjoiMTk4NyIsIkEiOjI1NSwiUiI6MjU1LCJHIjowLCJCIjowfX0sIkxpbmVXZWlnaHQiOjAuMCwiTGluZVR5cGUiOjAsIlBhcmVudFN0eWxlIjpudWxsfSwiUGFyZW50U3R5bGUiOm51bGx9LCJUaXRsZVN0eWxlIjp7IiRpZCI6IjE5ODgiLCJGb250U2V0dGluZ3MiOnsiJGlkIjoiMTk4OSIsIkZvbnRTaXplIjoxMSwiRm9udE5hbWUiOiJDYWxpYnJpIiwiSXNCb2xkIjpmYWxzZSwiSXNJdGFsaWMiOmZhbHNlLCJJc1VuZGVybGluZWQiOmZhbHNlLCJQYXJlbnRTdHlsZSI6bnVsbH0sIkF1dG9TaXplIjowLCJGb3JlZ3JvdW5kIjp7IiRpZCI6IjE5OTAiLCJDb2xvciI6eyIkaWQiOiIxOTkx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E5OTIiLCJUb3AiOjAuMCwiTGVmdCI6MC4wLCJSaWdodCI6MC4wLCJCb3R0b20iOjAuMH0sIlBhZGRpbmciOnsiJGlkIjoiMTk5MyIsIlRvcCI6MC4wLCJMZWZ0IjowLjAsIlJpZ2h0IjowLjAsIkJvdHRvbSI6MC4wfSwiQmFja2dyb3VuZCI6eyIkaWQiOiIxOTk0IiwiQ29sb3IiOnsiJGlkIjoiMTk5NSIsIkEiOjI1NSwiUiI6MCwiRyI6MCwiQiI6MH19LCJJc1Zpc2libGUiOnRydWUsIldpZHRoIjowLjAsIkhlaWdodCI6MC4wLCJCb3JkZXJTdHlsZSI6eyIkaWQiOiIxOTk2IiwiTGluZUNvbG9yIjpudWxsLCJMaW5lV2VpZ2h0IjowLjAsIkxpbmVUeXBlIjowLCJQYXJlbnRTdHlsZSI6bnVsbH0sIlBhcmVudFN0eWxlIjpudWxsfSwiRGF0ZVN0eWxlIjp7IiRpZCI6IjE5OTciLCJGb250U2V0dGluZ3MiOnsiJGlkIjoiMTk5OCIsIkZvbnRTaXplIjoxMCwiRm9udE5hbWUiOiJDYWxpYnJpIiwiSXNCb2xkIjpmYWxzZSwiSXNJdGFsaWMiOmZhbHNlLCJJc1VuZGVybGluZWQiOmZhbHNlLCJQYXJlbnRTdHlsZSI6bnVsbH0sIkF1dG9TaXplIjowLCJGb3JlZ3JvdW5kIjp7IiRpZCI6IjE5OTkiLCJDb2xvciI6eyIkaWQiOiIyMDAw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IwMDEiLCJUb3AiOjAuMCwiTGVmdCI6MC4wLCJSaWdodCI6MC4wLCJCb3R0b20iOjAuMH0sIlBhZGRpbmciOnsiJGlkIjoiMjAwMiIsIlRvcCI6MC4wLCJMZWZ0IjowLjAsIlJpZ2h0IjowLjAsIkJvdHRvbSI6MC4wfSwiQmFja2dyb3VuZCI6eyIkaWQiOiIyMDAzIiwiQ29sb3IiOnsiJGlkIjoiMjAwNCIsIkEiOjI1NSwiUiI6MTQsIkciOjQwLCJCIjo2NX19LCJJc1Zpc2libGUiOnRydWUsIldpZHRoIjowLjAsIkhlaWdodCI6MC4wLCJCb3JkZXJTdHlsZSI6eyIkaWQiOiIyMDA1IiwiTGluZUNvbG9yIjpudWxsLCJMaW5lV2VpZ2h0IjowLjAsIkxpbmVUeXBlIjowLCJQYXJlbnRTdHlsZSI6bnVsbH0sIlBhcmVudFN0eWxlIjpudWxsfSwiRGF0ZUZvcm1hdCI6eyIkaWQiOiIyMDA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MDciLCJGb3JtYXQiOjAsIklzVmlzaWJsZSI6ZmFsc2UsIkxhc3RLbm93blZpc2liaWxpdHlTdGF0ZSI6ZmFsc2V9LCJJc1Zpc2libGUiOnRydWUsIlBhcmVudFN0eWxlIjpudWxsfSwiRGVmYXVsdFN3aW1sYW5lTWlsZXN0b25lU3R5bGUiOnsiJGlkIjoiMjAwOCIsIlRpdGxlUG9zaXRpb24iOiJMZWZ0IiwiRGF0ZVBvc2l0aW9uIjoiUmlnaHQiLCJTaGFwZVR5cGUiOjEsIlNoYXBlU2l6ZSI6MCwiU3BhY2luZyI6NSwiU2hhcGVTdHlsZSI6eyIkaWQiOiIyMDA5IiwiTWFyZ2luIjp7IiRpZCI6IjIwMTAiLCJUb3AiOjAuMCwiTGVmdCI6MC4wLCJSaWdodCI6MC4wLCJCb3R0b20iOjAuMH0sIlBhZGRpbmciOnsiJGlkIjoiMjAxMSIsIlRvcCI6MC4wLCJMZWZ0IjowLjAsIlJpZ2h0IjowLjAsIkJvdHRvbSI6MC4wfSwiQmFja2dyb3VuZCI6eyIkaWQiOiIyMDEyIiwiQ29sb3IiOnsiJGlkIjoiMjAxMyIsIkEiOjI1NSwiUiI6MjEsIkciOjk2LCJCIjoxMzB9fSwiSXNWaXNpYmxlIjp0cnVlLCJXaWR0aCI6MTIuMCwiSGVpZ2h0IjoxNC4wLCJCb3JkZXJTdHlsZSI6eyIkaWQiOiIyMDE0IiwiTGluZUNvbG9yIjp7IiRpZCI6IjIwMTUiLCIkdHlwZSI6Ik5MUkUuQ29tbW9uLkRvbS5Tb2xpZENvbG9yQnJ1c2gsIE5MUkUuQ29tbW9uIiwiQ29sb3IiOnsiJGlkIjoiMjAxNiIsIkEiOjI1NSwiUiI6MjM0LCJHIjoyMiwiQiI6MzB9fSwiTGluZVdlaWdodCI6MC4wLCJMaW5lVHlwZSI6MCwiUGFyZW50U3R5bGUiOm51bGx9LCJQYXJlbnRTdHlsZSI6bnVsbH0sIlRpdGxlU3R5bGUiOnsiJGlkIjoiMjAxNyIsIkZvbnRTZXR0aW5ncyI6eyIkaWQiOiIyMDE4IiwiRm9udFNpemUiOjExLCJGb250TmFtZSI6IkNhbGlicmkiLCJJc0JvbGQiOmZhbHNlLCJJc0l0YWxpYyI6ZmFsc2UsIklzVW5kZXJsaW5lZCI6ZmFsc2UsIlBhcmVudFN0eWxlIjpudWxsfSwiQXV0b1NpemUiOjAsIkZvcmVncm91bmQiOnsiJGlkIjoiMjAxOSIsIkNvbG9yIjp7IiRpZCI6IjIwMjA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jAyMSIsIlRvcCI6MC4wLCJMZWZ0IjowLjAsIlJpZ2h0IjowLjAsIkJvdHRvbSI6MC4wfSwiUGFkZGluZyI6eyIkaWQiOiIyMDIyIiwiVG9wIjowLjAsIkxlZnQiOjAuMCwiUmlnaHQiOjAuMCwiQm90dG9tIjowLjB9LCJCYWNrZ3JvdW5kIjp7IiRpZCI6IjIwMjMiLCJDb2xvciI6eyIkaWQiOiIyMDI0IiwiQSI6MjU1LCJSIjowLCJHIjowLCJCIjowfX0sIklzVmlzaWJsZSI6dHJ1ZSwiV2lkdGgiOjAuMCwiSGVpZ2h0IjowLjAsIkJvcmRlclN0eWxlIjp7IiRpZCI6IjIwMjUiLCJMaW5lQ29sb3IiOm51bGwsIkxpbmVXZWlnaHQiOjAuMCwiTGluZVR5cGUiOjAsIlBhcmVudFN0eWxlIjpudWxsfSwiUGFyZW50U3R5bGUiOm51bGx9LCJEYXRlU3R5bGUiOnsiJGlkIjoiMjAyNiIsIkZvbnRTZXR0aW5ncyI6eyIkaWQiOiIyMDI3IiwiRm9udFNpemUiOjEwLCJGb250TmFtZSI6IkNhbGlicmkiLCJJc0JvbGQiOmZhbHNlLCJJc0l0YWxpYyI6ZmFsc2UsIklzVW5kZXJsaW5lZCI6ZmFsc2UsIlBhcmVudFN0eWxlIjpudWxsfSwiQXV0b1NpemUiOjAsIkZvcmVncm91bmQiOnsiJGlkIjoiMjAyOCIsIkNvbG9yIjp7IiRpZCI6IjIwMjk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jAzMCIsIlRvcCI6MC4wLCJMZWZ0IjowLjAsIlJpZ2h0IjowLjAsIkJvdHRvbSI6MC4wfSwiUGFkZGluZyI6eyIkaWQiOiIyMDMxIiwiVG9wIjowLjAsIkxlZnQiOjAuMCwiUmlnaHQiOjAuMCwiQm90dG9tIjowLjB9LCJCYWNrZ3JvdW5kIjp7IiRpZCI6IjIwMzIiLCJDb2xvciI6eyIkaWQiOiIyMDMzIiwiQSI6MjU1LCJSIjoxNCwiRyI6NDAsIkIiOjY1fX0sIklzVmlzaWJsZSI6dHJ1ZSwiV2lkdGgiOjAuMCwiSGVpZ2h0IjowLjAsIkJvcmRlclN0eWxlIjp7IiRpZCI6IjIwMzQiLCJMaW5lQ29sb3IiOm51bGwsIkxpbmVXZWlnaHQiOjAuMCwiTGluZVR5cGUiOjAsIlBhcmVudFN0eWxlIjpudWxsfSwiUGFyZW50U3R5bGUiOm51bGx9LCJEYXRlRm9ybWF0Ijp7IiRpZCI6IjIwMzU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AzNiIsIkZvcm1hdCI6MCwiSXNWaXNpYmxlIjpmYWxzZSwiTGFzdEtub3duVmlzaWJpbGl0eVN0YXRlIjpmYWxzZX0sIklzVmlzaWJsZSI6dHJ1ZSwiUGFyZW50U3R5bGUiOm51bGx9LCJEZWZhdWx0U3dpbWxhbmVBY3Rpdml0eVN0eWxlIjp7IiRpZCI6IjIwMzciLCJIZWFkZXJTdHlsZSI6eyIkaWQiOiIyMDM4IiwiVGV4dFN0eWxlIjp7IiRpZCI6IjIwMzkiLCJGb250U2V0dGluZ3MiOnsiJGlkIjoiMjA0MCIsIkZvbnRTaXplIjoxMSwiRm9udE5hbWUiOiJDYWxpYnJpIiwiSXNCb2xkIjpmYWxzZSwiSXNJdGFsaWMiOmZhbHNlLCJJc1VuZGVybGluZWQiOmZhbHNlLCJQYXJlbnRTdHlsZSI6bnVsbH0sIkF1dG9TaXplIjoyLCJGb3JlZ3JvdW5kIjp7IiRpZCI6IjIwNDEiLCJDb2xvciI6eyIkaWQiOiIyMDQy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A0MyIsIlRvcCI6MC4wLCJMZWZ0IjowLjAsIlJpZ2h0IjowLjAsIkJvdHRvbSI6MC4wfSwiUGFkZGluZyI6eyIkaWQiOiIyMDQ0IiwiVG9wIjowLjAsIkxlZnQiOjAuMCwiUmlnaHQiOjAuMCwiQm90dG9tIjowLjB9LCJCYWNrZ3JvdW5kIjp7IiRpZCI6IjIwNDUiLCJDb2xvciI6eyIkaWQiOiIyMDQ2IiwiQSI6MjU1LCJSIjowLCJHIjowLCJCIjowfX0sIklzVmlzaWJsZSI6dHJ1ZSwiV2lkdGgiOjAuMCwiSGVpZ2h0IjowLjAsIkJvcmRlclN0eWxlIjpudWxsLCJQYXJlbnRTdHlsZSI6bnVsbH0sIlJlY3RhbmdsZVN0eWxlIjp7IiRpZCI6IjIwNDciLCJNYXJnaW4iOnsiJGlkIjoiMjA0OCIsIlRvcCI6MC4wLCJMZWZ0IjowLjAsIlJpZ2h0IjowLjAsIkJvdHRvbSI6MC4wfSwiUGFkZGluZyI6eyIkaWQiOiIyMDQ5IiwiVG9wIjowLjAsIkxlZnQiOjAuMCwiUmlnaHQiOjAuMCwiQm90dG9tIjowLjB9LCJCYWNrZ3JvdW5kIjp7IiRpZCI6IjIwNTAiLCJDb2xvciI6eyIkaWQiOiIyMDUxIiwiQSI6NjMsIlIiOjIxLCJHIjo5NiwiQiI6MTMwfX0sIklzVmlzaWJsZSI6dHJ1ZSwiV2lkdGgiOjAuMCwiSGVpZ2h0IjowLjAsIkJvcmRlclN0eWxlIjp7IiRpZCI6IjIwNTIiLCJMaW5lQ29sb3IiOnsiJGlkIjoiMjA1MyIsIiR0eXBlIjoiTkxSRS5Db21tb24uRG9tLlNvbGlkQ29sb3JCcnVzaCwgTkxSRS5Db21tb24iLCJDb2xvciI6eyIkaWQiOiIyMDU0IiwiQSI6MjU1LCJSIjoyNTUsIkciOjAsIkIiOjB9fSwiTGluZVdlaWdodCI6MC4wLCJMaW5lVHlwZSI6MCwiUGFyZW50U3R5bGUiOm51bGx9LCJQYXJlbnRTdHlsZSI6bnVsbH0sIk1hcmdpbiI6eyIkaWQiOiIyMDU1IiwiVG9wIjowLjAsIkxlZnQiOjAuMCwiUmlnaHQiOjAuMCwiQm90dG9tIjowLjB9LCJQYWRkaW5nIjp7IiRpZCI6IjIwNTYiLCJUb3AiOjAuMCwiTGVmdCI6MC4wLCJSaWdodCI6MC4wLCJCb3R0b20iOjAuMH0sIkJhY2tncm91bmQiOm51bGwsIklzVmlzaWJsZSI6dHJ1ZSwiV2lkdGgiOjAuMCwiSGVpZ2h0IjowLjAsIkJvcmRlclN0eWxlIjpudWxsLCJQYXJlbnRTdHlsZSI6bnVsbH0sIkJhY2tncm91bmRTdHlsZSI6eyIkaWQiOiIyMDU3IiwiTWFyZ2luIjp7IiRpZCI6IjIwNTgiLCJUb3AiOjAuMCwiTGVmdCI6MC4wLCJSaWdodCI6MC4wLCJCb3R0b20iOjAuMH0sIlBhZGRpbmciOnsiJGlkIjoiMjA1OSIsIlRvcCI6MC4wLCJMZWZ0IjowLjAsIlJpZ2h0IjowLjAsIkJvdHRvbSI6MC4wfSwiQmFja2dyb3VuZCI6eyIkaWQiOiIyMDYwIiwiQ29sb3IiOnsiJGlkIjoiMjA2MSIsIkEiOjUxLCJSIjoyMDAsIkciOjIwMCwiQiI6MjAwfX0sIklzVmlzaWJsZSI6dHJ1ZSwiV2lkdGgiOjAuMCwiSGVpZ2h0IjowLjAsIkJvcmRlclN0eWxlIjp7IiRpZCI6IjIwNjIiLCJMaW5lQ29sb3IiOnsiJGlkIjoiMjA2MyIsIiR0eXBlIjoiTkxSRS5Db21tb24uRG9tLlNvbGlkQ29sb3JCcnVzaCwgTkxSRS5Db21tb24iLCJDb2xvciI6eyIkaWQiOiIyMDY0IiwiQSI6MjU1LCJSIjoyMzQsIkciOjIyLCJCIjozMH19LCJMaW5lV2VpZ2h0IjowLjAsIkxpbmVUeXBlIjowLCJQYXJlbnRTdHlsZSI6bnVsbH0sIlBhcmVudFN0eWxlIjpudWxsfSwiTWFyZ2luIjp7IiRpZCI6IjIwNjUiLCJUb3AiOjAuMCwiTGVmdCI6MC4wLCJSaWdodCI6MC4wLCJCb3R0b20iOjAuMH0sIlBhZGRpbmciOnsiJGlkIjoiMjA2NiIsIlRvcCI6MC4wLCJMZWZ0IjowLjAsIlJpZ2h0IjowLjAsIkJvdHRvbSI6MC4wfSwiSXNWaXNpYmxlIjp0cnVlLCJXaWR0aCI6MC4wLCJIZWlnaHQiOjAuMCwiQm9yZGVyU3R5bGUiOnsiJGlkIjoiMjA2NyIsIkxpbmVDb2xvciI6bnVsbCwiTGluZVdlaWdodCI6MC4wLCJMaW5lVHlwZSI6MCwiUGFyZW50U3R5bGUiOm51bGx9LCJQYXJlbnRTdHlsZSI6bnVsbH0sIk1hcmdpbiI6eyIkaWQiOiIyMDY4IiwiVG9wIjowLjAsIkxlZnQiOjAuMCwiUmlnaHQiOjAuMCwiQm90dG9tIjowLjB9LCJQYWRkaW5nIjp7IiRpZCI6IjIwNjkiLCJUb3AiOjAuMCwiTGVmdCI6MC4wLCJSaWdodCI6MC4wLCJCb3R0b20iOjAuMH0sIklzVmlzaWJsZSI6dHJ1ZSwiV2lkdGgiOjAuMCwiSGVpZ2h0IjowLjAsIkJvcmRlclN0eWxlIjp7IiRpZCI6IjIwNzAiLCJMaW5lQ29sb3IiOm51bGwsIkxpbmVXZWlnaHQiOjAuMCwiTGluZVR5cGUiOjAsIlBhcmVudFN0eWxlIjpudWxsfSwiUGFyZW50U3R5bGUiOm51bGx9fSx7IiRpZCI6IjIwNzEiLCJfYWN0aXZpdGllcyI6W3siJGlkIjoiMjA3MiIsIl9yb3dzIjpbXSwiSW5kZXgiOjI3LCJJZCI6ImYzNzcxNWM1LWIxMGEtNGNjYi05NWRhLWRmZTlhNDBlY2VjOCIsIkhlYWRlclRleHQiOm51bGwsIklzRGVmYXVsdCI6dHJ1ZSwiU3R5bGUiOnsiJGlkIjoiMjA3MyIsIkhlYWRlclN0eWxlIjp7IiRpZCI6IjIwNzQiLCJUZXh0U3R5bGUiOnsiJGlkIjoiMjA3NSIsIkZvbnRTZXR0aW5ncyI6eyIkaWQiOiIyMDc2IiwiRm9udFNpemUiOjExLCJGb250TmFtZSI6IkNhbGlicmkiLCJJc0JvbGQiOmZhbHNlLCJJc0l0YWxpYyI6ZmFsc2UsIklzVW5kZXJsaW5lZCI6ZmFsc2UsIlBhcmVudFN0eWxlIjpudWxsfSwiQXV0b1NpemUiOjIsIkZvcmVncm91bmQiOnsiJGlkIjoiMjA3NyIsIkNvbG9yIjp7IiRpZCI6IjIwNzg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MDc5IiwiVG9wIjowLjAsIkxlZnQiOjAuMCwiUmlnaHQiOjAuMCwiQm90dG9tIjowLjB9LCJQYWRkaW5nIjp7IiRpZCI6IjIwODAiLCJUb3AiOjAuMCwiTGVmdCI6MC4wLCJSaWdodCI6MC4wLCJCb3R0b20iOjAuMH0sIkJhY2tncm91bmQiOnsiJGlkIjoiMjA4MSIsIkNvbG9yIjp7IiRpZCI6IjIwODIiLCJBIjoyNTUsIlIiOjAsIkciOjAsIkIiOjB9fSwiSXNWaXNpYmxlIjp0cnVlLCJXaWR0aCI6MC4wLCJIZWlnaHQiOjAuMCwiQm9yZGVyU3R5bGUiOm51bGwsIlBhcmVudFN0eWxlIjpudWxsfSwiUmVjdGFuZ2xlU3R5bGUiOnsiJGlkIjoiMjA4MyIsIk1hcmdpbiI6eyIkaWQiOiIyMDg0IiwiVG9wIjowLjAsIkxlZnQiOjAuMCwiUmlnaHQiOjAuMCwiQm90dG9tIjowLjB9LCJQYWRkaW5nIjp7IiRpZCI6IjIwODUiLCJUb3AiOjAuMCwiTGVmdCI6MC4wLCJSaWdodCI6MC4wLCJCb3R0b20iOjAuMH0sIkJhY2tncm91bmQiOnsiJGlkIjoiMjA4NiIsIkNvbG9yIjp7IiRpZCI6IjIwODciLCJBIjo2MywiUiI6MjMzLCJHIjoxMTMsIkIiOjUwfX0sIklzVmlzaWJsZSI6dHJ1ZSwiV2lkdGgiOjAuMCwiSGVpZ2h0IjowLjAsIkJvcmRlclN0eWxlIjp7IiRpZCI6IjIwODgiLCJMaW5lQ29sb3IiOnsiJGlkIjoiMjA4OSIsIiR0eXBlIjoiTkxSRS5Db21tb24uRG9tLlNvbGlkQ29sb3JCcnVzaCwgTkxSRS5Db21tb24iLCJDb2xvciI6eyIkaWQiOiIyMDkwIiwiQSI6MjU1LCJSIjoyNTUsIkciOjI1NSwiQiI6MjU1fX0sIkxpbmVXZWlnaHQiOjAuMCwiTGluZVR5cGUiOjAsIlBhcmVudFN0eWxlIjpudWxsfSwiUGFyZW50U3R5bGUiOm51bGx9LCJNYXJnaW4iOnsiJGlkIjoiMjA5MSIsIlRvcCI6MC4wLCJMZWZ0IjowLjAsIlJpZ2h0IjowLjAsIkJvdHRvbSI6MC4wfSwiUGFkZGluZyI6eyIkaWQiOiIyMDkyIiwiVG9wIjowLjAsIkxlZnQiOjAuMCwiUmlnaHQiOjAuMCwiQm90dG9tIjowLjB9LCJCYWNrZ3JvdW5kIjpudWxsLCJJc1Zpc2libGUiOnRydWUsIldpZHRoIjowLjAsIkhlaWdodCI6MC4wLCJCb3JkZXJTdHlsZSI6bnVsbCwiUGFyZW50U3R5bGUiOm51bGx9LCJCYWNrZ3JvdW5kU3R5bGUiOnsiJGlkIjoiMjA5MyIsIk1hcmdpbiI6eyIkaWQiOiIyMDk0IiwiVG9wIjowLjAsIkxlZnQiOjAuMCwiUmlnaHQiOjAuMCwiQm90dG9tIjowLjB9LCJQYWRkaW5nIjp7IiRpZCI6IjIwOTUiLCJUb3AiOjAuMCwiTGVmdCI6MC4wLCJSaWdodCI6MC4wLCJCb3R0b20iOjAuMH0sIkJhY2tncm91bmQiOnsiJGlkIjoiMjA5NiIsIkNvbG9yIjp7IiRpZCI6IjIwOTciLCJBIjo1MSwiUiI6MjAwLCJHIjoyMDAsIkIiOjIwMH19LCJJc1Zpc2libGUiOnRydWUsIldpZHRoIjowLjAsIkhlaWdodCI6MC4wLCJCb3JkZXJTdHlsZSI6eyIkaWQiOiIyMDk4IiwiTGluZUNvbG9yIjp7IiRpZCI6IjIwOTkiLCIkdHlwZSI6Ik5MUkUuQ29tbW9uLkRvbS5Tb2xpZENvbG9yQnJ1c2gsIE5MUkUuQ29tbW9uIiwiQ29sb3IiOnsiJGlkIjoiMjEwMCIsIkEiOjI1NSwiUiI6MjM0LCJHIjoyMiwiQiI6MzB9fSwiTGluZVdlaWdodCI6MC4wLCJMaW5lVHlwZSI6MCwiUGFyZW50U3R5bGUiOm51bGx9LCJQYXJlbnRTdHlsZSI6bnVsbH0sIk1hcmdpbiI6eyIkaWQiOiIyMTAxIiwiVG9wIjowLjAsIkxlZnQiOjAuMCwiUmlnaHQiOjAuMCwiQm90dG9tIjowLjB9LCJQYWRkaW5nIjp7IiRpZCI6IjIxMDIiLCJUb3AiOjAuMCwiTGVmdCI6MC4wLCJSaWdodCI6MC4wLCJCb3R0b20iOjAuMH0sIklzVmlzaWJsZSI6dHJ1ZSwiV2lkdGgiOjAuMCwiSGVpZ2h0IjowLjAsIkJvcmRlclN0eWxlIjp7IiRpZCI6IjIxMDMiLCJMaW5lQ29sb3IiOm51bGwsIkxpbmVXZWlnaHQiOjAuMCwiTGluZVR5cGUiOjAsIlBhcmVudFN0eWxlIjpudWxsfSwiUGFyZW50U3R5bGUiOm51bGx9fSx7IiRpZCI6IjIxMDQiLCJfcm93cyI6W3siJGlkIjoiMjEwNSIsIl90YXNrcyI6W3siJGlkIjoiMjEwNiIsIl9hdHRhY2hlZE1pbGVzdG9uZXMiOltdLCJUYXNrRGVmaW5pdGlvbiI6eyIkaWQiOiIyMTA3IiwiR3JvdXBOYW1lIjpudWxsLCJTdGFydERhdGUiOiIyMDI2LTA2LTA0VDAwOjAwOjAwIiwiRW5kRGF0ZSI6IjIwMjYtMDYtMTBUMjM6NTk6MDAiLCJQZXJjZW50YWdlQ29tcGxldGUiOjAuMCwiU3R5bGUiOnsiJGlkIjoiMjEwOCIsIlNoYXBlIjoxLCJTaGFwZVRoaWNrbmVzcyI6MCwiRHVyYXRpb25Gb3JtYXQiOjAsIkluY2x1ZGVOb25Xb3JraW5nRGF5c0luRHVyYXRpb24iOmZhbHNlLCJQZXJjZW50YWdlQ29tcGxldGVTdHlsZSI6eyIkaWQiOiIyMTA5IiwiRm9udFNldHRpbmdzIjp7IiRpZCI6IjIxMTAiLCJGb250U2l6ZSI6MTAsIkZvbnROYW1lIjoiQ2FsaWJyaSIsIklzQm9sZCI6ZmFsc2UsIklzSXRhbGljIjpmYWxzZSwiSXNVbmRlcmxpbmVkIjpmYWxzZSwiUGFyZW50U3R5bGUiOm51bGx9LCJBdXRvU2l6ZSI6MCwiRm9yZWdyb3VuZCI6eyIkaWQiOiIyMTExIiwiQ29sb3IiOnsiJGlkIjoiMjExMiIsIkEiOjI1NSwiUiI6MjMyLCJHIjoyMzIsIkIiOjIzMn19LCJNYXhXaWR0aCI6MjAwLjAsIk1heEhlaWdodCI6IkluZmluaXR5IiwiU21hcnRGb3JlZ3JvdW5kSXNBY3RpdmUiOmZhbHNlLCJIb3Jpem9udGFsQWxpZ25tZW50IjowLCJWZXJ0aWNhbEFsaWdubWVudCI6MSwiU21hcnRGb3JlZ3JvdW5kIjpudWxsLCJCYWNrZ3JvdW5kRmlsbFR5cGUiOjAsIk1hcmdpbiI6eyIkaWQiOiIyMTEzIiwiVG9wIjowLjAsIkxlZnQiOjAuMCwiUmlnaHQiOjAuMCwiQm90dG9tIjowLjB9LCJQYWRkaW5nIjp7IiRpZCI6IjIxMTQiLCJUb3AiOjAuMCwiTGVmdCI6MC4wLCJSaWdodCI6MC4wLCJCb3R0b20iOjAuMH0sIkJhY2tncm91bmQiOnsiJGlkIjoiMjExNSIsIkNvbG9yIjp7IiRpZCI6IjIxMTYiLCJBIjo4OSwiUiI6MCwiRyI6MCwiQiI6MH19LCJJc1Zpc2libGUiOnRydWUsIldpZHRoIjowLjAsIkhlaWdodCI6MC4wLCJCb3JkZXJTdHlsZSI6eyIkaWQiOiIyMTE3IiwiTGluZUNvbG9yIjpudWxsLCJMaW5lV2VpZ2h0IjowLjAsIkxpbmVUeXBlIjowLCJQYXJlbnRTdHlsZSI6bnVsbH0sIlBhcmVudFN0eWxlIjpudWxsfSwiRHVyYXRpb25TdHlsZSI6eyIkaWQiOiIyMTE4IiwiRm9udFNldHRpbmdzIjp7IiRpZCI6IjIxMTkiLCJGb250U2l6ZSI6MTAsIkZvbnROYW1lIjoiQ2FsaWJyaSIsIklzQm9sZCI6ZmFsc2UsIklzSXRhbGljIjpmYWxzZSwiSXNVbmRlcmxpbmVkIjpmYWxzZSwiUGFyZW50U3R5bGUiOm51bGx9LCJBdXRvU2l6ZSI6MCwiRm9yZWdyb3VuZCI6eyIkaWQiOiIyMTIwIiwiQ29sb3IiOnsiJGlkIjoiMjEyM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xMjIiLCJUb3AiOjAuMCwiTGVmdCI6MC4wLCJSaWdodCI6MC4wLCJCb3R0b20iOjAuMH0sIlBhZGRpbmciOnsiJGlkIjoiMjEyMyIsIlRvcCI6MC4wLCJMZWZ0IjowLjAsIlJpZ2h0IjowLjAsIkJvdHRvbSI6MC4wfSwiQmFja2dyb3VuZCI6eyIkaWQiOiIyMTI0IiwiQ29sb3IiOnsiJGlkIjoiMjEyNSIsIkEiOjI1NSwiUiI6MjM3LCJHIjoxMjUsIkIiOjQ5fX0sIklzVmlzaWJsZSI6dHJ1ZSwiV2lkdGgiOjAuMCwiSGVpZ2h0IjowLjAsIkJvcmRlclN0eWxlIjp7IiRpZCI6IjIxMjYiLCJMaW5lQ29sb3IiOm51bGwsIkxpbmVXZWlnaHQiOjAuMCwiTGluZVR5cGUiOjAsIlBhcmVudFN0eWxlIjpudWxsfSwiUGFyZW50U3R5bGUiOm51bGx9LCJIb3Jpem9udGFsQ29ubmVjdG9yU3R5bGUiOnsiJGlkIjoiMjEyNyIsIkxpbmVDb2xvciI6eyIkaWQiOiIyMTI4IiwiJHR5cGUiOiJOTFJFLkNvbW1vbi5Eb20uU29saWRDb2xvckJydXNoLCBOTFJFLkNvbW1vbiIsIkNvbG9yIjp7IiRpZCI6IjIxMjkiLCJBIjoyNTUsIlIiOjAsIkciOjAsIkIiOjB9fSwiTGluZVdlaWdodCI6MC4wLCJMaW5lVHlwZSI6MCwiUGFyZW50U3R5bGUiOm51bGx9LCJWZXJ0aWNhbENvbm5lY3RvclN0eWxlIjp7IiRpZCI6IjIxMzAiLCJMaW5lQ29sb3IiOnsiJGlkIjoiMjEzMSIsIiR0eXBlIjoiTkxSRS5Db21tb24uRG9tLlNvbGlkQ29sb3JCcnVzaCwgTkxSRS5Db21tb24iLCJDb2xvciI6eyIkaWQiOiIyMTMy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dHJ1ZSwiUGVyY2VudGFnZUNvbXBsZXRlU2hhcGVPcGFjaXR5IjozNSwiQmFzZWxpbmVTdHlsZSI6eyIkaWQiOiIyMTMzIiwiU2hhcGVTdHlsZSI6eyIkaWQiOiIyMTM0IiwiTWFyZ2luIjp7IiRpZCI6IjIxMzUiLCJUb3AiOjAuMCwiTGVmdCI6MC4wLCJSaWdodCI6MC4wLCJCb3R0b20iOjAuMH0sIlBhZGRpbmciOnsiJGlkIjoiMjEzNiIsIlRvcCI6MC4wLCJMZWZ0IjowLjAsIlJpZ2h0IjowLjAsIkJvdHRvbSI6MC4wfSwiQmFja2dyb3VuZCI6eyIkaWQiOiIyMTM3IiwiQ29sb3IiOnsiJGlkIjoiMjEzOCIsIkEiOjE1MywiUiI6MCwiRyI6MCwiQiI6MH19LCJJc1Zpc2libGUiOnRydWUsIldpZHRoIjowLjAsIkhlaWdodCI6MC4wLCJCb3JkZXJTdHlsZSI6bnVsbCwiUGFyZW50U3R5bGUiOm51bGx9LCJNYXJnaW4iOnsiJGlkIjoiMjEzOSIsIlRvcCI6MC4wLCJMZWZ0IjowLjAsIlJpZ2h0IjowLjAsIkJvdHRvbSI6MC4wfSwiUGFkZGluZyI6eyIkaWQiOiIyMTQwIiwiVG9wIjowLjAsIkxlZnQiOjAuMCwiUmlnaHQiOjAuMCwiQm90dG9tIjowLjB9LCJCYWNrZ3JvdW5kIjpudWxsLCJJc1Zpc2libGUiOnRydWUsIldpZHRoIjowLjAsIkhlaWdodCI6MC4wLCJCb3JkZXJTdHlsZSI6bnVsbCwiUGFyZW50U3R5bGUiOm51bGx9LCJTaGFwZVN0eWxlIjp7IiRpZCI6IjIxNDEiLCJNYXJnaW4iOnsiJGlkIjoiMjE0MiIsIlRvcCI6MC4wLCJMZWZ0Ijo0LjAsIlJpZ2h0Ijo0LjAsIkJvdHRvbSI6MC4wfSwiUGFkZGluZyI6eyIkaWQiOiIyMTQzIiwiVG9wIjowLjAsIkxlZnQiOjAuMCwiUmlnaHQiOjAuMCwiQm90dG9tIjowLjB9LCJCYWNrZ3JvdW5kIjp7IiRpZCI6IjIxNDQiLCJDb2xvciI6eyIkaWQiOiIyMTQ1IiwiQSI6MjU1LCJSIjo3MCwiRyI6MTMwLCJCIjoxODB9fSwiSXNWaXNpYmxlIjp0cnVlLCJXaWR0aCI6MC4wLCJIZWlnaHQiOjEwLjAsIkJvcmRlclN0eWxlIjp7IiRpZCI6IjIxNDYiLCJMaW5lQ29sb3IiOnsiJGlkIjoiMjE0NyIsIiR0eXBlIjoiTkxSRS5Db21tb24uRG9tLlNvbGlkQ29sb3JCcnVzaCwgTkxSRS5Db21tb24iLCJDb2xvciI6eyIkaWQiOiIyMTQ4IiwiQSI6MjU1LCJSIjoyMzQsIkciOjIyLCJCIjozMH19LCJMaW5lV2VpZ2h0IjowLjAsIkxpbmVUeXBlIjowLCJQYXJlbnRTdHlsZSI6bnVsbH0sIlBhcmVudFN0eWxlIjpudWxsfSwiVGl0bGVTdHlsZSI6eyIkaWQiOiIyMTQ5IiwiRm9udFNldHRpbmdzIjp7IiRpZCI6IjIxNTAiLCJGb250U2l6ZSI6MTEsIkZvbnROYW1lIjoiQ2FsaWJyaSIsIklzQm9sZCI6ZmFsc2UsIklzSXRhbGljIjpmYWxzZSwiSXNVbmRlcmxpbmVkIjpmYWxzZSwiUGFyZW50U3R5bGUiOm51bGx9LCJBdXRvU2l6ZSI6MCwiRm9yZWdyb3VuZCI6eyIkaWQiOiIyMTUxIiwiQ29sb3IiOnsiJGlkIjoiMjE1Mi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yMTUzIiwiVG9wIjowLjAsIkxlZnQiOjAuMCwiUmlnaHQiOjAuMCwiQm90dG9tIjowLjB9LCJQYWRkaW5nIjp7IiRpZCI6IjIxNTQiLCJUb3AiOjAuMCwiTGVmdCI6MC4wLCJSaWdodCI6MC4wLCJCb3R0b20iOjAuMH0sIkJhY2tncm91bmQiOnsiJGlkIjoiMjE1NSIsIkNvbG9yIjp7IiRpZCI6IjIxNTYiLCJBIjowLCJSIjoyNTUsIkciOjI1NSwiQiI6MjU1fX0sIklzVmlzaWJsZSI6dHJ1ZSwiV2lkdGgiOjAuMCwiSGVpZ2h0IjowLjAsIkJvcmRlclN0eWxlIjp7IiRpZCI6IjIxNTciLCJMaW5lQ29sb3IiOm51bGwsIkxpbmVXZWlnaHQiOjAuMCwiTGluZVR5cGUiOjAsIlBhcmVudFN0eWxlIjpudWxsfSwiUGFyZW50U3R5bGUiOm51bGx9LCJEYXRlU3R5bGUiOnsiJGlkIjoiMjE1OCIsIkZvbnRTZXR0aW5ncyI6eyIkaWQiOiIyMTU5IiwiRm9udFNpemUiOjEwLCJGb250TmFtZSI6IkNhbGlicmkiLCJJc0JvbGQiOmZhbHNlLCJJc0l0YWxpYyI6ZmFsc2UsIklzVW5kZXJsaW5lZCI6ZmFsc2UsIlBhcmVudFN0eWxlIjpudWxsfSwiQXV0b1NpemUiOjAsIkZvcmVncm91bmQiOnsiJGlkIjoiMjE2MCIsIkNvbG9yIjp7IiRpZCI6IjIxNjEiLCJBIjoyNTUsIlIiOjE1OSwiRyI6MjE2LCJCIjoyMzh9fSwiTWF4V2lkdGgiOjIwMC4wLCJNYXhIZWlnaHQiOiJJbmZpbml0eSIsIlNtYXJ0Rm9yZWdyb3VuZElzQWN0aXZlIjpmYWxzZSwiSG9yaXpvbnRhbEFsaWdubWVudCI6MiwiVmVydGljYWxBbGlnbm1lbnQiOjEsIlNtYXJ0Rm9yZWdyb3VuZCI6bnVsbCwiQmFja2dyb3VuZEZpbGxUeXBlIjowLCJNYXJnaW4iOnsiJGlkIjoiMjE2MiIsIlRvcCI6MC4wLCJMZWZ0IjowLjAsIlJpZ2h0IjowLjAsIkJvdHRvbSI6MC4wfSwiUGFkZGluZyI6eyIkaWQiOiIyMTYzIiwiVG9wIjowLjAsIkxlZnQiOjAuMCwiUmlnaHQiOjAuMCwiQm90dG9tIjowLjB9LCJCYWNrZ3JvdW5kIjp7IiRpZCI6IjIxNjQiLCJDb2xvciI6eyIkaWQiOiIyMTY1IiwiQSI6MCwiUiI6MjU1LCJHIjoyNTUsIkIiOjI1NX19LCJJc1Zpc2libGUiOnRydWUsIldpZHRoIjowLjAsIkhlaWdodCI6MC4wLCJCb3JkZXJTdHlsZSI6eyIkaWQiOiIyMTY2IiwiTGluZUNvbG9yIjpudWxsLCJMaW5lV2VpZ2h0IjowLjAsIkxpbmVUeXBlIjowLCJQYXJlbnRTdHlsZSI6bnVsbH0sIlBhcmVudFN0eWxlIjpudWxsfSwiRGF0ZUZvcm1hdCI6eyIkaWQiOiIyMTY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xNjgiLCJGb3JtYXQiOjAsIklzVmlzaWJsZSI6ZmFsc2UsIkxhc3RLbm93blZpc2liaWxpdHlTdGF0ZSI6ZmFsc2V9LCJJc1Zpc2libGUiOnRydWUsIlBhcmVudFN0eWxlIjpudWxsfSwiSW5kZXgiOjI4LCJTbWFydER1cmF0aW9uQWN0aXZhdGVkIjpmYWxzZSwiRGF0ZUZvcm1hdCI6eyIkcmVmIjoiMjE2NyJ9LCJXZWVrTnVtYmVyaW5nIjp7IiRpZCI6IjIxNjkiLCJGb3JtYXQiOjAsIklzVmlzaWJsZSI6ZmFsc2UsIkxhc3RLbm93blZpc2liaWxpdHlTdGF0ZSI6ZmFsc2V9LCJCYXNlbGluZURhdGEiOnsiJGlkIjoiMjE3MCIsIlN0YXJ0RGF0ZSI6IjIwMjYtMDYtMDRUMDA6MDA6MDAiLCJFbmREYXRlIjoiMjAyNi0wNi0xMFQyMzo1OTowMCJ9LCJJZCI6IjI3YjEwZjE5LTk0Y2ItNDNmZi1hYmY2LTc2MGI5NWNmNjcyMSIsIkltcG9ydElkIjpudWxsLCJUaXRsZSI6IkRpZyB0cmVuY2hlcyBmb3IgdXRpbGl0eSBsaW5lcyIsIk5vdGUiOm51bGwsIkh5cGVybGluayI6eyIkaWQiOiIyMTcxIiwiQWRkcmVzcyI6IiIsIlN1YkFkZHJlc3MiOiIifSwiSXNDaGFuZ2VkIjpmYWxzZSwiSXNOZXciOmZhbHNlfX1dLCJfbWlsZXN0b25lcyI6W10sIklkIjoiMDAwMDAwMDAtMDAwMC0wMDAwLTAwMDAtMDAwMDAwMDAwMDAwIiwiSXNTaW5nbGVJdGVtUm93Ijp0cnVlfV0sIkluZGV4IjoyOCwiSWQiOiIyMTVlYWU0My0zZmQxLTQ4NDUtODU0NS1lOTc3MGFlZTNlYjgiLCJIZWFkZXJUZXh0IjoiRXhjYXZhdGlvbiIsIklzRGVmYXVsdCI6ZmFsc2UsIlN0eWxlIjp7IiRpZCI6IjIxNzIiLCJIZWFkZXJTdHlsZSI6eyIkaWQiOiIyMTczIiwiVGV4dFN0eWxlIjp7IiRpZCI6IjIxNzQiLCJGb250U2V0dGluZ3MiOnsiJGlkIjoiMjE3NSIsIkZvbnRTaXplIjoxMSwiRm9udE5hbWUiOiJDYWxpYnJpIiwiSXNCb2xkIjpmYWxzZSwiSXNJdGFsaWMiOmZhbHNlLCJJc1VuZGVybGluZWQiOmZhbHNlLCJQYXJlbnRTdHlsZSI6bnVsbH0sIkF1dG9TaXplIjoyLCJGb3JlZ3JvdW5kIjp7IiRpZCI6IjIxNzYiLCJDb2xvciI6eyIkaWQiOiIyMTc3IiwiQSI6MjU1LCJSIjoyNTUsIkciOjIwNCwiQiI6MH19LCJNYXhXaWR0aCI6NjQuNTM4OTIyMTU1Njg2OTQ3LCJNYXhIZWlnaHQiOiJJbmZpbml0eSIsIlNtYXJ0Rm9yZWdyb3VuZElzQWN0aXZlIjpmYWxzZSwiSG9yaXpvbnRhbEFsaWdubWVudCI6MCwiVmVydGljYWxBbGlnbm1lbnQiOjAsIlNtYXJ0Rm9yZWdyb3VuZCI6bnVsbCwiQmFja2dyb3VuZEZpbGxUeXBlIjowLCJNYXJnaW4iOnsiJGlkIjoiMjE3OCIsIlRvcCI6MC4wLCJMZWZ0IjowLjAsIlJpZ2h0IjowLjAsIkJvdHRvbSI6MC4wfSwiUGFkZGluZyI6eyIkaWQiOiIyMTc5IiwiVG9wIjowLjAsIkxlZnQiOjAuMCwiUmlnaHQiOjAuMCwiQm90dG9tIjowLjB9LCJCYWNrZ3JvdW5kIjp7IiRpZCI6IjIxODAiLCJDb2xvciI6eyIkaWQiOiIyMTgxIiwiQSI6MjU1LCJSIjowLCJHIjowLCJCIjowfX0sIklzVmlzaWJsZSI6dHJ1ZSwiV2lkdGgiOjAuMCwiSGVpZ2h0IjowLjAsIkJvcmRlclN0eWxlIjpudWxsLCJQYXJlbnRTdHlsZSI6bnVsbH0sIlJlY3RhbmdsZVN0eWxlIjp7IiRpZCI6IjIxODIiLCJNYXJnaW4iOnsiJGlkIjoiMjE4MyIsIlRvcCI6MC4wLCJMZWZ0IjowLjAsIlJpZ2h0IjowLjAsIkJvdHRvbSI6MC4wfSwiUGFkZGluZyI6eyIkaWQiOiIyMTg0IiwiVG9wIjowLjAsIkxlZnQiOjAuMCwiUmlnaHQiOjAuMCwiQm90dG9tIjowLjB9LCJCYWNrZ3JvdW5kIjp7IiRpZCI6IjIxODUiLCJDb2xvciI6eyIkaWQiOiIyMTg2IiwiQSI6NjMsIlIiOjE2OCwiRyI6MTY4LCJCIjoxNjh9fSwiSXNWaXNpYmxlIjp0cnVlLCJXaWR0aCI6MC4wLCJIZWlnaHQiOjAuMCwiQm9yZGVyU3R5bGUiOnsiJGlkIjoiMjE4NyIsIkxpbmVDb2xvciI6eyIkaWQiOiIyMTg4IiwiJHR5cGUiOiJOTFJFLkNvbW1vbi5Eb20uU29saWRDb2xvckJydXNoLCBOTFJFLkNvbW1vbiIsIkNvbG9yIjp7IiRpZCI6IjIxODkiLCJBIjoyNTUsIlIiOjI1NSwiRyI6MjU1LCJCIjoyNTV9fSwiTGluZVdlaWdodCI6MC4wLCJMaW5lVHlwZSI6MCwiUGFyZW50U3R5bGUiOm51bGx9LCJQYXJlbnRTdHlsZSI6bnVsbH0sIk1hcmdpbiI6eyIkaWQiOiIyMTkwIiwiVG9wIjowLjAsIkxlZnQiOjAuMCwiUmlnaHQiOjAuMCwiQm90dG9tIjowLjB9LCJQYWRkaW5nIjp7IiRpZCI6IjIxOTEiLCJUb3AiOjAuMCwiTGVmdCI6MC4wLCJSaWdodCI6MC4wLCJCb3R0b20iOjAuMH0sIkJhY2tncm91bmQiOm51bGwsIklzVmlzaWJsZSI6dHJ1ZSwiV2lkdGgiOjAuMCwiSGVpZ2h0IjowLjAsIkJvcmRlclN0eWxlIjpudWxsLCJQYXJlbnRTdHlsZSI6bnVsbH0sIkJhY2tncm91bmRTdHlsZSI6eyIkaWQiOiIyMTkyIiwiTWFyZ2luIjp7IiRpZCI6IjIxOTMiLCJUb3AiOjAuMCwiTGVmdCI6MC4wLCJSaWdodCI6MC4wLCJCb3R0b20iOjAuMH0sIlBhZGRpbmciOnsiJGlkIjoiMjE5NCIsIlRvcCI6MC4wLCJMZWZ0IjowLjAsIlJpZ2h0IjowLjAsIkJvdHRvbSI6MC4wfSwiQmFja2dyb3VuZCI6eyIkaWQiOiIyMTk1IiwiQ29sb3IiOnsiJGlkIjoiMjE5NiIsIkEiOjUxLCJSIjoyMDAsIkciOjIwMCwiQiI6MjAwfX0sIklzVmlzaWJsZSI6dHJ1ZSwiV2lkdGgiOjAuMCwiSGVpZ2h0IjowLjAsIkJvcmRlclN0eWxlIjp7IiRpZCI6IjIxOTciLCJMaW5lQ29sb3IiOnsiJGlkIjoiMjE5OCIsIiR0eXBlIjoiTkxSRS5Db21tb24uRG9tLlNvbGlkQ29sb3JCcnVzaCwgTkxSRS5Db21tb24iLCJDb2xvciI6eyIkaWQiOiIyMTk5IiwiQSI6MjU1LCJSIjoyMzQsIkciOjIyLCJCIjozMH19LCJMaW5lV2VpZ2h0IjowLjAsIkxpbmVUeXBlIjowLCJQYXJlbnRTdHlsZSI6bnVsbH0sIlBhcmVudFN0eWxlIjpudWxsfSwiTWFyZ2luIjp7IiRpZCI6IjIyMDAiLCJUb3AiOjAuMCwiTGVmdCI6MC4wLCJSaWdodCI6MC4wLCJCb3R0b20iOjAuMH0sIlBhZGRpbmciOnsiJGlkIjoiMjIwMSIsIlRvcCI6MC4wLCJMZWZ0IjowLjAsIlJpZ2h0IjowLjAsIkJvdHRvbSI6MC4wfSwiSXNWaXNpYmxlIjp0cnVlLCJXaWR0aCI6MC4wLCJIZWlnaHQiOjAuMCwiQm9yZGVyU3R5bGUiOnsiJGlkIjoiMjIwMiIsIkxpbmVDb2xvciI6bnVsbCwiTGluZVdlaWdodCI6MC4wLCJMaW5lVHlwZSI6MCwiUGFyZW50U3R5bGUiOm51bGx9LCJQYXJlbnRTdHlsZSI6bnVsbH19LHsiJGlkIjoiMjIwMyIsIl9yb3dzIjpbeyIkaWQiOiIyMjA0IiwiX3Rhc2tzIjpbeyIkaWQiOiIyMjA1IiwiX2F0dGFjaGVkTWlsZXN0b25lcyI6W10sIlRhc2tEZWZpbml0aW9uIjp7IiRpZCI6IjIyMDYiLCJHcm91cE5hbWUiOm51bGwsIlN0YXJ0RGF0ZSI6IjIwMjYtMDYtMTBUMDA6MDA6MDAiLCJFbmREYXRlIjoiMjAyNi0wNi0yMFQyMzo1OTowMCIsIlBlcmNlbnRhZ2VDb21wbGV0ZSI6MC4wLCJTdHlsZSI6eyIkaWQiOiIyMjA3IiwiU2hhcGUiOjEsIlNoYXBlVGhpY2tuZXNzIjowLCJEdXJhdGlvbkZvcm1hdCI6MCwiSW5jbHVkZU5vbldvcmtpbmdEYXlzSW5EdXJhdGlvbiI6ZmFsc2UsIlBlcmNlbnRhZ2VDb21wbGV0ZVN0eWxlIjp7IiRpZCI6IjIyMDgiLCJGb250U2V0dGluZ3MiOnsiJGlkIjoiMjIwOSIsIkZvbnRTaXplIjoxMCwiRm9udE5hbWUiOiJDYWxpYnJpIiwiSXNCb2xkIjpmYWxzZSwiSXNJdGFsaWMiOmZhbHNlLCJJc1VuZGVybGluZWQiOmZhbHNlLCJQYXJlbnRTdHlsZSI6bnVsbH0sIkF1dG9TaXplIjowLCJGb3JlZ3JvdW5kIjp7IiRpZCI6IjIyMTAiLCJDb2xvciI6eyIkaWQiOiIyMjEx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IyMTIiLCJUb3AiOjAuMCwiTGVmdCI6MC4wLCJSaWdodCI6MC4wLCJCb3R0b20iOjAuMH0sIlBhZGRpbmciOnsiJGlkIjoiMjIxMyIsIlRvcCI6MC4wLCJMZWZ0IjowLjAsIlJpZ2h0IjowLjAsIkJvdHRvbSI6MC4wfSwiQmFja2dyb3VuZCI6eyIkaWQiOiIyMjE0IiwiQ29sb3IiOnsiJGlkIjoiMjIxNSIsIkEiOjg5LCJSIjowLCJHIjowLCJCIjowfX0sIklzVmlzaWJsZSI6dHJ1ZSwiV2lkdGgiOjAuMCwiSGVpZ2h0IjowLjAsIkJvcmRlclN0eWxlIjp7IiRpZCI6IjIyMTYiLCJMaW5lQ29sb3IiOm51bGwsIkxpbmVXZWlnaHQiOjAuMCwiTGluZVR5cGUiOjAsIlBhcmVudFN0eWxlIjpudWxsfSwiUGFyZW50U3R5bGUiOm51bGx9LCJEdXJhdGlvblN0eWxlIjp7IiRpZCI6IjIyMTciLCJGb250U2V0dGluZ3MiOnsiJGlkIjoiMjIxOCIsIkZvbnRTaXplIjoxMCwiRm9udE5hbWUiOiJDYWxpYnJpIiwiSXNCb2xkIjpmYWxzZSwiSXNJdGFsaWMiOmZhbHNlLCJJc1VuZGVybGluZWQiOmZhbHNlLCJQYXJlbnRTdHlsZSI6bnVsbH0sIkF1dG9TaXplIjowLCJGb3JlZ3JvdW5kIjp7IiRpZCI6IjIyMTkiLCJDb2xvciI6eyIkaWQiOiIyMjIw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IyMSIsIlRvcCI6MC4wLCJMZWZ0IjowLjAsIlJpZ2h0IjowLjAsIkJvdHRvbSI6MC4wfSwiUGFkZGluZyI6eyIkaWQiOiIyMjIyIiwiVG9wIjowLjAsIkxlZnQiOjAuMCwiUmlnaHQiOjAuMCwiQm90dG9tIjowLjB9LCJCYWNrZ3JvdW5kIjp7IiRpZCI6IjIyMjMiLCJDb2xvciI6eyIkaWQiOiIyMjI0IiwiQSI6MjU1LCJSIjoyMzcsIkciOjEyNSwiQiI6NDl9fSwiSXNWaXNpYmxlIjp0cnVlLCJXaWR0aCI6MC4wLCJIZWlnaHQiOjAuMCwiQm9yZGVyU3R5bGUiOnsiJGlkIjoiMjIyNSIsIkxpbmVDb2xvciI6bnVsbCwiTGluZVdlaWdodCI6MC4wLCJMaW5lVHlwZSI6MCwiUGFyZW50U3R5bGUiOm51bGx9LCJQYXJlbnRTdHlsZSI6bnVsbH0sIkhvcml6b250YWxDb25uZWN0b3JTdHlsZSI6eyIkaWQiOiIyMjI2IiwiTGluZUNvbG9yIjp7IiRpZCI6IjIyMjciLCIkdHlwZSI6Ik5MUkUuQ29tbW9uLkRvbS5Tb2xpZENvbG9yQnJ1c2gsIE5MUkUuQ29tbW9uIiwiQ29sb3IiOnsiJGlkIjoiMjIyOCIsIkEiOjI1NSwiUiI6MCwiRyI6MCwiQiI6MH19LCJMaW5lV2VpZ2h0IjowLjAsIkxpbmVUeXBlIjowLCJQYXJlbnRTdHlsZSI6bnVsbH0sIlZlcnRpY2FsQ29ubmVjdG9yU3R5bGUiOnsiJGlkIjoiMjIyOSIsIkxpbmVDb2xvciI6eyIkaWQiOiIyMjMwIiwiJHR5cGUiOiJOTFJFLkNvbW1vbi5Eb20uU29saWRDb2xvckJydXNoLCBOTFJFLkNvbW1vbiIsIkNvbG9yIjp7IiRpZCI6IjIyMzEiLCJBIjoyNTUsIlIiOjAsIkciOjAsIkIiOjB9fSwiTGluZVdlaWdodCI6MC4wLCJMaW5lVHlwZSI6MCwiUGFyZW50U3R5bGUiOm51bGx9LCJNYXJnaW4iOm51bGwsIlN0YXJ0RGF0ZVBvc2l0aW9uIjozLCJFbmREYXRlUG9zaXRpb24iOjMsIkRhdGVJc1Zpc2libGUiOnRydWUsIlRpdGxlUG9zaXRpb24iOjAsIkR1cmF0aW9uUG9zaXRpb24iOjYsIlBlcmNlbnRhZ2VDb21wbGV0ZWRQb3NpdGlvbiI6NiwiU3BhY2luZyI6MywiSXNCZWxvd1RpbWViYW5kIjp0cnVlLCJQZXJjZW50YWdlQ29tcGxldGVTaGFwZU9wYWNpdHkiOjM1LCJCYXNlbGluZVN0eWxlIjp7IiRpZCI6IjIyMzIiLCJTaGFwZVN0eWxlIjp7IiRpZCI6IjIyMzMiLCJNYXJnaW4iOnsiJGlkIjoiMjIzNCIsIlRvcCI6MC4wLCJMZWZ0IjowLjAsIlJpZ2h0IjowLjAsIkJvdHRvbSI6MC4wfSwiUGFkZGluZyI6eyIkaWQiOiIyMjM1IiwiVG9wIjowLjAsIkxlZnQiOjAuMCwiUmlnaHQiOjAuMCwiQm90dG9tIjowLjB9LCJCYWNrZ3JvdW5kIjp7IiRpZCI6IjIyMzYiLCJDb2xvciI6eyIkaWQiOiIyMjM3IiwiQSI6MTUzLCJSIjowLCJHIjowLCJCIjowfX0sIklzVmlzaWJsZSI6dHJ1ZSwiV2lkdGgiOjAuMCwiSGVpZ2h0IjowLjAsIkJvcmRlclN0eWxlIjpudWxsLCJQYXJlbnRTdHlsZSI6bnVsbH0sIk1hcmdpbiI6eyIkaWQiOiIyMjM4IiwiVG9wIjowLjAsIkxlZnQiOjAuMCwiUmlnaHQiOjAuMCwiQm90dG9tIjowLjB9LCJQYWRkaW5nIjp7IiRpZCI6IjIyMzkiLCJUb3AiOjAuMCwiTGVmdCI6MC4wLCJSaWdodCI6MC4wLCJCb3R0b20iOjAuMH0sIkJhY2tncm91bmQiOm51bGwsIklzVmlzaWJsZSI6dHJ1ZSwiV2lkdGgiOjAuMCwiSGVpZ2h0IjowLjAsIkJvcmRlclN0eWxlIjpudWxsLCJQYXJlbnRTdHlsZSI6bnVsbH0sIlNoYXBlU3R5bGUiOnsiJGlkIjoiMjI0MCIsIk1hcmdpbiI6eyIkaWQiOiIyMjQxIiwiVG9wIjowLjAsIkxlZnQiOjQuMCwiUmlnaHQiOjQuMCwiQm90dG9tIjowLjB9LCJQYWRkaW5nIjp7IiRpZCI6IjIyNDIiLCJUb3AiOjAuMCwiTGVmdCI6MC4wLCJSaWdodCI6MC4wLCJCb3R0b20iOjAuMH0sIkJhY2tncm91bmQiOnsiJGlkIjoiMjI0MyIsIkNvbG9yIjp7IiRpZCI6IjIyNDQiLCJBIjoyNTUsIlIiOjcwLCJHIjoxMzAsIkIiOjE4MH19LCJJc1Zpc2libGUiOnRydWUsIldpZHRoIjowLjAsIkhlaWdodCI6MTAuMCwiQm9yZGVyU3R5bGUiOnsiJGlkIjoiMjI0NSIsIkxpbmVDb2xvciI6eyIkaWQiOiIyMjQ2IiwiJHR5cGUiOiJOTFJFLkNvbW1vbi5Eb20uU29saWRDb2xvckJydXNoLCBOTFJFLkNvbW1vbiIsIkNvbG9yIjp7IiRpZCI6IjIyNDciLCJBIjoyNTUsIlIiOjIzNCwiRyI6MjIsIkIiOjMwfX0sIkxpbmVXZWlnaHQiOjAuMCwiTGluZVR5cGUiOjAsIlBhcmVudFN0eWxlIjpudWxsfSwiUGFyZW50U3R5bGUiOm51bGx9LCJUaXRsZVN0eWxlIjp7IiRpZCI6IjIyNDgiLCJGb250U2V0dGluZ3MiOnsiJGlkIjoiMjI0OSIsIkZvbnRTaXplIjoxMSwiRm9udE5hbWUiOiJDYWxpYnJpIiwiSXNCb2xkIjpmYWxzZSwiSXNJdGFsaWMiOmZhbHNlLCJJc1VuZGVybGluZWQiOmZhbHNlLCJQYXJlbnRTdHlsZSI6bnVsbH0sIkF1dG9TaXplIjoyLCJGb3JlZ3JvdW5kIjp7IiRpZCI6IjIyNTAiLCJDb2xvciI6eyIkaWQiOiIyMjUxIiwiQSI6MjU1LCJSIjoyNTUsIkciOjI1NSwiQiI6MjU1fX0sIk1heFdpZHRoIjo3Ny4zOTI0NDA3OTU4OTg0MzgsIk1heEhlaWdodCI6IkluZmluaXR5IiwiU21hcnRGb3JlZ3JvdW5kSXNBY3RpdmUiOmZhbHNlLCJIb3Jpem9udGFsQWxpZ25tZW50IjowLCJWZXJ0aWNhbEFsaWdubWVudCI6MSwiU21hcnRGb3JlZ3JvdW5kIjpudWxsLCJCYWNrZ3JvdW5kRmlsbFR5cGUiOjAsIk1hcmdpbiI6eyIkaWQiOiIyMjUyIiwiVG9wIjowLjAsIkxlZnQiOjAuMCwiUmlnaHQiOjAuMCwiQm90dG9tIjowLjB9LCJQYWRkaW5nIjp7IiRpZCI6IjIyNTMiLCJUb3AiOjAuMCwiTGVmdCI6MC4wLCJSaWdodCI6MC4wLCJCb3R0b20iOjAuMH0sIkJhY2tncm91bmQiOnsiJGlkIjoiMjI1NCIsIkNvbG9yIjp7IiRpZCI6IjIyNTUiLCJBIjowLCJSIjoyNTUsIkciOjI1NSwiQiI6MjU1fX0sIklzVmlzaWJsZSI6dHJ1ZSwiV2lkdGgiOjAuMCwiSGVpZ2h0IjowLjAsIkJvcmRlclN0eWxlIjp7IiRpZCI6IjIyNTYiLCJMaW5lQ29sb3IiOm51bGwsIkxpbmVXZWlnaHQiOjAuMCwiTGluZVR5cGUiOjAsIlBhcmVudFN0eWxlIjpudWxsfSwiUGFyZW50U3R5bGUiOm51bGx9LCJEYXRlU3R5bGUiOnsiJGlkIjoiMjI1NyIsIkZvbnRTZXR0aW5ncyI6eyIkaWQiOiIyMjU4IiwiRm9udFNpemUiOjEwLCJGb250TmFtZSI6IkNhbGlicmkiLCJJc0JvbGQiOmZhbHNlLCJJc0l0YWxpYyI6ZmFsc2UsIklzVW5kZXJsaW5lZCI6ZmFsc2UsIlBhcmVudFN0eWxlIjpudWxsfSwiQXV0b1NpemUiOjAsIkZvcmVncm91bmQiOnsiJGlkIjoiMjI1OSIsIkNvbG9yIjp7IiRpZCI6IjIyNjAiLCJBIjoyNTUsIlIiOjE1OSwiRyI6MjE2LCJCIjoyMzh9fSwiTWF4V2lkdGgiOjIwMC4wLCJNYXhIZWlnaHQiOiJJbmZpbml0eSIsIlNtYXJ0Rm9yZWdyb3VuZElzQWN0aXZlIjpmYWxzZSwiSG9yaXpvbnRhbEFsaWdubWVudCI6MiwiVmVydGljYWxBbGlnbm1lbnQiOjEsIlNtYXJ0Rm9yZWdyb3VuZCI6bnVsbCwiQmFja2dyb3VuZEZpbGxUeXBlIjowLCJNYXJnaW4iOnsiJGlkIjoiMjI2MSIsIlRvcCI6MC4wLCJMZWZ0IjowLjAsIlJpZ2h0IjowLjAsIkJvdHRvbSI6MC4wfSwiUGFkZGluZyI6eyIkaWQiOiIyMjYyIiwiVG9wIjowLjAsIkxlZnQiOjAuMCwiUmlnaHQiOjAuMCwiQm90dG9tIjowLjB9LCJCYWNrZ3JvdW5kIjp7IiRpZCI6IjIyNjMiLCJDb2xvciI6eyIkaWQiOiIyMjY0IiwiQSI6MCwiUiI6MjU1LCJHIjoyNTUsIkIiOjI1NX19LCJJc1Zpc2libGUiOnRydWUsIldpZHRoIjowLjAsIkhlaWdodCI6MC4wLCJCb3JkZXJTdHlsZSI6eyIkaWQiOiIyMjY1IiwiTGluZUNvbG9yIjpudWxsLCJMaW5lV2VpZ2h0IjowLjAsIkxpbmVUeXBlIjowLCJQYXJlbnRTdHlsZSI6bnVsbH0sIlBhcmVudFN0eWxlIjpudWxsfSwiRGF0ZUZvcm1hdCI6eyIkaWQiOiIyMjY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yNjciLCJGb3JtYXQiOjAsIklzVmlzaWJsZSI6ZmFsc2UsIkxhc3RLbm93blZpc2liaWxpdHlTdGF0ZSI6ZmFsc2V9LCJJc1Zpc2libGUiOnRydWUsIlBhcmVudFN0eWxlIjpudWxsfSwiSW5kZXgiOjI5LCJTbWFydER1cmF0aW9uQWN0aXZhdGVkIjpmYWxzZSwiRGF0ZUZvcm1hdCI6eyIkcmVmIjoiMjI2NiJ9LCJXZWVrTnVtYmVyaW5nIjp7IiRpZCI6IjIyNjgiLCJGb3JtYXQiOjAsIklzVmlzaWJsZSI6ZmFsc2UsIkxhc3RLbm93blZpc2liaWxpdHlTdGF0ZSI6ZmFsc2V9LCJCYXNlbGluZURhdGEiOnsiJGlkIjoiMjI2OSIsIlN0YXJ0RGF0ZSI6IjIwMjYtMDYtMTBUMDA6MDA6MDAiLCJFbmREYXRlIjoiMjAyNi0wNi0yMFQyMzo1OTowMCJ9LCJJZCI6IjllODZkMzg4LTJlNzQtNGIzNC05NWE0LWJhZWFmNTBiMTc0ZSIsIkltcG9ydElkIjpudWxsLCJUaXRsZSI6Ikluc3RhbGwgd2F0ZXIsIGdhcywgYW5kIGVsZWN0cmljIGxpbmVzIiwiTm90ZSI6bnVsbCwiSHlwZXJsaW5rIjp7IiRpZCI6IjIyNzAiLCJBZGRyZXNzIjoiIiwiU3ViQWRkcmVzcyI6IiJ9LCJJc0NoYW5nZWQiOmZhbHNlLCJJc05ldyI6ZmFsc2V9fV0sIl9taWxlc3RvbmVzIjpbeyIkaWQiOiIyMjcxIiwiSWQiOiJlMjNiZDdhOC0yMzE1LTQ5NzMtYTk3ZC1lZjYyZDY5NjE0MzQiLCJJbmRleCI6MjgsIkdyb3VwSWQiOm51bGwsIlRpdGxlIjoiSW5zcGVjdCB1dGlsaXR5IGluc3RhbGxhdGlvbnMiLCJEYXRlVGltZSI6IjIwMjYtMDYtMjFUMjM6NTk6MDAiLCJQZXJjZW50YWdlQ29tcGxldGUiOjAuMCwiTm90ZSI6bnVsbCwiU3R5bGUiOnsiJGlkIjoiMjI3MiIsIlRpdGxlUG9zaXRpb24iOiJCZWxvdyIsIkRhdGVQb3NpdGlvbiI6IlJpZ2h0IiwiU2hhcGVUeXBlIjoxLCJTaGFwZVNpemUiOjAsIlNwYWNpbmciOjAsIlNoYXBlU3R5bGUiOnsiJGlkIjoiMjI3MyIsIk1hcmdpbiI6eyIkaWQiOiIyMjc0IiwiVG9wIjowLjAsIkxlZnQiOjAuMCwiUmlnaHQiOjAuMCwiQm90dG9tIjowLjB9LCJQYWRkaW5nIjp7IiRpZCI6IjIyNzUiLCJUb3AiOjAuMCwiTGVmdCI6MC4wLCJSaWdodCI6MC4wLCJCb3R0b20iOjAuMH0sIkJhY2tncm91bmQiOnsiJGlkIjoiMjI3NiIsIkNvbG9yIjp7IiRpZCI6IjIyNzciLCJBIjoyNTUsIlIiOjI1NSwiRyI6MjA0LCJCIjowfX0sIklzVmlzaWJsZSI6dHJ1ZSwiV2lkdGgiOjEyLjAsIkhlaWdodCI6MTQuMCwiQm9yZGVyU3R5bGUiOnsiJGlkIjoiMjI3OCIsIkxpbmVDb2xvciI6eyIkaWQiOiIyMjc5IiwiJHR5cGUiOiJOTFJFLkNvbW1vbi5Eb20uU29saWRDb2xvckJydXNoLCBOTFJFLkNvbW1vbiIsIkNvbG9yIjp7IiRpZCI6IjIyODAiLCJBIjoyNTUsIlIiOjIzNCwiRyI6MjIsIkIiOjMwfX0sIkxpbmVXZWlnaHQiOjAuMCwiTGluZVR5cGUiOjAsIlBhcmVudFN0eWxlIjpudWxsfSwiUGFyZW50U3R5bGUiOm51bGx9LCJUaXRsZVN0eWxlIjp7IiRpZCI6IjIyODEiLCJGb250U2V0dGluZ3MiOnsiJGlkIjoiMjI4MiIsIkZvbnRTaXplIjoxMSwiRm9udE5hbWUiOiJDYWxpYnJpIiwiSXNCb2xkIjpmYWxzZSwiSXNJdGFsaWMiOmZhbHNlLCJJc1VuZGVybGluZWQiOmZhbHNlLCJQYXJlbnRTdHlsZSI6bnVsbH0sIkF1dG9TaXplIjoyLCJGb3JlZ3JvdW5kIjp7IiRpZCI6IjIyODMiLCJDb2xvciI6eyIkaWQiOiIyMjg0IiwiQSI6MjU1LCJSIjoyNTUsIkciOjI1NSwiQiI6MjU1fX0sIk1heFdpZHRoIjo3OC4wODc2Mzg4NTQ5ODA0NjksIk1heEhlaWdodCI6IkluZmluaXR5IiwiU21hcnRGb3JlZ3JvdW5kSXNBY3RpdmUiOmZhbHNlLCJIb3Jpem9udGFsQWxpZ25tZW50IjoxLCJWZXJ0aWNhbEFsaWdubWVudCI6MSwiU21hcnRGb3JlZ3JvdW5kIjpudWxsLCJCYWNrZ3JvdW5kRmlsbFR5cGUiOjAsIk1hcmdpbiI6eyIkaWQiOiIyMjg1IiwiVG9wIjowLjAsIkxlZnQiOjAuMCwiUmlnaHQiOjAuMCwiQm90dG9tIjowLjB9LCJQYWRkaW5nIjp7IiRpZCI6IjIyODYiLCJUb3AiOjAuMCwiTGVmdCI6MC4wLCJSaWdodCI6MC4wLCJCb3R0b20iOjAuMH0sIkJhY2tncm91bmQiOnsiJGlkIjoiMjI4NyIsIkNvbG9yIjp7IiRpZCI6IjIyODgiLCJBIjowLCJSIjoyNTUsIkciOjI1NSwiQiI6MjU1fX0sIklzVmlzaWJsZSI6dHJ1ZSwiV2lkdGgiOjAuMCwiSGVpZ2h0IjowLjAsIkJvcmRlclN0eWxlIjp7IiRpZCI6IjIyODkiLCJMaW5lQ29sb3IiOm51bGwsIkxpbmVXZWlnaHQiOjAuMCwiTGluZVR5cGUiOjAsIlBhcmVudFN0eWxlIjpudWxsfSwiUGFyZW50U3R5bGUiOm51bGx9LCJEYXRlU3R5bGUiOnsiJGlkIjoiMjI5MCIsIkZvbnRTZXR0aW5ncyI6eyIkaWQiOiIyMjkxIiwiRm9udFNpemUiOjEwLCJGb250TmFtZSI6IkNhbGlicmkiLCJJc0JvbGQiOmZhbHNlLCJJc0l0YWxpYyI6ZmFsc2UsIklzVW5kZXJsaW5lZCI6ZmFsc2UsIlBhcmVudFN0eWxlIjpudWxsfSwiQXV0b1NpemUiOjAsIkZvcmVncm91bmQiOnsiJGlkIjoiMjI5MiIsIkNvbG9yIjp7IiRpZCI6IjIyOTMiLCJBIjoyNTUsIlIiOjI1NSwiRyI6MjA0LCJCIjowfX0sIk1heFdpZHRoIjoyMDAuMCwiTWF4SGVpZ2h0IjoiSW5maW5pdHkiLCJTbWFydEZvcmVncm91bmRJc0FjdGl2ZSI6ZmFsc2UsIkhvcml6b250YWxBbGlnbm1lbnQiOjAsIlZlcnRpY2FsQWxpZ25tZW50IjoxLCJTbWFydEZvcmVncm91bmQiOm51bGwsIkJhY2tncm91bmRGaWxsVHlwZSI6MCwiTWFyZ2luIjp7IiRpZCI6IjIyOTQiLCJUb3AiOjAuMCwiTGVmdCI6MC4wLCJSaWdodCI6MC4wLCJCb3R0b20iOjAuMH0sIlBhZGRpbmciOnsiJGlkIjoiMjI5NSIsIlRvcCI6MC4wLCJMZWZ0IjowLjAsIlJpZ2h0IjowLjAsIkJvdHRvbSI6MC4wfSwiQmFja2dyb3VuZCI6eyIkaWQiOiIyMjk2IiwiQ29sb3IiOnsiJGlkIjoiMjI5NyIsIkEiOjAsIlIiOjI1NSwiRyI6MjU1LCJCIjoyNTV9fSwiSXNWaXNpYmxlIjp0cnVlLCJXaWR0aCI6MC4wLCJIZWlnaHQiOjAuMCwiQm9yZGVyU3R5bGUiOnsiJGlkIjoiMjI5OCIsIkxpbmVDb2xvciI6bnVsbCwiTGluZVdlaWdodCI6MC4wLCJMaW5lVHlwZSI6MCwiUGFyZW50U3R5bGUiOm51bGx9LCJQYXJlbnRTdHlsZSI6bnVsbH0sIkRhdGVGb3JtYXQiOnsiJGlkIjoiMjI5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zAwIiwiRm9ybWF0IjowLCJJc1Zpc2libGUiOmZhbHNlLCJMYXN0S25vd25WaXNpYmlsaXR5U3RhdGUiOmZhbHNlfSwiSXNWaXNpYmxlIjp0cnVlLCJQYXJlbnRTdHlsZSI6bnVsbH0sIkh5cGVybGluayI6bnVsbCwiQmFzZWxpbmVEYXRhIjp7IiRpZCI6IjIzMDEiLCJEYXRlIjoiMjAyNi0wNi0yMVQyMzo1OTowMCJ9LCJJbXBvcnRJZCI6IiJ9XSwiSWQiOiJmYzA4MDgwZi1iNzQ2LTQ0NzgtODk0Ny0yMzYxODA1NTM0NjQiLCJJc1NpbmdsZUl0ZW1Sb3ciOmZhbHNlfV0sIkluZGV4IjozMCwiSWQiOiIxNWZiMWYzYi0wMjBkLTRjZmUtODY5My05OGI0MTYzZWYzZTQiLCJIZWFkZXJUZXh0IjoiSW5zdGFsbGF0aW9uIiwiSXNEZWZhdWx0IjpmYWxzZSwiU3R5bGUiOnsiJGlkIjoiMjMwMiIsIkhlYWRlclN0eWxlIjp7IiRpZCI6IjIzMDMiLCJUZXh0U3R5bGUiOnsiJGlkIjoiMjMwNCIsIkZvbnRTZXR0aW5ncyI6eyIkaWQiOiIyMzA1IiwiRm9udFNpemUiOjExLCJGb250TmFtZSI6IkNhbGlicmkiLCJJc0JvbGQiOmZhbHNlLCJJc0l0YWxpYyI6ZmFsc2UsIklzVW5kZXJsaW5lZCI6ZmFsc2UsIlBhcmVudFN0eWxlIjpudWxsfSwiQXV0b1NpemUiOjIsIkZvcmVncm91bmQiOnsiJGlkIjoiMjMwNiIsIkNvbG9yIjp7IiRpZCI6IjIzMDciLCJBIjoyNTUsIlIiOjI1NSwiRyI6MjA0LCJCIjowfX0sIk1heFdpZHRoIjo2NC41Mzg5MjIxNTU2ODY5NDcsIk1heEhlaWdodCI6IkluZmluaXR5IiwiU21hcnRGb3JlZ3JvdW5kSXNBY3RpdmUiOmZhbHNlLCJIb3Jpem9udGFsQWxpZ25tZW50IjowLCJWZXJ0aWNhbEFsaWdubWVudCI6MCwiU21hcnRGb3JlZ3JvdW5kIjpudWxsLCJCYWNrZ3JvdW5kRmlsbFR5cGUiOjAsIk1hcmdpbiI6eyIkaWQiOiIyMzA4IiwiVG9wIjowLjAsIkxlZnQiOjAuMCwiUmlnaHQiOjAuMCwiQm90dG9tIjowLjB9LCJQYWRkaW5nIjp7IiRpZCI6IjIzMDkiLCJUb3AiOjAuMCwiTGVmdCI6MC4wLCJSaWdodCI6MC4wLCJCb3R0b20iOjAuMH0sIkJhY2tncm91bmQiOnsiJGlkIjoiMjMxMCIsIkNvbG9yIjp7IiRpZCI6IjIzMTEiLCJBIjoyNTUsIlIiOjAsIkciOjAsIkIiOjB9fSwiSXNWaXNpYmxlIjp0cnVlLCJXaWR0aCI6MC4wLCJIZWlnaHQiOjAuMCwiQm9yZGVyU3R5bGUiOm51bGwsIlBhcmVudFN0eWxlIjpudWxsfSwiUmVjdGFuZ2xlU3R5bGUiOnsiJGlkIjoiMjMxMiIsIk1hcmdpbiI6eyIkaWQiOiIyMzEzIiwiVG9wIjowLjAsIkxlZnQiOjAuMCwiUmlnaHQiOjAuMCwiQm90dG9tIjowLjB9LCJQYWRkaW5nIjp7IiRpZCI6IjIzMTQiLCJUb3AiOjAuMCwiTGVmdCI6MC4wLCJSaWdodCI6MC4wLCJCb3R0b20iOjAuMH0sIkJhY2tncm91bmQiOnsiJGlkIjoiMjMxNSIsIkNvbG9yIjp7IiRpZCI6IjIzMTYiLCJBIjo2MywiUiI6MTY4LCJHIjoxNjgsIkIiOjE2OH19LCJJc1Zpc2libGUiOnRydWUsIldpZHRoIjowLjAsIkhlaWdodCI6MC4wLCJCb3JkZXJTdHlsZSI6eyIkaWQiOiIyMzE3IiwiTGluZUNvbG9yIjp7IiRpZCI6IjIzMTgiLCIkdHlwZSI6Ik5MUkUuQ29tbW9uLkRvbS5Tb2xpZENvbG9yQnJ1c2gsIE5MUkUuQ29tbW9uIiwiQ29sb3IiOnsiJGlkIjoiMjMxOSIsIkEiOjI1NSwiUiI6MjU1LCJHIjoyNTUsIkIiOjI1NX19LCJMaW5lV2VpZ2h0IjowLjAsIkxpbmVUeXBlIjowLCJQYXJlbnRTdHlsZSI6bnVsbH0sIlBhcmVudFN0eWxlIjpudWxsfSwiTWFyZ2luIjp7IiRpZCI6IjIzMjAiLCJUb3AiOjAuMCwiTGVmdCI6MC4wLCJSaWdodCI6MC4wLCJCb3R0b20iOjAuMH0sIlBhZGRpbmciOnsiJGlkIjoiMjMyMSIsIlRvcCI6MC4wLCJMZWZ0IjowLjAsIlJpZ2h0IjowLjAsIkJvdHRvbSI6MC4wfSwiQmFja2dyb3VuZCI6bnVsbCwiSXNWaXNpYmxlIjp0cnVlLCJXaWR0aCI6MC4wLCJIZWlnaHQiOjAuMCwiQm9yZGVyU3R5bGUiOm51bGwsIlBhcmVudFN0eWxlIjpudWxsfSwiQmFja2dyb3VuZFN0eWxlIjp7IiRpZCI6IjIzMjIiLCJNYXJnaW4iOnsiJGlkIjoiMjMyMyIsIlRvcCI6MC4wLCJMZWZ0IjowLjAsIlJpZ2h0IjowLjAsIkJvdHRvbSI6MC4wfSwiUGFkZGluZyI6eyIkaWQiOiIyMzI0IiwiVG9wIjowLjAsIkxlZnQiOjAuMCwiUmlnaHQiOjAuMCwiQm90dG9tIjowLjB9LCJCYWNrZ3JvdW5kIjp7IiRpZCI6IjIzMjUiLCJDb2xvciI6eyIkaWQiOiIyMzI2IiwiQSI6NTEsIlIiOjIwMCwiRyI6MjAwLCJCIjoyMDB9fSwiSXNWaXNpYmxlIjp0cnVlLCJXaWR0aCI6MC4wLCJIZWlnaHQiOjAuMCwiQm9yZGVyU3R5bGUiOnsiJGlkIjoiMjMyNyIsIkxpbmVDb2xvciI6eyIkaWQiOiIyMzI4IiwiJHR5cGUiOiJOTFJFLkNvbW1vbi5Eb20uU29saWRDb2xvckJydXNoLCBOTFJFLkNvbW1vbiIsIkNvbG9yIjp7IiRpZCI6IjIzMjkiLCJBIjoyNTUsIlIiOjIzNCwiRyI6MjIsIkIiOjMwfX0sIkxpbmVXZWlnaHQiOjAuMCwiTGluZVR5cGUiOjAsIlBhcmVudFN0eWxlIjpudWxsfSwiUGFyZW50U3R5bGUiOm51bGx9LCJNYXJnaW4iOnsiJGlkIjoiMjMzMCIsIlRvcCI6MC4wLCJMZWZ0IjowLjAsIlJpZ2h0IjowLjAsIkJvdHRvbSI6MC4wfSwiUGFkZGluZyI6eyIkaWQiOiIyMzMxIiwiVG9wIjowLjAsIkxlZnQiOjAuMCwiUmlnaHQiOjAuMCwiQm90dG9tIjowLjB9LCJJc1Zpc2libGUiOnRydWUsIldpZHRoIjowLjAsIkhlaWdodCI6MC4wLCJCb3JkZXJTdHlsZSI6eyIkaWQiOiIyMzMyIiwiTGluZUNvbG9yIjpudWxsLCJMaW5lV2VpZ2h0IjowLjAsIkxpbmVUeXBlIjowLCJQYXJlbnRTdHlsZSI6bnVsbH0sIlBhcmVudFN0eWxlIjpudWxsfX1dLCJJZCI6Ijc1NWM2YmQ2LTBlYjYtNDY4NC04ZmI0LTU0M2I0M2NmN2NkMyIsIkluZGV4IjoyNywiSGVhZGVyVGV4dCI6IlV0aWxpdGllcyBpbnN0YWxsYXRpb24iLCJTdHlsZSI6eyIkaWQiOiIyMzMzIiwiU3R5bGVJZCI6Ijk4NTEzZTEwLTU1MWMtNGYzMC1hYzExLWEwNjkwZTkwMzEzNCIsIkhlYWRlclN0eWxlIjp7IiRpZCI6IjIzMzQiLCJUZXh0SXNWZXJ0aWNhbCI6ZmFsc2UsIlRleHRTdHlsZSI6eyIkaWQiOiIyMzM1IiwiRm9udFNldHRpbmdzIjp7IiRpZCI6IjIzMzYiLCJGb250U2l6ZSI6MTEsIkZvbnROYW1lIjoiQ2FsaWJyaSIsIklzQm9sZCI6dHJ1ZSwiSXNJdGFsaWMiOmZhbHNlLCJJc1VuZGVybGluZWQiOmZhbHNlLCJQYXJlbnRTdHlsZSI6bnVsbH0sIkF1dG9TaXplIjoyLCJGb3JlZ3JvdW5kIjp7IiRpZCI6IjIzMzciLCJDb2xvciI6eyIkaWQiOiIyMzM4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jMzOSIsIlRvcCI6MC4wLCJMZWZ0IjowLjAsIlJpZ2h0IjowLjAsIkJvdHRvbSI6MC4wfSwiUGFkZGluZyI6eyIkaWQiOiIyMzQwIiwiVG9wIjowLjAsIkxlZnQiOjAuMCwiUmlnaHQiOjAuMCwiQm90dG9tIjowLjB9LCJCYWNrZ3JvdW5kIjp7IiRpZCI6IjIzNDEiLCJDb2xvciI6eyIkaWQiOiIyMzQyIiwiQSI6MjU1LCJSIjoyNTUsIkciOjI1NSwiQiI6MjU1fX0sIklzVmlzaWJsZSI6dHJ1ZSwiV2lkdGgiOjAuMCwiSGVpZ2h0IjowLjAsIkJvcmRlclN0eWxlIjpudWxsLCJQYXJlbnRTdHlsZSI6bnVsbH0sIlJlY3RhbmdsZVN0eWxlIjp7IiRpZCI6IjIzNDMiLCJNYXJnaW4iOnsiJGlkIjoiMjM0NCIsIlRvcCI6MC4wLCJMZWZ0IjowLjAsIlJpZ2h0IjowLjAsIkJvdHRvbSI6MC4wfSwiUGFkZGluZyI6eyIkaWQiOiIyMzQ1IiwiVG9wIjowLjAsIkxlZnQiOjAuMCwiUmlnaHQiOjAuMCwiQm90dG9tIjowLjB9LCJCYWNrZ3JvdW5kIjp7IiRpZCI6IjIzNDYiLCJDb2xvciI6eyIkaWQiOiIyMzQ3IiwiQSI6MjU1LCJSIjoxNjgsIkciOjE2OCwiQiI6MTY4fX0sIklzVmlzaWJsZSI6dHJ1ZSwiV2lkdGgiOjAuMCwiSGVpZ2h0IjowLjAsIkJvcmRlclN0eWxlIjp7IiRpZCI6IjIzNDgiLCJMaW5lQ29sb3IiOnsiJGlkIjoiMjM0OSIsIiR0eXBlIjoiTkxSRS5Db21tb24uRG9tLlNvbGlkQ29sb3JCcnVzaCwgTkxSRS5Db21tb24iLCJDb2xvciI6eyIkaWQiOiIyMzUwIiwiQSI6MjU1LCJSIjoyNTUsIkciOjI1NSwiQiI6MjU1fX0sIkxpbmVXZWlnaHQiOjAuMCwiTGluZVR5cGUiOjAsIlBhcmVudFN0eWxlIjpudWxsfSwiUGFyZW50U3R5bGUiOm51bGx9LCJNYXJnaW4iOnsiJGlkIjoiMjM1MSIsIlRvcCI6MC4wLCJMZWZ0IjowLjAsIlJpZ2h0IjowLjAsIkJvdHRvbSI6MC4wfSwiUGFkZGluZyI6eyIkaWQiOiIyMzUyIiwiVG9wIjowLjAsIkxlZnQiOjAuMCwiUmlnaHQiOjAuMCwiQm90dG9tIjowLjB9LCJCYWNrZ3JvdW5kIjpudWxsLCJJc1Zpc2libGUiOnRydWUsIldpZHRoIjowLjAsIkhlaWdodCI6MC4wLCJCb3JkZXJTdHlsZSI6bnVsbCwiUGFyZW50U3R5bGUiOm51bGx9LCJCYWNrZ3JvdW5kU3R5bGUiOnsiJGlkIjoiMjM1MyIsIk1hcmdpbiI6eyIkaWQiOiIyMzU0IiwiVG9wIjowLjAsIkxlZnQiOjAuMCwiUmlnaHQiOjAuMCwiQm90dG9tIjowLjB9LCJQYWRkaW5nIjp7IiRpZCI6IjIzNTUiLCJUb3AiOjAuMCwiTGVmdCI6MC4wLCJSaWdodCI6MC4wLCJCb3R0b20iOjAuMH0sIkJhY2tncm91bmQiOnsiJGlkIjoiMjM1NiIsIkNvbG9yIjp7IiRpZCI6IjIzNTciLCJBIjo1MSwiUiI6MjAwLCJHIjoyMDAsIkIiOjIwMH19LCJJc1Zpc2libGUiOnRydWUsIldpZHRoIjowLjAsIkhlaWdodCI6MC4wLCJCb3JkZXJTdHlsZSI6eyIkaWQiOiIyMzU4IiwiTGluZUNvbG9yIjp7IiRpZCI6IjIzNTkiLCIkdHlwZSI6Ik5MUkUuQ29tbW9uLkRvbS5Tb2xpZENvbG9yQnJ1c2gsIE5MUkUuQ29tbW9uIiwiQ29sb3IiOnsiJGlkIjoiMjM2MCIsIkEiOjI1NSwiUiI6MjM0LCJHIjoyMiwiQiI6MzB9fSwiTGluZVdlaWdodCI6MC4wLCJMaW5lVHlwZSI6MCwiUGFyZW50U3R5bGUiOm51bGx9LCJQYXJlbnRTdHlsZSI6bnVsbH0sIklzQWJvdmVUaW1lYmFuZCI6ZmFsc2UsIlNwYWNpbmciOjMsIkRlZmF1bHRTd2ltbGFuZVRhc2tTdHlsZSI6eyIkaWQiOiIyMzYxIiwiJHR5cGUiOiJOTFJFLkNvbW1vbi5Eb20uU3R5bGVzLkV4cGxpY2l0U2V0YWJsZVRhc2tTdHlsZSwgTkxSRS5Db21tb24iLCJTaGFwZSI6MSwiU2hhcGVUaGlja25lc3MiOjAsIkR1cmF0aW9uRm9ybWF0IjowLCJJbmNsdWRlTm9uV29ya2luZ0RheXNJbkR1cmF0aW9uIjpmYWxzZSwiUGVyY2VudGFnZUNvbXBsZXRlU3R5bGUiOnsiJGlkIjoiMjM2MiIsIkZvbnRTZXR0aW5ncyI6eyIkaWQiOiIyMzYzIiwiRm9udFNpemUiOjEwLCJGb250TmFtZSI6IkNhbGlicmkiLCJJc0JvbGQiOmZhbHNlLCJJc0l0YWxpYyI6ZmFsc2UsIklzVW5kZXJsaW5lZCI6ZmFsc2UsIlBhcmVudFN0eWxlIjpudWxsfSwiQXV0b1NpemUiOjAsIkZvcmVncm91bmQiOnsiJGlkIjoiMjM2NCIsIkNvbG9yIjp7IiRpZCI6IjIzNjUiLCJBIjoyNTUsIlIiOjIzMiwiRyI6MjMyLCJCIjoyMzJ9fSwiTWF4V2lkdGgiOjIwMC4wLCJNYXhIZWlnaHQiOiJJbmZpbml0eSIsIlNtYXJ0Rm9yZWdyb3VuZElzQWN0aXZlIjpmYWxzZSwiSG9yaXpvbnRhbEFsaWdubWVudCI6MSwiVmVydGljYWxBbGlnbm1lbnQiOjEsIlNtYXJ0Rm9yZWdyb3VuZCI6bnVsbCwiQmFja2dyb3VuZEZpbGxUeXBlIjowLCJNYXJnaW4iOnsiJGlkIjoiMjM2NiIsIlRvcCI6MC4wLCJMZWZ0IjowLjAsIlJpZ2h0IjowLjAsIkJvdHRvbSI6MC4wfSwiUGFkZGluZyI6eyIkaWQiOiIyMzY3IiwiVG9wIjowLjAsIkxlZnQiOjAuMCwiUmlnaHQiOjAuMCwiQm90dG9tIjowLjB9LCJCYWNrZ3JvdW5kIjp7IiRpZCI6IjIzNjgiLCJDb2xvciI6eyIkaWQiOiIyMzY5IiwiQSI6ODksIlIiOjAsIkciOjAsIkIiOjB9fSwiSXNWaXNpYmxlIjp0cnVlLCJXaWR0aCI6MC4wLCJIZWlnaHQiOjAuMCwiQm9yZGVyU3R5bGUiOnsiJGlkIjoiMjM3MCIsIkxpbmVDb2xvciI6bnVsbCwiTGluZVdlaWdodCI6MC4wLCJMaW5lVHlwZSI6MCwiUGFyZW50U3R5bGUiOm51bGx9LCJQYXJlbnRTdHlsZSI6bnVsbH0sIkR1cmF0aW9uU3R5bGUiOnsiJGlkIjoiMjM3MSIsIkZvbnRTZXR0aW5ncyI6eyIkaWQiOiIyMzcyIiwiRm9udFNpemUiOjEwLCJGb250TmFtZSI6IkNhbGlicmkiLCJJc0JvbGQiOmZhbHNlLCJJc0l0YWxpYyI6ZmFsc2UsIklzVW5kZXJsaW5lZCI6ZmFsc2UsIlBhcmVudFN0eWxlIjpudWxsfSwiQXV0b1NpemUiOjAsIkZvcmVncm91bmQiOnsiJGlkIjoiMjM3MyIsIkNvbG9yIjp7IiRpZCI6IjIzNzQ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Mzc1IiwiVG9wIjowLjAsIkxlZnQiOjAuMCwiUmlnaHQiOjAuMCwiQm90dG9tIjowLjB9LCJQYWRkaW5nIjp7IiRpZCI6IjIzNzYiLCJUb3AiOjAuMCwiTGVmdCI6MC4wLCJSaWdodCI6MC4wLCJCb3R0b20iOjAuMH0sIkJhY2tncm91bmQiOnsiJGlkIjoiMjM3NyIsIkNvbG9yIjp7IiRpZCI6IjIzNzgiLCJBIjoyNTUsIlIiOjIzNywiRyI6MTI1LCJCIjo0OX19LCJJc1Zpc2libGUiOnRydWUsIldpZHRoIjowLjAsIkhlaWdodCI6MC4wLCJCb3JkZXJTdHlsZSI6eyIkaWQiOiIyMzc5IiwiTGluZUNvbG9yIjpudWxsLCJMaW5lV2VpZ2h0IjowLjAsIkxpbmVUeXBlIjowLCJQYXJlbnRTdHlsZSI6bnVsbH0sIlBhcmVudFN0eWxlIjpudWxsfSwiSG9yaXpvbnRhbENvbm5lY3RvclN0eWxlIjp7IiRpZCI6IjIzODAiLCJMaW5lQ29sb3IiOnsiJGlkIjoiMjM4MSIsIiR0eXBlIjoiTkxSRS5Db21tb24uRG9tLlNvbGlkQ29sb3JCcnVzaCwgTkxSRS5Db21tb24iLCJDb2xvciI6eyIkaWQiOiIyMzgyIiwiQSI6MjU1LCJSIjowLCJHIjowLCJCIjowfX0sIkxpbmVXZWlnaHQiOjAuMCwiTGluZVR5cGUiOjAsIlBhcmVudFN0eWxlIjpudWxsfSwiVmVydGljYWxDb25uZWN0b3JTdHlsZSI6eyIkaWQiOiIyMzgzIiwiTGluZUNvbG9yIjp7IiRpZCI6IjIzODQiLCIkdHlwZSI6Ik5MUkUuQ29tbW9uLkRvbS5Tb2xpZENvbG9yQnJ1c2gsIE5MUkUuQ29tbW9uIiwiQ29sb3IiOnsiJGlkIjoiMjM4NSIsIkEiOjI1NSwiUiI6MCwiRyI6MCwiQiI6MH19LCJMaW5lV2VpZ2h0IjowLjAsIkxpbmVUeXBlIjowLCJQYXJlbnRTdHlsZSI6bnVsbH0sIk1hcmdpbiI6bnVsbCwiU3RhcnREYXRlUG9zaXRpb24iOjMsIkVuZERhdGVQb3NpdGlvbiI6MywiRGF0ZUlzVmlzaWJsZSI6dHJ1ZSwiVGl0bGVQb3NpdGlvbiI6NCwiRHVyYXRpb25Qb3NpdGlvbiI6NiwiUGVyY2VudGFnZUNvbXBsZXRlZFBvc2l0aW9uIjoyLCJTcGFjaW5nIjozLCJJc0JlbG93VGltZWJhbmQiOmZhbHNlLCJQZXJjZW50YWdlQ29tcGxldGVTaGFwZU9wYWNpdHkiOjM1LCJCYXNlbGluZVN0eWxlIjp7IiRpZCI6IjIzODYiLCJTaGFwZVN0eWxlIjp7IiRpZCI6IjIzODciLCJNYXJnaW4iOnsiJGlkIjoiMjM4OCIsIlRvcCI6MC4wLCJMZWZ0IjowLjAsIlJpZ2h0IjowLjAsIkJvdHRvbSI6MC4wfSwiUGFkZGluZyI6eyIkaWQiOiIyMzg5IiwiVG9wIjowLjAsIkxlZnQiOjAuMCwiUmlnaHQiOjAuMCwiQm90dG9tIjowLjB9LCJCYWNrZ3JvdW5kIjp7IiRpZCI6IjIzOTAiLCJDb2xvciI6eyIkaWQiOiIyMzkxIiwiQSI6MTUzLCJSIjowLCJHIjowLCJCIjowfX0sIklzVmlzaWJsZSI6dHJ1ZSwiV2lkdGgiOjAuMCwiSGVpZ2h0IjowLjAsIkJvcmRlclN0eWxlIjp7IiRpZCI6IjIzOTIiLCJMaW5lQ29sb3IiOnsiJGlkIjoiMjM5MyIsIiR0eXBlIjoiTkxSRS5Db21tb24uRG9tLlNvbGlkQ29sb3JCcnVzaCwgTkxSRS5Db21tb24iLCJDb2xvciI6eyIkaWQiOiIyMzk0IiwiQSI6MjU1LCJSIjoyNTUsIkciOjAsIkIiOjB9fSwiTGluZVdlaWdodCI6MC4wLCJMaW5lVHlwZSI6MCwiUGFyZW50U3R5bGUiOm51bGx9LCJQYXJlbnRTdHlsZSI6bnVsbH0sIk1hcmdpbiI6eyIkaWQiOiIyMzk1IiwiVG9wIjowLjAsIkxlZnQiOjAuMCwiUmlnaHQiOjAuMCwiQm90dG9tIjowLjB9LCJQYWRkaW5nIjp7IiRpZCI6IjIzOTYiLCJUb3AiOjAuMCwiTGVmdCI6MC4wLCJSaWdodCI6MC4wLCJCb3R0b20iOjAuMH0sIkJhY2tncm91bmQiOm51bGwsIklzVmlzaWJsZSI6dHJ1ZSwiV2lkdGgiOjAuMCwiSGVpZ2h0IjowLjAsIkJvcmRlclN0eWxlIjpudWxsLCJQYXJlbnRTdHlsZSI6bnVsbH0sIlNoYXBlU3R5bGUiOnsiJGlkIjoiMjM5NyIsIk1hcmdpbiI6eyIkaWQiOiIyMzk4IiwiVG9wIjowLjAsIkxlZnQiOjQuMCwiUmlnaHQiOjQuMCwiQm90dG9tIjowLjB9LCJQYWRkaW5nIjp7IiRpZCI6IjIzOTkiLCJUb3AiOjAuMCwiTGVmdCI6MC4wLCJSaWdodCI6MC4wLCJCb3R0b20iOjAuMH0sIkJhY2tncm91bmQiOnsiJGlkIjoiMjQwMCIsIkNvbG9yIjp7IiRpZCI6IjI0MDEiLCJBIjoyNTUsIlIiOjIzMywiRyI6MTEzLCJCIjo1MH19LCJJc1Zpc2libGUiOnRydWUsIldpZHRoIjowLjAsIkhlaWdodCI6MTAuMCwiQm9yZGVyU3R5bGUiOnsiJGlkIjoiMjQwMiIsIkxpbmVDb2xvciI6eyIkaWQiOiIyNDAzIiwiJHR5cGUiOiJOTFJFLkNvbW1vbi5Eb20uU29saWRDb2xvckJydXNoLCBOTFJFLkNvbW1vbiIsIkNvbG9yIjp7IiRpZCI6IjI0MDQiLCJBIjoyNTUsIlIiOjIzNCwiRyI6MjIsIkIiOjMwfX0sIkxpbmVXZWlnaHQiOjAuMCwiTGluZVR5cGUiOjAsIlBhcmVudFN0eWxlIjpudWxsfSwiUGFyZW50U3R5bGUiOm51bGx9LCJUaXRsZVN0eWxlIjp7IiRpZCI6IjI0MDUiLCJGb250U2V0dGluZ3MiOnsiJGlkIjoiMjQwNiIsIkZvbnRTaXplIjoxMSwiRm9udE5hbWUiOiJDYWxpYnJpIiwiSXNCb2xkIjpmYWxzZSwiSXNJdGFsaWMiOmZhbHNlLCJJc1VuZGVybGluZWQiOmZhbHNlLCJQYXJlbnRTdHlsZSI6bnVsbH0sIkF1dG9TaXplIjowLCJGb3JlZ3JvdW5kIjp7IiRpZCI6IjI0MDciLCJDb2xvciI6eyIkaWQiOiIyNDA4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0MDkiLCJUb3AiOjAuMCwiTGVmdCI6MC4wLCJSaWdodCI6MC4wLCJCb3R0b20iOjAuMH0sIlBhZGRpbmciOnsiJGlkIjoiMjQxMCIsIlRvcCI6MC4wLCJMZWZ0IjowLjAsIlJpZ2h0IjowLjAsIkJvdHRvbSI6MC4wfSwiQmFja2dyb3VuZCI6eyIkaWQiOiIyNDExIiwiQ29sb3IiOnsiJGlkIjoiMjQxMiIsIkEiOjI1NSwiUiI6MCwiRyI6MCwiQiI6MH19LCJJc1Zpc2libGUiOnRydWUsIldpZHRoIjowLjAsIkhlaWdodCI6MC4wLCJCb3JkZXJTdHlsZSI6eyIkaWQiOiIyNDEzIiwiTGluZUNvbG9yIjpudWxsLCJMaW5lV2VpZ2h0IjowLjAsIkxpbmVUeXBlIjowLCJQYXJlbnRTdHlsZSI6bnVsbH0sIlBhcmVudFN0eWxlIjpudWxsfSwiRGF0ZVN0eWxlIjp7IiRpZCI6IjI0MTQiLCJGb250U2V0dGluZ3MiOnsiJGlkIjoiMjQxNSIsIkZvbnRTaXplIjoxMCwiRm9udE5hbWUiOiJDYWxpYnJpIiwiSXNCb2xkIjpmYWxzZSwiSXNJdGFsaWMiOmZhbHNlLCJJc1VuZGVybGluZWQiOmZhbHNlLCJQYXJlbnRTdHlsZSI6bnVsbH0sIkF1dG9TaXplIjowLCJGb3JlZ3JvdW5kIjp7IiRpZCI6IjI0MTYiLCJDb2xvciI6eyIkaWQiOiIyNDE3IiwiQSI6MjU1LCJSIjoxNCwiRyI6NDAsIkIiOjY1fX0sIk1heFdpZHRoIjoyMDAuMCwiTWF4SGVpZ2h0IjoiSW5maW5pdHkiLCJTbWFydEZvcmVncm91bmRJc0FjdGl2ZSI6ZmFsc2UsIkhvcml6b250YWxBbGlnbm1lbnQiOjIsIlZlcnRpY2FsQWxpZ25tZW50IjoxLCJTbWFydEZvcmVncm91bmQiOm51bGwsIkJhY2tncm91bmRGaWxsVHlwZSI6MCwiTWFyZ2luIjp7IiRpZCI6IjI0MTgiLCJUb3AiOjAuMCwiTGVmdCI6MC4wLCJSaWdodCI6MC4wLCJCb3R0b20iOjAuMH0sIlBhZGRpbmciOnsiJGlkIjoiMjQxOSIsIlRvcCI6MC4wLCJMZWZ0IjowLjAsIlJpZ2h0IjowLjAsIkJvdHRvbSI6MC4wfSwiQmFja2dyb3VuZCI6eyIkaWQiOiIyNDIwIiwiQ29sb3IiOnsiJGlkIjoiMjQyMSIsIkEiOjI1NSwiUiI6MTQsIkciOjQwLCJCIjo2NX19LCJJc1Zpc2libGUiOnRydWUsIldpZHRoIjowLjAsIkhlaWdodCI6MC4wLCJCb3JkZXJTdHlsZSI6eyIkaWQiOiIyNDIyIiwiTGluZUNvbG9yIjpudWxsLCJMaW5lV2VpZ2h0IjowLjAsIkxpbmVUeXBlIjowLCJQYXJlbnRTdHlsZSI6bnVsbH0sIlBhcmVudFN0eWxlIjpudWxsfSwiRGF0ZUZvcm1hdCI6eyIkaWQiOiIyNDI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MjQiLCJGb3JtYXQiOjAsIklzVmlzaWJsZSI6ZmFsc2UsIkxhc3RLbm93blZpc2liaWxpdHlTdGF0ZSI6ZmFsc2V9LCJJc1Zpc2libGUiOnRydWUsIlBhcmVudFN0eWxlIjpudWxsLCJfZXhwbGljaXRseVNldCI6eyIkaWQiOiIyNDI1IiwiU2hhcGVTdHlsZSI6ZmFsc2UsIlRpdGxlU3R5bGUiOmZhbHNlLCJEYXRlU3R5bGUiOmZhbHNlLCJIb3Jpem9udGFsQ29ubmVjdG9yU3R5bGUiOmZhbHNlLCJWZXJ0aWNhbENvbm5lY3RvclN0eWxlIjpmYWxzZSwiUGVyY2VudGFnZUNvbXBsZXRlU2hhcGVPcGFjaXR5IjpmYWxzZSwiU2hhcGUiOmZhbHNlLCJTaGFwZVRoaWNrbmVzcyI6ZmFsc2UsIkR1cmF0aW9uRm9ybWF0IjpmYWxzZSwiSW5jbHVkZU5vbldvcmtpbmdEYXlzSW5EdXJhdGlvbiI6ZmFsc2UsIk1hcmdpbiI6ZmFsc2UsIlN0YXJ0RGF0ZVBvc2l0aW9uIjpmYWxzZSwiRW5kRGF0ZVBvc2l0aW9uIjpmYWxzZSwiVGl0bGVQb3NpdGlvbiI6ZmFsc2UsIkR1cmF0aW9uUG9zaXRpb24iOmZhbHNlLCJQZXJjZW50YWdlQ29tcGxldGVkUG9zaXRpb24iOmZhbHNlLCJTcGFjaW5nIjpmYWxzZSwiSXNCZWxvd1RpbWViYW5kIjpmYWxzZSwiRGF0ZUZvcm1hdCI6ZmFsc2UsIldlZWtOdW1iZXJpbmciOmZhbHNlLCJJc1Zpc2libGUiOmZhbHNlfX0sIkRlZmF1bHRTd2ltbGFuZU1vdFN0eWxlIjp7IiRpZCI6IjI0MjYiLCJTaGFwZSI6MSwiQ29ubmVjdG9yTWFyZ2luIjp7IiRpZCI6IjI0MjciLCJUb3AiOjAuMCwiTGVmdCI6Mi4wLCJSaWdodCI6Mi4wLCJCb3R0b20iOjAuMH0sIkNvbm5lY3RvclN0eWxlIjp7IiRpZCI6IjI0MjgiLCJMaW5lQ29sb3IiOnsiJGlkIjoiMjQyOSIsIiR0eXBlIjoiTkxSRS5Db21tb24uRG9tLlNvbGlkQ29sb3JCcnVzaCwgTkxSRS5Db21tb24iLCJDb2xvciI6eyIkaWQiOiIyNDMwIiwiQSI6MTI3LCJSIjoxMjgsIkciOjUzLCJCIjoxNH19LCJMaW5lV2VpZ2h0IjoxLjAsIkxpbmVUeXBlIjowLCJQYXJlbnRTdHlsZSI6bnVsbH0sIklzQmVsb3dUaW1lYmFuZCI6ZmFsc2UsIlBvc2l0aW9uT25UYXNrIjoxLCJIaWRlRGF0ZSI6ZmFsc2UsIlNoYXBlU2l6ZSI6MCwiU3BhY2luZyI6MC4wLCJQYWRkaW5nIjp7IiRpZCI6IjI0MzEiLCJUb3AiOjUuMCwiTGVmdCI6My4wLCJSaWdodCI6MC4wLCJCb3R0b20iOjIuMH0sIlNoYXBlU3R5bGUiOnsiJGlkIjoiMjQzMiIsIk1hcmdpbiI6eyIkaWQiOiIyNDMzIiwiVG9wIjowLjAsIkxlZnQiOjAuMCwiUmlnaHQiOjAuMCwiQm90dG9tIjowLjB9LCJQYWRkaW5nIjp7IiRpZCI6IjI0MzQiLCJUb3AiOjAuMCwiTGVmdCI6MC4wLCJSaWdodCI6MC4wLCJCb3R0b20iOjAuMH0sIkJhY2tncm91bmQiOnsiJGlkIjoiMjQzNSIsIkNvbG9yIjp7IiRpZCI6IjI0MzYiLCJBIjoyNTUsIlIiOjEyOCwiRyI6NTMsIkIiOjE0fX0sIklzVmlzaWJsZSI6dHJ1ZSwiV2lkdGgiOjEyLjAsIkhlaWdodCI6MTQuMCwiQm9yZGVyU3R5bGUiOnsiJGlkIjoiMjQzNyIsIkxpbmVDb2xvciI6eyIkaWQiOiIyNDM4IiwiJHR5cGUiOiJOTFJFLkNvbW1vbi5Eb20uU29saWRDb2xvckJydXNoLCBOTFJFLkNvbW1vbiIsIkNvbG9yIjp7IiRpZCI6IjI0MzkiLCJBIjoyNTUsIlIiOjI1NSwiRyI6MjU1LCJCIjoyNTV9fSwiTGluZVdlaWdodCI6MC4wLCJMaW5lVHlwZSI6MCwiUGFyZW50U3R5bGUiOm51bGx9LCJQYXJlbnRTdHlsZSI6bnVsbH0sIlRpdGxlU3R5bGUiOnsiJGlkIjoiMjQ0MCIsIkZvbnRTZXR0aW5ncyI6eyIkaWQiOiIyNDQxIiwiRm9udFNpemUiOjExLCJGb250TmFtZSI6IkNhbGlicmkiLCJJc0JvbGQiOmZhbHNlLCJJc0l0YWxpYyI6ZmFsc2UsIklzVW5kZXJsaW5lZCI6ZmFsc2UsIlBhcmVudFN0eWxlIjpudWxsfSwiQXV0b1NpemUiOjAsIkZvcmVncm91bmQiOnsiJGlkIjoiMjQ0MiIsIkNvbG9yIjp7IiRpZCI6IjI0NDMiLCJBIjoyNTUsIlIiOjAsIkciOjAsIkIiOjB9fSwiTWF4V2lkdGgiOjIwMC4wLCJNYXhIZWlnaHQiOiJJbmZpbml0eSIsIlNtYXJ0Rm9yZWdyb3VuZElzQWN0aXZlIjpmYWxzZSwiSG9yaXpvbnRhbEFsaWdubWVudCI6MSwiVmVydGljYWxBbGlnbm1lbnQiOjEsIlNtYXJ0Rm9yZWdyb3VuZCI6bnVsbCwiQmFja2dyb3VuZEZpbGxUeXBlIjowLCJNYXJnaW4iOnsiJGlkIjoiMjQ0NCIsIlRvcCI6MC4wLCJMZWZ0IjowLjAsIlJpZ2h0IjowLjAsIkJvdHRvbSI6MC4wfSwiUGFkZGluZyI6eyIkaWQiOiIyNDQ1IiwiVG9wIjowLjAsIkxlZnQiOjAuMCwiUmlnaHQiOjAuMCwiQm90dG9tIjowLjB9LCJCYWNrZ3JvdW5kIjp7IiRpZCI6IjI0NDYiLCJDb2xvciI6eyIkaWQiOiIyNDQ3IiwiQSI6MjU1LCJSIjowLCJHIjowLCJCIjowfX0sIklzVmlzaWJsZSI6dHJ1ZSwiV2lkdGgiOjAuMCwiSGVpZ2h0IjowLjAsIkJvcmRlclN0eWxlIjp7IiRpZCI6IjI0NDgiLCJMaW5lQ29sb3IiOm51bGwsIkxpbmVXZWlnaHQiOjAuMCwiTGluZVR5cGUiOjAsIlBhcmVudFN0eWxlIjpudWxsfSwiUGFyZW50U3R5bGUiOm51bGx9LCJEYXRlU3R5bGUiOnsiJGlkIjoiMjQ0OSIsIkZvbnRTZXR0aW5ncyI6eyIkaWQiOiIyNDUwIiwiRm9udFNpemUiOjEwLCJGb250TmFtZSI6IkNhbGlicmkiLCJJc0JvbGQiOmZhbHNlLCJJc0l0YWxpYyI6ZmFsc2UsIklzVW5kZXJsaW5lZCI6ZmFsc2UsIlBhcmVudFN0eWxlIjpudWxsfSwiQXV0b1NpemUiOjAsIkZvcmVncm91bmQiOnsiJGlkIjoiMjQ1MSIsIkNvbG9yIjp7IiRpZCI6IjI0NTIiLCJBIjoyNTUsIlIiOjE0LCJHIjo0MCwiQiI6NjV9fSwiTWF4V2lkdGgiOjIwMC4wLCJNYXhIZWlnaHQiOiJJbmZpbml0eSIsIlNtYXJ0Rm9yZWdyb3VuZElzQWN0aXZlIjpmYWxzZSwiSG9yaXpvbnRhbEFsaWdubWVudCI6MSwiVmVydGljYWxBbGlnbm1lbnQiOjEsIlNtYXJ0Rm9yZWdyb3VuZCI6bnVsbCwiQmFja2dyb3VuZEZpbGxUeXBlIjowLCJNYXJnaW4iOnsiJGlkIjoiMjQ1MyIsIlRvcCI6MC4wLCJMZWZ0IjowLjAsIlJpZ2h0IjowLjAsIkJvdHRvbSI6MC4wfSwiUGFkZGluZyI6eyIkaWQiOiIyNDU0IiwiVG9wIjowLjAsIkxlZnQiOjAuMCwiUmlnaHQiOjAuMCwiQm90dG9tIjowLjB9LCJCYWNrZ3JvdW5kIjp7IiRpZCI6IjI0NTUiLCJDb2xvciI6eyIkaWQiOiIyNDU2IiwiQSI6MjU1LCJSIjoxNCwiRyI6NDAsIkIiOjY1fX0sIklzVmlzaWJsZSI6dHJ1ZSwiV2lkdGgiOjAuMCwiSGVpZ2h0IjowLjAsIkJvcmRlclN0eWxlIjp7IiRpZCI6IjI0NTciLCJMaW5lQ29sb3IiOm51bGwsIkxpbmVXZWlnaHQiOjAuMCwiTGluZVR5cGUiOjAsIlBhcmVudFN0eWxlIjpudWxsfSwiUGFyZW50U3R5bGUiOm51bGx9LCJEYXRlRm9ybWF0Ijp7IiRpZCI6IjI0NT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jQ1OSIsIkZvcm1hdCI6MCwiSXNWaXNpYmxlIjpmYWxzZSwiTGFzdEtub3duVmlzaWJpbGl0eVN0YXRlIjpmYWxzZX0sIklzVmlzaWJsZSI6ZmFsc2UsIlBhcmVudFN0eWxlIjpudWxsfSwiRGVmYXVsdFN3aW1sYW5lTWlsZXN0b25lU3R5bGUiOnsiJGlkIjoiMjQ2MCIsIlRpdGxlUG9zaXRpb24iOiJMZWZ0IiwiRGF0ZVBvc2l0aW9uIjoiUmlnaHQiLCJTaGFwZVR5cGUiOjEsIlNoYXBlU2l6ZSI6MCwiU3BhY2luZyI6NSwiU2hhcGVTdHlsZSI6eyIkaWQiOiIyNDYxIiwiTWFyZ2luIjp7IiRpZCI6IjI0NjIiLCJUb3AiOjAuMCwiTGVmdCI6MC4wLCJSaWdodCI6MC4wLCJCb3R0b20iOjAuMH0sIlBhZGRpbmciOnsiJGlkIjoiMjQ2MyIsIlRvcCI6MC4wLCJMZWZ0IjowLjAsIlJpZ2h0IjowLjAsIkJvdHRvbSI6MC4wfSwiQmFja2dyb3VuZCI6eyIkaWQiOiIyNDY0IiwiQ29sb3IiOnsiJGlkIjoiMjQ2NSIsIkEiOjI1NSwiUiI6MjMzLCJHIjoxMTMsIkIiOjUwfX0sIklzVmlzaWJsZSI6dHJ1ZSwiV2lkdGgiOjEyLjAsIkhlaWdodCI6MTQuMCwiQm9yZGVyU3R5bGUiOnsiJGlkIjoiMjQ2NiIsIkxpbmVDb2xvciI6eyIkaWQiOiIyNDY3IiwiJHR5cGUiOiJOTFJFLkNvbW1vbi5Eb20uU29saWRDb2xvckJydXNoLCBOTFJFLkNvbW1vbiIsIkNvbG9yIjp7IiRpZCI6IjI0NjgiLCJBIjoyNTUsIlIiOjIzNCwiRyI6MjIsIkIiOjMwfX0sIkxpbmVXZWlnaHQiOjAuMCwiTGluZVR5cGUiOjAsIlBhcmVudFN0eWxlIjpudWxsfSwiUGFyZW50U3R5bGUiOm51bGx9LCJUaXRsZVN0eWxlIjp7IiRpZCI6IjI0NjkiLCJGb250U2V0dGluZ3MiOnsiJGlkIjoiMjQ3MCIsIkZvbnRTaXplIjoxMSwiRm9udE5hbWUiOiJDYWxpYnJpIiwiSXNCb2xkIjpmYWxzZSwiSXNJdGFsaWMiOmZhbHNlLCJJc1VuZGVybGluZWQiOmZhbHNlLCJQYXJlbnRTdHlsZSI6bnVsbH0sIkF1dG9TaXplIjowLCJGb3JlZ3JvdW5kIjp7IiRpZCI6IjI0NzEiLCJDb2xvciI6eyIkaWQiOiIyNDcyIiwiQSI6MjU1LCJSIjowLCJHIjowLCJCIjowfX0sIk1heFdpZHRoIjoyMDAuMCwiTWF4SGVpZ2h0IjoiSW5maW5pdHkiLCJTbWFydEZvcmVncm91bmRJc0FjdGl2ZSI6ZmFsc2UsIkhvcml6b250YWxBbGlnbm1lbnQiOjIsIlZlcnRpY2FsQWxpZ25tZW50IjoxLCJTbWFydEZvcmVncm91bmQiOm51bGwsIkJhY2tncm91bmRGaWxsVHlwZSI6MCwiTWFyZ2luIjp7IiRpZCI6IjI0NzMiLCJUb3AiOjAuMCwiTGVmdCI6MC4wLCJSaWdodCI6MC4wLCJCb3R0b20iOjAuMH0sIlBhZGRpbmciOnsiJGlkIjoiMjQ3NCIsIlRvcCI6MC4wLCJMZWZ0IjowLjAsIlJpZ2h0IjowLjAsIkJvdHRvbSI6MC4wfSwiQmFja2dyb3VuZCI6eyIkaWQiOiIyNDc1IiwiQ29sb3IiOnsiJGlkIjoiMjQ3NiIsIkEiOjI1NSwiUiI6MCwiRyI6MCwiQiI6MH19LCJJc1Zpc2libGUiOnRydWUsIldpZHRoIjowLjAsIkhlaWdodCI6MC4wLCJCb3JkZXJTdHlsZSI6eyIkaWQiOiIyNDc3IiwiTGluZUNvbG9yIjpudWxsLCJMaW5lV2VpZ2h0IjowLjAsIkxpbmVUeXBlIjowLCJQYXJlbnRTdHlsZSI6bnVsbH0sIlBhcmVudFN0eWxlIjpudWxsfSwiRGF0ZVN0eWxlIjp7IiRpZCI6IjI0NzgiLCJGb250U2V0dGluZ3MiOnsiJGlkIjoiMjQ3OSIsIkZvbnRTaXplIjoxMCwiRm9udE5hbWUiOiJDYWxpYnJpIiwiSXNCb2xkIjpmYWxzZSwiSXNJdGFsaWMiOmZhbHNlLCJJc1VuZGVybGluZWQiOmZhbHNlLCJQYXJlbnRTdHlsZSI6bnVsbH0sIkF1dG9TaXplIjowLCJGb3JlZ3JvdW5kIjp7IiRpZCI6IjI0ODAiLCJDb2xvciI6eyIkaWQiOiIyNDgx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0ODIiLCJUb3AiOjAuMCwiTGVmdCI6MC4wLCJSaWdodCI6MC4wLCJCb3R0b20iOjAuMH0sIlBhZGRpbmciOnsiJGlkIjoiMjQ4MyIsIlRvcCI6MC4wLCJMZWZ0IjowLjAsIlJpZ2h0IjowLjAsIkJvdHRvbSI6MC4wfSwiQmFja2dyb3VuZCI6eyIkaWQiOiIyNDg0IiwiQ29sb3IiOnsiJGlkIjoiMjQ4NSIsIkEiOjI1NSwiUiI6MTQsIkciOjQwLCJCIjo2NX19LCJJc1Zpc2libGUiOnRydWUsIldpZHRoIjowLjAsIkhlaWdodCI6MC4wLCJCb3JkZXJTdHlsZSI6eyIkaWQiOiIyNDg2IiwiTGluZUNvbG9yIjpudWxsLCJMaW5lV2VpZ2h0IjowLjAsIkxpbmVUeXBlIjowLCJQYXJlbnRTdHlsZSI6bnVsbH0sIlBhcmVudFN0eWxlIjpudWxsfSwiRGF0ZUZvcm1hdCI6eyIkaWQiOiIyND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0ODgiLCJGb3JtYXQiOjAsIklzVmlzaWJsZSI6ZmFsc2UsIkxhc3RLbm93blZpc2liaWxpdHlTdGF0ZSI6ZmFsc2V9LCJJc1Zpc2libGUiOnRydWUsIlBhcmVudFN0eWxlIjpudWxsfSwiRGVmYXVsdFN3aW1sYW5lQWN0aXZpdHlTdHlsZSI6eyIkaWQiOiIyNDg5IiwiSGVhZGVyU3R5bGUiOnsiJGlkIjoiMjQ5MCIsIlRleHRTdHlsZSI6eyIkaWQiOiIyNDkxIiwiRm9udFNldHRpbmdzIjp7IiRpZCI6IjI0OTIiLCJGb250U2l6ZSI6MTEsIkZvbnROYW1lIjoiQ2FsaWJyaSIsIklzQm9sZCI6ZmFsc2UsIklzSXRhbGljIjpmYWxzZSwiSXNVbmRlcmxpbmVkIjpmYWxzZSwiUGFyZW50U3R5bGUiOm51bGx9LCJBdXRvU2l6ZSI6MiwiRm9yZWdyb3VuZCI6eyIkaWQiOiIyNDkzIiwiQ29sb3IiOnsiJGlkIjoiMjQ5NCIsIkEiOjI1NSwiUiI6MCwiRyI6MCwiQiI6MH19LCJNYXhXaWR0aCI6IkluZmluaXR5IiwiTWF4SGVpZ2h0IjoiSW5maW5pdHkiLCJTbWFydEZvcmVncm91bmRJc0FjdGl2ZSI6ZmFsc2UsIkhvcml6b250YWxBbGlnbm1lbnQiOjAsIlZlcnRpY2FsQWxpZ25tZW50IjowLCJTbWFydEZvcmVncm91bmQiOm51bGwsIkJhY2tncm91bmRGaWxsVHlwZSI6MCwiTWFyZ2luIjp7IiRpZCI6IjI0OTUiLCJUb3AiOjAuMCwiTGVmdCI6MC4wLCJSaWdodCI6MC4wLCJCb3R0b20iOjAuMH0sIlBhZGRpbmciOnsiJGlkIjoiMjQ5NiIsIlRvcCI6MC4wLCJMZWZ0IjowLjAsIlJpZ2h0IjowLjAsIkJvdHRvbSI6MC4wfSwiQmFja2dyb3VuZCI6eyIkaWQiOiIyNDk3IiwiQ29sb3IiOnsiJGlkIjoiMjQ5OCIsIkEiOjI1NSwiUiI6MCwiRyI6MCwiQiI6MH19LCJJc1Zpc2libGUiOnRydWUsIldpZHRoIjowLjAsIkhlaWdodCI6MC4wLCJCb3JkZXJTdHlsZSI6bnVsbCwiUGFyZW50U3R5bGUiOm51bGx9LCJSZWN0YW5nbGVTdHlsZSI6eyIkaWQiOiIyNDk5IiwiTWFyZ2luIjp7IiRpZCI6IjI1MDAiLCJUb3AiOjAuMCwiTGVmdCI6MC4wLCJSaWdodCI6MC4wLCJCb3R0b20iOjAuMH0sIlBhZGRpbmciOnsiJGlkIjoiMjUwMSIsIlRvcCI6MC4wLCJMZWZ0IjowLjAsIlJpZ2h0IjowLjAsIkJvdHRvbSI6MC4wfSwiQmFja2dyb3VuZCI6eyIkaWQiOiIyNTAyIiwiQ29sb3IiOnsiJGlkIjoiMjUwMyIsIkEiOjYzLCJSIjoyMzMsIkciOjExMywiQiI6NTB9fSwiSXNWaXNpYmxlIjp0cnVlLCJXaWR0aCI6MC4wLCJIZWlnaHQiOjAuMCwiQm9yZGVyU3R5bGUiOnsiJGlkIjoiMjUwNCIsIkxpbmVDb2xvciI6eyIkaWQiOiIyNTA1IiwiJHR5cGUiOiJOTFJFLkNvbW1vbi5Eb20uU29saWRDb2xvckJydXNoLCBOTFJFLkNvbW1vbiIsIkNvbG9yIjp7IiRpZCI6IjI1MDYiLCJBIjoyNTUsIlIiOjI1NSwiRyI6MjU1LCJCIjoyNTV9fSwiTGluZVdlaWdodCI6MC4wLCJMaW5lVHlwZSI6MCwiUGFyZW50U3R5bGUiOm51bGx9LCJQYXJlbnRTdHlsZSI6bnVsbH0sIk1hcmdpbiI6eyIkaWQiOiIyNTA3IiwiVG9wIjowLjAsIkxlZnQiOjAuMCwiUmlnaHQiOjAuMCwiQm90dG9tIjowLjB9LCJQYWRkaW5nIjp7IiRpZCI6IjI1MDgiLCJUb3AiOjAuMCwiTGVmdCI6MC4wLCJSaWdodCI6MC4wLCJCb3R0b20iOjAuMH0sIkJhY2tncm91bmQiOm51bGwsIklzVmlzaWJsZSI6dHJ1ZSwiV2lkdGgiOjAuMCwiSGVpZ2h0IjowLjAsIkJvcmRlclN0eWxlIjpudWxsLCJQYXJlbnRTdHlsZSI6bnVsbH0sIkJhY2tncm91bmRTdHlsZSI6eyIkaWQiOiIyNTA5IiwiTWFyZ2luIjp7IiRpZCI6IjI1MTAiLCJUb3AiOjAuMCwiTGVmdCI6MC4wLCJSaWdodCI6MC4wLCJCb3R0b20iOjAuMH0sIlBhZGRpbmciOnsiJGlkIjoiMjUxMSIsIlRvcCI6MC4wLCJMZWZ0IjowLjAsIlJpZ2h0IjowLjAsIkJvdHRvbSI6MC4wfSwiQmFja2dyb3VuZCI6eyIkaWQiOiIyNTEyIiwiQ29sb3IiOnsiJGlkIjoiMjUxMyIsIkEiOjUxLCJSIjoyMDAsIkciOjIwMCwiQiI6MjAwfX0sIklzVmlzaWJsZSI6dHJ1ZSwiV2lkdGgiOjAuMCwiSGVpZ2h0IjowLjAsIkJvcmRlclN0eWxlIjp7IiRpZCI6IjI1MTQiLCJMaW5lQ29sb3IiOnsiJGlkIjoiMjUxNSIsIiR0eXBlIjoiTkxSRS5Db21tb24uRG9tLlNvbGlkQ29sb3JCcnVzaCwgTkxSRS5Db21tb24iLCJDb2xvciI6eyIkaWQiOiIyNTE2IiwiQSI6MjU1LCJSIjoyMzQsIkciOjIyLCJCIjozMH19LCJMaW5lV2VpZ2h0IjowLjAsIkxpbmVUeXBlIjowLCJQYXJlbnRTdHlsZSI6bnVsbH0sIlBhcmVudFN0eWxlIjpudWxsfSwiTWFyZ2luIjp7IiRpZCI6IjI1MTciLCJUb3AiOjAuMCwiTGVmdCI6MC4wLCJSaWdodCI6MC4wLCJCb3R0b20iOjAuMH0sIlBhZGRpbmciOnsiJGlkIjoiMjUxOCIsIlRvcCI6MC4wLCJMZWZ0IjowLjAsIlJpZ2h0IjowLjAsIkJvdHRvbSI6MC4wfSwiSXNWaXNpYmxlIjp0cnVlLCJXaWR0aCI6MC4wLCJIZWlnaHQiOjAuMCwiQm9yZGVyU3R5bGUiOnsiJGlkIjoiMjUxOSIsIkxpbmVDb2xvciI6bnVsbCwiTGluZVdlaWdodCI6MC4wLCJMaW5lVHlwZSI6MCwiUGFyZW50U3R5bGUiOm51bGx9LCJQYXJlbnRTdHlsZSI6bnVsbH0sIk1hcmdpbiI6eyIkaWQiOiIyNTIwIiwiVG9wIjowLjAsIkxlZnQiOjAuMCwiUmlnaHQiOjAuMCwiQm90dG9tIjowLjB9LCJQYWRkaW5nIjp7IiRpZCI6IjI1MjEiLCJUb3AiOjAuMCwiTGVmdCI6MC4wLCJSaWdodCI6MC4wLCJCb3R0b20iOjAuMH0sIklzVmlzaWJsZSI6dHJ1ZSwiV2lkdGgiOjAuMCwiSGVpZ2h0IjowLjAsIkJvcmRlclN0eWxlIjp7IiRpZCI6IjI1MjIiLCJMaW5lQ29sb3IiOm51bGwsIkxpbmVXZWlnaHQiOjAuMCwiTGluZVR5cGUiOjAsIlBhcmVudFN0eWxlIjpudWxsfSwiUGFyZW50U3R5bGUiOm51bGx9fSx7IiRpZCI6IjI1MjMiLCJfYWN0aXZpdGllcyI6W3siJGlkIjoiMjUyNCIsIl9yb3dzIjpbXSwiSW5kZXgiOjMzLCJJZCI6ImYwZDhiZGJkLTNiN2YtNDY3OS05OTJiLTU1NWI4ZDMzNGVlNCIsIkhlYWRlclRleHQiOm51bGwsIklzRGVmYXVsdCI6dHJ1ZSwiU3R5bGUiOnsiJGlkIjoiMjUyNSIsIkhlYWRlclN0eWxlIjp7IiRpZCI6IjI1MjYiLCJUZXh0U3R5bGUiOnsiJGlkIjoiMjUyNyIsIkZvbnRTZXR0aW5ncyI6eyIkaWQiOiIyNTI4IiwiRm9udFNpemUiOjExLCJGb250TmFtZSI6IkNhbGlicmkiLCJJc0JvbGQiOmZhbHNlLCJJc0l0YWxpYyI6ZmFsc2UsIklzVW5kZXJsaW5lZCI6ZmFsc2UsIlBhcmVudFN0eWxlIjpudWxsfSwiQXV0b1NpemUiOjIsIkZvcmVncm91bmQiOnsiJGlkIjoiMjUyOSIsIkNvbG9yIjp7IiRpZCI6IjI1MzA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NTMxIiwiVG9wIjowLjAsIkxlZnQiOjAuMCwiUmlnaHQiOjAuMCwiQm90dG9tIjowLjB9LCJQYWRkaW5nIjp7IiRpZCI6IjI1MzIiLCJUb3AiOjAuMCwiTGVmdCI6MC4wLCJSaWdodCI6MC4wLCJCb3R0b20iOjAuMH0sIkJhY2tncm91bmQiOnsiJGlkIjoiMjUzMyIsIkNvbG9yIjp7IiRpZCI6IjI1MzQiLCJBIjoyNTUsIlIiOjAsIkciOjAsIkIiOjB9fSwiSXNWaXNpYmxlIjp0cnVlLCJXaWR0aCI6MC4wLCJIZWlnaHQiOjAuMCwiQm9yZGVyU3R5bGUiOm51bGwsIlBhcmVudFN0eWxlIjpudWxsfSwiUmVjdGFuZ2xlU3R5bGUiOnsiJGlkIjoiMjUzNSIsIk1hcmdpbiI6eyIkaWQiOiIyNTM2IiwiVG9wIjowLjAsIkxlZnQiOjAuMCwiUmlnaHQiOjAuMCwiQm90dG9tIjowLjB9LCJQYWRkaW5nIjp7IiRpZCI6IjI1MzciLCJUb3AiOjAuMCwiTGVmdCI6MC4wLCJSaWdodCI6MC4wLCJCb3R0b20iOjAuMH0sIkJhY2tncm91bmQiOnsiJGlkIjoiMjUzOCIsIkNvbG9yIjp7IiRpZCI6IjI1MzkiLCJBIjo2MywiUiI6MjUsIkciOjEwNywiQiI6MzZ9fSwiSXNWaXNpYmxlIjp0cnVlLCJXaWR0aCI6MC4wLCJIZWlnaHQiOjAuMCwiQm9yZGVyU3R5bGUiOnsiJGlkIjoiMjU0MCIsIkxpbmVDb2xvciI6eyIkaWQiOiIyNTQxIiwiJHR5cGUiOiJOTFJFLkNvbW1vbi5Eb20uU29saWRDb2xvckJydXNoLCBOTFJFLkNvbW1vbiIsIkNvbG9yIjp7IiRpZCI6IjI1NDIiLCJBIjoyNTUsIlIiOjI1NSwiRyI6MjU1LCJCIjoyNTV9fSwiTGluZVdlaWdodCI6MC4wLCJMaW5lVHlwZSI6MCwiUGFyZW50U3R5bGUiOm51bGx9LCJQYXJlbnRTdHlsZSI6bnVsbH0sIk1hcmdpbiI6eyIkaWQiOiIyNTQzIiwiVG9wIjowLjAsIkxlZnQiOjAuMCwiUmlnaHQiOjAuMCwiQm90dG9tIjowLjB9LCJQYWRkaW5nIjp7IiRpZCI6IjI1NDQiLCJUb3AiOjAuMCwiTGVmdCI6MC4wLCJSaWdodCI6MC4wLCJCb3R0b20iOjAuMH0sIkJhY2tncm91bmQiOm51bGwsIklzVmlzaWJsZSI6dHJ1ZSwiV2lkdGgiOjAuMCwiSGVpZ2h0IjowLjAsIkJvcmRlclN0eWxlIjpudWxsLCJQYXJlbnRTdHlsZSI6bnVsbH0sIkJhY2tncm91bmRTdHlsZSI6eyIkaWQiOiIyNTQ1IiwiTWFyZ2luIjp7IiRpZCI6IjI1NDYiLCJUb3AiOjAuMCwiTGVmdCI6MC4wLCJSaWdodCI6MC4wLCJCb3R0b20iOjAuMH0sIlBhZGRpbmciOnsiJGlkIjoiMjU0NyIsIlRvcCI6MC4wLCJMZWZ0IjowLjAsIlJpZ2h0IjowLjAsIkJvdHRvbSI6MC4wfSwiQmFja2dyb3VuZCI6eyIkaWQiOiIyNTQ4IiwiQ29sb3IiOnsiJGlkIjoiMjU0OSIsIkEiOjUxLCJSIjoyMDAsIkciOjIwMCwiQiI6MjAwfX0sIklzVmlzaWJsZSI6dHJ1ZSwiV2lkdGgiOjAuMCwiSGVpZ2h0IjowLjAsIkJvcmRlclN0eWxlIjp7IiRpZCI6IjI1NTAiLCJMaW5lQ29sb3IiOnsiJGlkIjoiMjU1MSIsIiR0eXBlIjoiTkxSRS5Db21tb24uRG9tLlNvbGlkQ29sb3JCcnVzaCwgTkxSRS5Db21tb24iLCJDb2xvciI6eyIkaWQiOiIyNTUyIiwiQSI6MjU1LCJSIjoyMzQsIkciOjIyLCJCIjozMH19LCJMaW5lV2VpZ2h0IjowLjAsIkxpbmVUeXBlIjowLCJQYXJlbnRTdHlsZSI6bnVsbH0sIlBhcmVudFN0eWxlIjpudWxsfSwiTWFyZ2luIjp7IiRpZCI6IjI1NTMiLCJUb3AiOjAuMCwiTGVmdCI6MC4wLCJSaWdodCI6MC4wLCJCb3R0b20iOjAuMH0sIlBhZGRpbmciOnsiJGlkIjoiMjU1NCIsIlRvcCI6MC4wLCJMZWZ0IjowLjAsIlJpZ2h0IjowLjAsIkJvdHRvbSI6MC4wfSwiSXNWaXNpYmxlIjp0cnVlLCJXaWR0aCI6MC4wLCJIZWlnaHQiOjAuMCwiQm9yZGVyU3R5bGUiOnsiJGlkIjoiMjU1NSIsIkxpbmVDb2xvciI6bnVsbCwiTGluZVdlaWdodCI6MC4wLCJMaW5lVHlwZSI6MCwiUGFyZW50U3R5bGUiOm51bGx9LCJQYXJlbnRTdHlsZSI6bnVsbH19LHsiJGlkIjoiMjU1NiIsIl9yb3dzIjpbeyIkaWQiOiIyNTU3IiwiX3Rhc2tzIjpbeyIkaWQiOiIyNTU4IiwiX2F0dGFjaGVkTWlsZXN0b25lcyI6W10sIlRhc2tEZWZpbml0aW9uIjp7IiRpZCI6IjI1NTkiLCJHcm91cE5hbWUiOm51bGwsIlN0YXJ0RGF0ZSI6IjIwMjYtMDYtMjlUMDA6MDA6MDAiLCJFbmREYXRlIjoiMjAyNi0wNy0wNVQyMzo1OTowMCIsIlBlcmNlbnRhZ2VDb21wbGV0ZSI6MC4wLCJTdHlsZSI6eyIkaWQiOiIyNTYwIiwiU2hhcGUiOjEsIlNoYXBlVGhpY2tuZXNzIjowLCJEdXJhdGlvbkZvcm1hdCI6MCwiSW5jbHVkZU5vbldvcmtpbmdEYXlzSW5EdXJhdGlvbiI6ZmFsc2UsIlBlcmNlbnRhZ2VDb21wbGV0ZVN0eWxlIjp7IiRpZCI6IjI1NjEiLCJGb250U2V0dGluZ3MiOnsiJGlkIjoiMjU2MiIsIkZvbnRTaXplIjoxMCwiRm9udE5hbWUiOiJDYWxpYnJpIiwiSXNCb2xkIjpmYWxzZSwiSXNJdGFsaWMiOmZhbHNlLCJJc1VuZGVybGluZWQiOmZhbHNlLCJQYXJlbnRTdHlsZSI6bnVsbH0sIkF1dG9TaXplIjowLCJGb3JlZ3JvdW5kIjp7IiRpZCI6IjI1NjMiLCJDb2xvciI6eyIkaWQiOiIyNTY0IiwiQSI6MjU1LCJSIjoyMzIsIkciOjIzMiwiQiI6MjMyfX0sIk1heFdpZHRoIjoyMDAuMCwiTWF4SGVpZ2h0IjoiSW5maW5pdHkiLCJTbWFydEZvcmVncm91bmRJc0FjdGl2ZSI6ZmFsc2UsIkhvcml6b250YWxBbGlnbm1lbnQiOjAsIlZlcnRpY2FsQWxpZ25tZW50IjoxLCJTbWFydEZvcmVncm91bmQiOm51bGwsIkJhY2tncm91bmRGaWxsVHlwZSI6MCwiTWFyZ2luIjp7IiRpZCI6IjI1NjUiLCJUb3AiOjAuMCwiTGVmdCI6MC4wLCJSaWdodCI6MC4wLCJCb3R0b20iOjAuMH0sIlBhZGRpbmciOnsiJGlkIjoiMjU2NiIsIlRvcCI6MC4wLCJMZWZ0IjowLjAsIlJpZ2h0IjowLjAsIkJvdHRvbSI6MC4wfSwiQmFja2dyb3VuZCI6eyIkaWQiOiIyNTY3IiwiQ29sb3IiOnsiJGlkIjoiMjU2OCIsIkEiOjg5LCJSIjowLCJHIjowLCJCIjowfX0sIklzVmlzaWJsZSI6dHJ1ZSwiV2lkdGgiOjAuMCwiSGVpZ2h0IjowLjAsIkJvcmRlclN0eWxlIjp7IiRpZCI6IjI1NjkiLCJMaW5lQ29sb3IiOm51bGwsIkxpbmVXZWlnaHQiOjAuMCwiTGluZVR5cGUiOjAsIlBhcmVudFN0eWxlIjpudWxsfSwiUGFyZW50U3R5bGUiOm51bGx9LCJEdXJhdGlvblN0eWxlIjp7IiRpZCI6IjI1NzAiLCJGb250U2V0dGluZ3MiOnsiJGlkIjoiMjU3MSIsIkZvbnRTaXplIjoxMCwiRm9udE5hbWUiOiJDYWxpYnJpIiwiSXNCb2xkIjpmYWxzZSwiSXNJdGFsaWMiOmZhbHNlLCJJc1VuZGVybGluZWQiOmZhbHNlLCJQYXJlbnRTdHlsZSI6bnVsbH0sIkF1dG9TaXplIjowLCJGb3JlZ3JvdW5kIjp7IiRpZCI6IjI1NzIiLCJDb2xvciI6eyIkaWQiOiIyNTcz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jU3NCIsIlRvcCI6MC4wLCJMZWZ0IjowLjAsIlJpZ2h0IjowLjAsIkJvdHRvbSI6MC4wfSwiUGFkZGluZyI6eyIkaWQiOiIyNTc1IiwiVG9wIjowLjAsIkxlZnQiOjAuMCwiUmlnaHQiOjAuMCwiQm90dG9tIjowLjB9LCJCYWNrZ3JvdW5kIjp7IiRpZCI6IjI1NzYiLCJDb2xvciI6eyIkaWQiOiIyNTc3IiwiQSI6MjU1LCJSIjoyMzcsIkciOjEyNSwiQiI6NDl9fSwiSXNWaXNpYmxlIjp0cnVlLCJXaWR0aCI6MC4wLCJIZWlnaHQiOjAuMCwiQm9yZGVyU3R5bGUiOnsiJGlkIjoiMjU3OCIsIkxpbmVDb2xvciI6bnVsbCwiTGluZVdlaWdodCI6MC4wLCJMaW5lVHlwZSI6MCwiUGFyZW50U3R5bGUiOm51bGx9LCJQYXJlbnRTdHlsZSI6bnVsbH0sIkhvcml6b250YWxDb25uZWN0b3JTdHlsZSI6eyIkaWQiOiIyNTc5IiwiTGluZUNvbG9yIjp7IiRpZCI6IjI1ODAiLCIkdHlwZSI6Ik5MUkUuQ29tbW9uLkRvbS5Tb2xpZENvbG9yQnJ1c2gsIE5MUkUuQ29tbW9uIiwiQ29sb3IiOnsiJGlkIjoiMjU4MSIsIkEiOjI1NSwiUiI6MCwiRyI6MCwiQiI6MH19LCJMaW5lV2VpZ2h0IjowLjAsIkxpbmVUeXBlIjowLCJQYXJlbnRTdHlsZSI6bnVsbH0sIlZlcnRpY2FsQ29ubmVjdG9yU3R5bGUiOnsiJGlkIjoiMjU4MiIsIkxpbmVDb2xvciI6eyIkaWQiOiIyNTgzIiwiJHR5cGUiOiJOTFJFLkNvbW1vbi5Eb20uU29saWRDb2xvckJydXNoLCBOTFJFLkNvbW1vbiIsIkNvbG9yIjp7IiRpZCI6IjI1ODQiLCJBIjoyNTUsIlIiOjAsIkciOjAsIkIiOjB9fSwiTGluZVdlaWdodCI6MC4wLCJMaW5lVHlwZSI6MCwiUGFyZW50U3R5bGUiOm51bGx9LCJNYXJnaW4iOm51bGwsIlN0YXJ0RGF0ZVBvc2l0aW9uIjozLCJFbmREYXRlUG9zaXRpb24iOjMsIkRhdGVJc1Zpc2libGUiOnRydWUsIlRpdGxlUG9zaXRpb24iOjEsIkR1cmF0aW9uUG9zaXRpb24iOjYsIlBlcmNlbnRhZ2VDb21wbGV0ZWRQb3NpdGlvbiI6NiwiU3BhY2luZyI6MywiSXNCZWxvd1RpbWViYW5kIjp0cnVlLCJQZXJjZW50YWdlQ29tcGxldGVTaGFwZU9wYWNpdHkiOjM1LCJCYXNlbGluZVN0eWxlIjp7IiRpZCI6IjI1ODUiLCJTaGFwZVN0eWxlIjp7IiRpZCI6IjI1ODYiLCJNYXJnaW4iOnsiJGlkIjoiMjU4NyIsIlRvcCI6MC4wLCJMZWZ0IjowLjAsIlJpZ2h0IjowLjAsIkJvdHRvbSI6MC4wfSwiUGFkZGluZyI6eyIkaWQiOiIyNTg4IiwiVG9wIjowLjAsIkxlZnQiOjAuMCwiUmlnaHQiOjAuMCwiQm90dG9tIjowLjB9LCJCYWNrZ3JvdW5kIjp7IiRpZCI6IjI1ODkiLCJDb2xvciI6eyIkaWQiOiIyNTkwIiwiQSI6MTUzLCJSIjowLCJHIjowLCJCIjowfX0sIklzVmlzaWJsZSI6dHJ1ZSwiV2lkdGgiOjAuMCwiSGVpZ2h0IjowLjAsIkJvcmRlclN0eWxlIjpudWxsLCJQYXJlbnRTdHlsZSI6bnVsbH0sIk1hcmdpbiI6eyIkaWQiOiIyNTkxIiwiVG9wIjowLjAsIkxlZnQiOjAuMCwiUmlnaHQiOjAuMCwiQm90dG9tIjowLjB9LCJQYWRkaW5nIjp7IiRpZCI6IjI1OTIiLCJUb3AiOjAuMCwiTGVmdCI6MC4wLCJSaWdodCI6MC4wLCJCb3R0b20iOjAuMH0sIkJhY2tncm91bmQiOm51bGwsIklzVmlzaWJsZSI6dHJ1ZSwiV2lkdGgiOjAuMCwiSGVpZ2h0IjowLjAsIkJvcmRlclN0eWxlIjpudWxsLCJQYXJlbnRTdHlsZSI6bnVsbH0sIlNoYXBlU3R5bGUiOnsiJGlkIjoiMjU5MyIsIk1hcmdpbiI6eyIkaWQiOiIyNTk0IiwiVG9wIjowLjAsIkxlZnQiOjQuMCwiUmlnaHQiOjQuMCwiQm90dG9tIjowLjB9LCJQYWRkaW5nIjp7IiRpZCI6IjI1OTUiLCJUb3AiOjAuMCwiTGVmdCI6MC4wLCJSaWdodCI6MC4wLCJCb3R0b20iOjAuMH0sIkJhY2tncm91bmQiOnsiJGlkIjoiMjU5NiIsIkNvbG9yIjp7IiRpZCI6IjI1OTciLCJBIjoyNTUsIlIiOjcwLCJHIjoxMzAsIkIiOjE4MH19LCJJc1Zpc2libGUiOnRydWUsIldpZHRoIjowLjAsIkhlaWdodCI6MTAuMCwiQm9yZGVyU3R5bGUiOnsiJGlkIjoiMjU5OCIsIkxpbmVDb2xvciI6eyIkaWQiOiIyNTk5IiwiJHR5cGUiOiJOTFJFLkNvbW1vbi5Eb20uU29saWRDb2xvckJydXNoLCBOTFJFLkNvbW1vbiIsIkNvbG9yIjp7IiRpZCI6IjI2MDAiLCJBIjoyNTUsIlIiOjIzNCwiRyI6MjIsIkIiOjMwfX0sIkxpbmVXZWlnaHQiOjAuMCwiTGluZVR5cGUiOjAsIlBhcmVudFN0eWxlIjpudWxsfSwiUGFyZW50U3R5bGUiOm51bGx9LCJUaXRsZVN0eWxlIjp7IiRpZCI6IjI2MDEiLCJGb250U2V0dGluZ3MiOnsiJGlkIjoiMjYwMiIsIkZvbnRTaXplIjoxMSwiRm9udE5hbWUiOiJDYWxpYnJpIiwiSXNCb2xkIjpmYWxzZSwiSXNJdGFsaWMiOmZhbHNlLCJJc1VuZGVybGluZWQiOmZhbHNlLCJQYXJlbnRTdHlsZSI6bnVsbH0sIkF1dG9TaXplIjoyLCJGb3JlZ3JvdW5kIjp7IiRpZCI6IjI2MDMiLCJDb2xvciI6eyIkaWQiOiIyNjA0IiwiQSI6MjU1LCJSIjoyNTUsIkciOjI1NSwiQiI6MjU1fX0sIk1heFdpZHRoIjo2NC45NDU1ODcxNTgyMDMxMjUsIk1heEhlaWdodCI6IkluZmluaXR5IiwiU21hcnRGb3JlZ3JvdW5kSXNBY3RpdmUiOmZhbHNlLCJIb3Jpem9udGFsQWxpZ25tZW50IjowLCJWZXJ0aWNhbEFsaWdubWVudCI6MSwiU21hcnRGb3JlZ3JvdW5kIjpudWxsLCJCYWNrZ3JvdW5kRmlsbFR5cGUiOjAsIk1hcmdpbiI6eyIkaWQiOiIyNjA1IiwiVG9wIjowLjAsIkxlZnQiOjAuMCwiUmlnaHQiOjAuMCwiQm90dG9tIjowLjB9LCJQYWRkaW5nIjp7IiRpZCI6IjI2MDYiLCJUb3AiOjAuMCwiTGVmdCI6MC4wLCJSaWdodCI6MC4wLCJCb3R0b20iOjAuMH0sIkJhY2tncm91bmQiOnsiJGlkIjoiMjYwNyIsIkNvbG9yIjp7IiRpZCI6IjI2MDgiLCJBIjowLCJSIjoyNTUsIkciOjI1NSwiQiI6MjU1fX0sIklzVmlzaWJsZSI6dHJ1ZSwiV2lkdGgiOjAuMCwiSGVpZ2h0IjowLjAsIkJvcmRlclN0eWxlIjp7IiRpZCI6IjI2MDkiLCJMaW5lQ29sb3IiOm51bGwsIkxpbmVXZWlnaHQiOjAuMCwiTGluZVR5cGUiOjAsIlBhcmVudFN0eWxlIjpudWxsfSwiUGFyZW50U3R5bGUiOm51bGx9LCJEYXRlU3R5bGUiOnsiJGlkIjoiMjYxMCIsIkZvbnRTZXR0aW5ncyI6eyIkaWQiOiIyNjExIiwiRm9udFNpemUiOjEwLCJGb250TmFtZSI6IkNhbGlicmkiLCJJc0JvbGQiOmZhbHNlLCJJc0l0YWxpYyI6ZmFsc2UsIklzVW5kZXJsaW5lZCI6ZmFsc2UsIlBhcmVudFN0eWxlIjpudWxsfSwiQXV0b1NpemUiOjAsIkZvcmVncm91bmQiOnsiJGlkIjoiMjYxMiIsIkNvbG9yIjp7IiRpZCI6IjI2MTMiLCJBIjoyNTUsIlIiOjE1OSwiRyI6MjE2LCJCIjoyMzh9fSwiTWF4V2lkdGgiOjIwMC4wLCJNYXhIZWlnaHQiOiJJbmZpbml0eSIsIlNtYXJ0Rm9yZWdyb3VuZElzQWN0aXZlIjpmYWxzZSwiSG9yaXpvbnRhbEFsaWdubWVudCI6MiwiVmVydGljYWxBbGlnbm1lbnQiOjEsIlNtYXJ0Rm9yZWdyb3VuZCI6bnVsbCwiQmFja2dyb3VuZEZpbGxUeXBlIjowLCJNYXJnaW4iOnsiJGlkIjoiMjYxNCIsIlRvcCI6MC4wLCJMZWZ0IjowLjAsIlJpZ2h0IjowLjAsIkJvdHRvbSI6MC4wfSwiUGFkZGluZyI6eyIkaWQiOiIyNjE1IiwiVG9wIjowLjAsIkxlZnQiOjAuMCwiUmlnaHQiOjAuMCwiQm90dG9tIjowLjB9LCJCYWNrZ3JvdW5kIjp7IiRpZCI6IjI2MTYiLCJDb2xvciI6eyIkaWQiOiIyNjE3IiwiQSI6MCwiUiI6MjU1LCJHIjoyNTUsIkIiOjI1NX19LCJJc1Zpc2libGUiOnRydWUsIldpZHRoIjowLjAsIkhlaWdodCI6MC4wLCJCb3JkZXJTdHlsZSI6eyIkaWQiOiIyNjE4IiwiTGluZUNvbG9yIjpudWxsLCJMaW5lV2VpZ2h0IjowLjAsIkxpbmVUeXBlIjowLCJQYXJlbnRTdHlsZSI6bnVsbH0sIlBhcmVudFN0eWxlIjpudWxsfSwiRGF0ZUZvcm1hdCI6eyIkaWQiOiIyNjE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2MjAiLCJGb3JtYXQiOjAsIklzVmlzaWJsZSI6ZmFsc2UsIkxhc3RLbm93blZpc2liaWxpdHlTdGF0ZSI6ZmFsc2V9LCJJc1Zpc2libGUiOnRydWUsIlBhcmVudFN0eWxlIjpudWxsfSwiSW5kZXgiOjM0LCJTbWFydER1cmF0aW9uQWN0aXZhdGVkIjpmYWxzZSwiRGF0ZUZvcm1hdCI6eyIkcmVmIjoiMjYxOSJ9LCJXZWVrTnVtYmVyaW5nIjp7IiRpZCI6IjI2MjEiLCJGb3JtYXQiOjAsIklzVmlzaWJsZSI6ZmFsc2UsIkxhc3RLbm93blZpc2liaWxpdHlTdGF0ZSI6ZmFsc2V9LCJCYXNlbGluZURhdGEiOnsiJGlkIjoiMjYyMiIsIlN0YXJ0RGF0ZSI6IjIwMjYtMDYtMjlUMDA6MDA6MDAiLCJFbmREYXRlIjoiMjAyNi0wNy0wNVQyMzo1OTowMCJ9LCJJZCI6IjRhNzlkMDgzLTgxODgtNDI0Mi04ODBmLWMwZWY5MmJhMTMxYSIsIkltcG9ydElkIjpudWxsLCJUaXRsZSI6IkZpbmFsIHNpdGUgaW5zcGVjdGlvbnMiLCJOb3RlIjpudWxsLCJIeXBlcmxpbmsiOnsiJGlkIjoiMjYyMyIsIkFkZHJlc3MiOiIiLCJTdWJBZGRyZXNzIjoiIn0sIklzQ2hhbmdlZCI6ZmFsc2UsIklzTmV3IjpmYWxzZX19XSwiX21pbGVzdG9uZXMiOltdLCJJZCI6IjAwMDAwMDAwLTAwMDAtMDAwMC0wMDAwLTAwMDAwMDAwMDAwMCIsIklzU2luZ2xlSXRlbVJvdyI6dHJ1ZX1dLCJJbmRleCI6MzQsIklkIjoiZDkwODE0MDEtNTc5Yi00ZGEyLTkzMmMtOGVkZDJhNDI0ZWU5IiwiSGVhZGVyVGV4dCI6IkZpbmFsIGluc3BlY3Rpb25zIiwiSXNEZWZhdWx0IjpmYWxzZSwiU3R5bGUiOnsiJGlkIjoiMjYyNCIsIkhlYWRlclN0eWxlIjp7IiRpZCI6IjI2MjUiLCJUZXh0U3R5bGUiOnsiJGlkIjoiMjYyNiIsIkZvbnRTZXR0aW5ncyI6eyIkaWQiOiIyNjI3IiwiRm9udFNpemUiOjExLCJGb250TmFtZSI6IkNhbGlicmkiLCJJc0JvbGQiOmZhbHNlLCJJc0l0YWxpYyI6ZmFsc2UsIklzVW5kZXJsaW5lZCI6ZmFsc2UsIlBhcmVudFN0eWxlIjpudWxsfSwiQXV0b1NpemUiOjIsIkZvcmVncm91bmQiOnsiJGlkIjoiMjYyOCIsIkNvbG9yIjp7IiRpZCI6IjI2MjkiLCJBIjoyNTUsIlIiOjI1NSwiRyI6MjA0LCJCIjowfX0sIk1heFdpZHRoIjo2NC41Mzg5MjIxNTU2ODY5NDcsIk1heEhlaWdodCI6IkluZmluaXR5IiwiU21hcnRGb3JlZ3JvdW5kSXNBY3RpdmUiOmZhbHNlLCJIb3Jpem9udGFsQWxpZ25tZW50IjowLCJWZXJ0aWNhbEFsaWdubWVudCI6MCwiU21hcnRGb3JlZ3JvdW5kIjpudWxsLCJCYWNrZ3JvdW5kRmlsbFR5cGUiOjAsIk1hcmdpbiI6eyIkaWQiOiIyNjMwIiwiVG9wIjowLjAsIkxlZnQiOjAuMCwiUmlnaHQiOjAuMCwiQm90dG9tIjowLjB9LCJQYWRkaW5nIjp7IiRpZCI6IjI2MzEiLCJUb3AiOjAuMCwiTGVmdCI6MC4wLCJSaWdodCI6MC4wLCJCb3R0b20iOjAuMH0sIkJhY2tncm91bmQiOnsiJGlkIjoiMjYzMiIsIkNvbG9yIjp7IiRpZCI6IjI2MzMiLCJBIjoyNTUsIlIiOjAsIkciOjAsIkIiOjB9fSwiSXNWaXNpYmxlIjp0cnVlLCJXaWR0aCI6MC4wLCJIZWlnaHQiOjAuMCwiQm9yZGVyU3R5bGUiOm51bGwsIlBhcmVudFN0eWxlIjpudWxsfSwiUmVjdGFuZ2xlU3R5bGUiOnsiJGlkIjoiMjYzNCIsIk1hcmdpbiI6eyIkaWQiOiIyNjM1IiwiVG9wIjowLjAsIkxlZnQiOjAuMCwiUmlnaHQiOjAuMCwiQm90dG9tIjowLjB9LCJQYWRkaW5nIjp7IiRpZCI6IjI2MzYiLCJUb3AiOjAuMCwiTGVmdCI6MC4wLCJSaWdodCI6MC4wLCJCb3R0b20iOjAuMH0sIkJhY2tncm91bmQiOnsiJGlkIjoiMjYzNyIsIkNvbG9yIjp7IiRpZCI6IjI2MzgiLCJBIjo2MywiUiI6MTY4LCJHIjoxNjgsIkIiOjE2OH19LCJJc1Zpc2libGUiOnRydWUsIldpZHRoIjowLjAsIkhlaWdodCI6MC4wLCJCb3JkZXJTdHlsZSI6eyIkaWQiOiIyNjM5IiwiTGluZUNvbG9yIjp7IiRpZCI6IjI2NDAiLCIkdHlwZSI6Ik5MUkUuQ29tbW9uLkRvbS5Tb2xpZENvbG9yQnJ1c2gsIE5MUkUuQ29tbW9uIiwiQ29sb3IiOnsiJGlkIjoiMjY0MSIsIkEiOjI1NSwiUiI6MjU1LCJHIjoyNTUsIkIiOjI1NX19LCJMaW5lV2VpZ2h0IjowLjAsIkxpbmVUeXBlIjowLCJQYXJlbnRTdHlsZSI6bnVsbH0sIlBhcmVudFN0eWxlIjpudWxsfSwiTWFyZ2luIjp7IiRpZCI6IjI2NDIiLCJUb3AiOjAuMCwiTGVmdCI6MC4wLCJSaWdodCI6MC4wLCJCb3R0b20iOjAuMH0sIlBhZGRpbmciOnsiJGlkIjoiMjY0MyIsIlRvcCI6MC4wLCJMZWZ0IjowLjAsIlJpZ2h0IjowLjAsIkJvdHRvbSI6MC4wfSwiQmFja2dyb3VuZCI6bnVsbCwiSXNWaXNpYmxlIjp0cnVlLCJXaWR0aCI6MC4wLCJIZWlnaHQiOjAuMCwiQm9yZGVyU3R5bGUiOm51bGwsIlBhcmVudFN0eWxlIjpudWxsfSwiQmFja2dyb3VuZFN0eWxlIjp7IiRpZCI6IjI2NDQiLCJNYXJnaW4iOnsiJGlkIjoiMjY0NSIsIlRvcCI6MC4wLCJMZWZ0IjowLjAsIlJpZ2h0IjowLjAsIkJvdHRvbSI6MC4wfSwiUGFkZGluZyI6eyIkaWQiOiIyNjQ2IiwiVG9wIjowLjAsIkxlZnQiOjAuMCwiUmlnaHQiOjAuMCwiQm90dG9tIjowLjB9LCJCYWNrZ3JvdW5kIjp7IiRpZCI6IjI2NDciLCJDb2xvciI6eyIkaWQiOiIyNjQ4IiwiQSI6NTEsIlIiOjIwMCwiRyI6MjAwLCJCIjoyMDB9fSwiSXNWaXNpYmxlIjp0cnVlLCJXaWR0aCI6MC4wLCJIZWlnaHQiOjAuMCwiQm9yZGVyU3R5bGUiOnsiJGlkIjoiMjY0OSIsIkxpbmVDb2xvciI6eyIkaWQiOiIyNjUwIiwiJHR5cGUiOiJOTFJFLkNvbW1vbi5Eb20uU29saWRDb2xvckJydXNoLCBOTFJFLkNvbW1vbiIsIkNvbG9yIjp7IiRpZCI6IjI2NTEiLCJBIjoyNTUsIlIiOjIzNCwiRyI6MjIsIkIiOjMwfX0sIkxpbmVXZWlnaHQiOjAuMCwiTGluZVR5cGUiOjAsIlBhcmVudFN0eWxlIjpudWxsfSwiUGFyZW50U3R5bGUiOm51bGx9LCJNYXJnaW4iOnsiJGlkIjoiMjY1MiIsIlRvcCI6MC4wLCJMZWZ0IjowLjAsIlJpZ2h0IjowLjAsIkJvdHRvbSI6MC4wfSwiUGFkZGluZyI6eyIkaWQiOiIyNjUzIiwiVG9wIjowLjAsIkxlZnQiOjAuMCwiUmlnaHQiOjAuMCwiQm90dG9tIjowLjB9LCJJc1Zpc2libGUiOnRydWUsIldpZHRoIjowLjAsIkhlaWdodCI6MC4wLCJCb3JkZXJTdHlsZSI6eyIkaWQiOiIyNjU0IiwiTGluZUNvbG9yIjpudWxsLCJMaW5lV2VpZ2h0IjowLjAsIkxpbmVUeXBlIjowLCJQYXJlbnRTdHlsZSI6bnVsbH0sIlBhcmVudFN0eWxlIjpudWxsfX1dLCJJZCI6IjRjYjFmYmZkLTRmNjMtNDcxZS1hMWYwLWIzZGU4NGIwN2IwZSIsIkluZGV4IjozMywiSGVhZGVyVGV4dCI6Ikluc3BlY3Rpb24gJiBoYW5kb3ZlciIsIlN0eWxlIjp7IiRpZCI6IjI2NTUiLCJTdHlsZUlkIjoiYjI0ZjgwNDUtZjY5Yi00YTQzLTgyOWYtYTU2NTAzZmRjZDY5IiwiSGVhZGVyU3R5bGUiOnsiJGlkIjoiMjY1NiIsIlRleHRJc1ZlcnRpY2FsIjpmYWxzZSwiVGV4dFN0eWxlIjp7IiRpZCI6IjI2NTciLCJGb250U2V0dGluZ3MiOnsiJGlkIjoiMjY1OCIsIkZvbnRTaXplIjoxMSwiRm9udE5hbWUiOiJDYWxpYnJpIiwiSXNCb2xkIjp0cnVlLCJJc0l0YWxpYyI6ZmFsc2UsIklzVW5kZXJsaW5lZCI6ZmFsc2UsIlBhcmVudFN0eWxlIjpudWxsfSwiQXV0b1NpemUiOjIsIkZvcmVncm91bmQiOnsiJGlkIjoiMjY1OSIsIkNvbG9yIjp7IiRpZCI6IjI2NjA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NjYxIiwiVG9wIjowLjAsIkxlZnQiOjAuMCwiUmlnaHQiOjAuMCwiQm90dG9tIjowLjB9LCJQYWRkaW5nIjp7IiRpZCI6IjI2NjIiLCJUb3AiOjAuMCwiTGVmdCI6MC4wLCJSaWdodCI6MC4wLCJCb3R0b20iOjAuMH0sIkJhY2tncm91bmQiOnsiJGlkIjoiMjY2MyIsIkNvbG9yIjp7IiRpZCI6IjI2NjQiLCJBIjoyNTUsIlIiOjI1NSwiRyI6MjU1LCJCIjoyNTV9fSwiSXNWaXNpYmxlIjp0cnVlLCJXaWR0aCI6MC4wLCJIZWlnaHQiOjAuMCwiQm9yZGVyU3R5bGUiOm51bGwsIlBhcmVudFN0eWxlIjpudWxsfSwiUmVjdGFuZ2xlU3R5bGUiOnsiJGlkIjoiMjY2NSIsIk1hcmdpbiI6eyIkaWQiOiIyNjY2IiwiVG9wIjowLjAsIkxlZnQiOjAuMCwiUmlnaHQiOjAuMCwiQm90dG9tIjowLjB9LCJQYWRkaW5nIjp7IiRpZCI6IjI2NjciLCJUb3AiOjAuMCwiTGVmdCI6MC4wLCJSaWdodCI6MC4wLCJCb3R0b20iOjAuMH0sIkJhY2tncm91bmQiOnsiJGlkIjoiMjY2OCIsIkNvbG9yIjp7IiRpZCI6IjI2NjkiLCJBIjoyNTUsIlIiOjE2OCwiRyI6MTY4LCJCIjoxNjh9fSwiSXNWaXNpYmxlIjp0cnVlLCJXaWR0aCI6MC4wLCJIZWlnaHQiOjAuMCwiQm9yZGVyU3R5bGUiOnsiJGlkIjoiMjY3MCIsIkxpbmVDb2xvciI6eyIkaWQiOiIyNjcxIiwiJHR5cGUiOiJOTFJFLkNvbW1vbi5Eb20uU29saWRDb2xvckJydXNoLCBOTFJFLkNvbW1vbiIsIkNvbG9yIjp7IiRpZCI6IjI2NzIiLCJBIjoyNTUsIlIiOjI1NSwiRyI6MjU1LCJCIjoyNTV9fSwiTGluZVdlaWdodCI6MC4wLCJMaW5lVHlwZSI6MCwiUGFyZW50U3R5bGUiOm51bGx9LCJQYXJlbnRTdHlsZSI6bnVsbH0sIk1hcmdpbiI6eyIkaWQiOiIyNjczIiwiVG9wIjowLjAsIkxlZnQiOjAuMCwiUmlnaHQiOjAuMCwiQm90dG9tIjowLjB9LCJQYWRkaW5nIjp7IiRpZCI6IjI2NzQiLCJUb3AiOjAuMCwiTGVmdCI6MC4wLCJSaWdodCI6MC4wLCJCb3R0b20iOjAuMH0sIkJhY2tncm91bmQiOm51bGwsIklzVmlzaWJsZSI6dHJ1ZSwiV2lkdGgiOjAuMCwiSGVpZ2h0IjowLjAsIkJvcmRlclN0eWxlIjpudWxsLCJQYXJlbnRTdHlsZSI6bnVsbH0sIkJhY2tncm91bmRTdHlsZSI6eyIkaWQiOiIyNjc1IiwiTWFyZ2luIjp7IiRpZCI6IjI2NzYiLCJUb3AiOjAuMCwiTGVmdCI6MC4wLCJSaWdodCI6MC4wLCJCb3R0b20iOjAuMH0sIlBhZGRpbmciOnsiJGlkIjoiMjY3NyIsIlRvcCI6MC4wLCJMZWZ0IjowLjAsIlJpZ2h0IjowLjAsIkJvdHRvbSI6MC4wfSwiQmFja2dyb3VuZCI6eyIkaWQiOiIyNjc4IiwiQ29sb3IiOnsiJGlkIjoiMjY3OSIsIkEiOjUxLCJSIjoyMDAsIkciOjIwMCwiQiI6MjAwfX0sIklzVmlzaWJsZSI6dHJ1ZSwiV2lkdGgiOjAuMCwiSGVpZ2h0IjowLjAsIkJvcmRlclN0eWxlIjp7IiRpZCI6IjI2ODAiLCJMaW5lQ29sb3IiOnsiJGlkIjoiMjY4MSIsIiR0eXBlIjoiTkxSRS5Db21tb24uRG9tLlNvbGlkQ29sb3JCcnVzaCwgTkxSRS5Db21tb24iLCJDb2xvciI6eyIkaWQiOiIyNjgyIiwiQSI6MjU1LCJSIjoyMzQsIkciOjIyLCJCIjozMH19LCJMaW5lV2VpZ2h0IjowLjAsIkxpbmVUeXBlIjowLCJQYXJlbnRTdHlsZSI6bnVsbH0sIlBhcmVudFN0eWxlIjpudWxsfSwiSXNBYm92ZVRpbWViYW5kIjpmYWxzZSwiU3BhY2luZyI6MywiRGVmYXVsdFN3aW1sYW5lVGFza1N0eWxlIjp7IiRpZCI6IjI2ODMiLCIkdHlwZSI6Ik5MUkUuQ29tbW9uLkRvbS5TdHlsZXMuRXhwbGljaXRTZXRhYmxlVGFza1N0eWxlLCBOTFJFLkNvbW1vbiIsIlNoYXBlIjoxLCJTaGFwZVRoaWNrbmVzcyI6MCwiRHVyYXRpb25Gb3JtYXQiOjAsIkluY2x1ZGVOb25Xb3JraW5nRGF5c0luRHVyYXRpb24iOmZhbHNlLCJQZXJjZW50YWdlQ29tcGxldGVTdHlsZSI6eyIkaWQiOiIyNjg0IiwiRm9udFNldHRpbmdzIjp7IiRpZCI6IjI2ODUiLCJGb250U2l6ZSI6MTAsIkZvbnROYW1lIjoiQ2FsaWJyaSIsIklzQm9sZCI6ZmFsc2UsIklzSXRhbGljIjpmYWxzZSwiSXNVbmRlcmxpbmVkIjpmYWxzZSwiUGFyZW50U3R5bGUiOm51bGx9LCJBdXRvU2l6ZSI6MCwiRm9yZWdyb3VuZCI6eyIkaWQiOiIyNjg2IiwiQ29sb3IiOnsiJGlkIjoiMjY4Ny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yNjg4IiwiVG9wIjowLjAsIkxlZnQiOjAuMCwiUmlnaHQiOjAuMCwiQm90dG9tIjowLjB9LCJQYWRkaW5nIjp7IiRpZCI6IjI2ODkiLCJUb3AiOjAuMCwiTGVmdCI6MC4wLCJSaWdodCI6MC4wLCJCb3R0b20iOjAuMH0sIkJhY2tncm91bmQiOnsiJGlkIjoiMjY5MCIsIkNvbG9yIjp7IiRpZCI6IjI2OTEiLCJBIjo4OSwiUiI6MCwiRyI6MCwiQiI6MH19LCJJc1Zpc2libGUiOnRydWUsIldpZHRoIjowLjAsIkhlaWdodCI6MC4wLCJCb3JkZXJTdHlsZSI6eyIkaWQiOiIyNjkyIiwiTGluZUNvbG9yIjpudWxsLCJMaW5lV2VpZ2h0IjowLjAsIkxpbmVUeXBlIjowLCJQYXJlbnRTdHlsZSI6bnVsbH0sIlBhcmVudFN0eWxlIjpudWxsfSwiRHVyYXRpb25TdHlsZSI6eyIkaWQiOiIyNjkzIiwiRm9udFNldHRpbmdzIjp7IiRpZCI6IjI2OTQiLCJGb250U2l6ZSI6MTAsIkZvbnROYW1lIjoiQ2FsaWJyaSIsIklzQm9sZCI6ZmFsc2UsIklzSXRhbGljIjpmYWxzZSwiSXNVbmRlcmxpbmVkIjpmYWxzZSwiUGFyZW50U3R5bGUiOm51bGx9LCJBdXRvU2l6ZSI6MCwiRm9yZWdyb3VuZCI6eyIkaWQiOiIyNjk1IiwiQ29sb3IiOnsiJGlkIjoiMjY5Ni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I2OTciLCJUb3AiOjAuMCwiTGVmdCI6MC4wLCJSaWdodCI6MC4wLCJCb3R0b20iOjAuMH0sIlBhZGRpbmciOnsiJGlkIjoiMjY5OCIsIlRvcCI6MC4wLCJMZWZ0IjowLjAsIlJpZ2h0IjowLjAsIkJvdHRvbSI6MC4wfSwiQmFja2dyb3VuZCI6eyIkaWQiOiIyNjk5IiwiQ29sb3IiOnsiJGlkIjoiMjcwMCIsIkEiOjI1NSwiUiI6MjM3LCJHIjoxMjUsIkIiOjQ5fX0sIklzVmlzaWJsZSI6dHJ1ZSwiV2lkdGgiOjAuMCwiSGVpZ2h0IjowLjAsIkJvcmRlclN0eWxlIjp7IiRpZCI6IjI3MDEiLCJMaW5lQ29sb3IiOm51bGwsIkxpbmVXZWlnaHQiOjAuMCwiTGluZVR5cGUiOjAsIlBhcmVudFN0eWxlIjpudWxsfSwiUGFyZW50U3R5bGUiOm51bGx9LCJIb3Jpem9udGFsQ29ubmVjdG9yU3R5bGUiOnsiJGlkIjoiMjcwMiIsIkxpbmVDb2xvciI6eyIkaWQiOiIyNzAzIiwiJHR5cGUiOiJOTFJFLkNvbW1vbi5Eb20uU29saWRDb2xvckJydXNoLCBOTFJFLkNvbW1vbiIsIkNvbG9yIjp7IiRpZCI6IjI3MDQiLCJBIjoyNTUsIlIiOjAsIkciOjAsIkIiOjB9fSwiTGluZVdlaWdodCI6MC4wLCJMaW5lVHlwZSI6MCwiUGFyZW50U3R5bGUiOm51bGx9LCJWZXJ0aWNhbENvbm5lY3RvclN0eWxlIjp7IiRpZCI6IjI3MDUiLCJMaW5lQ29sb3IiOnsiJGlkIjoiMjcwNiIsIiR0eXBlIjoiTkxSRS5Db21tb24uRG9tLlNvbGlkQ29sb3JCcnVzaCwgTkxSRS5Db21tb24iLCJDb2xvciI6eyIkaWQiOiIyNzA3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jcwOCIsIlNoYXBlU3R5bGUiOnsiJGlkIjoiMjcwOSIsIk1hcmdpbiI6eyIkaWQiOiIyNzEwIiwiVG9wIjowLjAsIkxlZnQiOjAuMCwiUmlnaHQiOjAuMCwiQm90dG9tIjowLjB9LCJQYWRkaW5nIjp7IiRpZCI6IjI3MTEiLCJUb3AiOjAuMCwiTGVmdCI6MC4wLCJSaWdodCI6MC4wLCJCb3R0b20iOjAuMH0sIkJhY2tncm91bmQiOnsiJGlkIjoiMjcxMiIsIkNvbG9yIjp7IiRpZCI6IjI3MTMiLCJBIjoxNTMsIlIiOjAsIkciOjAsIkIiOjB9fSwiSXNWaXNpYmxlIjp0cnVlLCJXaWR0aCI6MC4wLCJIZWlnaHQiOjAuMCwiQm9yZGVyU3R5bGUiOnsiJGlkIjoiMjcxNCIsIkxpbmVDb2xvciI6eyIkaWQiOiIyNzE1IiwiJHR5cGUiOiJOTFJFLkNvbW1vbi5Eb20uU29saWRDb2xvckJydXNoLCBOTFJFLkNvbW1vbiIsIkNvbG9yIjp7IiRpZCI6IjI3MTYiLCJBIjoyNTUsIlIiOjI1NSwiRyI6MCwiQiI6MH19LCJMaW5lV2VpZ2h0IjowLjAsIkxpbmVUeXBlIjowLCJQYXJlbnRTdHlsZSI6bnVsbH0sIlBhcmVudFN0eWxlIjpudWxsfSwiTWFyZ2luIjp7IiRpZCI6IjI3MTciLCJUb3AiOjAuMCwiTGVmdCI6MC4wLCJSaWdodCI6MC4wLCJCb3R0b20iOjAuMH0sIlBhZGRpbmciOnsiJGlkIjoiMjcxOCIsIlRvcCI6MC4wLCJMZWZ0IjowLjAsIlJpZ2h0IjowLjAsIkJvdHRvbSI6MC4wfSwiQmFja2dyb3VuZCI6bnVsbCwiSXNWaXNpYmxlIjp0cnVlLCJXaWR0aCI6MC4wLCJIZWlnaHQiOjAuMCwiQm9yZGVyU3R5bGUiOm51bGwsIlBhcmVudFN0eWxlIjpudWxsfSwiU2hhcGVTdHlsZSI6eyIkaWQiOiIyNzE5IiwiTWFyZ2luIjp7IiRpZCI6IjI3MjAiLCJUb3AiOjAuMCwiTGVmdCI6NC4wLCJSaWdodCI6NC4wLCJCb3R0b20iOjAuMH0sIlBhZGRpbmciOnsiJGlkIjoiMjcyMSIsIlRvcCI6MC4wLCJMZWZ0IjowLjAsIlJpZ2h0IjowLjAsIkJvdHRvbSI6MC4wfSwiQmFja2dyb3VuZCI6eyIkaWQiOiIyNzIyIiwiQ29sb3IiOnsiJGlkIjoiMjcyMyIsIkEiOjI1NSwiUiI6MjUsIkciOjEwNywiQiI6MzZ9fSwiSXNWaXNpYmxlIjp0cnVlLCJXaWR0aCI6MC4wLCJIZWlnaHQiOjEwLjAsIkJvcmRlclN0eWxlIjp7IiRpZCI6IjI3MjQiLCJMaW5lQ29sb3IiOnsiJGlkIjoiMjcyNSIsIiR0eXBlIjoiTkxSRS5Db21tb24uRG9tLlNvbGlkQ29sb3JCcnVzaCwgTkxSRS5Db21tb24iLCJDb2xvciI6eyIkaWQiOiIyNzI2IiwiQSI6MjU1LCJSIjoyMzQsIkciOjIyLCJCIjozMH19LCJMaW5lV2VpZ2h0IjowLjAsIkxpbmVUeXBlIjowLCJQYXJlbnRTdHlsZSI6bnVsbH0sIlBhcmVudFN0eWxlIjpudWxsfSwiVGl0bGVTdHlsZSI6eyIkaWQiOiIyNzI3IiwiRm9udFNldHRpbmdzIjp7IiRpZCI6IjI3MjgiLCJGb250U2l6ZSI6MTEsIkZvbnROYW1lIjoiQ2FsaWJyaSIsIklzQm9sZCI6ZmFsc2UsIklzSXRhbGljIjpmYWxzZSwiSXNVbmRlcmxpbmVkIjpmYWxzZSwiUGFyZW50U3R5bGUiOm51bGx9LCJBdXRvU2l6ZSI6MCwiRm9yZWdyb3VuZCI6eyIkaWQiOiIyNzI5IiwiQ29sb3IiOnsiJGlkIjoiMjczM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yNzMxIiwiVG9wIjowLjAsIkxlZnQiOjAuMCwiUmlnaHQiOjAuMCwiQm90dG9tIjowLjB9LCJQYWRkaW5nIjp7IiRpZCI6IjI3MzIiLCJUb3AiOjAuMCwiTGVmdCI6MC4wLCJSaWdodCI6MC4wLCJCb3R0b20iOjAuMH0sIkJhY2tncm91bmQiOnsiJGlkIjoiMjczMyIsIkNvbG9yIjp7IiRpZCI6IjI3MzQiLCJBIjoyNTUsIlIiOjAsIkciOjAsIkIiOjB9fSwiSXNWaXNpYmxlIjp0cnVlLCJXaWR0aCI6MC4wLCJIZWlnaHQiOjAuMCwiQm9yZGVyU3R5bGUiOnsiJGlkIjoiMjczNSIsIkxpbmVDb2xvciI6bnVsbCwiTGluZVdlaWdodCI6MC4wLCJMaW5lVHlwZSI6MCwiUGFyZW50U3R5bGUiOm51bGx9LCJQYXJlbnRTdHlsZSI6bnVsbH0sIkRhdGVTdHlsZSI6eyIkaWQiOiIyNzM2IiwiRm9udFNldHRpbmdzIjp7IiRpZCI6IjI3MzciLCJGb250U2l6ZSI6MTAsIkZvbnROYW1lIjoiQ2FsaWJyaSIsIklzQm9sZCI6ZmFsc2UsIklzSXRhbGljIjpmYWxzZSwiSXNVbmRlcmxpbmVkIjpmYWxzZSwiUGFyZW50U3R5bGUiOm51bGx9LCJBdXRvU2l6ZSI6MCwiRm9yZWdyb3VuZCI6eyIkaWQiOiIyNzM4IiwiQ29sb3IiOnsiJGlkIjoiMjczOS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yNzQwIiwiVG9wIjowLjAsIkxlZnQiOjAuMCwiUmlnaHQiOjAuMCwiQm90dG9tIjowLjB9LCJQYWRkaW5nIjp7IiRpZCI6IjI3NDEiLCJUb3AiOjAuMCwiTGVmdCI6MC4wLCJSaWdodCI6MC4wLCJCb3R0b20iOjAuMH0sIkJhY2tncm91bmQiOnsiJGlkIjoiMjc0MiIsIkNvbG9yIjp7IiRpZCI6IjI3NDMiLCJBIjoyNTUsIlIiOjE0LCJHIjo0MCwiQiI6NjV9fSwiSXNWaXNpYmxlIjp0cnVlLCJXaWR0aCI6MC4wLCJIZWlnaHQiOjAuMCwiQm9yZGVyU3R5bGUiOnsiJGlkIjoiMjc0NCIsIkxpbmVDb2xvciI6bnVsbCwiTGluZVdlaWdodCI6MC4wLCJMaW5lVHlwZSI6MCwiUGFyZW50U3R5bGUiOm51bGx9LCJQYXJlbnRTdHlsZSI6bnVsbH0sIkRhdGVGb3JtYXQiOnsiJGlkIjoiMjc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zQ2IiwiRm9ybWF0IjowLCJJc1Zpc2libGUiOmZhbHNlLCJMYXN0S25vd25WaXNpYmlsaXR5U3RhdGUiOmZhbHNlfSwiSXNWaXNpYmxlIjp0cnVlLCJQYXJlbnRTdHlsZSI6bnVsbCwiX2V4cGxpY2l0bHlTZXQiOnsiJGlkIjoiMjc0Ny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yNzQ4IiwiU2hhcGUiOjEsIkNvbm5lY3Rvck1hcmdpbiI6eyIkaWQiOiIyNzQ5IiwiVG9wIjowLjAsIkxlZnQiOjIuMCwiUmlnaHQiOjIuMCwiQm90dG9tIjowLjB9LCJDb25uZWN0b3JTdHlsZSI6eyIkaWQiOiIyNzUwIiwiTGluZUNvbG9yIjp7IiRpZCI6IjI3NTEiLCIkdHlwZSI6Ik5MUkUuQ29tbW9uLkRvbS5Tb2xpZENvbG9yQnJ1c2gsIE5MUkUuQ29tbW9uIiwiQ29sb3IiOnsiJGlkIjoiMjc1MiIsIkEiOjEyNywiUiI6MTMsIkciOjUzLCJCIjoxOH19LCJMaW5lV2VpZ2h0IjoxLjAsIkxpbmVUeXBlIjowLCJQYXJlbnRTdHlsZSI6bnVsbH0sIklzQmVsb3dUaW1lYmFuZCI6ZmFsc2UsIlBvc2l0aW9uT25UYXNrIjoxLCJIaWRlRGF0ZSI6ZmFsc2UsIlNoYXBlU2l6ZSI6MCwiU3BhY2luZyI6MC4wLCJQYWRkaW5nIjp7IiRpZCI6IjI3NTMiLCJUb3AiOjUuMCwiTGVmdCI6My4wLCJSaWdodCI6MC4wLCJCb3R0b20iOjIuMH0sIlNoYXBlU3R5bGUiOnsiJGlkIjoiMjc1NCIsIk1hcmdpbiI6eyIkaWQiOiIyNzU1IiwiVG9wIjowLjAsIkxlZnQiOjAuMCwiUmlnaHQiOjAuMCwiQm90dG9tIjowLjB9LCJQYWRkaW5nIjp7IiRpZCI6IjI3NTYiLCJUb3AiOjAuMCwiTGVmdCI6MC4wLCJSaWdodCI6MC4wLCJCb3R0b20iOjAuMH0sIkJhY2tncm91bmQiOnsiJGlkIjoiMjc1NyIsIkNvbG9yIjp7IiRpZCI6IjI3NTgiLCJBIjoyNTUsIlIiOjEzLCJHIjo1MywiQiI6MTh9fSwiSXNWaXNpYmxlIjp0cnVlLCJXaWR0aCI6MTIuMCwiSGVpZ2h0IjoxNC4wLCJCb3JkZXJTdHlsZSI6eyIkaWQiOiIyNzU5IiwiTGluZUNvbG9yIjp7IiRpZCI6IjI3NjAiLCIkdHlwZSI6Ik5MUkUuQ29tbW9uLkRvbS5Tb2xpZENvbG9yQnJ1c2gsIE5MUkUuQ29tbW9uIiwiQ29sb3IiOnsiJGlkIjoiMjc2MSIsIkEiOjI1NSwiUiI6MjU1LCJHIjoyNTUsIkIiOjI1NX19LCJMaW5lV2VpZ2h0IjowLjAsIkxpbmVUeXBlIjowLCJQYXJlbnRTdHlsZSI6bnVsbH0sIlBhcmVudFN0eWxlIjpudWxsfSwiVGl0bGVTdHlsZSI6eyIkaWQiOiIyNzYyIiwiRm9udFNldHRpbmdzIjp7IiRpZCI6IjI3NjMiLCJGb250U2l6ZSI6MTEsIkZvbnROYW1lIjoiQ2FsaWJyaSIsIklzQm9sZCI6ZmFsc2UsIklzSXRhbGljIjpmYWxzZSwiSXNVbmRlcmxpbmVkIjpmYWxzZSwiUGFyZW50U3R5bGUiOm51bGx9LCJBdXRvU2l6ZSI6MCwiRm9yZWdyb3VuZCI6eyIkaWQiOiIyNzY0IiwiQ29sb3IiOnsiJGlkIjoiMjc2NS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yNzY2IiwiVG9wIjowLjAsIkxlZnQiOjAuMCwiUmlnaHQiOjAuMCwiQm90dG9tIjowLjB9LCJQYWRkaW5nIjp7IiRpZCI6IjI3NjciLCJUb3AiOjAuMCwiTGVmdCI6MC4wLCJSaWdodCI6MC4wLCJCb3R0b20iOjAuMH0sIkJhY2tncm91bmQiOnsiJGlkIjoiMjc2OCIsIkNvbG9yIjp7IiRpZCI6IjI3NjkiLCJBIjoyNTUsIlIiOjAsIkciOjAsIkIiOjB9fSwiSXNWaXNpYmxlIjp0cnVlLCJXaWR0aCI6MC4wLCJIZWlnaHQiOjAuMCwiQm9yZGVyU3R5bGUiOnsiJGlkIjoiMjc3MCIsIkxpbmVDb2xvciI6bnVsbCwiTGluZVdlaWdodCI6MC4wLCJMaW5lVHlwZSI6MCwiUGFyZW50U3R5bGUiOm51bGx9LCJQYXJlbnRTdHlsZSI6bnVsbH0sIkRhdGVTdHlsZSI6eyIkaWQiOiIyNzcxIiwiRm9udFNldHRpbmdzIjp7IiRpZCI6IjI3NzIiLCJGb250U2l6ZSI6MTAsIkZvbnROYW1lIjoiQ2FsaWJyaSIsIklzQm9sZCI6ZmFsc2UsIklzSXRhbGljIjpmYWxzZSwiSXNVbmRlcmxpbmVkIjpmYWxzZSwiUGFyZW50U3R5bGUiOm51bGx9LCJBdXRvU2l6ZSI6MCwiRm9yZWdyb3VuZCI6eyIkaWQiOiIyNzczIiwiQ29sb3IiOnsiJGlkIjoiMjc3NC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yNzc1IiwiVG9wIjowLjAsIkxlZnQiOjAuMCwiUmlnaHQiOjAuMCwiQm90dG9tIjowLjB9LCJQYWRkaW5nIjp7IiRpZCI6IjI3NzYiLCJUb3AiOjAuMCwiTGVmdCI6MC4wLCJSaWdodCI6MC4wLCJCb3R0b20iOjAuMH0sIkJhY2tncm91bmQiOnsiJGlkIjoiMjc3NyIsIkNvbG9yIjp7IiRpZCI6IjI3NzgiLCJBIjoyNTUsIlIiOjE0LCJHIjo0MCwiQiI6NjV9fSwiSXNWaXNpYmxlIjp0cnVlLCJXaWR0aCI6MC4wLCJIZWlnaHQiOjAuMCwiQm9yZGVyU3R5bGUiOnsiJGlkIjoiMjc3OSIsIkxpbmVDb2xvciI6bnVsbCwiTGluZVdlaWdodCI6MC4wLCJMaW5lVHlwZSI6MCwiUGFyZW50U3R5bGUiOm51bGx9LCJQYXJlbnRTdHlsZSI6bnVsbH0sIkRhdGVGb3JtYXQiOnsiJGlkIjoiMjc4M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NzgxIiwiRm9ybWF0IjowLCJJc1Zpc2libGUiOmZhbHNlLCJMYXN0S25vd25WaXNpYmlsaXR5U3RhdGUiOmZhbHNlfSwiSXNWaXNpYmxlIjpmYWxzZSwiUGFyZW50U3R5bGUiOm51bGx9LCJEZWZhdWx0U3dpbWxhbmVNaWxlc3RvbmVTdHlsZSI6eyIkaWQiOiIyNzgyIiwiVGl0bGVQb3NpdGlvbiI6IkxlZnQiLCJEYXRlUG9zaXRpb24iOiJSaWdodCIsIlNoYXBlVHlwZSI6MSwiU2hhcGVTaXplIjowLCJTcGFjaW5nIjo1LCJTaGFwZVN0eWxlIjp7IiRpZCI6IjI3ODMiLCJNYXJnaW4iOnsiJGlkIjoiMjc4NCIsIlRvcCI6MC4wLCJMZWZ0IjowLjAsIlJpZ2h0IjowLjAsIkJvdHRvbSI6MC4wfSwiUGFkZGluZyI6eyIkaWQiOiIyNzg1IiwiVG9wIjowLjAsIkxlZnQiOjAuMCwiUmlnaHQiOjAuMCwiQm90dG9tIjowLjB9LCJCYWNrZ3JvdW5kIjp7IiRpZCI6IjI3ODYiLCJDb2xvciI6eyIkaWQiOiIyNzg3IiwiQSI6MjU1LCJSIjoyNSwiRyI6MTA3LCJCIjozNn19LCJJc1Zpc2libGUiOnRydWUsIldpZHRoIjoxMi4wLCJIZWlnaHQiOjE0LjAsIkJvcmRlclN0eWxlIjp7IiRpZCI6IjI3ODgiLCJMaW5lQ29sb3IiOnsiJGlkIjoiMjc4OSIsIiR0eXBlIjoiTkxSRS5Db21tb24uRG9tLlNvbGlkQ29sb3JCcnVzaCwgTkxSRS5Db21tb24iLCJDb2xvciI6eyIkaWQiOiIyNzkwIiwiQSI6MjU1LCJSIjoyMzQsIkciOjIyLCJCIjozMH19LCJMaW5lV2VpZ2h0IjowLjAsIkxpbmVUeXBlIjowLCJQYXJlbnRTdHlsZSI6bnVsbH0sIlBhcmVudFN0eWxlIjpudWxsfSwiVGl0bGVTdHlsZSI6eyIkaWQiOiIyNzkxIiwiRm9udFNldHRpbmdzIjp7IiRpZCI6IjI3OTIiLCJGb250U2l6ZSI6MTEsIkZvbnROYW1lIjoiQ2FsaWJyaSIsIklzQm9sZCI6ZmFsc2UsIklzSXRhbGljIjpmYWxzZSwiSXNVbmRlcmxpbmVkIjpmYWxzZSwiUGFyZW50U3R5bGUiOm51bGx9LCJBdXRvU2l6ZSI6MCwiRm9yZWdyb3VuZCI6eyIkaWQiOiIyNzkzIiwiQ29sb3IiOnsiJGlkIjoiMjc5NC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yNzk1IiwiVG9wIjowLjAsIkxlZnQiOjAuMCwiUmlnaHQiOjAuMCwiQm90dG9tIjowLjB9LCJQYWRkaW5nIjp7IiRpZCI6IjI3OTYiLCJUb3AiOjAuMCwiTGVmdCI6MC4wLCJSaWdodCI6MC4wLCJCb3R0b20iOjAuMH0sIkJhY2tncm91bmQiOnsiJGlkIjoiMjc5NyIsIkNvbG9yIjp7IiRpZCI6IjI3OTgiLCJBIjoyNTUsIlIiOjAsIkciOjAsIkIiOjB9fSwiSXNWaXNpYmxlIjp0cnVlLCJXaWR0aCI6MC4wLCJIZWlnaHQiOjAuMCwiQm9yZGVyU3R5bGUiOnsiJGlkIjoiMjc5OSIsIkxpbmVDb2xvciI6bnVsbCwiTGluZVdlaWdodCI6MC4wLCJMaW5lVHlwZSI6MCwiUGFyZW50U3R5bGUiOm51bGx9LCJQYXJlbnRTdHlsZSI6bnVsbH0sIkRhdGVTdHlsZSI6eyIkaWQiOiIyODAwIiwiRm9udFNldHRpbmdzIjp7IiRpZCI6IjI4MDEiLCJGb250U2l6ZSI6MTAsIkZvbnROYW1lIjoiQ2FsaWJyaSIsIklzQm9sZCI6ZmFsc2UsIklzSXRhbGljIjpmYWxzZSwiSXNVbmRlcmxpbmVkIjpmYWxzZSwiUGFyZW50U3R5bGUiOm51bGx9LCJBdXRvU2l6ZSI6MCwiRm9yZWdyb3VuZCI6eyIkaWQiOiIyODAyIiwiQ29sb3IiOnsiJGlkIjoiMjgwMy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yODA0IiwiVG9wIjowLjAsIkxlZnQiOjAuMCwiUmlnaHQiOjAuMCwiQm90dG9tIjowLjB9LCJQYWRkaW5nIjp7IiRpZCI6IjI4MDUiLCJUb3AiOjAuMCwiTGVmdCI6MC4wLCJSaWdodCI6MC4wLCJCb3R0b20iOjAuMH0sIkJhY2tncm91bmQiOnsiJGlkIjoiMjgwNiIsIkNvbG9yIjp7IiRpZCI6IjI4MDciLCJBIjoyNTUsIlIiOjE0LCJHIjo0MCwiQiI6NjV9fSwiSXNWaXNpYmxlIjp0cnVlLCJXaWR0aCI6MC4wLCJIZWlnaHQiOjAuMCwiQm9yZGVyU3R5bGUiOnsiJGlkIjoiMjgwOCIsIkxpbmVDb2xvciI6bnVsbCwiTGluZVdlaWdodCI6MC4wLCJMaW5lVHlwZSI6MCwiUGFyZW50U3R5bGUiOm51bGx9LCJQYXJlbnRTdHlsZSI6bnVsbH0sIkRhdGVGb3JtYXQiOnsiJGlkIjoiMjgw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ODEwIiwiRm9ybWF0IjowLCJJc1Zpc2libGUiOmZhbHNlLCJMYXN0S25vd25WaXNpYmlsaXR5U3RhdGUiOmZhbHNlfSwiSXNWaXNpYmxlIjp0cnVlLCJQYXJlbnRTdHlsZSI6bnVsbH0sIkRlZmF1bHRTd2ltbGFuZUFjdGl2aXR5U3R5bGUiOnsiJGlkIjoiMjgxMSIsIkhlYWRlclN0eWxlIjp7IiRpZCI6IjI4MTIiLCJUZXh0U3R5bGUiOnsiJGlkIjoiMjgxMyIsIkZvbnRTZXR0aW5ncyI6eyIkaWQiOiIyODE0IiwiRm9udFNpemUiOjExLCJGb250TmFtZSI6IkNhbGlicmkiLCJJc0JvbGQiOmZhbHNlLCJJc0l0YWxpYyI6ZmFsc2UsIklzVW5kZXJsaW5lZCI6ZmFsc2UsIlBhcmVudFN0eWxlIjpudWxsfSwiQXV0b1NpemUiOjIsIkZvcmVncm91bmQiOnsiJGlkIjoiMjgxNSIsIkNvbG9yIjp7IiRpZCI6IjI4MTY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yODE3IiwiVG9wIjowLjAsIkxlZnQiOjAuMCwiUmlnaHQiOjAuMCwiQm90dG9tIjowLjB9LCJQYWRkaW5nIjp7IiRpZCI6IjI4MTgiLCJUb3AiOjAuMCwiTGVmdCI6MC4wLCJSaWdodCI6MC4wLCJCb3R0b20iOjAuMH0sIkJhY2tncm91bmQiOnsiJGlkIjoiMjgxOSIsIkNvbG9yIjp7IiRpZCI6IjI4MjAiLCJBIjoyNTUsIlIiOjAsIkciOjAsIkIiOjB9fSwiSXNWaXNpYmxlIjp0cnVlLCJXaWR0aCI6MC4wLCJIZWlnaHQiOjAuMCwiQm9yZGVyU3R5bGUiOm51bGwsIlBhcmVudFN0eWxlIjpudWxsfSwiUmVjdGFuZ2xlU3R5bGUiOnsiJGlkIjoiMjgyMSIsIk1hcmdpbiI6eyIkaWQiOiIyODIyIiwiVG9wIjowLjAsIkxlZnQiOjAuMCwiUmlnaHQiOjAuMCwiQm90dG9tIjowLjB9LCJQYWRkaW5nIjp7IiRpZCI6IjI4MjMiLCJUb3AiOjAuMCwiTGVmdCI6MC4wLCJSaWdodCI6MC4wLCJCb3R0b20iOjAuMH0sIkJhY2tncm91bmQiOnsiJGlkIjoiMjgyNCIsIkNvbG9yIjp7IiRpZCI6IjI4MjUiLCJBIjo2MywiUiI6MjUsIkciOjEwNywiQiI6MzZ9fSwiSXNWaXNpYmxlIjp0cnVlLCJXaWR0aCI6MC4wLCJIZWlnaHQiOjAuMCwiQm9yZGVyU3R5bGUiOnsiJGlkIjoiMjgyNiIsIkxpbmVDb2xvciI6eyIkaWQiOiIyODI3IiwiJHR5cGUiOiJOTFJFLkNvbW1vbi5Eb20uU29saWRDb2xvckJydXNoLCBOTFJFLkNvbW1vbiIsIkNvbG9yIjp7IiRpZCI6IjI4MjgiLCJBIjoyNTUsIlIiOjI1NSwiRyI6MjU1LCJCIjoyNTV9fSwiTGluZVdlaWdodCI6MC4wLCJMaW5lVHlwZSI6MCwiUGFyZW50U3R5bGUiOm51bGx9LCJQYXJlbnRTdHlsZSI6bnVsbH0sIk1hcmdpbiI6eyIkaWQiOiIyODI5IiwiVG9wIjowLjAsIkxlZnQiOjAuMCwiUmlnaHQiOjAuMCwiQm90dG9tIjowLjB9LCJQYWRkaW5nIjp7IiRpZCI6IjI4MzAiLCJUb3AiOjAuMCwiTGVmdCI6MC4wLCJSaWdodCI6MC4wLCJCb3R0b20iOjAuMH0sIkJhY2tncm91bmQiOm51bGwsIklzVmlzaWJsZSI6dHJ1ZSwiV2lkdGgiOjAuMCwiSGVpZ2h0IjowLjAsIkJvcmRlclN0eWxlIjpudWxsLCJQYXJlbnRTdHlsZSI6bnVsbH0sIkJhY2tncm91bmRTdHlsZSI6eyIkaWQiOiIyODMxIiwiTWFyZ2luIjp7IiRpZCI6IjI4MzIiLCJUb3AiOjAuMCwiTGVmdCI6MC4wLCJSaWdodCI6MC4wLCJCb3R0b20iOjAuMH0sIlBhZGRpbmciOnsiJGlkIjoiMjgzMyIsIlRvcCI6MC4wLCJMZWZ0IjowLjAsIlJpZ2h0IjowLjAsIkJvdHRvbSI6MC4wfSwiQmFja2dyb3VuZCI6eyIkaWQiOiIyODM0IiwiQ29sb3IiOnsiJGlkIjoiMjgzNSIsIkEiOjUxLCJSIjoyMDAsIkciOjIwMCwiQiI6MjAwfX0sIklzVmlzaWJsZSI6dHJ1ZSwiV2lkdGgiOjAuMCwiSGVpZ2h0IjowLjAsIkJvcmRlclN0eWxlIjp7IiRpZCI6IjI4MzYiLCJMaW5lQ29sb3IiOnsiJGlkIjoiMjgzNyIsIiR0eXBlIjoiTkxSRS5Db21tb24uRG9tLlNvbGlkQ29sb3JCcnVzaCwgTkxSRS5Db21tb24iLCJDb2xvciI6eyIkaWQiOiIyODM4IiwiQSI6MjU1LCJSIjoyMzQsIkciOjIyLCJCIjozMH19LCJMaW5lV2VpZ2h0IjowLjAsIkxpbmVUeXBlIjowLCJQYXJlbnRTdHlsZSI6bnVsbH0sIlBhcmVudFN0eWxlIjpudWxsfSwiTWFyZ2luIjp7IiRpZCI6IjI4MzkiLCJUb3AiOjAuMCwiTGVmdCI6MC4wLCJSaWdodCI6MC4wLCJCb3R0b20iOjAuMH0sIlBhZGRpbmciOnsiJGlkIjoiMjg0MCIsIlRvcCI6MC4wLCJMZWZ0IjowLjAsIlJpZ2h0IjowLjAsIkJvdHRvbSI6MC4wfSwiSXNWaXNpYmxlIjp0cnVlLCJXaWR0aCI6MC4wLCJIZWlnaHQiOjAuMCwiQm9yZGVyU3R5bGUiOnsiJGlkIjoiMjg0MSIsIkxpbmVDb2xvciI6bnVsbCwiTGluZVdlaWdodCI6MC4wLCJMaW5lVHlwZSI6MCwiUGFyZW50U3R5bGUiOm51bGx9LCJQYXJlbnRTdHlsZSI6bnVsbH0sIk1hcmdpbiI6eyIkaWQiOiIyODQyIiwiVG9wIjowLjAsIkxlZnQiOjAuMCwiUmlnaHQiOjAuMCwiQm90dG9tIjowLjB9LCJQYWRkaW5nIjp7IiRpZCI6IjI4NDMiLCJUb3AiOjAuMCwiTGVmdCI6MC4wLCJSaWdodCI6MC4wLCJCb3R0b20iOjAuMH0sIklzVmlzaWJsZSI6dHJ1ZSwiV2lkdGgiOjAuMCwiSGVpZ2h0IjowLjAsIkJvcmRlclN0eWxlIjp7IiRpZCI6IjI4NDQiLCJMaW5lQ29sb3IiOm51bGwsIkxpbmVXZWlnaHQiOjAuMCwiTGluZVR5cGUiOjAsIlBhcmVudFN0eWxlIjpudWxsfSwiUGFyZW50U3R5bGUiOm51bGx9fV0sIkhhc0Jhc2VsaW5lcyI6ZmFsc2UsIkN1bHR1cmVJbmZvTmFtZSI6ImVuLVVTIiwiU3R5bGVOYW1lIjpudWxsLCJWZXJzaW9uIjp7IiRpZCI6IjI4NDUiLCJWZXJzaW9uIjoiNS4zLjAiLCJPcmlnaW5hbEFzc2VtYmx5VmVyc2lvbiI6bnVsbCwiRWRpdGlvbiI6bnVsbCwiTGFzdFNhdmVkRWRpdGlvbiI6NCwiSXNQbHVzRWRpdGlvbiI6ZmFsc2UsIklzUHJvRWRpdGlvbiI6ZmFsc2V9LCJFZmZlY3QiOjAsIlN0eWxlIjp7IiRpZCI6IjI4NDYiLCJEZWZhdWx0RGVwZW5kZW5jeVN0eWxlIjp7IiRpZCI6IjI4NDciLCJMaW5lU3R5bGUiOnsiJGlkIjoiMjg0OCIsIkxpbmVDb2xvciI6eyIkaWQiOiIyODQ5IiwiJHR5cGUiOiJOTFJFLkNvbW1vbi5Eb20uU29saWRDb2xvckJydXNoLCBOTFJFLkNvbW1vbiIsIkNvbG9yIjp7IiRpZCI6IjI4NTAiLCJBIjoyNTUsIlIiOjAsIkciOjAsIkIiOjB9fSwiTGluZVdlaWdodCI6MS4wLCJMaW5lVHlwZSI6MCwiUGFyZW50U3R5bGUiOm51bGx9LCJFbmRBcnJvd2hlYWRMaW5lU3R5bGUiOnsiJGlkIjoiMjg1MSIsIktpbmQiOjEsIldpZHRoIjoxLCJMZW5ndGgiOjAsIlBhcmVudFN0eWxlIjpudWxsfSwiQnJpbmdUb0Zyb250IjpmYWxzZSwiRWxib3dSYWRpdXMiOjMuMCwiTWFyZ2luIjp7IiRpZCI6IjI4NTIiLCJUb3AiOjAuMCwiTGVmdCI6MC4wLCJSaWdodCI6MC4wLCJCb3R0b20iOjAuMH0sIlBhZGRpbmciOnsiJGlkIjoiMjg1MyIsIlRvcCI6MC4wLCJMZWZ0IjowLjAsIlJpZ2h0IjowLjAsIkJvdHRvbSI6MC4wfSwiQmFja2dyb3VuZCI6bnVsbCwiSXNWaXNpYmxlIjp0cnVlLCJXaWR0aCI6MC4wLCJIZWlnaHQiOjAuMCwiQm9yZGVyU3R5bGUiOm51bGwsIlBhcmVudFN0eWxlIjpudWxsfSwiQ3JpdGljYWxQYXRoU3R5bGUiOnsiJGlkIjoiMjg1NCIsIkNyaXRpY2FsUGF0aFN0eWxlT3B0aW9ucyI6MzAsIkxpbmVTdHlsZSI6eyIkaWQiOiIyODU1IiwiTGluZUNvbG9yIjp7IiRpZCI6IjI4NTYiLCIkdHlwZSI6Ik5MUkUuQ29tbW9uLkRvbS5Tb2xpZENvbG9yQnJ1c2gsIE5MUkUuQ29tbW9uIiwiQ29sb3IiOnsiJGlkIjoiMjg1NyIsIkEiOjI1NSwiUiI6MjIyLCJHIjo1MCwiQiI6NTB9fSwiTGluZVdlaWdodCI6MS4wLCJMaW5lVHlwZSI6MCwiUGFyZW50U3R5bGUiOm51bGx9LCJUaXRsZUZvcmVncm91bmQiOnsiJGlkIjoiMjg1OCIsIkNvbG9yIjp7IiRpZCI6IjI4NTkiLCJBIjoyNTUsIlIiOjE3NiwiRyI6MTksIkIiOjI1fX0sIlNoYXBlc0JhY2tncm91bmQiOnsiJGlkIjoiMjg2MCIsIkNvbG9yIjp7IiRpZCI6IjI4NjEiLCJBIjoyNTUsIlIiOjI1MywiRyI6MjAzLCJCIjoyMDh9fSwiU2hhcGVzQm9yZGVyU3R5bGUiOnsiJGlkIjoiMjg2MiIsIkxpbmVDb2xvciI6eyIkaWQiOiIyODYzIiwiJHR5cGUiOiJOTFJFLkNvbW1vbi5Eb20uU29saWRDb2xvckJydXNoLCBOTFJFLkNvbW1vbiIsIkNvbG9yIjp7IiRpZCI6IjI4NjQiLCJBIjoyNTUsIlIiOjIzNCwiRyI6MjIsIkIiOjMwfX0sIkxpbmVXZWlnaHQiOjIuMCwiTGluZVR5cGUiOjAsIlBhcmVudFN0eWxlIjpudWxsfSwiTWFyZ2luIjp7IiRpZCI6IjI4NjUiLCJUb3AiOjAuMCwiTGVmdCI6MC4wLCJSaWdodCI6MC4wLCJCb3R0b20iOjAuMH0sIlBhZGRpbmciOnsiJGlkIjoiMjg2NiIsIlRvcCI6MC4wLCJMZWZ0IjowLjAsIlJpZ2h0IjowLjAsIkJvdHRvbSI6MC4wfSwiQmFja2dyb3VuZCI6bnVsbCwiSXNWaXNpYmxlIjpmYWxzZSwiV2lkdGgiOjAuMCwiSGVpZ2h0IjowLjAsIkJvcmRlclN0eWxlIjp7IiRpZCI6IjI4NjciLCJMaW5lQ29sb3IiOm51bGwsIkxpbmVXZWlnaHQiOjAuMCwiTGluZVR5cGUiOjAsIlBhcmVudFN0eWxlIjpudWxsfSwiUGFyZW50U3R5bGUiOm51bGx9LCJQYW5lbHNTcGFjaW5nRGVmaW5pdGlvbiI6eyIkaWQiOiIyODY4IiwiU3BhY2luZ0Fib3ZlVGltZWJhbmQiOjMsIlNwYWNpbmdCZWxvd1RpbWViYW5kIjozLCJTcGFjaW5nQWJvdmVCZXR3ZWVuU3dpbWxhbmVzQW5kVGFza3MiOjUsIlNwYWNpbmdCZWxvd0JldHdlZW5Td2ltbGFuZXNBbmRUYXNrcyI6NX0sIlRpbWViYW5kU3R5bGUiOnsiJGlkIjoiMjg2OSIsIlNjYWxlTWFya2luZyI6MCwiU2hhcGUiOjAsIlNoYXBlU3R5bGUiOnsiJGlkIjoiMjg3MCIsIk1hcmdpbiI6eyIkaWQiOiIyODcxIiwiVG9wIjowLjAsIkxlZnQiOjEwLjAsIlJpZ2h0IjoxMC4wLCJCb3R0b20iOjAuMH0sIlBhZGRpbmciOnsiJGlkIjoiMjg3MiIsIlRvcCI6MC4wLCJMZWZ0IjowLjAsIlJpZ2h0IjowLjAsIkJvdHRvbSI6MC4wfSwiQmFja2dyb3VuZCI6eyIkaWQiOiIyODczIiwiQ29sb3IiOnsiJGlkIjoiMjg3NCIsIkEiOjI1NSwiUiI6MTY4LCJHIjoxNjgsIkIiOjE2OH19LCJJc1Zpc2libGUiOnRydWUsIldpZHRoIjowLjAsIkhlaWdodCI6MTQuMzk5OTk5NjE4NTMwMjczLCJCb3JkZXJTdHlsZSI6eyIkaWQiOiIyODc1IiwiTGluZUNvbG9yIjp7IiRpZCI6IjI4NzYiLCIkdHlwZSI6Ik5MUkUuQ29tbW9uLkRvbS5Tb2xpZENvbG9yQnJ1c2gsIE5MUkUuQ29tbW9uIiwiQ29sb3IiOnsiJGlkIjoiMjg3NyIsIkEiOjI1NSwiUiI6MjU1LCJHIjowLCJCIjowfX0sIkxpbmVXZWlnaHQiOjAuMCwiTGluZVR5cGUiOjAsIlBhcmVudFN0eWxlIjpudWxsfSwiUGFyZW50U3R5bGUiOm51bGx9LCJNaWRkbGVUaWVyU2hhcGVTdHlsZSI6eyIkaWQiOiIyODc4IiwiTWFyZ2luIjp7IiRpZCI6IjI4NzkiLCJUb3AiOjAuMCwiTGVmdCI6MTAuMCwiUmlnaHQiOjEwLjAsIkJvdHRvbSI6MC4wfSwiUGFkZGluZyI6eyIkaWQiOiIyODgwIiwiVG9wIjowLjAsIkxlZnQiOjAuMCwiUmlnaHQiOjAuMCwiQm90dG9tIjowLjB9LCJCYWNrZ3JvdW5kIjp7IiRpZCI6IjI4ODEiLCJDb2xvciI6eyIkaWQiOiIyODgyIiwiQSI6MjU1LCJSIjoxNjgsIkciOjE2OCwiQiI6MTY4fX0sIklzVmlzaWJsZSI6dHJ1ZSwiV2lkdGgiOjAuMCwiSGVpZ2h0IjoxNC4zOTk5OTk2MTg1MzAyNzMsIkJvcmRlclN0eWxlIjp7IiRpZCI6IjI4ODMiLCJMaW5lQ29sb3IiOnsiJHJlZiI6IjI4NzYifSwiTGluZVdlaWdodCI6MC4wLCJMaW5lVHlwZSI6MCwiUGFyZW50U3R5bGUiOm51bGx9LCJQYXJlbnRTdHlsZSI6bnVsbH0sIkJvdHRvbVRpZXJTaGFwZVN0eWxlIjp7IiRpZCI6IjI4ODQiLCJNYXJnaW4iOnsiJGlkIjoiMjg4NSIsIlRvcCI6MC4wLCJMZWZ0IjoxMC4wLCJSaWdodCI6MTAuMCwiQm90dG9tIjowLjB9LCJQYWRkaW5nIjp7IiRpZCI6IjI4ODYiLCJUb3AiOjAuMCwiTGVmdCI6MC4wLCJSaWdodCI6MC4wLCJCb3R0b20iOjAuMH0sIkJhY2tncm91bmQiOnsiJGlkIjoiMjg4NyIsIkNvbG9yIjp7IiRpZCI6IjI4ODgiLCJBIjoyNTUsIlIiOjE0LCJHIjo0MCwiQiI6NjV9fSwiSXNWaXNpYmxlIjp0cnVlLCJXaWR0aCI6MC4wLCJIZWlnaHQiOjE0LjM5OTk5OTYxODUzMDI3MywiQm9yZGVyU3R5bGUiOnsiJGlkIjoiMjg4OSIsIkxpbmVDb2xvciI6eyIkcmVmIjoiMjg3NiJ9LCJMaW5lV2VpZ2h0IjowLjAsIkxpbmVUeXBlIjowLCJQYXJlbnRTdHlsZSI6bnVsbH0sIlBhcmVudFN0eWxlIjpudWxsfSwiUmlnaHRFbmRDYXBzU3R5bGUiOnsiJGlkIjoiMjg5MCIsIkZvbnRTZXR0aW5ncyI6eyIkaWQiOiIyODkxIiwiRm9udFNpemUiOjE4LCJGb250TmFtZSI6IkNhbGlicmkiLCJJc0JvbGQiOnRydWUsIklzSXRhbGljIjpmYWxzZSwiSXNVbmRlcmxpbmVkIjpmYWxzZSwiUGFyZW50U3R5bGUiOm51bGx9LCJBdXRvU2l6ZSI6MCwiRm9yZWdyb3VuZCI6eyIkaWQiOiIyODkyIiwiQ29sb3IiOnsiJGlkIjoiMjg5MyIsIkEiOjI1NSwiUiI6MjU1LCJHIjoyMDQsIkIiOjB9fSwiTWF4V2lkdGgiOjIwMC4wLCJNYXhIZWlnaHQiOiJJbmZpbml0eSIsIlNtYXJ0Rm9yZWdyb3VuZElzQWN0aXZlIjpmYWxzZSwiSG9yaXpvbnRhbEFsaWdubWVudCI6MCwiVmVydGljYWxBbGlnbm1lbnQiOjEsIlNtYXJ0Rm9yZWdyb3VuZCI6bnVsbCwiQmFja2dyb3VuZEZpbGxUeXBlIjowLCJNYXJnaW4iOnsiJGlkIjoiMjg5NCIsIlRvcCI6MC4wLCJMZWZ0IjowLjAsIlJpZ2h0IjoyMC4wLCJCb3R0b20iOjAuMH0sIlBhZGRpbmciOnsiJGlkIjoiMjg5NSIsIlRvcCI6MC4wLCJMZWZ0IjowLjAsIlJpZ2h0IjowLjAsIkJvdHRvbSI6MC4wfSwiQmFja2dyb3VuZCI6eyIkaWQiOiIyODk2IiwiQ29sb3IiOnsiJGlkIjoiMjg5NyIsIkEiOjI1NSwiUiI6MjMzLCJHIjoxMTMsIkIiOjUwfX0sIklzVmlzaWJsZSI6dHJ1ZSwiV2lkdGgiOjAuMCwiSGVpZ2h0IjowLjAsIkJvcmRlclN0eWxlIjp7IiRpZCI6IjI4OTgiLCJMaW5lQ29sb3IiOm51bGwsIkxpbmVXZWlnaHQiOjAuMCwiTGluZVR5cGUiOjAsIlBhcmVudFN0eWxlIjpudWxsfSwiUGFyZW50U3R5bGUiOm51bGx9LCJMZWZ0RW5kQ2Fwc1N0eWxlIjp7IiRpZCI6IjI4OTkiLCJGb250U2V0dGluZ3MiOnsiJGlkIjoiMjkwMCIsIkZvbnRTaXplIjoxOCwiRm9udE5hbWUiOiJDYWxpYnJpIiwiSXNCb2xkIjp0cnVlLCJJc0l0YWxpYyI6ZmFsc2UsIklzVW5kZXJsaW5lZCI6ZmFsc2UsIlBhcmVudFN0eWxlIjpudWxsfSwiQXV0b1NpemUiOjAsIkZvcmVncm91bmQiOnsiJGlkIjoiMjkwMSIsIkNvbG9yIjp7IiRpZCI6IjI5MDIiLCJBIjoyNTUsIlIiOjIzNywiRyI6MTI1LCJCIjo0OX19LCJNYXhXaWR0aCI6MjAwLjAsIk1heEhlaWdodCI6IkluZmluaXR5IiwiU21hcnRGb3JlZ3JvdW5kSXNBY3RpdmUiOmZhbHNlLCJIb3Jpem9udGFsQWxpZ25tZW50IjowLCJWZXJ0aWNhbEFsaWdubWVudCI6MSwiU21hcnRGb3JlZ3JvdW5kIjpudWxsLCJCYWNrZ3JvdW5kRmlsbFR5cGUiOjAsIk1hcmdpbiI6eyIkaWQiOiIyOTAzIiwiVG9wIjowLjAsIkxlZnQiOjEwNi4wMTAwMzg4Njk2Mjc0NywiUmlnaHQiOjAuMCwiQm90dG9tIjowLjB9LCJQYWRkaW5nIjp7IiRpZCI6IjI5MDQiLCJUb3AiOjAuMCwiTGVmdCI6MC4wLCJSaWdodCI6MC4wLCJCb3R0b20iOjAuMH0sIkJhY2tncm91bmQiOnsiJGlkIjoiMjkwNSIsIkNvbG9yIjp7IiRpZCI6IjI5MDYiLCJBIjoyNTUsIlIiOjIzNywiRyI6MTI1LCJCIjo0OX19LCJJc1Zpc2libGUiOmZhbHNlLCJXaWR0aCI6MC4wLCJIZWlnaHQiOjAuMCwiQm9yZGVyU3R5bGUiOnsiJGlkIjoiMjkwNyIsIkxpbmVDb2xvciI6bnVsbCwiTGluZVdlaWdodCI6MC4wLCJMaW5lVHlwZSI6MCwiUGFyZW50U3R5bGUiOm51bGx9LCJQYXJlbnRTdHlsZSI6bnVsbH0sIlRvZGF5VGV4dFN0eWxlIjp7IiRpZCI6IjI5MDgiLCJGb250U2V0dGluZ3MiOnsiJGlkIjoiMjkwOSIsIkZvbnRTaXplIjoxMiwiRm9udE5hbWUiOiJDYWxpYnJpIiwiSXNCb2xkIjpmYWxzZSwiSXNJdGFsaWMiOmZhbHNlLCJJc1VuZGVybGluZWQiOmZhbHNlLCJQYXJlbnRTdHlsZSI6bnVsbH0sIkF1dG9TaXplIjowLCJGb3JlZ3JvdW5kIjp7IiRpZCI6IjI5MTAiLCJDb2xvciI6eyIkaWQiOiIyOTEx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5MTIiLCJUb3AiOjAuMCwiTGVmdCI6MC4wLCJSaWdodCI6MC4wLCJCb3R0b20iOjAuMH0sIlBhZGRpbmciOnsiJGlkIjoiMjkxMyIsIlRvcCI6MC4wLCJMZWZ0IjowLjAsIlJpZ2h0IjowLjAsIkJvdHRvbSI6MC4wfSwiQmFja2dyb3VuZCI6eyIkaWQiOiIyOTE0IiwiQ29sb3IiOnsiJGlkIjoiMjkxNSIsIkEiOjI1NSwiUiI6MCwiRyI6MCwiQiI6MH19LCJJc1Zpc2libGUiOnRydWUsIldpZHRoIjowLjAsIkhlaWdodCI6MC4wLCJCb3JkZXJTdHlsZSI6eyIkaWQiOiIyOTE2IiwiTGluZUNvbG9yIjpudWxsLCJMaW5lV2VpZ2h0IjowLjAsIkxpbmVUeXBlIjowLCJQYXJlbnRTdHlsZSI6bnVsbH0sIlBhcmVudFN0eWxlIjpudWxsfSwiVG9kYXlNYXJrZXJTdHlsZSI6eyIkaWQiOiIyOTE3IiwiTWFyZ2luIjp7IiRpZCI6IjI5MTgiLCJUb3AiOjAuMCwiTGVmdCI6MC4wLCJSaWdodCI6MC4wLCJCb3R0b20iOjAuMH0sIlBhZGRpbmciOnsiJGlkIjoiMjkxOSIsIlRvcCI6MC4wLCJMZWZ0IjowLjAsIlJpZ2h0IjowLjAsIkJvdHRvbSI6MC4wfSwiQmFja2dyb3VuZCI6eyIkaWQiOiIyOTIwIiwiQ29sb3IiOnsiJGlkIjoiMjkyMSIsIkEiOjI1NSwiUiI6MjU1LCJHIjowLCJCIjowfX0sIklzVmlzaWJsZSI6dHJ1ZSwiV2lkdGgiOjAuMCwiSGVpZ2h0IjowLjAsIkJvcmRlclN0eWxlIjpudWxsLCJQYXJlbnRTdHlsZSI6bnVsbH0sIlNjYWxlU3R5bGUiOnsiJGlkIjoiMjkyMiIsIlNoYXBlIjowLCJTaG93U2VnbWVudFNlcGFyYXRvcnMiOnRydWUsIlNlZ21lbnRTZXBhcmF0b3JPcGFjaXR5IjozMCwiSGFzQmVlblZpc2libGVCZWZvcmUiOmZhbHNlLCJGb250U2V0dGluZ3MiOnsiJGlkIjoiMjkyMyIsIkZvbnRTaXplIjoxMiwiRm9udE5hbWUiOiJDYWxpYnJpIiwiSXNCb2xkIjp0cnVlLCJJc0l0YWxpYyI6ZmFsc2UsIklzVW5kZXJsaW5lZCI6ZmFsc2UsIlBhcmVudFN0eWxlIjpudWxsfSwiQXV0b1NpemUiOjAsIkZvcmVncm91bmQiOnsiJGlkIjoiMjkyNCIsIkNvbG9yIjp7IiRpZCI6IjI5MjU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jkyNiIsIlRvcCI6MC4wLCJMZWZ0Ijo0LjAsIlJpZ2h0Ijo0LjAsIkJvdHRvbSI6MC4wfSwiUGFkZGluZyI6eyIkaWQiOiIyOTI3IiwiVG9wIjowLjAsIkxlZnQiOjAuMCwiUmlnaHQiOjAuMCwiQm90dG9tIjowLjB9LCJCYWNrZ3JvdW5kIjp7IiRpZCI6IjI5MjgiLCJDb2xvciI6eyIkaWQiOiIyOTI5IiwiQSI6MjU1LCJSIjoxNCwiRyI6NDAsIkIiOjY1fX0sIklzVmlzaWJsZSI6dHJ1ZSwiV2lkdGgiOjAuMCwiSGVpZ2h0IjowLjAsIkJvcmRlclN0eWxlIjp7IiRpZCI6IjI5MzAiLCJMaW5lQ29sb3IiOm51bGwsIkxpbmVXZWlnaHQiOjAuMCwiTGluZVR5cGUiOjAsIlBhcmVudFN0eWxlIjpudWxsfSwiUGFyZW50U3R5bGUiOm51bGx9LCJTaW5nbGVTY2FsZVNoYXBlU3R5bGUiOnsiJGlkIjoiMjkzMSIsIlNoYXBlIjozLCJIZWlnaHQiOjIwLjB9LCJNaWRkbGVUaWVyU2NhbGVTdHlsZSI6eyIkaWQiOiIyOTMyIiwiU2hhcGUiOjAsIlNob3dTZWdtZW50U2VwYXJhdG9ycyI6dHJ1ZSwiU2VnbWVudFNlcGFyYXRvck9wYWNpdHkiOjMwLCJIYXNCZWVuVmlzaWJsZUJlZm9yZSI6dHJ1ZSwiRm9udFNldHRpbmdzIjp7IiRpZCI6IjI5MzMiLCJGb250U2l6ZSI6MTIsIkZvbnROYW1lIjoiQ2FsaWJyaSIsIklzQm9sZCI6dHJ1ZSwiSXNJdGFsaWMiOmZhbHNlLCJJc1VuZGVybGluZWQiOmZhbHNlLCJQYXJlbnRTdHlsZSI6bnVsbH0sIkF1dG9TaXplIjowLCJGb3JlZ3JvdW5kIjp7IiRyZWYiOiIyOTI0In0sIk1heFdpZHRoIjoyMDAuMCwiTWF4SGVpZ2h0IjoiSW5maW5pdHkiLCJTbWFydEZvcmVncm91bmRJc0FjdGl2ZSI6ZmFsc2UsIkhvcml6b250YWxBbGlnbm1lbnQiOjAsIlZlcnRpY2FsQWxpZ25tZW50IjoxLCJTbWFydEZvcmVncm91bmQiOm51bGwsIkJhY2tncm91bmRGaWxsVHlwZSI6MCwiTWFyZ2luIjp7IiRpZCI6IjI5MzQiLCJUb3AiOjAuMCwiTGVmdCI6NC4wLCJSaWdodCI6NC4wLCJCb3R0b20iOjAuMH0sIlBhZGRpbmciOnsiJGlkIjoiMjkzNSIsIlRvcCI6MC4wLCJMZWZ0IjowLjAsIlJpZ2h0IjowLjAsIkJvdHRvbSI6MC4wfSwiQmFja2dyb3VuZCI6eyIkaWQiOiIyOTM2IiwiQ29sb3IiOnsiJGlkIjoiMjkzNyIsIkEiOjI1NSwiUiI6MTQsIkciOjQwLCJCIjo2NX19LCJJc1Zpc2libGUiOnRydWUsIldpZHRoIjowLjAsIkhlaWdodCI6MC4wLCJCb3JkZXJTdHlsZSI6eyIkaWQiOiIyOTM4IiwiTGluZUNvbG9yIjpudWxsLCJMaW5lV2VpZ2h0IjowLjAsIkxpbmVUeXBlIjowLCJQYXJlbnRTdHlsZSI6bnVsbH0sIlBhcmVudFN0eWxlIjpudWxsfSwiQm90dG9tVGllclNjYWxlU3R5bGUiOnsiJGlkIjoiMjkzOSIsIlNoYXBlIjowLCJTaG93U2VnbWVudFNlcGFyYXRvcnMiOnRydWUsIlNlZ21lbnRTZXBhcmF0b3JPcGFjaXR5IjozMCwiSGFzQmVlblZpc2libGVCZWZvcmUiOmZhbHNlLCJGb250U2V0dGluZ3MiOnsiJGlkIjoiMjk0MCIsIkZvbnRTaXplIjoxMiwiRm9udE5hbWUiOiJDYWxpYnJpIiwiSXNCb2xkIjp0cnVlLCJJc0l0YWxpYyI6ZmFsc2UsIklzVW5kZXJsaW5lZCI6ZmFsc2UsIlBhcmVudFN0eWxlIjpudWxsfSwiQXV0b1NpemUiOjAsIkZvcmVncm91bmQiOnsiJGlkIjoiMjk0MSIsIkNvbG9yIjp7IiRpZCI6IjI5NDIiLCJBIjoyNTUsIlIiOjIzMiwiRyI6MjMyLCJCIjoyMzJ9fSwiTWF4V2lkdGgiOjIwMC4wLCJNYXhIZWlnaHQiOiJJbmZpbml0eSIsIlNtYXJ0Rm9yZWdyb3VuZElzQWN0aXZlIjpmYWxzZSwiSG9yaXpvbnRhbEFsaWdubWVudCI6MCwiVmVydGljYWxBbGlnbm1lbnQiOjEsIlNtYXJ0Rm9yZWdyb3VuZCI6bnVsbCwiQmFja2dyb3VuZEZpbGxUeXBlIjowLCJNYXJnaW4iOnsiJGlkIjoiMjk0MyIsIlRvcCI6MC4wLCJMZWZ0Ijo0LjAsIlJpZ2h0Ijo0LjAsIkJvdHRvbSI6MC4wfSwiUGFkZGluZyI6eyIkaWQiOiIyOTQ0IiwiVG9wIjowLjAsIkxlZnQiOjAuMCwiUmlnaHQiOjAuMCwiQm90dG9tIjowLjB9LCJCYWNrZ3JvdW5kIjp7IiRpZCI6IjI5NDUiLCJDb2xvciI6eyIkaWQiOiIyOTQ2IiwiQSI6MjU1LCJSIjoxNCwiRyI6NDAsIkIiOjY1fX0sIklzVmlzaWJsZSI6ZmFsc2UsIldpZHRoIjowLjAsIkhlaWdodCI6MC4wLCJCb3JkZXJTdHlsZSI6eyIkaWQiOiIyOTQ3IiwiTGluZUNvbG9yIjpudWxsLCJMaW5lV2VpZ2h0IjowLjAsIkxpbmVUeXBlIjowLCJQYXJlbnRTdHlsZSI6bnVsbH0sIlBhcmVudFN0eWxlIjpudWxsfSwiRWxhcHNlZFRpbWVCYWNrZ3JvdW5kIjp7IiRpZCI6IjI5NDgiLCJDb2xvciI6eyIkaWQiOiIyOTQ5IiwiQSI6MTkxLCJSIjoyNTUsIkciOjAsIkIiOjB9fSwiQXBwZW5kWWVhck9uWWVhckNoYW5nZSI6ZmFsc2UsIkVsYXBzZWRUaW1lRm9ybWF0IjoyLCJUb2RheU1hcmtlclBvc2l0aW9uIjozLCJRdWlja1Bvc2l0aW9uIjozLCJBYnNvbHV0ZVBvc2l0aW9uIjo2OS41NTI3OTU0LCJNYXJnaW4iOnsiJGlkIjoiMjk1MCIsIlRvcCI6MC4wLCJMZWZ0IjoxMC4wLCJSaWdodCI6MTAuMCwiQm90dG9tIjowLjB9LCJQYWRkaW5nIjp7IiRpZCI6IjI5NTEiLCJUb3AiOjAuMCwiTGVmdCI6MC4wLCJSaWdodCI6MC4wLCJCb3R0b20iOjAuMH0sIkJhY2tncm91bmQiOnsiJGlkIjoiMjk1MiIsIkNvbG9yIjp7IiRpZCI6IjI5NTMiLCJBIjoyNTUsIlIiOjQ3LCJHIjo1NCwiQiI6MTUzfX0sIklzVmlzaWJsZSI6ZmFsc2UsIldpZHRoIjowLjAsIkhlaWdodCI6MC4wLCJCb3JkZXJTdHlsZSI6bnVsbCwiUGFyZW50U3R5bGUiOm51bGx9LCJEZWZhdWx0TWlsZXN0b25lU3R5bGUiOnsiJGlkIjoiMjk1NCIsIlNoYXBlIjoyLCJDb25uZWN0b3JNYXJnaW4iOnsiJGlkIjoiMjk1NSIsIlRvcCI6MC4wLCJMZWZ0IjoyLjAsIlJpZ2h0IjoyLjAsIkJvdHRvbSI6MC4wfSwiQ29ubmVjdG9yU3R5bGUiOnsiJGlkIjoiMjk1NiIsIkxpbmVDb2xvciI6eyIkaWQiOiIyOTU3IiwiJHR5cGUiOiJOTFJFLkNvbW1vbi5Eb20uU29saWRDb2xvckJydXNoLCBOTFJFLkNvbW1vbiIsIkNvbG9yIjp7IiRpZCI6IjI5NTgiLCJBIjoxMjcsIlIiOjIzMywiRyI6MTEzLCJCIjo1MH19LCJMaW5lV2VpZ2h0IjoxLjAsIkxpbmVUeXBlIjowLCJQYXJlbnRTdHlsZSI6bnVsbH0sIklzQmVsb3dUaW1lYmFuZCI6ZmFsc2UsIlBvc2l0aW9uT25UYXNrIjowLCJIaWRlRGF0ZSI6ZmFsc2UsIlNoYXBlU2l6ZSI6MSwiU3BhY2luZyI6MC4wLCJQYWRkaW5nIjp7IiRpZCI6IjI5NTkiLCJUb3AiOjUuMCwiTGVmdCI6My4wLCJSaWdodCI6MC4wLCJCb3R0b20iOjIuMH0sIlNoYXBlU3R5bGUiOnsiJGlkIjoiMjk2MCIsIk1hcmdpbiI6eyIkaWQiOiIyOTYxIiwiVG9wIjowLjAsIkxlZnQiOjAuMCwiUmlnaHQiOjAuMCwiQm90dG9tIjowLjB9LCJQYWRkaW5nIjp7IiRpZCI6IjI5NjIiLCJUb3AiOjAuMCwiTGVmdCI6MC4wLCJSaWdodCI6MC4wLCJCb3R0b20iOjAuMH0sIkJhY2tncm91bmQiOnsiJGlkIjoiMjk2MyIsIkNvbG9yIjp7IiRpZCI6IjI5NjQiLCJBIjoyNTUsIlIiOjIzMywiRyI6MTEzLCJCIjo1MH19LCJJc1Zpc2libGUiOnRydWUsIldpZHRoIjoxOC4wLCJIZWlnaHQiOjIwLjAsIkJvcmRlclN0eWxlIjp7IiRpZCI6IjI5NjUiLCJMaW5lQ29sb3IiOnsiJGlkIjoiMjk2NiIsIiR0eXBlIjoiTkxSRS5Db21tb24uRG9tLlNvbGlkQ29sb3JCcnVzaCwgTkxSRS5Db21tb24iLCJDb2xvciI6eyIkaWQiOiIyOTY3IiwiQSI6MjU1LCJSIjoyMzQsIkciOjIyLCJCIjozMH19LCJMaW5lV2VpZ2h0IjowLjAsIkxpbmVUeXBlIjowLCJQYXJlbnRTdHlsZSI6bnVsbH0sIlBhcmVudFN0eWxlIjpudWxsfSwiVGl0bGVTdHlsZSI6eyIkaWQiOiIyOTY4IiwiRm9udFNldHRpbmdzIjp7IiRpZCI6IjI5NjkiLCJGb250U2l6ZSI6MTEsIkZvbnROYW1lIjoiQ2FsaWJyaSIsIklzQm9sZCI6dHJ1ZSwiSXNJdGFsaWMiOmZhbHNlLCJJc1VuZGVybGluZWQiOmZhbHNlLCJQYXJlbnRTdHlsZSI6bnVsbH0sIkF1dG9TaXplIjowLCJGb3JlZ3JvdW5kIjp7IiRpZCI6IjI5NzAiLCJDb2xvciI6eyIkaWQiOiIyOTcxIiwiQSI6MjU1LCJSIjowLCJHIjowLCJCIjowfX0sIk1heFdpZHRoIjoyMDAuMCwiTWF4SGVpZ2h0IjoiSW5maW5pdHkiLCJTbWFydEZvcmVncm91bmRJc0FjdGl2ZSI6ZmFsc2UsIkhvcml6b250YWxBbGlnbm1lbnQiOjAsIlZlcnRpY2FsQWxpZ25tZW50IjoxLCJTbWFydEZvcmVncm91bmQiOm51bGwsIkJhY2tncm91bmRGaWxsVHlwZSI6MCwiTWFyZ2luIjp7IiRpZCI6IjI5NzIiLCJUb3AiOjAuMCwiTGVmdCI6MC4wLCJSaWdodCI6MC4wLCJCb3R0b20iOjAuMH0sIlBhZGRpbmciOnsiJGlkIjoiMjk3MyIsIlRvcCI6MC4wLCJMZWZ0IjowLjAsIlJpZ2h0IjowLjAsIkJvdHRvbSI6MC4wfSwiQmFja2dyb3VuZCI6eyIkaWQiOiIyOTc0IiwiQ29sb3IiOnsiJGlkIjoiMjk3NSIsIkEiOjI1NSwiUiI6MCwiRyI6MCwiQiI6MH19LCJJc1Zpc2libGUiOnRydWUsIldpZHRoIjowLjAsIkhlaWdodCI6MC4wLCJCb3JkZXJTdHlsZSI6eyIkaWQiOiIyOTc2IiwiTGluZUNvbG9yIjpudWxsLCJMaW5lV2VpZ2h0IjowLjAsIkxpbmVUeXBlIjowLCJQYXJlbnRTdHlsZSI6bnVsbH0sIlBhcmVudFN0eWxlIjpudWxsfSwiRGF0ZVN0eWxlIjp7IiRpZCI6IjI5NzciLCJGb250U2V0dGluZ3MiOnsiJGlkIjoiMjk3OCIsIkZvbnRTaXplIjoxMCwiRm9udE5hbWUiOiJDYWxpYnJpIiwiSXNCb2xkIjpmYWxzZSwiSXNJdGFsaWMiOmZhbHNlLCJJc1VuZGVybGluZWQiOmZhbHNlLCJQYXJlbnRTdHlsZSI6bnVsbH0sIkF1dG9TaXplIjowLCJGb3JlZ3JvdW5kIjp7IiRpZCI6IjI5NzkiLCJDb2xvciI6eyIkaWQiOiIyOTgwIiwiQSI6MjU1LCJSIjoxNCwiRyI6NDAsIkIiOjY1fX0sIk1heFdpZHRoIjoyMDAuMCwiTWF4SGVpZ2h0IjoiSW5maW5pdHkiLCJTbWFydEZvcmVncm91bmRJc0FjdGl2ZSI6ZmFsc2UsIkhvcml6b250YWxBbGlnbm1lbnQiOjAsIlZlcnRpY2FsQWxpZ25tZW50IjoxLCJTbWFydEZvcmVncm91bmQiOm51bGwsIkJhY2tncm91bmRGaWxsVHlwZSI6MCwiTWFyZ2luIjp7IiRpZCI6IjI5ODEiLCJUb3AiOjAuMCwiTGVmdCI6MC4wLCJSaWdodCI6MC4wLCJCb3R0b20iOjAuMH0sIlBhZGRpbmciOnsiJGlkIjoiMjk4MiIsIlRvcCI6MC4wLCJMZWZ0IjowLjAsIlJpZ2h0IjowLjAsIkJvdHRvbSI6MC4wfSwiQmFja2dyb3VuZCI6eyIkaWQiOiIyOTgzIiwiQ29sb3IiOnsiJGlkIjoiMjk4NCIsIkEiOjI1NSwiUiI6MTQsIkciOjQwLCJCIjo2NX19LCJJc1Zpc2libGUiOnRydWUsIldpZHRoIjowLjAsIkhlaWdodCI6MC4wLCJCb3JkZXJTdHlsZSI6eyIkaWQiOiIyOTg1IiwiTGluZUNvbG9yIjpudWxsLCJMaW5lV2VpZ2h0IjowLjAsIkxpbmVUeXBlIjowLCJQYXJlbnRTdHlsZSI6bnVsbH0sIlBhcmVudFN0eWxlIjpudWxsfSwiRGF0ZUZvcm1hdCI6eyIkaWQiOiIyOTg2IiwiRm9ybWF0U3RyaW5nIjoiTU1NIGQsIHl5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ODciLCJGb3JtYXQiOjAsIklzVmlzaWJsZSI6ZmFsc2UsIkxhc3RLbm93blZpc2liaWxpdHlTdGF0ZSI6ZmFsc2V9LCJJc1Zpc2libGUiOnRydWUsIlBhcmVudFN0eWxlIjpudWxsfSwiRGVmYXVsdE1vdFN0eWxlIjp7IiRpZCI6IjI5ODgiLCJTaGFwZSI6MiwiQ29ubmVjdG9yTWFyZ2luIjp7IiRpZCI6IjI5ODkiLCJUb3AiOjAuMCwiTGVmdCI6Mi4wLCJSaWdodCI6Mi4wLCJCb3R0b20iOjAuMH0sIkNvbm5lY3RvclN0eWxlIjp7IiRpZCI6IjI5OTAiLCJMaW5lQ29sb3IiOnsiJGlkIjoiMjk5MSIsIiR0eXBlIjoiTkxSRS5Db21tb24uRG9tLlNvbGlkQ29sb3JCcnVzaCwgTkxSRS5Db21tb24iLCJDb2xvciI6eyIkaWQiOiIyOTkyIiwiQSI6MTI3LCJSIjoyMzMsIkciOjExMywiQiI6NTB9fSwiTGluZVdlaWdodCI6MS4wLCJMaW5lVHlwZSI6MCwiUGFyZW50U3R5bGUiOm51bGx9LCJJc0JlbG93VGltZWJhbmQiOmZhbHNlLCJQb3NpdGlvbk9uVGFzayI6MSwiSGlkZURhdGUiOmZhbHNlLCJTaGFwZVNpemUiOjEsIlNwYWNpbmciOjAuMCwiUGFkZGluZyI6eyIkaWQiOiIyOTkzIiwiVG9wIjo1LjAsIkxlZnQiOjMuMCwiUmlnaHQiOjAuMCwiQm90dG9tIjoyLjB9LCJTaGFwZVN0eWxlIjp7IiRpZCI6IjI5OTQiLCJNYXJnaW4iOnsiJGlkIjoiMjk5NSIsIlRvcCI6MC4wLCJMZWZ0IjowLjAsIlJpZ2h0IjowLjAsIkJvdHRvbSI6MC4wfSwiUGFkZGluZyI6eyIkaWQiOiIyOTk2IiwiVG9wIjowLjAsIkxlZnQiOjAuMCwiUmlnaHQiOjAuMCwiQm90dG9tIjowLjB9LCJCYWNrZ3JvdW5kIjp7IiRpZCI6IjI5OTciLCJDb2xvciI6eyIkaWQiOiIyOTk4IiwiQSI6MjU1LCJSIjoyMzMsIkciOjExMywiQiI6NTB9fSwiSXNWaXNpYmxlIjp0cnVlLCJXaWR0aCI6MTMuMCwiSGVpZ2h0IjoxMy4wLCJCb3JkZXJTdHlsZSI6eyIkaWQiOiIyOTk5IiwiTGluZUNvbG9yIjp7IiRpZCI6IjMwMDAiLCIkdHlwZSI6Ik5MUkUuQ29tbW9uLkRvbS5Tb2xpZENvbG9yQnJ1c2gsIE5MUkUuQ29tbW9uIiwiQ29sb3IiOnsiJGlkIjoiMzAwMSIsIkEiOjI1NSwiUiI6MjM0LCJHIjoyMiwiQiI6MzB9fSwiTGluZVdlaWdodCI6MC4wLCJMaW5lVHlwZSI6MCwiUGFyZW50U3R5bGUiOm51bGx9LCJQYXJlbnRTdHlsZSI6bnVsbH0sIlRpdGxlU3R5bGUiOnsiJGlkIjoiMzAwMiIsIkZvbnRTZXR0aW5ncyI6eyIkaWQiOiIzMDAzIiwiRm9udFNpemUiOjExLCJGb250TmFtZSI6IkNhbGlicmkiLCJJc0JvbGQiOnRydWUsIklzSXRhbGljIjpmYWxzZSwiSXNVbmRlcmxpbmVkIjpmYWxzZSwiUGFyZW50U3R5bGUiOm51bGx9LCJBdXRvU2l6ZSI6MCwiRm9yZWdyb3VuZCI6eyIkaWQiOiIzMDA0IiwiQ29sb3IiOnsiJGlkIjoiMzAwNS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MDA2IiwiVG9wIjowLjAsIkxlZnQiOjAuMCwiUmlnaHQiOjAuMCwiQm90dG9tIjowLjB9LCJQYWRkaW5nIjp7IiRpZCI6IjMwMDciLCJUb3AiOjAuMCwiTGVmdCI6MC4wLCJSaWdodCI6MC4wLCJCb3R0b20iOjAuMH0sIkJhY2tncm91bmQiOnsiJGlkIjoiMzAwOCIsIkNvbG9yIjp7IiRpZCI6IjMwMDkiLCJBIjoyNTUsIlIiOjAsIkciOjAsIkIiOjB9fSwiSXNWaXNpYmxlIjp0cnVlLCJXaWR0aCI6MC4wLCJIZWlnaHQiOjAuMCwiQm9yZGVyU3R5bGUiOnsiJGlkIjoiMzAxMCIsIkxpbmVDb2xvciI6bnVsbCwiTGluZVdlaWdodCI6MC4wLCJMaW5lVHlwZSI6MCwiUGFyZW50U3R5bGUiOm51bGx9LCJQYXJlbnRTdHlsZSI6bnVsbH0sIkRhdGVTdHlsZSI6eyIkaWQiOiIzMDExIiwiRm9udFNldHRpbmdzIjp7IiRpZCI6IjMwMTIiLCJGb250U2l6ZSI6MTAsIkZvbnROYW1lIjoiQ2FsaWJyaSIsIklzQm9sZCI6ZmFsc2UsIklzSXRhbGljIjpmYWxzZSwiSXNVbmRlcmxpbmVkIjpmYWxzZSwiUGFyZW50U3R5bGUiOm51bGx9LCJBdXRvU2l6ZSI6MCwiRm9yZWdyb3VuZCI6eyIkaWQiOiIzMDEzIiwiQ29sb3IiOnsiJGlkIjoiMzAxN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zMDE1IiwiVG9wIjowLjAsIkxlZnQiOjAuMCwiUmlnaHQiOjAuMCwiQm90dG9tIjowLjB9LCJQYWRkaW5nIjp7IiRpZCI6IjMwMTYiLCJUb3AiOjAuMCwiTGVmdCI6MC4wLCJSaWdodCI6MC4wLCJCb3R0b20iOjAuMH0sIkJhY2tncm91bmQiOnsiJGlkIjoiMzAxNyIsIkNvbG9yIjp7IiRpZCI6IjMwMTgiLCJBIjoyNTUsIlIiOjE0LCJHIjo0MCwiQiI6NjV9fSwiSXNWaXNpYmxlIjp0cnVlLCJXaWR0aCI6MC4wLCJIZWlnaHQiOjAuMCwiQm9yZGVyU3R5bGUiOnsiJGlkIjoiMzAxOSIsIkxpbmVDb2xvciI6bnVsbCwiTGluZVdlaWdodCI6MC4wLCJMaW5lVHlwZSI6MCwiUGFyZW50U3R5bGUiOm51bGx9LCJQYXJlbnRTdHlsZSI6bnVsbH0sIkRhdGVGb3JtYXQiOnsiJGlkIjoiMzAyMC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IxIiwiRm9ybWF0IjowLCJJc1Zpc2libGUiOmZhbHNlLCJMYXN0S25vd25WaXNpYmlsaXR5U3RhdGUiOmZhbHNlfSwiSXNWaXNpYmxlIjp0cnVlLCJQYXJlbnRTdHlsZSI6bnVsbH0sIkRlZmF1bHRUYXNrU3R5bGUiOnsiJGlkIjoiMzAyMiIsIlNoYXBlIjozLCJTaGFwZVRoaWNrbmVzcyI6MCwiRHVyYXRpb25Gb3JtYXQiOjAsIkluY2x1ZGVOb25Xb3JraW5nRGF5c0luRHVyYXRpb24iOmZhbHNlLCJQZXJjZW50YWdlQ29tcGxldGVTdHlsZSI6eyIkaWQiOiIzMDIzIiwiRm9udFNldHRpbmdzIjp7IiRpZCI6IjMwMjQiLCJGb250U2l6ZSI6MTAsIkZvbnROYW1lIjoiQ2FsaWJyaSIsIklzQm9sZCI6ZmFsc2UsIklzSXRhbGljIjpmYWxzZSwiSXNVbmRlcmxpbmVkIjpmYWxzZSwiUGFyZW50U3R5bGUiOm51bGx9LCJBdXRvU2l6ZSI6MCwiRm9yZWdyb3VuZCI6eyIkaWQiOiIzMDI1IiwiQ29sb3IiOnsiJGlkIjoiMzAyNi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zMDI3IiwiVG9wIjowLjAsIkxlZnQiOjAuMCwiUmlnaHQiOjAuMCwiQm90dG9tIjowLjB9LCJQYWRkaW5nIjp7IiRpZCI6IjMwMjgiLCJUb3AiOjAuMCwiTGVmdCI6MC4wLCJSaWdodCI6MC4wLCJCb3R0b20iOjAuMH0sIkJhY2tncm91bmQiOnsiJGlkIjoiMzAyOSIsIkNvbG9yIjp7IiRpZCI6IjMwMzAiLCJBIjo4OSwiUiI6MCwiRyI6MCwiQiI6MH19LCJJc1Zpc2libGUiOnRydWUsIldpZHRoIjowLjAsIkhlaWdodCI6MC4wLCJCb3JkZXJTdHlsZSI6eyIkaWQiOiIzMDMxIiwiTGluZUNvbG9yIjpudWxsLCJMaW5lV2VpZ2h0IjowLjAsIkxpbmVUeXBlIjowLCJQYXJlbnRTdHlsZSI6bnVsbH0sIlBhcmVudFN0eWxlIjpudWxsfSwiRHVyYXRpb25TdHlsZSI6eyIkaWQiOiIzMDMyIiwiRm9udFNldHRpbmdzIjp7IiRpZCI6IjMwMzMiLCJGb250U2l6ZSI6MTAsIkZvbnROYW1lIjoiQ2FsaWJyaSIsIklzQm9sZCI6ZmFsc2UsIklzSXRhbGljIjpmYWxzZSwiSXNVbmRlcmxpbmVkIjpmYWxzZSwiUGFyZW50U3R5bGUiOm51bGx9LCJBdXRvU2l6ZSI6MCwiRm9yZWdyb3VuZCI6eyIkaWQiOiIzMDM0IiwiQ29sb3IiOnsiJGlkIjoiMzAzNS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MwMzYiLCJUb3AiOjAuMCwiTGVmdCI6MC4wLCJSaWdodCI6MC4wLCJCb3R0b20iOjAuMH0sIlBhZGRpbmciOnsiJGlkIjoiMzAzNyIsIlRvcCI6MC4wLCJMZWZ0IjowLjAsIlJpZ2h0IjowLjAsIkJvdHRvbSI6MC4wfSwiQmFja2dyb3VuZCI6eyIkaWQiOiIzMDM4IiwiQ29sb3IiOnsiJGlkIjoiMzAzOSIsIkEiOjI1NSwiUiI6MjM3LCJHIjoxMjUsIkIiOjQ5fX0sIklzVmlzaWJsZSI6dHJ1ZSwiV2lkdGgiOjAuMCwiSGVpZ2h0IjowLjAsIkJvcmRlclN0eWxlIjp7IiRpZCI6IjMwNDAiLCJMaW5lQ29sb3IiOm51bGwsIkxpbmVXZWlnaHQiOjAuMCwiTGluZVR5cGUiOjAsIlBhcmVudFN0eWxlIjpudWxsfSwiUGFyZW50U3R5bGUiOm51bGx9LCJIb3Jpem9udGFsQ29ubmVjdG9yU3R5bGUiOnsiJGlkIjoiMzA0MSIsIkxpbmVDb2xvciI6eyIkaWQiOiIzMDQyIiwiJHR5cGUiOiJOTFJFLkNvbW1vbi5Eb20uU29saWRDb2xvckJydXNoLCBOTFJFLkNvbW1vbiIsIkNvbG9yIjp7IiRpZCI6IjMwNDMiLCJBIjo1MSwiUiI6MjEsIkciOjk2LCJCIjoxMzB9fSwiTGluZVdlaWdodCI6MS4wLCJMaW5lVHlwZSI6MCwiUGFyZW50U3R5bGUiOm51bGx9LCJWZXJ0aWNhbENvbm5lY3RvclN0eWxlIjp7IiRpZCI6IjMwNDQiLCJMaW5lQ29sb3IiOnsiJGlkIjoiMzA0NSIsIiR0eXBlIjoiTkxSRS5Db21tb24uRG9tLlNvbGlkQ29sb3JCcnVzaCwgTkxSRS5Db21tb24iLCJDb2xvciI6eyIkaWQiOiIzMDQ2IiwiQSI6NTEsIlIiOjIxLCJHIjo5NiwiQiI6MTMwfX0sIkxpbmVXZWlnaHQiOjAuMCwiTGluZVR5cGUiOjAsIlBhcmVudFN0eWxlIjpudWxsfSwiTWFyZ2luIjpudWxsLCJTdGFydERhdGVQb3NpdGlvbiI6NCwiRW5kRGF0ZVBvc2l0aW9uIjo0LCJEYXRlSXNWaXNpYmxlIjp0cnVlLCJUaXRsZVBvc2l0aW9uIjozLCJEdXJhdGlvblBvc2l0aW9uIjo2LCJQZXJjZW50YWdlQ29tcGxldGVkUG9zaXRpb24iOjIsIlNwYWNpbmciOjMsIklzQmVsb3dUaW1lYmFuZCI6ZmFsc2UsIlBlcmNlbnRhZ2VDb21wbGV0ZVNoYXBlT3BhY2l0eSI6MzUsIkJhc2VsaW5lU3R5bGUiOnsiJGlkIjoiMzA0NyIsIlNoYXBlU3R5bGUiOnsiJGlkIjoiMzA0OCIsIk1hcmdpbiI6eyIkaWQiOiIzMDQ5IiwiVG9wIjowLjAsIkxlZnQiOjAuMCwiUmlnaHQiOjAuMCwiQm90dG9tIjowLjB9LCJQYWRkaW5nIjp7IiRpZCI6IjMwNTAiLCJUb3AiOjAuMCwiTGVmdCI6MC4wLCJSaWdodCI6MC4wLCJCb3R0b20iOjAuMH0sIkJhY2tncm91bmQiOnsiJGlkIjoiMzA1MSIsIkNvbG9yIjp7IiRpZCI6IjMwNTIiLCJBIjoxNTMsIlIiOjAsIkciOjAsIkIiOjB9fSwiSXNWaXNpYmxlIjp0cnVlLCJXaWR0aCI6MC4wLCJIZWlnaHQiOjAuMCwiQm9yZGVyU3R5bGUiOnsiJGlkIjoiMzA1MyIsIkxpbmVDb2xvciI6eyIkaWQiOiIzMDU0IiwiJHR5cGUiOiJOTFJFLkNvbW1vbi5Eb20uU29saWRDb2xvckJydXNoLCBOTFJFLkNvbW1vbiIsIkNvbG9yIjp7IiRpZCI6IjMwNTUiLCJBIjoyNTUsIlIiOjI1NSwiRyI6MCwiQiI6MH19LCJMaW5lV2VpZ2h0IjowLjAsIkxpbmVUeXBlIjowLCJQYXJlbnRTdHlsZSI6bnVsbH0sIlBhcmVudFN0eWxlIjpudWxsfSwiTWFyZ2luIjp7IiRpZCI6IjMwNTYiLCJUb3AiOjAuMCwiTGVmdCI6MC4wLCJSaWdodCI6MC4wLCJCb3R0b20iOjAuMH0sIlBhZGRpbmciOnsiJGlkIjoiMzA1NyIsIlRvcCI6MC4wLCJMZWZ0IjowLjAsIlJpZ2h0IjowLjAsIkJvdHRvbSI6MC4wfSwiQmFja2dyb3VuZCI6bnVsbCwiSXNWaXNpYmxlIjp0cnVlLCJXaWR0aCI6MC4wLCJIZWlnaHQiOjAuMCwiQm9yZGVyU3R5bGUiOm51bGwsIlBhcmVudFN0eWxlIjpudWxsfSwiU2hhcGVTdHlsZSI6eyIkaWQiOiIzMDU4IiwiTWFyZ2luIjp7IiRpZCI6IjMwNTkiLCJUb3AiOjAuMCwiTGVmdCI6NC4wLCJSaWdodCI6NC4wLCJCb3R0b20iOjAuMH0sIlBhZGRpbmciOnsiJGlkIjoiMzA2MCIsIlRvcCI6MC4wLCJMZWZ0IjowLjAsIlJpZ2h0IjowLjAsIkJvdHRvbSI6MC4wfSwiQmFja2dyb3VuZCI6eyIkaWQiOiIzMDYxIiwiQ29sb3IiOnsiJGlkIjoiMzA2MiIsIkEiOjI1NSwiUiI6MjEsIkciOjk2LCJCIjoxMzB9fSwiSXNWaXNpYmxlIjp0cnVlLCJXaWR0aCI6MC4wLCJIZWlnaHQiOjEwLjAsIkJvcmRlclN0eWxlIjp7IiRpZCI6IjMwNjMiLCJMaW5lQ29sb3IiOnsiJGlkIjoiMzA2NCIsIiR0eXBlIjoiTkxSRS5Db21tb24uRG9tLlNvbGlkQ29sb3JCcnVzaCwgTkxSRS5Db21tb24iLCJDb2xvciI6eyIkaWQiOiIzMDY1IiwiQSI6MjU1LCJSIjoyMzQsIkciOjIyLCJCIjozMH19LCJMaW5lV2VpZ2h0IjowLjAsIkxpbmVUeXBlIjowLCJQYXJlbnRTdHlsZSI6bnVsbH0sIlBhcmVudFN0eWxlIjpudWxsfSwiVGl0bGVTdHlsZSI6eyIkaWQiOiIzMDY2IiwiRm9udFNldHRpbmdzIjp7IiRpZCI6IjMwNjciLCJGb250U2l6ZSI6MTEsIkZvbnROYW1lIjoiQ2FsaWJyaSIsIklzQm9sZCI6ZmFsc2UsIklzSXRhbGljIjpmYWxzZSwiSXNVbmRlcmxpbmVkIjpmYWxzZSwiUGFyZW50U3R5bGUiOm51bGx9LCJBdXRvU2l6ZSI6MCwiRm9yZWdyb3VuZCI6eyIkaWQiOiIzMDY4IiwiQ29sb3IiOnsiJGlkIjoiMzA2OS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zMDcwIiwiVG9wIjowLjAsIkxlZnQiOjAuMCwiUmlnaHQiOjAuMCwiQm90dG9tIjowLjB9LCJQYWRkaW5nIjp7IiRpZCI6IjMwNzEiLCJUb3AiOjAuMCwiTGVmdCI6MC4wLCJSaWdodCI6MC4wLCJCb3R0b20iOjAuMH0sIkJhY2tncm91bmQiOnsiJGlkIjoiMzA3MiIsIkNvbG9yIjp7IiRpZCI6IjMwNzMiLCJBIjoyNTUsIlIiOjAsIkciOjAsIkIiOjB9fSwiSXNWaXNpYmxlIjp0cnVlLCJXaWR0aCI6MC4wLCJIZWlnaHQiOjAuMCwiQm9yZGVyU3R5bGUiOnsiJGlkIjoiMzA3NCIsIkxpbmVDb2xvciI6bnVsbCwiTGluZVdlaWdodCI6MC4wLCJMaW5lVHlwZSI6MCwiUGFyZW50U3R5bGUiOm51bGx9LCJQYXJlbnRTdHlsZSI6bnVsbH0sIkRhdGVTdHlsZSI6eyIkaWQiOiIzMDc1IiwiRm9udFNldHRpbmdzIjp7IiRpZCI6IjMwNzYiLCJGb250U2l6ZSI6MTAsIkZvbnROYW1lIjoiQ2FsaWJyaSIsIklzQm9sZCI6ZmFsc2UsIklzSXRhbGljIjpmYWxzZSwiSXNVbmRlcmxpbmVkIjpmYWxzZSwiUGFyZW50U3R5bGUiOm51bGx9LCJBdXRvU2l6ZSI6MCwiRm9yZWdyb3VuZCI6eyIkaWQiOiIzMDc3IiwiQ29sb3IiOnsiJGlkIjoiMzA3OC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zMDc5IiwiVG9wIjowLjAsIkxlZnQiOjAuMCwiUmlnaHQiOjAuMCwiQm90dG9tIjowLjB9LCJQYWRkaW5nIjp7IiRpZCI6IjMwODAiLCJUb3AiOjAuMCwiTGVmdCI6MC4wLCJSaWdodCI6MC4wLCJCb3R0b20iOjAuMH0sIkJhY2tncm91bmQiOnsiJGlkIjoiMzA4MSIsIkNvbG9yIjp7IiRpZCI6IjMwODIiLCJBIjoyNTUsIlIiOjE0LCJHIjo0MCwiQiI6NjV9fSwiSXNWaXNpYmxlIjp0cnVlLCJXaWR0aCI6MC4wLCJIZWlnaHQiOjAuMCwiQm9yZGVyU3R5bGUiOnsiJGlkIjoiMzA4MyIsIkxpbmVDb2xvciI6bnVsbCwiTGluZVdlaWdodCI6MC4wLCJMaW5lVHlwZSI6MCwiUGFyZW50U3R5bGUiOm51bGx9LCJQYXJlbnRTdHlsZSI6bnVsbH0sIkRhdGVGb3JtYXQiOnsiJGlkIjoiMzA4N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Dg1IiwiRm9ybWF0IjowLCJJc1Zpc2libGUiOmZhbHNlLCJMYXN0S25vd25WaXNpYmlsaXR5U3RhdGUiOmZhbHNlfSwiSXNWaXNpYmxlIjp0cnVlLCJQYXJlbnRTdHlsZSI6bnVsbCwiX2V4cGxpY2l0bHlTZXQiOnsiJGlkIjoiMzA4N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aWxlc3RvbmVTdHlsZSI6bnVsbCwiR3JpZGxpbmVQYW5lbFN0eWxlIjp7IiRpZCI6IjMwODciLCJHcmlkbGluZVN0eWxlIjp7IiRpZCI6IjMwODgiLCJMaW5lQ29sb3IiOnsiJGlkIjoiMzA4OSIsIiR0eXBlIjoiTkxSRS5Db21tb24uRG9tLlNvbGlkQ29sb3JCcnVzaCwgTkxSRS5Db21tb24iLCJDb2xvciI6eyIkaWQiOiIzMDkwIiwiQSI6MzgsIlIiOjkxLCJHIjoxNTUsIkIiOjIxM319LCJMaW5lV2VpZ2h0IjoxLjAsIkxpbmVUeXBlIjowLCJQYXJlbnRTdHlsZSI6bnVsbH0sIk1hcmdpbiI6eyIkaWQiOiIzMDkxIiwiVG9wIjowLjAsIkxlZnQiOjAuMCwiUmlnaHQiOjAuMCwiQm90dG9tIjowLjB9LCJQYWRkaW5nIjp7IiRpZCI6IjMwOTIiLCJUb3AiOjAuMCwiTGVmdCI6MC4wLCJSaWdodCI6MC4wLCJCb3R0b20iOjAuMH0sIkJhY2tncm91bmQiOm51bGwsIklzVmlzaWJsZSI6dHJ1ZSwiV2lkdGgiOjAuMCwiSGVpZ2h0IjowLjAsIkJvcmRlclN0eWxlIjp7IiRpZCI6IjMwOTMiLCJMaW5lQ29sb3IiOm51bGwsIkxpbmVXZWlnaHQiOjAuMCwiTGluZVR5cGUiOjAsIlBhcmVudFN0eWxlIjpudWxsfSwiUGFyZW50U3R5bGUiOm51bGx9LCJBY3Rpdml0eUxpbmVQYW5lbFN0eWxlIjp7IiRpZCI6IjMwOTQiLCJBY3Rpdml0eUxpbmVTdHlsZSI6eyIkaWQiOiIzMDk1IiwiTGluZUNvbG9yIjp7IiRpZCI6IjMwOTYiLCIkdHlwZSI6Ik5MUkUuQ29tbW9uLkRvbS5Tb2xpZENvbG9yQnJ1c2gsIE5MUkUuQ29tbW9uIiwiQ29sb3IiOnsiJGlkIjoiMzA5NyIsIkEiOjM4LCJSIjo2OCwiRyI6MTE0LCJCIjoxOTZ9fSwiTGluZVdlaWdodCI6MS4wLCJMaW5lVHlwZSI6MCwiUGFyZW50U3R5bGUiOm51bGx9LCJNYXJnaW4iOnsiJGlkIjoiMzA5OCIsIlRvcCI6MC4wLCJMZWZ0IjowLjAsIlJpZ2h0IjowLjAsIkJvdHRvbSI6MC4wfSwiUGFkZGluZyI6eyIkaWQiOiIzMDk5IiwiVG9wIjowLjAsIkxlZnQiOjAuMCwiUmlnaHQiOjAuMCwiQm90dG9tIjowLjB9LCJCYWNrZ3JvdW5kIjpudWxsLCJJc1Zpc2libGUiOnRydWUsIldpZHRoIjowLjAsIkhlaWdodCI6MC4wLCJCb3JkZXJTdHlsZSI6eyIkaWQiOiIzMTAwIiwiTGluZUNvbG9yIjpudWxsLCJMaW5lV2VpZ2h0IjowLjAsIkxpbmVUeXBlIjowLCJQYXJlbnRTdHlsZSI6bnVsbH0sIlBhcmVudFN0eWxlIjpudWxsfSwiX3NlbGVjdGVkVGhlbWVQcmVzZXRDb2xvcnMiOnsiJGlkIjoiMzEwMSIsIlRleHRMaWdodCI6eyIkaWQiOiIzMTAyIiwiQSI6MjU1LCJSIjoyNTUsIkciOjI1NSwiQiI6MjU1fSwiVGV4dERhcmsiOnsiJGlkIjoiMzEwMyIsIkEiOjI1NSwiUiI6MCwiRyI6MCwiQiI6MH0sIkFjY2VudDEiOnsiJGlkIjoiMzEwNCIsIkEiOjI1NSwiUiI6MjMyLCJHIjoyMzIsIkIiOjIzMn0sIkFjY2VudDIiOnsiJGlkIjoiMzEwNSIsIkEiOjI1NSwiUiI6MTQsIkciOjQwLCJCIjo2NX0sIkFjY2VudDMiOnsiJGlkIjoiMzEwNiIsIkEiOjI1NSwiUiI6MjEsIkciOjk2LCJCIjoxMzB9LCJBY2NlbnQ0Ijp7IiRpZCI6IjMxMDciLCJBIjoyNTUsIlIiOjIzMywiRyI6MTEzLCJCIjo1MH0sIkFjY2VudDUiOnsiJGlkIjoiMzEwOCIsIkEiOjI1NSwiUiI6MjUsIkciOjEwNywiQiI6MzZ9LCJBY2NlbnQ2Ijp7IiRpZCI6IjMxMDkiLCJBIjoyNTUsIlIiOjE1LCJHIjoxNTgsIkIiOjIxM30sIkFjY2VudDciOnsiJGlkIjoiMzExMCIsIkEiOjI1NSwiUiI6MTYwLCJHIjo0MywiQiI6MTQ3fSwiQWNjZW50OCI6eyIkaWQiOiIzMTExIiwiQSI6MjU1LCJSIjo3OCwiRyI6MTY3LCJCIjo0Nn19LCJTaG93RWxhcHNlZFRpbWVHcmFkaWVudFN0eWxlIjpmYWxzZSwiVGltZWJhbmRSZXNlcnZlZExlZnRBcmVhU3R5bGUiOnsiJGlkIjoiMzExMiIsIkFjdGl2aXR5SGVhZGVyV2lkdGgiOjc0LjUzODkyMjE1NTY4Njk0NywiSXNTZXQiOnRydWV9LCJEZWZhdWx0U3dpbWxhbmVTdHlsZSI6bnVsbCwiRGVmYXVsdFN3aW1sYW5lVjJTdHlsZSI6eyIkaWQiOiIzMTEzIiwiU3R5bGVJZCI6IjMzMmNmYjEzLWI0MDEtNGVjMy1iNjU1LTczOTY4ZDA0ZDc0OSIsIkhlYWRlclN0eWxlIjp7IiRpZCI6IjMxMTQiLCJUZXh0SXNWZXJ0aWNhbCI6ZmFsc2UsIlRleHRTdHlsZSI6eyIkaWQiOiIzMTE1IiwiRm9udFNldHRpbmdzIjp7IiRpZCI6IjMxMTYiLCJGb250U2l6ZSI6MTEsIkZvbnROYW1lIjoiQ2FsaWJyaSIsIklzQm9sZCI6ZmFsc2UsIklzSXRhbGljIjpmYWxzZSwiSXNVbmRlcmxpbmVkIjpmYWxzZSwiUGFyZW50U3R5bGUiOm51bGx9LCJBdXRvU2l6ZSI6MiwiRm9yZWdyb3VuZCI6eyIkaWQiOiIzMTE3IiwiQ29sb3IiOnsiJGlkIjoiMzExOCIsIkEiOjI1NSwiUiI6MjU1LCJHIjoyNTUsIkIiOjI1NX19LCJNYXhXaWR0aCI6IkluZmluaXR5IiwiTWF4SGVpZ2h0IjoiSW5maW5pdHkiLCJTbWFydEZvcmVncm91bmRJc0FjdGl2ZSI6ZmFsc2UsIkhvcml6b250YWxBbGlnbm1lbnQiOjAsIlZlcnRpY2FsQWxpZ25tZW50IjowLCJTbWFydEZvcmVncm91bmQiOm51bGwsIkJhY2tncm91bmRGaWxsVHlwZSI6MCwiTWFyZ2luIjp7IiRpZCI6IjMxMTkiLCJUb3AiOjAuMCwiTGVmdCI6MC4wLCJSaWdodCI6MC4wLCJCb3R0b20iOjAuMH0sIlBhZGRpbmciOnsiJGlkIjoiMzEyMCIsIlRvcCI6MC4wLCJMZWZ0IjowLjAsIlJpZ2h0IjowLjAsIkJvdHRvbSI6MC4wfSwiQmFja2dyb3VuZCI6eyIkaWQiOiIzMTIxIiwiQ29sb3IiOnsiJGlkIjoiMzEyMiIsIkEiOjI1NSwiUiI6MjU1LCJHIjoyNTUsIkIiOjI1NX19LCJJc1Zpc2libGUiOnRydWUsIldpZHRoIjowLjAsIkhlaWdodCI6MC4wLCJCb3JkZXJTdHlsZSI6bnVsbCwiUGFyZW50U3R5bGUiOm51bGx9LCJSZWN0YW5nbGVTdHlsZSI6eyIkaWQiOiIzMTIzIiwiTWFyZ2luIjp7IiRpZCI6IjMxMjQiLCJUb3AiOjAuMCwiTGVmdCI6MC4wLCJSaWdodCI6MC4wLCJCb3R0b20iOjAuMH0sIlBhZGRpbmciOnsiJGlkIjoiMzEyNSIsIlRvcCI6MC4wLCJMZWZ0IjowLjAsIlJpZ2h0IjowLjAsIkJvdHRvbSI6MC4wfSwiQmFja2dyb3VuZCI6eyIkaWQiOiIzMTI2IiwiQ29sb3IiOnsiJGlkIjoiMzEyNyIsIkEiOjI1NSwiUiI6MjEsIkciOjk2LCJCIjoxMzB9fSwiSXNWaXNpYmxlIjp0cnVlLCJXaWR0aCI6MC4wLCJIZWlnaHQiOjAuMCwiQm9yZGVyU3R5bGUiOnsiJGlkIjoiMzEyOCIsIkxpbmVDb2xvciI6eyIkaWQiOiIzMTI5IiwiJHR5cGUiOiJOTFJFLkNvbW1vbi5Eb20uU29saWRDb2xvckJydXNoLCBOTFJFLkNvbW1vbiIsIkNvbG9yIjp7IiRpZCI6IjMxMzAiLCJBIjoyNTUsIlIiOjI1NSwiRyI6MjU1LCJCIjoyNTV9fSwiTGluZVdlaWdodCI6MC4wLCJMaW5lVHlwZSI6MCwiUGFyZW50U3R5bGUiOm51bGx9LCJQYXJlbnRTdHlsZSI6bnVsbH0sIk1hcmdpbiI6eyIkaWQiOiIzMTMxIiwiVG9wIjowLjAsIkxlZnQiOjAuMCwiUmlnaHQiOjAuMCwiQm90dG9tIjowLjB9LCJQYWRkaW5nIjp7IiRpZCI6IjMxMzIiLCJUb3AiOjAuMCwiTGVmdCI6MC4wLCJSaWdodCI6MC4wLCJCb3R0b20iOjAuMH0sIkJhY2tncm91bmQiOm51bGwsIklzVmlzaWJsZSI6dHJ1ZSwiV2lkdGgiOjAuMCwiSGVpZ2h0IjowLjAsIkJvcmRlclN0eWxlIjpudWxsLCJQYXJlbnRTdHlsZSI6bnVsbH0sIkJhY2tncm91bmRTdHlsZSI6eyIkaWQiOiIzMTMzIiwiTWFyZ2luIjp7IiRpZCI6IjMxMzQiLCJUb3AiOjAuMCwiTGVmdCI6MC4wLCJSaWdodCI6MC4wLCJCb3R0b20iOjAuMH0sIlBhZGRpbmciOnsiJGlkIjoiMzEzNSIsIlRvcCI6MC4wLCJMZWZ0IjowLjAsIlJpZ2h0IjowLjAsIkJvdHRvbSI6MC4wfSwiQmFja2dyb3VuZCI6eyIkaWQiOiIzMTM2IiwiQ29sb3IiOnsiJGlkIjoiMzEzNyIsIkEiOjUxLCJSIjoyMDAsIkciOjIwMCwiQiI6MjAwfX0sIklzVmlzaWJsZSI6dHJ1ZSwiV2lkdGgiOjAuMCwiSGVpZ2h0IjowLjAsIkJvcmRlclN0eWxlIjp7IiRpZCI6IjMxMzgiLCJMaW5lQ29sb3IiOnsiJGlkIjoiMzEzOSIsIiR0eXBlIjoiTkxSRS5Db21tb24uRG9tLlNvbGlkQ29sb3JCcnVzaCwgTkxSRS5Db21tb24iLCJDb2xvciI6eyIkaWQiOiIzMTQwIiwiQSI6MjU1LCJSIjoyMzQsIkciOjIyLCJCIjozMH19LCJMaW5lV2VpZ2h0IjowLjAsIkxpbmVUeXBlIjowLCJQYXJlbnRTdHlsZSI6bnVsbH0sIlBhcmVudFN0eWxlIjpudWxsfSwiSXNBYm92ZVRpbWViYW5kIjpmYWxzZSwiU3BhY2luZyI6MywiRGVmYXVsdFN3aW1sYW5lVGFza1N0eWxlIjp7IiRpZCI6IjMxNDEiLCIkdHlwZSI6Ik5MUkUuQ29tbW9uLkRvbS5TdHlsZXMuRXhwbGljaXRTZXRhYmxlVGFza1N0eWxlLCBOTFJFLkNvbW1vbiIsIlNoYXBlIjoxLCJTaGFwZVRoaWNrbmVzcyI6MCwiRHVyYXRpb25Gb3JtYXQiOjAsIkluY2x1ZGVOb25Xb3JraW5nRGF5c0luRHVyYXRpb24iOmZhbHNlLCJQZXJjZW50YWdlQ29tcGxldGVTdHlsZSI6eyIkaWQiOiIzMTQyIiwiRm9udFNldHRpbmdzIjp7IiRpZCI6IjMxNDMiLCJGb250U2l6ZSI6MTAsIkZvbnROYW1lIjoiQ2FsaWJyaSIsIklzQm9sZCI6ZmFsc2UsIklzSXRhbGljIjpmYWxzZSwiSXNVbmRlcmxpbmVkIjpmYWxzZSwiUGFyZW50U3R5bGUiOm51bGx9LCJBdXRvU2l6ZSI6MCwiRm9yZWdyb3VuZCI6eyIkaWQiOiIzMTQ0IiwiQ29sb3IiOnsiJGlkIjoiMzE0N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zMTQ2IiwiVG9wIjowLjAsIkxlZnQiOjAuMCwiUmlnaHQiOjAuMCwiQm90dG9tIjowLjB9LCJQYWRkaW5nIjp7IiRpZCI6IjMxNDciLCJUb3AiOjAuMCwiTGVmdCI6MC4wLCJSaWdodCI6MC4wLCJCb3R0b20iOjAuMH0sIkJhY2tncm91bmQiOnsiJGlkIjoiMzE0OCIsIkNvbG9yIjp7IiRpZCI6IjMxNDkiLCJBIjo4OSwiUiI6MCwiRyI6MCwiQiI6MH19LCJJc1Zpc2libGUiOnRydWUsIldpZHRoIjowLjAsIkhlaWdodCI6MC4wLCJCb3JkZXJTdHlsZSI6eyIkaWQiOiIzMTUwIiwiTGluZUNvbG9yIjpudWxsLCJMaW5lV2VpZ2h0IjowLjAsIkxpbmVUeXBlIjowLCJQYXJlbnRTdHlsZSI6bnVsbH0sIlBhcmVudFN0eWxlIjpudWxsfSwiRHVyYXRpb25TdHlsZSI6eyIkaWQiOiIzMTUxIiwiRm9udFNldHRpbmdzIjp7IiRpZCI6IjMxNTIiLCJGb250U2l6ZSI6MTAsIkZvbnROYW1lIjoiQ2FsaWJyaSIsIklzQm9sZCI6ZmFsc2UsIklzSXRhbGljIjpmYWxzZSwiSXNVbmRlcmxpbmVkIjpmYWxzZSwiUGFyZW50U3R5bGUiOm51bGx9LCJBdXRvU2l6ZSI6MCwiRm9yZWdyb3VuZCI6eyIkaWQiOiIzMTUzIiwiQ29sb3IiOnsiJGlkIjoiMzE1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MxNTUiLCJUb3AiOjAuMCwiTGVmdCI6MC4wLCJSaWdodCI6MC4wLCJCb3R0b20iOjAuMH0sIlBhZGRpbmciOnsiJGlkIjoiMzE1NiIsIlRvcCI6MC4wLCJMZWZ0IjowLjAsIlJpZ2h0IjowLjAsIkJvdHRvbSI6MC4wfSwiQmFja2dyb3VuZCI6eyIkaWQiOiIzMTU3IiwiQ29sb3IiOnsiJGlkIjoiMzE1OCIsIkEiOjI1NSwiUiI6MjM3LCJHIjoxMjUsIkIiOjQ5fX0sIklzVmlzaWJsZSI6dHJ1ZSwiV2lkdGgiOjAuMCwiSGVpZ2h0IjowLjAsIkJvcmRlclN0eWxlIjp7IiRpZCI6IjMxNTkiLCJMaW5lQ29sb3IiOm51bGwsIkxpbmVXZWlnaHQiOjAuMCwiTGluZVR5cGUiOjAsIlBhcmVudFN0eWxlIjpudWxsfSwiUGFyZW50U3R5bGUiOm51bGx9LCJIb3Jpem9udGFsQ29ubmVjdG9yU3R5bGUiOnsiJGlkIjoiMzE2MCIsIkxpbmVDb2xvciI6eyIkaWQiOiIzMTYxIiwiJHR5cGUiOiJOTFJFLkNvbW1vbi5Eb20uU29saWRDb2xvckJydXNoLCBOTFJFLkNvbW1vbiIsIkNvbG9yIjp7IiRpZCI6IjMxNjIiLCJBIjoyNTUsIlIiOjAsIkciOjAsIkIiOjB9fSwiTGluZVdlaWdodCI6MC4wLCJMaW5lVHlwZSI6MCwiUGFyZW50U3R5bGUiOm51bGx9LCJWZXJ0aWNhbENvbm5lY3RvclN0eWxlIjp7IiRpZCI6IjMxNjMiLCJMaW5lQ29sb3IiOnsiJGlkIjoiMzE2NCIsIiR0eXBlIjoiTkxSRS5Db21tb24uRG9tLlNvbGlkQ29sb3JCcnVzaCwgTkxSRS5Db21tb24iLCJDb2xvciI6eyIkaWQiOiIzMTY1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zE2NiIsIlNoYXBlU3R5bGUiOnsiJGlkIjoiMzE2NyIsIk1hcmdpbiI6eyIkaWQiOiIzMTY4IiwiVG9wIjowLjAsIkxlZnQiOjAuMCwiUmlnaHQiOjAuMCwiQm90dG9tIjowLjB9LCJQYWRkaW5nIjp7IiRpZCI6IjMxNjkiLCJUb3AiOjAuMCwiTGVmdCI6MC4wLCJSaWdodCI6MC4wLCJCb3R0b20iOjAuMH0sIkJhY2tncm91bmQiOnsiJGlkIjoiMzE3MCIsIkNvbG9yIjp7IiRpZCI6IjMxNzEiLCJBIjoxNTMsIlIiOjAsIkciOjAsIkIiOjB9fSwiSXNWaXNpYmxlIjp0cnVlLCJXaWR0aCI6MC4wLCJIZWlnaHQiOjAuMCwiQm9yZGVyU3R5bGUiOnsiJGlkIjoiMzE3MiIsIkxpbmVDb2xvciI6eyIkaWQiOiIzMTczIiwiJHR5cGUiOiJOTFJFLkNvbW1vbi5Eb20uU29saWRDb2xvckJydXNoLCBOTFJFLkNvbW1vbiIsIkNvbG9yIjp7IiRpZCI6IjMxNzQiLCJBIjoyNTUsIlIiOjI1NSwiRyI6MCwiQiI6MH19LCJMaW5lV2VpZ2h0IjowLjAsIkxpbmVUeXBlIjowLCJQYXJlbnRTdHlsZSI6bnVsbH0sIlBhcmVudFN0eWxlIjpudWxsfSwiTWFyZ2luIjp7IiRpZCI6IjMxNzUiLCJUb3AiOjAuMCwiTGVmdCI6MC4wLCJSaWdodCI6MC4wLCJCb3R0b20iOjAuMH0sIlBhZGRpbmciOnsiJGlkIjoiMzE3NiIsIlRvcCI6MC4wLCJMZWZ0IjowLjAsIlJpZ2h0IjowLjAsIkJvdHRvbSI6MC4wfSwiQmFja2dyb3VuZCI6bnVsbCwiSXNWaXNpYmxlIjp0cnVlLCJXaWR0aCI6MC4wLCJIZWlnaHQiOjAuMCwiQm9yZGVyU3R5bGUiOm51bGwsIlBhcmVudFN0eWxlIjpudWxsfSwiU2hhcGVTdHlsZSI6eyIkaWQiOiIzMTc3IiwiTWFyZ2luIjp7IiRpZCI6IjMxNzgiLCJUb3AiOjAuMCwiTGVmdCI6NC4wLCJSaWdodCI6NC4wLCJCb3R0b20iOjAuMH0sIlBhZGRpbmciOnsiJGlkIjoiMzE3OSIsIlRvcCI6MC4wLCJMZWZ0IjowLjAsIlJpZ2h0IjowLjAsIkJvdHRvbSI6MC4wfSwiQmFja2dyb3VuZCI6eyIkaWQiOiIzMTgwIiwiQ29sb3IiOnsiJGlkIjoiMzE4MSIsIkEiOjI1NSwiUiI6MjEsIkciOjk2LCJCIjoxMzB9fSwiSXNWaXNpYmxlIjp0cnVlLCJXaWR0aCI6MC4wLCJIZWlnaHQiOjEwLjAsIkJvcmRlclN0eWxlIjp7IiRpZCI6IjMxODIiLCJMaW5lQ29sb3IiOnsiJGlkIjoiMzE4MyIsIiR0eXBlIjoiTkxSRS5Db21tb24uRG9tLlNvbGlkQ29sb3JCcnVzaCwgTkxSRS5Db21tb24iLCJDb2xvciI6eyIkaWQiOiIzMTg0IiwiQSI6MjU1LCJSIjoyMzQsIkciOjIyLCJCIjozMH19LCJMaW5lV2VpZ2h0IjowLjAsIkxpbmVUeXBlIjowLCJQYXJlbnRTdHlsZSI6bnVsbH0sIlBhcmVudFN0eWxlIjpudWxsfSwiVGl0bGVTdHlsZSI6eyIkaWQiOiIzMTg1IiwiRm9udFNldHRpbmdzIjp7IiRpZCI6IjMxODYiLCJGb250U2l6ZSI6MTEsIkZvbnROYW1lIjoiQ2FsaWJyaSIsIklzQm9sZCI6ZmFsc2UsIklzSXRhbGljIjpmYWxzZSwiSXNVbmRlcmxpbmVkIjpmYWxzZSwiUGFyZW50U3R5bGUiOm51bGx9LCJBdXRvU2l6ZSI6MCwiRm9yZWdyb3VuZCI6eyIkaWQiOiIzMTg3IiwiQ29sb3IiOnsiJGlkIjoiMzE4O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MTg5IiwiVG9wIjowLjAsIkxlZnQiOjAuMCwiUmlnaHQiOjAuMCwiQm90dG9tIjowLjB9LCJQYWRkaW5nIjp7IiRpZCI6IjMxOTAiLCJUb3AiOjAuMCwiTGVmdCI6MC4wLCJSaWdodCI6MC4wLCJCb3R0b20iOjAuMH0sIkJhY2tncm91bmQiOnsiJGlkIjoiMzE5MSIsIkNvbG9yIjp7IiRpZCI6IjMxOTIiLCJBIjoyNTUsIlIiOjAsIkciOjAsIkIiOjB9fSwiSXNWaXNpYmxlIjp0cnVlLCJXaWR0aCI6MC4wLCJIZWlnaHQiOjAuMCwiQm9yZGVyU3R5bGUiOnsiJGlkIjoiMzE5MyIsIkxpbmVDb2xvciI6bnVsbCwiTGluZVdlaWdodCI6MC4wLCJMaW5lVHlwZSI6MCwiUGFyZW50U3R5bGUiOm51bGx9LCJQYXJlbnRTdHlsZSI6bnVsbH0sIkRhdGVTdHlsZSI6eyIkaWQiOiIzMTk0IiwiRm9udFNldHRpbmdzIjp7IiRpZCI6IjMxOTUiLCJGb250U2l6ZSI6MTAsIkZvbnROYW1lIjoiQ2FsaWJyaSIsIklzQm9sZCI6ZmFsc2UsIklzSXRhbGljIjpmYWxzZSwiSXNVbmRlcmxpbmVkIjpmYWxzZSwiUGFyZW50U3R5bGUiOm51bGx9LCJBdXRvU2l6ZSI6MCwiRm9yZWdyb3VuZCI6eyIkaWQiOiIzMTk2IiwiQ29sb3IiOnsiJGlkIjoiMzE5Ny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zMTk4IiwiVG9wIjowLjAsIkxlZnQiOjAuMCwiUmlnaHQiOjAuMCwiQm90dG9tIjowLjB9LCJQYWRkaW5nIjp7IiRpZCI6IjMxOTkiLCJUb3AiOjAuMCwiTGVmdCI6MC4wLCJSaWdodCI6MC4wLCJCb3R0b20iOjAuMH0sIkJhY2tncm91bmQiOnsiJGlkIjoiMzIwMCIsIkNvbG9yIjp7IiRpZCI6IjMyMDEiLCJBIjoyNTUsIlIiOjE0LCJHIjo0MCwiQiI6NjV9fSwiSXNWaXNpYmxlIjp0cnVlLCJXaWR0aCI6MC4wLCJIZWlnaHQiOjAuMCwiQm9yZGVyU3R5bGUiOnsiJGlkIjoiMzIwMiIsIkxpbmVDb2xvciI6bnVsbCwiTGluZVdlaWdodCI6MC4wLCJMaW5lVHlwZSI6MCwiUGFyZW50U3R5bGUiOm51bGx9LCJQYXJlbnRTdHlsZSI6bnVsbH0sIkRhdGVGb3JtYXQiOnsiJGlkIjoiMzIw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MjA0IiwiRm9ybWF0IjowLCJJc1Zpc2libGUiOmZhbHNlLCJMYXN0S25vd25WaXNpYmlsaXR5U3RhdGUiOmZhbHNlfSwiSXNWaXNpYmxlIjp0cnVlLCJQYXJlbnRTdHlsZSI6bnVsbCwiX2V4cGxpY2l0bHlTZXQiOnsiJGlkIjoiMzIw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MjA2IiwiU2hhcGUiOjEsIkNvbm5lY3Rvck1hcmdpbiI6eyIkaWQiOiIzMjA3IiwiVG9wIjowLjAsIkxlZnQiOjIuMCwiUmlnaHQiOjIuMCwiQm90dG9tIjowLjB9LCJDb25uZWN0b3JTdHlsZSI6eyIkaWQiOiIzMjA4IiwiTGluZUNvbG9yIjp7IiRpZCI6IjMyMDkiLCIkdHlwZSI6Ik5MUkUuQ29tbW9uLkRvbS5Tb2xpZENvbG9yQnJ1c2gsIE5MUkUuQ29tbW9uIiwiQ29sb3IiOnsiJGlkIjoiMzIxMCIsIkEiOjEyNywiUiI6MTEsIkciOjQ4LCJCIjo2NX19LCJMaW5lV2VpZ2h0IjoxLjAsIkxpbmVUeXBlIjowLCJQYXJlbnRTdHlsZSI6bnVsbH0sIklzQmVsb3dUaW1lYmFuZCI6ZmFsc2UsIlBvc2l0aW9uT25UYXNrIjoxLCJIaWRlRGF0ZSI6ZmFsc2UsIlNoYXBlU2l6ZSI6MCwiU3BhY2luZyI6MC4wLCJQYWRkaW5nIjp7IiRpZCI6IjMyMTEiLCJUb3AiOjUuMCwiTGVmdCI6My4wLCJSaWdodCI6MC4wLCJCb3R0b20iOjIuMH0sIlNoYXBlU3R5bGUiOnsiJGlkIjoiMzIxMiIsIk1hcmdpbiI6eyIkaWQiOiIzMjEzIiwiVG9wIjowLjAsIkxlZnQiOjAuMCwiUmlnaHQiOjAuMCwiQm90dG9tIjowLjB9LCJQYWRkaW5nIjp7IiRpZCI6IjMyMTQiLCJUb3AiOjAuMCwiTGVmdCI6MC4wLCJSaWdodCI6MC4wLCJCb3R0b20iOjAuMH0sIkJhY2tncm91bmQiOnsiJGlkIjoiMzIxNSIsIkNvbG9yIjp7IiRpZCI6IjMyMTYiLCJBIjoyNTUsIlIiOjExLCJHIjo0OCwiQiI6NjV9fSwiSXNWaXNpYmxlIjp0cnVlLCJXaWR0aCI6MTIuMCwiSGVpZ2h0IjoxNC4wLCJCb3JkZXJTdHlsZSI6eyIkaWQiOiIzMjE3IiwiTGluZUNvbG9yIjp7IiRpZCI6IjMyMTgiLCIkdHlwZSI6Ik5MUkUuQ29tbW9uLkRvbS5Tb2xpZENvbG9yQnJ1c2gsIE5MUkUuQ29tbW9uIiwiQ29sb3IiOnsiJGlkIjoiMzIxOSIsIkEiOjI1NSwiUiI6MjU1LCJHIjowLCJCIjowfX0sIkxpbmVXZWlnaHQiOjAuMCwiTGluZVR5cGUiOjAsIlBhcmVudFN0eWxlIjpudWxsfSwiUGFyZW50U3R5bGUiOm51bGx9LCJUaXRsZVN0eWxlIjp7IiRpZCI6IjMyMjAiLCJGb250U2V0dGluZ3MiOnsiJGlkIjoiMzIyMSIsIkZvbnRTaXplIjoxMSwiRm9udE5hbWUiOiJDYWxpYnJpIiwiSXNCb2xkIjpmYWxzZSwiSXNJdGFsaWMiOmZhbHNlLCJJc1VuZGVybGluZWQiOmZhbHNlLCJQYXJlbnRTdHlsZSI6bnVsbH0sIkF1dG9TaXplIjowLCJGb3JlZ3JvdW5kIjp7IiRpZCI6IjMyMjIiLCJDb2xvciI6eyIkaWQiOiIzMjIzIiwiQSI6MjU1LCJSIjowLCJHIjowLCJCIjowfX0sIk1heFdpZHRoIjoyMDAuMCwiTWF4SGVpZ2h0IjoiSW5maW5pdHkiLCJTbWFydEZvcmVncm91bmRJc0FjdGl2ZSI6ZmFsc2UsIkhvcml6b250YWxBbGlnbm1lbnQiOjEsIlZlcnRpY2FsQWxpZ25tZW50IjoxLCJTbWFydEZvcmVncm91bmQiOm51bGwsIkJhY2tncm91bmRGaWxsVHlwZSI6MCwiTWFyZ2luIjp7IiRpZCI6IjMyMjQiLCJUb3AiOjAuMCwiTGVmdCI6MC4wLCJSaWdodCI6MC4wLCJCb3R0b20iOjAuMH0sIlBhZGRpbmciOnsiJGlkIjoiMzIyNSIsIlRvcCI6MC4wLCJMZWZ0IjowLjAsIlJpZ2h0IjowLjAsIkJvdHRvbSI6MC4wfSwiQmFja2dyb3VuZCI6eyIkaWQiOiIzMjI2IiwiQ29sb3IiOnsiJGlkIjoiMzIyNyIsIkEiOjI1NSwiUiI6MCwiRyI6MCwiQiI6MH19LCJJc1Zpc2libGUiOnRydWUsIldpZHRoIjowLjAsIkhlaWdodCI6MC4wLCJCb3JkZXJTdHlsZSI6eyIkaWQiOiIzMjI4IiwiTGluZUNvbG9yIjpudWxsLCJMaW5lV2VpZ2h0IjowLjAsIkxpbmVUeXBlIjowLCJQYXJlbnRTdHlsZSI6bnVsbH0sIlBhcmVudFN0eWxlIjpudWxsfSwiRGF0ZVN0eWxlIjp7IiRpZCI6IjMyMjkiLCJGb250U2V0dGluZ3MiOnsiJGlkIjoiMzIzMCIsIkZvbnRTaXplIjoxMCwiRm9udE5hbWUiOiJDYWxpYnJpIiwiSXNCb2xkIjpmYWxzZSwiSXNJdGFsaWMiOmZhbHNlLCJJc1VuZGVybGluZWQiOmZhbHNlLCJQYXJlbnRTdHlsZSI6bnVsbH0sIkF1dG9TaXplIjowLCJGb3JlZ3JvdW5kIjp7IiRpZCI6IjMyMzEiLCJDb2xvciI6eyIkaWQiOiIzMjMyIiwiQSI6MjU1LCJSIjoxNCwiRyI6NDAsIkIiOjY1fX0sIk1heFdpZHRoIjoyMDAuMCwiTWF4SGVpZ2h0IjoiSW5maW5pdHkiLCJTbWFydEZvcmVncm91bmRJc0FjdGl2ZSI6ZmFsc2UsIkhvcml6b250YWxBbGlnbm1lbnQiOjEsIlZlcnRpY2FsQWxpZ25tZW50IjoxLCJTbWFydEZvcmVncm91bmQiOm51bGwsIkJhY2tncm91bmRGaWxsVHlwZSI6MCwiTWFyZ2luIjp7IiRpZCI6IjMyMzMiLCJUb3AiOjAuMCwiTGVmdCI6MC4wLCJSaWdodCI6MC4wLCJCb3R0b20iOjAuMH0sIlBhZGRpbmciOnsiJGlkIjoiMzIzNCIsIlRvcCI6MC4wLCJMZWZ0IjowLjAsIlJpZ2h0IjowLjAsIkJvdHRvbSI6MC4wfSwiQmFja2dyb3VuZCI6eyIkaWQiOiIzMjM1IiwiQ29sb3IiOnsiJGlkIjoiMzIzNiIsIkEiOjI1NSwiUiI6MTQsIkciOjQwLCJCIjo2NX19LCJJc1Zpc2libGUiOnRydWUsIldpZHRoIjowLjAsIkhlaWdodCI6MC4wLCJCb3JkZXJTdHlsZSI6eyIkaWQiOiIzMjM3IiwiTGluZUNvbG9yIjpudWxsLCJMaW5lV2VpZ2h0IjowLjAsIkxpbmVUeXBlIjowLCJQYXJlbnRTdHlsZSI6bnVsbH0sIlBhcmVudFN0eWxlIjpudWxsfSwiRGF0ZUZvcm1hdCI6eyIkaWQiOiIzMjM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yMzkiLCJGb3JtYXQiOjAsIklzVmlzaWJsZSI6ZmFsc2UsIkxhc3RLbm93blZpc2liaWxpdHlTdGF0ZSI6ZmFsc2V9LCJJc1Zpc2libGUiOnRydWUsIlBhcmVudFN0eWxlIjpudWxsfSwiRGVmYXVsdFN3aW1sYW5lTWlsZXN0b25lU3R5bGUiOnsiJGlkIjoiMzI0MCIsIlRpdGxlUG9zaXRpb24iOiJMZWZ0IiwiRGF0ZVBvc2l0aW9uIjoiUmlnaHQiLCJTaGFwZVR5cGUiOjEsIlNoYXBlU2l6ZSI6MCwiU3BhY2luZyI6NSwiU2hhcGVTdHlsZSI6eyIkaWQiOiIzMjQxIiwiTWFyZ2luIjp7IiRpZCI6IjMyNDIiLCJUb3AiOjAuMCwiTGVmdCI6MC4wLCJSaWdodCI6MC4wLCJCb3R0b20iOjAuMH0sIlBhZGRpbmciOnsiJGlkIjoiMzI0MyIsIlRvcCI6MC4wLCJMZWZ0IjowLjAsIlJpZ2h0IjowLjAsIkJvdHRvbSI6MC4wfSwiQmFja2dyb3VuZCI6eyIkaWQiOiIzMjQ0IiwiQ29sb3IiOnsiJGlkIjoiMzI0NSIsIkEiOjI1NSwiUiI6MjEsIkciOjk2LCJCIjoxMzB9fSwiSXNWaXNpYmxlIjp0cnVlLCJXaWR0aCI6MTIuMCwiSGVpZ2h0IjoxNC4wLCJCb3JkZXJTdHlsZSI6eyIkaWQiOiIzMjQ2IiwiTGluZUNvbG9yIjp7IiRpZCI6IjMyNDciLCIkdHlwZSI6Ik5MUkUuQ29tbW9uLkRvbS5Tb2xpZENvbG9yQnJ1c2gsIE5MUkUuQ29tbW9uIiwiQ29sb3IiOnsiJGlkIjoiMzI0OCIsIkEiOjI1NSwiUiI6MjM0LCJHIjoyMiwiQiI6MzB9fSwiTGluZVdlaWdodCI6MC4wLCJMaW5lVHlwZSI6MCwiUGFyZW50U3R5bGUiOm51bGx9LCJQYXJlbnRTdHlsZSI6bnVsbH0sIlRpdGxlU3R5bGUiOnsiJGlkIjoiMzI0OSIsIkZvbnRTZXR0aW5ncyI6eyIkaWQiOiIzMjUwIiwiRm9udFNpemUiOjExLCJGb250TmFtZSI6IkNhbGlicmkiLCJJc0JvbGQiOmZhbHNlLCJJc0l0YWxpYyI6ZmFsc2UsIklzVW5kZXJsaW5lZCI6ZmFsc2UsIlBhcmVudFN0eWxlIjpudWxsfSwiQXV0b1NpemUiOjAsIkZvcmVncm91bmQiOnsiJGlkIjoiMzI1MSIsIkNvbG9yIjp7IiRpZCI6IjMyNTI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zI1MyIsIlRvcCI6MC4wLCJMZWZ0IjowLjAsIlJpZ2h0IjowLjAsIkJvdHRvbSI6MC4wfSwiUGFkZGluZyI6eyIkaWQiOiIzMjU0IiwiVG9wIjowLjAsIkxlZnQiOjAuMCwiUmlnaHQiOjAuMCwiQm90dG9tIjowLjB9LCJCYWNrZ3JvdW5kIjp7IiRpZCI6IjMyNTUiLCJDb2xvciI6eyIkaWQiOiIzMjU2IiwiQSI6MjU1LCJSIjowLCJHIjowLCJCIjowfX0sIklzVmlzaWJsZSI6dHJ1ZSwiV2lkdGgiOjAuMCwiSGVpZ2h0IjowLjAsIkJvcmRlclN0eWxlIjp7IiRpZCI6IjMyNTciLCJMaW5lQ29sb3IiOm51bGwsIkxpbmVXZWlnaHQiOjAuMCwiTGluZVR5cGUiOjAsIlBhcmVudFN0eWxlIjpudWxsfSwiUGFyZW50U3R5bGUiOm51bGx9LCJEYXRlU3R5bGUiOnsiJGlkIjoiMzI1OCIsIkZvbnRTZXR0aW5ncyI6eyIkaWQiOiIzMjU5IiwiRm9udFNpemUiOjEwLCJGb250TmFtZSI6IkNhbGlicmkiLCJJc0JvbGQiOmZhbHNlLCJJc0l0YWxpYyI6ZmFsc2UsIklzVW5kZXJsaW5lZCI6ZmFsc2UsIlBhcmVudFN0eWxlIjpudWxsfSwiQXV0b1NpemUiOjAsIkZvcmVncm91bmQiOnsiJGlkIjoiMzI2MCIsIkNvbG9yIjp7IiRpZCI6IjMyNjE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I2MiIsIlRvcCI6MC4wLCJMZWZ0IjowLjAsIlJpZ2h0IjowLjAsIkJvdHRvbSI6MC4wfSwiUGFkZGluZyI6eyIkaWQiOiIzMjYzIiwiVG9wIjowLjAsIkxlZnQiOjAuMCwiUmlnaHQiOjAuMCwiQm90dG9tIjowLjB9LCJCYWNrZ3JvdW5kIjp7IiRpZCI6IjMyNjQiLCJDb2xvciI6eyIkaWQiOiIzMjY1IiwiQSI6MjU1LCJSIjoxNCwiRyI6NDAsIkIiOjY1fX0sIklzVmlzaWJsZSI6dHJ1ZSwiV2lkdGgiOjAuMCwiSGVpZ2h0IjowLjAsIkJvcmRlclN0eWxlIjp7IiRpZCI6IjMyNjYiLCJMaW5lQ29sb3IiOm51bGwsIkxpbmVXZWlnaHQiOjAuMCwiTGluZVR5cGUiOjAsIlBhcmVudFN0eWxlIjpudWxsfSwiUGFyZW50U3R5bGUiOm51bGx9LCJEYXRlRm9ybWF0Ijp7IiRpZCI6IjMyNj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I2OCIsIkZvcm1hdCI6MCwiSXNWaXNpYmxlIjpmYWxzZSwiTGFzdEtub3duVmlzaWJpbGl0eVN0YXRlIjpmYWxzZX0sIklzVmlzaWJsZSI6dHJ1ZSwiUGFyZW50U3R5bGUiOm51bGx9LCJEZWZhdWx0U3dpbWxhbmVBY3Rpdml0eVN0eWxlIjp7IiRpZCI6IjMyNjkiLCJIZWFkZXJTdHlsZSI6eyIkaWQiOiIzMjcwIiwiVGV4dFN0eWxlIjp7IiRpZCI6IjMyNzEiLCJGb250U2V0dGluZ3MiOnsiJGlkIjoiMzI3MiIsIkZvbnRTaXplIjoxMSwiRm9udE5hbWUiOiJDYWxpYnJpIiwiSXNCb2xkIjpmYWxzZSwiSXNJdGFsaWMiOmZhbHNlLCJJc1VuZGVybGluZWQiOmZhbHNlLCJQYXJlbnRTdHlsZSI6bnVsbH0sIkF1dG9TaXplIjoyLCJGb3JlZ3JvdW5kIjp7IiRpZCI6IjMyNzMiLCJDb2xvciI6eyIkaWQiOiIzMjc0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zI3NSIsIlRvcCI6MC4wLCJMZWZ0IjowLjAsIlJpZ2h0IjowLjAsIkJvdHRvbSI6MC4wfSwiUGFkZGluZyI6eyIkaWQiOiIzMjc2IiwiVG9wIjowLjAsIkxlZnQiOjAuMCwiUmlnaHQiOjAuMCwiQm90dG9tIjowLjB9LCJCYWNrZ3JvdW5kIjp7IiRpZCI6IjMyNzciLCJDb2xvciI6eyIkaWQiOiIzMjc4IiwiQSI6MjU1LCJSIjowLCJHIjowLCJCIjowfX0sIklzVmlzaWJsZSI6dHJ1ZSwiV2lkdGgiOjAuMCwiSGVpZ2h0IjowLjAsIkJvcmRlclN0eWxlIjpudWxsLCJQYXJlbnRTdHlsZSI6bnVsbH0sIlJlY3RhbmdsZVN0eWxlIjp7IiRpZCI6IjMyNzkiLCJNYXJnaW4iOnsiJGlkIjoiMzI4MCIsIlRvcCI6MC4wLCJMZWZ0IjowLjAsIlJpZ2h0IjowLjAsIkJvdHRvbSI6MC4wfSwiUGFkZGluZyI6eyIkaWQiOiIzMjgxIiwiVG9wIjowLjAsIkxlZnQiOjAuMCwiUmlnaHQiOjAuMCwiQm90dG9tIjowLjB9LCJCYWNrZ3JvdW5kIjp7IiRpZCI6IjMyODIiLCJDb2xvciI6eyIkaWQiOiIzMjgzIiwiQSI6NjMsIlIiOjIxLCJHIjo5NiwiQiI6MTMwfX0sIklzVmlzaWJsZSI6dHJ1ZSwiV2lkdGgiOjAuMCwiSGVpZ2h0IjowLjAsIkJvcmRlclN0eWxlIjp7IiRpZCI6IjMyODQiLCJMaW5lQ29sb3IiOnsiJGlkIjoiMzI4NSIsIiR0eXBlIjoiTkxSRS5Db21tb24uRG9tLlNvbGlkQ29sb3JCcnVzaCwgTkxSRS5Db21tb24iLCJDb2xvciI6eyIkaWQiOiIzMjg2IiwiQSI6MjU1LCJSIjoyNTUsIkciOjAsIkIiOjB9fSwiTGluZVdlaWdodCI6MC4wLCJMaW5lVHlwZSI6MCwiUGFyZW50U3R5bGUiOm51bGx9LCJQYXJlbnRTdHlsZSI6bnVsbH0sIk1hcmdpbiI6eyIkaWQiOiIzMjg3IiwiVG9wIjowLjAsIkxlZnQiOjAuMCwiUmlnaHQiOjAuMCwiQm90dG9tIjowLjB9LCJQYWRkaW5nIjp7IiRpZCI6IjMyODgiLCJUb3AiOjAuMCwiTGVmdCI6MC4wLCJSaWdodCI6MC4wLCJCb3R0b20iOjAuMH0sIkJhY2tncm91bmQiOm51bGwsIklzVmlzaWJsZSI6dHJ1ZSwiV2lkdGgiOjAuMCwiSGVpZ2h0IjowLjAsIkJvcmRlclN0eWxlIjpudWxsLCJQYXJlbnRTdHlsZSI6bnVsbH0sIkJhY2tncm91bmRTdHlsZSI6eyIkaWQiOiIzMjg5IiwiTWFyZ2luIjp7IiRpZCI6IjMyOTAiLCJUb3AiOjAuMCwiTGVmdCI6MC4wLCJSaWdodCI6MC4wLCJCb3R0b20iOjAuMH0sIlBhZGRpbmciOnsiJGlkIjoiMzI5MSIsIlRvcCI6MC4wLCJMZWZ0IjowLjAsIlJpZ2h0IjowLjAsIkJvdHRvbSI6MC4wfSwiQmFja2dyb3VuZCI6eyIkaWQiOiIzMjkyIiwiQ29sb3IiOnsiJGlkIjoiMzI5MyIsIkEiOjUxLCJSIjoyMDAsIkciOjIwMCwiQiI6MjAwfX0sIklzVmlzaWJsZSI6dHJ1ZSwiV2lkdGgiOjAuMCwiSGVpZ2h0IjowLjAsIkJvcmRlclN0eWxlIjp7IiRpZCI6IjMyOTQiLCJMaW5lQ29sb3IiOnsiJGlkIjoiMzI5NSIsIiR0eXBlIjoiTkxSRS5Db21tb24uRG9tLlNvbGlkQ29sb3JCcnVzaCwgTkxSRS5Db21tb24iLCJDb2xvciI6eyIkaWQiOiIzMjk2IiwiQSI6MjU1LCJSIjoyMzQsIkciOjIyLCJCIjozMH19LCJMaW5lV2VpZ2h0IjowLjAsIkxpbmVUeXBlIjowLCJQYXJlbnRTdHlsZSI6bnVsbH0sIlBhcmVudFN0eWxlIjpudWxsfSwiTWFyZ2luIjp7IiRpZCI6IjMyOTciLCJUb3AiOjAuMCwiTGVmdCI6MC4wLCJSaWdodCI6MC4wLCJCb3R0b20iOjAuMH0sIlBhZGRpbmciOnsiJGlkIjoiMzI5OCIsIlRvcCI6MC4wLCJMZWZ0IjowLjAsIlJpZ2h0IjowLjAsIkJvdHRvbSI6MC4wfSwiSXNWaXNpYmxlIjp0cnVlLCJXaWR0aCI6MC4wLCJIZWlnaHQiOjAuMCwiQm9yZGVyU3R5bGUiOnsiJGlkIjoiMzI5OSIsIkxpbmVDb2xvciI6bnVsbCwiTGluZVdlaWdodCI6MC4wLCJMaW5lVHlwZSI6MCwiUGFyZW50U3R5bGUiOm51bGx9LCJQYXJlbnRTdHlsZSI6bnVsbH0sIk1hcmdpbiI6eyIkaWQiOiIzMzAwIiwiVG9wIjowLjAsIkxlZnQiOjAuMCwiUmlnaHQiOjAuMCwiQm90dG9tIjowLjB9LCJQYWRkaW5nIjp7IiRpZCI6IjMzMDEiLCJUb3AiOjAuMCwiTGVmdCI6MC4wLCJSaWdodCI6MC4wLCJCb3R0b20iOjAuMH0sIklzVmlzaWJsZSI6dHJ1ZSwiV2lkdGgiOjAuMCwiSGVpZ2h0IjowLjAsIkJvcmRlclN0eWxlIjp7IiRpZCI6IjMzMDIiLCJMaW5lQ29sb3IiOm51bGwsIkxpbmVXZWlnaHQiOjAuMCwiTGluZVR5cGUiOjAsIlBhcmVudFN0eWxlIjpudWxsfSwiUGFyZW50U3R5bGUiOm51bGx9LCJfYWRkaXRpb25hbFN3aW1sYW5lVjJTdHlsZXMiOlt7IiRpZCI6IjMzMDMiLCJTdHlsZUlkIjoiOTg1MTNlMTAtNTUxYy00ZjMwLWFjMTEtYTA2OTBlOTAzMTM0IiwiSGVhZGVyU3R5bGUiOnsiJGlkIjoiMzMwNCIsIlRleHRJc1ZlcnRpY2FsIjpmYWxzZSwiVGV4dFN0eWxlIjp7IiRpZCI6IjMzMDUiLCJGb250U2V0dGluZ3MiOnsiJGlkIjoiMzMwNiIsIkZvbnRTaXplIjoxMSwiRm9udE5hbWUiOiJDYWxpYnJpIiwiSXNCb2xkIjpmYWxzZSwiSXNJdGFsaWMiOmZhbHNlLCJJc1VuZGVybGluZWQiOmZhbHNlLCJQYXJlbnRTdHlsZSI6bnVsbH0sIkF1dG9TaXplIjoyLCJGb3JlZ3JvdW5kIjp7IiRpZCI6IjMzMDciLCJDb2xvciI6eyIkaWQiOiIzMzA4IiwiQSI6MjU1LCJSIjoyNTUsIkciOjI1NSwiQiI6MjU1fX0sIk1heFdpZHRoIjoiSW5maW5pdHkiLCJNYXhIZWlnaHQiOiJJbmZpbml0eSIsIlNtYXJ0Rm9yZWdyb3VuZElzQWN0aXZlIjpmYWxzZSwiSG9yaXpvbnRhbEFsaWdubWVudCI6MSwiVmVydGljYWxBbGlnbm1lbnQiOjAsIlNtYXJ0Rm9yZWdyb3VuZCI6bnVsbCwiQmFja2dyb3VuZEZpbGxUeXBlIjowLCJNYXJnaW4iOnsiJGlkIjoiMzMwOSIsIlRvcCI6MC4wLCJMZWZ0IjowLjAsIlJpZ2h0IjowLjAsIkJvdHRvbSI6MC4wfSwiUGFkZGluZyI6eyIkaWQiOiIzMzEwIiwiVG9wIjowLjAsIkxlZnQiOjAuMCwiUmlnaHQiOjAuMCwiQm90dG9tIjowLjB9LCJCYWNrZ3JvdW5kIjp7IiRpZCI6IjMzMTEiLCJDb2xvciI6eyIkaWQiOiIzMzEyIiwiQSI6MjU1LCJSIjoyNTUsIkciOjI1NSwiQiI6MjU1fX0sIklzVmlzaWJsZSI6dHJ1ZSwiV2lkdGgiOjAuMCwiSGVpZ2h0IjowLjAsIkJvcmRlclN0eWxlIjpudWxsLCJQYXJlbnRTdHlsZSI6bnVsbH0sIlJlY3RhbmdsZVN0eWxlIjp7IiRpZCI6IjMzMTMiLCJNYXJnaW4iOnsiJGlkIjoiMzMxNCIsIlRvcCI6MC4wLCJMZWZ0IjowLjAsIlJpZ2h0IjowLjAsIkJvdHRvbSI6MC4wfSwiUGFkZGluZyI6eyIkaWQiOiIzMzE1IiwiVG9wIjowLjAsIkxlZnQiOjAuMCwiUmlnaHQiOjAuMCwiQm90dG9tIjowLjB9LCJCYWNrZ3JvdW5kIjp7IiRpZCI6IjMzMTYiLCJDb2xvciI6eyIkaWQiOiIzMzE3IiwiQSI6MjU1LCJSIjoyMzMsIkciOjExMywiQiI6NTB9fSwiSXNWaXNpYmxlIjp0cnVlLCJXaWR0aCI6MC4wLCJIZWlnaHQiOjAuMCwiQm9yZGVyU3R5bGUiOnsiJGlkIjoiMzMxOCIsIkxpbmVDb2xvciI6eyIkaWQiOiIzMzE5IiwiJHR5cGUiOiJOTFJFLkNvbW1vbi5Eb20uU29saWRDb2xvckJydXNoLCBOTFJFLkNvbW1vbiIsIkNvbG9yIjp7IiRpZCI6IjMzMjAiLCJBIjoyNTUsIlIiOjI1NSwiRyI6MjU1LCJCIjoyNTV9fSwiTGluZVdlaWdodCI6MC4wLCJMaW5lVHlwZSI6MCwiUGFyZW50U3R5bGUiOm51bGx9LCJQYXJlbnRTdHlsZSI6bnVsbH0sIk1hcmdpbiI6eyIkaWQiOiIzMzIxIiwiVG9wIjowLjAsIkxlZnQiOjAuMCwiUmlnaHQiOjAuMCwiQm90dG9tIjowLjB9LCJQYWRkaW5nIjp7IiRpZCI6IjMzMjIiLCJUb3AiOjAuMCwiTGVmdCI6MC4wLCJSaWdodCI6MC4wLCJCb3R0b20iOjAuMH0sIkJhY2tncm91bmQiOm51bGwsIklzVmlzaWJsZSI6dHJ1ZSwiV2lkdGgiOjAuMCwiSGVpZ2h0IjowLjAsIkJvcmRlclN0eWxlIjpudWxsLCJQYXJlbnRTdHlsZSI6bnVsbH0sIkJhY2tncm91bmRTdHlsZSI6eyIkaWQiOiIzMzIzIiwiTWFyZ2luIjp7IiRpZCI6IjMzMjQiLCJUb3AiOjAuMCwiTGVmdCI6MC4wLCJSaWdodCI6MC4wLCJCb3R0b20iOjAuMH0sIlBhZGRpbmciOnsiJGlkIjoiMzMyNSIsIlRvcCI6MC4wLCJMZWZ0IjowLjAsIlJpZ2h0IjowLjAsIkJvdHRvbSI6MC4wfSwiQmFja2dyb3VuZCI6eyIkaWQiOiIzMzI2IiwiQ29sb3IiOnsiJGlkIjoiMzMyNyIsIkEiOjUxLCJSIjoyMDAsIkciOjIwMCwiQiI6MjAwfX0sIklzVmlzaWJsZSI6dHJ1ZSwiV2lkdGgiOjAuMCwiSGVpZ2h0IjowLjAsIkJvcmRlclN0eWxlIjp7IiRpZCI6IjMzMjgiLCJMaW5lQ29sb3IiOnsiJGlkIjoiMzMyOSIsIiR0eXBlIjoiTkxSRS5Db21tb24uRG9tLlNvbGlkQ29sb3JCcnVzaCwgTkxSRS5Db21tb24iLCJDb2xvciI6eyIkaWQiOiIzMzMwIiwiQSI6MjU1LCJSIjoyMzQsIkciOjIyLCJCIjozMH19LCJMaW5lV2VpZ2h0IjowLjAsIkxpbmVUeXBlIjowLCJQYXJlbnRTdHlsZSI6bnVsbH0sIlBhcmVudFN0eWxlIjpudWxsfSwiSXNBYm92ZVRpbWViYW5kIjpmYWxzZSwiU3BhY2luZyI6MywiRGVmYXVsdFN3aW1sYW5lVGFza1N0eWxlIjp7IiRpZCI6IjMzMzEiLCIkdHlwZSI6Ik5MUkUuQ29tbW9uLkRvbS5TdHlsZXMuRXhwbGljaXRTZXRhYmxlVGFza1N0eWxlLCBOTFJFLkNvbW1vbiIsIlNoYXBlIjoxLCJTaGFwZVRoaWNrbmVzcyI6MCwiRHVyYXRpb25Gb3JtYXQiOjAsIkluY2x1ZGVOb25Xb3JraW5nRGF5c0luRHVyYXRpb24iOmZhbHNlLCJQZXJjZW50YWdlQ29tcGxldGVTdHlsZSI6eyIkaWQiOiIzMzMyIiwiRm9udFNldHRpbmdzIjp7IiRpZCI6IjMzMzMiLCJGb250U2l6ZSI6MTAsIkZvbnROYW1lIjoiQ2FsaWJyaSIsIklzQm9sZCI6ZmFsc2UsIklzSXRhbGljIjpmYWxzZSwiSXNVbmRlcmxpbmVkIjpmYWxzZSwiUGFyZW50U3R5bGUiOm51bGx9LCJBdXRvU2l6ZSI6MCwiRm9yZWdyb3VuZCI6eyIkaWQiOiIzMzM0IiwiQ29sb3IiOnsiJGlkIjoiMzMzN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zMzM2IiwiVG9wIjowLjAsIkxlZnQiOjAuMCwiUmlnaHQiOjAuMCwiQm90dG9tIjowLjB9LCJQYWRkaW5nIjp7IiRpZCI6IjMzMzciLCJUb3AiOjAuMCwiTGVmdCI6MC4wLCJSaWdodCI6MC4wLCJCb3R0b20iOjAuMH0sIkJhY2tncm91bmQiOnsiJGlkIjoiMzMzOCIsIkNvbG9yIjp7IiRpZCI6IjMzMzkiLCJBIjo4OSwiUiI6MCwiRyI6MCwiQiI6MH19LCJJc1Zpc2libGUiOnRydWUsIldpZHRoIjowLjAsIkhlaWdodCI6MC4wLCJCb3JkZXJTdHlsZSI6eyIkaWQiOiIzMzQwIiwiTGluZUNvbG9yIjpudWxsLCJMaW5lV2VpZ2h0IjowLjAsIkxpbmVUeXBlIjowLCJQYXJlbnRTdHlsZSI6bnVsbH0sIlBhcmVudFN0eWxlIjpudWxsfSwiRHVyYXRpb25TdHlsZSI6eyIkaWQiOiIzMzQxIiwiRm9udFNldHRpbmdzIjp7IiRpZCI6IjMzNDIiLCJGb250U2l6ZSI6MTAsIkZvbnROYW1lIjoiQ2FsaWJyaSIsIklzQm9sZCI6ZmFsc2UsIklzSXRhbGljIjpmYWxzZSwiSXNVbmRlcmxpbmVkIjpmYWxzZSwiUGFyZW50U3R5bGUiOm51bGx9LCJBdXRvU2l6ZSI6MCwiRm9yZWdyb3VuZCI6eyIkaWQiOiIzMzQzIiwiQ29sb3IiOnsiJGlkIjoiMzM0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MzNDUiLCJUb3AiOjAuMCwiTGVmdCI6MC4wLCJSaWdodCI6MC4wLCJCb3R0b20iOjAuMH0sIlBhZGRpbmciOnsiJGlkIjoiMzM0NiIsIlRvcCI6MC4wLCJMZWZ0IjowLjAsIlJpZ2h0IjowLjAsIkJvdHRvbSI6MC4wfSwiQmFja2dyb3VuZCI6eyIkaWQiOiIzMzQ3IiwiQ29sb3IiOnsiJGlkIjoiMzM0OCIsIkEiOjI1NSwiUiI6MjM3LCJHIjoxMjUsIkIiOjQ5fX0sIklzVmlzaWJsZSI6dHJ1ZSwiV2lkdGgiOjAuMCwiSGVpZ2h0IjowLjAsIkJvcmRlclN0eWxlIjp7IiRpZCI6IjMzNDkiLCJMaW5lQ29sb3IiOm51bGwsIkxpbmVXZWlnaHQiOjAuMCwiTGluZVR5cGUiOjAsIlBhcmVudFN0eWxlIjpudWxsfSwiUGFyZW50U3R5bGUiOm51bGx9LCJIb3Jpem9udGFsQ29ubmVjdG9yU3R5bGUiOnsiJGlkIjoiMzM1MCIsIkxpbmVDb2xvciI6eyIkaWQiOiIzMzUxIiwiJHR5cGUiOiJOTFJFLkNvbW1vbi5Eb20uU29saWRDb2xvckJydXNoLCBOTFJFLkNvbW1vbiIsIkNvbG9yIjp7IiRpZCI6IjMzNTIiLCJBIjoyNTUsIlIiOjAsIkciOjAsIkIiOjB9fSwiTGluZVdlaWdodCI6MC4wLCJMaW5lVHlwZSI6MCwiUGFyZW50U3R5bGUiOm51bGx9LCJWZXJ0aWNhbENvbm5lY3RvclN0eWxlIjp7IiRpZCI6IjMzNTMiLCJMaW5lQ29sb3IiOnsiJGlkIjoiMzM1NCIsIiR0eXBlIjoiTkxSRS5Db21tb24uRG9tLlNvbGlkQ29sb3JCcnVzaCwgTkxSRS5Db21tb24iLCJDb2xvciI6eyIkaWQiOiIzMzU1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zM1NiIsIlNoYXBlU3R5bGUiOnsiJGlkIjoiMzM1NyIsIk1hcmdpbiI6eyIkaWQiOiIzMzU4IiwiVG9wIjowLjAsIkxlZnQiOjAuMCwiUmlnaHQiOjAuMCwiQm90dG9tIjowLjB9LCJQYWRkaW5nIjp7IiRpZCI6IjMzNTkiLCJUb3AiOjAuMCwiTGVmdCI6MC4wLCJSaWdodCI6MC4wLCJCb3R0b20iOjAuMH0sIkJhY2tncm91bmQiOnsiJGlkIjoiMzM2MCIsIkNvbG9yIjp7IiRpZCI6IjMzNjEiLCJBIjoxNTMsIlIiOjAsIkciOjAsIkIiOjB9fSwiSXNWaXNpYmxlIjp0cnVlLCJXaWR0aCI6MC4wLCJIZWlnaHQiOjAuMCwiQm9yZGVyU3R5bGUiOnsiJGlkIjoiMzM2MiIsIkxpbmVDb2xvciI6eyIkaWQiOiIzMzYzIiwiJHR5cGUiOiJOTFJFLkNvbW1vbi5Eb20uU29saWRDb2xvckJydXNoLCBOTFJFLkNvbW1vbiIsIkNvbG9yIjp7IiRpZCI6IjMzNjQiLCJBIjoyNTUsIlIiOjI1NSwiRyI6MCwiQiI6MH19LCJMaW5lV2VpZ2h0IjowLjAsIkxpbmVUeXBlIjowLCJQYXJlbnRTdHlsZSI6bnVsbH0sIlBhcmVudFN0eWxlIjpudWxsfSwiTWFyZ2luIjp7IiRpZCI6IjMzNjUiLCJUb3AiOjAuMCwiTGVmdCI6MC4wLCJSaWdodCI6MC4wLCJCb3R0b20iOjAuMH0sIlBhZGRpbmciOnsiJGlkIjoiMzM2NiIsIlRvcCI6MC4wLCJMZWZ0IjowLjAsIlJpZ2h0IjowLjAsIkJvdHRvbSI6MC4wfSwiQmFja2dyb3VuZCI6bnVsbCwiSXNWaXNpYmxlIjp0cnVlLCJXaWR0aCI6MC4wLCJIZWlnaHQiOjAuMCwiQm9yZGVyU3R5bGUiOm51bGwsIlBhcmVudFN0eWxlIjpudWxsfSwiU2hhcGVTdHlsZSI6eyIkaWQiOiIzMzY3IiwiTWFyZ2luIjp7IiRpZCI6IjMzNjgiLCJUb3AiOjAuMCwiTGVmdCI6NC4wLCJSaWdodCI6NC4wLCJCb3R0b20iOjAuMH0sIlBhZGRpbmciOnsiJGlkIjoiMzM2OSIsIlRvcCI6MC4wLCJMZWZ0IjowLjAsIlJpZ2h0IjowLjAsIkJvdHRvbSI6MC4wfSwiQmFja2dyb3VuZCI6eyIkaWQiOiIzMzcwIiwiQ29sb3IiOnsiJGlkIjoiMzM3MSIsIkEiOjI1NSwiUiI6MjMzLCJHIjoxMTMsIkIiOjUwfX0sIklzVmlzaWJsZSI6dHJ1ZSwiV2lkdGgiOjAuMCwiSGVpZ2h0IjoxMC4wLCJCb3JkZXJTdHlsZSI6eyIkaWQiOiIzMzcyIiwiTGluZUNvbG9yIjp7IiRpZCI6IjMzNzMiLCIkdHlwZSI6Ik5MUkUuQ29tbW9uLkRvbS5Tb2xpZENvbG9yQnJ1c2gsIE5MUkUuQ29tbW9uIiwiQ29sb3IiOnsiJGlkIjoiMzM3NCIsIkEiOjI1NSwiUiI6MjM0LCJHIjoyMiwiQiI6MzB9fSwiTGluZVdlaWdodCI6MC4wLCJMaW5lVHlwZSI6MCwiUGFyZW50U3R5bGUiOm51bGx9LCJQYXJlbnRTdHlsZSI6bnVsbH0sIlRpdGxlU3R5bGUiOnsiJGlkIjoiMzM3NSIsIkZvbnRTZXR0aW5ncyI6eyIkaWQiOiIzMzc2IiwiRm9udFNpemUiOjExLCJGb250TmFtZSI6IkNhbGlicmkiLCJJc0JvbGQiOmZhbHNlLCJJc0l0YWxpYyI6ZmFsc2UsIklzVW5kZXJsaW5lZCI6ZmFsc2UsIlBhcmVudFN0eWxlIjpudWxsfSwiQXV0b1NpemUiOjAsIkZvcmVncm91bmQiOnsiJGlkIjoiMzM3NyIsIkNvbG9yIjp7IiRpZCI6IjMzNzgiLCJBIjoyNTUsIlIiOjAsIkciOjAsIkIiOjB9fSwiTWF4V2lkdGgiOjIwMC4wLCJNYXhIZWlnaHQiOiJJbmZpbml0eSIsIlNtYXJ0Rm9yZWdyb3VuZElzQWN0aXZlIjpmYWxzZSwiSG9yaXpvbnRhbEFsaWdubWVudCI6MCwiVmVydGljYWxBbGlnbm1lbnQiOjEsIlNtYXJ0Rm9yZWdyb3VuZCI6bnVsbCwiQmFja2dyb3VuZEZpbGxUeXBlIjowLCJNYXJnaW4iOnsiJGlkIjoiMzM3OSIsIlRvcCI6MC4wLCJMZWZ0IjowLjAsIlJpZ2h0IjowLjAsIkJvdHRvbSI6MC4wfSwiUGFkZGluZyI6eyIkaWQiOiIzMzgwIiwiVG9wIjowLjAsIkxlZnQiOjAuMCwiUmlnaHQiOjAuMCwiQm90dG9tIjowLjB9LCJCYWNrZ3JvdW5kIjp7IiRpZCI6IjMzODEiLCJDb2xvciI6eyIkaWQiOiIzMzgyIiwiQSI6MjU1LCJSIjowLCJHIjowLCJCIjowfX0sIklzVmlzaWJsZSI6dHJ1ZSwiV2lkdGgiOjAuMCwiSGVpZ2h0IjowLjAsIkJvcmRlclN0eWxlIjp7IiRpZCI6IjMzODMiLCJMaW5lQ29sb3IiOm51bGwsIkxpbmVXZWlnaHQiOjAuMCwiTGluZVR5cGUiOjAsIlBhcmVudFN0eWxlIjpudWxsfSwiUGFyZW50U3R5bGUiOm51bGx9LCJEYXRlU3R5bGUiOnsiJGlkIjoiMzM4NCIsIkZvbnRTZXR0aW5ncyI6eyIkaWQiOiIzMzg1IiwiRm9udFNpemUiOjEwLCJGb250TmFtZSI6IkNhbGlicmkiLCJJc0JvbGQiOmZhbHNlLCJJc0l0YWxpYyI6ZmFsc2UsIklzVW5kZXJsaW5lZCI6ZmFsc2UsIlBhcmVudFN0eWxlIjpudWxsfSwiQXV0b1NpemUiOjAsIkZvcmVncm91bmQiOnsiJGlkIjoiMzM4NiIsIkNvbG9yIjp7IiRpZCI6IjMzODciLCJBIjoyNTUsIlIiOjE0LCJHIjo0MCwiQiI6NjV9fSwiTWF4V2lkdGgiOjIwMC4wLCJNYXhIZWlnaHQiOiJJbmZpbml0eSIsIlNtYXJ0Rm9yZWdyb3VuZElzQWN0aXZlIjpmYWxzZSwiSG9yaXpvbnRhbEFsaWdubWVudCI6MiwiVmVydGljYWxBbGlnbm1lbnQiOjEsIlNtYXJ0Rm9yZWdyb3VuZCI6bnVsbCwiQmFja2dyb3VuZEZpbGxUeXBlIjowLCJNYXJnaW4iOnsiJGlkIjoiMzM4OCIsIlRvcCI6MC4wLCJMZWZ0IjowLjAsIlJpZ2h0IjowLjAsIkJvdHRvbSI6MC4wfSwiUGFkZGluZyI6eyIkaWQiOiIzMzg5IiwiVG9wIjowLjAsIkxlZnQiOjAuMCwiUmlnaHQiOjAuMCwiQm90dG9tIjowLjB9LCJCYWNrZ3JvdW5kIjp7IiRpZCI6IjMzOTAiLCJDb2xvciI6eyIkaWQiOiIzMzkxIiwiQSI6MjU1LCJSIjoxNCwiRyI6NDAsIkIiOjY1fX0sIklzVmlzaWJsZSI6dHJ1ZSwiV2lkdGgiOjAuMCwiSGVpZ2h0IjowLjAsIkJvcmRlclN0eWxlIjp7IiRpZCI6IjMzOTIiLCJMaW5lQ29sb3IiOm51bGwsIkxpbmVXZWlnaHQiOjAuMCwiTGluZVR5cGUiOjAsIlBhcmVudFN0eWxlIjpudWxsfSwiUGFyZW50U3R5bGUiOm51bGx9LCJEYXRlRm9ybWF0Ijp7IiRpZCI6IjMzOTM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M5NCIsIkZvcm1hdCI6MCwiSXNWaXNpYmxlIjpmYWxzZSwiTGFzdEtub3duVmlzaWJpbGl0eVN0YXRlIjpmYWxzZX0sIklzVmlzaWJsZSI6dHJ1ZSwiUGFyZW50U3R5bGUiOm51bGwsIl9leHBsaWNpdGx5U2V0Ijp7IiRpZCI6IjMzOTU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V2Vla051bWJlcmluZyI6ZmFsc2UsIklzVmlzaWJsZSI6ZmFsc2V9fSwiRGVmYXVsdFN3aW1sYW5lTW90U3R5bGUiOnsiJGlkIjoiMzM5NiIsIlNoYXBlIjoxLCJDb25uZWN0b3JNYXJnaW4iOnsiJGlkIjoiMzM5NyIsIlRvcCI6MC4wLCJMZWZ0IjoyLjAsIlJpZ2h0IjoyLjAsIkJvdHRvbSI6MC4wfSwiQ29ubmVjdG9yU3R5bGUiOnsiJGlkIjoiMzM5OCIsIkxpbmVDb2xvciI6eyIkaWQiOiIzMzk5IiwiJHR5cGUiOiJOTFJFLkNvbW1vbi5Eb20uU29saWRDb2xvckJydXNoLCBOTFJFLkNvbW1vbiIsIkNvbG9yIjp7IiRpZCI6IjM0MDAiLCJBIjoxMjcsIlIiOjEyOCwiRyI6NTMsIkIiOjE0fX0sIkxpbmVXZWlnaHQiOjEuMCwiTGluZVR5cGUiOjAsIlBhcmVudFN0eWxlIjpudWxsfSwiSXNCZWxvd1RpbWViYW5kIjpmYWxzZSwiUG9zaXRpb25PblRhc2siOjEsIkhpZGVEYXRlIjpmYWxzZSwiU2hhcGVTaXplIjowLCJTcGFjaW5nIjowLjAsIlBhZGRpbmciOnsiJGlkIjoiMzQwMSIsIlRvcCI6NS4wLCJMZWZ0IjozLjAsIlJpZ2h0IjowLjAsIkJvdHRvbSI6Mi4wfSwiU2hhcGVTdHlsZSI6eyIkaWQiOiIzNDAyIiwiTWFyZ2luIjp7IiRpZCI6IjM0MDMiLCJUb3AiOjAuMCwiTGVmdCI6MC4wLCJSaWdodCI6MC4wLCJCb3R0b20iOjAuMH0sIlBhZGRpbmciOnsiJGlkIjoiMzQwNCIsIlRvcCI6MC4wLCJMZWZ0IjowLjAsIlJpZ2h0IjowLjAsIkJvdHRvbSI6MC4wfSwiQmFja2dyb3VuZCI6eyIkaWQiOiIzNDA1IiwiQ29sb3IiOnsiJGlkIjoiMzQwNiIsIkEiOjI1NSwiUiI6MTI4LCJHIjo1MywiQiI6MTR9fSwiSXNWaXNpYmxlIjp0cnVlLCJXaWR0aCI6MTIuMCwiSGVpZ2h0IjoxNC4wLCJCb3JkZXJTdHlsZSI6eyIkaWQiOiIzNDA3IiwiTGluZUNvbG9yIjp7IiRpZCI6IjM0MDgiLCIkdHlwZSI6Ik5MUkUuQ29tbW9uLkRvbS5Tb2xpZENvbG9yQnJ1c2gsIE5MUkUuQ29tbW9uIiwiQ29sb3IiOnsiJGlkIjoiMzQwOSIsIkEiOjI1NSwiUiI6MjU1LCJHIjoyNTUsIkIiOjI1NX19LCJMaW5lV2VpZ2h0IjowLjAsIkxpbmVUeXBlIjowLCJQYXJlbnRTdHlsZSI6bnVsbH0sIlBhcmVudFN0eWxlIjpudWxsfSwiVGl0bGVTdHlsZSI6eyIkaWQiOiIzNDEwIiwiRm9udFNldHRpbmdzIjp7IiRpZCI6IjM0MTEiLCJGb250U2l6ZSI6MTEsIkZvbnROYW1lIjoiQ2FsaWJyaSIsIklzQm9sZCI6ZmFsc2UsIklzSXRhbGljIjpmYWxzZSwiSXNVbmRlcmxpbmVkIjpmYWxzZSwiUGFyZW50U3R5bGUiOm51bGx9LCJBdXRvU2l6ZSI6MCwiRm9yZWdyb3VuZCI6eyIkaWQiOiIzNDEyIiwiQ29sb3IiOnsiJGlkIjoiMzQxMy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zNDE0IiwiVG9wIjowLjAsIkxlZnQiOjAuMCwiUmlnaHQiOjAuMCwiQm90dG9tIjowLjB9LCJQYWRkaW5nIjp7IiRpZCI6IjM0MTUiLCJUb3AiOjAuMCwiTGVmdCI6MC4wLCJSaWdodCI6MC4wLCJCb3R0b20iOjAuMH0sIkJhY2tncm91bmQiOnsiJGlkIjoiMzQxNiIsIkNvbG9yIjp7IiRpZCI6IjM0MTciLCJBIjoyNTUsIlIiOjAsIkciOjAsIkIiOjB9fSwiSXNWaXNpYmxlIjp0cnVlLCJXaWR0aCI6MC4wLCJIZWlnaHQiOjAuMCwiQm9yZGVyU3R5bGUiOnsiJGlkIjoiMzQxOCIsIkxpbmVDb2xvciI6bnVsbCwiTGluZVdlaWdodCI6MC4wLCJMaW5lVHlwZSI6MCwiUGFyZW50U3R5bGUiOm51bGx9LCJQYXJlbnRTdHlsZSI6bnVsbH0sIkRhdGVTdHlsZSI6eyIkaWQiOiIzNDE5IiwiRm9udFNldHRpbmdzIjp7IiRpZCI6IjM0MjAiLCJGb250U2l6ZSI6MTAsIkZvbnROYW1lIjoiQ2FsaWJyaSIsIklzQm9sZCI6ZmFsc2UsIklzSXRhbGljIjpmYWxzZSwiSXNVbmRlcmxpbmVkIjpmYWxzZSwiUGFyZW50U3R5bGUiOm51bGx9LCJBdXRvU2l6ZSI6MCwiRm9yZWdyb3VuZCI6eyIkaWQiOiIzNDIxIiwiQ29sb3IiOnsiJGlkIjoiMzQyMi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zNDIzIiwiVG9wIjowLjAsIkxlZnQiOjAuMCwiUmlnaHQiOjAuMCwiQm90dG9tIjowLjB9LCJQYWRkaW5nIjp7IiRpZCI6IjM0MjQiLCJUb3AiOjAuMCwiTGVmdCI6MC4wLCJSaWdodCI6MC4wLCJCb3R0b20iOjAuMH0sIkJhY2tncm91bmQiOnsiJGlkIjoiMzQyNSIsIkNvbG9yIjp7IiRpZCI6IjM0MjYiLCJBIjoyNTUsIlIiOjE0LCJHIjo0MCwiQiI6NjV9fSwiSXNWaXNpYmxlIjp0cnVlLCJXaWR0aCI6MC4wLCJIZWlnaHQiOjAuMCwiQm9yZGVyU3R5bGUiOnsiJGlkIjoiMzQyNyIsIkxpbmVDb2xvciI6bnVsbCwiTGluZVdlaWdodCI6MC4wLCJMaW5lVHlwZSI6MCwiUGFyZW50U3R5bGUiOm51bGx9LCJQYXJlbnRTdHlsZSI6bnVsbH0sIkRhdGVGb3JtYXQiOnsiJGlkIjoiMzQy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I5IiwiRm9ybWF0IjowLCJJc1Zpc2libGUiOmZhbHNlLCJMYXN0S25vd25WaXNpYmlsaXR5U3RhdGUiOmZhbHNlfSwiSXNWaXNpYmxlIjpmYWxzZSwiUGFyZW50U3R5bGUiOm51bGx9LCJEZWZhdWx0U3dpbWxhbmVNaWxlc3RvbmVTdHlsZSI6eyIkaWQiOiIzNDMwIiwiVGl0bGVQb3NpdGlvbiI6IkxlZnQiLCJEYXRlUG9zaXRpb24iOiJSaWdodCIsIlNoYXBlVHlwZSI6MSwiU2hhcGVTaXplIjowLCJTcGFjaW5nIjo1LCJTaGFwZVN0eWxlIjp7IiRpZCI6IjM0MzEiLCJNYXJnaW4iOnsiJGlkIjoiMzQzMiIsIlRvcCI6MC4wLCJMZWZ0IjowLjAsIlJpZ2h0IjowLjAsIkJvdHRvbSI6MC4wfSwiUGFkZGluZyI6eyIkaWQiOiIzNDMzIiwiVG9wIjowLjAsIkxlZnQiOjAuMCwiUmlnaHQiOjAuMCwiQm90dG9tIjowLjB9LCJCYWNrZ3JvdW5kIjp7IiRpZCI6IjM0MzQiLCJDb2xvciI6eyIkaWQiOiIzNDM1IiwiQSI6MjU1LCJSIjoyMzMsIkciOjExMywiQiI6NTB9fSwiSXNWaXNpYmxlIjp0cnVlLCJXaWR0aCI6MTIuMCwiSGVpZ2h0IjoxNC4wLCJCb3JkZXJTdHlsZSI6eyIkaWQiOiIzNDM2IiwiTGluZUNvbG9yIjp7IiRpZCI6IjM0MzciLCIkdHlwZSI6Ik5MUkUuQ29tbW9uLkRvbS5Tb2xpZENvbG9yQnJ1c2gsIE5MUkUuQ29tbW9uIiwiQ29sb3IiOnsiJGlkIjoiMzQzOCIsIkEiOjI1NSwiUiI6MjM0LCJHIjoyMiwiQiI6MzB9fSwiTGluZVdlaWdodCI6MC4wLCJMaW5lVHlwZSI6MCwiUGFyZW50U3R5bGUiOm51bGx9LCJQYXJlbnRTdHlsZSI6bnVsbH0sIlRpdGxlU3R5bGUiOnsiJGlkIjoiMzQzOSIsIkZvbnRTZXR0aW5ncyI6eyIkaWQiOiIzNDQwIiwiRm9udFNpemUiOjExLCJGb250TmFtZSI6IkNhbGlicmkiLCJJc0JvbGQiOmZhbHNlLCJJc0l0YWxpYyI6ZmFsc2UsIklzVW5kZXJsaW5lZCI6ZmFsc2UsIlBhcmVudFN0eWxlIjpudWxsfSwiQXV0b1NpemUiOjAsIkZvcmVncm91bmQiOnsiJGlkIjoiMzQ0MSIsIkNvbG9yIjp7IiRpZCI6IjM0NDI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zQ0MyIsIlRvcCI6MC4wLCJMZWZ0IjowLjAsIlJpZ2h0IjowLjAsIkJvdHRvbSI6MC4wfSwiUGFkZGluZyI6eyIkaWQiOiIzNDQ0IiwiVG9wIjowLjAsIkxlZnQiOjAuMCwiUmlnaHQiOjAuMCwiQm90dG9tIjowLjB9LCJCYWNrZ3JvdW5kIjp7IiRpZCI6IjM0NDUiLCJDb2xvciI6eyIkaWQiOiIzNDQ2IiwiQSI6MjU1LCJSIjowLCJHIjowLCJCIjowfX0sIklzVmlzaWJsZSI6dHJ1ZSwiV2lkdGgiOjAuMCwiSGVpZ2h0IjowLjAsIkJvcmRlclN0eWxlIjp7IiRpZCI6IjM0NDciLCJMaW5lQ29sb3IiOm51bGwsIkxpbmVXZWlnaHQiOjAuMCwiTGluZVR5cGUiOjAsIlBhcmVudFN0eWxlIjpudWxsfSwiUGFyZW50U3R5bGUiOm51bGx9LCJEYXRlU3R5bGUiOnsiJGlkIjoiMzQ0OCIsIkZvbnRTZXR0aW5ncyI6eyIkaWQiOiIzNDQ5IiwiRm9udFNpemUiOjEwLCJGb250TmFtZSI6IkNhbGlicmkiLCJJc0JvbGQiOmZhbHNlLCJJc0l0YWxpYyI6ZmFsc2UsIklzVW5kZXJsaW5lZCI6ZmFsc2UsIlBhcmVudFN0eWxlIjpudWxsfSwiQXV0b1NpemUiOjAsIkZvcmVncm91bmQiOnsiJGlkIjoiMzQ1MCIsIkNvbG9yIjp7IiRpZCI6IjM0NTE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Q1MiIsIlRvcCI6MC4wLCJMZWZ0IjowLjAsIlJpZ2h0IjowLjAsIkJvdHRvbSI6MC4wfSwiUGFkZGluZyI6eyIkaWQiOiIzNDUzIiwiVG9wIjowLjAsIkxlZnQiOjAuMCwiUmlnaHQiOjAuMCwiQm90dG9tIjowLjB9LCJCYWNrZ3JvdW5kIjp7IiRpZCI6IjM0NTQiLCJDb2xvciI6eyIkaWQiOiIzNDU1IiwiQSI6MjU1LCJSIjoxNCwiRyI6NDAsIkIiOjY1fX0sIklzVmlzaWJsZSI6dHJ1ZSwiV2lkdGgiOjAuMCwiSGVpZ2h0IjowLjAsIkJvcmRlclN0eWxlIjp7IiRpZCI6IjM0NTYiLCJMaW5lQ29sb3IiOm51bGwsIkxpbmVXZWlnaHQiOjAuMCwiTGluZVR5cGUiOjAsIlBhcmVudFN0eWxlIjpudWxsfSwiUGFyZW50U3R5bGUiOm51bGx9LCJEYXRlRm9ybWF0Ijp7IiRpZCI6IjM0NT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Q1OCIsIkZvcm1hdCI6MCwiSXNWaXNpYmxlIjpmYWxzZSwiTGFzdEtub3duVmlzaWJpbGl0eVN0YXRlIjpmYWxzZX0sIklzVmlzaWJsZSI6dHJ1ZSwiUGFyZW50U3R5bGUiOm51bGx9LCJEZWZhdWx0U3dpbWxhbmVBY3Rpdml0eVN0eWxlIjp7IiRpZCI6IjM0NTkiLCJIZWFkZXJTdHlsZSI6eyIkaWQiOiIzNDYwIiwiVGV4dFN0eWxlIjp7IiRpZCI6IjM0NjEiLCJGb250U2V0dGluZ3MiOnsiJGlkIjoiMzQ2MiIsIkZvbnRTaXplIjoxMSwiRm9udE5hbWUiOiJDYWxpYnJpIiwiSXNCb2xkIjpmYWxzZSwiSXNJdGFsaWMiOmZhbHNlLCJJc1VuZGVybGluZWQiOmZhbHNlLCJQYXJlbnRTdHlsZSI6bnVsbH0sIkF1dG9TaXplIjoyLCJGb3JlZ3JvdW5kIjp7IiRpZCI6IjM0NjMiLCJDb2xvciI6eyIkaWQiOiIzNDY0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zQ2NSIsIlRvcCI6MC4wLCJMZWZ0IjowLjAsIlJpZ2h0IjowLjAsIkJvdHRvbSI6MC4wfSwiUGFkZGluZyI6eyIkaWQiOiIzNDY2IiwiVG9wIjowLjAsIkxlZnQiOjAuMCwiUmlnaHQiOjAuMCwiQm90dG9tIjowLjB9LCJCYWNrZ3JvdW5kIjp7IiRpZCI6IjM0NjciLCJDb2xvciI6eyIkaWQiOiIzNDY4IiwiQSI6MjU1LCJSIjowLCJHIjowLCJCIjowfX0sIklzVmlzaWJsZSI6dHJ1ZSwiV2lkdGgiOjAuMCwiSGVpZ2h0IjowLjAsIkJvcmRlclN0eWxlIjpudWxsLCJQYXJlbnRTdHlsZSI6bnVsbH0sIlJlY3RhbmdsZVN0eWxlIjp7IiRpZCI6IjM0NjkiLCJNYXJnaW4iOnsiJGlkIjoiMzQ3MCIsIlRvcCI6MC4wLCJMZWZ0IjowLjAsIlJpZ2h0IjowLjAsIkJvdHRvbSI6MC4wfSwiUGFkZGluZyI6eyIkaWQiOiIzNDcxIiwiVG9wIjowLjAsIkxlZnQiOjAuMCwiUmlnaHQiOjAuMCwiQm90dG9tIjowLjB9LCJCYWNrZ3JvdW5kIjp7IiRpZCI6IjM0NzIiLCJDb2xvciI6eyIkaWQiOiIzNDczIiwiQSI6NjMsIlIiOjIzMywiRyI6MTEzLCJCIjo1MH19LCJJc1Zpc2libGUiOnRydWUsIldpZHRoIjowLjAsIkhlaWdodCI6MC4wLCJCb3JkZXJTdHlsZSI6eyIkaWQiOiIzNDc0IiwiTGluZUNvbG9yIjp7IiRpZCI6IjM0NzUiLCIkdHlwZSI6Ik5MUkUuQ29tbW9uLkRvbS5Tb2xpZENvbG9yQnJ1c2gsIE5MUkUuQ29tbW9uIiwiQ29sb3IiOnsiJGlkIjoiMzQ3NiIsIkEiOjI1NSwiUiI6MjU1LCJHIjoyNTUsIkIiOjI1NX19LCJMaW5lV2VpZ2h0IjowLjAsIkxpbmVUeXBlIjowLCJQYXJlbnRTdHlsZSI6bnVsbH0sIlBhcmVudFN0eWxlIjpudWxsfSwiTWFyZ2luIjp7IiRpZCI6IjM0NzciLCJUb3AiOjAuMCwiTGVmdCI6MC4wLCJSaWdodCI6MC4wLCJCb3R0b20iOjAuMH0sIlBhZGRpbmciOnsiJGlkIjoiMzQ3OCIsIlRvcCI6MC4wLCJMZWZ0IjowLjAsIlJpZ2h0IjowLjAsIkJvdHRvbSI6MC4wfSwiQmFja2dyb3VuZCI6bnVsbCwiSXNWaXNpYmxlIjp0cnVlLCJXaWR0aCI6MC4wLCJIZWlnaHQiOjAuMCwiQm9yZGVyU3R5bGUiOm51bGwsIlBhcmVudFN0eWxlIjpudWxsfSwiQmFja2dyb3VuZFN0eWxlIjp7IiRpZCI6IjM0NzkiLCJNYXJnaW4iOnsiJGlkIjoiMzQ4MCIsIlRvcCI6MC4wLCJMZWZ0IjowLjAsIlJpZ2h0IjowLjAsIkJvdHRvbSI6MC4wfSwiUGFkZGluZyI6eyIkaWQiOiIzNDgxIiwiVG9wIjowLjAsIkxlZnQiOjAuMCwiUmlnaHQiOjAuMCwiQm90dG9tIjowLjB9LCJCYWNrZ3JvdW5kIjp7IiRpZCI6IjM0ODIiLCJDb2xvciI6eyIkaWQiOiIzNDgzIiwiQSI6NTEsIlIiOjIwMCwiRyI6MjAwLCJCIjoyMDB9fSwiSXNWaXNpYmxlIjp0cnVlLCJXaWR0aCI6MC4wLCJIZWlnaHQiOjAuMCwiQm9yZGVyU3R5bGUiOnsiJGlkIjoiMzQ4NCIsIkxpbmVDb2xvciI6eyIkaWQiOiIzNDg1IiwiJHR5cGUiOiJOTFJFLkNvbW1vbi5Eb20uU29saWRDb2xvckJydXNoLCBOTFJFLkNvbW1vbiIsIkNvbG9yIjp7IiRpZCI6IjM0ODYiLCJBIjoyNTUsIlIiOjIzNCwiRyI6MjIsIkIiOjMwfX0sIkxpbmVXZWlnaHQiOjAuMCwiTGluZVR5cGUiOjAsIlBhcmVudFN0eWxlIjpudWxsfSwiUGFyZW50U3R5bGUiOm51bGx9LCJNYXJnaW4iOnsiJGlkIjoiMzQ4NyIsIlRvcCI6MC4wLCJMZWZ0IjowLjAsIlJpZ2h0IjowLjAsIkJvdHRvbSI6MC4wfSwiUGFkZGluZyI6eyIkaWQiOiIzNDg4IiwiVG9wIjowLjAsIkxlZnQiOjAuMCwiUmlnaHQiOjAuMCwiQm90dG9tIjowLjB9LCJJc1Zpc2libGUiOnRydWUsIldpZHRoIjowLjAsIkhlaWdodCI6MC4wLCJCb3JkZXJTdHlsZSI6eyIkaWQiOiIzNDg5IiwiTGluZUNvbG9yIjpudWxsLCJMaW5lV2VpZ2h0IjowLjAsIkxpbmVUeXBlIjowLCJQYXJlbnRTdHlsZSI6bnVsbH0sIlBhcmVudFN0eWxlIjpudWxsfSwiTWFyZ2luIjp7IiRpZCI6IjM0OTAiLCJUb3AiOjAuMCwiTGVmdCI6MC4wLCJSaWdodCI6MC4wLCJCb3R0b20iOjAuMH0sIlBhZGRpbmciOnsiJGlkIjoiMzQ5MSIsIlRvcCI6MC4wLCJMZWZ0IjowLjAsIlJpZ2h0IjowLjAsIkJvdHRvbSI6MC4wfSwiSXNWaXNpYmxlIjp0cnVlLCJXaWR0aCI6MC4wLCJIZWlnaHQiOjAuMCwiQm9yZGVyU3R5bGUiOnsiJGlkIjoiMzQ5MiIsIkxpbmVDb2xvciI6bnVsbCwiTGluZVdlaWdodCI6MC4wLCJMaW5lVHlwZSI6MCwiUGFyZW50U3R5bGUiOm51bGx9LCJQYXJlbnRTdHlsZSI6bnVsbH0seyIkaWQiOiIzNDkzIiwiU3R5bGVJZCI6ImIyNGY4MDQ1LWY2OWItNGE0My04MjlmLWE1NjUwM2ZkY2Q2OSIsIkhlYWRlclN0eWxlIjp7IiRpZCI6IjM0OTQiLCJUZXh0SXNWZXJ0aWNhbCI6ZmFsc2UsIlRleHRTdHlsZSI6eyIkaWQiOiIzNDk1IiwiRm9udFNldHRpbmdzIjp7IiRpZCI6IjM0OTYiLCJGb250U2l6ZSI6MTEsIkZvbnROYW1lIjoiQ2FsaWJyaSIsIklzQm9sZCI6ZmFsc2UsIklzSXRhbGljIjpmYWxzZSwiSXNVbmRlcmxpbmVkIjpmYWxzZSwiUGFyZW50U3R5bGUiOm51bGx9LCJBdXRvU2l6ZSI6MiwiRm9yZWdyb3VuZCI6eyIkaWQiOiIzNDk3IiwiQ29sb3IiOnsiJGlkIjoiMzQ5OCIsIkEiOjI1NSwiUiI6MjU1LCJHIjoyNTUsIkIiOjI1NX19LCJNYXhXaWR0aCI6IkluZmluaXR5IiwiTWF4SGVpZ2h0IjoiSW5maW5pdHkiLCJTbWFydEZvcmVncm91bmRJc0FjdGl2ZSI6ZmFsc2UsIkhvcml6b250YWxBbGlnbm1lbnQiOjEsIlZlcnRpY2FsQWxpZ25tZW50IjowLCJTbWFydEZvcmVncm91bmQiOm51bGwsIkJhY2tncm91bmRGaWxsVHlwZSI6MCwiTWFyZ2luIjp7IiRpZCI6IjM0OTkiLCJUb3AiOjAuMCwiTGVmdCI6MC4wLCJSaWdodCI6MC4wLCJCb3R0b20iOjAuMH0sIlBhZGRpbmciOnsiJGlkIjoiMzUwMCIsIlRvcCI6MC4wLCJMZWZ0IjowLjAsIlJpZ2h0IjowLjAsIkJvdHRvbSI6MC4wfSwiQmFja2dyb3VuZCI6eyIkaWQiOiIzNTAxIiwiQ29sb3IiOnsiJGlkIjoiMzUwMiIsIkEiOjI1NSwiUiI6MjU1LCJHIjoyNTUsIkIiOjI1NX19LCJJc1Zpc2libGUiOnRydWUsIldpZHRoIjowLjAsIkhlaWdodCI6MC4wLCJCb3JkZXJTdHlsZSI6bnVsbCwiUGFyZW50U3R5bGUiOm51bGx9LCJSZWN0YW5nbGVTdHlsZSI6eyIkaWQiOiIzNTAzIiwiTWFyZ2luIjp7IiRpZCI6IjM1MDQiLCJUb3AiOjAuMCwiTGVmdCI6MC4wLCJSaWdodCI6MC4wLCJCb3R0b20iOjAuMH0sIlBhZGRpbmciOnsiJGlkIjoiMzUwNSIsIlRvcCI6MC4wLCJMZWZ0IjowLjAsIlJpZ2h0IjowLjAsIkJvdHRvbSI6MC4wfSwiQmFja2dyb3VuZCI6eyIkaWQiOiIzNTA2IiwiQ29sb3IiOnsiJGlkIjoiMzUwNyIsIkEiOjI1NSwiUiI6MjUsIkciOjEwNywiQiI6MzZ9fSwiSXNWaXNpYmxlIjp0cnVlLCJXaWR0aCI6MC4wLCJIZWlnaHQiOjAuMCwiQm9yZGVyU3R5bGUiOnsiJGlkIjoiMzUwOCIsIkxpbmVDb2xvciI6eyIkaWQiOiIzNTA5IiwiJHR5cGUiOiJOTFJFLkNvbW1vbi5Eb20uU29saWRDb2xvckJydXNoLCBOTFJFLkNvbW1vbiIsIkNvbG9yIjp7IiRpZCI6IjM1MTAiLCJBIjoyNTUsIlIiOjI1NSwiRyI6MjU1LCJCIjoyNTV9fSwiTGluZVdlaWdodCI6MC4wLCJMaW5lVHlwZSI6MCwiUGFyZW50U3R5bGUiOm51bGx9LCJQYXJlbnRTdHlsZSI6bnVsbH0sIk1hcmdpbiI6eyIkaWQiOiIzNTExIiwiVG9wIjowLjAsIkxlZnQiOjAuMCwiUmlnaHQiOjAuMCwiQm90dG9tIjowLjB9LCJQYWRkaW5nIjp7IiRpZCI6IjM1MTIiLCJUb3AiOjAuMCwiTGVmdCI6MC4wLCJSaWdodCI6MC4wLCJCb3R0b20iOjAuMH0sIkJhY2tncm91bmQiOm51bGwsIklzVmlzaWJsZSI6dHJ1ZSwiV2lkdGgiOjAuMCwiSGVpZ2h0IjowLjAsIkJvcmRlclN0eWxlIjpudWxsLCJQYXJlbnRTdHlsZSI6bnVsbH0sIkJhY2tncm91bmRTdHlsZSI6eyIkaWQiOiIzNTEzIiwiTWFyZ2luIjp7IiRpZCI6IjM1MTQiLCJUb3AiOjAuMCwiTGVmdCI6MC4wLCJSaWdodCI6MC4wLCJCb3R0b20iOjAuMH0sIlBhZGRpbmciOnsiJGlkIjoiMzUxNSIsIlRvcCI6MC4wLCJMZWZ0IjowLjAsIlJpZ2h0IjowLjAsIkJvdHRvbSI6MC4wfSwiQmFja2dyb3VuZCI6eyIkaWQiOiIzNTE2IiwiQ29sb3IiOnsiJGlkIjoiMzUxNyIsIkEiOjUxLCJSIjoyMDAsIkciOjIwMCwiQiI6MjAwfX0sIklzVmlzaWJsZSI6dHJ1ZSwiV2lkdGgiOjAuMCwiSGVpZ2h0IjowLjAsIkJvcmRlclN0eWxlIjp7IiRpZCI6IjM1MTgiLCJMaW5lQ29sb3IiOnsiJGlkIjoiMzUxOSIsIiR0eXBlIjoiTkxSRS5Db21tb24uRG9tLlNvbGlkQ29sb3JCcnVzaCwgTkxSRS5Db21tb24iLCJDb2xvciI6eyIkaWQiOiIzNTIwIiwiQSI6MjU1LCJSIjoyMzQsIkciOjIyLCJCIjozMH19LCJMaW5lV2VpZ2h0IjowLjAsIkxpbmVUeXBlIjowLCJQYXJlbnRTdHlsZSI6bnVsbH0sIlBhcmVudFN0eWxlIjpudWxsfSwiSXNBYm92ZVRpbWViYW5kIjpmYWxzZSwiU3BhY2luZyI6MywiRGVmYXVsdFN3aW1sYW5lVGFza1N0eWxlIjp7IiRpZCI6IjM1MjEiLCIkdHlwZSI6Ik5MUkUuQ29tbW9uLkRvbS5TdHlsZXMuRXhwbGljaXRTZXRhYmxlVGFza1N0eWxlLCBOTFJFLkNvbW1vbiIsIlNoYXBlIjoxLCJTaGFwZVRoaWNrbmVzcyI6MCwiRHVyYXRpb25Gb3JtYXQiOjAsIkluY2x1ZGVOb25Xb3JraW5nRGF5c0luRHVyYXRpb24iOmZhbHNlLCJQZXJjZW50YWdlQ29tcGxldGVTdHlsZSI6eyIkaWQiOiIzNTIyIiwiRm9udFNldHRpbmdzIjp7IiRpZCI6IjM1MjMiLCJGb250U2l6ZSI6MTAsIkZvbnROYW1lIjoiQ2FsaWJyaSIsIklzQm9sZCI6ZmFsc2UsIklzSXRhbGljIjpmYWxzZSwiSXNVbmRlcmxpbmVkIjpmYWxzZSwiUGFyZW50U3R5bGUiOm51bGx9LCJBdXRvU2l6ZSI6MCwiRm9yZWdyb3VuZCI6eyIkaWQiOiIzNTI0IiwiQ29sb3IiOnsiJGlkIjoiMzUyNSIsIkEiOjI1NSwiUiI6MjMyLCJHIjoyMzIsIkIiOjIzMn19LCJNYXhXaWR0aCI6MjAwLjAsIk1heEhlaWdodCI6IkluZmluaXR5IiwiU21hcnRGb3JlZ3JvdW5kSXNBY3RpdmUiOmZhbHNlLCJIb3Jpem9udGFsQWxpZ25tZW50IjoxLCJWZXJ0aWNhbEFsaWdubWVudCI6MSwiU21hcnRGb3JlZ3JvdW5kIjpudWxsLCJCYWNrZ3JvdW5kRmlsbFR5cGUiOjAsIk1hcmdpbiI6eyIkaWQiOiIzNTI2IiwiVG9wIjowLjAsIkxlZnQiOjAuMCwiUmlnaHQiOjAuMCwiQm90dG9tIjowLjB9LCJQYWRkaW5nIjp7IiRpZCI6IjM1MjciLCJUb3AiOjAuMCwiTGVmdCI6MC4wLCJSaWdodCI6MC4wLCJCb3R0b20iOjAuMH0sIkJhY2tncm91bmQiOnsiJGlkIjoiMzUyOCIsIkNvbG9yIjp7IiRpZCI6IjM1MjkiLCJBIjo4OSwiUiI6MCwiRyI6MCwiQiI6MH19LCJJc1Zpc2libGUiOnRydWUsIldpZHRoIjowLjAsIkhlaWdodCI6MC4wLCJCb3JkZXJTdHlsZSI6eyIkaWQiOiIzNTMwIiwiTGluZUNvbG9yIjpudWxsLCJMaW5lV2VpZ2h0IjowLjAsIkxpbmVUeXBlIjowLCJQYXJlbnRTdHlsZSI6bnVsbH0sIlBhcmVudFN0eWxlIjpudWxsfSwiRHVyYXRpb25TdHlsZSI6eyIkaWQiOiIzNTMxIiwiRm9udFNldHRpbmdzIjp7IiRpZCI6IjM1MzIiLCJGb250U2l6ZSI6MTAsIkZvbnROYW1lIjoiQ2FsaWJyaSIsIklzQm9sZCI6ZmFsc2UsIklzSXRhbGljIjpmYWxzZSwiSXNVbmRlcmxpbmVkIjpmYWxzZSwiUGFyZW50U3R5bGUiOm51bGx9LCJBdXRvU2l6ZSI6MCwiRm9yZWdyb3VuZCI6eyIkaWQiOiIzNTMzIiwiQ29sb3IiOnsiJGlkIjoiMzUzNCIsIkEiOjI1NSwiUiI6MjM3LCJHIjoxMjUsIkIiOjQ5fX0sIk1heFdpZHRoIjoyMDAuMCwiTWF4SGVpZ2h0IjoiSW5maW5pdHkiLCJTbWFydEZvcmVncm91bmRJc0FjdGl2ZSI6ZmFsc2UsIkhvcml6b250YWxBbGlnbm1lbnQiOjAsIlZlcnRpY2FsQWxpZ25tZW50IjoxLCJTbWFydEZvcmVncm91bmQiOm51bGwsIkJhY2tncm91bmRGaWxsVHlwZSI6MCwiTWFyZ2luIjp7IiRpZCI6IjM1MzUiLCJUb3AiOjAuMCwiTGVmdCI6MC4wLCJSaWdodCI6MC4wLCJCb3R0b20iOjAuMH0sIlBhZGRpbmciOnsiJGlkIjoiMzUzNiIsIlRvcCI6MC4wLCJMZWZ0IjowLjAsIlJpZ2h0IjowLjAsIkJvdHRvbSI6MC4wfSwiQmFja2dyb3VuZCI6eyIkaWQiOiIzNTM3IiwiQ29sb3IiOnsiJGlkIjoiMzUzOCIsIkEiOjI1NSwiUiI6MjM3LCJHIjoxMjUsIkIiOjQ5fX0sIklzVmlzaWJsZSI6dHJ1ZSwiV2lkdGgiOjAuMCwiSGVpZ2h0IjowLjAsIkJvcmRlclN0eWxlIjp7IiRpZCI6IjM1MzkiLCJMaW5lQ29sb3IiOm51bGwsIkxpbmVXZWlnaHQiOjAuMCwiTGluZVR5cGUiOjAsIlBhcmVudFN0eWxlIjpudWxsfSwiUGFyZW50U3R5bGUiOm51bGx9LCJIb3Jpem9udGFsQ29ubmVjdG9yU3R5bGUiOnsiJGlkIjoiMzU0MCIsIkxpbmVDb2xvciI6eyIkaWQiOiIzNTQxIiwiJHR5cGUiOiJOTFJFLkNvbW1vbi5Eb20uU29saWRDb2xvckJydXNoLCBOTFJFLkNvbW1vbiIsIkNvbG9yIjp7IiRpZCI6IjM1NDIiLCJBIjoyNTUsIlIiOjAsIkciOjAsIkIiOjB9fSwiTGluZVdlaWdodCI6MC4wLCJMaW5lVHlwZSI6MCwiUGFyZW50U3R5bGUiOm51bGx9LCJWZXJ0aWNhbENvbm5lY3RvclN0eWxlIjp7IiRpZCI6IjM1NDMiLCJMaW5lQ29sb3IiOnsiJGlkIjoiMzU0NCIsIiR0eXBlIjoiTkxSRS5Db21tb24uRG9tLlNvbGlkQ29sb3JCcnVzaCwgTkxSRS5Db21tb24iLCJDb2xvciI6eyIkaWQiOiIzNTQ1IiwiQSI6MjU1LCJSIjowLCJHIjowLCJCIjowfX0sIkxpbmVXZWlnaHQiOjAuMCwiTGluZVR5cGUiOjAsIlBhcmVudFN0eWxlIjpudWxsfSwiTWFyZ2luIjpudWxsLCJTdGFydERhdGVQb3NpdGlvbiI6MywiRW5kRGF0ZVBvc2l0aW9uIjozLCJEYXRlSXNWaXNpYmxlIjp0cnVlLCJUaXRsZVBvc2l0aW9uIjo0LCJEdXJhdGlvblBvc2l0aW9uIjo2LCJQZXJjZW50YWdlQ29tcGxldGVkUG9zaXRpb24iOjIsIlNwYWNpbmciOjMsIklzQmVsb3dUaW1lYmFuZCI6ZmFsc2UsIlBlcmNlbnRhZ2VDb21wbGV0ZVNoYXBlT3BhY2l0eSI6MzUsIkJhc2VsaW5lU3R5bGUiOnsiJGlkIjoiMzU0NiIsIlNoYXBlU3R5bGUiOnsiJGlkIjoiMzU0NyIsIk1hcmdpbiI6eyIkaWQiOiIzNTQ4IiwiVG9wIjowLjAsIkxlZnQiOjAuMCwiUmlnaHQiOjAuMCwiQm90dG9tIjowLjB9LCJQYWRkaW5nIjp7IiRpZCI6IjM1NDkiLCJUb3AiOjAuMCwiTGVmdCI6MC4wLCJSaWdodCI6MC4wLCJCb3R0b20iOjAuMH0sIkJhY2tncm91bmQiOnsiJGlkIjoiMzU1MCIsIkNvbG9yIjp7IiRpZCI6IjM1NTEiLCJBIjoxNTMsIlIiOjAsIkciOjAsIkIiOjB9fSwiSXNWaXNpYmxlIjp0cnVlLCJXaWR0aCI6MC4wLCJIZWlnaHQiOjAuMCwiQm9yZGVyU3R5bGUiOnsiJGlkIjoiMzU1MiIsIkxpbmVDb2xvciI6eyIkaWQiOiIzNTUzIiwiJHR5cGUiOiJOTFJFLkNvbW1vbi5Eb20uU29saWRDb2xvckJydXNoLCBOTFJFLkNvbW1vbiIsIkNvbG9yIjp7IiRpZCI6IjM1NTQiLCJBIjoyNTUsIlIiOjI1NSwiRyI6MCwiQiI6MH19LCJMaW5lV2VpZ2h0IjowLjAsIkxpbmVUeXBlIjowLCJQYXJlbnRTdHlsZSI6bnVsbH0sIlBhcmVudFN0eWxlIjpudWxsfSwiTWFyZ2luIjp7IiRpZCI6IjM1NTUiLCJUb3AiOjAuMCwiTGVmdCI6MC4wLCJSaWdodCI6MC4wLCJCb3R0b20iOjAuMH0sIlBhZGRpbmciOnsiJGlkIjoiMzU1NiIsIlRvcCI6MC4wLCJMZWZ0IjowLjAsIlJpZ2h0IjowLjAsIkJvdHRvbSI6MC4wfSwiQmFja2dyb3VuZCI6bnVsbCwiSXNWaXNpYmxlIjp0cnVlLCJXaWR0aCI6MC4wLCJIZWlnaHQiOjAuMCwiQm9yZGVyU3R5bGUiOm51bGwsIlBhcmVudFN0eWxlIjpudWxsfSwiU2hhcGVTdHlsZSI6eyIkaWQiOiIzNTU3IiwiTWFyZ2luIjp7IiRpZCI6IjM1NTgiLCJUb3AiOjAuMCwiTGVmdCI6NC4wLCJSaWdodCI6NC4wLCJCb3R0b20iOjAuMH0sIlBhZGRpbmciOnsiJGlkIjoiMzU1OSIsIlRvcCI6MC4wLCJMZWZ0IjowLjAsIlJpZ2h0IjowLjAsIkJvdHRvbSI6MC4wfSwiQmFja2dyb3VuZCI6eyIkaWQiOiIzNTYwIiwiQ29sb3IiOnsiJGlkIjoiMzU2MSIsIkEiOjI1NSwiUiI6MjUsIkciOjEwNywiQiI6MzZ9fSwiSXNWaXNpYmxlIjp0cnVlLCJXaWR0aCI6MC4wLCJIZWlnaHQiOjEwLjAsIkJvcmRlclN0eWxlIjp7IiRpZCI6IjM1NjIiLCJMaW5lQ29sb3IiOnsiJGlkIjoiMzU2MyIsIiR0eXBlIjoiTkxSRS5Db21tb24uRG9tLlNvbGlkQ29sb3JCcnVzaCwgTkxSRS5Db21tb24iLCJDb2xvciI6eyIkaWQiOiIzNTY0IiwiQSI6MjU1LCJSIjoyMzQsIkciOjIyLCJCIjozMH19LCJMaW5lV2VpZ2h0IjowLjAsIkxpbmVUeXBlIjowLCJQYXJlbnRTdHlsZSI6bnVsbH0sIlBhcmVudFN0eWxlIjpudWxsfSwiVGl0bGVTdHlsZSI6eyIkaWQiOiIzNTY1IiwiRm9udFNldHRpbmdzIjp7IiRpZCI6IjM1NjYiLCJGb250U2l6ZSI6MTEsIkZvbnROYW1lIjoiQ2FsaWJyaSIsIklzQm9sZCI6ZmFsc2UsIklzSXRhbGljIjpmYWxzZSwiSXNVbmRlcmxpbmVkIjpmYWxzZSwiUGFyZW50U3R5bGUiOm51bGx9LCJBdXRvU2l6ZSI6MCwiRm9yZWdyb3VuZCI6eyIkaWQiOiIzNTY3IiwiQ29sb3IiOnsiJGlkIjoiMzU2O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NTY5IiwiVG9wIjowLjAsIkxlZnQiOjAuMCwiUmlnaHQiOjAuMCwiQm90dG9tIjowLjB9LCJQYWRkaW5nIjp7IiRpZCI6IjM1NzAiLCJUb3AiOjAuMCwiTGVmdCI6MC4wLCJSaWdodCI6MC4wLCJCb3R0b20iOjAuMH0sIkJhY2tncm91bmQiOnsiJGlkIjoiMzU3MSIsIkNvbG9yIjp7IiRpZCI6IjM1NzIiLCJBIjoyNTUsIlIiOjAsIkciOjAsIkIiOjB9fSwiSXNWaXNpYmxlIjp0cnVlLCJXaWR0aCI6MC4wLCJIZWlnaHQiOjAuMCwiQm9yZGVyU3R5bGUiOnsiJGlkIjoiMzU3MyIsIkxpbmVDb2xvciI6bnVsbCwiTGluZVdlaWdodCI6MC4wLCJMaW5lVHlwZSI6MCwiUGFyZW50U3R5bGUiOm51bGx9LCJQYXJlbnRTdHlsZSI6bnVsbH0sIkRhdGVTdHlsZSI6eyIkaWQiOiIzNTc0IiwiRm9udFNldHRpbmdzIjp7IiRpZCI6IjM1NzUiLCJGb250U2l6ZSI6MTAsIkZvbnROYW1lIjoiQ2FsaWJyaSIsIklzQm9sZCI6ZmFsc2UsIklzSXRhbGljIjpmYWxzZSwiSXNVbmRlcmxpbmVkIjpmYWxzZSwiUGFyZW50U3R5bGUiOm51bGx9LCJBdXRvU2l6ZSI6MCwiRm9yZWdyb3VuZCI6eyIkaWQiOiIzNTc2IiwiQ29sb3IiOnsiJGlkIjoiMzU3Ny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zNTc4IiwiVG9wIjowLjAsIkxlZnQiOjAuMCwiUmlnaHQiOjAuMCwiQm90dG9tIjowLjB9LCJQYWRkaW5nIjp7IiRpZCI6IjM1NzkiLCJUb3AiOjAuMCwiTGVmdCI6MC4wLCJSaWdodCI6MC4wLCJCb3R0b20iOjAuMH0sIkJhY2tncm91bmQiOnsiJGlkIjoiMzU4MCIsIkNvbG9yIjp7IiRpZCI6IjM1ODEiLCJBIjoyNTUsIlIiOjE0LCJHIjo0MCwiQiI6NjV9fSwiSXNWaXNpYmxlIjp0cnVlLCJXaWR0aCI6MC4wLCJIZWlnaHQiOjAuMCwiQm9yZGVyU3R5bGUiOnsiJGlkIjoiMzU4MiIsIkxpbmVDb2xvciI6bnVsbCwiTGluZVdlaWdodCI6MC4wLCJMaW5lVHlwZSI6MCwiUGFyZW50U3R5bGUiOm51bGx9LCJQYXJlbnRTdHlsZSI6bnVsbH0sIkRhdGVGb3JtYXQiOnsiJGlkIjoiMzU4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Tg0IiwiRm9ybWF0IjowLCJJc1Zpc2libGUiOmZhbHNlLCJMYXN0S25vd25WaXNpYmlsaXR5U3RhdGUiOmZhbHNlfSwiSXNWaXNpYmxlIjp0cnVlLCJQYXJlbnRTdHlsZSI6bnVsbCwiX2V4cGxpY2l0bHlTZXQiOnsiJGlkIjoiMzU4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NTg2IiwiU2hhcGUiOjEsIkNvbm5lY3Rvck1hcmdpbiI6eyIkaWQiOiIzNTg3IiwiVG9wIjowLjAsIkxlZnQiOjIuMCwiUmlnaHQiOjIuMCwiQm90dG9tIjowLjB9LCJDb25uZWN0b3JTdHlsZSI6eyIkaWQiOiIzNTg4IiwiTGluZUNvbG9yIjp7IiRpZCI6IjM1ODkiLCIkdHlwZSI6Ik5MUkUuQ29tbW9uLkRvbS5Tb2xpZENvbG9yQnJ1c2gsIE5MUkUuQ29tbW9uIiwiQ29sb3IiOnsiJGlkIjoiMzU5MCIsIkEiOjEyNywiUiI6MTMsIkciOjUzLCJCIjoxOH19LCJMaW5lV2VpZ2h0IjoxLjAsIkxpbmVUeXBlIjowLCJQYXJlbnRTdHlsZSI6bnVsbH0sIklzQmVsb3dUaW1lYmFuZCI6ZmFsc2UsIlBvc2l0aW9uT25UYXNrIjoxLCJIaWRlRGF0ZSI6ZmFsc2UsIlNoYXBlU2l6ZSI6MCwiU3BhY2luZyI6MC4wLCJQYWRkaW5nIjp7IiRpZCI6IjM1OTEiLCJUb3AiOjUuMCwiTGVmdCI6My4wLCJSaWdodCI6MC4wLCJCb3R0b20iOjIuMH0sIlNoYXBlU3R5bGUiOnsiJGlkIjoiMzU5MiIsIk1hcmdpbiI6eyIkaWQiOiIzNTkzIiwiVG9wIjowLjAsIkxlZnQiOjAuMCwiUmlnaHQiOjAuMCwiQm90dG9tIjowLjB9LCJQYWRkaW5nIjp7IiRpZCI6IjM1OTQiLCJUb3AiOjAuMCwiTGVmdCI6MC4wLCJSaWdodCI6MC4wLCJCb3R0b20iOjAuMH0sIkJhY2tncm91bmQiOnsiJGlkIjoiMzU5NSIsIkNvbG9yIjp7IiRpZCI6IjM1OTYiLCJBIjoyNTUsIlIiOjEzLCJHIjo1MywiQiI6MTh9fSwiSXNWaXNpYmxlIjp0cnVlLCJXaWR0aCI6MTIuMCwiSGVpZ2h0IjoxNC4wLCJCb3JkZXJTdHlsZSI6eyIkaWQiOiIzNTk3IiwiTGluZUNvbG9yIjp7IiRpZCI6IjM1OTgiLCIkdHlwZSI6Ik5MUkUuQ29tbW9uLkRvbS5Tb2xpZENvbG9yQnJ1c2gsIE5MUkUuQ29tbW9uIiwiQ29sb3IiOnsiJGlkIjoiMzU5OSIsIkEiOjI1NSwiUiI6MjU1LCJHIjoyNTUsIkIiOjI1NX19LCJMaW5lV2VpZ2h0IjowLjAsIkxpbmVUeXBlIjowLCJQYXJlbnRTdHlsZSI6bnVsbH0sIlBhcmVudFN0eWxlIjpudWxsfSwiVGl0bGVTdHlsZSI6eyIkaWQiOiIzNjAwIiwiRm9udFNldHRpbmdzIjp7IiRpZCI6IjM2MDEiLCJGb250U2l6ZSI6MTEsIkZvbnROYW1lIjoiQ2FsaWJyaSIsIklzQm9sZCI6ZmFsc2UsIklzSXRhbGljIjpmYWxzZSwiSXNVbmRlcmxpbmVkIjpmYWxzZSwiUGFyZW50U3R5bGUiOm51bGx9LCJBdXRvU2l6ZSI6MCwiRm9yZWdyb3VuZCI6eyIkaWQiOiIzNjAyIiwiQ29sb3IiOnsiJGlkIjoiMzYwMy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zNjA0IiwiVG9wIjowLjAsIkxlZnQiOjAuMCwiUmlnaHQiOjAuMCwiQm90dG9tIjowLjB9LCJQYWRkaW5nIjp7IiRpZCI6IjM2MDUiLCJUb3AiOjAuMCwiTGVmdCI6MC4wLCJSaWdodCI6MC4wLCJCb3R0b20iOjAuMH0sIkJhY2tncm91bmQiOnsiJGlkIjoiMzYwNiIsIkNvbG9yIjp7IiRpZCI6IjM2MDciLCJBIjoyNTUsIlIiOjAsIkciOjAsIkIiOjB9fSwiSXNWaXNpYmxlIjp0cnVlLCJXaWR0aCI6MC4wLCJIZWlnaHQiOjAuMCwiQm9yZGVyU3R5bGUiOnsiJGlkIjoiMzYwOCIsIkxpbmVDb2xvciI6bnVsbCwiTGluZVdlaWdodCI6MC4wLCJMaW5lVHlwZSI6MCwiUGFyZW50U3R5bGUiOm51bGx9LCJQYXJlbnRTdHlsZSI6bnVsbH0sIkRhdGVTdHlsZSI6eyIkaWQiOiIzNjA5IiwiRm9udFNldHRpbmdzIjp7IiRpZCI6IjM2MTAiLCJGb250U2l6ZSI6MTAsIkZvbnROYW1lIjoiQ2FsaWJyaSIsIklzQm9sZCI6ZmFsc2UsIklzSXRhbGljIjpmYWxzZSwiSXNVbmRlcmxpbmVkIjpmYWxzZSwiUGFyZW50U3R5bGUiOm51bGx9LCJBdXRvU2l6ZSI6MCwiRm9yZWdyb3VuZCI6eyIkaWQiOiIzNjExIiwiQ29sb3IiOnsiJGlkIjoiMzYxMi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zNjEzIiwiVG9wIjowLjAsIkxlZnQiOjAuMCwiUmlnaHQiOjAuMCwiQm90dG9tIjowLjB9LCJQYWRkaW5nIjp7IiRpZCI6IjM2MTQiLCJUb3AiOjAuMCwiTGVmdCI6MC4wLCJSaWdodCI6MC4wLCJCb3R0b20iOjAuMH0sIkJhY2tncm91bmQiOnsiJGlkIjoiMzYxNSIsIkNvbG9yIjp7IiRpZCI6IjM2MTYiLCJBIjoyNTUsIlIiOjE0LCJHIjo0MCwiQiI6NjV9fSwiSXNWaXNpYmxlIjp0cnVlLCJXaWR0aCI6MC4wLCJIZWlnaHQiOjAuMCwiQm9yZGVyU3R5bGUiOnsiJGlkIjoiMzYxNyIsIkxpbmVDb2xvciI6bnVsbCwiTGluZVdlaWdodCI6MC4wLCJMaW5lVHlwZSI6MCwiUGFyZW50U3R5bGUiOm51bGx9LCJQYXJlbnRTdHlsZSI6bnVsbH0sIkRhdGVGb3JtYXQiOnsiJGlkIjoiMzYx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jE5IiwiRm9ybWF0IjowLCJJc1Zpc2libGUiOmZhbHNlLCJMYXN0S25vd25WaXNpYmlsaXR5U3RhdGUiOmZhbHNlfSwiSXNWaXNpYmxlIjpmYWxzZSwiUGFyZW50U3R5bGUiOm51bGx9LCJEZWZhdWx0U3dpbWxhbmVNaWxlc3RvbmVTdHlsZSI6eyIkaWQiOiIzNjIwIiwiVGl0bGVQb3NpdGlvbiI6IkxlZnQiLCJEYXRlUG9zaXRpb24iOiJSaWdodCIsIlNoYXBlVHlwZSI6MSwiU2hhcGVTaXplIjowLCJTcGFjaW5nIjo1LCJTaGFwZVN0eWxlIjp7IiRpZCI6IjM2MjEiLCJNYXJnaW4iOnsiJGlkIjoiMzYyMiIsIlRvcCI6MC4wLCJMZWZ0IjowLjAsIlJpZ2h0IjowLjAsIkJvdHRvbSI6MC4wfSwiUGFkZGluZyI6eyIkaWQiOiIzNjIzIiwiVG9wIjowLjAsIkxlZnQiOjAuMCwiUmlnaHQiOjAuMCwiQm90dG9tIjowLjB9LCJCYWNrZ3JvdW5kIjp7IiRpZCI6IjM2MjQiLCJDb2xvciI6eyIkaWQiOiIzNjI1IiwiQSI6MjU1LCJSIjoyNSwiRyI6MTA3LCJCIjozNn19LCJJc1Zpc2libGUiOnRydWUsIldpZHRoIjoxMi4wLCJIZWlnaHQiOjE0LjAsIkJvcmRlclN0eWxlIjp7IiRpZCI6IjM2MjYiLCJMaW5lQ29sb3IiOnsiJGlkIjoiMzYyNyIsIiR0eXBlIjoiTkxSRS5Db21tb24uRG9tLlNvbGlkQ29sb3JCcnVzaCwgTkxSRS5Db21tb24iLCJDb2xvciI6eyIkaWQiOiIzNjI4IiwiQSI6MjU1LCJSIjoyMzQsIkciOjIyLCJCIjozMH19LCJMaW5lV2VpZ2h0IjowLjAsIkxpbmVUeXBlIjowLCJQYXJlbnRTdHlsZSI6bnVsbH0sIlBhcmVudFN0eWxlIjpudWxsfSwiVGl0bGVTdHlsZSI6eyIkaWQiOiIzNjI5IiwiRm9udFNldHRpbmdzIjp7IiRpZCI6IjM2MzAiLCJGb250U2l6ZSI6MTEsIkZvbnROYW1lIjoiQ2FsaWJyaSIsIklzQm9sZCI6ZmFsc2UsIklzSXRhbGljIjpmYWxzZSwiSXNVbmRlcmxpbmVkIjpmYWxzZSwiUGFyZW50U3R5bGUiOm51bGx9LCJBdXRvU2l6ZSI6MCwiRm9yZWdyb3VuZCI6eyIkaWQiOiIzNjMxIiwiQ29sb3IiOnsiJGlkIjoiMzYzMiIsIkEiOjI1NSwiUiI6MCwiRyI6MCwiQiI6MH19LCJNYXhXaWR0aCI6MjAwLjAsIk1heEhlaWdodCI6IkluZmluaXR5IiwiU21hcnRGb3JlZ3JvdW5kSXNBY3RpdmUiOmZhbHNlLCJIb3Jpem9udGFsQWxpZ25tZW50IjoyLCJWZXJ0aWNhbEFsaWdubWVudCI6MSwiU21hcnRGb3JlZ3JvdW5kIjpudWxsLCJCYWNrZ3JvdW5kRmlsbFR5cGUiOjAsIk1hcmdpbiI6eyIkaWQiOiIzNjMzIiwiVG9wIjowLjAsIkxlZnQiOjAuMCwiUmlnaHQiOjAuMCwiQm90dG9tIjowLjB9LCJQYWRkaW5nIjp7IiRpZCI6IjM2MzQiLCJUb3AiOjAuMCwiTGVmdCI6MC4wLCJSaWdodCI6MC4wLCJCb3R0b20iOjAuMH0sIkJhY2tncm91bmQiOnsiJGlkIjoiMzYzNSIsIkNvbG9yIjp7IiRpZCI6IjM2MzYiLCJBIjoyNTUsIlIiOjAsIkciOjAsIkIiOjB9fSwiSXNWaXNpYmxlIjp0cnVlLCJXaWR0aCI6MC4wLCJIZWlnaHQiOjAuMCwiQm9yZGVyU3R5bGUiOnsiJGlkIjoiMzYzNyIsIkxpbmVDb2xvciI6bnVsbCwiTGluZVdlaWdodCI6MC4wLCJMaW5lVHlwZSI6MCwiUGFyZW50U3R5bGUiOm51bGx9LCJQYXJlbnRTdHlsZSI6bnVsbH0sIkRhdGVTdHlsZSI6eyIkaWQiOiIzNjM4IiwiRm9udFNldHRpbmdzIjp7IiRpZCI6IjM2MzkiLCJGb250U2l6ZSI6MTAsIkZvbnROYW1lIjoiQ2FsaWJyaSIsIklzQm9sZCI6ZmFsc2UsIklzSXRhbGljIjpmYWxzZSwiSXNVbmRlcmxpbmVkIjpmYWxzZSwiUGFyZW50U3R5bGUiOm51bGx9LCJBdXRvU2l6ZSI6MCwiRm9yZWdyb3VuZCI6eyIkaWQiOiIzNjQwIiwiQ29sb3IiOnsiJGlkIjoiMzY0MSIsIkEiOjI1NSwiUiI6MTQsIkciOjQwLCJCIjo2NX19LCJNYXhXaWR0aCI6MjAwLjAsIk1heEhlaWdodCI6IkluZmluaXR5IiwiU21hcnRGb3JlZ3JvdW5kSXNBY3RpdmUiOmZhbHNlLCJIb3Jpem9udGFsQWxpZ25tZW50IjowLCJWZXJ0aWNhbEFsaWdubWVudCI6MSwiU21hcnRGb3JlZ3JvdW5kIjpudWxsLCJCYWNrZ3JvdW5kRmlsbFR5cGUiOjAsIk1hcmdpbiI6eyIkaWQiOiIzNjQyIiwiVG9wIjowLjAsIkxlZnQiOjAuMCwiUmlnaHQiOjAuMCwiQm90dG9tIjowLjB9LCJQYWRkaW5nIjp7IiRpZCI6IjM2NDMiLCJUb3AiOjAuMCwiTGVmdCI6MC4wLCJSaWdodCI6MC4wLCJCb3R0b20iOjAuMH0sIkJhY2tncm91bmQiOnsiJGlkIjoiMzY0NCIsIkNvbG9yIjp7IiRpZCI6IjM2NDUiLCJBIjoyNTUsIlIiOjE0LCJHIjo0MCwiQiI6NjV9fSwiSXNWaXNpYmxlIjp0cnVlLCJXaWR0aCI6MC4wLCJIZWlnaHQiOjAuMCwiQm9yZGVyU3R5bGUiOnsiJGlkIjoiMzY0NiIsIkxpbmVDb2xvciI6bnVsbCwiTGluZVdlaWdodCI6MC4wLCJMaW5lVHlwZSI6MCwiUGFyZW50U3R5bGUiOm51bGx9LCJQYXJlbnRTdHlsZSI6bnVsbH0sIkRhdGVGb3JtYXQiOnsiJGlkIjoiMzY0N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jQ4IiwiRm9ybWF0IjowLCJJc1Zpc2libGUiOmZhbHNlLCJMYXN0S25vd25WaXNpYmlsaXR5U3RhdGUiOmZhbHNlfSwiSXNWaXNpYmxlIjp0cnVlLCJQYXJlbnRTdHlsZSI6bnVsbH0sIkRlZmF1bHRTd2ltbGFuZUFjdGl2aXR5U3R5bGUiOnsiJGlkIjoiMzY0OSIsIkhlYWRlclN0eWxlIjp7IiRpZCI6IjM2NTAiLCJUZXh0U3R5bGUiOnsiJGlkIjoiMzY1MSIsIkZvbnRTZXR0aW5ncyI6eyIkaWQiOiIzNjUyIiwiRm9udFNpemUiOjExLCJGb250TmFtZSI6IkNhbGlicmkiLCJJc0JvbGQiOmZhbHNlLCJJc0l0YWxpYyI6ZmFsc2UsIklzVW5kZXJsaW5lZCI6ZmFsc2UsIlBhcmVudFN0eWxlIjpudWxsfSwiQXV0b1NpemUiOjIsIkZvcmVncm91bmQiOnsiJGlkIjoiMzY1MyIsIkNvbG9yIjp7IiRpZCI6IjM2NTQiLCJBIjoyNTUsIlIiOjAsIkciOjAsIkIiOjB9fSwiTWF4V2lkdGgiOiJJbmZpbml0eSIsIk1heEhlaWdodCI6IkluZmluaXR5IiwiU21hcnRGb3JlZ3JvdW5kSXNBY3RpdmUiOmZhbHNlLCJIb3Jpem9udGFsQWxpZ25tZW50IjowLCJWZXJ0aWNhbEFsaWdubWVudCI6MCwiU21hcnRGb3JlZ3JvdW5kIjpudWxsLCJCYWNrZ3JvdW5kRmlsbFR5cGUiOjAsIk1hcmdpbiI6eyIkaWQiOiIzNjU1IiwiVG9wIjowLjAsIkxlZnQiOjAuMCwiUmlnaHQiOjAuMCwiQm90dG9tIjowLjB9LCJQYWRkaW5nIjp7IiRpZCI6IjM2NTYiLCJUb3AiOjAuMCwiTGVmdCI6MC4wLCJSaWdodCI6MC4wLCJCb3R0b20iOjAuMH0sIkJhY2tncm91bmQiOnsiJGlkIjoiMzY1NyIsIkNvbG9yIjp7IiRpZCI6IjM2NTgiLCJBIjoyNTUsIlIiOjAsIkciOjAsIkIiOjB9fSwiSXNWaXNpYmxlIjp0cnVlLCJXaWR0aCI6MC4wLCJIZWlnaHQiOjAuMCwiQm9yZGVyU3R5bGUiOm51bGwsIlBhcmVudFN0eWxlIjpudWxsfSwiUmVjdGFuZ2xlU3R5bGUiOnsiJGlkIjoiMzY1OSIsIk1hcmdpbiI6eyIkaWQiOiIzNjYwIiwiVG9wIjowLjAsIkxlZnQiOjAuMCwiUmlnaHQiOjAuMCwiQm90dG9tIjowLjB9LCJQYWRkaW5nIjp7IiRpZCI6IjM2NjEiLCJUb3AiOjAuMCwiTGVmdCI6MC4wLCJSaWdodCI6MC4wLCJCb3R0b20iOjAuMH0sIkJhY2tncm91bmQiOnsiJGlkIjoiMzY2MiIsIkNvbG9yIjp7IiRpZCI6IjM2NjMiLCJBIjo2MywiUiI6MjUsIkciOjEwNywiQiI6MzZ9fSwiSXNWaXNpYmxlIjp0cnVlLCJXaWR0aCI6MC4wLCJIZWlnaHQiOjAuMCwiQm9yZGVyU3R5bGUiOnsiJGlkIjoiMzY2NCIsIkxpbmVDb2xvciI6eyIkaWQiOiIzNjY1IiwiJHR5cGUiOiJOTFJFLkNvbW1vbi5Eb20uU29saWRDb2xvckJydXNoLCBOTFJFLkNvbW1vbiIsIkNvbG9yIjp7IiRpZCI6IjM2NjYiLCJBIjoyNTUsIlIiOjI1NSwiRyI6MjU1LCJCIjoyNTV9fSwiTGluZVdlaWdodCI6MC4wLCJMaW5lVHlwZSI6MCwiUGFyZW50U3R5bGUiOm51bGx9LCJQYXJlbnRTdHlsZSI6bnVsbH0sIk1hcmdpbiI6eyIkaWQiOiIzNjY3IiwiVG9wIjowLjAsIkxlZnQiOjAuMCwiUmlnaHQiOjAuMCwiQm90dG9tIjowLjB9LCJQYWRkaW5nIjp7IiRpZCI6IjM2NjgiLCJUb3AiOjAuMCwiTGVmdCI6MC4wLCJSaWdodCI6MC4wLCJCb3R0b20iOjAuMH0sIkJhY2tncm91bmQiOm51bGwsIklzVmlzaWJsZSI6dHJ1ZSwiV2lkdGgiOjAuMCwiSGVpZ2h0IjowLjAsIkJvcmRlclN0eWxlIjpudWxsLCJQYXJlbnRTdHlsZSI6bnVsbH0sIkJhY2tncm91bmRTdHlsZSI6eyIkaWQiOiIzNjY5IiwiTWFyZ2luIjp7IiRpZCI6IjM2NzAiLCJUb3AiOjAuMCwiTGVmdCI6MC4wLCJSaWdodCI6MC4wLCJCb3R0b20iOjAuMH0sIlBhZGRpbmciOnsiJGlkIjoiMzY3MSIsIlRvcCI6MC4wLCJMZWZ0IjowLjAsIlJpZ2h0IjowLjAsIkJvdHRvbSI6MC4wfSwiQmFja2dyb3VuZCI6eyIkaWQiOiIzNjcyIiwiQ29sb3IiOnsiJGlkIjoiMzY3MyIsIkEiOjUxLCJSIjoyMDAsIkciOjIwMCwiQiI6MjAwfX0sIklzVmlzaWJsZSI6dHJ1ZSwiV2lkdGgiOjAuMCwiSGVpZ2h0IjowLjAsIkJvcmRlclN0eWxlIjp7IiRpZCI6IjM2NzQiLCJMaW5lQ29sb3IiOnsiJGlkIjoiMzY3NSIsIiR0eXBlIjoiTkxSRS5Db21tb24uRG9tLlNvbGlkQ29sb3JCcnVzaCwgTkxSRS5Db21tb24iLCJDb2xvciI6eyIkaWQiOiIzNjc2IiwiQSI6MjU1LCJSIjoyMzQsIkciOjIyLCJCIjozMH19LCJMaW5lV2VpZ2h0IjowLjAsIkxpbmVUeXBlIjowLCJQYXJlbnRTdHlsZSI6bnVsbH0sIlBhcmVudFN0eWxlIjpudWxsfSwiTWFyZ2luIjp7IiRpZCI6IjM2NzciLCJUb3AiOjAuMCwiTGVmdCI6MC4wLCJSaWdodCI6MC4wLCJCb3R0b20iOjAuMH0sIlBhZGRpbmciOnsiJGlkIjoiMzY3OCIsIlRvcCI6MC4wLCJMZWZ0IjowLjAsIlJpZ2h0IjowLjAsIkJvdHRvbSI6MC4wfSwiSXNWaXNpYmxlIjp0cnVlLCJXaWR0aCI6MC4wLCJIZWlnaHQiOjAuMCwiQm9yZGVyU3R5bGUiOnsiJGlkIjoiMzY3OSIsIkxpbmVDb2xvciI6bnVsbCwiTGluZVdlaWdodCI6MC4wLCJMaW5lVHlwZSI6MCwiUGFyZW50U3R5bGUiOm51bGx9LCJQYXJlbnRTdHlsZSI6bnVsbH0sIk1hcmdpbiI6eyIkaWQiOiIzNjgwIiwiVG9wIjowLjAsIkxlZnQiOjAuMCwiUmlnaHQiOjAuMCwiQm90dG9tIjowLjB9LCJQYWRkaW5nIjp7IiRpZCI6IjM2ODEiLCJUb3AiOjAuMCwiTGVmdCI6MC4wLCJSaWdodCI6MC4wLCJCb3R0b20iOjAuMH0sIklzVmlzaWJsZSI6dHJ1ZSwiV2lkdGgiOjAuMCwiSGVpZ2h0IjowLjAsIkJvcmRlclN0eWxlIjp7IiRpZCI6IjM2ODIiLCJMaW5lQ29sb3IiOm51bGwsIkxpbmVXZWlnaHQiOjAuMCwiTGluZVR5cGUiOjAsIlBhcmVudFN0eWxlIjpudWxsfSwiUGFyZW50U3R5bGUiOm51bGx9LHsiJGlkIjoiMzY4MyIsIlN0eWxlSWQiOiIwNzAyZGVhOC1jMTE0LTRkNzEtYmU0MC1jZDMwNjJjNDY5NzAiLCJIZWFkZXJTdHlsZSI6eyIkaWQiOiIzNjg0IiwiVGV4dElzVmVydGljYWwiOmZhbHNlLCJUZXh0U3R5bGUiOnsiJGlkIjoiMzY4NSIsIkZvbnRTZXR0aW5ncyI6eyIkaWQiOiIzNjg2IiwiRm9udFNpemUiOjExLCJGb250TmFtZSI6IkNhbGlicmkiLCJJc0JvbGQiOmZhbHNlLCJJc0l0YWxpYyI6ZmFsc2UsIklzVW5kZXJsaW5lZCI6ZmFsc2UsIlBhcmVudFN0eWxlIjpudWxsfSwiQXV0b1NpemUiOjIsIkZvcmVncm91bmQiOnsiJGlkIjoiMzY4NyIsIkNvbG9yIjp7IiRpZCI6IjM2ODgiLCJBIjoyNTUsIlIiOjI1NSwiRyI6MjU1LCJCIjoyNTV9fSwiTWF4V2lkdGgiOiJJbmZpbml0eSIsIk1heEhlaWdodCI6IkluZmluaXR5IiwiU21hcnRGb3JlZ3JvdW5kSXNBY3RpdmUiOmZhbHNlLCJIb3Jpem9udGFsQWxpZ25tZW50IjowLCJWZXJ0aWNhbEFsaWdubWVudCI6MCwiU21hcnRGb3JlZ3JvdW5kIjpudWxsLCJCYWNrZ3JvdW5kRmlsbFR5cGUiOjAsIk1hcmdpbiI6eyIkaWQiOiIzNjg5IiwiVG9wIjowLjAsIkxlZnQiOjAuMCwiUmlnaHQiOjAuMCwiQm90dG9tIjowLjB9LCJQYWRkaW5nIjp7IiRpZCI6IjM2OTAiLCJUb3AiOjAuMCwiTGVmdCI6MC4wLCJSaWdodCI6MC4wLCJCb3R0b20iOjAuMH0sIkJhY2tncm91bmQiOnsiJGlkIjoiMzY5MSIsIkNvbG9yIjp7IiRpZCI6IjM2OTIiLCJBIjoyNTUsIlIiOjI1NSwiRyI6MjU1LCJCIjoyNTV9fSwiSXNWaXNpYmxlIjp0cnVlLCJXaWR0aCI6MC4wLCJIZWlnaHQiOjAuMCwiQm9yZGVyU3R5bGUiOm51bGwsIlBhcmVudFN0eWxlIjpudWxsfSwiUmVjdGFuZ2xlU3R5bGUiOnsiJGlkIjoiMzY5MyIsIk1hcmdpbiI6eyIkaWQiOiIzNjk0IiwiVG9wIjowLjAsIkxlZnQiOjAuMCwiUmlnaHQiOjAuMCwiQm90dG9tIjowLjB9LCJQYWRkaW5nIjp7IiRpZCI6IjM2OTUiLCJUb3AiOjAuMCwiTGVmdCI6MC4wLCJSaWdodCI6MC4wLCJCb3R0b20iOjAuMH0sIkJhY2tncm91bmQiOnsiJGlkIjoiMzY5NiIsIkNvbG9yIjp7IiRpZCI6IjM2OTciLCJBIjoyNTUsIlIiOjE1LCJHIjoxNTgsIkIiOjIxM319LCJJc1Zpc2libGUiOnRydWUsIldpZHRoIjowLjAsIkhlaWdodCI6MC4wLCJCb3JkZXJTdHlsZSI6eyIkaWQiOiIzNjk4IiwiTGluZUNvbG9yIjp7IiRpZCI6IjM2OTkiLCIkdHlwZSI6Ik5MUkUuQ29tbW9uLkRvbS5Tb2xpZENvbG9yQnJ1c2gsIE5MUkUuQ29tbW9uIiwiQ29sb3IiOnsiJGlkIjoiMzcwMCIsIkEiOjI1NSwiUiI6MjU1LCJHIjoyNTUsIkIiOjI1NX19LCJMaW5lV2VpZ2h0IjowLjAsIkxpbmVUeXBlIjowLCJQYXJlbnRTdHlsZSI6bnVsbH0sIlBhcmVudFN0eWxlIjpudWxsfSwiTWFyZ2luIjp7IiRpZCI6IjM3MDEiLCJUb3AiOjAuMCwiTGVmdCI6MC4wLCJSaWdodCI6MC4wLCJCb3R0b20iOjAuMH0sIlBhZGRpbmciOnsiJGlkIjoiMzcwMiIsIlRvcCI6MC4wLCJMZWZ0IjowLjAsIlJpZ2h0IjowLjAsIkJvdHRvbSI6MC4wfSwiQmFja2dyb3VuZCI6bnVsbCwiSXNWaXNpYmxlIjp0cnVlLCJXaWR0aCI6MC4wLCJIZWlnaHQiOjAuMCwiQm9yZGVyU3R5bGUiOm51bGwsIlBhcmVudFN0eWxlIjpudWxsfSwiQmFja2dyb3VuZFN0eWxlIjp7IiRpZCI6IjM3MDMiLCJNYXJnaW4iOnsiJGlkIjoiMzcwNCIsIlRvcCI6MC4wLCJMZWZ0IjowLjAsIlJpZ2h0IjowLjAsIkJvdHRvbSI6MC4wfSwiUGFkZGluZyI6eyIkaWQiOiIzNzA1IiwiVG9wIjowLjAsIkxlZnQiOjAuMCwiUmlnaHQiOjAuMCwiQm90dG9tIjowLjB9LCJCYWNrZ3JvdW5kIjp7IiRpZCI6IjM3MDYiLCJDb2xvciI6eyIkaWQiOiIzNzA3IiwiQSI6NTEsIlIiOjIwMCwiRyI6MjAwLCJCIjoyMDB9fSwiSXNWaXNpYmxlIjp0cnVlLCJXaWR0aCI6MC4wLCJIZWlnaHQiOjAuMCwiQm9yZGVyU3R5bGUiOnsiJGlkIjoiMzcwOCIsIkxpbmVDb2xvciI6eyIkaWQiOiIzNzA5IiwiJHR5cGUiOiJOTFJFLkNvbW1vbi5Eb20uU29saWRDb2xvckJydXNoLCBOTFJFLkNvbW1vbiIsIkNvbG9yIjp7IiRpZCI6IjM3MTAiLCJBIjoyNTUsIlIiOjIzNCwiRyI6MjIsIkIiOjMwfX0sIkxpbmVXZWlnaHQiOjAuMCwiTGluZVR5cGUiOjAsIlBhcmVudFN0eWxlIjpudWxsfSwiUGFyZW50U3R5bGUiOm51bGx9LCJJc0Fib3ZlVGltZWJhbmQiOmZhbHNlLCJTcGFjaW5nIjozLCJEZWZhdWx0U3dpbWxhbmVUYXNrU3R5bGUiOnsiJGlkIjoiMzcxMSIsIiR0eXBlIjoiTkxSRS5Db21tb24uRG9tLlN0eWxlcy5FeHBsaWNpdFNldGFibGVUYXNrU3R5bGUsIE5MUkUuQ29tbW9uIiwiU2hhcGUiOjEsIlNoYXBlVGhpY2tuZXNzIjowLCJEdXJhdGlvbkZvcm1hdCI6MCwiSW5jbHVkZU5vbldvcmtpbmdEYXlzSW5EdXJhdGlvbiI6ZmFsc2UsIlBlcmNlbnRhZ2VDb21wbGV0ZVN0eWxlIjp7IiRpZCI6IjM3MTIiLCJGb250U2V0dGluZ3MiOnsiJGlkIjoiMzcxMyIsIkZvbnRTaXplIjoxMCwiRm9udE5hbWUiOiJDYWxpYnJpIiwiSXNCb2xkIjpmYWxzZSwiSXNJdGFsaWMiOmZhbHNlLCJJc1VuZGVybGluZWQiOmZhbHNlLCJQYXJlbnRTdHlsZSI6bnVsbH0sIkF1dG9TaXplIjowLCJGb3JlZ3JvdW5kIjp7IiRpZCI6IjM3MTQiLCJDb2xvciI6eyIkaWQiOiIzNzE1IiwiQSI6MjU1LCJSIjoyMzIsIkciOjIzMiwiQiI6MjMyfX0sIk1heFdpZHRoIjoyMDAuMCwiTWF4SGVpZ2h0IjoiSW5maW5pdHkiLCJTbWFydEZvcmVncm91bmRJc0FjdGl2ZSI6ZmFsc2UsIkhvcml6b250YWxBbGlnbm1lbnQiOjEsIlZlcnRpY2FsQWxpZ25tZW50IjoxLCJTbWFydEZvcmVncm91bmQiOm51bGwsIkJhY2tncm91bmRGaWxsVHlwZSI6MCwiTWFyZ2luIjp7IiRpZCI6IjM3MTYiLCJUb3AiOjAuMCwiTGVmdCI6MC4wLCJSaWdodCI6MC4wLCJCb3R0b20iOjAuMH0sIlBhZGRpbmciOnsiJGlkIjoiMzcxNyIsIlRvcCI6MC4wLCJMZWZ0IjowLjAsIlJpZ2h0IjowLjAsIkJvdHRvbSI6MC4wfSwiQmFja2dyb3VuZCI6eyIkaWQiOiIzNzE4IiwiQ29sb3IiOnsiJGlkIjoiMzcxOSIsIkEiOjg5LCJSIjowLCJHIjowLCJCIjowfX0sIklzVmlzaWJsZSI6dHJ1ZSwiV2lkdGgiOjAuMCwiSGVpZ2h0IjowLjAsIkJvcmRlclN0eWxlIjp7IiRpZCI6IjM3MjAiLCJMaW5lQ29sb3IiOm51bGwsIkxpbmVXZWlnaHQiOjAuMCwiTGluZVR5cGUiOjAsIlBhcmVudFN0eWxlIjpudWxsfSwiUGFyZW50U3R5bGUiOm51bGx9LCJEdXJhdGlvblN0eWxlIjp7IiRpZCI6IjM3MjEiLCJGb250U2V0dGluZ3MiOnsiJGlkIjoiMzcyMiIsIkZvbnRTaXplIjoxMCwiRm9udE5hbWUiOiJDYWxpYnJpIiwiSXNCb2xkIjpmYWxzZSwiSXNJdGFsaWMiOmZhbHNlLCJJc1VuZGVybGluZWQiOmZhbHNlLCJQYXJlbnRTdHlsZSI6bnVsbH0sIkF1dG9TaXplIjowLCJGb3JlZ3JvdW5kIjp7IiRpZCI6IjM3MjMiLCJDb2xvciI6eyIkaWQiOiIzNzI0IiwiQSI6MjU1LCJSIjoyMzcsIkciOjEyNSwiQiI6NDl9fSwiTWF4V2lkdGgiOjIwMC4wLCJNYXhIZWlnaHQiOiJJbmZpbml0eSIsIlNtYXJ0Rm9yZWdyb3VuZElzQWN0aXZlIjpmYWxzZSwiSG9yaXpvbnRhbEFsaWdubWVudCI6MCwiVmVydGljYWxBbGlnbm1lbnQiOjEsIlNtYXJ0Rm9yZWdyb3VuZCI6bnVsbCwiQmFja2dyb3VuZEZpbGxUeXBlIjowLCJNYXJnaW4iOnsiJGlkIjoiMzcyNSIsIlRvcCI6MC4wLCJMZWZ0IjowLjAsIlJpZ2h0IjowLjAsIkJvdHRvbSI6MC4wfSwiUGFkZGluZyI6eyIkaWQiOiIzNzI2IiwiVG9wIjowLjAsIkxlZnQiOjAuMCwiUmlnaHQiOjAuMCwiQm90dG9tIjowLjB9LCJCYWNrZ3JvdW5kIjp7IiRpZCI6IjM3MjciLCJDb2xvciI6eyIkaWQiOiIzNzI4IiwiQSI6MjU1LCJSIjoyMzcsIkciOjEyNSwiQiI6NDl9fSwiSXNWaXNpYmxlIjp0cnVlLCJXaWR0aCI6MC4wLCJIZWlnaHQiOjAuMCwiQm9yZGVyU3R5bGUiOnsiJGlkIjoiMzcyOSIsIkxpbmVDb2xvciI6bnVsbCwiTGluZVdlaWdodCI6MC4wLCJMaW5lVHlwZSI6MCwiUGFyZW50U3R5bGUiOm51bGx9LCJQYXJlbnRTdHlsZSI6bnVsbH0sIkhvcml6b250YWxDb25uZWN0b3JTdHlsZSI6eyIkaWQiOiIzNzMwIiwiTGluZUNvbG9yIjp7IiRpZCI6IjM3MzEiLCIkdHlwZSI6Ik5MUkUuQ29tbW9uLkRvbS5Tb2xpZENvbG9yQnJ1c2gsIE5MUkUuQ29tbW9uIiwiQ29sb3IiOnsiJGlkIjoiMzczMiIsIkEiOjI1NSwiUiI6MCwiRyI6MCwiQiI6MH19LCJMaW5lV2VpZ2h0IjowLjAsIkxpbmVUeXBlIjowLCJQYXJlbnRTdHlsZSI6bnVsbH0sIlZlcnRpY2FsQ29ubmVjdG9yU3R5bGUiOnsiJGlkIjoiMzczMyIsIkxpbmVDb2xvciI6eyIkaWQiOiIzNzM0IiwiJHR5cGUiOiJOTFJFLkNvbW1vbi5Eb20uU29saWRDb2xvckJydXNoLCBOTFJFLkNvbW1vbiIsIkNvbG9yIjp7IiRpZCI6IjM3MzUiLCJBIjoyNTUsIlIiOjAsIkciOjAsIkIiOjB9fSwiTGluZVdlaWdodCI6MC4wLCJMaW5lVHlwZSI6MCwiUGFyZW50U3R5bGUiOm51bGx9LCJNYXJnaW4iOm51bGwsIlN0YXJ0RGF0ZVBvc2l0aW9uIjozLCJFbmREYXRlUG9zaXRpb24iOjMsIkRhdGVJc1Zpc2libGUiOnRydWUsIlRpdGxlUG9zaXRpb24iOjQsIkR1cmF0aW9uUG9zaXRpb24iOjYsIlBlcmNlbnRhZ2VDb21wbGV0ZWRQb3NpdGlvbiI6MiwiU3BhY2luZyI6MywiSXNCZWxvd1RpbWViYW5kIjpmYWxzZSwiUGVyY2VudGFnZUNvbXBsZXRlU2hhcGVPcGFjaXR5IjozNSwiQmFzZWxpbmVTdHlsZSI6eyIkaWQiOiIzNzM2IiwiU2hhcGVTdHlsZSI6eyIkaWQiOiIzNzM3IiwiTWFyZ2luIjp7IiRpZCI6IjM3MzgiLCJUb3AiOjAuMCwiTGVmdCI6MC4wLCJSaWdodCI6MC4wLCJCb3R0b20iOjAuMH0sIlBhZGRpbmciOnsiJGlkIjoiMzczOSIsIlRvcCI6MC4wLCJMZWZ0IjowLjAsIlJpZ2h0IjowLjAsIkJvdHRvbSI6MC4wfSwiQmFja2dyb3VuZCI6eyIkaWQiOiIzNzQwIiwiQ29sb3IiOnsiJGlkIjoiMzc0MSIsIkEiOjE1MywiUiI6MCwiRyI6MCwiQiI6MH19LCJJc1Zpc2libGUiOnRydWUsIldpZHRoIjowLjAsIkhlaWdodCI6MC4wLCJCb3JkZXJTdHlsZSI6eyIkaWQiOiIzNzQyIiwiTGluZUNvbG9yIjp7IiRpZCI6IjM3NDMiLCIkdHlwZSI6Ik5MUkUuQ29tbW9uLkRvbS5Tb2xpZENvbG9yQnJ1c2gsIE5MUkUuQ29tbW9uIiwiQ29sb3IiOnsiJGlkIjoiMzc0NCIsIkEiOjI1NSwiUiI6MjU1LCJHIjowLCJCIjowfX0sIkxpbmVXZWlnaHQiOjAuMCwiTGluZVR5cGUiOjAsIlBhcmVudFN0eWxlIjpudWxsfSwiUGFyZW50U3R5bGUiOm51bGx9LCJNYXJnaW4iOnsiJGlkIjoiMzc0NSIsIlRvcCI6MC4wLCJMZWZ0IjowLjAsIlJpZ2h0IjowLjAsIkJvdHRvbSI6MC4wfSwiUGFkZGluZyI6eyIkaWQiOiIzNzQ2IiwiVG9wIjowLjAsIkxlZnQiOjAuMCwiUmlnaHQiOjAuMCwiQm90dG9tIjowLjB9LCJCYWNrZ3JvdW5kIjpudWxsLCJJc1Zpc2libGUiOnRydWUsIldpZHRoIjowLjAsIkhlaWdodCI6MC4wLCJCb3JkZXJTdHlsZSI6bnVsbCwiUGFyZW50U3R5bGUiOm51bGx9LCJTaGFwZVN0eWxlIjp7IiRpZCI6IjM3NDciLCJNYXJnaW4iOnsiJGlkIjoiMzc0OCIsIlRvcCI6MC4wLCJMZWZ0Ijo0LjAsIlJpZ2h0Ijo0LjAsIkJvdHRvbSI6MC4wfSwiUGFkZGluZyI6eyIkaWQiOiIzNzQ5IiwiVG9wIjowLjAsIkxlZnQiOjAuMCwiUmlnaHQiOjAuMCwiQm90dG9tIjowLjB9LCJCYWNrZ3JvdW5kIjp7IiRpZCI6IjM3NTAiLCJDb2xvciI6eyIkaWQiOiIzNzUxIiwiQSI6MjU1LCJSIjoxNSwiRyI6MTU4LCJCIjoyMTN9fSwiSXNWaXNpYmxlIjp0cnVlLCJXaWR0aCI6MC4wLCJIZWlnaHQiOjEwLjAsIkJvcmRlclN0eWxlIjp7IiRpZCI6IjM3NTIiLCJMaW5lQ29sb3IiOnsiJGlkIjoiMzc1MyIsIiR0eXBlIjoiTkxSRS5Db21tb24uRG9tLlNvbGlkQ29sb3JCcnVzaCwgTkxSRS5Db21tb24iLCJDb2xvciI6eyIkaWQiOiIzNzU0IiwiQSI6MjU1LCJSIjoyMzQsIkciOjIyLCJCIjozMH19LCJMaW5lV2VpZ2h0IjowLjAsIkxpbmVUeXBlIjowLCJQYXJlbnRTdHlsZSI6bnVsbH0sIlBhcmVudFN0eWxlIjpudWxsfSwiVGl0bGVTdHlsZSI6eyIkaWQiOiIzNzU1IiwiRm9udFNldHRpbmdzIjp7IiRpZCI6IjM3NTYiLCJGb250U2l6ZSI6MTEsIkZvbnROYW1lIjoiQ2FsaWJyaSIsIklzQm9sZCI6ZmFsc2UsIklzSXRhbGljIjpmYWxzZSwiSXNVbmRlcmxpbmVkIjpmYWxzZSwiUGFyZW50U3R5bGUiOm51bGx9LCJBdXRvU2l6ZSI6MCwiRm9yZWdyb3VuZCI6eyIkaWQiOiIzNzU3IiwiQ29sb3IiOnsiJGlkIjoiMzc1OCIsIkEiOjI1NSwiUiI6MCwiRyI6MCwiQiI6MH19LCJNYXhXaWR0aCI6MjAwLjAsIk1heEhlaWdodCI6IkluZmluaXR5IiwiU21hcnRGb3JlZ3JvdW5kSXNBY3RpdmUiOmZhbHNlLCJIb3Jpem9udGFsQWxpZ25tZW50IjowLCJWZXJ0aWNhbEFsaWdubWVudCI6MSwiU21hcnRGb3JlZ3JvdW5kIjpudWxsLCJCYWNrZ3JvdW5kRmlsbFR5cGUiOjAsIk1hcmdpbiI6eyIkaWQiOiIzNzU5IiwiVG9wIjowLjAsIkxlZnQiOjAuMCwiUmlnaHQiOjAuMCwiQm90dG9tIjowLjB9LCJQYWRkaW5nIjp7IiRpZCI6IjM3NjAiLCJUb3AiOjAuMCwiTGVmdCI6MC4wLCJSaWdodCI6MC4wLCJCb3R0b20iOjAuMH0sIkJhY2tncm91bmQiOnsiJGlkIjoiMzc2MSIsIkNvbG9yIjp7IiRpZCI6IjM3NjIiLCJBIjoyNTUsIlIiOjAsIkciOjAsIkIiOjB9fSwiSXNWaXNpYmxlIjp0cnVlLCJXaWR0aCI6MC4wLCJIZWlnaHQiOjAuMCwiQm9yZGVyU3R5bGUiOnsiJGlkIjoiMzc2MyIsIkxpbmVDb2xvciI6bnVsbCwiTGluZVdlaWdodCI6MC4wLCJMaW5lVHlwZSI6MCwiUGFyZW50U3R5bGUiOm51bGx9LCJQYXJlbnRTdHlsZSI6bnVsbH0sIkRhdGVTdHlsZSI6eyIkaWQiOiIzNzY0IiwiRm9udFNldHRpbmdzIjp7IiRpZCI6IjM3NjUiLCJGb250U2l6ZSI6MTAsIkZvbnROYW1lIjoiQ2FsaWJyaSIsIklzQm9sZCI6ZmFsc2UsIklzSXRhbGljIjpmYWxzZSwiSXNVbmRlcmxpbmVkIjpmYWxzZSwiUGFyZW50U3R5bGUiOm51bGx9LCJBdXRvU2l6ZSI6MCwiRm9yZWdyb3VuZCI6eyIkaWQiOiIzNzY2IiwiQ29sb3IiOnsiJGlkIjoiMzc2NyIsIkEiOjI1NSwiUiI6MTQsIkciOjQwLCJCIjo2NX19LCJNYXhXaWR0aCI6MjAwLjAsIk1heEhlaWdodCI6IkluZmluaXR5IiwiU21hcnRGb3JlZ3JvdW5kSXNBY3RpdmUiOmZhbHNlLCJIb3Jpem9udGFsQWxpZ25tZW50IjoyLCJWZXJ0aWNhbEFsaWdubWVudCI6MSwiU21hcnRGb3JlZ3JvdW5kIjpudWxsLCJCYWNrZ3JvdW5kRmlsbFR5cGUiOjAsIk1hcmdpbiI6eyIkaWQiOiIzNzY4IiwiVG9wIjowLjAsIkxlZnQiOjAuMCwiUmlnaHQiOjAuMCwiQm90dG9tIjowLjB9LCJQYWRkaW5nIjp7IiRpZCI6IjM3NjkiLCJUb3AiOjAuMCwiTGVmdCI6MC4wLCJSaWdodCI6MC4wLCJCb3R0b20iOjAuMH0sIkJhY2tncm91bmQiOnsiJGlkIjoiMzc3MCIsIkNvbG9yIjp7IiRpZCI6IjM3NzEiLCJBIjoyNTUsIlIiOjE0LCJHIjo0MCwiQiI6NjV9fSwiSXNWaXNpYmxlIjp0cnVlLCJXaWR0aCI6MC4wLCJIZWlnaHQiOjAuMCwiQm9yZGVyU3R5bGUiOnsiJGlkIjoiMzc3MiIsIkxpbmVDb2xvciI6bnVsbCwiTGluZVdlaWdodCI6MC4wLCJMaW5lVHlwZSI6MCwiUGFyZW50U3R5bGUiOm51bGx9LCJQYXJlbnRTdHlsZSI6bnVsbH0sIkRhdGVGb3JtYXQiOnsiJGlkIjoiMzc3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zc0IiwiRm9ybWF0IjowLCJJc1Zpc2libGUiOmZhbHNlLCJMYXN0S25vd25WaXNpYmlsaXR5U3RhdGUiOmZhbHNlfSwiSXNWaXNpYmxlIjp0cnVlLCJQYXJlbnRTdHlsZSI6bnVsbCwiX2V4cGxpY2l0bHlTZXQiOnsiJGlkIjoiMzc3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EZWZhdWx0U3dpbWxhbmVNb3RTdHlsZSI6eyIkaWQiOiIzNzc2IiwiU2hhcGUiOjEsIkNvbm5lY3Rvck1hcmdpbiI6eyIkaWQiOiIzNzc3IiwiVG9wIjowLjAsIkxlZnQiOjIuMCwiUmlnaHQiOjIuMCwiQm90dG9tIjowLjB9LCJDb25uZWN0b3JTdHlsZSI6eyIkaWQiOiIzNzc4IiwiTGluZUNvbG9yIjp7IiRpZCI6IjM3NzkiLCIkdHlwZSI6Ik5MUkUuQ29tbW9uLkRvbS5Tb2xpZENvbG9yQnJ1c2gsIE5MUkUuQ29tbW9uIiwiQ29sb3IiOnsiJGlkIjoiMzc4MCIsIkEiOjEyNywiUiI6MTEsIkciOjExOCwiQiI6MTU5fX0sIkxpbmVXZWlnaHQiOjEuMCwiTGluZVR5cGUiOjAsIlBhcmVudFN0eWxlIjpudWxsfSwiSXNCZWxvd1RpbWViYW5kIjpmYWxzZSwiUG9zaXRpb25PblRhc2siOjEsIkhpZGVEYXRlIjpmYWxzZSwiU2hhcGVTaXplIjowLCJTcGFjaW5nIjowLjAsIlBhZGRpbmciOnsiJGlkIjoiMzc4MSIsIlRvcCI6NS4wLCJMZWZ0IjozLjAsIlJpZ2h0IjowLjAsIkJvdHRvbSI6Mi4wfSwiU2hhcGVTdHlsZSI6eyIkaWQiOiIzNzgyIiwiTWFyZ2luIjp7IiRpZCI6IjM3ODMiLCJUb3AiOjAuMCwiTGVmdCI6MC4wLCJSaWdodCI6MC4wLCJCb3R0b20iOjAuMH0sIlBhZGRpbmciOnsiJGlkIjoiMzc4NCIsIlRvcCI6MC4wLCJMZWZ0IjowLjAsIlJpZ2h0IjowLjAsIkJvdHRvbSI6MC4wfSwiQmFja2dyb3VuZCI6eyIkaWQiOiIzNzg1IiwiQ29sb3IiOnsiJGlkIjoiMzc4NiIsIkEiOjI1NSwiUiI6MTEsIkciOjExOCwiQiI6MTU5fX0sIklzVmlzaWJsZSI6dHJ1ZSwiV2lkdGgiOjEyLjAsIkhlaWdodCI6MTQuMCwiQm9yZGVyU3R5bGUiOnsiJGlkIjoiMzc4NyIsIkxpbmVDb2xvciI6eyIkaWQiOiIzNzg4IiwiJHR5cGUiOiJOTFJFLkNvbW1vbi5Eb20uU29saWRDb2xvckJydXNoLCBOTFJFLkNvbW1vbiIsIkNvbG9yIjp7IiRpZCI6IjM3ODkiLCJBIjoyNTUsIlIiOjI1NSwiRyI6MCwiQiI6MH19LCJMaW5lV2VpZ2h0IjowLjAsIkxpbmVUeXBlIjowLCJQYXJlbnRTdHlsZSI6bnVsbH0sIlBhcmVudFN0eWxlIjpudWxsfSwiVGl0bGVTdHlsZSI6eyIkaWQiOiIzNzkwIiwiRm9udFNldHRpbmdzIjp7IiRpZCI6IjM3OTEiLCJGb250U2l6ZSI6MTEsIkZvbnROYW1lIjoiQ2FsaWJyaSIsIklzQm9sZCI6ZmFsc2UsIklzSXRhbGljIjpmYWxzZSwiSXNVbmRlcmxpbmVkIjpmYWxzZSwiUGFyZW50U3R5bGUiOm51bGx9LCJBdXRvU2l6ZSI6MCwiRm9yZWdyb3VuZCI6eyIkaWQiOiIzNzkyIiwiQ29sb3IiOnsiJGlkIjoiMzc5MyIsIkEiOjI1NSwiUiI6MCwiRyI6MCwiQiI6MH19LCJNYXhXaWR0aCI6MjAwLjAsIk1heEhlaWdodCI6IkluZmluaXR5IiwiU21hcnRGb3JlZ3JvdW5kSXNBY3RpdmUiOmZhbHNlLCJIb3Jpem9udGFsQWxpZ25tZW50IjoxLCJWZXJ0aWNhbEFsaWdubWVudCI6MSwiU21hcnRGb3JlZ3JvdW5kIjpudWxsLCJCYWNrZ3JvdW5kRmlsbFR5cGUiOjAsIk1hcmdpbiI6eyIkaWQiOiIzNzk0IiwiVG9wIjowLjAsIkxlZnQiOjAuMCwiUmlnaHQiOjAuMCwiQm90dG9tIjowLjB9LCJQYWRkaW5nIjp7IiRpZCI6IjM3OTUiLCJUb3AiOjAuMCwiTGVmdCI6MC4wLCJSaWdodCI6MC4wLCJCb3R0b20iOjAuMH0sIkJhY2tncm91bmQiOnsiJGlkIjoiMzc5NiIsIkNvbG9yIjp7IiRpZCI6IjM3OTciLCJBIjoyNTUsIlIiOjAsIkciOjAsIkIiOjB9fSwiSXNWaXNpYmxlIjp0cnVlLCJXaWR0aCI6MC4wLCJIZWlnaHQiOjAuMCwiQm9yZGVyU3R5bGUiOnsiJGlkIjoiMzc5OCIsIkxpbmVDb2xvciI6bnVsbCwiTGluZVdlaWdodCI6MC4wLCJMaW5lVHlwZSI6MCwiUGFyZW50U3R5bGUiOm51bGx9LCJQYXJlbnRTdHlsZSI6bnVsbH0sIkRhdGVTdHlsZSI6eyIkaWQiOiIzNzk5IiwiRm9udFNldHRpbmdzIjp7IiRpZCI6IjM4MDAiLCJGb250U2l6ZSI6MTAsIkZvbnROYW1lIjoiQ2FsaWJyaSIsIklzQm9sZCI6ZmFsc2UsIklzSXRhbGljIjpmYWxzZSwiSXNVbmRlcmxpbmVkIjpmYWxzZSwiUGFyZW50U3R5bGUiOm51bGx9LCJBdXRvU2l6ZSI6MCwiRm9yZWdyb3VuZCI6eyIkaWQiOiIzODAxIiwiQ29sb3IiOnsiJGlkIjoiMzgwMiIsIkEiOjI1NSwiUiI6MTQsIkciOjQwLCJCIjo2NX19LCJNYXhXaWR0aCI6MjAwLjAsIk1heEhlaWdodCI6IkluZmluaXR5IiwiU21hcnRGb3JlZ3JvdW5kSXNBY3RpdmUiOmZhbHNlLCJIb3Jpem9udGFsQWxpZ25tZW50IjoxLCJWZXJ0aWNhbEFsaWdubWVudCI6MSwiU21hcnRGb3JlZ3JvdW5kIjpudWxsLCJCYWNrZ3JvdW5kRmlsbFR5cGUiOjAsIk1hcmdpbiI6eyIkaWQiOiIzODAzIiwiVG9wIjowLjAsIkxlZnQiOjAuMCwiUmlnaHQiOjAuMCwiQm90dG9tIjowLjB9LCJQYWRkaW5nIjp7IiRpZCI6IjM4MDQiLCJUb3AiOjAuMCwiTGVmdCI6MC4wLCJSaWdodCI6MC4wLCJCb3R0b20iOjAuMH0sIkJhY2tncm91bmQiOnsiJGlkIjoiMzgwNSIsIkNvbG9yIjp7IiRpZCI6IjM4MDYiLCJBIjoyNTUsIlIiOjE0LCJHIjo0MCwiQiI6NjV9fSwiSXNWaXNpYmxlIjp0cnVlLCJXaWR0aCI6MC4wLCJIZWlnaHQiOjAuMCwiQm9yZGVyU3R5bGUiOnsiJGlkIjoiMzgwNyIsIkxpbmVDb2xvciI6bnVsbCwiTGluZVdlaWdodCI6MC4wLCJMaW5lVHlwZSI6MCwiUGFyZW50U3R5bGUiOm51bGx9LCJQYXJlbnRTdHlsZSI6bnVsbH0sIkRhdGVGb3JtYXQiOnsiJGlkIjoiMzgw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ODA5IiwiRm9ybWF0IjowLCJJc1Zpc2libGUiOmZhbHNlLCJMYXN0S25vd25WaXNpYmlsaXR5U3RhdGUiOmZhbHNlfSwiSXNWaXNpYmxlIjpmYWxzZSwiUGFyZW50U3R5bGUiOm51bGx9LCJEZWZhdWx0U3dpbWxhbmVNaWxlc3RvbmVTdHlsZSI6eyIkaWQiOiIzODEwIiwiVGl0bGVQb3NpdGlvbiI6IkxlZnQiLCJEYXRlUG9zaXRpb24iOiJSaWdodCIsIlNoYXBlVHlwZSI6MSwiU2hhcGVTaXplIjowLCJTcGFjaW5nIjo1LCJTaGFwZVN0eWxlIjp7IiRpZCI6IjM4MTEiLCJNYXJnaW4iOnsiJGlkIjoiMzgxMiIsIlRvcCI6MC4wLCJMZWZ0IjowLjAsIlJpZ2h0IjowLjAsIkJvdHRvbSI6MC4wfSwiUGFkZGluZyI6eyIkaWQiOiIzODEzIiwiVG9wIjowLjAsIkxlZnQiOjAuMCwiUmlnaHQiOjAuMCwiQm90dG9tIjowLjB9LCJCYWNrZ3JvdW5kIjp7IiRpZCI6IjM4MTQiLCJDb2xvciI6eyIkaWQiOiIzODE1IiwiQSI6MjU1LCJSIjoxNSwiRyI6MTU4LCJCIjoyMTN9fSwiSXNWaXNpYmxlIjp0cnVlLCJXaWR0aCI6MTIuMCwiSGVpZ2h0IjoxNC4wLCJCb3JkZXJTdHlsZSI6eyIkaWQiOiIzODE2IiwiTGluZUNvbG9yIjp7IiRpZCI6IjM4MTciLCIkdHlwZSI6Ik5MUkUuQ29tbW9uLkRvbS5Tb2xpZENvbG9yQnJ1c2gsIE5MUkUuQ29tbW9uIiwiQ29sb3IiOnsiJGlkIjoiMzgxOCIsIkEiOjI1NSwiUiI6MjM0LCJHIjoyMiwiQiI6MzB9fSwiTGluZVdlaWdodCI6MC4wLCJMaW5lVHlwZSI6MCwiUGFyZW50U3R5bGUiOm51bGx9LCJQYXJlbnRTdHlsZSI6bnVsbH0sIlRpdGxlU3R5bGUiOnsiJGlkIjoiMzgxOSIsIkZvbnRTZXR0aW5ncyI6eyIkaWQiOiIzODIwIiwiRm9udFNpemUiOjExLCJGb250TmFtZSI6IkNhbGlicmkiLCJJc0JvbGQiOmZhbHNlLCJJc0l0YWxpYyI6ZmFsc2UsIklzVW5kZXJsaW5lZCI6ZmFsc2UsIlBhcmVudFN0eWxlIjpudWxsfSwiQXV0b1NpemUiOjAsIkZvcmVncm91bmQiOnsiJGlkIjoiMzgyMSIsIkNvbG9yIjp7IiRpZCI6IjM4MjIiLCJBIjoyNTUsIlIiOjAsIkciOjAsIkIiOjB9fSwiTWF4V2lkdGgiOjIwMC4wLCJNYXhIZWlnaHQiOiJJbmZpbml0eSIsIlNtYXJ0Rm9yZWdyb3VuZElzQWN0aXZlIjpmYWxzZSwiSG9yaXpvbnRhbEFsaWdubWVudCI6MiwiVmVydGljYWxBbGlnbm1lbnQiOjEsIlNtYXJ0Rm9yZWdyb3VuZCI6bnVsbCwiQmFja2dyb3VuZEZpbGxUeXBlIjowLCJNYXJnaW4iOnsiJGlkIjoiMzgyMyIsIlRvcCI6MC4wLCJMZWZ0IjowLjAsIlJpZ2h0IjowLjAsIkJvdHRvbSI6MC4wfSwiUGFkZGluZyI6eyIkaWQiOiIzODI0IiwiVG9wIjowLjAsIkxlZnQiOjAuMCwiUmlnaHQiOjAuMCwiQm90dG9tIjowLjB9LCJCYWNrZ3JvdW5kIjp7IiRpZCI6IjM4MjUiLCJDb2xvciI6eyIkaWQiOiIzODI2IiwiQSI6MjU1LCJSIjowLCJHIjowLCJCIjowfX0sIklzVmlzaWJsZSI6dHJ1ZSwiV2lkdGgiOjAuMCwiSGVpZ2h0IjowLjAsIkJvcmRlclN0eWxlIjp7IiRpZCI6IjM4MjciLCJMaW5lQ29sb3IiOm51bGwsIkxpbmVXZWlnaHQiOjAuMCwiTGluZVR5cGUiOjAsIlBhcmVudFN0eWxlIjpudWxsfSwiUGFyZW50U3R5bGUiOm51bGx9LCJEYXRlU3R5bGUiOnsiJGlkIjoiMzgyOCIsIkZvbnRTZXR0aW5ncyI6eyIkaWQiOiIzODI5IiwiRm9udFNpemUiOjEwLCJGb250TmFtZSI6IkNhbGlicmkiLCJJc0JvbGQiOmZhbHNlLCJJc0l0YWxpYyI6ZmFsc2UsIklzVW5kZXJsaW5lZCI6ZmFsc2UsIlBhcmVudFN0eWxlIjpudWxsfSwiQXV0b1NpemUiOjAsIkZvcmVncm91bmQiOnsiJGlkIjoiMzgzMCIsIkNvbG9yIjp7IiRpZCI6IjM4MzEiLCJBIjoyNTUsIlIiOjE0LCJHIjo0MCwiQiI6NjV9fSwiTWF4V2lkdGgiOjIwMC4wLCJNYXhIZWlnaHQiOiJJbmZpbml0eSIsIlNtYXJ0Rm9yZWdyb3VuZElzQWN0aXZlIjpmYWxzZSwiSG9yaXpvbnRhbEFsaWdubWVudCI6MCwiVmVydGljYWxBbGlnbm1lbnQiOjEsIlNtYXJ0Rm9yZWdyb3VuZCI6bnVsbCwiQmFja2dyb3VuZEZpbGxUeXBlIjowLCJNYXJnaW4iOnsiJGlkIjoiMzgzMiIsIlRvcCI6MC4wLCJMZWZ0IjowLjAsIlJpZ2h0IjowLjAsIkJvdHRvbSI6MC4wfSwiUGFkZGluZyI6eyIkaWQiOiIzODMzIiwiVG9wIjowLjAsIkxlZnQiOjAuMCwiUmlnaHQiOjAuMCwiQm90dG9tIjowLjB9LCJCYWNrZ3JvdW5kIjp7IiRpZCI6IjM4MzQiLCJDb2xvciI6eyIkaWQiOiIzODM1IiwiQSI6MjU1LCJSIjoxNCwiRyI6NDAsIkIiOjY1fX0sIklzVmlzaWJsZSI6dHJ1ZSwiV2lkdGgiOjAuMCwiSGVpZ2h0IjowLjAsIkJvcmRlclN0eWxlIjp7IiRpZCI6IjM4MzYiLCJMaW5lQ29sb3IiOm51bGwsIkxpbmVXZWlnaHQiOjAuMCwiTGluZVR5cGUiOjAsIlBhcmVudFN0eWxlIjpudWxsfSwiUGFyZW50U3R5bGUiOm51bGx9LCJEYXRlRm9ybWF0Ijp7IiRpZCI6IjM4Mz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zgzOCIsIkZvcm1hdCI6MCwiSXNWaXNpYmxlIjpmYWxzZSwiTGFzdEtub3duVmlzaWJpbGl0eVN0YXRlIjpmYWxzZX0sIklzVmlzaWJsZSI6dHJ1ZSwiUGFyZW50U3R5bGUiOm51bGx9LCJEZWZhdWx0U3dpbWxhbmVBY3Rpdml0eVN0eWxlIjp7IiRpZCI6IjM4MzkiLCJIZWFkZXJTdHlsZSI6eyIkaWQiOiIzODQwIiwiVGV4dFN0eWxlIjp7IiRpZCI6IjM4NDEiLCJGb250U2V0dGluZ3MiOnsiJGlkIjoiMzg0MiIsIkZvbnRTaXplIjoxMSwiRm9udE5hbWUiOiJDYWxpYnJpIiwiSXNCb2xkIjpmYWxzZSwiSXNJdGFsaWMiOmZhbHNlLCJJc1VuZGVybGluZWQiOmZhbHNlLCJQYXJlbnRTdHlsZSI6bnVsbH0sIkF1dG9TaXplIjoyLCJGb3JlZ3JvdW5kIjp7IiRpZCI6IjM4NDMiLCJDb2xvciI6eyIkaWQiOiIzODQ0IiwiQSI6MjU1LCJSIjowLCJHIjowLCJCIjowfX0sIk1heFdpZHRoIjoiSW5maW5pdHkiLCJNYXhIZWlnaHQiOiJJbmZpbml0eSIsIlNtYXJ0Rm9yZWdyb3VuZElzQWN0aXZlIjpmYWxzZSwiSG9yaXpvbnRhbEFsaWdubWVudCI6MCwiVmVydGljYWxBbGlnbm1lbnQiOjAsIlNtYXJ0Rm9yZWdyb3VuZCI6bnVsbCwiQmFja2dyb3VuZEZpbGxUeXBlIjowLCJNYXJnaW4iOnsiJGlkIjoiMzg0NSIsIlRvcCI6MC4wLCJMZWZ0IjowLjAsIlJpZ2h0IjowLjAsIkJvdHRvbSI6MC4wfSwiUGFkZGluZyI6eyIkaWQiOiIzODQ2IiwiVG9wIjowLjAsIkxlZnQiOjAuMCwiUmlnaHQiOjAuMCwiQm90dG9tIjowLjB9LCJCYWNrZ3JvdW5kIjp7IiRpZCI6IjM4NDciLCJDb2xvciI6eyIkaWQiOiIzODQ4IiwiQSI6MjU1LCJSIjowLCJHIjowLCJCIjowfX0sIklzVmlzaWJsZSI6dHJ1ZSwiV2lkdGgiOjAuMCwiSGVpZ2h0IjowLjAsIkJvcmRlclN0eWxlIjpudWxsLCJQYXJlbnRTdHlsZSI6bnVsbH0sIlJlY3RhbmdsZVN0eWxlIjp7IiRpZCI6IjM4NDkiLCJNYXJnaW4iOnsiJGlkIjoiMzg1MCIsIlRvcCI6MC4wLCJMZWZ0IjowLjAsIlJpZ2h0IjowLjAsIkJvdHRvbSI6MC4wfSwiUGFkZGluZyI6eyIkaWQiOiIzODUxIiwiVG9wIjowLjAsIkxlZnQiOjAuMCwiUmlnaHQiOjAuMCwiQm90dG9tIjowLjB9LCJCYWNrZ3JvdW5kIjp7IiRpZCI6IjM4NTIiLCJDb2xvciI6eyIkaWQiOiIzODUzIiwiQSI6MTI3LCJSIjoxNSwiRyI6MTU4LCJCIjoyMTN9fSwiSXNWaXNpYmxlIjp0cnVlLCJXaWR0aCI6MC4wLCJIZWlnaHQiOjAuMCwiQm9yZGVyU3R5bGUiOnsiJGlkIjoiMzg1NCIsIkxpbmVDb2xvciI6eyIkaWQiOiIzODU1IiwiJHR5cGUiOiJOTFJFLkNvbW1vbi5Eb20uU29saWRDb2xvckJydXNoLCBOTFJFLkNvbW1vbiIsIkNvbG9yIjp7IiRpZCI6IjM4NTYiLCJBIjoyNTUsIlIiOjI1NSwiRyI6MCwiQiI6MH19LCJMaW5lV2VpZ2h0IjowLjAsIkxpbmVUeXBlIjowLCJQYXJlbnRTdHlsZSI6bnVsbH0sIlBhcmVudFN0eWxlIjpudWxsfSwiTWFyZ2luIjp7IiRpZCI6IjM4NTciLCJUb3AiOjAuMCwiTGVmdCI6MC4wLCJSaWdodCI6MC4wLCJCb3R0b20iOjAuMH0sIlBhZGRpbmciOnsiJGlkIjoiMzg1OCIsIlRvcCI6MC4wLCJMZWZ0IjowLjAsIlJpZ2h0IjowLjAsIkJvdHRvbSI6MC4wfSwiQmFja2dyb3VuZCI6bnVsbCwiSXNWaXNpYmxlIjp0cnVlLCJXaWR0aCI6MC4wLCJIZWlnaHQiOjAuMCwiQm9yZGVyU3R5bGUiOm51bGwsIlBhcmVudFN0eWxlIjpudWxsfSwiQmFja2dyb3VuZFN0eWxlIjp7IiRpZCI6IjM4NTkiLCJNYXJnaW4iOnsiJGlkIjoiMzg2MCIsIlRvcCI6MC4wLCJMZWZ0IjowLjAsIlJpZ2h0IjowLjAsIkJvdHRvbSI6MC4wfSwiUGFkZGluZyI6eyIkaWQiOiIzODYxIiwiVG9wIjowLjAsIkxlZnQiOjAuMCwiUmlnaHQiOjAuMCwiQm90dG9tIjowLjB9LCJCYWNrZ3JvdW5kIjp7IiRpZCI6IjM4NjIiLCJDb2xvciI6eyIkaWQiOiIzODYzIiwiQSI6NTEsIlIiOjIwMCwiRyI6MjAwLCJCIjoyMDB9fSwiSXNWaXNpYmxlIjp0cnVlLCJXaWR0aCI6MC4wLCJIZWlnaHQiOjAuMCwiQm9yZGVyU3R5bGUiOnsiJGlkIjoiMzg2NCIsIkxpbmVDb2xvciI6eyIkaWQiOiIzODY1IiwiJHR5cGUiOiJOTFJFLkNvbW1vbi5Eb20uU29saWRDb2xvckJydXNoLCBOTFJFLkNvbW1vbiIsIkNvbG9yIjp7IiRpZCI6IjM4NjYiLCJBIjoyNTUsIlIiOjIzNCwiRyI6MjIsIkIiOjMwfX0sIkxpbmVXZWlnaHQiOjAuMCwiTGluZVR5cGUiOjAsIlBhcmVudFN0eWxlIjpudWxsfSwiUGFyZW50U3R5bGUiOm51bGx9LCJNYXJnaW4iOnsiJGlkIjoiMzg2NyIsIlRvcCI6MC4wLCJMZWZ0IjowLjAsIlJpZ2h0IjowLjAsIkJvdHRvbSI6MC4wfSwiUGFkZGluZyI6eyIkaWQiOiIzODY4IiwiVG9wIjowLjAsIkxlZnQiOjAuMCwiUmlnaHQiOjAuMCwiQm90dG9tIjowLjB9LCJJc1Zpc2libGUiOnRydWUsIldpZHRoIjowLjAsIkhlaWdodCI6MC4wLCJCb3JkZXJTdHlsZSI6eyIkaWQiOiIzODY5IiwiTGluZUNvbG9yIjpudWxsLCJMaW5lV2VpZ2h0IjowLjAsIkxpbmVUeXBlIjowLCJQYXJlbnRTdHlsZSI6bnVsbH0sIlBhcmVudFN0eWxlIjpudWxsfSwiTWFyZ2luIjp7IiRpZCI6IjM4NzAiLCJUb3AiOjAuMCwiTGVmdCI6MC4wLCJSaWdodCI6MC4wLCJCb3R0b20iOjAuMH0sIlBhZGRpbmciOnsiJGlkIjoiMzg3MSIsIlRvcCI6MC4wLCJMZWZ0IjowLjAsIlJpZ2h0IjowLjAsIkJvdHRvbSI6MC4wfSwiSXNWaXNpYmxlIjp0cnVlLCJXaWR0aCI6MC4wLCJIZWlnaHQiOjAuMCwiQm9yZGVyU3R5bGUiOnsiJGlkIjoiMzg3MiIsIkxpbmVDb2xvciI6bnVsbCwiTGluZVdlaWdodCI6MC4wLCJMaW5lVHlwZSI6MCwiUGFyZW50U3R5bGUiOm51bGx9LCJQYXJlbnRTdHlsZSI6bnVsbH1dLCJDb25kaXRpb25hbEZvcm1hdHRpbmciOnsiJGlkIjoiMzg3MyIsIlB2QUZvcm1hdHRpbmciOnsiJGlkIjoiMzg3NCIsIkRlbGF5VGFza1N0eWxlIjp7IiRpZCI6IjM4NzUiLCJTdHlsZU9wdGlvbnMiOjgsIlRpdGxlRm9yZWdyb3VuZCI6eyIkaWQiOiIzODc2IiwiQ29sb3IiOnsiJGlkIjoiMzg3NyIsIkEiOjI1NSwiUiI6MTc1LCJHIjowLCJCIjowfX0sIkFjdHVhbFNoYXBlc0JhY2tncm91bmQiOnsiJGlkIjoiMzg3OCIsIkNvbG9yIjp7IiRpZCI6IjM4NzkiLCJBIjo2MiwiUiI6MjU1LCJHIjowLCJCIjowfX0sIkFjdHVhbFNoYXBlc0JvcmRlclN0eWxlIjp7IiRpZCI6IjM4ODAiLCJMaW5lQ29sb3IiOnsiJGlkIjoiMzg4MSIsIiR0eXBlIjoiTkxSRS5Db21tb24uRG9tLlNvbGlkQ29sb3JCcnVzaCwgTkxSRS5Db21tb24iLCJDb2xvciI6eyIkaWQiOiIzODgyIiwiQSI6MTYzLCJSIjoyNTUsIkciOjAsIkIiOjB9fSwiTGluZVdlaWdodCI6My4wLCJMaW5lVHlwZSI6MCwiUGFyZW50U3R5bGUiOm51bGx9LCJCYXNlbGluZVNoYXBlc0JhY2tncm91bmQiOnsiJGlkIjoiMzg4MyIsIkNvbG9yIjp7IiRpZCI6IjM4ODQiLCJBIjoxODQsIlIiOjI1NSwiRyI6MCwiQiI6MH19LCJJc1Zpc2libGUiOnRydWV9LCJEZWxheU1pbGVzdG9uZVN0eWxlIjp7IiRpZCI6IjM4ODUiLCJTdHlsZU9wdGlvbnMiOjIsIlRpdGxlRm9yZWdyb3VuZCI6eyIkaWQiOiIzODg2IiwiQ29sb3IiOnsiJGlkIjoiMzg4NyIsIkEiOjI1NSwiUiI6MTc1LCJHIjowLCJCIjowfX0sIkFjdHVhbFNoYXBlc0JhY2tncm91bmQiOnsiJGlkIjoiMzg4OCIsIkNvbG9yIjp7IiRpZCI6IjM4ODkiLCJBIjoyNTUsIlIiOjIyMiwiRyI6ODAsIkIiOjUwfX0sIkFjdHVhbFNoYXBlc0JvcmRlclN0eWxlIjp7IiRpZCI6IjM4OTAiLCJMaW5lQ29sb3IiOnsiJGlkIjoiMzg5MSIsIiR0eXBlIjoiTkxSRS5Db21tb24uRG9tLlNvbGlkQ29sb3JCcnVzaCwgTkxSRS5Db21tb24iLCJDb2xvciI6eyIkaWQiOiIzODkyIiwiQSI6MTYzLCJSIjoyNTUsIkciOjAsIkIiOjB9fSwiTGluZVdlaWdodCI6My4wLCJMaW5lVHlwZSI6MCwiUGFyZW50U3R5bGUiOm51bGx9LCJCYXNlbGluZVNoYXBlc0JhY2tncm91bmQiOnsiJGlkIjoiMzg5MyIsIkNvbG9yIjp7IiRpZCI6IjM4OTQiLCJBIjoxODQsIlIiOjI1NSwiRyI6MCwiQiI6MH19LCJJc1Zpc2libGUiOnRydWV9LCJBZHZhbmNlVGFza1N0eWxlIjp7IiRpZCI6IjM4OTUiLCJTdHlsZU9wdGlvbnMiOjgsIlRpdGxlRm9yZWdyb3VuZCI6eyIkaWQiOiIzODk2IiwiQ29sb3IiOnsiJGlkIjoiMzg5NyIsIkEiOjI1NSwiUiI6MCwiRyI6MTEwLCJCIjowfX0sIkFjdHVhbFNoYXBlc0JhY2tncm91bmQiOnsiJGlkIjoiMzg5OCIsIkNvbG9yIjp7IiRpZCI6IjM4OTkiLCJBIjo2MSwiUiI6MCwiRyI6MTI4LCJCIjowfX0sIkFjdHVhbFNoYXBlc0JvcmRlclN0eWxlIjp7IiRpZCI6IjM5MDAiLCJMaW5lQ29sb3IiOnsiJGlkIjoiMzkwMSIsIiR0eXBlIjoiTkxSRS5Db21tb24uRG9tLlNvbGlkQ29sb3JCcnVzaCwgTkxSRS5Db21tb24iLCJDb2xvciI6eyIkaWQiOiIzOTAyIiwiQSI6MTYzLCJSIjowLCJHIjoxMjgsIkIiOjB9fSwiTGluZVdlaWdodCI6My4wLCJMaW5lVHlwZSI6MCwiUGFyZW50U3R5bGUiOm51bGx9LCJCYXNlbGluZVNoYXBlc0JhY2tncm91bmQiOnsiJGlkIjoiMzkwMyIsIkNvbG9yIjp7IiRpZCI6IjM5MDQiLCJBIjoxODQsIlIiOjAsIkciOjEyOCwiQiI6MH19LCJJc1Zpc2libGUiOnRydWV9LCJBZHZhbmNlTWlsZXN0b25lU3R5bGUiOnsiJGlkIjoiMzkwNSIsIlN0eWxlT3B0aW9ucyI6MiwiVGl0bGVGb3JlZ3JvdW5kIjp7IiRpZCI6IjM5MDYiLCJDb2xvciI6eyIkaWQiOiIzOTA3IiwiQSI6MjU1LCJSIjowLCJHIjoxMTAsIkIiOjB9fSwiQWN0dWFsU2hhcGVzQmFja2dyb3VuZCI6eyIkaWQiOiIzOTA4IiwiQ29sb3IiOnsiJGlkIjoiMzkwOSIsIkEiOjI1NSwiUiI6MjAsIkciOjEwMCwiQiI6MH19LCJBY3R1YWxTaGFwZXNCb3JkZXJTdHlsZSI6eyIkaWQiOiIzOTEwIiwiTGluZUNvbG9yIjp7IiRpZCI6IjM5MTEiLCIkdHlwZSI6Ik5MUkUuQ29tbW9uLkRvbS5Tb2xpZENvbG9yQnJ1c2gsIE5MUkUuQ29tbW9uIiwiQ29sb3IiOnsiJGlkIjoiMzkxMiIsIkEiOjE2MywiUiI6MCwiRyI6MTI4LCJCIjowfX0sIkxpbmVXZWlnaHQiOjMuMCwiTGluZVR5cGUiOjAsIlBhcmVudFN0eWxlIjpudWxsfSwiQmFzZWxpbmVTaGFwZXNCYWNrZ3JvdW5kIjp7IiRpZCI6IjM5MTMiLCJDb2xvciI6eyIkaWQiOiIzOTE0IiwiQSI6MTg0LCJSIjowLCJHIjoxMjgsIkIiOjB9fSwiSXNWaXNpYmxlIjp0cnVlfX19fSwiU2NhbGUiOm51bGwsIlNjYWxlVjIiOnsiJGlkIjoiMzkxNSIsIlN0YXJ0RGF0ZSI6IjAwMDEtMDEtMDFUMDA6MDA6MDAiLCJFbmREYXRlIjoiMjAyNi0wNy0wOVQyMzo1OTowMCIsIkF1dG9EYXRlUmFuZ2UiOnRydWUsIldvcmtpbmdEYXlzIjozMSwiRmlzY2FsWWVhciI6eyIkaWQiOiIzOTE2IiwiU3RhcnRNb250aCI6MSwiVXNlU3RhcnRpbmdZZWFyRm9yTnVtYmVyaW5nIjp0cnVlLCJTaG93RmlzY2FsWWVhckxhYmVsIjp0cnVlfSwiVG9kYXlNYXJrZXJUZXh0IjoiVG9kYXkiLCJBdXRvU2NhbGVUeXBlIjpmYWxzZSwiVGltZWJhbmRTY2FsZXMiOnsiJGlkIjoiMzkxNyIsIlRvcFNjYWxlTGF5ZXIiOnsiJGlkIjoiMzkxOCIsIkZvcm1hdCI6Ik1NTSIsIlR5cGUiOjIsIkdyb3VwaW5nSW50ZXJ2YWxzIjp7IiRpZCI6IjM5MTkiLCJJc1NldCI6ZmFsc2UsIkdyb3VwaW5nU3RlcENvdW50IjowfX0sIk1pZGRsZVNjYWxlTGF5ZXIiOnsiJGlkIjoiMzkyMCIsIkZvcm1hdCI6InciLCJUeXBlIjoxLCJHcm91cGluZ0ludGVydmFscyI6eyIkaWQiOiIzOTIxIiwiSXNTZXQiOmZhbHNlLCJHcm91cGluZ1N0ZXBDb3VudCI6MH19LCJCb3R0b21TY2FsZUxheWVyIjp7IiRpZCI6IjM5MjIiLCJGb3JtYXQiOm51bGwsIlR5cGUiOjAsIkdyb3VwaW5nSW50ZXJ2YWxzIjp7IiRpZCI6IjM5MjMiLCJJc1NldCI6ZmFsc2UsIkdyb3VwaW5nU3RlcENvdW50IjoxfX19fSwiTWlsZXN0b25lcyI6W3siJGlkIjoiMzkyNCIsIkRhdGUiOiIyMDI2LTA3LTA5VDIzOjU5OjAwIiwiU3R5bGUiOnsiJGlkIjoiMzkyNSIsIlNoYXBlIjoxLCJDb25uZWN0b3JNYXJnaW4iOnsiJGlkIjoiMzkyNiIsIlRvcCI6MC4wLCJMZWZ0IjoyLjAsIlJpZ2h0IjoyLjAsIkJvdHRvbSI6MC4wfSwiQ29ubmVjdG9yU3R5bGUiOnsiJGlkIjoiMzkyNyIsIkxpbmVDb2xvciI6eyIkaWQiOiIzOTI4IiwiJHR5cGUiOiJOTFJFLkNvbW1vbi5Eb20uU29saWRDb2xvckJydXNoLCBOTFJFLkNvbW1vbiIsIkNvbG9yIjp7IiRpZCI6IjM5MjkiLCJBIjoxMjcsIlIiOjI1NSwiRyI6MjA0LCJCIjowfX0sIkxpbmVXZWlnaHQiOjEuMCwiTGluZVR5cGUiOjAsIlBhcmVudFN0eWxlIjpudWxsfSwiSXNCZWxvd1RpbWViYW5kIjpmYWxzZSwiUG9zaXRpb25PblRhc2siOjAsIkhpZGVEYXRlIjpmYWxzZSwiU2hhcGVTaXplIjowLCJTcGFjaW5nIjowLjAsIlBhZGRpbmciOnsiJGlkIjoiMzkzMCIsIlRvcCI6NS4wLCJMZWZ0IjozLjAsIlJpZ2h0IjowLjAsIkJvdHRvbSI6Mi4wfSwiU2hhcGVTdHlsZSI6eyIkaWQiOiIzOTMxIiwiTWFyZ2luIjp7IiRpZCI6IjM5MzIiLCJUb3AiOjAuMCwiTGVmdCI6MC4wLCJSaWdodCI6MC4wLCJCb3R0b20iOjAuMH0sIlBhZGRpbmciOnsiJGlkIjoiMzkzMyIsIlRvcCI6MC4wLCJMZWZ0IjowLjAsIlJpZ2h0IjowLjAsIkJvdHRvbSI6MC4wfSwiQmFja2dyb3VuZCI6eyIkaWQiOiIzOTM0IiwiQ29sb3IiOnsiJGlkIjoiMzkzNSIsIkEiOjI1NSwiUiI6MjU1LCJHIjoyMDQsIkIiOjB9fSwiSXNWaXNpYmxlIjp0cnVlLCJXaWR0aCI6MTIuMCwiSGVpZ2h0IjoxNC4wLCJCb3JkZXJTdHlsZSI6eyIkaWQiOiIzOTM2IiwiTGluZUNvbG9yIjp7IiRpZCI6IjM5MzciLCIkdHlwZSI6Ik5MUkUuQ29tbW9uLkRvbS5Tb2xpZENvbG9yQnJ1c2gsIE5MUkUuQ29tbW9uIiwiQ29sb3IiOnsiJGlkIjoiMzkzOCIsIkEiOjI1NSwiUiI6MjM0LCJHIjoyMiwiQiI6MzB9fSwiTGluZVdlaWdodCI6MC4wLCJMaW5lVHlwZSI6MCwiUGFyZW50U3R5bGUiOm51bGx9LCJQYXJlbnRTdHlsZSI6bnVsbH0sIlRpdGxlU3R5bGUiOnsiJGlkIjoiMzkzOSIsIkZvbnRTZXR0aW5ncyI6eyIkaWQiOiIzOTQwIiwiRm9udFNpemUiOjExLCJGb250TmFtZSI6IkNhbGlicmkiLCJJc0JvbGQiOmZhbHNlLCJJc0l0YWxpYyI6ZmFsc2UsIklzVW5kZXJsaW5lZCI6ZmFsc2UsIlBhcmVudFN0eWxlIjpudWxsfSwiQXV0b1NpemUiOjIsIkZvcmVncm91bmQiOnsiJGlkIjoiMzk0MSIsIkNvbG9yIjp7IiRpZCI6IjM5NDIiLCJBIjoyNTUsIlIiOjI1NSwiRyI6MjU1LCJCIjoyNTV9fSwiTWF4V2lkdGgiOjEzMC44NTUxOTQwOTE3OTY4OCwiTWF4SGVpZ2h0IjoiSW5maW5pdHkiLCJTbWFydEZvcmVncm91bmRJc0FjdGl2ZSI6ZmFsc2UsIkhvcml6b250YWxBbGlnbm1lbnQiOjEsIlZlcnRpY2FsQWxpZ25tZW50IjoxLCJTbWFydEZvcmVncm91bmQiOm51bGwsIkJhY2tncm91bmRGaWxsVHlwZSI6MCwiTWFyZ2luIjp7IiRpZCI6IjM5NDMiLCJUb3AiOjAuMCwiTGVmdCI6MC4wLCJSaWdodCI6MC4wLCJCb3R0b20iOjAuMH0sIlBhZGRpbmciOnsiJGlkIjoiMzk0NCIsIlRvcCI6MC4wLCJMZWZ0IjowLjAsIlJpZ2h0IjowLjAsIkJvdHRvbSI6MC4wfSwiQmFja2dyb3VuZCI6eyIkaWQiOiIzOTQ1IiwiQ29sb3IiOnsiJGlkIjoiMzk0NiIsIkEiOjAsIlIiOjI1NSwiRyI6MjU1LCJCIjoyNTV9fSwiSXNWaXNpYmxlIjp0cnVlLCJXaWR0aCI6MC4wLCJIZWlnaHQiOjAuMCwiQm9yZGVyU3R5bGUiOnsiJGlkIjoiMzk0NyIsIkxpbmVDb2xvciI6bnVsbCwiTGluZVdlaWdodCI6MC4wLCJMaW5lVHlwZSI6MCwiUGFyZW50U3R5bGUiOm51bGx9LCJQYXJlbnRTdHlsZSI6bnVsbH0sIkRhdGVTdHlsZSI6eyIkaWQiOiIzOTQ4IiwiRm9udFNldHRpbmdzIjp7IiRpZCI6IjM5NDkiLCJGb250U2l6ZSI6MTAsIkZvbnROYW1lIjoiQ2FsaWJyaSIsIklzQm9sZCI6ZmFsc2UsIklzSXRhbGljIjpmYWxzZSwiSXNVbmRlcmxpbmVkIjpmYWxzZSwiUGFyZW50U3R5bGUiOm51bGx9LCJBdXRvU2l6ZSI6MCwiRm9yZWdyb3VuZCI6eyIkaWQiOiIzOTUwIiwiQ29sb3IiOnsiJGlkIjoiMzk1MSIsIkEiOjI1NSwiUiI6MjU1LCJHIjoyMDQsIkIiOjB9fSwiTWF4V2lkdGgiOjIwMC4wLCJNYXhIZWlnaHQiOiJJbmZpbml0eSIsIlNtYXJ0Rm9yZWdyb3VuZElzQWN0aXZlIjpmYWxzZSwiSG9yaXpvbnRhbEFsaWdubWVudCI6MSwiVmVydGljYWxBbGlnbm1lbnQiOjEsIlNtYXJ0Rm9yZWdyb3VuZCI6bnVsbCwiQmFja2dyb3VuZEZpbGxUeXBlIjowLCJNYXJnaW4iOnsiJGlkIjoiMzk1MiIsIlRvcCI6MC4wLCJMZWZ0IjowLjAsIlJpZ2h0IjowLjAsIkJvdHRvbSI6MC4wfSwiUGFkZGluZyI6eyIkaWQiOiIzOTUzIiwiVG9wIjowLjAsIkxlZnQiOjAuMCwiUmlnaHQiOjAuMCwiQm90dG9tIjowLjB9LCJCYWNrZ3JvdW5kIjp7IiRpZCI6IjM5NTQiLCJDb2xvciI6eyIkaWQiOiIzOTU1IiwiQSI6MCwiUiI6MjU1LCJHIjoyNTUsIkIiOjI1NX19LCJJc1Zpc2libGUiOnRydWUsIldpZHRoIjowLjAsIkhlaWdodCI6MC4wLCJCb3JkZXJTdHlsZSI6eyIkaWQiOiIzOTU2IiwiTGluZUNvbG9yIjpudWxsLCJMaW5lV2VpZ2h0IjowLjAsIkxpbmVUeXBlIjowLCJQYXJlbnRTdHlsZSI6bnVsbH0sIlBhcmVudFN0eWxlIjpudWxsfSwiRGF0ZUZvcm1hdCI6eyIkaWQiOiIzOTU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NTgiLCJGb3JtYXQiOjAsIklzVmlzaWJsZSI6ZmFsc2UsIkxhc3RLbm93blZpc2liaWxpdHlTdGF0ZSI6ZmFsc2V9LCJJc1Zpc2libGUiOnRydWUsIlBhcmVudFN0eWxlIjpudWxsfSwiSW5kZXgiOjAsIlBlcmNlbnRhZ2VDb21wbGV0ZSI6MC4wLCJQb3NpdGlvbiI6eyJSYXRpbyI6MC4wLCJJc0N1c3RvbSI6ZmFsc2V9LCJEYXRlRm9ybWF0Ijp7IiRyZWYiOiIzOTU3In0sIldlZWtOdW1iZXJpbmciOnsiJGlkIjoiMzk1OSIsIkZvcm1hdCI6MCwiSXNWaXNpYmxlIjpmYWxzZSwiTGFzdEtub3duVmlzaWJpbGl0eVN0YXRlIjpmYWxzZX0sIkJhc2VsaW5lRGF0YSI6eyIkaWQiOiIzOTYwIiwiRGF0ZSI6IjIwMjYtMDctMDlUMjM6NTk6MDAifSwiUmVsYXRlZFRhc2tJZCI6IjAwMDAwMDAwLTAwMDAtMDAwMC0wMDAwLTAwMDAwMDAwMDAwMCIsIklkIjoiMzQxODRlN2YtNjNlNC00NjM3LThmZTYtMWUwNjc2YjMzNjYzIiwiSW1wb3J0SWQiOiIiLCJUaXRsZSI6IkZpbmFsIGhhbmRvdmVyIHRvIGNsaWVudCIsIk5vdGUiOm51bGwsIkh5cGVybGluayI6eyIkaWQiOiIzOTYxIiwiQWRkcmVzcyI6IiIsIlN1YkFkZHJlc3MiOiIifSwiSXNDaGFuZ2VkIjpmYWxzZSwiSXNOZXciOmZhbHNlfSx7IiRpZCI6IjM5NjIiLCJEYXRlIjoiMjAyNi0wMy0wMVQyMzo1OTowMCIsIlN0eWxlIjp7IiRpZCI6IjM5NjMiLCJTaGFwZSI6MSwiQ29ubmVjdG9yTWFyZ2luIjp7IiRpZCI6IjM5NjQiLCJUb3AiOjAuMCwiTGVmdCI6Mi4wLCJSaWdodCI6Mi4wLCJCb3R0b20iOjAuMH0sIkNvbm5lY3RvclN0eWxlIjp7IiRpZCI6IjM5NjUiLCJMaW5lQ29sb3IiOnsiJGlkIjoiMzk2NiIsIiR0eXBlIjoiTkxSRS5Db21tb24uRG9tLlNvbGlkQ29sb3JCcnVzaCwgTkxSRS5Db21tb24iLCJDb2xvciI6eyIkaWQiOiIzOTY3IiwiQSI6MTI3LCJSIjoyNTUsIkciOjIwNCwiQiI6MH19LCJMaW5lV2VpZ2h0IjoxLjAsIkxpbmVUeXBlIjowLCJQYXJlbnRTdHlsZSI6bnVsbH0sIklzQmVsb3dUaW1lYmFuZCI6ZmFsc2UsIlBvc2l0aW9uT25UYXNrIjowLCJIaWRlRGF0ZSI6ZmFsc2UsIlNoYXBlU2l6ZSI6MCwiU3BhY2luZyI6MC4wLCJQYWRkaW5nIjp7IiRpZCI6IjM5NjgiLCJUb3AiOjUuMCwiTGVmdCI6My4wLCJSaWdodCI6MC4wLCJCb3R0b20iOjIuMH0sIlNoYXBlU3R5bGUiOnsiJGlkIjoiMzk2OSIsIk1hcmdpbiI6eyIkaWQiOiIzOTcwIiwiVG9wIjowLjAsIkxlZnQiOjAuMCwiUmlnaHQiOjAuMCwiQm90dG9tIjowLjB9LCJQYWRkaW5nIjp7IiRpZCI6IjM5NzEiLCJUb3AiOjAuMCwiTGVmdCI6MC4wLCJSaWdodCI6MC4wLCJCb3R0b20iOjAuMH0sIkJhY2tncm91bmQiOnsiJGlkIjoiMzk3MiIsIkNvbG9yIjp7IiRpZCI6IjM5NzMiLCJBIjoyNTUsIlIiOjI1NSwiRyI6MjA0LCJCIjowfX0sIklzVmlzaWJsZSI6dHJ1ZSwiV2lkdGgiOjEyLjAsIkhlaWdodCI6MTQuMCwiQm9yZGVyU3R5bGUiOnsiJGlkIjoiMzk3NCIsIkxpbmVDb2xvciI6eyIkaWQiOiIzOTc1IiwiJHR5cGUiOiJOTFJFLkNvbW1vbi5Eb20uU29saWRDb2xvckJydXNoLCBOTFJFLkNvbW1vbiIsIkNvbG9yIjp7IiRpZCI6IjM5NzYiLCJBIjoyNTUsIlIiOjIzNCwiRyI6MjIsIkIiOjMwfX0sIkxpbmVXZWlnaHQiOjAuMCwiTGluZVR5cGUiOjAsIlBhcmVudFN0eWxlIjpudWxsfSwiUGFyZW50U3R5bGUiOm51bGx9LCJUaXRsZVN0eWxlIjp7IiRpZCI6IjM5NzciLCJGb250U2V0dGluZ3MiOnsiJGlkIjoiMzk3OCIsIkZvbnRTaXplIjoxMSwiRm9udE5hbWUiOiJDYWxpYnJpIiwiSXNCb2xkIjpmYWxzZSwiSXNJdGFsaWMiOmZhbHNlLCJJc1VuZGVybGluZWQiOmZhbHNlLCJQYXJlbnRTdHlsZSI6bnVsbH0sIkF1dG9TaXplIjowLCJGb3JlZ3JvdW5kIjp7IiRpZCI6IjM5NzkiLCJDb2xvciI6eyIkaWQiOiIzOTgwIiwiQSI6MjU1LCJSIjoyNTUsIkciOjI1NSwiQiI6MjU1fX0sIk1heFdpZHRoIjoyMDAuMCwiTWF4SGVpZ2h0IjoiSW5maW5pdHkiLCJTbWFydEZvcmVncm91bmRJc0FjdGl2ZSI6ZmFsc2UsIkhvcml6b250YWxBbGlnbm1lbnQiOjEsIlZlcnRpY2FsQWxpZ25tZW50IjoxLCJTbWFydEZvcmVncm91bmQiOm51bGwsIkJhY2tncm91bmRGaWxsVHlwZSI6MCwiTWFyZ2luIjp7IiRpZCI6IjM5ODEiLCJUb3AiOjAuMCwiTGVmdCI6MC4wLCJSaWdodCI6MC4wLCJCb3R0b20iOjAuMH0sIlBhZGRpbmciOnsiJGlkIjoiMzk4MiIsIlRvcCI6MC4wLCJMZWZ0IjowLjAsIlJpZ2h0IjowLjAsIkJvdHRvbSI6MC4wfSwiQmFja2dyb3VuZCI6eyIkaWQiOiIzOTgzIiwiQ29sb3IiOnsiJGlkIjoiMzk4NCIsIkEiOjAsIlIiOjI1NSwiRyI6MjU1LCJCIjoyNTV9fSwiSXNWaXNpYmxlIjp0cnVlLCJXaWR0aCI6MC4wLCJIZWlnaHQiOjAuMCwiQm9yZGVyU3R5bGUiOnsiJGlkIjoiMzk4NSIsIkxpbmVDb2xvciI6bnVsbCwiTGluZVdlaWdodCI6MC4wLCJMaW5lVHlwZSI6MCwiUGFyZW50U3R5bGUiOm51bGx9LCJQYXJlbnRTdHlsZSI6bnVsbH0sIkRhdGVTdHlsZSI6eyIkaWQiOiIzOTg2IiwiRm9udFNldHRpbmdzIjp7IiRpZCI6IjM5ODciLCJGb250U2l6ZSI6MTAsIkZvbnROYW1lIjoiQ2FsaWJyaSIsIklzQm9sZCI6ZmFsc2UsIklzSXRhbGljIjpmYWxzZSwiSXNVbmRlcmxpbmVkIjpmYWxzZSwiUGFyZW50U3R5bGUiOm51bGx9LCJBdXRvU2l6ZSI6MCwiRm9yZWdyb3VuZCI6eyIkaWQiOiIzOTg4IiwiQ29sb3IiOnsiJGlkIjoiMzk4OSIsIkEiOjI1NSwiUiI6MjU1LCJHIjoyMDQsIkIiOjB9fSwiTWF4V2lkdGgiOjIwMC4wLCJNYXhIZWlnaHQiOiJJbmZpbml0eSIsIlNtYXJ0Rm9yZWdyb3VuZElzQWN0aXZlIjpmYWxzZSwiSG9yaXpvbnRhbEFsaWdubWVudCI6MSwiVmVydGljYWxBbGlnbm1lbnQiOjEsIlNtYXJ0Rm9yZWdyb3VuZCI6bnVsbCwiQmFja2dyb3VuZEZpbGxUeXBlIjowLCJNYXJnaW4iOnsiJGlkIjoiMzk5MCIsIlRvcCI6MC4wLCJMZWZ0IjowLjAsIlJpZ2h0IjowLjAsIkJvdHRvbSI6MC4wfSwiUGFkZGluZyI6eyIkaWQiOiIzOTkxIiwiVG9wIjowLjAsIkxlZnQiOjAuMCwiUmlnaHQiOjAuMCwiQm90dG9tIjowLjB9LCJCYWNrZ3JvdW5kIjp7IiRpZCI6IjM5OTIiLCJDb2xvciI6eyIkaWQiOiIzOTkzIiwiQSI6MCwiUiI6MjU1LCJHIjoyNTUsIkIiOjI1NX19LCJJc1Zpc2libGUiOnRydWUsIldpZHRoIjowLjAsIkhlaWdodCI6MC4wLCJCb3JkZXJTdHlsZSI6eyIkaWQiOiIzOTk0IiwiTGluZUNvbG9yIjpudWxsLCJMaW5lV2VpZ2h0IjowLjAsIkxpbmVUeXBlIjowLCJQYXJlbnRTdHlsZSI6bnVsbH0sIlBhcmVudFN0eWxlIjpudWxsfSwiRGF0ZUZvcm1hdCI6eyIkaWQiOiIzOTk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5OTYiLCJGb3JtYXQiOjAsIklzVmlzaWJsZSI6ZmFsc2UsIkxhc3RLbm93blZpc2liaWxpdHlTdGF0ZSI6ZmFsc2V9LCJJc1Zpc2libGUiOnRydWUsIlBhcmVudFN0eWxlIjpudWxsfSwiSW5kZXgiOjEsIlBlcmNlbnRhZ2VDb21wbGV0ZSI6MC4wLCJQb3NpdGlvbiI6eyJSYXRpbyI6MC4wLCJJc0N1c3RvbSI6ZmFsc2V9LCJEYXRlRm9ybWF0Ijp7IiRyZWYiOiIzOTk1In0sIldlZWtOdW1iZXJpbmciOnsiJGlkIjoiMzk5NyIsIkZvcm1hdCI6MCwiSXNWaXNpYmxlIjpmYWxzZSwiTGFzdEtub3duVmlzaWJpbGl0eVN0YXRlIjpmYWxzZX0sIkJhc2VsaW5lRGF0YSI6eyIkaWQiOiIzOTk4IiwiRGF0ZSI6IjIwMjYtMDMtMDFUMjM6NTk6MDAifSwiUmVsYXRlZFRhc2tJZCI6IjAwMDAwMDAwLTAwMDAtMDAwMC0wMDAwLTAwMDAwMDAwMDAwMCIsIklkIjoiNzRhODIyMDUtODMwYi00Yjk2LThlYzUtMjczMjVkODdmOGFiIiwiSW1wb3J0SWQiOm51bGwsIlRpdGxlIjoiU2l0ZSBoYW5kb3ZlciB0byBjb250cmFjdG9yIiwiTm90ZSI6bnVsbCwiSHlwZXJsaW5rIjp7IiRpZCI6IjM5OTkiLCJBZGRyZXNzIjoiIiwiU3ViQWRkcmVzcyI6IiJ9LCJJc0NoYW5nZWQiOmZhbHNlLCJJc05ldyI6ZmFsc2V9XSwiVGFza3MiOltdLCJTd2ltbGFuZXMiOltdLCJNc1Byb2plY3RJdGVtc1RyZWUiOnsiJGlkIjoiNDAwMCIsIlJvb3QiOnsiSW1wb3J0SWQiOm51bGwsIklzSW1wb3J0ZWQiOmZhbHNlLCJDaGlsZHJlbiI6W119fSwiTWV0YWRhdGEiOnsiJGlkIjoiNDAwMSIsIlNvdXJjZVRoZW1lIjoie1wiJGlkXCI6XCIxXCIsXCJJZFwiOlwiMWJlNDE5NzQtNWVlMC00ZmMyLTg1YjUtODljMDM0NDE0NDY3XCIsXCJDYXRlZ29yeVwiOjEsXCJDdWx0dXJlSW5mb05hbWVcIjpcImVuLVVTXCIsXCJWZXJzaW9uXCI6e1wiJGlkXCI6XCIyXCIsXCJUaGVtZURvbVZlcnNpb25cIjpcIjIuMC4wXCJ9LFwiU3R5bGVcIjp7XCIkaWRcIjpcIjNcIixcIlRpbWViYW5kU3R5bGVcIjp7XCIkaWRcIjpcIjRcIixcIlJpZ2h0RW5kQ2Fwc1N0eWxlXCI6e1wiJGlkXCI6XCI1XCIsXCJGb250U2V0dGluZ3NcIjp7XCIkaWRcIjpcIjZcIixcIkZvbnRTaXplXCI6MTgsXCJGb250TmFtZVwiOlwiQ2FsaWJyaVwiLFwiSXNCb2xkXCI6dHJ1ZSxcIklzSXRhbGljXCI6ZmFsc2UsXCJJc1VuZGVybGluZWRcIjpmYWxzZX0sXCJGb3JlZ3JvdW5kXCI6e1wiJGlkXCI6XCI3XCIsXCJDb2xvclwiOntcIiRpZFwiOlwiOFwiLFwiQVwiOjI1NSxcIlJcIjoyMzMsXCJHXCI6MTEzLFwiQlwiOjUwfX0sXCJIb3Jpem9udGFsQWxpZ25tZW50XCI6MCxcIklzVmlzaWJsZVwiOnRydWV9LFwiTGVmdEVuZENhcHNTdHlsZVwiOntcIiRpZFwiOlwiOVwiLFwiRm9udFNldHRpbmdzXCI6e1wiJGlkXCI6XCIxMFwiLFwiRm9udFNpemVcIjoxOCxcIkZvbnROYW1lXCI6XCJDYWxpYnJpXCIsXCJJc0JvbGRcIjp0cnVlLFwiSXNJdGFsaWNcIjpmYWxzZSxcIklzVW5kZXJsaW5lZFwiOmZhbHNlfSxcIkZvcmVncm91bmRcIjp7XCIkaWRcIjpcIjExXCIsXCJDb2xvclwiOntcIiRpZFwiOlwiMTJcIixcIkFcIjoyNTUsXCJSXCI6MjM3LFwiR1wiOjEyNSxcIkJcIjo0OX19LFwiSG9yaXpvbnRhbEFsaWdubWVudFwiOjAsXCJJc1Zpc2libGVcIjpmYWxzZX0sXCJUb2RheU1hcmtlclN0eWxlXCI6e1wiJGlkXCI6XCIxM1wiLFwiVG9kYXlUZXh0U3R5bGVcIjp7XCIkaWRcIjpcIjE0XCIsXCJGb250U2V0dGluZ3NcIjp7XCIkaWRcIjpcIjE1XCIsXCJGb250U2l6ZVwiOjEyLFwiRm9udE5hbWVcIjpcIkNhbGlicmlcIixcIklzQm9sZFwiOmZhbHNlLFwiSXNJdGFsaWNcIjpmYWxzZSxcIklzVW5kZXJsaW5lZFwiOmZhbHNlfSxcIkZvcmVncm91bmRcIjp7XCIkaWRcIjpcIjE2XCIsXCJDb2xvclwiOntcIiRpZFwiOlwiMTdcIixcIkFcIjoyNTUsXCJSXCI6MCxcIkdcIjowLFwiQlwiOjB9fSxcIkhvcml6b250YWxBbGlnbm1lbnRcIjowLFwiSXNWaXNpYmxlXCI6dHJ1ZX0sXCJUb2RheU1hcmtlclNoYXBlU3R5bGVcIjp7XCIkaWRcIjpcIjE4XCIsXCJNYXJnaW5cIjp7XCIkaWRcIjpcIjE5XCIsXCJUb3BcIjowLjAsXCJMZWZ0XCI6MC4wLFwiUmlnaHRcIjowLjAsXCJCb3R0b21cIjowLjB9LFwiUGFkZGluZ1wiOntcIiRpZFwiOlwiMjBcIixcIlRvcFwiOjAuMCxcIkxlZnRcIjowLjAsXCJSaWdodFwiOjAuMCxcIkJvdHRvbVwiOjAuMH0sXCJCYWNrZ3JvdW5kXCI6e1wiJGlkXCI6XCIyMVwiLFwiQ29sb3JcIjp7XCIkaWRcIjpcIjIyXCIsXCJBXCI6MjU1LFwiUlwiOjI1NSxcIkdcIjowLFwiQlwiOjB9fSxcIklzVmlzaWJsZVwiOnRydWUsXCJXaWR0aFwiOjAuMCxcIkhlaWdodFwiOjAuMCxcIkJvcmRlclN0eWxlXCI6bnVsbH0sXCJUb2RheU1hcmtlclBvc2l0aW9uXCI6MyxcIklzVmlzaWJsZVwiOnRydWV9LFwiU2NhbGVTdHlsZVwiOntcIiRpZFwiOlwiMjNcIixcIlNob3dTZWdtZW50U2VwYXJhdG9yc1wiOnRydWUsXCJTZWdtZW50U2VwYXJhdG9yT3BhY2l0eVwiOjMwLFwiU2hhcGVcIjozLFwiU2VnbWVudFRleHRTdHlsZVwiOntcIiRpZFwiOlwiMjRcIixcIkZvbnRTZXR0aW5nc1wiOntcIiRpZFwiOlwiMjVcIixcIkZvbnRTaXplXCI6MTIsXCJGb250TmFtZVwiOlwiQ2FsaWJyaVwiLFwiSXNCb2xkXCI6ZmFsc2UsXCJJc0l0YWxpY1wiOmZhbHNlLFwiSXNVbmRlcmxpbmVkXCI6ZmFsc2V9LFwiRm9yZWdyb3VuZFwiOntcIiRpZFwiOlwiMjZcIixcIkNvbG9yXCI6e1wiJGlkXCI6XCIyN1wiLFwiQVwiOjI1NSxcIlJcIjoyMzIsXCJHXCI6MjMyLFwiQlwiOjIzMn19LFwiSG9yaXpvbnRhbEFsaWdubWVudFwiOjAsXCJJc1Zpc2libGVcIjp0cnVlfSxcIlNoYXBlU3R5bGVcIjp7XCIkaWRcIjpcIjI4XCIsXCJNYXJnaW5cIjp7XCIkaWRcIjpcIjI5XCIsXCJUb3BcIjowLjAsXCJMZWZ0XCI6MTAuMCxcIlJpZ2h0XCI6MTAuMCxcIkJvdHRvbVwiOjAuMH0sXCJQYWRkaW5nXCI6e1wiJGlkXCI6XCIzMFwiLFwiVG9wXCI6MC4wLFwiTGVmdFwiOjAuMCxcIlJpZ2h0XCI6MC4wLFwiQm90dG9tXCI6MC4wfSxcIkJhY2tncm91bmRcIjp7XCIkaWRcIjpcIjMxXCIsXCJDb2xvclwiOntcIiRpZFwiOlwiMzJcIixcIkFcIjoyNTUsXCJSXCI6MTQsXCJHXCI6NDAsXCJCXCI6NjV9fSxcIklzVmlzaWJsZVwiOnRydWUsXCJXaWR0aFwiOjg1OC4wLFwiSGVpZ2h0XCI6MjAuMCxcIkJvcmRlclN0eWxlXCI6e1wiJGlkXCI6XCIzM1wiLFwiTGluZVN0eWxlXCI6e1wiJGlkXCI6XCIzNFwiLFwiTGluZUNvbG9yXCI6e1wiJGlkXCI6XCIzNVwiLFwiQ29sb3JcIjp7XCIkaWRcIjpcIjM2XCIsXCJBXCI6MjU1LFwiUlwiOjI1NSxcIkdcIjowLFwiQlwiOjB9fSxcIkxpbmVXZWlnaHRcIjowLjAsXCJMaW5lVHlwZVwiOjB9LFwiSXNWaXNpYmxlXCI6ZmFsc2V9fX0sXCJFbGFwc2VkVGltZVN0eWxlXCI6e1wiJGlkXCI6XCIzN1wiLFwiRWxhcHNlZFRpbWVCYWNrZ3JvdW5kXCI6e1wiJGlkXCI6XCIzOFwiLFwiQ29sb3JcIjp7XCIkaWRcIjpcIjM5XCIsXCJBXCI6MTkxLFwiUlwiOjI1NSxcIkdcIjowLFwiQlwiOjB9fSxcIkVsYXBzZWRUaW1lRm9ybWF0XCI6MSxcIklzVmlzaWJsZVwiOnRydWV9LFwiTWFyZ2luXCI6e1wiJGlkXCI6XCI0MFwiLFwiVG9wXCI6MC4wLFwiTGVmdFwiOjEwLjAsXCJSaWdodFwiOjEwLjAsXCJCb3R0b21cIjowLjB9LFwiUGFkZGluZ1wiOntcIiRpZFwiOlwiNDFcIixcIlRvcFwiOjAuMCxcIkxlZnRcIjowLjAsXCJSaWdodFwiOjAuMCxcIkJvdHRvbVwiOjAuMH0sXCJCYWNrZ3JvdW5kXCI6e1wiJGlkXCI6XCI0MlwiLFwiQ29sb3JcIjp7XCIkaWRcIjpcIjQzXCIsXCJBXCI6MjU1LFwiUlwiOjQ3LFwiR1wiOjU0LFwiQlwiOjE1M319LFwiSXNWaXNpYmxlXCI6ZmFsc2UsXCJXaWR0aFwiOjAuMCxcIkhlaWdodFwiOjAuMCxcIkJvcmRlclN0eWxlXCI6bnVsbH0sXCJUYXNrU3R5bGVcIjp7XCIkaWRcIjpcIjQ0XCIsXCJTaGFwZVwiOjMsXCJTaGFwZVRoaWNrbmVzc1wiOjAsXCJEdXJhdGlvbkZvcm1hdFwiOjAsXCJQZXJjZW50YWdlQ29tcGxldGVUZXh0U3R5bGVcIjp7XCIkaWRcIjpcIjQ1XCIsXCJGb250U2V0dGluZ3NcIjp7XCIkaWRcIjpcIjQ2XCIsXCJGb250U2l6ZVwiOjEwLFwiRm9udE5hbWVcIjpcIkNhbGlicmlcIixcIklzQm9sZFwiOmZhbHNlLFwiSXNJdGFsaWNcIjpmYWxzZSxcIklzVW5kZXJsaW5lZFwiOmZhbHNlfSxcIkZvcmVncm91bmRcIjp7XCIkaWRcIjpcIjQ3XCIsXCJDb2xvclwiOntcIiRpZFwiOlwiNDhcIixcIkFcIjoyNTUsXCJSXCI6MjMyLFwiR1wiOjIzMixcIkJcIjoyMzJ9fSxcIkhvcml6b250YWxBbGlnbm1lbnRcIjoxLFwiSXNWaXNpYmxlXCI6dHJ1ZX0sXCJQZXJjZW50YWdlQ29tcGxldGVIaWdobGlnaHRTdHlsZVwiOntcIiRpZFwiOlwiNDlcIixcIkJhY2tncm91bmRcIjp7XCIkaWRcIjpcIjUwXCIsXCJDb2xvclwiOntcIiRpZFwiOlwiNTFcIixcIkFcIjo4OSxcIlJcIjowLFwiR1wiOjAsXCJCXCI6MH19fSxcIkR1cmF0aW9uU3R5bGVcIjp7XCIkaWRcIjpcIjUyXCIsXCJGb250U2V0dGluZ3NcIjp7XCIkaWRcIjpcIjUzXCIsXCJGb250U2l6ZVwiOjEwLFwiRm9udE5hbWVcIjpcIkNhbGlicmlcIixcIklzQm9sZFwiOmZhbHNlLFwiSXNJdGFsaWNcIjpmYWxzZSxcIklzVW5kZXJsaW5lZFwiOmZhbHNlfSxcIkZvcmVncm91bmRcIjp7XCIkaWRcIjpcIjU0XCIsXCJDb2xvclwiOntcIiRpZFwiOlwiNTVcIixcIkFcIjoyNTUsXCJSXCI6MjM3LFwiR1wiOjEyNSxcIkJcIjo0OX19LFwiSG9yaXpvbnRhbEFsaWdubWVudFwiOjAsXCJJc1Zpc2libGVcIjpmYWxzZX0sXCJIb3Jpem9udGFsQ29ubmVjdG9yU3R5bGVcIjp7XCIkaWRcIjpcIjU2XCIsXCJMaW5lU3R5bGVcIjp7XCIkaWRcIjpcIjU3XCIsXCJMaW5lQ29sb3JcIjp7XCIkaWRcIjpcIjU4XCIsXCJDb2xvclwiOntcIiRpZFwiOlwiNTlcIixcIkFcIjo1MSxcIlJcIjoyMSxcIkdcIjo5NixcIkJcIjoxMzB9fSxcIkxpbmVXZWlnaHRcIjoxLjAsXCJMaW5lVHlwZVwiOjB9LFwiSXNWaXNpYmxlXCI6dHJ1ZX0sXCJWZXJ0aWNhbENvbm5lY3RvclN0eWxlXCI6e1wiJGlkXCI6XCI2MFwiLFwiTGluZVN0eWxlXCI6e1wiJGlkXCI6XCI2MVwiLFwiTGluZUNvbG9yXCI6e1wiJGlkXCI6XCI2MlwiLFwiQ29sb3JcIjp7XCIkaWRcIjpcIjYzXCIsXCJBXCI6NTEsXCJSXCI6MjEsXCJHXCI6OTYsXCJCXCI6MTMwfX0sXCJMaW5lV2VpZ2h0XCI6MS4wLFwiTGluZVR5cGVcIjowfSxcIklzVmlzaWJsZVwiOmZhbHNlfSxcIk1hcmdpblwiOntcIiRpZFwiOlwiNjRcIixcIlRvcFwiOjAuMCxcIkxlZnRcIjowLjAsXCJSaWdodFwiOjAuMCxcIkJvdHRvbVwiOjAuMH0sXCJTdGFydERhdGVQb3NpdGlvblwiOjQsXCJFbmREYXRlUG9zaXRpb25cIjo0LFwiVGl0bGVQb3NpdGlvblwiOjMsXCJEdXJhdGlvblBvc2l0aW9uXCI6MCxcIlBlcmNlbnRhZ2VDb21wbGV0ZWRQb3NpdGlvblwiOjIsXCJTcGFjaW5nXCI6MyxcIklzQmVsb3dUaW1lYmFuZFwiOmZhbHNlLFwiQmFzZWxpbmVTdHlsZVwiOntcIiRpZFwiOlwiNjVcIixcIkJhc2VsaW5lU2hhcGVTdHlsZVwiOntcIiRpZFwiOlwiNjZcIixcIk1hcmdpblwiOntcIiRpZFwiOlwiNjdcIixcIlRvcFwiOjAuMCxcIkxlZnRcIjowLjAsXCJSaWdodFwiOjAuMCxcIkJvdHRvbVwiOjAuMH0sXCJQYWRkaW5nXCI6e1wiJGlkXCI6XCI2OFwiLFwiVG9wXCI6MC4wLFwiTGVmdFwiOjAuMCxcIlJpZ2h0XCI6MC4wLFwiQm90dG9tXCI6MC4wfSxcIkJhY2tncm91bmRcIjp7XCIkaWRcIjpcIjY5XCIsXCJDb2xvclwiOntcIiRpZFwiOlwiNzBcIixcIkFcIjoxNTMsXCJSXCI6MCxcIkdcIjowLFwiQlwiOjB9fSxcIklzVmlzaWJsZVwiOmZhbHNlLFwiV2lkdGhcIjowLjAsXCJIZWlnaHRcIjowLjAsXCJCb3JkZXJTdHlsZVwiOntcIiRpZFwiOlwiNzFcIixcIkxpbmVTdHlsZVwiOntcIiRpZFwiOlwiNzJcIixcIkxpbmVDb2xvclwiOntcIiRpZFwiOlwiNzNcIixcIkNvbG9yXCI6e1wiJGlkXCI6XCI3NFwiLFwiQVwiOjI1NSxcIlJcIjoyNTUsXCJHXCI6MCxcIkJcIjowfX0sXCJMaW5lV2VpZ2h0XCI6Mi4wLFwiTGluZVR5cGVcIjowfSxcIklzVmlzaWJsZVwiOmZhbHNlfX19LFwiU2hhcGVTdHlsZVwiOntcIiRpZFwiOlwiNzVcIixcIk1hcmdpblwiOntcIiRpZFwiOlwiNzZcIixcIlRvcFwiOjAuMCxcIkxlZnRcIjo0LjAsXCJSaWdodFwiOjQuMCxcIkJvdHRvbVwiOjAuMH0sXCJQYWRkaW5nXCI6e1wiJGlkXCI6XCI3N1wiLFwiVG9wXCI6MC4wLFwiTGVmdFwiOjAuMCxcIlJpZ2h0XCI6MC4wLFwiQm90dG9tXCI6MC4wfSxcIkJhY2tncm91bmRcIjp7XCIkaWRcIjpcIjc4XCIsXCJDb2xvclwiOntcIiRpZFwiOlwiNzlcIixcIkFcIjoyNTUsXCJSXCI6MjEsXCJHXCI6OTYsXCJCXCI6MTMwfX0sXCJJc1Zpc2libGVcIjp0cnVlLFwiV2lkdGhcIjowLjAsXCJIZWlnaHRcIjoxMC4wLFwiQm9yZGVyU3R5bGVcIjp7XCIkaWRcIjpcIjgwXCIsXCJMaW5lU3R5bGVcIjp7XCIkaWRcIjpcIjgxXCIsXCJMaW5lQ29sb3JcIjp7XCIkaWRcIjpcIjgyXCIsXCJDb2xvclwiOntcIiRpZFwiOlwiODNcIixcIkFcIjoyNTUsXCJSXCI6MjM0LFwiR1wiOjIyLFwiQlwiOjMwfX0sXCJMaW5lV2VpZ2h0XCI6Mi4wLFwiTGluZVR5cGVcIjowfSxcIklzVmlzaWJsZVwiOmZhbHNlfX0sXCJUaXRsZVN0eWxlXCI6e1wiJGlkXCI6XCI4NFwiLFwiRm9udFNldHRpbmdzXCI6e1wiJGlkXCI6XCI4NVwiLFwiRm9udFNpemVcIjoxMSxcIkZvbnROYW1lXCI6XCJDYWxpYnJpXCIsXCJJc0JvbGRcIjpmYWxzZSxcIklzSXRhbGljXCI6ZmFsc2UsXCJJc1VuZGVybGluZWRcIjpmYWxzZX0sXCJGb3JlZ3JvdW5kXCI6e1wiJGlkXCI6XCI4NlwiLFwiQ29sb3JcIjp7XCIkaWRcIjpcIjg3XCIsXCJBXCI6MjU1LFwiUlwiOjAsXCJHXCI6MCxcIkJcIjowfX0sXCJIb3Jpem9udGFsQWxpZ25tZW50XCI6MixcIklzVmlzaWJsZVwiOnRydWV9LFwiRGF0ZVN0eWxlXCI6e1wiJGlkXCI6XCI4OFwiLFwiRm9udFNldHRpbmdzXCI6e1wiJGlkXCI6XCI4OVwiLFwiRm9udFNpemVcIjoxMCxcIkZvbnROYW1lXCI6XCJDYWxpYnJpXCIsXCJJc0JvbGRcIjpmYWxzZSxcIklzSXRhbGljXCI6ZmFsc2UsXCJJc1VuZGVybGluZWRcIjpmYWxzZX0sXCJGb3JlZ3JvdW5kXCI6e1wiJGlkXCI6XCI5MFwiLFwiQ29sb3JcIjp7XCIkaWRcIjpcIjkxXCIsXCJBXCI6MjU1LFwiUlwiOjE0LFwiR1wiOjQwLFwiQlwiOjY1fX0sXCJIb3Jpem9udGFsQWxpZ25tZW50XCI6MCxcIklzVmlzaWJsZVwiOnRydWV9LFwiRGF0ZUZvcm1hdFwiOntcIiRpZFwiOlwiOTJ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OTNcIixcIkZvcm1hdFwiOjAsXCJJc1Zpc2libGVcIjpmYWxzZSxcIkxhc3RLbm93blZpc2liaWxpdHlTdGF0ZVwiOmZhbHNlfX0sXCJNaWxlc3RvbmVTdHlsZVwiOntcIiRpZFwiOlwiOTRcIixcIlNoYXBlXCI6MixcIklzQmVsb3dUaW1lYmFuZFwiOmZhbHNlLFwiU2hhcGVTaXplXCI6MSxcIlBhZGRpbmdcIjp7XCIkaWRcIjpcIjk1XCIsXCJUb3BcIjo1LjAsXCJMZWZ0XCI6My4wLFwiUmlnaHRcIjowLjAsXCJCb3R0b21cIjoyLjB9LFwiU2hhcGVTdHlsZVwiOntcIiRpZFwiOlwiOTZcIixcIk1hcmdpblwiOntcIiRpZFwiOlwiOTdcIixcIlRvcFwiOjAuMCxcIkxlZnRcIjowLjAsXCJSaWdodFwiOjAuMCxcIkJvdHRvbVwiOjAuMH0sXCJQYWRkaW5nXCI6e1wiJGlkXCI6XCI5OFwiLFwiVG9wXCI6MC4wLFwiTGVmdFwiOjAuMCxcIlJpZ2h0XCI6MC4wLFwiQm90dG9tXCI6MC4wfSxcIkJhY2tncm91bmRcIjp7XCIkaWRcIjpcIjk5XCIsXCJDb2xvclwiOntcIiRpZFwiOlwiMTAwXCIsXCJBXCI6MjU1LFwiUlwiOjIzMyxcIkdcIjoxMTMsXCJCXCI6NTB9fSxcIklzVmlzaWJsZVwiOnRydWUsXCJXaWR0aFwiOjE4LjAsXCJIZWlnaHRcIjoyMC4wLFwiQm9yZGVyU3R5bGVcIjp7XCIkaWRcIjpcIjEwMVwiLFwiTGluZVN0eWxlXCI6e1wiJGlkXCI6XCIxMDJcIixcIkxpbmVDb2xvclwiOntcIiRpZFwiOlwiMTAzXCIsXCJDb2xvclwiOntcIiRpZFwiOlwiMTA0XCIsXCJBXCI6MjU1LFwiUlwiOjIzNCxcIkdcIjoyMixcIkJcIjozMH19LFwiTGluZVdlaWdodFwiOjIuMCxcIkxpbmVUeXBlXCI6MH0sXCJJc1Zpc2libGVcIjpmYWxzZX19LFwiVGl0bGVTdHlsZVwiOntcIiRpZFwiOlwiMTA1XCIsXCJGb250U2V0dGluZ3NcIjp7XCIkaWRcIjpcIjEwNlwiLFwiRm9udFNpemVcIjoxMSxcIkZvbnROYW1lXCI6XCJDYWxpYnJpXCIsXCJJc0JvbGRcIjp0cnVlLFwiSXNJdGFsaWNcIjpmYWxzZSxcIklzVW5kZXJsaW5lZFwiOmZhbHNlfSxcIkZvcmVncm91bmRcIjp7XCIkaWRcIjpcIjEwN1wiLFwiQ29sb3JcIjp7XCIkaWRcIjpcIjEwOFwiLFwiQVwiOjI1NSxcIlJcIjowLFwiR1wiOjAsXCJCXCI6MH19LFwiSG9yaXpvbnRhbEFsaWdubWVudFwiOjAsXCJJc1Zpc2libGVcIjp0cnVlfSxcIkRhdGVTdHlsZVwiOntcIiRpZFwiOlwiMTA5XCIsXCJGb250U2V0dGluZ3NcIjp7XCIkaWRcIjpcIjExMFwiLFwiRm9udFNpemVcIjoxMCxcIkZvbnROYW1lXCI6XCJDYWxpYnJpXCIsXCJJc0JvbGRcIjpmYWxzZSxcIklzSXRhbGljXCI6ZmFsc2UsXCJJc1VuZGVybGluZWRcIjpmYWxzZX0sXCJGb3JlZ3JvdW5kXCI6e1wiJGlkXCI6XCIxMTFcIixcIkNvbG9yXCI6e1wiJGlkXCI6XCIxMTJcIixcIkFcIjoyNTUsXCJSXCI6MTQsXCJHXCI6NDAsXCJCXCI6NjV9fSxcIkhvcml6b250YWxBbGlnbm1lbnRcIjowLFwiSXNWaXNpYmxlXCI6dHJ1ZX0sXCJEYXRlRm9ybWF0XCI6e1wiJGlkXCI6XCIxMTNcIixcIkZvcm1hdFN0cmluZ1wiOlwiTU1NIGQsIHl5eXlcIixcIlNlcGFyYXRvclwiOlwiL1wiLFwiVXNlSW50ZXJuYXRpb25hbERhdGVGb3JtYXRcIjpmYWxzZSxcIkRhdGVJc1Zpc2libGVcIjp0cnVlLFwiVGltZUlzVmlzaWJsZVwiOmZhbHNlLFwiSG91ckRpZ2l0c1wiOjEsXCJBbVBtRGVzaWduYXRvclwiOjIsXCJUcmltMDBNaW51dGVzXCI6ZmFsc2V9LFwiV2Vla051bWJlcmluZ1wiOntcIiRpZFwiOlwiMTE0XCIsXCJGb3JtYXRcIjowLFwiSXNWaXNpYmxlXCI6ZmFsc2UsXCJMYXN0S25vd25WaXNpYmlsaXR5U3RhdGVcIjpmYWxzZX19LFwiTW90U3R5bGVcIjp7XCIkaWRcIjpcIjExNVwiLFwiU2hhcGVcIjoyLFwiU2hhcGVTaXplXCI6MSxcIkRldGFpbHNTcGFjaW5nXCI6MC4wLFwiUGFkZGluZ1wiOntcIiRpZFwiOlwiMTE2XCIsXCJUb3BcIjo1LjAsXCJMZWZ0XCI6My4wLFwiUmlnaHRcIjowLjAsXCJCb3R0b21cIjoyLjB9LFwiUG9zaXRpb25PblRhc2tcIjoxLFwiU2hhcGVTdHlsZVwiOntcIiRpZFwiOlwiMTE3XCIsXCJNYXJnaW5cIjp7XCIkaWRcIjpcIjExOFwiLFwiVG9wXCI6MC4wLFwiTGVmdFwiOjAuMCxcIlJpZ2h0XCI6MC4wLFwiQm90dG9tXCI6MC4wfSxcIlBhZGRpbmdcIjp7XCIkaWRcIjpcIjExOVwiLFwiVG9wXCI6MC4wLFwiTGVmdFwiOjAuMCxcIlJpZ2h0XCI6MC4wLFwiQm90dG9tXCI6MC4wfSxcIkJhY2tncm91bmRcIjp7XCIkaWRcIjpcIjEyMFwiLFwiQ29sb3JcIjp7XCIkaWRcIjpcIjEyMVwiLFwiQVwiOjI1NSxcIlJcIjoyMzMsXCJHXCI6MTEzLFwiQlwiOjUwfX0sXCJJc1Zpc2libGVcIjp0cnVlLFwiV2lkdGhcIjoxMy4wLFwiSGVpZ2h0XCI6MTMuMCxcIkJvcmRlclN0eWxlXCI6e1wiJGlkXCI6XCIxMjJcIixcIkxpbmVTdHlsZVwiOntcIiRpZFwiOlwiMTIzXCIsXCJMaW5lQ29sb3JcIjp7XCIkaWRcIjpcIjEyNFwiLFwiQ29sb3JcIjp7XCIkaWRcIjpcIjEyNVwiLFwiQVwiOjI1NSxcIlJcIjoyMzQsXCJHXCI6MjIsXCJCXCI6MzB9fSxcIkxpbmVXZWlnaHRcIjoyLjAsXCJMaW5lVHlwZVwiOjB9LFwiSXNWaXNpYmxlXCI6ZmFsc2V9fSxcIlRpdGxlU3R5bGVcIjp7XCIkaWRcIjpcIjEyNlwiLFwiRm9udFNldHRpbmdzXCI6e1wiJGlkXCI6XCIxMjdcIixcIkZvbnRTaXplXCI6MTEsXCJGb250TmFtZVwiOlwiQ2FsaWJyaVwiLFwiSXNCb2xkXCI6dHJ1ZSxcIklzSXRhbGljXCI6ZmFsc2UsXCJJc1VuZGVybGluZWRcIjpmYWxzZX0sXCJGb3JlZ3JvdW5kXCI6e1wiJGlkXCI6XCIxMjhcIixcIkNvbG9yXCI6e1wiJGlkXCI6XCIxMjlcIixcIkFcIjoyNTUsXCJSXCI6MCxcIkdcIjowLFwiQlwiOjB9fSxcIkhvcml6b250YWxBbGlnbm1lbnRcIjowLFwiSXNWaXNpYmxlXCI6dHJ1ZX0sXCJEYXRlU3R5bGVcIjp7XCIkaWRcIjpcIjEzMFwiLFwiRm9udFNldHRpbmdzXCI6e1wiJGlkXCI6XCIxMzFcIixcIkZvbnRTaXplXCI6MTAsXCJGb250TmFtZVwiOlwiQ2FsaWJyaVwiLFwiSXNCb2xkXCI6ZmFsc2UsXCJJc0l0YWxpY1wiOmZhbHNlLFwiSXNVbmRlcmxpbmVkXCI6ZmFsc2V9LFwiRm9yZWdyb3VuZFwiOntcIiRpZFwiOlwiMTMyXCIsXCJDb2xvclwiOntcIiRpZFwiOlwiMTMzXCIsXCJBXCI6MjU1LFwiUlwiOjE0LFwiR1wiOjQwLFwiQlwiOjY1fX0sXCJIb3Jpem9udGFsQWxpZ25tZW50XCI6MCxcIklzVmlzaWJsZVwiOnRydWV9LFwiRGF0ZUZvcm1hdFwiOntcIiRpZFwiOlwiMTM0XCIsXCJGb3JtYXRTdHJpbmdcIjpcIk1NTSBkLCB5eXl5XCIsXCJTZXBhcmF0b3JcIjpcIi9cIixcIlVzZUludGVybmF0aW9uYWxEYXRlRm9ybWF0XCI6ZmFsc2UsXCJEYXRlSXNWaXNpYmxlXCI6dHJ1ZSxcIlRpbWVJc1Zpc2libGVcIjpmYWxzZSxcIkhvdXJEaWdpdHNcIjoxLFwiQW1QbURlc2lnbmF0b3JcIjoyLFwiVHJpbTAwTWludXRlc1wiOmZhbHNlfSxcIldlZWtOdW1iZXJpbmdcIjp7XCIkaWRcIjpcIjEzNVwiLFwiRm9ybWF0XCI6MCxcIklzVmlzaWJsZVwiOmZhbHNlLFwiTGFzdEtub3duVmlzaWJpbGl0eVN0YXRlXCI6ZmFsc2V9fSxcIlN3aW1sYW5lVjJTdHlsZVwiOntcIiRpZFwiOlwiMTM2XCIsXCJTdHlsZUlkXCI6XCIzMzJjZmIxMy1iNDAxLTRlYzMtYjY1NS03Mzk2OGQwNGQ3NDlcIixcIk5hbWVcIjpcIlN3aW1sYW5lIFN0eWxlIDFcIixcIkhlYWRlclN0eWxlXCI6e1wiJGlkXCI6XCIxMzdcIixcIlRleHRTdHlsZVwiOntcIiRpZFwiOlwiMTM4XCIsXCJGb250U2V0dGluZ3NcIjp7XCIkaWRcIjpcIjEzOVwiLFwiRm9udFNpemVcIjoxMSxcIkZvbnROYW1lXCI6XCJDYWxpYnJpXCIsXCJJc0JvbGRcIjpmYWxzZSxcIklzSXRhbGljXCI6ZmFsc2UsXCJJc1VuZGVybGluZWRcIjpmYWxzZX0sXCJGb3JlZ3JvdW5kXCI6e1wiJGlkXCI6XCIxNDBcIixcIkNvbG9yXCI6e1wiJGlkXCI6XCIxNDFcIixcIkFcIjoyNTUsXCJSXCI6MjU1LFwiR1wiOjI1NSxcIkJcIjoyNTV9fSxcIkhvcml6b250YWxBbGlnbm1lbnRcIjowLFwiSXNWaXNpYmxlXCI6dHJ1ZX0sXCJSZWN0YW5nbGVTdHlsZVwiOntcIiRpZFwiOlwiMTQyXCIsXCJNYXJnaW5cIjp7XCIkaWRcIjpcIjE0M1wiLFwiVG9wXCI6MC4wLFwiTGVmdFwiOjAuMCxcIlJpZ2h0XCI6MC4wLFwiQm90dG9tXCI6MC4wfSxcIlBhZGRpbmdcIjp7XCIkaWRcIjpcIjE0NFwiLFwiVG9wXCI6MC4wLFwiTGVmdFwiOjAuMCxcIlJpZ2h0XCI6MC4wLFwiQm90dG9tXCI6MC4wfSxcIkJhY2tncm91bmRcIjp7XCIkaWRcIjpcIjE0NVwiLFwiQ29sb3JcIjp7XCIkaWRcIjpcIjE0NlwiLFwiQVwiOjI1NSxcIlJcIjoyMSxcIkdcIjo5NixcIkJcIjoxMzB9fSxcIklzVmlzaWJsZVwiOnRydWUsXCJXaWR0aFwiOjAuMCxcIkhlaWdodFwiOjAuMCxcIkJvcmRlclN0eWxlXCI6e1wiJGlkXCI6XCIxNDdcIixcIkxpbmVTdHlsZVwiOntcIiRpZFwiOlwiMTQ4XCIsXCJMaW5lQ29sb3JcIjp7XCIkaWRcIjpcIjE0OVwiLFwiQ29sb3JcIjp7XCIkaWRcIjpcIjE1MFwiLFwiQVwiOjI1NSxcIlJcIjoyNTUsXCJHXCI6MjU1LFwiQlwiOjI1NX19LFwiTGluZVdlaWdodFwiOjAuMCxcIkxpbmVUeXBlXCI6MH0sXCJJc1Zpc2libGVcIjpmYWxzZX19fSxcIkJhY2tncm91bmRTdHlsZVwiOntcIiRpZFwiOlwiMTUxXCIsXCJNYXJnaW5cIjp7XCIkaWRcIjpcIjE1MlwiLFwiVG9wXCI6MC4wLFwiTGVmdFwiOjAuMCxcIlJpZ2h0XCI6MC4wLFwiQm90dG9tXCI6MC4wfSxcIlBhZGRpbmdcIjp7XCIkaWRcIjpcIjE1M1wiLFwiVG9wXCI6MC4wLFwiTGVmdFwiOjAuMCxcIlJpZ2h0XCI6MC4wLFwiQm90dG9tXCI6MC4wfSxcIkJhY2tncm91bmRcIjp7XCIkaWRcIjpcIjE1NFwiLFwiQ29sb3JcIjp7XCIkaWRcIjpcIjE1NVwiLFwiQVwiOjUxLFwiUlwiOjIwMCxcIkdcIjoyMDAsXCJCXCI6MjAwfX0sXCJJc1Zpc2libGVcIjp0cnVlLFwiV2lkdGhcIjowLjAsXCJIZWlnaHRcIjowLjAsXCJCb3JkZXJTdHlsZVwiOntcIiRpZFwiOlwiMTU2XCIsXCJMaW5lU3R5bGVcIjp7XCIkaWRcIjpcIjE1N1wiLFwiTGluZUNvbG9yXCI6e1wiJGlkXCI6XCIxNThcIixcIkNvbG9yXCI6e1wiJGlkXCI6XCIxNTlcIixcIkFcIjoyNTUsXCJSXCI6MjM0LFwiR1wiOjIyLFwiQlwiOjMwfX0sXCJMaW5lV2VpZ2h0XCI6Mi4wLFwiTGluZVR5cGVcIjowfSxcIklzVmlzaWJsZVwiOmZhbHNlfX0sXCJJc0Fib3ZlVGltZWJhbmRcIjpmYWxzZSxcIlNwYWNpbmdcIjozLFwiRGVmYXVsdFN3aW1sYW5lQWN0aXZpdHlTdHlsZVwiOntcIiRpZFwiOlwiMTYwXCIsXCJIZWFkZXJTdHlsZVwiOntcIiRpZFwiOlwiMTYxXCIsXCJUZXh0U3R5bGVcIjp7XCIkaWRcIjpcIjE2MlwiLFwiRm9udFNldHRpbmdzXCI6e1wiJGlkXCI6XCIxNjNcIixcIkZvbnRTaXplXCI6MTEsXCJGb250TmFtZVwiOlwiQ2FsaWJyaVwiLFwiSXNCb2xkXCI6ZmFsc2UsXCJJc0l0YWxpY1wiOmZhbHNlLFwiSXNVbmRlcmxpbmVkXCI6ZmFsc2V9LFwiRm9yZWdyb3VuZFwiOntcIiRpZFwiOlwiMTY0XCIsXCJDb2xvclwiOntcIiRpZFwiOlwiMTY1XCIsXCJBXCI6MjU1LFwiUlwiOjAsXCJHXCI6MCxcIkJcIjowfX0sXCJIb3Jpem9udGFsQWxpZ25tZW50XCI6MCxcIklzVmlzaWJsZVwiOnRydWV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2MyxcIlJcIjoyMSxcIkdcIjo5NixcIkJcIjoxMzB9fSxcIklzVmlzaWJsZVwiOnRydWUsXCJXaWR0aFwiOjAuMCxcIkhlaWdodFwiOjAuMCxcIkJvcmRlclN0eWxlXCI6e1wiJGlkXCI6XCIxNzFcIixcIkxpbmVTdHlsZVwiOntcIiRpZFwiOlwiMTcyXCIsXCJMaW5lQ29sb3JcIjp7XCIkaWRcIjpcIjE3M1wiLFwiQ29sb3JcIjp7XCIkaWRcIjpcIjE3NFwiLFwiQVwiOjI1NSxcIlJcIjoyNTUsXCJHXCI6MCxcIkJcIjowfX0sXCJMaW5lV2VpZ2h0XCI6MC4wLFwiTGluZVR5cGVcIjowfSxcIklzVmlzaWJsZVwiOmZhbHNlfX19LFwiQmFja2dyb3VuZFN0eWxlXCI6e1wiJGlkXCI6XCIxNzVcIixcIk1hcmdpblwiOntcIiRpZFwiOlwiMTc2XCIsXCJUb3BcIjowLjAsXCJMZWZ0XCI6MC4wLFwiUmlnaHRcIjowLjAsXCJCb3R0b21cIjowLjB9LFwiUGFkZGluZ1wiOntcIiRpZFwiOlwiMTc3XCIsXCJUb3BcIjowLjAsXCJMZWZ0XCI6MC4wLFwiUmlnaHRcIjowLjAsXCJCb3R0b21cIjowLjB9LFwiQmFja2dyb3VuZFwiOntcIiRpZFwiOlwiMTc4XCIsXCJDb2xvclwiOntcIiRpZFwiOlwiMTc5XCIsXCJBXCI6NTEsXCJSXCI6MjAwLFwiR1wiOjIwMCxcIkJcIjoyMDB9fSxcIklzVmlzaWJsZVwiOnRydWUsXCJXaWR0aFwiOjAuMCxcIkhlaWdodFwiOjAuMCxcIkJvcmRlclN0eWxlXCI6e1wiJGlkXCI6XCIxODBcIixcIkxpbmVTdHlsZVwiOntcIiRpZFwiOlwiMTgxXCIsXCJMaW5lQ29sb3JcIjp7XCIkaWRcIjpcIjE4MlwiLFwiQ29sb3JcIjp7XCIkaWRcIjpcIjE4M1wiLFwiQVwiOjI1NSxcIlJcIjoyMzQsXCJHXCI6MjIsXCJCXCI6MzB9fSxcIkxpbmVXZWlnaHRcIjoyLjAsXCJMaW5lVHlwZVwiOjB9LFwiSXNWaXNpYmxlXCI6ZmFsc2V9fX0sXCJEZWZhdWx0U3dpbWxhbmVNaWxlc3RvbmVTdHlsZVwiOntcIiRpZFwiOlwiMTg0XCIsXCJUaXRsZVBvc2l0aW9uXCI6MCxcIkRhdGVQb3NpdGlvblwiOjIsXCJTaGFwZVR5cGVcIjoxLFwiU2hhcGVTaXplXCI6MCxcIlNwYWNpbmdcIjo1LFwiU2hhcGVTdHlsZVwiOntcIiRpZFwiOlwiMTg1XCIsXCJNYXJnaW5cIjp7XCIkaWRcIjpcIjE4NlwiLFwiVG9wXCI6MC4wLFwiTGVmdFwiOjAuMCxcIlJpZ2h0XCI6MC4wLFwiQm90dG9tXCI6MC4wfSxcIlBhZGRpbmdcIjp7XCIkaWRcIjpcIjE4N1wiLFwiVG9wXCI6MC4wLFwiTGVmdFwiOjAuMCxcIlJpZ2h0XCI6MC4wLFwiQm90dG9tXCI6MC4wfSxcIkJhY2tncm91bmRcIjp7XCIkaWRcIjpcIjE4OFwiLFwiQ29sb3JcIjp7XCIkaWRcIjpcIjE4OVwiLFwiQVwiOjI1NSxcIlJcIjoyMSxcIkdcIjo5NixcIkJcIjoxMzB9fSxcIklzVmlzaWJsZVwiOnRydWUsXCJXaWR0aFwiOjEyLjAsXCJIZWlnaHRcIjoxNC4wLFwiQm9yZGVyU3R5bGVcIjp7XCIkaWRcIjpcIjE5MFwiLFwiTGluZVN0eWxlXCI6e1wiJGlkXCI6XCIxOTFcIixcIkxpbmVDb2xvclwiOntcIiRpZFwiOlwiMTkyXCIsXCJDb2xvclwiOntcIiRpZFwiOlwiMTkzXCIsXCJBXCI6MjU1LFwiUlwiOjIzNCxcIkdcIjoyMixcIkJcIjozMH19LFwiTGluZVdlaWdodFwiOjIuMCxcIkxpbmVUeXBlXCI6MH0sXCJJc1Zpc2libGVcIjpmYWxzZX19LFwiVGl0bGVTdHlsZVwiOntcIiRpZFwiOlwiMTk0XCIsXCJGb250U2V0dGluZ3NcIjp7XCIkaWRcIjpcIjE5NVwiLFwiRm9udFNpemVcIjoxMSxcIkZvbnROYW1lXCI6XCJDYWxpYnJpXCIsXCJJc0JvbGRcIjpmYWxzZSxcIklzSXRhbGljXCI6ZmFsc2UsXCJJc1VuZGVybGluZWRcIjpmYWxzZX0sXCJGb3JlZ3JvdW5kXCI6e1wiJGlkXCI6XCIxOTZcIixcIkNvbG9yXCI6e1wiJGlkXCI6XCIxOTdcIixcIkFcIjoyNTUsXCJSXCI6MCxcIkdcIjowLFwiQlwiOjB9fSxcIkhvcml6b250YWxBbGlnbm1lbnRcIjoyLFwiSXNWaXNpYmxlXCI6dHJ1ZX0sXCJEYXRlU3R5bGVcIjp7XCIkaWRcIjpcIjE5OFwiLFwiRm9udFNldHRpbmdzXCI6e1wiJGlkXCI6XCIxOTlcIixcIkZvbnRTaXplXCI6MTAsXCJGb250TmFtZVwiOlwiQ2FsaWJyaVwiLFwiSXNCb2xkXCI6ZmFsc2UsXCJJc0l0YWxpY1wiOmZhbHNlLFwiSXNVbmRlcmxpbmVkXCI6ZmFsc2V9LFwiRm9yZWdyb3VuZFwiOntcIiRpZFwiOlwiMjAwXCIsXCJDb2xvclwiOntcIiRpZFwiOlwiMjAxXCIsXCJBXCI6MjU1LFwiUlwiOjE0LFwiR1wiOjQwLFwiQlwiOjY1fX0sXCJIb3Jpem9udGFsQWxpZ25tZW50XCI6MCxcIklzVmlzaWJsZVwiOnRydWV9LFwiRGF0ZUZvcm1hdFwiOntcIiRpZFwiOlwiMjAy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wM1wiLFwiRm9ybWF0XCI6MCxcIklzVmlzaWJsZVwiOmZhbHNlLFwiTGFzdEtub3duVmlzaWJpbGl0eVN0YXRlXCI6ZmFsc2V9fSxcIkRlZmF1bHRTd2ltbGFuZVRhc2tTdHlsZVwiOntcIiRpZFwiOlwiMjA0XCIsXCJTaGFwZVwiOjEsXCJTaGFwZVRoaWNrbmVzc1wiOjAsXCJEdXJhdGlvbkZvcm1hdFwiOjAsXCJQZXJjZW50YWdlQ29tcGxldGVUZXh0U3R5bGVcIjp7XCIkaWRcIjpcIjIwNVwiLFwiRm9udFNldHRpbmdzXCI6e1wiJGlkXCI6XCIyMDZcIixcIkZvbnRTaXplXCI6MTAsXCJGb250TmFtZVwiOlwiQ2FsaWJyaVwiLFwiSXNCb2xkXCI6ZmFsc2UsXCJJc0l0YWxpY1wiOmZhbHNlLFwiSXNVbmRlcmxpbmVkXCI6ZmFsc2V9LFwiRm9yZWdyb3VuZFwiOntcIiRpZFwiOlwiMjA3XCIsXCJDb2xvclwiOntcIiRpZFwiOlwiMjA4XCIsXCJBXCI6MjU1LFwiUlwiOjIzMixcIkdcIjoyMzIsXCJCXCI6MjMyfX0sXCJIb3Jpem9udGFsQWxpZ25tZW50XCI6MSxcIklzVmlzaWJsZVwiOnRydWV9LFwiUGVyY2VudGFnZUNvbXBsZXRlSGlnaGxpZ2h0U3R5bGVcIjp7XCIkaWRcIjpcIjIwOVwiLFwiQmFja2dyb3VuZFwiOntcIiRpZFwiOlwiMjEwXCIsXCJDb2xvclwiOntcIiRpZFwiOlwiMjExXCIsXCJBXCI6ODksXCJSXCI6MCxcIkdcIjowLFwiQlwiOjB9fX0sXCJEdXJhdGlvblN0eWxlXCI6e1wiJGlkXCI6XCIyMTJcIixcIkZvbnRTZXR0aW5nc1wiOntcIiRpZFwiOlwiMjEzXCIsXCJGb250U2l6ZVwiOjEwLFwiRm9udE5hbWVcIjpcIkNhbGlicmlcIixcIklzQm9sZFwiOmZhbHNlLFwiSXNJdGFsaWNcIjpmYWxzZSxcIklzVW5kZXJsaW5lZFwiOmZhbHNlfSxcIkZvcmVncm91bmRcIjp7XCIkaWRcIjpcIjIxNFwiLFwiQ29sb3JcIjp7XCIkaWRcIjpcIjIxNVwiLFwiQVwiOjI1NSxcIlJcIjoyMzcsXCJHXCI6MTI1LFwiQlwiOjQ5fX0sXCJIb3Jpem9udGFsQWxpZ25tZW50XCI6MCxcIklzVmlzaWJsZVwiOmZhbHNlfSxcIk1hcmdpblwiOntcIiRpZFwiOlwiMjE2XCIsXCJUb3BcIjowLjAsXCJMZWZ0XCI6MC4wLFwiUmlnaHRcIjowLjAsXCJCb3R0b21cIjowLjB9LFwiU3RhcnREYXRlUG9zaXRpb25cIjozLFwiRW5kRGF0ZVBvc2l0aW9uXCI6MyxcIlRpdGxlUG9zaXRpb25cIjo0LFwiRHVyYXRpb25Qb3NpdGlvblwiOjAsXCJQZXJjZW50YWdlQ29tcGxldGVkUG9zaXRpb25cIjoyLFwiU3BhY2luZ1wiOjMsXCJCYXNlbGluZVN0eWxlXCI6e1wiJGlkXCI6XCIyMTdcIixcIkJhc2VsaW5lU2hhcGVTdHlsZVwiOntcIiRpZFwiOlwiMjE4XCIsXCJNYXJnaW5cIjp7XCIkaWRcIjpcIjIxOVwiLFwiVG9wXCI6MC4wLFwiTGVmdFwiOjAuMCxcIlJpZ2h0XCI6MC4wLFwiQm90dG9tXCI6MC4wfSxcIlBhZGRpbmdcIjp7XCIkaWRcIjpcIjIyMFwiLFwiVG9wXCI6MC4wLFwiTGVmdFwiOjAuMCxcIlJpZ2h0XCI6MC4wLFwiQm90dG9tXCI6MC4wfSxcIkJhY2tncm91bmRcIjp7XCIkaWRcIjpcIjIyMVwiLFwiQ29sb3JcIjp7XCIkaWRcIjpcIjIyMlwiLFwiQVwiOjE1MyxcIlJcIjowLFwiR1wiOjAsXCJCXCI6MH19LFwiSXNWaXNpYmxlXCI6ZmFsc2UsXCJXaWR0aFwiOjAuMCxcIkhlaWdodFwiOjAuMCxcIkJvcmRlclN0eWxlXCI6e1wiJGlkXCI6XCIyMjNcIixcIkxpbmVTdHlsZVwiOntcIiRpZFwiOlwiMjI0XCIsXCJMaW5lQ29sb3JcIjp7XCIkaWRcIjpcIjIyNVwiLFwiQ29sb3JcIjp7XCIkaWRcIjpcIjIyNlwiLFwiQVwiOjI1NSxcIlJcIjoyNTUsXCJHXCI6MCxcIkJcIjowfX0sXCJMaW5lV2VpZ2h0XCI6Mi4wLFwiTGluZVR5cGVcIjowfSxcIklzVmlzaWJsZVwiOmZhbHNlfX19LFwiU2hhcGVTdHlsZVwiOntcIiRpZFwiOlwiMjI3XCIsXCJNYXJnaW5cIjp7XCIkaWRcIjpcIjIyOFwiLFwiVG9wXCI6MC4wLFwiTGVmdFwiOjQuMCxcIlJpZ2h0XCI6NC4wLFwiQm90dG9tXCI6MC4wfSxcIlBhZGRpbmdcIjp7XCIkaWRcIjpcIjIyOVwiLFwiVG9wXCI6MC4wLFwiTGVmdFwiOjAuMCxcIlJpZ2h0XCI6MC4wLFwiQm90dG9tXCI6MC4wfSxcIkJhY2tncm91bmRcIjp7XCIkaWRcIjpcIjIzMFwiLFwiQ29sb3JcIjp7XCIkaWRcIjpcIjIzMVwiLFwiQVwiOjI1NSxcIlJcIjoyMSxcIkdcIjo5NixcIkJcIjoxMzB9fSxcIklzVmlzaWJsZVwiOnRydWUsXCJXaWR0aFwiOjAuMCxcIkhlaWdodFwiOjEwLjAsXCJCb3JkZXJTdHlsZVwiOntcIiRpZFwiOlwiMjMyXCIsXCJMaW5lU3R5bGVcIjp7XCIkaWRcIjpcIjIzM1wiLFwiTGluZUNvbG9yXCI6e1wiJGlkXCI6XCIyMzRcIixcIkNvbG9yXCI6e1wiJGlkXCI6XCIyMzVcIixcIkFcIjoyNTUsXCJSXCI6MjM0LFwiR1wiOjIyLFwiQlwiOjMwfX0sXCJMaW5lV2VpZ2h0XCI6Mi4wLFwiTGluZVR5cGVcIjowfSxcIklzVmlzaWJsZVwiOmZhbHNlfX0sXCJUaXRsZVN0eWxlXCI6e1wiJGlkXCI6XCIyMzZcIixcIkZvbnRTZXR0aW5nc1wiOntcIiRpZFwiOlwiMjM3XCIsXCJGb250U2l6ZVwiOjExLFwiRm9udE5hbWVcIjpcIkNhbGlicmlcIixcIklzQm9sZFwiOmZhbHNlLFwiSXNJdGFsaWNcIjpmYWxzZSxcIklzVW5kZXJsaW5lZFwiOmZhbHNlfSxcIkZvcmVncm91bmRcIjp7XCIkaWRcIjpcIjIzOFwiLFwiQ29sb3JcIjp7XCIkaWRcIjpcIjIzOVwiLFwiQVwiOjI1NSxcIlJcIjowLFwiR1wiOjAsXCJCXCI6MH19LFwiSG9yaXpvbnRhbEFsaWdubWVudFwiOjAsXCJJc1Zpc2libGVcIjp0cnVlfSxcIkRhdGVTdHlsZVwiOntcIiRpZFwiOlwiMjQwXCIsXCJGb250U2V0dGluZ3NcIjp7XCIkaWRcIjpcIjI0MVwiLFwiRm9udFNpemVcIjoxMCxcIkZvbnROYW1lXCI6XCJDYWxpYnJpXCIsXCJJc0JvbGRcIjpmYWxzZSxcIklzSXRhbGljXCI6ZmFsc2UsXCJJc1VuZGVybGluZWRcIjpmYWxzZX0sXCJGb3JlZ3JvdW5kXCI6e1wiJGlkXCI6XCIyNDJcIixcIkNvbG9yXCI6e1wiJGlkXCI6XCIyNDNcIixcIkFcIjoyNTUsXCJSXCI6MTQsXCJHXCI6NDAsXCJCXCI6NjV9fSxcIkhvcml6b250YWxBbGlnbm1lbnRcIjoyLFwiSXNWaXNpYmxlXCI6dHJ1ZX0sXCJEYXRlRm9ybWF0XCI6e1wiJGlkXCI6XCIyNDR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MjQ1XCIsXCJGb3JtYXRcIjowLFwiSXNWaXNpYmxlXCI6ZmFsc2UsXCJMYXN0S25vd25WaXNpYmlsaXR5U3RhdGVcIjpmYWxzZX19LFwiRGVmYXVsdFN3aW1sYW5lTW90U3R5bGVcIjp7XCIkaWRcIjpcIjI0NlwiLFwiU2hhcGVcIjoxLFwiU2hhcGVTaXplXCI6MCxcIkRldGFpbHNTcGFjaW5nXCI6MC4wLFwiUGFkZGluZ1wiOntcIiRpZFwiOlwiMjQ3XCIsXCJUb3BcIjo1LjAsXCJMZWZ0XCI6My4wLFwiUmlnaHRcIjowLjAsXCJCb3R0b21cIjoyLjB9LFwiUG9zaXRpb25PblRhc2tcIjoxLFwiU2hhcGVTdHlsZVwiOntcIiRpZFwiOlwiMjQ4XCIsXCJNYXJnaW5cIjp7XCIkaWRcIjpcIjI0OVwiLFwiVG9wXCI6MC4wLFwiTGVmdFwiOjAuMCxcIlJpZ2h0XCI6MC4wLFwiQm90dG9tXCI6MC4wfSxcIlBhZGRpbmdcIjp7XCIkaWRcIjpcIjI1MFwiLFwiVG9wXCI6MC4wLFwiTGVmdFwiOjAuMCxcIlJpZ2h0XCI6MC4wLFwiQm90dG9tXCI6MC4wfSxcIkJhY2tncm91bmRcIjp7XCIkaWRcIjpcIjI1MVwiLFwiQ29sb3JcIjp7XCIkaWRcIjpcIjI1MlwiLFwiQVwiOjI1NSxcIlJcIjoxMSxcIkdcIjo0OCxcIkJcIjo2NX19LFwiSXNWaXNpYmxlXCI6dHJ1ZSxcIldpZHRoXCI6MTIuMCxcIkhlaWdodFwiOjE0LjAsXCJCb3JkZXJTdHlsZVwiOntcIiRpZFwiOlwiMjUzXCIsXCJMaW5lU3R5bGVcIjp7XCIkaWRcIjpcIjI1NFwiLFwiTGluZUNvbG9yXCI6e1wiJGlkXCI6XCIyNTVcIixcIkNvbG9yXCI6e1wiJGlkXCI6XCIyNTZcIixcIkFcIjoyNTUsXCJSXCI6MjU1LFwiR1wiOjAsXCJCXCI6MH19LFwiTGluZVdlaWdodFwiOjAuMCxcIkxpbmVUeXBlXCI6MH0sXCJJc1Zpc2libGVcIjpmYWxzZX19LFwiVGl0bGVTdHlsZVwiOntcIiRpZFwiOlwiMjU3XCIsXCJGb250U2V0dGluZ3NcIjp7XCIkaWRcIjpcIjI1OFwiLFwiRm9udFNpemVcIjoxMSxcIkZvbnROYW1lXCI6XCJDYWxpYnJpXCIsXCJJc0JvbGRcIjpmYWxzZSxcIklzSXRhbGljXCI6ZmFsc2UsXCJJc1VuZGVybGluZWRcIjpmYWxzZX0sXCJGb3JlZ3JvdW5kXCI6e1wiJGlkXCI6XCIyNTlcIixcIkNvbG9yXCI6e1wiJGlkXCI6XCIyNjBcIixcIkFcIjoyNTUsXCJSXCI6MCxcIkdcIjowLFwiQlwiOjB9fSxcIkhvcml6b250YWxBbGlnbm1lbnRcIjoxLFwiSXNWaXNpYmxlXCI6dHJ1ZX0sXCJEYXRlU3R5bGVcIjp7XCIkaWRcIjpcIjI2MVwiLFwiRm9udFNldHRpbmdzXCI6e1wiJGlkXCI6XCIyNjJcIixcIkZvbnRTaXplXCI6MTAsXCJGb250TmFtZVwiOlwiQ2FsaWJyaVwiLFwiSXNCb2xkXCI6ZmFsc2UsXCJJc0l0YWxpY1wiOmZhbHNlLFwiSXNVbmRlcmxpbmVkXCI6ZmFsc2V9LFwiRm9yZWdyb3VuZFwiOntcIiRpZFwiOlwiMjYzXCIsXCJDb2xvclwiOntcIiRpZFwiOlwiMjY0XCIsXCJBXCI6MjU1LFwiUlwiOjE0LFwiR1wiOjQwLFwiQlwiOjY1fX0sXCJIb3Jpem9udGFsQWxpZ25tZW50XCI6MSxcIklzVmlzaWJsZVwiOnRydWV9LFwiRGF0ZUZvcm1hdFwiOntcIiRpZFwiOlwiMjY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I2NlwiLFwiRm9ybWF0XCI6MCxcIklzVmlzaWJsZVwiOmZhbHNlLFwiTGFzdEtub3duVmlzaWJpbGl0eVN0YXRlXCI6ZmFsc2V9fX0sXCJfYWRkaXRpb25hbFN3aW1sYW5lVjJTdHlsZXNcIjpbe1wiJGlkXCI6XCIyNjdcIixcIlN0eWxlSWRcIjpcIjk4NTEzZTEwLTU1MWMtNGYzMC1hYzExLWEwNjkwZTkwMzEzNFwiLFwiTmFtZVwiOlwiU3dpbWxhbmUgU3R5bGUgMlwiLFwiSGVhZGVyU3R5bGVcIjp7XCIkaWRcIjpcIjI2OFwiLFwiVGV4dFN0eWxlXCI6e1wiJGlkXCI6XCIyNjlcIixcIkZvbnRTZXR0aW5nc1wiOntcIiRpZFwiOlwiMjcwXCIsXCJGb250U2l6ZVwiOjExLFwiRm9udE5hbWVcIjpcIkNhbGlicmlcIixcIklzQm9sZFwiOmZhbHNlLFwiSXNJdGFsaWNcIjpmYWxzZSxcIklzVW5kZXJsaW5lZFwiOmZhbHNlfSxcIkZvcmVncm91bmRcIjp7XCIkaWRcIjpcIjI3MVwiLFwiQ29sb3JcIjp7XCIkaWRcIjpcIjI3MlwiLFwiQVwiOjI1NSxcIlJcIjoyNTUsXCJHXCI6MjU1LFwiQlwiOjI1NX19LFwiSG9yaXpvbnRhbEFsaWdubWVudFwiOjEsXCJJc1Zpc2libGVcIjp0cnVlfSxcIlJlY3RhbmdsZVN0eWxlXCI6e1wiJGlkXCI6XCIyNzNcIixcIk1hcmdpblwiOntcIiRpZFwiOlwiMjc0XCIsXCJUb3BcIjowLjAsXCJMZWZ0XCI6MC4wLFwiUmlnaHRcIjowLjAsXCJCb3R0b21cIjowLjB9LFwiUGFkZGluZ1wiOntcIiRpZFwiOlwiMjc1XCIsXCJUb3BcIjowLjAsXCJMZWZ0XCI6MC4wLFwiUmlnaHRcIjowLjAsXCJCb3R0b21cIjowLjB9LFwiQmFja2dyb3VuZFwiOntcIiRpZFwiOlwiMjc2XCIsXCJDb2xvclwiOntcIiRpZFwiOlwiMjc3XCIsXCJBXCI6MjU1LFwiUlwiOjIzMyxcIkdcIjoxMTMsXCJCXCI6NTB9fSxcIklzVmlzaWJsZVwiOnRydWUsXCJXaWR0aFwiOjAuMCxcIkhlaWdodFwiOjAuMCxcIkJvcmRlclN0eWxlXCI6e1wiJGlkXCI6XCIyNzhcIixcIkxpbmVTdHlsZVwiOntcIiRpZFwiOlwiMjc5XCIsXCJMaW5lQ29sb3JcIjp7XCIkaWRcIjpcIjI4MFwiLFwiQ29sb3JcIjp7XCIkaWRcIjpcIjI4MVwiLFwiQVwiOjI1NSxcIlJcIjoyNTUsXCJHXCI6MjU1LFwiQlwiOjI1NX19LFwiTGluZVdlaWdodFwiOjAuMCxcIkxpbmVUeXBlXCI6MH0sXCJJc1Zpc2libGVcIjpmYWxzZX19fSxcIkJhY2tncm91bmRTdHlsZVwiOntcIiRpZFwiOlwiMjgyXCIsXCJNYXJnaW5cIjp7XCIkaWRcIjpcIjI4M1wiLFwiVG9wXCI6MC4wLFwiTGVmdFwiOjAuMCxcIlJpZ2h0XCI6MC4wLFwiQm90dG9tXCI6MC4wfSxcIlBhZGRpbmdcIjp7XCIkaWRcIjpcIjI4NFwiLFwiVG9wXCI6MC4wLFwiTGVmdFwiOjAuMCxcIlJpZ2h0XCI6MC4wLFwiQm90dG9tXCI6MC4wfSxcIkJhY2tncm91bmRcIjp7XCIkaWRcIjpcIjI4NVwiLFwiQ29sb3JcIjp7XCIkaWRcIjpcIjI4NlwiLFwiQVwiOjUxLFwiUlwiOjIwMCxcIkdcIjoyMDAsXCJCXCI6MjAwfX0sXCJJc1Zpc2libGVcIjp0cnVlLFwiV2lkdGhcIjowLjAsXCJIZWlnaHRcIjowLjAsXCJCb3JkZXJTdHlsZVwiOntcIiRpZFwiOlwiMjg3XCIsXCJMaW5lU3R5bGVcIjp7XCIkaWRcIjpcIjI4OFwiLFwiTGluZUNvbG9yXCI6e1wiJGlkXCI6XCIyODlcIixcIkNvbG9yXCI6e1wiJGlkXCI6XCIyOTBcIixcIkFcIjoyNTUsXCJSXCI6MjM0LFwiR1wiOjIyLFwiQlwiOjMwfX0sXCJMaW5lV2VpZ2h0XCI6Mi4wLFwiTGluZVR5cGVcIjowfSxcIklzVmlzaWJsZVwiOmZhbHNlfX0sXCJJc0Fib3ZlVGltZWJhbmRcIjpmYWxzZSxcIlNwYWNpbmdcIjozLFwiRGVmYXVsdFN3aW1sYW5lQWN0aXZpdHlTdHlsZVwiOntcIiRpZFwiOlwiMjkxXCIsXCJIZWFkZXJTdHlsZVwiOntcIiRpZFwiOlwiMjkyXCIsXCJUZXh0U3R5bGVcIjp7XCIkaWRcIjpcIjI5M1wiLFwiRm9udFNldHRpbmdzXCI6e1wiJGlkXCI6XCIyOTRcIixcIkZvbnRTaXplXCI6MTEsXCJGb250TmFtZVwiOlwiQ2FsaWJyaVwiLFwiSXNCb2xkXCI6ZmFsc2UsXCJJc0l0YWxpY1wiOmZhbHNlLFwiSXNVbmRlcmxpbmVkXCI6ZmFsc2V9LFwiRm9yZWdyb3VuZFwiOntcIiRpZFwiOlwiMjk1XCIsXCJDb2xvclwiOntcIiRpZFwiOlwiMjk2XCIsXCJBXCI6MjU1LFwiUlwiOjAsXCJHXCI6MCxcIkJcIjowfX0sXCJIb3Jpem9udGFsQWxpZ25tZW50XCI6MCxcIklzVmlzaWJsZVwiOnRydWV9LFwiUmVjdGFuZ2xlU3R5bGVcIjp7XCIkaWRcIjpcIjI5N1wiLFwiTWFyZ2luXCI6e1wiJGlkXCI6XCIyOThcIixcIlRvcFwiOjAuMCxcIkxlZnRcIjowLjAsXCJSaWdodFwiOjAuMCxcIkJvdHRvbVwiOjAuMH0sXCJQYWRkaW5nXCI6e1wiJGlkXCI6XCIyOTlcIixcIlRvcFwiOjAuMCxcIkxlZnRcIjowLjAsXCJSaWdodFwiOjAuMCxcIkJvdHRvbVwiOjAuMH0sXCJCYWNrZ3JvdW5kXCI6e1wiJGlkXCI6XCIzMDBcIixcIkNvbG9yXCI6e1wiJGlkXCI6XCIzMDFcIixcIkFcIjo2MyxcIlJcIjoyMzMsXCJHXCI6MTEzLFwiQlwiOjUwfX0sXCJJc1Zpc2libGVcIjp0cnVlLFwiV2lkdGhcIjowLjAsXCJIZWlnaHRcIjowLjAsXCJCb3JkZXJTdHlsZVwiOntcIiRpZFwiOlwiMzAyXCIsXCJMaW5lU3R5bGVcIjp7XCIkaWRcIjpcIjMwM1wiLFwiTGluZUNvbG9yXCI6e1wiJGlkXCI6XCIzMDRcIixcIkNvbG9yXCI6e1wiJGlkXCI6XCIzMDVcIixcIkFcIjoyNTUsXCJSXCI6MjU1LFwiR1wiOjI1NSxcIkJcIjoyNTV9fSxcIkxpbmVXZWlnaHRcIjowLjAsXCJMaW5lVHlwZVwiOjB9LFwiSXNWaXNpYmxlXCI6ZmFsc2V9fX0sXCJCYWNrZ3JvdW5kU3R5bGVcIjp7XCIkaWRcIjpcIjMwNlwiLFwiTWFyZ2luXCI6e1wiJGlkXCI6XCIzMDdcIixcIlRvcFwiOjAuMCxcIkxlZnRcIjowLjAsXCJSaWdodFwiOjAuMCxcIkJvdHRvbVwiOjAuMH0sXCJQYWRkaW5nXCI6e1wiJGlkXCI6XCIzMDhcIixcIlRvcFwiOjAuMCxcIkxlZnRcIjowLjAsXCJSaWdodFwiOjAuMCxcIkJvdHRvbVwiOjAuMH0sXCJCYWNrZ3JvdW5kXCI6e1wiJGlkXCI6XCIzMDlcIixcIkNvbG9yXCI6e1wiJGlkXCI6XCIzMTBcIixcIkFcIjo1MSxcIlJcIjoyMDAsXCJHXCI6MjAwLFwiQlwiOjIwMH19LFwiSXNWaXNpYmxlXCI6dHJ1ZSxcIldpZHRoXCI6MC4wLFwiSGVpZ2h0XCI6MC4wLFwiQm9yZGVyU3R5bGVcIjp7XCIkaWRcIjpcIjMxMVwiLFwiTGluZVN0eWxlXCI6e1wiJGlkXCI6XCIzMTJcIixcIkxpbmVDb2xvclwiOntcIiRpZFwiOlwiMzEzXCIsXCJDb2xvclwiOntcIiRpZFwiOlwiMzE0XCIsXCJBXCI6MjU1LFwiUlwiOjIzNCxcIkdcIjoyMixcIkJcIjozMH19LFwiTGluZVdlaWdodFwiOjIuMCxcIkxpbmVUeXBlXCI6MH0sXCJJc1Zpc2libGVcIjpmYWxzZX19fSxcIkRlZmF1bHRTd2ltbGFuZU1pbGVzdG9uZVN0eWxlXCI6e1wiJGlkXCI6XCIzMTVcIixcIlRpdGxlUG9zaXRpb25cIjowLFwiRGF0ZVBvc2l0aW9uXCI6MixcIlNoYXBlVHlwZVwiOjEsXCJTaGFwZVNpemVcIjowLFwiU3BhY2luZ1wiOjUsXCJTaGFwZVN0eWxlXCI6e1wiJGlkXCI6XCIzMTZcIixcIk1hcmdpblwiOntcIiRpZFwiOlwiMzE3XCIsXCJUb3BcIjowLjAsXCJMZWZ0XCI6MC4wLFwiUmlnaHRcIjowLjAsXCJCb3R0b21cIjowLjB9LFwiUGFkZGluZ1wiOntcIiRpZFwiOlwiMzE4XCIsXCJUb3BcIjowLjAsXCJMZWZ0XCI6MC4wLFwiUmlnaHRcIjowLjAsXCJCb3R0b21cIjowLjB9LFwiQmFja2dyb3VuZFwiOntcIiRpZFwiOlwiMzE5XCIsXCJDb2xvclwiOntcIiRpZFwiOlwiMzIwXCIsXCJBXCI6MjU1LFwiUlwiOjIzMyxcIkdcIjoxMTMsXCJCXCI6NTB9fSxcIklzVmlzaWJsZVwiOnRydWUsXCJXaWR0aFwiOjEyLjAsXCJIZWlnaHRcIjoxNC4wLFwiQm9yZGVyU3R5bGVcIjp7XCIkaWRcIjpcIjMyMVwiLFwiTGluZVN0eWxlXCI6e1wiJGlkXCI6XCIzMjJcIixcIkxpbmVDb2xvclwiOntcIiRpZFwiOlwiMzIzXCIsXCJDb2xvclwiOntcIiRpZFwiOlwiMzI0XCIsXCJBXCI6MjU1LFwiUlwiOjIzNCxcIkdcIjoyMixcIkJcIjozMH19LFwiTGluZVdlaWdodFwiOjIuMCxcIkxpbmVUeXBlXCI6MH0sXCJJc1Zpc2libGVcIjpmYWxzZX19LFwiVGl0bGVTdHlsZVwiOntcIiRpZFwiOlwiMzI1XCIsXCJGb250U2V0dGluZ3NcIjp7XCIkaWRcIjpcIjMyNlwiLFwiRm9udFNpemVcIjoxMSxcIkZvbnROYW1lXCI6XCJDYWxpYnJpXCIsXCJJc0JvbGRcIjpmYWxzZSxcIklzSXRhbGljXCI6ZmFsc2UsXCJJc1VuZGVybGluZWRcIjpmYWxzZX0sXCJGb3JlZ3JvdW5kXCI6e1wiJGlkXCI6XCIzMjdcIixcIkNvbG9yXCI6e1wiJGlkXCI6XCIzMjhcIixcIkFcIjoyNTUsXCJSXCI6MCxcIkdcIjowLFwiQlwiOjB9fSxcIkhvcml6b250YWxBbGlnbm1lbnRcIjoyLFwiSXNWaXNpYmxlXCI6dHJ1ZX0sXCJEYXRlU3R5bGVcIjp7XCIkaWRcIjpcIjMyOVwiLFwiRm9udFNldHRpbmdzXCI6e1wiJGlkXCI6XCIzMzBcIixcIkZvbnRTaXplXCI6MTAsXCJGb250TmFtZVwiOlwiQ2FsaWJyaVwiLFwiSXNCb2xkXCI6ZmFsc2UsXCJJc0l0YWxpY1wiOmZhbHNlLFwiSXNVbmRlcmxpbmVkXCI6ZmFsc2V9LFwiRm9yZWdyb3VuZFwiOntcIiRpZFwiOlwiMzMxXCIsXCJDb2xvclwiOntcIiRpZFwiOlwiMzMyXCIsXCJBXCI6MjU1LFwiUlwiOjE0LFwiR1wiOjQwLFwiQlwiOjY1fX0sXCJIb3Jpem9udGFsQWxpZ25tZW50XCI6MCxcIklzVmlzaWJsZVwiOnRydWV9LFwiRGF0ZUZvcm1hdFwiOntcIiRpZFwiOlwiMzMz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zNFwiLFwiRm9ybWF0XCI6MCxcIklzVmlzaWJsZVwiOmZhbHNlLFwiTGFzdEtub3duVmlzaWJpbGl0eVN0YXRlXCI6ZmFsc2V9fSxcIkRlZmF1bHRTd2ltbGFuZVRhc2tTdHlsZVwiOntcIiRpZFwiOlwiMzM1XCIsXCJTaGFwZVwiOjEsXCJTaGFwZVRoaWNrbmVzc1wiOjAsXCJEdXJhdGlvbkZvcm1hdFwiOjAsXCJQZXJjZW50YWdlQ29tcGxldGVUZXh0U3R5bGVcIjp7XCIkaWRcIjpcIjMzNlwiLFwiRm9udFNldHRpbmdzXCI6e1wiJGlkXCI6XCIzMzdcIixcIkZvbnRTaXplXCI6MTAsXCJGb250TmFtZVwiOlwiQ2FsaWJyaVwiLFwiSXNCb2xkXCI6ZmFsc2UsXCJJc0l0YWxpY1wiOmZhbHNlLFwiSXNVbmRlcmxpbmVkXCI6ZmFsc2V9LFwiRm9yZWdyb3VuZFwiOntcIiRpZFwiOlwiMzM4XCIsXCJDb2xvclwiOntcIiRpZFwiOlwiMzM5XCIsXCJBXCI6MjU1LFwiUlwiOjIzMixcIkdcIjoyMzIsXCJCXCI6MjMyfX0sXCJIb3Jpem9udGFsQWxpZ25tZW50XCI6MSxcIklzVmlzaWJsZVwiOnRydWV9LFwiUGVyY2VudGFnZUNvbXBsZXRlSGlnaGxpZ2h0U3R5bGVcIjp7XCIkaWRcIjpcIjM0MFwiLFwiQmFja2dyb3VuZFwiOntcIiRpZFwiOlwiMzQxXCIsXCJDb2xvclwiOntcIiRpZFwiOlwiMzQyXCIsXCJBXCI6ODksXCJSXCI6MCxcIkdcIjowLFwiQlwiOjB9fX0sXCJEdXJhdGlvblN0eWxlXCI6e1wiJGlkXCI6XCIzNDNcIixcIkZvbnRTZXR0aW5nc1wiOntcIiRpZFwiOlwiMzQ0XCIsXCJGb250U2l6ZVwiOjEwLFwiRm9udE5hbWVcIjpcIkNhbGlicmlcIixcIklzQm9sZFwiOmZhbHNlLFwiSXNJdGFsaWNcIjpmYWxzZSxcIklzVW5kZXJsaW5lZFwiOmZhbHNlfSxcIkZvcmVncm91bmRcIjp7XCIkaWRcIjpcIjM0NVwiLFwiQ29sb3JcIjp7XCIkaWRcIjpcIjM0NlwiLFwiQVwiOjI1NSxcIlJcIjoyMzcsXCJHXCI6MTI1LFwiQlwiOjQ5fX0sXCJIb3Jpem9udGFsQWxpZ25tZW50XCI6MCxcIklzVmlzaWJsZVwiOmZhbHNlfSxcIk1hcmdpblwiOntcIiRpZFwiOlwiMzQ3XCIsXCJUb3BcIjowLjAsXCJMZWZ0XCI6MC4wLFwiUmlnaHRcIjowLjAsXCJCb3R0b21cIjowLjB9LFwiU3RhcnREYXRlUG9zaXRpb25cIjozLFwiRW5kRGF0ZVBvc2l0aW9uXCI6MyxcIlRpdGxlUG9zaXRpb25cIjo0LFwiRHVyYXRpb25Qb3NpdGlvblwiOjAsXCJQZXJjZW50YWdlQ29tcGxldGVkUG9zaXRpb25cIjoyLFwiU3BhY2luZ1wiOjMsXCJCYXNlbGluZVN0eWxlXCI6e1wiJGlkXCI6XCIzNDhcIixcIkJhc2VsaW5lU2hhcGVTdHlsZVwiOntcIiRpZFwiOlwiMzQ5XCIsXCJNYXJnaW5cIjp7XCIkaWRcIjpcIjM1MFwiLFwiVG9wXCI6MC4wLFwiTGVmdFwiOjAuMCxcIlJpZ2h0XCI6MC4wLFwiQm90dG9tXCI6MC4wfSxcIlBhZGRpbmdcIjp7XCIkaWRcIjpcIjM1MVwiLFwiVG9wXCI6MC4wLFwiTGVmdFwiOjAuMCxcIlJpZ2h0XCI6MC4wLFwiQm90dG9tXCI6MC4wfSxcIkJhY2tncm91bmRcIjp7XCIkaWRcIjpcIjM1MlwiLFwiQ29sb3JcIjp7XCIkaWRcIjpcIjM1M1wiLFwiQVwiOjE1MyxcIlJcIjowLFwiR1wiOjAsXCJCXCI6MH19LFwiSXNWaXNpYmxlXCI6ZmFsc2UsXCJXaWR0aFwiOjAuMCxcIkhlaWdodFwiOjAuMCxcIkJvcmRlclN0eWxlXCI6e1wiJGlkXCI6XCIzNTRcIixcIkxpbmVTdHlsZVwiOntcIiRpZFwiOlwiMzU1XCIsXCJMaW5lQ29sb3JcIjp7XCIkaWRcIjpcIjM1NlwiLFwiQ29sb3JcIjp7XCIkaWRcIjpcIjM1N1wiLFwiQVwiOjI1NSxcIlJcIjoyNTUsXCJHXCI6MCxcIkJcIjowfX0sXCJMaW5lV2VpZ2h0XCI6Mi4wLFwiTGluZVR5cGVcIjowfSxcIklzVmlzaWJsZVwiOmZhbHNlfX19LFwiU2hhcGVTdHlsZVwiOntcIiRpZFwiOlwiMzU4XCIsXCJNYXJnaW5cIjp7XCIkaWRcIjpcIjM1OVwiLFwiVG9wXCI6MC4wLFwiTGVmdFwiOjQuMCxcIlJpZ2h0XCI6NC4wLFwiQm90dG9tXCI6MC4wfSxcIlBhZGRpbmdcIjp7XCIkaWRcIjpcIjM2MFwiLFwiVG9wXCI6MC4wLFwiTGVmdFwiOjAuMCxcIlJpZ2h0XCI6MC4wLFwiQm90dG9tXCI6MC4wfSxcIkJhY2tncm91bmRcIjp7XCIkaWRcIjpcIjM2MVwiLFwiQ29sb3JcIjp7XCIkaWRcIjpcIjM2MlwiLFwiQVwiOjI1NSxcIlJcIjoyMzMsXCJHXCI6MTEzLFwiQlwiOjUwfX0sXCJJc1Zpc2libGVcIjp0cnVlLFwiV2lkdGhcIjowLjAsXCJIZWlnaHRcIjoxMC4wLFwiQm9yZGVyU3R5bGVcIjp7XCIkaWRcIjpcIjM2M1wiLFwiTGluZVN0eWxlXCI6e1wiJGlkXCI6XCIzNjRcIixcIkxpbmVDb2xvclwiOntcIiRpZFwiOlwiMzY1XCIsXCJDb2xvclwiOntcIiRpZFwiOlwiMzY2XCIsXCJBXCI6MjU1LFwiUlwiOjIzNCxcIkdcIjoyMixcIkJcIjozMH19LFwiTGluZVdlaWdodFwiOjIuMCxcIkxpbmVUeXBlXCI6MH0sXCJJc1Zpc2libGVcIjpmYWxzZX19LFwiVGl0bGVTdHlsZVwiOntcIiRpZFwiOlwiMzY3XCIsXCJGb250U2V0dGluZ3NcIjp7XCIkaWRcIjpcIjM2OFwiLFwiRm9udFNpemVcIjoxMSxcIkZvbnROYW1lXCI6XCJDYWxpYnJpXCIsXCJJc0JvbGRcIjpmYWxzZSxcIklzSXRhbGljXCI6ZmFsc2UsXCJJc1VuZGVybGluZWRcIjpmYWxzZX0sXCJGb3JlZ3JvdW5kXCI6e1wiJGlkXCI6XCIzNjlcIixcIkNvbG9yXCI6e1wiJGlkXCI6XCIzNzBcIixcIkFcIjoyNTUsXCJSXCI6MCxcIkdcIjowLFwiQlwiOjB9fSxcIkhvcml6b250YWxBbGlnbm1lbnRcIjowLFwiSXNWaXNpYmxlXCI6dHJ1ZX0sXCJEYXRlU3R5bGVcIjp7XCIkaWRcIjpcIjM3MVwiLFwiRm9udFNldHRpbmdzXCI6e1wiJGlkXCI6XCIzNzJcIixcIkZvbnRTaXplXCI6MTAsXCJGb250TmFtZVwiOlwiQ2FsaWJyaVwiLFwiSXNCb2xkXCI6ZmFsc2UsXCJJc0l0YWxpY1wiOmZhbHNlLFwiSXNVbmRlcmxpbmVkXCI6ZmFsc2V9LFwiRm9yZWdyb3VuZFwiOntcIiRpZFwiOlwiMzczXCIsXCJDb2xvclwiOntcIiRpZFwiOlwiMzc0XCIsXCJBXCI6MjU1LFwiUlwiOjE0LFwiR1wiOjQwLFwiQlwiOjY1fX0sXCJIb3Jpem9udGFsQWxpZ25tZW50XCI6MixcIklzVmlzaWJsZVwiOnRydWV9LFwiRGF0ZUZvcm1hdFwiOntcIiRpZFwiOlwiMzc1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3NlwiLFwiRm9ybWF0XCI6MCxcIklzVmlzaWJsZVwiOmZhbHNlLFwiTGFzdEtub3duVmlzaWJpbGl0eVN0YXRlXCI6ZmFsc2V9fSxcIkRlZmF1bHRTd2ltbGFuZU1vdFN0eWxlXCI6e1wiJGlkXCI6XCIzNzdcIixcIlNoYXBlXCI6MSxcIlNoYXBlU2l6ZVwiOjAsXCJEZXRhaWxzU3BhY2luZ1wiOjAuMCxcIlBhZGRpbmdcIjp7XCIkaWRcIjpcIjM3OFwiLFwiVG9wXCI6NS4wLFwiTGVmdFwiOjMuMCxcIlJpZ2h0XCI6MC4wLFwiQm90dG9tXCI6Mi4wfSxcIlBvc2l0aW9uT25UYXNrXCI6MSxcIlNoYXBlU3R5bGVcIjp7XCIkaWRcIjpcIjM3OVwiLFwiTWFyZ2luXCI6e1wiJGlkXCI6XCIzODBcIixcIlRvcFwiOjAuMCxcIkxlZnRcIjowLjAsXCJSaWdodFwiOjAuMCxcIkJvdHRvbVwiOjAuMH0sXCJQYWRkaW5nXCI6e1wiJGlkXCI6XCIzODFcIixcIlRvcFwiOjAuMCxcIkxlZnRcIjowLjAsXCJSaWdodFwiOjAuMCxcIkJvdHRvbVwiOjAuMH0sXCJCYWNrZ3JvdW5kXCI6e1wiJGlkXCI6XCIzODJcIixcIkNvbG9yXCI6e1wiJGlkXCI6XCIzODNcIixcIkFcIjoyNTUsXCJSXCI6MTI4LFwiR1wiOjUzLFwiQlwiOjE0fX0sXCJJc1Zpc2libGVcIjp0cnVlLFwiV2lkdGhcIjoxMi4wLFwiSGVpZ2h0XCI6MTQuMCxcIkJvcmRlclN0eWxlXCI6e1wiJGlkXCI6XCIzODRcIixcIkxpbmVTdHlsZVwiOntcIiRpZFwiOlwiMzg1XCIsXCJMaW5lQ29sb3JcIjp7XCIkaWRcIjpcIjM4NlwiLFwiQ29sb3JcIjp7XCIkaWRcIjpcIjM4N1wiLFwiQVwiOjI1NSxcIlJcIjoyNTUsXCJHXCI6MjU1LFwiQlwiOjI1NX19LFwiTGluZVdlaWdodFwiOjAuMCxcIkxpbmVUeXBlXCI6MH0sXCJJc1Zpc2libGVcIjpmYWxzZX19LFwiVGl0bGVTdHlsZVwiOntcIiRpZFwiOlwiMzg4XCIsXCJGb250U2V0dGluZ3NcIjp7XCIkaWRcIjpcIjM4OVwiLFwiRm9udFNpemVcIjoxMSxcIkZvbnROYW1lXCI6XCJDYWxpYnJpXCIsXCJJc0JvbGRcIjpmYWxzZSxcIklzSXRhbGljXCI6ZmFsc2UsXCJJc1VuZGVybGluZWRcIjpmYWxzZX0sXCJGb3JlZ3JvdW5kXCI6e1wiJGlkXCI6XCIzOTBcIixcIkNvbG9yXCI6e1wiJGlkXCI6XCIzOTFcIixcIkFcIjoyNTUsXCJSXCI6MCxcIkdcIjowLFwiQlwiOjB9fSxcIkhvcml6b250YWxBbGlnbm1lbnRcIjoxLFwiSXNWaXNpYmxlXCI6dHJ1ZX0sXCJEYXRlU3R5bGVcIjp7XCIkaWRcIjpcIjM5MlwiLFwiRm9udFNldHRpbmdzXCI6e1wiJGlkXCI6XCIzOTNcIixcIkZvbnRTaXplXCI6MTAsXCJGb250TmFtZVwiOlwiQ2FsaWJyaVwiLFwiSXNCb2xkXCI6ZmFsc2UsXCJJc0l0YWxpY1wiOmZhbHNlLFwiSXNVbmRlcmxpbmVkXCI6ZmFsc2V9LFwiRm9yZWdyb3VuZFwiOntcIiRpZFwiOlwiMzk0XCIsXCJDb2xvclwiOntcIiRpZFwiOlwiMzk1XCIsXCJBXCI6MjU1LFwiUlwiOjE0LFwiR1wiOjQwLFwiQlwiOjY1fX0sXCJIb3Jpem9udGFsQWxpZ25tZW50XCI6MSxcIklzVmlzaWJsZVwiOnRydWV9LFwiRGF0ZUZvcm1hdFwiOntcIiRpZFwiOlwiMzk2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M5N1wiLFwiRm9ybWF0XCI6MCxcIklzVmlzaWJsZVwiOmZhbHNlLFwiTGFzdEtub3duVmlzaWJpbGl0eVN0YXRlXCI6ZmFsc2V9fX0se1wiJGlkXCI6XCIzOThcIixcIlN0eWxlSWRcIjpcImIyNGY4MDQ1LWY2OWItNGE0My04MjlmLWE1NjUwM2ZkY2Q2OVwiLFwiTmFtZVwiOlwiU3dpbWxhbmUgU3R5bGUgM1wiLFwiSGVhZGVyU3R5bGVcIjp7XCIkaWRcIjpcIjM5OVwiLFwiVGV4dFN0eWxlXCI6e1wiJGlkXCI6XCI0MDBcIixcIkZvbnRTZXR0aW5nc1wiOntcIiRpZFwiOlwiNDAxXCIsXCJGb250U2l6ZVwiOjExLFwiRm9udE5hbWVcIjpcIkNhbGlicmlcIixcIklzQm9sZFwiOmZhbHNlLFwiSXNJdGFsaWNcIjpmYWxzZSxcIklzVW5kZXJsaW5lZFwiOmZhbHNlfSxcIkZvcmVncm91bmRcIjp7XCIkaWRcIjpcIjQwMlwiLFwiQ29sb3JcIjp7XCIkaWRcIjpcIjQwM1wiLFwiQVwiOjI1NSxcIlJcIjoyNTUsXCJHXCI6MjU1LFwiQlwiOjI1NX19LFwiSG9yaXpvbnRhbEFsaWdubWVudFwiOjEsXCJJc1Zpc2libGVcIjp0cnVlfSxcIlJlY3RhbmdsZVN0eWxlXCI6e1wiJGlkXCI6XCI0MDRcIixcIk1hcmdpblwiOntcIiRpZFwiOlwiNDA1XCIsXCJUb3BcIjowLjAsXCJMZWZ0XCI6MC4wLFwiUmlnaHRcIjowLjAsXCJCb3R0b21cIjowLjB9LFwiUGFkZGluZ1wiOntcIiRpZFwiOlwiNDA2XCIsXCJUb3BcIjowLjAsXCJMZWZ0XCI6MC4wLFwiUmlnaHRcIjowLjAsXCJCb3R0b21cIjowLjB9LFwiQmFja2dyb3VuZFwiOntcIiRpZFwiOlwiNDA3XCIsXCJDb2xvclwiOntcIiRpZFwiOlwiNDA4XCIsXCJBXCI6MjU1LFwiUlwiOjI1LFwiR1wiOjEwNyxcIkJcIjozNn19LFwiSXNWaXNpYmxlXCI6dHJ1ZSxcIldpZHRoXCI6MC4wLFwiSGVpZ2h0XCI6MC4wLFwiQm9yZGVyU3R5bGVcIjp7XCIkaWRcIjpcIjQwOVwiLFwiTGluZVN0eWxlXCI6e1wiJGlkXCI6XCI0MTBcIixcIkxpbmVDb2xvclwiOntcIiRpZFwiOlwiNDExXCIsXCJDb2xvclwiOntcIiRpZFwiOlwiNDEyXCIsXCJBXCI6MjU1LFwiUlwiOjI1NSxcIkdcIjoyNTUsXCJCXCI6MjU1fX0sXCJMaW5lV2VpZ2h0XCI6MC4wLFwiTGluZVR5cGVcIjowfSxcIklzVmlzaWJsZVwiOmZhbHNlfX19LFwiQmFja2dyb3VuZFN0eWxlXCI6e1wiJGlkXCI6XCI0MTNcIixcIk1hcmdpblwiOntcIiRpZFwiOlwiNDE0XCIsXCJUb3BcIjowLjAsXCJMZWZ0XCI6MC4wLFwiUmlnaHRcIjowLjAsXCJCb3R0b21cIjowLjB9LFwiUGFkZGluZ1wiOntcIiRpZFwiOlwiNDE1XCIsXCJUb3BcIjowLjAsXCJMZWZ0XCI6MC4wLFwiUmlnaHRcIjowLjAsXCJCb3R0b21cIjowLjB9LFwiQmFja2dyb3VuZFwiOntcIiRpZFwiOlwiNDE2XCIsXCJDb2xvclwiOntcIiRpZFwiOlwiNDE3XCIsXCJBXCI6NTEsXCJSXCI6MjAwLFwiR1wiOjIwMCxcIkJcIjoyMDB9fSxcIklzVmlzaWJsZVwiOnRydWUsXCJXaWR0aFwiOjAuMCxcIkhlaWdodFwiOjAuMCxcIkJvcmRlclN0eWxlXCI6e1wiJGlkXCI6XCI0MThcIixcIkxpbmVTdHlsZVwiOntcIiRpZFwiOlwiNDE5XCIsXCJMaW5lQ29sb3JcIjp7XCIkaWRcIjpcIjQyMFwiLFwiQ29sb3JcIjp7XCIkaWRcIjpcIjQyMVwiLFwiQVwiOjI1NSxcIlJcIjoyMzQsXCJHXCI6MjIsXCJCXCI6MzB9fSxcIkxpbmVXZWlnaHRcIjoyLjAsXCJMaW5lVHlwZVwiOjB9LFwiSXNWaXNpYmxlXCI6ZmFsc2V9fSxcIklzQWJvdmVUaW1lYmFuZFwiOmZhbHNlLFwiU3BhY2luZ1wiOjMsXCJEZWZhdWx0U3dpbWxhbmVBY3Rpdml0eVN0eWxlXCI6e1wiJGlkXCI6XCI0MjJcIixcIkhlYWRlclN0eWxlXCI6e1wiJGlkXCI6XCI0MjNcIixcIlRleHRTdHlsZVwiOntcIiRpZFwiOlwiNDI0XCIsXCJGb250U2V0dGluZ3NcIjp7XCIkaWRcIjpcIjQyNVwiLFwiRm9udFNpemVcIjoxMSxcIkZvbnROYW1lXCI6XCJDYWxpYnJpXCIsXCJJc0JvbGRcIjpmYWxzZSxcIklzSXRhbGljXCI6ZmFsc2UsXCJJc1VuZGVybGluZWRcIjpmYWxzZX0sXCJGb3JlZ3JvdW5kXCI6e1wiJGlkXCI6XCI0MjZcIixcIkNvbG9yXCI6e1wiJGlkXCI6XCI0MjdcIixcIkFcIjoyNTUsXCJSXCI6MCxcIkdcIjowLFwiQlwiOjB9fSxcIkhvcml6b250YWxBbGlnbm1lbnRcIjowLFwiSXNWaXNpYmxlXCI6dHJ1ZX0sXCJSZWN0YW5nbGVTdHlsZVwiOntcIiRpZFwiOlwiNDI4XCIsXCJNYXJnaW5cIjp7XCIkaWRcIjpcIjQyOVwiLFwiVG9wXCI6MC4wLFwiTGVmdFwiOjAuMCxcIlJpZ2h0XCI6MC4wLFwiQm90dG9tXCI6MC4wfSxcIlBhZGRpbmdcIjp7XCIkaWRcIjpcIjQzMFwiLFwiVG9wXCI6MC4wLFwiTGVmdFwiOjAuMCxcIlJpZ2h0XCI6MC4wLFwiQm90dG9tXCI6MC4wfSxcIkJhY2tncm91bmRcIjp7XCIkaWRcIjpcIjQzMVwiLFwiQ29sb3JcIjp7XCIkaWRcIjpcIjQzMlwiLFwiQVwiOjYzLFwiUlwiOjI1LFwiR1wiOjEwNyxcIkJcIjozNn19LFwiSXNWaXNpYmxlXCI6dHJ1ZSxcIldpZHRoXCI6MC4wLFwiSGVpZ2h0XCI6MC4wLFwiQm9yZGVyU3R5bGVcIjp7XCIkaWRcIjpcIjQzM1wiLFwiTGluZVN0eWxlXCI6e1wiJGlkXCI6XCI0MzRcIixcIkxpbmVDb2xvclwiOntcIiRpZFwiOlwiNDM1XCIsXCJDb2xvclwiOntcIiRpZFwiOlwiNDM2XCIsXCJBXCI6MjU1LFwiUlwiOjI1NSxcIkdcIjoyNTUsXCJCXCI6MjU1fX0sXCJMaW5lV2VpZ2h0XCI6MC4wLFwiTGluZVR5cGVcIjowfSxcIklzVmlzaWJsZVwiOmZhbHNlfX19LFwiQmFja2dyb3VuZFN0eWxlXCI6e1wiJGlkXCI6XCI0MzdcIixcIk1hcmdpblwiOntcIiRpZFwiOlwiNDM4XCIsXCJUb3BcIjowLjAsXCJMZWZ0XCI6MC4wLFwiUmlnaHRcIjowLjAsXCJCb3R0b21cIjowLjB9LFwiUGFkZGluZ1wiOntcIiRpZFwiOlwiNDM5XCIsXCJUb3BcIjowLjAsXCJMZWZ0XCI6MC4wLFwiUmlnaHRcIjowLjAsXCJCb3R0b21cIjowLjB9LFwiQmFja2dyb3VuZFwiOntcIiRpZFwiOlwiNDQwXCIsXCJDb2xvclwiOntcIiRpZFwiOlwiNDQxXCIsXCJBXCI6NTEsXCJSXCI6MjAwLFwiR1wiOjIwMCxcIkJcIjoyMDB9fSxcIklzVmlzaWJsZVwiOnRydWUsXCJXaWR0aFwiOjAuMCxcIkhlaWdodFwiOjAuMCxcIkJvcmRlclN0eWxlXCI6e1wiJGlkXCI6XCI0NDJcIixcIkxpbmVTdHlsZVwiOntcIiRpZFwiOlwiNDQzXCIsXCJMaW5lQ29sb3JcIjp7XCIkaWRcIjpcIjQ0NFwiLFwiQ29sb3JcIjp7XCIkaWRcIjpcIjQ0NVwiLFwiQVwiOjI1NSxcIlJcIjoyMzQsXCJHXCI6MjIsXCJCXCI6MzB9fSxcIkxpbmVXZWlnaHRcIjoyLjAsXCJMaW5lVHlwZVwiOjB9LFwiSXNWaXNpYmxlXCI6ZmFsc2V9fX0sXCJEZWZhdWx0U3dpbWxhbmVNaWxlc3RvbmVTdHlsZVwiOntcIiRpZFwiOlwiNDQ2XCIsXCJUaXRsZVBvc2l0aW9uXCI6MCxcIkRhdGVQb3NpdGlvblwiOjIsXCJTaGFwZVR5cGVcIjoxLFwiU2hhcGVTaXplXCI6MCxcIlNwYWNpbmdcIjo1LFwiU2hhcGVTdHlsZVwiOntcIiRpZFwiOlwiNDQ3XCIsXCJNYXJnaW5cIjp7XCIkaWRcIjpcIjQ0OFwiLFwiVG9wXCI6MC4wLFwiTGVmdFwiOjAuMCxcIlJpZ2h0XCI6MC4wLFwiQm90dG9tXCI6MC4wfSxcIlBhZGRpbmdcIjp7XCIkaWRcIjpcIjQ0OVwiLFwiVG9wXCI6MC4wLFwiTGVmdFwiOjAuMCxcIlJpZ2h0XCI6MC4wLFwiQm90dG9tXCI6MC4wfSxcIkJhY2tncm91bmRcIjp7XCIkaWRcIjpcIjQ1MFwiLFwiQ29sb3JcIjp7XCIkaWRcIjpcIjQ1MVwiLFwiQVwiOjI1NSxcIlJcIjoyNSxcIkdcIjoxMDcsXCJCXCI6MzZ9fSxcIklzVmlzaWJsZVwiOnRydWUsXCJXaWR0aFwiOjEyLjAsXCJIZWlnaHRcIjoxNC4wLFwiQm9yZGVyU3R5bGVcIjp7XCIkaWRcIjpcIjQ1MlwiLFwiTGluZVN0eWxlXCI6e1wiJGlkXCI6XCI0NTNcIixcIkxpbmVDb2xvclwiOntcIiRpZFwiOlwiNDU0XCIsXCJDb2xvclwiOntcIiRpZFwiOlwiNDU1XCIsXCJBXCI6MjU1LFwiUlwiOjIzNCxcIkdcIjoyMixcIkJcIjozMH19LFwiTGluZVdlaWdodFwiOjIuMCxcIkxpbmVUeXBlXCI6MH0sXCJJc1Zpc2libGVcIjpmYWxzZX19LFwiVGl0bGVTdHlsZVwiOntcIiRpZFwiOlwiNDU2XCIsXCJGb250U2V0dGluZ3NcIjp7XCIkaWRcIjpcIjQ1N1wiLFwiRm9udFNpemVcIjoxMSxcIkZvbnROYW1lXCI6XCJDYWxpYnJpXCIsXCJJc0JvbGRcIjpmYWxzZSxcIklzSXRhbGljXCI6ZmFsc2UsXCJJc1VuZGVybGluZWRcIjpmYWxzZX0sXCJGb3JlZ3JvdW5kXCI6e1wiJGlkXCI6XCI0NThcIixcIkNvbG9yXCI6e1wiJGlkXCI6XCI0NTlcIixcIkFcIjoyNTUsXCJSXCI6MCxcIkdcIjowLFwiQlwiOjB9fSxcIkhvcml6b250YWxBbGlnbm1lbnRcIjoyLFwiSXNWaXNpYmxlXCI6dHJ1ZX0sXCJEYXRlU3R5bGVcIjp7XCIkaWRcIjpcIjQ2MFwiLFwiRm9udFNldHRpbmdzXCI6e1wiJGlkXCI6XCI0NjFcIixcIkZvbnRTaXplXCI6MTAsXCJGb250TmFtZVwiOlwiQ2FsaWJyaVwiLFwiSXNCb2xkXCI6ZmFsc2UsXCJJc0l0YWxpY1wiOmZhbHNlLFwiSXNVbmRlcmxpbmVkXCI6ZmFsc2V9LFwiRm9yZWdyb3VuZFwiOntcIiRpZFwiOlwiNDYyXCIsXCJDb2xvclwiOntcIiRpZFwiOlwiNDYzXCIsXCJBXCI6MjU1LFwiUlwiOjE0LFwiR1wiOjQwLFwiQlwiOjY1fX0sXCJIb3Jpem9udGFsQWxpZ25tZW50XCI6MCxcIklzVmlzaWJsZVwiOnRydWV9LFwiRGF0ZUZvcm1hdFwiOntcIiRpZFwiOlwiNDY0XCIsXCJGb3JtYXRTdHJpbmdcIjpcIk1NTSBkXCIsXCJTZXBhcmF0b3JcIjpcIi9cIixcIlVzZUludGVybmF0aW9uYWxEYXRlRm9ybWF0XCI6ZmFsc2UsXCJEYXRlSXNWaXNpYmxlXCI6dHJ1ZSxcIlRpbWVJc1Zpc2libGVcIjpmYWxzZSxcIkhvdXJEaWdpdHNcIjoxLFwiQW1QbURlc2lnbmF0b3JcIjoyLFwiVHJpbTAwTWludXRlc1wiOmZhbHNlfSxcIldlZWtOdW1iZXJpbmdcIjp7XCIkaWRcIjpcIjQ2NVwiLFwiRm9ybWF0XCI6MCxcIklzVmlzaWJsZVwiOmZhbHNlLFwiTGFzdEtub3duVmlzaWJpbGl0eVN0YXRlXCI6ZmFsc2V9fSxcIkRlZmF1bHRTd2ltbGFuZVRhc2tTdHlsZVwiOntcIiRpZFwiOlwiNDY2XCIsXCJTaGFwZVwiOjEsXCJTaGFwZVRoaWNrbmVzc1wiOjAsXCJEdXJhdGlvbkZvcm1hdFwiOjAsXCJQZXJjZW50YWdlQ29tcGxldGVUZXh0U3R5bGVcIjp7XCIkaWRcIjpcIjQ2N1wiLFwiRm9udFNldHRpbmdzXCI6e1wiJGlkXCI6XCI0NjhcIixcIkZvbnRTaXplXCI6MTAsXCJGb250TmFtZVwiOlwiQ2FsaWJyaVwiLFwiSXNCb2xkXCI6ZmFsc2UsXCJJc0l0YWxpY1wiOmZhbHNlLFwiSXNVbmRlcmxpbmVkXCI6ZmFsc2V9LFwiRm9yZWdyb3VuZFwiOntcIiRpZFwiOlwiNDY5XCIsXCJDb2xvclwiOntcIiRpZFwiOlwiNDcwXCIsXCJBXCI6MjU1LFwiUlwiOjIzMixcIkdcIjoyMzIsXCJCXCI6MjMyfX0sXCJIb3Jpem9udGFsQWxpZ25tZW50XCI6MSxcIklzVmlzaWJsZVwiOnRydWV9LFwiUGVyY2VudGFnZUNvbXBsZXRlSGlnaGxpZ2h0U3R5bGVcIjp7XCIkaWRcIjpcIjQ3MVwiLFwiQmFja2dyb3VuZFwiOntcIiRpZFwiOlwiNDcyXCIsXCJDb2xvclwiOntcIiRpZFwiOlwiNDczXCIsXCJBXCI6ODksXCJSXCI6MCxcIkdcIjowLFwiQlwiOjB9fX0sXCJEdXJhdGlvblN0eWxlXCI6e1wiJGlkXCI6XCI0NzRcIixcIkZvbnRTZXR0aW5nc1wiOntcIiRpZFwiOlwiNDc1XCIsXCJGb250U2l6ZVwiOjEwLFwiRm9udE5hbWVcIjpcIkNhbGlicmlcIixcIklzQm9sZFwiOmZhbHNlLFwiSXNJdGFsaWNcIjpmYWxzZSxcIklzVW5kZXJsaW5lZFwiOmZhbHNlfSxcIkZvcmVncm91bmRcIjp7XCIkaWRcIjpcIjQ3NlwiLFwiQ29sb3JcIjp7XCIkaWRcIjpcIjQ3N1wiLFwiQVwiOjI1NSxcIlJcIjoyMzcsXCJHXCI6MTI1LFwiQlwiOjQ5fX0sXCJIb3Jpem9udGFsQWxpZ25tZW50XCI6MCxcIklzVmlzaWJsZVwiOmZhbHNlfSxcIk1hcmdpblwiOntcIiRpZFwiOlwiNDc4XCIsXCJUb3BcIjowLjAsXCJMZWZ0XCI6MC4wLFwiUmlnaHRcIjowLjAsXCJCb3R0b21cIjowLjB9LFwiU3RhcnREYXRlUG9zaXRpb25cIjozLFwiRW5kRGF0ZVBvc2l0aW9uXCI6MyxcIlRpdGxlUG9zaXRpb25cIjo0LFwiRHVyYXRpb25Qb3NpdGlvblwiOjAsXCJQZXJjZW50YWdlQ29tcGxldGVkUG9zaXRpb25cIjoyLFwiU3BhY2luZ1wiOjMsXCJCYXNlbGluZVN0eWxlXCI6e1wiJGlkXCI6XCI0NzlcIixcIkJhc2VsaW5lU2hhcGVTdHlsZVwiOntcIiRpZFwiOlwiNDgwXCIsXCJNYXJnaW5cIjp7XCIkaWRcIjpcIjQ4MVwiLFwiVG9wXCI6MC4wLFwiTGVmdFwiOjAuMCxcIlJpZ2h0XCI6MC4wLFwiQm90dG9tXCI6MC4wfSxcIlBhZGRpbmdcIjp7XCIkaWRcIjpcIjQ4MlwiLFwiVG9wXCI6MC4wLFwiTGVmdFwiOjAuMCxcIlJpZ2h0XCI6MC4wLFwiQm90dG9tXCI6MC4wfSxcIkJhY2tncm91bmRcIjp7XCIkaWRcIjpcIjQ4M1wiLFwiQ29sb3JcIjp7XCIkaWRcIjpcIjQ4NFwiLFwiQVwiOjE1MyxcIlJcIjowLFwiR1wiOjAsXCJCXCI6MH19LFwiSXNWaXNpYmxlXCI6ZmFsc2UsXCJXaWR0aFwiOjAuMCxcIkhlaWdodFwiOjAuMCxcIkJvcmRlclN0eWxlXCI6e1wiJGlkXCI6XCI0ODVcIixcIkxpbmVTdHlsZVwiOntcIiRpZFwiOlwiNDg2XCIsXCJMaW5lQ29sb3JcIjp7XCIkaWRcIjpcIjQ4N1wiLFwiQ29sb3JcIjp7XCIkaWRcIjpcIjQ4OFwiLFwiQVwiOjI1NSxcIlJcIjoyNTUsXCJHXCI6MCxcIkJcIjowfX0sXCJMaW5lV2VpZ2h0XCI6Mi4wLFwiTGluZVR5cGVcIjowfSxcIklzVmlzaWJsZVwiOmZhbHNlfX19LFwiU2hhcGVTdHlsZVwiOntcIiRpZFwiOlwiNDg5XCIsXCJNYXJnaW5cIjp7XCIkaWRcIjpcIjQ5MFwiLFwiVG9wXCI6MC4wLFwiTGVmdFwiOjQuMCxcIlJpZ2h0XCI6NC4wLFwiQm90dG9tXCI6MC4wfSxcIlBhZGRpbmdcIjp7XCIkaWRcIjpcIjQ5MVwiLFwiVG9wXCI6MC4wLFwiTGVmdFwiOjAuMCxcIlJpZ2h0XCI6MC4wLFwiQm90dG9tXCI6MC4wfSxcIkJhY2tncm91bmRcIjp7XCIkaWRcIjpcIjQ5MlwiLFwiQ29sb3JcIjp7XCIkaWRcIjpcIjQ5M1wiLFwiQVwiOjI1NSxcIlJcIjoyNSxcIkdcIjoxMDcsXCJCXCI6MzZ9fSxcIklzVmlzaWJsZVwiOnRydWUsXCJXaWR0aFwiOjAuMCxcIkhlaWdodFwiOjEwLjAsXCJCb3JkZXJTdHlsZVwiOntcIiRpZFwiOlwiNDk0XCIsXCJMaW5lU3R5bGVcIjp7XCIkaWRcIjpcIjQ5NVwiLFwiTGluZUNvbG9yXCI6e1wiJGlkXCI6XCI0OTZcIixcIkNvbG9yXCI6e1wiJGlkXCI6XCI0OTdcIixcIkFcIjoyNTUsXCJSXCI6MjM0LFwiR1wiOjIyLFwiQlwiOjMwfX0sXCJMaW5lV2VpZ2h0XCI6Mi4wLFwiTGluZVR5cGVcIjowfSxcIklzVmlzaWJsZVwiOmZhbHNlfX0sXCJUaXRsZVN0eWxlXCI6e1wiJGlkXCI6XCI0OThcIixcIkZvbnRTZXR0aW5nc1wiOntcIiRpZFwiOlwiNDk5XCIsXCJGb250U2l6ZVwiOjExLFwiRm9udE5hbWVcIjpcIkNhbGlicmlcIixcIklzQm9sZFwiOmZhbHNlLFwiSXNJdGFsaWNcIjpmYWxzZSxcIklzVW5kZXJsaW5lZFwiOmZhbHNlfSxcIkZvcmVncm91bmRcIjp7XCIkaWRcIjpcIjUwMFwiLFwiQ29sb3JcIjp7XCIkaWRcIjpcIjUwMVwiLFwiQVwiOjI1NSxcIlJcIjowLFwiR1wiOjAsXCJCXCI6MH19LFwiSG9yaXpvbnRhbEFsaWdubWVudFwiOjAsXCJJc1Zpc2libGVcIjp0cnVlfSxcIkRhdGVTdHlsZVwiOntcIiRpZFwiOlwiNTAyXCIsXCJGb250U2V0dGluZ3NcIjp7XCIkaWRcIjpcIjUwM1wiLFwiRm9udFNpemVcIjoxMCxcIkZvbnROYW1lXCI6XCJDYWxpYnJpXCIsXCJJc0JvbGRcIjpmYWxzZSxcIklzSXRhbGljXCI6ZmFsc2UsXCJJc1VuZGVybGluZWRcIjpmYWxzZX0sXCJGb3JlZ3JvdW5kXCI6e1wiJGlkXCI6XCI1MDRcIixcIkNvbG9yXCI6e1wiJGlkXCI6XCI1MDVcIixcIkFcIjoyNTUsXCJSXCI6MTQsXCJHXCI6NDAsXCJCXCI6NjV9fSxcIkhvcml6b250YWxBbGlnbm1lbnRcIjoyLFwiSXNWaXNpYmxlXCI6dHJ1ZX0sXCJEYXRlRm9ybWF0XCI6e1wiJGlkXCI6XCI1MDZcIixcIkZvcm1hdFN0cmluZ1wiOlwiTU1NIGRcIixcIlNlcGFyYXRvclwiOlwiL1wiLFwiVXNlSW50ZXJuYXRpb25hbERhdGVGb3JtYXRcIjpmYWxzZSxcIkRhdGVJc1Zpc2libGVcIjp0cnVlLFwiVGltZUlzVmlzaWJsZVwiOmZhbHNlLFwiSG91ckRpZ2l0c1wiOjEsXCJBbVBtRGVzaWduYXRvclwiOjIsXCJUcmltMDBNaW51dGVzXCI6ZmFsc2V9LFwiV2Vla051bWJlcmluZ1wiOntcIiRpZFwiOlwiNTA3XCIsXCJGb3JtYXRcIjowLFwiSXNWaXNpYmxlXCI6ZmFsc2UsXCJMYXN0S25vd25WaXNpYmlsaXR5U3RhdGVcIjpmYWxzZX19LFwiRGVmYXVsdFN3aW1sYW5lTW90U3R5bGVcIjp7XCIkaWRcIjpcIjUwOFwiLFwiU2hhcGVcIjoxLFwiU2hhcGVTaXplXCI6MCxcIkRldGFpbHNTcGFjaW5nXCI6MC4wLFwiUGFkZGluZ1wiOntcIiRpZFwiOlwiNTA5XCIsXCJUb3BcIjo1LjAsXCJMZWZ0XCI6My4wLFwiUmlnaHRcIjowLjAsXCJCb3R0b21cIjoyLjB9LFwiUG9zaXRpb25PblRhc2tcIjoxLFwiU2hhcGVTdHlsZVwiOntcIiRpZFwiOlwiNTEwXCIsXCJNYXJnaW5cIjp7XCIkaWRcIjpcIjUxMVwiLFwiVG9wXCI6MC4wLFwiTGVmdFwiOjAuMCxcIlJpZ2h0XCI6MC4wLFwiQm90dG9tXCI6MC4wfSxcIlBhZGRpbmdcIjp7XCIkaWRcIjpcIjUxMlwiLFwiVG9wXCI6MC4wLFwiTGVmdFwiOjAuMCxcIlJpZ2h0XCI6MC4wLFwiQm90dG9tXCI6MC4wfSxcIkJhY2tncm91bmRcIjp7XCIkaWRcIjpcIjUxM1wiLFwiQ29sb3JcIjp7XCIkaWRcIjpcIjUxNFwiLFwiQVwiOjI1NSxcIlJcIjoxMyxcIkdcIjo1MyxcIkJcIjoxOH19LFwiSXNWaXNpYmxlXCI6dHJ1ZSxcIldpZHRoXCI6MTIuMCxcIkhlaWdodFwiOjE0LjAsXCJCb3JkZXJTdHlsZVwiOntcIiRpZFwiOlwiNTE1XCIsXCJMaW5lU3R5bGVcIjp7XCIkaWRcIjpcIjUxNlwiLFwiTGluZUNvbG9yXCI6e1wiJGlkXCI6XCI1MTdcIixcIkNvbG9yXCI6e1wiJGlkXCI6XCI1MThcIixcIkFcIjoyNTUsXCJSXCI6MjU1LFwiR1wiOjI1NSxcIkJcIjoyNTV9fSxcIkxpbmVXZWlnaHRcIjowLjAsXCJMaW5lVHlwZVwiOjB9LFwiSXNWaXNpYmxlXCI6ZmFsc2V9fSxcIlRpdGxlU3R5bGVcIjp7XCIkaWRcIjpcIjUxOVwiLFwiRm9udFNldHRpbmdzXCI6e1wiJGlkXCI6XCI1MjBcIixcIkZvbnRTaXplXCI6MTEsXCJGb250TmFtZVwiOlwiQ2FsaWJyaVwiLFwiSXNCb2xkXCI6ZmFsc2UsXCJJc0l0YWxpY1wiOmZhbHNlLFwiSXNVbmRlcmxpbmVkXCI6ZmFsc2V9LFwiRm9yZWdyb3VuZFwiOntcIiRpZFwiOlwiNTIxXCIsXCJDb2xvclwiOntcIiRpZFwiOlwiNTIyXCIsXCJBXCI6MjU1LFwiUlwiOjAsXCJHXCI6MCxcIkJcIjowfX0sXCJIb3Jpem9udGFsQWxpZ25tZW50XCI6MSxcIklzVmlzaWJsZVwiOnRydWV9LFwiRGF0ZVN0eWxlXCI6e1wiJGlkXCI6XCI1MjNcIixcIkZvbnRTZXR0aW5nc1wiOntcIiRpZFwiOlwiNTI0XCIsXCJGb250U2l6ZVwiOjEwLFwiRm9udE5hbWVcIjpcIkNhbGlicmlcIixcIklzQm9sZFwiOmZhbHNlLFwiSXNJdGFsaWNcIjpmYWxzZSxcIklzVW5kZXJsaW5lZFwiOmZhbHNlfSxcIkZvcmVncm91bmRcIjp7XCIkaWRcIjpcIjUyNVwiLFwiQ29sb3JcIjp7XCIkaWRcIjpcIjUyNlwiLFwiQVwiOjI1NSxcIlJcIjoxNCxcIkdcIjo0MCxcIkJcIjo2NX19LFwiSG9yaXpvbnRhbEFsaWdubWVudFwiOjEsXCJJc1Zpc2libGVcIjp0cnVlfSxcIkRhdGVGb3JtYXRcIjp7XCIkaWRcIjpcIjUy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MjhcIixcIkZvcm1hdFwiOjAsXCJJc1Zpc2libGVcIjpmYWxzZSxcIkxhc3RLbm93blZpc2liaWxpdHlTdGF0ZVwiOmZhbHNlfX19LHtcIiRpZFwiOlwiNTI5XCIsXCJTdHlsZUlkXCI6XCIwNzAyZGVhOC1jMTE0LTRkNzEtYmU0MC1jZDMwNjJjNDY5NzBcIixcIk5hbWVcIjpcIlN3aW1sYW5lIFN0eWxlIDRcIixcIkhlYWRlclN0eWxlXCI6e1wiJGlkXCI6XCI1MzBcIixcIlRleHRTdHlsZVwiOntcIiRpZFwiOlwiNTMxXCIsXCJGb250U2V0dGluZ3NcIjp7XCIkaWRcIjpcIjUzMlwiLFwiRm9udFNpemVcIjoxMSxcIkZvbnROYW1lXCI6XCJDYWxpYnJpXCIsXCJJc0JvbGRcIjpmYWxzZSxcIklzSXRhbGljXCI6ZmFsc2UsXCJJc1VuZGVybGluZWRcIjpmYWxzZX0sXCJGb3JlZ3JvdW5kXCI6e1wiJGlkXCI6XCI1MzNcIixcIkNvbG9yXCI6e1wiJGlkXCI6XCI1MzRcIixcIkFcIjoyNTUsXCJSXCI6MjU1LFwiR1wiOjI1NSxcIkJcIjoyNTV9fSxcIkhvcml6b250YWxBbGlnbm1lbnRcIjowLFwiSXNWaXNpYmxlXCI6dHJ1ZX0sXCJSZWN0YW5nbGVTdHlsZVwiOntcIiRpZFwiOlwiNTM1XCIsXCJNYXJnaW5cIjp7XCIkaWRcIjpcIjUzNlwiLFwiVG9wXCI6MC4wLFwiTGVmdFwiOjAuMCxcIlJpZ2h0XCI6MC4wLFwiQm90dG9tXCI6MC4wfSxcIlBhZGRpbmdcIjp7XCIkaWRcIjpcIjUzN1wiLFwiVG9wXCI6MC4wLFwiTGVmdFwiOjAuMCxcIlJpZ2h0XCI6MC4wLFwiQm90dG9tXCI6MC4wfSxcIkJhY2tncm91bmRcIjp7XCIkaWRcIjpcIjUzOFwiLFwiQ29sb3JcIjp7XCIkaWRcIjpcIjUzOVwiLFwiQVwiOjI1NSxcIlJcIjoxNSxcIkdcIjoxNTgsXCJCXCI6MjEzfX0sXCJJc1Zpc2libGVcIjp0cnVlLFwiV2lkdGhcIjowLjAsXCJIZWlnaHRcIjowLjAsXCJCb3JkZXJTdHlsZVwiOntcIiRpZFwiOlwiNTQwXCIsXCJMaW5lU3R5bGVcIjp7XCIkaWRcIjpcIjU0MVwiLFwiTGluZUNvbG9yXCI6e1wiJGlkXCI6XCI1NDJcIixcIkNvbG9yXCI6e1wiJGlkXCI6XCI1NDNcIixcIkFcIjoyNTUsXCJSXCI6MjU1LFwiR1wiOjI1NSxcIkJcIjoyNTV9fSxcIkxpbmVXZWlnaHRcIjowLjAsXCJMaW5lVHlwZVwiOjB9LFwiSXNWaXNpYmxlXCI6ZmFsc2V9fX0sXCJCYWNrZ3JvdW5kU3R5bGVcIjp7XCIkaWRcIjpcIjU0NFwiLFwiTWFyZ2luXCI6e1wiJGlkXCI6XCI1NDVcIixcIlRvcFwiOjAuMCxcIkxlZnRcIjowLjAsXCJSaWdodFwiOjAuMCxcIkJvdHRvbVwiOjAuMH0sXCJQYWRkaW5nXCI6e1wiJGlkXCI6XCI1NDZcIixcIlRvcFwiOjAuMCxcIkxlZnRcIjowLjAsXCJSaWdodFwiOjAuMCxcIkJvdHRvbVwiOjAuMH0sXCJCYWNrZ3JvdW5kXCI6e1wiJGlkXCI6XCI1NDdcIixcIkNvbG9yXCI6e1wiJGlkXCI6XCI1NDhcIixcIkFcIjo1MSxcIlJcIjoyMDAsXCJHXCI6MjAwLFwiQlwiOjIwMH19LFwiSXNWaXNpYmxlXCI6dHJ1ZSxcIldpZHRoXCI6MC4wLFwiSGVpZ2h0XCI6MC4wLFwiQm9yZGVyU3R5bGVcIjp7XCIkaWRcIjpcIjU0OVwiLFwiTGluZVN0eWxlXCI6e1wiJGlkXCI6XCI1NTBcIixcIkxpbmVDb2xvclwiOntcIiRpZFwiOlwiNTUxXCIsXCJDb2xvclwiOntcIiRpZFwiOlwiNTUyXCIsXCJBXCI6MjU1LFwiUlwiOjIzNCxcIkdcIjoyMixcIkJcIjozMH19LFwiTGluZVdlaWdodFwiOjIuMCxcIkxpbmVUeXBlXCI6MH0sXCJJc1Zpc2libGVcIjpmYWxzZX19LFwiSXNBYm92ZVRpbWViYW5kXCI6ZmFsc2UsXCJTcGFjaW5nXCI6MyxcIkRlZmF1bHRTd2ltbGFuZUFjdGl2aXR5U3R5bGVcIjp7XCIkaWRcIjpcIjU1M1wiLFwiSGVhZGVyU3R5bGVcIjp7XCIkaWRcIjpcIjU1NFwiLFwiVGV4dFN0eWxlXCI6e1wiJGlkXCI6XCI1NTVcIixcIkZvbnRTZXR0aW5nc1wiOntcIiRpZFwiOlwiNTU2XCIsXCJGb250U2l6ZVwiOjExLFwiRm9udE5hbWVcIjpcIkNhbGlicmlcIixcIklzQm9sZFwiOmZhbHNlLFwiSXNJdGFsaWNcIjpmYWxzZSxcIklzVW5kZXJsaW5lZFwiOmZhbHNlfSxcIkZvcmVncm91bmRcIjp7XCIkaWRcIjpcIjU1N1wiLFwiQ29sb3JcIjp7XCIkaWRcIjpcIjU1OFwiLFwiQVwiOjI1NSxcIlJcIjowLFwiR1wiOjAsXCJCXCI6MH19LFwiSG9yaXpvbnRhbEFsaWdubWVudFwiOjAsXCJJc1Zpc2libGVcIjp0cnVlfSxcIlJlY3RhbmdsZVN0eWxlXCI6e1wiJGlkXCI6XCI1NTlcIixcIk1hcmdpblwiOntcIiRpZFwiOlwiNTYwXCIsXCJUb3BcIjowLjAsXCJMZWZ0XCI6MC4wLFwiUmlnaHRcIjowLjAsXCJCb3R0b21cIjowLjB9LFwiUGFkZGluZ1wiOntcIiRpZFwiOlwiNTYxXCIsXCJUb3BcIjowLjAsXCJMZWZ0XCI6MC4wLFwiUmlnaHRcIjowLjAsXCJCb3R0b21cIjowLjB9LFwiQmFja2dyb3VuZFwiOntcIiRpZFwiOlwiNTYyXCIsXCJDb2xvclwiOntcIiRpZFwiOlwiNTYzXCIsXCJBXCI6MTI3LFwiUlwiOjE1LFwiR1wiOjE1OCxcIkJcIjoyMTN9fSxcIklzVmlzaWJsZVwiOnRydWUsXCJXaWR0aFwiOjAuMCxcIkhlaWdodFwiOjAuMCxcIkJvcmRlclN0eWxlXCI6e1wiJGlkXCI6XCI1NjRcIixcIkxpbmVTdHlsZVwiOntcIiRpZFwiOlwiNTY1XCIsXCJMaW5lQ29sb3JcIjp7XCIkaWRcIjpcIjU2NlwiLFwiQ29sb3JcIjp7XCIkaWRcIjpcIjU2N1wiLFwiQVwiOjI1NSxcIlJcIjoyNTUsXCJHXCI6MCxcIkJcIjowfX0sXCJMaW5lV2VpZ2h0XCI6MC4wLFwiTGluZVR5cGVcIjowfSxcIklzVmlzaWJsZVwiOmZhbHNlfX19LFwiQmFja2dyb3VuZFN0eWxlXCI6e1wiJGlkXCI6XCI1NjhcIixcIk1hcmdpblwiOntcIiRpZFwiOlwiNTY5XCIsXCJUb3BcIjowLjAsXCJMZWZ0XCI6MC4wLFwiUmlnaHRcIjowLjAsXCJCb3R0b21cIjowLjB9LFwiUGFkZGluZ1wiOntcIiRpZFwiOlwiNTcwXCIsXCJUb3BcIjowLjAsXCJMZWZ0XCI6MC4wLFwiUmlnaHRcIjowLjAsXCJCb3R0b21cIjowLjB9LFwiQmFja2dyb3VuZFwiOntcIiRpZFwiOlwiNTcxXCIsXCJDb2xvclwiOntcIiRpZFwiOlwiNTcyXCIsXCJBXCI6NTEsXCJSXCI6MjAwLFwiR1wiOjIwMCxcIkJcIjoyMDB9fSxcIklzVmlzaWJsZVwiOnRydWUsXCJXaWR0aFwiOjAuMCxcIkhlaWdodFwiOjAuMCxcIkJvcmRlclN0eWxlXCI6e1wiJGlkXCI6XCI1NzNcIixcIkxpbmVTdHlsZVwiOntcIiRpZFwiOlwiNTc0XCIsXCJMaW5lQ29sb3JcIjp7XCIkaWRcIjpcIjU3NVwiLFwiQ29sb3JcIjp7XCIkaWRcIjpcIjU3NlwiLFwiQVwiOjI1NSxcIlJcIjoyMzQsXCJHXCI6MjIsXCJCXCI6MzB9fSxcIkxpbmVXZWlnaHRcIjoyLjAsXCJMaW5lVHlwZVwiOjB9LFwiSXNWaXNpYmxlXCI6ZmFsc2V9fX0sXCJEZWZhdWx0U3dpbWxhbmVNaWxlc3RvbmVTdHlsZVwiOntcIiRpZFwiOlwiNTc3XCIsXCJUaXRsZVBvc2l0aW9uXCI6MCxcIkRhdGVQb3NpdGlvblwiOjIsXCJTaGFwZVR5cGVcIjoxLFwiU2hhcGVTaXplXCI6MCxcIlNwYWNpbmdcIjo1LFwiU2hhcGVTdHlsZVwiOntcIiRpZFwiOlwiNTc4XCIsXCJNYXJnaW5cIjp7XCIkaWRcIjpcIjU3OVwiLFwiVG9wXCI6MC4wLFwiTGVmdFwiOjAuMCxcIlJpZ2h0XCI6MC4wLFwiQm90dG9tXCI6MC4wfSxcIlBhZGRpbmdcIjp7XCIkaWRcIjpcIjU4MFwiLFwiVG9wXCI6MC4wLFwiTGVmdFwiOjAuMCxcIlJpZ2h0XCI6MC4wLFwiQm90dG9tXCI6MC4wfSxcIkJhY2tncm91bmRcIjp7XCIkaWRcIjpcIjU4MVwiLFwiQ29sb3JcIjp7XCIkaWRcIjpcIjU4MlwiLFwiQVwiOjI1NSxcIlJcIjoxNSxcIkdcIjoxNTgsXCJCXCI6MjEzfX0sXCJJc1Zpc2libGVcIjp0cnVlLFwiV2lkdGhcIjoxMi4wLFwiSGVpZ2h0XCI6MTQuMCxcIkJvcmRlclN0eWxlXCI6e1wiJGlkXCI6XCI1ODNcIixcIkxpbmVTdHlsZVwiOntcIiRpZFwiOlwiNTg0XCIsXCJMaW5lQ29sb3JcIjp7XCIkaWRcIjpcIjU4NVwiLFwiQ29sb3JcIjp7XCIkaWRcIjpcIjU4NlwiLFwiQVwiOjI1NSxcIlJcIjoyMzQsXCJHXCI6MjIsXCJCXCI6MzB9fSxcIkxpbmVXZWlnaHRcIjoyLjAsXCJMaW5lVHlwZVwiOjB9LFwiSXNWaXNpYmxlXCI6ZmFsc2V9fSxcIlRpdGxlU3R5bGVcIjp7XCIkaWRcIjpcIjU4N1wiLFwiRm9udFNldHRpbmdzXCI6e1wiJGlkXCI6XCI1ODhcIixcIkZvbnRTaXplXCI6MTEsXCJGb250TmFtZVwiOlwiQ2FsaWJyaVwiLFwiSXNCb2xkXCI6ZmFsc2UsXCJJc0l0YWxpY1wiOmZhbHNlLFwiSXNVbmRlcmxpbmVkXCI6ZmFsc2V9LFwiRm9yZWdyb3VuZFwiOntcIiRpZFwiOlwiNTg5XCIsXCJDb2xvclwiOntcIiRpZFwiOlwiNTkwXCIsXCJBXCI6MjU1LFwiUlwiOjAsXCJHXCI6MCxcIkJcIjowfX0sXCJIb3Jpem9udGFsQWxpZ25tZW50XCI6MixcIklzVmlzaWJsZVwiOnRydWV9LFwiRGF0ZVN0eWxlXCI6e1wiJGlkXCI6XCI1OTFcIixcIkZvbnRTZXR0aW5nc1wiOntcIiRpZFwiOlwiNTkyXCIsXCJGb250U2l6ZVwiOjEwLFwiRm9udE5hbWVcIjpcIkNhbGlicmlcIixcIklzQm9sZFwiOmZhbHNlLFwiSXNJdGFsaWNcIjpmYWxzZSxcIklzVW5kZXJsaW5lZFwiOmZhbHNlfSxcIkZvcmVncm91bmRcIjp7XCIkaWRcIjpcIjU5M1wiLFwiQ29sb3JcIjp7XCIkaWRcIjpcIjU5NFwiLFwiQVwiOjI1NSxcIlJcIjoxNCxcIkdcIjo0MCxcIkJcIjo2NX19LFwiSG9yaXpvbnRhbEFsaWdubWVudFwiOjAsXCJJc1Zpc2libGVcIjp0cnVlfSxcIkRhdGVGb3JtYXRcIjp7XCIkaWRcIjpcIjU5NV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1OTZcIixcIkZvcm1hdFwiOjAsXCJJc1Zpc2libGVcIjpmYWxzZSxcIkxhc3RLbm93blZpc2liaWxpdHlTdGF0ZVwiOmZhbHNlfX0sXCJEZWZhdWx0U3dpbWxhbmVUYXNrU3R5bGVcIjp7XCIkaWRcIjpcIjU5N1wiLFwiU2hhcGVcIjoxLFwiU2hhcGVUaGlja25lc3NcIjowLFwiRHVyYXRpb25Gb3JtYXRcIjowLFwiUGVyY2VudGFnZUNvbXBsZXRlVGV4dFN0eWxlXCI6e1wiJGlkXCI6XCI1OThcIixcIkZvbnRTZXR0aW5nc1wiOntcIiRpZFwiOlwiNTk5XCIsXCJGb250U2l6ZVwiOjEwLFwiRm9udE5hbWVcIjpcIkNhbGlicmlcIixcIklzQm9sZFwiOmZhbHNlLFwiSXNJdGFsaWNcIjpmYWxzZSxcIklzVW5kZXJsaW5lZFwiOmZhbHNlfSxcIkZvcmVncm91bmRcIjp7XCIkaWRcIjpcIjYwMFwiLFwiQ29sb3JcIjp7XCIkaWRcIjpcIjYwMVwiLFwiQVwiOjI1NSxcIlJcIjoyMzIsXCJHXCI6MjMyLFwiQlwiOjIzMn19LFwiSG9yaXpvbnRhbEFsaWdubWVudFwiOjEsXCJJc1Zpc2libGVcIjp0cnVlfSxcIlBlcmNlbnRhZ2VDb21wbGV0ZUhpZ2hsaWdodFN0eWxlXCI6e1wiJGlkXCI6XCI2MDJcIixcIkJhY2tncm91bmRcIjp7XCIkaWRcIjpcIjYwM1wiLFwiQ29sb3JcIjp7XCIkaWRcIjpcIjYwNFwiLFwiQVwiOjg5LFwiUlwiOjAsXCJHXCI6MCxcIkJcIjowfX19LFwiRHVyYXRpb25TdHlsZVwiOntcIiRpZFwiOlwiNjA1XCIsXCJGb250U2V0dGluZ3NcIjp7XCIkaWRcIjpcIjYwNlwiLFwiRm9udFNpemVcIjoxMCxcIkZvbnROYW1lXCI6XCJDYWxpYnJpXCIsXCJJc0JvbGRcIjpmYWxzZSxcIklzSXRhbGljXCI6ZmFsc2UsXCJJc1VuZGVybGluZWRcIjpmYWxzZX0sXCJGb3JlZ3JvdW5kXCI6e1wiJGlkXCI6XCI2MDdcIixcIkNvbG9yXCI6e1wiJGlkXCI6XCI2MDhcIixcIkFcIjoyNTUsXCJSXCI6MjM3LFwiR1wiOjEyNSxcIkJcIjo0OX19LFwiSG9yaXpvbnRhbEFsaWdubWVudFwiOjAsXCJJc1Zpc2libGVcIjpmYWxzZX0sXCJNYXJnaW5cIjp7XCIkaWRcIjpcIjYwOVwiLFwiVG9wXCI6MC4wLFwiTGVmdFwiOjAuMCxcIlJpZ2h0XCI6MC4wLFwiQm90dG9tXCI6MC4wfSxcIlN0YXJ0RGF0ZVBvc2l0aW9uXCI6MyxcIkVuZERhdGVQb3NpdGlvblwiOjMsXCJUaXRsZVBvc2l0aW9uXCI6NCxcIkR1cmF0aW9uUG9zaXRpb25cIjowLFwiUGVyY2VudGFnZUNvbXBsZXRlZFBvc2l0aW9uXCI6MixcIlNwYWNpbmdcIjozLFwiQmFzZWxpbmVTdHlsZVwiOntcIiRpZFwiOlwiNjEwXCIsXCJCYXNlbGluZVNoYXBlU3R5bGVcIjp7XCIkaWRcIjpcIjYxMVwiLFwiTWFyZ2luXCI6e1wiJGlkXCI6XCI2MTJcIixcIlRvcFwiOjAuMCxcIkxlZnRcIjowLjAsXCJSaWdodFwiOjAuMCxcIkJvdHRvbVwiOjAuMH0sXCJQYWRkaW5nXCI6e1wiJGlkXCI6XCI2MTNcIixcIlRvcFwiOjAuMCxcIkxlZnRcIjowLjAsXCJSaWdodFwiOjAuMCxcIkJvdHRvbVwiOjAuMH0sXCJCYWNrZ3JvdW5kXCI6e1wiJGlkXCI6XCI2MTRcIixcIkNvbG9yXCI6e1wiJGlkXCI6XCI2MTVcIixcIkFcIjoxNTMsXCJSXCI6MCxcIkdcIjowLFwiQlwiOjB9fSxcIklzVmlzaWJsZVwiOmZhbHNlLFwiV2lkdGhcIjowLjAsXCJIZWlnaHRcIjowLjAsXCJCb3JkZXJTdHlsZVwiOntcIiRpZFwiOlwiNjE2XCIsXCJMaW5lU3R5bGVcIjp7XCIkaWRcIjpcIjYxN1wiLFwiTGluZUNvbG9yXCI6e1wiJGlkXCI6XCI2MThcIixcIkNvbG9yXCI6e1wiJGlkXCI6XCI2MTlcIixcIkFcIjoyNTUsXCJSXCI6MjU1LFwiR1wiOjAsXCJCXCI6MH19LFwiTGluZVdlaWdodFwiOjIuMCxcIkxpbmVUeXBlXCI6MH0sXCJJc1Zpc2libGVcIjpmYWxzZX19fSxcIlNoYXBlU3R5bGVcIjp7XCIkaWRcIjpcIjYyMFwiLFwiTWFyZ2luXCI6e1wiJGlkXCI6XCI2MjFcIixcIlRvcFwiOjAuMCxcIkxlZnRcIjo0LjAsXCJSaWdodFwiOjQuMCxcIkJvdHRvbVwiOjAuMH0sXCJQYWRkaW5nXCI6e1wiJGlkXCI6XCI2MjJcIixcIlRvcFwiOjAuMCxcIkxlZnRcIjowLjAsXCJSaWdodFwiOjAuMCxcIkJvdHRvbVwiOjAuMH0sXCJCYWNrZ3JvdW5kXCI6e1wiJGlkXCI6XCI2MjNcIixcIkNvbG9yXCI6e1wiJGlkXCI6XCI2MjRcIixcIkFcIjoyNTUsXCJSXCI6MTUsXCJHXCI6MTU4LFwiQlwiOjIxM319LFwiSXNWaXNpYmxlXCI6dHJ1ZSxcIldpZHRoXCI6MC4wLFwiSGVpZ2h0XCI6MTAuMCxcIkJvcmRlclN0eWxlXCI6e1wiJGlkXCI6XCI2MjVcIixcIkxpbmVTdHlsZVwiOntcIiRpZFwiOlwiNjI2XCIsXCJMaW5lQ29sb3JcIjp7XCIkaWRcIjpcIjYyN1wiLFwiQ29sb3JcIjp7XCIkaWRcIjpcIjYyOFwiLFwiQVwiOjI1NSxcIlJcIjoyMzQsXCJHXCI6MjIsXCJCXCI6MzB9fSxcIkxpbmVXZWlnaHRcIjoyLjAsXCJMaW5lVHlwZVwiOjB9LFwiSXNWaXNpYmxlXCI6ZmFsc2V9fSxcIlRpdGxlU3R5bGVcIjp7XCIkaWRcIjpcIjYyOVwiLFwiRm9udFNldHRpbmdzXCI6e1wiJGlkXCI6XCI2MzBcIixcIkZvbnRTaXplXCI6MTEsXCJGb250TmFtZVwiOlwiQ2FsaWJyaVwiLFwiSXNCb2xkXCI6ZmFsc2UsXCJJc0l0YWxpY1wiOmZhbHNlLFwiSXNVbmRlcmxpbmVkXCI6ZmFsc2V9LFwiRm9yZWdyb3VuZFwiOntcIiRpZFwiOlwiNjMxXCIsXCJDb2xvclwiOntcIiRpZFwiOlwiNjMyXCIsXCJBXCI6MjU1LFwiUlwiOjAsXCJHXCI6MCxcIkJcIjowfX0sXCJIb3Jpem9udGFsQWxpZ25tZW50XCI6MCxcIklzVmlzaWJsZVwiOnRydWV9LFwiRGF0ZVN0eWxlXCI6e1wiJGlkXCI6XCI2MzNcIixcIkZvbnRTZXR0aW5nc1wiOntcIiRpZFwiOlwiNjM0XCIsXCJGb250U2l6ZVwiOjEwLFwiRm9udE5hbWVcIjpcIkNhbGlicmlcIixcIklzQm9sZFwiOmZhbHNlLFwiSXNJdGFsaWNcIjpmYWxzZSxcIklzVW5kZXJsaW5lZFwiOmZhbHNlfSxcIkZvcmVncm91bmRcIjp7XCIkaWRcIjpcIjYzNVwiLFwiQ29sb3JcIjp7XCIkaWRcIjpcIjYzNlwiLFwiQVwiOjI1NSxcIlJcIjoxNCxcIkdcIjo0MCxcIkJcIjo2NX19LFwiSG9yaXpvbnRhbEFsaWdubWVudFwiOjIsXCJJc1Zpc2libGVcIjp0cnVlfSxcIkRhdGVGb3JtYXRcIjp7XCIkaWRcIjpcIjYzN1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2MzhcIixcIkZvcm1hdFwiOjAsXCJJc1Zpc2libGVcIjpmYWxzZSxcIkxhc3RLbm93blZpc2liaWxpdHlTdGF0ZVwiOmZhbHNlfX0sXCJEZWZhdWx0U3dpbWxhbmVNb3RTdHlsZVwiOntcIiRpZFwiOlwiNjM5XCIsXCJTaGFwZVwiOjEsXCJTaGFwZVNpemVcIjowLFwiRGV0YWlsc1NwYWNpbmdcIjowLjAsXCJQYWRkaW5nXCI6e1wiJGlkXCI6XCI2NDBcIixcIlRvcFwiOjUuMCxcIkxlZnRcIjozLjAsXCJSaWdodFwiOjAuMCxcIkJvdHRvbVwiOjIuMH0sXCJQb3NpdGlvbk9uVGFza1wiOjEsXCJTaGFwZVN0eWxlXCI6e1wiJGlkXCI6XCI2NDFcIixcIk1hcmdpblwiOntcIiRpZFwiOlwiNjQyXCIsXCJUb3BcIjowLjAsXCJMZWZ0XCI6MC4wLFwiUmlnaHRcIjowLjAsXCJCb3R0b21cIjowLjB9LFwiUGFkZGluZ1wiOntcIiRpZFwiOlwiNjQzXCIsXCJUb3BcIjowLjAsXCJMZWZ0XCI6MC4wLFwiUmlnaHRcIjowLjAsXCJCb3R0b21cIjowLjB9LFwiQmFja2dyb3VuZFwiOntcIiRpZFwiOlwiNjQ0XCIsXCJDb2xvclwiOntcIiRpZFwiOlwiNjQ1XCIsXCJBXCI6MjU1LFwiUlwiOjExLFwiR1wiOjExOCxcIkJcIjoxNTl9fSxcIklzVmlzaWJsZVwiOnRydWUsXCJXaWR0aFwiOjEyLjAsXCJIZWlnaHRcIjoxNC4wLFwiQm9yZGVyU3R5bGVcIjp7XCIkaWRcIjpcIjY0NlwiLFwiTGluZVN0eWxlXCI6e1wiJGlkXCI6XCI2NDdcIixcIkxpbmVDb2xvclwiOntcIiRpZFwiOlwiNjQ4XCIsXCJDb2xvclwiOntcIiRpZFwiOlwiNjQ5XCIsXCJBXCI6MjU1LFwiUlwiOjI1NSxcIkdcIjowLFwiQlwiOjB9fSxcIkxpbmVXZWlnaHRcIjowLjAsXCJMaW5lVHlwZVwiOjB9LFwiSXNWaXNpYmxlXCI6ZmFsc2V9fSxcIlRpdGxlU3R5bGVcIjp7XCIkaWRcIjpcIjY1MFwiLFwiRm9udFNldHRpbmdzXCI6e1wiJGlkXCI6XCI2NTFcIixcIkZvbnRTaXplXCI6MTEsXCJGb250TmFtZVwiOlwiQ2FsaWJyaVwiLFwiSXNCb2xkXCI6ZmFsc2UsXCJJc0l0YWxpY1wiOmZhbHNlLFwiSXNVbmRlcmxpbmVkXCI6ZmFsc2V9LFwiRm9yZWdyb3VuZFwiOntcIiRpZFwiOlwiNjUyXCIsXCJDb2xvclwiOntcIiRpZFwiOlwiNjUzXCIsXCJBXCI6MjU1LFwiUlwiOjAsXCJHXCI6MCxcIkJcIjowfX0sXCJIb3Jpem9udGFsQWxpZ25tZW50XCI6MSxcIklzVmlzaWJsZVwiOnRydWV9LFwiRGF0ZVN0eWxlXCI6e1wiJGlkXCI6XCI2NTRcIixcIkZvbnRTZXR0aW5nc1wiOntcIiRpZFwiOlwiNjU1XCIsXCJGb250U2l6ZVwiOjEwLFwiRm9udE5hbWVcIjpcIkNhbGlicmlcIixcIklzQm9sZFwiOmZhbHNlLFwiSXNJdGFsaWNcIjpmYWxzZSxcIklzVW5kZXJsaW5lZFwiOmZhbHNlfSxcIkZvcmVncm91bmRcIjp7XCIkaWRcIjpcIjY1NlwiLFwiQ29sb3JcIjp7XCIkaWRcIjpcIjY1N1wiLFwiQVwiOjI1NSxcIlJcIjoxNCxcIkdcIjo0MCxcIkJcIjo2NX19LFwiSG9yaXpvbnRhbEFsaWdubWVudFwiOjEsXCJJc1Zpc2libGVcIjp0cnVlfSxcIkRhdGVGb3JtYXRcIjp7XCIkaWRcIjpcIjY1OFwiLFwiRm9ybWF0U3RyaW5nXCI6XCJNTU0gZFwiLFwiU2VwYXJhdG9yXCI6XCIvXCIsXCJVc2VJbnRlcm5hdGlvbmFsRGF0ZUZvcm1hdFwiOmZhbHNlLFwiRGF0ZUlzVmlzaWJsZVwiOnRydWUsXCJUaW1lSXNWaXNpYmxlXCI6ZmFsc2UsXCJIb3VyRGlnaXRzXCI6MSxcIkFtUG1EZXNpZ25hdG9yXCI6MixcIlRyaW0wME1pbnV0ZXNcIjpmYWxzZX0sXCJXZWVrTnVtYmVyaW5nXCI6e1wiJGlkXCI6XCI2NTlcIixcIkZvcm1hdFwiOjAsXCJJc1Zpc2libGVcIjpmYWxzZSxcIkxhc3RLbm93blZpc2liaWxpdHlTdGF0ZVwiOmZhbHNlfX19XSxcIkdyaWRsaW5lUGFuZWxTdHlsZVwiOntcIiRpZFwiOlwiNjYwXCIsXCJHcmlkbGluZVN0eWxlXCI6e1wiJGlkXCI6XCI2NjFcIixcIkxpbmVDb2xvclwiOntcIiRpZFwiOlwiNjYyXCIsXCJDb2xvclwiOntcIiRpZFwiOlwiNjYzXCIsXCJBXCI6MzgsXCJSXCI6OTEsXCJHXCI6MTU1LFwiQlwiOjIxM319LFwiTGluZVdlaWdodFwiOjEuMCxcIkxpbmVUeXBlXCI6MH0sXCJJc1Zpc2libGVcIjp0cnVlfSxcIkFjdGl2aXR5TGluZVBhbmVsU3R5bGVcIjp7XCIkaWRcIjpcIjY2NFwiLFwiQWN0aXZpdHlMaW5lU3R5bGVcIjp7XCIkaWRcIjpcIjY2NVwiLFwiTGluZUNvbG9yXCI6e1wiJGlkXCI6XCI2NjZcIixcIkNvbG9yXCI6e1wiJGlkXCI6XCI2NjdcIixcIkFcIjozOCxcIlJcIjo2OCxcIkdcIjoxMTQsXCJCXCI6MTk2fX0sXCJMaW5lV2VpZ2h0XCI6MS4wLFwiTGluZVR5cGVcIjowfSxcIklzVmlzaWJsZVwiOnRydWV9LFwiRGVmYXVsdERlcGVuZGVuY3lTdHlsZVwiOntcIiRpZFwiOlwiNjY4XCIsXCJMaW5lU3R5bGVcIjp7XCIkaWRcIjpcIjY2OVwiLFwiTGluZUNvbG9yXCI6e1wiJGlkXCI6XCI2NzBcIixcIkNvbG9yXCI6e1wiJGlkXCI6XCI2NzFcIixcIkFcIjoyNTUsXCJSXCI6MCxcIkdcIjowLFwiQlwiOjB9fSxcIkxpbmVXZWlnaHRcIjoxLjAsXCJMaW5lVHlwZVwiOjB9LFwiRW5kQXJyb3doZWFkTGluZVN0eWxlXCI6e1wiJGlkXCI6XCI2NzJcIixcIktpbmRcIjoxLFwiV2lkdGhcIjoxLFwiTGVuZ3RoXCI6MH0sXCJCcmluZ1RvRnJvbnRcIjpmYWxzZSxcIlJhZGl1c1wiOjMuMH0sXCJDcml0aWNhbFBhdGhTdHlsZVwiOntcIiRpZFwiOlwiNjczXCIsXCJDcml0aWNhbFBhdGhTdHlsZU9wdGlvbnNcIjozMCxcIkxpbmVTdHlsZVwiOntcIiRpZFwiOlwiNjc0XCIsXCJMaW5lQ29sb3JcIjp7XCIkaWRcIjpcIjY3NVwiLFwiQ29sb3JcIjp7XCIkaWRcIjpcIjY3NlwiLFwiQVwiOjI1NSxcIlJcIjoyMjIsXCJHXCI6NTAsXCJCXCI6NTB9fSxcIkxpbmVXZWlnaHRcIjoxLjAsXCJMaW5lVHlwZVwiOjB9LFwiVGl0bGVGb3JlZ3JvdW5kXCI6e1wiJGlkXCI6XCI2NzdcIixcIkNvbG9yXCI6e1wiJGlkXCI6XCI2NzhcIixcIkFcIjoyNTUsXCJSXCI6MTc2LFwiR1wiOjE5LFwiQlwiOjI1fX0sXCJTaGFwZXNCYWNrZ3JvdW5kXCI6e1wiJGlkXCI6XCI2NzlcIixcIkNvbG9yXCI6e1wiJGlkXCI6XCI2ODBcIixcIkFcIjoyNTUsXCJSXCI6MjUzLFwiR1wiOjIwMyxcIkJcIjoyMDh9fSxcIlNoYXBlc0JvcmRlclN0eWxlXCI6e1wiJGlkXCI6XCI2ODFcIixcIkxpbmVDb2xvclwiOntcIiRpZFwiOlwiNjgyXCIsXCJDb2xvclwiOntcIiRpZFwiOlwiNjgzXCIsXCJBXCI6MjU1LFwiUlwiOjIzNCxcIkdcIjoyMixcIkJcIjozMH19LFwiTGluZVdlaWdodFwiOjIuMCxcIkxpbmVUeXBlXCI6MH19LFwiUGFuZWxzU3BhY2luZ0RlZmluaXRpb25cIjp7XCIkaWRcIjpcIjY4NFwiLFwiU3BhY2luZ0Fib3ZlVGltZWJhbmRcIjozLFwiU3BhY2luZ0JlbG93VGltZWJhbmRcIjozLFwiU3BhY2luZ0Fib3ZlQmV0d2VlblN3aW1sYW5lc0FuZFRhc2tzXCI6NSxcIlNwYWNpbmdCZWxvd0JldHdlZW5Td2ltbGFuZXNBbmRUYXNrc1wiOjV9LFwiQ29uZGl0aW9uYWxGb3JtYXR0aW5nXCI6e1wiJGlkXCI6XCI2ODVcIixcIlB2QUZvcm1hdHRpbmdcIjp7XCIkaWRcIjpcIjY4NlwiLFwiRGVsYXlUYXNrU3R5bGVcIjp7XCIkaWRcIjpcIjY4N1wiLFwiU3R5bGVPcHRpb25zXCI6OCxcIlRpdGxlRm9yZWdyb3VuZFwiOntcIiRpZFwiOlwiNjg4XCIsXCJDb2xvclwiOntcIiRpZFwiOlwiNjg5XCIsXCJBXCI6MjU1LFwiUlwiOjE3NSxcIkdcIjowLFwiQlwiOjB9fSxcIkFjdHVhbFNoYXBlc0JhY2tncm91bmRcIjp7XCIkaWRcIjpcIjY5MFwiLFwiQ29sb3JcIjp7XCIkaWRcIjpcIjY5MVwiLFwiQVwiOjYyLFwiUlwiOjI1NSxcIkdcIjowLFwiQlwiOjB9fSxcIkFjdHVhbFNoYXBlc0JvcmRlclN0eWxlXCI6e1wiJGlkXCI6XCI2OTJcIixcIkxpbmVDb2xvclwiOntcIiRpZFwiOlwiNjkzXCIsXCJDb2xvclwiOntcIiRpZFwiOlwiNjk0XCIsXCJBXCI6MTYzLFwiUlwiOjI1NSxcIkdcIjowLFwiQlwiOjB9fSxcIkxpbmVXZWlnaHRcIjozLjAsXCJMaW5lVHlwZVwiOjB9LFwiQmFzZWxpbmVTaGFwZXNCYWNrZ3JvdW5kXCI6e1wiJGlkXCI6XCI2OTVcIixcIkNvbG9yXCI6e1wiJGlkXCI6XCI2OTZcIixcIkFcIjoxODQsXCJSXCI6MjU1LFwiR1wiOjAsXCJCXCI6MH19fSxcIkRlbGF5TWlsZXN0b25lU3R5bGVcIjp7XCIkaWRcIjpcIjY5N1wiLFwiU3R5bGVPcHRpb25zXCI6MixcIlRpdGxlRm9yZWdyb3VuZFwiOntcIiRpZFwiOlwiNjk4XCIsXCJDb2xvclwiOntcIiRpZFwiOlwiNjk5XCIsXCJBXCI6MjU1LFwiUlwiOjE3NSxcIkdcIjowLFwiQlwiOjB9fSxcIkFjdHVhbFNoYXBlc0JhY2tncm91bmRcIjp7XCIkaWRcIjpcIjcwMFwiLFwiQ29sb3JcIjp7XCIkaWRcIjpcIjcwMVwiLFwiQVwiOjI1NSxcIlJcIjoyMjIsXCJHXCI6ODAsXCJCXCI6NTB9fSxcIkFjdHVhbFNoYXBlc0JvcmRlclN0eWxlXCI6e1wiJGlkXCI6XCI3MDJcIixcIkxpbmVDb2xvclwiOntcIiRpZFwiOlwiNzAzXCIsXCJDb2xvclwiOntcIiRpZFwiOlwiNzA0XCIsXCJBXCI6MTYzLFwiUlwiOjI1NSxcIkdcIjowLFwiQlwiOjB9fSxcIkxpbmVXZWlnaHRcIjozLjAsXCJMaW5lVHlwZVwiOjB9LFwiQmFzZWxpbmVTaGFwZXNCYWNrZ3JvdW5kXCI6e1wiJGlkXCI6XCI3MDVcIixcIkNvbG9yXCI6e1wiJGlkXCI6XCI3MDZcIixcIkFcIjoxODQsXCJSXCI6MjU1LFwiR1wiOjAsXCJCXCI6MH19fSxcIkFkdmFuY2VUYXNrU3R5bGVcIjp7XCIkaWRcIjpcIjcwN1wiLFwiU3R5bGVPcHRpb25zXCI6OCxcIlRpdGxlRm9yZWdyb3VuZFwiOntcIiRpZFwiOlwiNzA4XCIsXCJDb2xvclwiOntcIiRpZFwiOlwiNzA5XCIsXCJBXCI6MjU1LFwiUlwiOjAsXCJHXCI6MTEwLFwiQlwiOjB9fSxcIkFjdHVhbFNoYXBlc0JhY2tncm91bmRcIjp7XCIkaWRcIjpcIjcxMFwiLFwiQ29sb3JcIjp7XCIkaWRcIjpcIjcxMVwiLFwiQVwiOjYxLFwiUlwiOjAsXCJHXCI6MTI4LFwiQlwiOjB9fSxcIkFjdHVhbFNoYXBlc0JvcmRlclN0eWxlXCI6e1wiJGlkXCI6XCI3MTJcIixcIkxpbmVDb2xvclwiOntcIiRpZFwiOlwiNzEzXCIsXCJDb2xvclwiOntcIiRpZFwiOlwiNzE0XCIsXCJBXCI6MTYzLFwiUlwiOjAsXCJHXCI6MTI4LFwiQlwiOjB9fSxcIkxpbmVXZWlnaHRcIjozLjAsXCJMaW5lVHlwZVwiOjB9LFwiQmFzZWxpbmVTaGFwZXNCYWNrZ3JvdW5kXCI6e1wiJGlkXCI6XCI3MTVcIixcIkNvbG9yXCI6e1wiJGlkXCI6XCI3MTZcIixcIkFcIjoxODQsXCJSXCI6MCxcIkdcIjoxMjgsXCJCXCI6MH19fSxcIkFkdmFuY2VNaWxlc3RvbmVTdHlsZVwiOntcIiRpZFwiOlwiNzE3XCIsXCJTdHlsZU9wdGlvbnNcIjoyLFwiVGl0bGVGb3JlZ3JvdW5kXCI6e1wiJGlkXCI6XCI3MThcIixcIkNvbG9yXCI6e1wiJGlkXCI6XCI3MTlcIixcIkFcIjoyNTUsXCJSXCI6MCxcIkdcIjoxMTAsXCJCXCI6MH19LFwiQWN0dWFsU2hhcGVzQmFja2dyb3VuZFwiOntcIiRpZFwiOlwiNzIwXCIsXCJDb2xvclwiOntcIiRpZFwiOlwiNzIxXCIsXCJBXCI6MjU1LFwiUlwiOjIwLFwiR1wiOjEwMCxcIkJcIjowfX0sXCJBY3R1YWxTaGFwZXNCb3JkZXJTdHlsZVwiOntcIiRpZFwiOlwiNzIyXCIsXCJMaW5lQ29sb3JcIjp7XCIkaWRcIjpcIjcyM1wiLFwiQ29sb3JcIjp7XCIkaWRcIjpcIjcyNFwiLFwiQVwiOjE2MyxcIlJcIjowLFwiR1wiOjEyOCxcIkJcIjowfX0sXCJMaW5lV2VpZ2h0XCI6My4wLFwiTGluZVR5cGVcIjowfSxcIkJhc2VsaW5lU2hhcGVzQmFja2dyb3VuZFwiOntcIiRpZFwiOlwiNzI1XCIsXCJDb2xvclwiOntcIiRpZFwiOlwiNzI2XCIsXCJBXCI6MTg0LFwiUlwiOjAsXCJHXCI6MTI4LFwiQlwiOjB9fX19fSxcIl9zZWxlY3RlZFRoZW1lUHJlc2V0Q29sb3JzXCI6e1wiJGlkXCI6XCI3MjdcIixcIlRleHRMaWdodFwiOntcIiRpZFwiOlwiNzI4XCIsXCJBXCI6MjU1LFwiUlwiOjI1NSxcIkdcIjoyNTUsXCJCXCI6MjU1fSxcIlRleHREYXJrXCI6e1wiJGlkXCI6XCI3MjlcIixcIkFcIjoyNTUsXCJSXCI6MCxcIkdcIjowLFwiQlwiOjB9LFwiQWNjZW50MVwiOntcIiRpZFwiOlwiNzMwXCIsXCJBXCI6MjU1LFwiUlwiOjIzMixcIkdcIjoyMzIsXCJCXCI6MjMyfSxcIkFjY2VudDJcIjp7XCIkaWRcIjpcIjczMVwiLFwiQVwiOjI1NSxcIlJcIjoxNCxcIkdcIjo0MCxcIkJcIjo2NX0sXCJBY2NlbnQzXCI6e1wiJGlkXCI6XCI3MzJcIixcIkFcIjoyNTUsXCJSXCI6MjEsXCJHXCI6OTYsXCJCXCI6MTMwfSxcIkFjY2VudDRcIjp7XCIkaWRcIjpcIjczM1wiLFwiQVwiOjI1NSxcIlJcIjoyMzMsXCJHXCI6MTEzLFwiQlwiOjUwfSxcIkFjY2VudDVcIjp7XCIkaWRcIjpcIjczNFwiLFwiQVwiOjI1NSxcIlJcIjoyNSxcIkdcIjoxMDcsXCJCXCI6MzZ9LFwiQWNjZW50NlwiOntcIiRpZFwiOlwiNzM1XCIsXCJBXCI6MjU1LFwiUlwiOjE1LFwiR1wiOjE1OCxcIkJcIjoyMTN9LFwiQWNjZW50N1wiOntcIiRpZFwiOlwiNzM2XCIsXCJBXCI6MjU1LFwiUlwiOjE2MCxcIkdcIjo0MyxcIkJcIjoxNDd9LFwiQWNjZW50OFwiOntcIiRpZFwiOlwiNzM3XCIsXCJBXCI6MjU1LFwiUlwiOjc4LFwiR1wiOjE2NyxcIkJcIjo0Nn19LFwiX2N1c3RvbVByZXNldENvbG9yc1wiOntcIiRpZFwiOlwiNzM4XCJ9fX0iLCJSZWNlbnRDb2xvcnNDb2xsZWN0aW9uIjoiW10ifSwiU2V0dGluZ3MiOnsiJGlkIjoiNDAwMiIsIkltcGFPcHRpb25zIjp7IiRpZCI6IjQwMDMiLCJMZWZ0VG9SaWdodCI6ZmFsc2UsIlBheWxvYWRPcHRpb25zIjoyfSwiVXNlQ29tcHJlc3Npb24iOmZhbHNlLCJDb21wcmVzaW9uUGVyY2VudGFnZSI6NTAuMCwiSW5hY3RpdmVJbnRlcnZhbFdpZHRoVGhyZXNob2xkIjozMC4wLCJJbmFjdGl2ZUludGVydmFsV2lkdGgiOjEuMCwiU3BsaXRUYXNrcyI6ZmFsc2UsIlVzZUNsdXN0ZXIiOmZhbHNlLCJFcHNpbG9uIjo1LjAsIk1pblBvaW50c1RvRm9ybUFDbHVzdGVyIjoyLCJHZW5lcmF0ZUludmlzaWJsZVNoYXBlcyI6ZmFsc2UsIlNtYXJ0VGltZWxpbmVUYXNrUGVyY2VudGFnZUZpdCI6ZmFsc2V9LCJJc05ldyI6ZmFsc2UsIkltcG9ydFR5cGUiOjAsIkZpbGVQYXRoIjpudWxsLCJUaW1lQ29uZmlndXJhdGlvbiI6eyIkaWQiOiI0MDA0IiwiVXNlVGltZSI6ZmFsc2UsIldvcmtEYXlTdGFydCI6IjAwOjAwOjAwIiwiV29ya0RheUVuZCI6IjIzOjU5OjAwIn0sIkxhc3RVc2VkVGVtcGxhdGVJZCI6IjAwMDAwMDAwLTAwMDAtMDAwMC0wMDAwLTAwMDAwMDAwMDAwMCIsIkxhc3RVc2VkVGhlbWVEZXRhaWxzIjp7IiRpZCI6IjQwMDUiLCJJZCI6IjA0ODcxNWIwLWQ1NzgtNGMyZi1hMzI2LTg4MThiZTI0NzI0OSIsIlRpdGxlIjoiQmFzZWxpbmUiLCJDYXRlZ29yeSI6MX0sIkZpcnN0V2Vla09mWWVhciI6MCwiUGxhY2VNaWxlc3RvbmVBdFRoZUJlZ2lubmluZ09mVGhlRGF5IjpmYWxzZSwiRGVwZW5kZW5jeVNjaGVkdWxpbmdTZXR0aW5ncyI6eyIkaWQiOiI0MDA2IiwiRGVwZW5kZW5jaWVzU2NoZWR1bGluZ01vZGVTZXR0aW5nIjoiRmxleGlibGUiLCJEZXBlbmRlbmNpZXNQcmV2aW91c1NjaGVkdWxpbmdNb2RlIjoiRmxleGlibGUiLCJPbkJyZWFraW5nRmxleGlibGVTY2hlZHVsaW5nTW9kZVNldHRpbmciOiJBc2tFdmVyeXRpbWUiLCJPbkJyZWFraW5nU3RyaWN0U2NoZWR1bGluZ01vZGVTZXR0aW5nIjoiQXNrRXZlcnl0aW1lIn0sIkRlcGVuZGVuY3lNb2R1bGVFbmFibGVkIjp0cnVlLCJQbGFubmVkTW9kdWxlRW5hYmxlZCI6ZmFsc2UsIk9sZEZpeGVkSW50ZXJ2YWxzUmVuZGVyaW5nU3RyYXRlZ3lVc2VkQmVmb3JlIjpmYWxzZSwiRGVwZW5kZW5jaWVzIjp7Il9kZXBlbmRlbmNpZXMiOlt7IiRpZCI6IjQwMDciLCJJZCI6ImUwNGY3ZDA2LTg3YzQtNDU4Ny1hZWVkLWNkZjkzYjkwNTBmOSIsIkZyb20iOnsiJHJlZiI6IjM3In0sIktpbmQiOjAsIkNueFN0YXJ0S2luZCI6MCwiQ254RW5kS2luZCI6MCwiTGFnIjpudWxsLCJUbyI6eyIkcmVmIjoiMTA0In0sIlN0eWxlIjp7IiRpZCI6IjQwMDgiLCJMaW5lU3R5bGUiOnsiJGlkIjoiNDAwOSIsIkxpbmVDb2xvciI6eyIkaWQiOiI0MDEwIiwiJHR5cGUiOiJOTFJFLkNvbW1vbi5Eb20uU29saWRDb2xvckJydXNoLCBOTFJFLkNvbW1vbiIsIkNvbG9yIjp7IiRpZCI6IjQwMTEiLCJBIjoyNTUsIlIiOjI1NSwiRyI6MjA0LCJCIjowfX0sIkxpbmVXZWlnaHQiOjEuMCwiTGluZVR5cGUiOjAsIlBhcmVudFN0eWxlIjpudWxsfSwiRW5kQXJyb3doZWFkTGluZVN0eWxlIjp7IiRpZCI6IjQwMTIiLCJLaW5kIjoxLCJXaWR0aCI6MSwiTGVuZ3RoIjowLCJQYXJlbnRTdHlsZSI6bnVsbH0sIkJyaW5nVG9Gcm9udCI6ZmFsc2UsIkVsYm93UmFkaXVzIjozLjAsIk1hcmdpbiI6eyIkaWQiOiI0MDEzIiwiVG9wIjowLjAsIkxlZnQiOjAuMCwiUmlnaHQiOjAuMCwiQm90dG9tIjowLjB9LCJQYWRkaW5nIjp7IiRpZCI6IjQwMTQiLCJUb3AiOjAuMCwiTGVmdCI6MC4wLCJSaWdodCI6MC4wLCJCb3R0b20iOjAuMH0sIkJhY2tncm91bmQiOm51bGwsIklzVmlzaWJsZSI6dHJ1ZSwiV2lkdGgiOjAuMCwiSGVpZ2h0IjowLjAsIkJvcmRlclN0eWxlIjpudWxsLCJQYXJlbnRTdHlsZSI6bnVsbH0sIklzQXV0b01vZGUiOnRydWV9LHsiJGlkIjoiNDAxNSIsIklkIjoiZTI4ZjU5ZDUtODcxOS00ZTZiLTkzNGUtMmQ1Y2Q0NDQwNmM1IiwiRnJvbSI6eyIkcmVmIjoiMTA0In0sIktpbmQiOjAsIkNueFN0YXJ0S2luZCI6MCwiQ254RW5kS2luZCI6MCwiTGFnIjpudWxsLCJUbyI6eyIkcmVmIjoiMzkxIn0sIlN0eWxlIjp7IiRpZCI6IjQwMTYiLCJMaW5lU3R5bGUiOnsiJGlkIjoiNDAxNyIsIkxpbmVDb2xvciI6eyIkaWQiOiI0MDE4IiwiJHR5cGUiOiJOTFJFLkNvbW1vbi5Eb20uU29saWRDb2xvckJydXNoLCBOTFJFLkNvbW1vbiIsIkNvbG9yIjp7IiRpZCI6IjQwMTkiLCJBIjoyNTUsIlIiOjI1NSwiRyI6MjA0LCJCIjowfX0sIkxpbmVXZWlnaHQiOjEuMCwiTGluZVR5cGUiOjAsIlBhcmVudFN0eWxlIjpudWxsfSwiRW5kQXJyb3doZWFkTGluZVN0eWxlIjp7IiRpZCI6IjQwMjAiLCJLaW5kIjoxLCJXaWR0aCI6MSwiTGVuZ3RoIjowLCJQYXJlbnRTdHlsZSI6bnVsbH0sIkJyaW5nVG9Gcm9udCI6ZmFsc2UsIkVsYm93UmFkaXVzIjozLjAsIk1hcmdpbiI6eyIkaWQiOiI0MDIxIiwiVG9wIjowLjAsIkxlZnQiOjAuMCwiUmlnaHQiOjAuMCwiQm90dG9tIjowLjB9LCJQYWRkaW5nIjp7IiRpZCI6IjQwMjIiLCJUb3AiOjAuMCwiTGVmdCI6MC4wLCJSaWdodCI6MC4wLCJCb3R0b20iOjAuMH0sIkJhY2tncm91bmQiOm51bGwsIklzVmlzaWJsZSI6dHJ1ZSwiV2lkdGgiOjAuMCwiSGVpZ2h0IjowLjAsIkJvcmRlclN0eWxlIjpudWxsLCJQYXJlbnRTdHlsZSI6bnVsbH0sIklzQXV0b01vZGUiOnRydWV9LHsiJGlkIjoiNDAyMyIsIklkIjoiNmE4MmM3NGItNTIzNS00MDEzLThhZDQtNjMyYWI0ODM5MzUwIiwiRnJvbSI6eyIkcmVmIjoiMzkxIn0sIktpbmQiOjAsIkNueFN0YXJ0S2luZCI6MCwiQ254RW5kS2luZCI6MCwiTGFnIjpudWxsLCJUbyI6eyIkcmVmIjoiNDkwIn0sIlN0eWxlIjp7IiRpZCI6IjQwMjQiLCJMaW5lU3R5bGUiOnsiJGlkIjoiNDAyNSIsIkxpbmVDb2xvciI6eyIkaWQiOiI0MDI2IiwiJHR5cGUiOiJOTFJFLkNvbW1vbi5Eb20uU29saWRDb2xvckJydXNoLCBOTFJFLkNvbW1vbiIsIkNvbG9yIjp7IiRpZCI6IjQwMjciLCJBIjoyNTUsIlIiOjI1NSwiRyI6MjA0LCJCIjowfX0sIkxpbmVXZWlnaHQiOjEuMCwiTGluZVR5cGUiOjAsIlBhcmVudFN0eWxlIjpudWxsfSwiRW5kQXJyb3doZWFkTGluZVN0eWxlIjp7IiRpZCI6IjQwMjgiLCJLaW5kIjoxLCJXaWR0aCI6MSwiTGVuZ3RoIjowLCJQYXJlbnRTdHlsZSI6bnVsbH0sIkJyaW5nVG9Gcm9udCI6ZmFsc2UsIkVsYm93UmFkaXVzIjozLjAsIk1hcmdpbiI6eyIkaWQiOiI0MDI5IiwiVG9wIjowLjAsIkxlZnQiOjAuMCwiUmlnaHQiOjAuMCwiQm90dG9tIjowLjB9LCJQYWRkaW5nIjp7IiRpZCI6IjQwMzAiLCJUb3AiOjAuMCwiTGVmdCI6MC4wLCJSaWdodCI6MC4wLCJCb3R0b20iOjAuMH0sIkJhY2tncm91bmQiOm51bGwsIklzVmlzaWJsZSI6dHJ1ZSwiV2lkdGgiOjAuMCwiSGVpZ2h0IjowLjAsIkJvcmRlclN0eWxlIjpudWxsLCJQYXJlbnRTdHlsZSI6bnVsbH0sIklzQXV0b01vZGUiOnRydWV9LHsiJGlkIjoiNDAzMSIsIklkIjoiMzk2NDQ0ZWQtYTJiNi00NDBjLTg4YTgtZGEwNGQyYWY5M2Y4IiwiRnJvbSI6eyIkcmVmIjoiMTE2NSJ9LCJLaW5kIjowLCJDbnhTdGFydEtpbmQiOjAsIkNueEVuZEtpbmQiOjAsIkxhZyI6bnVsbCwiVG8iOnsiJHJlZiI6IjEyNjQifSwiU3R5bGUiOnsiJGlkIjoiNDAzMiIsIkxpbmVTdHlsZSI6eyIkaWQiOiI0MDMzIiwiTGluZUNvbG9yIjp7IiRpZCI6IjQwMzQiLCIkdHlwZSI6Ik5MUkUuQ29tbW9uLkRvbS5Tb2xpZENvbG9yQnJ1c2gsIE5MUkUuQ29tbW9uIiwiQ29sb3IiOnsiJGlkIjoiNDAzNSIsIkEiOjI1NSwiUiI6MjU1LCJHIjoyMDQsIkIiOjB9fSwiTGluZVdlaWdodCI6MS4wLCJMaW5lVHlwZSI6MCwiUGFyZW50U3R5bGUiOm51bGx9LCJFbmRBcnJvd2hlYWRMaW5lU3R5bGUiOnsiJGlkIjoiNDAzNiIsIktpbmQiOjEsIldpZHRoIjoxLCJMZW5ndGgiOjAsIlBhcmVudFN0eWxlIjpudWxsfSwiQnJpbmdUb0Zyb250IjpmYWxzZSwiRWxib3dSYWRpdXMiOjMuMCwiTWFyZ2luIjp7IiRpZCI6IjQwMzciLCJUb3AiOjAuMCwiTGVmdCI6MC4wLCJSaWdodCI6MC4wLCJCb3R0b20iOjAuMH0sIlBhZGRpbmciOnsiJGlkIjoiNDAzOCIsIlRvcCI6MC4wLCJMZWZ0IjowLjAsIlJpZ2h0IjowLjAsIkJvdHRvbSI6MC4wfSwiQmFja2dyb3VuZCI6bnVsbCwiSXNWaXNpYmxlIjp0cnVlLCJXaWR0aCI6MC4wLCJIZWlnaHQiOjAuMCwiQm9yZGVyU3R5bGUiOm51bGwsIlBhcmVudFN0eWxlIjpudWxsfSwiSXNBdXRvTW9kZSI6dHJ1ZX0seyIkaWQiOiI0MDM5IiwiSWQiOiI4ZjY5YzM2OS1hNTk5LTQ5ODgtOWM2ZC1iYzFiYWMwMmU1Y2QiLCJGcm9tIjp7IiRyZWYiOiIxMzYzIn0sIktpbmQiOjAsIkNueFN0YXJ0S2luZCI6MCwiQ254RW5kS2luZCI6MCwiTGFnIjpudWxsLCJUbyI6eyIkcmVmIjoiMTY4NSJ9LCJTdHlsZSI6eyIkaWQiOiI0MDQwIiwiTGluZVN0eWxlIjp7IiRpZCI6IjQwNDEiLCJMaW5lQ29sb3IiOnsiJGlkIjoiNDA0MiIsIiR0eXBlIjoiTkxSRS5Db21tb24uRG9tLlNvbGlkQ29sb3JCcnVzaCwgTkxSRS5Db21tb24iLCJDb2xvciI6eyIkaWQiOiI0MDQzIiwiQSI6MjU1LCJSIjoyNTUsIkciOjIwNCwiQiI6MH19LCJMaW5lV2VpZ2h0IjoxLjAsIkxpbmVUeXBlIjowLCJQYXJlbnRTdHlsZSI6bnVsbH0sIkVuZEFycm93aGVhZExpbmVTdHlsZSI6eyIkaWQiOiI0MDQ0IiwiS2luZCI6MSwiV2lkdGgiOjEsIkxlbmd0aCI6MCwiUGFyZW50U3R5bGUiOm51bGx9LCJCcmluZ1RvRnJvbnQiOmZhbHNlLCJFbGJvd1JhZGl1cyI6My4wLCJNYXJnaW4iOnsiJGlkIjoiNDA0NSIsIlRvcCI6MC4wLCJMZWZ0IjowLjAsIlJpZ2h0IjowLjAsIkJvdHRvbSI6MC4wfSwiUGFkZGluZyI6eyIkaWQiOiI0MDQ2IiwiVG9wIjowLjAsIkxlZnQiOjAuMCwiUmlnaHQiOjAuMCwiQm90dG9tIjowLjB9LCJCYWNrZ3JvdW5kIjpudWxsLCJJc1Zpc2libGUiOnRydWUsIldpZHRoIjowLjAsIkhlaWdodCI6MC4wLCJCb3JkZXJTdHlsZSI6bnVsbCwiUGFyZW50U3R5bGUiOm51bGx9LCJJc0F1dG9Nb2RlIjp0cnVlfSx7IiRpZCI6IjQwNDciLCJJZCI6IjQ3Mzk1NmQ5LWM1MGYtNDBhYy1hMDkzLWZhZGU3ZTM3OWY3NyIsIkZyb20iOnsiJHJlZiI6IjIxMDYifSwiS2luZCI6MCwiQ254U3RhcnRLaW5kIjowLCJDbnhFbmRLaW5kIjowLCJMYWciOm51bGwsIlRvIjp7IiRyZWYiOiIyMjcxIn0sIlN0eWxlIjp7IiRpZCI6IjQwNDgiLCJMaW5lU3R5bGUiOnsiJGlkIjoiNDA0OSIsIkxpbmVDb2xvciI6eyIkaWQiOiI0MDUwIiwiJHR5cGUiOiJOTFJFLkNvbW1vbi5Eb20uU29saWRDb2xvckJydXNoLCBOTFJFLkNvbW1vbiIsIkNvbG9yIjp7IiRpZCI6IjQwNTEiLCJBIjoyNTUsIlIiOjI1NSwiRyI6MjA0LCJCIjowfX0sIkxpbmVXZWlnaHQiOjEuMCwiTGluZVR5cGUiOjAsIlBhcmVudFN0eWxlIjpudWxsfSwiRW5kQXJyb3doZWFkTGluZVN0eWxlIjp7IiRpZCI6IjQwNTIiLCJLaW5kIjoxLCJXaWR0aCI6MSwiTGVuZ3RoIjowLCJQYXJlbnRTdHlsZSI6bnVsbH0sIkJyaW5nVG9Gcm9udCI6ZmFsc2UsIkVsYm93UmFkaXVzIjozLjAsIk1hcmdpbiI6eyIkaWQiOiI0MDUzIiwiVG9wIjowLjAsIkxlZnQiOjAuMCwiUmlnaHQiOjAuMCwiQm90dG9tIjowLjB9LCJQYWRkaW5nIjp7IiRpZCI6IjQwNTQiLCJUb3AiOjAuMCwiTGVmdCI6MC4wLCJSaWdodCI6MC4wLCJCb3R0b20iOjAuMH0sIkJhY2tncm91bmQiOm51bGwsIklzVmlzaWJsZSI6dHJ1ZSwiV2lkdGgiOjAuMCwiSGVpZ2h0IjowLjAsIkJvcmRlclN0eWxlIjpudWxsLCJQYXJlbnRTdHlsZSI6bnVsbH0sIklzQXV0b01vZGUiOnRydWV9LHsiJGlkIjoiNDA1NSIsIklkIjoiM2EyMmIxYjEtMjQwZC00ZjUyLTgzZjctNzQ0YWJjZDcwZTMzIiwiRnJvbSI6eyIkcmVmIjoiMjI3MSJ9LCJLaW5kIjowLCJDbnhTdGFydEtpbmQiOjAsIkNueEVuZEtpbmQiOjAsIkxhZyI6bnVsbCwiVG8iOnsiJHJlZiI6IjI1NTgifSwiU3R5bGUiOnsiJGlkIjoiNDA1NiIsIkxpbmVTdHlsZSI6eyIkaWQiOiI0MDU3IiwiTGluZUNvbG9yIjp7IiRpZCI6IjQwNTgiLCIkdHlwZSI6Ik5MUkUuQ29tbW9uLkRvbS5Tb2xpZENvbG9yQnJ1c2gsIE5MUkUuQ29tbW9uIiwiQ29sb3IiOnsiJGlkIjoiNDA1OSIsIkEiOjI1NSwiUiI6MjU1LCJHIjoyMDQsIkIiOjB9fSwiTGluZVdlaWdodCI6MS4wLCJMaW5lVHlwZSI6MCwiUGFyZW50U3R5bGUiOm51bGx9LCJFbmRBcnJvd2hlYWRMaW5lU3R5bGUiOnsiJGlkIjoiNDA2MCIsIktpbmQiOjEsIldpZHRoIjoxLCJMZW5ndGgiOjAsIlBhcmVudFN0eWxlIjpudWxsfSwiQnJpbmdUb0Zyb250IjpmYWxzZSwiRWxib3dSYWRpdXMiOjMuMCwiTWFyZ2luIjp7IiRpZCI6IjQwNjEiLCJUb3AiOjAuMCwiTGVmdCI6MC4wLCJSaWdodCI6MC4wLCJCb3R0b20iOjAuMH0sIlBhZGRpbmciOnsiJGlkIjoiNDA2MiIsIlRvcCI6MC4wLCJMZWZ0IjowLjAsIlJpZ2h0IjowLjAsIkJvdHRvbSI6MC4wfSwiQmFja2dyb3VuZCI6bnVsbCwiSXNWaXNpYmxlIjp0cnVlLCJXaWR0aCI6MC4wLCJIZWlnaHQiOjAuMCwiQm9yZGVyU3R5bGUiOm51bGwsIlBhcmVudFN0eWxlIjpudWxsfSwiSXNBdXRvTW9kZSI6dHJ1ZX1dfX0="/>
  <p:tag name="__MASTER" val="__part_0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d0fd9c53-34d9-46d0-b358-fd6f97e96303"/>
  <p:tag name="OTLDEPDESTINATIONID" val="99721cb8-9e81-4a0b-9770-992ecd6f82b8"/>
  <p:tag name="OTLDEPENDENCYLAGUNIT" val="Undefined"/>
  <p:tag name="OTLDEPENDENCYLAGVALUE" val="0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99721cb8-9e81-4a0b-9770-992ecd6f82b8"/>
  <p:tag name="OTLDEPDESTINATIONID" val="5851ff1b-4a4a-4a92-abe5-9eb83b1f5724"/>
  <p:tag name="OTLDEPENDENCYLAGUNIT" val="Undefined"/>
  <p:tag name="OTLDEPENDENCYLAGVALUE" val="0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5851ff1b-4a4a-4a92-abe5-9eb83b1f5724"/>
  <p:tag name="OTLDEPDESTINATIONID" val="012a2c95-52c3-4ed1-a0ee-8eb2890d6f43"/>
  <p:tag name="OTLDEPENDENCYLAGUNIT" val="Undefined"/>
  <p:tag name="OTLDEPENDENCYLAGVALUE" val="0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0de5e6a2-2f30-4563-b6c9-8b29b1a11f71"/>
  <p:tag name="OTLDEPDESTINATIONID" val="e34c4bd7-b9ed-4ed9-b0ae-10eeb93ec051"/>
  <p:tag name="OTLDEPENDENCYLAGUNIT" val="Undefined"/>
  <p:tag name="OTLDEPENDENCYLAGVALUE" val="0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6eb322de-1404-4f55-ad0b-0e0b5b50c3c7"/>
  <p:tag name="OTLDEPDESTINATIONID" val="efd2478d-7337-4506-9ab8-582476b8bc7f"/>
  <p:tag name="OTLDEPENDENCYLAGUNIT" val="Undefined"/>
  <p:tag name="OTLDEPENDENCYLAGVALUE" val="0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27b10f19-94cb-43ff-abf6-760b95cf6721"/>
  <p:tag name="OTLDEPDESTINATIONID" val="e23bd7a8-2315-4973-a97d-ef62d6961434"/>
  <p:tag name="OTLDEPENDENCYLAGUNIT" val="Undefined"/>
  <p:tag name="OTLDEPENDENCYLAGVALUE" val="0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EPENDENCYKIND" val="FS"/>
  <p:tag name="OTLDEPSOURCEKIND" val="Side"/>
  <p:tag name="OTLDEPDESTINATIONKIND" val="Side"/>
  <p:tag name="OTLDEPSOURCEID" val="e23bd7a8-2315-4973-a97d-ef62d6961434"/>
  <p:tag name="OTLDEPDESTINATIONID" val="4a79d083-8188-4242-880f-c0ef92ba131a"/>
  <p:tag name="OTLDEPENDENCYLAGUNIT" val="Undefined"/>
  <p:tag name="OTLDEPENDENCYLAGVALUE" val="0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Months"/>
  <p:tag name="OTLTIMEBANDSCALEFORMAT" val="MMM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7-09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106.010038869627"/>
  <p:tag name="OTLTIMEBANDFYSTARTMONTH" val="January"/>
  <p:tag name="OTLTIMEBANDSHOWFYLABEL" val="True"/>
  <p:tag name="OTLTIMEBANDUSESTARTINGOFTHEYEARFORFYNUMBERING" val="True"/>
  <p:tag name="OTLTIMEBANDRESERVEDLEFTAREAWIDTH" val="74.5389221556869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SWIMLANESPACING" val="3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Weeks"/>
  <p:tag name="OTLTIMEBANDSCALEFORMAT" val="w"/>
  <p:tag name="OTLTIMEBANDSHAPETYPE" val="RectangleTimeband"/>
  <p:tag name="OTLTIMEBANDSHAPEHEIGHT" val="14.3999996185303"/>
  <p:tag name="OTLTIMEBANDSHAPEPADDINGLEFT" val="0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7-09T23:59:00.0000000"/>
  <p:tag name="OTLTIMEBANDWORKINGDAYS" val="Standard"/>
  <p:tag name="OTLTIMEBANDUSETIME" val="False"/>
  <p:tag name="OTLTIMEBANDTIMECONFIGWORKDAYSTART" val="00:00:00"/>
  <p:tag name="OTLTIMEBANDTIMECONFIGWORKDAYEND" val="23:59:00"/>
  <p:tag name="OTLTIMEBANDSCALEMARKING" val="None"/>
  <p:tag name="OTLRIGHTENDCAPSMARGINRIGHT" val="20"/>
  <p:tag name="OTLLEFTENDCAPSMARGINLEFT" val="106.010038869627"/>
  <p:tag name="OTLTIMEBANDFYSTARTMONTH" val="January"/>
  <p:tag name="OTLTIMEBANDSHOWFYLABEL" val="True"/>
  <p:tag name="OTLTIMEBANDUSESTARTINGOFTHEYEARFORFYNUMBERING" val="True"/>
  <p:tag name="OTLTIMEBANDRESERVEDLEFTAREAWIDTH" val="74.5389221556869"/>
  <p:tag name="OTLTIMEBANDRESERVEDLEFTAREAISSET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SPACINGABOVE" val="3"/>
  <p:tag name="OTLTIMEBANDSPACINGBELOW" val="3"/>
  <p:tag name="OTLTIMEBANDSPACINGABOVEFORSWLANDTASKS" val="5"/>
  <p:tag name="OTLTIMEBANDSPACINGBELOWFORSWLANDTASKS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3-01T00:00:00.0000000"/>
  <p:tag name="OTLENDDATE" val="2026-03-03T23:59:00.0000000"/>
  <p:tag name="OTLBASELINESTARTDATE" val="2026-03-01T00:00:00.0000000"/>
  <p:tag name="OTLPERCENTAGE" val="0"/>
  <p:tag name="OTLDURATIONFORMAT" val="day"/>
  <p:tag name="OTLSPACING" val="3"/>
  <p:tag name="OTLSHAPETHICKNESSTYPE" val="Thin"/>
  <p:tag name="OTLBASELINEENDDATE" val="2026-03-03T23:59:00.0000000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3-06T00:00:00.0000000"/>
  <p:tag name="OTLENDDATE" val="2026-03-16T23:59:00.0000000"/>
  <p:tag name="OTLBASELINESTARTDATE" val="2026-03-06T00:00:00.0000000"/>
  <p:tag name="OTLPERCENTAGE" val="0"/>
  <p:tag name="OTLDURATIONFORMAT" val="day"/>
  <p:tag name="OTLSPACING" val="3"/>
  <p:tag name="OTLSHAPETHICKNESSTYPE" val="Thin"/>
  <p:tag name="OTLBASELINEENDDATE" val="2026-03-16T23:59:00.000000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BASELINESTARTDATE" val="2026-03-16T00:00:00.0000000"/>
  <p:tag name="OTLPERCENTAGE" val="0"/>
  <p:tag name="OTLDURATIONFORMAT" val="day"/>
  <p:tag name="OTLSPACING" val="3"/>
  <p:tag name="OTLSHAPETHICKNESSTYPE" val="Thin"/>
  <p:tag name="OTLBASELINEENDDATE" val="2026-03-21T23:59:00.0000000"/>
  <p:tag name="OTLSTARTDATE" val="2026-03-17T00:00:00.0000000Z"/>
  <p:tag name="OTLENDDATE" val="2026-03-23T23:59:00.0000000Z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3-21T00:00:00.0000000"/>
  <p:tag name="OTLENDDATE" val="2026-04-05T23:59:00.0000000"/>
  <p:tag name="OTLBASELINESTARTDATE" val="2026-03-21T00:00:00.0000000"/>
  <p:tag name="OTLPERCENTAGE" val="0"/>
  <p:tag name="OTLDURATIONFORMAT" val="day"/>
  <p:tag name="OTLSPACING" val="3"/>
  <p:tag name="OTLSHAPETHICKNESSTYPE" val="Thin"/>
  <p:tag name="OTLBASELINEENDDATE" val="2026-04-05T23:59:00.0000000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4-10T00:00:00.0000000"/>
  <p:tag name="OTLENDDATE" val="2026-04-15T23:59:00.0000000"/>
  <p:tag name="OTLBASELINESTARTDATE" val="2026-04-10T00:00:00.0000000"/>
  <p:tag name="OTLPERCENTAGE" val="0"/>
  <p:tag name="OTLDURATIONFORMAT" val="day"/>
  <p:tag name="OTLSPACING" val="3"/>
  <p:tag name="OTLSHAPETHICKNESSTYPE" val="Thin"/>
  <p:tag name="OTLBASELINEENDDATE" val="2026-04-15T23:59:00.0000000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BASELINESTARTDATE" val="2026-04-15T00:00:00.0000000"/>
  <p:tag name="OTLPERCENTAGE" val="0"/>
  <p:tag name="OTLDURATIONFORMAT" val="day"/>
  <p:tag name="OTLSPACING" val="3"/>
  <p:tag name="OTLSHAPETHICKNESSTYPE" val="Thin"/>
  <p:tag name="OTLBASELINEENDDATE" val="2026-04-25T23:59:00.0000000"/>
  <p:tag name="OTLSTARTDATE" val="2026-04-16T00:00:00.0000000Z"/>
  <p:tag name="OTLENDDATE" val="2026-04-27T23:59:00.0000000Z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4-25T00:00:00.0000000"/>
  <p:tag name="OTLENDDATE" val="2026-05-05T23:59:00.0000000"/>
  <p:tag name="OTLBASELINESTARTDATE" val="2026-04-25T00:00:00.0000000"/>
  <p:tag name="OTLPERCENTAGE" val="0"/>
  <p:tag name="OTLDURATIONFORMAT" val="day"/>
  <p:tag name="OTLSPACING" val="3"/>
  <p:tag name="OTLSHAPETHICKNESSTYPE" val="Thin"/>
  <p:tag name="OTLBASELINEENDDATE" val="2026-05-05T23:59:00.0000000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BASELINESTARTDATE" val="2026-05-05T00:00:00.0000000"/>
  <p:tag name="OTLPERCENTAGE" val="0"/>
  <p:tag name="OTLDURATIONFORMAT" val="day"/>
  <p:tag name="OTLSPACING" val="3"/>
  <p:tag name="OTLSHAPETHICKNESSTYPE" val="Thin"/>
  <p:tag name="OTLBASELINEENDDATE" val="2026-05-15T23:59:00.0000000"/>
  <p:tag name="OTLSTARTDATE" val="2026-05-06T00:00:00.0000000Z"/>
  <p:tag name="OTLENDDATE" val="2026-05-18T23:59:00.0000000Z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5-15T00:00:00.0000000"/>
  <p:tag name="OTLENDDATE" val="2026-06-04T23:59:00.0000000"/>
  <p:tag name="OTLBASELINESTARTDATE" val="2026-05-15T00:00:00.0000000"/>
  <p:tag name="OTLPERCENTAGE" val="0"/>
  <p:tag name="OTLDURATIONFORMAT" val="day"/>
  <p:tag name="OTLSPACING" val="3"/>
  <p:tag name="OTLSHAPETHICKNESSTYPE" val="Thin"/>
  <p:tag name="OTLBASELINEENDDATE" val="2026-06-04T23:59:00.0000000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04T00:00:00.0000000"/>
  <p:tag name="OTLENDDATE" val="2026-06-10T23:59:00.0000000"/>
  <p:tag name="OTLBASELINESTARTDATE" val="2026-06-04T00:00:00.0000000"/>
  <p:tag name="OTLPERCENTAGE" val="0"/>
  <p:tag name="OTLDURATIONFORMAT" val="day"/>
  <p:tag name="OTLSPACING" val="3"/>
  <p:tag name="OTLSHAPETHICKNESSTYPE" val="Thin"/>
  <p:tag name="OTLBASELINEENDDATE" val="2026-06-10T23:59:00.0000000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10T00:00:00.0000000"/>
  <p:tag name="OTLENDDATE" val="2026-06-20T23:59:00.0000000"/>
  <p:tag name="OTLBASELINESTARTDATE" val="2026-06-10T00:00:00.0000000"/>
  <p:tag name="OTLPERCENTAGE" val="0"/>
  <p:tag name="OTLDURATIONFORMAT" val="day"/>
  <p:tag name="OTLSPACING" val="3"/>
  <p:tag name="OTLSHAPETHICKNESSTYPE" val="Thin"/>
  <p:tag name="OTLBASELINEENDDATE" val="2026-06-20T23:59:00.0000000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29T00:00:00.0000000"/>
  <p:tag name="OTLENDDATE" val="2026-07-05T23:59:00.0000000"/>
  <p:tag name="OTLBASELINESTARTDATE" val="2026-06-29T00:00:00.0000000"/>
  <p:tag name="OTLPERCENTAGE" val="0"/>
  <p:tag name="OTLDURATIONFORMAT" val="day"/>
  <p:tag name="OTLSPACING" val="3"/>
  <p:tag name="OTLSHAPETHICKNESSTYPE" val="Thin"/>
  <p:tag name="OTLBASELINEENDDATE" val="2026-07-05T23:59:00.000000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inalize land survey"/>
  <p:tag name="OTLPOSITIONONTASK" val="None"/>
  <p:tag name="OTLRELATEDTASKID" val="00000000-0000-0000-0000-000000000000"/>
  <p:tag name="OTLBASELINEDATE" val="2026-03-03T23:59:00.0000000"/>
  <p:tag name="OTLDATE" val="2026-03-04T00:00:00.0000000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MTITLE" val="Foundation curing and inspections"/>
  <p:tag name="OTLPOSITIONONTASK" val="None"/>
  <p:tag name="OTLRELATEDTASKID" val="00000000-0000-0000-0000-000000000000"/>
  <p:tag name="OTLDATE" val="2026-04-06T23:59:00.0000000"/>
  <p:tag name="OTLBASELINEDATE" val="2026-04-06T23:59:00.0000000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0"/>
  <p:tag name="OTLMTITLE" val="Inspect utility installations"/>
  <p:tag name="OTLDATE" val="2026-06-21T23:59:00.0000000"/>
  <p:tag name="OTLPOSITIONONTASK" val="None"/>
  <p:tag name="OTLRELATEDTASKID" val="00000000-0000-0000-0000-000000000000"/>
  <p:tag name="OTLBASELINEDATE" val="2026-06-21T23:59:00.0000000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TITLE" val="Final handover to client"/>
  <p:tag name="OTLDATE" val="2026-07-09T23:59:00.0000000"/>
  <p:tag name="OTLBASELINEDATE" val="2026-07-09T23:59:00.0000000"/>
  <p:tag name="OTLPOSITIONONTASK" val="None"/>
  <p:tag name="OTLRELATEDTASKID" val="00000000-0000-0000-0000-000000000000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DATE" val="2026-03-01T23:59:00.0000000"/>
  <p:tag name="OTLPOSITIONONTASK" val="None"/>
  <p:tag name="OTLRELATEDTASKID" val="00000000-0000-0000-0000-000000000000"/>
  <p:tag name="OTLBASELINEDATE" val="2026-03-01T23:59:00.0000000"/>
  <p:tag name="OTLMTITLE" val="Site handover to contractor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3-01T00:00:00.0000000"/>
  <p:tag name="OTLENDDATE" val="2026-03-03T23:59:00.0000000"/>
  <p:tag name="OTLBASELINESTARTDATE" val="2026-03-01T00:00:00.0000000"/>
  <p:tag name="OTLPERCENTAGE" val="0"/>
  <p:tag name="OTLDURATIONFORMAT" val="day"/>
  <p:tag name="OTLSPACING" val="3"/>
  <p:tag name="OTLSHAPETHICKNESSTYPE" val="Thin"/>
  <p:tag name="OTLBASELINEENDDATE" val="2026-03-03T23:59:00.000000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3-03T00:00:00.0000000"/>
  <p:tag name="OTLENDDATE" val="2026-03-11T23:59:00.0000000"/>
  <p:tag name="OTLBASELINESTARTDATE" val="2026-03-03T00:00:00.0000000"/>
  <p:tag name="OTLPERCENTAGE" val="0"/>
  <p:tag name="OTLDURATIONFORMAT" val="day"/>
  <p:tag name="OTLSPACING" val="3"/>
  <p:tag name="OTLSHAPETHICKNESSTYPE" val="Thin"/>
  <p:tag name="OTLBASELINEENDDATE" val="2026-03-11T23:59:00.000000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3-11T00:00:00.0000000"/>
  <p:tag name="OTLENDDATE" val="2026-03-14T23:59:00.0000000"/>
  <p:tag name="OTLBASELINESTARTDATE" val="2026-03-11T00:00:00.0000000"/>
  <p:tag name="OTLPERCENTAGE" val="0"/>
  <p:tag name="OTLDURATIONFORMAT" val="day"/>
  <p:tag name="OTLSPACING" val="3"/>
  <p:tag name="OTLSHAPETHICKNESSTYPE" val="Thin"/>
  <p:tag name="OTLBASELINEENDDATE" val="2026-03-14T23:59:00.000000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3-11T00:00:00.0000000"/>
  <p:tag name="OTLENDDATE" val="2026-03-26T23:59:00.0000000"/>
  <p:tag name="OTLBASELINESTARTDATE" val="2026-03-11T00:00:00.0000000"/>
  <p:tag name="OTLPERCENTAGE" val="0"/>
  <p:tag name="OTLDURATIONFORMAT" val="day"/>
  <p:tag name="OTLSPACING" val="3"/>
  <p:tag name="OTLSHAPETHICKNESSTYPE" val="Thin"/>
  <p:tag name="OTLBASELINEENDDATE" val="2026-03-26T23:59:00.000000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3-26T00:00:00.0000000"/>
  <p:tag name="OTLENDDATE" val="2026-04-10T23:59:00.0000000"/>
  <p:tag name="OTLBASELINESTARTDATE" val="2026-03-26T00:00:00.0000000"/>
  <p:tag name="OTLPERCENTAGE" val="0"/>
  <p:tag name="OTLDURATIONFORMAT" val="day"/>
  <p:tag name="OTLSPACING" val="3"/>
  <p:tag name="OTLSHAPETHICKNESSTYPE" val="Thin"/>
  <p:tag name="OTLBASELINEENDDATE" val="2026-04-10T23:59:00.000000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4-01T00:00:00.0000000"/>
  <p:tag name="OTLENDDATE" val="2026-04-15T23:59:00.0000000"/>
  <p:tag name="OTLBASELINESTARTDATE" val="2026-04-01T00:00:00.0000000"/>
  <p:tag name="OTLPERCENTAGE" val="0"/>
  <p:tag name="OTLDURATIONFORMAT" val="day"/>
  <p:tag name="OTLSPACING" val="3"/>
  <p:tag name="OTLSHAPETHICKNESSTYPE" val="Thin"/>
  <p:tag name="OTLBASELINEENDDATE" val="2026-04-15T23:59:00.000000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4-05T00:00:00.0000000"/>
  <p:tag name="OTLENDDATE" val="2026-04-15T23:59:00.0000000"/>
  <p:tag name="OTLBASELINESTARTDATE" val="2026-04-05T00:00:00.0000000"/>
  <p:tag name="OTLPERCENTAGE" val="0"/>
  <p:tag name="OTLDURATIONFORMAT" val="day"/>
  <p:tag name="OTLSPACING" val="3"/>
  <p:tag name="OTLSHAPETHICKNESSTYPE" val="Thin"/>
  <p:tag name="OTLBASELINEENDDATE" val="2026-04-15T23:59:00.000000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4-10T00:00:00.0000000"/>
  <p:tag name="OTLENDDATE" val="2026-04-20T23:59:00.0000000"/>
  <p:tag name="OTLBASELINESTARTDATE" val="2026-04-10T00:00:00.0000000"/>
  <p:tag name="OTLPERCENTAGE" val="0"/>
  <p:tag name="OTLDURATIONFORMAT" val="day"/>
  <p:tag name="OTLSPACING" val="3"/>
  <p:tag name="OTLSHAPETHICKNESSTYPE" val="Thin"/>
  <p:tag name="OTLBASELINEENDDATE" val="2026-04-20T23:59:00.0000000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5-01T00:00:00.0000000"/>
  <p:tag name="OTLENDDATE" val="2026-05-15T23:59:00.0000000"/>
  <p:tag name="OTLBASELINESTARTDATE" val="2026-05-01T00:00:00.0000000"/>
  <p:tag name="OTLPERCENTAGE" val="0"/>
  <p:tag name="OTLDURATIONFORMAT" val="day"/>
  <p:tag name="OTLSPACING" val="3"/>
  <p:tag name="OTLSHAPETHICKNESSTYPE" val="Thin"/>
  <p:tag name="OTLBASELINEENDDATE" val="2026-05-15T23:59:00.000000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5-15T00:00:00.0000000"/>
  <p:tag name="OTLENDDATE" val="2026-06-01T23:59:00.0000000"/>
  <p:tag name="OTLBASELINESTARTDATE" val="2026-05-15T00:00:00.0000000"/>
  <p:tag name="OTLPERCENTAGE" val="0"/>
  <p:tag name="OTLDURATIONFORMAT" val="day"/>
  <p:tag name="OTLSPACING" val="3"/>
  <p:tag name="OTLSHAPETHICKNESSTYPE" val="Thin"/>
  <p:tag name="OTLBASELINEENDDATE" val="2026-06-01T23:59:00.000000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01T00:00:00.0000000"/>
  <p:tag name="OTLENDDATE" val="2026-06-15T23:59:00.0000000"/>
  <p:tag name="OTLBASELINESTARTDATE" val="2026-06-01T00:00:00.0000000"/>
  <p:tag name="OTLPERCENTAGE" val="0"/>
  <p:tag name="OTLDURATIONFORMAT" val="day"/>
  <p:tag name="OTLSPACING" val="3"/>
  <p:tag name="OTLSHAPETHICKNESSTYPE" val="Thin"/>
  <p:tag name="OTLBASELINEENDDATE" val="2026-06-15T23:59:00.000000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10T00:00:00.0000000"/>
  <p:tag name="OTLENDDATE" val="2026-06-20T23:59:00.0000000"/>
  <p:tag name="OTLBASELINESTARTDATE" val="2026-06-10T00:00:00.0000000"/>
  <p:tag name="OTLPERCENTAGE" val="0"/>
  <p:tag name="OTLDURATIONFORMAT" val="day"/>
  <p:tag name="OTLSPACING" val="3"/>
  <p:tag name="OTLSHAPETHICKNESSTYPE" val="Thin"/>
  <p:tag name="OTLBASELINEENDDATE" val="2026-06-20T23:59:00.000000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6-15T00:00:00.0000000"/>
  <p:tag name="OTLENDDATE" val="2026-07-03T23:59:00.0000000"/>
  <p:tag name="OTLBASELINESTARTDATE" val="2026-06-15T00:00:00.0000000"/>
  <p:tag name="OTLPERCENTAGE" val="0"/>
  <p:tag name="OTLDURATIONFORMAT" val="day"/>
  <p:tag name="OTLSPACING" val="3"/>
  <p:tag name="OTLSHAPETHICKNESSTYPE" val="Thin"/>
  <p:tag name="OTLBASELINEENDDATE" val="2026-07-03T23:59:00.000000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STARTDATE" val="2026-07-01T00:00:00.0000000"/>
  <p:tag name="OTLENDDATE" val="2026-07-15T23:59:00.0000000"/>
  <p:tag name="OTLBASELINESTARTDATE" val="2026-07-01T00:00:00.0000000"/>
  <p:tag name="OTLPERCENTAGE" val="0"/>
  <p:tag name="OTLDURATIONFORMAT" val="day"/>
  <p:tag name="OTLSPACING" val="3"/>
  <p:tag name="OTLSHAPETHICKNESSTYPE" val="Thin"/>
  <p:tag name="OTLBASELINEENDDATE" val="2026-07-15T23:59:00.000000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6-08-23T23:59:00.0000000"/>
  <p:tag name="OTLPOSITIONONTASK" val="None"/>
  <p:tag name="OTLRELATEDTASKID" val="00000000-0000-0000-0000-000000000000"/>
  <p:tag name="OTLBASELINEDATE" val="2026-08-23T23:59:00.0000000"/>
  <p:tag name="OTLMTITLE" val="First inspection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DATEFORMATSTRING" val="MMM d"/>
  <p:tag name="OTLDATEFORMATSEPARATOR" val="/"/>
  <p:tag name="OTLDATEFORMATUSEUS" val="True"/>
  <p:tag name="OTLDATEFORMATDATEISVISIBLE" val="True"/>
  <p:tag name="OTLDATEFORMATTIMEISVISIBLE" val="False"/>
  <p:tag name="OTLDATEFORMATAMPMDESIGNATOR" val="AmPmLowerCase"/>
  <p:tag name="OTLDATEFORMATHOURDIGITS" val="H"/>
  <p:tag name="OTLDATEFORMATTRIM00MINUTES" val="False"/>
  <p:tag name="OTLWEEKNUMBERINGFORMAT" val="WNFormat1"/>
  <p:tag name="OTLWEEKNUMBERINGISVISIBLE" val="False"/>
  <p:tag name="OTLMILESTONESPACING" val="5"/>
  <p:tag name="OTLDATE" val="2026-08-28T23:59:00.0000000"/>
  <p:tag name="OTLPOSITIONONTASK" val="None"/>
  <p:tag name="OTLRELATEDTASKID" val="00000000-0000-0000-0000-000000000000"/>
  <p:tag name="OTLBASELINEDATE" val="2026-08-28T23:59:00.0000000"/>
  <p:tag name="OTLMTITLE" val="Sign-off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685</Words>
  <Application>Microsoft Office PowerPoint</Application>
  <PresentationFormat>Widescreen</PresentationFormat>
  <Paragraphs>250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Montserrat</vt:lpstr>
      <vt:lpstr>Segoe UI</vt:lpstr>
      <vt:lpstr>Segoe UI Light</vt:lpstr>
      <vt:lpstr>Segoe UI Semibold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2025-08-26T12:10:10Z</dcterms:created>
  <dcterms:modified xsi:type="dcterms:W3CDTF">2025-08-26T12:10:23Z</dcterms:modified>
</cp:coreProperties>
</file>