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68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2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5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42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3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7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36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02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43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72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30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2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28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29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2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2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7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5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0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3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9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12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99D8-2EEF-4A0C-838F-ED27F5B46761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24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299D8-2EEF-4A0C-838F-ED27F5B46761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E946C-B6EE-4057-BEF8-7D854F406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2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54" Type="http://schemas.openxmlformats.org/officeDocument/2006/relationships/image" Target="../media/image3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8" Type="http://schemas.openxmlformats.org/officeDocument/2006/relationships/tags" Target="../tags/tag8.xml"/><Relationship Id="rId51" Type="http://schemas.openxmlformats.org/officeDocument/2006/relationships/tags" Target="../tags/tag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/>
          <p:cNvSpPr txBox="1"/>
          <p:nvPr>
            <p:custDataLst>
              <p:tags r:id="rId2"/>
            </p:custDataLst>
          </p:nvPr>
        </p:nvSpPr>
        <p:spPr>
          <a:xfrm>
            <a:off x="317500" y="3479969"/>
            <a:ext cx="5842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pc="-32">
                <a:solidFill>
                  <a:schemeClr val="accent2"/>
                </a:solidFill>
                <a:latin typeface="Calibri Light"/>
              </a:rPr>
              <a:t>Jan 24</a:t>
            </a:r>
          </a:p>
        </p:txBody>
      </p:sp>
      <p:cxnSp>
        <p:nvCxnSpPr>
          <p:cNvPr id="22" name="OTLSHAPE_M_bf9d8a0a2578412ba35c51c06115bb16_Connector1"/>
          <p:cNvCxnSpPr/>
          <p:nvPr>
            <p:custDataLst>
              <p:tags r:id="rId3"/>
            </p:custDataLst>
          </p:nvPr>
        </p:nvCxnSpPr>
        <p:spPr>
          <a:xfrm>
            <a:off x="7098320" y="3873500"/>
            <a:ext cx="0" cy="952135"/>
          </a:xfrm>
          <a:prstGeom prst="line">
            <a:avLst/>
          </a:prstGeom>
          <a:ln w="7620" cap="flat" cmpd="sng" algn="ctr">
            <a:solidFill>
              <a:schemeClr val="accent3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d2b091ac7e2844648489930b93017718_Connector1"/>
          <p:cNvCxnSpPr/>
          <p:nvPr>
            <p:custDataLst>
              <p:tags r:id="rId4"/>
            </p:custDataLst>
          </p:nvPr>
        </p:nvCxnSpPr>
        <p:spPr>
          <a:xfrm>
            <a:off x="4327336" y="3873500"/>
            <a:ext cx="0" cy="1433961"/>
          </a:xfrm>
          <a:prstGeom prst="line">
            <a:avLst/>
          </a:prstGeom>
          <a:ln w="7620" cap="flat" cmpd="sng" algn="ctr">
            <a:solidFill>
              <a:schemeClr val="accent5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cf27545366644f65ada029d735570fb8_Connector2"/>
          <p:cNvCxnSpPr/>
          <p:nvPr>
            <p:custDataLst>
              <p:tags r:id="rId5"/>
            </p:custDataLst>
          </p:nvPr>
        </p:nvCxnSpPr>
        <p:spPr>
          <a:xfrm>
            <a:off x="4831151" y="2386259"/>
            <a:ext cx="0" cy="979241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cf27545366644f65ada029d735570fb8_Connector1"/>
          <p:cNvCxnSpPr/>
          <p:nvPr>
            <p:custDataLst>
              <p:tags r:id="rId6"/>
            </p:custDataLst>
          </p:nvPr>
        </p:nvCxnSpPr>
        <p:spPr>
          <a:xfrm>
            <a:off x="4831151" y="2111304"/>
            <a:ext cx="0" cy="88900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cad5ce65bc0c480abe8f9a245a3a45b9_Connector1"/>
          <p:cNvCxnSpPr/>
          <p:nvPr>
            <p:custDataLst>
              <p:tags r:id="rId7"/>
            </p:custDataLst>
          </p:nvPr>
        </p:nvCxnSpPr>
        <p:spPr>
          <a:xfrm>
            <a:off x="3907490" y="3047464"/>
            <a:ext cx="0" cy="318036"/>
          </a:xfrm>
          <a:prstGeom prst="line">
            <a:avLst/>
          </a:prstGeom>
          <a:ln w="7620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M_f254dd595e0f4241b79c6e513bfef9c5_Connector2"/>
          <p:cNvCxnSpPr/>
          <p:nvPr>
            <p:custDataLst>
              <p:tags r:id="rId8"/>
            </p:custDataLst>
          </p:nvPr>
        </p:nvCxnSpPr>
        <p:spPr>
          <a:xfrm>
            <a:off x="3571613" y="2854339"/>
            <a:ext cx="0" cy="511161"/>
          </a:xfrm>
          <a:prstGeom prst="line">
            <a:avLst/>
          </a:prstGeom>
          <a:ln w="7620" cap="flat" cmpd="sng" algn="ctr">
            <a:solidFill>
              <a:schemeClr val="accent5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M_f254dd595e0f4241b79c6e513bfef9c5_Connector1"/>
          <p:cNvCxnSpPr/>
          <p:nvPr>
            <p:custDataLst>
              <p:tags r:id="rId9"/>
            </p:custDataLst>
          </p:nvPr>
        </p:nvCxnSpPr>
        <p:spPr>
          <a:xfrm>
            <a:off x="3571613" y="1457170"/>
            <a:ext cx="0" cy="1211114"/>
          </a:xfrm>
          <a:prstGeom prst="line">
            <a:avLst/>
          </a:prstGeom>
          <a:ln w="7620" cap="flat" cmpd="sng" algn="ctr">
            <a:solidFill>
              <a:schemeClr val="accent5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76e3cc3080b543f69e22e1180db41dd3_Connector1">
            <a:extLst>
              <a:ext uri="{FF2B5EF4-FFF2-40B4-BE49-F238E27FC236}">
                <a16:creationId xmlns:a16="http://schemas.microsoft.com/office/drawing/2014/main" id="{4980C31F-3DC8-4AE5-A785-0AB97767A9FC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5502905" y="2579384"/>
            <a:ext cx="0" cy="786116"/>
          </a:xfrm>
          <a:prstGeom prst="line">
            <a:avLst/>
          </a:prstGeom>
          <a:ln w="9525" cap="flat" cmpd="sng" algn="ctr">
            <a:solidFill>
              <a:schemeClr val="accent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c0be96db71194e0cb0c249cf43cb4ae8_Connector1">
            <a:extLst>
              <a:ext uri="{FF2B5EF4-FFF2-40B4-BE49-F238E27FC236}">
                <a16:creationId xmlns:a16="http://schemas.microsoft.com/office/drawing/2014/main" id="{C88A1CD0-A511-4037-A9EE-AC24790DF8A9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3655582" y="3873500"/>
            <a:ext cx="0" cy="593756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7" name="OTLSHAPE_M_3e32f87a7f24407f9d87acc727f7ede1_Connector1">
            <a:extLst>
              <a:ext uri="{FF2B5EF4-FFF2-40B4-BE49-F238E27FC236}">
                <a16:creationId xmlns:a16="http://schemas.microsoft.com/office/drawing/2014/main" id="{EA3DD37A-FD70-3119-B506-8C49845E8FDC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7686105" y="2986500"/>
            <a:ext cx="0" cy="379000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8" name="OTLSHAPE_M_0f675be6b4f141e9b096e7ecd1170c62_Connector1">
            <a:extLst>
              <a:ext uri="{FF2B5EF4-FFF2-40B4-BE49-F238E27FC236}">
                <a16:creationId xmlns:a16="http://schemas.microsoft.com/office/drawing/2014/main" id="{1F68ABF8-D0BE-A1CF-26F6-8F173E877732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5167028" y="3873500"/>
            <a:ext cx="0" cy="352000"/>
          </a:xfrm>
          <a:prstGeom prst="line">
            <a:avLst/>
          </a:prstGeom>
          <a:ln w="9525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9" name="OTLSHAPE_M_3f7735cdc5294a889a8574ce1a3e89bd_Connector1">
            <a:extLst>
              <a:ext uri="{FF2B5EF4-FFF2-40B4-BE49-F238E27FC236}">
                <a16:creationId xmlns:a16="http://schemas.microsoft.com/office/drawing/2014/main" id="{8F55AE59-0144-AB99-C5A1-2051852A99BB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8357859" y="3873500"/>
            <a:ext cx="0" cy="298000"/>
          </a:xfrm>
          <a:prstGeom prst="line">
            <a:avLst/>
          </a:prstGeom>
          <a:ln w="9525" cap="flat" cmpd="sng" algn="ctr">
            <a:solidFill>
              <a:schemeClr val="accent5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/>
          <p:cNvSpPr/>
          <p:nvPr>
            <p:custDataLst>
              <p:tags r:id="rId15"/>
            </p:custDataLst>
          </p:nvPr>
        </p:nvSpPr>
        <p:spPr>
          <a:xfrm>
            <a:off x="1051137" y="3429000"/>
            <a:ext cx="100838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16"/>
            </p:custDataLst>
          </p:nvPr>
        </p:nvSpPr>
        <p:spPr>
          <a:xfrm>
            <a:off x="1116036" y="3526472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/>
              </a:rPr>
              <a:t>13:00</a:t>
            </a:r>
          </a:p>
        </p:txBody>
      </p:sp>
      <p:sp>
        <p:nvSpPr>
          <p:cNvPr id="12" name="OTLSHAPE_TB_00000000000000000000000000000000_TimescaleInterval2"/>
          <p:cNvSpPr txBox="1"/>
          <p:nvPr>
            <p:custDataLst>
              <p:tags r:id="rId17"/>
            </p:custDataLst>
          </p:nvPr>
        </p:nvSpPr>
        <p:spPr>
          <a:xfrm>
            <a:off x="6154189" y="3526472"/>
            <a:ext cx="355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/>
              </a:rPr>
              <a:t>14:00</a:t>
            </a: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18"/>
            </p:custDataLst>
          </p:nvPr>
        </p:nvCxnSpPr>
        <p:spPr>
          <a:xfrm>
            <a:off x="6089290" y="3429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MinorTickMarkAbove1"/>
          <p:cNvCxnSpPr/>
          <p:nvPr>
            <p:custDataLst>
              <p:tags r:id="rId19"/>
            </p:custDataLst>
          </p:nvPr>
        </p:nvCxnSpPr>
        <p:spPr>
          <a:xfrm>
            <a:off x="3570913" y="3429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MinorTickMarkBelow1"/>
          <p:cNvCxnSpPr/>
          <p:nvPr>
            <p:custDataLst>
              <p:tags r:id="rId20"/>
            </p:custDataLst>
          </p:nvPr>
        </p:nvCxnSpPr>
        <p:spPr>
          <a:xfrm>
            <a:off x="3570913" y="3762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MinorTickMarkAbove2"/>
          <p:cNvCxnSpPr/>
          <p:nvPr>
            <p:custDataLst>
              <p:tags r:id="rId21"/>
            </p:custDataLst>
          </p:nvPr>
        </p:nvCxnSpPr>
        <p:spPr>
          <a:xfrm>
            <a:off x="8609767" y="3429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TB_00000000000000000000000000000000_MinorTickMarkBelow2"/>
          <p:cNvCxnSpPr/>
          <p:nvPr>
            <p:custDataLst>
              <p:tags r:id="rId22"/>
            </p:custDataLst>
          </p:nvPr>
        </p:nvCxnSpPr>
        <p:spPr>
          <a:xfrm>
            <a:off x="8609767" y="3762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TLSHAPE_M_f254dd595e0f4241b79c6e513bfef9c5_Shape"/>
          <p:cNvSpPr/>
          <p:nvPr>
            <p:custDataLst>
              <p:tags r:id="rId23"/>
            </p:custDataLst>
          </p:nvPr>
        </p:nvSpPr>
        <p:spPr>
          <a:xfrm>
            <a:off x="3457313" y="3238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M_cad5ce65bc0c480abe8f9a245a3a45b9_Shape"/>
          <p:cNvSpPr/>
          <p:nvPr>
            <p:custDataLst>
              <p:tags r:id="rId24"/>
            </p:custDataLst>
          </p:nvPr>
        </p:nvSpPr>
        <p:spPr>
          <a:xfrm>
            <a:off x="3793190" y="3238500"/>
            <a:ext cx="228600" cy="2540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M_cf27545366644f65ada029d735570fb8_Shape"/>
          <p:cNvSpPr/>
          <p:nvPr>
            <p:custDataLst>
              <p:tags r:id="rId25"/>
            </p:custDataLst>
          </p:nvPr>
        </p:nvSpPr>
        <p:spPr>
          <a:xfrm>
            <a:off x="4716851" y="3238500"/>
            <a:ext cx="228600" cy="254000"/>
          </a:xfrm>
          <a:prstGeom prst="plus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6" name="OTLSHAPE_M_76e3cc3080b543f69e22e1180db41dd3_Shape"/>
          <p:cNvSpPr/>
          <p:nvPr>
            <p:custDataLst>
              <p:tags r:id="rId26"/>
            </p:custDataLst>
          </p:nvPr>
        </p:nvSpPr>
        <p:spPr>
          <a:xfrm>
            <a:off x="5388605" y="3238500"/>
            <a:ext cx="228600" cy="254000"/>
          </a:xfrm>
          <a:prstGeom prst="chevron">
            <a:avLst>
              <a:gd name="adj" fmla="val 3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39" name="OTLSHAPE_M_3e32f87a7f24407f9d87acc727f7ede1_Shape"/>
          <p:cNvSpPr/>
          <p:nvPr>
            <p:custDataLst>
              <p:tags r:id="rId27"/>
            </p:custDataLst>
          </p:nvPr>
        </p:nvSpPr>
        <p:spPr>
          <a:xfrm>
            <a:off x="7571805" y="3238500"/>
            <a:ext cx="228600" cy="254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2" name="OTLSHAPE_M_c0be96db71194e0cb0c249cf43cb4ae8_Shape"/>
          <p:cNvSpPr/>
          <p:nvPr>
            <p:custDataLst>
              <p:tags r:id="rId28"/>
            </p:custDataLst>
          </p:nvPr>
        </p:nvSpPr>
        <p:spPr>
          <a:xfrm>
            <a:off x="3541282" y="3746500"/>
            <a:ext cx="228600" cy="254000"/>
          </a:xfrm>
          <a:prstGeom prst="chevron">
            <a:avLst>
              <a:gd name="adj" fmla="val 3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45" name="OTLSHAPE_M_d2b091ac7e2844648489930b93017718_Shape"/>
          <p:cNvSpPr/>
          <p:nvPr>
            <p:custDataLst>
              <p:tags r:id="rId29"/>
            </p:custDataLst>
          </p:nvPr>
        </p:nvSpPr>
        <p:spPr>
          <a:xfrm>
            <a:off x="4213036" y="3746500"/>
            <a:ext cx="228600" cy="254000"/>
          </a:xfrm>
          <a:prstGeom prst="diamond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" name="OTLSHAPE_M_0f675be6b4f141e9b096e7ecd1170c62_Shape"/>
          <p:cNvSpPr/>
          <p:nvPr>
            <p:custDataLst>
              <p:tags r:id="rId30"/>
            </p:custDataLst>
          </p:nvPr>
        </p:nvSpPr>
        <p:spPr>
          <a:xfrm>
            <a:off x="5052728" y="3746500"/>
            <a:ext cx="228600" cy="254000"/>
          </a:xfrm>
          <a:prstGeom prst="plus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5" name="OTLSHAPE_M_bf9d8a0a2578412ba35c51c06115bb16_Shape"/>
          <p:cNvSpPr/>
          <p:nvPr>
            <p:custDataLst>
              <p:tags r:id="rId31"/>
            </p:custDataLst>
          </p:nvPr>
        </p:nvSpPr>
        <p:spPr>
          <a:xfrm flipV="1">
            <a:off x="6984020" y="3746500"/>
            <a:ext cx="228600" cy="254000"/>
          </a:xfrm>
          <a:prstGeom prst="flowChartManualOperation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8" name="OTLSHAPE_M_3f7735cdc5294a889a8574ce1a3e89bd_Shape"/>
          <p:cNvSpPr/>
          <p:nvPr>
            <p:custDataLst>
              <p:tags r:id="rId32"/>
            </p:custDataLst>
          </p:nvPr>
        </p:nvSpPr>
        <p:spPr>
          <a:xfrm flipV="1">
            <a:off x="8243559" y="3746500"/>
            <a:ext cx="228600" cy="254000"/>
          </a:xfrm>
          <a:prstGeom prst="flowChartManualOperation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M_f254dd595e0f4241b79c6e513bfef9c5_Title"/>
          <p:cNvSpPr txBox="1"/>
          <p:nvPr>
            <p:custDataLst>
              <p:tags r:id="rId33"/>
            </p:custDataLst>
          </p:nvPr>
        </p:nvSpPr>
        <p:spPr>
          <a:xfrm>
            <a:off x="2307497" y="891935"/>
            <a:ext cx="25400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911 call from shooting witness reporting gunfire at 700 Block Oswego Rd</a:t>
            </a:r>
          </a:p>
        </p:txBody>
      </p:sp>
      <p:sp>
        <p:nvSpPr>
          <p:cNvPr id="24" name="OTLSHAPE_M_f254dd595e0f4241b79c6e513bfef9c5_Date"/>
          <p:cNvSpPr txBox="1"/>
          <p:nvPr>
            <p:custDataLst>
              <p:tags r:id="rId34"/>
            </p:custDataLst>
          </p:nvPr>
        </p:nvSpPr>
        <p:spPr>
          <a:xfrm>
            <a:off x="3425838" y="127674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13:30</a:t>
            </a:r>
          </a:p>
        </p:txBody>
      </p:sp>
      <p:sp>
        <p:nvSpPr>
          <p:cNvPr id="26" name="OTLSHAPE_M_cad5ce65bc0c480abe8f9a245a3a45b9_Title"/>
          <p:cNvSpPr txBox="1"/>
          <p:nvPr>
            <p:custDataLst>
              <p:tags r:id="rId35"/>
            </p:custDataLst>
          </p:nvPr>
        </p:nvSpPr>
        <p:spPr>
          <a:xfrm>
            <a:off x="3042662" y="2668284"/>
            <a:ext cx="173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>
                <a:solidFill>
                  <a:schemeClr val="dk1"/>
                </a:solidFill>
                <a:latin typeface="Calibri" panose="020F0502020204030204" pitchFamily="34" charset="0"/>
              </a:rPr>
              <a:t>First officers arrive on scene</a:t>
            </a:r>
          </a:p>
        </p:txBody>
      </p:sp>
      <p:sp>
        <p:nvSpPr>
          <p:cNvPr id="27" name="OTLSHAPE_M_cad5ce65bc0c480abe8f9a245a3a45b9_Date"/>
          <p:cNvSpPr txBox="1"/>
          <p:nvPr>
            <p:custDataLst>
              <p:tags r:id="rId36"/>
            </p:custDataLst>
          </p:nvPr>
        </p:nvSpPr>
        <p:spPr>
          <a:xfrm>
            <a:off x="3761715" y="286703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13:34</a:t>
            </a:r>
          </a:p>
        </p:txBody>
      </p:sp>
      <p:sp>
        <p:nvSpPr>
          <p:cNvPr id="29" name="OTLSHAPE_M_cf27545366644f65ada029d735570fb8_Title"/>
          <p:cNvSpPr txBox="1"/>
          <p:nvPr>
            <p:custDataLst>
              <p:tags r:id="rId37"/>
            </p:custDataLst>
          </p:nvPr>
        </p:nvSpPr>
        <p:spPr>
          <a:xfrm>
            <a:off x="3657629" y="1546070"/>
            <a:ext cx="23495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Officers report gunshot victim behind building, no suspect found</a:t>
            </a:r>
          </a:p>
        </p:txBody>
      </p:sp>
      <p:sp>
        <p:nvSpPr>
          <p:cNvPr id="30" name="OTLSHAPE_M_cf27545366644f65ada029d735570fb8_Date"/>
          <p:cNvSpPr txBox="1"/>
          <p:nvPr>
            <p:custDataLst>
              <p:tags r:id="rId38"/>
            </p:custDataLst>
          </p:nvPr>
        </p:nvSpPr>
        <p:spPr>
          <a:xfrm>
            <a:off x="4685376" y="193088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13:45</a:t>
            </a:r>
          </a:p>
        </p:txBody>
      </p:sp>
      <p:sp>
        <p:nvSpPr>
          <p:cNvPr id="2034" name="OTLSHAPE_M_76e3cc3080b543f69e22e1180db41dd3_Title"/>
          <p:cNvSpPr txBox="1"/>
          <p:nvPr>
            <p:custDataLst>
              <p:tags r:id="rId39"/>
            </p:custDataLst>
          </p:nvPr>
        </p:nvSpPr>
        <p:spPr>
          <a:xfrm>
            <a:off x="4676791" y="2200204"/>
            <a:ext cx="1663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>
                <a:solidFill>
                  <a:schemeClr val="dk1"/>
                </a:solidFill>
                <a:latin typeface="Calibri" panose="020F0502020204030204" pitchFamily="34" charset="0"/>
              </a:rPr>
              <a:t>Air unit called in for search</a:t>
            </a:r>
          </a:p>
        </p:txBody>
      </p:sp>
      <p:sp>
        <p:nvSpPr>
          <p:cNvPr id="2035" name="OTLSHAPE_M_76e3cc3080b543f69e22e1180db41dd3_Date"/>
          <p:cNvSpPr txBox="1"/>
          <p:nvPr>
            <p:custDataLst>
              <p:tags r:id="rId40"/>
            </p:custDataLst>
          </p:nvPr>
        </p:nvSpPr>
        <p:spPr>
          <a:xfrm>
            <a:off x="5357130" y="239895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13:53</a:t>
            </a:r>
          </a:p>
        </p:txBody>
      </p:sp>
      <p:sp>
        <p:nvSpPr>
          <p:cNvPr id="2037" name="OTLSHAPE_M_3e32f87a7f24407f9d87acc727f7ede1_Title"/>
          <p:cNvSpPr txBox="1"/>
          <p:nvPr>
            <p:custDataLst>
              <p:tags r:id="rId41"/>
            </p:custDataLst>
          </p:nvPr>
        </p:nvSpPr>
        <p:spPr>
          <a:xfrm>
            <a:off x="6462290" y="2421265"/>
            <a:ext cx="24511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Suspect detained after ground chase at 740 Cedar Ave</a:t>
            </a:r>
          </a:p>
        </p:txBody>
      </p:sp>
      <p:sp>
        <p:nvSpPr>
          <p:cNvPr id="2038" name="OTLSHAPE_M_3e32f87a7f24407f9d87acc727f7ede1_Date"/>
          <p:cNvSpPr txBox="1"/>
          <p:nvPr>
            <p:custDataLst>
              <p:tags r:id="rId42"/>
            </p:custDataLst>
          </p:nvPr>
        </p:nvSpPr>
        <p:spPr>
          <a:xfrm>
            <a:off x="7540330" y="280607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14:19</a:t>
            </a:r>
          </a:p>
        </p:txBody>
      </p:sp>
      <p:sp>
        <p:nvSpPr>
          <p:cNvPr id="2040" name="OTLSHAPE_M_c0be96db71194e0cb0c249cf43cb4ae8_Title"/>
          <p:cNvSpPr txBox="1"/>
          <p:nvPr>
            <p:custDataLst>
              <p:tags r:id="rId43"/>
            </p:custDataLst>
          </p:nvPr>
        </p:nvSpPr>
        <p:spPr>
          <a:xfrm>
            <a:off x="3117335" y="4660381"/>
            <a:ext cx="106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dirty="0">
                <a:solidFill>
                  <a:schemeClr val="dk1"/>
                </a:solidFill>
                <a:latin typeface="Calibri" panose="020F0502020204030204" pitchFamily="34" charset="0"/>
              </a:rPr>
              <a:t>Police dispatched</a:t>
            </a:r>
          </a:p>
        </p:txBody>
      </p:sp>
      <p:sp>
        <p:nvSpPr>
          <p:cNvPr id="2041" name="OTLSHAPE_M_c0be96db71194e0cb0c249cf43cb4ae8_Date"/>
          <p:cNvSpPr txBox="1"/>
          <p:nvPr>
            <p:custDataLst>
              <p:tags r:id="rId44"/>
            </p:custDataLst>
          </p:nvPr>
        </p:nvSpPr>
        <p:spPr>
          <a:xfrm>
            <a:off x="3509807" y="449265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13:31</a:t>
            </a:r>
          </a:p>
        </p:txBody>
      </p:sp>
      <p:sp>
        <p:nvSpPr>
          <p:cNvPr id="2043" name="OTLSHAPE_M_d2b091ac7e2844648489930b93017718_Title"/>
          <p:cNvSpPr txBox="1"/>
          <p:nvPr>
            <p:custDataLst>
              <p:tags r:id="rId45"/>
            </p:custDataLst>
          </p:nvPr>
        </p:nvSpPr>
        <p:spPr>
          <a:xfrm>
            <a:off x="3107840" y="5500586"/>
            <a:ext cx="24511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dirty="0">
                <a:solidFill>
                  <a:schemeClr val="dk1"/>
                </a:solidFill>
                <a:latin typeface="Calibri" panose="020F0502020204030204" pitchFamily="34" charset="0"/>
              </a:rPr>
              <a:t>Shooting witness questioned on scene, gives full description of suspect</a:t>
            </a:r>
          </a:p>
        </p:txBody>
      </p:sp>
      <p:sp>
        <p:nvSpPr>
          <p:cNvPr id="2044" name="OTLSHAPE_M_d2b091ac7e2844648489930b93017718_Date"/>
          <p:cNvSpPr txBox="1"/>
          <p:nvPr>
            <p:custDataLst>
              <p:tags r:id="rId46"/>
            </p:custDataLst>
          </p:nvPr>
        </p:nvSpPr>
        <p:spPr>
          <a:xfrm>
            <a:off x="4181561" y="5332861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13:39</a:t>
            </a:r>
          </a:p>
        </p:txBody>
      </p:sp>
      <p:sp>
        <p:nvSpPr>
          <p:cNvPr id="2046" name="OTLSHAPE_M_0f675be6b4f141e9b096e7ecd1170c62_Title"/>
          <p:cNvSpPr txBox="1"/>
          <p:nvPr>
            <p:custDataLst>
              <p:tags r:id="rId47"/>
            </p:custDataLst>
          </p:nvPr>
        </p:nvSpPr>
        <p:spPr>
          <a:xfrm>
            <a:off x="4500109" y="4418624"/>
            <a:ext cx="134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>
                <a:solidFill>
                  <a:schemeClr val="dk1"/>
                </a:solidFill>
                <a:latin typeface="Calibri" panose="020F0502020204030204" pitchFamily="34" charset="0"/>
              </a:rPr>
              <a:t>Victim carried to EMS</a:t>
            </a:r>
          </a:p>
        </p:txBody>
      </p:sp>
      <p:sp>
        <p:nvSpPr>
          <p:cNvPr id="2047" name="OTLSHAPE_M_0f675be6b4f141e9b096e7ecd1170c62_Date"/>
          <p:cNvSpPr txBox="1"/>
          <p:nvPr>
            <p:custDataLst>
              <p:tags r:id="rId48"/>
            </p:custDataLst>
          </p:nvPr>
        </p:nvSpPr>
        <p:spPr>
          <a:xfrm>
            <a:off x="5021253" y="425090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13:49</a:t>
            </a:r>
          </a:p>
        </p:txBody>
      </p:sp>
      <p:sp>
        <p:nvSpPr>
          <p:cNvPr id="1953" name="OTLSHAPE_M_bf9d8a0a2578412ba35c51c06115bb16_Title"/>
          <p:cNvSpPr txBox="1"/>
          <p:nvPr>
            <p:custDataLst>
              <p:tags r:id="rId49"/>
            </p:custDataLst>
          </p:nvPr>
        </p:nvSpPr>
        <p:spPr>
          <a:xfrm>
            <a:off x="5902107" y="5018759"/>
            <a:ext cx="24003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>
                <a:solidFill>
                  <a:schemeClr val="dk1"/>
                </a:solidFill>
                <a:latin typeface="Calibri" panose="020F0502020204030204" pitchFamily="34" charset="0"/>
              </a:rPr>
              <a:t>Suspect matching shooting witness description identified at Wingfoot Park</a:t>
            </a:r>
          </a:p>
        </p:txBody>
      </p:sp>
      <p:sp>
        <p:nvSpPr>
          <p:cNvPr id="1954" name="OTLSHAPE_M_bf9d8a0a2578412ba35c51c06115bb16_Date"/>
          <p:cNvSpPr txBox="1"/>
          <p:nvPr>
            <p:custDataLst>
              <p:tags r:id="rId50"/>
            </p:custDataLst>
          </p:nvPr>
        </p:nvSpPr>
        <p:spPr>
          <a:xfrm>
            <a:off x="6952545" y="485103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14:12</a:t>
            </a:r>
          </a:p>
        </p:txBody>
      </p:sp>
      <p:sp>
        <p:nvSpPr>
          <p:cNvPr id="1956" name="OTLSHAPE_M_3f7735cdc5294a889a8574ce1a3e89bd_Title"/>
          <p:cNvSpPr txBox="1"/>
          <p:nvPr>
            <p:custDataLst>
              <p:tags r:id="rId51"/>
            </p:custDataLst>
          </p:nvPr>
        </p:nvSpPr>
        <p:spPr>
          <a:xfrm>
            <a:off x="7251456" y="4364625"/>
            <a:ext cx="22225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Shooting witness escorted to scene positively identifies suspect</a:t>
            </a:r>
          </a:p>
        </p:txBody>
      </p:sp>
      <p:sp>
        <p:nvSpPr>
          <p:cNvPr id="1957" name="OTLSHAPE_M_3f7735cdc5294a889a8574ce1a3e89bd_Date"/>
          <p:cNvSpPr txBox="1"/>
          <p:nvPr>
            <p:custDataLst>
              <p:tags r:id="rId52"/>
            </p:custDataLst>
          </p:nvPr>
        </p:nvSpPr>
        <p:spPr>
          <a:xfrm>
            <a:off x="8212084" y="419690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accent1"/>
                </a:solidFill>
                <a:latin typeface="Calibri" panose="020F0502020204030204" pitchFamily="34" charset="0"/>
              </a:rPr>
              <a:t>14:27</a:t>
            </a:r>
          </a:p>
        </p:txBody>
      </p:sp>
      <p:pic>
        <p:nvPicPr>
          <p:cNvPr id="2016" name="Picture 2015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A7B52607-C78A-0865-3102-C5DABD0A1F44}"/>
              </a:ext>
            </a:extLst>
          </p:cNvPr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56" y="3859753"/>
            <a:ext cx="1660981" cy="2288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8F599F0-F921-237A-7209-6808B0338139}"/>
              </a:ext>
            </a:extLst>
          </p:cNvPr>
          <p:cNvSpPr txBox="1"/>
          <p:nvPr/>
        </p:nvSpPr>
        <p:spPr>
          <a:xfrm>
            <a:off x="6007130" y="565608"/>
            <a:ext cx="5127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latin typeface="+mj-lt"/>
              </a:rPr>
              <a:t>Court timeline template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54008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iJTdGFuZGFyZCIsIlZlcnNpb24iOnsiJGlkIjoiMiIsIlZlcnNpb24iOiIzLjkuMCIsIk9yaWdpbmFsQXNzZW1ibHlWZXJzaW9uIjoiMy4xMC4wMy4wMCIsIkVkaXRpb24iOiJQcm8iLCJMYXN0U2F2ZWRFZGl0aW9uIjozLCJJc1BsdXNFZGl0aW9uIjp0cnVlLCJJc1Byb0VkaXRpb24iOnRydWV9LCJFZmZlY3QiOjAsIlN0eWxlIjp7IiRpZCI6IjMiLCJEZWZhdWx0RGVwZW5kZW5jeVN0eWxlIjp7IiRpZCI6IjQiLCJMaW5lU3R5bGUiOnsiJGlkIjoiNSIsIkxpbmVDb2xvciI6eyIkaWQiOiI2IiwiJHR5cGUiOiJOTFJFLkNvbW1vbi5Eb20uU29saWRDb2xvckJydXNoLCBOTFJFLkNvbW1vbiIsIkNvbG9yIjp7IiRpZCI6IjciLCJBIjoyNTUsIlIiOjAsIkciOjAsIkIiOjB9fSwiTGluZVdlaWdodCI6MS4wLCJMaW5lVHlwZSI6MCwiUGFyZW50U3R5bGUiOm51bGx9LCJFbmRBcnJvd2hlYWRMaW5lU3R5bGUiOnsiJGlkIjoiOCIsIktpbmQiOjEsIldpZHRoIjoxLCJMZW5ndGgiOjAsIlBhcmVudFN0eWxlIjpudWxsfSwiQnJpbmdUb0Zyb250Ijp0cnVlLCJFbGJvd1JhZGl1cyI6MC4wLCJNYXJnaW4iOnsiJGlkIjoiOSIsIlRvcCI6MC4wLCJMZWZ0IjowLjAsIlJpZ2h0IjowLjAsIkJvdHRvbSI6MC4wfSwiUGFkZGluZyI6eyIkaWQiOiIxMCIsIlRvcCI6MC4wLCJMZWZ0IjowLjAsIlJpZ2h0IjowLjAsIkJvdHRvbSI6MC4wfSwiQmFja2dyb3VuZCI6bnVsbCwiSXNWaXNpYmxlIjp0cnVlLCJXaWR0aCI6MC4wLCJIZWlnaHQiOjAuMCwiQm9yZGVyU3R5bGUiOm51bGwsIlBhcmVudFN0eWxlIjpudWxsfSwiQ3JpdGljYWxQYXRoU3R5bGUiOnsiJGlkIjoiMTEiLCJDcml0aWNhbFBhdGhTdHlsZU9wdGlvbnMiOjE1LCJMaW5lU3R5bGUiOnsiJGlkIjoiMTIiLCJMaW5lQ29sb3IiOnsiJGlkIjoiMTMiLCIkdHlwZSI6Ik5MUkUuQ29tbW9uLkRvbS5Tb2xpZENvbG9yQnJ1c2gsIE5MUkUuQ29tbW9uIiwiQ29sb3IiOnsiJGlkIjoiMTQiLCJBIjoyNTUsIlIiOjIyMiwiRyI6NTAsIkIiOjUwfX0sIkxpbmVXZWlnaHQiOjEuMCwiTGluZVR5cGUiOjAsIlBhcmVudFN0eWxlIjpudWxsfSwiVGl0bGVGb3JlZ3JvdW5kIjp7IiRpZCI6IjE1IiwiQ29sb3IiOnsiJGlkIjoiMTYiLCJBIjoyNTUsIlIiOjE3NiwiRyI6MTksIkIiOjI1fX0sIlNoYXBlc0JhY2tncm91bmQiOnsiJGlkIjoiMTciLCJDb2xvciI6eyIkaWQiOiIxOCIsIkEiOjI1NSwiUiI6MjUzLCJHIjoyMDMsIkIiOjIwOH19LCJTaGFwZXNCb3JkZXJTdHlsZSI6eyIkaWQiOiIxOSIsIkxpbmVDb2xvciI6eyIkaWQiOiIyMCIsIiR0eXBlIjoiTkxSRS5Db21tb24uRG9tLlNvbGlkQ29sb3JCcnVzaCwgTkxSRS5Db21tb24iLCJDb2xvciI6eyIkaWQiOiIyMSIsIkEiOjI1NSwiUiI6MjIyLCJHIjo1MCwiQiI6NTB9fSwiTGluZVdlaWdodCI6MS41LCJMaW5lVHlwZSI6MCwiUGFyZW50U3R5bGUiOm51bGx9LCJNYXJnaW4iOnsiJGlkIjoiMjIiLCJUb3AiOjAuMCwiTGVmdCI6MC4wLCJSaWdodCI6MC4wLCJCb3R0b20iOjAuMH0sIlBhZGRpbmciOnsiJGlkIjoiMjMiLCJUb3AiOjAuMCwiTGVmdCI6MC4wLCJSaWdodCI6MC4wLCJCb3R0b20iOjAuMH0sIkJhY2tncm91bmQiOm51bGwsIklzVmlzaWJsZSI6ZmFsc2UsIldpZHRoIjowLjAsIkhlaWdodCI6MC4wLCJCb3JkZXJTdHlsZSI6bnVsbCwiUGFyZW50U3R5bGUiOm51bGx9LCJQYW5lbHNTcGFjaW5nRGVmaW5pdGlvbiI6eyIkaWQiOiIyNCIsIlNwYWNpbmdBYm92ZVRpbWViYW5kIjoxNiwiU3BhY2luZ0JlbG93VGltZWJhbmQiOjE2LCJTcGFjaW5nQWJvdmVCZXR3ZWVuU3dpbWxhbmVzQW5kVGFza3MiOjE2LCJTcGFjaW5nQmVsb3dCZXR3ZWVuU3dpbWxhbmVzQW5kVGFza3MiOjE2fSwiVGltZWJhbmRTdHlsZSI6eyIkaWQiOiIyNSIsIlNjYWxlTWFya2luZyI6MCwiU2hhcGUiOjAsIlNoYXBlU3R5bGUiOnsiJGlkIjoiMjYiLCJNYXJnaW4iOnsiJGlkIjoiMjciLCJUb3AiOjAuMCwiTGVmdCI6MTIuMCwiUmlnaHQiOjEyLjAsIkJvdHRvbSI6MC4wfSwiUGFkZGluZyI6eyIkaWQiOiIyOCIsIlRvcCI6Ny4wLCJMZWZ0IjowLjAsIlJpZ2h0IjowLjAsIkJvdHRvbSI6Ny4wfSwiQmFja2dyb3VuZCI6eyIkaWQiOiIyOSIsIkNvbG9yIjp7IiRpZCI6IjMwIiwiQSI6MjU1LCJSIjo2OSwiRyI6NjksIkIiOjgxfX0sIklzVmlzaWJsZSI6dHJ1ZSwiV2lkdGgiOjg1OC4wLCJIZWlnaHQiOjMwLjAsIkJvcmRlclN0eWxlIjp7IiRpZCI6IjMxIiwiTGluZUNvbG9yIjp7IiRpZCI6IjMyIiwiJHR5cGUiOiJOTFJFLkNvbW1vbi5Eb20uU29saWRDb2xvckJydXNoLCBOTFJFLkNvbW1vbiIsIkNvbG9yIjp7IiRpZCI6IjMzIiwiQSI6MjU1LCJSIjoyNTUsIkciOjAsIkIiOjB9fSwiTGluZVdlaWdodCI6MC4wLCJMaW5lVHlwZSI6MCwiUGFyZW50U3R5bGUiOm51bGx9LCJQYXJlbnRTdHlsZSI6bnVsbH0sIk1pZGRsZVRpZXJTaGFwZVN0eWxlIjp7IiRpZCI6IjM0IiwiTWFyZ2luIjp7IiRyZWYiOiIyNyJ9LCJQYWRkaW5nIjp7IiRyZWYiOiIyOCJ9LCJCYWNrZ3JvdW5kIjp7IiRyZWYiOiIyOSJ9LCJJc1Zpc2libGUiOnRydWUsIldpZHRoIjo4NTguMCwiSGVpZ2h0IjozMC4wLCJCb3JkZXJTdHlsZSI6bnVsbCwiUGFyZW50U3R5bGUiOm51bGx9LCJCb3R0b21UaWVyU2hhcGVTdHlsZSI6eyIkaWQiOiIzNSIsIk1hcmdpbiI6eyIkcmVmIjoiMjcifSwiUGFkZGluZyI6eyIkcmVmIjoiMjgifSwiQmFja2dyb3VuZCI6eyIkcmVmIjoiMjkifSwiSXNWaXNpYmxlIjp0cnVlLCJXaWR0aCI6ODU4LjAsIkhlaWdodCI6MzAuMCwiQm9yZGVyU3R5bGUiOm51bGwsIlBhcmVudFN0eWxlIjpudWxsfSwiUmlnaHRFbmRDYXBzU3R5bGUiOnsiJGlkIjoiMzYiLCJGb250U2V0dGluZ3MiOnsiJGlkIjoiMzciLCJGb250U2l6ZSI6MTgsIkZvbnROYW1lIjoiQ2FsaWJyaSIsIklzQm9sZCI6dHJ1ZSwiSXNJdGFsaWMiOmZhbHNlLCJJc1VuZGVybGluZWQiOmZhbHNlLCJQYXJlbnRTdHlsZSI6bnVsbH0sIkF1dG9TaXplIjowLCJGb3JlZ3JvdW5kIjp7IiRpZCI6IjM4IiwiQ29sb3IiOnsiJGlkIjoiMzkiLCJBIjoyNTUsIlIiOjIwMCwiRyI6NDgsIkIiOjIwNH19LCJNYXhXaWR0aCI6IkluZmluaXR5IiwiTWF4SGVpZ2h0IjoiSW5maW5pdHkiLCJTbWFydEZvcmVncm91bmRJc0FjdGl2ZSI6ZmFsc2UsIkhvcml6b250YWxBbGlnbm1lbnQiOjAsIlZlcnRpY2FsQWxpZ25tZW50IjowLCJTbWFydEZvcmVncm91bmQiOm51bGwsIkJhY2tncm91bmRGaWxsVHlwZSI6MCwiTWFyZ2luIjp7IiRpZCI6IjQwIiwiVG9wIjowLjAsIkxlZnQiOjAuMCwiUmlnaHQiOjI1LjAsIkJvdHRvbSI6MC4wfSwiUGFkZGluZyI6eyIkaWQiOiI0MSIsIlRvcCI6MC4wLCJMZWZ0IjowLjAsIlJpZ2h0IjowLjAsIkJvdHRvbSI6MC4wfSwiQmFja2dyb3VuZCI6eyIkaWQiOiI0MiIsIkNvbG9yIjp7IiRpZCI6IjQzIiwiQSI6MCwiUiI6MCwiRyI6MCwiQiI6MH19LCJJc1Zpc2libGUiOmZhbHNlLCJXaWR0aCI6MC4wLCJIZWlnaHQiOjAuMCwiQm9yZGVyU3R5bGUiOm51bGwsIlBhcmVudFN0eWxlIjpudWxsfSwiTGVmdEVuZENhcHNTdHlsZSI6eyIkaWQiOiI0NCIsIkZvbnRTZXR0aW5ncyI6eyIkaWQiOiI0NSIsIkZvbnRTaXplIjoxOCwiRm9udE5hbWUiOiJDYWxpYnJpIExpZ2h0IiwiSXNCb2xkIjpmYWxzZSwiSXNJdGFsaWMiOmZhbHNlLCJJc1VuZGVybGluZWQiOmZhbHNlLCJQYXJlbnRTdHlsZSI6bnVsbH0sIkF1dG9TaXplIjowLCJGb3JlZ3JvdW5kIjp7IiRpZCI6IjQ2IiwiQ29sb3IiOnsiJGlkIjoiNDciLCJBIjoyNTUsIlIiOjIwMCwiRyI6NDgsIkIiOjIwNH19LCJNYXhXaWR0aCI6IkluZmluaXR5IiwiTWF4SGVpZ2h0IjoiSW5maW5pdHkiLCJTbWFydEZvcmVncm91bmRJc0FjdGl2ZSI6ZmFsc2UsIkhvcml6b250YWxBbGlnbm1lbnQiOjAsIlZlcnRpY2FsQWxpZ25tZW50IjowLCJTbWFydEZvcmVncm91bmQiOm51bGwsIkJhY2tncm91bmRGaWxsVHlwZSI6MCwiTWFyZ2luIjp7IiRpZCI6IjQ4IiwiVG9wIjowLjAsIkxlZnQiOjI1LjAsIlJpZ2h0IjowLjAsIkJvdHRvbSI6MC4wfSwiUGFkZGluZyI6eyIkaWQiOiI0OSIsIlRvcCI6MC4wLCJMZWZ0IjowLjAsIlJpZ2h0IjowLjAsIkJvdHRvbSI6MC4wfSwiQmFja2dyb3VuZCI6eyIkaWQiOiI1MCIsIkNvbG9yIjp7IiRyZWYiOiI0MyJ9fSwiSXNWaXNpYmxlIjp0cnVlLCJXaWR0aCI6MC4wLCJIZWlnaHQiOjAuMCwiQm9yZGVyU3R5bGUiOm51bGwsIlBhcmVudFN0eWxlIjpudWxsfSwiVG9kYXlUZXh0U3R5bGUiOnsiJGlkIjoiNTEiLCJGb250U2V0dGluZ3MiOnsiJGlkIjoiNTIiLCJGb250U2l6ZSI6MTIsIkZvbnROYW1lIjoiQ2FsaWJyaSIsIklzQm9sZCI6ZmFsc2UsIklzSXRhbGljIjpmYWxzZSwiSXNVbmRlcmxpbmVkIjpmYWxzZSwiUGFyZW50U3R5bGUiOm51bGx9LCJBdXRvU2l6ZSI6MCwiRm9yZWdyb3VuZCI6eyIkaWQiOiI1MyIsIkNvbG9yIjp7IiRpZCI6IjU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U1IiwiVG9wIjowLjAsIkxlZnQiOjAuMCwiUmlnaHQiOjAuMCwiQm90dG9tIjowLjB9LCJQYWRkaW5nIjp7IiRpZCI6IjU2IiwiVG9wIjowLjAsIkxlZnQiOjAuMCwiUmlnaHQiOjAuMCwiQm90dG9tIjowLjB9LCJCYWNrZ3JvdW5kIjp7IiRpZCI6IjU3IiwiQ29sb3IiOnsiJHJlZiI6IjQzIn19LCJJc1Zpc2libGUiOnRydWUsIldpZHRoIjowLjAsIkhlaWdodCI6MC4wLCJCb3JkZXJTdHlsZSI6bnVsbCwiUGFyZW50U3R5bGUiOm51bGx9LCJUb2RheU1hcmtlclN0eWxlIjp7IiRpZCI6IjU4IiwiTWFyZ2luIjp7IiRpZCI6IjU5IiwiVG9wIjowLjAsIkxlZnQiOjAuMCwiUmlnaHQiOjAuMCwiQm90dG9tIjowLjB9LCJQYWRkaW5nIjp7IiRpZCI6IjYwIiwiVG9wIjowLjAsIkxlZnQiOjAuMCwiUmlnaHQiOjAuMCwiQm90dG9tIjowLjB9LCJCYWNrZ3JvdW5kIjp7IiRpZCI6IjYxIiwiQ29sb3IiOnsiJGlkIjoiNjIiLCJBIjoyNTUsIlIiOjI1NSwiRyI6MCwiQiI6MH19LCJJc1Zpc2libGUiOnRydWUsIldpZHRoIjowLjAsIkhlaWdodCI6MC4wLCJCb3JkZXJTdHlsZSI6bnVsbCwiUGFyZW50U3R5bGUiOm51bGx9LCJTY2FsZVN0eWxlIjp7IiRpZCI6IjYzIiwiU2hhcGUiOjAsIlNob3dTZWdtZW50U2VwYXJhdG9ycyI6dHJ1ZSwiU2VnbWVudFNlcGFyYXRvck9wYWNpdHkiOjMwLCJIYXNCZWVuVmlzaWJsZUJlZm9yZSI6dHJ1ZSwiRm9udFNldHRpbmdzIjp7IiRpZCI6IjY0IiwiRm9udFNpemUiOjEyLCJGb250TmFtZSI6IkNhbGlicmkiLCJJc0JvbGQiOmZhbHNlLCJJc0l0YWxpYyI6ZmFsc2UsIklzVW5kZXJsaW5lZCI6ZmFsc2UsIlBhcmVudFN0eWxlIjpudWxsfSwiQXV0b1NpemUiOjAsIkZvcmVncm91bmQiOnsiJGlkIjoiNjUiLCJDb2xvciI6eyIkaWQiOiI2N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2NyIsIlRvcCI6MC4wLCJMZWZ0Ijo1LjAsIlJpZ2h0IjowLjAsIkJvdHRvbSI6MC4wfSwiUGFkZGluZyI6eyIkaWQiOiI2OCIsIlRvcCI6MC4wLCJMZWZ0IjowLjAsIlJpZ2h0IjowLjAsIkJvdHRvbSI6MC4wfSwiQmFja2dyb3VuZCI6eyIkaWQiOiI2OSIsIkNvbG9yIjp7IiRyZWYiOiI0MyJ9fSwiSXNWaXNpYmxlIjp0cnVlLCJXaWR0aCI6MC4wLCJIZWlnaHQiOjAuMCwiQm9yZGVyU3R5bGUiOm51bGwsIlBhcmVudFN0eWxlIjpudWxsfSwiU2luZ2xlU2NhbGVTaGFwZVN0eWxlIjp7IiRpZCI6IjcwIiwiU2hhcGUiOjAsIkhlaWdodCI6MzAuMH0sIk1pZGRsZVRpZXJTY2FsZVN0eWxlIjp7IiRpZCI6IjcxIiwiU2hhcGUiOjAsIlNob3dTZWdtZW50U2VwYXJhdG9ycyI6dHJ1ZSwiU2VnbWVudFNlcGFyYXRvck9wYWNpdHkiOjMwLCJIYXNCZWVuVmlzaWJsZUJlZm9yZSI6ZmFsc2UsIkZvbnRTZXR0aW5ncyI6eyIkaWQiOiI3MiIsIkZvbnRTaXplIjoxMiwiRm9udE5hbWUiOiJDYWxpYnJpIiwiSXNCb2xkIjpmYWxzZSwiSXNJdGFsaWMiOmZhbHNlLCJJc1VuZGVybGluZWQiOmZhbHNlLCJQYXJlbnRTdHlsZSI6bnVsbH0sIkF1dG9TaXplIjowLCJGb3JlZ3JvdW5kIjp7IiRyZWYiOiI2NSJ9LCJNYXhXaWR0aCI6MjAwLjAsIk1heEhlaWdodCI6IkluZmluaXR5IiwiU21hcnRGb3JlZ3JvdW5kSXNBY3RpdmUiOmZhbHNlLCJIb3Jpem9udGFsQWxpZ25tZW50IjowLCJWZXJ0aWNhbEFsaWdubWVudCI6MSwiU21hcnRGb3JlZ3JvdW5kIjpudWxsLCJCYWNrZ3JvdW5kRmlsbFR5cGUiOjAsIk1hcmdpbiI6eyIkcmVmIjoiNjcifSwiUGFkZGluZyI6eyIkcmVmIjoiNjgifSwiQmFja2dyb3VuZCI6eyIkcmVmIjoiNjkifSwiSXNWaXNpYmxlIjpmYWxzZSwiV2lkdGgiOjAuMCwiSGVpZ2h0IjowLjAsIkJvcmRlclN0eWxlIjpudWxsLCJQYXJlbnRTdHlsZSI6bnVsbH0sIkJvdHRvbVRpZXJTY2FsZVN0eWxlIjp7IiRpZCI6IjczIiwiU2hhcGUiOjAsIlNob3dTZWdtZW50U2VwYXJhdG9ycyI6dHJ1ZSwiU2VnbWVudFNlcGFyYXRvck9wYWNpdHkiOjMwLCJIYXNCZWVuVmlzaWJsZUJlZm9yZSI6ZmFsc2UsIkZvbnRTZXR0aW5ncyI6eyIkaWQiOiI3NCIsIkZvbnRTaXplIjoxMiwiRm9udE5hbWUiOiJDYWxpYnJpIiwiSXNCb2xkIjpmYWxzZSwiSXNJdGFsaWMiOmZhbHNlLCJJc1VuZGVybGluZWQiOmZhbHNlLCJQYXJlbnRTdHlsZSI6bnVsbH0sIkF1dG9TaXplIjowLCJGb3JlZ3JvdW5kIjp7IiRyZWYiOiI2NSJ9LCJNYXhXaWR0aCI6MjAwLjAsIk1heEhlaWdodCI6IkluZmluaXR5IiwiU21hcnRGb3JlZ3JvdW5kSXNBY3RpdmUiOmZhbHNlLCJIb3Jpem9udGFsQWxpZ25tZW50IjowLCJWZXJ0aWNhbEFsaWdubWVudCI6MSwiU21hcnRGb3JlZ3JvdW5kIjpudWxsLCJCYWNrZ3JvdW5kRmlsbFR5cGUiOjAsIk1hcmdpbiI6eyIkcmVmIjoiNjcifSwiUGFkZGluZyI6eyIkcmVmIjoiNjgifSwiQmFja2dyb3VuZCI6eyIkcmVmIjoiNjkifSwiSXNWaXNpYmxlIjpmYWxzZSwiV2lkdGgiOjAuMCwiSGVpZ2h0IjowLjAsIkJvcmRlclN0eWxlIjpudWxsLCJQYXJlbnRTdHlsZSI6bnVsbH0sIkVsYXBzZWRUaW1lQmFja2dyb3VuZCI6eyIkaWQiOiI3NSIsIkNvbG9yIjp7IiRpZCI6Ijc2IiwiQSI6MTkxLCJSIjoyNTUsIkciOjAsIkIiOjB9fSwiQXBwZW5kWWVhck9uWWVhckNoYW5nZSI6dHJ1ZSwiRWxhcHNlZFRpbWVGb3JtYXQiOjIsIlRvZGF5TWFya2VyUG9zaXRpb24iOjAsIlF1aWNrUG9zaXRpb24iOjMsIkFic29sdXRlUG9zaXRpb24iOjI3MC4wLCJNYXJnaW4iOnsiJGlkIjoiNzciLCJUb3AiOjAuMCwiTGVmdCI6MTAuMCwiUmlnaHQiOjEwLjAsIkJvdHRvbSI6MC4wfSwiUGFkZGluZyI6eyIkaWQiOiI3OCIsIlRvcCI6MC4wLCJMZWZ0IjowLjAsIlJpZ2h0IjowLjAsIkJvdHRvbSI6MC4wfSwiQmFja2dyb3VuZCI6eyIkaWQiOiI3OSIsIkNvbG9yIjp7IiRpZCI6IjgwIiwiQSI6MjU1LCJSIjozMSwiRyI6NzMsIkIiOjEyNX19LCJJc1Zpc2libGUiOnRydWUsIldpZHRoIjowLjAsIkhlaWdodCI6MC4wLCJCb3JkZXJTdHlsZSI6bnVsbCwiUGFyZW50U3R5bGUiOm51bGx9LCJEZWZhdWx0TWlsZXN0b25lU3R5bGUiOnsiJGlkIjoiODEiLCJTaGFwZSI6MCwiQ29ubmVjdG9yTWFyZ2luIjp7IiRpZCI6IjgyIiwiVG9wIjowLjAsIkxlZnQiOjIuMCwiUmlnaHQiOjIuMCwiQm90dG9tIjowLjB9LCJDb25uZWN0b3JTdHlsZSI6eyIkaWQiOiI4MyIsIkxpbmVDb2xvciI6eyIkaWQiOiI4NCIsIiR0eXBlIjoiTkxSRS5Db21tb24uRG9tLlNvbGlkQ29sb3JCcnVzaCwgTkxSRS5Db21tb24iLCJDb2xvciI6eyIkaWQiOiI4NSIsIkEiOjI1NSwiUiI6MzEsIkciOjczLCJCIjoxMjZ9fSwiTGluZVdlaWdodCI6MS4wLCJMaW5lVHlwZSI6MCwiUGFyZW50U3R5bGUiOm51bGx9LCJJc0JlbG93VGltZWJhbmQiOmZhbHNlLCJQb3NpdGlvbk9uVGFzayI6MCwiSGlkZURhdGUiOmZhbHNlLCJTaGFwZVNpemUiOjEsIlNwYWNpbmciOjEuMCwiUGFkZGluZyI6eyIkaWQiOiI4NiIsIlRvcCI6Ny4wLCJMZWZ0IjozLjAsIlJpZ2h0IjowLjAsIkJvdHRvbSI6Mi4wfSwiU2hhcGVTdHlsZSI6eyIkaWQiOiI4NyIsIk1hcmdpbiI6eyIkaWQiOiI4OCIsIlRvcCI6MC4wLCJMZWZ0IjowLjAsIlJpZ2h0IjowLjAsIkJvdHRvbSI6MC4wfSwiUGFkZGluZyI6eyIkaWQiOiI4OSIsIlRvcCI6MC4wLCJMZWZ0IjowLjAsIlJpZ2h0IjowLjAsIkJvdHRvbSI6MC4wfSwiQmFja2dyb3VuZCI6eyIkaWQiOiI5MCIsIkNvbG9yIjp7IiRpZCI6IjkxIiwiQSI6MjU1LCJSIjowLCJHIjoxMTQsIkIiOjE4OH19LCJJc1Zpc2libGUiOnRydWUsIldpZHRoIjoxOC4wLCJIZWlnaHQiOjIwLjAsIkJvcmRlclN0eWxlIjp7IiRpZCI6IjkyIiwiTGluZUNvbG9yIjp7IiRpZCI6IjkzIiwiJHR5cGUiOiJOTFJFLkNvbW1vbi5Eb20uU29saWRDb2xvckJydXNoLCBOTFJFLkNvbW1vbiIsIkNvbG9yIjp7IiRpZCI6Ijk0IiwiQSI6MjU1LCJSIjoyNTUsIkciOjAsIkIiOjB9fSwiTGluZVdlaWdodCI6MC4wLCJMaW5lVHlwZSI6MCwiUGFyZW50U3R5bGUiOm51bGx9LCJQYXJlbnRTdHlsZSI6bnVsbH0sIlRpdGxlU3R5bGUiOnsiJGlkIjoiOTUiLCJGb250U2V0dGluZ3MiOnsiJGlkIjoiOTYiLCJGb250U2l6ZSI6MTIsIkZvbnROYW1lIjoiQ2FsaWJyaSBMaWdodCIsIklzQm9sZCI6ZmFsc2UsIklzSXRhbGljIjpmYWxzZSwiSXNVbmRlcmxpbmVkIjpmYWxzZSwiUGFyZW50U3R5bGUiOm51bGx9LCJBdXRvU2l6ZSI6MCwiRm9yZWdyb3VuZCI6eyIkaWQiOiI5NyIsIkNvbG9yIjp7IiRpZCI6Ijk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k5IiwiVG9wIjowLjAsIkxlZnQiOjAuMCwiUmlnaHQiOjAuMCwiQm90dG9tIjowLjB9LCJQYWRkaW5nIjp7IiRpZCI6IjEwMCIsIlRvcCI6MC4wLCJMZWZ0IjowLjAsIlJpZ2h0IjowLjAsIkJvdHRvbSI6MC4wfSwiQmFja2dyb3VuZCI6eyIkaWQiOiIxMDEiLCJDb2xvciI6eyIkcmVmIjoiNDMifX0sIklzVmlzaWJsZSI6dHJ1ZSwiV2lkdGgiOjAuMCwiSGVpZ2h0IjowLjAsIkJvcmRlclN0eWxlIjpudWxsLCJQYXJlbnRTdHlsZSI6bnVsbH0sIkRhdGVTdHlsZSI6eyIkaWQiOiIxMDIiLCJGb250U2V0dGluZ3MiOnsiJGlkIjoiMTAzIiwiRm9udFNpemUiOjEwLCJGb250TmFtZSI6IkNhbGlicmkgTGlnaHQiLCJJc0JvbGQiOmZhbHNlLCJJc0l0YWxpYyI6ZmFsc2UsIklzVW5kZXJsaW5lZCI6ZmFsc2UsIlBhcmVudFN0eWxlIjpudWxsfSwiQXV0b1NpemUiOjAsIkZvcmVncm91bmQiOnsiJGlkIjoiMTA0IiwiQ29sb3IiOnsiJGlkIjoiMTA1IiwiQSI6MjU1LCJSIjoyMjcsIkciOjQ1LCJCIjoxNDV9fSwiTWF4V2lkdGgiOjIwMC4wLCJNYXhIZWlnaHQiOiJJbmZpbml0eSIsIlNtYXJ0Rm9yZWdyb3VuZElzQWN0aXZlIjpmYWxzZSwiSG9yaXpvbnRhbEFsaWdubWVudCI6MCwiVmVydGljYWxBbGlnbm1lbnQiOjAsIlNtYXJ0Rm9yZWdyb3VuZCI6bnVsbCwiQmFja2dyb3VuZEZpbGxUeXBlIjowLCJNYXJnaW4iOnsiJGlkIjoiMTA2IiwiVG9wIjowLjAsIkxlZnQiOjAuMCwiUmlnaHQiOjAuMCwiQm90dG9tIjowLjB9LCJQYWRkaW5nIjp7IiRpZCI6IjEwNyIsIlRvcCI6MC4wLCJMZWZ0IjowLjAsIlJpZ2h0IjowLjAsIkJvdHRvbSI6MC4wfSwiQmFja2dyb3VuZCI6eyIkaWQiOiIxMDgiLCJDb2xvciI6eyIkcmVmIjoiNDMifX0sIklzVmlzaWJsZSI6dHJ1ZSwiV2lkdGgiOjAuMCwiSGVpZ2h0IjowLjAsIkJvcmRlclN0eWxlIjpudWxsLCJQYXJlbnRTdHlsZSI6bnVsbH0sIkRhdGVGb3JtYXQiOnsiJGlkIjoiMTA5IiwiRm9ybWF0U3RyaW5nIjoiTU1NIGQiLCJTZXBhcmF0b3IiOiIvIiwiVXNlSW50ZXJuYXRpb25hbERhdGVGb3JtYXQiOmZhbHNlLCJEYXRlSXNWaXNpYmxlIjpmYWxzZSwiVGltZUlzVmlzaWJsZSI6dHJ1ZSwiSG91ckRpZ2l0cyI6MiwiQW1QbURlc2lnbmF0b3IiOjAsIlRyaW0wME1pbnV0ZXMiOmZhbHNlLCJMYXN0S25vd25WaXNpYmlsaXR5U3RhdGUiOnsiJGlkIjoiMTEwIiwiRGF0ZVBhcnRJc1Zpc2libGUiOmZhbHNlLCJUaW1lUGFydElzVmlzaWJsZSI6ZmFsc2V9fSwiV2Vla051bWJlcmluZyI6eyIkaWQiOiIxMTEiLCJGb3JtYXQiOjAsIklzVmlzaWJsZSI6ZmFsc2UsIkxhc3RLbm93blZpc2liaWxpdHlTdGF0ZSI6ZmFsc2V9LCJJc1Zpc2libGUiOnRydWUsIlBhcmVudFN0eWxlIjpudWxsfSwiRGVmYXVsdFRhc2tTdHlsZSI6eyIkaWQiOiIxMTIiLCJTaGFwZSI6MCwiU2hhcGVUaGlja25lc3MiOjEsIkR1cmF0aW9uRm9ybWF0IjowLCJJbmNsdWRlTm9uV29ya2luZ0RheXNJbkR1cmF0aW9uIjpmYWxzZSwiUGVyY2VudGFnZUNvbXBsZXRlU3R5bGUiOnsiJGlkIjoiMTEzIiwiRm9udFNldHRpbmdzIjp7IiRpZCI6IjExNCIsIkZvbnRTaXplIjoxMCwiRm9udE5hbWUiOiJDYWxpYnJpIiwiSXNCb2xkIjpmYWxzZSwiSXNJdGFsaWMiOmZhbHNlLCJJc1VuZGVybGluZWQiOmZhbHNlLCJQYXJlbnRTdHlsZSI6bnVsbH0sIkF1dG9TaXplIjowLCJGb3JlZ3JvdW5kIjp7IiRpZCI6IjExNSIsIkNvbG9yIjp7IiRpZCI6IjExNiIsIkEiOjI1NSwiUiI6MjAwLCJHIjo0OCwiQiI6MjA0fX0sIk1heFdpZHRoIjoyMDAuMCwiTWF4SGVpZ2h0IjoiSW5maW5pdHkiLCJTbWFydEZvcmVncm91bmRJc0FjdGl2ZSI6ZmFsc2UsIkhvcml6b250YWxBbGlnbm1lbnQiOjAsIlZlcnRpY2FsQWxpZ25tZW50IjowLCJTbWFydEZvcmVncm91bmQiOm51bGwsIkJhY2tncm91bmRGaWxsVHlwZSI6MCwiTWFyZ2luIjp7IiRpZCI6IjExNyIsIlRvcCI6MC4wLCJMZWZ0IjowLjAsIlJpZ2h0IjowLjAsIkJvdHRvbSI6MC4wfSwiUGFkZGluZyI6eyIkaWQiOiIxMTgiLCJUb3AiOjAuMCwiTGVmdCI6MC4wLCJSaWdodCI6MC4wLCJCb3R0b20iOjAuMH0sIkJhY2tncm91bmQiOnsiJGlkIjoiMTE5IiwiQ29sb3IiOnsiJHJlZiI6IjQzIn19LCJJc1Zpc2libGUiOnRydWUsIldpZHRoIjowLjAsIkhlaWdodCI6MC4wLCJCb3JkZXJTdHlsZSI6bnVsbCwiUGFyZW50U3R5bGUiOm51bGx9LCJEdXJhdGlvblN0eWxlIjp7IiRpZCI6IjEyMCIsIkZvbnRTZXR0aW5ncyI6eyIkaWQiOiIxMjEiLCJGb250U2l6ZSI6MTAsIkZvbnROYW1lIjoiQ2FsaWJyaSIsIklzQm9sZCI6ZmFsc2UsIklzSXRhbGljIjpmYWxzZSwiSXNVbmRlcmxpbmVkIjpmYWxzZSwiUGFyZW50U3R5bGUiOm51bGx9LCJBdXRvU2l6ZSI6MCwiRm9yZWdyb3VuZCI6eyIkaWQiOiIxMjIiLCJDb2xvciI6eyIkaWQiOiIxMjMiLCJBIjoyNTUsIlIiOjIwMCwiRyI6NDgsIkIiOjIwNH19LCJNYXhXaWR0aCI6MjAwLjAsIk1heEhlaWdodCI6IkluZmluaXR5IiwiU21hcnRGb3JlZ3JvdW5kSXNBY3RpdmUiOmZhbHNlLCJIb3Jpem9udGFsQWxpZ25tZW50IjowLCJWZXJ0aWNhbEFsaWdubWVudCI6MCwiU21hcnRGb3JlZ3JvdW5kIjpudWxsLCJCYWNrZ3JvdW5kRmlsbFR5cGUiOjAsIk1hcmdpbiI6eyIkaWQiOiIxMjQiLCJUb3AiOjAuMCwiTGVmdCI6MC4wLCJSaWdodCI6MC4wLCJCb3R0b20iOjAuMH0sIlBhZGRpbmciOnsiJGlkIjoiMTI1IiwiVG9wIjowLjAsIkxlZnQiOjAuMCwiUmlnaHQiOjAuMCwiQm90dG9tIjowLjB9LCJCYWNrZ3JvdW5kIjp7IiRpZCI6IjEyNiIsIkNvbG9yIjp7IiRyZWYiOiI0MyJ9fSwiSXNWaXNpYmxlIjp0cnVlLCJXaWR0aCI6MC4wLCJIZWlnaHQiOjAuMCwiQm9yZGVyU3R5bGUiOm51bGwsIlBhcmVudFN0eWxlIjpudWxsfSwiSG9yaXpvbnRhbENvbm5lY3RvclN0eWxlIjp7IiRpZCI6IjEyNyIsIkxpbmVDb2xvciI6eyIkaWQiOiIxMjgiLCIkdHlwZSI6Ik5MUkUuQ29tbW9uLkRvbS5Tb2xpZENvbG9yQnJ1c2gsIE5MUkUuQ29tbW9uIiwiQ29sb3IiOnsiJGlkIjoiMTI5IiwiQSI6MjU1LCJSIjoyMDQsIkciOjIwNCwiQiI6MjA0fX0sIkxpbmVXZWlnaHQiOjEuMCwiTGluZVR5cGUiOjAsIlBhcmVudFN0eWxlIjpudWxsfSwiVmVydGljYWxDb25uZWN0b3JTdHlsZSI6eyIkaWQiOiIxMzAiLCJMaW5lQ29sb3IiOnsiJGlkIjoiMTMxIiwiJHR5cGUiOiJOTFJFLkNvbW1vbi5Eb20uU29saWRDb2xvckJydXNoLCBOTFJFLkNvbW1vbiIsIkNvbG9yIjp7IiRpZCI6IjEzMiIsIkEiOjI1NSwiUiI6MjA0LCJHIjoyMDQsIkIiOjIwNH19LCJMaW5lV2VpZ2h0IjowLjAsIkxpbmVUeXBlIjowLCJQYXJlbnRTdHlsZSI6bnVsbH0sIk1hcmdpbiI6bnVsbCwiU3RhcnREYXRlUG9zaXRpb24iOjIsIkVuZERhdGVQb3NpdGlvbiI6MiwiRGF0ZUlzVmlzaWJsZSI6dHJ1ZSwiVGl0bGVQb3NpdGlvbiI6NCwiRHVyYXRpb25Qb3NpdGlvbiI6NiwiUGVyY2VudGFnZUNvbXBsZXRlZFBvc2l0aW9uIjo2LCJTcGFjaW5nIjo1LCJJc0JlbG93VGltZWJhbmQiOnRydWUsIlBlcmNlbnRhZ2VDb21wbGV0ZVNoYXBlT3BhY2l0eSI6MzUsIlNoYXBlU3R5bGUiOnsiJGlkIjoiMTMzIiwiTWFyZ2luIjp7IiRpZCI6IjEzNCIsIlRvcCI6MC4wLCJMZWZ0Ijo0LjAsIlJpZ2h0Ijo0LjAsIkJvdHRvbSI6MC4wfSwiUGFkZGluZyI6eyIkaWQiOiIxMzUiLCJUb3AiOjAuMCwiTGVmdCI6MC4wLCJSaWdodCI6MC4wLCJCb3R0b20iOjAuMH0sIkJhY2tncm91bmQiOnsiJGlkIjoiMTM2IiwiQ29sb3IiOnsiJGlkIjoiMTM3IiwiQSI6MjU1LCJSIjowLCJHIjoxMTQsIkIiOjE4OH19LCJJc1Zpc2libGUiOnRydWUsIldpZHRoIjowLjAsIkhlaWdodCI6MTYuMCwiQm9yZGVyU3R5bGUiOnsiJGlkIjoiMTM4IiwiTGluZUNvbG9yIjp7IiRpZCI6IjEzOSIsIiR0eXBlIjoiTkxSRS5Db21tb24uRG9tLlNvbGlkQ29sb3JCcnVzaCwgTkxSRS5Db21tb24iLCJDb2xvciI6eyIkaWQiOiIxNDAiLCJBIjoyNTUsIlIiOjI1NSwiRyI6MCwiQiI6MH19LCJMaW5lV2VpZ2h0IjowLjAsIkxpbmVUeXBlIjowLCJQYXJlbnRTdHlsZSI6bnVsbH0sIlBhcmVudFN0eWxlIjpudWxsfSwiVGl0bGVTdHlsZSI6eyIkaWQiOiIxNDEiLCJGb250U2V0dGluZ3MiOnsiJGlkIjoiMTQyIiwiRm9udFNpemUiOjExLCJGb250TmFtZSI6IkNhbGlicmkiLCJJc0JvbGQiOnRydWUsIklzSXRhbGljIjpmYWxzZSwiSXNVbmRlcmxpbmVkIjpmYWxzZSwiUGFyZW50U3R5bGUiOm51bGx9LCJBdXRvU2l6ZSI6MCwiRm9yZWdyb3VuZCI6eyIkaWQiOiIxNDMiLCJDb2xvciI6eyIkaWQiOiIxND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Q1IiwiVG9wIjowLjAsIkxlZnQiOjAuMCwiUmlnaHQiOjAuMCwiQm90dG9tIjowLjB9LCJQYWRkaW5nIjp7IiRpZCI6IjE0NiIsIlRvcCI6MC4wLCJMZWZ0IjowLjAsIlJpZ2h0IjowLjAsIkJvdHRvbSI6MC4wfSwiQmFja2dyb3VuZCI6eyIkaWQiOiIxNDciLCJDb2xvciI6eyIkcmVmIjoiNDMifX0sIklzVmlzaWJsZSI6dHJ1ZSwiV2lkdGgiOjAuMCwiSGVpZ2h0IjowLjAsIkJvcmRlclN0eWxlIjpudWxsLCJQYXJlbnRTdHlsZSI6bnVsbH0sIkRhdGVTdHlsZSI6eyIkaWQiOiIxNDgiLCJGb250U2V0dGluZ3MiOnsiJGlkIjoiMTQ5IiwiRm9udFNpemUiOjEwLCJGb250TmFtZSI6IkNhbGlicmkiLCJJc0JvbGQiOmZhbHNlLCJJc0l0YWxpYyI6ZmFsc2UsIklzVW5kZXJsaW5lZCI6ZmFsc2UsIlBhcmVudFN0eWxlIjpudWxsfSwiQXV0b1NpemUiOjAsIkZvcmVncm91bmQiOnsiJGlkIjoiMTUwIiwiQ29sb3IiOnsiJGlkIjoiMTUxIiwiQSI6MjU1LCJSIjo2OSwiRyI6NjksIkIiOjgxfX0sIk1heFdpZHRoIjoyMDAuMCwiTWF4SGVpZ2h0IjoiSW5maW5pdHkiLCJTbWFydEZvcmVncm91bmRJc0FjdGl2ZSI6ZmFsc2UsIkhvcml6b250YWxBbGlnbm1lbnQiOjAsIlZlcnRpY2FsQWxpZ25tZW50IjowLCJTbWFydEZvcmVncm91bmQiOm51bGwsIkJhY2tncm91bmRGaWxsVHlwZSI6MCwiTWFyZ2luIjp7IiRpZCI6IjE1MiIsIlRvcCI6MC4wLCJMZWZ0IjowLjAsIlJpZ2h0IjowLjAsIkJvdHRvbSI6MC4wfSwiUGFkZGluZyI6eyIkaWQiOiIxNTMiLCJUb3AiOjAuMCwiTGVmdCI6MC4wLCJSaWdodCI6MC4wLCJCb3R0b20iOjAuMH0sIkJhY2tncm91bmQiOnsiJGlkIjoiMTU0IiwiQ29sb3IiOnsiJHJlZiI6IjQzIn19LCJJc1Zpc2libGUiOnRydWUsIldpZHRoIjowLjAsIkhlaWdodCI6MC4wLCJCb3JkZXJTdHlsZSI6bnVsbCwiUGFyZW50U3R5bGUiOm51bGx9LCJEYXRlRm9ybWF0Ijp7IiRpZCI6IjE1NSIsIkZvcm1hdFN0cmluZyI6Ik1NTSBkIiwiU2VwYXJhdG9yIjoiLyIsIlVzZUludGVybmF0aW9uYWxEYXRlRm9ybWF0IjpmYWxzZSwiRGF0ZUlzVmlzaWJsZSI6ZmFsc2UsIlRpbWVJc1Zpc2libGUiOnRydWUsIkhvdXJEaWdpdHMiOjEsIkFtUG1EZXNpZ25hdG9yIjoyLCJUcmltMDBNaW51dGVzIjpmYWxzZSwiTGFzdEtub3duVmlzaWJpbGl0eVN0YXRlIjpudWxsfSwiV2Vla051bWJlcmluZyI6eyIkaWQiOiIxNTYiLCJGb3JtYXQiOjAsIklzVmlzaWJsZSI6ZmFsc2UsIkxhc3RLbm93blZpc2liaWxpdHlTdGF0ZSI6ZmFsc2V9LCJJc1Zpc2libGUiOnRydWUsIlBhcmVudFN0eWxlIjpudWxsLCJfZXhwbGljaXRseVNldCI6eyIkaWQiOiIxNT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TU4IiwiVGl0bGVQb3NpdGlvbiI6IlJpZ2h0IiwiRGF0ZVBvc2l0aW9uIjoiTGVmdCIsIlNoYXBlVHlwZSI6MCwiU2hhcGVTaXplIjoxLCJTcGFjaW5nIjo1LCJTaGFwZVN0eWxlIjp7IiRpZCI6IjE1OSIsIk1hcmdpbiI6eyIkaWQiOiIxNjAiLCJUb3AiOjAuMCwiTGVmdCI6MC4wLCJSaWdodCI6MC4wLCJCb3R0b20iOjAuMH0sIlBhZGRpbmciOnsiJGlkIjoiMTYxIiwiVG9wIjowLjAsIkxlZnQiOjAuMCwiUmlnaHQiOjAuMCwiQm90dG9tIjowLjB9LCJCYWNrZ3JvdW5kIjp7IiRpZCI6IjE2MiIsIkNvbG9yIjp7IiRpZCI6IjE2MyIsIkEiOjI1NSwiUiI6MCwiRyI6MTE0LCJCIjoxODh9fSwiSXNWaXNpYmxlIjp0cnVlLCJXaWR0aCI6MTguMCwiSGVpZ2h0IjoyMC4wLCJCb3JkZXJTdHlsZSI6eyIkaWQiOiIxNjQiLCJMaW5lQ29sb3IiOnsiJGlkIjoiMTY1IiwiJHR5cGUiOiJOTFJFLkNvbW1vbi5Eb20uU29saWRDb2xvckJydXNoLCBOTFJFLkNvbW1vbiIsIkNvbG9yIjp7IiRpZCI6IjE2NiIsIkEiOjI1NSwiUiI6MjU1LCJHIjowLCJCIjowfX0sIkxpbmVXZWlnaHQiOjAuMCwiTGluZVR5cGUiOjAsIlBhcmVudFN0eWxlIjpudWxsfSwiUGFyZW50U3R5bGUiOm51bGx9LCJUaXRsZVN0eWxlIjp7IiRpZCI6IjE2NyIsIkZvbnRTZXR0aW5ncyI6eyIkaWQiOiIxNjgiLCJGb250U2l6ZSI6MTIsIkZvbnROYW1lIjoiQ2FsaWJyaSBMaWdodCIsIklzQm9sZCI6ZmFsc2UsIklzSXRhbGljIjpmYWxzZSwiSXNVbmRlcmxpbmVkIjpmYWxzZSwiUGFyZW50U3R5bGUiOm51bGx9LCJBdXRvU2l6ZSI6MCwiRm9yZWdyb3VuZCI6eyIkaWQiOiIxNjkiLCJDb2xvciI6eyIkaWQiOiIxNz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cxIiwiVG9wIjowLjAsIkxlZnQiOjAuMCwiUmlnaHQiOjAuMCwiQm90dG9tIjowLjB9LCJQYWRkaW5nIjp7IiRpZCI6IjE3MiIsIlRvcCI6MC4wLCJMZWZ0IjowLjAsIlJpZ2h0IjowLjAsIkJvdHRvbSI6MC4wfSwiQmFja2dyb3VuZCI6eyIkaWQiOiIxNzMiLCJDb2xvciI6eyIkaWQiOiIxNzQiLCJBIjowLCJSIjowLCJHIjowLCJCIjowfX0sIklzVmlzaWJsZSI6dHJ1ZSwiV2lkdGgiOjAuMCwiSGVpZ2h0IjowLjAsIkJvcmRlclN0eWxlIjpudWxsLCJQYXJlbnRTdHlsZSI6bnVsbH0sIkRhdGVTdHlsZSI6eyIkaWQiOiIxNzUiLCJGb250U2V0dGluZ3MiOnsiJGlkIjoiMTc2IiwiRm9udFNpemUiOjEwLCJGb250TmFtZSI6IkNhbGlicmkgTGlnaHQiLCJJc0JvbGQiOmZhbHNlLCJJc0l0YWxpYyI6ZmFsc2UsIklzVW5kZXJsaW5lZCI6ZmFsc2UsIlBhcmVudFN0eWxlIjpudWxsfSwiQXV0b1NpemUiOjAsIkZvcmVncm91bmQiOnsiJGlkIjoiMTc3IiwiQ29sb3IiOnsiJGlkIjoiMTc4IiwiQSI6MjU1LCJSIjoyMjcsIkciOjQ1LCJCIjoxNDV9fSwiTWF4V2lkdGgiOjIwMC4wLCJNYXhIZWlnaHQiOiJJbmZpbml0eSIsIlNtYXJ0Rm9yZWdyb3VuZElzQWN0aXZlIjpmYWxzZSwiSG9yaXpvbnRhbEFsaWdubWVudCI6MCwiVmVydGljYWxBbGlnbm1lbnQiOjAsIlNtYXJ0Rm9yZWdyb3VuZCI6bnVsbCwiQmFja2dyb3VuZEZpbGxUeXBlIjowLCJNYXJnaW4iOnsiJGlkIjoiMTc5IiwiVG9wIjowLjAsIkxlZnQiOjAuMCwiUmlnaHQiOjAuMCwiQm90dG9tIjowLjB9LCJQYWRkaW5nIjp7IiRpZCI6IjE4MCIsIlRvcCI6MC4wLCJMZWZ0IjowLjAsIlJpZ2h0IjowLjAsIkJvdHRvbSI6MC4wfSwiQmFja2dyb3VuZCI6eyIkaWQiOiIxODEiLCJDb2xvciI6eyIkaWQiOiIxODIiLCJBIjowLCJSIjowLCJHIjowLCJCIjowfX0sIklzVmlzaWJsZSI6dHJ1ZSwiV2lkdGgiOjAuMCwiSGVpZ2h0IjowLjAsIkJvcmRlclN0eWxlIjpudWxsLCJQYXJlbnRTdHlsZSI6bnVsbH0sIkRhdGVGb3JtYXQiOnsiJGlkIjoiMTgzIiwiRm9ybWF0U3RyaW5nIjoiTU1NIGQiLCJTZXBhcmF0b3IiOiIvIiwiVXNlSW50ZXJuYXRpb25hbERhdGVGb3JtYXQiOmZhbHNlLCJEYXRlSXNWaXNpYmxlIjpmYWxzZSwiVGltZUlzVmlzaWJsZSI6dHJ1ZSwiSG91ckRpZ2l0cyI6MiwiQW1QbURlc2lnbmF0b3IiOjAsIlRyaW0wME1pbnV0ZXMiOmZhbHNlLCJMYXN0S25vd25WaXNpYmlsaXR5U3RhdGUiOnsiJGlkIjoiMTg0IiwiRGF0ZVBhcnRJc1Zpc2libGUiOmZhbHNlLCJUaW1lUGFydElzVmlzaWJsZSI6ZmFsc2V9fSwiV2Vla051bWJlcmluZyI6eyIkaWQiOiIxODUiLCJGb3JtYXQiOjAsIklzVmlzaWJsZSI6ZmFsc2UsIkxhc3RLbm93blZpc2liaWxpdHlTdGF0ZSI6ZmFsc2V9LCJJc1Zpc2libGUiOnRydWUsIlBhcmVudFN0eWxlIjpudWxsfSwiR3JpZGxpbmVQYW5lbFN0eWxlIjp7IiRpZCI6IjE4NiIsIkdyaWRsaW5lU3R5bGUiOnsiJGlkIjoiMTg3IiwiTGluZUNvbG9yIjp7IiRpZCI6IjE4OCIsIiR0eXBlIjoiTkxSRS5Db21tb24uRG9tLlNvbGlkQ29sb3JCcnVzaCwgTkxSRS5Db21tb24iLCJDb2xvciI6eyIkaWQiOiIxODkiLCJBIjozOCwiUiI6OTEsIkciOjE1NSwiQiI6MjEzfX0sIkxpbmVXZWlnaHQiOjEuMCwiTGluZVR5cGUiOjAsIlBhcmVudFN0eWxlIjpudWxsfSwiTWFyZ2luIjp7IiRpZCI6IjE5MCIsIlRvcCI6MC4wLCJMZWZ0IjowLjAsIlJpZ2h0IjowLjAsIkJvdHRvbSI6MC4wfSwiUGFkZGluZyI6eyIkaWQiOiIxOTEiLCJUb3AiOjAuMCwiTGVmdCI6MC4wLCJSaWdodCI6MC4wLCJCb3R0b20iOjAuMH0sIkJhY2tncm91bmQiOm51bGwsIklzVmlzaWJsZSI6dHJ1ZSwiV2lkdGgiOjAuMCwiSGVpZ2h0IjowLjAsIkJvcmRlclN0eWxlIjpudWxsLCJQYXJlbnRTdHlsZSI6bnVsbH0sIkFjdGl2aXR5TGluZVBhbmVsU3R5bGUiOnsiJGlkIjoiMTkyIiwiQWN0aXZpdHlMaW5lU3R5bGUiOnsiJGlkIjoiMTkzIiwiTGluZUNvbG9yIjp7IiRpZCI6IjE5NCIsIiR0eXBlIjoiTkxSRS5Db21tb24uRG9tLlNvbGlkQ29sb3JCcnVzaCwgTkxSRS5Db21tb24iLCJDb2xvciI6eyIkaWQiOiIxOTUiLCJBIjozOCwiUiI6OTEsIkciOjE1NSwiQiI6MjEzfX0sIkxpbmVXZWlnaHQiOjEuMCwiTGluZVR5cGUiOjAsIlBhcmVudFN0eWxlIjpudWxsfSwiTWFyZ2luIjp7IiRpZCI6IjE5NiIsIlRvcCI6MC4wLCJMZWZ0IjowLjAsIlJpZ2h0IjowLjAsIkJvdHRvbSI6MC4wfSwiUGFkZGluZyI6eyIkaWQiOiIxOTc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xOTgiLCJBY3Rpdml0eUhlYWRlcldpZHRoIjowLjAsIklzU2V0IjpmYWxzZX0sIkRlZmF1bHRTd2ltbGFuZVN0eWxlIjp7IiRpZCI6IjE5OSIsIkhlYWRlclN0eWxlIjp7IiRpZCI6IjIwMCIsIlRleHRTdHlsZSI6eyIkaWQiOiIyMDEiLCJGb250U2V0dGluZ3MiOnsiJGlkIjoiMjAyIiwiRm9udFNpemUiOjEyLCJGb250TmFtZSI6IkNhbGlicmkiLCJJc0JvbGQiOmZhbHNlLCJJc0l0YWxpYyI6ZmFsc2UsIklzVW5kZXJsaW5lZCI6ZmFsc2UsIlBhcmVudFN0eWxlIjpudWxsfSwiQXV0b1NpemUiOjAsIkZvcmVncm91bmQiOnsiJGlkIjoiMjAzIiwiQ29sb3IiOnsiJGlkIjoiMjA0IiwiQSI6MjU1LCJSIjozMiwiRyI6NTYsIkIiOjEwMH19LCJNYXhXaWR0aCI6IkluZmluaXR5IiwiTWF4SGVpZ2h0IjoiSW5maW5pdHkiLCJTbWFydEZvcmVncm91bmRJc0FjdGl2ZSI6ZmFsc2UsIkhvcml6b250YWxBbGlnbm1lbnQiOjAsIlZlcnRpY2FsQWxpZ25tZW50IjowLCJTbWFydEZvcmVncm91bmQiOm51bGwsIkJhY2tncm91bmRGaWxsVHlwZSI6MCwiTWFyZ2luIjp7IiRpZCI6IjIwNSIsIlRvcCI6MC4wLCJMZWZ0IjowLjAsIlJpZ2h0IjowLjAsIkJvdHRvbSI6MC4wfSwiUGFkZGluZyI6eyIkaWQiOiIyMDYiLCJUb3AiOjAuMCwiTGVmdCI6MC4wLCJSaWdodCI6MC4wLCJCb3R0b20iOjAuMH0sIkJhY2tncm91bmQiOm51bGwsIklzVmlzaWJsZSI6dHJ1ZSwiV2lkdGgiOjAuMCwiSGVpZ2h0IjowLjAsIkJvcmRlclN0eWxlIjpudWxsLCJQYXJlbnRTdHlsZSI6bnVsbH0sIlJlY3RhbmdsZVN0eWxlIjp7IiRpZCI6IjIwNyIsIk1hcmdpbiI6eyIkaWQiOiIyMDgiLCJUb3AiOjAuMCwiTGVmdCI6MC4wLCJSaWdodCI6MC4wLCJCb3R0b20iOjAuMH0sIlBhZGRpbmciOnsiJGlkIjoiMjA5IiwiVG9wIjowLjAsIkxlZnQiOjAuMCwiUmlnaHQiOjAuMCwiQm90dG9tIjowLjB9LCJCYWNrZ3JvdW5kIjp7IiRpZCI6IjIxMCIsIkNvbG9yIjp7IiRpZCI6IjIxMSIsIkEiOjEyNywiUiI6OTEsIkciOjE1NSwiQiI6MjEzfX0sIklzVmlzaWJsZSI6dHJ1ZSwiV2lkdGgiOjAuMCwiSGVpZ2h0IjowLjAsIkJvcmRlclN0eWxlIjp7IiRpZCI6IjIxMiIsIkxpbmVDb2xvciI6eyIkaWQiOiIyMTMiLCIkdHlwZSI6Ik5MUkUuQ29tbW9uLkRvbS5Tb2xpZENvbG9yQnJ1c2gsIE5MUkUuQ29tbW9uIiwiQ29sb3IiOnsiJGlkIjoiMjE0IiwiQSI6MjU1LCJSIjoyNTUsIkciOjAsIkIiOjB9fSwiTGluZVdlaWdodCI6MC4wLCJMaW5lVHlwZSI6MCwiUGFyZW50U3R5bGUiOm51bGx9LCJQYXJlbnRTdHlsZSI6bnVsbH0sIk1hcmdpbiI6eyIkaWQiOiIyMTUiLCJUb3AiOjAuMCwiTGVmdCI6MC4wLCJSaWdodCI6MC4wLCJCb3R0b20iOjAuMH0sIlBhZGRpbmciOnsiJGlkIjoiMjE2IiwiVG9wIjowLjAsIkxlZnQiOjAuMCwiUmlnaHQiOjAuMCwiQm90dG9tIjowLjB9LCJCYWNrZ3JvdW5kIjpudWxsLCJJc1Zpc2libGUiOnRydWUsIldpZHRoIjowLjAsIkhlaWdodCI6MC4wLCJCb3JkZXJTdHlsZSI6bnVsbCwiUGFyZW50U3R5bGUiOm51bGx9LCJCYWNrZ3JvdW5kU3R5bGUiOnsiJGlkIjoiMjE3IiwiTWFyZ2luIjp7IiRpZCI6IjIxOCIsIlRvcCI6MC4wLCJMZWZ0IjowLjAsIlJpZ2h0IjowLjAsIkJvdHRvbSI6MC4wfSwiUGFkZGluZyI6eyIkaWQiOiIyMTkiLCJUb3AiOjAuMCwiTGVmdCI6MC4wLCJSaWdodCI6MC4wLCJCb3R0b20iOjAuMH0sIkJhY2tncm91bmQiOnsiJGlkIjoiMjIwIiwiQ29sb3IiOnsiJGlkIjoiMjIxIiwiQSI6MzgsIlIiOjkxLCJHIjoxNTUsIkIiOjIxM319LCJJc1Zpc2libGUiOnRydWUsIldpZHRoIjowLjAsIkhlaWdodCI6MC4wLCJCb3JkZXJTdHlsZSI6eyIkaWQiOiIyMjIiLCJMaW5lQ29sb3IiOnsiJGlkIjoiMjIzIiwiJHR5cGUiOiJOTFJFLkNvbW1vbi5Eb20uU29saWRDb2xvckJydXNoLCBOTFJFLkNvbW1vbiIsIkNvbG9yIjp7IiRpZCI6IjIyNCIsIkEiOjI1NSwiUiI6MjU1LCJHIjowLCJCIjowfX0sIkxpbmVXZWlnaHQiOjAuMCwiTGluZVR5cGUiOjAsIlBhcmVudFN0eWxlIjpudWxsfSwiUGFyZW50U3R5bGUiOm51bGx9LCJJc0Fib3ZlVGltZWJhbmQiOmZhbHNlLCJNYXJnaW4iOnsiJGlkIjoiMjI1IiwiVG9wIjowLjAsIkxlZnQiOjAuMCwiUmlnaHQiOjAuMCwiQm90dG9tIjowLjB9LCJQYWRkaW5nIjp7IiRpZCI6IjIyNiIsIlRvcCI6MC4wLCJMZWZ0IjowLjAsIlJpZ2h0IjowLjAsIkJvdHRvbSI6MC4wfSwiSXNWaXNpYmxlIjp0cnVlLCJXaWR0aCI6MC4wLCJIZWlnaHQiOjAuMCwiQm9yZGVyU3R5bGUiOm51bGwsIlBhcmVudFN0eWxlIjpudWxsfSwiRGVmYXVsdFN3aW1sYW5lVjJTdHlsZSI6eyIkaWQiOiIyMjciLCJIZWFkZXJTdHlsZSI6eyIkaWQiOiIyMjgiLCJUZXh0SXNWZXJ0aWNhbCI6ZmFsc2UsIlRleHRTdHlsZSI6eyIkaWQiOiIyMjkiLCJGb250U2V0dGluZ3MiOnsiJGlkIjoiMjMwIiwiRm9udFNpemUiOjEyLCJGb250TmFtZSI6IkNhbGlicmkiLCJJc0JvbGQiOmZhbHNlLCJJc0l0YWxpYyI6ZmFsc2UsIklzVW5kZXJsaW5lZCI6ZmFsc2UsIlBhcmVudFN0eWxlIjpudWxsfSwiQXV0b1NpemUiOjIsIkZvcmVncm91bmQiOnsiJGlkIjoiMjMxIiwiQ29sb3IiOnsiJGlkIjoiMjMy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MzIiwiVG9wIjowLjAsIkxlZnQiOjAuMCwiUmlnaHQiOjAuMCwiQm90dG9tIjowLjB9LCJQYWRkaW5nIjp7IiRpZCI6IjIzNCIsIlRvcCI6MC4wLCJMZWZ0IjowLjAsIlJpZ2h0IjowLjAsIkJvdHRvbSI6MC4wfSwiQmFja2dyb3VuZCI6bnVsbCwiSXNWaXNpYmxlIjp0cnVlLCJXaWR0aCI6MC4wLCJIZWlnaHQiOjAuMCwiQm9yZGVyU3R5bGUiOm51bGwsIlBhcmVudFN0eWxlIjpudWxsfSwiUmVjdGFuZ2xlU3R5bGUiOnsiJGlkIjoiMjM1IiwiTWFyZ2luIjp7IiRpZCI6IjIzNiIsIlRvcCI6MC4wLCJMZWZ0IjowLjAsIlJpZ2h0IjowLjAsIkJvdHRvbSI6MC4wfSwiUGFkZGluZyI6eyIkaWQiOiIyMzciLCJUb3AiOjAuMCwiTGVmdCI6MC4wLCJSaWdodCI6MC4wLCJCb3R0b20iOjAuMH0sIkJhY2tncm91bmQiOnsiJGlkIjoiMjM4IiwiQ29sb3IiOnsiJGlkIjoiMjM5IiwiQSI6MjU1LCJSIjo2OCwiRyI6MTE0LCJCIjoxOTZ9fSwiSXNWaXNpYmxlIjp0cnVlLCJXaWR0aCI6MC4wLCJIZWlnaHQiOjAuMCwiQm9yZGVyU3R5bGUiOnsiJGlkIjoiMjQwIiwiTGluZUNvbG9yIjp7IiRpZCI6IjI0MSIsIiR0eXBlIjoiTkxSRS5Db21tb24uRG9tLlNvbGlkQ29sb3JCcnVzaCwgTkxSRS5Db21tb24iLCJDb2xvciI6eyIkaWQiOiIyNDIiLCJBIjoyNTUsIlIiOjI1NSwiRyI6MCwiQiI6MH19LCJMaW5lV2VpZ2h0IjowLjAsIkxpbmVUeXBlIjowLCJQYXJlbnRTdHlsZSI6bnVsbH0sIlBhcmVudFN0eWxlIjpudWxsfSwiTWFyZ2luIjp7IiRpZCI6IjI0MyIsIlRvcCI6MC4wLCJMZWZ0IjowLjAsIlJpZ2h0IjowLjAsIkJvdHRvbSI6MC4wfSwiUGFkZGluZyI6eyIkaWQiOiIyNDQiLCJUb3AiOjAuMCwiTGVmdCI6MC4wLCJSaWdodCI6MC4wLCJCb3R0b20iOjAuMH0sIkJhY2tncm91bmQiOm51bGwsIklzVmlzaWJsZSI6dHJ1ZSwiV2lkdGgiOjAuMCwiSGVpZ2h0IjowLjAsIkJvcmRlclN0eWxlIjpudWxsLCJQYXJlbnRTdHlsZSI6bnVsbH0sIkJhY2tncm91bmRTdHlsZSI6eyIkaWQiOiIyNDUiLCJNYXJnaW4iOnsiJGlkIjoiMjQ2IiwiVG9wIjowLjAsIkxlZnQiOjAuMCwiUmlnaHQiOjAuMCwiQm90dG9tIjowLjB9LCJQYWRkaW5nIjp7IiRpZCI6IjI0NyIsIlRvcCI6MC4wLCJMZWZ0IjowLjAsIlJpZ2h0IjowLjAsIkJvdHRvbSI6MC4wfSwiQmFja2dyb3VuZCI6eyIkaWQiOiIyNDgiLCJDb2xvciI6eyIkaWQiOiIyNDkiLCJBIjo1MSwiUiI6MTY1LCJHIjoxNjUsIkIiOjE2NX19LCJJc1Zpc2libGUiOnRydWUsIldpZHRoIjowLjAsIkhlaWdodCI6MC4wLCJCb3JkZXJTdHlsZSI6eyIkaWQiOiIyNTAiLCJMaW5lQ29sb3IiOnsiJGlkIjoiMjUxIiwiJHR5cGUiOiJOTFJFLkNvbW1vbi5Eb20uU29saWRDb2xvckJydXNoLCBOTFJFLkNvbW1vbiIsIkNvbG9yIjp7IiRpZCI6IjI1MiIsIkEiOjI1NSwiUiI6MjU1LCJHIjowLCJCIjowfX0sIkxpbmVXZWlnaHQiOjAuMCwiTGluZVR5cGUiOjAsIlBhcmVudFN0eWxlIjpudWxsfSwiUGFyZW50U3R5bGUiOm51bGx9LCJJc0Fib3ZlVGltZWJhbmQiOmZhbHNlLCJTcGFjaW5nIjo1LCJNYXJnaW4iOnsiJGlkIjoiMjUzIiwiVG9wIjowLjAsIkxlZnQiOjAuMCwiUmlnaHQiOjAuMCwiQm90dG9tIjowLjB9LCJQYWRkaW5nIjp7IiRpZCI6IjI1NCIsIlRvcCI6MC4wLCJMZWZ0IjowLjAsIlJpZ2h0IjowLjAsIkJvdHRvbSI6MC4wfSwiSXNWaXNpYmxlIjp0cnVlLCJXaWR0aCI6MC4wLCJIZWlnaHQiOjAuMCwiQm9yZGVyU3R5bGUiOnsiJGlkIjoiMjU1IiwiTGluZUNvbG9yIjpudWxsLCJMaW5lV2VpZ2h0IjowLjAsIkxpbmVUeXBlIjowLCJQYXJlbnRTdHlsZSI6bnVsbH0sIlBhcmVudFN0eWxlIjpudWxsfX0sIlNjYWxlIjp7IiRpZCI6IjI1NiIsIlN0YXJ0RGF0ZSI6IjIwMTctMDEtMjRUMTM6MzA6MDAiLCJFbmREYXRlIjoiMjAyMS0wMS0yNFQxNDoyNzowMCIsIkZvcm1hdCI6Ikg6bW0iLCJUeXBlIjo2LCJBdXRvRGF0ZVJhbmdlIjp0cnVlLCJXb3JraW5nRGF5cyI6MzEsIkZpc2NhbFllYXIiOnsiJGlkIjoiMjU3IiwiU3RhcnRNb250aCI6MSwiVXNlU3RhcnRpbmdZZWFyRm9yTnVtYmVyaW5nIjp0cnVlLCJTaG93RmlzY2FsWWVhckxhYmVsIjp0cnVlfSwiVG9kYXlNYXJrZXJUZXh0IjoiVG9kYXkiLCJBdXRvU2NhbGVUeXBlIjp0cnVlfSwiU2NhbGVWMiI6eyIkaWQiOiIyNTgiLCJTdGFydERhdGUiOiIyMDE3LTAxLTI0VDEzOjMwOjAwIiwiRW5kRGF0ZSI6IjIwMjItMDEtMjRUMTQ6Mjc6MDAiLCJBdXRvRGF0ZVJhbmdlIjp0cnVlLCJXb3JraW5nRGF5cyI6MzEsIkZpc2NhbFllYXIiOnsiJHJlZiI6IjI1NyJ9LCJUb2RheU1hcmtlclRleHQiOiJUb2RheSIsIkF1dG9TY2FsZVR5cGUiOnRydWUsIlRpbWViYW5kU2NhbGVzIjp7IiRpZCI6IjI1OSIsIlRvcFNjYWxlTGF5ZXIiOnsiJGlkIjoiMjYwIiwiRm9ybWF0IjoiSDptbSIsIlR5cGUiOjZ9LCJNaWRkbGVTY2FsZUxheWVyIjp7IiRpZCI6IjI2MSIsIkZvcm1hdCI6bnVsbCwiVHlwZSI6MH0sIkJvdHRvbVNjYWxlTGF5ZXIiOnsiJGlkIjoiMjYyIiwiRm9ybWF0IjpudWxsLCJUeXBlIjowfX19LCJNaWxlc3RvbmVzIjpbeyIkaWQiOiIyNjMiLCJEYXRlIjoiMjAyMi0wMS0yNFQxMzozMDowMCIsIlN0eWxlIjp7IiRpZCI6IjI2NCIsIlNoYXBlIjoxMywiQ29ubmVjdG9yTWFyZ2luIjp7IiRyZWYiOiI4MiJ9LCJDb25uZWN0b3JTdHlsZSI6eyIkaWQiOiIyNjUiLCJMaW5lQ29sb3IiOnsiJGlkIjoiMjY2IiwiJHR5cGUiOiJOTFJFLkNvbW1vbi5Eb20uU29saWRDb2xvckJydXNoLCBOTFJFLkNvbW1vbiIsIkNvbG9yIjp7IiRpZCI6IjI2NyIsIkEiOjEyNywiUiI6MTM3LCJHIjoxMTMsIkIiOjIyNX19LCJMaW5lV2VpZ2h0IjowLjgsIkxpbmVUeXBlIjowLCJQYXJlbnRTdHlsZSI6eyIkcmVmIjoiODMifX0sIklzQmVsb3dUaW1lYmFuZCI6ZmFsc2UsIlBvc2l0aW9uT25UYXNrIjowLCJIaWRlRGF0ZSI6ZmFsc2UsIlNoYXBlU2l6ZSI6MSwiU3BhY2luZyI6MS4wLCJQYWRkaW5nIjp7IiRyZWYiOiI4NiJ9LCJTaGFwZVN0eWxlIjp7IiRpZCI6IjI2OCIsIk1hcmdpbiI6eyIkcmVmIjoiODgifSwiUGFkZGluZyI6eyIkcmVmIjoiODkifSwiQmFja2dyb3VuZCI6eyIkaWQiOiIyNjkiLCJDb2xvciI6eyIkaWQiOiIyNzAiLCJBIjoyNTUsIlIiOjEzNywiRyI6MTEzLCJCIjoyMjV9fSwiSXNWaXNpYmxlIjp0cnVlLCJXaWR0aCI6MTguMCwiSGVpZ2h0IjoyMC4wLCJCb3JkZXJTdHlsZSI6eyIkaWQiOiIyNzEiLCJMaW5lQ29sb3IiOnsiJHJlZiI6IjkzIn0sIkxpbmVXZWlnaHQiOjAuMCwiTGluZVR5cGUiOjAsIlBhcmVudFN0eWxlIjp7IiRyZWYiOiI5MiJ9fSwiUGFyZW50U3R5bGUiOnsiJHJlZiI6Ijg3In19LCJUaXRsZVN0eWxlIjp7IiRpZCI6IjI3MiIsIkZvbnRTZXR0aW5ncyI6eyIkaWQiOiIyNzMiLCJGb250U2l6ZSI6MTIsIkZvbnROYW1lIjoiQ2FsaWJyaSIsIklzQm9sZCI6ZmFsc2UsIklzSXRhbGljIjpmYWxzZSwiSXNVbmRlcmxpbmVkIjpmYWxzZSwiUGFyZW50U3R5bGUiOnsiJHJlZiI6Ijk2In19LCJBdXRvU2l6ZSI6MCwiRm9yZWdyb3VuZCI6eyIkcmVmIjoiOTci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I3NCIsIkNvbG9yIjp7IiRpZCI6IjI3NSIsIkEiOjAsIlIiOjI1NSwiRyI6MjU1LCJCIjoyNTV9fSwiSXNWaXNpYmxlIjp0cnVlLCJXaWR0aCI6MC4wLCJIZWlnaHQiOjAuMCwiQm9yZGVyU3R5bGUiOnsiJGlkIjoiMjc2IiwiTGluZUNvbG9yIjpudWxsLCJMaW5lV2VpZ2h0IjowLjAsIkxpbmVUeXBlIjowLCJQYXJlbnRTdHlsZSI6bnVsbH0sIlBhcmVudFN0eWxlIjp7IiRyZWYiOiI5NSJ9fSwiRGF0ZVN0eWxlIjp7IiRpZCI6IjI3NyIsIkZvbnRTZXR0aW5ncyI6eyIkaWQiOiIyNzgiLCJGb250U2l6ZSI6MTAsIkZvbnROYW1lIjoiQ2FsaWJyaSIsIklzQm9sZCI6ZmFsc2UsIklzSXRhbGljIjpmYWxzZSwiSXNVbmRlcmxpbmVkIjpmYWxzZSwiUGFyZW50U3R5bGUiOnsiJHJlZiI6IjEwMyJ9fSwiQXV0b1NpemUiOjAsIkZvcmVncm91bmQiOnsiJHJlZiI6IjEwNCJ9LCJNYXhXaWR0aCI6MjAwLjAsIk1heEhlaWdodCI6IkluZmluaXR5IiwiU21hcnRGb3JlZ3JvdW5kSXNBY3RpdmUiOmZhbHNlLCJIb3Jpem9udGFsQWxpZ25tZW50IjoxLCJWZXJ0aWNhbEFsaWdubWVudCI6MCwiU21hcnRGb3JlZ3JvdW5kIjpudWxsLCJCYWNrZ3JvdW5kRmlsbFR5cGUiOjAsIk1hcmdpbiI6eyIkcmVmIjoiMTA2In0sIlBhZGRpbmciOnsiJHJlZiI6IjEwNyJ9LCJCYWNrZ3JvdW5kIjp7IiRpZCI6IjI3OSIsIkNvbG9yIjp7IiRpZCI6IjI4MCIsIkEiOjAsIlIiOjI1NSwiRyI6MjU1LCJCIjoyNTV9fSwiSXNWaXNpYmxlIjp0cnVlLCJXaWR0aCI6MC4wLCJIZWlnaHQiOjAuMCwiQm9yZGVyU3R5bGUiOnsiJGlkIjoiMjgxIiwiTGluZUNvbG9yIjpudWxsLCJMaW5lV2VpZ2h0IjowLjAsIkxpbmVUeXBlIjowLCJQYXJlbnRTdHlsZSI6bnVsbH0sIlBhcmVudFN0eWxlIjp7IiRyZWYiOiIxMDIifX0sIkRhdGVGb3JtYXQiOnsiJHJlZiI6IjEwOSJ9LCJXZWVrTnVtYmVyaW5nIjp7IiRpZCI6IjI4MiIsIkZvcm1hdCI6MCwiSXNWaXNpYmxlIjpmYWxzZSwiTGFzdEtub3duVmlzaWJpbGl0eVN0YXRlIjpmYWxzZX0sIklzVmlzaWJsZSI6dHJ1ZSwiUGFyZW50U3R5bGUiOnsiJHJlZiI6IjgxIn19LCJJbmRleCI6MCwiUGVyY2VudGFnZUNvbXBsZXRlIjpudWxsLCJQb3NpdGlvbiI6eyJSYXRpbyI6MC4wLCJJc0N1c3RvbSI6ZmFsc2V9LCJEYXRlRm9ybWF0Ijp7IiRyZWYiOiIxMDkifSwiV2Vla051bWJlcmluZyI6eyIkaWQiOiIyODMiLCJGb3JtYXQiOjAsIklzVmlzaWJsZSI6ZmFsc2UsIkxhc3RLbm93blZpc2liaWxpdHlTdGF0ZSI6ZmFsc2V9LCJSZWxhdGVkVGFza0lkIjoiMDAwMDAwMDAtMDAwMC0wMDAwLTAwMDAtMDAwMDAwMDAwMDAwIiwiSWQiOiJmMjU0ZGQ1OS01ZTBmLTQyNDEtYjc5Yy02ZTUxM2JmZWY5YzUiLCJJbXBvcnRJZCI6bnVsbCwiVGl0bGUiOiI5MTEgY2FsbCBmcm9tIHNob290aW5nIHdpdG5lc3MgcmVwb3J0aW5nIGd1bmZpcmUgYXQgNzAwIEJsb2NrIE9zd2VnbyBSZCIsIk5vdGUiOm51bGwsIkh5cGVybGluayI6eyIkaWQiOiIyODQiLCJBZGRyZXNzIjpudWxsLCJTdWJBZGRyZXNzIjpudWxsfSwiSXNDaGFuZ2VkIjpmYWxzZSwiSXNOZXciOmZhbHNlfSx7IiRpZCI6IjI4NSIsIkRhdGUiOiIyMDIyLTAxLTI0VDEzOjMxOjAwIiwiU3R5bGUiOnsiJGlkIjoiMjg2IiwiU2hhcGUiOjcsIkNvbm5lY3Rvck1hcmdpbiI6eyIkcmVmIjoiODIifSwiQ29ubmVjdG9yU3R5bGUiOnsiJGlkIjoiMjg3IiwiTGluZUNvbG9yIjp7IiRpZCI6IjI4OCIsIiR0eXBlIjoiTkxSRS5Db21tb24uRG9tLlNvbGlkQ29sb3JCcnVzaCwgTkxSRS5Db21tb24iLCJDb2xvciI6eyIkaWQiOiIyODkiLCJBIjoxMjcsIlIiOjIyNywiRyI6NDUsIkIiOjE0NX19LCJMaW5lV2VpZ2h0IjoxLjAsIkxpbmVUeXBlIjowLCJQYXJlbnRTdHlsZSI6eyIkcmVmIjoiODMifX0sIklzQmVsb3dUaW1lYmFuZCI6dHJ1ZSwiUG9zaXRpb25PblRhc2siOjAsIkhpZGVEYXRlIjpmYWxzZSwiU2hhcGVTaXplIjoxLCJTcGFjaW5nIjoxLjAsIlBhZGRpbmciOnsiJHJlZiI6Ijg2In0sIlNoYXBlU3R5bGUiOnsiJGlkIjoiMjkwIiwiTWFyZ2luIjp7IiRyZWYiOiI4OCJ9LCJQYWRkaW5nIjp7IiRyZWYiOiI4OSJ9LCJCYWNrZ3JvdW5kIjp7IiRpZCI6IjI5MSIsIkNvbG9yIjp7IiRpZCI6IjI5MiIsIkEiOjI1NSwiUiI6MjI3LCJHIjo0NSwiQiI6MTQ1fX0sIklzVmlzaWJsZSI6dHJ1ZSwiV2lkdGgiOjE4LjAsIkhlaWdodCI6MjAuMCwiQm9yZGVyU3R5bGUiOnsiJGlkIjoiMjkzIiwiTGluZUNvbG9yIjp7IiRyZWYiOiI5MyJ9LCJMaW5lV2VpZ2h0IjowLjAsIkxpbmVUeXBlIjowLCJQYXJlbnRTdHlsZSI6eyIkcmVmIjoiOTIifX0sIlBhcmVudFN0eWxlIjp7IiRyZWYiOiI4NyJ9fSwiVGl0bGVTdHlsZSI6eyIkaWQiOiIyOTQiLCJGb250U2V0dGluZ3MiOnsiJGlkIjoiMjk1IiwiRm9udFNpemUiOjEyLCJGb250TmFtZSI6IkNhbGlicmkiLCJJc0JvbGQiOmZhbHNlLCJJc0l0YWxpYyI6ZmFsc2UsIklzVW5kZXJsaW5lZCI6ZmFsc2UsIlBhcmVudFN0eWxlIjp7IiRyZWYiOiI5NiJ9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yOTYiLCJDb2xvciI6eyIkaWQiOiIyOTciLCJBIjowLCJSIjoyNTUsIkciOjI1NSwiQiI6MjU1fX0sIklzVmlzaWJsZSI6dHJ1ZSwiV2lkdGgiOjAuMCwiSGVpZ2h0IjowLjAsIkJvcmRlclN0eWxlIjp7IiRpZCI6IjI5OCIsIkxpbmVDb2xvciI6bnVsbCwiTGluZVdlaWdodCI6MC4wLCJMaW5lVHlwZSI6MCwiUGFyZW50U3R5bGUiOm51bGx9LCJQYXJlbnRTdHlsZSI6eyIkcmVmIjoiOTUifX0sIkRhdGVTdHlsZSI6eyIkaWQiOiIyOTkiLCJGb250U2V0dGluZ3MiOnsiJGlkIjoiMzAwIiwiRm9udFNpemUiOjEwLCJGb250TmFtZSI6IkNhbGlicmkiLCJJc0JvbGQiOmZhbHNlLCJJc0l0YWxpYyI6ZmFsc2UsIklzVW5kZXJsaW5lZCI6ZmFsc2UsIlBhcmVudFN0eWxlIjp7IiRyZWYiOiIxMDMifX0sIkF1dG9TaXplIjowLCJGb3JlZ3JvdW5kIjp7IiRyZWYiOiIxMDQi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zMDEiLCJDb2xvciI6eyIkaWQiOiIzMDIiLCJBIjowLCJSIjoyNTUsIkciOjI1NSwiQiI6MjU1fX0sIklzVmlzaWJsZSI6dHJ1ZSwiV2lkdGgiOjAuMCwiSGVpZ2h0IjowLjAsIkJvcmRlclN0eWxlIjp7IiRpZCI6IjMwMyIsIkxpbmVDb2xvciI6bnVsbCwiTGluZVdlaWdodCI6MC4wLCJMaW5lVHlwZSI6MCwiUGFyZW50U3R5bGUiOm51bGx9LCJQYXJlbnRTdHlsZSI6eyIkcmVmIjoiMTAyIn19LCJEYXRlRm9ybWF0Ijp7IiRyZWYiOiIxMDkifSwiV2Vla051bWJlcmluZyI6eyIkaWQiOiIzMDQiLCJGb3JtYXQiOjAsIklzVmlzaWJsZSI6ZmFsc2UsIkxhc3RLbm93blZpc2liaWxpdHlTdGF0ZSI6ZmFsc2V9LCJJc1Zpc2libGUiOnRydWUsIlBhcmVudFN0eWxlIjp7IiRyZWYiOiI4MSJ9fSwiSW5kZXgiOjEsIlBlcmNlbnRhZ2VDb21wbGV0ZSI6bnVsbCwiUG9zaXRpb24iOnsiUmF0aW8iOjAuMTYwMzg3Mjg5OTY1NTk0MjYsIklzQ3VzdG9tIjp0cnVlfSwiRGF0ZUZvcm1hdCI6eyIkcmVmIjoiMTA5In0sIldlZWtOdW1iZXJpbmciOnsiJGlkIjoiMzA1IiwiRm9ybWF0IjowLCJJc1Zpc2libGUiOmZhbHNlLCJMYXN0S25vd25WaXNpYmlsaXR5U3RhdGUiOmZhbHNlfSwiUmVsYXRlZFRhc2tJZCI6IjAwMDAwMDAwLTAwMDAtMDAwMC0wMDAwLTAwMDAwMDAwMDAwMCIsIklkIjoiYzBiZTk2ZGItNzExOS00ZTBjLWIwYzItNDljZjQzY2I0YWU4IiwiSW1wb3J0SWQiOm51bGwsIlRpdGxlIjoiUG9saWNlIGRpc3BhdGNoZWQiLCJOb3RlIjpudWxsLCJIeXBlcmxpbmsiOnsiJGlkIjoiMzA2IiwiQWRkcmVzcyI6bnVsbCwiU3ViQWRkcmVzcyI6bnVsbH0sIklzQ2hhbmdlZCI6ZmFsc2UsIklzTmV3IjpmYWxzZX0seyIkaWQiOiIzMDciLCJEYXRlIjoiMjAyMi0wMS0yNFQxMzozNDowMCIsIlN0eWxlIjp7IiRpZCI6IjMwOCIsIlNoYXBlIjoxMSwiQ29ubmVjdG9yTWFyZ2luIjp7IiRyZWYiOiI4MiJ9LCJDb25uZWN0b3JTdHlsZSI6eyIkaWQiOiIzMDkiLCJMaW5lQ29sb3IiOnsiJGlkIjoiMzEwIiwiJHR5cGUiOiJOTFJFLkNvbW1vbi5Eb20uU29saWRDb2xvckJydXNoLCBOTFJFLkNvbW1vbiIsIkNvbG9yIjp7IiRpZCI6IjMxMSIsIkEiOjEyNywiUiI6MjI3LCJHIjo0NSwiQiI6MTQ1fX0sIkxpbmVXZWlnaHQiOjAuOCwiTGluZVR5cGUiOjAsIlBhcmVudFN0eWxlIjp7IiRyZWYiOiI4MyJ9fSwiSXNCZWxvd1RpbWViYW5kIjpmYWxzZSwiUG9zaXRpb25PblRhc2siOjAsIkhpZGVEYXRlIjpmYWxzZSwiU2hhcGVTaXplIjoxLCJTcGFjaW5nIjoxLjAsIlBhZGRpbmciOnsiJHJlZiI6Ijg2In0sIlNoYXBlU3R5bGUiOnsiJGlkIjoiMzEyIiwiTWFyZ2luIjp7IiRyZWYiOiI4OCJ9LCJQYWRkaW5nIjp7IiRyZWYiOiI4OSJ9LCJCYWNrZ3JvdW5kIjp7IiRpZCI6IjMxMyIsIkNvbG9yIjp7IiRpZCI6IjMxNCIsIkEiOjI1NSwiUiI6MjI3LCJHIjo0NSwiQiI6MTQ1fX0sIklzVmlzaWJsZSI6dHJ1ZSwiV2lkdGgiOjE4LjAsIkhlaWdodCI6MjAuMCwiQm9yZGVyU3R5bGUiOnsiJGlkIjoiMzE1IiwiTGluZUNvbG9yIjp7IiRyZWYiOiI5MyJ9LCJMaW5lV2VpZ2h0IjowLjAsIkxpbmVUeXBlIjowLCJQYXJlbnRTdHlsZSI6eyIkcmVmIjoiOTIifX0sIlBhcmVudFN0eWxlIjp7IiRyZWYiOiI4NyJ9fSwiVGl0bGVTdHlsZSI6eyIkaWQiOiIzMTYiLCJGb250U2V0dGluZ3MiOnsiJGlkIjoiMzE3IiwiRm9udFNpemUiOjEyLCJGb250TmFtZSI6IkNhbGlicmkiLCJJc0JvbGQiOmZhbHNlLCJJc0l0YWxpYyI6ZmFsc2UsIklzVW5kZXJsaW5lZCI6ZmFsc2UsIlBhcmVudFN0eWxlIjp7IiRyZWYiOiI5NiJ9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zMTgiLCJDb2xvciI6eyIkaWQiOiIzMTkiLCJBIjowLCJSIjoyNTUsIkciOjI1NSwiQiI6MjU1fX0sIklzVmlzaWJsZSI6dHJ1ZSwiV2lkdGgiOjAuMCwiSGVpZ2h0IjowLjAsIkJvcmRlclN0eWxlIjp7IiRpZCI6IjMyMCIsIkxpbmVDb2xvciI6bnVsbCwiTGluZVdlaWdodCI6MC4wLCJMaW5lVHlwZSI6MCwiUGFyZW50U3R5bGUiOm51bGx9LCJQYXJlbnRTdHlsZSI6eyIkcmVmIjoiOTUifX0sIkRhdGVTdHlsZSI6eyIkaWQiOiIzMjEiLCJGb250U2V0dGluZ3MiOnsiJGlkIjoiMzIyIiwiRm9udFNpemUiOjEwLCJGb250TmFtZSI6IkNhbGlicmkiLCJJc0JvbGQiOmZhbHNlLCJJc0l0YWxpYyI6ZmFsc2UsIklzVW5kZXJsaW5lZCI6ZmFsc2UsIlBhcmVudFN0eWxlIjp7IiRyZWYiOiIxMDMifX0sIkF1dG9TaXplIjowLCJGb3JlZ3JvdW5kIjp7IiRyZWYiOiIxMDQi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zMjMiLCJDb2xvciI6eyIkaWQiOiIzMjQiLCJBIjowLCJSIjoyNTUsIkciOjI1NSwiQiI6MjU1fX0sIklzVmlzaWJsZSI6dHJ1ZSwiV2lkdGgiOjAuMCwiSGVpZ2h0IjowLjAsIkJvcmRlclN0eWxlIjp7IiRpZCI6IjMyNSIsIkxpbmVDb2xvciI6bnVsbCwiTGluZVdlaWdodCI6MC4wLCJMaW5lVHlwZSI6MCwiUGFyZW50U3R5bGUiOm51bGx9LCJQYXJlbnRTdHlsZSI6eyIkcmVmIjoiMTAyIn19LCJEYXRlRm9ybWF0Ijp7IiRyZWYiOiIxMDkifSwiV2Vla051bWJlcmluZyI6eyIkaWQiOiIzMjYiLCJGb3JtYXQiOjAsIklzVmlzaWJsZSI6ZmFsc2UsIkxhc3RLbm93blZpc2liaWxpdHlTdGF0ZSI6ZmFsc2V9LCJJc1Zpc2libGUiOnRydWUsIlBhcmVudFN0eWxlIjp7IiRyZWYiOiI4MSJ9fSwiSW5kZXgiOjIsIlBlcmNlbnRhZ2VDb21wbGV0ZSI6bnVsbCwiUG9zaXRpb24iOnsiUmF0aW8iOjAuMTIwMTgzMTQ2NDQ5MjAxNDYsIklzQ3VzdG9tIjp0cnVlfSwiRGF0ZUZvcm1hdCI6eyIkcmVmIjoiMTA5In0sIldlZWtOdW1iZXJpbmciOnsiJGlkIjoiMzI3IiwiRm9ybWF0IjowLCJJc1Zpc2libGUiOmZhbHNlLCJMYXN0S25vd25WaXNpYmlsaXR5U3RhdGUiOmZhbHNlfSwiUmVsYXRlZFRhc2tJZCI6IjAwMDAwMDAwLTAwMDAtMDAwMC0wMDAwLTAwMDAwMDAwMDAwMCIsIklkIjoiY2FkNWNlNjUtYmMwYy00ODBhLWJlOGYtOWEyNDVhM2E0NWI5IiwiSW1wb3J0SWQiOm51bGwsIlRpdGxlIjoiRmlyc3Qgb2ZmaWNlcnMgYXJyaXZlIG9uIHNjZW5lIiwiTm90ZSI6bnVsbCwiSHlwZXJsaW5rIjp7IiRpZCI6IjMyOCIsIkFkZHJlc3MiOm51bGwsIlN1YkFkZHJlc3MiOm51bGx9LCJJc0NoYW5nZWQiOmZhbHNlLCJJc05ldyI6ZmFsc2V9LHsiJGlkIjoiMzI5IiwiRGF0ZSI6IjIwMjItMDEtMjRUMTM6Mzk6MDAiLCJTdHlsZSI6eyIkaWQiOiIzMzAiLCJTaGFwZSI6MSwiQ29ubmVjdG9yTWFyZ2luIjp7IiRyZWYiOiI4MiJ9LCJDb25uZWN0b3JTdHlsZSI6eyIkaWQiOiIzMzEiLCJMaW5lQ29sb3IiOnsiJGlkIjoiMzMyIiwiJHR5cGUiOiJOTFJFLkNvbW1vbi5Eb20uU29saWRDb2xvckJydXNoLCBOTFJFLkNvbW1vbiIsIkNvbG9yIjp7IiRpZCI6IjMzMyIsIkEiOjEyNywiUiI6MTM3LCJHIjoxMTMsIkIiOjIyNX19LCJMaW5lV2VpZ2h0IjowLjgsIkxpbmVUeXBlIjowLCJQYXJlbnRTdHlsZSI6eyIkcmVmIjoiODMifX0sIklzQmVsb3dUaW1lYmFuZCI6dHJ1ZSwiUG9zaXRpb25PblRhc2siOjAsIkhpZGVEYXRlIjpmYWxzZSwiU2hhcGVTaXplIjoxLCJTcGFjaW5nIjoxLjAsIlBhZGRpbmciOnsiJHJlZiI6Ijg2In0sIlNoYXBlU3R5bGUiOnsiJGlkIjoiMzM0IiwiTWFyZ2luIjp7IiRyZWYiOiI4OCJ9LCJQYWRkaW5nIjp7IiRyZWYiOiI4OSJ9LCJCYWNrZ3JvdW5kIjp7IiRpZCI6IjMzNSIsIkNvbG9yIjp7IiRpZCI6IjMzNiIsIkEiOjI1NSwiUiI6MTM3LCJHIjoxMTMsIkIiOjIyNX19LCJJc1Zpc2libGUiOnRydWUsIldpZHRoIjoxOC4wLCJIZWlnaHQiOjIwLjAsIkJvcmRlclN0eWxlIjp7IiRpZCI6IjMzNyIsIkxpbmVDb2xvciI6eyIkcmVmIjoiOTMifSwiTGluZVdlaWdodCI6MC4wLCJMaW5lVHlwZSI6MCwiUGFyZW50U3R5bGUiOnsiJHJlZiI6IjkyIn19LCJQYXJlbnRTdHlsZSI6eyIkcmVmIjoiODcifX0sIlRpdGxlU3R5bGUiOnsiJGlkIjoiMzM4IiwiRm9udFNldHRpbmdzIjp7IiRpZCI6IjMzOSIsIkZvbnRTaXplIjoxMiwiRm9udE5hbWUiOiJDYWxpYnJpIiwiSXNCb2xkIjpmYWxzZSwiSXNJdGFsaWMiOmZhbHNlLCJJc1VuZGVybGluZWQiOmZhbHNlLCJQYXJlbnRTdHlsZSI6eyIkcmVmIjoiOTYifX0sIkF1dG9TaXplIjowLCJGb3JlZ3JvdW5kIjp7IiRyZWYiOiI5NyJ9LCJNYXhXaWR0aCI6MjAwLjAsIk1heEhlaWdodCI6IkluZmluaXR5IiwiU21hcnRGb3JlZ3JvdW5kSXNBY3RpdmUiOmZhbHNlLCJIb3Jpem9udGFsQWxpZ25tZW50IjoxLCJWZXJ0aWNhbEFsaWdubWVudCI6MCwiU21hcnRGb3JlZ3JvdW5kIjpudWxsLCJCYWNrZ3JvdW5kRmlsbFR5cGUiOjAsIk1hcmdpbiI6eyIkcmVmIjoiOTkifSwiUGFkZGluZyI6eyIkcmVmIjoiMTAwIn0sIkJhY2tncm91bmQiOnsiJGlkIjoiMzQwIiwiQ29sb3IiOnsiJGlkIjoiMzQxIiwiQSI6MCwiUiI6MjU1LCJHIjoyNTUsIkIiOjI1NX19LCJJc1Zpc2libGUiOnRydWUsIldpZHRoIjowLjAsIkhlaWdodCI6MC4wLCJCb3JkZXJTdHlsZSI6eyIkaWQiOiIzNDIiLCJMaW5lQ29sb3IiOm51bGwsIkxpbmVXZWlnaHQiOjAuMCwiTGluZVR5cGUiOjAsIlBhcmVudFN0eWxlIjpudWxsfSwiUGFyZW50U3R5bGUiOnsiJHJlZiI6Ijk1In19LCJEYXRlU3R5bGUiOnsiJGlkIjoiMzQzIiwiRm9udFNldHRpbmdzIjp7IiRpZCI6IjM0NCIsIkZvbnRTaXplIjoxMCwiRm9udE5hbWUiOiJDYWxpYnJpIiwiSXNCb2xkIjpmYWxzZSwiSXNJdGFsaWMiOmZhbHNlLCJJc1VuZGVybGluZWQiOmZhbHNlLCJQYXJlbnRTdHlsZSI6eyIkcmVmIjoiMTAzIn19LCJBdXRvU2l6ZSI6MCwiRm9yZWdyb3VuZCI6eyIkcmVmIjoiMTA0In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MzQ1IiwiQ29sb3IiOnsiJGlkIjoiMzQ2IiwiQSI6MCwiUiI6MjU1LCJHIjoyNTUsIkIiOjI1NX19LCJJc1Zpc2libGUiOnRydWUsIldpZHRoIjowLjAsIkhlaWdodCI6MC4wLCJCb3JkZXJTdHlsZSI6eyIkaWQiOiIzNDciLCJMaW5lQ29sb3IiOm51bGwsIkxpbmVXZWlnaHQiOjAuMCwiTGluZVR5cGUiOjAsIlBhcmVudFN0eWxlIjpudWxsfSwiUGFyZW50U3R5bGUiOnsiJHJlZiI6IjEwMiJ9fSwiRGF0ZUZvcm1hdCI6eyIkcmVmIjoiMTA5In0sIldlZWtOdW1iZXJpbmciOnsiJGlkIjoiMzQ4IiwiRm9ybWF0IjowLCJJc1Zpc2libGUiOmZhbHNlLCJMYXN0S25vd25WaXNpYmlsaXR5U3RhdGUiOmZhbHNlfSwiSXNWaXNpYmxlIjp0cnVlLCJQYXJlbnRTdHlsZSI6eyIkcmVmIjoiODEifX0sIkluZGV4IjozLCJQZXJjZW50YWdlQ29tcGxldGUiOm51bGwsIlBvc2l0aW9uIjp7IlJhdGlvIjowLjMxMDAzMTQ4ODIwNjY1MTUsIklzQ3VzdG9tIjp0cnVlfSwiRGF0ZUZvcm1hdCI6eyIkcmVmIjoiMTA5In0sIldlZWtOdW1iZXJpbmciOnsiJGlkIjoiMzQ5IiwiRm9ybWF0IjowLCJJc1Zpc2libGUiOmZhbHNlLCJMYXN0S25vd25WaXNpYmlsaXR5U3RhdGUiOmZhbHNlfSwiUmVsYXRlZFRhc2tJZCI6IjAwMDAwMDAwLTAwMDAtMDAwMC0wMDAwLTAwMDAwMDAwMDAwMCIsIklkIjoiZDJiMDkxYWMtN2UyOC00NDY0LTg0ODktOTMwYjkzMDE3NzE4IiwiSW1wb3J0SWQiOm51bGwsIlRpdGxlIjoiU2hvb3Rpbmcgd2l0bmVzcyBxdWVzdGlvbmVkIG9uIHNjZW5lLCBnaXZlcyBmdWxsIGRlc2NyaXB0aW9uIG9mIHN1c3BlY3QiLCJOb3RlIjpudWxsLCJIeXBlcmxpbmsiOnsiJGlkIjoiMzUwIiwiQWRkcmVzcyI6bnVsbCwiU3ViQWRkcmVzcyI6bnVsbH0sIklzQ2hhbmdlZCI6ZmFsc2UsIklzTmV3IjpmYWxzZX0seyIkaWQiOiIzNTEiLCJEYXRlIjoiMjAyMi0wMS0yNFQxMzo0NTowMCIsIlN0eWxlIjp7IiRpZCI6IjM1MiIsIlNoYXBlIjoxMiwiQ29ubmVjdG9yTWFyZ2luIjp7IiRyZWYiOiI4MiJ9LCJDb25uZWN0b3JTdHlsZSI6eyIkaWQiOiIzNTMiLCJMaW5lQ29sb3IiOnsiJGlkIjoiMzU0IiwiJHR5cGUiOiJOTFJFLkNvbW1vbi5Eb20uU29saWRDb2xvckJydXNoLCBOTFJFLkNvbW1vbiIsIkNvbG9yIjp7IiRpZCI6IjM1NSIsIkEiOjEyNywiUiI6MjEzLCJHIjo3MSwiQiI6MTE1fX0sIkxpbmVXZWlnaHQiOjAuOCwiTGluZVR5cGUiOjAsIlBhcmVudFN0eWxlIjp7IiRyZWYiOiI4MyJ9fSwiSXNCZWxvd1RpbWViYW5kIjpmYWxzZSwiUG9zaXRpb25PblRhc2siOjAsIkhpZGVEYXRlIjpmYWxzZSwiU2hhcGVTaXplIjoxLCJTcGFjaW5nIjoxLjAsIlBhZGRpbmciOnsiJHJlZiI6Ijg2In0sIlNoYXBlU3R5bGUiOnsiJGlkIjoiMzU2IiwiTWFyZ2luIjp7IiRyZWYiOiI4OCJ9LCJQYWRkaW5nIjp7IiRyZWYiOiI4OSJ9LCJCYWNrZ3JvdW5kIjp7IiRpZCI6IjM1NyIsIkNvbG9yIjp7IiRpZCI6IjM1OCIsIkEiOjI1NSwiUiI6MjEzLCJHIjo3MSwiQiI6MTE1fX0sIklzVmlzaWJsZSI6dHJ1ZSwiV2lkdGgiOjE4LjAsIkhlaWdodCI6MjAuMCwiQm9yZGVyU3R5bGUiOnsiJGlkIjoiMzU5IiwiTGluZUNvbG9yIjp7IiRyZWYiOiI5MyJ9LCJMaW5lV2VpZ2h0IjowLjAsIkxpbmVUeXBlIjowLCJQYXJlbnRTdHlsZSI6eyIkcmVmIjoiOTIifX0sIlBhcmVudFN0eWxlIjp7IiRyZWYiOiI4NyJ9fSwiVGl0bGVTdHlsZSI6eyIkaWQiOiIzNjAiLCJGb250U2V0dGluZ3MiOnsiJGlkIjoiMzYxIiwiRm9udFNpemUiOjEyLCJGb250TmFtZSI6IkNhbGlicmkiLCJJc0JvbGQiOmZhbHNlLCJJc0l0YWxpYyI6ZmFsc2UsIklzVW5kZXJsaW5lZCI6ZmFsc2UsIlBhcmVudFN0eWxlIjp7IiRyZWYiOiI5NiJ9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zNjIiLCJDb2xvciI6eyIkaWQiOiIzNjMiLCJBIjowLCJSIjoyNTUsIkciOjI1NSwiQiI6MjU1fX0sIklzVmlzaWJsZSI6dHJ1ZSwiV2lkdGgiOjAuMCwiSGVpZ2h0IjowLjAsIkJvcmRlclN0eWxlIjp7IiRpZCI6IjM2NCIsIkxpbmVDb2xvciI6bnVsbCwiTGluZVdlaWdodCI6MC4wLCJMaW5lVHlwZSI6MCwiUGFyZW50U3R5bGUiOm51bGx9LCJQYXJlbnRTdHlsZSI6eyIkcmVmIjoiOTUifX0sIkRhdGVTdHlsZSI6eyIkaWQiOiIzNjUiLCJGb250U2V0dGluZ3MiOnsiJGlkIjoiMzY2IiwiRm9udFNpemUiOjEwLCJGb250TmFtZSI6IkNhbGlicmkiLCJJc0JvbGQiOmZhbHNlLCJJc0l0YWxpYyI6ZmFsc2UsIklzVW5kZXJsaW5lZCI6ZmFsc2UsIlBhcmVudFN0eWxlIjp7IiRyZWYiOiIxMDMifX0sIkF1dG9TaXplIjowLCJGb3JlZ3JvdW5kIjp7IiRyZWYiOiIxMDQi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zNjciLCJDb2xvciI6eyIkaWQiOiIzNjgiLCJBIjowLCJSIjoyNTUsIkciOjI1NSwiQiI6MjU1fX0sIklzVmlzaWJsZSI6dHJ1ZSwiV2lkdGgiOjAuMCwiSGVpZ2h0IjowLjAsIkJvcmRlclN0eWxlIjp7IiRpZCI6IjM2OSIsIkxpbmVDb2xvciI6bnVsbCwiTGluZVdlaWdodCI6MC4wLCJMaW5lVHlwZSI6MCwiUGFyZW50U3R5bGUiOm51bGx9LCJQYXJlbnRTdHlsZSI6eyIkcmVmIjoiMTAyIn19LCJEYXRlRm9ybWF0Ijp7IiRyZWYiOiIxMDkifSwiV2Vla051bWJlcmluZyI6eyIkaWQiOiIzNzAiLCJGb3JtYXQiOjAsIklzVmlzaWJsZSI6ZmFsc2UsIkxhc3RLbm93blZpc2liaWxpdHlTdGF0ZSI6ZmFsc2V9LCJJc1Zpc2libGUiOnRydWUsIlBhcmVudFN0eWxlIjp7IiRyZWYiOiI4MSJ9fSwiSW5kZXgiOjQsIlBlcmNlbnRhZ2VDb21wbGV0ZSI6bnVsbCwiUG9zaXRpb24iOnsiUmF0aW8iOjAuMCwiSXNDdXN0b20iOmZhbHNlfSwiRGF0ZUZvcm1hdCI6eyIkcmVmIjoiMTA5In0sIldlZWtOdW1iZXJpbmciOnsiJGlkIjoiMzcxIiwiRm9ybWF0IjowLCJJc1Zpc2libGUiOmZhbHNlLCJMYXN0S25vd25WaXNpYmlsaXR5U3RhdGUiOmZhbHNlfSwiUmVsYXRlZFRhc2tJZCI6IjAwMDAwMDAwLTAwMDAtMDAwMC0wMDAwLTAwMDAwMDAwMDAwMCIsIklkIjoiY2YyNzU0NTMtNjY2NC00ZjY1LWFkYTAtMjlkNzM1NTcwZmI4IiwiSW1wb3J0SWQiOm51bGwsIlRpdGxlIjoiT2ZmaWNlcnMgcmVwb3J0IGd1bnNob3QgdmljdGltIGJlaGluZCBidWlsZGluZywgbm8gc3VzcGVjdCBmb3VuZCIsIk5vdGUiOm51bGwsIkh5cGVybGluayI6eyIkaWQiOiIzNzIiLCJBZGRyZXNzIjpudWxsLCJTdWJBZGRyZXNzIjpudWxsfSwiSXNDaGFuZ2VkIjpmYWxzZSwiSXNOZXciOmZhbHNlfSx7IiRpZCI6IjM3MyIsIkRhdGUiOiIyMDIyLTAxLTI0VDEzOjQ5OjAwIiwiU3R5bGUiOnsiJGlkIjoiMzc0IiwiU2hhcGUiOjEyLCJDb25uZWN0b3JNYXJnaW4iOnsiJHJlZiI6IjgyIn0sIkNvbm5lY3RvclN0eWxlIjp7IiRpZCI6IjM3NSIsIkxpbmVDb2xvciI6eyIkaWQiOiIzNzYiLCIkdHlwZSI6Ik5MUkUuQ29tbW9uLkRvbS5Tb2xpZENvbG9yQnJ1c2gsIE5MUkUuQ29tbW9uIiwiQ29sb3IiOnsiJGlkIjoiMzc3IiwiQSI6MTI3LCJSIjoyMTMsIkciOjcxLCJCIjoxMTV9fSwiTGluZVdlaWdodCI6MS4wLCJMaW5lVHlwZSI6MCwiUGFyZW50U3R5bGUiOnsiJHJlZiI6IjgzIn19LCJJc0JlbG93VGltZWJhbmQiOnRydWUsIlBvc2l0aW9uT25UYXNrIjowLCJIaWRlRGF0ZSI6ZmFsc2UsIlNoYXBlU2l6ZSI6MSwiU3BhY2luZyI6MS4wLCJQYWRkaW5nIjp7IiRyZWYiOiI4NiJ9LCJTaGFwZVN0eWxlIjp7IiRpZCI6IjM3OCIsIk1hcmdpbiI6eyIkcmVmIjoiODgifSwiUGFkZGluZyI6eyIkcmVmIjoiODkifSwiQmFja2dyb3VuZCI6eyIkaWQiOiIzNzkiLCJDb2xvciI6eyIkaWQiOiIzODAiLCJBIjoyNTUsIlIiOjIxMywiRyI6NzEsIkIiOjExNX19LCJJc1Zpc2libGUiOnRydWUsIldpZHRoIjoxOC4wLCJIZWlnaHQiOjIwLjAsIkJvcmRlclN0eWxlIjp7IiRpZCI6IjM4MSIsIkxpbmVDb2xvciI6eyIkcmVmIjoiOTMifSwiTGluZVdlaWdodCI6MC4wLCJMaW5lVHlwZSI6MCwiUGFyZW50U3R5bGUiOnsiJHJlZiI6IjkyIn19LCJQYXJlbnRTdHlsZSI6eyIkcmVmIjoiODcifX0sIlRpdGxlU3R5bGUiOnsiJGlkIjoiMzgyIiwiRm9udFNldHRpbmdzIjp7IiRpZCI6IjM4MyIsIkZvbnRTaXplIjoxMiwiRm9udE5hbWUiOiJDYWxpYnJpIiwiSXNCb2xkIjpmYWxzZSwiSXNJdGFsaWMiOmZhbHNlLCJJc1VuZGVybGluZWQiOmZhbHNlLCJQYXJlbnRTdHlsZSI6eyIkcmVmIjoiOTYifX0sIkF1dG9TaXplIjowLCJGb3JlZ3JvdW5kIjp7IiRyZWYiOiI5NyJ9LCJNYXhXaWR0aCI6MjAwLjAsIk1heEhlaWdodCI6IkluZmluaXR5IiwiU21hcnRGb3JlZ3JvdW5kSXNBY3RpdmUiOmZhbHNlLCJIb3Jpem9udGFsQWxpZ25tZW50IjoxLCJWZXJ0aWNhbEFsaWdubWVudCI6MCwiU21hcnRGb3JlZ3JvdW5kIjpudWxsLCJCYWNrZ3JvdW5kRmlsbFR5cGUiOjAsIk1hcmdpbiI6eyIkcmVmIjoiOTkifSwiUGFkZGluZyI6eyIkcmVmIjoiMTAwIn0sIkJhY2tncm91bmQiOnsiJGlkIjoiMzg0IiwiQ29sb3IiOnsiJGlkIjoiMzg1IiwiQSI6MCwiUiI6MjU1LCJHIjoyNTUsIkIiOjI1NX19LCJJc1Zpc2libGUiOnRydWUsIldpZHRoIjowLjAsIkhlaWdodCI6MC4wLCJCb3JkZXJTdHlsZSI6eyIkaWQiOiIzODYiLCJMaW5lQ29sb3IiOm51bGwsIkxpbmVXZWlnaHQiOjAuMCwiTGluZVR5cGUiOjAsIlBhcmVudFN0eWxlIjpudWxsfSwiUGFyZW50U3R5bGUiOnsiJHJlZiI6Ijk1In19LCJEYXRlU3R5bGUiOnsiJGlkIjoiMzg3IiwiRm9udFNldHRpbmdzIjp7IiRpZCI6IjM4OCIsIkZvbnRTaXplIjoxMCwiRm9udE5hbWUiOiJDYWxpYnJpIiwiSXNCb2xkIjpmYWxzZSwiSXNJdGFsaWMiOmZhbHNlLCJJc1VuZGVybGluZWQiOmZhbHNlLCJQYXJlbnRTdHlsZSI6eyIkcmVmIjoiMTAzIn19LCJBdXRvU2l6ZSI6MCwiRm9yZWdyb3VuZCI6eyIkcmVmIjoiMTA0In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Mzg5IiwiQ29sb3IiOnsiJGlkIjoiMzkwIiwiQSI6MCwiUiI6MjU1LCJHIjoyNTUsIkIiOjI1NX19LCJJc1Zpc2libGUiOnRydWUsIldpZHRoIjowLjAsIkhlaWdodCI6MC4wLCJCb3JkZXJTdHlsZSI6eyIkaWQiOiIzOTEiLCJMaW5lQ29sb3IiOm51bGwsIkxpbmVXZWlnaHQiOjAuMCwiTGluZVR5cGUiOjAsIlBhcmVudFN0eWxlIjpudWxsfSwiUGFyZW50U3R5bGUiOnsiJHJlZiI6IjEwMiJ9fSwiRGF0ZUZvcm1hdCI6eyIkcmVmIjoiMTA5In0sIldlZWtOdW1iZXJpbmciOnsiJGlkIjoiMzkyIiwiRm9ybWF0IjowLCJJc1Zpc2libGUiOmZhbHNlLCJMYXN0S25vd25WaXNpYmlsaXR5U3RhdGUiOmZhbHNlfSwiSXNWaXNpYmxlIjp0cnVlLCJQYXJlbnRTdHlsZSI6eyIkcmVmIjoiODEifX0sIkluZGV4Ijo1LCJQZXJjZW50YWdlQ29tcGxldGUiOm51bGwsIlBvc2l0aW9uIjp7IlJhdGlvIjowLjEyNTEzNTU1OTQ0Mzk1ODI0LCJJc0N1c3RvbSI6dHJ1ZX0sIkRhdGVGb3JtYXQiOnsiJHJlZiI6IjEwOSJ9LCJXZWVrTnVtYmVyaW5nIjp7IiRpZCI6IjM5MyIsIkZvcm1hdCI6MCwiSXNWaXNpYmxlIjpmYWxzZSwiTGFzdEtub3duVmlzaWJpbGl0eVN0YXRlIjpmYWxzZX0sIlJlbGF0ZWRUYXNrSWQiOiIwMDAwMDAwMC0wMDAwLTAwMDAtMDAwMC0wMDAwMDAwMDAwMDAiLCJJZCI6IjBmNjc1YmU2LWI0ZjEtNDFlOS1iMDk2LWU3ZWNkMTE3MGM2MiIsIkltcG9ydElkIjpudWxsLCJUaXRsZSI6IlZpY3RpbSBjYXJyaWVkIHRvIEVNUyIsIk5vdGUiOm51bGwsIkh5cGVybGluayI6eyIkaWQiOiIzOTQiLCJBZGRyZXNzIjpudWxsLCJTdWJBZGRyZXNzIjpudWxsfSwiSXNDaGFuZ2VkIjpmYWxzZSwiSXNOZXciOmZhbHNlfSx7IiRpZCI6IjM5NSIsIkRhdGUiOiIyMDIyLTAxLTI0VDEzOjUzOjAwIiwiU3R5bGUiOnsiJGlkIjoiMzk2IiwiU2hhcGUiOjcsIkNvbm5lY3Rvck1hcmdpbiI6eyIkcmVmIjoiODIifSwiQ29ubmVjdG9yU3R5bGUiOnsiJGlkIjoiMzk3IiwiTGluZUNvbG9yIjp7IiRpZCI6IjM5OCIsIiR0eXBlIjoiTkxSRS5Db21tb24uRG9tLlNvbGlkQ29sb3JCcnVzaCwgTkxSRS5Db21tb24iLCJDb2xvciI6eyIkaWQiOiIzOTkiLCJBIjoxMjcsIlIiOjIwMCwiRyI6NDgsIkIiOjIwNH19LCJMaW5lV2VpZ2h0IjoxLjAsIkxpbmVUeXBlIjowLCJQYXJlbnRTdHlsZSI6eyIkcmVmIjoiODMifX0sIklzQmVsb3dUaW1lYmFuZCI6ZmFsc2UsIlBvc2l0aW9uT25UYXNrIjowLCJIaWRlRGF0ZSI6ZmFsc2UsIlNoYXBlU2l6ZSI6MSwiU3BhY2luZyI6MS4wLCJQYWRkaW5nIjp7IiRyZWYiOiI4NiJ9LCJTaGFwZVN0eWxlIjp7IiRpZCI6IjQwMCIsIk1hcmdpbiI6eyIkcmVmIjoiODgifSwiUGFkZGluZyI6eyIkcmVmIjoiODkifSwiQmFja2dyb3VuZCI6eyIkaWQiOiI0MDEiLCJDb2xvciI6eyIkaWQiOiI0MDIiLCJBIjoyNTUsIlIiOjIwMCwiRyI6NDgsIkIiOjIwNH19LCJJc1Zpc2libGUiOnRydWUsIldpZHRoIjoxOC4wLCJIZWlnaHQiOjIwLjAsIkJvcmRlclN0eWxlIjp7IiRpZCI6IjQwMyIsIkxpbmVDb2xvciI6eyIkcmVmIjoiOTMifSwiTGluZVdlaWdodCI6MC4wLCJMaW5lVHlwZSI6MCwiUGFyZW50U3R5bGUiOnsiJHJlZiI6IjkyIn19LCJQYXJlbnRTdHlsZSI6eyIkcmVmIjoiODcifX0sIlRpdGxlU3R5bGUiOnsiJGlkIjoiNDA0IiwiRm9udFNldHRpbmdzIjp7IiRpZCI6IjQwNSIsIkZvbnRTaXplIjoxMiwiRm9udE5hbWUiOiJDYWxpYnJpIiwiSXNCb2xkIjpmYWxzZSwiSXNJdGFsaWMiOmZhbHNlLCJJc1VuZGVybGluZWQiOmZhbHNlLCJQYXJlbnRTdHlsZSI6eyIkcmVmIjoiOTYifX0sIkF1dG9TaXplIjowLCJGb3JlZ3JvdW5kIjp7IiRyZWYiOiI5NyJ9LCJNYXhXaWR0aCI6MjAwLjAsIk1heEhlaWdodCI6IkluZmluaXR5IiwiU21hcnRGb3JlZ3JvdW5kSXNBY3RpdmUiOmZhbHNlLCJIb3Jpem9udGFsQWxpZ25tZW50IjoxLCJWZXJ0aWNhbEFsaWdubWVudCI6MCwiU21hcnRGb3JlZ3JvdW5kIjpudWxsLCJCYWNrZ3JvdW5kRmlsbFR5cGUiOjAsIk1hcmdpbiI6eyIkcmVmIjoiOTkifSwiUGFkZGluZyI6eyIkcmVmIjoiMTAwIn0sIkJhY2tncm91bmQiOnsiJGlkIjoiNDA2IiwiQ29sb3IiOnsiJGlkIjoiNDA3IiwiQSI6MCwiUiI6MjU1LCJHIjoyNTUsIkIiOjI1NX19LCJJc1Zpc2libGUiOnRydWUsIldpZHRoIjowLjAsIkhlaWdodCI6MC4wLCJCb3JkZXJTdHlsZSI6eyIkaWQiOiI0MDgiLCJMaW5lQ29sb3IiOm51bGwsIkxpbmVXZWlnaHQiOjAuMCwiTGluZVR5cGUiOjAsIlBhcmVudFN0eWxlIjpudWxsfSwiUGFyZW50U3R5bGUiOnsiJHJlZiI6Ijk1In19LCJEYXRlU3R5bGUiOnsiJGlkIjoiNDA5IiwiRm9udFNldHRpbmdzIjp7IiRpZCI6IjQxMCIsIkZvbnRTaXplIjoxMCwiRm9udE5hbWUiOiJDYWxpYnJpIiwiSXNCb2xkIjpmYWxzZSwiSXNJdGFsaWMiOmZhbHNlLCJJc1VuZGVybGluZWQiOmZhbHNlLCJQYXJlbnRTdHlsZSI6eyIkcmVmIjoiMTAzIn19LCJBdXRvU2l6ZSI6MCwiRm9yZWdyb3VuZCI6eyIkcmVmIjoiMTA0In0sIk1heFdpZHRoIjoyMDAuMCwiTWF4SGVpZ2h0IjoiSW5maW5pdHkiLCJTbWFydEZvcmVncm91bmRJc0FjdGl2ZSI6ZmFsc2UsIkhvcml6b250YWxBbGlnbm1lbnQiOjEsIlZlcnRpY2FsQWxpZ25tZW50IjowLCJTbWFydEZvcmVncm91bmQiOm51bGwsIkJhY2tncm91bmRGaWxsVHlwZSI6MCwiTWFyZ2luIjp7IiRyZWYiOiIxMDYifSwiUGFkZGluZyI6eyIkcmVmIjoiMTA3In0sIkJhY2tncm91bmQiOnsiJGlkIjoiNDExIiwiQ29sb3IiOnsiJGlkIjoiNDEyIiwiQSI6MCwiUiI6MjU1LCJHIjoyNTUsIkIiOjI1NX19LCJJc1Zpc2libGUiOnRydWUsIldpZHRoIjowLjAsIkhlaWdodCI6MC4wLCJCb3JkZXJTdHlsZSI6eyIkaWQiOiI0MTMiLCJMaW5lQ29sb3IiOm51bGwsIkxpbmVXZWlnaHQiOjAuMCwiTGluZVR5cGUiOjAsIlBhcmVudFN0eWxlIjpudWxsfSwiUGFyZW50U3R5bGUiOnsiJHJlZiI6IjEwMiJ9fSwiRGF0ZUZvcm1hdCI6eyIkcmVmIjoiMTA5In0sIldlZWtOdW1iZXJpbmciOnsiJGlkIjoiNDE0IiwiRm9ybWF0IjowLCJJc1Zpc2libGUiOmZhbHNlLCJMYXN0S25vd25WaXNpYmlsaXR5U3RhdGUiOmZhbHNlfSwiSXNWaXNpYmxlIjp0cnVlLCJQYXJlbnRTdHlsZSI6eyIkcmVmIjoiODEifX0sIkluZGV4Ijo2LCJQZXJjZW50YWdlQ29tcGxldGUiOm51bGwsIlBvc2l0aW9uIjp7IlJhdGlvIjowLjAsIklzQ3VzdG9tIjpmYWxzZX0sIkRhdGVGb3JtYXQiOnsiJHJlZiI6IjEwOSJ9LCJXZWVrTnVtYmVyaW5nIjp7IiRpZCI6IjQxNSIsIkZvcm1hdCI6MCwiSXNWaXNpYmxlIjpmYWxzZSwiTGFzdEtub3duVmlzaWJpbGl0eVN0YXRlIjpmYWxzZX0sIlJlbGF0ZWRUYXNrSWQiOiIwMDAwMDAwMC0wMDAwLTAwMDAtMDAwMC0wMDAwMDAwMDAwMDAiLCJJZCI6Ijc2ZTNjYzMwLTgwYjUtNDNmNi05ZTIyLWUxMTgwZGI0MWRkMyIsIkltcG9ydElkIjpudWxsLCJUaXRsZSI6IkFpciB1bml0IGNhbGxlZCBpbiBmb3Igc2VhcmNoIiwiTm90ZSI6bnVsbCwiSHlwZXJsaW5rIjp7IiRpZCI6IjQxNiIsIkFkZHJlc3MiOm51bGwsIlN1YkFkZHJlc3MiOm51bGx9LCJJc0NoYW5nZWQiOmZhbHNlLCJJc05ldyI6ZmFsc2V9LHsiJGlkIjoiNDE3IiwiRGF0ZSI6IjIwMjItMDEtMjRUMTQ6MTI6MDAiLCJTdHlsZSI6eyIkaWQiOiI0MTgiLCJTaGFwZSI6NSwiQ29ubmVjdG9yTWFyZ2luIjp7IiRyZWYiOiI4MiJ9LCJDb25uZWN0b3JTdHlsZSI6eyIkaWQiOiI0MTkiLCJMaW5lQ29sb3IiOnsiJGlkIjoiNDIwIiwiJHR5cGUiOiJOTFJFLkNvbW1vbi5Eb20uU29saWRDb2xvckJydXNoLCBOTFJFLkNvbW1vbiIsIkNvbG9yIjp7IiRpZCI6IjQyMSIsIkEiOjEyNywiUiI6NzgsIkciOjE2NiwiQiI6MjIwfX0sIkxpbmVXZWlnaHQiOjAuOCwiTGluZVR5cGUiOjAsIlBhcmVudFN0eWxlIjp7IiRyZWYiOiI4MyJ9fSwiSXNCZWxvd1RpbWViYW5kIjp0cnVlLCJQb3NpdGlvbk9uVGFzayI6MCwiSGlkZURhdGUiOmZhbHNlLCJTaGFwZVNpemUiOjEsIlNwYWNpbmciOjEuMCwiUGFkZGluZyI6eyIkcmVmIjoiODYifSwiU2hhcGVTdHlsZSI6eyIkaWQiOiI0MjIiLCJNYXJnaW4iOnsiJHJlZiI6Ijg4In0sIlBhZGRpbmciOnsiJHJlZiI6Ijg5In0sIkJhY2tncm91bmQiOnsiJGlkIjoiNDIzIiwiQ29sb3IiOnsiJGlkIjoiNDI0IiwiQSI6MjU1LCJSIjo3OCwiRyI6MTY2LCJCIjoyMjB9fSwiSXNWaXNpYmxlIjp0cnVlLCJXaWR0aCI6MTguMCwiSGVpZ2h0IjoyMC4wLCJCb3JkZXJTdHlsZSI6eyIkaWQiOiI0MjUiLCJMaW5lQ29sb3IiOnsiJHJlZiI6IjkzIn0sIkxpbmVXZWlnaHQiOjAuMCwiTGluZVR5cGUiOjAsIlBhcmVudFN0eWxlIjp7IiRyZWYiOiI5MiJ9fSwiUGFyZW50U3R5bGUiOnsiJHJlZiI6Ijg3In19LCJUaXRsZVN0eWxlIjp7IiRpZCI6IjQyNiIsIkZvbnRTZXR0aW5ncyI6eyIkaWQiOiI0MjciLCJGb250U2l6ZSI6MTIsIkZvbnROYW1lIjoiQ2FsaWJyaSIsIklzQm9sZCI6ZmFsc2UsIklzSXRhbGljIjpmYWxzZSwiSXNVbmRlcmxpbmVkIjpmYWxzZSwiUGFyZW50U3R5bGUiOnsiJHJlZiI6Ijk2In19LCJBdXRvU2l6ZSI6MCwiRm9yZWdyb3VuZCI6eyIkcmVmIjoiOTci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QyOCIsIkNvbG9yIjp7IiRpZCI6IjQyOSIsIkEiOjAsIlIiOjI1NSwiRyI6MjU1LCJCIjoyNTV9fSwiSXNWaXNpYmxlIjp0cnVlLCJXaWR0aCI6MC4wLCJIZWlnaHQiOjAuMCwiQm9yZGVyU3R5bGUiOnsiJGlkIjoiNDMwIiwiTGluZUNvbG9yIjpudWxsLCJMaW5lV2VpZ2h0IjowLjAsIkxpbmVUeXBlIjowLCJQYXJlbnRTdHlsZSI6bnVsbH0sIlBhcmVudFN0eWxlIjp7IiRyZWYiOiI5NSJ9fSwiRGF0ZVN0eWxlIjp7IiRpZCI6IjQzMSIsIkZvbnRTZXR0aW5ncyI6eyIkaWQiOiI0MzIiLCJGb250U2l6ZSI6MTAsIkZvbnROYW1lIjoiQ2FsaWJyaSIsIklzQm9sZCI6ZmFsc2UsIklzSXRhbGljIjpmYWxzZSwiSXNVbmRlcmxpbmVkIjpmYWxzZSwiUGFyZW50U3R5bGUiOnsiJHJlZiI6IjEwMyJ9fSwiQXV0b1NpemUiOjAsIkZvcmVncm91bmQiOnsiJHJlZiI6IjEwNCJ9LCJNYXhXaWR0aCI6MjAwLjAsIk1heEhlaWdodCI6IkluZmluaXR5IiwiU21hcnRGb3JlZ3JvdW5kSXNBY3RpdmUiOmZhbHNlLCJIb3Jpem9udGFsQWxpZ25tZW50IjoxLCJWZXJ0aWNhbEFsaWdubWVudCI6MCwiU21hcnRGb3JlZ3JvdW5kIjpudWxsLCJCYWNrZ3JvdW5kRmlsbFR5cGUiOjAsIk1hcmdpbiI6eyIkcmVmIjoiMTA2In0sIlBhZGRpbmciOnsiJHJlZiI6IjEwNyJ9LCJCYWNrZ3JvdW5kIjp7IiRpZCI6IjQzMyIsIkNvbG9yIjp7IiRpZCI6IjQzNCIsIkEiOjAsIlIiOjI1NSwiRyI6MjU1LCJCIjoyNTV9fSwiSXNWaXNpYmxlIjp0cnVlLCJXaWR0aCI6MC4wLCJIZWlnaHQiOjAuMCwiQm9yZGVyU3R5bGUiOnsiJGlkIjoiNDM1IiwiTGluZUNvbG9yIjpudWxsLCJMaW5lV2VpZ2h0IjowLjAsIkxpbmVUeXBlIjowLCJQYXJlbnRTdHlsZSI6bnVsbH0sIlBhcmVudFN0eWxlIjp7IiRyZWYiOiIxMDIifX0sIkRhdGVGb3JtYXQiOnsiJHJlZiI6IjEwOSJ9LCJXZWVrTnVtYmVyaW5nIjp7IiRpZCI6IjQzNiIsIkZvcm1hdCI6MCwiSXNWaXNpYmxlIjpmYWxzZSwiTGFzdEtub3duVmlzaWJpbGl0eVN0YXRlIjpmYWxzZX0sIklzVmlzaWJsZSI6dHJ1ZSwiUGFyZW50U3R5bGUiOnsiJHJlZiI6IjgxIn19LCJJbmRleCI6NywiUGVyY2VudGFnZUNvbXBsZXRlIjpudWxsLCJQb3NpdGlvbiI6eyJSYXRpbyI6MC4wLCJJc0N1c3RvbSI6ZmFsc2V9LCJEYXRlRm9ybWF0Ijp7IiRyZWYiOiIxMDkifSwiV2Vla051bWJlcmluZyI6eyIkaWQiOiI0MzciLCJGb3JtYXQiOjAsIklzVmlzaWJsZSI6ZmFsc2UsIkxhc3RLbm93blZpc2liaWxpdHlTdGF0ZSI6ZmFsc2V9LCJSZWxhdGVkVGFza0lkIjoiMDAwMDAwMDAtMDAwMC0wMDAwLTAwMDAtMDAwMDAwMDAwMDAwIiwiSWQiOiJiZjlkOGEwYS0yNTc4LTQxMmItYTM1Yy01MWMwNjExNWJiMTYiLCJJbXBvcnRJZCI6bnVsbCwiVGl0bGUiOiJTdXNwZWN0IG1hdGNoaW5nIHNob290aW5nIHdpdG5lc3MgZGVzY3JpcHRpb24gaWRlbnRpZmllZCBhdCBXaW5nZm9vdCBQYXJrIiwiTm90ZSI6bnVsbCwiSHlwZXJsaW5rIjp7IiRpZCI6IjQzOCIsIkFkZHJlc3MiOm51bGwsIlN1YkFkZHJlc3MiOm51bGx9LCJJc0NoYW5nZWQiOmZhbHNlLCJJc05ldyI6ZmFsc2V9LHsiJGlkIjoiNDM5IiwiRGF0ZSI6IjIwMjItMDEtMjRUMTQ6MTk6MDAiLCJTdHlsZSI6eyIkaWQiOiI0NDAiLCJTaGFwZSI6MywiQ29ubmVjdG9yTWFyZ2luIjp7IiRyZWYiOiI4MiJ9LCJDb25uZWN0b3JTdHlsZSI6eyIkaWQiOiI0NDEiLCJMaW5lQ29sb3IiOnsiJGlkIjoiNDQyIiwiJHR5cGUiOiJOTFJFLkNvbW1vbi5Eb20uU29saWRDb2xvckJydXNoLCBOTFJFLkNvbW1vbiIsIkNvbG9yIjp7IiRpZCI6IjQ0MyIsIkEiOjEyNywiUiI6MjI3LCJHIjo0NSwiQiI6MTQ1fX0sIkxpbmVXZWlnaHQiOjEuMCwiTGluZVR5cGUiOjAsIlBhcmVudFN0eWxlIjp7IiRyZWYiOiI4MyJ9fSwiSXNCZWxvd1RpbWViYW5kIjpmYWxzZSwiUG9zaXRpb25PblRhc2siOjAsIkhpZGVEYXRlIjpmYWxzZSwiU2hhcGVTaXplIjoxLCJTcGFjaW5nIjoxLjAsIlBhZGRpbmciOnsiJHJlZiI6Ijg2In0sIlNoYXBlU3R5bGUiOnsiJGlkIjoiNDQ0IiwiTWFyZ2luIjp7IiRyZWYiOiI4OCJ9LCJQYWRkaW5nIjp7IiRyZWYiOiI4OSJ9LCJCYWNrZ3JvdW5kIjp7IiRpZCI6IjQ0NSIsIkNvbG9yIjp7IiRpZCI6IjQ0NiIsIkEiOjI1NSwiUiI6MjI3LCJHIjo0NSwiQiI6MTQ1fX0sIklzVmlzaWJsZSI6dHJ1ZSwiV2lkdGgiOjE4LjAsIkhlaWdodCI6MjAuMCwiQm9yZGVyU3R5bGUiOnsiJGlkIjoiNDQ3IiwiTGluZUNvbG9yIjp7IiRyZWYiOiI5MyJ9LCJMaW5lV2VpZ2h0IjowLjAsIkxpbmVUeXBlIjowLCJQYXJlbnRTdHlsZSI6eyIkcmVmIjoiOTIifX0sIlBhcmVudFN0eWxlIjp7IiRyZWYiOiI4NyJ9fSwiVGl0bGVTdHlsZSI6eyIkaWQiOiI0NDgiLCJGb250U2V0dGluZ3MiOnsiJGlkIjoiNDQ5IiwiRm9udFNpemUiOjEyLCJGb250TmFtZSI6IkNhbGlicmkiLCJJc0JvbGQiOmZhbHNlLCJJc0l0YWxpYyI6ZmFsc2UsIklzVW5kZXJsaW5lZCI6ZmFsc2UsIlBhcmVudFN0eWxlIjp7IiRyZWYiOiI5NiJ9fSwiQXV0b1NpemUiOjAsIkZvcmVncm91bmQiOnsiJHJlZiI6Ijk3In0sIk1heFdpZHRoIjoyMDAuMCwiTWF4SGVpZ2h0IjoiSW5maW5pdHkiLCJTbWFydEZvcmVncm91bmRJc0FjdGl2ZSI6ZmFsc2UsIkhvcml6b250YWxBbGlnbm1lbnQiOjEsIlZlcnRpY2FsQWxpZ25tZW50IjowLCJTbWFydEZvcmVncm91bmQiOm51bGwsIkJhY2tncm91bmRGaWxsVHlwZSI6MCwiTWFyZ2luIjp7IiRyZWYiOiI5OSJ9LCJQYWRkaW5nIjp7IiRyZWYiOiIxMDAifSwiQmFja2dyb3VuZCI6eyIkaWQiOiI0NTAiLCJDb2xvciI6eyIkaWQiOiI0NTEiLCJBIjowLCJSIjoyNTUsIkciOjI1NSwiQiI6MjU1fX0sIklzVmlzaWJsZSI6dHJ1ZSwiV2lkdGgiOjAuMCwiSGVpZ2h0IjowLjAsIkJvcmRlclN0eWxlIjp7IiRpZCI6IjQ1MiIsIkxpbmVDb2xvciI6bnVsbCwiTGluZVdlaWdodCI6MC4wLCJMaW5lVHlwZSI6MCwiUGFyZW50U3R5bGUiOm51bGx9LCJQYXJlbnRTdHlsZSI6eyIkcmVmIjoiOTUifX0sIkRhdGVTdHlsZSI6eyIkaWQiOiI0NTMiLCJGb250U2V0dGluZ3MiOnsiJGlkIjoiNDU0IiwiRm9udFNpemUiOjEwLCJGb250TmFtZSI6IkNhbGlicmkiLCJJc0JvbGQiOmZhbHNlLCJJc0l0YWxpYyI6ZmFsc2UsIklzVW5kZXJsaW5lZCI6ZmFsc2UsIlBhcmVudFN0eWxlIjp7IiRyZWYiOiIxMDMifX0sIkF1dG9TaXplIjowLCJGb3JlZ3JvdW5kIjp7IiRyZWYiOiIxMDQifSwiTWF4V2lkdGgiOjIwMC4wLCJNYXhIZWlnaHQiOiJJbmZpbml0eSIsIlNtYXJ0Rm9yZWdyb3VuZElzQWN0aXZlIjpmYWxzZSwiSG9yaXpvbnRhbEFsaWdubWVudCI6MSwiVmVydGljYWxBbGlnbm1lbnQiOjAsIlNtYXJ0Rm9yZWdyb3VuZCI6bnVsbCwiQmFja2dyb3VuZEZpbGxUeXBlIjowLCJNYXJnaW4iOnsiJHJlZiI6IjEwNiJ9LCJQYWRkaW5nIjp7IiRyZWYiOiIxMDcifSwiQmFja2dyb3VuZCI6eyIkaWQiOiI0NTUiLCJDb2xvciI6eyIkaWQiOiI0NTYiLCJBIjowLCJSIjoyNTUsIkciOjI1NSwiQiI6MjU1fX0sIklzVmlzaWJsZSI6dHJ1ZSwiV2lkdGgiOjAuMCwiSGVpZ2h0IjowLjAsIkJvcmRlclN0eWxlIjp7IiRpZCI6IjQ1NyIsIkxpbmVDb2xvciI6bnVsbCwiTGluZVdlaWdodCI6MC4wLCJMaW5lVHlwZSI6MCwiUGFyZW50U3R5bGUiOm51bGx9LCJQYXJlbnRTdHlsZSI6eyIkcmVmIjoiMTAyIn19LCJEYXRlRm9ybWF0Ijp7IiRyZWYiOiIxMDkifSwiV2Vla051bWJlcmluZyI6eyIkaWQiOiI0NTgiLCJGb3JtYXQiOjAsIklzVmlzaWJsZSI6ZmFsc2UsIkxhc3RLbm93blZpc2liaWxpdHlTdGF0ZSI6ZmFsc2V9LCJJc1Zpc2libGUiOnRydWUsIlBhcmVudFN0eWxlIjp7IiRyZWYiOiI4MSJ9fSwiSW5kZXgiOjgsIlBlcmNlbnRhZ2VDb21wbGV0ZSI6bnVsbCwiUG9zaXRpb24iOnsiUmF0aW8iOjAuMTU2MjAyMTk2OTQ3NjAzNzMsIklzQ3VzdG9tIjp0cnVlfSwiRGF0ZUZvcm1hdCI6eyIkcmVmIjoiMTA5In0sIldlZWtOdW1iZXJpbmciOnsiJGlkIjoiNDU5IiwiRm9ybWF0IjowLCJJc1Zpc2libGUiOmZhbHNlLCJMYXN0S25vd25WaXNpYmlsaXR5U3RhdGUiOmZhbHNlfSwiUmVsYXRlZFRhc2tJZCI6IjAwMDAwMDAwLTAwMDAtMDAwMC0wMDAwLTAwMDAwMDAwMDAwMCIsIklkIjoiM2UzMmY4N2EtN2YyNC00MDdmLTlkODctYWNjNzI3ZjdlZGUxIiwiSW1wb3J0SWQiOm51bGwsIlRpdGxlIjoiU3VzcGVjdCBkZXRhaW5lZCBhZnRlciBncm91bmQgY2hhc2UgYXQgNzQwIENlZGFyIEF2ZSIsIk5vdGUiOm51bGwsIkh5cGVybGluayI6eyIkaWQiOiI0NjAiLCJBZGRyZXNzIjpudWxsLCJTdWJBZGRyZXNzIjpudWxsfSwiSXNDaGFuZ2VkIjpmYWxzZSwiSXNOZXciOmZhbHNlfSx7IiRpZCI6IjQ2MSIsIkRhdGUiOiIyMDIyLTAxLTI0VDE0OjI3OjAwIiwiU3R5bGUiOnsiJGlkIjoiNDYyIiwiU2hhcGUiOjUsIkNvbm5lY3Rvck1hcmdpbiI6eyIkcmVmIjoiODIifSwiQ29ubmVjdG9yU3R5bGUiOnsiJGlkIjoiNDYzIiwiTGluZUNvbG9yIjp7IiRpZCI6IjQ2NCIsIiR0eXBlIjoiTkxSRS5Db21tb24uRG9tLlNvbGlkQ29sb3JCcnVzaCwgTkxSRS5Db21tb24iLCJDb2xvciI6eyIkaWQiOiI0NjUiLCJBIjoxMjcsIlIiOjEzNywiRyI6MTEzLCJCIjoyMjV9fSwiTGluZVdlaWdodCI6MS4wLCJMaW5lVHlwZSI6MCwiUGFyZW50U3R5bGUiOnsiJHJlZiI6IjgzIn19LCJJc0JlbG93VGltZWJhbmQiOnRydWUsIlBvc2l0aW9uT25UYXNrIjowLCJIaWRlRGF0ZSI6ZmFsc2UsIlNoYXBlU2l6ZSI6MSwiU3BhY2luZyI6MS4wLCJQYWRkaW5nIjp7IiRyZWYiOiI4NiJ9LCJTaGFwZVN0eWxlIjp7IiRpZCI6IjQ2NiIsIk1hcmdpbiI6eyIkcmVmIjoiODgifSwiUGFkZGluZyI6eyIkcmVmIjoiODkifSwiQmFja2dyb3VuZCI6eyIkaWQiOiI0NjciLCJDb2xvciI6eyIkaWQiOiI0NjgiLCJBIjoyNTUsIlIiOjEzNywiRyI6MTEzLCJCIjoyMjV9fSwiSXNWaXNpYmxlIjp0cnVlLCJXaWR0aCI6MTguMCwiSGVpZ2h0IjoyMC4wLCJCb3JkZXJTdHlsZSI6eyIkaWQiOiI0NjkiLCJMaW5lQ29sb3IiOnsiJHJlZiI6IjkzIn0sIkxpbmVXZWlnaHQiOjAuMCwiTGluZVR5cGUiOjAsIlBhcmVudFN0eWxlIjp7IiRyZWYiOiI5MiJ9fSwiUGFyZW50U3R5bGUiOnsiJHJlZiI6Ijg3In19LCJUaXRsZVN0eWxlIjp7IiRpZCI6IjQ3MCIsIkZvbnRTZXR0aW5ncyI6eyIkaWQiOiI0NzEiLCJGb250U2l6ZSI6MTIsIkZvbnROYW1lIjoiQ2FsaWJyaSIsIklzQm9sZCI6ZmFsc2UsIklzSXRhbGljIjpmYWxzZSwiSXNVbmRlcmxpbmVkIjpmYWxzZSwiUGFyZW50U3R5bGUiOnsiJHJlZiI6Ijk2In19LCJBdXRvU2l6ZSI6MCwiRm9yZWdyb3VuZCI6eyIkcmVmIjoiOTcifSwiTWF4V2lkdGgiOjIwMC4wLCJNYXhIZWlnaHQiOiJJbmZpbml0eSIsIlNtYXJ0Rm9yZWdyb3VuZElzQWN0aXZlIjpmYWxzZSwiSG9yaXpvbnRhbEFsaWdubWVudCI6MSwiVmVydGljYWxBbGlnbm1lbnQiOjAsIlNtYXJ0Rm9yZWdyb3VuZCI6bnVsbCwiQmFja2dyb3VuZEZpbGxUeXBlIjowLCJNYXJnaW4iOnsiJHJlZiI6Ijk5In0sIlBhZGRpbmciOnsiJHJlZiI6IjEwMCJ9LCJCYWNrZ3JvdW5kIjp7IiRpZCI6IjQ3MiIsIkNvbG9yIjp7IiRpZCI6IjQ3MyIsIkEiOjAsIlIiOjI1NSwiRyI6MjU1LCJCIjoyNTV9fSwiSXNWaXNpYmxlIjp0cnVlLCJXaWR0aCI6MC4wLCJIZWlnaHQiOjAuMCwiQm9yZGVyU3R5bGUiOnsiJGlkIjoiNDc0IiwiTGluZUNvbG9yIjpudWxsLCJMaW5lV2VpZ2h0IjowLjAsIkxpbmVUeXBlIjowLCJQYXJlbnRTdHlsZSI6bnVsbH0sIlBhcmVudFN0eWxlIjp7IiRyZWYiOiI5NSJ9fSwiRGF0ZVN0eWxlIjp7IiRpZCI6IjQ3NSIsIkZvbnRTZXR0aW5ncyI6eyIkaWQiOiI0NzYiLCJGb250U2l6ZSI6MTAsIkZvbnROYW1lIjoiQ2FsaWJyaSIsIklzQm9sZCI6ZmFsc2UsIklzSXRhbGljIjpmYWxzZSwiSXNVbmRlcmxpbmVkIjpmYWxzZSwiUGFyZW50U3R5bGUiOnsiJHJlZiI6IjEwMyJ9fSwiQXV0b1NpemUiOjAsIkZvcmVncm91bmQiOnsiJHJlZiI6IjEwNCJ9LCJNYXhXaWR0aCI6MjAwLjAsIk1heEhlaWdodCI6IkluZmluaXR5IiwiU21hcnRGb3JlZ3JvdW5kSXNBY3RpdmUiOmZhbHNlLCJIb3Jpem9udGFsQWxpZ25tZW50IjoxLCJWZXJ0aWNhbEFsaWdubWVudCI6MCwiU21hcnRGb3JlZ3JvdW5kIjpudWxsLCJCYWNrZ3JvdW5kRmlsbFR5cGUiOjAsIk1hcmdpbiI6eyIkcmVmIjoiMTA2In0sIlBhZGRpbmciOnsiJHJlZiI6IjEwNyJ9LCJCYWNrZ3JvdW5kIjp7IiRpZCI6IjQ3NyIsIkNvbG9yIjp7IiRpZCI6IjQ3OCIsIkEiOjAsIlIiOjI1NSwiRyI6MjU1LCJCIjoyNTV9fSwiSXNWaXNpYmxlIjp0cnVlLCJXaWR0aCI6MC4wLCJIZWlnaHQiOjAuMCwiQm9yZGVyU3R5bGUiOnsiJGlkIjoiNDc5IiwiTGluZUNvbG9yIjpudWxsLCJMaW5lV2VpZ2h0IjowLjAsIkxpbmVUeXBlIjowLCJQYXJlbnRTdHlsZSI6bnVsbH0sIlBhcmVudFN0eWxlIjp7IiRyZWYiOiIxMDIifX0sIkRhdGVGb3JtYXQiOnsiJHJlZiI6IjEwOSJ9LCJXZWVrTnVtYmVyaW5nIjp7IiRpZCI6IjQ4MCIsIkZvcm1hdCI6MCwiSXNWaXNpYmxlIjpmYWxzZSwiTGFzdEtub3duVmlzaWJpbGl0eVN0YXRlIjpmYWxzZX0sIklzVmlzaWJsZSI6dHJ1ZSwiUGFyZW50U3R5bGUiOnsiJHJlZiI6IjgxIn19LCJJbmRleCI6OSwiUGVyY2VudGFnZUNvbXBsZXRlIjpudWxsLCJQb3NpdGlvbiI6eyJSYXRpbyI6MC4xNDQzOTExNzMzMjU1NTY1NCwiSXNDdXN0b20iOnRydWV9LCJEYXRlRm9ybWF0Ijp7IiRyZWYiOiIxMDkifSwiV2Vla051bWJlcmluZyI6eyIkaWQiOiI0ODEiLCJGb3JtYXQiOjAsIklzVmlzaWJsZSI6ZmFsc2UsIkxhc3RLbm93blZpc2liaWxpdHlTdGF0ZSI6ZmFsc2V9LCJSZWxhdGVkVGFza0lkIjoiMDAwMDAwMDAtMDAwMC0wMDAwLTAwMDAtMDAwMDAwMDAwMDAwIiwiSWQiOiIzZjc3MzVjZC1jNTI5LTRhODgtOWE4NS03NGNlMWEzZTg5YmQiLCJJbXBvcnRJZCI6bnVsbCwiVGl0bGUiOiJTaG9vdGluZyB3aXRuZXNzIGVzY29ydGVkIHRvIHNjZW5lIHBvc2l0aXZlbHkgaWRlbnRpZmllcyBzdXNwZWN0IiwiTm90ZSI6bnVsbCwiSHlwZXJsaW5rIjp7IiRpZCI6IjQ4MiIsIkFkZHJlc3MiOm51bGwsIlN1YkFkZHJlc3MiOm51bGx9LCJJc0NoYW5nZWQiOmZhbHNlLCJJc05ldyI6ZmFsc2V9XSwiVGFza3MiOltdLCJTd2ltbGFuZXMiOltdLCJNc1Byb2plY3RJdGVtc1RyZWUiOm51bGwsIk1ldGFkYXRhIjp7IiRpZCI6IjQ4MyIsIlJlY2VudENvbG9yc0NvbGxlY3Rpb24iOiJb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J9LHtcIiRpZFwiOlwiMlwiLFwiU2VsZWN0ZWRNYXBwaW5nXCI6MixcIkNvbHVtbkhlYWRlclwiOlwiTmFtZVwifSx7XCIkaWRcIjpcIjNcIixcIlNlbGVjdGVkTWFwcGluZ1wiOjMsXCJDb2x1bW5IZWFkZXJcIjpcIlN0YXJ0XCJ9LHtcIiRpZFwiOlwiNFwiLFwiU2VsZWN0ZWRNYXBwaW5nXCI6NCxcIkNvbHVtbkhlYWRlclwiOlwiRmluaXNoXCJ9LHtcIiRpZFwiOlwiNVwiLFwiU2VsZWN0ZWRNYXBwaW5nXCI6NSxcIkNvbHVtbkhlYWRlclwiOlwiUGVyY2VudENvbXBsZXRlXCJ9XSJ9LCJTZXR0aW5ncyI6eyIkaWQiOiI0ODQiLCJJbXBhT3B0aW9ucyI6eyIkaWQiOiI0ODU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mZhbHNlLCJJbXBvcnRUeXBlIjowLCJGaWxlUGF0aCI6bnVsbCwiVGltZUNvbmZpZ3VyYXRpb24iOnsiJGlkIjoiNDg2IiwiVXNlVGltZSI6dHJ1ZSwiV29ya0RheVN0YXJ0IjoiMDg6MDA6MDAiLCJXb3JrRGF5RW5kIjoiMTc6MDA6MDAifSwiTGFzdFVzZWRUZW1wbGF0ZUlkIjoiNzM1NWI2MzMtYWM2Ni00NTI4LThiNGQtMjk5ZmFlZGM5ZWU5IiwiRmlyc3RXZWVrT2ZZZWFyIjowLCJQbGFjZU1pbGVzdG9uZUF0VGhlQmVnaW5uaW5nT2ZUaGVEYXkiOmZhbHNlLCJEZXBlbmRlbmN5U2NoZWR1bGluZ1NldHRpbmdzIjp7IiRpZCI6IjQ4Ny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7"/>
  <p:tag name="OTLMARKERSHAPE" val="OTL"/>
  <p:tag name="OTLTIMEBANDCULTUREINFO" val="en-US"/>
  <p:tag name="OTLTIMEBANDAUTODATERANGE" val="True"/>
  <p:tag name="OTLTIMEBANDSTARTDATE" val="2017-01-24T13:30:00.0000000"/>
  <p:tag name="OTLTIMEBANDENDDATE" val="2022-01-24T14:27:00.0000000"/>
  <p:tag name="OTLTIMEBANDWORKINGDAYS" val="Standard"/>
  <p:tag name="OTLTIMEBANDELAPSEDTIMEEXTENSION" val="False"/>
  <p:tag name="OTLTIMEBANDUSETIME" val="True"/>
  <p:tag name="OTLTIMEBANDTIMECONFIGWORKDAYSTART" val="08:00:00"/>
  <p:tag name="OTLTIMEBANDTIMECONFIGWORKDAYEND" val="17:00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H:mm"/>
  <p:tag name="OTLTIMEBANDSCALETYPE" val="Hours"/>
  <p:tag name="OTLTIMEBANDSHAPETYPE" val="RectangleTimeband"/>
  <p:tag name="OTLTIMEBANDSHAPEHEIGHT" val="30"/>
  <p:tag name="OTLTIMEBANDSHAPEPADDINGLEFT" val="0"/>
  <p:tag name="OTLTIMEBANDTHREEDEFFECTS" val="None"/>
  <p:tag name="OTLTIMEBANDQUICKPOSITION" val="Custo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911 call from shooting witness reporting gunfire at 700 Block Oswego Rd"/>
  <p:tag name="OTLDATE" val="2022-01-24T13:3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First officers arrive on scene"/>
  <p:tag name="OTLDATE" val="2022-01-24T13:34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Officers report gunshot victim behind building, no suspect found"/>
  <p:tag name="OTLDATE" val="2022-01-24T13:45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Air unit called in for search"/>
  <p:tag name="OTLDATE" val="2022-01-24T13:53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Suspect detained after ground chase at 740 Cedar Ave"/>
  <p:tag name="OTLDATE" val="2022-01-24T14:1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Police dispatched"/>
  <p:tag name="OTLDATE" val="2022-01-24T13:31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Shooting witness questioned on scene, gives full description of suspect"/>
  <p:tag name="OTLDATE" val="2022-01-24T13:3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Victim carried to EMS"/>
  <p:tag name="OTLDATE" val="2022-01-24T13:4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Suspect matching shooting witness description identified at Wingfoot Park"/>
  <p:tag name="OTLDATE" val="2022-01-24T14:12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None"/>
  <p:tag name="OTLDATEFORMATHOURDIGITS" val="Hh"/>
  <p:tag name="OTLDATEFORMATTRIM00MINUTES" val="False"/>
  <p:tag name="OTLMTITLE" val="Shooting witness escorted to scene positively identifies suspect"/>
  <p:tag name="OTLDATE" val="2022-01-24T14:27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2024-04-01T08:49:48Z</dcterms:created>
  <dcterms:modified xsi:type="dcterms:W3CDTF">2024-04-01T08:53:56Z</dcterms:modified>
</cp:coreProperties>
</file>