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73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7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65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2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6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7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5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7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3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12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76EB2-B8E2-4BDC-9E1C-34118B2BEA65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52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71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image" Target="../media/image3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/>
          <p:cNvSpPr txBox="1"/>
          <p:nvPr>
            <p:custDataLst>
              <p:tags r:id="rId2"/>
            </p:custDataLst>
          </p:nvPr>
        </p:nvSpPr>
        <p:spPr>
          <a:xfrm>
            <a:off x="254000" y="2738949"/>
            <a:ext cx="59869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spc="-8" dirty="0">
                <a:solidFill>
                  <a:srgbClr val="FFBC42"/>
                </a:solidFill>
                <a:latin typeface="Calibri Light" panose="020F0302020204030204" pitchFamily="34" charset="0"/>
              </a:rPr>
              <a:t>May 16</a:t>
            </a:r>
          </a:p>
        </p:txBody>
      </p:sp>
      <p:sp>
        <p:nvSpPr>
          <p:cNvPr id="3" name="OTLSHAPE_TB_00000000000000000000000000000000_RightEndCaps"/>
          <p:cNvSpPr txBox="1"/>
          <p:nvPr>
            <p:custDataLst>
              <p:tags r:id="rId3"/>
            </p:custDataLst>
          </p:nvPr>
        </p:nvSpPr>
        <p:spPr>
          <a:xfrm>
            <a:off x="11333142" y="2738949"/>
            <a:ext cx="59869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spc="-8" dirty="0">
                <a:solidFill>
                  <a:srgbClr val="FFBC42"/>
                </a:solidFill>
                <a:latin typeface="Calibri Light" panose="020F0302020204030204" pitchFamily="34" charset="0"/>
              </a:rPr>
              <a:t>May 17</a:t>
            </a:r>
          </a:p>
        </p:txBody>
      </p:sp>
      <p:cxnSp>
        <p:nvCxnSpPr>
          <p:cNvPr id="51" name="OTLSHAPE_M_5942f7c4f0914d4babf2aa4b46a69906_Connector1">
            <a:extLst>
              <a:ext uri="{FF2B5EF4-FFF2-40B4-BE49-F238E27FC236}">
                <a16:creationId xmlns:a16="http://schemas.microsoft.com/office/drawing/2014/main" id="{8C16ED30-F1BE-C3B8-6F8F-0221D315AB15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469748" y="3116963"/>
            <a:ext cx="0" cy="1038206"/>
          </a:xfrm>
          <a:prstGeom prst="line">
            <a:avLst/>
          </a:prstGeom>
          <a:ln w="9525" cap="flat" cmpd="sng" algn="ctr">
            <a:solidFill>
              <a:srgbClr val="8F2D5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T_84b5557f6b8d4a738b67d08c85256d59_LeftVerticalConnector1">
            <a:extLst>
              <a:ext uri="{FF2B5EF4-FFF2-40B4-BE49-F238E27FC236}">
                <a16:creationId xmlns:a16="http://schemas.microsoft.com/office/drawing/2014/main" id="{A1A01960-D5DB-7FAD-530C-DB3C170BD6A3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4612584" y="3053464"/>
            <a:ext cx="0" cy="2159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_84b5557f6b8d4a738b67d08c85256d59_LeftVerticalConnector2">
            <a:extLst>
              <a:ext uri="{FF2B5EF4-FFF2-40B4-BE49-F238E27FC236}">
                <a16:creationId xmlns:a16="http://schemas.microsoft.com/office/drawing/2014/main" id="{7BD7D304-F0C0-0C9A-E45C-A3750E47EE1A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4612584" y="4162936"/>
            <a:ext cx="0" cy="260077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T_84b5557f6b8d4a738b67d08c85256d59_LeftVerticalConnector3">
            <a:extLst>
              <a:ext uri="{FF2B5EF4-FFF2-40B4-BE49-F238E27FC236}">
                <a16:creationId xmlns:a16="http://schemas.microsoft.com/office/drawing/2014/main" id="{034CF03E-D976-2BE1-6C3F-071B468222D1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4612584" y="4857100"/>
            <a:ext cx="0" cy="3429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_84b5557f6b8d4a738b67d08c85256d59_RightVerticalConnector1">
            <a:extLst>
              <a:ext uri="{FF2B5EF4-FFF2-40B4-BE49-F238E27FC236}">
                <a16:creationId xmlns:a16="http://schemas.microsoft.com/office/drawing/2014/main" id="{EA72641B-D063-C389-7E4C-449F458029D8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6590655" y="3053464"/>
            <a:ext cx="0" cy="200683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_3570aa2044a542d1a3928282e5d0b5b4_RightVerticalConnector1">
            <a:extLst>
              <a:ext uri="{FF2B5EF4-FFF2-40B4-BE49-F238E27FC236}">
                <a16:creationId xmlns:a16="http://schemas.microsoft.com/office/drawing/2014/main" id="{79086B93-D213-EEE0-C2AF-C6DFB573D0FB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 flipV="1">
            <a:off x="11041316" y="3053464"/>
            <a:ext cx="0" cy="214653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10"/>
            </p:custDataLst>
          </p:nvPr>
        </p:nvSpPr>
        <p:spPr>
          <a:xfrm>
            <a:off x="985859" y="2672464"/>
            <a:ext cx="10223500" cy="3810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FFBC4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11"/>
            </p:custDataLst>
          </p:nvPr>
        </p:nvSpPr>
        <p:spPr>
          <a:xfrm>
            <a:off x="1214459" y="2738949"/>
            <a:ext cx="41910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32">
                <a:solidFill>
                  <a:srgbClr val="006BA6"/>
                </a:solidFill>
              </a:rPr>
              <a:t>4 pm</a:t>
            </a:r>
          </a:p>
        </p:txBody>
      </p:sp>
      <p:sp>
        <p:nvSpPr>
          <p:cNvPr id="12" name="OTLSHAPE_TB_00000000000000000000000000000000_TimescaleInterval2"/>
          <p:cNvSpPr txBox="1"/>
          <p:nvPr>
            <p:custDataLst>
              <p:tags r:id="rId12"/>
            </p:custDataLst>
          </p:nvPr>
        </p:nvSpPr>
        <p:spPr>
          <a:xfrm>
            <a:off x="2203494" y="2738949"/>
            <a:ext cx="41910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32">
                <a:solidFill>
                  <a:srgbClr val="006BA6"/>
                </a:solidFill>
              </a:rPr>
              <a:t>5 pm</a:t>
            </a:r>
          </a:p>
        </p:txBody>
      </p:sp>
      <p:sp>
        <p:nvSpPr>
          <p:cNvPr id="16" name="OTLSHAPE_TB_00000000000000000000000000000000_TimescaleInterval3"/>
          <p:cNvSpPr txBox="1"/>
          <p:nvPr>
            <p:custDataLst>
              <p:tags r:id="rId13"/>
            </p:custDataLst>
          </p:nvPr>
        </p:nvSpPr>
        <p:spPr>
          <a:xfrm>
            <a:off x="3192530" y="2738949"/>
            <a:ext cx="41910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32">
                <a:solidFill>
                  <a:srgbClr val="006BA6"/>
                </a:solidFill>
              </a:rPr>
              <a:t>6 pm</a:t>
            </a:r>
          </a:p>
        </p:txBody>
      </p:sp>
      <p:sp>
        <p:nvSpPr>
          <p:cNvPr id="20" name="OTLSHAPE_TB_00000000000000000000000000000000_TimescaleInterval4"/>
          <p:cNvSpPr txBox="1"/>
          <p:nvPr>
            <p:custDataLst>
              <p:tags r:id="rId14"/>
            </p:custDataLst>
          </p:nvPr>
        </p:nvSpPr>
        <p:spPr>
          <a:xfrm>
            <a:off x="4181566" y="2738949"/>
            <a:ext cx="41910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32">
                <a:solidFill>
                  <a:srgbClr val="006BA6"/>
                </a:solidFill>
              </a:rPr>
              <a:t>7 pm</a:t>
            </a:r>
          </a:p>
        </p:txBody>
      </p:sp>
      <p:sp>
        <p:nvSpPr>
          <p:cNvPr id="24" name="OTLSHAPE_TB_00000000000000000000000000000000_TimescaleInterval5"/>
          <p:cNvSpPr txBox="1"/>
          <p:nvPr>
            <p:custDataLst>
              <p:tags r:id="rId15"/>
            </p:custDataLst>
          </p:nvPr>
        </p:nvSpPr>
        <p:spPr>
          <a:xfrm>
            <a:off x="5170601" y="2738949"/>
            <a:ext cx="41910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32">
                <a:solidFill>
                  <a:srgbClr val="006BA6"/>
                </a:solidFill>
              </a:rPr>
              <a:t>8 pm</a:t>
            </a:r>
          </a:p>
        </p:txBody>
      </p:sp>
      <p:sp>
        <p:nvSpPr>
          <p:cNvPr id="28" name="OTLSHAPE_TB_00000000000000000000000000000000_TimescaleInterval6"/>
          <p:cNvSpPr txBox="1"/>
          <p:nvPr>
            <p:custDataLst>
              <p:tags r:id="rId16"/>
            </p:custDataLst>
          </p:nvPr>
        </p:nvSpPr>
        <p:spPr>
          <a:xfrm>
            <a:off x="6159637" y="2738949"/>
            <a:ext cx="41910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32">
                <a:solidFill>
                  <a:srgbClr val="006BA6"/>
                </a:solidFill>
              </a:rPr>
              <a:t>9 pm</a:t>
            </a:r>
          </a:p>
        </p:txBody>
      </p:sp>
      <p:sp>
        <p:nvSpPr>
          <p:cNvPr id="3200" name="OTLSHAPE_TB_00000000000000000000000000000000_TimescaleInterval7"/>
          <p:cNvSpPr txBox="1"/>
          <p:nvPr>
            <p:custDataLst>
              <p:tags r:id="rId17"/>
            </p:custDataLst>
          </p:nvPr>
        </p:nvSpPr>
        <p:spPr>
          <a:xfrm>
            <a:off x="7148673" y="2738949"/>
            <a:ext cx="525785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28" dirty="0">
                <a:solidFill>
                  <a:srgbClr val="006BA6"/>
                </a:solidFill>
              </a:rPr>
              <a:t>10 pm</a:t>
            </a:r>
          </a:p>
        </p:txBody>
      </p:sp>
      <p:sp>
        <p:nvSpPr>
          <p:cNvPr id="3204" name="OTLSHAPE_TB_00000000000000000000000000000000_TimescaleInterval8"/>
          <p:cNvSpPr txBox="1"/>
          <p:nvPr>
            <p:custDataLst>
              <p:tags r:id="rId18"/>
            </p:custDataLst>
          </p:nvPr>
        </p:nvSpPr>
        <p:spPr>
          <a:xfrm>
            <a:off x="8137709" y="2738949"/>
            <a:ext cx="511679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28">
                <a:solidFill>
                  <a:srgbClr val="006BA6"/>
                </a:solidFill>
              </a:rPr>
              <a:t>11 pm</a:t>
            </a:r>
          </a:p>
        </p:txBody>
      </p:sp>
      <p:sp>
        <p:nvSpPr>
          <p:cNvPr id="3208" name="OTLSHAPE_TB_00000000000000000000000000000000_TimescaleInterval9"/>
          <p:cNvSpPr txBox="1"/>
          <p:nvPr>
            <p:custDataLst>
              <p:tags r:id="rId19"/>
            </p:custDataLst>
          </p:nvPr>
        </p:nvSpPr>
        <p:spPr>
          <a:xfrm>
            <a:off x="9126744" y="2738949"/>
            <a:ext cx="516167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28" dirty="0">
                <a:solidFill>
                  <a:srgbClr val="006BA6"/>
                </a:solidFill>
              </a:rPr>
              <a:t>12 am</a:t>
            </a:r>
          </a:p>
        </p:txBody>
      </p:sp>
      <p:sp>
        <p:nvSpPr>
          <p:cNvPr id="3212" name="OTLSHAPE_TB_00000000000000000000000000000000_TimescaleInterval10"/>
          <p:cNvSpPr txBox="1"/>
          <p:nvPr>
            <p:custDataLst>
              <p:tags r:id="rId20"/>
            </p:custDataLst>
          </p:nvPr>
        </p:nvSpPr>
        <p:spPr>
          <a:xfrm>
            <a:off x="10115780" y="2738949"/>
            <a:ext cx="395558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600" spc="-32" dirty="0">
                <a:solidFill>
                  <a:srgbClr val="006BA6"/>
                </a:solidFill>
              </a:rPr>
              <a:t>1 am</a:t>
            </a: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21"/>
            </p:custDataLst>
          </p:nvPr>
        </p:nvCxnSpPr>
        <p:spPr>
          <a:xfrm>
            <a:off x="2139720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"/>
          <p:cNvCxnSpPr/>
          <p:nvPr>
            <p:custDataLst>
              <p:tags r:id="rId22"/>
            </p:custDataLst>
          </p:nvPr>
        </p:nvCxnSpPr>
        <p:spPr>
          <a:xfrm>
            <a:off x="1645339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norTickMarkBelow1"/>
          <p:cNvCxnSpPr/>
          <p:nvPr>
            <p:custDataLst>
              <p:tags r:id="rId23"/>
            </p:custDataLst>
          </p:nvPr>
        </p:nvCxnSpPr>
        <p:spPr>
          <a:xfrm>
            <a:off x="1645339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2"/>
          <p:cNvCxnSpPr/>
          <p:nvPr>
            <p:custDataLst>
              <p:tags r:id="rId24"/>
            </p:custDataLst>
          </p:nvPr>
        </p:nvCxnSpPr>
        <p:spPr>
          <a:xfrm>
            <a:off x="3128755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MinorTickMarkAbove2"/>
          <p:cNvCxnSpPr/>
          <p:nvPr>
            <p:custDataLst>
              <p:tags r:id="rId25"/>
            </p:custDataLst>
          </p:nvPr>
        </p:nvCxnSpPr>
        <p:spPr>
          <a:xfrm>
            <a:off x="2634375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MinorTickMarkBelow2"/>
          <p:cNvCxnSpPr/>
          <p:nvPr>
            <p:custDataLst>
              <p:tags r:id="rId26"/>
            </p:custDataLst>
          </p:nvPr>
        </p:nvCxnSpPr>
        <p:spPr>
          <a:xfrm>
            <a:off x="2634375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3"/>
          <p:cNvCxnSpPr/>
          <p:nvPr>
            <p:custDataLst>
              <p:tags r:id="rId27"/>
            </p:custDataLst>
          </p:nvPr>
        </p:nvCxnSpPr>
        <p:spPr>
          <a:xfrm>
            <a:off x="4117791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B_00000000000000000000000000000000_MinorTickMarkAbove3"/>
          <p:cNvCxnSpPr/>
          <p:nvPr>
            <p:custDataLst>
              <p:tags r:id="rId28"/>
            </p:custDataLst>
          </p:nvPr>
        </p:nvCxnSpPr>
        <p:spPr>
          <a:xfrm>
            <a:off x="3623411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MinorTickMarkBelow3"/>
          <p:cNvCxnSpPr/>
          <p:nvPr>
            <p:custDataLst>
              <p:tags r:id="rId29"/>
            </p:custDataLst>
          </p:nvPr>
        </p:nvCxnSpPr>
        <p:spPr>
          <a:xfrm>
            <a:off x="3623411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4"/>
          <p:cNvCxnSpPr/>
          <p:nvPr>
            <p:custDataLst>
              <p:tags r:id="rId30"/>
            </p:custDataLst>
          </p:nvPr>
        </p:nvCxnSpPr>
        <p:spPr>
          <a:xfrm>
            <a:off x="5106827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MinorTickMarkAbove4"/>
          <p:cNvCxnSpPr/>
          <p:nvPr>
            <p:custDataLst>
              <p:tags r:id="rId31"/>
            </p:custDataLst>
          </p:nvPr>
        </p:nvCxnSpPr>
        <p:spPr>
          <a:xfrm>
            <a:off x="4612446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MinorTickMarkBelow4"/>
          <p:cNvCxnSpPr/>
          <p:nvPr>
            <p:custDataLst>
              <p:tags r:id="rId32"/>
            </p:custDataLst>
          </p:nvPr>
        </p:nvCxnSpPr>
        <p:spPr>
          <a:xfrm>
            <a:off x="4612446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5"/>
          <p:cNvCxnSpPr/>
          <p:nvPr>
            <p:custDataLst>
              <p:tags r:id="rId33"/>
            </p:custDataLst>
          </p:nvPr>
        </p:nvCxnSpPr>
        <p:spPr>
          <a:xfrm>
            <a:off x="6095863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MinorTickMarkAbove5"/>
          <p:cNvCxnSpPr/>
          <p:nvPr>
            <p:custDataLst>
              <p:tags r:id="rId34"/>
            </p:custDataLst>
          </p:nvPr>
        </p:nvCxnSpPr>
        <p:spPr>
          <a:xfrm>
            <a:off x="5601482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MinorTickMarkBelow5"/>
          <p:cNvCxnSpPr/>
          <p:nvPr>
            <p:custDataLst>
              <p:tags r:id="rId35"/>
            </p:custDataLst>
          </p:nvPr>
        </p:nvCxnSpPr>
        <p:spPr>
          <a:xfrm>
            <a:off x="5601482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6"/>
          <p:cNvCxnSpPr/>
          <p:nvPr>
            <p:custDataLst>
              <p:tags r:id="rId36"/>
            </p:custDataLst>
          </p:nvPr>
        </p:nvCxnSpPr>
        <p:spPr>
          <a:xfrm>
            <a:off x="7084899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TB_00000000000000000000000000000000_MinorTickMarkAbove6"/>
          <p:cNvCxnSpPr/>
          <p:nvPr>
            <p:custDataLst>
              <p:tags r:id="rId37"/>
            </p:custDataLst>
          </p:nvPr>
        </p:nvCxnSpPr>
        <p:spPr>
          <a:xfrm>
            <a:off x="6590518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MinorTickMarkBelow6"/>
          <p:cNvCxnSpPr/>
          <p:nvPr>
            <p:custDataLst>
              <p:tags r:id="rId38"/>
            </p:custDataLst>
          </p:nvPr>
        </p:nvCxnSpPr>
        <p:spPr>
          <a:xfrm>
            <a:off x="6590518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1" name="OTLSHAPE_TB_00000000000000000000000000000000_Separator7"/>
          <p:cNvCxnSpPr/>
          <p:nvPr>
            <p:custDataLst>
              <p:tags r:id="rId39"/>
            </p:custDataLst>
          </p:nvPr>
        </p:nvCxnSpPr>
        <p:spPr>
          <a:xfrm>
            <a:off x="8073934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2" name="OTLSHAPE_TB_00000000000000000000000000000000_MinorTickMarkAbove7"/>
          <p:cNvCxnSpPr/>
          <p:nvPr>
            <p:custDataLst>
              <p:tags r:id="rId40"/>
            </p:custDataLst>
          </p:nvPr>
        </p:nvCxnSpPr>
        <p:spPr>
          <a:xfrm>
            <a:off x="7579554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3" name="OTLSHAPE_TB_00000000000000000000000000000000_MinorTickMarkBelow7"/>
          <p:cNvCxnSpPr/>
          <p:nvPr>
            <p:custDataLst>
              <p:tags r:id="rId41"/>
            </p:custDataLst>
          </p:nvPr>
        </p:nvCxnSpPr>
        <p:spPr>
          <a:xfrm>
            <a:off x="7579554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5" name="OTLSHAPE_TB_00000000000000000000000000000000_Separator8"/>
          <p:cNvCxnSpPr/>
          <p:nvPr>
            <p:custDataLst>
              <p:tags r:id="rId42"/>
            </p:custDataLst>
          </p:nvPr>
        </p:nvCxnSpPr>
        <p:spPr>
          <a:xfrm>
            <a:off x="9062970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OTLSHAPE_TB_00000000000000000000000000000000_MinorTickMarkAbove8"/>
          <p:cNvCxnSpPr/>
          <p:nvPr>
            <p:custDataLst>
              <p:tags r:id="rId43"/>
            </p:custDataLst>
          </p:nvPr>
        </p:nvCxnSpPr>
        <p:spPr>
          <a:xfrm>
            <a:off x="8568589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7" name="OTLSHAPE_TB_00000000000000000000000000000000_MinorTickMarkBelow8"/>
          <p:cNvCxnSpPr/>
          <p:nvPr>
            <p:custDataLst>
              <p:tags r:id="rId44"/>
            </p:custDataLst>
          </p:nvPr>
        </p:nvCxnSpPr>
        <p:spPr>
          <a:xfrm>
            <a:off x="8568589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9" name="OTLSHAPE_TB_00000000000000000000000000000000_Separator9"/>
          <p:cNvCxnSpPr/>
          <p:nvPr>
            <p:custDataLst>
              <p:tags r:id="rId45"/>
            </p:custDataLst>
          </p:nvPr>
        </p:nvCxnSpPr>
        <p:spPr>
          <a:xfrm>
            <a:off x="10052006" y="2672464"/>
            <a:ext cx="0" cy="381000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0" name="OTLSHAPE_TB_00000000000000000000000000000000_MinorTickMarkAbove9"/>
          <p:cNvCxnSpPr/>
          <p:nvPr>
            <p:custDataLst>
              <p:tags r:id="rId46"/>
            </p:custDataLst>
          </p:nvPr>
        </p:nvCxnSpPr>
        <p:spPr>
          <a:xfrm>
            <a:off x="9557625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1" name="OTLSHAPE_TB_00000000000000000000000000000000_MinorTickMarkBelow9"/>
          <p:cNvCxnSpPr/>
          <p:nvPr>
            <p:custDataLst>
              <p:tags r:id="rId47"/>
            </p:custDataLst>
          </p:nvPr>
        </p:nvCxnSpPr>
        <p:spPr>
          <a:xfrm>
            <a:off x="9557625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3" name="OTLSHAPE_TB_00000000000000000000000000000000_MinorTickMarkAbove10"/>
          <p:cNvCxnSpPr/>
          <p:nvPr>
            <p:custDataLst>
              <p:tags r:id="rId48"/>
            </p:custDataLst>
          </p:nvPr>
        </p:nvCxnSpPr>
        <p:spPr>
          <a:xfrm>
            <a:off x="10546661" y="2672464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4" name="OTLSHAPE_TB_00000000000000000000000000000000_MinorTickMarkBelow10"/>
          <p:cNvCxnSpPr/>
          <p:nvPr>
            <p:custDataLst>
              <p:tags r:id="rId49"/>
            </p:custDataLst>
          </p:nvPr>
        </p:nvCxnSpPr>
        <p:spPr>
          <a:xfrm>
            <a:off x="10546661" y="3005839"/>
            <a:ext cx="0" cy="47625"/>
          </a:xfrm>
          <a:prstGeom prst="line">
            <a:avLst/>
          </a:prstGeom>
          <a:ln w="9525" cap="flat" cmpd="sng" algn="ctr">
            <a:solidFill>
              <a:srgbClr val="006BA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9" name="OTLSHAPE_T_84b5557f6b8d4a738b67d08c85256d59_Shape"/>
          <p:cNvSpPr/>
          <p:nvPr>
            <p:custDataLst>
              <p:tags r:id="rId50"/>
            </p:custDataLst>
          </p:nvPr>
        </p:nvSpPr>
        <p:spPr>
          <a:xfrm>
            <a:off x="4612584" y="5060300"/>
            <a:ext cx="19812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D81159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" name="OTLSHAPE_T_3570aa2044a542d1a3928282e5d0b5b4_Shape">
            <a:extLst>
              <a:ext uri="{FF2B5EF4-FFF2-40B4-BE49-F238E27FC236}">
                <a16:creationId xmlns:a16="http://schemas.microsoft.com/office/drawing/2014/main" id="{6A98DFD2-384E-2AF5-FC1F-48C42A62CC1D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590655" y="5060300"/>
            <a:ext cx="44577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0496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236" name="OTLSHAPE_T_84b5557f6b8d4a738b67d08c85256d59_JoinedDate"/>
          <p:cNvSpPr txBox="1"/>
          <p:nvPr>
            <p:custDataLst>
              <p:tags r:id="rId52"/>
            </p:custDataLst>
          </p:nvPr>
        </p:nvSpPr>
        <p:spPr>
          <a:xfrm>
            <a:off x="4940542" y="5091478"/>
            <a:ext cx="1333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dirty="0">
                <a:solidFill>
                  <a:schemeClr val="lt1"/>
                </a:solidFill>
              </a:rPr>
              <a:t>7:30 pm - 9:30 pm</a:t>
            </a:r>
          </a:p>
        </p:txBody>
      </p:sp>
      <p:sp>
        <p:nvSpPr>
          <p:cNvPr id="3293" name="OTLSHAPE_T_84b5557f6b8d4a738b67d08c85256d59_Title"/>
          <p:cNvSpPr txBox="1"/>
          <p:nvPr>
            <p:custDataLst>
              <p:tags r:id="rId53"/>
            </p:custDataLst>
          </p:nvPr>
        </p:nvSpPr>
        <p:spPr>
          <a:xfrm>
            <a:off x="4612584" y="5339700"/>
            <a:ext cx="1117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8" dirty="0">
                <a:solidFill>
                  <a:schemeClr val="dk1"/>
                </a:solidFill>
              </a:rPr>
              <a:t>Time of assault</a:t>
            </a:r>
          </a:p>
        </p:txBody>
      </p:sp>
      <p:sp>
        <p:nvSpPr>
          <p:cNvPr id="3317" name="OTLSHAPE_T_3570aa2044a542d1a3928282e5d0b5b4_JoinedDate"/>
          <p:cNvSpPr txBox="1"/>
          <p:nvPr>
            <p:custDataLst>
              <p:tags r:id="rId54"/>
            </p:custDataLst>
          </p:nvPr>
        </p:nvSpPr>
        <p:spPr>
          <a:xfrm>
            <a:off x="8272955" y="5091478"/>
            <a:ext cx="10922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dirty="0">
                <a:solidFill>
                  <a:schemeClr val="lt1"/>
                </a:solidFill>
              </a:rPr>
              <a:t>9:30 pm - 2 am</a:t>
            </a:r>
          </a:p>
        </p:txBody>
      </p:sp>
      <p:sp>
        <p:nvSpPr>
          <p:cNvPr id="3320" name="OTLSHAPE_T_3570aa2044a542d1a3928282e5d0b5b4_Title"/>
          <p:cNvSpPr txBox="1"/>
          <p:nvPr>
            <p:custDataLst>
              <p:tags r:id="rId55"/>
            </p:custDataLst>
          </p:nvPr>
        </p:nvSpPr>
        <p:spPr>
          <a:xfrm>
            <a:off x="6590655" y="5339700"/>
            <a:ext cx="30861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400" dirty="0">
                <a:solidFill>
                  <a:schemeClr val="dk1"/>
                </a:solidFill>
              </a:rPr>
              <a:t>Motel guest in neighboring room hears no disturbances the rest of the night</a:t>
            </a:r>
          </a:p>
        </p:txBody>
      </p:sp>
      <p:sp>
        <p:nvSpPr>
          <p:cNvPr id="3222" name="OTLSHAPE_M_fbdb82661e9d4c86a2caa0f81525e640_Shape"/>
          <p:cNvSpPr/>
          <p:nvPr>
            <p:custDataLst>
              <p:tags r:id="rId56"/>
            </p:custDataLst>
          </p:nvPr>
        </p:nvSpPr>
        <p:spPr>
          <a:xfrm>
            <a:off x="4086185" y="2481964"/>
            <a:ext cx="228600" cy="254000"/>
          </a:xfrm>
          <a:prstGeom prst="parallelogram">
            <a:avLst/>
          </a:prstGeom>
          <a:solidFill>
            <a:srgbClr val="0496FF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228" name="OTLSHAPE_M_876c9ef3ba624edbb9fc9c70c3b7542f_Shape"/>
          <p:cNvSpPr/>
          <p:nvPr>
            <p:custDataLst>
              <p:tags r:id="rId57"/>
            </p:custDataLst>
          </p:nvPr>
        </p:nvSpPr>
        <p:spPr>
          <a:xfrm>
            <a:off x="9278623" y="2481964"/>
            <a:ext cx="228600" cy="254000"/>
          </a:xfrm>
          <a:prstGeom prst="parallelogram">
            <a:avLst/>
          </a:prstGeom>
          <a:solidFill>
            <a:srgbClr val="0496FF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" name="OTLSHAPE_M_fc624c6448764317b44297d4d815d6d4_Shape">
            <a:extLst>
              <a:ext uri="{FF2B5EF4-FFF2-40B4-BE49-F238E27FC236}">
                <a16:creationId xmlns:a16="http://schemas.microsoft.com/office/drawing/2014/main" id="{EBF6D212-01D6-A34F-6A4D-6FC0E902699F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4481800" y="2989964"/>
            <a:ext cx="228600" cy="254000"/>
          </a:xfrm>
          <a:prstGeom prst="triangle">
            <a:avLst/>
          </a:prstGeom>
          <a:solidFill>
            <a:srgbClr val="D8115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50" name="OTLSHAPE_M_5942f7c4f0914d4babf2aa4b46a69906_Shape">
            <a:extLst>
              <a:ext uri="{FF2B5EF4-FFF2-40B4-BE49-F238E27FC236}">
                <a16:creationId xmlns:a16="http://schemas.microsoft.com/office/drawing/2014/main" id="{DAC566EB-553B-E025-0DEE-17F90C5D11FD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5355448" y="2989964"/>
            <a:ext cx="228600" cy="254000"/>
          </a:xfrm>
          <a:prstGeom prst="star8">
            <a:avLst/>
          </a:prstGeom>
          <a:solidFill>
            <a:srgbClr val="8F2D5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56" name="OTLSHAPE_M_6347000be5d14aa29ec2ab744bde7349_Shape">
            <a:extLst>
              <a:ext uri="{FF2B5EF4-FFF2-40B4-BE49-F238E27FC236}">
                <a16:creationId xmlns:a16="http://schemas.microsoft.com/office/drawing/2014/main" id="{30E69345-139A-2122-29C1-0C8D5ABE4BEA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1531176" y="2481964"/>
            <a:ext cx="228600" cy="254000"/>
          </a:xfrm>
          <a:prstGeom prst="flowChartManualOperation">
            <a:avLst/>
          </a:prstGeom>
          <a:solidFill>
            <a:srgbClr val="0496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217" name="OTLSHAPE_M_6347000be5d14aa29ec2ab744bde7349_Title"/>
          <p:cNvSpPr txBox="1"/>
          <p:nvPr>
            <p:custDataLst>
              <p:tags r:id="rId61"/>
            </p:custDataLst>
          </p:nvPr>
        </p:nvSpPr>
        <p:spPr>
          <a:xfrm>
            <a:off x="663555" y="1562992"/>
            <a:ext cx="1968500" cy="65112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dk2"/>
                </a:solidFill>
                <a:latin typeface="Calibri" panose="020F0502020204030204" pitchFamily="34" charset="0"/>
              </a:rPr>
              <a:t>Tommy Smyth seen at Willowpoint Public Library, 175 miles from Graslin</a:t>
            </a:r>
          </a:p>
        </p:txBody>
      </p:sp>
      <p:sp>
        <p:nvSpPr>
          <p:cNvPr id="3218" name="OTLSHAPE_M_6347000be5d14aa29ec2ab744bde7349_Date"/>
          <p:cNvSpPr txBox="1"/>
          <p:nvPr>
            <p:custDataLst>
              <p:tags r:id="rId62"/>
            </p:custDataLst>
          </p:nvPr>
        </p:nvSpPr>
        <p:spPr>
          <a:xfrm>
            <a:off x="1348656" y="2239521"/>
            <a:ext cx="596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6" dirty="0">
                <a:solidFill>
                  <a:srgbClr val="0496FF"/>
                </a:solidFill>
              </a:rPr>
              <a:t>4:30 pm</a:t>
            </a:r>
          </a:p>
        </p:txBody>
      </p:sp>
      <p:sp>
        <p:nvSpPr>
          <p:cNvPr id="3220" name="OTLSHAPE_M_fbdb82661e9d4c86a2caa0f81525e640_Title"/>
          <p:cNvSpPr txBox="1"/>
          <p:nvPr>
            <p:custDataLst>
              <p:tags r:id="rId63"/>
            </p:custDataLst>
          </p:nvPr>
        </p:nvSpPr>
        <p:spPr>
          <a:xfrm>
            <a:off x="3006855" y="1562992"/>
            <a:ext cx="2387600" cy="65112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dk2"/>
                </a:solidFill>
                <a:latin typeface="Calibri" panose="020F0502020204030204" pitchFamily="34" charset="0"/>
              </a:rPr>
              <a:t>Smyth and Andy </a:t>
            </a:r>
            <a:r>
              <a:rPr lang="en-US" sz="1400" dirty="0" err="1">
                <a:solidFill>
                  <a:schemeClr val="dk2"/>
                </a:solidFill>
                <a:latin typeface="Calibri" panose="020F0502020204030204" pitchFamily="34" charset="0"/>
              </a:rPr>
              <a:t>Borton</a:t>
            </a:r>
            <a:r>
              <a:rPr lang="en-US" sz="1400" dirty="0">
                <a:solidFill>
                  <a:schemeClr val="dk2"/>
                </a:solidFill>
                <a:latin typeface="Calibri" panose="020F0502020204030204" pitchFamily="34" charset="0"/>
              </a:rPr>
              <a:t> take cell phone picture at Pickering Dairy Queen, 200 miles from </a:t>
            </a:r>
            <a:r>
              <a:rPr lang="en-US" sz="1400" dirty="0" err="1">
                <a:solidFill>
                  <a:schemeClr val="dk2"/>
                </a:solidFill>
                <a:latin typeface="Calibri" panose="020F0502020204030204" pitchFamily="34" charset="0"/>
              </a:rPr>
              <a:t>Graslin</a:t>
            </a:r>
            <a:endParaRPr lang="en-US" sz="14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21" name="OTLSHAPE_M_fbdb82661e9d4c86a2caa0f81525e640_Date"/>
          <p:cNvSpPr txBox="1"/>
          <p:nvPr>
            <p:custDataLst>
              <p:tags r:id="rId64"/>
            </p:custDataLst>
          </p:nvPr>
        </p:nvSpPr>
        <p:spPr>
          <a:xfrm>
            <a:off x="3903665" y="2239521"/>
            <a:ext cx="596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6" dirty="0">
                <a:solidFill>
                  <a:srgbClr val="0496FF"/>
                </a:solidFill>
              </a:rPr>
              <a:t>7:05 pm</a:t>
            </a:r>
          </a:p>
        </p:txBody>
      </p:sp>
      <p:sp>
        <p:nvSpPr>
          <p:cNvPr id="3223" name="OTLSHAPE_M_5942f7c4f0914d4babf2aa4b46a69906_Title"/>
          <p:cNvSpPr txBox="1"/>
          <p:nvPr>
            <p:custDataLst>
              <p:tags r:id="rId65"/>
            </p:custDataLst>
          </p:nvPr>
        </p:nvSpPr>
        <p:spPr>
          <a:xfrm>
            <a:off x="4567519" y="4423014"/>
            <a:ext cx="18161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dk2"/>
                </a:solidFill>
              </a:rPr>
              <a:t>Guest in next door room reports shouting</a:t>
            </a:r>
          </a:p>
        </p:txBody>
      </p:sp>
      <p:sp>
        <p:nvSpPr>
          <p:cNvPr id="3224" name="OTLSHAPE_M_5942f7c4f0914d4babf2aa4b46a69906_Date"/>
          <p:cNvSpPr txBox="1"/>
          <p:nvPr>
            <p:custDataLst>
              <p:tags r:id="rId66"/>
            </p:custDataLst>
          </p:nvPr>
        </p:nvSpPr>
        <p:spPr>
          <a:xfrm>
            <a:off x="5172928" y="4180571"/>
            <a:ext cx="596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6" dirty="0">
                <a:solidFill>
                  <a:srgbClr val="8F2D56"/>
                </a:solidFill>
              </a:rPr>
              <a:t>8:22 pm</a:t>
            </a:r>
          </a:p>
        </p:txBody>
      </p:sp>
      <p:sp>
        <p:nvSpPr>
          <p:cNvPr id="3226" name="OTLSHAPE_M_876c9ef3ba624edbb9fc9c70c3b7542f_Title"/>
          <p:cNvSpPr txBox="1"/>
          <p:nvPr>
            <p:custDataLst>
              <p:tags r:id="rId67"/>
            </p:custDataLst>
          </p:nvPr>
        </p:nvSpPr>
        <p:spPr>
          <a:xfrm>
            <a:off x="8507670" y="1562992"/>
            <a:ext cx="1778000" cy="65112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dk2"/>
                </a:solidFill>
                <a:latin typeface="Calibri" panose="020F0502020204030204" pitchFamily="34" charset="0"/>
              </a:rPr>
              <a:t>Smyth receives a speeding ticket 20 miles south of Pickering</a:t>
            </a:r>
          </a:p>
        </p:txBody>
      </p:sp>
      <p:sp>
        <p:nvSpPr>
          <p:cNvPr id="3227" name="OTLSHAPE_M_876c9ef3ba624edbb9fc9c70c3b7542f_Date"/>
          <p:cNvSpPr txBox="1"/>
          <p:nvPr>
            <p:custDataLst>
              <p:tags r:id="rId68"/>
            </p:custDataLst>
          </p:nvPr>
        </p:nvSpPr>
        <p:spPr>
          <a:xfrm>
            <a:off x="9055167" y="2239521"/>
            <a:ext cx="6731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4" dirty="0">
                <a:solidFill>
                  <a:srgbClr val="0496FF"/>
                </a:solidFill>
              </a:rPr>
              <a:t>12:20 am</a:t>
            </a:r>
          </a:p>
        </p:txBody>
      </p:sp>
      <p:sp>
        <p:nvSpPr>
          <p:cNvPr id="45" name="OTLSHAPE_M_fc624c6448764317b44297d4d815d6d4_Title">
            <a:extLst>
              <a:ext uri="{FF2B5EF4-FFF2-40B4-BE49-F238E27FC236}">
                <a16:creationId xmlns:a16="http://schemas.microsoft.com/office/drawing/2014/main" id="{3098BD2E-D5AD-B724-028D-3E515EC2135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924778" y="3511807"/>
            <a:ext cx="1346200" cy="65112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rgbClr val="D81159"/>
                </a:solidFill>
                <a:latin typeface="Calibri" panose="020F0502020204030204" pitchFamily="34" charset="0"/>
              </a:rPr>
              <a:t>Emanuel </a:t>
            </a:r>
            <a:r>
              <a:rPr lang="en-GB" sz="1400" dirty="0" err="1">
                <a:solidFill>
                  <a:srgbClr val="D81159"/>
                </a:solidFill>
                <a:latin typeface="Calibri" panose="020F0502020204030204" pitchFamily="34" charset="0"/>
              </a:rPr>
              <a:t>Spizer</a:t>
            </a:r>
            <a:r>
              <a:rPr lang="en-GB" sz="1400" dirty="0">
                <a:solidFill>
                  <a:srgbClr val="D81159"/>
                </a:solidFill>
                <a:latin typeface="Calibri" panose="020F0502020204030204" pitchFamily="34" charset="0"/>
              </a:rPr>
              <a:t> checks into Desert Motel in </a:t>
            </a:r>
            <a:r>
              <a:rPr lang="en-GB" sz="1400" dirty="0" err="1">
                <a:solidFill>
                  <a:srgbClr val="D81159"/>
                </a:solidFill>
                <a:latin typeface="Calibri" panose="020F0502020204030204" pitchFamily="34" charset="0"/>
              </a:rPr>
              <a:t>Graslin</a:t>
            </a:r>
            <a:endParaRPr lang="en-GB" sz="1400" dirty="0">
              <a:solidFill>
                <a:srgbClr val="D81159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M_fc624c6448764317b44297d4d815d6d4_Date">
            <a:extLst>
              <a:ext uri="{FF2B5EF4-FFF2-40B4-BE49-F238E27FC236}">
                <a16:creationId xmlns:a16="http://schemas.microsoft.com/office/drawing/2014/main" id="{5138E121-6221-2FDD-CA64-37FBFA931A5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299280" y="3269364"/>
            <a:ext cx="596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400" spc="-16" dirty="0">
                <a:solidFill>
                  <a:srgbClr val="D81159"/>
                </a:solidFill>
              </a:rPr>
              <a:t>7:29 pm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6E9840B-A4FD-B255-1A29-11CDC22F7107}"/>
              </a:ext>
            </a:extLst>
          </p:cNvPr>
          <p:cNvPicPr>
            <a:picLocks noChangeAspect="1"/>
          </p:cNvPicPr>
          <p:nvPr/>
        </p:nvPicPr>
        <p:blipFill>
          <a:blip r:embed="rId7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743" y="3142746"/>
            <a:ext cx="1844773" cy="2541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735D11-9048-7E70-BE74-8073976443B9}"/>
              </a:ext>
            </a:extLst>
          </p:cNvPr>
          <p:cNvSpPr txBox="1"/>
          <p:nvPr/>
        </p:nvSpPr>
        <p:spPr>
          <a:xfrm>
            <a:off x="985859" y="361950"/>
            <a:ext cx="559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Crime timeline template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0703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Nb2Rlcm4iLCJWZXJzaW9uIjp7IiRpZCI6IjIiLCJWZXJzaW9uIjoiMy45LjAiLCJPcmlnaW5hbEFzc2VtYmx5VmVyc2lvbiI6IjMuMTAuMDIuMDAiLCJFZGl0aW9uIjoiUHJvIiwiTGFzdFNhdmVkRWRpdGlvbiI6MywiSXNQbHVzRWRpdGlvbiI6dHJ1ZSwiSXNQcm9FZGl0aW9uIjp0cnV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UGFuZWxzU3BhY2luZ0RlZmluaXRpb24iOnsiJGlkIjoiMjQiLCJTcGFjaW5nQWJvdmVUaW1lYmFuZCI6MTYsIlNwYWNpbmdCZWxvd1RpbWViYW5kIjoxNiwiU3BhY2luZ0Fib3ZlQmV0d2VlblN3aW1sYW5lc0FuZFRhc2tzIjoxNiwiU3BhY2luZ0JlbG93QmV0d2VlblN3aW1sYW5lc0FuZFRhc2tzIjoxNn0sIlRpbWViYW5kU3R5bGUiOnsiJGlkIjoiMjUiLCJTY2FsZU1hcmtpbmciOjAsIlNoYXBlIjo2LCJTaGFwZVN0eWxlIjp7IiRpZCI6IjI2IiwiTWFyZ2luIjp7IiRpZCI6IjI3IiwiVG9wIjowLjAsIkxlZnQiOjEwLjAsIlJpZ2h0IjoxMC4wLCJCb3R0b20iOjAuMH0sIlBhZGRpbmciOnsiJGlkIjoiMjgiLCJUb3AiOjUuMCwiTGVmdCI6MTMuMCwiUmlnaHQiOjEzLjAsIkJvdHRvbSI6NS4wfSwiQmFja2dyb3VuZCI6eyIkaWQiOiIyOSIsIkNvbG9yIjp7IiRpZCI6IjMwIiwiQSI6MjU1LCJSIjoyNTUsIkciOjE4OCwiQiI6NjZ9fSwiSXNWaXNpYmxlIjp0cnVlLCJXaWR0aCI6ODU4LjAsIkhlaWdodCI6MzAuMCwiQm9yZGVyU3R5bGUiOnsiJGlkIjoiMzEiLCJMaW5lQ29sb3IiOnsiJGlkIjoiMzIiLCIkdHlwZSI6Ik5MUkUuQ29tbW9uLkRvbS5Tb2xpZENvbG9yQnJ1c2gsIE5MUkUuQ29tbW9uIiwiQ29sb3IiOnsiJGlkIjoiMzMiLCJBIjoyNTUsIlIiOjI1NSwiRyI6MCwiQiI6MH19LCJMaW5lV2VpZ2h0IjowLjAsIkxpbmVUeXBlIjowLCJQYXJlbnRTdHlsZSI6bnVsbH0sIlBhcmVudFN0eWxlIjpudWxsfSwiTWlkZGxlVGllclNoYXBlU3R5bGUiOnsiJGlkIjoiMzQiLCJNYXJnaW4iOnsiJHJlZiI6IjI3In0sIlBhZGRpbmciOnsiJHJlZiI6IjI4In0sIkJhY2tncm91bmQiOnsiJGlkIjoiMzUiLCJDb2xvciI6eyIkaWQiOiIzNiIsIkEiOjI1NSwiUiI6NTEsIkciOjYzLCJCIjo4MH19LCJJc1Zpc2libGUiOnRydWUsIldpZHRoIjo4NTguMCwiSGVpZ2h0IjozMC4wLCJCb3JkZXJTdHlsZSI6bnVsbCwiUGFyZW50U3R5bGUiOm51bGx9LCJCb3R0b21UaWVyU2hhcGVTdHlsZSI6eyIkaWQiOiIzNyIsIk1hcmdpbiI6eyIkcmVmIjoiMjcifSwiUGFkZGluZyI6eyIkcmVmIjoiMjgifSwiQmFja2dyb3VuZCI6eyIkcmVmIjoiMzUifSwiSXNWaXNpYmxlIjp0cnVlLCJXaWR0aCI6ODU4LjAsIkhlaWdodCI6MzAuMCwiQm9yZGVyU3R5bGUiOm51bGwsIlBhcmVudFN0eWxlIjpudWxsfSwiUmlnaHRFbmRDYXBzU3R5bGUiOnsiJGlkIjoiMzgiLCJGb250U2V0dGluZ3MiOnsiJGlkIjoiMzkiLCJGb250U2l6ZSI6MTYsIkZvbnROYW1lIjoiQ2FsaWJyaSBMaWdodCIsIklzQm9sZCI6dHJ1ZSwiSXNJdGFsaWMiOmZhbHNlLCJJc1VuZGVybGluZWQiOmZhbHNlLCJQYXJlbnRTdHlsZSI6bnVsbH0sIkF1dG9TaXplIjowLCJGb3JlZ3JvdW5kIjp7IiRpZCI6IjQwIiwiQ29sb3IiOnsiJGlkIjoiNDEiLCJBIjoyNTUsIlIiOjI1NSwiRyI6MTg4LCJCIjo2Nn19LCJNYXhXaWR0aCI6IkluZmluaXR5IiwiTWF4SGVpZ2h0IjoiSW5maW5pdHkiLCJTbWFydEZvcmVncm91bmRJc0FjdGl2ZSI6ZmFsc2UsIkhvcml6b250YWxBbGlnbm1lbnQiOjAsIlZlcnRpY2FsQWxpZ25tZW50IjowLCJTbWFydEZvcmVncm91bmQiOm51bGwsIkJhY2tncm91bmRGaWxsVHlwZSI6MCwiTWFyZ2luIjp7IiRpZCI6IjQyIiwiVG9wIjowLjAsIkxlZnQiOjAuMCwiUmlnaHQiOjIwLjAsIkJvdHRvbSI6MC4wfSwiUGFkZGluZyI6eyIkaWQiOiI0MyIsIlRvcCI6MC4wLCJMZWZ0IjowLjAsIlJpZ2h0IjowLjAsIkJvdHRvbSI6MC4wfSwiQmFja2dyb3VuZCI6eyIkaWQiOiI0NCIsIkNvbG9yIjp7IiRpZCI6IjQ1IiwiQSI6ODksIlIiOjAsIkciOjAsIkIiOjB9fSwiSXNWaXNpYmxlIjp0cnVlLCJXaWR0aCI6MC4wLCJIZWlnaHQiOjAuMCwiQm9yZGVyU3R5bGUiOm51bGwsIlBhcmVudFN0eWxlIjpudWxsfSwiTGVmdEVuZENhcHNTdHlsZSI6eyIkaWQiOiI0NiIsIkZvbnRTZXR0aW5ncyI6eyIkaWQiOiI0NyIsIkZvbnRTaXplIjoxNiwiRm9udE5hbWUiOiJDYWxpYnJpIExpZ2h0IiwiSXNCb2xkIjp0cnVlLCJJc0l0YWxpYyI6ZmFsc2UsIklzVW5kZXJsaW5lZCI6ZmFsc2UsIlBhcmVudFN0eWxlIjpudWxsfSwiQXV0b1NpemUiOjAsIkZvcmVncm91bmQiOnsiJGlkIjoiNDgiLCJDb2xvciI6eyIkaWQiOiI0OSIsIkEiOjI1NSwiUiI6MjU1LCJHIjoxODgsIkIiOjY2fX0sIk1heFdpZHRoIjoiSW5maW5pdHkiLCJNYXhIZWlnaHQiOiJJbmZpbml0eSIsIlNtYXJ0Rm9yZWdyb3VuZElzQWN0aXZlIjpmYWxzZSwiSG9yaXpvbnRhbEFsaWdubWVudCI6MCwiVmVydGljYWxBbGlnbm1lbnQiOjAsIlNtYXJ0Rm9yZWdyb3VuZCI6bnVsbCwiQmFja2dyb3VuZEZpbGxUeXBlIjowLCJNYXJnaW4iOnsiJGlkIjoiNTAiLCJUb3AiOjAuMCwiTGVmdCI6MjAuMCwiUmlnaHQiOjAuMCwiQm90dG9tIjowLjB9LCJQYWRkaW5nIjp7IiRpZCI6IjUxIiwiVG9wIjowLjAsIkxlZnQiOjAuMCwiUmlnaHQiOjAuMCwiQm90dG9tIjowLjB9LCJCYWNrZ3JvdW5kIjp7IiRpZCI6IjUyIiwiQ29sb3IiOnsiJHJlZiI6IjQ1In19LCJJc1Zpc2libGUiOnRydWUsIldpZHRoIjowLjAsIkhlaWdodCI6MC4wLCJCb3JkZXJTdHlsZSI6bnVsbCwiUGFyZW50U3R5bGUiOm51bGx9LCJUb2RheVRleHRTdHlsZSI6eyIkaWQiOiI1MyIsIkZvbnRTZXR0aW5ncyI6eyIkaWQiOiI1NCIsIkZvbnRTaXplIjoxMiwiRm9udE5hbWUiOiJDYWxpYnJpIiwiSXNCb2xkIjpmYWxzZSwiSXNJdGFsaWMiOmZhbHNlLCJJc1VuZGVybGluZWQiOmZhbHNlLCJQYXJlbnRTdHlsZSI6bnVsbH0sIkF1dG9TaXplIjowLCJGb3JlZ3JvdW5kIjp7IiRpZCI6IjU1IiwiQ29sb3IiOnsiJGlkIjoiN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ciLCJUb3AiOjAuMCwiTGVmdCI6MC4wLCJSaWdodCI6MC4wLCJCb3R0b20iOjAuMH0sIlBhZGRpbmciOnsiJGlkIjoiNTgiLCJUb3AiOjAuMCwiTGVmdCI6MC4wLCJSaWdodCI6MC4wLCJCb3R0b20iOjAuMH0sIkJhY2tncm91bmQiOnsiJGlkIjoiNTkiLCJDb2xvciI6eyIkcmVmIjoiNDUifX0sIklzVmlzaWJsZSI6dHJ1ZSwiV2lkdGgiOjAuMCwiSGVpZ2h0IjowLjAsIkJvcmRlclN0eWxlIjpudWxsLCJQYXJlbnRTdHlsZSI6bnVsbH0sIlRvZGF5TWFya2VyU3R5bGUiOnsiJGlkIjoiNjAiLCJNYXJnaW4iOnsiJGlkIjoiNjEiLCJUb3AiOjAuMCwiTGVmdCI6MC4wLCJSaWdodCI6MC4wLCJCb3R0b20iOjAuMH0sIlBhZGRpbmciOnsiJGlkIjoiNjIiLCJUb3AiOjAuMCwiTGVmdCI6MC4wLCJSaWdodCI6MC4wLCJCb3R0b20iOjAuMH0sIkJhY2tncm91bmQiOnsiJGlkIjoiNjMiLCJDb2xvciI6eyIkaWQiOiI2NCIsIkEiOjI1NSwiUiI6MjU1LCJHIjowLCJCIjowfX0sIklzVmlzaWJsZSI6dHJ1ZSwiV2lkdGgiOjAuMCwiSGVpZ2h0IjowLjAsIkJvcmRlclN0eWxlIjpudWxsLCJQYXJlbnRTdHlsZSI6bnVsbH0sIlNjYWxlU3R5bGUiOnsiJGlkIjoiNjUiLCJTaGFwZSI6MiwiU2hvd1NlZ21lbnRTZXBhcmF0b3JzIjp0cnVlLCJTZWdtZW50U2VwYXJhdG9yT3BhY2l0eSI6MzAsIkhhc0JlZW5WaXNpYmxlQmVmb3JlIjp0cnVlLCJGb250U2V0dGluZ3MiOnsiJGlkIjoiNjYiLCJGb250U2l6ZSI6MTYsIkZvbnROYW1lIjoiQ2FsaWJyaSIsIklzQm9sZCI6ZmFsc2UsIklzSXRhbGljIjpmYWxzZSwiSXNVbmRlcmxpbmVkIjpmYWxzZSwiUGFyZW50U3R5bGUiOm51bGx9LCJBdXRvU2l6ZSI6MCwiRm9yZWdyb3VuZCI6eyIkaWQiOiI2NyIsIkNvbG9yIjp7IiRpZCI6IjY4IiwiQSI6MjU1LCJSIjowLCJHIjoxMDcsIkIiOjE2Nn19LCJNYXhXaWR0aCI6MjAwLjAsIk1heEhlaWdodCI6IkluZmluaXR5IiwiU21hcnRGb3JlZ3JvdW5kSXNBY3RpdmUiOmZhbHNlLCJIb3Jpem9udGFsQWxpZ25tZW50IjowLCJWZXJ0aWNhbEFsaWdubWVudCI6MSwiU21hcnRGb3JlZ3JvdW5kIjpudWxsLCJCYWNrZ3JvdW5kRmlsbFR5cGUiOjAsIk1hcmdpbiI6eyIkaWQiOiI2OSIsIlRvcCI6MC4wLCJMZWZ0Ijo1LjAsIlJpZ2h0IjowLjAsIkJvdHRvbSI6MC4wfSwiUGFkZGluZyI6eyIkaWQiOiI3MCIsIlRvcCI6MC4wLCJMZWZ0IjowLjAsIlJpZ2h0IjowLjAsIkJvdHRvbSI6MC4wfSwiQmFja2dyb3VuZCI6eyIkaWQiOiI3MSIsIkNvbG9yIjp7IiRyZWYiOiI0NSJ9fSwiSXNWaXNpYmxlIjp0cnVlLCJXaWR0aCI6MC4wLCJIZWlnaHQiOjAuMCwiQm9yZGVyU3R5bGUiOm51bGwsIlBhcmVudFN0eWxlIjpudWxsfSwiU2luZ2xlU2NhbGVTaGFwZVN0eWxlIjp7IiRpZCI6IjcyIiwiU2hhcGUiOjIsIkhlaWdodCI6MzAuMH0sIk1pZGRsZVRpZXJTY2FsZVN0eWxlIjp7IiRpZCI6IjczIiwiU2hhcGUiOjIsIlNob3dTZWdtZW50U2VwYXJhdG9ycyI6dHJ1ZSwiU2VnbWVudFNlcGFyYXRvck9wYWNpdHkiOjMwLCJIYXNCZWVuVmlzaWJsZUJlZm9yZSI6ZmFsc2UsIkZvbnRTZXR0aW5ncyI6eyIkaWQiOiI3NCIsIkZvbnRTaXplIjoxMiwiRm9udE5hbWUiOiJDYWxpYnJpIiwiSXNCb2xkIjpmYWxzZSwiSXNJdGFsaWMiOmZhbHNlLCJJc1VuZGVybGluZWQiOmZhbHNlLCJQYXJlbnRTdHlsZSI6bnVsbH0sIkF1dG9TaXplIjowLCJGb3JlZ3JvdW5kIjp7IiRpZCI6Ijc1IiwiQ29sb3IiOnsiJGlkIjoiNz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HJlZiI6IjY5In0sIlBhZGRpbmciOnsiJHJlZiI6IjcwIn0sIkJhY2tncm91bmQiOnsiJHJlZiI6IjcxIn0sIklzVmlzaWJsZSI6ZmFsc2UsIldpZHRoIjowLjAsIkhlaWdodCI6MC4wLCJCb3JkZXJTdHlsZSI6bnVsbCwiUGFyZW50U3R5bGUiOm51bGx9LCJCb3R0b21UaWVyU2NhbGVTdHlsZSI6eyIkaWQiOiI3NyIsIlNoYXBlIjoyLCJTaG93U2VnbWVudFNlcGFyYXRvcnMiOnRydWUsIlNlZ21lbnRTZXBhcmF0b3JPcGFjaXR5IjozMCwiSGFzQmVlblZpc2libGVCZWZvcmUiOmZhbHNlLCJGb250U2V0dGluZ3MiOnsiJGlkIjoiNzgiLCJGb250U2l6ZSI6MTIsIkZvbnROYW1lIjoiQ2FsaWJyaSIsIklzQm9sZCI6ZmFsc2UsIklzSXRhbGljIjpmYWxzZSwiSXNVbmRlcmxpbmVkIjpmYWxzZSwiUGFyZW50U3R5bGUiOm51bGx9LCJBdXRvU2l6ZSI6MCwiRm9yZWdyb3VuZCI6eyIkcmVmIjoiNzUifSwiTWF4V2lkdGgiOjIwMC4wLCJNYXhIZWlnaHQiOiJJbmZpbml0eSIsIlNtYXJ0Rm9yZWdyb3VuZElzQWN0aXZlIjpmYWxzZSwiSG9yaXpvbnRhbEFsaWdubWVudCI6MCwiVmVydGljYWxBbGlnbm1lbnQiOjEsIlNtYXJ0Rm9yZWdyb3VuZCI6bnVsbCwiQmFja2dyb3VuZEZpbGxUeXBlIjowLCJNYXJnaW4iOnsiJHJlZiI6IjY5In0sIlBhZGRpbmciOnsiJHJlZiI6IjcwIn0sIkJhY2tncm91bmQiOnsiJHJlZiI6IjcxIn0sIklzVmlzaWJsZSI6ZmFsc2UsIldpZHRoIjowLjAsIkhlaWdodCI6MC4wLCJCb3JkZXJTdHlsZSI6bnVsbCwiUGFyZW50U3R5bGUiOm51bGx9LCJFbGFwc2VkVGltZUJhY2tncm91bmQiOnsiJGlkIjoiNzkiLCJDb2xvciI6eyIkaWQiOiI4MCIsIkEiOjc3LCJSIjoyNTUsIkciOjAsIkIiOjB9fSwiQXBwZW5kWWVhck9uWWVhckNoYW5nZSI6dHJ1ZSwiRWxhcHNlZFRpbWVGb3JtYXQiOjEsIlRvZGF5TWFya2VyUG9zaXRpb24iOjMsIlF1aWNrUG9zaXRpb24iOjMsIkFic29sdXRlUG9zaXRpb24iOjIxMC40MzAyNTIsIk1hcmdpbiI6eyIkaWQiOiI4MSIsIlRvcCI6MC4wLCJMZWZ0IjoxMC4wLCJSaWdodCI6MTAuMCwiQm90dG9tIjowLjB9LCJQYWRkaW5nIjp7IiRpZCI6IjgyIiwiVG9wIjowLjAsIkxlZnQiOjAuMCwiUmlnaHQiOjAuMCwiQm90dG9tIjowLjB9LCJCYWNrZ3JvdW5kIjp7IiRpZCI6IjgzIiwiQ29sb3IiOnsiJGlkIjoiODQiLCJBIjoyNTUsIlIiOjMxLCJHIjo3MywiQiI6MTI1fX0sIklzVmlzaWJsZSI6dHJ1ZSwiV2lkdGgiOjAuMCwiSGVpZ2h0IjowLjAsIkJvcmRlclN0eWxlIjpudWxsLCJQYXJlbnRTdHlsZSI6bnVsbH0sIkRlZmF1bHRNaWxlc3RvbmVTdHlsZSI6eyIkaWQiOiI4NSIsIlNoYXBlIjozLCJDb25uZWN0b3JNYXJnaW4iOnsiJGlkIjoiODYiLCJUb3AiOjAuMCwiTGVmdCI6Mi4wLCJSaWdodCI6Mi4wLCJCb3R0b20iOjAuMH0sIkNvbm5lY3RvclN0eWxlIjp7IiRpZCI6Ijg3IiwiTGluZUNvbG9yIjp7IiRpZCI6Ijg4IiwiJHR5cGUiOiJOTFJFLkNvbW1vbi5Eb20uU29saWRDb2xvckJydXNoLCBOTFJFLkNvbW1vbiIsIkNvbG9yIjp7IiRpZCI6Ijg5IiwiQSI6MTI3LCJSIjo0LCJHIjoxNTAsIkIiOjI1NX19LCJMaW5lV2VpZ2h0IjoxLjAsIkxpbmVUeXBlIjowLCJQYXJlbnRTdHlsZSI6bnVsbH0sIklzQmVsb3dUaW1lYmFuZCI6ZmFsc2UsIlBvc2l0aW9uT25UYXNrIjowLCJIaWRlRGF0ZSI6ZmFsc2UsIlNoYXBlU2l6ZSI6MSwiU3BhY2luZyI6Mi4wLCJQYWRkaW5nIjp7IiRpZCI6IjkwIiwiVG9wIjo3LjAsIkxlZnQiOjMuMCwiUmlnaHQiOjAuMCwiQm90dG9tIjoyLjB9LCJTaGFwZVN0eWxlIjp7IiRpZCI6IjkxIiwiTWFyZ2luIjp7IiRpZCI6IjkyIiwiVG9wIjowLjAsIkxlZnQiOjAuMCwiUmlnaHQiOjAuMCwiQm90dG9tIjowLjB9LCJQYWRkaW5nIjp7IiRpZCI6IjkzIiwiVG9wIjowLjAsIkxlZnQiOjAuMCwiUmlnaHQiOjAuMCwiQm90dG9tIjowLjB9LCJCYWNrZ3JvdW5kIjp7IiRpZCI6Ijk0IiwiQ29sb3IiOnsiJGlkIjoiOTUiLCJBIjoyNTUsIlIiOjAsIkciOjExNCwiQiI6MTg4fX0sIklzVmlzaWJsZSI6dHJ1ZSwiV2lkdGgiOjE4LjAsIkhlaWdodCI6MjAuMCwiQm9yZGVyU3R5bGUiOnsiJGlkIjoiOTYiLCJMaW5lQ29sb3IiOnsiJGlkIjoiOTciLCIkdHlwZSI6Ik5MUkUuQ29tbW9uLkRvbS5Tb2xpZENvbG9yQnJ1c2gsIE5MUkUuQ29tbW9uIiwiQ29sb3IiOnsiJGlkIjoiOTgiLCJBIjoyNTUsIlIiOjI1NSwiRyI6MCwiQiI6MH19LCJMaW5lV2VpZ2h0IjowLjAsIkxpbmVUeXBlIjowLCJQYXJlbnRTdHlsZSI6bnVsbH0sIlBhcmVudFN0eWxlIjpudWxsfSwiVGl0bGVTdHlsZSI6eyIkaWQiOiI5OSIsIkZvbnRTZXR0aW5ncyI6eyIkaWQiOiIxMDAiLCJGb250U2l6ZSI6MTIsIkZvbnROYW1lIjoiTW9udHNlcnJhdCBTZW1pQm9sZCIsIklzQm9sZCI6ZmFsc2UsIklzSXRhbGljIjpmYWxzZSwiSXNVbmRlcmxpbmVkIjpmYWxzZSwiUGFyZW50U3R5bGUiOm51bGx9LCJBdXRvU2l6ZSI6MCwiRm9yZWdyb3VuZCI6eyIkaWQiOiIxMDEiLCJDb2xvciI6eyIkaWQiOiIxMD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wMyIsIlRvcCI6MC4wLCJMZWZ0IjowLjAsIlJpZ2h0IjowLjAsIkJvdHRvbSI6MC4wfSwiUGFkZGluZyI6eyIkaWQiOiIxMDQiLCJUb3AiOjAuMCwiTGVmdCI6MC4wLCJSaWdodCI6MC4wLCJCb3R0b20iOjAuMH0sIkJhY2tncm91bmQiOnsiJGlkIjoiMTA1IiwiQ29sb3IiOnsiJHJlZiI6IjQ1In19LCJJc1Zpc2libGUiOnRydWUsIldpZHRoIjowLjAsIkhlaWdodCI6MC4wLCJCb3JkZXJTdHlsZSI6bnVsbCwiUGFyZW50U3R5bGUiOm51bGx9LCJEYXRlU3R5bGUiOnsiJGlkIjoiMTA2IiwiRm9udFNldHRpbmdzIjp7IiRpZCI6IjEwNyIsIkZvbnRTaXplIjoxMiwiRm9udE5hbWUiOiJNb250c2VycmF0IFNlbWlCb2xkIiwiSXNCb2xkIjpmYWxzZSwiSXNJdGFsaWMiOmZhbHNlLCJJc1VuZGVybGluZWQiOmZhbHNlLCJQYXJlbnRTdHlsZSI6bnVsbH0sIkF1dG9TaXplIjowLCJGb3JlZ3JvdW5kIjp7IiRpZCI6IjEwOCIsIkNvbG9yIjp7IiRpZCI6IjEwOSIsIkEiOjI1NSwiUiI6MjE2LCJHIjoxNywiQiI6ODl9fSwiTWF4V2lkdGgiOjIwMC4wLCJNYXhIZWlnaHQiOiJJbmZpbml0eSIsIlNtYXJ0Rm9yZWdyb3VuZElzQWN0aXZlIjpmYWxzZSwiSG9yaXpvbnRhbEFsaWdubWVudCI6MCwiVmVydGljYWxBbGlnbm1lbnQiOjAsIlNtYXJ0Rm9yZWdyb3VuZCI6bnVsbCwiQmFja2dyb3VuZEZpbGxUeXBlIjowLCJNYXJnaW4iOnsiJGlkIjoiMTEwIiwiVG9wIjowLjAsIkxlZnQiOjAuMCwiUmlnaHQiOjAuMCwiQm90dG9tIjowLjB9LCJQYWRkaW5nIjp7IiRpZCI6IjExMSIsIlRvcCI6MC4wLCJMZWZ0IjowLjAsIlJpZ2h0IjowLjAsIkJvdHRvbSI6MC4wfSwiQmFja2dyb3VuZCI6eyIkaWQiOiIxMTIiLCJDb2xvciI6eyIkcmVmIjoiNDUifX0sIklzVmlzaWJsZSI6dHJ1ZSwiV2lkdGgiOjAuMCwiSGVpZ2h0IjowLjAsIkJvcmRlclN0eWxlIjpudWxsLCJQYXJlbnRTdHlsZSI6bnVsbH0sIkRhdGVGb3JtYXQiOnsiJGlkIjoiMTEzIiwiRm9ybWF0U3RyaW5nIjoiTU1NIGQiLCJTZXBhcmF0b3IiOiIvIiwiVXNlSW50ZXJuYXRpb25hbERhdGVGb3JtYXQiOmZhbHNlLCJEYXRlSXNWaXNpYmxlIjpmYWxzZSwiVGltZUlzVmlzaWJsZSI6dHJ1ZSwiSG91ckRpZ2l0cyI6MSwiQW1QbURlc2lnbmF0b3IiOjIsIlRyaW0wME1pbnV0ZXMiOnRydWUsIkxhc3RLbm93blZpc2liaWxpdHlTdGF0ZSI6eyIkaWQiOiIxMTQiLCJEYXRlUGFydElzVmlzaWJsZSI6ZmFsc2UsIlRpbWVQYXJ0SXNWaXNpYmxlIjpmYWxzZX19LCJXZWVrTnVtYmVyaW5nIjp7IiRpZCI6IjExNSIsIkZvcm1hdCI6MCwiSXNWaXNpYmxlIjpmYWxzZSwiTGFzdEtub3duVmlzaWJpbGl0eVN0YXRlIjpmYWxzZX0sIklzVmlzaWJsZSI6dHJ1ZSwiUGFyZW50U3R5bGUiOm51bGx9LCJEZWZhdWx0VGFza1N0eWxlIjp7IiRpZCI6IjExNiIsIlNoYXBlIjo2LCJTaGFwZVRoaWNrbmVzcyI6MiwiRHVyYXRpb25Gb3JtYXQiOjcsIkluY2x1ZGVOb25Xb3JraW5nRGF5c0luRHVyYXRpb24iOmZhbHNlLCJQZXJjZW50YWdlQ29tcGxldGVTdHlsZSI6eyIkaWQiOiIxMTciLCJGb250U2V0dGluZ3MiOnsiJGlkIjoiMTE4IiwiRm9udFNpemUiOjEwLCJGb250TmFtZSI6IkNhbGlicmkiLCJJc0JvbGQiOmZhbHNlLCJJc0l0YWxpYyI6ZmFsc2UsIklzVW5kZXJsaW5lZCI6ZmFsc2UsIlBhcmVudFN0eWxlIjpudWxsfSwiQXV0b1NpemUiOjAsIkZvcmVncm91bmQiOnsiJGlkIjoiMTE5IiwiQ29sb3IiOnsiJGlkIjoiMTI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EiLCJUb3AiOjAuMCwiTGVmdCI6MC4wLCJSaWdodCI6MC4wLCJCb3R0b20iOjAuMH0sIlBhZGRpbmciOnsiJGlkIjoiMTIyIiwiVG9wIjowLjAsIkxlZnQiOjAuMCwiUmlnaHQiOjAuMCwiQm90dG9tIjowLjB9LCJCYWNrZ3JvdW5kIjp7IiRpZCI6IjEyMyIsIkNvbG9yIjp7IiRyZWYiOiI0NSJ9fSwiSXNWaXNpYmxlIjp0cnVlLCJXaWR0aCI6MC4wLCJIZWlnaHQiOjAuMCwiQm9yZGVyU3R5bGUiOm51bGwsIlBhcmVudFN0eWxlIjpudWxsfSwiRHVyYXRpb25TdHlsZSI6eyIkaWQiOiIxMjQiLCJGb250U2V0dGluZ3MiOnsiJGlkIjoiMTI1IiwiRm9udFNpemUiOjEwLCJGb250TmFtZSI6IkNhbGlicmkiLCJJc0JvbGQiOmZhbHNlLCJJc0l0YWxpYyI6ZmFsc2UsIklzVW5kZXJsaW5lZCI6ZmFsc2UsIlBhcmVudFN0eWxlIjpudWxsfSwiQXV0b1NpemUiOjAsIkZvcmVncm91bmQiOnsiJGlkIjoiMTI2IiwiQ29sb3IiOnsiJGlkIjoiMTI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cmVmIjoiNDUifX0sIklzVmlzaWJsZSI6dHJ1ZSwiV2lkdGgiOjAuMCwiSGVpZ2h0IjowLjAsIkJvcmRlclN0eWxlIjpudWxsLCJQYXJlbnRTdHlsZSI6bnVsbH0sIkhvcml6b250YWxDb25uZWN0b3JTdHlsZSI6eyIkaWQiOiIxMzEiLCJMaW5lQ29sb3IiOnsiJGlkIjoiMTMyIiwiJHR5cGUiOiJOTFJFLkNvbW1vbi5Eb20uU29saWRDb2xvckJydXNoLCBOTFJFLkNvbW1vbiIsIkNvbG9yIjp7IiRpZCI6IjEzMyIsIkEiOjI1NSwiUiI6MjA0LCJHIjoyMDQsIkIiOjIwNH19LCJMaW5lV2VpZ2h0IjoxLjAsIkxpbmVUeXBlIjowLCJQYXJlbnRTdHlsZSI6bnVsbH0sIlZlcnRpY2FsQ29ubmVjdG9yU3R5bGUiOnsiJGlkIjoiMTM0IiwiTGluZUNvbG9yIjp7IiRpZCI6IjEzNSIsIiR0eXBlIjoiTkxSRS5Db21tb24uRG9tLlNvbGlkQ29sb3JCcnVzaCwgTkxSRS5Db21tb24iLCJDb2xvciI6eyIkaWQiOiIxMzYiLCJBIjoyNTUsIlIiOjIwNCwiRyI6MjA0LCJCIjoyMDR9fSwiTGluZVdlaWdodCI6MC4wLCJMaW5lVHlwZSI6MCwiUGFyZW50U3R5bGUiOm51bGx9LCJNYXJnaW4iOm51bGwsIlN0YXJ0RGF0ZVBvc2l0aW9uIjoyLCJFbmREYXRlUG9zaXRpb24iOjIsIkRhdGVJc1Zpc2libGUiOnRydWUsIlRpdGxlUG9zaXRpb24iOjEsIkR1cmF0aW9uUG9zaXRpb24iOjYsIlBlcmNlbnRhZ2VDb21wbGV0ZWRQb3NpdGlvbiI6NiwiU3BhY2luZyI6MTAsIklzQmVsb3dUaW1lYmFuZCI6ZmFsc2UsIlBlcmNlbnRhZ2VDb21wbGV0ZVNoYXBlT3BhY2l0eSI6MzUsIlNoYXBlU3R5bGUiOnsiJGlkIjoiMTM3IiwiTWFyZ2luIjp7IiRpZCI6IjEzOCIsIlRvcCI6MC4wLCJMZWZ0Ijo0LjAsIlJpZ2h0Ijo0LjAsIkJvdHRvbSI6MC4wfSwiUGFkZGluZyI6eyIkaWQiOiIxMzkiLCJUb3AiOjAuMCwiTGVmdCI6MC4wLCJSaWdodCI6MC4wLCJCb3R0b20iOjAuMH0sIkJhY2tncm91bmQiOnsiJGlkIjoiMTQwIiwiQ29sb3IiOnsiJGlkIjoiMTQxIiwiQSI6MjU1LCJSIjowLCJHIjoxMTQsIkIiOjE4OH19LCJJc1Zpc2libGUiOnRydWUsIldpZHRoIjowLjAsIkhlaWdodCI6MjIuMCwiQm9yZGVyU3R5bGUiOnsiJGlkIjoiMTQyIiwiTGluZUNvbG9yIjp7IiRpZCI6IjE0MyIsIiR0eXBlIjoiTkxSRS5Db21tb24uRG9tLlNvbGlkQ29sb3JCcnVzaCwgTkxSRS5Db21tb24iLCJDb2xvciI6eyIkaWQiOiIxNDQiLCJBIjoyNTUsIlIiOjI1NSwiRyI6MCwiQiI6MH19LCJMaW5lV2VpZ2h0IjowLjAsIkxpbmVUeXBlIjowLCJQYXJlbnRTdHlsZSI6bnVsbH0sIlBhcmVudFN0eWxlIjpudWxsfSwiVGl0bGVTdHlsZSI6eyIkaWQiOiIxNDUiLCJGb250U2V0dGluZ3MiOnsiJGlkIjoiMTQ2IiwiRm9udFNpemUiOjEyLCJGb250TmFtZSI6Ik1vbnRzZXJyYXQgU2VtaUJvbGQiLCJJc0JvbGQiOmZhbHNlLCJJc0l0YWxpYyI6ZmFsc2UsIklzVW5kZXJsaW5lZCI6ZmFsc2UsIlBhcmVudFN0eWxlIjpudWxsfSwiQXV0b1NpemUiOjAsIkZvcmVncm91bmQiOnsiJGlkIjoiMTQ3IiwiQ29sb3IiOnsiJGlkIjoiMTQ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OSIsIlRvcCI6MC4wLCJMZWZ0IjowLjAsIlJpZ2h0IjowLjAsIkJvdHRvbSI6MC4wfSwiUGFkZGluZyI6eyIkaWQiOiIxNTAiLCJUb3AiOjAuMCwiTGVmdCI6MC4wLCJSaWdodCI6MC4wLCJCb3R0b20iOjAuMH0sIkJhY2tncm91bmQiOnsiJGlkIjoiMTUxIiwiQ29sb3IiOnsiJHJlZiI6IjQ1In19LCJJc1Zpc2libGUiOnRydWUsIldpZHRoIjowLjAsIkhlaWdodCI6MC4wLCJCb3JkZXJTdHlsZSI6bnVsbCwiUGFyZW50U3R5bGUiOm51bGx9LCJEYXRlU3R5bGUiOnsiJGlkIjoiMTUyIiwiRm9udFNldHRpbmdzIjp7IiRpZCI6IjE1MyIsIkZvbnRTaXplIjoxMiwiRm9udE5hbWUiOiJNb250c2VycmF0IE1lZGl1bSIsIklzQm9sZCI6ZmFsc2UsIklzSXRhbGljIjpmYWxzZSwiSXNVbmRlcmxpbmVkIjpmYWxzZSwiUGFyZW50U3R5bGUiOm51bGx9LCJBdXRvU2l6ZSI6MCwiRm9yZWdyb3VuZCI6eyIkaWQiOiIxNTQiLCJDb2xvciI6eyIkaWQiOiIxNT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eyIkaWQiOiIxNTgiLCJDb2xvciI6eyIkcmVmIjoiNDUifX0sIklzVmlzaWJsZSI6dHJ1ZSwiV2lkdGgiOjAuMCwiSGVpZ2h0IjowLjAsIkJvcmRlclN0eWxlIjpudWxsLCJQYXJlbnRTdHlsZSI6bnVsbH0sIkRhdGVGb3JtYXQiOnsiJGlkIjoiMTU5IiwiRm9ybWF0U3RyaW5nIjoiTU1NIGQiLCJTZXBhcmF0b3IiOiIvIiwiVXNlSW50ZXJuYXRpb25hbERhdGVGb3JtYXQiOmZhbHNlLCJEYXRlSXNWaXNpYmxlIjpmYWxzZSwiVGltZUlzVmlzaWJsZSI6dHJ1ZSwiSG91ckRpZ2l0cyI6MSwiQW1QbURlc2lnbmF0b3IiOjIsIlRyaW0wME1pbnV0ZXMiOnRydWUsIkxhc3RLbm93blZpc2liaWxpdHlTdGF0ZSI6eyIkaWQiOiIxNjAiLCJEYXRlUGFydElzVmlzaWJsZSI6ZmFsc2UsIlRpbWVQYXJ0SXNWaXNpYmxlIjpmYWxzZX19LCJXZWVrTnVtYmVyaW5nIjp7IiRpZCI6IjE2MSIsIkZvcm1hdCI6MCwiSXNWaXNpYmxlIjpmYWxzZSwiTGFzdEtub3duVmlzaWJpbGl0eVN0YXRlIjpmYWxzZX0sIklzVmlzaWJsZSI6dHJ1ZSwiUGFyZW50U3R5bGUiOm51bGwsIl9leHBsaWNpdGx5U2V0Ijp7IiRpZCI6IjE2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NjMiLCJUaXRsZVBvc2l0aW9uIjoiUmlnaHQiLCJEYXRlUG9zaXRpb24iOiJMZWZ0IiwiU2hhcGVUeXBlIjozLCJTaGFwZVNpemUiOjEsIlNwYWNpbmciOjUsIlNoYXBlU3R5bGUiOnsiJGlkIjoiMTY0IiwiTWFyZ2luIjp7IiRpZCI6IjE2NSIsIlRvcCI6MC4wLCJMZWZ0IjowLjAsIlJpZ2h0IjowLjAsIkJvdHRvbSI6MC4wfSwiUGFkZGluZyI6eyIkaWQiOiIxNjYiLCJUb3AiOjAuMCwiTGVmdCI6MC4wLCJSaWdodCI6MC4wLCJCb3R0b20iOjAuMH0sIkJhY2tncm91bmQiOnsiJGlkIjoiMTY3IiwiQ29sb3IiOnsiJGlkIjoiMTY4IiwiQSI6MjU1LCJSIjowLCJHIjoxMTQsIkIiOjE4OH19LCJJc1Zpc2libGUiOnRydWUsIldpZHRoIjoxOC4wLCJIZWlnaHQiOjIwLjAsIkJvcmRlclN0eWxlIjp7IiRpZCI6IjE2OSIsIkxpbmVDb2xvciI6eyIkaWQiOiIxNzAiLCIkdHlwZSI6Ik5MUkUuQ29tbW9uLkRvbS5Tb2xpZENvbG9yQnJ1c2gsIE5MUkUuQ29tbW9uIiwiQ29sb3IiOnsiJGlkIjoiMTcxIiwiQSI6MjU1LCJSIjoyNTUsIkciOjAsIkIiOjB9fSwiTGluZVdlaWdodCI6MC4wLCJMaW5lVHlwZSI6MCwiUGFyZW50U3R5bGUiOm51bGx9LCJQYXJlbnRTdHlsZSI6bnVsbH0sIlRpdGxlU3R5bGUiOnsiJGlkIjoiMTcyIiwiRm9udFNldHRpbmdzIjp7IiRpZCI6IjE3MyIsIkZvbnRTaXplIjoxMiwiRm9udE5hbWUiOiJNb250c2VycmF0IFNlbWlCb2xkIiwiSXNCb2xkIjpmYWxzZSwiSXNJdGFsaWMiOmZhbHNlLCJJc1VuZGVybGluZWQiOmZhbHNlLCJQYXJlbnRTdHlsZSI6bnVsbH0sIkF1dG9TaXplIjowLCJGb3JlZ3JvdW5kIjp7IiRpZCI6IjE3NCIsIkNvbG9yIjp7IiRpZCI6IjE3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c2IiwiVG9wIjowLjAsIkxlZnQiOjAuMCwiUmlnaHQiOjAuMCwiQm90dG9tIjowLjB9LCJQYWRkaW5nIjp7IiRpZCI6IjE3NyIsIlRvcCI6MC4wLCJMZWZ0IjowLjAsIlJpZ2h0IjowLjAsIkJvdHRvbSI6MC4wfSwiQmFja2dyb3VuZCI6eyIkaWQiOiIxNzgiLCJDb2xvciI6eyIkaWQiOiIxNzkiLCJBIjo4OSwiUiI6MCwiRyI6MCwiQiI6MH19LCJJc1Zpc2libGUiOnRydWUsIldpZHRoIjowLjAsIkhlaWdodCI6MC4wLCJCb3JkZXJTdHlsZSI6bnVsbCwiUGFyZW50U3R5bGUiOm51bGx9LCJEYXRlU3R5bGUiOnsiJGlkIjoiMTgwIiwiRm9udFNldHRpbmdzIjp7IiRpZCI6IjE4MSIsIkZvbnRTaXplIjoxMiwiRm9udE5hbWUiOiJNb250c2VycmF0IFNlbWlCb2xkIiwiSXNCb2xkIjpmYWxzZSwiSXNJdGFsaWMiOmZhbHNlLCJJc1VuZGVybGluZWQiOmZhbHNlLCJQYXJlbnRTdHlsZSI6bnVsbH0sIkF1dG9TaXplIjowLCJGb3JlZ3JvdW5kIjp7IiRpZCI6IjE4MiIsIkNvbG9yIjp7IiRpZCI6IjE4MyIsIkEiOjI1NSwiUiI6MjE2LCJHIjoxNywiQiI6ODl9fSwiTWF4V2lkdGgiOjIwMC4wLCJNYXhIZWlnaHQiOiJJbmZpbml0eSIsIlNtYXJ0Rm9yZWdyb3VuZElzQWN0aXZlIjpmYWxzZSwiSG9yaXpvbnRhbEFsaWdubWVudCI6MCwiVmVydGljYWxBbGlnbm1lbnQiOjAsIlNtYXJ0Rm9yZWdyb3VuZCI6bnVsbCwiQmFja2dyb3VuZEZpbGxUeXBlIjowLCJNYXJnaW4iOnsiJGlkIjoiMTg0IiwiVG9wIjowLjAsIkxlZnQiOjAuMCwiUmlnaHQiOjAuMCwiQm90dG9tIjowLjB9LCJQYWRkaW5nIjp7IiRpZCI6IjE4NSIsIlRvcCI6MC4wLCJMZWZ0IjowLjAsIlJpZ2h0IjowLjAsIkJvdHRvbSI6MC4wfSwiQmFja2dyb3VuZCI6eyIkaWQiOiIxODYiLCJDb2xvciI6eyIkaWQiOiIxODciLCJBIjo4OSwiUiI6MCwiRyI6MCwiQiI6MH19LCJJc1Zpc2libGUiOnRydWUsIldpZHRoIjowLjAsIkhlaWdodCI6MC4wLCJCb3JkZXJTdHlsZSI6bnVsbCwiUGFyZW50U3R5bGUiOm51bGx9LCJEYXRlRm9ybWF0Ijp7IiRpZCI6IjE4OCIsIkZvcm1hdFN0cmluZyI6Ik1NTSBkIiwiU2VwYXJhdG9yIjoiLyIsIlVzZUludGVybmF0aW9uYWxEYXRlRm9ybWF0IjpmYWxzZSwiRGF0ZUlzVmlzaWJsZSI6ZmFsc2UsIlRpbWVJc1Zpc2libGUiOnRydWUsIkhvdXJEaWdpdHMiOjEsIkFtUG1EZXNpZ25hdG9yIjoyLCJUcmltMDBNaW51dGVzIjp0cnVlLCJMYXN0S25vd25WaXNpYmlsaXR5U3RhdGUiOnsiJGlkIjoiMTg5IiwiRGF0ZVBhcnRJc1Zpc2libGUiOmZhbHNlLCJUaW1lUGFydElzVmlzaWJsZSI6ZmFsc2V9fSwiV2Vla051bWJlcmluZyI6eyIkaWQiOiIxOTAiLCJGb3JtYXQiOjAsIklzVmlzaWJsZSI6ZmFsc2UsIkxhc3RLbm93blZpc2liaWxpdHlTdGF0ZSI6ZmFsc2V9LCJJc1Zpc2libGUiOnRydWUsIlBhcmVudFN0eWxlIjpudWxsfSwiR3JpZGxpbmVQYW5lbFN0eWxlIjp7IiRpZCI6IjE5MSIsIkdyaWRsaW5lU3R5bGUiOnsiJGlkIjoiMTkyIiwiTGluZUNvbG9yIjp7IiRpZCI6IjE5MyIsIiR0eXBlIjoiTkxSRS5Db21tb24uRG9tLlNvbGlkQ29sb3JCcnVzaCwgTkxSRS5Db21tb24iLCJDb2xvciI6eyIkaWQiOiIxOTQiLCJBIjozOCwiUiI6OTEsIkciOjE1NSwiQiI6MjEzfX0sIkxpbmVXZWlnaHQiOjEuMCwiTGluZVR5cGUiOjAsIlBhcmVudFN0eWxlIjpudWxsfSwiTWFyZ2luIjp7IiRpZCI6IjE5NSIsIlRvcCI6MC4wLCJMZWZ0IjowLjAsIlJpZ2h0IjowLjAsIkJvdHRvbSI6MC4wfSwiUGFkZGluZyI6eyIkaWQiOiIxOTYiLCJUb3AiOjAuMCwiTGVmdCI6MC4wLCJSaWdodCI6MC4wLCJCb3R0b20iOjAuMH0sIkJhY2tncm91bmQiOm51bGwsIklzVmlzaWJsZSI6dHJ1ZSwiV2lkdGgiOjAuMCwiSGVpZ2h0IjowLjAsIkJvcmRlclN0eWxlIjpudWxsLCJQYXJlbnRTdHlsZSI6bnVsbH0sIkFjdGl2aXR5TGluZVBhbmVsU3R5bGUiOnsiJGlkIjoiMTk3IiwiQWN0aXZpdHlMaW5lU3R5bGUiOnsiJGlkIjoiMTk4IiwiTGluZUNvbG9yIjp7IiRpZCI6IjE5OSIsIiR0eXBlIjoiTkxSRS5Db21tb24uRG9tLlNvbGlkQ29sb3JCcnVzaCwgTkxSRS5Db21tb24iLCJDb2xvciI6eyIkaWQiOiIyMDAiLCJBIjozOCwiUiI6OTEsIkciOjE1NSwiQiI6MjEzfX0sIkxpbmVXZWlnaHQiOjEuMCwiTGluZVR5cGUiOjAsIlBhcmVudFN0eWxlIjpudWxsfSwiTWFyZ2luIjp7IiRpZCI6IjIwMSIsIlRvcCI6MC4wLCJMZWZ0IjowLjAsIlJpZ2h0IjowLjAsIkJvdHRvbSI6MC4wfSwiUGFkZGluZyI6eyIkaWQiOiIyMDI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yMDMiLCJBY3Rpdml0eUhlYWRlcldpZHRoIjowLjAsIklzU2V0IjpmYWxzZX0sIkRlZmF1bHRTd2ltbGFuZVN0eWxlIjp7IiRpZCI6IjIwNCIsIkhlYWRlclN0eWxlIjp7IiRpZCI6IjIwNSIsIlRleHRTdHlsZSI6eyIkaWQiOiIyMDYiLCJGb250U2V0dGluZ3MiOnsiJGlkIjoiMjA3IiwiRm9udFNpemUiOjEyLCJGb250TmFtZSI6IkNhbGlicmkiLCJJc0JvbGQiOmZhbHNlLCJJc0l0YWxpYyI6ZmFsc2UsIklzVW5kZXJsaW5lZCI6ZmFsc2UsIlBhcmVudFN0eWxlIjpudWxsfSwiQXV0b1NpemUiOjAsIkZvcmVncm91bmQiOnsiJGlkIjoiMjA4IiwiQ29sb3IiOnsiJGlkIjoiMjA5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IxMCIsIlRvcCI6MC4wLCJMZWZ0IjowLjAsIlJpZ2h0IjowLjAsIkJvdHRvbSI6MC4wfSwiUGFkZGluZyI6eyIkaWQiOiIyMTEiLCJUb3AiOjAuMCwiTGVmdCI6MC4wLCJSaWdodCI6MC4wLCJCb3R0b20iOjAuMH0sIkJhY2tncm91bmQiOm51bGwsIklzVmlzaWJsZSI6dHJ1ZSwiV2lkdGgiOjAuMCwiSGVpZ2h0IjowLjAsIkJvcmRlclN0eWxlIjpudWxsLCJQYXJlbnRTdHlsZSI6bnVsbH0sIlJlY3RhbmdsZVN0eWxlIjp7IiRpZCI6IjIxMiIsIk1hcmdpbiI6eyIkaWQiOiIyMTMiLCJUb3AiOjAuMCwiTGVmdCI6MC4wLCJSaWdodCI6MC4wLCJCb3R0b20iOjAuMH0sIlBhZGRpbmciOnsiJGlkIjoiMjE0IiwiVG9wIjowLjAsIkxlZnQiOjAuMCwiUmlnaHQiOjAuMCwiQm90dG9tIjowLjB9LCJCYWNrZ3JvdW5kIjp7IiRpZCI6IjIxNSIsIkNvbG9yIjp7IiRpZCI6IjIxNiIsIkEiOjEyNywiUiI6OTEsIkciOjE1NSwiQiI6MjEzfX0sIklzVmlzaWJsZSI6dHJ1ZSwiV2lkdGgiOjAuMCwiSGVpZ2h0IjowLjAsIkJvcmRlclN0eWxlIjp7IiRpZCI6IjIxNyIsIkxpbmVDb2xvciI6eyIkaWQiOiIyMTgiLCIkdHlwZSI6Ik5MUkUuQ29tbW9uLkRvbS5Tb2xpZENvbG9yQnJ1c2gsIE5MUkUuQ29tbW9uIiwiQ29sb3IiOnsiJGlkIjoiMjE5IiwiQSI6MjU1LCJSIjoyNTUsIkciOjAsIkIiOjB9fSwiTGluZVdlaWdodCI6MC4wLCJMaW5lVHlwZSI6MCwiUGFyZW50U3R5bGUiOm51bGx9LCJQYXJlbnRTdHlsZSI6bnVsbH0sIk1hcmdpbiI6eyIkaWQiOiIyMjAiLCJUb3AiOjAuMCwiTGVmdCI6MC4wLCJSaWdodCI6MC4wLCJCb3R0b20iOjAuMH0sIlBhZGRpbmciOnsiJGlkIjoiMjIxIiwiVG9wIjowLjAsIkxlZnQiOjAuMCwiUmlnaHQiOjAuMCwiQm90dG9tIjowLjB9LCJCYWNrZ3JvdW5kIjpudWxsLCJJc1Zpc2libGUiOnRydWUsIldpZHRoIjowLjAsIkhlaWdodCI6MC4wLCJCb3JkZXJTdHlsZSI6bnVsbCwiUGFyZW50U3R5bGUiOm51bGx9LCJCYWNrZ3JvdW5kU3R5bGUiOnsiJGlkIjoiMjIyIiwiTWFyZ2luIjp7IiRpZCI6IjIyMyIsIlRvcCI6MC4wLCJMZWZ0IjowLjAsIlJpZ2h0IjowLjAsIkJvdHRvbSI6MC4wfSwiUGFkZGluZyI6eyIkaWQiOiIyMjQiLCJUb3AiOjAuMCwiTGVmdCI6MC4wLCJSaWdodCI6MC4wLCJCb3R0b20iOjAuMH0sIkJhY2tncm91bmQiOnsiJGlkIjoiMjI1IiwiQ29sb3IiOnsiJGlkIjoiMjI2IiwiQSI6MzgsIlIiOjkxLCJHIjoxNTUsIkIiOjIxM319LCJJc1Zpc2libGUiOnRydWUsIldpZHRoIjowLjAsIkhlaWdodCI6MC4wLCJCb3JkZXJTdHlsZSI6eyIkaWQiOiIyMjciLCJMaW5lQ29sb3IiOnsiJGlkIjoiMjI4IiwiJHR5cGUiOiJOTFJFLkNvbW1vbi5Eb20uU29saWRDb2xvckJydXNoLCBOTFJFLkNvbW1vbiIsIkNvbG9yIjp7IiRpZCI6IjIyOSIsIkEiOjI1NSwiUiI6MjU1LCJHIjowLCJCIjowfX0sIkxpbmVXZWlnaHQiOjAuMCwiTGluZVR5cGUiOjAsIlBhcmVudFN0eWxlIjpudWxsfSwiUGFyZW50U3R5bGUiOm51bGx9LCJJc0Fib3ZlVGltZWJhbmQiOmZhbHNlLCJNYXJnaW4iOnsiJGlkIjoiMjMwIiwiVG9wIjowLjAsIkxlZnQiOjAuMCwiUmlnaHQiOjAuMCwiQm90dG9tIjowLjB9LCJQYWRkaW5nIjp7IiRpZCI6IjIzMSIsIlRvcCI6MC4wLCJMZWZ0IjowLjAsIlJpZ2h0IjowLjAsIkJvdHRvbSI6MC4wfSwiSXNWaXNpYmxlIjp0cnVlLCJXaWR0aCI6MC4wLCJIZWlnaHQiOjAuMCwiQm9yZGVyU3R5bGUiOm51bGwsIlBhcmVudFN0eWxlIjpudWxsfSwiRGVmYXVsdFN3aW1sYW5lVjJTdHlsZSI6eyIkaWQiOiIyMzIiLCJIZWFkZXJTdHlsZSI6eyIkaWQiOiIyMzMiLCJUZXh0SXNWZXJ0aWNhbCI6ZmFsc2UsIlRleHRTdHlsZSI6eyIkaWQiOiIyMzQiLCJGb250U2V0dGluZ3MiOnsiJGlkIjoiMjM1IiwiRm9udFNpemUiOjEyLCJGb250TmFtZSI6IkNhbGlicmkiLCJJc0JvbGQiOmZhbHNlLCJJc0l0YWxpYyI6ZmFsc2UsIklzVW5kZXJsaW5lZCI6ZmFsc2UsIlBhcmVudFN0eWxlIjpudWxsfSwiQXV0b1NpemUiOjIsIkZvcmVncm91bmQiOnsiJGlkIjoiMjM2IiwiQ29sb3IiOnsiJGlkIjoiMjM3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M4IiwiVG9wIjowLjAsIkxlZnQiOjAuMCwiUmlnaHQiOjAuMCwiQm90dG9tIjowLjB9LCJQYWRkaW5nIjp7IiRpZCI6IjIzOSIsIlRvcCI6MC4wLCJMZWZ0IjowLjAsIlJpZ2h0IjowLjAsIkJvdHRvbSI6MC4wfSwiQmFja2dyb3VuZCI6bnVsbCwiSXNWaXNpYmxlIjp0cnVlLCJXaWR0aCI6MC4wLCJIZWlnaHQiOjAuMCwiQm9yZGVyU3R5bGUiOm51bGwsIlBhcmVudFN0eWxlIjpudWxsfSwiUmVjdGFuZ2xlU3R5bGUiOnsiJGlkIjoiMjQwIiwiTWFyZ2luIjp7IiRpZCI6IjI0MSIsIlRvcCI6MC4wLCJMZWZ0IjowLjAsIlJpZ2h0IjowLjAsIkJvdHRvbSI6MC4wfSwiUGFkZGluZyI6eyIkaWQiOiIyNDIiLCJUb3AiOjAuMCwiTGVmdCI6MC4wLCJSaWdodCI6MC4wLCJCb3R0b20iOjAuMH0sIkJhY2tncm91bmQiOnsiJGlkIjoiMjQzIiwiQ29sb3IiOnsiJGlkIjoiMjQ0IiwiQSI6MjU1LCJSIjo5MSwiRyI6MTU1LCJCIjoyMTN9fSwiSXNWaXNpYmxlIjp0cnVlLCJXaWR0aCI6MC4wLCJIZWlnaHQiOjAuMCwiQm9yZGVyU3R5bGUiOnsiJGlkIjoiMjQ1IiwiTGluZUNvbG9yIjp7IiRpZCI6IjI0NiIsIiR0eXBlIjoiTkxSRS5Db21tb24uRG9tLlNvbGlkQ29sb3JCcnVzaCwgTkxSRS5Db21tb24iLCJDb2xvciI6eyIkaWQiOiIyNDciLCJBIjoyNTUsIlIiOjI1NSwiRyI6MCwiQiI6MH19LCJMaW5lV2VpZ2h0IjowLjAsIkxpbmVUeXBlIjowLCJQYXJlbnRTdHlsZSI6bnVsbH0sIlBhcmVudFN0eWxlIjpudWxsfSwiTWFyZ2luIjp7IiRpZCI6IjI0OCIsIlRvcCI6MC4wLCJMZWZ0IjowLjAsIlJpZ2h0IjowLjAsIkJvdHRvbSI6MC4wfSwiUGFkZGluZyI6eyIkaWQiOiIyNDkiLCJUb3AiOjAuMCwiTGVmdCI6MC4wLCJSaWdodCI6MC4wLCJCb3R0b20iOjAuMH0sIkJhY2tncm91bmQiOm51bGwsIklzVmlzaWJsZSI6dHJ1ZSwiV2lkdGgiOjAuMCwiSGVpZ2h0IjowLjAsIkJvcmRlclN0eWxlIjpudWxsLCJQYXJlbnRTdHlsZSI6bnVsbH0sIkJhY2tncm91bmRTdHlsZSI6eyIkaWQiOiIyNTAiLCJNYXJnaW4iOnsiJGlkIjoiMjUxIiwiVG9wIjowLjAsIkxlZnQiOjAuMCwiUmlnaHQiOjAuMCwiQm90dG9tIjowLjB9LCJQYWRkaW5nIjp7IiRpZCI6IjI1MiIsIlRvcCI6MC4wLCJMZWZ0IjowLjAsIlJpZ2h0IjowLjAsIkJvdHRvbSI6MC4wfSwiQmFja2dyb3VuZCI6eyIkaWQiOiIyNTMiLCJDb2xvciI6eyIkaWQiOiIyNTQiLCJBIjo1MSwiUiI6MTY1LCJHIjoxNjUsIkIiOjE2NX19LCJJc1Zpc2libGUiOnRydWUsIldpZHRoIjowLjAsIkhlaWdodCI6MC4wLCJCb3JkZXJTdHlsZSI6eyIkaWQiOiIyNTUiLCJMaW5lQ29sb3IiOnsiJGlkIjoiMjU2IiwiJHR5cGUiOiJOTFJFLkNvbW1vbi5Eb20uU29saWRDb2xvckJydXNoLCBOTFJFLkNvbW1vbiIsIkNvbG9yIjp7IiRpZCI6IjI1NyIsIkEiOjI1NSwiUiI6MjU1LCJHIjowLCJCIjowfX0sIkxpbmVXZWlnaHQiOjAuMCwiTGluZVR5cGUiOjAsIlBhcmVudFN0eWxlIjpudWxsfSwiUGFyZW50U3R5bGUiOm51bGx9LCJJc0Fib3ZlVGltZWJhbmQiOmZhbHNlLCJTcGFjaW5nIjo1LCJNYXJnaW4iOnsiJGlkIjoiMjU4IiwiVG9wIjowLjAsIkxlZnQiOjAuMCwiUmlnaHQiOjAuMCwiQm90dG9tIjowLjB9LCJQYWRkaW5nIjp7IiRpZCI6IjI1OSIsIlRvcCI6MC4wLCJMZWZ0IjowLjAsIlJpZ2h0IjowLjAsIkJvdHRvbSI6MC4wfSwiSXNWaXNpYmxlIjp0cnVlLCJXaWR0aCI6MC4wLCJIZWlnaHQiOjAuMCwiQm9yZGVyU3R5bGUiOnsiJGlkIjoiMjYwIiwiTGluZUNvbG9yIjpudWxsLCJMaW5lV2VpZ2h0IjowLjAsIkxpbmVUeXBlIjowLCJQYXJlbnRTdHlsZSI6bnVsbH0sIlBhcmVudFN0eWxlIjpudWxsfX0sIlNjYWxlIjp7IiRpZCI6IjI2MSIsIlN0YXJ0RGF0ZSI6IjIwMTYtMDUtMTZUMTY6MzA6MDAiLCJFbmREYXRlIjoiMjAyMS0wNS0xN1QwMjowMDowMCIsIkZvcm1hdCI6ImggdHQiLCJUeXBlIjo2LCJBdXRvRGF0ZVJhbmdlIjp0cnVlLCJXb3JraW5nRGF5cyI6MzEsIkZpc2NhbFllYXIiOnsiJGlkIjoiMjYyIiwiU3RhcnRNb250aCI6MSwiVXNlU3RhcnRpbmdZZWFyRm9yTnVtYmVyaW5nIjp0cnVlLCJTaG93RmlzY2FsWWVhckxhYmVsIjp0cnVlfSwiVG9kYXlNYXJrZXJUZXh0IjoiVG9kYXkiLCJBdXRvU2NhbGVUeXBlIjp0cnVlfSwiU2NhbGVWMiI6eyIkaWQiOiIyNjMiLCJTdGFydERhdGUiOiIyMDE2LTA1LTE2VDE2OjMwOjAwIiwiRW5kRGF0ZSI6IjIwMjItMDUtMTdUMDI6MDA6MDAiLCJBdXRvRGF0ZVJhbmdlIjp0cnVlLCJXb3JraW5nRGF5cyI6MzEsIkZpc2NhbFllYXIiOnsiJHJlZiI6IjI2MiJ9LCJUb2RheU1hcmtlclRleHQiOiJUb2RheSIsIkF1dG9TY2FsZVR5cGUiOnRydWUsIlRpbWViYW5kU2NhbGVzIjp7IiRpZCI6IjI2NCIsIlRvcFNjYWxlTGF5ZXIiOnsiJGlkIjoiMjY1IiwiRm9ybWF0IjoiaCB0dCIsIlR5cGUiOjZ9LCJNaWRkbGVTY2FsZUxheWVyIjp7IiRpZCI6IjI2NiIsIkZvcm1hdCI6bnVsbCwiVHlwZSI6MH0sIkJvdHRvbVNjYWxlTGF5ZXIiOnsiJGlkIjoiMjY3IiwiRm9ybWF0IjpudWxsLCJUeXBlIjowfX19LCJNaWxlc3RvbmVzIjpbeyIkaWQiOiIyNjgiLCJEYXRlIjoiMjAyMi0wNS0xNlQxOToyOTowMCIsIlN0eWxlIjp7IiRpZCI6IjI2OSIsIlNoYXBlIjowLCJDb25uZWN0b3JNYXJnaW4iOnsiJHJlZiI6Ijg2In0sIkNvbm5lY3RvclN0eWxlIjp7IiRpZCI6IjI3MCIsIkxpbmVDb2xvciI6eyIkaWQiOiIyNzEiLCIkdHlwZSI6Ik5MUkUuQ29tbW9uLkRvbS5Tb2xpZENvbG9yQnJ1c2gsIE5MUkUuQ29tbW9uIiwiQ29sb3IiOnsiJGlkIjoiMjcyIiwiQSI6MTI3LCJSIjoyMTYsIkciOjE3LCJCIjo4OX19LCJMaW5lV2VpZ2h0IjoxLjAsIkxpbmVUeXBlIjowLCJQYXJlbnRTdHlsZSI6bnVsbH0sIklzQmVsb3dUaW1lYmFuZCI6dHJ1ZSwiUG9zaXRpb25PblRhc2siOjAsIkhpZGVEYXRlIjpmYWxzZSwiU2hhcGVTaXplIjoxLCJTcGFjaW5nIjoyLjAsIlBhZGRpbmciOnsiJHJlZiI6IjkwIn0sIlNoYXBlU3R5bGUiOnsiJGlkIjoiMjczIiwiTWFyZ2luIjp7IiRyZWYiOiI5MiJ9LCJQYWRkaW5nIjp7IiRyZWYiOiI5MyJ9LCJCYWNrZ3JvdW5kIjp7IiRpZCI6IjI3NCIsIkNvbG9yIjp7IiRpZCI6IjI3NSIsIkEiOjI1NSwiUiI6MjE2LCJHIjoxNywiQiI6ODl9fSwiSXNWaXNpYmxlIjp0cnVlLCJXaWR0aCI6MTguMCwiSGVpZ2h0IjoyMC4wLCJCb3JkZXJTdHlsZSI6eyIkaWQiOiIyNzYiLCJMaW5lQ29sb3IiOnsiJHJlZiI6Ijk3In0sIkxpbmVXZWlnaHQiOjAuMCwiTGluZVR5cGUiOjAsIlBhcmVudFN0eWxlIjpudWxsfSwiUGFyZW50U3R5bGUiOm51bGx9LCJUaXRsZVN0eWxlIjp7IiRpZCI6IjI3NyIsIkZvbnRTZXR0aW5ncyI6eyIkaWQiOiIyNzgiLCJGb250U2l6ZSI6MTQsIkZvbnROYW1lIjoiQ2FsaWJyaSIsIklzQm9sZCI6ZmFsc2UsIklzSXRhbGljIjpmYWxzZSwiSXNVbmRlcmxpbmVkIjpmYWxzZSwiUGFyZW50U3R5bGUiOm51bGx9LCJBdXRvU2l6ZSI6MiwiRm9yZWdyb3VuZCI6eyIkaWQiOiIyNzkiLCJDb2xvciI6eyIkaWQiOiIyODAiLCJBIjoyNTUsIlIiOjIxNiwiRyI6MTcsIkIiOjg5fX0sIk1heFdpZHRoIjoxMDUuNzE5OTMwNzgyMjQwNzQsIk1heEhlaWdodCI6IkluZmluaXR5IiwiU21hcnRGb3JlZ3JvdW5kSXNBY3RpdmUiOmZhbHNlLCJIb3Jpem9udGFsQWxpZ25tZW50IjoxLCJWZXJ0aWNhbEFsaWdubWVudCI6MCwiU21hcnRGb3JlZ3JvdW5kIjpudWxsLCJCYWNrZ3JvdW5kRmlsbFR5cGUiOjAsIk1hcmdpbiI6eyIkcmVmIjoiMTAzIn0sIlBhZGRpbmciOnsiJHJlZiI6IjEwNCJ9LCJCYWNrZ3JvdW5kIjp7IiRpZCI6IjI4MSIsIkNvbG9yIjp7IiRpZCI6IjI4MiIsIkEiOjAsIlIiOjI1NSwiRyI6MjU1LCJCIjoyNTV9fSwiSXNWaXNpYmxlIjp0cnVlLCJXaWR0aCI6MC4wLCJIZWlnaHQiOjAuMCwiQm9yZGVyU3R5bGUiOnsiJGlkIjoiMjgzIiwiTGluZUNvbG9yIjpudWxsLCJMaW5lV2VpZ2h0IjowLjAsIkxpbmVUeXBlIjowLCJQYXJlbnRTdHlsZSI6bnVsbH0sIlBhcmVudFN0eWxlIjpudWxsfSwiRGF0ZVN0eWxlIjp7IiRpZCI6IjI4NCIsIkZvbnRTZXR0aW5ncyI6eyIkaWQiOiIyODUiLCJGb250U2l6ZSI6MTQsIkZvbnROYW1lIjoiQ2FsaWJyaSIsIklzQm9sZCI6ZmFsc2UsIklzSXRhbGljIjpmYWxzZSwiSXNVbmRlcmxpbmVkIjpmYWxzZSwiUGFyZW50U3R5bGUiOm51bGx9LCJBdXRvU2l6ZSI6MCwiRm9yZWdyb3VuZCI6eyIkaWQiOiIyODYiLCJDb2xvciI6eyIkaWQiOiIyODciLCJBIjoyNTUsIlIiOjIxNiwiRyI6MTcsIkIiOjg5fX0sIk1heFdpZHRoIjoyMDAuMCwiTWF4SGVpZ2h0IjoiSW5maW5pdHkiLCJTbWFydEZvcmVncm91bmRJc0FjdGl2ZSI6ZmFsc2UsIkhvcml6b250YWxBbGlnbm1lbnQiOjEsIlZlcnRpY2FsQWxpZ25tZW50IjowLCJTbWFydEZvcmVncm91bmQiOm51bGwsIkJhY2tncm91bmRGaWxsVHlwZSI6MCwiTWFyZ2luIjp7IiRyZWYiOiIxMTAifSwiUGFkZGluZyI6eyIkcmVmIjoiMTExIn0sIkJhY2tncm91bmQiOnsiJGlkIjoiMjg4IiwiQ29sb3IiOnsiJGlkIjoiMjg5IiwiQSI6MCwiUiI6MjU1LCJHIjoyNTUsIkIiOjI1NX19LCJJc1Zpc2libGUiOnRydWUsIldpZHRoIjowLjAsIkhlaWdodCI6MC4wLCJCb3JkZXJTdHlsZSI6eyIkaWQiOiIyOTAiLCJMaW5lQ29sb3IiOm51bGwsIkxpbmVXZWlnaHQiOjAuMCwiTGluZVR5cGUiOjAsIlBhcmVudFN0eWxlIjpudWxsfSwiUGFyZW50U3R5bGUiOm51bGx9LCJEYXRlRm9ybWF0Ijp7IiRpZCI6IjI5MSIsIkZvcm1hdFN0cmluZyI6Ik1NTSBkIiwiU2VwYXJhdG9yIjoiLyIsIlVzZUludGVybmF0aW9uYWxEYXRlRm9ybWF0IjpmYWxzZSwiRGF0ZUlzVmlzaWJsZSI6ZmFsc2UsIlRpbWVJc1Zpc2libGUiOnRydWUsIkhvdXJEaWdpdHMiOjEsIkFtUG1EZXNpZ25hdG9yIjoyLCJUcmltMDBNaW51dGVzIjp0cnVlLCJMYXN0S25vd25WaXNpYmlsaXR5U3RhdGUiOnsiJGlkIjoiMjkyIiwiRGF0ZVBhcnRJc1Zpc2libGUiOmZhbHNlLCJUaW1lUGFydElzVmlzaWJsZSI6ZmFsc2V9fSwiV2Vla051bWJlcmluZyI6eyIkaWQiOiIyOTMiLCJGb3JtYXQiOjAsIklzVmlzaWJsZSI6ZmFsc2UsIkxhc3RLbm93blZpc2liaWxpdHlTdGF0ZSI6ZmFsc2V9LCJJc1Zpc2libGUiOnRydWUsIlBhcmVudFN0eWxlIjpudWxsfSwiSW5kZXgiOjIsIlBlcmNlbnRhZ2VDb21wbGV0ZSI6bnVsbCwiUG9zaXRpb24iOnsiUmF0aW8iOjAuMTcxMDM3MDM3MDM3MDM3MDcsIklzQ3VzdG9tIjp0cnVlfSwiRGF0ZUZvcm1hdCI6eyIkcmVmIjoiMjkxIn0sIldlZWtOdW1iZXJpbmciOnsiJGlkIjoiMjk0IiwiRm9ybWF0IjowLCJJc1Zpc2libGUiOmZhbHNlLCJMYXN0S25vd25WaXNpYmlsaXR5U3RhdGUiOmZhbHNlfSwiUmVsYXRlZFRhc2tJZCI6IjAwMDAwMDAwLTAwMDAtMDAwMC0wMDAwLTAwMDAwMDAwMDAwMCIsIklkIjoiZmM2MjRjNjQtNDg3Ni00MzE3LWI0NDItOTdkNGQ4MTVkNmQ0IiwiSW1wb3J0SWQiOm51bGwsIlRpdGxlIjoiRW1hbnVlbCBTcGl6ZXIgY2hlY2tzIGludG8gRGVzZXJ0IE1vdGVsIGluIEdyYXNsaW4iLCJOb3RlIjpudWxsLCJIeXBlcmxpbmsiOnsiJGlkIjoiMjk1IiwiQWRkcmVzcyI6bnVsbCwiU3ViQWRkcmVzcyI6bnVsbH0sIklzQ2hhbmdlZCI6ZmFsc2UsIklzTmV3IjpmYWxzZX0seyIkaWQiOiIyOTYiLCJEYXRlIjoiMjAyMi0wNS0xNlQxNjozMDowMCIsIlN0eWxlIjp7IiRpZCI6IjI5NyIsIlNoYXBlIjo1LCJDb25uZWN0b3JNYXJnaW4iOnsiJHJlZiI6Ijg2In0sIkNvbm5lY3RvclN0eWxlIjp7IiRpZCI6IjI5OCIsIkxpbmVDb2xvciI6eyIkcmVmIjoiODgifSwiTGluZVdlaWdodCI6MS4wLCJMaW5lVHlwZSI6MCwiUGFyZW50U3R5bGUiOnsiJHJlZiI6Ijg3In19LCJJc0JlbG93VGltZWJhbmQiOmZhbHNlLCJQb3NpdGlvbk9uVGFzayI6MCwiSGlkZURhdGUiOmZhbHNlLCJTaGFwZVNpemUiOjEsIlNwYWNpbmciOjIuMCwiUGFkZGluZyI6eyIkcmVmIjoiOTAifSwiU2hhcGVTdHlsZSI6eyIkaWQiOiIyOTkiLCJNYXJnaW4iOnsiJHJlZiI6IjkyIn0sIlBhZGRpbmciOnsiJHJlZiI6IjkzIn0sIkJhY2tncm91bmQiOnsiJGlkIjoiMzAwIiwiQ29sb3IiOnsiJGlkIjoiMzAxIiwiQSI6MjU1LCJSIjo0LCJHIjoxNTAsIkIiOjI1NX19LCJJc1Zpc2libGUiOnRydWUsIldpZHRoIjoxOC4wLCJIZWlnaHQiOjIwLjAsIkJvcmRlclN0eWxlIjp7IiRpZCI6IjMwMiIsIkxpbmVDb2xvciI6eyIkcmVmIjoiOTcifSwiTGluZVdlaWdodCI6MC4wLCJMaW5lVHlwZSI6MCwiUGFyZW50U3R5bGUiOnsiJHJlZiI6Ijk2In19LCJQYXJlbnRTdHlsZSI6eyIkcmVmIjoiOTEifX0sIlRpdGxlU3R5bGUiOnsiJGlkIjoiMzAzIiwiRm9udFNldHRpbmdzIjp7IiRpZCI6IjMwNCIsIkZvbnRTaXplIjoxNCwiRm9udE5hbWUiOiJDYWxpYnJpIiwiSXNCb2xkIjpmYWxzZSwiSXNJdGFsaWMiOmZhbHNlLCJJc1VuZGVybGluZWQiOmZhbHNlLCJQYXJlbnRTdHlsZSI6eyIkcmVmIjoiMTAwIn19LCJBdXRvU2l6ZSI6MiwiRm9yZWdyb3VuZCI6eyIkcmVmIjoiMTAxIn0sIk1heFdpZHRoIjoxNjUuNDkyMTc2Njg5NjU4OTgsIk1heEhlaWdodCI6IkluZmluaXR5IiwiU21hcnRGb3JlZ3JvdW5kSXNBY3RpdmUiOmZhbHNlLCJIb3Jpem9udGFsQWxpZ25tZW50IjoxLCJWZXJ0aWNhbEFsaWdubWVudCI6MCwiU21hcnRGb3JlZ3JvdW5kIjpudWxsLCJCYWNrZ3JvdW5kRmlsbFR5cGUiOjAsIk1hcmdpbiI6eyIkcmVmIjoiMTAzIn0sIlBhZGRpbmciOnsiJHJlZiI6IjEwNCJ9LCJCYWNrZ3JvdW5kIjp7IiRpZCI6IjMwNSIsIkNvbG9yIjp7IiRpZCI6IjMwNiIsIkEiOjAsIlIiOjI1NSwiRyI6MjU1LCJCIjoyNTV9fSwiSXNWaXNpYmxlIjp0cnVlLCJXaWR0aCI6MC4wLCJIZWlnaHQiOjAuMCwiQm9yZGVyU3R5bGUiOnsiJGlkIjoiMzA3IiwiTGluZUNvbG9yIjpudWxsLCJMaW5lV2VpZ2h0IjowLjAsIkxpbmVUeXBlIjowLCJQYXJlbnRTdHlsZSI6bnVsbH0sIlBhcmVudFN0eWxlIjp7IiRyZWYiOiI5OSJ9fSwiRGF0ZVN0eWxlIjp7IiRpZCI6IjMwOCIsIkZvbnRTZXR0aW5ncyI6eyIkaWQiOiIzMDkiLCJGb250U2l6ZSI6MTQsIkZvbnROYW1lIjoiQ2FsaWJyaSIsIklzQm9sZCI6ZmFsc2UsIklzSXRhbGljIjpmYWxzZSwiSXNVbmRlcmxpbmVkIjpmYWxzZSwiUGFyZW50U3R5bGUiOnsiJHJlZiI6IjEwNyJ9fSwiQXV0b1NpemUiOjAsIkZvcmVncm91bmQiOnsiJGlkIjoiMzEwIiwiQ29sb3IiOnsiJGlkIjoiMzExIiwiQSI6MjU1LCJSIjo0LCJHIjoxNTAsIkIiOjI1NX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MxMiIsIkNvbG9yIjp7IiRpZCI6IjMxMyIsIkEiOjAsIlIiOjI1NSwiRyI6MjU1LCJCIjoyNTV9fSwiSXNWaXNpYmxlIjp0cnVlLCJXaWR0aCI6MC4wLCJIZWlnaHQiOjAuMCwiQm9yZGVyU3R5bGUiOnsiJGlkIjoiMzE0IiwiTGluZUNvbG9yIjpudWxsLCJMaW5lV2VpZ2h0IjowLjAsIkxpbmVUeXBlIjowLCJQYXJlbnRTdHlsZSI6bnVsbH0sIlBhcmVudFN0eWxlIjp7IiRyZWYiOiIxMDYifX0sIkRhdGVGb3JtYXQiOnsiJHJlZiI6IjExMyJ9LCJXZWVrTnVtYmVyaW5nIjp7IiRpZCI6IjMxNSIsIkZvcm1hdCI6MCwiSXNWaXNpYmxlIjpmYWxzZSwiTGFzdEtub3duVmlzaWJpbGl0eVN0YXRlIjpmYWxzZX0sIklzVmlzaWJsZSI6dHJ1ZSwiUGFyZW50U3R5bGUiOnsiJHJlZiI6Ijg1In19LCJJbmRleCI6MywiUGVyY2VudGFnZUNvbXBsZXRlIjpudWxsLCJQb3NpdGlvbiI6eyJSYXRpbyI6MC4xNzEwMzcwMzcwMzcwMzcwNywiSXNDdXN0b20iOnRydWV9LCJEYXRlRm9ybWF0Ijp7IiRyZWYiOiIxMTMifSwiV2Vla051bWJlcmluZyI6eyIkaWQiOiIzMTYiLCJGb3JtYXQiOjAsIklzVmlzaWJsZSI6ZmFsc2UsIkxhc3RLbm93blZpc2liaWxpdHlTdGF0ZSI6ZmFsc2V9LCJSZWxhdGVkVGFza0lkIjoiMDAwMDAwMDAtMDAwMC0wMDAwLTAwMDAtMDAwMDAwMDAwMDAwIiwiSWQiOiI2MzQ3MDAwYi1lNWQxLTRhYTItOWVjMi1hYjc0NGJkZTczNDkiLCJJbXBvcnRJZCI6bnVsbCwiVGl0bGUiOiJUb21teSBTbXl0aCBzZWVuIGF0IFdpbGxvd3BvaW50IFB1YmxpYyBMaWJyYXJ5LCAxNzUgbWlsZXMgZnJvbSBHcmFzbGluIiwiTm90ZSI6bnVsbCwiSHlwZXJsaW5rIjp7IiRpZCI6IjMxNyIsIkFkZHJlc3MiOm51bGwsIlN1YkFkZHJlc3MiOm51bGx9LCJJc0NoYW5nZWQiOmZhbHNlLCJJc05ldyI6ZmFsc2V9LHsiJGlkIjoiMzE4IiwiRGF0ZSI6IjIwMjItMDUtMTZUMTk6MDU6MDAiLCJTdHlsZSI6eyIkaWQiOiIzMTkiLCJTaGFwZSI6NiwiQ29ubmVjdG9yTWFyZ2luIjp7IiRyZWYiOiI4NiJ9LCJDb25uZWN0b3JTdHlsZSI6eyIkaWQiOiIzMjAiLCJMaW5lQ29sb3IiOnsiJHJlZiI6Ijg4In0sIkxpbmVXZWlnaHQiOjEuMCwiTGluZVR5cGUiOjAsIlBhcmVudFN0eWxlIjp7IiRyZWYiOiI4NyJ9fSwiSXNCZWxvd1RpbWViYW5kIjpmYWxzZSwiUG9zaXRpb25PblRhc2siOjAsIkhpZGVEYXRlIjpmYWxzZSwiU2hhcGVTaXplIjoxLCJTcGFjaW5nIjoyLjAsIlBhZGRpbmciOnsiJHJlZiI6IjkwIn0sIlNoYXBlU3R5bGUiOnsiJGlkIjoiMzIxIiwiTWFyZ2luIjp7IiRyZWYiOiI5MiJ9LCJQYWRkaW5nIjp7IiRyZWYiOiI5MyJ9LCJCYWNrZ3JvdW5kIjp7IiRpZCI6IjMyMiIsIkNvbG9yIjp7IiRpZCI6IjMyMyIsIkEiOjI1NSwiUiI6NCwiRyI6MTUwLCJCIjoyNTV9fSwiSXNWaXNpYmxlIjp0cnVlLCJXaWR0aCI6MTguMCwiSGVpZ2h0IjoyMC4wLCJCb3JkZXJTdHlsZSI6eyIkaWQiOiIzMjQiLCJMaW5lQ29sb3IiOnsiJHJlZiI6Ijk3In0sIkxpbmVXZWlnaHQiOjAuMCwiTGluZVR5cGUiOjAsIlBhcmVudFN0eWxlIjp7IiRyZWYiOiI5NiJ9fSwiUGFyZW50U3R5bGUiOnsiJHJlZiI6IjkxIn19LCJUaXRsZVN0eWxlIjp7IiRpZCI6IjMyNSIsIkZvbnRTZXR0aW5ncyI6eyIkaWQiOiIzMjYiLCJGb250U2l6ZSI6MTQsIkZvbnROYW1lIjoiQ2FsaWJyaSIsIklzQm9sZCI6ZmFsc2UsIklzSXRhbGljIjpmYWxzZSwiSXNVbmRlcmxpbmVkIjpmYWxzZSwiUGFyZW50U3R5bGUiOnsiJHJlZiI6IjEwMCJ9fSwiQXV0b1NpemUiOjIsIkZvcmVncm91bmQiOnsiJHJlZiI6IjEwMSJ9LCJNYXhXaWR0aCI6MTg5LjIxMzQ4NTMwNjI2NzEzLCJNYXhIZWlnaHQiOiJJbmZpbml0eSIsIlNtYXJ0Rm9yZWdyb3VuZElzQWN0aXZlIjpmYWxzZSwiSG9yaXpvbnRhbEFsaWdubWVudCI6MSwiVmVydGljYWxBbGlnbm1lbnQiOjAsIlNtYXJ0Rm9yZWdyb3VuZCI6bnVsbCwiQmFja2dyb3VuZEZpbGxUeXBlIjowLCJNYXJnaW4iOnsiJHJlZiI6IjEwMyJ9LCJQYWRkaW5nIjp7IiRyZWYiOiIxMDQifSwiQmFja2dyb3VuZCI6eyIkaWQiOiIzMjciLCJDb2xvciI6eyIkaWQiOiIzMjgiLCJBIjowLCJSIjoyNTUsIkciOjI1NSwiQiI6MjU1fX0sIklzVmlzaWJsZSI6dHJ1ZSwiV2lkdGgiOjAuMCwiSGVpZ2h0IjowLjAsIkJvcmRlclN0eWxlIjp7IiRpZCI6IjMyOSIsIkxpbmVDb2xvciI6bnVsbCwiTGluZVdlaWdodCI6MC4wLCJMaW5lVHlwZSI6MCwiUGFyZW50U3R5bGUiOm51bGx9LCJQYXJlbnRTdHlsZSI6eyIkcmVmIjoiOTkifX0sIkRhdGVTdHlsZSI6eyIkaWQiOiIzMzAiLCJGb250U2V0dGluZ3MiOnsiJGlkIjoiMzMxIiwiRm9udFNpemUiOjE0LCJGb250TmFtZSI6IkNhbGlicmkiLCJJc0JvbGQiOmZhbHNlLCJJc0l0YWxpYyI6ZmFsc2UsIklzVW5kZXJsaW5lZCI6ZmFsc2UsIlBhcmVudFN0eWxlIjp7IiRyZWYiOiIxMDcifX0sIkF1dG9TaXplIjowLCJGb3JlZ3JvdW5kIjp7IiRpZCI6IjMzMiIsIkNvbG9yIjp7IiRpZCI6IjMzMyIsIkEiOjI1NSwiUiI6NCwiRyI6MTUwLCJCIjoyNTV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zMzQiLCJDb2xvciI6eyIkaWQiOiIzMzUiLCJBIjowLCJSIjoyNTUsIkciOjI1NSwiQiI6MjU1fX0sIklzVmlzaWJsZSI6dHJ1ZSwiV2lkdGgiOjAuMCwiSGVpZ2h0IjowLjAsIkJvcmRlclN0eWxlIjp7IiRpZCI6IjMzNiIsIkxpbmVDb2xvciI6bnVsbCwiTGluZVdlaWdodCI6MC4wLCJMaW5lVHlwZSI6MCwiUGFyZW50U3R5bGUiOm51bGx9LCJQYXJlbnRTdHlsZSI6eyIkcmVmIjoiMTA2In19LCJEYXRlRm9ybWF0Ijp7IiRyZWYiOiIxMTMifSwiV2Vla051bWJlcmluZyI6eyIkaWQiOiIzMzciLCJGb3JtYXQiOjAsIklzVmlzaWJsZSI6ZmFsc2UsIkxhc3RLbm93blZpc2liaWxpdHlTdGF0ZSI6ZmFsc2V9LCJJc1Zpc2libGUiOnRydWUsIlBhcmVudFN0eWxlIjp7IiRyZWYiOiI4NSJ9fSwiSW5kZXgiOjQsIlBlcmNlbnRhZ2VDb21wbGV0ZSI6bnVsbCwiUG9zaXRpb24iOnsiUmF0aW8iOjAuMTcxMDM3MDM3MDM3MDM3MDcsIklzQ3VzdG9tIjp0cnVlfSwiRGF0ZUZvcm1hdCI6eyIkcmVmIjoiMTEzIn0sIldlZWtOdW1iZXJpbmciOnsiJGlkIjoiMzM4IiwiRm9ybWF0IjowLCJJc1Zpc2libGUiOmZhbHNlLCJMYXN0S25vd25WaXNpYmlsaXR5U3RhdGUiOmZhbHNlfSwiUmVsYXRlZFRhc2tJZCI6IjAwMDAwMDAwLTAwMDAtMDAwMC0wMDAwLTAwMDAwMDAwMDAwMCIsIklkIjoiZmJkYjgyNjYtMWU5ZC00Yzg2LWEyY2EtYTBmODE1MjVlNjQwIiwiSW1wb3J0SWQiOm51bGwsIlRpdGxlIjoiU215dGggYW5kIEFuZHkgQm9ydG9uIHRha2UgY2VsbCBwaG9uZSBwaWN0dXJlIGF0IFBpY2tlcmluZyBEYWlyeSBRdWVlbiwgMjAwIG1pbGVzIGZyb20gR3Jhc2xpbiIsIk5vdGUiOm51bGwsIkh5cGVybGluayI6eyIkaWQiOiIzMzkiLCJBZGRyZXNzIjpudWxsLCJTdWJBZGRyZXNzIjpudWxsfSwiSXNDaGFuZ2VkIjpmYWxzZSwiSXNOZXciOmZhbHNlfSx7IiRpZCI6IjM0MCIsIkRhdGUiOiIyMDIyLTA1LTE2VDIwOjIyOjAwIiwiU3R5bGUiOnsiJGlkIjoiMzQxIiwiU2hhcGUiOjE0LCJDb25uZWN0b3JNYXJnaW4iOnsiJHJlZiI6Ijg2In0sIkNvbm5lY3RvclN0eWxlIjp7IiRpZCI6IjM0MiIsIkxpbmVDb2xvciI6eyIkaWQiOiIzNDMiLCIkdHlwZSI6Ik5MUkUuQ29tbW9uLkRvbS5Tb2xpZENvbG9yQnJ1c2gsIE5MUkUuQ29tbW9uIiwiQ29sb3IiOnsiJGlkIjoiMzQ0IiwiQSI6MTI3LCJSIjoxNDMsIkciOjQ1LCJCIjo4Nn19LCJMaW5lV2VpZ2h0IjoxLjAsIkxpbmVUeXBlIjowLCJQYXJlbnRTdHlsZSI6eyIkcmVmIjoiODcifX0sIklzQmVsb3dUaW1lYmFuZCI6dHJ1ZSwiUG9zaXRpb25PblRhc2siOjAsIkhpZGVEYXRlIjpmYWxzZSwiU2hhcGVTaXplIjoxLCJTcGFjaW5nIjoyLjAsIlBhZGRpbmciOnsiJHJlZiI6IjkwIn0sIlNoYXBlU3R5bGUiOnsiJGlkIjoiMzQ1IiwiTWFyZ2luIjp7IiRyZWYiOiI5MiJ9LCJQYWRkaW5nIjp7IiRyZWYiOiI5MyJ9LCJCYWNrZ3JvdW5kIjp7IiRpZCI6IjM0NiIsIkNvbG9yIjp7IiRpZCI6IjM0NyIsIkEiOjI1NSwiUiI6MTQzLCJHIjo0NSwiQiI6ODZ9fSwiSXNWaXNpYmxlIjp0cnVlLCJXaWR0aCI6MTguMCwiSGVpZ2h0IjoyMC4wLCJCb3JkZXJTdHlsZSI6eyIkaWQiOiIzNDgiLCJMaW5lQ29sb3IiOnsiJHJlZiI6Ijk3In0sIkxpbmVXZWlnaHQiOjAuMCwiTGluZVR5cGUiOjAsIlBhcmVudFN0eWxlIjp7IiRyZWYiOiI5NiJ9fSwiUGFyZW50U3R5bGUiOnsiJHJlZiI6IjkxIn19LCJUaXRsZVN0eWxlIjp7IiRpZCI6IjM0OSIsIkZvbnRTZXR0aW5ncyI6eyIkaWQiOiIzNTAiLCJGb250U2l6ZSI6MTQsIkZvbnROYW1lIjoiQ2FsaWJyaSIsIklzQm9sZCI6ZmFsc2UsIklzSXRhbGljIjpmYWxzZSwiSXNVbmRlcmxpbmVkIjpmYWxzZSwiUGFyZW50U3R5bGUiOnsiJHJlZiI6IjEwMCJ9fSwiQXV0b1NpemUiOjIsIkZvcmVncm91bmQiOnsiJHJlZiI6IjEwMSJ9LCJNYXhXaWR0aCI6MTU1Ljg4MjU1ODcxMjUwODU3LCJNYXhIZWlnaHQiOiJJbmZpbml0eSIsIlNtYXJ0Rm9yZWdyb3VuZElzQWN0aXZlIjpmYWxzZSwiSG9yaXpvbnRhbEFsaWdubWVudCI6MSwiVmVydGljYWxBbGlnbm1lbnQiOjAsIlNtYXJ0Rm9yZWdyb3VuZCI6bnVsbCwiQmFja2dyb3VuZEZpbGxUeXBlIjowLCJNYXJnaW4iOnsiJHJlZiI6IjEwMyJ9LCJQYWRkaW5nIjp7IiRyZWYiOiIxMDQifSwiQmFja2dyb3VuZCI6eyIkaWQiOiIzNTEiLCJDb2xvciI6eyIkaWQiOiIzNTIiLCJBIjowLCJSIjoyNTUsIkciOjI1NSwiQiI6MjU1fX0sIklzVmlzaWJsZSI6dHJ1ZSwiV2lkdGgiOjAuMCwiSGVpZ2h0IjowLjAsIkJvcmRlclN0eWxlIjp7IiRpZCI6IjM1MyIsIkxpbmVDb2xvciI6bnVsbCwiTGluZVdlaWdodCI6MC4wLCJMaW5lVHlwZSI6MCwiUGFyZW50U3R5bGUiOm51bGx9LCJQYXJlbnRTdHlsZSI6eyIkcmVmIjoiOTkifX0sIkRhdGVTdHlsZSI6eyIkaWQiOiIzNTQiLCJGb250U2V0dGluZ3MiOnsiJGlkIjoiMzU1IiwiRm9udFNpemUiOjE0LCJGb250TmFtZSI6IkNhbGlicmkiLCJJc0JvbGQiOmZhbHNlLCJJc0l0YWxpYyI6ZmFsc2UsIklzVW5kZXJsaW5lZCI6ZmFsc2UsIlBhcmVudFN0eWxlIjp7IiRyZWYiOiIxMDcifX0sIkF1dG9TaXplIjowLCJGb3JlZ3JvdW5kIjp7IiRpZCI6IjM1NiIsIkNvbG9yIjp7IiRpZCI6IjM1NyIsIkEiOjI1NSwiUiI6MTQzLCJHIjo0NSwiQiI6ODZ9fSwiTWF4V2lkdGgiOjIwMC4wLCJNYXhIZWlnaHQiOiJJbmZpbml0eSIsIlNtYXJ0Rm9yZWdyb3VuZElzQWN0aXZlIjpmYWxzZSwiSG9yaXpvbnRhbEFsaWdubWVudCI6MSwiVmVydGljYWxBbGlnbm1lbnQiOjAsIlNtYXJ0Rm9yZWdyb3VuZCI6bnVsbCwiQmFja2dyb3VuZEZpbGxUeXBlIjowLCJNYXJnaW4iOnsiJHJlZiI6IjExMCJ9LCJQYWRkaW5nIjp7IiRyZWYiOiIxMTEifSwiQmFja2dyb3VuZCI6eyIkaWQiOiIzNTgiLCJDb2xvciI6eyIkaWQiOiIzNTkiLCJBIjowLCJSIjoyNTUsIkciOjI1NSwiQiI6MjU1fX0sIklzVmlzaWJsZSI6dHJ1ZSwiV2lkdGgiOjAuMCwiSGVpZ2h0IjowLjAsIkJvcmRlclN0eWxlIjp7IiRpZCI6IjM2MCIsIkxpbmVDb2xvciI6bnVsbCwiTGluZVdlaWdodCI6MC4wLCJMaW5lVHlwZSI6MCwiUGFyZW50U3R5bGUiOm51bGx9LCJQYXJlbnRTdHlsZSI6eyIkcmVmIjoiMTA2In19LCJEYXRlRm9ybWF0Ijp7IiRyZWYiOiIxMTMifSwiV2Vla051bWJlcmluZyI6eyIkaWQiOiIzNjEiLCJGb3JtYXQiOjAsIklzVmlzaWJsZSI6ZmFsc2UsIkxhc3RLbm93blZpc2liaWxpdHlTdGF0ZSI6ZmFsc2V9LCJJc1Zpc2libGUiOnRydWUsIlBhcmVudFN0eWxlIjp7IiRyZWYiOiI4NSJ9fSwiSW5kZXgiOjUsIlBlcmNlbnRhZ2VDb21wbGV0ZSI6bnVsbCwiUG9zaXRpb24iOnsiUmF0aW8iOjAuMjcyMjU2NTQ5MjMyMTU5LCJJc0N1c3RvbSI6dHJ1ZX0sIkRhdGVGb3JtYXQiOnsiJHJlZiI6IjExMyJ9LCJXZWVrTnVtYmVyaW5nIjp7IiRpZCI6IjM2MiIsIkZvcm1hdCI6MCwiSXNWaXNpYmxlIjpmYWxzZSwiTGFzdEtub3duVmlzaWJpbGl0eVN0YXRlIjpmYWxzZX0sIlJlbGF0ZWRUYXNrSWQiOiIwMDAwMDAwMC0wMDAwLTAwMDAtMDAwMC0wMDAwMDAwMDAwMDAiLCJJZCI6IjU5NDJmN2M0LWYwOTEtNGQ0Yi1hYmYyLWFhNGI0NmE2OTkwNiIsIkltcG9ydElkIjpudWxsLCJUaXRsZSI6Ikd1ZXN0IGluIG5leHQgZG9vciByb29tIHJlcG9ydHMgc2hvdXRpbmciLCJOb3RlIjpudWxsLCJIeXBlcmxpbmsiOnsiJGlkIjoiMzYzIiwiQWRkcmVzcyI6bnVsbCwiU3ViQWRkcmVzcyI6bnVsbH0sIklzQ2hhbmdlZCI6ZmFsc2UsIklzTmV3IjpmYWxzZX0seyIkaWQiOiIzNjQiLCJEYXRlIjoiMjAyMi0wNS0xN1QwMDoyMDowMCIsIlN0eWxlIjp7IiRpZCI6IjM2NSIsIlNoYXBlIjo2LCJDb25uZWN0b3JNYXJnaW4iOnsiJHJlZiI6Ijg2In0sIkNvbm5lY3RvclN0eWxlIjp7IiRpZCI6IjM2NiIsIkxpbmVDb2xvciI6eyIkcmVmIjoiODgifSwiTGluZVdlaWdodCI6MS4wLCJMaW5lVHlwZSI6MCwiUGFyZW50U3R5bGUiOnsiJHJlZiI6Ijg3In19LCJJc0JlbG93VGltZWJhbmQiOmZhbHNlLCJQb3NpdGlvbk9uVGFzayI6MCwiSGlkZURhdGUiOmZhbHNlLCJTaGFwZVNpemUiOjEsIlNwYWNpbmciOjIuMCwiUGFkZGluZyI6eyIkcmVmIjoiOTAifSwiU2hhcGVTdHlsZSI6eyIkaWQiOiIzNjciLCJNYXJnaW4iOnsiJHJlZiI6IjkyIn0sIlBhZGRpbmciOnsiJHJlZiI6IjkzIn0sIkJhY2tncm91bmQiOnsiJGlkIjoiMzY4IiwiQ29sb3IiOnsiJGlkIjoiMzY5IiwiQSI6MjU1LCJSIjo0LCJHIjoxNTAsIkIiOjI1NX19LCJJc1Zpc2libGUiOnRydWUsIldpZHRoIjoxOC4wLCJIZWlnaHQiOjIwLjAsIkJvcmRlclN0eWxlIjp7IiRpZCI6IjM3MCIsIkxpbmVDb2xvciI6eyIkcmVmIjoiOTcifSwiTGluZVdlaWdodCI6MC4wLCJMaW5lVHlwZSI6MCwiUGFyZW50U3R5bGUiOnsiJHJlZiI6Ijk2In19LCJQYXJlbnRTdHlsZSI6eyIkcmVmIjoiOTEifX0sIlRpdGxlU3R5bGUiOnsiJGlkIjoiMzcxIiwiRm9udFNldHRpbmdzIjp7IiRpZCI6IjM3MiIsIkZvbnRTaXplIjoxNCwiRm9udE5hbWUiOiJDYWxpYnJpIiwiSXNCb2xkIjpmYWxzZSwiSXNJdGFsaWMiOmZhbHNlLCJJc1VuZGVybGluZWQiOmZhbHNlLCJQYXJlbnRTdHlsZSI6eyIkcmVmIjoiMTAwIn19LCJBdXRvU2l6ZSI6MiwiRm9yZWdyb3VuZCI6eyIkcmVmIjoiMTAxIn0sIk1heFdpZHRoIjoxNDEuMzg2OTE4ODI3MDY3NjksIk1heEhlaWdodCI6IkluZmluaXR5IiwiU21hcnRGb3JlZ3JvdW5kSXNBY3RpdmUiOmZhbHNlLCJIb3Jpem9udGFsQWxpZ25tZW50IjoxLCJWZXJ0aWNhbEFsaWdubWVudCI6MCwiU21hcnRGb3JlZ3JvdW5kIjpudWxsLCJCYWNrZ3JvdW5kRmlsbFR5cGUiOjAsIk1hcmdpbiI6eyIkcmVmIjoiMTAzIn0sIlBhZGRpbmciOnsiJHJlZiI6IjEwNCJ9LCJCYWNrZ3JvdW5kIjp7IiRpZCI6IjM3MyIsIkNvbG9yIjp7IiRpZCI6IjM3NCIsIkEiOjAsIlIiOjI1NSwiRyI6MjU1LCJCIjoyNTV9fSwiSXNWaXNpYmxlIjp0cnVlLCJXaWR0aCI6MC4wLCJIZWlnaHQiOjAuMCwiQm9yZGVyU3R5bGUiOnsiJGlkIjoiMzc1IiwiTGluZUNvbG9yIjpudWxsLCJMaW5lV2VpZ2h0IjowLjAsIkxpbmVUeXBlIjowLCJQYXJlbnRTdHlsZSI6bnVsbH0sIlBhcmVudFN0eWxlIjp7IiRyZWYiOiI5OSJ9fSwiRGF0ZVN0eWxlIjp7IiRpZCI6IjM3NiIsIkZvbnRTZXR0aW5ncyI6eyIkaWQiOiIzNzciLCJGb250U2l6ZSI6MTQsIkZvbnROYW1lIjoiQ2FsaWJyaSIsIklzQm9sZCI6ZmFsc2UsIklzSXRhbGljIjpmYWxzZSwiSXNVbmRlcmxpbmVkIjpmYWxzZSwiUGFyZW50U3R5bGUiOnsiJHJlZiI6IjEwNyJ9fSwiQXV0b1NpemUiOjAsIkZvcmVncm91bmQiOnsiJGlkIjoiMzc4IiwiQ29sb3IiOnsiJGlkIjoiMzc5IiwiQSI6MjU1LCJSIjo0LCJHIjoxNTAsIkIiOjI1NX19LCJNYXhXaWR0aCI6MjAwLjAsIk1heEhlaWdodCI6IkluZmluaXR5IiwiU21hcnRGb3JlZ3JvdW5kSXNBY3RpdmUiOmZhbHNlLCJIb3Jpem9udGFsQWxpZ25tZW50IjoxLCJWZXJ0aWNhbEFsaWdubWVudCI6MCwiU21hcnRGb3JlZ3JvdW5kIjpudWxsLCJCYWNrZ3JvdW5kRmlsbFR5cGUiOjAsIk1hcmdpbiI6eyIkcmVmIjoiMTEwIn0sIlBhZGRpbmciOnsiJHJlZiI6IjExMSJ9LCJCYWNrZ3JvdW5kIjp7IiRpZCI6IjM4MCIsIkNvbG9yIjp7IiRpZCI6IjM4MSIsIkEiOjAsIlIiOjI1NSwiRyI6MjU1LCJCIjoyNTV9fSwiSXNWaXNpYmxlIjp0cnVlLCJXaWR0aCI6MC4wLCJIZWlnaHQiOjAuMCwiQm9yZGVyU3R5bGUiOnsiJGlkIjoiMzgyIiwiTGluZUNvbG9yIjpudWxsLCJMaW5lV2VpZ2h0IjowLjAsIkxpbmVUeXBlIjowLCJQYXJlbnRTdHlsZSI6bnVsbH0sIlBhcmVudFN0eWxlIjp7IiRyZWYiOiIxMDYifX0sIkRhdGVGb3JtYXQiOnsiJHJlZiI6IjExMyJ9LCJXZWVrTnVtYmVyaW5nIjp7IiRpZCI6IjM4MyIsIkZvcm1hdCI6MCwiSXNWaXNpYmxlIjpmYWxzZSwiTGFzdEtub3duVmlzaWJpbGl0eVN0YXRlIjpmYWxzZX0sIklzVmlzaWJsZSI6dHJ1ZSwiUGFyZW50U3R5bGUiOnsiJHJlZiI6Ijg1In19LCJJbmRleCI6NiwiUGVyY2VudGFnZUNvbXBsZXRlIjpudWxsLCJQb3NpdGlvbiI6eyJSYXRpbyI6MC4xNzEwMzcwMzcwMzcwMzcwNywiSXNDdXN0b20iOnRydWV9LCJEYXRlRm9ybWF0Ijp7IiRyZWYiOiIxMTMifSwiV2Vla051bWJlcmluZyI6eyIkaWQiOiIzODQiLCJGb3JtYXQiOjAsIklzVmlzaWJsZSI6ZmFsc2UsIkxhc3RLbm93blZpc2liaWxpdHlTdGF0ZSI6ZmFsc2V9LCJSZWxhdGVkVGFza0lkIjoiMDAwMDAwMDAtMDAwMC0wMDAwLTAwMDAtMDAwMDAwMDAwMDAwIiwiSWQiOiI4NzZjOWVmMy1iYTYyLTRlZGItYjlmYy05YzcwYzNiNzU0MmYiLCJJbXBvcnRJZCI6bnVsbCwiVGl0bGUiOiJTbXl0aCByZWNlaXZlcyBhIHNwZWVkaW5nIHRpY2tldCAyMCBtaWxlcyBzb3V0aCBvZiBQaWNrZXJpbmciLCJOb3RlIjpudWxsLCJIeXBlcmxpbmsiOnsiJGlkIjoiMzg1IiwiQWRkcmVzcyI6bnVsbCwiU3ViQWRkcmVzcyI6bnVsbH0sIklzQ2hhbmdlZCI6ZmFsc2UsIklzTmV3IjpmYWxzZX1dLCJUYXNrcyI6W3siJGlkIjoiMzg2IiwiR3JvdXBOYW1lIjoiZjI4YmVlMDMtZDgxMS00OWIwLTliNzMtZjkwMTU3MDc5NjAyIiwiU3RhcnREYXRlIjoiMjAyMi0wNS0xNlQxOTozMDowMFoiLCJFbmREYXRlIjoiMjAyMi0wNS0xNlQyMTozMDowMCIsIlBlcmNlbnRhZ2VDb21wbGV0ZSI6bnVsbCwiU3R5bGUiOnsiJGlkIjoiMzg3IiwiU2hhcGUiOjYsIlNoYXBlVGhpY2tuZXNzIjoyLCJEdXJhdGlvbkZvcm1hdCI6MTAsIkluY2x1ZGVOb25Xb3JraW5nRGF5c0luRHVyYXRpb24iOmZhbHNlLCJQZXJjZW50YWdlQ29tcGxldGVTdHlsZSI6eyIkaWQiOiIzODgiLCJGb250U2V0dGluZ3MiOnsiJGlkIjoiMzg5IiwiRm9udFNpemUiOjEwLCJGb250TmFtZSI6IkNhbGlicmkiLCJJc0JvbGQiOmZhbHNlLCJJc0l0YWxpYyI6ZmFsc2UsIklzVW5kZXJsaW5lZCI6ZmFsc2UsIlBhcmVudFN0eWxlIjp7IiRyZWYiOiIxMTgifX0sIkF1dG9TaXplIjowLCJGb3JlZ3JvdW5kIjp7IiRyZWYiOiIxMTkifSwiTWF4V2lkdGgiOjIwMC4wLCJNYXhIZWlnaHQiOiJJbmZpbml0eSIsIlNtYXJ0Rm9yZWdyb3VuZElzQWN0aXZlIjpmYWxzZSwiSG9yaXpvbnRhbEFsaWdubWVudCI6MCwiVmVydGljYWxBbGlnbm1lbnQiOjAsIlNtYXJ0Rm9yZWdyb3VuZCI6bnVsbCwiQmFja2dyb3VuZEZpbGxUeXBlIjowLCJNYXJnaW4iOnsiJHJlZiI6IjEyMSJ9LCJQYWRkaW5nIjp7IiRyZWYiOiIxMjIifSwiQmFja2dyb3VuZCI6eyIkcmVmIjoiMTIzIn0sIklzVmlzaWJsZSI6dHJ1ZSwiV2lkdGgiOjAuMCwiSGVpZ2h0IjowLjAsIkJvcmRlclN0eWxlIjp7IiRpZCI6IjM5MCIsIkxpbmVDb2xvciI6bnVsbCwiTGluZVdlaWdodCI6MC4wLCJMaW5lVHlwZSI6MCwiUGFyZW50U3R5bGUiOm51bGx9LCJQYXJlbnRTdHlsZSI6eyIkcmVmIjoiMTE3In19LCJEdXJhdGlvblN0eWxlIjp7IiRpZCI6IjM5MSIsIkZvbnRTZXR0aW5ncyI6eyIkaWQiOiIzOTIiLCJGb250U2l6ZSI6MTAsIkZvbnROYW1lIjoiQ2FsaWJyaSIsIklzQm9sZCI6ZmFsc2UsIklzSXRhbGljIjpmYWxzZSwiSXNVbmRlcmxpbmVkIjpmYWxzZSwiUGFyZW50U3R5bGUiOnsiJHJlZiI6IjEyNSJ9fSwiQXV0b1NpemUiOjAsIkZvcmVncm91bmQiOnsiJHJlZiI6IjEyNiJ9LCJNYXhXaWR0aCI6MjAwLjAsIk1heEhlaWdodCI6IkluZmluaXR5IiwiU21hcnRGb3JlZ3JvdW5kSXNBY3RpdmUiOmZhbHNlLCJIb3Jpem9udGFsQWxpZ25tZW50IjowLCJWZXJ0aWNhbEFsaWdubWVudCI6MCwiU21hcnRGb3JlZ3JvdW5kIjpudWxsLCJCYWNrZ3JvdW5kRmlsbFR5cGUiOjAsIk1hcmdpbiI6eyIkcmVmIjoiMTI4In0sIlBhZGRpbmciOnsiJHJlZiI6IjEyOSJ9LCJCYWNrZ3JvdW5kIjp7IiRyZWYiOiIxMzAifSwiSXNWaXNpYmxlIjp0cnVlLCJXaWR0aCI6MC4wLCJIZWlnaHQiOjAuMCwiQm9yZGVyU3R5bGUiOnsiJGlkIjoiMzkzIiwiTGluZUNvbG9yIjpudWxsLCJMaW5lV2VpZ2h0IjowLjAsIkxpbmVUeXBlIjowLCJQYXJlbnRTdHlsZSI6bnVsbH0sIlBhcmVudFN0eWxlIjp7IiRyZWYiOiIxMjQifX0sIkhvcml6b250YWxDb25uZWN0b3JTdHlsZSI6eyIkaWQiOiIzOTQiLCJMaW5lQ29sb3IiOnsiJHJlZiI6IjEzMiJ9LCJMaW5lV2VpZ2h0IjoxLjAsIkxpbmVUeXBlIjowLCJQYXJlbnRTdHlsZSI6eyIkcmVmIjoiMTMxIn19LCJWZXJ0aWNhbENvbm5lY3RvclN0eWxlIjp7IiRpZCI6IjM5NSIsIkxpbmVDb2xvciI6eyIkcmVmIjoiMTM1In0sIkxpbmVXZWlnaHQiOjEuMCwiTGluZVR5cGUiOjAsIlBhcmVudFN0eWxlIjp7IiRyZWYiOiIxMzQifX0sIk1hcmdpbiI6bnVsbCwiU3RhcnREYXRlUG9zaXRpb24iOjIsIkVuZERhdGVQb3NpdGlvbiI6MiwiRGF0ZUlzVmlzaWJsZSI6dHJ1ZSwiVGl0bGVQb3NpdGlvbiI6MSwiRHVyYXRpb25Qb3NpdGlvbiI6NiwiUGVyY2VudGFnZUNvbXBsZXRlZFBvc2l0aW9uIjo2LCJTcGFjaW5nIjoxMCwiSXNCZWxvd1RpbWViYW5kIjp0cnVlLCJQZXJjZW50YWdlQ29tcGxldGVTaGFwZU9wYWNpdHkiOjM1LCJTaGFwZVN0eWxlIjp7IiRpZCI6IjM5NiIsIk1hcmdpbiI6eyIkcmVmIjoiMTM4In0sIlBhZGRpbmciOnsiJHJlZiI6IjEzOSJ9LCJCYWNrZ3JvdW5kIjp7IiRpZCI6IjM5NyIsIkNvbG9yIjp7IiRpZCI6IjM5OCIsIkEiOjI1NSwiUiI6MjE2LCJHIjoxNywiQiI6ODl9fSwiSXNWaXNpYmxlIjp0cnVlLCJXaWR0aCI6MC4wLCJIZWlnaHQiOjIyLjAsIkJvcmRlclN0eWxlIjp7IiRpZCI6IjM5OSIsIkxpbmVDb2xvciI6eyIkcmVmIjoiMTQzIn0sIkxpbmVXZWlnaHQiOjAuMCwiTGluZVR5cGUiOjAsIlBhcmVudFN0eWxlIjp7IiRyZWYiOiIxNDIifX0sIlBhcmVudFN0eWxlIjp7IiRyZWYiOiIxMzcifX0sIlRpdGxlU3R5bGUiOnsiJGlkIjoiNDAwIiwiRm9udFNldHRpbmdzIjp7IiRpZCI6IjQwMSIsIkZvbnRTaXplIjoxNCwiRm9udE5hbWUiOiJDYWxpYnJpIiwiSXNCb2xkIjp0cnVlLCJJc0l0YWxpYyI6ZmFsc2UsIklzVW5kZXJsaW5lZCI6ZmFsc2UsIlBhcmVudFN0eWxlIjp7IiRyZWYiOiIxNDYifX0sIkF1dG9TaXplIjowLCJGb3JlZ3JvdW5kIjp7IiRyZWYiOiIxNDcifSwiTWF4V2lkdGgiOjIwMC4wLCJNYXhIZWlnaHQiOiJJbmZpbml0eSIsIlNtYXJ0Rm9yZWdyb3VuZElzQWN0aXZlIjpmYWxzZSwiSG9yaXpvbnRhbEFsaWdubWVudCI6MCwiVmVydGljYWxBbGlnbm1lbnQiOjAsIlNtYXJ0Rm9yZWdyb3VuZCI6bnVsbCwiQmFja2dyb3VuZEZpbGxUeXBlIjowLCJNYXJnaW4iOnsiJHJlZiI6IjE0OSJ9LCJQYWRkaW5nIjp7IiRyZWYiOiIxNTAifSwiQmFja2dyb3VuZCI6eyIkaWQiOiI0MDIiLCJDb2xvciI6eyIkaWQiOiI0MDMiLCJBIjowLCJSIjoyNTUsIkciOjI1NSwiQiI6MjU1fX0sIklzVmlzaWJsZSI6dHJ1ZSwiV2lkdGgiOjAuMCwiSGVpZ2h0IjowLjAsIkJvcmRlclN0eWxlIjp7IiRpZCI6IjQwNCIsIkxpbmVDb2xvciI6bnVsbCwiTGluZVdlaWdodCI6MC4wLCJMaW5lVHlwZSI6MCwiUGFyZW50U3R5bGUiOm51bGx9LCJQYXJlbnRTdHlsZSI6eyIkcmVmIjoiMTQ1In19LCJEYXRlU3R5bGUiOnsiJGlkIjoiNDA1IiwiRm9udFNldHRpbmdzIjp7IiRpZCI6IjQwNiIsIkZvbnRTaXplIjoxNCwiRm9udE5hbWUiOiJDYWxpYnJpIiwiSXNCb2xkIjpmYWxzZSwiSXNJdGFsaWMiOmZhbHNlLCJJc1VuZGVybGluZWQiOmZhbHNlLCJQYXJlbnRTdHlsZSI6eyIkcmVmIjoiMTUzIn19LCJBdXRvU2l6ZSI6MCwiRm9yZWdyb3VuZCI6eyIkcmVmIjoiMTU0In0sIk1heFdpZHRoIjoyMDAuMCwiTWF4SGVpZ2h0IjoiSW5maW5pdHkiLCJTbWFydEZvcmVncm91bmRJc0FjdGl2ZSI6ZmFsc2UsIkhvcml6b250YWxBbGlnbm1lbnQiOjEsIlZlcnRpY2FsQWxpZ25tZW50IjowLCJTbWFydEZvcmVncm91bmQiOm51bGwsIkJhY2tncm91bmRGaWxsVHlwZSI6MCwiTWFyZ2luIjp7IiRyZWYiOiIxNTYifSwiUGFkZGluZyI6eyIkcmVmIjoiMTU3In0sIkJhY2tncm91bmQiOnsiJGlkIjoiNDA3IiwiQ29sb3IiOnsiJGlkIjoiNDA4IiwiQSI6MCwiUiI6MjU1LCJHIjoyNTUsIkIiOjI1NX19LCJJc1Zpc2libGUiOnRydWUsIldpZHRoIjowLjAsIkhlaWdodCI6MC4wLCJCb3JkZXJTdHlsZSI6eyIkaWQiOiI0MDkiLCJMaW5lQ29sb3IiOm51bGwsIkxpbmVXZWlnaHQiOjAuMCwiTGluZVR5cGUiOjAsIlBhcmVudFN0eWxlIjpudWxsfSwiUGFyZW50U3R5bGUiOnsiJHJlZiI6IjE1MiJ9fSwiRGF0ZUZvcm1hdCI6eyIkcmVmIjoiMTU5In0sIldlZWtOdW1iZXJpbmciOnsiJGlkIjoiNDEwIiwiRm9ybWF0IjowLCJJc1Zpc2libGUiOmZhbHNlLCJMYXN0S25vd25WaXNpYmlsaXR5U3RhdGUiOmZhbHNlfSwiSXNWaXNpYmxlIjp0cnVlLCJQYXJlbnRTdHlsZSI6eyIkcmVmIjoiMTE2In19LCJJbmRleCI6MCwiU21hcnREdXJhdGlvbkFjdGl2YXRlZCI6dHJ1ZSwiRGF0ZUZvcm1hdCI6eyIkcmVmIjoiMTU5In0sIldlZWtOdW1iZXJpbmciOnsiJGlkIjoiNDExIiwiRm9ybWF0IjowLCJJc1Zpc2libGUiOmZhbHNlLCJMYXN0S25vd25WaXNpYmlsaXR5U3RhdGUiOmZhbHNlfSwiSWQiOiI4NGI1NTU3Zi02YjhkLTRhNzMtOGI2Ny1kMDhjODUyNTZkNTkiLCJJbXBvcnRJZCI6bnVsbCwiVGl0bGUiOiJUaW1lIG9mIGFzc2F1bHQiLCJOb3RlIjpudWxsLCJIeXBlcmxpbmsiOnsiJGlkIjoiNDEyIiwiQWRkcmVzcyI6bnVsbCwiU3ViQWRkcmVzcyI6bnVsbH0sIklzQ2hhbmdlZCI6ZmFsc2UsIklzTmV3IjpmYWxzZX0seyIkaWQiOiI0MTMiLCJHcm91cE5hbWUiOiJmMjhiZWUwMy1kODExLTQ5YjAtOWI3My1mOTAxNTcwNzk2MDIiLCJTdGFydERhdGUiOiIyMDIyLTA1LTE2VDIxOjMwOjAwIiwiRW5kRGF0ZSI6IjIwMjItMDUtMTdUMDI6MDA6MDBaIiwiUGVyY2VudGFnZUNvbXBsZXRlIjpudWxsLCJTdHlsZSI6eyIkaWQiOiI0MTQiLCJTaGFwZSI6NiwiU2hhcGVUaGlja25lc3MiOjIsIkR1cmF0aW9uRm9ybWF0IjoxMCwiSW5jbHVkZU5vbldvcmtpbmdEYXlzSW5EdXJhdGlvbiI6ZmFsc2UsIlBlcmNlbnRhZ2VDb21wbGV0ZVN0eWxlIjp7IiRpZCI6IjQxNSIsIkZvbnRTZXR0aW5ncyI6eyIkaWQiOiI0MTYiLCJGb250U2l6ZSI6MTAsIkZvbnROYW1lIjoiQ2FsaWJyaSIsIklzQm9sZCI6ZmFsc2UsIklzSXRhbGljIjpmYWxzZSwiSXNVbmRlcmxpbmVkIjpmYWxzZSwiUGFyZW50U3R5bGUiOnsiJHJlZiI6IjExOCJ9fSwiQXV0b1NpemUiOjAsIkZvcmVncm91bmQiOnsiJHJlZiI6IjExOSJ9LCJNYXhXaWR0aCI6MjAwLjAsIk1heEhlaWdodCI6IkluZmluaXR5IiwiU21hcnRGb3JlZ3JvdW5kSXNBY3RpdmUiOmZhbHNlLCJIb3Jpem9udGFsQWxpZ25tZW50IjowLCJWZXJ0aWNhbEFsaWdubWVudCI6MCwiU21hcnRGb3JlZ3JvdW5kIjpudWxsLCJCYWNrZ3JvdW5kRmlsbFR5cGUiOjAsIk1hcmdpbiI6eyIkcmVmIjoiMTIxIn0sIlBhZGRpbmciOnsiJHJlZiI6IjEyMiJ9LCJCYWNrZ3JvdW5kIjp7IiRyZWYiOiIxMjMifSwiSXNWaXNpYmxlIjp0cnVlLCJXaWR0aCI6MC4wLCJIZWlnaHQiOjAuMCwiQm9yZGVyU3R5bGUiOnsiJGlkIjoiNDE3IiwiTGluZUNvbG9yIjpudWxsLCJMaW5lV2VpZ2h0IjowLjAsIkxpbmVUeXBlIjowLCJQYXJlbnRTdHlsZSI6bnVsbH0sIlBhcmVudFN0eWxlIjp7IiRyZWYiOiIxMTcifX0sIkR1cmF0aW9uU3R5bGUiOnsiJGlkIjoiNDE4IiwiRm9udFNldHRpbmdzIjp7IiRpZCI6IjQxOSIsIkZvbnRTaXplIjoxMCwiRm9udE5hbWUiOiJDYWxpYnJpIiwiSXNCb2xkIjpmYWxzZSwiSXNJdGFsaWMiOmZhbHNlLCJJc1VuZGVybGluZWQiOmZhbHNlLCJQYXJlbnRTdHlsZSI6eyIkcmVmIjoiMTI1In19LCJBdXRvU2l6ZSI6MCwiRm9yZWdyb3VuZCI6eyIkcmVmIjoiMTI2In0sIk1heFdpZHRoIjoyMDAuMCwiTWF4SGVpZ2h0IjoiSW5maW5pdHkiLCJTbWFydEZvcmVncm91bmRJc0FjdGl2ZSI6ZmFsc2UsIkhvcml6b250YWxBbGlnbm1lbnQiOjAsIlZlcnRpY2FsQWxpZ25tZW50IjowLCJTbWFydEZvcmVncm91bmQiOm51bGwsIkJhY2tncm91bmRGaWxsVHlwZSI6MCwiTWFyZ2luIjp7IiRyZWYiOiIxMjgifSwiUGFkZGluZyI6eyIkcmVmIjoiMTI5In0sIkJhY2tncm91bmQiOnsiJHJlZiI6IjEzMCJ9LCJJc1Zpc2libGUiOnRydWUsIldpZHRoIjowLjAsIkhlaWdodCI6MC4wLCJCb3JkZXJTdHlsZSI6eyIkaWQiOiI0MjAiLCJMaW5lQ29sb3IiOm51bGwsIkxpbmVXZWlnaHQiOjAuMCwiTGluZVR5cGUiOjAsIlBhcmVudFN0eWxlIjpudWxsfSwiUGFyZW50U3R5bGUiOnsiJHJlZiI6IjEyNCJ9fSwiSG9yaXpvbnRhbENvbm5lY3RvclN0eWxlIjp7IiRpZCI6IjQyMSIsIkxpbmVDb2xvciI6eyIkcmVmIjoiMTMyIn0sIkxpbmVXZWlnaHQiOjEuMCwiTGluZVR5cGUiOjAsIlBhcmVudFN0eWxlIjp7IiRyZWYiOiIxMzEifX0sIlZlcnRpY2FsQ29ubmVjdG9yU3R5bGUiOnsiJGlkIjoiNDIyIiwiTGluZUNvbG9yIjp7IiRyZWYiOiIxMzUifSwiTGluZVdlaWdodCI6MS4wLCJMaW5lVHlwZSI6MCwiUGFyZW50U3R5bGUiOnsiJHJlZiI6IjEzNCJ9fSwiTWFyZ2luIjpudWxsLCJTdGFydERhdGVQb3NpdGlvbiI6MiwiRW5kRGF0ZVBvc2l0aW9uIjoyLCJEYXRlSXNWaXNpYmxlIjp0cnVlLCJUaXRsZVBvc2l0aW9uIjoxLCJEdXJhdGlvblBvc2l0aW9uIjo2LCJQZXJjZW50YWdlQ29tcGxldGVkUG9zaXRpb24iOjYsIlNwYWNpbmciOjEwLCJJc0JlbG93VGltZWJhbmQiOnRydWUsIlBlcmNlbnRhZ2VDb21wbGV0ZVNoYXBlT3BhY2l0eSI6MzUsIlNoYXBlU3R5bGUiOnsiJGlkIjoiNDIzIiwiTWFyZ2luIjp7IiRyZWYiOiIxMzgifSwiUGFkZGluZyI6eyIkcmVmIjoiMTM5In0sIkJhY2tncm91bmQiOnsiJGlkIjoiNDI0IiwiQ29sb3IiOnsiJGlkIjoiNDI1IiwiQSI6MjU1LCJSIjo0LCJHIjoxNTAsIkIiOjI1NX19LCJJc1Zpc2libGUiOnRydWUsIldpZHRoIjowLjAsIkhlaWdodCI6MjIuMCwiQm9yZGVyU3R5bGUiOnsiJGlkIjoiNDI2IiwiTGluZUNvbG9yIjp7IiRyZWYiOiIxNDMifSwiTGluZVdlaWdodCI6MC4wLCJMaW5lVHlwZSI6MCwiUGFyZW50U3R5bGUiOnsiJHJlZiI6IjE0MiJ9fSwiUGFyZW50U3R5bGUiOnsiJHJlZiI6IjEzNyJ9fSwiVGl0bGVTdHlsZSI6eyIkaWQiOiI0MjciLCJGb250U2V0dGluZ3MiOnsiJGlkIjoiNDI4IiwiRm9udFNpemUiOjE0LCJGb250TmFtZSI6IkNhbGlicmkiLCJJc0JvbGQiOmZhbHNlLCJJc0l0YWxpYyI6ZmFsc2UsIklzVW5kZXJsaW5lZCI6ZmFsc2UsIlBhcmVudFN0eWxlIjp7IiRyZWYiOiIxNDYifX0sIkF1dG9TaXplIjoyLCJGb3JlZ3JvdW5kIjp7IiRyZWYiOiIxNDcifSwiTWF4V2lkdGgiOjI2My4zMDA3ODEyNSwiTWF4SGVpZ2h0IjoiSW5maW5pdHkiLCJTbWFydEZvcmVncm91bmRJc0FjdGl2ZSI6ZmFsc2UsIkhvcml6b250YWxBbGlnbm1lbnQiOjAsIlZlcnRpY2FsQWxpZ25tZW50IjowLCJTbWFydEZvcmVncm91bmQiOm51bGwsIkJhY2tncm91bmRGaWxsVHlwZSI6MCwiTWFyZ2luIjp7IiRyZWYiOiIxNDkifSwiUGFkZGluZyI6eyIkcmVmIjoiMTUwIn0sIkJhY2tncm91bmQiOnsiJGlkIjoiNDI5IiwiQ29sb3IiOnsiJGlkIjoiNDMwIiwiQSI6MCwiUiI6MjU1LCJHIjoyNTUsIkIiOjI1NX19LCJJc1Zpc2libGUiOnRydWUsIldpZHRoIjowLjAsIkhlaWdodCI6MC4wLCJCb3JkZXJTdHlsZSI6eyIkaWQiOiI0MzEiLCJMaW5lQ29sb3IiOm51bGwsIkxpbmVXZWlnaHQiOjAuMCwiTGluZVR5cGUiOjAsIlBhcmVudFN0eWxlIjpudWxsfSwiUGFyZW50U3R5bGUiOnsiJHJlZiI6IjE0NSJ9fSwiRGF0ZVN0eWxlIjp7IiRpZCI6IjQzMiIsIkZvbnRTZXR0aW5ncyI6eyIkaWQiOiI0MzMiLCJGb250U2l6ZSI6MTQsIkZvbnROYW1lIjoiQ2FsaWJyaSIsIklzQm9sZCI6ZmFsc2UsIklzSXRhbGljIjpmYWxzZSwiSXNVbmRlcmxpbmVkIjpmYWxzZSwiUGFyZW50U3R5bGUiOnsiJHJlZiI6IjE1MyJ9fSwiQXV0b1NpemUiOjAsIkZvcmVncm91bmQiOnsiJHJlZiI6IjE1NCJ9LCJNYXhXaWR0aCI6MjAwLjAsIk1heEhlaWdodCI6IkluZmluaXR5IiwiU21hcnRGb3JlZ3JvdW5kSXNBY3RpdmUiOmZhbHNlLCJIb3Jpem9udGFsQWxpZ25tZW50IjoxLCJWZXJ0aWNhbEFsaWdubWVudCI6MCwiU21hcnRGb3JlZ3JvdW5kIjpudWxsLCJCYWNrZ3JvdW5kRmlsbFR5cGUiOjAsIk1hcmdpbiI6eyIkcmVmIjoiMTU2In0sIlBhZGRpbmciOnsiJHJlZiI6IjE1NyJ9LCJCYWNrZ3JvdW5kIjp7IiRpZCI6IjQzNCIsIkNvbG9yIjp7IiRpZCI6IjQzNSIsIkEiOjAsIlIiOjI1NSwiRyI6MjU1LCJCIjoyNTV9fSwiSXNWaXNpYmxlIjp0cnVlLCJXaWR0aCI6MC4wLCJIZWlnaHQiOjAuMCwiQm9yZGVyU3R5bGUiOnsiJGlkIjoiNDM2IiwiTGluZUNvbG9yIjpudWxsLCJMaW5lV2VpZ2h0IjowLjAsIkxpbmVUeXBlIjowLCJQYXJlbnRTdHlsZSI6bnVsbH0sIlBhcmVudFN0eWxlIjp7IiRyZWYiOiIxNTIifX0sIkRhdGVGb3JtYXQiOnsiJHJlZiI6IjE1OSJ9LCJXZWVrTnVtYmVyaW5nIjp7IiRpZCI6IjQzNyIsIkZvcm1hdCI6MCwiSXNWaXNpYmxlIjpmYWxzZSwiTGFzdEtub3duVmlzaWJpbGl0eVN0YXRlIjpmYWxzZX0sIklzVmlzaWJsZSI6dHJ1ZSwiUGFyZW50U3R5bGUiOnsiJHJlZiI6IjExNiJ9fSwiSW5kZXgiOjEsIlNtYXJ0RHVyYXRpb25BY3RpdmF0ZWQiOnRydWUsIkRhdGVGb3JtYXQiOnsiJHJlZiI6IjE1OSJ9LCJXZWVrTnVtYmVyaW5nIjp7IiRpZCI6IjQzOCIsIkZvcm1hdCI6MCwiSXNWaXNpYmxlIjpmYWxzZSwiTGFzdEtub3duVmlzaWJpbGl0eVN0YXRlIjpmYWxzZX0sIklkIjoiMzU3MGFhMjAtNDRhNS00MmQxLWEzOTItODI4MmU1ZDBiNWI0IiwiSW1wb3J0SWQiOm51bGwsIlRpdGxlIjoiTW90ZWwgZ3Vlc3QgaW4gbmVpZ2hib3Jpbmcgcm9vbSBoZWFycyBubyBkaXN0dXJiYW5jZXMgdGhlIHJlc3Qgb2YgdGhlIG5pZ2h0IiwiTm90ZSI6bnVsbCwiSHlwZXJsaW5rIjp7IiRpZCI6IjQzOSIsIkFkZHJlc3MiOm51bGwsIlN1YkFkZHJlc3MiOm51bGx9LCJJc0NoYW5nZWQiOmZhbHNlLCJJc05ldyI6ZmFsc2V9XSwiU3dpbWxhbmVzIjpbXSwiTXNQcm9qZWN0SXRlbXNUcmVlIjpudWxsLCJNZXRhZGF0YSI6eyIkaWQiOiI0NDA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NDQxIiwiSW1wYU9wdGlvbnMiOnsiJGlkIjoiNDQy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mYWxzZSwiSW1wb3J0VHlwZSI6MCwiRmlsZVBhdGgiOm51bGwsIlRpbWVDb25maWd1cmF0aW9uIjp7IiRpZCI6IjQ0MyIsIlVzZVRpbWUiOnRydWUsIldvcmtEYXlTdGFydCI6IjA4OjAwOjAwIiwiV29ya0RheUVuZCI6IjE3OjAwOjAwIn0sIkxhc3RVc2VkVGVtcGxhdGVJZCI6IjRiNjlmYjNlLWZhMTktNDBlNi1iYzhjLTI1YTBmOTFhMzI5MiIsIkZpcnN0V2Vla09mWWVhciI6MCwiUGxhY2VNaWxlc3RvbmVBdFRoZUJlZ2lubmluZ09mVGhlRGF5IjpmYWxzZSwiRGVwZW5kZW5jeVNjaGVkdWxpbmdTZXR0aW5ncyI6eyIkaWQiOiI0NDQ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5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16-05-16T16:30:00.0000000"/>
  <p:tag name="OTLTIMEBANDENDDATE" val="2022-05-17T02:00:00.0000000"/>
  <p:tag name="OTLTIMEBANDWORKINGDAYS" val="Standard"/>
  <p:tag name="OTLTIMEBANDELAPSEDTIMEEXTENSION" val="False"/>
  <p:tag name="OTLTIMEBANDUSETIME" val="True"/>
  <p:tag name="OTLTIMEBANDTIMECONFIGWORKDAYSTART" val="08:00:00"/>
  <p:tag name="OTLTIMEBANDTIMECONFIGWORKDAYEND" val="17:00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h tt"/>
  <p:tag name="OTLTIMEBANDSCALETYPE" val="Hours"/>
  <p:tag name="OTLTIMEBANDSHAPETYPE" val="ModernTimeband"/>
  <p:tag name="OTLTIMEBANDSHAPEHEIGHT" val="30"/>
  <p:tag name="OTLTIMEBANDSHAPEPADDINGLEFT" val="1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STARTDATE" val="2022-05-16T19:30:00.0000000Z"/>
  <p:tag name="OTLENDDATE" val="2022-05-16T21:30:00.0000000"/>
  <p:tag name="OTLDURATIONFORMAT" val="minutes"/>
  <p:tag name="OTLSPACING" val="10"/>
  <p:tag name="OTLSHAPETHICKNESSTYPE" val="Thick"/>
  <p:tag name="OTLWEEKNUMBERINGFORMAT" val="WNFormat1"/>
  <p:tag name="OTLWEEKNUMBERINGISVISIBL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STARTDATE" val="2022-05-16T21:30:00.0000000"/>
  <p:tag name="OTLENDDATE" val="2022-05-17T02:00:00.0000000Z"/>
  <p:tag name="OTLDURATIONFORMAT" val="minutes"/>
  <p:tag name="OTLSPACING" val="10"/>
  <p:tag name="OTLSHAPETHICKNESSTYPE" val="Thick"/>
  <p:tag name="OTLWEEKNUMBERINGFORMAT" val="WNFormat1"/>
  <p:tag name="OTLWEEKNUMBERINGISVISIBL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Smyth and Andy Borton take cell phone picture at Pickering Dairy Queen, 200 miles from Graslin"/>
  <p:tag name="OTLDATE" val="2022-05-16T19:05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Smyth receives a speeding ticket 20 miles south of Pickering"/>
  <p:tag name="OTLDATE" val="2022-05-17T00:2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Emanuel Spizer checks into Desert Motel in Graslin"/>
  <p:tag name="OTLDATE" val="2022-05-16T19:2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Guest in next door room reports shouting"/>
  <p:tag name="OTLDATE" val="2022-05-16T20:22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Tommy Smyth seen at Willowpoint Public Library, 175 miles from Graslin"/>
  <p:tag name="OTLDATE" val="2022-05-16T16:3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2017-02-09T13:23:56Z</dcterms:created>
  <dcterms:modified xsi:type="dcterms:W3CDTF">2024-04-01T08:53:19Z</dcterms:modified>
</cp:coreProperties>
</file>