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68" r:id="rId2"/>
    <p:sldId id="25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8" autoAdjust="0"/>
    <p:restoredTop sz="94660"/>
  </p:normalViewPr>
  <p:slideViewPr>
    <p:cSldViewPr snapToGrid="0">
      <p:cViewPr varScale="1">
        <p:scale>
          <a:sx n="98" d="100"/>
          <a:sy n="98" d="100"/>
        </p:scale>
        <p:origin x="102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58841E-D452-BC8C-1BF8-E7A72A5697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3EBE762-1351-5920-C722-4F7A2C2577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E442F7-AA07-EAB2-72AE-1501014C26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59689-8F90-44CF-966B-A1058EE347E3}" type="datetimeFigureOut">
              <a:rPr lang="en-US" smtClean="0"/>
              <a:t>1/30/2023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76EAE0-141B-FA01-BC92-B1BB180AE4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D103B4-1326-78F4-66DA-D0BBEEC30C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7DAE7-9894-4FF6-8369-B3A9A93EF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080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862949-A512-2328-1295-FB03001419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E53B531-2006-BA48-67F8-92E86EAF4D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91C4F0-7DED-4E36-F309-611B5E93D0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59689-8F90-44CF-966B-A1058EE347E3}" type="datetimeFigureOut">
              <a:rPr lang="en-US" smtClean="0"/>
              <a:t>1/30/2023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820F22-07BE-F6EF-0F38-794193217B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B043A8-075D-5CBD-4D25-2E2C7CBB61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7DAE7-9894-4FF6-8369-B3A9A93EF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5815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25CC205-9BC7-F578-9002-DEED6A42F8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18BC7D-169B-CE96-8A43-3D87C3A8E1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447ED2-1DF2-CFF0-8972-2B603878E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59689-8F90-44CF-966B-A1058EE347E3}" type="datetimeFigureOut">
              <a:rPr lang="en-US" smtClean="0"/>
              <a:t>1/30/2023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E9CB67-2B61-8A10-9CFE-EF0F5B2627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81B2D0-C1DD-8F5A-58FB-1EFCB2E927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7DAE7-9894-4FF6-8369-B3A9A93EF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838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FBE473-7B02-1C95-E616-798AE6A0CD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497A3A-E406-D908-B8B5-1DDD7EE9A9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2D63A2-27A1-8920-5396-F4C0D6CB16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59689-8F90-44CF-966B-A1058EE347E3}" type="datetimeFigureOut">
              <a:rPr lang="en-US" smtClean="0"/>
              <a:t>1/30/2023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7F35C0-5250-D6A6-2982-92E2022216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B8BAB1-6D7D-5A80-ECE5-00FB165D6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7DAE7-9894-4FF6-8369-B3A9A93EF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052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EFAACF-FA5F-C00A-47FA-2C65C42840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206CE2-2074-99D5-111B-73097EB170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BE447B-CC92-A4AD-2242-7B9B36E817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59689-8F90-44CF-966B-A1058EE347E3}" type="datetimeFigureOut">
              <a:rPr lang="en-US" smtClean="0"/>
              <a:t>1/30/2023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9FC979-3BF1-AE1D-333B-C8971CE425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B3B2F4-8891-734F-B5DA-AF4951ADB1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7DAE7-9894-4FF6-8369-B3A9A93EF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592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5819A3-20A0-145F-901B-6760998E7D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78CA6B-9BE3-A2FA-2032-DC48D6B527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4BA5AA-F979-B9D8-72DD-10CC69D335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E914D1-5A45-726D-9B51-86EE78592D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59689-8F90-44CF-966B-A1058EE347E3}" type="datetimeFigureOut">
              <a:rPr lang="en-US" smtClean="0"/>
              <a:t>1/30/2023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9A7706-DF43-81BB-369C-CB151CDEB4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C7F1E7-F909-5224-EAD1-579507D105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7DAE7-9894-4FF6-8369-B3A9A93EF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7348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304898-BB62-435E-F1F7-68C7CA3F82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D827C5-B8C5-E45B-8EAA-3DB0F711CC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D216C63-0260-A6A8-F2DB-9E1A6331F8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6DB07B7-F159-F917-CB5F-8445C487F0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14C8C60-9CF5-43C4-7E2F-9FBE681B24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747374A-3A3B-EF2B-11A0-E9A84569E3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59689-8F90-44CF-966B-A1058EE347E3}" type="datetimeFigureOut">
              <a:rPr lang="en-US" smtClean="0"/>
              <a:t>1/30/2023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516C656-F070-62AD-1CF9-3B3C23E44E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9294636-EE81-9974-914C-05E534E101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7DAE7-9894-4FF6-8369-B3A9A93EF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2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2A4F95-165D-CDAB-EBCC-7A9F1B7318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FCD4C35-69D7-C0C1-294F-8ED1789ED7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59689-8F90-44CF-966B-A1058EE347E3}" type="datetimeFigureOut">
              <a:rPr lang="en-US" smtClean="0"/>
              <a:t>1/30/2023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C83DBE6-37F8-E438-5954-5E64201070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5817B7-1C95-2B32-F31C-D79877263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7DAE7-9894-4FF6-8369-B3A9A93EF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7556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46AEFA3-39D3-619F-B123-D8B5B5B9AE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59689-8F90-44CF-966B-A1058EE347E3}" type="datetimeFigureOut">
              <a:rPr lang="en-US" smtClean="0"/>
              <a:t>1/30/2023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FF2F458-211A-82B5-6DE7-964D3A92D4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BD2B02-8529-F32A-3DF2-85685389B9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7DAE7-9894-4FF6-8369-B3A9A93EF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9312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94268B-8BAE-C37C-51C6-32B3630465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C3CBBB-F11C-412D-4D54-DDB21B577C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64EB18-39C8-5E3F-C550-610882D459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AE5ABA-12EB-125E-868E-B951804ED7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59689-8F90-44CF-966B-A1058EE347E3}" type="datetimeFigureOut">
              <a:rPr lang="en-US" smtClean="0"/>
              <a:t>1/30/2023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9E2B71-0361-442F-F414-DC4AB30C75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6C0C15-2E0D-3F3C-9263-F05A783FEF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7DAE7-9894-4FF6-8369-B3A9A93EF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915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CEB7D3-C5C3-1EDC-0ED1-E2C2AD3D9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9693D2D-32AC-3E33-7093-D19D4DDD5C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34F9EA-5C4F-6CE6-5DE4-42B29B5AC6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155494-8D20-882C-C0C5-14F8BFE3B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59689-8F90-44CF-966B-A1058EE347E3}" type="datetimeFigureOut">
              <a:rPr lang="en-US" smtClean="0"/>
              <a:t>1/30/2023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C8811A-6CFC-6920-D084-7254529837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465597-480B-D092-0553-16EBD64157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7DAE7-9894-4FF6-8369-B3A9A93EF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085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C875AF9-BC38-581D-89ED-CB4E9DF313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2D8081-8DC9-9806-E25B-DECA47BBF6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7AACAC-40A2-FCF5-8EC5-02A2E6C7CF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159689-8F90-44CF-966B-A1058EE347E3}" type="datetimeFigureOut">
              <a:rPr lang="en-US" smtClean="0"/>
              <a:t>1/30/2023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F6DDC5-7146-69C0-9052-73359B11F7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07FCAB-8149-C7DF-D39C-140855AB9F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F7DAE7-9894-4FF6-8369-B3A9A93EF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525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officetimeline.com/14-days-trial" TargetMode="External"/></Relationships>
</file>

<file path=ppt/slides/_rels/slide2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29" Type="http://schemas.openxmlformats.org/officeDocument/2006/relationships/tags" Target="../tags/tag29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24" Type="http://schemas.openxmlformats.org/officeDocument/2006/relationships/tags" Target="../tags/tag24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66" Type="http://schemas.openxmlformats.org/officeDocument/2006/relationships/tags" Target="../tags/tag66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87" Type="http://schemas.openxmlformats.org/officeDocument/2006/relationships/tags" Target="../tags/tag87.xml"/><Relationship Id="rId102" Type="http://schemas.openxmlformats.org/officeDocument/2006/relationships/tags" Target="../tags/tag102.xml"/><Relationship Id="rId110" Type="http://schemas.openxmlformats.org/officeDocument/2006/relationships/slideLayout" Target="../slideLayouts/slideLayout7.xml"/><Relationship Id="rId5" Type="http://schemas.openxmlformats.org/officeDocument/2006/relationships/tags" Target="../tags/tag5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56" Type="http://schemas.openxmlformats.org/officeDocument/2006/relationships/tags" Target="../tags/tag56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4"/>
              </a:rPr>
              <a:t>https://www.officetimeline.com/14-days-trial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616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OTLSHAPE_SL2A_5f07bcf84411444c8a84a71d8dc085f3_BackgroundRectangle">
            <a:extLst>
              <a:ext uri="{FF2B5EF4-FFF2-40B4-BE49-F238E27FC236}">
                <a16:creationId xmlns:a16="http://schemas.microsoft.com/office/drawing/2014/main" id="{80F84554-A0CD-2F44-4D42-06C579FB3626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429926" y="2424091"/>
            <a:ext cx="10922000" cy="956056"/>
          </a:xfrm>
          <a:prstGeom prst="rect">
            <a:avLst/>
          </a:prstGeom>
          <a:solidFill>
            <a:srgbClr val="DDDDDD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OTLSHAPE_SL2A_9126a7aaa7d3418a8a5f453cfb075f76_BackgroundRectangle">
            <a:extLst>
              <a:ext uri="{FF2B5EF4-FFF2-40B4-BE49-F238E27FC236}">
                <a16:creationId xmlns:a16="http://schemas.microsoft.com/office/drawing/2014/main" id="{240198C4-F3F5-FC4F-20AA-617199D433ED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429926" y="3443647"/>
            <a:ext cx="10922000" cy="279400"/>
          </a:xfrm>
          <a:prstGeom prst="rect">
            <a:avLst/>
          </a:prstGeom>
          <a:solidFill>
            <a:srgbClr val="DDDDDD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3" name="OTLSHAPE_SL2A_8a4afd3d444340e99a88c6b600ffa015_BackgroundRectangle">
            <a:extLst>
              <a:ext uri="{FF2B5EF4-FFF2-40B4-BE49-F238E27FC236}">
                <a16:creationId xmlns:a16="http://schemas.microsoft.com/office/drawing/2014/main" id="{ECA5D7D2-C27A-D3EC-F529-F71AEB327592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429926" y="3723047"/>
            <a:ext cx="10922000" cy="747437"/>
          </a:xfrm>
          <a:prstGeom prst="rect">
            <a:avLst/>
          </a:prstGeom>
          <a:solidFill>
            <a:srgbClr val="DDDDDD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9" name="OTLSHAPE_SL2A_6168b281d78642b9ae917b472bfbafc2_BackgroundRectangle">
            <a:extLst>
              <a:ext uri="{FF2B5EF4-FFF2-40B4-BE49-F238E27FC236}">
                <a16:creationId xmlns:a16="http://schemas.microsoft.com/office/drawing/2014/main" id="{3901E553-8D05-2E8D-5CC8-56F287DE116F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429926" y="4533984"/>
            <a:ext cx="10922000" cy="538819"/>
          </a:xfrm>
          <a:prstGeom prst="rect">
            <a:avLst/>
          </a:prstGeom>
          <a:solidFill>
            <a:srgbClr val="DDDDDD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TLSHAPE_SL_5d32e06093fd48438f28fe6aca090842_BackgroundRectangle">
            <a:extLst>
              <a:ext uri="{FF2B5EF4-FFF2-40B4-BE49-F238E27FC236}">
                <a16:creationId xmlns:a16="http://schemas.microsoft.com/office/drawing/2014/main" id="{34996F58-3BDC-57DC-B73C-F8C7D2B6B8AC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63500" y="5136303"/>
            <a:ext cx="11290300" cy="612690"/>
          </a:xfrm>
          <a:prstGeom prst="rect">
            <a:avLst/>
          </a:prstGeom>
          <a:solidFill>
            <a:srgbClr val="DDDDDD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TLSHAPE_SL_4e4647d5d27045f182d01e2ee75edaf3_BackgroundRectangle">
            <a:extLst>
              <a:ext uri="{FF2B5EF4-FFF2-40B4-BE49-F238E27FC236}">
                <a16:creationId xmlns:a16="http://schemas.microsoft.com/office/drawing/2014/main" id="{350C269D-F76F-0DE3-3F0C-CCA38E81C4B5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63500" y="1958848"/>
            <a:ext cx="11290300" cy="401743"/>
          </a:xfrm>
          <a:prstGeom prst="rect">
            <a:avLst/>
          </a:prstGeom>
          <a:solidFill>
            <a:srgbClr val="DDDDDD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5" name="OTLSHAPE_SL2AL_00000000000000000000000000000000_ShapeBelow0">
            <a:extLst>
              <a:ext uri="{FF2B5EF4-FFF2-40B4-BE49-F238E27FC236}">
                <a16:creationId xmlns:a16="http://schemas.microsoft.com/office/drawing/2014/main" id="{2945A420-A8BB-81CF-406C-88626EFB019F}"/>
              </a:ext>
            </a:extLst>
          </p:cNvPr>
          <p:cNvCxnSpPr/>
          <p:nvPr>
            <p:custDataLst>
              <p:tags r:id="rId8"/>
            </p:custDataLst>
          </p:nvPr>
        </p:nvCxnSpPr>
        <p:spPr>
          <a:xfrm>
            <a:off x="429926" y="3723047"/>
            <a:ext cx="10917608" cy="0"/>
          </a:xfrm>
          <a:prstGeom prst="line">
            <a:avLst/>
          </a:prstGeom>
          <a:ln w="7620" cap="flat" cmpd="sng" algn="ctr">
            <a:solidFill>
              <a:srgbClr val="AFABAB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OTLSHAPE_D_35cd6c7fb93a486886cca1ed4d44eceb_Line">
            <a:extLst>
              <a:ext uri="{FF2B5EF4-FFF2-40B4-BE49-F238E27FC236}">
                <a16:creationId xmlns:a16="http://schemas.microsoft.com/office/drawing/2014/main" id="{2316FE42-2BF4-2CAB-5675-D79E76F859D1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4953688" y="2756069"/>
            <a:ext cx="160277" cy="810939"/>
          </a:xfrm>
          <a:custGeom>
            <a:avLst/>
            <a:gdLst/>
            <a:ahLst/>
            <a:cxnLst/>
            <a:rect l="0" t="0" r="0" b="0"/>
            <a:pathLst>
              <a:path w="160277" h="810939">
                <a:moveTo>
                  <a:pt x="103126" y="0"/>
                </a:moveTo>
                <a:lnTo>
                  <a:pt x="160276" y="0"/>
                </a:lnTo>
                <a:lnTo>
                  <a:pt x="160276" y="104310"/>
                </a:lnTo>
                <a:lnTo>
                  <a:pt x="0" y="104310"/>
                </a:lnTo>
                <a:lnTo>
                  <a:pt x="0" y="810938"/>
                </a:lnTo>
                <a:lnTo>
                  <a:pt x="103344" y="810938"/>
                </a:lnTo>
              </a:path>
            </a:pathLst>
          </a:custGeom>
          <a:ln w="12700" cap="flat" cmpd="sng" algn="ctr">
            <a:solidFill>
              <a:srgbClr val="DE3232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OTLSHAPE_D_4f4eb775f79947289026552239318e24_Line">
            <a:extLst>
              <a:ext uri="{FF2B5EF4-FFF2-40B4-BE49-F238E27FC236}">
                <a16:creationId xmlns:a16="http://schemas.microsoft.com/office/drawing/2014/main" id="{99BDC1DA-CF31-E7C6-BF63-8A3D02BAA7B4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5897264" y="3567007"/>
            <a:ext cx="160277" cy="279401"/>
          </a:xfrm>
          <a:custGeom>
            <a:avLst/>
            <a:gdLst/>
            <a:ahLst/>
            <a:cxnLst/>
            <a:rect l="0" t="0" r="0" b="0"/>
            <a:pathLst>
              <a:path w="160277" h="279401">
                <a:moveTo>
                  <a:pt x="103126" y="0"/>
                </a:moveTo>
                <a:lnTo>
                  <a:pt x="160276" y="0"/>
                </a:lnTo>
                <a:lnTo>
                  <a:pt x="160276" y="120650"/>
                </a:lnTo>
                <a:lnTo>
                  <a:pt x="0" y="120650"/>
                </a:lnTo>
                <a:lnTo>
                  <a:pt x="0" y="279400"/>
                </a:lnTo>
                <a:lnTo>
                  <a:pt x="103344" y="279400"/>
                </a:lnTo>
              </a:path>
            </a:pathLst>
          </a:custGeom>
          <a:ln w="12700" cap="flat" cmpd="sng" algn="ctr">
            <a:solidFill>
              <a:srgbClr val="DE3232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OTLSHAPE_D_951afecb361641d0a67cf10d331e968f_Line">
            <a:extLst>
              <a:ext uri="{FF2B5EF4-FFF2-40B4-BE49-F238E27FC236}">
                <a16:creationId xmlns:a16="http://schemas.microsoft.com/office/drawing/2014/main" id="{BF509333-F87F-4CA8-BB4C-72ABE01CEEE3}"/>
              </a:ext>
            </a:extLst>
          </p:cNvPr>
          <p:cNvSpPr/>
          <p:nvPr>
            <p:custDataLst>
              <p:tags r:id="rId11"/>
            </p:custDataLst>
          </p:nvPr>
        </p:nvSpPr>
        <p:spPr>
          <a:xfrm>
            <a:off x="7784416" y="3846407"/>
            <a:ext cx="160277" cy="1099397"/>
          </a:xfrm>
          <a:custGeom>
            <a:avLst/>
            <a:gdLst/>
            <a:ahLst/>
            <a:cxnLst/>
            <a:rect l="0" t="0" r="0" b="0"/>
            <a:pathLst>
              <a:path w="160277" h="1099397">
                <a:moveTo>
                  <a:pt x="103126" y="0"/>
                </a:moveTo>
                <a:lnTo>
                  <a:pt x="160276" y="0"/>
                </a:lnTo>
                <a:lnTo>
                  <a:pt x="160276" y="104309"/>
                </a:lnTo>
                <a:lnTo>
                  <a:pt x="0" y="104309"/>
                </a:lnTo>
                <a:lnTo>
                  <a:pt x="0" y="1099396"/>
                </a:lnTo>
                <a:lnTo>
                  <a:pt x="103344" y="1099396"/>
                </a:lnTo>
              </a:path>
            </a:pathLst>
          </a:custGeom>
          <a:ln w="12700" cap="flat" cmpd="sng" algn="ctr">
            <a:solidFill>
              <a:srgbClr val="DE3232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TLSHAPE_D_6aae50a8ec2f44758bc331bb4f68a1f5_Line">
            <a:extLst>
              <a:ext uri="{FF2B5EF4-FFF2-40B4-BE49-F238E27FC236}">
                <a16:creationId xmlns:a16="http://schemas.microsoft.com/office/drawing/2014/main" id="{A50178B3-BA11-CC60-AA71-18260776DEFA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3112730" y="4945803"/>
            <a:ext cx="1629778" cy="602320"/>
          </a:xfrm>
          <a:custGeom>
            <a:avLst/>
            <a:gdLst/>
            <a:ahLst/>
            <a:cxnLst/>
            <a:rect l="0" t="0" r="0" b="0"/>
            <a:pathLst>
              <a:path w="1629778" h="602320">
                <a:moveTo>
                  <a:pt x="57150" y="0"/>
                </a:moveTo>
                <a:lnTo>
                  <a:pt x="0" y="0"/>
                </a:lnTo>
                <a:lnTo>
                  <a:pt x="0" y="602319"/>
                </a:lnTo>
                <a:lnTo>
                  <a:pt x="1629777" y="602319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OTLSHAPE_D_b7ee0be74a8c4f29ac5f5e22d7804727_Line">
            <a:extLst>
              <a:ext uri="{FF2B5EF4-FFF2-40B4-BE49-F238E27FC236}">
                <a16:creationId xmlns:a16="http://schemas.microsoft.com/office/drawing/2014/main" id="{665EE28B-ACF5-BF3F-975D-50A64B505D1B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>
            <a:off x="3381062" y="2547451"/>
            <a:ext cx="160276" cy="208619"/>
          </a:xfrm>
          <a:custGeom>
            <a:avLst/>
            <a:gdLst/>
            <a:ahLst/>
            <a:cxnLst/>
            <a:rect l="0" t="0" r="0" b="0"/>
            <a:pathLst>
              <a:path w="160276" h="208619">
                <a:moveTo>
                  <a:pt x="103125" y="0"/>
                </a:moveTo>
                <a:lnTo>
                  <a:pt x="160275" y="0"/>
                </a:lnTo>
                <a:lnTo>
                  <a:pt x="160275" y="104309"/>
                </a:lnTo>
                <a:lnTo>
                  <a:pt x="0" y="104309"/>
                </a:lnTo>
                <a:lnTo>
                  <a:pt x="0" y="208618"/>
                </a:lnTo>
                <a:lnTo>
                  <a:pt x="103344" y="208618"/>
                </a:lnTo>
              </a:path>
            </a:pathLst>
          </a:custGeom>
          <a:ln w="12700" cap="flat" cmpd="sng" algn="ctr">
            <a:solidFill>
              <a:srgbClr val="DE3232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OTLSHAPE_D_0a23597d0d8d4fb5a9890921aacccfcd_Line">
            <a:extLst>
              <a:ext uri="{FF2B5EF4-FFF2-40B4-BE49-F238E27FC236}">
                <a16:creationId xmlns:a16="http://schemas.microsoft.com/office/drawing/2014/main" id="{5045D5F1-5513-8E0F-5F92-7767E2E01163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1463904" y="2159720"/>
            <a:ext cx="133351" cy="387732"/>
          </a:xfrm>
          <a:custGeom>
            <a:avLst/>
            <a:gdLst/>
            <a:ahLst/>
            <a:cxnLst/>
            <a:rect l="0" t="0" r="0" b="0"/>
            <a:pathLst>
              <a:path w="133351" h="387732">
                <a:moveTo>
                  <a:pt x="57150" y="0"/>
                </a:moveTo>
                <a:lnTo>
                  <a:pt x="0" y="0"/>
                </a:lnTo>
                <a:lnTo>
                  <a:pt x="0" y="387731"/>
                </a:lnTo>
                <a:lnTo>
                  <a:pt x="133350" y="387731"/>
                </a:lnTo>
              </a:path>
            </a:pathLst>
          </a:custGeom>
          <a:ln w="12700" cap="flat" cmpd="sng" algn="ctr">
            <a:solidFill>
              <a:srgbClr val="DE3232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OTLSHAPE_D_b5dfd919fba0437989a8ca392a01dd14_Line">
            <a:extLst>
              <a:ext uri="{FF2B5EF4-FFF2-40B4-BE49-F238E27FC236}">
                <a16:creationId xmlns:a16="http://schemas.microsoft.com/office/drawing/2014/main" id="{E6CBA5A5-CC8D-06AB-1A50-8722977263F0}"/>
              </a:ext>
            </a:extLst>
          </p:cNvPr>
          <p:cNvSpPr/>
          <p:nvPr>
            <p:custDataLst>
              <p:tags r:id="rId15"/>
            </p:custDataLst>
          </p:nvPr>
        </p:nvSpPr>
        <p:spPr>
          <a:xfrm>
            <a:off x="10403744" y="4945803"/>
            <a:ext cx="57151" cy="475320"/>
          </a:xfrm>
          <a:custGeom>
            <a:avLst/>
            <a:gdLst/>
            <a:ahLst/>
            <a:cxnLst/>
            <a:rect l="0" t="0" r="0" b="0"/>
            <a:pathLst>
              <a:path w="57151" h="475320">
                <a:moveTo>
                  <a:pt x="0" y="0"/>
                </a:moveTo>
                <a:lnTo>
                  <a:pt x="57150" y="0"/>
                </a:lnTo>
                <a:lnTo>
                  <a:pt x="57150" y="107950"/>
                </a:lnTo>
                <a:lnTo>
                  <a:pt x="0" y="107950"/>
                </a:lnTo>
                <a:lnTo>
                  <a:pt x="0" y="475319"/>
                </a:lnTo>
              </a:path>
            </a:pathLst>
          </a:custGeom>
          <a:ln w="12700" cap="flat" cmpd="sng" algn="ctr">
            <a:solidFill>
              <a:srgbClr val="DE3232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TLSHAPE_TB_00000000000000000000000000000000_ScaleContainer">
            <a:extLst>
              <a:ext uri="{FF2B5EF4-FFF2-40B4-BE49-F238E27FC236}">
                <a16:creationId xmlns:a16="http://schemas.microsoft.com/office/drawing/2014/main" id="{3BB8142E-04BB-FDFD-079B-FEBA762F2268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1282728" y="1371600"/>
            <a:ext cx="10071100" cy="182880"/>
          </a:xfrm>
          <a:prstGeom prst="round2SameRect">
            <a:avLst/>
          </a:prstGeom>
          <a:solidFill>
            <a:srgbClr val="313D4D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1200000"/>
                </a:lightRig>
              </a14:hiddenScene3d>
            </a:ext>
            <a:ext uri="{E45631CC-5BF2-4C18-A39C-3461C7D3F71A}">
              <a14:hiddenSp3d xmlns:a14="http://schemas.microsoft.com/office/drawing/2010/main" contourW="2540" prstMaterial="legacyMatte">
                <a:bevelT w="127000" h="38100"/>
                <a:contourClr>
                  <a:srgbClr val="E1E1E1"/>
                </a:contourClr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TLSHAPE_TB_00000000000000000000000000000000_MiddleScaleContainer">
            <a:extLst>
              <a:ext uri="{FF2B5EF4-FFF2-40B4-BE49-F238E27FC236}">
                <a16:creationId xmlns:a16="http://schemas.microsoft.com/office/drawing/2014/main" id="{12CBEA37-BB6A-7265-2D28-5C46269E94A1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1282728" y="1563624"/>
            <a:ext cx="10071100" cy="182880"/>
          </a:xfrm>
          <a:prstGeom prst="rect">
            <a:avLst/>
          </a:prstGeom>
          <a:solidFill>
            <a:srgbClr val="62799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1200000"/>
                </a:lightRig>
              </a14:hiddenScene3d>
            </a:ext>
            <a:ext uri="{E45631CC-5BF2-4C18-A39C-3461C7D3F71A}">
              <a14:hiddenSp3d xmlns:a14="http://schemas.microsoft.com/office/drawing/2010/main" contourW="2540" prstMaterial="legacyMatte">
                <a:bevelT w="127000" h="38100"/>
                <a:contourClr>
                  <a:srgbClr val="E1E1E1"/>
                </a:contourClr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OTLSHAPE_SL_afbe64a745754d829518e919803c1e56_HeaderRectangle">
            <a:extLst>
              <a:ext uri="{FF2B5EF4-FFF2-40B4-BE49-F238E27FC236}">
                <a16:creationId xmlns:a16="http://schemas.microsoft.com/office/drawing/2014/main" id="{BEC64B67-9E93-7941-0171-524B789FB2C9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63500" y="2424091"/>
            <a:ext cx="368300" cy="956056"/>
          </a:xfrm>
          <a:prstGeom prst="rect">
            <a:avLst/>
          </a:prstGeom>
          <a:solidFill>
            <a:srgbClr val="35729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OTLSHAPE_SL_205f1f434f43403481bb3c91116660af_HeaderRectangle">
            <a:extLst>
              <a:ext uri="{FF2B5EF4-FFF2-40B4-BE49-F238E27FC236}">
                <a16:creationId xmlns:a16="http://schemas.microsoft.com/office/drawing/2014/main" id="{B92A6A37-273C-3A24-5C79-DB2F56723C27}"/>
              </a:ext>
            </a:extLst>
          </p:cNvPr>
          <p:cNvSpPr/>
          <p:nvPr>
            <p:custDataLst>
              <p:tags r:id="rId19"/>
            </p:custDataLst>
          </p:nvPr>
        </p:nvSpPr>
        <p:spPr>
          <a:xfrm>
            <a:off x="63500" y="3443647"/>
            <a:ext cx="368300" cy="1026837"/>
          </a:xfrm>
          <a:prstGeom prst="rect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OTLSHAPE_SL_cf3495a3aabb4977b4d018938b367372_HeaderRectangle">
            <a:extLst>
              <a:ext uri="{FF2B5EF4-FFF2-40B4-BE49-F238E27FC236}">
                <a16:creationId xmlns:a16="http://schemas.microsoft.com/office/drawing/2014/main" id="{B0376489-E69C-0DE4-61D2-041AB70E7F11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>
            <a:off x="63500" y="4533984"/>
            <a:ext cx="368300" cy="538819"/>
          </a:xfrm>
          <a:prstGeom prst="rect">
            <a:avLst/>
          </a:prstGeom>
          <a:solidFill>
            <a:srgbClr val="2F3699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OTLSHAPE_SL2A_5f07bcf84411444c8a84a71d8dc085f3_HeaderRectangle">
            <a:extLst>
              <a:ext uri="{FF2B5EF4-FFF2-40B4-BE49-F238E27FC236}">
                <a16:creationId xmlns:a16="http://schemas.microsoft.com/office/drawing/2014/main" id="{B3EC41C5-3B7E-454A-F081-DE37AE86B590}"/>
              </a:ext>
            </a:extLst>
          </p:cNvPr>
          <p:cNvSpPr/>
          <p:nvPr>
            <p:custDataLst>
              <p:tags r:id="rId21"/>
            </p:custDataLst>
          </p:nvPr>
        </p:nvSpPr>
        <p:spPr>
          <a:xfrm>
            <a:off x="429926" y="2424091"/>
            <a:ext cx="736600" cy="956056"/>
          </a:xfrm>
          <a:prstGeom prst="rect">
            <a:avLst/>
          </a:prstGeom>
          <a:solidFill>
            <a:srgbClr val="357293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OTLSHAPE_SL2A_9126a7aaa7d3418a8a5f453cfb075f76_HeaderRectangle">
            <a:extLst>
              <a:ext uri="{FF2B5EF4-FFF2-40B4-BE49-F238E27FC236}">
                <a16:creationId xmlns:a16="http://schemas.microsoft.com/office/drawing/2014/main" id="{B7D00415-5EB6-4D9D-8E04-AF8D5D34C9BE}"/>
              </a:ext>
            </a:extLst>
          </p:cNvPr>
          <p:cNvSpPr/>
          <p:nvPr>
            <p:custDataLst>
              <p:tags r:id="rId22"/>
            </p:custDataLst>
          </p:nvPr>
        </p:nvSpPr>
        <p:spPr>
          <a:xfrm>
            <a:off x="429926" y="3443647"/>
            <a:ext cx="736600" cy="279400"/>
          </a:xfrm>
          <a:prstGeom prst="rect">
            <a:avLst/>
          </a:prstGeom>
          <a:solidFill>
            <a:schemeClr val="dk2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1" name="OTLSHAPE_SL2A_8a4afd3d444340e99a88c6b600ffa015_HeaderRectangle">
            <a:extLst>
              <a:ext uri="{FF2B5EF4-FFF2-40B4-BE49-F238E27FC236}">
                <a16:creationId xmlns:a16="http://schemas.microsoft.com/office/drawing/2014/main" id="{87762A85-B747-B37D-2921-F5CD6CCB7078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>
            <a:off x="429926" y="3723047"/>
            <a:ext cx="736600" cy="747437"/>
          </a:xfrm>
          <a:prstGeom prst="rect">
            <a:avLst/>
          </a:prstGeom>
          <a:solidFill>
            <a:schemeClr val="dk2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7" name="OTLSHAPE_SL2A_6168b281d78642b9ae917b472bfbafc2_HeaderRectangle">
            <a:extLst>
              <a:ext uri="{FF2B5EF4-FFF2-40B4-BE49-F238E27FC236}">
                <a16:creationId xmlns:a16="http://schemas.microsoft.com/office/drawing/2014/main" id="{021ECF1E-B004-69CD-BD33-683FE9FD5D39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>
            <a:off x="429926" y="4533984"/>
            <a:ext cx="736600" cy="538819"/>
          </a:xfrm>
          <a:prstGeom prst="rect">
            <a:avLst/>
          </a:prstGeom>
          <a:solidFill>
            <a:srgbClr val="2F3699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TLSHAPE_SL_5d32e06093fd48438f28fe6aca090842_HeaderRectangle">
            <a:extLst>
              <a:ext uri="{FF2B5EF4-FFF2-40B4-BE49-F238E27FC236}">
                <a16:creationId xmlns:a16="http://schemas.microsoft.com/office/drawing/2014/main" id="{4F814214-97E7-83E4-1535-6A858DF46AC9}"/>
              </a:ext>
            </a:extLst>
          </p:cNvPr>
          <p:cNvSpPr/>
          <p:nvPr>
            <p:custDataLst>
              <p:tags r:id="rId25"/>
            </p:custDataLst>
          </p:nvPr>
        </p:nvSpPr>
        <p:spPr>
          <a:xfrm>
            <a:off x="63500" y="5136303"/>
            <a:ext cx="1104900" cy="612690"/>
          </a:xfrm>
          <a:prstGeom prst="rect">
            <a:avLst/>
          </a:prstGeom>
          <a:solidFill>
            <a:schemeClr val="accent4">
              <a:lumMod val="75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TLSHAPE_SL_4e4647d5d27045f182d01e2ee75edaf3_HeaderRectangle">
            <a:extLst>
              <a:ext uri="{FF2B5EF4-FFF2-40B4-BE49-F238E27FC236}">
                <a16:creationId xmlns:a16="http://schemas.microsoft.com/office/drawing/2014/main" id="{8A6A3327-821C-8D91-64FA-7C612D4885AD}"/>
              </a:ext>
            </a:extLst>
          </p:cNvPr>
          <p:cNvSpPr/>
          <p:nvPr>
            <p:custDataLst>
              <p:tags r:id="rId26"/>
            </p:custDataLst>
          </p:nvPr>
        </p:nvSpPr>
        <p:spPr>
          <a:xfrm>
            <a:off x="63500" y="1958848"/>
            <a:ext cx="1104900" cy="401743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9" name="OTLSHAPE_SLT_56b1b7107316475990f6fdc9fd25c75b_Shape">
            <a:extLst>
              <a:ext uri="{FF2B5EF4-FFF2-40B4-BE49-F238E27FC236}">
                <a16:creationId xmlns:a16="http://schemas.microsoft.com/office/drawing/2014/main" id="{D1D17779-B087-C9CC-9665-2C4B890205FC}"/>
              </a:ext>
            </a:extLst>
          </p:cNvPr>
          <p:cNvSpPr/>
          <p:nvPr>
            <p:custDataLst>
              <p:tags r:id="rId27"/>
            </p:custDataLst>
          </p:nvPr>
        </p:nvSpPr>
        <p:spPr>
          <a:xfrm>
            <a:off x="3484406" y="2670810"/>
            <a:ext cx="1574800" cy="170519"/>
          </a:xfrm>
          <a:prstGeom prst="round2DiagRect">
            <a:avLst>
              <a:gd name="adj1" fmla="val 100000"/>
              <a:gd name="adj2" fmla="val 0"/>
            </a:avLst>
          </a:prstGeom>
          <a:solidFill>
            <a:srgbClr val="FDCBD0"/>
          </a:solidFill>
          <a:ln w="11430" cap="flat" cmpd="sng" algn="ctr">
            <a:solidFill>
              <a:srgbClr val="DE3232"/>
            </a:solidFill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1" name="OTLSHAPE_SLT_25679784fa9c4ac8840c1688e3922ac4_Shape">
            <a:extLst>
              <a:ext uri="{FF2B5EF4-FFF2-40B4-BE49-F238E27FC236}">
                <a16:creationId xmlns:a16="http://schemas.microsoft.com/office/drawing/2014/main" id="{B3A908E6-D2C3-1D57-FCB0-D76151DF79A8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>
            <a:off x="5057032" y="3481747"/>
            <a:ext cx="952500" cy="170519"/>
          </a:xfrm>
          <a:prstGeom prst="round2DiagRect">
            <a:avLst>
              <a:gd name="adj1" fmla="val 100000"/>
              <a:gd name="adj2" fmla="val 0"/>
            </a:avLst>
          </a:prstGeom>
          <a:solidFill>
            <a:srgbClr val="FDCBD0"/>
          </a:solidFill>
          <a:ln w="11430" cap="flat" cmpd="sng" algn="ctr">
            <a:solidFill>
              <a:srgbClr val="DE3232"/>
            </a:solidFill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3" name="OTLSHAPE_SLT_66d8b460e3de4ffbbd80a1905cd64a87_Shape">
            <a:extLst>
              <a:ext uri="{FF2B5EF4-FFF2-40B4-BE49-F238E27FC236}">
                <a16:creationId xmlns:a16="http://schemas.microsoft.com/office/drawing/2014/main" id="{661EEEAE-B081-1BE8-D79F-E163AA25462C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>
            <a:off x="6000608" y="3761147"/>
            <a:ext cx="1892300" cy="170519"/>
          </a:xfrm>
          <a:prstGeom prst="round2DiagRect">
            <a:avLst>
              <a:gd name="adj1" fmla="val 100000"/>
              <a:gd name="adj2" fmla="val 0"/>
            </a:avLst>
          </a:prstGeom>
          <a:solidFill>
            <a:srgbClr val="FDCBD0"/>
          </a:solidFill>
          <a:ln w="11430" cap="flat" cmpd="sng" algn="ctr">
            <a:solidFill>
              <a:srgbClr val="DE3232"/>
            </a:solidFill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OTLSHAPE_SLT_caba96a476d343ae9b8373c316513bfd_Shape">
            <a:extLst>
              <a:ext uri="{FF2B5EF4-FFF2-40B4-BE49-F238E27FC236}">
                <a16:creationId xmlns:a16="http://schemas.microsoft.com/office/drawing/2014/main" id="{D755AE10-54AA-AA23-D822-4EF1B331C2B6}"/>
              </a:ext>
            </a:extLst>
          </p:cNvPr>
          <p:cNvSpPr/>
          <p:nvPr>
            <p:custDataLst>
              <p:tags r:id="rId30"/>
            </p:custDataLst>
          </p:nvPr>
        </p:nvSpPr>
        <p:spPr>
          <a:xfrm>
            <a:off x="1597254" y="3167888"/>
            <a:ext cx="3784600" cy="170519"/>
          </a:xfrm>
          <a:prstGeom prst="roundRect">
            <a:avLst>
              <a:gd name="adj" fmla="val 100000"/>
            </a:avLst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TLSHAPE_SLT_72f27c99eabd4f05a608134d35a7d366_Shape">
            <a:extLst>
              <a:ext uri="{FF2B5EF4-FFF2-40B4-BE49-F238E27FC236}">
                <a16:creationId xmlns:a16="http://schemas.microsoft.com/office/drawing/2014/main" id="{A499FCE8-412F-67B5-CDC2-5CDA1F69C2F8}"/>
              </a:ext>
            </a:extLst>
          </p:cNvPr>
          <p:cNvSpPr/>
          <p:nvPr>
            <p:custDataLst>
              <p:tags r:id="rId31"/>
            </p:custDataLst>
          </p:nvPr>
        </p:nvSpPr>
        <p:spPr>
          <a:xfrm>
            <a:off x="2540830" y="4258225"/>
            <a:ext cx="1270000" cy="170519"/>
          </a:xfrm>
          <a:prstGeom prst="roundRect">
            <a:avLst>
              <a:gd name="adj" fmla="val 100000"/>
            </a:avLst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OTLSHAPE_SLT_030a18842e9849d9b0636a1d7e3cda97_Shape">
            <a:extLst>
              <a:ext uri="{FF2B5EF4-FFF2-40B4-BE49-F238E27FC236}">
                <a16:creationId xmlns:a16="http://schemas.microsoft.com/office/drawing/2014/main" id="{3487FA7A-83E3-05FC-B1FA-25620C51195A}"/>
              </a:ext>
            </a:extLst>
          </p:cNvPr>
          <p:cNvSpPr/>
          <p:nvPr>
            <p:custDataLst>
              <p:tags r:id="rId32"/>
            </p:custDataLst>
          </p:nvPr>
        </p:nvSpPr>
        <p:spPr>
          <a:xfrm>
            <a:off x="5057032" y="4258225"/>
            <a:ext cx="3149600" cy="170519"/>
          </a:xfrm>
          <a:prstGeom prst="roundRect">
            <a:avLst>
              <a:gd name="adj" fmla="val 100000"/>
            </a:avLst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3" name="OTLSHAPE_SLT_82eeeadb221c4beb96c7648a99c774ac_Shape">
            <a:extLst>
              <a:ext uri="{FF2B5EF4-FFF2-40B4-BE49-F238E27FC236}">
                <a16:creationId xmlns:a16="http://schemas.microsoft.com/office/drawing/2014/main" id="{41E7B3AE-549E-EE02-9571-38FC86ABF7BF}"/>
              </a:ext>
            </a:extLst>
          </p:cNvPr>
          <p:cNvSpPr/>
          <p:nvPr>
            <p:custDataLst>
              <p:tags r:id="rId33"/>
            </p:custDataLst>
          </p:nvPr>
        </p:nvSpPr>
        <p:spPr>
          <a:xfrm>
            <a:off x="3169880" y="4860544"/>
            <a:ext cx="3149600" cy="170519"/>
          </a:xfrm>
          <a:prstGeom prst="roundRect">
            <a:avLst>
              <a:gd name="adj" fmla="val 100000"/>
            </a:avLst>
          </a:prstGeom>
          <a:solidFill>
            <a:srgbClr val="2F3699"/>
          </a:solidFill>
          <a:ln w="1143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1430" cap="flat" cmpd="sng" algn="ctr">
                <a:solidFill>
                  <a:srgbClr val="DE3232"/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4" name="OTLSHAPE_SLT_c6bf9e58cf8044b8b3d28126feed809d_Shape">
            <a:extLst>
              <a:ext uri="{FF2B5EF4-FFF2-40B4-BE49-F238E27FC236}">
                <a16:creationId xmlns:a16="http://schemas.microsoft.com/office/drawing/2014/main" id="{B7E7900A-FD6A-F26A-C506-94C181AB1331}"/>
              </a:ext>
            </a:extLst>
          </p:cNvPr>
          <p:cNvSpPr/>
          <p:nvPr>
            <p:custDataLst>
              <p:tags r:id="rId34"/>
            </p:custDataLst>
          </p:nvPr>
        </p:nvSpPr>
        <p:spPr>
          <a:xfrm>
            <a:off x="4742507" y="5462863"/>
            <a:ext cx="1574800" cy="170519"/>
          </a:xfrm>
          <a:prstGeom prst="roundRect">
            <a:avLst>
              <a:gd name="adj" fmla="val 100000"/>
            </a:avLst>
          </a:prstGeom>
          <a:solidFill>
            <a:srgbClr val="2F3699"/>
          </a:solidFill>
          <a:ln w="1270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4" name="OTLSHAPE_SLT_dba145c746974da4a1daf813eb9c4191_Shape">
            <a:extLst>
              <a:ext uri="{FF2B5EF4-FFF2-40B4-BE49-F238E27FC236}">
                <a16:creationId xmlns:a16="http://schemas.microsoft.com/office/drawing/2014/main" id="{8106F9C7-E904-3F25-78E6-C72F8B28A377}"/>
              </a:ext>
            </a:extLst>
          </p:cNvPr>
          <p:cNvSpPr/>
          <p:nvPr>
            <p:custDataLst>
              <p:tags r:id="rId35"/>
            </p:custDataLst>
          </p:nvPr>
        </p:nvSpPr>
        <p:spPr>
          <a:xfrm>
            <a:off x="7887760" y="4860544"/>
            <a:ext cx="2527300" cy="170519"/>
          </a:xfrm>
          <a:prstGeom prst="round2DiagRect">
            <a:avLst>
              <a:gd name="adj1" fmla="val 100000"/>
              <a:gd name="adj2" fmla="val 0"/>
            </a:avLst>
          </a:prstGeom>
          <a:solidFill>
            <a:srgbClr val="FDCBD0"/>
          </a:solidFill>
          <a:ln w="11430">
            <a:solidFill>
              <a:srgbClr val="DE3232"/>
            </a:solidFill>
          </a:ln>
          <a:extLs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1" name="OTLSHAPE_SLT_72fc1c5df5234eff947ad3a886130acd_Shape">
            <a:extLst>
              <a:ext uri="{FF2B5EF4-FFF2-40B4-BE49-F238E27FC236}">
                <a16:creationId xmlns:a16="http://schemas.microsoft.com/office/drawing/2014/main" id="{2D02FB57-E3C2-73DE-5F1A-685A5509F1F0}"/>
              </a:ext>
            </a:extLst>
          </p:cNvPr>
          <p:cNvSpPr/>
          <p:nvPr>
            <p:custDataLst>
              <p:tags r:id="rId36"/>
            </p:custDataLst>
          </p:nvPr>
        </p:nvSpPr>
        <p:spPr>
          <a:xfrm>
            <a:off x="1597254" y="2462191"/>
            <a:ext cx="1892300" cy="170519"/>
          </a:xfrm>
          <a:prstGeom prst="round2DiagRect">
            <a:avLst>
              <a:gd name="adj1" fmla="val 100000"/>
              <a:gd name="adj2" fmla="val 0"/>
            </a:avLst>
          </a:prstGeom>
          <a:solidFill>
            <a:srgbClr val="FDCBD0"/>
          </a:solidFill>
          <a:ln w="11430" cap="flat" cmpd="sng" algn="ctr">
            <a:solidFill>
              <a:srgbClr val="DE3232"/>
            </a:solidFill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TLSHAPE_SLM_01d5f24fdf8d4e6f954638a4ab19bcb7_Shape">
            <a:extLst>
              <a:ext uri="{FF2B5EF4-FFF2-40B4-BE49-F238E27FC236}">
                <a16:creationId xmlns:a16="http://schemas.microsoft.com/office/drawing/2014/main" id="{DCB71308-9E2A-5437-FF61-E1052DDB9C9E}"/>
              </a:ext>
            </a:extLst>
          </p:cNvPr>
          <p:cNvSpPr/>
          <p:nvPr>
            <p:custDataLst>
              <p:tags r:id="rId37"/>
            </p:custDataLst>
          </p:nvPr>
        </p:nvSpPr>
        <p:spPr>
          <a:xfrm>
            <a:off x="10289444" y="5421122"/>
            <a:ext cx="228600" cy="254000"/>
          </a:xfrm>
          <a:prstGeom prst="star8">
            <a:avLst/>
          </a:prstGeom>
          <a:solidFill>
            <a:srgbClr val="FDCBD0"/>
          </a:solidFill>
          <a:ln w="11430">
            <a:solidFill>
              <a:srgbClr val="DE32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TLSHAPE_SLM_c1124b1f9168418f8aedcc5906c4e675_Shape">
            <a:extLst>
              <a:ext uri="{FF2B5EF4-FFF2-40B4-BE49-F238E27FC236}">
                <a16:creationId xmlns:a16="http://schemas.microsoft.com/office/drawing/2014/main" id="{B0290D70-9C7D-DFEE-7A4D-9793C3683EDD}"/>
              </a:ext>
            </a:extLst>
          </p:cNvPr>
          <p:cNvSpPr/>
          <p:nvPr>
            <p:custDataLst>
              <p:tags r:id="rId38"/>
            </p:custDataLst>
          </p:nvPr>
        </p:nvSpPr>
        <p:spPr>
          <a:xfrm>
            <a:off x="1521054" y="2070820"/>
            <a:ext cx="152400" cy="177800"/>
          </a:xfrm>
          <a:prstGeom prst="chevron">
            <a:avLst>
              <a:gd name="adj" fmla="val 30000"/>
            </a:avLst>
          </a:prstGeom>
          <a:solidFill>
            <a:srgbClr val="FDCBD0"/>
          </a:solidFill>
          <a:ln w="11430">
            <a:solidFill>
              <a:srgbClr val="DE32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5" name="OTLSHAPE_SL_afbe64a745754d829518e919803c1e56_Header">
            <a:extLst>
              <a:ext uri="{FF2B5EF4-FFF2-40B4-BE49-F238E27FC236}">
                <a16:creationId xmlns:a16="http://schemas.microsoft.com/office/drawing/2014/main" id="{DEDA3A65-B73A-5F37-37D5-7BBC4AEA572F}"/>
              </a:ext>
            </a:extLst>
          </p:cNvPr>
          <p:cNvSpPr txBox="1"/>
          <p:nvPr>
            <p:custDataLst>
              <p:tags r:id="rId39"/>
            </p:custDataLst>
          </p:nvPr>
        </p:nvSpPr>
        <p:spPr>
          <a:xfrm rot="16200000">
            <a:off x="-231315" y="2809092"/>
            <a:ext cx="956056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 dirty="0">
                <a:solidFill>
                  <a:schemeClr val="lt1"/>
                </a:solidFill>
                <a:latin typeface="Calibri" panose="020F0502020204030204" pitchFamily="34" charset="0"/>
              </a:rPr>
              <a:t>Phase 1</a:t>
            </a:r>
          </a:p>
        </p:txBody>
      </p:sp>
      <p:sp>
        <p:nvSpPr>
          <p:cNvPr id="68" name="OTLSHAPE_SL_205f1f434f43403481bb3c91116660af_Header">
            <a:extLst>
              <a:ext uri="{FF2B5EF4-FFF2-40B4-BE49-F238E27FC236}">
                <a16:creationId xmlns:a16="http://schemas.microsoft.com/office/drawing/2014/main" id="{3A5985A2-82B6-FE22-DF3F-522BBE79B9F5}"/>
              </a:ext>
            </a:extLst>
          </p:cNvPr>
          <p:cNvSpPr txBox="1"/>
          <p:nvPr>
            <p:custDataLst>
              <p:tags r:id="rId40"/>
            </p:custDataLst>
          </p:nvPr>
        </p:nvSpPr>
        <p:spPr>
          <a:xfrm rot="16200000">
            <a:off x="-266706" y="3864039"/>
            <a:ext cx="1026837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>
                <a:solidFill>
                  <a:schemeClr val="lt1"/>
                </a:solidFill>
                <a:latin typeface="Calibri" panose="020F0502020204030204" pitchFamily="34" charset="0"/>
              </a:rPr>
              <a:t>Phase 2</a:t>
            </a:r>
          </a:p>
        </p:txBody>
      </p:sp>
      <p:sp>
        <p:nvSpPr>
          <p:cNvPr id="71" name="OTLSHAPE_SL_cf3495a3aabb4977b4d018938b367372_Header">
            <a:extLst>
              <a:ext uri="{FF2B5EF4-FFF2-40B4-BE49-F238E27FC236}">
                <a16:creationId xmlns:a16="http://schemas.microsoft.com/office/drawing/2014/main" id="{BACFAC60-B30A-D9FD-8B9B-8B0C3CBAA774}"/>
              </a:ext>
            </a:extLst>
          </p:cNvPr>
          <p:cNvSpPr txBox="1"/>
          <p:nvPr>
            <p:custDataLst>
              <p:tags r:id="rId41"/>
            </p:custDataLst>
          </p:nvPr>
        </p:nvSpPr>
        <p:spPr>
          <a:xfrm rot="16200000">
            <a:off x="-22696" y="4710366"/>
            <a:ext cx="538819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>
                <a:solidFill>
                  <a:schemeClr val="lt1"/>
                </a:solidFill>
                <a:latin typeface="Calibri" panose="020F0502020204030204" pitchFamily="34" charset="0"/>
              </a:rPr>
              <a:t>Phase 3</a:t>
            </a:r>
          </a:p>
        </p:txBody>
      </p:sp>
      <p:sp>
        <p:nvSpPr>
          <p:cNvPr id="81" name="OTLSHAPE_SL2A_5f07bcf84411444c8a84a71d8dc085f3_Header">
            <a:extLst>
              <a:ext uri="{FF2B5EF4-FFF2-40B4-BE49-F238E27FC236}">
                <a16:creationId xmlns:a16="http://schemas.microsoft.com/office/drawing/2014/main" id="{FE1E8286-D2AA-D86B-99BD-98B1F82AD06E}"/>
              </a:ext>
            </a:extLst>
          </p:cNvPr>
          <p:cNvSpPr txBox="1"/>
          <p:nvPr>
            <p:custDataLst>
              <p:tags r:id="rId42"/>
            </p:custDataLst>
          </p:nvPr>
        </p:nvSpPr>
        <p:spPr>
          <a:xfrm>
            <a:off x="493426" y="2816860"/>
            <a:ext cx="609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Team 1</a:t>
            </a:r>
          </a:p>
        </p:txBody>
      </p:sp>
      <p:sp>
        <p:nvSpPr>
          <p:cNvPr id="130" name="OTLSHAPE_SL2A_9126a7aaa7d3418a8a5f453cfb075f76_Header">
            <a:extLst>
              <a:ext uri="{FF2B5EF4-FFF2-40B4-BE49-F238E27FC236}">
                <a16:creationId xmlns:a16="http://schemas.microsoft.com/office/drawing/2014/main" id="{158FA69E-1EA4-7E6B-BEF2-ADA9611DD6CD}"/>
              </a:ext>
            </a:extLst>
          </p:cNvPr>
          <p:cNvSpPr txBox="1"/>
          <p:nvPr>
            <p:custDataLst>
              <p:tags r:id="rId43"/>
            </p:custDataLst>
          </p:nvPr>
        </p:nvSpPr>
        <p:spPr>
          <a:xfrm>
            <a:off x="493426" y="3498088"/>
            <a:ext cx="609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Team 2</a:t>
            </a:r>
          </a:p>
        </p:txBody>
      </p:sp>
      <p:sp>
        <p:nvSpPr>
          <p:cNvPr id="212" name="OTLSHAPE_SL2A_8a4afd3d444340e99a88c6b600ffa015_Header">
            <a:extLst>
              <a:ext uri="{FF2B5EF4-FFF2-40B4-BE49-F238E27FC236}">
                <a16:creationId xmlns:a16="http://schemas.microsoft.com/office/drawing/2014/main" id="{7E08651A-EFAD-B949-729D-1C3339F4B13C}"/>
              </a:ext>
            </a:extLst>
          </p:cNvPr>
          <p:cNvSpPr txBox="1"/>
          <p:nvPr>
            <p:custDataLst>
              <p:tags r:id="rId44"/>
            </p:custDataLst>
          </p:nvPr>
        </p:nvSpPr>
        <p:spPr>
          <a:xfrm>
            <a:off x="493426" y="4011507"/>
            <a:ext cx="609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Team 3</a:t>
            </a:r>
          </a:p>
        </p:txBody>
      </p:sp>
      <p:sp>
        <p:nvSpPr>
          <p:cNvPr id="218" name="OTLSHAPE_SL2A_6168b281d78642b9ae917b472bfbafc2_Header">
            <a:extLst>
              <a:ext uri="{FF2B5EF4-FFF2-40B4-BE49-F238E27FC236}">
                <a16:creationId xmlns:a16="http://schemas.microsoft.com/office/drawing/2014/main" id="{372DA2F9-C63A-3739-B00A-0727663F37D4}"/>
              </a:ext>
            </a:extLst>
          </p:cNvPr>
          <p:cNvSpPr txBox="1"/>
          <p:nvPr>
            <p:custDataLst>
              <p:tags r:id="rId45"/>
            </p:custDataLst>
          </p:nvPr>
        </p:nvSpPr>
        <p:spPr>
          <a:xfrm>
            <a:off x="493426" y="4718134"/>
            <a:ext cx="609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dirty="0">
                <a:solidFill>
                  <a:schemeClr val="dk1"/>
                </a:solidFill>
                <a:latin typeface="Calibri" panose="020F0502020204030204" pitchFamily="34" charset="0"/>
              </a:rPr>
              <a:t>Team 4</a:t>
            </a:r>
          </a:p>
        </p:txBody>
      </p:sp>
      <p:sp>
        <p:nvSpPr>
          <p:cNvPr id="6" name="OTLSHAPE_SL_5d32e06093fd48438f28fe6aca090842_Header">
            <a:extLst>
              <a:ext uri="{FF2B5EF4-FFF2-40B4-BE49-F238E27FC236}">
                <a16:creationId xmlns:a16="http://schemas.microsoft.com/office/drawing/2014/main" id="{C141E505-8717-1D5A-F8B9-D54CF8F4512C}"/>
              </a:ext>
            </a:extLst>
          </p:cNvPr>
          <p:cNvSpPr txBox="1"/>
          <p:nvPr>
            <p:custDataLst>
              <p:tags r:id="rId46"/>
            </p:custDataLst>
          </p:nvPr>
        </p:nvSpPr>
        <p:spPr>
          <a:xfrm>
            <a:off x="63500" y="5349621"/>
            <a:ext cx="1104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>
                <a:solidFill>
                  <a:schemeClr val="lt1"/>
                </a:solidFill>
                <a:latin typeface="Calibri" panose="020F0502020204030204" pitchFamily="34" charset="0"/>
              </a:rPr>
              <a:t>Review</a:t>
            </a:r>
          </a:p>
        </p:txBody>
      </p:sp>
      <p:sp>
        <p:nvSpPr>
          <p:cNvPr id="48" name="OTLSHAPE_SL_4e4647d5d27045f182d01e2ee75edaf3_Header">
            <a:extLst>
              <a:ext uri="{FF2B5EF4-FFF2-40B4-BE49-F238E27FC236}">
                <a16:creationId xmlns:a16="http://schemas.microsoft.com/office/drawing/2014/main" id="{DC1966CE-B0D9-9752-B3E5-1E8A86ED0681}"/>
              </a:ext>
            </a:extLst>
          </p:cNvPr>
          <p:cNvSpPr txBox="1"/>
          <p:nvPr>
            <p:custDataLst>
              <p:tags r:id="rId47"/>
            </p:custDataLst>
          </p:nvPr>
        </p:nvSpPr>
        <p:spPr>
          <a:xfrm>
            <a:off x="63500" y="2066692"/>
            <a:ext cx="1104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>
                <a:solidFill>
                  <a:schemeClr val="lt1"/>
                </a:solidFill>
                <a:latin typeface="Calibri" panose="020F0502020204030204" pitchFamily="34" charset="0"/>
              </a:rPr>
              <a:t>Kick-off</a:t>
            </a:r>
          </a:p>
        </p:txBody>
      </p:sp>
      <p:sp>
        <p:nvSpPr>
          <p:cNvPr id="12" name="OTLSHAPE_TB_00000000000000000000000000000000_TimescaleInterval1">
            <a:extLst>
              <a:ext uri="{FF2B5EF4-FFF2-40B4-BE49-F238E27FC236}">
                <a16:creationId xmlns:a16="http://schemas.microsoft.com/office/drawing/2014/main" id="{379E6F25-1458-0325-9D1B-203212108F13}"/>
              </a:ext>
            </a:extLst>
          </p:cNvPr>
          <p:cNvSpPr txBox="1"/>
          <p:nvPr>
            <p:custDataLst>
              <p:tags r:id="rId48"/>
            </p:custDataLst>
          </p:nvPr>
        </p:nvSpPr>
        <p:spPr>
          <a:xfrm>
            <a:off x="1346228" y="1354518"/>
            <a:ext cx="415114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b="1" spc="-20">
                <a:solidFill>
                  <a:schemeClr val="lt1"/>
                </a:solidFill>
                <a:latin typeface="Calibri" panose="020F0502020204030204" pitchFamily="34" charset="0"/>
              </a:rPr>
              <a:t>Day 1</a:t>
            </a:r>
          </a:p>
        </p:txBody>
      </p:sp>
      <p:sp>
        <p:nvSpPr>
          <p:cNvPr id="17" name="OTLSHAPE_TB_00000000000000000000000000000000_MiddleTimescaleInterval1">
            <a:extLst>
              <a:ext uri="{FF2B5EF4-FFF2-40B4-BE49-F238E27FC236}">
                <a16:creationId xmlns:a16="http://schemas.microsoft.com/office/drawing/2014/main" id="{1A11F9F4-8C60-236C-C4CD-641D7EE65F16}"/>
              </a:ext>
            </a:extLst>
          </p:cNvPr>
          <p:cNvSpPr txBox="1"/>
          <p:nvPr>
            <p:custDataLst>
              <p:tags r:id="rId49"/>
            </p:custDataLst>
          </p:nvPr>
        </p:nvSpPr>
        <p:spPr>
          <a:xfrm>
            <a:off x="1346228" y="1562037"/>
            <a:ext cx="235642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 dirty="0">
                <a:solidFill>
                  <a:schemeClr val="lt1"/>
                </a:solidFill>
                <a:latin typeface="Calibri" panose="020F0502020204030204" pitchFamily="34" charset="0"/>
              </a:rPr>
              <a:t>Thu</a:t>
            </a:r>
          </a:p>
        </p:txBody>
      </p:sp>
      <p:sp>
        <p:nvSpPr>
          <p:cNvPr id="99" name="OTLSHAPE_SLT_56b1b7107316475990f6fdc9fd25c75b_Title">
            <a:extLst>
              <a:ext uri="{FF2B5EF4-FFF2-40B4-BE49-F238E27FC236}">
                <a16:creationId xmlns:a16="http://schemas.microsoft.com/office/drawing/2014/main" id="{A107C720-E2E2-007A-53B9-EDCF072153CF}"/>
              </a:ext>
            </a:extLst>
          </p:cNvPr>
          <p:cNvSpPr txBox="1"/>
          <p:nvPr>
            <p:custDataLst>
              <p:tags r:id="rId50"/>
            </p:custDataLst>
          </p:nvPr>
        </p:nvSpPr>
        <p:spPr>
          <a:xfrm>
            <a:off x="4094249" y="2670810"/>
            <a:ext cx="355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20" dirty="0">
                <a:solidFill>
                  <a:srgbClr val="B20E12"/>
                </a:solidFill>
                <a:latin typeface="Calibri" panose="020F0502020204030204" pitchFamily="34" charset="0"/>
              </a:rPr>
              <a:t>Task 2</a:t>
            </a:r>
          </a:p>
        </p:txBody>
      </p:sp>
      <p:sp>
        <p:nvSpPr>
          <p:cNvPr id="100" name="OTLSHAPE_SLT_56b1b7107316475990f6fdc9fd25c75b_Duration">
            <a:extLst>
              <a:ext uri="{FF2B5EF4-FFF2-40B4-BE49-F238E27FC236}">
                <a16:creationId xmlns:a16="http://schemas.microsoft.com/office/drawing/2014/main" id="{FE8ECCED-9D3D-BF79-683A-FF16A7D5B8FB}"/>
              </a:ext>
            </a:extLst>
          </p:cNvPr>
          <p:cNvSpPr txBox="1"/>
          <p:nvPr>
            <p:custDataLst>
              <p:tags r:id="rId51"/>
            </p:custDataLst>
          </p:nvPr>
        </p:nvSpPr>
        <p:spPr>
          <a:xfrm>
            <a:off x="5158414" y="2678557"/>
            <a:ext cx="330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 dirty="0">
                <a:solidFill>
                  <a:srgbClr val="5E5E5E"/>
                </a:solidFill>
                <a:latin typeface="Calibri" panose="020F0502020204030204" pitchFamily="34" charset="0"/>
              </a:rPr>
              <a:t>3 days</a:t>
            </a:r>
          </a:p>
        </p:txBody>
      </p:sp>
      <p:sp>
        <p:nvSpPr>
          <p:cNvPr id="107" name="OTLSHAPE_SLT_25679784fa9c4ac8840c1688e3922ac4_Duration">
            <a:extLst>
              <a:ext uri="{FF2B5EF4-FFF2-40B4-BE49-F238E27FC236}">
                <a16:creationId xmlns:a16="http://schemas.microsoft.com/office/drawing/2014/main" id="{D2227FA7-2BBF-1DAC-89E8-1677506C140D}"/>
              </a:ext>
            </a:extLst>
          </p:cNvPr>
          <p:cNvSpPr txBox="1"/>
          <p:nvPr>
            <p:custDataLst>
              <p:tags r:id="rId52"/>
            </p:custDataLst>
          </p:nvPr>
        </p:nvSpPr>
        <p:spPr>
          <a:xfrm>
            <a:off x="6101990" y="3489494"/>
            <a:ext cx="330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 dirty="0">
                <a:solidFill>
                  <a:srgbClr val="5E5E5E"/>
                </a:solidFill>
                <a:latin typeface="Calibri" panose="020F0502020204030204" pitchFamily="34" charset="0"/>
              </a:rPr>
              <a:t>3 days</a:t>
            </a:r>
          </a:p>
        </p:txBody>
      </p:sp>
      <p:sp>
        <p:nvSpPr>
          <p:cNvPr id="108" name="OTLSHAPE_SLT_25679784fa9c4ac8840c1688e3922ac4_Title">
            <a:extLst>
              <a:ext uri="{FF2B5EF4-FFF2-40B4-BE49-F238E27FC236}">
                <a16:creationId xmlns:a16="http://schemas.microsoft.com/office/drawing/2014/main" id="{63C54D0A-6200-F8BF-9515-9B4A48ED5601}"/>
              </a:ext>
            </a:extLst>
          </p:cNvPr>
          <p:cNvSpPr txBox="1"/>
          <p:nvPr>
            <p:custDataLst>
              <p:tags r:id="rId53"/>
            </p:custDataLst>
          </p:nvPr>
        </p:nvSpPr>
        <p:spPr>
          <a:xfrm>
            <a:off x="5352350" y="3481747"/>
            <a:ext cx="355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20">
                <a:solidFill>
                  <a:srgbClr val="B20E12"/>
                </a:solidFill>
                <a:latin typeface="Calibri" panose="020F0502020204030204" pitchFamily="34" charset="0"/>
              </a:rPr>
              <a:t>Task 3</a:t>
            </a:r>
          </a:p>
        </p:txBody>
      </p:sp>
      <p:sp>
        <p:nvSpPr>
          <p:cNvPr id="126" name="OTLSHAPE_SLT_66d8b460e3de4ffbbd80a1905cd64a87_Duration">
            <a:extLst>
              <a:ext uri="{FF2B5EF4-FFF2-40B4-BE49-F238E27FC236}">
                <a16:creationId xmlns:a16="http://schemas.microsoft.com/office/drawing/2014/main" id="{F15E8728-EE52-784E-A638-A071C427C44E}"/>
              </a:ext>
            </a:extLst>
          </p:cNvPr>
          <p:cNvSpPr txBox="1"/>
          <p:nvPr>
            <p:custDataLst>
              <p:tags r:id="rId54"/>
            </p:custDataLst>
          </p:nvPr>
        </p:nvSpPr>
        <p:spPr>
          <a:xfrm>
            <a:off x="7989142" y="3768894"/>
            <a:ext cx="330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 dirty="0">
                <a:solidFill>
                  <a:srgbClr val="5E5E5E"/>
                </a:solidFill>
                <a:latin typeface="Calibri" panose="020F0502020204030204" pitchFamily="34" charset="0"/>
              </a:rPr>
              <a:t>4 days</a:t>
            </a:r>
          </a:p>
        </p:txBody>
      </p:sp>
      <p:sp>
        <p:nvSpPr>
          <p:cNvPr id="127" name="OTLSHAPE_SLT_66d8b460e3de4ffbbd80a1905cd64a87_Title">
            <a:extLst>
              <a:ext uri="{FF2B5EF4-FFF2-40B4-BE49-F238E27FC236}">
                <a16:creationId xmlns:a16="http://schemas.microsoft.com/office/drawing/2014/main" id="{2B6FEA22-C033-5197-899F-5513C7079F3E}"/>
              </a:ext>
            </a:extLst>
          </p:cNvPr>
          <p:cNvSpPr txBox="1"/>
          <p:nvPr>
            <p:custDataLst>
              <p:tags r:id="rId55"/>
            </p:custDataLst>
          </p:nvPr>
        </p:nvSpPr>
        <p:spPr>
          <a:xfrm>
            <a:off x="6767714" y="3761147"/>
            <a:ext cx="355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20">
                <a:solidFill>
                  <a:srgbClr val="B20E12"/>
                </a:solidFill>
                <a:latin typeface="Calibri" panose="020F0502020204030204" pitchFamily="34" charset="0"/>
              </a:rPr>
              <a:t>Task 4</a:t>
            </a:r>
          </a:p>
        </p:txBody>
      </p:sp>
      <p:sp>
        <p:nvSpPr>
          <p:cNvPr id="143" name="OTLSHAPE_SLT_caba96a476d343ae9b8373c316513bfd_Title">
            <a:extLst>
              <a:ext uri="{FF2B5EF4-FFF2-40B4-BE49-F238E27FC236}">
                <a16:creationId xmlns:a16="http://schemas.microsoft.com/office/drawing/2014/main" id="{F606BC4C-53CD-71F0-8946-C2B7F4CF3847}"/>
              </a:ext>
            </a:extLst>
          </p:cNvPr>
          <p:cNvSpPr txBox="1"/>
          <p:nvPr>
            <p:custDataLst>
              <p:tags r:id="rId56"/>
            </p:custDataLst>
          </p:nvPr>
        </p:nvSpPr>
        <p:spPr>
          <a:xfrm>
            <a:off x="3307936" y="3167888"/>
            <a:ext cx="355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20" dirty="0">
                <a:solidFill>
                  <a:schemeClr val="dk1"/>
                </a:solidFill>
                <a:latin typeface="Calibri" panose="020F0502020204030204" pitchFamily="34" charset="0"/>
              </a:rPr>
              <a:t>Task 6</a:t>
            </a:r>
          </a:p>
        </p:txBody>
      </p:sp>
      <p:sp>
        <p:nvSpPr>
          <p:cNvPr id="144" name="OTLSHAPE_SLT_caba96a476d343ae9b8373c316513bfd_Duration">
            <a:extLst>
              <a:ext uri="{FF2B5EF4-FFF2-40B4-BE49-F238E27FC236}">
                <a16:creationId xmlns:a16="http://schemas.microsoft.com/office/drawing/2014/main" id="{A0689741-CFB9-059F-CB68-5545A9C896DE}"/>
              </a:ext>
            </a:extLst>
          </p:cNvPr>
          <p:cNvSpPr txBox="1"/>
          <p:nvPr>
            <p:custDataLst>
              <p:tags r:id="rId57"/>
            </p:custDataLst>
          </p:nvPr>
        </p:nvSpPr>
        <p:spPr>
          <a:xfrm>
            <a:off x="5422139" y="3175635"/>
            <a:ext cx="330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 dirty="0">
                <a:solidFill>
                  <a:srgbClr val="5E5E5E"/>
                </a:solidFill>
                <a:latin typeface="Calibri" panose="020F0502020204030204" pitchFamily="34" charset="0"/>
              </a:rPr>
              <a:t>8 days</a:t>
            </a:r>
          </a:p>
        </p:txBody>
      </p:sp>
      <p:sp>
        <p:nvSpPr>
          <p:cNvPr id="151" name="OTLSHAPE_SLT_72f27c99eabd4f05a608134d35a7d366_Duration">
            <a:extLst>
              <a:ext uri="{FF2B5EF4-FFF2-40B4-BE49-F238E27FC236}">
                <a16:creationId xmlns:a16="http://schemas.microsoft.com/office/drawing/2014/main" id="{320EDAC6-B55A-FA0F-F80B-DC13031B07EE}"/>
              </a:ext>
            </a:extLst>
          </p:cNvPr>
          <p:cNvSpPr txBox="1"/>
          <p:nvPr>
            <p:custDataLst>
              <p:tags r:id="rId58"/>
            </p:custDataLst>
          </p:nvPr>
        </p:nvSpPr>
        <p:spPr>
          <a:xfrm>
            <a:off x="2165799" y="4265972"/>
            <a:ext cx="330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spc="-8">
                <a:solidFill>
                  <a:srgbClr val="5E5E5E"/>
                </a:solidFill>
                <a:latin typeface="Calibri" panose="020F0502020204030204" pitchFamily="34" charset="0"/>
              </a:rPr>
              <a:t>4 days</a:t>
            </a:r>
          </a:p>
        </p:txBody>
      </p:sp>
      <p:sp>
        <p:nvSpPr>
          <p:cNvPr id="152" name="OTLSHAPE_SLT_72f27c99eabd4f05a608134d35a7d366_Title">
            <a:extLst>
              <a:ext uri="{FF2B5EF4-FFF2-40B4-BE49-F238E27FC236}">
                <a16:creationId xmlns:a16="http://schemas.microsoft.com/office/drawing/2014/main" id="{DE6BF495-0B7A-EFB5-BF59-51D5B4890E11}"/>
              </a:ext>
            </a:extLst>
          </p:cNvPr>
          <p:cNvSpPr txBox="1"/>
          <p:nvPr>
            <p:custDataLst>
              <p:tags r:id="rId59"/>
            </p:custDataLst>
          </p:nvPr>
        </p:nvSpPr>
        <p:spPr>
          <a:xfrm>
            <a:off x="2993410" y="4258225"/>
            <a:ext cx="355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20">
                <a:solidFill>
                  <a:schemeClr val="lt1"/>
                </a:solidFill>
                <a:latin typeface="Calibri" panose="020F0502020204030204" pitchFamily="34" charset="0"/>
              </a:rPr>
              <a:t>Task 7</a:t>
            </a:r>
          </a:p>
        </p:txBody>
      </p:sp>
      <p:sp>
        <p:nvSpPr>
          <p:cNvPr id="247" name="OTLSHAPE_SLT_030a18842e9849d9b0636a1d7e3cda97_Duration">
            <a:extLst>
              <a:ext uri="{FF2B5EF4-FFF2-40B4-BE49-F238E27FC236}">
                <a16:creationId xmlns:a16="http://schemas.microsoft.com/office/drawing/2014/main" id="{0D1DDC1E-140A-928A-0148-980676B1BB66}"/>
              </a:ext>
            </a:extLst>
          </p:cNvPr>
          <p:cNvSpPr txBox="1"/>
          <p:nvPr>
            <p:custDataLst>
              <p:tags r:id="rId60"/>
            </p:custDataLst>
          </p:nvPr>
        </p:nvSpPr>
        <p:spPr>
          <a:xfrm>
            <a:off x="8252867" y="4265972"/>
            <a:ext cx="330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>
                <a:solidFill>
                  <a:schemeClr val="dk2"/>
                </a:solidFill>
                <a:latin typeface="Calibri" panose="020F0502020204030204" pitchFamily="34" charset="0"/>
              </a:rPr>
              <a:t>8 days</a:t>
            </a:r>
          </a:p>
        </p:txBody>
      </p:sp>
      <p:sp>
        <p:nvSpPr>
          <p:cNvPr id="248" name="OTLSHAPE_SLT_030a18842e9849d9b0636a1d7e3cda97_Title">
            <a:extLst>
              <a:ext uri="{FF2B5EF4-FFF2-40B4-BE49-F238E27FC236}">
                <a16:creationId xmlns:a16="http://schemas.microsoft.com/office/drawing/2014/main" id="{E9EB4727-BA39-5810-19F8-30EF62019C69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6453189" y="4258225"/>
            <a:ext cx="355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20" dirty="0">
                <a:solidFill>
                  <a:schemeClr val="dk1"/>
                </a:solidFill>
                <a:latin typeface="Calibri" panose="020F0502020204030204" pitchFamily="34" charset="0"/>
              </a:rPr>
              <a:t>Task 8</a:t>
            </a:r>
          </a:p>
        </p:txBody>
      </p:sp>
      <p:sp>
        <p:nvSpPr>
          <p:cNvPr id="258" name="OTLSHAPE_SLT_82eeeadb221c4beb96c7648a99c774ac_Duration">
            <a:extLst>
              <a:ext uri="{FF2B5EF4-FFF2-40B4-BE49-F238E27FC236}">
                <a16:creationId xmlns:a16="http://schemas.microsoft.com/office/drawing/2014/main" id="{9CBFDAEA-C0BA-0C1D-36D7-82D3F4B68D6C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>
            <a:off x="6365715" y="4868291"/>
            <a:ext cx="330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 dirty="0">
                <a:solidFill>
                  <a:schemeClr val="dk2"/>
                </a:solidFill>
                <a:latin typeface="Calibri" panose="020F0502020204030204" pitchFamily="34" charset="0"/>
              </a:rPr>
              <a:t>8 days</a:t>
            </a:r>
          </a:p>
        </p:txBody>
      </p:sp>
      <p:sp>
        <p:nvSpPr>
          <p:cNvPr id="259" name="OTLSHAPE_SLT_82eeeadb221c4beb96c7648a99c774ac_Title">
            <a:extLst>
              <a:ext uri="{FF2B5EF4-FFF2-40B4-BE49-F238E27FC236}">
                <a16:creationId xmlns:a16="http://schemas.microsoft.com/office/drawing/2014/main" id="{6EBAE9E8-36C3-970E-4303-51DE1008BEBC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4566037" y="4860544"/>
            <a:ext cx="355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20">
                <a:solidFill>
                  <a:schemeClr val="lt1"/>
                </a:solidFill>
                <a:latin typeface="Calibri" panose="020F0502020204030204" pitchFamily="34" charset="0"/>
              </a:rPr>
              <a:t>Task 9</a:t>
            </a:r>
          </a:p>
        </p:txBody>
      </p:sp>
      <p:sp>
        <p:nvSpPr>
          <p:cNvPr id="269" name="OTLSHAPE_SLT_c6bf9e58cf8044b8b3d28126feed809d_Duration">
            <a:extLst>
              <a:ext uri="{FF2B5EF4-FFF2-40B4-BE49-F238E27FC236}">
                <a16:creationId xmlns:a16="http://schemas.microsoft.com/office/drawing/2014/main" id="{473CB62F-B705-519A-F394-08DCC8904555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6365715" y="5470609"/>
            <a:ext cx="330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 dirty="0">
                <a:solidFill>
                  <a:schemeClr val="dk2"/>
                </a:solidFill>
                <a:latin typeface="Calibri" panose="020F0502020204030204" pitchFamily="34" charset="0"/>
              </a:rPr>
              <a:t>5 days</a:t>
            </a:r>
          </a:p>
        </p:txBody>
      </p:sp>
      <p:sp>
        <p:nvSpPr>
          <p:cNvPr id="270" name="OTLSHAPE_SLT_c6bf9e58cf8044b8b3d28126feed809d_Title">
            <a:extLst>
              <a:ext uri="{FF2B5EF4-FFF2-40B4-BE49-F238E27FC236}">
                <a16:creationId xmlns:a16="http://schemas.microsoft.com/office/drawing/2014/main" id="{E839B122-19FB-B341-0C4A-DCA5D1FE53D3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5316938" y="5462863"/>
            <a:ext cx="431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8">
                <a:solidFill>
                  <a:schemeClr val="lt1"/>
                </a:solidFill>
                <a:latin typeface="Calibri" panose="020F0502020204030204" pitchFamily="34" charset="0"/>
              </a:rPr>
              <a:t>Task 10</a:t>
            </a:r>
          </a:p>
        </p:txBody>
      </p:sp>
      <p:sp>
        <p:nvSpPr>
          <p:cNvPr id="277" name="OTLSHAPE_SLT_dba145c746974da4a1daf813eb9c4191_Duration">
            <a:extLst>
              <a:ext uri="{FF2B5EF4-FFF2-40B4-BE49-F238E27FC236}">
                <a16:creationId xmlns:a16="http://schemas.microsoft.com/office/drawing/2014/main" id="{6DBFB924-D978-757E-B643-591E3D176AA4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10505344" y="4868291"/>
            <a:ext cx="330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 dirty="0">
                <a:solidFill>
                  <a:schemeClr val="dk2"/>
                </a:solidFill>
                <a:latin typeface="Calibri" panose="020F0502020204030204" pitchFamily="34" charset="0"/>
              </a:rPr>
              <a:t>6 days</a:t>
            </a:r>
          </a:p>
        </p:txBody>
      </p:sp>
      <p:sp>
        <p:nvSpPr>
          <p:cNvPr id="278" name="OTLSHAPE_SLT_dba145c746974da4a1daf813eb9c4191_Title">
            <a:extLst>
              <a:ext uri="{FF2B5EF4-FFF2-40B4-BE49-F238E27FC236}">
                <a16:creationId xmlns:a16="http://schemas.microsoft.com/office/drawing/2014/main" id="{EC021F13-718D-1239-DF2E-9250A4E37C37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8969391" y="4860544"/>
            <a:ext cx="355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20" dirty="0">
                <a:solidFill>
                  <a:srgbClr val="B20E12"/>
                </a:solidFill>
                <a:latin typeface="Calibri" panose="020F0502020204030204" pitchFamily="34" charset="0"/>
              </a:rPr>
              <a:t>Task 5</a:t>
            </a:r>
          </a:p>
        </p:txBody>
      </p:sp>
      <p:sp>
        <p:nvSpPr>
          <p:cNvPr id="282" name="OTLSHAPE_TB_00000000000000000000000000000000_TimescaleInterval2">
            <a:extLst>
              <a:ext uri="{FF2B5EF4-FFF2-40B4-BE49-F238E27FC236}">
                <a16:creationId xmlns:a16="http://schemas.microsoft.com/office/drawing/2014/main" id="{6F3C84CA-65E1-CF4E-6DBE-8BB6F2E7C1B1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2604330" y="1354518"/>
            <a:ext cx="87781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b="1" spc="-44">
                <a:solidFill>
                  <a:schemeClr val="lt1"/>
                </a:solidFill>
                <a:latin typeface="Calibri" panose="020F0502020204030204" pitchFamily="34" charset="0"/>
              </a:rPr>
              <a:t>5</a:t>
            </a:r>
          </a:p>
        </p:txBody>
      </p:sp>
      <p:sp>
        <p:nvSpPr>
          <p:cNvPr id="284" name="OTLSHAPE_TB_00000000000000000000000000000000_TimescaleInterval3">
            <a:extLst>
              <a:ext uri="{FF2B5EF4-FFF2-40B4-BE49-F238E27FC236}">
                <a16:creationId xmlns:a16="http://schemas.microsoft.com/office/drawing/2014/main" id="{EF3C1E45-8AAA-6DA8-5852-5966B0223304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3862431" y="1354518"/>
            <a:ext cx="87781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b="1" spc="-44">
                <a:solidFill>
                  <a:schemeClr val="lt1"/>
                </a:solidFill>
                <a:latin typeface="Calibri" panose="020F0502020204030204" pitchFamily="34" charset="0"/>
              </a:rPr>
              <a:t>9</a:t>
            </a:r>
          </a:p>
        </p:txBody>
      </p:sp>
      <p:sp>
        <p:nvSpPr>
          <p:cNvPr id="286" name="OTLSHAPE_TB_00000000000000000000000000000000_TimescaleInterval4">
            <a:extLst>
              <a:ext uri="{FF2B5EF4-FFF2-40B4-BE49-F238E27FC236}">
                <a16:creationId xmlns:a16="http://schemas.microsoft.com/office/drawing/2014/main" id="{A5DB1763-007A-4E56-CFEE-CEF435D34F3A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5120532" y="1354518"/>
            <a:ext cx="175561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b="1" spc="-40">
                <a:solidFill>
                  <a:schemeClr val="lt1"/>
                </a:solidFill>
                <a:latin typeface="Calibri" panose="020F0502020204030204" pitchFamily="34" charset="0"/>
              </a:rPr>
              <a:t>13</a:t>
            </a:r>
          </a:p>
        </p:txBody>
      </p:sp>
      <p:sp>
        <p:nvSpPr>
          <p:cNvPr id="288" name="OTLSHAPE_TB_00000000000000000000000000000000_TimescaleInterval5">
            <a:extLst>
              <a:ext uri="{FF2B5EF4-FFF2-40B4-BE49-F238E27FC236}">
                <a16:creationId xmlns:a16="http://schemas.microsoft.com/office/drawing/2014/main" id="{D74F8183-EE41-E76B-92A7-C159AEB3CE99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6378633" y="1354518"/>
            <a:ext cx="175561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b="1" spc="-40">
                <a:solidFill>
                  <a:schemeClr val="lt1"/>
                </a:solidFill>
                <a:latin typeface="Calibri" panose="020F0502020204030204" pitchFamily="34" charset="0"/>
              </a:rPr>
              <a:t>17</a:t>
            </a:r>
          </a:p>
        </p:txBody>
      </p:sp>
      <p:sp>
        <p:nvSpPr>
          <p:cNvPr id="290" name="OTLSHAPE_TB_00000000000000000000000000000000_MiddleTimescaleInterval2">
            <a:extLst>
              <a:ext uri="{FF2B5EF4-FFF2-40B4-BE49-F238E27FC236}">
                <a16:creationId xmlns:a16="http://schemas.microsoft.com/office/drawing/2014/main" id="{007B4CA4-1E5A-010C-2E08-AA8AC457C94C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2604330" y="1562037"/>
            <a:ext cx="2921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Mon</a:t>
            </a:r>
          </a:p>
        </p:txBody>
      </p:sp>
      <p:sp>
        <p:nvSpPr>
          <p:cNvPr id="292" name="OTLSHAPE_TB_00000000000000000000000000000000_MiddleTimescaleInterval3">
            <a:extLst>
              <a:ext uri="{FF2B5EF4-FFF2-40B4-BE49-F238E27FC236}">
                <a16:creationId xmlns:a16="http://schemas.microsoft.com/office/drawing/2014/main" id="{916B8030-6E72-A760-9CD4-98C97DAA0D61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3862431" y="1562037"/>
            <a:ext cx="152542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 panose="020F0502020204030204" pitchFamily="34" charset="0"/>
              </a:rPr>
              <a:t>Fri</a:t>
            </a:r>
          </a:p>
        </p:txBody>
      </p:sp>
      <p:sp>
        <p:nvSpPr>
          <p:cNvPr id="294" name="OTLSHAPE_TB_00000000000000000000000000000000_MiddleTimescaleInterval4">
            <a:extLst>
              <a:ext uri="{FF2B5EF4-FFF2-40B4-BE49-F238E27FC236}">
                <a16:creationId xmlns:a16="http://schemas.microsoft.com/office/drawing/2014/main" id="{88437246-CC6D-FB56-92F1-66A75D47EEEF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5120532" y="1562037"/>
            <a:ext cx="222882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Tue</a:t>
            </a:r>
          </a:p>
        </p:txBody>
      </p:sp>
      <p:sp>
        <p:nvSpPr>
          <p:cNvPr id="296" name="OTLSHAPE_TB_00000000000000000000000000000000_MiddleTimescaleInterval5">
            <a:extLst>
              <a:ext uri="{FF2B5EF4-FFF2-40B4-BE49-F238E27FC236}">
                <a16:creationId xmlns:a16="http://schemas.microsoft.com/office/drawing/2014/main" id="{F31AA464-9203-C095-C7BD-AEFAC251EED0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6378633" y="1562037"/>
            <a:ext cx="1864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Sat</a:t>
            </a:r>
          </a:p>
        </p:txBody>
      </p:sp>
      <p:sp>
        <p:nvSpPr>
          <p:cNvPr id="298" name="OTLSHAPE_TB_00000000000000000000000000000000_MiddleTimescaleInterval6">
            <a:extLst>
              <a:ext uri="{FF2B5EF4-FFF2-40B4-BE49-F238E27FC236}">
                <a16:creationId xmlns:a16="http://schemas.microsoft.com/office/drawing/2014/main" id="{D5DA6AE0-F18E-2997-503C-A93D59365514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7636735" y="1562037"/>
            <a:ext cx="287707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 panose="020F0502020204030204" pitchFamily="34" charset="0"/>
              </a:rPr>
              <a:t>Wed</a:t>
            </a:r>
          </a:p>
        </p:txBody>
      </p:sp>
      <p:sp>
        <p:nvSpPr>
          <p:cNvPr id="300" name="OTLSHAPE_TB_00000000000000000000000000000000_MiddleTimescaleInterval7">
            <a:extLst>
              <a:ext uri="{FF2B5EF4-FFF2-40B4-BE49-F238E27FC236}">
                <a16:creationId xmlns:a16="http://schemas.microsoft.com/office/drawing/2014/main" id="{500982B5-758D-2DBA-D7E5-1766F87EED29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8894836" y="1562037"/>
            <a:ext cx="230832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6">
                <a:solidFill>
                  <a:schemeClr val="lt1"/>
                </a:solidFill>
                <a:latin typeface="Calibri" panose="020F0502020204030204" pitchFamily="34" charset="0"/>
              </a:rPr>
              <a:t>Sun</a:t>
            </a:r>
          </a:p>
        </p:txBody>
      </p:sp>
      <p:sp>
        <p:nvSpPr>
          <p:cNvPr id="206" name="OTLSHAPE_SLT_72fc1c5df5234eff947ad3a886130acd_Duration">
            <a:extLst>
              <a:ext uri="{FF2B5EF4-FFF2-40B4-BE49-F238E27FC236}">
                <a16:creationId xmlns:a16="http://schemas.microsoft.com/office/drawing/2014/main" id="{7168933F-5A8C-6A48-FE02-DBE71653A2F1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3585787" y="2469938"/>
            <a:ext cx="330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 dirty="0">
                <a:solidFill>
                  <a:schemeClr val="dk2"/>
                </a:solidFill>
                <a:latin typeface="Calibri" panose="020F0502020204030204" pitchFamily="34" charset="0"/>
              </a:rPr>
              <a:t>4 days</a:t>
            </a:r>
          </a:p>
        </p:txBody>
      </p:sp>
      <p:sp>
        <p:nvSpPr>
          <p:cNvPr id="207" name="OTLSHAPE_SLT_72fc1c5df5234eff947ad3a886130acd_Title">
            <a:extLst>
              <a:ext uri="{FF2B5EF4-FFF2-40B4-BE49-F238E27FC236}">
                <a16:creationId xmlns:a16="http://schemas.microsoft.com/office/drawing/2014/main" id="{E205216D-A9E3-A913-4950-9E24515EF211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2364360" y="2462191"/>
            <a:ext cx="355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20" dirty="0">
                <a:solidFill>
                  <a:srgbClr val="B20E12"/>
                </a:solidFill>
                <a:latin typeface="Calibri" panose="020F0502020204030204" pitchFamily="34" charset="0"/>
              </a:rPr>
              <a:t>Task 1</a:t>
            </a:r>
          </a:p>
        </p:txBody>
      </p:sp>
      <p:sp>
        <p:nvSpPr>
          <p:cNvPr id="27" name="OTLSHAPE_TB_00000000000000000000000000000000_MiddleTimescaleInterval8">
            <a:extLst>
              <a:ext uri="{FF2B5EF4-FFF2-40B4-BE49-F238E27FC236}">
                <a16:creationId xmlns:a16="http://schemas.microsoft.com/office/drawing/2014/main" id="{F3C7F322-893F-3B79-9341-B55917A2A487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10152937" y="1562037"/>
            <a:ext cx="235642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 panose="020F0502020204030204" pitchFamily="34" charset="0"/>
              </a:rPr>
              <a:t>Thu</a:t>
            </a:r>
          </a:p>
        </p:txBody>
      </p:sp>
      <p:sp>
        <p:nvSpPr>
          <p:cNvPr id="39" name="OTLSHAPE_SLM_01d5f24fdf8d4e6f954638a4ab19bcb7_Title">
            <a:extLst>
              <a:ext uri="{FF2B5EF4-FFF2-40B4-BE49-F238E27FC236}">
                <a16:creationId xmlns:a16="http://schemas.microsoft.com/office/drawing/2014/main" id="{47336AAB-780C-17E1-5C21-E38E3EDD60B5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10568844" y="5385350"/>
            <a:ext cx="673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 dirty="0">
                <a:solidFill>
                  <a:schemeClr val="dk1"/>
                </a:solidFill>
                <a:latin typeface="Calibri" panose="020F0502020204030204" pitchFamily="34" charset="0"/>
              </a:rPr>
              <a:t>Project end</a:t>
            </a:r>
          </a:p>
        </p:txBody>
      </p:sp>
      <p:sp>
        <p:nvSpPr>
          <p:cNvPr id="40" name="OTLSHAPE_SLM_01d5f24fdf8d4e6f954638a4ab19bcb7_Date">
            <a:extLst>
              <a:ext uri="{FF2B5EF4-FFF2-40B4-BE49-F238E27FC236}">
                <a16:creationId xmlns:a16="http://schemas.microsoft.com/office/drawing/2014/main" id="{5A574730-AAA6-DC07-BCC9-8BEAD044C24E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10568844" y="5555869"/>
            <a:ext cx="355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 dirty="0">
                <a:solidFill>
                  <a:srgbClr val="5E5E5E"/>
                </a:solidFill>
                <a:latin typeface="Calibri" panose="020F0502020204030204" pitchFamily="34" charset="0"/>
              </a:rPr>
              <a:t>Sep 28</a:t>
            </a:r>
          </a:p>
        </p:txBody>
      </p:sp>
      <p:sp>
        <p:nvSpPr>
          <p:cNvPr id="30" name="OTLSHAPE_TB_00000000000000000000000000000000_TimescaleInterval6">
            <a:extLst>
              <a:ext uri="{FF2B5EF4-FFF2-40B4-BE49-F238E27FC236}">
                <a16:creationId xmlns:a16="http://schemas.microsoft.com/office/drawing/2014/main" id="{A42A63A7-ADD0-B295-5CB6-9F60562B5895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7636735" y="1354518"/>
            <a:ext cx="175561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b="1" spc="-40">
                <a:solidFill>
                  <a:schemeClr val="lt1"/>
                </a:solidFill>
                <a:latin typeface="Calibri" panose="020F0502020204030204" pitchFamily="34" charset="0"/>
              </a:rPr>
              <a:t>21</a:t>
            </a:r>
          </a:p>
        </p:txBody>
      </p:sp>
      <p:sp>
        <p:nvSpPr>
          <p:cNvPr id="224" name="OTLSHAPE_TB_00000000000000000000000000000000_TimescaleInterval7">
            <a:extLst>
              <a:ext uri="{FF2B5EF4-FFF2-40B4-BE49-F238E27FC236}">
                <a16:creationId xmlns:a16="http://schemas.microsoft.com/office/drawing/2014/main" id="{61686504-AE10-E5BD-860B-AF56CBC194CC}"/>
              </a:ext>
            </a:extLst>
          </p:cNvPr>
          <p:cNvSpPr txBox="1"/>
          <p:nvPr>
            <p:custDataLst>
              <p:tags r:id="rId84"/>
            </p:custDataLst>
          </p:nvPr>
        </p:nvSpPr>
        <p:spPr>
          <a:xfrm>
            <a:off x="8894836" y="1354518"/>
            <a:ext cx="175561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b="1" spc="-40">
                <a:solidFill>
                  <a:schemeClr val="lt1"/>
                </a:solidFill>
                <a:latin typeface="Calibri" panose="020F0502020204030204" pitchFamily="34" charset="0"/>
              </a:rPr>
              <a:t>25</a:t>
            </a:r>
          </a:p>
        </p:txBody>
      </p:sp>
      <p:sp>
        <p:nvSpPr>
          <p:cNvPr id="229" name="OTLSHAPE_TB_00000000000000000000000000000000_TimescaleInterval8">
            <a:extLst>
              <a:ext uri="{FF2B5EF4-FFF2-40B4-BE49-F238E27FC236}">
                <a16:creationId xmlns:a16="http://schemas.microsoft.com/office/drawing/2014/main" id="{F7C21EC2-AFFD-BD7E-4AD2-8EC0E43D2882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10152937" y="1354518"/>
            <a:ext cx="175561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b="1" spc="-40">
                <a:solidFill>
                  <a:schemeClr val="lt1"/>
                </a:solidFill>
                <a:latin typeface="Calibri" panose="020F0502020204030204" pitchFamily="34" charset="0"/>
              </a:rPr>
              <a:t>29</a:t>
            </a:r>
          </a:p>
        </p:txBody>
      </p:sp>
      <p:sp>
        <p:nvSpPr>
          <p:cNvPr id="58" name="OTLSHAPE_SLM_c1124b1f9168418f8aedcc5906c4e675_Title">
            <a:extLst>
              <a:ext uri="{FF2B5EF4-FFF2-40B4-BE49-F238E27FC236}">
                <a16:creationId xmlns:a16="http://schemas.microsoft.com/office/drawing/2014/main" id="{B48FDAF0-4120-F65A-A957-37FAC5609738}"/>
              </a:ext>
            </a:extLst>
          </p:cNvPr>
          <p:cNvSpPr txBox="1"/>
          <p:nvPr>
            <p:custDataLst>
              <p:tags r:id="rId86"/>
            </p:custDataLst>
          </p:nvPr>
        </p:nvSpPr>
        <p:spPr>
          <a:xfrm>
            <a:off x="1724254" y="1996948"/>
            <a:ext cx="711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 dirty="0">
                <a:solidFill>
                  <a:schemeClr val="dk1"/>
                </a:solidFill>
                <a:latin typeface="Calibri" panose="020F0502020204030204" pitchFamily="34" charset="0"/>
              </a:rPr>
              <a:t>Project start</a:t>
            </a:r>
          </a:p>
        </p:txBody>
      </p:sp>
      <p:sp>
        <p:nvSpPr>
          <p:cNvPr id="59" name="OTLSHAPE_SLM_c1124b1f9168418f8aedcc5906c4e675_Date">
            <a:extLst>
              <a:ext uri="{FF2B5EF4-FFF2-40B4-BE49-F238E27FC236}">
                <a16:creationId xmlns:a16="http://schemas.microsoft.com/office/drawing/2014/main" id="{7B66B5C7-2865-2992-64A6-5E7A27D2A957}"/>
              </a:ext>
            </a:extLst>
          </p:cNvPr>
          <p:cNvSpPr txBox="1"/>
          <p:nvPr>
            <p:custDataLst>
              <p:tags r:id="rId87"/>
            </p:custDataLst>
          </p:nvPr>
        </p:nvSpPr>
        <p:spPr>
          <a:xfrm>
            <a:off x="1724254" y="2167467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 dirty="0">
                <a:solidFill>
                  <a:srgbClr val="5E5E5E"/>
                </a:solidFill>
                <a:latin typeface="Calibri" panose="020F0502020204030204" pitchFamily="34" charset="0"/>
              </a:rPr>
              <a:t>Sep 1</a:t>
            </a:r>
          </a:p>
        </p:txBody>
      </p:sp>
      <p:cxnSp>
        <p:nvCxnSpPr>
          <p:cNvPr id="281" name="OTLSHAPE_TB_00000000000000000000000000000000_Separator1">
            <a:extLst>
              <a:ext uri="{FF2B5EF4-FFF2-40B4-BE49-F238E27FC236}">
                <a16:creationId xmlns:a16="http://schemas.microsoft.com/office/drawing/2014/main" id="{210FAE30-A937-E6A9-1F44-9882A23640A7}"/>
              </a:ext>
            </a:extLst>
          </p:cNvPr>
          <p:cNvCxnSpPr/>
          <p:nvPr>
            <p:custDataLst>
              <p:tags r:id="rId88"/>
            </p:custDataLst>
          </p:nvPr>
        </p:nvCxnSpPr>
        <p:spPr>
          <a:xfrm>
            <a:off x="2540826" y="1371600"/>
            <a:ext cx="0" cy="182880"/>
          </a:xfrm>
          <a:prstGeom prst="line">
            <a:avLst/>
          </a:prstGeom>
          <a:ln w="762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3" name="OTLSHAPE_TB_00000000000000000000000000000000_Separator2">
            <a:extLst>
              <a:ext uri="{FF2B5EF4-FFF2-40B4-BE49-F238E27FC236}">
                <a16:creationId xmlns:a16="http://schemas.microsoft.com/office/drawing/2014/main" id="{0D78BF3D-8A71-14C9-5848-285AE050F729}"/>
              </a:ext>
            </a:extLst>
          </p:cNvPr>
          <p:cNvCxnSpPr/>
          <p:nvPr>
            <p:custDataLst>
              <p:tags r:id="rId89"/>
            </p:custDataLst>
          </p:nvPr>
        </p:nvCxnSpPr>
        <p:spPr>
          <a:xfrm>
            <a:off x="3798927" y="1371600"/>
            <a:ext cx="0" cy="182880"/>
          </a:xfrm>
          <a:prstGeom prst="line">
            <a:avLst/>
          </a:prstGeom>
          <a:ln w="762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OTLSHAPE_TB_00000000000000000000000000000000_Separator3">
            <a:extLst>
              <a:ext uri="{FF2B5EF4-FFF2-40B4-BE49-F238E27FC236}">
                <a16:creationId xmlns:a16="http://schemas.microsoft.com/office/drawing/2014/main" id="{420CCC07-B297-74BD-7E9F-2634CC393014}"/>
              </a:ext>
            </a:extLst>
          </p:cNvPr>
          <p:cNvCxnSpPr/>
          <p:nvPr>
            <p:custDataLst>
              <p:tags r:id="rId90"/>
            </p:custDataLst>
          </p:nvPr>
        </p:nvCxnSpPr>
        <p:spPr>
          <a:xfrm>
            <a:off x="5057029" y="1371600"/>
            <a:ext cx="0" cy="182880"/>
          </a:xfrm>
          <a:prstGeom prst="line">
            <a:avLst/>
          </a:prstGeom>
          <a:ln w="762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7" name="OTLSHAPE_TB_00000000000000000000000000000000_Separator4">
            <a:extLst>
              <a:ext uri="{FF2B5EF4-FFF2-40B4-BE49-F238E27FC236}">
                <a16:creationId xmlns:a16="http://schemas.microsoft.com/office/drawing/2014/main" id="{CD2BD410-FFEE-D566-548F-005EC97E9CAE}"/>
              </a:ext>
            </a:extLst>
          </p:cNvPr>
          <p:cNvCxnSpPr/>
          <p:nvPr>
            <p:custDataLst>
              <p:tags r:id="rId91"/>
            </p:custDataLst>
          </p:nvPr>
        </p:nvCxnSpPr>
        <p:spPr>
          <a:xfrm>
            <a:off x="6315130" y="1371600"/>
            <a:ext cx="0" cy="182880"/>
          </a:xfrm>
          <a:prstGeom prst="line">
            <a:avLst/>
          </a:prstGeom>
          <a:ln w="762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OTLSHAPE_TB_00000000000000000000000000000000_MiddleSeparator1">
            <a:extLst>
              <a:ext uri="{FF2B5EF4-FFF2-40B4-BE49-F238E27FC236}">
                <a16:creationId xmlns:a16="http://schemas.microsoft.com/office/drawing/2014/main" id="{22605778-3B3F-7724-12E5-0EE1C16FB426}"/>
              </a:ext>
            </a:extLst>
          </p:cNvPr>
          <p:cNvCxnSpPr/>
          <p:nvPr>
            <p:custDataLst>
              <p:tags r:id="rId92"/>
            </p:custDataLst>
          </p:nvPr>
        </p:nvCxnSpPr>
        <p:spPr>
          <a:xfrm>
            <a:off x="2540826" y="1563624"/>
            <a:ext cx="0" cy="182880"/>
          </a:xfrm>
          <a:prstGeom prst="line">
            <a:avLst/>
          </a:prstGeom>
          <a:ln w="762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OTLSHAPE_TB_00000000000000000000000000000000_MiddleSeparator2">
            <a:extLst>
              <a:ext uri="{FF2B5EF4-FFF2-40B4-BE49-F238E27FC236}">
                <a16:creationId xmlns:a16="http://schemas.microsoft.com/office/drawing/2014/main" id="{BD17449F-00CF-16D9-B6E4-BBC11337E97B}"/>
              </a:ext>
            </a:extLst>
          </p:cNvPr>
          <p:cNvCxnSpPr/>
          <p:nvPr>
            <p:custDataLst>
              <p:tags r:id="rId93"/>
            </p:custDataLst>
          </p:nvPr>
        </p:nvCxnSpPr>
        <p:spPr>
          <a:xfrm>
            <a:off x="3798927" y="1563624"/>
            <a:ext cx="0" cy="182880"/>
          </a:xfrm>
          <a:prstGeom prst="line">
            <a:avLst/>
          </a:prstGeom>
          <a:ln w="762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OTLSHAPE_TB_00000000000000000000000000000000_MiddleSeparator3">
            <a:extLst>
              <a:ext uri="{FF2B5EF4-FFF2-40B4-BE49-F238E27FC236}">
                <a16:creationId xmlns:a16="http://schemas.microsoft.com/office/drawing/2014/main" id="{38A2607B-E4FD-EF5F-72AC-5F9F5AA51D4B}"/>
              </a:ext>
            </a:extLst>
          </p:cNvPr>
          <p:cNvCxnSpPr/>
          <p:nvPr>
            <p:custDataLst>
              <p:tags r:id="rId94"/>
            </p:custDataLst>
          </p:nvPr>
        </p:nvCxnSpPr>
        <p:spPr>
          <a:xfrm>
            <a:off x="5057029" y="1563624"/>
            <a:ext cx="0" cy="182880"/>
          </a:xfrm>
          <a:prstGeom prst="line">
            <a:avLst/>
          </a:prstGeom>
          <a:ln w="762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OTLSHAPE_TB_00000000000000000000000000000000_MiddleSeparator4">
            <a:extLst>
              <a:ext uri="{FF2B5EF4-FFF2-40B4-BE49-F238E27FC236}">
                <a16:creationId xmlns:a16="http://schemas.microsoft.com/office/drawing/2014/main" id="{E11BF117-BC1E-5D25-437F-37AE75B09E39}"/>
              </a:ext>
            </a:extLst>
          </p:cNvPr>
          <p:cNvCxnSpPr/>
          <p:nvPr>
            <p:custDataLst>
              <p:tags r:id="rId95"/>
            </p:custDataLst>
          </p:nvPr>
        </p:nvCxnSpPr>
        <p:spPr>
          <a:xfrm>
            <a:off x="6315130" y="1563624"/>
            <a:ext cx="0" cy="182880"/>
          </a:xfrm>
          <a:prstGeom prst="line">
            <a:avLst/>
          </a:prstGeom>
          <a:ln w="762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7" name="OTLSHAPE_TB_00000000000000000000000000000000_MiddleSeparator5">
            <a:extLst>
              <a:ext uri="{FF2B5EF4-FFF2-40B4-BE49-F238E27FC236}">
                <a16:creationId xmlns:a16="http://schemas.microsoft.com/office/drawing/2014/main" id="{C834CCE7-3180-4056-7E17-AB66D4D7D1E1}"/>
              </a:ext>
            </a:extLst>
          </p:cNvPr>
          <p:cNvCxnSpPr/>
          <p:nvPr>
            <p:custDataLst>
              <p:tags r:id="rId96"/>
            </p:custDataLst>
          </p:nvPr>
        </p:nvCxnSpPr>
        <p:spPr>
          <a:xfrm>
            <a:off x="7573231" y="1563624"/>
            <a:ext cx="0" cy="182880"/>
          </a:xfrm>
          <a:prstGeom prst="line">
            <a:avLst/>
          </a:prstGeom>
          <a:ln w="762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9" name="OTLSHAPE_TB_00000000000000000000000000000000_MiddleSeparator6">
            <a:extLst>
              <a:ext uri="{FF2B5EF4-FFF2-40B4-BE49-F238E27FC236}">
                <a16:creationId xmlns:a16="http://schemas.microsoft.com/office/drawing/2014/main" id="{D44431D2-36E0-96D5-3574-D01E148B2022}"/>
              </a:ext>
            </a:extLst>
          </p:cNvPr>
          <p:cNvCxnSpPr/>
          <p:nvPr>
            <p:custDataLst>
              <p:tags r:id="rId97"/>
            </p:custDataLst>
          </p:nvPr>
        </p:nvCxnSpPr>
        <p:spPr>
          <a:xfrm>
            <a:off x="8831332" y="1563624"/>
            <a:ext cx="0" cy="182880"/>
          </a:xfrm>
          <a:prstGeom prst="line">
            <a:avLst/>
          </a:prstGeom>
          <a:ln w="762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OTLSHAPE_TB_00000000000000000000000000000000_MiddleSeparator7">
            <a:extLst>
              <a:ext uri="{FF2B5EF4-FFF2-40B4-BE49-F238E27FC236}">
                <a16:creationId xmlns:a16="http://schemas.microsoft.com/office/drawing/2014/main" id="{7F47CC93-D9C2-1626-F860-82866063322A}"/>
              </a:ext>
            </a:extLst>
          </p:cNvPr>
          <p:cNvCxnSpPr/>
          <p:nvPr>
            <p:custDataLst>
              <p:tags r:id="rId98"/>
            </p:custDataLst>
          </p:nvPr>
        </p:nvCxnSpPr>
        <p:spPr>
          <a:xfrm>
            <a:off x="10089434" y="1563624"/>
            <a:ext cx="0" cy="182880"/>
          </a:xfrm>
          <a:prstGeom prst="line">
            <a:avLst/>
          </a:prstGeom>
          <a:ln w="762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OTLSHAPE_TB_00000000000000000000000000000000_Separator5">
            <a:extLst>
              <a:ext uri="{FF2B5EF4-FFF2-40B4-BE49-F238E27FC236}">
                <a16:creationId xmlns:a16="http://schemas.microsoft.com/office/drawing/2014/main" id="{9370436F-7E4F-EE5F-940F-518C67928121}"/>
              </a:ext>
            </a:extLst>
          </p:cNvPr>
          <p:cNvCxnSpPr/>
          <p:nvPr>
            <p:custDataLst>
              <p:tags r:id="rId99"/>
            </p:custDataLst>
          </p:nvPr>
        </p:nvCxnSpPr>
        <p:spPr>
          <a:xfrm>
            <a:off x="7573231" y="1371600"/>
            <a:ext cx="0" cy="182880"/>
          </a:xfrm>
          <a:prstGeom prst="line">
            <a:avLst/>
          </a:prstGeom>
          <a:ln w="762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OTLSHAPE_TB_00000000000000000000000000000000_Separator6">
            <a:extLst>
              <a:ext uri="{FF2B5EF4-FFF2-40B4-BE49-F238E27FC236}">
                <a16:creationId xmlns:a16="http://schemas.microsoft.com/office/drawing/2014/main" id="{7F3D1771-2CAD-02A1-DD07-35C514ABD94E}"/>
              </a:ext>
            </a:extLst>
          </p:cNvPr>
          <p:cNvCxnSpPr/>
          <p:nvPr>
            <p:custDataLst>
              <p:tags r:id="rId100"/>
            </p:custDataLst>
          </p:nvPr>
        </p:nvCxnSpPr>
        <p:spPr>
          <a:xfrm>
            <a:off x="8831332" y="1371600"/>
            <a:ext cx="0" cy="182880"/>
          </a:xfrm>
          <a:prstGeom prst="line">
            <a:avLst/>
          </a:prstGeom>
          <a:ln w="762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" name="OTLSHAPE_TB_00000000000000000000000000000000_Separator7">
            <a:extLst>
              <a:ext uri="{FF2B5EF4-FFF2-40B4-BE49-F238E27FC236}">
                <a16:creationId xmlns:a16="http://schemas.microsoft.com/office/drawing/2014/main" id="{02D542D9-1AE5-B1BE-C51C-B521ED5835B1}"/>
              </a:ext>
            </a:extLst>
          </p:cNvPr>
          <p:cNvCxnSpPr/>
          <p:nvPr>
            <p:custDataLst>
              <p:tags r:id="rId101"/>
            </p:custDataLst>
          </p:nvPr>
        </p:nvCxnSpPr>
        <p:spPr>
          <a:xfrm>
            <a:off x="10089434" y="1371600"/>
            <a:ext cx="0" cy="182880"/>
          </a:xfrm>
          <a:prstGeom prst="line">
            <a:avLst/>
          </a:prstGeom>
          <a:ln w="762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3" name="OTLSHAPE_SLA_c80d75e34cd94510a125464932fae7e8_Shape">
            <a:extLst>
              <a:ext uri="{FF2B5EF4-FFF2-40B4-BE49-F238E27FC236}">
                <a16:creationId xmlns:a16="http://schemas.microsoft.com/office/drawing/2014/main" id="{EEE82163-015A-FD0D-F7A8-32ED5185D987}"/>
              </a:ext>
            </a:extLst>
          </p:cNvPr>
          <p:cNvSpPr/>
          <p:nvPr>
            <p:custDataLst>
              <p:tags r:id="rId102"/>
            </p:custDataLst>
          </p:nvPr>
        </p:nvSpPr>
        <p:spPr>
          <a:xfrm>
            <a:off x="3722731" y="4856903"/>
            <a:ext cx="152400" cy="177800"/>
          </a:xfrm>
          <a:prstGeom prst="diamond">
            <a:avLst/>
          </a:prstGeom>
          <a:solidFill>
            <a:srgbClr val="DF5327"/>
          </a:solidFill>
          <a:ln w="1270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9" name="OTLSHAPE_SLA_a1e9b756d25f41db84da1007869e06bc_Shape">
            <a:extLst>
              <a:ext uri="{FF2B5EF4-FFF2-40B4-BE49-F238E27FC236}">
                <a16:creationId xmlns:a16="http://schemas.microsoft.com/office/drawing/2014/main" id="{1B577E70-48A0-5197-DF5B-F3766917F9C1}"/>
              </a:ext>
            </a:extLst>
          </p:cNvPr>
          <p:cNvSpPr/>
          <p:nvPr>
            <p:custDataLst>
              <p:tags r:id="rId103"/>
            </p:custDataLst>
          </p:nvPr>
        </p:nvSpPr>
        <p:spPr>
          <a:xfrm>
            <a:off x="4666307" y="3164247"/>
            <a:ext cx="152400" cy="177800"/>
          </a:xfrm>
          <a:prstGeom prst="diamond">
            <a:avLst/>
          </a:prstGeom>
          <a:solidFill>
            <a:srgbClr val="DF5327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5" name="OTLSHAPE_SLA_9cedaf62be3e4dd88712eadc70bed0d1_Shape">
            <a:extLst>
              <a:ext uri="{FF2B5EF4-FFF2-40B4-BE49-F238E27FC236}">
                <a16:creationId xmlns:a16="http://schemas.microsoft.com/office/drawing/2014/main" id="{2BE7F59B-B4F9-7D5E-783E-F30467104882}"/>
              </a:ext>
            </a:extLst>
          </p:cNvPr>
          <p:cNvSpPr/>
          <p:nvPr>
            <p:custDataLst>
              <p:tags r:id="rId104"/>
            </p:custDataLst>
          </p:nvPr>
        </p:nvSpPr>
        <p:spPr>
          <a:xfrm>
            <a:off x="7497035" y="4254584"/>
            <a:ext cx="152400" cy="177800"/>
          </a:xfrm>
          <a:prstGeom prst="diamond">
            <a:avLst/>
          </a:prstGeom>
          <a:solidFill>
            <a:srgbClr val="DF5327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OTLSHAPE_SLA_d57c170b9b614d30b55683dcbd339d76_Shape">
            <a:extLst>
              <a:ext uri="{FF2B5EF4-FFF2-40B4-BE49-F238E27FC236}">
                <a16:creationId xmlns:a16="http://schemas.microsoft.com/office/drawing/2014/main" id="{CD37B505-3A73-1D3E-0AFE-382AF04EE5C4}"/>
              </a:ext>
            </a:extLst>
          </p:cNvPr>
          <p:cNvSpPr/>
          <p:nvPr>
            <p:custDataLst>
              <p:tags r:id="rId105"/>
            </p:custDataLst>
          </p:nvPr>
        </p:nvSpPr>
        <p:spPr>
          <a:xfrm>
            <a:off x="5924408" y="5459222"/>
            <a:ext cx="152400" cy="177800"/>
          </a:xfrm>
          <a:prstGeom prst="diamond">
            <a:avLst/>
          </a:prstGeom>
          <a:solidFill>
            <a:srgbClr val="DF5327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1" name="OTLSHAPE_SLA_c80d75e34cd94510a125464932fae7e8_Title">
            <a:extLst>
              <a:ext uri="{FF2B5EF4-FFF2-40B4-BE49-F238E27FC236}">
                <a16:creationId xmlns:a16="http://schemas.microsoft.com/office/drawing/2014/main" id="{9A4034B7-9603-3005-0763-6C6AAAD1AF95}"/>
              </a:ext>
            </a:extLst>
          </p:cNvPr>
          <p:cNvSpPr txBox="1"/>
          <p:nvPr>
            <p:custDataLst>
              <p:tags r:id="rId106"/>
            </p:custDataLst>
          </p:nvPr>
        </p:nvSpPr>
        <p:spPr>
          <a:xfrm>
            <a:off x="3507635" y="4660984"/>
            <a:ext cx="584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8">
                <a:solidFill>
                  <a:schemeClr val="dk1"/>
                </a:solidFill>
                <a:latin typeface="Calibri" panose="020F0502020204030204" pitchFamily="34" charset="0"/>
              </a:rPr>
              <a:t>Milestone</a:t>
            </a:r>
          </a:p>
        </p:txBody>
      </p:sp>
      <p:sp>
        <p:nvSpPr>
          <p:cNvPr id="60" name="OTLSHAPE_SLA_d57c170b9b614d30b55683dcbd339d76_Title">
            <a:extLst>
              <a:ext uri="{FF2B5EF4-FFF2-40B4-BE49-F238E27FC236}">
                <a16:creationId xmlns:a16="http://schemas.microsoft.com/office/drawing/2014/main" id="{61F92E89-0BE0-EBD8-A7B4-8D0B361A54C5}"/>
              </a:ext>
            </a:extLst>
          </p:cNvPr>
          <p:cNvSpPr txBox="1"/>
          <p:nvPr>
            <p:custDataLst>
              <p:tags r:id="rId107"/>
            </p:custDataLst>
          </p:nvPr>
        </p:nvSpPr>
        <p:spPr>
          <a:xfrm>
            <a:off x="5709312" y="5263303"/>
            <a:ext cx="584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8">
                <a:solidFill>
                  <a:schemeClr val="dk1"/>
                </a:solidFill>
                <a:latin typeface="Calibri" panose="020F0502020204030204" pitchFamily="34" charset="0"/>
              </a:rPr>
              <a:t>Milestone</a:t>
            </a:r>
          </a:p>
        </p:txBody>
      </p:sp>
      <p:sp>
        <p:nvSpPr>
          <p:cNvPr id="237" name="OTLSHAPE_SLA_a1e9b756d25f41db84da1007869e06bc_Title">
            <a:extLst>
              <a:ext uri="{FF2B5EF4-FFF2-40B4-BE49-F238E27FC236}">
                <a16:creationId xmlns:a16="http://schemas.microsoft.com/office/drawing/2014/main" id="{1102017E-31A2-CCBF-F298-5305B8B854F6}"/>
              </a:ext>
            </a:extLst>
          </p:cNvPr>
          <p:cNvSpPr txBox="1"/>
          <p:nvPr>
            <p:custDataLst>
              <p:tags r:id="rId108"/>
            </p:custDataLst>
          </p:nvPr>
        </p:nvSpPr>
        <p:spPr>
          <a:xfrm>
            <a:off x="4451211" y="2968329"/>
            <a:ext cx="584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8">
                <a:solidFill>
                  <a:schemeClr val="dk1"/>
                </a:solidFill>
                <a:latin typeface="Calibri" panose="020F0502020204030204" pitchFamily="34" charset="0"/>
              </a:rPr>
              <a:t>Milestone</a:t>
            </a:r>
          </a:p>
        </p:txBody>
      </p:sp>
      <p:sp>
        <p:nvSpPr>
          <p:cNvPr id="393" name="OTLSHAPE_SLA_9cedaf62be3e4dd88712eadc70bed0d1_Title">
            <a:extLst>
              <a:ext uri="{FF2B5EF4-FFF2-40B4-BE49-F238E27FC236}">
                <a16:creationId xmlns:a16="http://schemas.microsoft.com/office/drawing/2014/main" id="{B2498287-4355-2865-23AA-5448C10C74BD}"/>
              </a:ext>
            </a:extLst>
          </p:cNvPr>
          <p:cNvSpPr txBox="1"/>
          <p:nvPr>
            <p:custDataLst>
              <p:tags r:id="rId109"/>
            </p:custDataLst>
          </p:nvPr>
        </p:nvSpPr>
        <p:spPr>
          <a:xfrm>
            <a:off x="7281939" y="4058666"/>
            <a:ext cx="584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8">
                <a:solidFill>
                  <a:schemeClr val="dk1"/>
                </a:solidFill>
                <a:latin typeface="Calibri" panose="020F0502020204030204" pitchFamily="34" charset="0"/>
              </a:rPr>
              <a:t>Milestone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6945BB9-4AFA-6791-EAB6-0904B5C74A66}"/>
              </a:ext>
            </a:extLst>
          </p:cNvPr>
          <p:cNvSpPr txBox="1"/>
          <p:nvPr/>
        </p:nvSpPr>
        <p:spPr>
          <a:xfrm>
            <a:off x="1166526" y="506627"/>
            <a:ext cx="53794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Critical path tracker template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2252472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3siJGlkIjoiNCIsIl90YXNrcyI6W10sIl9taWxlc3RvbmVzIjpbeyIkaWQiOiI1IiwiSWQiOiJjMTEyNGIxZi05MTY4LTQxOGYtOGFlZC1jYzU5MDZjNGU2NzUiLCJJbmRleCI6MSwiR3JvdXBJZCI6bnVsbCwiVGl0bGUiOiJQcm9qZWN0IHN0YXJ0IiwiRGF0ZVRpbWUiOiIyMDIzLTA5LTAxVDAwOjAwOjAwIiwiUGVyY2VudGFnZUNvbXBsZXRlIjpudWxsLCJOb3RlIjpudWxsLCJTdHlsZSI6eyIkaWQiOiI2IiwiVGl0bGVQb3NpdGlvbiI6IlJpZ2h0IiwiRGF0ZVBvc2l0aW9uIjoiUmlnaHQiLCJTaGFwZVR5cGUiOjcsIlNoYXBlU2l6ZSI6MCwiU2hhcGVTdHlsZSI6eyIkaWQiOiI3IiwiTWFyZ2luIjp7IiRpZCI6IjgiLCJUb3AiOjAuMCwiTGVmdCI6MC4wLCJSaWdodCI6MC4wLCJCb3R0b20iOjAuMH0sIlBhZGRpbmciOnsiJGlkIjoiOSIsIlRvcCI6MC4wLCJMZWZ0IjowLjAsIlJpZ2h0IjowLjAsIkJvdHRvbSI6MC4wfSwiQmFja2dyb3VuZCI6eyIkaWQiOiIxMCIsIkNvbG9yIjp7IiRpZCI6IjExIiwiQSI6MjU1LCJSIjoxNzgsIkciOjE0LCJCIjoxOH19LCJJc1Zpc2libGUiOnRydWUsIldpZHRoIjoxMi4wLCJIZWlnaHQiOjE0LjAsIkJvcmRlclN0eWxlIjp7IiRpZCI6IjEyIiwiTGluZUNvbG9yIjp7IiRpZCI6IjEzIiwiJHR5cGUiOiJOTFJFLkNvbW1vbi5Eb20uU29saWRDb2xvckJydXNoLCBOTFJFLkNvbW1vbiIsIkNvbG9yIjp7IiRpZCI6IjE0IiwiQSI6MjU1LCJSIjoyMjIsIkciOjUwLCJCIjo1MH19LCJMaW5lV2VpZ2h0IjoxLjUsIkxpbmVUeXBlIjowLCJQYXJlbnRTdHlsZSI6bnVsbH0sIlBhcmVudFN0eWxlIjpudWxsfSwiVGl0bGVTdHlsZSI6eyIkaWQiOiIxNSIsIkZvbnRTZXR0aW5ncyI6eyIkaWQiOiIxNiIsIkZvbnRTaXplIjoxMSwiRm9udE5hbWUiOiJDYWxpYnJpIiwiSXNCb2xkIjp0cnVlLCJJc0l0YWxpYyI6ZmFsc2UsIklzVW5kZXJsaW5lZCI6ZmFsc2UsIlBhcmVudFN0eWxlIjpudWxsfSwiQXV0b1NpemUiOjAsIkZvcmVncm91bmQiOnsiJGlkIjoiMTciLCJDb2xvciI6eyIkaWQiOiIxOC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xOSIsIlRvcCI6MC4wLCJMZWZ0IjowLjAsIlJpZ2h0IjowLjAsIkJvdHRvbSI6MC4wfSwiUGFkZGluZyI6eyIkaWQiOiIyMCIsIlRvcCI6MC4wLCJMZWZ0IjowLjAsIlJpZ2h0IjowLjAsIkJvdHRvbSI6MC4wfSwiQmFja2dyb3VuZCI6eyIkaWQiOiIyMSIsIkNvbG9yIjp7IiRpZCI6IjIyIiwiQSI6MCwiUiI6MjU1LCJHIjoyNTUsIkIiOjI1NX19LCJJc1Zpc2libGUiOnRydWUsIldpZHRoIjowLjAsIkhlaWdodCI6MC4wLCJCb3JkZXJTdHlsZSI6bnVsbCwiUGFyZW50U3R5bGUiOm51bGx9LCJEYXRlU3R5bGUiOnsiJGlkIjoiMjMiLCJGb250U2V0dGluZ3MiOnsiJGlkIjoiMjQiLCJGb250U2l6ZSI6MTAsIkZvbnROYW1lIjoiQ2FsaWJyaSIsIklzQm9sZCI6ZmFsc2UsIklzSXRhbGljIjpmYWxzZSwiSXNVbmRlcmxpbmVkIjpmYWxzZSwiUGFyZW50U3R5bGUiOm51bGx9LCJBdXRvU2l6ZSI6MCwiRm9yZWdyb3VuZCI6eyIkaWQiOiIyNSIsIkNvbG9yIjp7IiRpZCI6IjI2IiwiQSI6MjU1LCJSIjo5NCwiRyI6OTQsIkIiOjk0fX0sIk1heFdpZHRoIjoyMDAuMCwiTWF4SGVpZ2h0IjoiSW5maW5pdHkiLCJTbWFydEZvcmVncm91bmRJc0FjdGl2ZSI6ZmFsc2UsIkhvcml6b250YWxBbGlnbm1lbnQiOjAsIlZlcnRpY2FsQWxpZ25tZW50IjowLCJTbWFydEZvcmVncm91bmQiOm51bGwsIkJhY2tncm91bmRGaWxsVHlwZSI6MCwiTWFyZ2luIjp7IiRpZCI6IjI3IiwiVG9wIjowLjAsIkxlZnQiOjAuMCwiUmlnaHQiOjAuMCwiQm90dG9tIjowLjB9LCJQYWRkaW5nIjp7IiRpZCI6IjI4IiwiVG9wIjowLjAsIkxlZnQiOjAuMCwiUmlnaHQiOjAuMCwiQm90dG9tIjowLjB9LCJCYWNrZ3JvdW5kIjp7IiRpZCI6IjI5IiwiQ29sb3IiOnsiJGlkIjoiMzAiLCJBIjowLCJSIjoyNTUsIkciOjI1NSwiQiI6MjU1fX0sIklzVmlzaWJsZSI6dHJ1ZSwiV2lkdGgiOjAuMCwiSGVpZ2h0IjowLjAsIkJvcmRlclN0eWxlIjpudWxsLCJQYXJlbnRTdHlsZSI6bnVsbH0sIkRhdGVGb3JtYXQiOnsiJGlkIjoiMzE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zMiIsIkRhdGVQYXJ0SXNWaXNpYmxlIjp0cnVlLCJUaW1lUGFydElzVmlzaWJsZSI6ZmFsc2V9fSwiV2Vla051bWJlcmluZyI6eyIkaWQiOiIzMyIsIkZvcm1hdCI6MCwiSXNWaXNpYmxlIjpmYWxzZSwiTGFzdEtub3duVmlzaWJpbGl0eVN0YXRlIjpmYWxzZX0sIklzVmlzaWJsZSI6dHJ1ZSwiUGFyZW50U3R5bGUiOm51bGx9LCJIeXBlcmxpbmsiOm51bGwsIkltcG9ydElkIjpudWxsfV0sIklkIjoiMDAwMDAwMDAtMDAwMC0wMDAwLTAwMDAtMDAwMDAwMDAwMDAwIiwiSXNTaW5nbGVJdGVtUm93Ijp0cnVlfV0sIkluZGV4IjowLCJJZCI6IjVlODMzZGU1LTMyZTItNDhkZi05NjE3LTA3M2YyZmVjOTkxNCIsIkhlYWRlclRleHQiOm51bGwsIklzRGVmYXVsdCI6dHJ1ZSwiU3R5bGUiOnsiJGlkIjoiMzQiLCJIZWFkZXJTdHlsZSI6eyIkaWQiOiIzNSIsIlRleHRTdHlsZSI6eyIkaWQiOiIzNiIsIkZvbnRTZXR0aW5ncyI6eyIkaWQiOiIzNyIsIkZvbnRTaXplIjoxMSwiRm9udE5hbWUiOiJDYWxpYnJpIiwiSXNCb2xkIjpmYWxzZSwiSXNJdGFsaWMiOmZhbHNlLCJJc1VuZGVybGluZWQiOmZhbHNlLCJQYXJlbnRTdHlsZSI6bnVsbH0sIkF1dG9TaXplIjoyLCJGb3JlZ3JvdW5kIjp7IiRpZCI6IjM4IiwiQ29sb3IiOnsiJGlkIjoiMzkiLCJBIjoyNTUsIlIiOjAsIkciOjAsIkIiOjB9fSwiTWF4V2lkdGgiOjAuMCwiTWF4SGVpZ2h0IjoiSW5maW5pdHkiLCJTbWFydEZvcmVncm91bmRJc0FjdGl2ZSI6ZmFsc2UsIkhvcml6b250YWxBbGlnbm1lbnQiOjAsIlZlcnRpY2FsQWxpZ25tZW50IjowLCJTbWFydEZvcmVncm91bmQiOm51bGwsIkJhY2tncm91bmRGaWxsVHlwZSI6MCwiTWFyZ2luIjp7IiRpZCI6IjQwIiwiVG9wIjowLjAsIkxlZnQiOjAuMCwiUmlnaHQiOjAuMCwiQm90dG9tIjowLjB9LCJQYWRkaW5nIjp7IiRpZCI6IjQxIiwiVG9wIjowLjAsIkxlZnQiOjAuMCwiUmlnaHQiOjAuMCwiQm90dG9tIjowLjB9LCJCYWNrZ3JvdW5kIjp7IiRpZCI6IjQyIiwiQ29sb3IiOnsiJGlkIjoiNDMiLCJBIjowLCJSIjoyNTUsIkciOjI1NSwiQiI6MjU1fX0sIklzVmlzaWJsZSI6dHJ1ZSwiV2lkdGgiOjAuMCwiSGVpZ2h0IjowLjAsIkJvcmRlclN0eWxlIjpudWxsLCJQYXJlbnRTdHlsZSI6bnVsbH0sIlJlY3RhbmdsZVN0eWxlIjp7IiRpZCI6IjQ0IiwiTWFyZ2luIjp7IiRpZCI6IjQ1IiwiVG9wIjowLjAsIkxlZnQiOjAuMCwiUmlnaHQiOjAuMCwiQm90dG9tIjowLjB9LCJQYWRkaW5nIjp7IiRpZCI6IjQ2IiwiVG9wIjowLjAsIkxlZnQiOjAuMCwiUmlnaHQiOjAuMCwiQm90dG9tIjowLjB9LCJCYWNrZ3JvdW5kIjp7IiRpZCI6IjQ3IiwiQ29sb3IiOnsiJGlkIjoiNDgiLCJBIjo2MywiUiI6NjUsIkciOjEzOCwiQiI6MTc5fX0sIklzVmlzaWJsZSI6dHJ1ZSwiV2lkdGgiOjAuMCwiSGVpZ2h0IjowLjAsIkJvcmRlclN0eWxlIjp7IiRpZCI6IjQ5IiwiTGluZUNvbG9yIjp7IiRpZCI6IjUwIiwiJHR5cGUiOiJOTFJFLkNvbW1vbi5Eb20uU29saWRDb2xvckJydXNoLCBOTFJFLkNvbW1vbiIsIkNvbG9yIjp7IiRpZCI6IjUxIiwiQSI6MjU1LCJSIjoyNTUsIkciOjAsIkIiOjB9fSwiTGluZVdlaWdodCI6MC4wLCJMaW5lVHlwZSI6MCwiUGFyZW50U3R5bGUiOm51bGx9LCJQYXJlbnRTdHlsZSI6bnVsbH0sIk1hcmdpbiI6eyIkaWQiOiI1MiIsIlRvcCI6MC4wLCJMZWZ0IjowLjAsIlJpZ2h0IjowLjAsIkJvdHRvbSI6MC4wfSwiUGFkZGluZyI6eyIkaWQiOiI1MyIsIlRvcCI6MC4wLCJMZWZ0IjowLjAsIlJpZ2h0IjowLjAsIkJvdHRvbSI6MC4wfSwiQmFja2dyb3VuZCI6bnVsbCwiSXNWaXNpYmxlIjp0cnVlLCJXaWR0aCI6MC4wLCJIZWlnaHQiOjAuMCwiQm9yZGVyU3R5bGUiOm51bGwsIlBhcmVudFN0eWxlIjpudWxsfSwiQmFja2dyb3VuZFN0eWxlIjp7IiRpZCI6IjU0IiwiTWFyZ2luIjp7IiRpZCI6IjU1IiwiVG9wIjowLjAsIkxlZnQiOjAuMCwiUmlnaHQiOjAuMCwiQm90dG9tIjowLjB9LCJQYWRkaW5nIjp7IiRpZCI6IjU2IiwiVG9wIjowLjAsIkxlZnQiOjAuMCwiUmlnaHQiOjAuMCwiQm90dG9tIjowLjB9LCJCYWNrZ3JvdW5kIjp7IiRpZCI6IjU3IiwiQ29sb3IiOnsiJGlkIjoiNTgiLCJBIjo1MSwiUiI6MTY1LCJHIjoxNjUsIkIiOjE2NX19LCJJc1Zpc2libGUiOnRydWUsIldpZHRoIjowLjAsIkhlaWdodCI6MC4wLCJCb3JkZXJTdHlsZSI6eyIkaWQiOiI1OSIsIkxpbmVDb2xvciI6eyIkaWQiOiI2MCIsIiR0eXBlIjoiTkxSRS5Db21tb24uRG9tLlNvbGlkQ29sb3JCcnVzaCwgTkxSRS5Db21tb24iLCJDb2xvciI6eyIkaWQiOiI2MSIsIkEiOjI1NSwiUiI6MjU1LCJHIjowLCJCIjowfX0sIkxpbmVXZWlnaHQiOjAuMCwiTGluZVR5cGUiOjAsIlBhcmVudFN0eWxlIjpudWxsfSwiUGFyZW50U3R5bGUiOm51bGx9LCJNYXJnaW4iOnsiJGlkIjoiNjIiLCJUb3AiOjAuMCwiTGVmdCI6MC4wLCJSaWdodCI6MC4wLCJCb3R0b20iOjAuMH0sIlBhZGRpbmciOnsiJGlkIjoiNjMiLCJUb3AiOjAuMCwiTGVmdCI6MC4wLCJSaWdodCI6MC4wLCJCb3R0b20iOjAuMH0sIklzVmlzaWJsZSI6ZmFsc2UsIldpZHRoIjowLjAsIkhlaWdodCI6MC4wLCJCb3JkZXJTdHlsZSI6bnVsbCwiUGFyZW50U3R5bGUiOm51bGx9fV0sIklkIjoiNGU0NjQ3ZDUtZDI3MC00NWYxLTgyZDAtMWUyZWU3NWVkYWYzIiwiSW5kZXgiOjAsIkhlYWRlclRleHQiOiJLaWNrLW9mZiIsIlN0eWxlIjp7IiRpZCI6IjY0IiwiSGVhZGVyU3R5bGUiOnsiJGlkIjoiNjUiLCJUZXh0SXNWZXJ0aWNhbCI6ZmFsc2UsIlRleHRTdHlsZSI6eyIkaWQiOiI2NiIsIkZvbnRTZXR0aW5ncyI6eyIkaWQiOiI2NyIsIkZvbnRTaXplIjoxMiwiRm9udE5hbWUiOiJDYWxpYnJpIiwiSXNCb2xkIjp0cnVlLCJJc0l0YWxpYyI6ZmFsc2UsIklzVW5kZXJsaW5lZCI6ZmFsc2UsIlBhcmVudFN0eWxlIjpudWxsfSwiQXV0b1NpemUiOjIsIkZvcmVncm91bmQiOnsiJGlkIjoiNjgiLCJDb2xvciI6eyIkaWQiOiI2OSIsIkEiOjI1NSwiUiI6MjU1LCJHIjoyNTUsIkIiOjI1NX19LCJNYXhXaWR0aCI6ODYuMDAyMjI3NzU3Njc1NDg1LCJNYXhIZWlnaHQiOiJJbmZpbml0eSIsIlNtYXJ0Rm9yZWdyb3VuZElzQWN0aXZlIjpmYWxzZSwiSG9yaXpvbnRhbEFsaWdubWVudCI6MCwiVmVydGljYWxBbGlnbm1lbnQiOjAsIlNtYXJ0Rm9yZWdyb3VuZCI6bnVsbCwiQmFja2dyb3VuZEZpbGxUeXBlIjowLCJNYXJnaW4iOnsiJGlkIjoiNzAiLCJUb3AiOjAuMCwiTGVmdCI6MC4wLCJSaWdodCI6MC4wLCJCb3R0b20iOjAuMH0sIlBhZGRpbmciOnsiJGlkIjoiNzEiLCJUb3AiOjAuMCwiTGVmdCI6MC4wLCJSaWdodCI6MC4wLCJCb3R0b20iOjAuMH0sIkJhY2tncm91bmQiOnsiJGlkIjoiNzIiLCJDb2xvciI6eyIkaWQiOiI3MyIsIkEiOjAsIlIiOjI1NSwiRyI6MjU1LCJCIjoyNTV9fSwiSXNWaXNpYmxlIjp0cnVlLCJXaWR0aCI6MC4wLCJIZWlnaHQiOjAuMCwiQm9yZGVyU3R5bGUiOm51bGwsIlBhcmVudFN0eWxlIjpudWxsfSwiUmVjdGFuZ2xlU3R5bGUiOnsiJGlkIjoiNzQiLCJNYXJnaW4iOnsiJGlkIjoiNzUiLCJUb3AiOjAuMCwiTGVmdCI6MC4wLCJSaWdodCI6MC4wLCJCb3R0b20iOjAuMH0sIlBhZGRpbmciOnsiJGlkIjoiNzYiLCJUb3AiOjAuMCwiTGVmdCI6MC4wLCJSaWdodCI6MC4wLCJCb3R0b20iOjAuMH0sIkJhY2tncm91bmQiOnsiJGlkIjoiNzciLCJDb2xvciI6eyIkaWQiOiI3OCIsIkEiOjI1NSwiUiI6MTk3LCJHIjo5MCwiQiI6MTd9fSwiSXNWaXNpYmxlIjp0cnVlLCJXaWR0aCI6MC4wLCJIZWlnaHQiOjAuMCwiQm9yZGVyU3R5bGUiOnsiJGlkIjoiNzkiLCJMaW5lQ29sb3IiOnsiJGlkIjoiODAiLCIkdHlwZSI6Ik5MUkUuQ29tbW9uLkRvbS5Tb2xpZENvbG9yQnJ1c2gsIE5MUkUuQ29tbW9uIiwiQ29sb3IiOnsiJGlkIjoiODEiLCJBIjoyNTUsIlIiOjI1NSwiRyI6MjU1LCJCIjoyNTV9fSwiTGluZVdlaWdodCI6MC4wLCJMaW5lVHlwZSI6MCwiUGFyZW50U3R5bGUiOm51bGx9LCJQYXJlbnRTdHlsZSI6bnVsbH0sIk1hcmdpbiI6eyIkaWQiOiI4MiIsIlRvcCI6MC4wLCJMZWZ0IjowLjAsIlJpZ2h0IjowLjAsIkJvdHRvbSI6MC4wfSwiUGFkZGluZyI6eyIkaWQiOiI4MyIsIlRvcCI6MC4wLCJMZWZ0IjowLjAsIlJpZ2h0IjowLjAsIkJvdHRvbSI6MC4wfSwiQmFja2dyb3VuZCI6bnVsbCwiSXNWaXNpYmxlIjp0cnVlLCJXaWR0aCI6MC4wLCJIZWlnaHQiOjAuMCwiQm9yZGVyU3R5bGUiOm51bGwsIlBhcmVudFN0eWxlIjpudWxsfSwiQmFja2dyb3VuZFN0eWxlIjp7IiRpZCI6Ijg0IiwiTWFyZ2luIjp7IiRpZCI6Ijg1IiwiVG9wIjowLjAsIkxlZnQiOjAuMCwiUmlnaHQiOjAuMCwiQm90dG9tIjowLjB9LCJQYWRkaW5nIjp7IiRpZCI6Ijg2IiwiVG9wIjowLjAsIkxlZnQiOjAuMCwiUmlnaHQiOjAuMCwiQm90dG9tIjowLjB9LCJCYWNrZ3JvdW5kIjp7IiRpZCI6Ijg3IiwiQ29sb3IiOnsiJGlkIjoiODgiLCJBIjo1MSwiUiI6MjIxLCJHIjoyMjEsIkIiOjIyMX19LCJJc1Zpc2libGUiOnRydWUsIldpZHRoIjowLjAsIkhlaWdodCI6MC4wLCJCb3JkZXJTdHlsZSI6eyIkaWQiOiI4OSIsIkxpbmVDb2xvciI6eyIkaWQiOiI5MCIsIiR0eXBlIjoiTkxSRS5Db21tb24uRG9tLlNvbGlkQ29sb3JCcnVzaCwgTkxSRS5Db21tb24iLCJDb2xvciI6eyIkaWQiOiI5MSIsIkEiOjI1NSwiUiI6MjU1LCJHIjowLCJCIjowfX0sIkxpbmVXZWlnaHQiOjAuMCwiTGluZVR5cGUiOjAsIlBhcmVudFN0eWxlIjpudWxsfSwiUGFyZW50U3R5bGUiOm51bGx9LCJJc0Fib3ZlVGltZWJhbmQiOmZhbHNlLCJNYXJnaW4iOnsiJGlkIjoiOTIiLCJUb3AiOjAuMCwiTGVmdCI6MC4wLCJSaWdodCI6MC4wLCJCb3R0b20iOjAuMH0sIlBhZGRpbmciOnsiJGlkIjoiOTMiLCJUb3AiOjAuMCwiTGVmdCI6MC4wLCJSaWdodCI6MC4wLCJCb3R0b20iOjAuMH0sIklzVmlzaWJsZSI6dHJ1ZSwiV2lkdGgiOjAuMCwiSGVpZ2h0IjowLjAsIkJvcmRlclN0eWxlIjp7IiRpZCI6Ijk0IiwiTGluZUNvbG9yIjpudWxsLCJMaW5lV2VpZ2h0IjowLjAsIkxpbmVUeXBlIjowLCJQYXJlbnRTdHlsZSI6bnVsbH0sIlBhcmVudFN0eWxlIjpudWxsfX0seyIkaWQiOiI5NSIsIl9hY3Rpdml0aWVzIjpbeyIkaWQiOiI5NiIsIl9yb3dzIjpbXSwiSW5kZXgiOjIsIklkIjoiNGEyNWVhNGUtZTIzOS00ZGY0LTk3YmYtNTlkOGQ3ZjRiZTZmIiwiSGVhZGVyVGV4dCI6bnVsbCwiSXNEZWZhdWx0Ijp0cnVlLCJTdHlsZSI6eyIkaWQiOiI5NyIsIkhlYWRlclN0eWxlIjp7IiRpZCI6Ijk4IiwiVGV4dFN0eWxlIjp7IiRpZCI6Ijk5IiwiRm9udFNldHRpbmdzIjp7IiRpZCI6IjEwMCIsIkZvbnRTaXplIjoxMSwiRm9udE5hbWUiOiJDYWxpYnJpIiwiSXNCb2xkIjpmYWxzZSwiSXNJdGFsaWMiOmZhbHNlLCJJc1VuZGVybGluZWQiOmZhbHNlLCJQYXJlbnRTdHlsZSI6bnVsbH0sIkF1dG9TaXplIjowLCJGb3JlZ3JvdW5kIjp7IiRpZCI6IjEwMSIsIkNvbG9yIjp7IiRpZCI6IjEwMiIsIkEiOjI1NSwiUiI6MCwiRyI6MCwiQiI6MH19LCJNYXhXaWR0aCI6MC4wLCJNYXhIZWlnaHQiOjAuMCwiU21hcnRGb3JlZ3JvdW5kSXNBY3RpdmUiOmZhbHNlLCJIb3Jpem9udGFsQWxpZ25tZW50IjowLCJWZXJ0aWNhbEFsaWdubWVudCI6MCwiU21hcnRGb3JlZ3JvdW5kIjpudWxsLCJCYWNrZ3JvdW5kRmlsbFR5cGUiOjAsIk1hcmdpbiI6eyIkaWQiOiIxMDMiLCJUb3AiOjAuMCwiTGVmdCI6MC4wLCJSaWdodCI6MC4wLCJCb3R0b20iOjAuMH0sIlBhZGRpbmciOnsiJGlkIjoiMTA0IiwiVG9wIjowLjAsIkxlZnQiOjAuMCwiUmlnaHQiOjAuMCwiQm90dG9tIjowLjB9LCJCYWNrZ3JvdW5kIjpudWxsLCJJc1Zpc2libGUiOmZhbHNlLCJXaWR0aCI6MC4wLCJIZWlnaHQiOjAuMCwiQm9yZGVyU3R5bGUiOm51bGwsIlBhcmVudFN0eWxlIjpudWxsfSwiUmVjdGFuZ2xlU3R5bGUiOnsiJGlkIjoiMTA1IiwiTWFyZ2luIjp7IiRpZCI6IjEwNiIsIlRvcCI6MC4wLCJMZWZ0IjowLjAsIlJpZ2h0IjowLjAsIkJvdHRvbSI6MC4wfSwiUGFkZGluZyI6eyIkaWQiOiIxMDciLCJUb3AiOjAuMCwiTGVmdCI6MC4wLCJSaWdodCI6MC4wLCJCb3R0b20iOjAuMH0sIkJhY2tncm91bmQiOnsiJGlkIjoiMTA4IiwiQ29sb3IiOnsiJGlkIjoiMTA5IiwiQSI6NjMsIlIiOjE2NSwiRyI6MTY1LCJCIjoxNjV9fSwiSXNWaXNpYmxlIjpmYWxzZSwiV2lkdGgiOjAuMCwiSGVpZ2h0IjowLjAsIkJvcmRlclN0eWxlIjp7IiRpZCI6IjExMCIsIkxpbmVDb2xvciI6eyIkaWQiOiIxMTEiLCIkdHlwZSI6Ik5MUkUuQ29tbW9uLkRvbS5Tb2xpZENvbG9yQnJ1c2gsIE5MUkUuQ29tbW9uIiwiQ29sb3IiOnsiJGlkIjoiMTEyIiwiQSI6MjU1LCJSIjoyNTUsIkciOjAsIkIiOjB9fSwiTGluZVdlaWdodCI6MC4wLCJMaW5lVHlwZSI6MCwiUGFyZW50U3R5bGUiOm51bGx9LCJQYXJlbnRTdHlsZSI6bnVsbH0sIk1hcmdpbiI6eyIkaWQiOiIxMTMiLCJUb3AiOjAuMCwiTGVmdCI6MC4wLCJSaWdodCI6MC4wLCJCb3R0b20iOjAuMH0sIlBhZGRpbmciOnsiJGlkIjoiMTE0IiwiVG9wIjowLjAsIkxlZnQiOjAuMCwiUmlnaHQiOjAuMCwiQm90dG9tIjowLjB9LCJCYWNrZ3JvdW5kIjpudWxsLCJJc1Zpc2libGUiOnRydWUsIldpZHRoIjowLjAsIkhlaWdodCI6MC4wLCJCb3JkZXJTdHlsZSI6bnVsbCwiUGFyZW50U3R5bGUiOm51bGx9LCJCYWNrZ3JvdW5kU3R5bGUiOnsiJGlkIjoiMTE1IiwiTWFyZ2luIjp7IiRpZCI6IjExNiIsIlRvcCI6MC4wLCJMZWZ0IjowLjAsIlJpZ2h0IjowLjAsIkJvdHRvbSI6MC4wfSwiUGFkZGluZyI6eyIkaWQiOiIxMTciLCJUb3AiOjAuMCwiTGVmdCI6MC4wLCJSaWdodCI6MC4wLCJCb3R0b20iOjAuMH0sIkJhY2tncm91bmQiOnsiJGlkIjoiMTE4IiwiQ29sb3IiOnsiJGlkIjoiMTE5IiwiQSI6NTEsIlIiOjE2NSwiRyI6MTY1LCJCIjoxNjV9fSwiSXNWaXNpYmxlIjp0cnVlLCJXaWR0aCI6MC4wLCJIZWlnaHQiOjAuMCwiQm9yZGVyU3R5bGUiOnsiJGlkIjoiMTIwIiwiTGluZUNvbG9yIjp7IiRpZCI6IjEyMSIsIiR0eXBlIjoiTkxSRS5Db21tb24uRG9tLlNvbGlkQ29sb3JCcnVzaCwgTkxSRS5Db21tb24iLCJDb2xvciI6eyIkaWQiOiIxMjIiLCJBIjoyNTUsIlIiOjI1NSwiRyI6MCwiQiI6MH19LCJMaW5lV2VpZ2h0IjowLjAsIkxpbmVUeXBlIjowLCJQYXJlbnRTdHlsZSI6bnVsbH0sIlBhcmVudFN0eWxlIjpudWxsfSwiTWFyZ2luIjp7IiRpZCI6IjEyMyIsIlRvcCI6MC4wLCJMZWZ0IjowLjAsIlJpZ2h0IjowLjAsIkJvdHRvbSI6MC4wfSwiUGFkZGluZyI6eyIkaWQiOiIxMjQiLCJUb3AiOjAuMCwiTGVmdCI6MC4wLCJSaWdodCI6MC4wLCJCb3R0b20iOjAuMH0sIklzVmlzaWJsZSI6ZmFsc2UsIldpZHRoIjowLjAsIkhlaWdodCI6MC4wLCJCb3JkZXJTdHlsZSI6bnVsbCwiUGFyZW50U3R5bGUiOm51bGx9fSx7IiRpZCI6IjEyNSIsIl9yb3dzIjpbeyIkaWQiOiIxMjYiLCJfdGFza3MiOlt7IiRpZCI6IjEyNyIsIl9hdHRhY2hlZE1pbGVzdG9uZXMiOltdLCJUYXNrRGVmaW5pdGlvbiI6eyIkaWQiOiIxMjgiLCJHcm91cE5hbWUiOm51bGwsIlN0YXJ0RGF0ZSI6IjIwMjMtMDktMDFUMDA6MDA6MDBaIiwiRW5kRGF0ZSI6IjIwMjMtMDktMDZUMjM6NTk6MDBaIiwiUGVyY2VudGFnZUNvbXBsZXRlIjpudWxsLCJTdHlsZSI6eyIkaWQiOiIxMjkiLCJTaGFwZSI6OCwiU2hhcGVUaGlja25lc3MiOjAsIkR1cmF0aW9uRm9ybWF0IjowLCJJbmNsdWRlTm9uV29ya2luZ0RheXNJbkR1cmF0aW9uIjpmYWxzZSwiUGVyY2VudGFnZUNvbXBsZXRlU3R5bGUiOnsiJGlkIjoiMTMwIiwiRm9udFNldHRpbmdzIjp7IiRpZCI6IjEzMSIsIkZvbnRTaXplIjoxMCwiRm9udE5hbWUiOiJDYWxpYnJpIiwiSXNCb2xkIjpmYWxzZSwiSXNJdGFsaWMiOmZhbHNlLCJJc1VuZGVybGluZWQiOmZhbHNlLCJQYXJlbnRTdHlsZSI6bnVsbH0sIkF1dG9TaXplIjowLCJGb3JlZ3JvdW5kIjp7IiRpZCI6IjEzMiIsIkNvbG9yIjp7IiRpZCI6IjEzMy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MTM0IiwiVG9wIjowLjAsIkxlZnQiOjAuMCwiUmlnaHQiOjAuMCwiQm90dG9tIjowLjB9LCJQYWRkaW5nIjp7IiRpZCI6IjEzNSIsIlRvcCI6MC4wLCJMZWZ0IjowLjAsIlJpZ2h0IjowLjAsIkJvdHRvbSI6MC4wfSwiQmFja2dyb3VuZCI6eyIkaWQiOiIxMzYiLCJDb2xvciI6eyIkaWQiOiIxMzciLCJBIjo4OSwiUiI6MTE1LCJHIjoxMTUsIkIiOjExNX19LCJJc1Zpc2libGUiOnRydWUsIldpZHRoIjowLjAsIkhlaWdodCI6MC4wLCJCb3JkZXJTdHlsZSI6eyIkaWQiOiIxMzgiLCJMaW5lQ29sb3IiOm51bGwsIkxpbmVXZWlnaHQiOjAuMCwiTGluZVR5cGUiOjAsIlBhcmVudFN0eWxlIjpudWxsfSwiUGFyZW50U3R5bGUiOm51bGx9LCJEdXJhdGlvblN0eWxlIjp7IiRpZCI6IjEzOSIsIkZvbnRTZXR0aW5ncyI6eyIkaWQiOiIxNDAiLCJGb250U2l6ZSI6MTAsIkZvbnROYW1lIjoiQ2FsaWJyaSIsIklzQm9sZCI6ZmFsc2UsIklzSXRhbGljIjpmYWxzZSwiSXNVbmRlcmxpbmVkIjpmYWxzZSwiUGFyZW50U3R5bGUiOm51bGx9LCJBdXRvU2l6ZSI6MCwiRm9yZWdyb3VuZCI6eyIkaWQiOiIxNDEiLCJDb2xvciI6eyIkaWQiOiIxNDI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0MyIsIlRvcCI6MC4wLCJMZWZ0IjowLjAsIlJpZ2h0IjowLjAsIkJvdHRvbSI6MC4wfSwiUGFkZGluZyI6eyIkaWQiOiIxNDQiLCJUb3AiOjAuMCwiTGVmdCI6MC4wLCJSaWdodCI6MC4wLCJCb3R0b20iOjAuMH0sIkJhY2tncm91bmQiOnsiJGlkIjoiMTQ1IiwiQ29sb3IiOnsiJGlkIjoiMTQ2IiwiQSI6MCwiUiI6MjU1LCJHIjoyNTUsIkIiOjI1NX19LCJJc1Zpc2libGUiOnRydWUsIldpZHRoIjowLjAsIkhlaWdodCI6MC4wLCJCb3JkZXJTdHlsZSI6eyIkaWQiOiIxNDciLCJMaW5lQ29sb3IiOm51bGwsIkxpbmVXZWlnaHQiOjAuMCwiTGluZVR5cGUiOjAsIlBhcmVudFN0eWxlIjpudWxsfSwiUGFyZW50U3R5bGUiOm51bGx9LCJIb3Jpem9udGFsQ29ubmVjdG9yU3R5bGUiOnsiJGlkIjoiMTQ4IiwiTGluZUNvbG9yIjp7IiRpZCI6IjE0OSIsIiR0eXBlIjoiTkxSRS5Db21tb24uRG9tLlNvbGlkQ29sb3JCcnVzaCwgTkxSRS5Db21tb24iLCJDb2xvciI6eyIkaWQiOiIxNTAiLCJBIjoyNTUsIlIiOjIwNCwiRyI6MjA0LCJCIjoyMDR9fSwiTGluZVdlaWdodCI6MS4wLCJMaW5lVHlwZSI6MCwiUGFyZW50U3R5bGUiOm51bGx9LCJWZXJ0aWNhbENvbm5lY3RvclN0eWxlIjp7IiRpZCI6IjE1MSIsIkxpbmVDb2xvciI6eyIkaWQiOiIxNTIiLCIkdHlwZSI6Ik5MUkUuQ29tbW9uLkRvbS5Tb2xpZENvbG9yQnJ1c2gsIE5MUkUuQ29tbW9uIiwiQ29sb3IiOnsiJGlkIjoiMTUzIiwiQSI6MjU1LCJSIjoyMDQsIkciOjIwNCwiQiI6MjA0fX0sIkxpbmVXZWlnaHQiOjAuMCwiTGluZVR5cGUiOjAsIlBhcmVudFN0eWxlIjpudWxsfSwiTWFyZ2luIjpudWxsLCJTdGFydERhdGVQb3NpdGlvbiI6NiwiRW5kRGF0ZVBvc2l0aW9uIjo2LCJEYXRlSXNWaXNpYmxlIjpmYWxzZSwiVGl0bGVQb3NpdGlvbiI6MiwiRHVyYXRpb25Qb3NpdGlvbiI6NCwiUGVyY2VudGFnZUNvbXBsZXRlZFBvc2l0aW9uIjoyLCJTcGFjaW5nIjozLCJJc0JlbG93VGltZWJhbmQiOnRydWUsIlBlcmNlbnRhZ2VDb21wbGV0ZVNoYXBlT3BhY2l0eSI6MzUsIlNoYXBlU3R5bGUiOnsiJGlkIjoiMTU0IiwiTWFyZ2luIjp7IiRpZCI6IjE1NSIsIlRvcCI6MC4wLCJMZWZ0Ijo0LjAsIlJpZ2h0Ijo0LjAsIkJvdHRvbSI6MC4wfSwiUGFkZGluZyI6eyIkaWQiOiIxNTYiLCJUb3AiOjAuMCwiTGVmdCI6MC4wLCJSaWdodCI6MC4wLCJCb3R0b20iOjAuMH0sIkJhY2tncm91bmQiOnsiJGlkIjoiMTU3IiwiQ29sb3IiOnsiJGlkIjoiMTU4IiwiQSI6MjU1LCJSIjoxMzEsIkciOjEzMSwiQiI6MTMxfX0sIklzVmlzaWJsZSI6dHJ1ZSwiV2lkdGgiOjE2Ni4wLCJIZWlnaHQiOjEwLjAsIkJvcmRlclN0eWxlIjp7IiRpZCI6IjE1OSIsIkxpbmVDb2xvciI6eyIkaWQiOiIxNjAiLCIkdHlwZSI6Ik5MUkUuQ29tbW9uLkRvbS5Tb2xpZENvbG9yQnJ1c2gsIE5MUkUuQ29tbW9uIiwiQ29sb3IiOnsiJGlkIjoiMTYxIiwiQSI6MjU1LCJSIjoyMjIsIkciOjUwLCJCIjo1MH19LCJMaW5lV2VpZ2h0IjoxLjUsIkxpbmVUeXBlIjowLCJQYXJlbnRTdHlsZSI6bnVsbH0sIlBhcmVudFN0eWxlIjpudWxsfSwiVGl0bGVTdHlsZSI6eyIkaWQiOiIxNjIiLCJGb250U2V0dGluZ3MiOnsiJGlkIjoiMTYzIiwiRm9udFNpemUiOjExLCJGb250TmFtZSI6IkNhbGlicmkiLCJJc0JvbGQiOnRydWUsIklzSXRhbGljIjpmYWxzZSwiSXNVbmRlcmxpbmVkIjpmYWxzZSwiUGFyZW50U3R5bGUiOm51bGx9LCJBdXRvU2l6ZSI6MCwiRm9yZWdyb3VuZCI6eyIkaWQiOiIxNjQiLCJDb2xvciI6eyIkaWQiOiIxNjUiLCJBIjoyNTUsIlIiOjE3OCwiRyI6MTQsIkIiOjE4fX0sIk1heFdpZHRoIjo3MjAuMCwiTWF4SGVpZ2h0IjoiSW5maW5pdHkiLCJTbWFydEZvcmVncm91bmRJc0FjdGl2ZSI6ZmFsc2UsIkhvcml6b250YWxBbGlnbm1lbnQiOjEsIlZlcnRpY2FsQWxpZ25tZW50IjowLCJTbWFydEZvcmVncm91bmQiOm51bGwsIkJhY2tncm91bmRGaWxsVHlwZSI6MCwiTWFyZ2luIjp7IiRpZCI6IjE2NiIsIlRvcCI6MC4wLCJMZWZ0IjowLjAsIlJpZ2h0IjowLjAsIkJvdHRvbSI6MC4wfSwiUGFkZGluZyI6eyIkaWQiOiIxNjciLCJUb3AiOjAuMCwiTGVmdCI6MC4wLCJSaWdodCI6MC4wLCJCb3R0b20iOjAuMH0sIkJhY2tncm91bmQiOnsiJGlkIjoiMTY4IiwiQ29sb3IiOnsiJGlkIjoiMTY5IiwiQSI6MCwiUiI6MjU1LCJHIjoyNTUsIkIiOjI1NX19LCJJc1Zpc2libGUiOnRydWUsIldpZHRoIjowLjAsIkhlaWdodCI6MC4wLCJCb3JkZXJTdHlsZSI6eyIkaWQiOiIxNzAiLCJMaW5lQ29sb3IiOm51bGwsIkxpbmVXZWlnaHQiOjAuMCwiTGluZVR5cGUiOjAsIlBhcmVudFN0eWxlIjpudWxsfSwiUGFyZW50U3R5bGUiOm51bGx9LCJEYXRlU3R5bGUiOnsiJGlkIjoiMTcxIiwiRm9udFNldHRpbmdzIjp7IiRpZCI6IjE3MiIsIkZvbnRTaXplIjoxMCwiRm9udE5hbWUiOiJDYWxpYnJpIiwiSXNCb2xkIjpmYWxzZSwiSXNJdGFsaWMiOmZhbHNlLCJJc1VuZGVybGluZWQiOmZhbHNlLCJQYXJlbnRTdHlsZSI6bnVsbH0sIkF1dG9TaXplIjowLCJGb3JlZ3JvdW5kIjp7IiRpZCI6IjE3MyIsIkNvbG9yIjp7IiRpZCI6IjE3N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c1IiwiVG9wIjowLjAsIkxlZnQiOjAuMCwiUmlnaHQiOjAuMCwiQm90dG9tIjowLjB9LCJQYWRkaW5nIjp7IiRpZCI6IjE3NiIsIlRvcCI6MC4wLCJMZWZ0IjowLjAsIlJpZ2h0IjowLjAsIkJvdHRvbSI6MC4wfSwiQmFja2dyb3VuZCI6eyIkaWQiOiIxNzciLCJDb2xvciI6eyIkaWQiOiIxNzgiLCJBIjowLCJSIjoyNTUsIkciOjI1NSwiQiI6MjU1fX0sIklzVmlzaWJsZSI6dHJ1ZSwiV2lkdGgiOjAuMCwiSGVpZ2h0IjowLjAsIkJvcmRlclN0eWxlIjp7IiRpZCI6IjE3OSIsIkxpbmVDb2xvciI6bnVsbCwiTGluZVdlaWdodCI6MC4wLCJMaW5lVHlwZSI6MCwiUGFyZW50U3R5bGUiOm51bGx9LCJQYXJlbnRTdHlsZSI6bnVsbH0sIkRhdGVGb3JtYXQiOnsiJGlkIjoiMTgw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4MSIsIkZvcm1hdCI6MCwiSXNWaXNpYmxlIjpmYWxzZSwiTGFzdEtub3duVmlzaWJpbGl0eVN0YXRlIjpmYWxzZX0sIklzVmlzaWJsZSI6dHJ1ZSwiUGFyZW50U3R5bGUiOm51bGx9LCJJbmRleCI6MywiU21hcnREdXJhdGlvbkFjdGl2YXRlZCI6ZmFsc2UsIkRhdGVGb3JtYXQiOnsiJHJlZiI6IjE4MCJ9LCJXZWVrTnVtYmVyaW5nIjp7IiRpZCI6IjE4MiIsIkZvcm1hdCI6MCwiSXNWaXNpYmxlIjpmYWxzZSwiTGFzdEtub3duVmlzaWJpbGl0eVN0YXRlIjpmYWxzZX0sIklkIjoiNzJmYzFjNWQtZjUyMy00ZWZmLTk0N2EtZDNhODg2MTMwYWNkIiwiSW1wb3J0SWQiOm51bGwsIlRpdGxlIjoiVGFzayAxIiwiTm90ZSI6bnVsbCwiSHlwZXJsaW5rIjp7IiRpZCI6IjE4MyIsIkFkZHJlc3MiOm51bGwsIlN1YkFkZHJlc3MiOm51bGx9LCJJc0NoYW5nZWQiOmZhbHNlLCJJc05ldyI6ZmFsc2V9fV0sIl9taWxlc3RvbmVzIjpbXSwiSWQiOiIwMDAwMDAwMC0wMDAwLTAwMDAtMDAwMC0wMDAwMDAwMDAwMDAiLCJJc1NpbmdsZUl0ZW1Sb3ciOnRydWV9LHsiJGlkIjoiMTg0IiwiX3Rhc2tzIjpbeyIkaWQiOiIxODUiLCJfYXR0YWNoZWRNaWxlc3RvbmVzIjpbXSwiVGFza0RlZmluaXRpb24iOnsiJGlkIjoiMTg2IiwiR3JvdXBOYW1lIjpudWxsLCJTdGFydERhdGUiOiIyMDIzLTA5LTA3VDAwOjAwOjAwWiIsIkVuZERhdGUiOiIyMDIzLTA5LTExVDIzOjU5OjAwWiIsIlBlcmNlbnRhZ2VDb21wbGV0ZSI6bnVsbCwiU3R5bGUiOnsiJGlkIjoiMTg3IiwiU2hhcGUiOjgsIlNoYXBlVGhpY2tuZXNzIjowLCJEdXJhdGlvbkZvcm1hdCI6MCwiSW5jbHVkZU5vbldvcmtpbmdEYXlzSW5EdXJhdGlvbiI6ZmFsc2UsIlBlcmNlbnRhZ2VDb21wbGV0ZVN0eWxlIjp7IiRpZCI6IjE4OCIsIkZvbnRTZXR0aW5ncyI6eyIkaWQiOiIxODkiLCJGb250U2l6ZSI6MTAsIkZvbnROYW1lIjoiQ2FsaWJyaSIsIklzQm9sZCI6ZmFsc2UsIklzSXRhbGljIjpmYWxzZSwiSXNVbmRlcmxpbmVkIjpmYWxzZSwiUGFyZW50U3R5bGUiOm51bGx9LCJBdXRvU2l6ZSI6MCwiRm9yZWdyb3VuZCI6eyIkaWQiOiIxOTAiLCJDb2xvciI6eyIkaWQiOiIxOTEiLCJBIjoyNTUsIlIiOjIzOCwiRyI6MjM2LCJCIjoyMjV9fSwiTWF4V2lkdGgiOjIwMC4wLCJNYXhIZWlnaHQiOiJJbmZpbml0eSIsIlNtYXJ0Rm9yZWdyb3VuZElzQWN0aXZlIjpmYWxzZSwiSG9yaXpvbnRhbEFsaWdubWVudCI6MSwiVmVydGljYWxBbGlnbm1lbnQiOjAsIlNtYXJ0Rm9yZWdyb3VuZCI6bnVsbCwiQmFja2dyb3VuZEZpbGxUeXBlIjowLCJNYXJnaW4iOnsiJGlkIjoiMTkyIiwiVG9wIjowLjAsIkxlZnQiOjAuMCwiUmlnaHQiOjAuMCwiQm90dG9tIjowLjB9LCJQYWRkaW5nIjp7IiRpZCI6IjE5MyIsIlRvcCI6MC4wLCJMZWZ0IjowLjAsIlJpZ2h0IjowLjAsIkJvdHRvbSI6MC4wfSwiQmFja2dyb3VuZCI6eyIkaWQiOiIxOTQiLCJDb2xvciI6eyIkaWQiOiIxOTUiLCJBIjo4OSwiUiI6MTE1LCJHIjoxMTUsIkIiOjExNX19LCJJc1Zpc2libGUiOnRydWUsIldpZHRoIjowLjAsIkhlaWdodCI6MC4wLCJCb3JkZXJTdHlsZSI6eyIkaWQiOiIxOTYiLCJMaW5lQ29sb3IiOm51bGwsIkxpbmVXZWlnaHQiOjAuMCwiTGluZVR5cGUiOjAsIlBhcmVudFN0eWxlIjpudWxsfSwiUGFyZW50U3R5bGUiOm51bGx9LCJEdXJhdGlvblN0eWxlIjp7IiRpZCI6IjE5NyIsIkZvbnRTZXR0aW5ncyI6eyIkaWQiOiIxOTgiLCJGb250U2l6ZSI6MTAsIkZvbnROYW1lIjoiQ2FsaWJyaSIsIklzQm9sZCI6ZmFsc2UsIklzSXRhbGljIjpmYWxzZSwiSXNVbmRlcmxpbmVkIjpmYWxzZSwiUGFyZW50U3R5bGUiOm51bGx9LCJBdXRvU2l6ZSI6MCwiRm9yZWdyb3VuZCI6eyIkaWQiOiIxOTkiLCJDb2xvciI6eyIkaWQiOiIyMDAiLCJBIjoyNTUsIlIiOjk0LCJHIjo5NCwiQiI6OTR9fSwiTWF4V2lkdGgiOjIwMC4wLCJNYXhIZWlnaHQiOiJJbmZpbml0eSIsIlNtYXJ0Rm9yZWdyb3VuZElzQWN0aXZlIjpmYWxzZSwiSG9yaXpvbnRhbEFsaWdubWVudCI6MCwiVmVydGljYWxBbGlnbm1lbnQiOjAsIlNtYXJ0Rm9yZWdyb3VuZCI6bnVsbCwiQmFja2dyb3VuZEZpbGxUeXBlIjowLCJNYXJnaW4iOnsiJGlkIjoiMjAxIiwiVG9wIjowLjAsIkxlZnQiOjAuMCwiUmlnaHQiOjAuMCwiQm90dG9tIjowLjB9LCJQYWRkaW5nIjp7IiRpZCI6IjIwMiIsIlRvcCI6MC4wLCJMZWZ0IjowLjAsIlJpZ2h0IjowLjAsIkJvdHRvbSI6MC4wfSwiQmFja2dyb3VuZCI6eyIkaWQiOiIyMDMiLCJDb2xvciI6eyIkaWQiOiIyMDQiLCJBIjowLCJSIjoyNTUsIkciOjI1NSwiQiI6MjU1fX0sIklzVmlzaWJsZSI6dHJ1ZSwiV2lkdGgiOjAuMCwiSGVpZ2h0IjowLjAsIkJvcmRlclN0eWxlIjp7IiRpZCI6IjIwNSIsIkxpbmVDb2xvciI6bnVsbCwiTGluZVdlaWdodCI6MC4wLCJMaW5lVHlwZSI6MCwiUGFyZW50U3R5bGUiOm51bGx9LCJQYXJlbnRTdHlsZSI6bnVsbH0sIkhvcml6b250YWxDb25uZWN0b3JTdHlsZSI6eyIkaWQiOiIyMDYiLCJMaW5lQ29sb3IiOnsiJGlkIjoiMjA3IiwiJHR5cGUiOiJOTFJFLkNvbW1vbi5Eb20uU29saWRDb2xvckJydXNoLCBOTFJFLkNvbW1vbiIsIkNvbG9yIjp7IiRpZCI6IjIwOCIsIkEiOjI1NSwiUiI6MjA0LCJHIjoyMDQsIkIiOjIwNH19LCJMaW5lV2VpZ2h0IjoxLjAsIkxpbmVUeXBlIjowLCJQYXJlbnRTdHlsZSI6bnVsbH0sIlZlcnRpY2FsQ29ubmVjdG9yU3R5bGUiOnsiJGlkIjoiMjA5IiwiTGluZUNvbG9yIjp7IiRpZCI6IjIxMCIsIiR0eXBlIjoiTkxSRS5Db21tb24uRG9tLlNvbGlkQ29sb3JCcnVzaCwgTkxSRS5Db21tb24iLCJDb2xvciI6eyIkaWQiOiIyMTEiLCJBIjoyNTUsIlIiOjIwNCwiRyI6MjA0LCJCIjoyMDR9fSwiTGluZVdlaWdodCI6MC4wLCJMaW5lVHlwZSI6MCwiUGFyZW50U3R5bGUiOm51bGx9LCJNYXJnaW4iOm51bGwsIlN0YXJ0RGF0ZVBvc2l0aW9uIjo2LCJFbmREYXRlUG9zaXRpb24iOjYsIkRhdGVJc1Zpc2libGUiOmZhbHNlLCJUaXRsZVBvc2l0aW9uIjoyLCJEdXJhdGlvblBvc2l0aW9uIjo0LCJQZXJjZW50YWdlQ29tcGxldGVkUG9zaXRpb24iOjIsIlNwYWNpbmciOjMsIklzQmVsb3dUaW1lYmFuZCI6dHJ1ZSwiUGVyY2VudGFnZUNvbXBsZXRlU2hhcGVPcGFjaXR5IjozNSwiU2hhcGVTdHlsZSI6eyIkaWQiOiIyMTIiLCJNYXJnaW4iOnsiJGlkIjoiMjEzIiwiVG9wIjowLjAsIkxlZnQiOjQuMCwiUmlnaHQiOjQuMCwiQm90dG9tIjowLjB9LCJQYWRkaW5nIjp7IiRpZCI6IjIxNCIsIlRvcCI6MC4wLCJMZWZ0IjowLjAsIlJpZ2h0IjowLjAsIkJvdHRvbSI6MC4wfSwiQmFja2dyb3VuZCI6eyIkaWQiOiIyMTUiLCJDb2xvciI6eyIkaWQiOiIyMTYiLCJBIjoyNTUsIlIiOjQ4LCJHIjoxMDUsIkIiOjEzNX19LCJJc1Zpc2libGUiOnRydWUsIldpZHRoIjoxMzkuMCwiSGVpZ2h0IjoxMC4wLCJCb3JkZXJTdHlsZSI6eyIkaWQiOiIyMTciLCJMaW5lQ29sb3IiOnsiJGlkIjoiMjE4IiwiJHR5cGUiOiJOTFJFLkNvbW1vbi5Eb20uU29saWRDb2xvckJydXNoLCBOTFJFLkNvbW1vbiIsIkNvbG9yIjp7IiRpZCI6IjIxOSIsIkEiOjI1NSwiUiI6NDUsIkciOjEwMCwiQiI6MTMxfX0sIkxpbmVXZWlnaHQiOjAuMCwiTGluZVR5cGUiOjAsIlBhcmVudFN0eWxlIjpudWxsfSwiUGFyZW50U3R5bGUiOm51bGx9LCJUaXRsZVN0eWxlIjp7IiRpZCI6IjIyMCIsIkZvbnRTZXR0aW5ncyI6eyIkaWQiOiIyMjEiLCJGb250U2l6ZSI6MTEsIkZvbnROYW1lIjoiQ2FsaWJyaSIsIklzQm9sZCI6dHJ1ZSwiSXNJdGFsaWMiOmZhbHNlLCJJc1VuZGVybGluZWQiOmZhbHNlLCJQYXJlbnRTdHlsZSI6bnVsbH0sIkF1dG9TaXplIjowLCJGb3JlZ3JvdW5kIjp7IiRpZCI6IjIyMiIsIkNvbG9yIjp7IiRpZCI6IjIyMyIsIkEiOjI1NSwiUiI6MTc4LCJHIjoxNCwiQiI6MTh9fSwiTWF4V2lkdGgiOjcyMC4wLCJNYXhIZWlnaHQiOiJJbmZpbml0eSIsIlNtYXJ0Rm9yZWdyb3VuZElzQWN0aXZlIjpmYWxzZSwiSG9yaXpvbnRhbEFsaWdubWVudCI6MSwiVmVydGljYWxBbGlnbm1lbnQiOjAsIlNtYXJ0Rm9yZWdyb3VuZCI6bnVsbCwiQmFja2dyb3VuZEZpbGxUeXBlIjowLCJNYXJnaW4iOnsiJGlkIjoiMjI0IiwiVG9wIjowLjAsIkxlZnQiOjAuMCwiUmlnaHQiOjAuMCwiQm90dG9tIjowLjB9LCJQYWRkaW5nIjp7IiRpZCI6IjIyNSIsIlRvcCI6MC4wLCJMZWZ0IjowLjAsIlJpZ2h0IjowLjAsIkJvdHRvbSI6MC4wfSwiQmFja2dyb3VuZCI6eyIkaWQiOiIyMjYiLCJDb2xvciI6eyIkaWQiOiIyMjciLCJBIjowLCJSIjoyNTUsIkciOjI1NSwiQiI6MjU1fX0sIklzVmlzaWJsZSI6dHJ1ZSwiV2lkdGgiOjAuMCwiSGVpZ2h0IjowLjAsIkJvcmRlclN0eWxlIjp7IiRpZCI6IjIyOCIsIkxpbmVDb2xvciI6bnVsbCwiTGluZVdlaWdodCI6MC4wLCJMaW5lVHlwZSI6MCwiUGFyZW50U3R5bGUiOm51bGx9LCJQYXJlbnRTdHlsZSI6bnVsbH0sIkRhdGVTdHlsZSI6eyIkaWQiOiIyMjkiLCJGb250U2V0dGluZ3MiOnsiJGlkIjoiMjMwIiwiRm9udFNpemUiOjEwLCJGb250TmFtZSI6IkNhbGlicmkiLCJJc0JvbGQiOmZhbHNlLCJJc0l0YWxpYyI6ZmFsc2UsIklzVW5kZXJsaW5lZCI6ZmFsc2UsIlBhcmVudFN0eWxlIjpudWxsfSwiQXV0b1NpemUiOjAsIkZvcmVncm91bmQiOnsiJGlkIjoiMjMxIiwiQ29sb3IiOnsiJGlkIjoiMjMy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yMzMiLCJUb3AiOjAuMCwiTGVmdCI6MC4wLCJSaWdodCI6MC4wLCJCb3R0b20iOjAuMH0sIlBhZGRpbmciOnsiJGlkIjoiMjM0IiwiVG9wIjowLjAsIkxlZnQiOjAuMCwiUmlnaHQiOjAuMCwiQm90dG9tIjowLjB9LCJCYWNrZ3JvdW5kIjp7IiRpZCI6IjIzNSIsIkNvbG9yIjp7IiRpZCI6IjIzNiIsIkEiOjAsIlIiOjI1NSwiRyI6MjU1LCJCIjoyNTV9fSwiSXNWaXNpYmxlIjp0cnVlLCJXaWR0aCI6MC4wLCJIZWlnaHQiOjAuMCwiQm9yZGVyU3R5bGUiOnsiJGlkIjoiMjM3IiwiTGluZUNvbG9yIjpudWxsLCJMaW5lV2VpZ2h0IjowLjAsIkxpbmVUeXBlIjowLCJQYXJlbnRTdHlsZSI6bnVsbH0sIlBhcmVudFN0eWxlIjpudWxsfSwiRGF0ZUZvcm1hdCI6eyIkaWQiOiIyMzg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M5IiwiRm9ybWF0IjowLCJJc1Zpc2libGUiOmZhbHNlLCJMYXN0S25vd25WaXNpYmlsaXR5U3RhdGUiOmZhbHNlfSwiSXNWaXNpYmxlIjp0cnVlLCJQYXJlbnRTdHlsZSI6bnVsbH0sIkluZGV4Ijo0LCJTbWFydER1cmF0aW9uQWN0aXZhdGVkIjpmYWxzZSwiRGF0ZUZvcm1hdCI6eyIkcmVmIjoiMjM4In0sIldlZWtOdW1iZXJpbmciOnsiJGlkIjoiMjQwIiwiRm9ybWF0IjowLCJJc1Zpc2libGUiOmZhbHNlLCJMYXN0S25vd25WaXNpYmlsaXR5U3RhdGUiOmZhbHNlfSwiSWQiOiI1NmIxYjcxMC03MzE2LTQ3NTktOTBmNi1mZGM5ZmQyNWM3NWIiLCJJbXBvcnRJZCI6bnVsbCwiVGl0bGUiOiJUYXNrIDIiLCJOb3RlIjpudWxsLCJIeXBlcmxpbmsiOnsiJGlkIjoiMjQxIiwiQWRkcmVzcyI6bnVsbCwiU3ViQWRkcmVzcyI6bnVsbH0sIklzQ2hhbmdlZCI6ZmFsc2UsIklzTmV3IjpmYWxzZX19XSwiX21pbGVzdG9uZXMiOltdLCJJZCI6IjAwMDAwMDAwLTAwMDAtMDAwMC0wMDAwLTAwMDAwMDAwMDAwMCIsIklzU2luZ2xlSXRlbVJvdyI6dHJ1ZX0seyIkaWQiOiIyNDIiLCJfdGFza3MiOlt7IiRpZCI6IjI0MyIsIl9hdHRhY2hlZE1pbGVzdG9uZXMiOlt7IiRpZCI6IjI0NCIsIkRhdGUiOiIyMDIzLTA5LTExVDAwOjAwOjAwIiwiU3R5bGUiOnsiJGlkIjoiMjQ1IiwiU2hhcGUiOjEsIkNvbm5lY3Rvck1hcmdpbiI6eyIkaWQiOiIyNDYiLCJUb3AiOjAuMCwiTGVmdCI6Mi4wLCJSaWdodCI6Mi4wLCJCb3R0b20iOjAuMH0sIkNvbm5lY3RvclN0eWxlIjp7IiRpZCI6IjI0NyIsIkxpbmVDb2xvciI6eyIkaWQiOiIyNDgiLCIkdHlwZSI6Ik5MUkUuQ29tbW9uLkRvbS5Tb2xpZENvbG9yQnJ1c2gsIE5MUkUuQ29tbW9uIiwiQ29sb3IiOnsiJGlkIjoiMjQ5IiwiQSI6MTI3LCJSIjo3OSwiRyI6MTI5LCJCIjoxODl9fSwiTGluZVdlaWdodCI6MS4wLCJMaW5lVHlwZSI6MCwiUGFyZW50U3R5bGUiOm51bGx9LCJJc0JlbG93VGltZWJhbmQiOnRydWUsIlBvc2l0aW9uT25UYXNrIjozLCJIaWRlRGF0ZSI6ZmFsc2UsIlNoYXBlU2l6ZSI6MCwiU3BhY2luZyI6MS4wLCJQYWRkaW5nIjp7IiRpZCI6IjI1MCIsIlRvcCI6Ny4wLCJMZWZ0IjozLjAsIlJpZ2h0IjowLjAsIkJvdHRvbSI6Mi4wfSwiU2hhcGVTdHlsZSI6eyIkaWQiOiIyNTEiLCJNYXJnaW4iOnsiJGlkIjoiMjUyIiwiVG9wIjowLjAsIkxlZnQiOjAuMCwiUmlnaHQiOjAuMCwiQm90dG9tIjowLjB9LCJQYWRkaW5nIjp7IiRpZCI6IjI1MyIsIlRvcCI6MC4wLCJMZWZ0IjowLjAsIlJpZ2h0IjowLjAsIkJvdHRvbSI6MC4wfSwiQmFja2dyb3VuZCI6eyIkaWQiOiIyNTQiLCJDb2xvciI6eyIkaWQiOiIyNTUiLCJBIjoyNTUsIlIiOjIyMywiRyI6ODMsIkIiOjM5fX0sIklzVmlzaWJsZSI6dHJ1ZSwiV2lkdGgiOjEyLjAsIkhlaWdodCI6MTQuMCwiQm9yZGVyU3R5bGUiOnsiJGlkIjoiMjU2IiwiTGluZUNvbG9yIjp7IiRpZCI6IjI1NyIsIiR0eXBlIjoiTkxSRS5Db21tb24uRG9tLlNvbGlkQ29sb3JCcnVzaCwgTkxSRS5Db21tb24iLCJDb2xvciI6eyIkaWQiOiIyNTgiLCJBIjoyNTUsIlIiOjI1NSwiRyI6MCwiQiI6MH19LCJMaW5lV2VpZ2h0IjowLjAsIkxpbmVUeXBlIjowLCJQYXJlbnRTdHlsZSI6bnVsbH0sIlBhcmVudFN0eWxlIjpudWxsfSwiVGl0bGVTdHlsZSI6eyIkaWQiOiIyNTkiLCJGb250U2V0dGluZ3MiOnsiJGlkIjoiMjYwIiwiRm9udFNpemUiOjExLCJGb250TmFtZSI6IkNhbGlicmkiLCJJc0JvbGQiOnRydWUsIklzSXRhbGljIjpmYWxzZSwiSXNVbmRlcmxpbmVkIjpmYWxzZSwiUGFyZW50U3R5bGUiOm51bGx9LCJBdXRvU2l6ZSI6MCwiRm9yZWdyb3VuZCI6eyIkaWQiOiIyNjEiLCJDb2xvciI6eyIkaWQiOiIyNjI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jYzIiwiVG9wIjowLjAsIkxlZnQiOjAuMCwiUmlnaHQiOjAuMCwiQm90dG9tIjowLjB9LCJQYWRkaW5nIjp7IiRpZCI6IjI2NCIsIlRvcCI6MC4wLCJMZWZ0IjowLjAsIlJpZ2h0IjowLjAsIkJvdHRvbSI6MC4wfSwiQmFja2dyb3VuZCI6eyIkaWQiOiIyNjUiLCJDb2xvciI6eyIkaWQiOiIyNjYiLCJBIjowLCJSIjoyNTUsIkciOjI1NSwiQiI6MjU1fX0sIklzVmlzaWJsZSI6dHJ1ZSwiV2lkdGgiOjAuMCwiSGVpZ2h0IjowLjAsIkJvcmRlclN0eWxlIjp7IiRpZCI6IjI2NyIsIkxpbmVDb2xvciI6bnVsbCwiTGluZVdlaWdodCI6MC4wLCJMaW5lVHlwZSI6MCwiUGFyZW50U3R5bGUiOm51bGx9LCJQYXJlbnRTdHlsZSI6bnVsbH0sIkRhdGVTdHlsZSI6eyIkaWQiOiIyNjgiLCJGb250U2V0dGluZ3MiOnsiJGlkIjoiMjY5IiwiRm9udFNpemUiOjEwLCJGb250TmFtZSI6IkNhbGlicmkiLCJJc0JvbGQiOmZhbHNlLCJJc0l0YWxpYyI6ZmFsc2UsIklzVW5kZXJsaW5lZCI6ZmFsc2UsIlBhcmVudFN0eWxlIjpudWxsfSwiQXV0b1NpemUiOjAsIkZvcmVncm91bmQiOnsiJGlkIjoiMjcwIiwiQ29sb3IiOnsiJGlkIjoiMjcx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yNzIiLCJUb3AiOjAuMCwiTGVmdCI6MC4wLCJSaWdodCI6MC4wLCJCb3R0b20iOjAuMH0sIlBhZGRpbmciOnsiJGlkIjoiMjczIiwiVG9wIjowLjAsIkxlZnQiOjAuMCwiUmlnaHQiOjAuMCwiQm90dG9tIjowLjB9LCJCYWNrZ3JvdW5kIjp7IiRpZCI6IjI3NCIsIkNvbG9yIjp7IiRpZCI6IjI3NSIsIkEiOjAsIlIiOjI1NSwiRyI6MjU1LCJCIjoyNTV9fSwiSXNWaXNpYmxlIjpmYWxzZSwiV2lkdGgiOjAuMCwiSGVpZ2h0IjowLjAsIkJvcmRlclN0eWxlIjp7IiRpZCI6IjI3NiIsIkxpbmVDb2xvciI6bnVsbCwiTGluZVdlaWdodCI6MC4wLCJMaW5lVHlwZSI6MCwiUGFyZW50U3R5bGUiOm51bGx9LCJQYXJlbnRTdHlsZSI6bnVsbH0sIkRhdGVGb3JtYXQiOnsiJGlkIjoiMjc3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jc4IiwiRGF0ZVBhcnRJc1Zpc2libGUiOnRydWUsIlRpbWVQYXJ0SXNWaXNpYmxlIjpmYWxzZX19LCJXZWVrTnVtYmVyaW5nIjp7IiRpZCI6IjI3OSIsIkZvcm1hdCI6MCwiSXNWaXNpYmxlIjpmYWxzZSwiTGFzdEtub3duVmlzaWJpbGl0eVN0YXRlIjpmYWxzZX0sIklzVmlzaWJsZSI6dHJ1ZSwiUGFyZW50U3R5bGUiOm51bGx9LCJJbmRleCI6NiwiUGVyY2VudGFnZUNvbXBsZXRlIjpudWxsLCJQb3NpdGlvbiI6eyJSYXRpbyI6MC4wLCJJc0N1c3RvbSI6ZmFsc2V9LCJEYXRlRm9ybWF0Ijp7IiRyZWYiOiIyNzcifSwiV2Vla051bWJlcmluZyI6eyIkaWQiOiIyODAiLCJGb3JtYXQiOjAsIklzVmlzaWJsZSI6ZmFsc2UsIkxhc3RLbm93blZpc2liaWxpdHlTdGF0ZSI6ZmFsc2V9LCJSZWxhdGVkVGFza0lkIjoiY2FiYTk2YTQtNzZkMy00M2FlLTliODMtNzNjMzE2NTEzYmZkIiwiSWQiOiJhMWU5Yjc1Ni1kMjVmLTQxZGItODRkYS0xMDA3ODY5ZTA2YmMiLCJJbXBvcnRJZCI6bnVsbCwiVGl0bGUiOiJNaWxlc3RvbmUiLCJOb3RlIjpudWxsLCJIeXBlcmxpbmsiOnsiJGlkIjoiMjgxIiwiQWRkcmVzcyI6IiIsIlN1YkFkZHJlc3MiOiIifSwiSXNDaGFuZ2VkIjpmYWxzZSwiSXNOZXciOmZhbHNlfV0sIlRhc2tEZWZpbml0aW9uIjp7IiRpZCI6IjI4MiIsIkdyb3VwTmFtZSI6bnVsbCwiU3RhcnREYXRlIjoiMjAyMy0wOS0wMVQwMDowMDowMFoiLCJFbmREYXRlIjoiMjAyMy0wOS0xMlQyMzo1OTowMFoiLCJQZXJjZW50YWdlQ29tcGxldGUiOm51bGwsIlN0eWxlIjp7IiRpZCI6IjI4MyIsIlNoYXBlIjoyLCJTaGFwZVRoaWNrbmVzcyI6MCwiRHVyYXRpb25Gb3JtYXQiOjAsIkluY2x1ZGVOb25Xb3JraW5nRGF5c0luRHVyYXRpb24iOmZhbHNlLCJQZXJjZW50YWdlQ29tcGxldGVTdHlsZSI6eyIkaWQiOiIyODQiLCJGb250U2V0dGluZ3MiOnsiJGlkIjoiMjg1IiwiRm9udFNpemUiOjEwLCJGb250TmFtZSI6IkNhbGlicmkiLCJJc0JvbGQiOmZhbHNlLCJJc0l0YWxpYyI6ZmFsc2UsIklzVW5kZXJsaW5lZCI6ZmFsc2UsIlBhcmVudFN0eWxlIjpudWxsfSwiQXV0b1NpemUiOjAsIkZvcmVncm91bmQiOnsiJGlkIjoiMjg2IiwiQ29sb3IiOnsiJGlkIjoiMjg3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I4OCIsIlRvcCI6MC4wLCJMZWZ0IjowLjAsIlJpZ2h0IjowLjAsIkJvdHRvbSI6MC4wfSwiUGFkZGluZyI6eyIkaWQiOiIyODkiLCJUb3AiOjAuMCwiTGVmdCI6MC4wLCJSaWdodCI6MC4wLCJCb3R0b20iOjAuMH0sIkJhY2tncm91bmQiOnsiJGlkIjoiMjkwIiwiQ29sb3IiOnsiJGlkIjoiMjkxIiwiQSI6ODksIlIiOjExNSwiRyI6MTE1LCJCIjoxMTV9fSwiSXNWaXNpYmxlIjp0cnVlLCJXaWR0aCI6MC4wLCJIZWlnaHQiOjAuMCwiQm9yZGVyU3R5bGUiOnsiJGlkIjoiMjkyIiwiTGluZUNvbG9yIjpudWxsLCJMaW5lV2VpZ2h0IjowLjAsIkxpbmVUeXBlIjowLCJQYXJlbnRTdHlsZSI6bnVsbH0sIlBhcmVudFN0eWxlIjpudWxsfSwiRHVyYXRpb25TdHlsZSI6eyIkaWQiOiIyOTMiLCJGb250U2V0dGluZ3MiOnsiJGlkIjoiMjk0IiwiRm9udFNpemUiOjEwLCJGb250TmFtZSI6IkNhbGlicmkiLCJJc0JvbGQiOmZhbHNlLCJJc0l0YWxpYyI6ZmFsc2UsIklzVW5kZXJsaW5lZCI6ZmFsc2UsIlBhcmVudFN0eWxlIjpudWxsfSwiQXV0b1NpemUiOjAsIkZvcmVncm91bmQiOnsiJGlkIjoiMjk1IiwiQ29sb3IiOnsiJGlkIjoiMjk2IiwiQSI6MjU1LCJSIjo5NCwiRyI6OTQsIkIiOjk0fX0sIk1heFdpZHRoIjoyMDAuMCwiTWF4SGVpZ2h0IjoiSW5maW5pdHkiLCJTbWFydEZvcmVncm91bmRJc0FjdGl2ZSI6ZmFsc2UsIkhvcml6b250YWxBbGlnbm1lbnQiOjAsIlZlcnRpY2FsQWxpZ25tZW50IjowLCJTbWFydEZvcmVncm91bmQiOm51bGwsIkJhY2tncm91bmRGaWxsVHlwZSI6MCwiTWFyZ2luIjp7IiRpZCI6IjI5NyIsIlRvcCI6MC4wLCJMZWZ0IjowLjAsIlJpZ2h0IjowLjAsIkJvdHRvbSI6MC4wfSwiUGFkZGluZyI6eyIkaWQiOiIyOTgiLCJUb3AiOjAuMCwiTGVmdCI6MC4wLCJSaWdodCI6MC4wLCJCb3R0b20iOjAuMH0sIkJhY2tncm91bmQiOnsiJGlkIjoiMjk5IiwiQ29sb3IiOnsiJGlkIjoiMzAwIiwiQSI6MCwiUiI6MjU1LCJHIjoyNTUsIkIiOjI1NX19LCJJc1Zpc2libGUiOnRydWUsIldpZHRoIjowLjAsIkhlaWdodCI6MC4wLCJCb3JkZXJTdHlsZSI6eyIkaWQiOiIzMDEiLCJMaW5lQ29sb3IiOm51bGwsIkxpbmVXZWlnaHQiOjAuMCwiTGluZVR5cGUiOjAsIlBhcmVudFN0eWxlIjpudWxsfSwiUGFyZW50U3R5bGUiOm51bGx9LCJIb3Jpem9udGFsQ29ubmVjdG9yU3R5bGUiOnsiJGlkIjoiMzAyIiwiTGluZUNvbG9yIjp7IiRpZCI6IjMwMyIsIiR0eXBlIjoiTkxSRS5Db21tb24uRG9tLlNvbGlkQ29sb3JCcnVzaCwgTkxSRS5Db21tb24iLCJDb2xvciI6eyIkaWQiOiIzMDQiLCJBIjoyNTUsIlIiOjIwNCwiRyI6MjA0LCJCIjoyMDR9fSwiTGluZVdlaWdodCI6MS4wLCJMaW5lVHlwZSI6MCwiUGFyZW50U3R5bGUiOm51bGx9LCJWZXJ0aWNhbENvbm5lY3RvclN0eWxlIjp7IiRpZCI6IjMwNSIsIkxpbmVDb2xvciI6eyIkaWQiOiIzMDYiLCIkdHlwZSI6Ik5MUkUuQ29tbW9uLkRvbS5Tb2xpZENvbG9yQnJ1c2gsIE5MUkUuQ29tbW9uIiwiQ29sb3IiOnsiJGlkIjoiMzA3IiwiQSI6MjU1LCJSIjoyMDQsIkciOjIwNCwiQiI6MjA0fX0sIkxpbmVXZWlnaHQiOjAuMCwiTGluZVR5cGUiOjAsIlBhcmVudFN0eWxlIjpudWxsfSwiTWFyZ2luIjpudWxsLCJTdGFydERhdGVQb3NpdGlvbiI6NiwiRW5kRGF0ZVBvc2l0aW9uIjo2LCJEYXRlSXNWaXNpYmxlIjpmYWxzZSwiVGl0bGVQb3NpdGlvbiI6MiwiRHVyYXRpb25Qb3NpdGlvbiI6NCwiUGVyY2VudGFnZUNvbXBsZXRlZFBvc2l0aW9uIjo2LCJTcGFjaW5nIjozLCJJc0JlbG93VGltZWJhbmQiOnRydWUsIlBlcmNlbnRhZ2VDb21wbGV0ZVNoYXBlT3BhY2l0eSI6MzUsIlNoYXBlU3R5bGUiOnsiJGlkIjoiMzA4IiwiTWFyZ2luIjp7IiRpZCI6IjMwOSIsIlRvcCI6MC4wLCJMZWZ0Ijo0LjAsIlJpZ2h0Ijo0LjAsIkJvdHRvbSI6MC4wfSwiUGFkZGluZyI6eyIkaWQiOiIzMTAiLCJUb3AiOjAuMCwiTGVmdCI6MC4wLCJSaWdodCI6MC4wLCJCb3R0b20iOjAuMH0sIkJhY2tncm91bmQiOnsiJGlkIjoiMzExIiwiQ29sb3IiOnsiJGlkIjoiMzEyIiwiQSI6MjU1LCJSIjoxMTIsIkciOjE3MywiQiI6NzF9fSwiSXNWaXNpYmxlIjp0cnVlLCJXaWR0aCI6MTM1LjYwNzMzMDMyMjI2NTYzLCJIZWlnaHQiOjEwLjAsIkJvcmRlclN0eWxlIjp7IiRpZCI6IjMxMyIsIkxpbmVDb2xvciI6eyIkaWQiOiIzMTQiLCIkdHlwZSI6Ik5MUkUuQ29tbW9uLkRvbS5Tb2xpZENvbG9yQnJ1c2gsIE5MUkUuQ29tbW9uIiwiQ29sb3IiOnsiJGlkIjoiMzE1IiwiQSI6MjU1LCJSIjoyNTUsIkciOjAsIkIiOjB9fSwiTGluZVdlaWdodCI6MC4wLCJMaW5lVHlwZSI6MCwiUGFyZW50U3R5bGUiOm51bGx9LCJQYXJlbnRTdHlsZSI6bnVsbH0sIlRpdGxlU3R5bGUiOnsiJGlkIjoiMzE2IiwiRm9udFNldHRpbmdzIjp7IiRpZCI6IjMxNyIsIkZvbnRTaXplIjoxMSwiRm9udE5hbWUiOiJDYWxpYnJpIiwiSXNCb2xkIjp0cnVlLCJJc0l0YWxpYyI6ZmFsc2UsIklzVW5kZXJsaW5lZCI6ZmFsc2UsIlBhcmVudFN0eWxlIjpudWxsfSwiQXV0b1NpemUiOjAsIkZvcmVncm91bmQiOnsiJGlkIjoiMzE4IiwiQ29sb3IiOnsiJGlkIjoiMzE5IiwiQSI6MjU1LCJSIjowLCJHIjowLCJCIjowfX0sIk1heFdpZHRoIjo3MjAuMCwiTWF4SGVpZ2h0IjoiSW5maW5pdHkiLCJTbWFydEZvcmVncm91bmRJc0FjdGl2ZSI6ZmFsc2UsIkhvcml6b250YWxBbGlnbm1lbnQiOjEsIlZlcnRpY2FsQWxpZ25tZW50IjowLCJTbWFydEZvcmVncm91bmQiOm51bGwsIkJhY2tncm91bmRGaWxsVHlwZSI6MCwiTWFyZ2luIjp7IiRpZCI6IjMyMCIsIlRvcCI6MC4wLCJMZWZ0IjowLjAsIlJpZ2h0IjowLjAsIkJvdHRvbSI6MC4wfSwiUGFkZGluZyI6eyIkaWQiOiIzMjEiLCJUb3AiOjAuMCwiTGVmdCI6MC4wLCJSaWdodCI6MC4wLCJCb3R0b20iOjAuMH0sIkJhY2tncm91bmQiOnsiJGlkIjoiMzIyIiwiQ29sb3IiOnsiJGlkIjoiMzIzIiwiQSI6MCwiUiI6MjU1LCJHIjoyNTUsIkIiOjI1NX19LCJJc1Zpc2libGUiOnRydWUsIldpZHRoIjowLjAsIkhlaWdodCI6MC4wLCJCb3JkZXJTdHlsZSI6eyIkaWQiOiIzMjQiLCJMaW5lQ29sb3IiOm51bGwsIkxpbmVXZWlnaHQiOjAuMCwiTGluZVR5cGUiOjAsIlBhcmVudFN0eWxlIjpudWxsfSwiUGFyZW50U3R5bGUiOm51bGx9LCJEYXRlU3R5bGUiOnsiJGlkIjoiMzI1IiwiRm9udFNldHRpbmdzIjp7IiRpZCI6IjMyNiIsIkZvbnRTaXplIjoxMCwiRm9udE5hbWUiOiJDYWxpYnJpIiwiSXNCb2xkIjpmYWxzZSwiSXNJdGFsaWMiOmZhbHNlLCJJc1VuZGVybGluZWQiOmZhbHNlLCJQYXJlbnRTdHlsZSI6bnVsbH0sIkF1dG9TaXplIjowLCJGb3JlZ3JvdW5kIjp7IiRpZCI6IjMyNyIsIkNvbG9yIjp7IiRpZCI6IjMyO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zI5IiwiVG9wIjowLjAsIkxlZnQiOjAuMCwiUmlnaHQiOjAuMCwiQm90dG9tIjowLjB9LCJQYWRkaW5nIjp7IiRpZCI6IjMzMCIsIlRvcCI6MC4wLCJMZWZ0IjowLjAsIlJpZ2h0IjowLjAsIkJvdHRvbSI6MC4wfSwiQmFja2dyb3VuZCI6eyIkaWQiOiIzMzEiLCJDb2xvciI6eyIkaWQiOiIzMzIiLCJBIjowLCJSIjoyNTUsIkciOjI1NSwiQiI6MjU1fX0sIklzVmlzaWJsZSI6dHJ1ZSwiV2lkdGgiOjAuMCwiSGVpZ2h0IjowLjAsIkJvcmRlclN0eWxlIjp7IiRpZCI6IjMzMyIsIkxpbmVDb2xvciI6bnVsbCwiTGluZVdlaWdodCI6MC4wLCJMaW5lVHlwZSI6MCwiUGFyZW50U3R5bGUiOm51bGx9LCJQYXJlbnRTdHlsZSI6bnVsbH0sIkRhdGVGb3JtYXQiOnsiJGlkIjoiMzM0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zNSIsIkZvcm1hdCI6MCwiSXNWaXNpYmxlIjpmYWxzZSwiTGFzdEtub3duVmlzaWJpbGl0eVN0YXRlIjpmYWxzZX0sIklzVmlzaWJsZSI6dHJ1ZSwiUGFyZW50U3R5bGUiOm51bGx9LCJJbmRleCI6NSwiU21hcnREdXJhdGlvbkFjdGl2YXRlZCI6ZmFsc2UsIkRhdGVGb3JtYXQiOnsiJHJlZiI6IjMzNCJ9LCJXZWVrTnVtYmVyaW5nIjp7IiRpZCI6IjMzNiIsIkZvcm1hdCI6MCwiSXNWaXNpYmxlIjpmYWxzZSwiTGFzdEtub3duVmlzaWJpbGl0eVN0YXRlIjpmYWxzZX0sIklkIjoiY2FiYTk2YTQtNzZkMy00M2FlLTliODMtNzNjMzE2NTEzYmZkIiwiSW1wb3J0SWQiOm51bGwsIlRpdGxlIjoiVGFzayA2IiwiTm90ZSI6bnVsbCwiSHlwZXJsaW5rIjp7IiRpZCI6IjMzNyIsIkFkZHJlc3MiOiIiLCJTdWJBZGRyZXNzIjoiIn0sIklzQ2hhbmdlZCI6ZmFsc2UsIklzTmV3IjpmYWxzZX19XSwiX21pbGVzdG9uZXMiOltdLCJJZCI6IjAwMDAwMDAwLTAwMDAtMDAwMC0wMDAwLTAwMDAwMDAwMDAwMCIsIklzU2luZ2xlSXRlbVJvdyI6dHJ1ZX1dLCJJbmRleCI6MywiSWQiOiI1ZjA3YmNmOC00NDExLTQ0NGMtOGE4NC1hNzFkOGRjMDg1ZjMiLCJIZWFkZXJUZXh0IjoiVGVhbSAxIiwiSXNEZWZhdWx0IjpmYWxzZSwiU3R5bGUiOnsiJGlkIjoiMzM4IiwiSGVhZGVyU3R5bGUiOnsiJGlkIjoiMzM5IiwiVGV4dFN0eWxlIjp7IiRpZCI6IjM0MCIsIkZvbnRTZXR0aW5ncyI6eyIkaWQiOiIzNDEiLCJGb250U2l6ZSI6MTEsIkZvbnROYW1lIjoiQ2FsaWJyaSIsIklzQm9sZCI6ZmFsc2UsIklzSXRhbGljIjpmYWxzZSwiSXNVbmRlcmxpbmVkIjpmYWxzZSwiUGFyZW50U3R5bGUiOm51bGx9LCJBdXRvU2l6ZSI6MiwiRm9yZWdyb3VuZCI6eyIkaWQiOiIzNDIiLCJDb2xvciI6eyIkaWQiOiIzNDMiLCJBIjoyNTUsIlIiOjAsIkciOjAsIkIiOjB9fSwiTWF4V2lkdGgiOjQ3LjE0OTc4NzgyNjk2ODQyMSwiTWF4SGVpZ2h0IjoiSW5maW5pdHkiLCJTbWFydEZvcmVncm91bmRJc0FjdGl2ZSI6ZmFsc2UsIkhvcml6b250YWxBbGlnbm1lbnQiOjAsIlZlcnRpY2FsQWxpZ25tZW50IjowLCJTbWFydEZvcmVncm91bmQiOm51bGwsIkJhY2tncm91bmRGaWxsVHlwZSI6MCwiTWFyZ2luIjp7IiRpZCI6IjM0NCIsIlRvcCI6MC4wLCJMZWZ0IjowLjAsIlJpZ2h0IjowLjAsIkJvdHRvbSI6MC4wfSwiUGFkZGluZyI6eyIkaWQiOiIzNDUiLCJUb3AiOjAuMCwiTGVmdCI6MC4wLCJSaWdodCI6MC4wLCJCb3R0b20iOjAuMH0sIkJhY2tncm91bmQiOnsiJGlkIjoiMzQ2IiwiQ29sb3IiOnsiJGlkIjoiMzQ3IiwiQSI6MCwiUiI6MjU1LCJHIjoyNTUsIkIiOjI1NX19LCJJc1Zpc2libGUiOnRydWUsIldpZHRoIjowLjAsIkhlaWdodCI6MC4wLCJCb3JkZXJTdHlsZSI6bnVsbCwiUGFyZW50U3R5bGUiOm51bGx9LCJSZWN0YW5nbGVTdHlsZSI6eyIkaWQiOiIzNDgiLCJNYXJnaW4iOnsiJGlkIjoiMzQ5IiwiVG9wIjowLjAsIkxlZnQiOjAuMCwiUmlnaHQiOjAuMCwiQm90dG9tIjowLjB9LCJQYWRkaW5nIjp7IiRpZCI6IjM1MCIsIlRvcCI6MC4wLCJMZWZ0IjowLjAsIlJpZ2h0IjowLjAsIkJvdHRvbSI6MC4wfSwiQmFja2dyb3VuZCI6eyIkaWQiOiIzNTEiLCJDb2xvciI6eyIkaWQiOiIzNTIiLCJBIjo2MywiUiI6NTMsIkciOjExNCwiQiI6MTQ3fX0sIklzVmlzaWJsZSI6dHJ1ZSwiV2lkdGgiOjAuMCwiSGVpZ2h0IjowLjAsIkJvcmRlclN0eWxlIjp7IiRpZCI6IjM1MyIsIkxpbmVDb2xvciI6eyIkaWQiOiIzNTQiLCIkdHlwZSI6Ik5MUkUuQ29tbW9uLkRvbS5Tb2xpZENvbG9yQnJ1c2gsIE5MUkUuQ29tbW9uIiwiQ29sb3IiOnsiJGlkIjoiMzU1IiwiQSI6MjU1LCJSIjo0NSwiRyI6MTAwLCJCIjoxMzF9fSwiTGluZVdlaWdodCI6MC4wLCJMaW5lVHlwZSI6MCwiUGFyZW50U3R5bGUiOm51bGx9LCJQYXJlbnRTdHlsZSI6bnVsbH0sIk1hcmdpbiI6eyIkaWQiOiIzNTYiLCJUb3AiOjAuMCwiTGVmdCI6MC4wLCJSaWdodCI6MC4wLCJCb3R0b20iOjAuMH0sIlBhZGRpbmciOnsiJGlkIjoiMzU3IiwiVG9wIjowLjAsIkxlZnQiOjAuMCwiUmlnaHQiOjAuMCwiQm90dG9tIjowLjB9LCJCYWNrZ3JvdW5kIjpudWxsLCJJc1Zpc2libGUiOnRydWUsIldpZHRoIjowLjAsIkhlaWdodCI6MC4wLCJCb3JkZXJTdHlsZSI6bnVsbCwiUGFyZW50U3R5bGUiOm51bGx9LCJCYWNrZ3JvdW5kU3R5bGUiOnsiJGlkIjoiMzU4IiwiTWFyZ2luIjp7IiRpZCI6IjM1OSIsIlRvcCI6MC4wLCJMZWZ0IjowLjAsIlJpZ2h0IjowLjAsIkJvdHRvbSI6MC4wfSwiUGFkZGluZyI6eyIkaWQiOiIzNjAiLCJUb3AiOjAuMCwiTGVmdCI6MC4wLCJSaWdodCI6MC4wLCJCb3R0b20iOjAuMH0sIkJhY2tncm91bmQiOnsiJGlkIjoiMzYxIiwiQ29sb3IiOnsiJGlkIjoiMzYyIiwiQSI6NTEsIlIiOjIyMSwiRyI6MjIxLCJCIjoyMjF9fSwiSXNWaXNpYmxlIjp0cnVlLCJXaWR0aCI6MC4wLCJIZWlnaHQiOjAuMCwiQm9yZGVyU3R5bGUiOnsiJGlkIjoiMzYzIiwiTGluZUNvbG9yIjp7IiRpZCI6IjM2NCIsIiR0eXBlIjoiTkxSRS5Db21tb24uRG9tLlNvbGlkQ29sb3JCcnVzaCwgTkxSRS5Db21tb24iLCJDb2xvciI6eyIkaWQiOiIzNjUiLCJBIjoyNTUsIlIiOjQ1LCJHIjoxMDAsIkIiOjEzMX19LCJMaW5lV2VpZ2h0IjowLjAsIkxpbmVUeXBlIjowLCJQYXJlbnRTdHlsZSI6bnVsbH0sIlBhcmVudFN0eWxlIjpudWxsfSwiTWFyZ2luIjp7IiRpZCI6IjM2NiIsIlRvcCI6MC4wLCJMZWZ0IjowLjAsIlJpZ2h0IjowLjAsIkJvdHRvbSI6MC4wfSwiUGFkZGluZyI6eyIkaWQiOiIzNjciLCJUb3AiOjAuMCwiTGVmdCI6MC4wLCJSaWdodCI6MC4wLCJCb3R0b20iOjAuMH0sIklzVmlzaWJsZSI6dHJ1ZSwiV2lkdGgiOjAuMCwiSGVpZ2h0IjowLjAsIkJvcmRlclN0eWxlIjpudWxsLCJQYXJlbnRTdHlsZSI6bnVsbH19XSwiSWQiOiJhZmJlNjRhNy00NTc1LTRkODItOTUxOC1lOTE5ODAzYzFlNTYiLCJJbmRleCI6MiwiSGVhZGVyVGV4dCI6IlBoYXNlIDEiLCJTdHlsZSI6eyIkaWQiOiIzNjgiLCJIZWFkZXJTdHlsZSI6eyIkaWQiOiIzNjkiLCJUZXh0SXNWZXJ0aWNhbCI6dHJ1ZSwiVGV4dFN0eWxlIjp7IiRpZCI6IjM3MCIsIkZvbnRTZXR0aW5ncyI6eyIkaWQiOiIzNzEiLCJGb250U2l6ZSI6MTIsIkZvbnROYW1lIjoiQ2FsaWJyaSIsIklzQm9sZCI6dHJ1ZSwiSXNJdGFsaWMiOmZhbHNlLCJJc1VuZGVybGluZWQiOmZhbHNlLCJQYXJlbnRTdHlsZSI6bnVsbH0sIkF1dG9TaXplIjowLCJGb3JlZ3JvdW5kIjp7IiRpZCI6IjM3MiIsIkNvbG9yIjp7IiRpZCI6IjM3MyIsIkEiOjI1NSwiUiI6MjU1LCJHIjoyNTUsIkIiOjI1NX19LCJNYXhXaWR0aCI6MC4wLCJNYXhIZWlnaHQiOjAuMCwiU21hcnRGb3JlZ3JvdW5kSXNBY3RpdmUiOmZhbHNlLCJIb3Jpem9udGFsQWxpZ25tZW50IjowLCJWZXJ0aWNhbEFsaWdubWVudCI6MCwiU21hcnRGb3JlZ3JvdW5kIjpudWxsLCJCYWNrZ3JvdW5kRmlsbFR5cGUiOjAsIk1hcmdpbiI6eyIkaWQiOiIzNzQiLCJUb3AiOjAuMCwiTGVmdCI6MC4wLCJSaWdodCI6MC4wLCJCb3R0b20iOjAuMH0sIlBhZGRpbmciOnsiJGlkIjoiMzc1IiwiVG9wIjowLjAsIkxlZnQiOjAuMCwiUmlnaHQiOjAuMCwiQm90dG9tIjowLjB9LCJCYWNrZ3JvdW5kIjpudWxsLCJJc1Zpc2libGUiOmZhbHNlLCJXaWR0aCI6MC4wLCJIZWlnaHQiOjAuMCwiQm9yZGVyU3R5bGUiOm51bGwsIlBhcmVudFN0eWxlIjpudWxsfSwiUmVjdGFuZ2xlU3R5bGUiOnsiJGlkIjoiMzc2IiwiTWFyZ2luIjp7IiRpZCI6IjM3NyIsIlRvcCI6MC4wLCJMZWZ0IjowLjAsIlJpZ2h0IjowLjAsIkJvdHRvbSI6MC4wfSwiUGFkZGluZyI6eyIkaWQiOiIzNzgiLCJUb3AiOjAuMCwiTGVmdCI6MC4wLCJSaWdodCI6MC4wLCJCb3R0b20iOjAuMH0sIkJhY2tncm91bmQiOnsiJGlkIjoiMzc5IiwiQ29sb3IiOnsiJGlkIjoiMzgwIiwiQSI6MjU1LCJSIjo1MywiRyI6MTE0LCJCIjoxNDd9fSwiSXNWaXNpYmxlIjpmYWxzZSwiV2lkdGgiOjAuMCwiSGVpZ2h0IjowLjAsIkJvcmRlclN0eWxlIjp7IiRpZCI6IjM4MSIsIkxpbmVDb2xvciI6eyIkaWQiOiIzODIiLCIkdHlwZSI6Ik5MUkUuQ29tbW9uLkRvbS5Tb2xpZENvbG9yQnJ1c2gsIE5MUkUuQ29tbW9uIiwiQ29sb3IiOnsiJGlkIjoiMzgzIiwiQSI6MjU1LCJSIjoyNTUsIkciOjI1NSwiQiI6MjU1fX0sIkxpbmVXZWlnaHQiOjAuMCwiTGluZVR5cGUiOjAsIlBhcmVudFN0eWxlIjpudWxsfSwiUGFyZW50U3R5bGUiOm51bGx9LCJNYXJnaW4iOnsiJGlkIjoiMzg0IiwiVG9wIjowLjAsIkxlZnQiOjAuMCwiUmlnaHQiOjAuMCwiQm90dG9tIjowLjB9LCJQYWRkaW5nIjp7IiRpZCI6IjM4NSIsIlRvcCI6MC4wLCJMZWZ0IjowLjAsIlJpZ2h0IjowLjAsIkJvdHRvbSI6MC4wfSwiQmFja2dyb3VuZCI6bnVsbCwiSXNWaXNpYmxlIjp0cnVlLCJXaWR0aCI6MC4wLCJIZWlnaHQiOjAuMCwiQm9yZGVyU3R5bGUiOm51bGwsIlBhcmVudFN0eWxlIjpudWxsfSwiQmFja2dyb3VuZFN0eWxlIjp7IiRpZCI6IjM4NiIsIk1hcmdpbiI6eyIkaWQiOiIzODciLCJUb3AiOjAuMCwiTGVmdCI6MC4wLCJSaWdodCI6MC4wLCJCb3R0b20iOjAuMH0sIlBhZGRpbmciOnsiJGlkIjoiMzg4IiwiVG9wIjowLjAsIkxlZnQiOjAuMCwiUmlnaHQiOjAuMCwiQm90dG9tIjowLjB9LCJCYWNrZ3JvdW5kIjp7IiRpZCI6IjM4OSIsIkNvbG9yIjp7IiRpZCI6IjM5MCIsIkEiOjUxLCJSIjoxNjUsIkciOjE2NSwiQiI6MTY1fX0sIklzVmlzaWJsZSI6dHJ1ZSwiV2lkdGgiOjAuMCwiSGVpZ2h0IjowLjAsIkJvcmRlclN0eWxlIjp7IiRpZCI6IjM5MSIsIkxpbmVDb2xvciI6eyIkaWQiOiIzOTIiLCIkdHlwZSI6Ik5MUkUuQ29tbW9uLkRvbS5Tb2xpZENvbG9yQnJ1c2gsIE5MUkUuQ29tbW9uIiwiQ29sb3IiOnsiJGlkIjoiMzkzIiwiQSI6MjUsIlIiOjY4LCJHIjoxMTQsIkIiOjE5Nn19LCJMaW5lV2VpZ2h0IjowLjAsIkxpbmVUeXBlIjowLCJQYXJlbnRTdHlsZSI6bnVsbH0sIlBhcmVudFN0eWxlIjpudWxsfSwiSXNBYm92ZVRpbWViYW5kIjpmYWxzZSwiTWFyZ2luIjp7IiRpZCI6IjM5NCIsIlRvcCI6MC4wLCJMZWZ0IjowLjAsIlJpZ2h0IjowLjAsIkJvdHRvbSI6MC4wfSwiUGFkZGluZyI6eyIkaWQiOiIzOTUiLCJUb3AiOjAuMCwiTGVmdCI6MC4wLCJSaWdodCI6MC4wLCJCb3R0b20iOjAuMH0sIklzVmlzaWJsZSI6dHJ1ZSwiV2lkdGgiOjAuMCwiSGVpZ2h0IjowLjAsIkJvcmRlclN0eWxlIjp7IiRpZCI6IjM5NiIsIkxpbmVDb2xvciI6bnVsbCwiTGluZVdlaWdodCI6MC4wLCJMaW5lVHlwZSI6MCwiUGFyZW50U3R5bGUiOm51bGx9LCJQYXJlbnRTdHlsZSI6bnVsbH19LHsiJGlkIjoiMzk3IiwiX2FjdGl2aXRpZXMiOlt7IiRpZCI6IjM5OCIsIl9yb3dzIjpbXSwiSW5kZXgiOjgsIklkIjoiY2UwNGI0NWMtOGVjZC00NWUzLWI1NmYtZWYxOTVlZWMyZGIwIiwiSGVhZGVyVGV4dCI6bnVsbCwiSXNEZWZhdWx0Ijp0cnVlLCJTdHlsZSI6eyIkaWQiOiIzOTkiLCJIZWFkZXJTdHlsZSI6eyIkaWQiOiI0MDAiLCJUZXh0U3R5bGUiOnsiJGlkIjoiNDAxIiwiRm9udFNldHRpbmdzIjp7IiRpZCI6IjQwMiIsIkZvbnRTaXplIjoxMSwiRm9udE5hbWUiOiJDYWxpYnJpIiwiSXNCb2xkIjpmYWxzZSwiSXNJdGFsaWMiOmZhbHNlLCJJc1VuZGVybGluZWQiOmZhbHNlLCJQYXJlbnRTdHlsZSI6bnVsbH0sIkF1dG9TaXplIjowLCJGb3JlZ3JvdW5kIjp7IiRpZCI6IjQwMyIsIkNvbG9yIjp7IiRpZCI6IjQwNCIsIkEiOjI1NSwiUiI6MCwiRyI6MCwiQiI6MH19LCJNYXhXaWR0aCI6MC4wLCJNYXhIZWlnaHQiOjAuMCwiU21hcnRGb3JlZ3JvdW5kSXNBY3RpdmUiOmZhbHNlLCJIb3Jpem9udGFsQWxpZ25tZW50IjowLCJWZXJ0aWNhbEFsaWdubWVudCI6MCwiU21hcnRGb3JlZ3JvdW5kIjpudWxsLCJCYWNrZ3JvdW5kRmlsbFR5cGUiOjAsIk1hcmdpbiI6eyIkaWQiOiI0MDUiLCJUb3AiOjAuMCwiTGVmdCI6MC4wLCJSaWdodCI6MC4wLCJCb3R0b20iOjAuMH0sIlBhZGRpbmciOnsiJGlkIjoiNDA2IiwiVG9wIjowLjAsIkxlZnQiOjAuMCwiUmlnaHQiOjAuMCwiQm90dG9tIjowLjB9LCJCYWNrZ3JvdW5kIjpudWxsLCJJc1Zpc2libGUiOmZhbHNlLCJXaWR0aCI6MC4wLCJIZWlnaHQiOjAuMCwiQm9yZGVyU3R5bGUiOm51bGwsIlBhcmVudFN0eWxlIjpudWxsfSwiUmVjdGFuZ2xlU3R5bGUiOnsiJGlkIjoiNDA3IiwiTWFyZ2luIjp7IiRpZCI6IjQwOCIsIlRvcCI6MC4wLCJMZWZ0IjowLjAsIlJpZ2h0IjowLjAsIkJvdHRvbSI6MC4wfSwiUGFkZGluZyI6eyIkaWQiOiI0MDkiLCJUb3AiOjAuMCwiTGVmdCI6MC4wLCJSaWdodCI6MC4wLCJCb3R0b20iOjAuMH0sIkJhY2tncm91bmQiOnsiJGlkIjoiNDEwIiwiQ29sb3IiOnsiJGlkIjoiNDExIiwiQSI6NjMsIlIiOjE2NSwiRyI6MTY1LCJCIjoxNjV9fSwiSXNWaXNpYmxlIjpmYWxzZSwiV2lkdGgiOjAuMCwiSGVpZ2h0IjowLjAsIkJvcmRlclN0eWxlIjp7IiRpZCI6IjQxMiIsIkxpbmVDb2xvciI6eyIkaWQiOiI0MTMiLCIkdHlwZSI6Ik5MUkUuQ29tbW9uLkRvbS5Tb2xpZENvbG9yQnJ1c2gsIE5MUkUuQ29tbW9uIiwiQ29sb3IiOnsiJGlkIjoiNDE0IiwiQSI6MjU1LCJSIjoyNTUsIkciOjAsIkIiOjB9fSwiTGluZVdlaWdodCI6MC4wLCJMaW5lVHlwZSI6MCwiUGFyZW50U3R5bGUiOm51bGx9LCJQYXJlbnRTdHlsZSI6bnVsbH0sIk1hcmdpbiI6eyIkaWQiOiI0MTUiLCJUb3AiOjAuMCwiTGVmdCI6MC4wLCJSaWdodCI6MC4wLCJCb3R0b20iOjAuMH0sIlBhZGRpbmciOnsiJGlkIjoiNDE2IiwiVG9wIjowLjAsIkxlZnQiOjAuMCwiUmlnaHQiOjAuMCwiQm90dG9tIjowLjB9LCJCYWNrZ3JvdW5kIjpudWxsLCJJc1Zpc2libGUiOnRydWUsIldpZHRoIjowLjAsIkhlaWdodCI6MC4wLCJCb3JkZXJTdHlsZSI6bnVsbCwiUGFyZW50U3R5bGUiOm51bGx9LCJCYWNrZ3JvdW5kU3R5bGUiOnsiJGlkIjoiNDE3IiwiTWFyZ2luIjp7IiRpZCI6IjQxOCIsIlRvcCI6MC4wLCJMZWZ0IjowLjAsIlJpZ2h0IjowLjAsIkJvdHRvbSI6MC4wfSwiUGFkZGluZyI6eyIkaWQiOiI0MTkiLCJUb3AiOjAuMCwiTGVmdCI6MC4wLCJSaWdodCI6MC4wLCJCb3R0b20iOjAuMH0sIkJhY2tncm91bmQiOnsiJGlkIjoiNDIwIiwiQ29sb3IiOnsiJGlkIjoiNDIxIiwiQSI6NTEsIlIiOjE2NSwiRyI6MTY1LCJCIjoxNjV9fSwiSXNWaXNpYmxlIjp0cnVlLCJXaWR0aCI6MC4wLCJIZWlnaHQiOjAuMCwiQm9yZGVyU3R5bGUiOnsiJGlkIjoiNDIyIiwiTGluZUNvbG9yIjp7IiRpZCI6IjQyMyIsIiR0eXBlIjoiTkxSRS5Db21tb24uRG9tLlNvbGlkQ29sb3JCcnVzaCwgTkxSRS5Db21tb24iLCJDb2xvciI6eyIkaWQiOiI0MjQiLCJBIjoyNTUsIlIiOjI1NSwiRyI6MCwiQiI6MH19LCJMaW5lV2VpZ2h0IjowLjAsIkxpbmVUeXBlIjowLCJQYXJlbnRTdHlsZSI6bnVsbH0sIlBhcmVudFN0eWxlIjpudWxsfSwiTWFyZ2luIjp7IiRpZCI6IjQyNSIsIlRvcCI6MC4wLCJMZWZ0IjowLjAsIlJpZ2h0IjowLjAsIkJvdHRvbSI6MC4wfSwiUGFkZGluZyI6eyIkaWQiOiI0MjYiLCJUb3AiOjAuMCwiTGVmdCI6MC4wLCJSaWdodCI6MC4wLCJCb3R0b20iOjAuMH0sIklzVmlzaWJsZSI6ZmFsc2UsIldpZHRoIjowLjAsIkhlaWdodCI6MC4wLCJCb3JkZXJTdHlsZSI6bnVsbCwiUGFyZW50U3R5bGUiOm51bGx9fSx7IiRpZCI6IjQyNyIsIl9yb3dzIjpbeyIkaWQiOiI0MjgiLCJfdGFza3MiOlt7IiRpZCI6IjQyOSIsIl9hdHRhY2hlZE1pbGVzdG9uZXMiOltdLCJUYXNrRGVmaW5pdGlvbiI6eyIkaWQiOiI0MzAiLCJHcm91cE5hbWUiOm51bGwsIlN0YXJ0RGF0ZSI6IjIwMjMtMDktMTJUMDA6MDA6MDBaIiwiRW5kRGF0ZSI6IjIwMjMtMDktMTRUMjM6NTk6MDBaIiwiUGVyY2VudGFnZUNvbXBsZXRlIjpudWxsLCJTdHlsZSI6eyIkaWQiOiI0MzEiLCJTaGFwZSI6OCwiU2hhcGVUaGlja25lc3MiOjAsIkR1cmF0aW9uRm9ybWF0IjowLCJJbmNsdWRlTm9uV29ya2luZ0RheXNJbkR1cmF0aW9uIjpmYWxzZSwiUGVyY2VudGFnZUNvbXBsZXRlU3R5bGUiOnsiJGlkIjoiNDMyIiwiRm9udFNldHRpbmdzIjp7IiRpZCI6IjQzMyIsIkZvbnRTaXplIjoxMCwiRm9udE5hbWUiOiJDYWxpYnJpIiwiSXNCb2xkIjpmYWxzZSwiSXNJdGFsaWMiOmZhbHNlLCJJc1VuZGVybGluZWQiOmZhbHNlLCJQYXJlbnRTdHlsZSI6bnVsbH0sIkF1dG9TaXplIjowLCJGb3JlZ3JvdW5kIjp7IiRpZCI6IjQzNCIsIkNvbG9yIjp7IiRpZCI6IjQzNS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NDM2IiwiVG9wIjowLjAsIkxlZnQiOjAuMCwiUmlnaHQiOjAuMCwiQm90dG9tIjowLjB9LCJQYWRkaW5nIjp7IiRpZCI6IjQzNyIsIlRvcCI6MC4wLCJMZWZ0IjowLjAsIlJpZ2h0IjowLjAsIkJvdHRvbSI6MC4wfSwiQmFja2dyb3VuZCI6eyIkaWQiOiI0MzgiLCJDb2xvciI6eyIkaWQiOiI0MzkiLCJBIjo4OSwiUiI6MTE1LCJHIjoxMTUsIkIiOjExNX19LCJJc1Zpc2libGUiOnRydWUsIldpZHRoIjowLjAsIkhlaWdodCI6MC4wLCJCb3JkZXJTdHlsZSI6eyIkaWQiOiI0NDAiLCJMaW5lQ29sb3IiOm51bGwsIkxpbmVXZWlnaHQiOjAuMCwiTGluZVR5cGUiOjAsIlBhcmVudFN0eWxlIjpudWxsfSwiUGFyZW50U3R5bGUiOm51bGx9LCJEdXJhdGlvblN0eWxlIjp7IiRpZCI6IjQ0MSIsIkZvbnRTZXR0aW5ncyI6eyIkaWQiOiI0NDIiLCJGb250U2l6ZSI6MTAsIkZvbnROYW1lIjoiQ2FsaWJyaSIsIklzQm9sZCI6ZmFsc2UsIklzSXRhbGljIjpmYWxzZSwiSXNVbmRlcmxpbmVkIjpmYWxzZSwiUGFyZW50U3R5bGUiOm51bGx9LCJBdXRvU2l6ZSI6MCwiRm9yZWdyb3VuZCI6eyIkaWQiOiI0NDMiLCJDb2xvciI6eyIkaWQiOiI0NDQiLCJBIjoyNTUsIlIiOjk0LCJHIjo5NCwiQiI6OTR9fSwiTWF4V2lkdGgiOjIwMC4wLCJNYXhIZWlnaHQiOiJJbmZpbml0eSIsIlNtYXJ0Rm9yZWdyb3VuZElzQWN0aXZlIjpmYWxzZSwiSG9yaXpvbnRhbEFsaWdubWVudCI6MCwiVmVydGljYWxBbGlnbm1lbnQiOjAsIlNtYXJ0Rm9yZWdyb3VuZCI6bnVsbCwiQmFja2dyb3VuZEZpbGxUeXBlIjowLCJNYXJnaW4iOnsiJGlkIjoiNDQ1IiwiVG9wIjowLjAsIkxlZnQiOjAuMCwiUmlnaHQiOjAuMCwiQm90dG9tIjowLjB9LCJQYWRkaW5nIjp7IiRpZCI6IjQ0NiIsIlRvcCI6MC4wLCJMZWZ0IjowLjAsIlJpZ2h0IjowLjAsIkJvdHRvbSI6MC4wfSwiQmFja2dyb3VuZCI6eyIkaWQiOiI0NDciLCJDb2xvciI6eyIkaWQiOiI0NDgiLCJBIjowLCJSIjoyNTUsIkciOjI1NSwiQiI6MjU1fX0sIklzVmlzaWJsZSI6dHJ1ZSwiV2lkdGgiOjAuMCwiSGVpZ2h0IjowLjAsIkJvcmRlclN0eWxlIjp7IiRpZCI6IjQ0OSIsIkxpbmVDb2xvciI6bnVsbCwiTGluZVdlaWdodCI6MC4wLCJMaW5lVHlwZSI6MCwiUGFyZW50U3R5bGUiOm51bGx9LCJQYXJlbnRTdHlsZSI6bnVsbH0sIkhvcml6b250YWxDb25uZWN0b3JTdHlsZSI6eyIkaWQiOiI0NTAiLCJMaW5lQ29sb3IiOnsiJGlkIjoiNDUxIiwiJHR5cGUiOiJOTFJFLkNvbW1vbi5Eb20uU29saWRDb2xvckJydXNoLCBOTFJFLkNvbW1vbiIsIkNvbG9yIjp7IiRpZCI6IjQ1MiIsIkEiOjI1NSwiUiI6MjA0LCJHIjoyMDQsIkIiOjIwNH19LCJMaW5lV2VpZ2h0IjoxLjAsIkxpbmVUeXBlIjowLCJQYXJlbnRTdHlsZSI6bnVsbH0sIlZlcnRpY2FsQ29ubmVjdG9yU3R5bGUiOnsiJGlkIjoiNDUzIiwiTGluZUNvbG9yIjp7IiRpZCI6IjQ1NCIsIiR0eXBlIjoiTkxSRS5Db21tb24uRG9tLlNvbGlkQ29sb3JCcnVzaCwgTkxSRS5Db21tb24iLCJDb2xvciI6eyIkaWQiOiI0NTUiLCJBIjoyNTUsIlIiOjIwNCwiRyI6MjA0LCJCIjoyMDR9fSwiTGluZVdlaWdodCI6MC4wLCJMaW5lVHlwZSI6MCwiUGFyZW50U3R5bGUiOm51bGx9LCJNYXJnaW4iOm51bGwsIlN0YXJ0RGF0ZVBvc2l0aW9uIjo2LCJFbmREYXRlUG9zaXRpb24iOjYsIkRhdGVJc1Zpc2libGUiOmZhbHNlLCJUaXRsZVBvc2l0aW9uIjoyLCJEdXJhdGlvblBvc2l0aW9uIjo0LCJQZXJjZW50YWdlQ29tcGxldGVkUG9zaXRpb24iOjIsIlNwYWNpbmciOjMsIklzQmVsb3dUaW1lYmFuZCI6dHJ1ZSwiUGVyY2VudGFnZUNvbXBsZXRlU2hhcGVPcGFjaXR5IjozNSwiU2hhcGVTdHlsZSI6eyIkaWQiOiI0NTYiLCJNYXJnaW4iOnsiJGlkIjoiNDU3IiwiVG9wIjowLjAsIkxlZnQiOjQuMCwiUmlnaHQiOjQuMCwiQm90dG9tIjowLjB9LCJQYWRkaW5nIjp7IiRpZCI6IjQ1OCIsIlRvcCI6MC4wLCJMZWZ0IjowLjAsIlJpZ2h0IjowLjAsIkJvdHRvbSI6MC4wfSwiQmFja2dyb3VuZCI6eyIkaWQiOiI0NTkiLCJDb2xvciI6eyIkaWQiOiI0NjAiLCJBIjoyNTUsIlIiOjQ4LCJHIjoxMDUsIkIiOjEzNX19LCJJc1Zpc2libGUiOnRydWUsIldpZHRoIjowLjAsIkhlaWdodCI6MTAuMCwiQm9yZGVyU3R5bGUiOnsiJGlkIjoiNDYxIiwiTGluZUNvbG9yIjp7IiRpZCI6IjQ2MiIsIiR0eXBlIjoiTkxSRS5Db21tb24uRG9tLlNvbGlkQ29sb3JCcnVzaCwgTkxSRS5Db21tb24iLCJDb2xvciI6eyIkaWQiOiI0NjMiLCJBIjoyNTUsIlIiOjQ1LCJHIjoxMDAsIkIiOjEzMX19LCJMaW5lV2VpZ2h0IjowLjAsIkxpbmVUeXBlIjowLCJQYXJlbnRTdHlsZSI6bnVsbH0sIlBhcmVudFN0eWxlIjpudWxsfSwiVGl0bGVTdHlsZSI6eyIkaWQiOiI0NjQiLCJGb250U2V0dGluZ3MiOnsiJGlkIjoiNDY1IiwiRm9udFNpemUiOjExLCJGb250TmFtZSI6IkNhbGlicmkiLCJJc0JvbGQiOnRydWUsIklzSXRhbGljIjpmYWxzZSwiSXNVbmRlcmxpbmVkIjpmYWxzZSwiUGFyZW50U3R5bGUiOm51bGx9LCJBdXRvU2l6ZSI6MCwiRm9yZWdyb3VuZCI6eyIkaWQiOiI0NjYiLCJDb2xvciI6eyIkaWQiOiI0NjciLCJBIjoyNTUsIlIiOjE3OCwiRyI6MTQsIkIiOjE4fX0sIk1heFdpZHRoIjo3MjAuMCwiTWF4SGVpZ2h0IjoiSW5maW5pdHkiLCJTbWFydEZvcmVncm91bmRJc0FjdGl2ZSI6ZmFsc2UsIkhvcml6b250YWxBbGlnbm1lbnQiOjEsIlZlcnRpY2FsQWxpZ25tZW50IjowLCJTbWFydEZvcmVncm91bmQiOm51bGwsIkJhY2tncm91bmRGaWxsVHlwZSI6MCwiTWFyZ2luIjp7IiRpZCI6IjQ2OCIsIlRvcCI6MC4wLCJMZWZ0IjowLjAsIlJpZ2h0IjowLjAsIkJvdHRvbSI6MC4wfSwiUGFkZGluZyI6eyIkaWQiOiI0NjkiLCJUb3AiOjAuMCwiTGVmdCI6MC4wLCJSaWdodCI6MC4wLCJCb3R0b20iOjAuMH0sIkJhY2tncm91bmQiOnsiJGlkIjoiNDcwIiwiQ29sb3IiOnsiJGlkIjoiNDcxIiwiQSI6MCwiUiI6MjU1LCJHIjoyNTUsIkIiOjI1NX19LCJJc1Zpc2libGUiOnRydWUsIldpZHRoIjowLjAsIkhlaWdodCI6MC4wLCJCb3JkZXJTdHlsZSI6eyIkaWQiOiI0NzIiLCJMaW5lQ29sb3IiOm51bGwsIkxpbmVXZWlnaHQiOjAuMCwiTGluZVR5cGUiOjAsIlBhcmVudFN0eWxlIjpudWxsfSwiUGFyZW50U3R5bGUiOm51bGx9LCJEYXRlU3R5bGUiOnsiJGlkIjoiNDczIiwiRm9udFNldHRpbmdzIjp7IiRpZCI6IjQ3NCIsIkZvbnRTaXplIjoxMCwiRm9udE5hbWUiOiJDYWxpYnJpIiwiSXNCb2xkIjpmYWxzZSwiSXNJdGFsaWMiOmZhbHNlLCJJc1VuZGVybGluZWQiOmZhbHNlLCJQYXJlbnRTdHlsZSI6bnVsbH0sIkF1dG9TaXplIjowLCJGb3JlZ3JvdW5kIjp7IiRpZCI6IjQ3NSIsIkNvbG9yIjp7IiRpZCI6IjQ3N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Dc3IiwiVG9wIjowLjAsIkxlZnQiOjAuMCwiUmlnaHQiOjAuMCwiQm90dG9tIjowLjB9LCJQYWRkaW5nIjp7IiRpZCI6IjQ3OCIsIlRvcCI6MC4wLCJMZWZ0IjowLjAsIlJpZ2h0IjowLjAsIkJvdHRvbSI6MC4wfSwiQmFja2dyb3VuZCI6eyIkaWQiOiI0NzkiLCJDb2xvciI6eyIkaWQiOiI0ODAiLCJBIjowLCJSIjoyNTUsIkciOjI1NSwiQiI6MjU1fX0sIklzVmlzaWJsZSI6dHJ1ZSwiV2lkdGgiOjAuMCwiSGVpZ2h0IjowLjAsIkJvcmRlclN0eWxlIjp7IiRpZCI6IjQ4MSIsIkxpbmVDb2xvciI6bnVsbCwiTGluZVdlaWdodCI6MC4wLCJMaW5lVHlwZSI6MCwiUGFyZW50U3R5bGUiOm51bGx9LCJQYXJlbnRTdHlsZSI6bnVsbH0sIkRhdGVGb3JtYXQiOnsiJGlkIjoiNDgy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Q4MyIsIkZvcm1hdCI6MCwiSXNWaXNpYmxlIjpmYWxzZSwiTGFzdEtub3duVmlzaWJpbGl0eVN0YXRlIjpmYWxzZX0sIklzVmlzaWJsZSI6dHJ1ZSwiUGFyZW50U3R5bGUiOm51bGx9LCJJbmRleCI6OSwiU21hcnREdXJhdGlvbkFjdGl2YXRlZCI6ZmFsc2UsIkRhdGVGb3JtYXQiOnsiJHJlZiI6IjQ4MiJ9LCJXZWVrTnVtYmVyaW5nIjp7IiRpZCI6IjQ4NCIsIkZvcm1hdCI6MCwiSXNWaXNpYmxlIjpmYWxzZSwiTGFzdEtub3duVmlzaWJpbGl0eVN0YXRlIjpmYWxzZX0sIklkIjoiMjU2Nzk3ODQtZmE5Yy00YWM4LTg0MGMtMTY4OGUzOTIyYWM0IiwiSW1wb3J0SWQiOm51bGwsIlRpdGxlIjoiVGFzayAzIiwiTm90ZSI6bnVsbCwiSHlwZXJsaW5rIjp7IiRpZCI6IjQ4NSIsIkFkZHJlc3MiOiIiLCJTdWJBZGRyZXNzIjoiIn0sIklzQ2hhbmdlZCI6ZmFsc2UsIklzTmV3IjpmYWxzZX19XSwiX21pbGVzdG9uZXMiOltdLCJJZCI6IjAwMDAwMDAwLTAwMDAtMDAwMC0wMDAwLTAwMDAwMDAwMDAwMCIsIklzU2luZ2xlSXRlbVJvdyI6dHJ1ZX1dLCJJbmRleCI6OSwiSWQiOiI5MTI2YTdhYS1hN2QzLTQxOGEtOGE1Zi00NTNjZmIwNzVmNzYiLCJIZWFkZXJUZXh0IjoiVGVhbSAyIiwiSXNEZWZhdWx0IjpmYWxzZSwiU3R5bGUiOnsiJGlkIjoiNDg2IiwiSGVhZGVyU3R5bGUiOnsiJGlkIjoiNDg3IiwiVGV4dFN0eWxlIjp7IiRpZCI6IjQ4OCIsIkZvbnRTZXR0aW5ncyI6eyIkaWQiOiI0ODkiLCJGb250U2l6ZSI6MTEsIkZvbnROYW1lIjoiQ2FsaWJyaSIsIklzQm9sZCI6ZmFsc2UsIklzSXRhbGljIjpmYWxzZSwiSXNVbmRlcmxpbmVkIjpmYWxzZSwiUGFyZW50U3R5bGUiOm51bGx9LCJBdXRvU2l6ZSI6MiwiRm9yZWdyb3VuZCI6eyIkaWQiOiI0OTAiLCJDb2xvciI6eyIkaWQiOiI0OTEiLCJBIjoyNTUsIlIiOjAsIkciOjAsIkIiOjB9fSwiTWF4V2lkdGgiOjQ3LjE0OTc4NzgyNjk2ODQyMSwiTWF4SGVpZ2h0IjoiSW5maW5pdHkiLCJTbWFydEZvcmVncm91bmRJc0FjdGl2ZSI6ZmFsc2UsIkhvcml6b250YWxBbGlnbm1lbnQiOjAsIlZlcnRpY2FsQWxpZ25tZW50IjowLCJTbWFydEZvcmVncm91bmQiOm51bGwsIkJhY2tncm91bmRGaWxsVHlwZSI6MCwiTWFyZ2luIjp7IiRpZCI6IjQ5MiIsIlRvcCI6MC4wLCJMZWZ0IjowLjAsIlJpZ2h0IjowLjAsIkJvdHRvbSI6MC4wfSwiUGFkZGluZyI6eyIkaWQiOiI0OTMiLCJUb3AiOjAuMCwiTGVmdCI6MC4wLCJSaWdodCI6MC4wLCJCb3R0b20iOjAuMH0sIkJhY2tncm91bmQiOnsiJGlkIjoiNDk0IiwiQ29sb3IiOnsiJGlkIjoiNDk1IiwiQSI6MCwiUiI6MjU1LCJHIjoyNTUsIkIiOjI1NX19LCJJc1Zpc2libGUiOnRydWUsIldpZHRoIjowLjAsIkhlaWdodCI6MC4wLCJCb3JkZXJTdHlsZSI6bnVsbCwiUGFyZW50U3R5bGUiOm51bGx9LCJSZWN0YW5nbGVTdHlsZSI6eyIkaWQiOiI0OTYiLCJNYXJnaW4iOnsiJGlkIjoiNDk3IiwiVG9wIjowLjAsIkxlZnQiOjAuMCwiUmlnaHQiOjAuMCwiQm90dG9tIjowLjB9LCJQYWRkaW5nIjp7IiRpZCI6IjQ5OCIsIlRvcCI6MC4wLCJMZWZ0IjowLjAsIlJpZ2h0IjowLjAsIkJvdHRvbSI6MC4wfSwiQmFja2dyb3VuZCI6eyIkaWQiOiI0OTkiLCJDb2xvciI6eyIkaWQiOiI1MDAiLCJBIjo2MywiUiI6NjgsIkciOjg0LCJCIjoxMDZ9fSwiSXNWaXNpYmxlIjp0cnVlLCJXaWR0aCI6MC4wLCJIZWlnaHQiOjAuMCwiQm9yZGVyU3R5bGUiOnsiJGlkIjoiNTAxIiwiTGluZUNvbG9yIjp7IiRpZCI6IjUwMiIsIiR0eXBlIjoiTkxSRS5Db21tb24uRG9tLlNvbGlkQ29sb3JCcnVzaCwgTkxSRS5Db21tb24iLCJDb2xvciI6eyIkaWQiOiI1MDMiLCJBIjoyNTUsIlIiOjQ3LCJHIjo4MiwiQiI6MTQzfX0sIkxpbmVXZWlnaHQiOjAuMCwiTGluZVR5cGUiOjAsIlBhcmVudFN0eWxlIjpudWxsfSwiUGFyZW50U3R5bGUiOm51bGx9LCJNYXJnaW4iOnsiJGlkIjoiNTA0IiwiVG9wIjowLjAsIkxlZnQiOjAuMCwiUmlnaHQiOjAuMCwiQm90dG9tIjowLjB9LCJQYWRkaW5nIjp7IiRpZCI6IjUwNSIsIlRvcCI6MC4wLCJMZWZ0IjowLjAsIlJpZ2h0IjowLjAsIkJvdHRvbSI6MC4wfSwiQmFja2dyb3VuZCI6bnVsbCwiSXNWaXNpYmxlIjp0cnVlLCJXaWR0aCI6MC4wLCJIZWlnaHQiOjAuMCwiQm9yZGVyU3R5bGUiOm51bGwsIlBhcmVudFN0eWxlIjpudWxsfSwiQmFja2dyb3VuZFN0eWxlIjp7IiRpZCI6IjUwNiIsIk1hcmdpbiI6eyIkaWQiOiI1MDciLCJUb3AiOjAuMCwiTGVmdCI6MC4wLCJSaWdodCI6MC4wLCJCb3R0b20iOjAuMH0sIlBhZGRpbmciOnsiJGlkIjoiNTA4IiwiVG9wIjowLjAsIkxlZnQiOjAuMCwiUmlnaHQiOjAuMCwiQm90dG9tIjowLjB9LCJCYWNrZ3JvdW5kIjp7IiRpZCI6IjUwOSIsIkNvbG9yIjp7IiRpZCI6IjUxMCIsIkEiOjUxLCJSIjoyMjEsIkciOjIyMSwiQiI6MjIxfX0sIklzVmlzaWJsZSI6dHJ1ZSwiV2lkdGgiOjAuMCwiSGVpZ2h0IjowLjAsIkJvcmRlclN0eWxlIjp7IiRpZCI6IjUxMSIsIkxpbmVDb2xvciI6eyIkaWQiOiI1MTIiLCIkdHlwZSI6Ik5MUkUuQ29tbW9uLkRvbS5Tb2xpZENvbG9yQnJ1c2gsIE5MUkUuQ29tbW9uIiwiQ29sb3IiOnsiJGlkIjoiNTEzIiwiQSI6MjU1LCJSIjo0NSwiRyI6MTAwLCJCIjoxMzF9fSwiTGluZVdlaWdodCI6MC4wLCJMaW5lVHlwZSI6MCwiUGFyZW50U3R5bGUiOm51bGx9LCJQYXJlbnRTdHlsZSI6bnVsbH0sIk1hcmdpbiI6eyIkaWQiOiI1MTQiLCJUb3AiOjAuMCwiTGVmdCI6MC4wLCJSaWdodCI6MC4wLCJCb3R0b20iOjAuMH0sIlBhZGRpbmciOnsiJGlkIjoiNTE1IiwiVG9wIjowLjAsIkxlZnQiOjAuMCwiUmlnaHQiOjAuMCwiQm90dG9tIjowLjB9LCJJc1Zpc2libGUiOnRydWUsIldpZHRoIjowLjAsIkhlaWdodCI6MC4wLCJCb3JkZXJTdHlsZSI6bnVsbCwiUGFyZW50U3R5bGUiOm51bGx9fSx7IiRpZCI6IjUxNiIsIl9yb3dzIjpbeyIkaWQiOiI1MTciLCJfdGFza3MiOlt7IiRpZCI6IjUxOCIsIl9hdHRhY2hlZE1pbGVzdG9uZXMiOltdLCJUYXNrRGVmaW5pdGlvbiI6eyIkaWQiOiI1MTkiLCJHcm91cE5hbWUiOm51bGwsIlN0YXJ0RGF0ZSI6IjIwMjMtMDktMTVUMDA6MDA6MDBaIiwiRW5kRGF0ZSI6IjIwMjMtMDktMjBUMjM6NTk6MDBaIiwiUGVyY2VudGFnZUNvbXBsZXRlIjpudWxsLCJTdHlsZSI6eyIkaWQiOiI1MjAiLCJTaGFwZSI6OCwiU2hhcGVUaGlja25lc3MiOjAsIkR1cmF0aW9uRm9ybWF0IjowLCJJbmNsdWRlTm9uV29ya2luZ0RheXNJbkR1cmF0aW9uIjpmYWxzZSwiUGVyY2VudGFnZUNvbXBsZXRlU3R5bGUiOnsiJGlkIjoiNTIxIiwiRm9udFNldHRpbmdzIjp7IiRpZCI6IjUyMiIsIkZvbnRTaXplIjoxMCwiRm9udE5hbWUiOiJDYWxpYnJpIiwiSXNCb2xkIjpmYWxzZSwiSXNJdGFsaWMiOmZhbHNlLCJJc1VuZGVybGluZWQiOmZhbHNlLCJQYXJlbnRTdHlsZSI6bnVsbH0sIkF1dG9TaXplIjowLCJGb3JlZ3JvdW5kIjp7IiRpZCI6IjUyMyIsIkNvbG9yIjp7IiRpZCI6IjUyNC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NTI1IiwiVG9wIjowLjAsIkxlZnQiOjAuMCwiUmlnaHQiOjAuMCwiQm90dG9tIjowLjB9LCJQYWRkaW5nIjp7IiRpZCI6IjUyNiIsIlRvcCI6MC4wLCJMZWZ0IjowLjAsIlJpZ2h0IjowLjAsIkJvdHRvbSI6MC4wfSwiQmFja2dyb3VuZCI6eyIkaWQiOiI1MjciLCJDb2xvciI6eyIkaWQiOiI1MjgiLCJBIjo4OSwiUiI6MTE1LCJHIjoxMTUsIkIiOjExNX19LCJJc1Zpc2libGUiOnRydWUsIldpZHRoIjowLjAsIkhlaWdodCI6MC4wLCJCb3JkZXJTdHlsZSI6eyIkaWQiOiI1MjkiLCJMaW5lQ29sb3IiOm51bGwsIkxpbmVXZWlnaHQiOjAuMCwiTGluZVR5cGUiOjAsIlBhcmVudFN0eWxlIjpudWxsfSwiUGFyZW50U3R5bGUiOm51bGx9LCJEdXJhdGlvblN0eWxlIjp7IiRpZCI6IjUzMCIsIkZvbnRTZXR0aW5ncyI6eyIkaWQiOiI1MzEiLCJGb250U2l6ZSI6MTAsIkZvbnROYW1lIjoiQ2FsaWJyaSIsIklzQm9sZCI6ZmFsc2UsIklzSXRhbGljIjpmYWxzZSwiSXNVbmRlcmxpbmVkIjpmYWxzZSwiUGFyZW50U3R5bGUiOm51bGx9LCJBdXRvU2l6ZSI6MCwiRm9yZWdyb3VuZCI6eyIkaWQiOiI1MzIiLCJDb2xvciI6eyIkaWQiOiI1MzMiLCJBIjoyNTUsIlIiOjk0LCJHIjo5NCwiQiI6OTR9fSwiTWF4V2lkdGgiOjIwMC4wLCJNYXhIZWlnaHQiOiJJbmZpbml0eSIsIlNtYXJ0Rm9yZWdyb3VuZElzQWN0aXZlIjpmYWxzZSwiSG9yaXpvbnRhbEFsaWdubWVudCI6MCwiVmVydGljYWxBbGlnbm1lbnQiOjAsIlNtYXJ0Rm9yZWdyb3VuZCI6bnVsbCwiQmFja2dyb3VuZEZpbGxUeXBlIjowLCJNYXJnaW4iOnsiJGlkIjoiNTM0IiwiVG9wIjowLjAsIkxlZnQiOjAuMCwiUmlnaHQiOjAuMCwiQm90dG9tIjowLjB9LCJQYWRkaW5nIjp7IiRpZCI6IjUzNSIsIlRvcCI6MC4wLCJMZWZ0IjowLjAsIlJpZ2h0IjowLjAsIkJvdHRvbSI6MC4wfSwiQmFja2dyb3VuZCI6eyIkaWQiOiI1MzYiLCJDb2xvciI6eyIkaWQiOiI1MzciLCJBIjowLCJSIjoyNTUsIkciOjI1NSwiQiI6MjU1fX0sIklzVmlzaWJsZSI6dHJ1ZSwiV2lkdGgiOjAuMCwiSGVpZ2h0IjowLjAsIkJvcmRlclN0eWxlIjp7IiRpZCI6IjUzOCIsIkxpbmVDb2xvciI6bnVsbCwiTGluZVdlaWdodCI6MC4wLCJMaW5lVHlwZSI6MCwiUGFyZW50U3R5bGUiOm51bGx9LCJQYXJlbnRTdHlsZSI6bnVsbH0sIkhvcml6b250YWxDb25uZWN0b3JTdHlsZSI6eyIkaWQiOiI1MzkiLCJMaW5lQ29sb3IiOnsiJGlkIjoiNTQwIiwiJHR5cGUiOiJOTFJFLkNvbW1vbi5Eb20uU29saWRDb2xvckJydXNoLCBOTFJFLkNvbW1vbiIsIkNvbG9yIjp7IiRpZCI6IjU0MSIsIkEiOjI1NSwiUiI6MjA0LCJHIjoyMDQsIkIiOjIwNH19LCJMaW5lV2VpZ2h0IjoxLjAsIkxpbmVUeXBlIjowLCJQYXJlbnRTdHlsZSI6bnVsbH0sIlZlcnRpY2FsQ29ubmVjdG9yU3R5bGUiOnsiJGlkIjoiNTQyIiwiTGluZUNvbG9yIjp7IiRpZCI6IjU0MyIsIiR0eXBlIjoiTkxSRS5Db21tb24uRG9tLlNvbGlkQ29sb3JCcnVzaCwgTkxSRS5Db21tb24iLCJDb2xvciI6eyIkaWQiOiI1NDQiLCJBIjoyNTUsIlIiOjIwNCwiRyI6MjA0LCJCIjoyMDR9fSwiTGluZVdlaWdodCI6MC4wLCJMaW5lVHlwZSI6MCwiUGFyZW50U3R5bGUiOm51bGx9LCJNYXJnaW4iOm51bGwsIlN0YXJ0RGF0ZVBvc2l0aW9uIjo2LCJFbmREYXRlUG9zaXRpb24iOjYsIkRhdGVJc1Zpc2libGUiOmZhbHNlLCJUaXRsZVBvc2l0aW9uIjoyLCJEdXJhdGlvblBvc2l0aW9uIjo0LCJQZXJjZW50YWdlQ29tcGxldGVkUG9zaXRpb24iOjIsIlNwYWNpbmciOjMsIklzQmVsb3dUaW1lYmFuZCI6dHJ1ZSwiUGVyY2VudGFnZUNvbXBsZXRlU2hhcGVPcGFjaXR5IjozNSwiU2hhcGVTdHlsZSI6eyIkaWQiOiI1NDUiLCJNYXJnaW4iOnsiJGlkIjoiNTQ2IiwiVG9wIjowLjAsIkxlZnQiOjQuMCwiUmlnaHQiOjQuMCwiQm90dG9tIjowLjB9LCJQYWRkaW5nIjp7IiRpZCI6IjU0NyIsIlRvcCI6MC4wLCJMZWZ0IjowLjAsIlJpZ2h0IjowLjAsIkJvdHRvbSI6MC4wfSwiQmFja2dyb3VuZCI6eyIkaWQiOiI1NDgiLCJDb2xvciI6eyIkaWQiOiI1NDkiLCJBIjoyNTUsIlIiOjQ4LCJHIjoxMDUsIkIiOjEzNX19LCJJc1Zpc2libGUiOnRydWUsIldpZHRoIjowLjAsIkhlaWdodCI6MTAuMCwiQm9yZGVyU3R5bGUiOnsiJGlkIjoiNTUwIiwiTGluZUNvbG9yIjp7IiRpZCI6IjU1MSIsIiR0eXBlIjoiTkxSRS5Db21tb24uRG9tLlNvbGlkQ29sb3JCcnVzaCwgTkxSRS5Db21tb24iLCJDb2xvciI6eyIkaWQiOiI1NTIiLCJBIjoyNTUsIlIiOjQ1LCJHIjoxMDAsIkIiOjEzMX19LCJMaW5lV2VpZ2h0IjowLjAsIkxpbmVUeXBlIjowLCJQYXJlbnRTdHlsZSI6bnVsbH0sIlBhcmVudFN0eWxlIjpudWxsfSwiVGl0bGVTdHlsZSI6eyIkaWQiOiI1NTMiLCJGb250U2V0dGluZ3MiOnsiJGlkIjoiNTU0IiwiRm9udFNpemUiOjExLCJGb250TmFtZSI6IkNhbGlicmkiLCJJc0JvbGQiOnRydWUsIklzSXRhbGljIjpmYWxzZSwiSXNVbmRlcmxpbmVkIjpmYWxzZSwiUGFyZW50U3R5bGUiOm51bGx9LCJBdXRvU2l6ZSI6MCwiRm9yZWdyb3VuZCI6eyIkaWQiOiI1NTUiLCJDb2xvciI6eyIkaWQiOiI1NTYiLCJBIjoyNTUsIlIiOjE3OCwiRyI6MTQsIkIiOjE4fX0sIk1heFdpZHRoIjo3MjAuMCwiTWF4SGVpZ2h0IjoiSW5maW5pdHkiLCJTbWFydEZvcmVncm91bmRJc0FjdGl2ZSI6ZmFsc2UsIkhvcml6b250YWxBbGlnbm1lbnQiOjEsIlZlcnRpY2FsQWxpZ25tZW50IjowLCJTbWFydEZvcmVncm91bmQiOm51bGwsIkJhY2tncm91bmRGaWxsVHlwZSI6MCwiTWFyZ2luIjp7IiRpZCI6IjU1NyIsIlRvcCI6MC4wLCJMZWZ0IjowLjAsIlJpZ2h0IjowLjAsIkJvdHRvbSI6MC4wfSwiUGFkZGluZyI6eyIkaWQiOiI1NTgiLCJUb3AiOjAuMCwiTGVmdCI6MC4wLCJSaWdodCI6MC4wLCJCb3R0b20iOjAuMH0sIkJhY2tncm91bmQiOnsiJGlkIjoiNTU5IiwiQ29sb3IiOnsiJGlkIjoiNTYwIiwiQSI6MCwiUiI6MjU1LCJHIjoyNTUsIkIiOjI1NX19LCJJc1Zpc2libGUiOnRydWUsIldpZHRoIjowLjAsIkhlaWdodCI6MC4wLCJCb3JkZXJTdHlsZSI6eyIkaWQiOiI1NjEiLCJMaW5lQ29sb3IiOm51bGwsIkxpbmVXZWlnaHQiOjAuMCwiTGluZVR5cGUiOjAsIlBhcmVudFN0eWxlIjpudWxsfSwiUGFyZW50U3R5bGUiOm51bGx9LCJEYXRlU3R5bGUiOnsiJGlkIjoiNTYyIiwiRm9udFNldHRpbmdzIjp7IiRpZCI6IjU2MyIsIkZvbnRTaXplIjoxMCwiRm9udE5hbWUiOiJDYWxpYnJpIiwiSXNCb2xkIjpmYWxzZSwiSXNJdGFsaWMiOmZhbHNlLCJJc1VuZGVybGluZWQiOmZhbHNlLCJQYXJlbnRTdHlsZSI6bnVsbH0sIkF1dG9TaXplIjowLCJGb3JlZ3JvdW5kIjp7IiRpZCI6IjU2NCIsIkNvbG9yIjp7IiRpZCI6IjU2N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TY2IiwiVG9wIjowLjAsIkxlZnQiOjAuMCwiUmlnaHQiOjAuMCwiQm90dG9tIjowLjB9LCJQYWRkaW5nIjp7IiRpZCI6IjU2NyIsIlRvcCI6MC4wLCJMZWZ0IjowLjAsIlJpZ2h0IjowLjAsIkJvdHRvbSI6MC4wfSwiQmFja2dyb3VuZCI6eyIkaWQiOiI1NjgiLCJDb2xvciI6eyIkaWQiOiI1NjkiLCJBIjowLCJSIjoyNTUsIkciOjI1NSwiQiI6MjU1fX0sIklzVmlzaWJsZSI6dHJ1ZSwiV2lkdGgiOjAuMCwiSGVpZ2h0IjowLjAsIkJvcmRlclN0eWxlIjp7IiRpZCI6IjU3MCIsIkxpbmVDb2xvciI6bnVsbCwiTGluZVdlaWdodCI6MC4wLCJMaW5lVHlwZSI6MCwiUGFyZW50U3R5bGUiOm51bGx9LCJQYXJlbnRTdHlsZSI6bnVsbH0sIkRhdGVGb3JtYXQiOnsiJGlkIjoiNTcx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U3MiIsIkZvcm1hdCI6MCwiSXNWaXNpYmxlIjpmYWxzZSwiTGFzdEtub3duVmlzaWJpbGl0eVN0YXRlIjpmYWxzZX0sIklzVmlzaWJsZSI6dHJ1ZSwiUGFyZW50U3R5bGUiOm51bGx9LCJJbmRleCI6OSwiU21hcnREdXJhdGlvbkFjdGl2YXRlZCI6ZmFsc2UsIkRhdGVGb3JtYXQiOnsiJHJlZiI6IjU3MSJ9LCJXZWVrTnVtYmVyaW5nIjp7IiRpZCI6IjU3MyIsIkZvcm1hdCI6MCwiSXNWaXNpYmxlIjpmYWxzZSwiTGFzdEtub3duVmlzaWJpbGl0eVN0YXRlIjpmYWxzZX0sIklkIjoiNjZkOGI0NjAtZTNkZS00ZmZiLWJkODAtYTE5MDVjZDY0YTg3IiwiSW1wb3J0SWQiOm51bGwsIlRpdGxlIjoiVGFzayA0IiwiTm90ZSI6bnVsbCwiSHlwZXJsaW5rIjp7IiRpZCI6IjU3NCIsIkFkZHJlc3MiOiIiLCJTdWJBZGRyZXNzIjoiIn0sIklzQ2hhbmdlZCI6ZmFsc2UsIklzTmV3IjpmYWxzZX19XSwiX21pbGVzdG9uZXMiOltdLCJJZCI6IjAwMDAwMDAwLTAwMDAtMDAwMC0wMDAwLTAwMDAwMDAwMDAwMCIsIklzU2luZ2xlSXRlbVJvdyI6dHJ1ZX0seyIkaWQiOiI1NzUiLCJfdGFza3MiOlt7IiRpZCI6IjU3NiIsIl9hdHRhY2hlZE1pbGVzdG9uZXMiOlt7IiRpZCI6IjU3NyIsIkRhdGUiOiIyMDIzLTA5LTIwVDAwOjAwOjAwIiwiU3R5bGUiOnsiJGlkIjoiNTc4IiwiU2hhcGUiOjEsIkNvbm5lY3Rvck1hcmdpbiI6eyIkaWQiOiI1NzkiLCJUb3AiOjAuMCwiTGVmdCI6Mi4wLCJSaWdodCI6Mi4wLCJCb3R0b20iOjAuMH0sIkNvbm5lY3RvclN0eWxlIjp7IiRpZCI6IjU4MCIsIkxpbmVDb2xvciI6eyIkcmVmIjoiMjQ4In0sIkxpbmVXZWlnaHQiOjEuMCwiTGluZVR5cGUiOjAsIlBhcmVudFN0eWxlIjpudWxsfSwiSXNCZWxvd1RpbWViYW5kIjp0cnVlLCJQb3NpdGlvbk9uVGFzayI6MywiSGlkZURhdGUiOmZhbHNlLCJTaGFwZVNpemUiOjAsIlNwYWNpbmciOjEuMCwiUGFkZGluZyI6eyIkcmVmIjoiMjUwIn0sIlNoYXBlU3R5bGUiOnsiJGlkIjoiNTgxIiwiTWFyZ2luIjp7IiRpZCI6IjU4MiIsIlRvcCI6MC4wLCJMZWZ0IjowLjAsIlJpZ2h0IjowLjAsIkJvdHRvbSI6MC4wfSwiUGFkZGluZyI6eyIkaWQiOiI1ODMiLCJUb3AiOjAuMCwiTGVmdCI6MC4wLCJSaWdodCI6MC4wLCJCb3R0b20iOjAuMH0sIkJhY2tncm91bmQiOnsiJGlkIjoiNTg0IiwiQ29sb3IiOnsiJGlkIjoiNTg1IiwiQSI6MjU1LCJSIjoyMjMsIkciOjgzLCJCIjozOX19LCJJc1Zpc2libGUiOnRydWUsIldpZHRoIjoxMi4wLCJIZWlnaHQiOjE0LjAsIkJvcmRlclN0eWxlIjp7IiRpZCI6IjU4NiIsIkxpbmVDb2xvciI6eyIkcmVmIjoiMjU3In0sIkxpbmVXZWlnaHQiOjAuMCwiTGluZVR5cGUiOjAsIlBhcmVudFN0eWxlIjpudWxsfSwiUGFyZW50U3R5bGUiOm51bGx9LCJUaXRsZVN0eWxlIjp7IiRpZCI6IjU4NyIsIkZvbnRTZXR0aW5ncyI6eyIkaWQiOiI1ODgiLCJGb250U2l6ZSI6MTEsIkZvbnROYW1lIjoiQ2FsaWJyaSIsIklzQm9sZCI6dHJ1ZSwiSXNJdGFsaWMiOmZhbHNlLCJJc1VuZGVybGluZWQiOmZhbHNlLCJQYXJlbnRTdHlsZSI6bnVsbH0sIkF1dG9TaXplIjowLCJGb3JlZ3JvdW5kIjp7IiRpZCI6IjU4OSIsIkNvbG9yIjp7IiRpZCI6IjU5M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1OTEiLCJUb3AiOjAuMCwiTGVmdCI6MC4wLCJSaWdodCI6MC4wLCJCb3R0b20iOjAuMH0sIlBhZGRpbmciOnsiJGlkIjoiNTkyIiwiVG9wIjowLjAsIkxlZnQiOjAuMCwiUmlnaHQiOjAuMCwiQm90dG9tIjowLjB9LCJCYWNrZ3JvdW5kIjp7IiRpZCI6IjU5MyIsIkNvbG9yIjp7IiRpZCI6IjU5NCIsIkEiOjAsIlIiOjI1NSwiRyI6MjU1LCJCIjoyNTV9fSwiSXNWaXNpYmxlIjp0cnVlLCJXaWR0aCI6MC4wLCJIZWlnaHQiOjAuMCwiQm9yZGVyU3R5bGUiOnsiJGlkIjoiNTk1IiwiTGluZUNvbG9yIjpudWxsLCJMaW5lV2VpZ2h0IjowLjAsIkxpbmVUeXBlIjowLCJQYXJlbnRTdHlsZSI6bnVsbH0sIlBhcmVudFN0eWxlIjpudWxsfSwiRGF0ZVN0eWxlIjp7IiRpZCI6IjU5NiIsIkZvbnRTZXR0aW5ncyI6eyIkaWQiOiI1OTciLCJGb250U2l6ZSI6MTAsIkZvbnROYW1lIjoiQ2FsaWJyaSIsIklzQm9sZCI6ZmFsc2UsIklzSXRhbGljIjpmYWxzZSwiSXNVbmRlcmxpbmVkIjpmYWxzZSwiUGFyZW50U3R5bGUiOm51bGx9LCJBdXRvU2l6ZSI6MCwiRm9yZWdyb3VuZCI6eyIkaWQiOiI1OTgiLCJDb2xvciI6eyIkaWQiOiI1OTk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YwMCIsIlRvcCI6MC4wLCJMZWZ0IjowLjAsIlJpZ2h0IjowLjAsIkJvdHRvbSI6MC4wfSwiUGFkZGluZyI6eyIkaWQiOiI2MDEiLCJUb3AiOjAuMCwiTGVmdCI6MC4wLCJSaWdodCI6MC4wLCJCb3R0b20iOjAuMH0sIkJhY2tncm91bmQiOnsiJGlkIjoiNjAyIiwiQ29sb3IiOnsiJGlkIjoiNjAzIiwiQSI6MCwiUiI6MjU1LCJHIjoyNTUsIkIiOjI1NX19LCJJc1Zpc2libGUiOmZhbHNlLCJXaWR0aCI6MC4wLCJIZWlnaHQiOjAuMCwiQm9yZGVyU3R5bGUiOnsiJGlkIjoiNjA0IiwiTGluZUNvbG9yIjpudWxsLCJMaW5lV2VpZ2h0IjowLjAsIkxpbmVUeXBlIjowLCJQYXJlbnRTdHlsZSI6bnVsbH0sIlBhcmVudFN0eWxlIjpudWxsfSwiRGF0ZUZvcm1hdCI6eyIkaWQiOiI2MDU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2MDYiLCJEYXRlUGFydElzVmlzaWJsZSI6dHJ1ZSwiVGltZVBhcnRJc1Zpc2libGUiOmZhbHNlfX0sIldlZWtOdW1iZXJpbmciOnsiJGlkIjoiNjA3IiwiRm9ybWF0IjowLCJJc1Zpc2libGUiOmZhbHNlLCJMYXN0S25vd25WaXNpYmlsaXR5U3RhdGUiOmZhbHNlfSwiSXNWaXNpYmxlIjp0cnVlLCJQYXJlbnRTdHlsZSI6bnVsbH0sIkluZGV4IjoxMiwiUGVyY2VudGFnZUNvbXBsZXRlIjpudWxsLCJQb3NpdGlvbiI6eyJSYXRpbyI6MC4wLCJJc0N1c3RvbSI6ZmFsc2V9LCJEYXRlRm9ybWF0Ijp7IiRyZWYiOiI2MDUifSwiV2Vla051bWJlcmluZyI6eyIkaWQiOiI2MDgiLCJGb3JtYXQiOjAsIklzVmlzaWJsZSI6ZmFsc2UsIkxhc3RLbm93blZpc2liaWxpdHlTdGF0ZSI6ZmFsc2V9LCJSZWxhdGVkVGFza0lkIjoiMDMwYTE4ODQtMmU5OC00OWQ5LWIwNjMtNmExZDdlM2NkYTk3IiwiSWQiOiI5Y2VkYWY2Mi1iZTNlLTRkZDgtODcxMi1lYWRjNzBiZWQwZDEiLCJJbXBvcnRJZCI6IiIsIlRpdGxlIjoiTWlsZXN0b25lIiwiTm90ZSI6bnVsbCwiSHlwZXJsaW5rIjp7IiRpZCI6IjYwOSIsIkFkZHJlc3MiOiIiLCJTdWJBZGRyZXNzIjoiIn0sIklzQ2hhbmdlZCI6ZmFsc2UsIklzTmV3IjpmYWxzZX1dLCJUYXNrRGVmaW5pdGlvbiI6eyIkaWQiOiI2MTAiLCJHcm91cE5hbWUiOm51bGwsIlN0YXJ0RGF0ZSI6IjIwMjMtMDktMTJUMDA6MDA6MDBaIiwiRW5kRGF0ZSI6IjIwMjMtMDktMjFUMjM6NTk6MDBaIiwiUGVyY2VudGFnZUNvbXBsZXRlIjpudWxsLCJTdHlsZSI6eyIkaWQiOiI2MTEiLCJTaGFwZSI6MiwiU2hhcGVUaGlja25lc3MiOjAsIkR1cmF0aW9uRm9ybWF0IjowLCJJbmNsdWRlTm9uV29ya2luZ0RheXNJbkR1cmF0aW9uIjpmYWxzZSwiUGVyY2VudGFnZUNvbXBsZXRlU3R5bGUiOnsiJGlkIjoiNjEyIiwiRm9udFNldHRpbmdzIjp7IiRpZCI6IjYxMyIsIkZvbnRTaXplIjoxMCwiRm9udE5hbWUiOiJDYWxpYnJpIiwiSXNCb2xkIjpmYWxzZSwiSXNJdGFsaWMiOmZhbHNlLCJJc1VuZGVybGluZWQiOmZhbHNlLCJQYXJlbnRTdHlsZSI6bnVsbH0sIkF1dG9TaXplIjowLCJGb3JlZ3JvdW5kIjp7IiRpZCI6IjYxNCIsIkNvbG9yIjp7IiRpZCI6IjYxNSIsIkEiOjI1NSwiUiI6NjgsIkciOjg0LCJCIjoxMDZ9fSwiTWF4V2lkdGgiOjIwMC4wLCJNYXhIZWlnaHQiOiJJbmZpbml0eSIsIlNtYXJ0Rm9yZWdyb3VuZElzQWN0aXZlIjpmYWxzZSwiSG9yaXpvbnRhbEFsaWdubWVudCI6MSwiVmVydGljYWxBbGlnbm1lbnQiOjAsIlNtYXJ0Rm9yZWdyb3VuZCI6bnVsbCwiQmFja2dyb3VuZEZpbGxUeXBlIjowLCJNYXJnaW4iOnsiJHJlZiI6IjEzNCJ9LCJQYWRkaW5nIjp7IiRyZWYiOiIxMzUifSwiQmFja2dyb3VuZCI6eyIkaWQiOiI2MTYiLCJDb2xvciI6eyIkaWQiOiI2MTciLCJBIjo4OSwiUiI6MTE1LCJHIjoxMTUsIkIiOjExNX19LCJJc1Zpc2libGUiOnRydWUsIldpZHRoIjowLjAsIkhlaWdodCI6MC4wLCJCb3JkZXJTdHlsZSI6eyIkaWQiOiI2MTgiLCJMaW5lQ29sb3IiOm51bGwsIkxpbmVXZWlnaHQiOjAuMCwiTGluZVR5cGUiOjAsIlBhcmVudFN0eWxlIjpudWxsfSwiUGFyZW50U3R5bGUiOm51bGx9LCJEdXJhdGlvblN0eWxlIjp7IiRpZCI6IjYxOSIsIkZvbnRTZXR0aW5ncyI6eyIkaWQiOiI2MjAiLCJGb250U2l6ZSI6MTAsIkZvbnROYW1lIjoiQ2FsaWJyaSIsIklzQm9sZCI6ZmFsc2UsIklzSXRhbGljIjpmYWxzZSwiSXNVbmRlcmxpbmVkIjpmYWxzZSwiUGFyZW50U3R5bGUiOm51bGx9LCJBdXRvU2l6ZSI6MCwiRm9yZWdyb3VuZCI6eyIkaWQiOiI2MjEiLCJDb2xvciI6eyIkaWQiOiI2MjI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yZWYiOiIxNDMifSwiUGFkZGluZyI6eyIkcmVmIjoiMTQ0In0sIkJhY2tncm91bmQiOnsiJGlkIjoiNjIzIiwiQ29sb3IiOnsiJGlkIjoiNjI0IiwiQSI6MCwiUiI6MjU1LCJHIjoyNTUsIkIiOjI1NX19LCJJc1Zpc2libGUiOnRydWUsIldpZHRoIjowLjAsIkhlaWdodCI6MC4wLCJCb3JkZXJTdHlsZSI6eyIkaWQiOiI2MjUiLCJMaW5lQ29sb3IiOm51bGwsIkxpbmVXZWlnaHQiOjAuMCwiTGluZVR5cGUiOjAsIlBhcmVudFN0eWxlIjpudWxsfSwiUGFyZW50U3R5bGUiOm51bGx9LCJIb3Jpem9udGFsQ29ubmVjdG9yU3R5bGUiOnsiJGlkIjoiNjI2IiwiTGluZUNvbG9yIjp7IiRyZWYiOiIxNDkifSwiTGluZVdlaWdodCI6MS4wLCJMaW5lVHlwZSI6MCwiUGFyZW50U3R5bGUiOm51bGx9LCJWZXJ0aWNhbENvbm5lY3RvclN0eWxlIjp7IiRpZCI6IjYyNyIsIkxpbmVDb2xvciI6eyIkcmVmIjoiMTUyIn0sIkxpbmVXZWlnaHQiOjAuMCwiTGluZVR5cGUiOjAsIlBhcmVudFN0eWxlIjpudWxsfSwiTWFyZ2luIjpudWxsLCJTdGFydERhdGVQb3NpdGlvbiI6NiwiRW5kRGF0ZVBvc2l0aW9uIjo2LCJEYXRlSXNWaXNpYmxlIjpmYWxzZSwiVGl0bGVQb3NpdGlvbiI6MiwiRHVyYXRpb25Qb3NpdGlvbiI6NCwiUGVyY2VudGFnZUNvbXBsZXRlZFBvc2l0aW9uIjoyLCJTcGFjaW5nIjozLCJJc0JlbG93VGltZWJhbmQiOnRydWUsIlBlcmNlbnRhZ2VDb21wbGV0ZVNoYXBlT3BhY2l0eSI6MzUsIlNoYXBlU3R5bGUiOnsiJGlkIjoiNjI4IiwiTWFyZ2luIjp7IiRyZWYiOiIxNTUifSwiUGFkZGluZyI6eyIkcmVmIjoiMTU2In0sIkJhY2tncm91bmQiOnsiJGlkIjoiNjI5IiwiQ29sb3IiOnsiJGlkIjoiNjMwIiwiQSI6MjU1LCJSIjoxMTIsIkciOjE3MywiQiI6NzF9fSwiSXNWaXNpYmxlIjp0cnVlLCJXaWR0aCI6MC4wLCJIZWlnaHQiOjEwLjAsIkJvcmRlclN0eWxlIjp7IiRpZCI6IjYzMSIsIkxpbmVDb2xvciI6eyIkaWQiOiI2MzIiLCIkdHlwZSI6Ik5MUkUuQ29tbW9uLkRvbS5Tb2xpZENvbG9yQnJ1c2gsIE5MUkUuQ29tbW9uIiwiQ29sb3IiOnsiJGlkIjoiNjMzIiwiQSI6MjU1LCJSIjoyNTUsIkciOjAsIkIiOjB9fSwiTGluZVdlaWdodCI6MC4wLCJMaW5lVHlwZSI6MCwiUGFyZW50U3R5bGUiOm51bGx9LCJQYXJlbnRTdHlsZSI6bnVsbH0sIlRpdGxlU3R5bGUiOnsiJGlkIjoiNjM0IiwiRm9udFNldHRpbmdzIjp7IiRpZCI6IjYzNSIsIkZvbnRTaXplIjoxMSwiRm9udE5hbWUiOiJDYWxpYnJpIiwiSXNCb2xkIjp0cnVlLCJJc0l0YWxpYyI6ZmFsc2UsIklzVW5kZXJsaW5lZCI6ZmFsc2UsIlBhcmVudFN0eWxlIjpudWxsfSwiQXV0b1NpemUiOjAsIkZvcmVncm91bmQiOnsiJGlkIjoiNjM2IiwiQ29sb3IiOnsiJGlkIjoiNjM3IiwiQSI6MjU1LCJSIjowLCJHIjowLCJCIjowfX0sIk1heFdpZHRoIjo3MjAuMCwiTWF4SGVpZ2h0IjoiSW5maW5pdHkiLCJTbWFydEZvcmVncm91bmRJc0FjdGl2ZSI6ZmFsc2UsIkhvcml6b250YWxBbGlnbm1lbnQiOjEsIlZlcnRpY2FsQWxpZ25tZW50IjowLCJTbWFydEZvcmVncm91bmQiOm51bGwsIkJhY2tncm91bmRGaWxsVHlwZSI6MCwiTWFyZ2luIjp7IiRyZWYiOiIxNjYifSwiUGFkZGluZyI6eyIkcmVmIjoiMTY3In0sIkJhY2tncm91bmQiOnsiJGlkIjoiNjM4IiwiQ29sb3IiOnsiJGlkIjoiNjM5IiwiQSI6MCwiUiI6MjU1LCJHIjoyNTUsIkIiOjI1NX19LCJJc1Zpc2libGUiOnRydWUsIldpZHRoIjowLjAsIkhlaWdodCI6MC4wLCJCb3JkZXJTdHlsZSI6eyIkaWQiOiI2NDAiLCJMaW5lQ29sb3IiOm51bGwsIkxpbmVXZWlnaHQiOjAuMCwiTGluZVR5cGUiOjAsIlBhcmVudFN0eWxlIjpudWxsfSwiUGFyZW50U3R5bGUiOm51bGx9LCJEYXRlU3R5bGUiOnsiJGlkIjoiNjQxIiwiRm9udFNldHRpbmdzIjp7IiRpZCI6IjY0MiIsIkZvbnRTaXplIjoxMCwiRm9udE5hbWUiOiJDYWxpYnJpIiwiSXNCb2xkIjpmYWxzZSwiSXNJdGFsaWMiOmZhbHNlLCJJc1VuZGVybGluZWQiOmZhbHNlLCJQYXJlbnRTdHlsZSI6bnVsbH0sIkF1dG9TaXplIjowLCJGb3JlZ3JvdW5kIjp7IiRpZCI6IjY0MyIsIkNvbG9yIjp7IiRpZCI6IjY0N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HJlZiI6IjE3NSJ9LCJQYWRkaW5nIjp7IiRyZWYiOiIxNzYifSwiQmFja2dyb3VuZCI6eyIkaWQiOiI2NDUiLCJDb2xvciI6eyIkaWQiOiI2NDYiLCJBIjowLCJSIjoyNTUsIkciOjI1NSwiQiI6MjU1fX0sIklzVmlzaWJsZSI6dHJ1ZSwiV2lkdGgiOjAuMCwiSGVpZ2h0IjowLjAsIkJvcmRlclN0eWxlIjp7IiRpZCI6IjY0NyIsIkxpbmVDb2xvciI6bnVsbCwiTGluZVdlaWdodCI6MC4wLCJMaW5lVHlwZSI6MCwiUGFyZW50U3R5bGUiOm51bGx9LCJQYXJlbnRTdHlsZSI6bnVsbH0sIkRhdGVGb3JtYXQiOnsiJGlkIjoiNjQ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Y0OSIsIkZvcm1hdCI6MCwiSXNWaXNpYmxlIjpmYWxzZSwiTGFzdEtub3duVmlzaWJpbGl0eVN0YXRlIjpmYWxzZX0sIklzVmlzaWJsZSI6dHJ1ZSwiUGFyZW50U3R5bGUiOm51bGx9LCJJbmRleCI6MTEsIlNtYXJ0RHVyYXRpb25BY3RpdmF0ZWQiOmZhbHNlLCJEYXRlRm9ybWF0Ijp7IiRyZWYiOiI2NDgifSwiV2Vla051bWJlcmluZyI6eyIkaWQiOiI2NTAiLCJGb3JtYXQiOjAsIklzVmlzaWJsZSI6ZmFsc2UsIkxhc3RLbm93blZpc2liaWxpdHlTdGF0ZSI6ZmFsc2V9LCJJZCI6IjAzMGExODg0LTJlOTgtNDlkOS1iMDYzLTZhMWQ3ZTNjZGE5NyIsIkltcG9ydElkIjpudWxsLCJUaXRsZSI6IlRhc2sgOCIsIk5vdGUiOm51bGwsIkh5cGVybGluayI6eyIkaWQiOiI2NTEiLCJBZGRyZXNzIjoiIiwiU3ViQWRkcmVzcyI6IiJ9LCJJc0NoYW5nZWQiOmZhbHNlLCJJc05ldyI6ZmFsc2V9fSx7IiRpZCI6IjY1MiIsIl9hdHRhY2hlZE1pbGVzdG9uZXMiOltdLCJUYXNrRGVmaW5pdGlvbiI6eyIkaWQiOiI2NTMiLCJHcm91cE5hbWUiOm51bGwsIlN0YXJ0RGF0ZSI6IjIwMjMtMDktMDRUMDA6MDA6MDBaIiwiRW5kRGF0ZSI6IjIwMjMtMDktMDdUMjM6NTk6MDBaIiwiUGVyY2VudGFnZUNvbXBsZXRlIjpudWxsLCJTdHlsZSI6eyIkaWQiOiI2NTQiLCJTaGFwZSI6MiwiU2hhcGVUaGlja25lc3MiOjAsIkR1cmF0aW9uRm9ybWF0IjowLCJJbmNsdWRlTm9uV29ya2luZ0RheXNJbkR1cmF0aW9uIjpmYWxzZSwiUGVyY2VudGFnZUNvbXBsZXRlU3R5bGUiOnsiJGlkIjoiNjU1IiwiRm9udFNldHRpbmdzIjp7IiRpZCI6IjY1NiIsIkZvbnRTaXplIjoxMCwiRm9udE5hbWUiOiJDYWxpYnJpIiwiSXNCb2xkIjpmYWxzZSwiSXNJdGFsaWMiOmZhbHNlLCJJc1VuZGVybGluZWQiOmZhbHNlLCJQYXJlbnRTdHlsZSI6bnVsbH0sIkF1dG9TaXplIjowLCJGb3JlZ3JvdW5kIjp7IiRpZCI6IjY1NyIsIkNvbG9yIjp7IiRpZCI6IjY1O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jU5IiwiVG9wIjowLjAsIkxlZnQiOjAuMCwiUmlnaHQiOjAuMCwiQm90dG9tIjowLjB9LCJQYWRkaW5nIjp7IiRpZCI6IjY2MCIsIlRvcCI6MC4wLCJMZWZ0IjowLjAsIlJpZ2h0IjowLjAsIkJvdHRvbSI6MC4wfSwiQmFja2dyb3VuZCI6eyIkaWQiOiI2NjEiLCJDb2xvciI6eyIkaWQiOiI2NjIiLCJBIjo4OSwiUiI6MTE1LCJHIjoxMTUsIkIiOjExNX19LCJJc1Zpc2libGUiOnRydWUsIldpZHRoIjowLjAsIkhlaWdodCI6MC4wLCJCb3JkZXJTdHlsZSI6eyIkaWQiOiI2NjMiLCJMaW5lQ29sb3IiOm51bGwsIkxpbmVXZWlnaHQiOjAuMCwiTGluZVR5cGUiOjAsIlBhcmVudFN0eWxlIjpudWxsfSwiUGFyZW50U3R5bGUiOm51bGx9LCJEdXJhdGlvblN0eWxlIjp7IiRpZCI6IjY2NCIsIkZvbnRTZXR0aW5ncyI6eyIkaWQiOiI2NjUiLCJGb250U2l6ZSI6MTAsIkZvbnROYW1lIjoiQ2FsaWJyaSIsIklzQm9sZCI6ZmFsc2UsIklzSXRhbGljIjpmYWxzZSwiSXNVbmRlcmxpbmVkIjpmYWxzZSwiUGFyZW50U3R5bGUiOm51bGx9LCJBdXRvU2l6ZSI6MCwiRm9yZWdyb3VuZCI6eyIkaWQiOiI2NjYiLCJDb2xvciI6eyIkaWQiOiI2NjciLCJBIjoyNTUsIlIiOjk0LCJHIjo5NCwiQiI6OTR9fSwiTWF4V2lkdGgiOjIwMC4wLCJNYXhIZWlnaHQiOiJJbmZpbml0eSIsIlNtYXJ0Rm9yZWdyb3VuZElzQWN0aXZlIjpmYWxzZSwiSG9yaXpvbnRhbEFsaWdubWVudCI6MiwiVmVydGljYWxBbGlnbm1lbnQiOjAsIlNtYXJ0Rm9yZWdyb3VuZCI6bnVsbCwiQmFja2dyb3VuZEZpbGxUeXBlIjowLCJNYXJnaW4iOnsiJGlkIjoiNjY4IiwiVG9wIjowLjAsIkxlZnQiOjAuMCwiUmlnaHQiOjAuMCwiQm90dG9tIjowLjB9LCJQYWRkaW5nIjp7IiRpZCI6IjY2OSIsIlRvcCI6MC4wLCJMZWZ0IjowLjAsIlJpZ2h0IjowLjAsIkJvdHRvbSI6MC4wfSwiQmFja2dyb3VuZCI6eyIkaWQiOiI2NzAiLCJDb2xvciI6eyIkaWQiOiI2NzEiLCJBIjowLCJSIjoyNTUsIkciOjI1NSwiQiI6MjU1fX0sIklzVmlzaWJsZSI6dHJ1ZSwiV2lkdGgiOjAuMCwiSGVpZ2h0IjowLjAsIkJvcmRlclN0eWxlIjp7IiRpZCI6IjY3MiIsIkxpbmVDb2xvciI6bnVsbCwiTGluZVdlaWdodCI6MC4wLCJMaW5lVHlwZSI6MCwiUGFyZW50U3R5bGUiOm51bGx9LCJQYXJlbnRTdHlsZSI6bnVsbH0sIkhvcml6b250YWxDb25uZWN0b3JTdHlsZSI6eyIkaWQiOiI2NzMiLCJMaW5lQ29sb3IiOnsiJGlkIjoiNjc0IiwiJHR5cGUiOiJOTFJFLkNvbW1vbi5Eb20uU29saWRDb2xvckJydXNoLCBOTFJFLkNvbW1vbiIsIkNvbG9yIjp7IiRpZCI6IjY3NSIsIkEiOjI1NSwiUiI6MjA0LCJHIjoyMDQsIkIiOjIwNH19LCJMaW5lV2VpZ2h0IjoxLjAsIkxpbmVUeXBlIjowLCJQYXJlbnRTdHlsZSI6bnVsbH0sIlZlcnRpY2FsQ29ubmVjdG9yU3R5bGUiOnsiJGlkIjoiNjc2IiwiTGluZUNvbG9yIjp7IiRpZCI6IjY3NyIsIiR0eXBlIjoiTkxSRS5Db21tb24uRG9tLlNvbGlkQ29sb3JCcnVzaCwgTkxSRS5Db21tb24iLCJDb2xvciI6eyIkaWQiOiI2NzgiLCJBIjoyNTUsIlIiOjIwNCwiRyI6MjA0LCJCIjoyMDR9fSwiTGluZVdlaWdodCI6MC4wLCJMaW5lVHlwZSI6MCwiUGFyZW50U3R5bGUiOm51bGx9LCJNYXJnaW4iOm51bGwsIlN0YXJ0RGF0ZVBvc2l0aW9uIjo2LCJFbmREYXRlUG9zaXRpb24iOjYsIkRhdGVJc1Zpc2libGUiOmZhbHNlLCJUaXRsZVBvc2l0aW9uIjoyLCJEdXJhdGlvblBvc2l0aW9uIjozLCJQZXJjZW50YWdlQ29tcGxldGVkUG9zaXRpb24iOjYsIlNwYWNpbmciOjMsIklzQmVsb3dUaW1lYmFuZCI6dHJ1ZSwiUGVyY2VudGFnZUNvbXBsZXRlU2hhcGVPcGFjaXR5IjozNSwiU2hhcGVTdHlsZSI6eyIkaWQiOiI2NzkiLCJNYXJnaW4iOnsiJGlkIjoiNjgwIiwiVG9wIjowLjAsIkxlZnQiOjQuMCwiUmlnaHQiOjQuMCwiQm90dG9tIjowLjB9LCJQYWRkaW5nIjp7IiRpZCI6IjY4MSIsIlRvcCI6MC4wLCJMZWZ0IjowLjAsIlJpZ2h0IjowLjAsIkJvdHRvbSI6MC4wfSwiQmFja2dyb3VuZCI6eyIkaWQiOiI2ODIiLCJDb2xvciI6eyIkaWQiOiI2ODMiLCJBIjoyNTUsIlIiOjY4LCJHIjo4NCwiQiI6MTA2fX0sIklzVmlzaWJsZSI6dHJ1ZSwiV2lkdGgiOjAuMCwiSGVpZ2h0IjoxMC4wLCJCb3JkZXJTdHlsZSI6eyIkaWQiOiI2ODQiLCJMaW5lQ29sb3IiOnsiJGlkIjoiNjg1IiwiJHR5cGUiOiJOTFJFLkNvbW1vbi5Eb20uU29saWRDb2xvckJydXNoLCBOTFJFLkNvbW1vbiIsIkNvbG9yIjp7IiRpZCI6IjY4NiIsIkEiOjI1NSwiUiI6MjU1LCJHIjowLCJCIjowfX0sIkxpbmVXZWlnaHQiOjAuMCwiTGluZVR5cGUiOjAsIlBhcmVudFN0eWxlIjpudWxsfSwiUGFyZW50U3R5bGUiOm51bGx9LCJUaXRsZVN0eWxlIjp7IiRpZCI6IjY4NyIsIkZvbnRTZXR0aW5ncyI6eyIkaWQiOiI2ODgiLCJGb250U2l6ZSI6MTEsIkZvbnROYW1lIjoiQ2FsaWJyaSIsIklzQm9sZCI6dHJ1ZSwiSXNJdGFsaWMiOmZhbHNlLCJJc1VuZGVybGluZWQiOmZhbHNlLCJQYXJlbnRTdHlsZSI6bnVsbH0sIkF1dG9TaXplIjowLCJGb3JlZ3JvdW5kIjp7IiRpZCI6IjY4OSIsIkNvbG9yIjp7IiRpZCI6IjY5MCIsIkEiOjI1NSwiUiI6MjU1LCJHIjoyNTUsIkIiOjI1NX19LCJNYXhXaWR0aCI6NzIwLjAsIk1heEhlaWdodCI6IkluZmluaXR5IiwiU21hcnRGb3JlZ3JvdW5kSXNBY3RpdmUiOmZhbHNlLCJIb3Jpem9udGFsQWxpZ25tZW50IjoxLCJWZXJ0aWNhbEFsaWdubWVudCI6MCwiU21hcnRGb3JlZ3JvdW5kIjpudWxsLCJCYWNrZ3JvdW5kRmlsbFR5cGUiOjAsIk1hcmdpbiI6eyIkaWQiOiI2OTEiLCJUb3AiOjAuMCwiTGVmdCI6MC4wLCJSaWdodCI6MC4wLCJCb3R0b20iOjAuMH0sIlBhZGRpbmciOnsiJGlkIjoiNjkyIiwiVG9wIjowLjAsIkxlZnQiOjAuMCwiUmlnaHQiOjAuMCwiQm90dG9tIjowLjB9LCJCYWNrZ3JvdW5kIjp7IiRpZCI6IjY5MyIsIkNvbG9yIjp7IiRpZCI6IjY5NCIsIkEiOjAsIlIiOjI1NSwiRyI6MjU1LCJCIjoyNTV9fSwiSXNWaXNpYmxlIjp0cnVlLCJXaWR0aCI6MC4wLCJIZWlnaHQiOjAuMCwiQm9yZGVyU3R5bGUiOnsiJGlkIjoiNjk1IiwiTGluZUNvbG9yIjpudWxsLCJMaW5lV2VpZ2h0IjowLjAsIkxpbmVUeXBlIjowLCJQYXJlbnRTdHlsZSI6bnVsbH0sIlBhcmVudFN0eWxlIjpudWxsfSwiRGF0ZVN0eWxlIjp7IiRpZCI6IjY5NiIsIkZvbnRTZXR0aW5ncyI6eyIkaWQiOiI2OTciLCJGb250U2l6ZSI6MTAsIkZvbnROYW1lIjoiQ2FsaWJyaSIsIklzQm9sZCI6ZmFsc2UsIklzSXRhbGljIjpmYWxzZSwiSXNVbmRlcmxpbmVkIjpmYWxzZSwiUGFyZW50U3R5bGUiOm51bGx9LCJBdXRvU2l6ZSI6MCwiRm9yZWdyb3VuZCI6eyIkaWQiOiI2OTgiLCJDb2xvciI6eyIkaWQiOiI2OTk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cwMCIsIlRvcCI6MC4wLCJMZWZ0IjowLjAsIlJpZ2h0IjowLjAsIkJvdHRvbSI6MC4wfSwiUGFkZGluZyI6eyIkaWQiOiI3MDEiLCJUb3AiOjAuMCwiTGVmdCI6MC4wLCJSaWdodCI6MC4wLCJCb3R0b20iOjAuMH0sIkJhY2tncm91bmQiOnsiJGlkIjoiNzAyIiwiQ29sb3IiOnsiJGlkIjoiNzAzIiwiQSI6MCwiUiI6MjU1LCJHIjoyNTUsIkIiOjI1NX19LCJJc1Zpc2libGUiOnRydWUsIldpZHRoIjowLjAsIkhlaWdodCI6MC4wLCJCb3JkZXJTdHlsZSI6eyIkaWQiOiI3MDQiLCJMaW5lQ29sb3IiOm51bGwsIkxpbmVXZWlnaHQiOjAuMCwiTGluZVR5cGUiOjAsIlBhcmVudFN0eWxlIjpudWxsfSwiUGFyZW50U3R5bGUiOm51bGx9LCJEYXRlRm9ybWF0Ijp7IiRpZCI6IjcwN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3MDYiLCJGb3JtYXQiOjAsIklzVmlzaWJsZSI6ZmFsc2UsIkxhc3RLbm93blZpc2liaWxpdHlTdGF0ZSI6ZmFsc2V9LCJJc1Zpc2libGUiOnRydWUsIlBhcmVudFN0eWxlIjpudWxsfSwiSW5kZXgiOjEwLCJTbWFydER1cmF0aW9uQWN0aXZhdGVkIjpmYWxzZSwiRGF0ZUZvcm1hdCI6eyIkcmVmIjoiNzA1In0sIldlZWtOdW1iZXJpbmciOnsiJGlkIjoiNzA3IiwiRm9ybWF0IjowLCJJc1Zpc2libGUiOmZhbHNlLCJMYXN0S25vd25WaXNpYmlsaXR5U3RhdGUiOmZhbHNlfSwiSWQiOiI3MmYyN2M5OS1lYWJkLTRmMDUtYTYwOC0xMzRkMzVhN2QzNjYiLCJJbXBvcnRJZCI6bnVsbCwiVGl0bGUiOiJUYXNrIDciLCJOb3RlIjpudWxsLCJIeXBlcmxpbmsiOnsiJGlkIjoiNzA4IiwiQWRkcmVzcyI6IiIsIlN1YkFkZHJlc3MiOiIifSwiSXNDaGFuZ2VkIjpmYWxzZSwiSXNOZXciOmZhbHNlfX1dLCJfbWlsZXN0b25lcyI6W10sIklkIjoiMjI2MzQwY2QtMzY4ZS00NThmLWJkYWUtNzkxODZlZDA5MDZiIiwiSXNTaW5nbGVJdGVtUm93IjpmYWxzZX1dLCJJbmRleCI6MTEsIklkIjoiOGE0YWZkM2QtNDQ0My00MGU5LTlhODgtYzZiNjAwZmZhMDE1IiwiSGVhZGVyVGV4dCI6IlRlYW0gMyIsIklzRGVmYXVsdCI6ZmFsc2UsIlN0eWxlIjp7IiRpZCI6IjcwOSIsIkhlYWRlclN0eWxlIjp7IiRpZCI6IjcxMCIsIlRleHRTdHlsZSI6eyIkaWQiOiI3MTEiLCJGb250U2V0dGluZ3MiOnsiJGlkIjoiNzEyIiwiRm9udFNpemUiOjExLCJGb250TmFtZSI6IkNhbGlicmkiLCJJc0JvbGQiOmZhbHNlLCJJc0l0YWxpYyI6ZmFsc2UsIklzVW5kZXJsaW5lZCI6ZmFsc2UsIlBhcmVudFN0eWxlIjpudWxsfSwiQXV0b1NpemUiOjIsIkZvcmVncm91bmQiOnsiJGlkIjoiNzEzIiwiQ29sb3IiOnsiJGlkIjoiNzE0IiwiQSI6MjU1LCJSIjowLCJHIjowLCJCIjowfX0sIk1heFdpZHRoIjo0Ny4xNDk3ODc4MjY5Njg0MjEsIk1heEhlaWdodCI6IkluZmluaXR5IiwiU21hcnRGb3JlZ3JvdW5kSXNBY3RpdmUiOmZhbHNlLCJIb3Jpem9udGFsQWxpZ25tZW50IjowLCJWZXJ0aWNhbEFsaWdubWVudCI6MCwiU21hcnRGb3JlZ3JvdW5kIjpudWxsLCJCYWNrZ3JvdW5kRmlsbFR5cGUiOjAsIk1hcmdpbiI6eyIkaWQiOiI3MTUiLCJUb3AiOjAuMCwiTGVmdCI6MC4wLCJSaWdodCI6MC4wLCJCb3R0b20iOjAuMH0sIlBhZGRpbmciOnsiJGlkIjoiNzE2IiwiVG9wIjowLjAsIkxlZnQiOjAuMCwiUmlnaHQiOjAuMCwiQm90dG9tIjowLjB9LCJCYWNrZ3JvdW5kIjp7IiRpZCI6IjcxNyIsIkNvbG9yIjp7IiRpZCI6IjcxOCIsIkEiOjAsIlIiOjI1NSwiRyI6MjU1LCJCIjoyNTV9fSwiSXNWaXNpYmxlIjp0cnVlLCJXaWR0aCI6MC4wLCJIZWlnaHQiOjAuMCwiQm9yZGVyU3R5bGUiOm51bGwsIlBhcmVudFN0eWxlIjpudWxsfSwiUmVjdGFuZ2xlU3R5bGUiOnsiJGlkIjoiNzE5IiwiTWFyZ2luIjp7IiRpZCI6IjcyMCIsIlRvcCI6MC4wLCJMZWZ0IjowLjAsIlJpZ2h0IjowLjAsIkJvdHRvbSI6MC4wfSwiUGFkZGluZyI6eyIkaWQiOiI3MjEiLCJUb3AiOjAuMCwiTGVmdCI6MC4wLCJSaWdodCI6MC4wLCJCb3R0b20iOjAuMH0sIkJhY2tncm91bmQiOnsiJGlkIjoiNzIyIiwiQ29sb3IiOnsiJGlkIjoiNzIzIiwiQSI6NjMsIlIiOjY4LCJHIjo4NCwiQiI6MTA2fX0sIklzVmlzaWJsZSI6dHJ1ZSwiV2lkdGgiOjAuMCwiSGVpZ2h0IjowLjAsIkJvcmRlclN0eWxlIjp7IiRpZCI6IjcyNCIsIkxpbmVDb2xvciI6eyIkaWQiOiI3MjUiLCIkdHlwZSI6Ik5MUkUuQ29tbW9uLkRvbS5Tb2xpZENvbG9yQnJ1c2gsIE5MUkUuQ29tbW9uIiwiQ29sb3IiOnsiJGlkIjoiNzI2IiwiQSI6MjU1LCJSIjo0NywiRyI6ODIsIkIiOjE0M319LCJMaW5lV2VpZ2h0IjowLjAsIkxpbmVUeXBlIjowLCJQYXJlbnRTdHlsZSI6bnVsbH0sIlBhcmVudFN0eWxlIjpudWxsfSwiTWFyZ2luIjp7IiRpZCI6IjcyNyIsIlRvcCI6MC4wLCJMZWZ0IjowLjAsIlJpZ2h0IjowLjAsIkJvdHRvbSI6MC4wfSwiUGFkZGluZyI6eyIkaWQiOiI3MjgiLCJUb3AiOjAuMCwiTGVmdCI6MC4wLCJSaWdodCI6MC4wLCJCb3R0b20iOjAuMH0sIkJhY2tncm91bmQiOm51bGwsIklzVmlzaWJsZSI6dHJ1ZSwiV2lkdGgiOjAuMCwiSGVpZ2h0IjowLjAsIkJvcmRlclN0eWxlIjpudWxsLCJQYXJlbnRTdHlsZSI6bnVsbH0sIkJhY2tncm91bmRTdHlsZSI6eyIkaWQiOiI3MjkiLCJNYXJnaW4iOnsiJGlkIjoiNzMwIiwiVG9wIjowLjAsIkxlZnQiOjAuMCwiUmlnaHQiOjAuMCwiQm90dG9tIjowLjB9LCJQYWRkaW5nIjp7IiRpZCI6IjczMSIsIlRvcCI6MC4wLCJMZWZ0IjowLjAsIlJpZ2h0IjowLjAsIkJvdHRvbSI6MC4wfSwiQmFja2dyb3VuZCI6eyIkaWQiOiI3MzIiLCJDb2xvciI6eyIkaWQiOiI3MzMiLCJBIjo1MSwiUiI6MjIxLCJHIjoyMjEsIkIiOjIyMX19LCJJc1Zpc2libGUiOnRydWUsIldpZHRoIjowLjAsIkhlaWdodCI6MC4wLCJCb3JkZXJTdHlsZSI6eyIkaWQiOiI3MzQiLCJMaW5lQ29sb3IiOnsiJGlkIjoiNzM1IiwiJHR5cGUiOiJOTFJFLkNvbW1vbi5Eb20uU29saWRDb2xvckJydXNoLCBOTFJFLkNvbW1vbiIsIkNvbG9yIjp7IiRpZCI6IjczNiIsIkEiOjI1NSwiUiI6NDUsIkciOjEwMCwiQiI6MTMxfX0sIkxpbmVXZWlnaHQiOjAuMCwiTGluZVR5cGUiOjAsIlBhcmVudFN0eWxlIjpudWxsfSwiUGFyZW50U3R5bGUiOm51bGx9LCJNYXJnaW4iOnsiJGlkIjoiNzM3IiwiVG9wIjowLjAsIkxlZnQiOjAuMCwiUmlnaHQiOjAuMCwiQm90dG9tIjowLjB9LCJQYWRkaW5nIjp7IiRpZCI6IjczOCIsIlRvcCI6MC4wLCJMZWZ0IjowLjAsIlJpZ2h0IjowLjAsIkJvdHRvbSI6MC4wfSwiSXNWaXNpYmxlIjp0cnVlLCJXaWR0aCI6MC4wLCJIZWlnaHQiOjAuMCwiQm9yZGVyU3R5bGUiOm51bGwsIlBhcmVudFN0eWxlIjpudWxsfX1dLCJJZCI6IjIwNWYxZjQzLTRmNDMtNDAzNC04MWJiLTNjOTExMTY2NjBhZiIsIkluZGV4Ijo4LCJIZWFkZXJUZXh0IjoiUGhhc2UgMiIsIlN0eWxlIjp7IiRpZCI6IjczOSIsIkhlYWRlclN0eWxlIjp7IiRpZCI6Ijc0MCIsIlRleHRJc1ZlcnRpY2FsIjp0cnVlLCJUZXh0U3R5bGUiOnsiJGlkIjoiNzQxIiwiRm9udFNldHRpbmdzIjp7IiRpZCI6Ijc0MiIsIkZvbnRTaXplIjoxMiwiRm9udE5hbWUiOiJDYWxpYnJpIiwiSXNCb2xkIjp0cnVlLCJJc0l0YWxpYyI6ZmFsc2UsIklzVW5kZXJsaW5lZCI6ZmFsc2UsIlBhcmVudFN0eWxlIjpudWxsfSwiQXV0b1NpemUiOjAsIkZvcmVncm91bmQiOnsiJGlkIjoiNzQzIiwiQ29sb3IiOnsiJGlkIjoiNzQ0IiwiQSI6MjU1LCJSIjoyNTUsIkciOjI1NSwiQiI6MjU1fX0sIk1heFdpZHRoIjowLjAsIk1heEhlaWdodCI6MC4wLCJTbWFydEZvcmVncm91bmRJc0FjdGl2ZSI6ZmFsc2UsIkhvcml6b250YWxBbGlnbm1lbnQiOjAsIlZlcnRpY2FsQWxpZ25tZW50IjowLCJTbWFydEZvcmVncm91bmQiOm51bGwsIkJhY2tncm91bmRGaWxsVHlwZSI6MCwiTWFyZ2luIjp7IiRpZCI6Ijc0NSIsIlRvcCI6MC4wLCJMZWZ0IjowLjAsIlJpZ2h0IjowLjAsIkJvdHRvbSI6MC4wfSwiUGFkZGluZyI6eyIkaWQiOiI3NDYiLCJUb3AiOjAuMCwiTGVmdCI6MC4wLCJSaWdodCI6MC4wLCJCb3R0b20iOjAuMH0sIkJhY2tncm91bmQiOm51bGwsIklzVmlzaWJsZSI6ZmFsc2UsIldpZHRoIjowLjAsIkhlaWdodCI6MC4wLCJCb3JkZXJTdHlsZSI6bnVsbCwiUGFyZW50U3R5bGUiOm51bGx9LCJSZWN0YW5nbGVTdHlsZSI6eyIkaWQiOiI3NDciLCJNYXJnaW4iOnsiJGlkIjoiNzQ4IiwiVG9wIjowLjAsIkxlZnQiOjAuMCwiUmlnaHQiOjAuMCwiQm90dG9tIjowLjB9LCJQYWRkaW5nIjp7IiRpZCI6Ijc0OSIsIlRvcCI6MC4wLCJMZWZ0IjowLjAsIlJpZ2h0IjowLjAsIkJvdHRvbSI6MC4wfSwiQmFja2dyb3VuZCI6eyIkaWQiOiI3NTAiLCJDb2xvciI6eyIkaWQiOiI3NTEiLCJBIjoyNTUsIlIiOjY4LCJHIjo4NCwiQiI6MTA2fX0sIklzVmlzaWJsZSI6ZmFsc2UsIldpZHRoIjowLjAsIkhlaWdodCI6MC4wLCJCb3JkZXJTdHlsZSI6eyIkaWQiOiI3NTIiLCJMaW5lQ29sb3IiOnsiJGlkIjoiNzUzIiwiJHR5cGUiOiJOTFJFLkNvbW1vbi5Eb20uU29saWRDb2xvckJydXNoLCBOTFJFLkNvbW1vbiIsIkNvbG9yIjp7IiRpZCI6Ijc1NCIsIkEiOjI1NSwiUiI6NDcsIkciOjgyLCJCIjoxNDN9fSwiTGluZVdlaWdodCI6MC4wLCJMaW5lVHlwZSI6MCwiUGFyZW50U3R5bGUiOm51bGx9LCJQYXJlbnRTdHlsZSI6bnVsbH0sIk1hcmdpbiI6eyIkaWQiOiI3NTUiLCJUb3AiOjAuMCwiTGVmdCI6MC4wLCJSaWdodCI6MC4wLCJCb3R0b20iOjAuMH0sIlBhZGRpbmciOnsiJGlkIjoiNzU2IiwiVG9wIjowLjAsIkxlZnQiOjAuMCwiUmlnaHQiOjAuMCwiQm90dG9tIjowLjB9LCJCYWNrZ3JvdW5kIjpudWxsLCJJc1Zpc2libGUiOnRydWUsIldpZHRoIjowLjAsIkhlaWdodCI6MC4wLCJCb3JkZXJTdHlsZSI6bnVsbCwiUGFyZW50U3R5bGUiOm51bGx9LCJCYWNrZ3JvdW5kU3R5bGUiOnsiJGlkIjoiNzU3IiwiTWFyZ2luIjp7IiRpZCI6Ijc1OCIsIlRvcCI6MC4wLCJMZWZ0IjowLjAsIlJpZ2h0IjowLjAsIkJvdHRvbSI6MC4wfSwiUGFkZGluZyI6eyIkaWQiOiI3NTkiLCJUb3AiOjAuMCwiTGVmdCI6MC4wLCJSaWdodCI6MC4wLCJCb3R0b20iOjAuMH0sIkJhY2tncm91bmQiOnsiJGlkIjoiNzYwIiwiQ29sb3IiOnsiJGlkIjoiNzYxIiwiQSI6NTEsIlIiOjE2NSwiRyI6MTY1LCJCIjoxNjV9fSwiSXNWaXNpYmxlIjp0cnVlLCJXaWR0aCI6MC4wLCJIZWlnaHQiOjAuMCwiQm9yZGVyU3R5bGUiOnsiJGlkIjoiNzYyIiwiTGluZUNvbG9yIjp7IiRpZCI6Ijc2MyIsIiR0eXBlIjoiTkxSRS5Db21tb24uRG9tLlNvbGlkQ29sb3JCcnVzaCwgTkxSRS5Db21tb24iLCJDb2xvciI6eyIkaWQiOiI3NjQiLCJBIjoyNSwiUiI6MjU1LCJHIjoxOTIsIkIiOjB9fSwiTGluZVdlaWdodCI6MC4wLCJMaW5lVHlwZSI6MCwiUGFyZW50U3R5bGUiOm51bGx9LCJQYXJlbnRTdHlsZSI6bnVsbH0sIklzQWJvdmVUaW1lYmFuZCI6ZmFsc2UsIk1hcmdpbiI6eyIkaWQiOiI3NjUiLCJUb3AiOjAuMCwiTGVmdCI6MC4wLCJSaWdodCI6MC4wLCJCb3R0b20iOjAuMH0sIlBhZGRpbmciOnsiJGlkIjoiNzY2IiwiVG9wIjowLjAsIkxlZnQiOjAuMCwiUmlnaHQiOjAuMCwiQm90dG9tIjowLjB9LCJJc1Zpc2libGUiOnRydWUsIldpZHRoIjowLjAsIkhlaWdodCI6MC4wLCJCb3JkZXJTdHlsZSI6eyIkaWQiOiI3NjciLCJMaW5lQ29sb3IiOm51bGwsIkxpbmVXZWlnaHQiOjAuMCwiTGluZVR5cGUiOjAsIlBhcmVudFN0eWxlIjpudWxsfSwiUGFyZW50U3R5bGUiOm51bGx9fSx7IiRpZCI6Ijc2OCIsIl9hY3Rpdml0aWVzIjpbeyIkaWQiOiI3NjkiLCJfcm93cyI6W10sIkluZGV4IjoxNiwiSWQiOiIwMjdiZjdhNi01NmM4LTQxZGQtOWJmOS1hNmVmN2I2NWI2ZTciLCJIZWFkZXJUZXh0IjpudWxsLCJJc0RlZmF1bHQiOnRydWUsIlN0eWxlIjp7IiRpZCI6Ijc3MCIsIkhlYWRlclN0eWxlIjp7IiRpZCI6Ijc3MSIsIlRleHRTdHlsZSI6eyIkaWQiOiI3NzIiLCJGb250U2V0dGluZ3MiOnsiJGlkIjoiNzczIiwiRm9udFNpemUiOjExLCJGb250TmFtZSI6IkNhbGlicmkiLCJJc0JvbGQiOmZhbHNlLCJJc0l0YWxpYyI6ZmFsc2UsIklzVW5kZXJsaW5lZCI6ZmFsc2UsIlBhcmVudFN0eWxlIjpudWxsfSwiQXV0b1NpemUiOjAsIkZvcmVncm91bmQiOnsiJGlkIjoiNzc0IiwiQ29sb3IiOnsiJGlkIjoiNzc1IiwiQSI6MjU1LCJSIjowLCJHIjowLCJCIjowfX0sIk1heFdpZHRoIjowLjAsIk1heEhlaWdodCI6MC4wLCJTbWFydEZvcmVncm91bmRJc0FjdGl2ZSI6ZmFsc2UsIkhvcml6b250YWxBbGlnbm1lbnQiOjAsIlZlcnRpY2FsQWxpZ25tZW50IjowLCJTbWFydEZvcmVncm91bmQiOm51bGwsIkJhY2tncm91bmRGaWxsVHlwZSI6MCwiTWFyZ2luIjp7IiRpZCI6Ijc3NiIsIlRvcCI6MC4wLCJMZWZ0IjowLjAsIlJpZ2h0IjowLjAsIkJvdHRvbSI6MC4wfSwiUGFkZGluZyI6eyIkaWQiOiI3NzciLCJUb3AiOjAuMCwiTGVmdCI6MC4wLCJSaWdodCI6MC4wLCJCb3R0b20iOjAuMH0sIkJhY2tncm91bmQiOm51bGwsIklzVmlzaWJsZSI6ZmFsc2UsIldpZHRoIjowLjAsIkhlaWdodCI6MC4wLCJCb3JkZXJTdHlsZSI6bnVsbCwiUGFyZW50U3R5bGUiOm51bGx9LCJSZWN0YW5nbGVTdHlsZSI6eyIkaWQiOiI3NzgiLCJNYXJnaW4iOnsiJGlkIjoiNzc5IiwiVG9wIjowLjAsIkxlZnQiOjAuMCwiUmlnaHQiOjAuMCwiQm90dG9tIjowLjB9LCJQYWRkaW5nIjp7IiRpZCI6Ijc4MCIsIlRvcCI6MC4wLCJMZWZ0IjowLjAsIlJpZ2h0IjowLjAsIkJvdHRvbSI6MC4wfSwiQmFja2dyb3VuZCI6eyIkaWQiOiI3ODEiLCJDb2xvciI6eyIkaWQiOiI3ODIiLCJBIjo2MywiUiI6MTY1LCJHIjoxNjUsIkIiOjE2NX19LCJJc1Zpc2libGUiOmZhbHNlLCJXaWR0aCI6MC4wLCJIZWlnaHQiOjAuMCwiQm9yZGVyU3R5bGUiOnsiJGlkIjoiNzgzIiwiTGluZUNvbG9yIjp7IiRpZCI6Ijc4NCIsIiR0eXBlIjoiTkxSRS5Db21tb24uRG9tLlNvbGlkQ29sb3JCcnVzaCwgTkxSRS5Db21tb24iLCJDb2xvciI6eyIkaWQiOiI3ODUiLCJBIjoyNTUsIlIiOjI1NSwiRyI6MCwiQiI6MH19LCJMaW5lV2VpZ2h0IjowLjAsIkxpbmVUeXBlIjowLCJQYXJlbnRTdHlsZSI6bnVsbH0sIlBhcmVudFN0eWxlIjpudWxsfSwiTWFyZ2luIjp7IiRpZCI6Ijc4NiIsIlRvcCI6MC4wLCJMZWZ0IjowLjAsIlJpZ2h0IjowLjAsIkJvdHRvbSI6MC4wfSwiUGFkZGluZyI6eyIkaWQiOiI3ODciLCJUb3AiOjAuMCwiTGVmdCI6MC4wLCJSaWdodCI6MC4wLCJCb3R0b20iOjAuMH0sIkJhY2tncm91bmQiOm51bGwsIklzVmlzaWJsZSI6dHJ1ZSwiV2lkdGgiOjAuMCwiSGVpZ2h0IjowLjAsIkJvcmRlclN0eWxlIjpudWxsLCJQYXJlbnRTdHlsZSI6bnVsbH0sIkJhY2tncm91bmRTdHlsZSI6eyIkaWQiOiI3ODgiLCJNYXJnaW4iOnsiJGlkIjoiNzg5IiwiVG9wIjowLjAsIkxlZnQiOjAuMCwiUmlnaHQiOjAuMCwiQm90dG9tIjowLjB9LCJQYWRkaW5nIjp7IiRpZCI6Ijc5MCIsIlRvcCI6MC4wLCJMZWZ0IjowLjAsIlJpZ2h0IjowLjAsIkJvdHRvbSI6MC4wfSwiQmFja2dyb3VuZCI6eyIkaWQiOiI3OTEiLCJDb2xvciI6eyIkaWQiOiI3OTIiLCJBIjo1MSwiUiI6MTY1LCJHIjoxNjUsIkIiOjE2NX19LCJJc1Zpc2libGUiOnRydWUsIldpZHRoIjowLjAsIkhlaWdodCI6MC4wLCJCb3JkZXJTdHlsZSI6eyIkaWQiOiI3OTMiLCJMaW5lQ29sb3IiOnsiJGlkIjoiNzk0IiwiJHR5cGUiOiJOTFJFLkNvbW1vbi5Eb20uU29saWRDb2xvckJydXNoLCBOTFJFLkNvbW1vbiIsIkNvbG9yIjp7IiRpZCI6Ijc5NSIsIkEiOjI1NSwiUiI6MjU1LCJHIjowLCJCIjowfX0sIkxpbmVXZWlnaHQiOjAuMCwiTGluZVR5cGUiOjAsIlBhcmVudFN0eWxlIjpudWxsfSwiUGFyZW50U3R5bGUiOm51bGx9LCJNYXJnaW4iOnsiJGlkIjoiNzk2IiwiVG9wIjowLjAsIkxlZnQiOjAuMCwiUmlnaHQiOjAuMCwiQm90dG9tIjowLjB9LCJQYWRkaW5nIjp7IiRpZCI6Ijc5NyIsIlRvcCI6MC4wLCJMZWZ0IjowLjAsIlJpZ2h0IjowLjAsIkJvdHRvbSI6MC4wfSwiSXNWaXNpYmxlIjpmYWxzZSwiV2lkdGgiOjAuMCwiSGVpZ2h0IjowLjAsIkJvcmRlclN0eWxlIjpudWxsLCJQYXJlbnRTdHlsZSI6bnVsbH19LHsiJGlkIjoiNzk4IiwiX3Jvd3MiOlt7IiRpZCI6Ijc5OSIsIl90YXNrcyI6W3siJGlkIjoiODAwIiwiX2F0dGFjaGVkTWlsZXN0b25lcyI6W3siJGlkIjoiODAxIiwiRGF0ZSI6IjIwMjMtMDktMDhUMDA6MDA6MDAiLCJTdHlsZSI6eyIkaWQiOiI4MDIiLCJTaGFwZSI6MSwiQ29ubmVjdG9yTWFyZ2luIjp7IiRpZCI6IjgwMyIsIlRvcCI6MC4wLCJMZWZ0IjoyLjAsIlJpZ2h0IjoyLjAsIkJvdHRvbSI6MC4wfSwiQ29ubmVjdG9yU3R5bGUiOnsiJGlkIjoiODA0IiwiTGluZUNvbG9yIjp7IiRyZWYiOiIyNDgifSwiTGluZVdlaWdodCI6MS4wLCJMaW5lVHlwZSI6MCwiUGFyZW50U3R5bGUiOm51bGx9LCJJc0JlbG93VGltZWJhbmQiOnRydWUsIlBvc2l0aW9uT25UYXNrIjozLCJIaWRlRGF0ZSI6ZmFsc2UsIlNoYXBlU2l6ZSI6MCwiU3BhY2luZyI6MS4wLCJQYWRkaW5nIjp7IiRyZWYiOiIyNTAifSwiU2hhcGVTdHlsZSI6eyIkaWQiOiI4MDUiLCJNYXJnaW4iOnsiJHJlZiI6IjU4MiJ9LCJQYWRkaW5nIjp7IiRyZWYiOiI1ODMifSwiQmFja2dyb3VuZCI6eyIkaWQiOiI4MDYiLCJDb2xvciI6eyIkaWQiOiI4MDciLCJBIjoyNTUsIlIiOjIyMywiRyI6ODMsIkIiOjM5fX0sIklzVmlzaWJsZSI6dHJ1ZSwiV2lkdGgiOjEyLjAsIkhlaWdodCI6MTQuMCwiQm9yZGVyU3R5bGUiOnsiJGlkIjoiODA4IiwiTGluZUNvbG9yIjp7IiRpZCI6IjgwOSIsIiR0eXBlIjoiTkxSRS5Db21tb24uRG9tLlNvbGlkQ29sb3JCcnVzaCwgTkxSRS5Db21tb24iLCJDb2xvciI6eyIkaWQiOiI4MTAiLCJBIjoyNTUsIlIiOjQ1LCJHIjoxMDAsIkIiOjEzMX19LCJMaW5lV2VpZ2h0IjowLjAsIkxpbmVUeXBlIjowLCJQYXJlbnRTdHlsZSI6bnVsbH0sIlBhcmVudFN0eWxlIjpudWxsfSwiVGl0bGVTdHlsZSI6eyIkaWQiOiI4MTEiLCJGb250U2V0dGluZ3MiOnsiJGlkIjoiODEyIiwiRm9udFNpemUiOjExLCJGb250TmFtZSI6IkNhbGlicmkiLCJJc0JvbGQiOnRydWUsIklzSXRhbGljIjpmYWxzZSwiSXNVbmRlcmxpbmVkIjpmYWxzZSwiUGFyZW50U3R5bGUiOm51bGx9LCJBdXRvU2l6ZSI6MCwiRm9yZWdyb3VuZCI6eyIkaWQiOiI4MTMiLCJDb2xvciI6eyIkaWQiOiI4MTQ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U5MSJ9LCJQYWRkaW5nIjp7IiRyZWYiOiI1OTIifSwiQmFja2dyb3VuZCI6eyIkaWQiOiI4MTUiLCJDb2xvciI6eyIkaWQiOiI4MTYiLCJBIjowLCJSIjoyNTUsIkciOjI1NSwiQiI6MjU1fX0sIklzVmlzaWJsZSI6dHJ1ZSwiV2lkdGgiOjAuMCwiSGVpZ2h0IjowLjAsIkJvcmRlclN0eWxlIjp7IiRpZCI6IjgxNyIsIkxpbmVDb2xvciI6bnVsbCwiTGluZVdlaWdodCI6MC4wLCJMaW5lVHlwZSI6MCwiUGFyZW50U3R5bGUiOm51bGx9LCJQYXJlbnRTdHlsZSI6bnVsbH0sIkRhdGVTdHlsZSI6eyIkaWQiOiI4MTgiLCJGb250U2V0dGluZ3MiOnsiJGlkIjoiODE5IiwiRm9udFNpemUiOjEwLCJGb250TmFtZSI6IkNhbGlicmkiLCJJc0JvbGQiOmZhbHNlLCJJc0l0YWxpYyI6ZmFsc2UsIklzVW5kZXJsaW5lZCI6ZmFsc2UsIlBhcmVudFN0eWxlIjpudWxsfSwiQXV0b1NpemUiOjAsIkZvcmVncm91bmQiOnsiJGlkIjoiODIwIiwiQ29sb3IiOnsiJGlkIjoiODIxIiwiQSI6MjU1LCJSIjo5NCwiRyI6OTQsIkIiOjk0fX0sIk1heFdpZHRoIjoyMDAuMCwiTWF4SGVpZ2h0IjoiSW5maW5pdHkiLCJTbWFydEZvcmVncm91bmRJc0FjdGl2ZSI6ZmFsc2UsIkhvcml6b250YWxBbGlnbm1lbnQiOjEsIlZlcnRpY2FsQWxpZ25tZW50IjowLCJTbWFydEZvcmVncm91bmQiOm51bGwsIkJhY2tncm91bmRGaWxsVHlwZSI6MCwiTWFyZ2luIjp7IiRyZWYiOiI2MDAifSwiUGFkZGluZyI6eyIkcmVmIjoiNjAxIn0sIkJhY2tncm91bmQiOnsiJGlkIjoiODIyIiwiQ29sb3IiOnsiJGlkIjoiODIzIiwiQSI6MCwiUiI6MjU1LCJHIjoyNTUsIkIiOjI1NX19LCJJc1Zpc2libGUiOmZhbHNlLCJXaWR0aCI6MC4wLCJIZWlnaHQiOjAuMCwiQm9yZGVyU3R5bGUiOnsiJGlkIjoiODI0IiwiTGluZUNvbG9yIjpudWxsLCJMaW5lV2VpZ2h0IjowLjAsIkxpbmVUeXBlIjowLCJQYXJlbnRTdHlsZSI6bnVsbH0sIlBhcmVudFN0eWxlIjpudWxsfSwiRGF0ZUZvcm1hdCI6eyIkaWQiOiI4MjU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4MjYiLCJEYXRlUGFydElzVmlzaWJsZSI6dHJ1ZSwiVGltZVBhcnRJc1Zpc2libGUiOmZhbHNlfX0sIldlZWtOdW1iZXJpbmciOnsiJGlkIjoiODI3IiwiRm9ybWF0IjowLCJJc1Zpc2libGUiOmZhbHNlLCJMYXN0S25vd25WaXNpYmlsaXR5U3RhdGUiOmZhbHNlfSwiSXNWaXNpYmxlIjp0cnVlLCJQYXJlbnRTdHlsZSI6bnVsbH0sIkluZGV4IjoxOSwiUGVyY2VudGFnZUNvbXBsZXRlIjpudWxsLCJQb3NpdGlvbiI6eyJSYXRpbyI6MC4wLCJJc0N1c3RvbSI6ZmFsc2V9LCJEYXRlRm9ybWF0Ijp7IiRyZWYiOiI4MjUifSwiV2Vla051bWJlcmluZyI6eyIkaWQiOiI4MjgiLCJGb3JtYXQiOjAsIklzVmlzaWJsZSI6ZmFsc2UsIkxhc3RLbm93blZpc2liaWxpdHlTdGF0ZSI6ZmFsc2V9LCJSZWxhdGVkVGFza0lkIjoiODJlZWVhZGItMjIxYy00YmViLTk2YzctNjQ4YTk5Yzc3NGFjIiwiSWQiOiJjODBkNzVlMy00Y2Q5LTQ1MTAtYTEyNS00NjQ5MzJmYWU3ZTgiLCJJbXBvcnRJZCI6IiIsIlRpdGxlIjoiTWlsZXN0b25lIiwiTm90ZSI6bnVsbCwiSHlwZXJsaW5rIjp7IiRpZCI6IjgyOSIsIkFkZHJlc3MiOiIiLCJTdWJBZGRyZXNzIjoiIn0sIklzQ2hhbmdlZCI6ZmFsc2UsIklzTmV3IjpmYWxzZX1dLCJUYXNrRGVmaW5pdGlvbiI6eyIkaWQiOiI4MzAiLCJHcm91cE5hbWUiOm51bGwsIlN0YXJ0RGF0ZSI6IjIwMjMtMDktMDZUMDA6MDA6MDBaIiwiRW5kRGF0ZSI6IjIwMjMtMDktMTVUMjM6NTk6MDBaIiwiUGVyY2VudGFnZUNvbXBsZXRlIjpudWxsLCJTdHlsZSI6eyIkaWQiOiI4MzEiLCJTaGFwZSI6MiwiU2hhcGVUaGlja25lc3MiOjAsIkR1cmF0aW9uRm9ybWF0IjowLCJJbmNsdWRlTm9uV29ya2luZ0RheXNJbkR1cmF0aW9uIjpmYWxzZSwiUGVyY2VudGFnZUNvbXBsZXRlU3R5bGUiOnsiJGlkIjoiODMyIiwiRm9udFNldHRpbmdzIjp7IiRpZCI6IjgzMyIsIkZvbnRTaXplIjoxMCwiRm9udE5hbWUiOiJDYWxpYnJpIiwiSXNCb2xkIjpmYWxzZSwiSXNJdGFsaWMiOmZhbHNlLCJJc1VuZGVybGluZWQiOmZhbHNlLCJQYXJlbnRTdHlsZSI6bnVsbH0sIkF1dG9TaXplIjowLCJGb3JlZ3JvdW5kIjp7IiRpZCI6IjgzNCIsIkNvbG9yIjp7IiRpZCI6IjgzNSIsIkEiOjI1NSwiUiI6NjgsIkciOjg0LCJCIjoxMDZ9fSwiTWF4V2lkdGgiOjIwMC4wLCJNYXhIZWlnaHQiOiJJbmZpbml0eSIsIlNtYXJ0Rm9yZWdyb3VuZElzQWN0aXZlIjpmYWxzZSwiSG9yaXpvbnRhbEFsaWdubWVudCI6MSwiVmVydGljYWxBbGlnbm1lbnQiOjAsIlNtYXJ0Rm9yZWdyb3VuZCI6bnVsbCwiQmFja2dyb3VuZEZpbGxUeXBlIjowLCJNYXJnaW4iOnsiJHJlZiI6IjEzNCJ9LCJQYWRkaW5nIjp7IiRyZWYiOiIxMzUifSwiQmFja2dyb3VuZCI6eyIkaWQiOiI4MzYiLCJDb2xvciI6eyIkcmVmIjoiNjE3In19LCJJc1Zpc2libGUiOnRydWUsIldpZHRoIjowLjAsIkhlaWdodCI6MC4wLCJCb3JkZXJTdHlsZSI6eyIkaWQiOiI4MzciLCJMaW5lQ29sb3IiOm51bGwsIkxpbmVXZWlnaHQiOjAuMCwiTGluZVR5cGUiOjAsIlBhcmVudFN0eWxlIjpudWxsfSwiUGFyZW50U3R5bGUiOm51bGx9LCJEdXJhdGlvblN0eWxlIjp7IiRpZCI6IjgzOCIsIkZvbnRTZXR0aW5ncyI6eyIkaWQiOiI4MzkiLCJGb250U2l6ZSI6MTAsIkZvbnROYW1lIjoiQ2FsaWJyaSIsIklzQm9sZCI6ZmFsc2UsIklzSXRhbGljIjpmYWxzZSwiSXNVbmRlcmxpbmVkIjpmYWxzZSwiUGFyZW50U3R5bGUiOm51bGx9LCJBdXRvU2l6ZSI6MCwiRm9yZWdyb3VuZCI6eyIkaWQiOiI4NDAiLCJDb2xvciI6eyIkaWQiOiI4NDE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yZWYiOiIxNDMifSwiUGFkZGluZyI6eyIkcmVmIjoiMTQ0In0sIkJhY2tncm91bmQiOnsiJGlkIjoiODQyIiwiQ29sb3IiOnsiJGlkIjoiODQzIiwiQSI6MCwiUiI6MjU1LCJHIjoyNTUsIkIiOjI1NX19LCJJc1Zpc2libGUiOnRydWUsIldpZHRoIjowLjAsIkhlaWdodCI6MC4wLCJCb3JkZXJTdHlsZSI6eyIkaWQiOiI4NDQiLCJMaW5lQ29sb3IiOm51bGwsIkxpbmVXZWlnaHQiOjAuMCwiTGluZVR5cGUiOjAsIlBhcmVudFN0eWxlIjpudWxsfSwiUGFyZW50U3R5bGUiOm51bGx9LCJIb3Jpem9udGFsQ29ubmVjdG9yU3R5bGUiOnsiJGlkIjoiODQ1IiwiTGluZUNvbG9yIjp7IiRyZWYiOiIxNDkifSwiTGluZVdlaWdodCI6MS4wLCJMaW5lVHlwZSI6MCwiUGFyZW50U3R5bGUiOm51bGx9LCJWZXJ0aWNhbENvbm5lY3RvclN0eWxlIjp7IiRpZCI6Ijg0NiIsIkxpbmVDb2xvciI6eyIkcmVmIjoiMTUyIn0sIkxpbmVXZWlnaHQiOjAuMCwiTGluZVR5cGUiOjAsIlBhcmVudFN0eWxlIjpudWxsfSwiTWFyZ2luIjpudWxsLCJTdGFydERhdGVQb3NpdGlvbiI6NiwiRW5kRGF0ZVBvc2l0aW9uIjo2LCJEYXRlSXNWaXNpYmxlIjpmYWxzZSwiVGl0bGVQb3NpdGlvbiI6MiwiRHVyYXRpb25Qb3NpdGlvbiI6NCwiUGVyY2VudGFnZUNvbXBsZXRlZFBvc2l0aW9uIjoyLCJTcGFjaW5nIjozLCJJc0JlbG93VGltZWJhbmQiOnRydWUsIlBlcmNlbnRhZ2VDb21wbGV0ZVNoYXBlT3BhY2l0eSI6MzUsIlNoYXBlU3R5bGUiOnsiJGlkIjoiODQ3IiwiTWFyZ2luIjp7IiRyZWYiOiIxNTUifSwiUGFkZGluZyI6eyIkcmVmIjoiMTU2In0sIkJhY2tncm91bmQiOnsiJGlkIjoiODQ4IiwiQ29sb3IiOnsiJGlkIjoiODQ5IiwiQSI6MjU1LCJSIjo0NywiRyI6NTQsIkIiOjE1M319LCJJc1Zpc2libGUiOnRydWUsIldpZHRoIjowLjAsIkhlaWdodCI6MTAuMCwiQm9yZGVyU3R5bGUiOnsiJGlkIjoiODUwIiwiTGluZUNvbG9yIjp7IiRyZWYiOiI2MzIifSwiTGluZVdlaWdodCI6MC4wLCJMaW5lVHlwZSI6MCwiUGFyZW50U3R5bGUiOm51bGx9LCJQYXJlbnRTdHlsZSI6bnVsbH0sIlRpdGxlU3R5bGUiOnsiJGlkIjoiODUxIiwiRm9udFNldHRpbmdzIjp7IiRpZCI6Ijg1MiIsIkZvbnRTaXplIjoxMSwiRm9udE5hbWUiOiJDYWxpYnJpIiwiSXNCb2xkIjp0cnVlLCJJc0l0YWxpYyI6ZmFsc2UsIklzVW5kZXJsaW5lZCI6ZmFsc2UsIlBhcmVudFN0eWxlIjpudWxsfSwiQXV0b1NpemUiOjAsIkZvcmVncm91bmQiOnsiJGlkIjoiODUzIiwiQ29sb3IiOnsiJGlkIjoiODU0IiwiQSI6MjU1LCJSIjoyNTUsIkciOjI1NSwiQiI6MjU1fX0sIk1heFdpZHRoIjo3MjAuMCwiTWF4SGVpZ2h0IjoiSW5maW5pdHkiLCJTbWFydEZvcmVncm91bmRJc0FjdGl2ZSI6ZmFsc2UsIkhvcml6b250YWxBbGlnbm1lbnQiOjEsIlZlcnRpY2FsQWxpZ25tZW50IjowLCJTbWFydEZvcmVncm91bmQiOm51bGwsIkJhY2tncm91bmRGaWxsVHlwZSI6MCwiTWFyZ2luIjp7IiRyZWYiOiIxNjYifSwiUGFkZGluZyI6eyIkcmVmIjoiMTY3In0sIkJhY2tncm91bmQiOnsiJGlkIjoiODU1IiwiQ29sb3IiOnsiJGlkIjoiODU2IiwiQSI6MCwiUiI6MjU1LCJHIjoyNTUsIkIiOjI1NX19LCJJc1Zpc2libGUiOnRydWUsIldpZHRoIjowLjAsIkhlaWdodCI6MC4wLCJCb3JkZXJTdHlsZSI6eyIkaWQiOiI4NTciLCJMaW5lQ29sb3IiOm51bGwsIkxpbmVXZWlnaHQiOjAuMCwiTGluZVR5cGUiOjAsIlBhcmVudFN0eWxlIjpudWxsfSwiUGFyZW50U3R5bGUiOm51bGx9LCJEYXRlU3R5bGUiOnsiJGlkIjoiODU4IiwiRm9udFNldHRpbmdzIjp7IiRpZCI6Ijg1OSIsIkZvbnRTaXplIjoxMCwiRm9udE5hbWUiOiJDYWxpYnJpIiwiSXNCb2xkIjpmYWxzZSwiSXNJdGFsaWMiOmZhbHNlLCJJc1VuZGVybGluZWQiOmZhbHNlLCJQYXJlbnRTdHlsZSI6bnVsbH0sIkF1dG9TaXplIjowLCJGb3JlZ3JvdW5kIjp7IiRpZCI6Ijg2MCIsIkNvbG9yIjp7IiRpZCI6Ijg2M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HJlZiI6IjE3NSJ9LCJQYWRkaW5nIjp7IiRyZWYiOiIxNzYifSwiQmFja2dyb3VuZCI6eyIkaWQiOiI4NjIiLCJDb2xvciI6eyIkaWQiOiI4NjMiLCJBIjowLCJSIjoyNTUsIkciOjI1NSwiQiI6MjU1fX0sIklzVmlzaWJsZSI6dHJ1ZSwiV2lkdGgiOjAuMCwiSGVpZ2h0IjowLjAsIkJvcmRlclN0eWxlIjp7IiRpZCI6Ijg2NCIsIkxpbmVDb2xvciI6bnVsbCwiTGluZVdlaWdodCI6MC4wLCJMaW5lVHlwZSI6MCwiUGFyZW50U3R5bGUiOm51bGx9LCJQYXJlbnRTdHlsZSI6bnVsbH0sIkRhdGVGb3JtYXQiOnsiJGlkIjoiODY1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g2NiIsIkZvcm1hdCI6MCwiSXNWaXNpYmxlIjpmYWxzZSwiTGFzdEtub3duVmlzaWJpbGl0eVN0YXRlIjpmYWxzZX0sIklzVmlzaWJsZSI6dHJ1ZSwiUGFyZW50U3R5bGUiOm51bGx9LCJJbmRleCI6MTcsIlNtYXJ0RHVyYXRpb25BY3RpdmF0ZWQiOmZhbHNlLCJEYXRlRm9ybWF0Ijp7IiRyZWYiOiI4NjUifSwiV2Vla051bWJlcmluZyI6eyIkaWQiOiI4NjciLCJGb3JtYXQiOjAsIklzVmlzaWJsZSI6ZmFsc2UsIkxhc3RLbm93blZpc2liaWxpdHlTdGF0ZSI6ZmFsc2V9LCJJZCI6IjgyZWVlYWRiLTIyMWMtNGJlYi05NmM3LTY0OGE5OWM3NzRhYyIsIkltcG9ydElkIjpudWxsLCJUaXRsZSI6IlRhc2sgOSIsIk5vdGUiOm51bGwsIkh5cGVybGluayI6eyIkaWQiOiI4NjgiLCJBZGRyZXNzIjoiIiwiU3ViQWRkcmVzcyI6IiJ9LCJJc0NoYW5nZWQiOmZhbHNlLCJJc05ldyI6ZmFsc2V9fSx7IiRpZCI6Ijg2OSIsIl9hdHRhY2hlZE1pbGVzdG9uZXMiOltdLCJUYXNrRGVmaW5pdGlvbiI6eyIkaWQiOiI4NzAiLCJHcm91cE5hbWUiOm51bGwsIlN0YXJ0RGF0ZSI6IjIwMjMtMDktMjFUMDA6MDA6MDBaIiwiRW5kRGF0ZSI6IjIwMjMtMDktMjhUMjM6NTk6MDBaIiwiUGVyY2VudGFnZUNvbXBsZXRlIjpudWxsLCJTdHlsZSI6eyIkaWQiOiI4NzEiLCJTaGFwZSI6OCwiU2hhcGVUaGlja25lc3MiOjAsIkR1cmF0aW9uRm9ybWF0IjowLCJJbmNsdWRlTm9uV29ya2luZ0RheXNJbkR1cmF0aW9uIjpmYWxzZSwiUGVyY2VudGFnZUNvbXBsZXRlU3R5bGUiOnsiJGlkIjoiODcyIiwiRm9udFNldHRpbmdzIjp7IiRpZCI6Ijg3MyIsIkZvbnRTaXplIjoxMCwiRm9udE5hbWUiOiJDYWxpYnJpIiwiSXNCb2xkIjpmYWxzZSwiSXNJdGFsaWMiOmZhbHNlLCJJc1VuZGVybGluZWQiOmZhbHNlLCJQYXJlbnRTdHlsZSI6bnVsbH0sIkF1dG9TaXplIjowLCJGb3JlZ3JvdW5kIjp7IiRpZCI6Ijg3NCIsIkNvbG9yIjp7IiRpZCI6Ijg3NSIsIkEiOjI1NSwiUiI6NjgsIkciOjg0LCJCIjoxMDZ9fSwiTWF4V2lkdGgiOjIwMC4wLCJNYXhIZWlnaHQiOiJJbmZpbml0eSIsIlNtYXJ0Rm9yZWdyb3VuZElzQWN0aXZlIjpmYWxzZSwiSG9yaXpvbnRhbEFsaWdubWVudCI6MSwiVmVydGljYWxBbGlnbm1lbnQiOjAsIlNtYXJ0Rm9yZWdyb3VuZCI6bnVsbCwiQmFja2dyb3VuZEZpbGxUeXBlIjowLCJNYXJnaW4iOnsiJHJlZiI6IjEzNCJ9LCJQYWRkaW5nIjp7IiRyZWYiOiIxMzUifSwiQmFja2dyb3VuZCI6eyIkaWQiOiI4NzYiLCJDb2xvciI6eyIkcmVmIjoiNjE3In19LCJJc1Zpc2libGUiOnRydWUsIldpZHRoIjowLjAsIkhlaWdodCI6MC4wLCJCb3JkZXJTdHlsZSI6eyIkaWQiOiI4NzciLCJMaW5lQ29sb3IiOm51bGwsIkxpbmVXZWlnaHQiOjAuMCwiTGluZVR5cGUiOjAsIlBhcmVudFN0eWxlIjpudWxsfSwiUGFyZW50U3R5bGUiOm51bGx9LCJEdXJhdGlvblN0eWxlIjp7IiRpZCI6Ijg3OCIsIkZvbnRTZXR0aW5ncyI6eyIkaWQiOiI4NzkiLCJGb250U2l6ZSI6MTAsIkZvbnROYW1lIjoiQ2FsaWJyaSIsIklzQm9sZCI6ZmFsc2UsIklzSXRhbGljIjpmYWxzZSwiSXNVbmRlcmxpbmVkIjpmYWxzZSwiUGFyZW50U3R5bGUiOm51bGx9LCJBdXRvU2l6ZSI6MCwiRm9yZWdyb3VuZCI6eyIkaWQiOiI4ODAiLCJDb2xvciI6eyIkaWQiOiI4ODE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yZWYiOiIxNDMifSwiUGFkZGluZyI6eyIkcmVmIjoiMTQ0In0sIkJhY2tncm91bmQiOnsiJGlkIjoiODgyIiwiQ29sb3IiOnsiJGlkIjoiODgzIiwiQSI6MCwiUiI6MjU1LCJHIjoyNTUsIkIiOjI1NX19LCJJc1Zpc2libGUiOnRydWUsIldpZHRoIjowLjAsIkhlaWdodCI6MC4wLCJCb3JkZXJTdHlsZSI6eyIkaWQiOiI4ODQiLCJMaW5lQ29sb3IiOm51bGwsIkxpbmVXZWlnaHQiOjAuMCwiTGluZVR5cGUiOjAsIlBhcmVudFN0eWxlIjpudWxsfSwiUGFyZW50U3R5bGUiOm51bGx9LCJIb3Jpem9udGFsQ29ubmVjdG9yU3R5bGUiOnsiJGlkIjoiODg1IiwiTGluZUNvbG9yIjp7IiRyZWYiOiIxNDkifSwiTGluZVdlaWdodCI6MS4wLCJMaW5lVHlwZSI6MCwiUGFyZW50U3R5bGUiOm51bGx9LCJWZXJ0aWNhbENvbm5lY3RvclN0eWxlIjp7IiRpZCI6Ijg4NiIsIkxpbmVDb2xvciI6eyIkcmVmIjoiMTUyIn0sIkxpbmVXZWlnaHQiOjAuMCwiTGluZVR5cGUiOjAsIlBhcmVudFN0eWxlIjpudWxsfSwiTWFyZ2luIjpudWxsLCJTdGFydERhdGVQb3NpdGlvbiI6NiwiRW5kRGF0ZVBvc2l0aW9uIjo2LCJEYXRlSXNWaXNpYmxlIjpmYWxzZSwiVGl0bGVQb3NpdGlvbiI6MiwiRHVyYXRpb25Qb3NpdGlvbiI6NCwiUGVyY2VudGFnZUNvbXBsZXRlZFBvc2l0aW9uIjoyLCJTcGFjaW5nIjozLCJJc0JlbG93VGltZWJhbmQiOnRydWUsIlBlcmNlbnRhZ2VDb21wbGV0ZVNoYXBlT3BhY2l0eSI6MzUsIlNoYXBlU3R5bGUiOnsiJGlkIjoiODg3IiwiTWFyZ2luIjp7IiRyZWYiOiIxNTUifSwiUGFkZGluZyI6eyIkcmVmIjoiMTU2In0sIkJhY2tncm91bmQiOnsiJGlkIjoiODg4IiwiQ29sb3IiOnsiJGlkIjoiODg5IiwiQSI6MjU1LCJSIjo0OCwiRyI6MTA1LCJCIjoxMzV9fSwiSXNWaXNpYmxlIjp0cnVlLCJXaWR0aCI6MC4wLCJIZWlnaHQiOjEwLjAsIkJvcmRlclN0eWxlIjp7IiRpZCI6Ijg5MCIsIkxpbmVDb2xvciI6eyIkcmVmIjoiNjMyIn0sIkxpbmVXZWlnaHQiOjAuMCwiTGluZVR5cGUiOjAsIlBhcmVudFN0eWxlIjpudWxsfSwiUGFyZW50U3R5bGUiOm51bGx9LCJUaXRsZVN0eWxlIjp7IiRpZCI6Ijg5MSIsIkZvbnRTZXR0aW5ncyI6eyIkaWQiOiI4OTIiLCJGb250U2l6ZSI6MTEsIkZvbnROYW1lIjoiQ2FsaWJyaSIsIklzQm9sZCI6dHJ1ZSwiSXNJdGFsaWMiOmZhbHNlLCJJc1VuZGVybGluZWQiOmZhbHNlLCJQYXJlbnRTdHlsZSI6bnVsbH0sIkF1dG9TaXplIjowLCJGb3JlZ3JvdW5kIjp7IiRpZCI6Ijg5MyIsIkNvbG9yIjp7IiRpZCI6Ijg5NCIsIkEiOjI1NSwiUiI6MTc4LCJHIjoxNCwiQiI6MTh9fSwiTWF4V2lkdGgiOjcyMC4wLCJNYXhIZWlnaHQiOiJJbmZpbml0eSIsIlNtYXJ0Rm9yZWdyb3VuZElzQWN0aXZlIjpmYWxzZSwiSG9yaXpvbnRhbEFsaWdubWVudCI6MSwiVmVydGljYWxBbGlnbm1lbnQiOjAsIlNtYXJ0Rm9yZWdyb3VuZCI6bnVsbCwiQmFja2dyb3VuZEZpbGxUeXBlIjowLCJNYXJnaW4iOnsiJHJlZiI6IjE2NiJ9LCJQYWRkaW5nIjp7IiRyZWYiOiIxNjcifSwiQmFja2dyb3VuZCI6eyIkaWQiOiI4OTUiLCJDb2xvciI6eyIkaWQiOiI4OTYiLCJBIjowLCJSIjoyNTUsIkciOjI1NSwiQiI6MjU1fX0sIklzVmlzaWJsZSI6dHJ1ZSwiV2lkdGgiOjAuMCwiSGVpZ2h0IjowLjAsIkJvcmRlclN0eWxlIjp7IiRpZCI6Ijg5NyIsIkxpbmVDb2xvciI6bnVsbCwiTGluZVdlaWdodCI6MC4wLCJMaW5lVHlwZSI6MCwiUGFyZW50U3R5bGUiOm51bGx9LCJQYXJlbnRTdHlsZSI6bnVsbH0sIkRhdGVTdHlsZSI6eyIkaWQiOiI4OTgiLCJGb250U2V0dGluZ3MiOnsiJGlkIjoiODk5IiwiRm9udFNpemUiOjEwLCJGb250TmFtZSI6IkNhbGlicmkiLCJJc0JvbGQiOmZhbHNlLCJJc0l0YWxpYyI6ZmFsc2UsIklzVW5kZXJsaW5lZCI6ZmFsc2UsIlBhcmVudFN0eWxlIjpudWxsfSwiQXV0b1NpemUiOjAsIkZvcmVncm91bmQiOnsiJGlkIjoiOTAwIiwiQ29sb3IiOnsiJGlkIjoiOTAx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cmVmIjoiMTc1In0sIlBhZGRpbmciOnsiJHJlZiI6IjE3NiJ9LCJCYWNrZ3JvdW5kIjp7IiRpZCI6IjkwMiIsIkNvbG9yIjp7IiRpZCI6IjkwMyIsIkEiOjAsIlIiOjI1NSwiRyI6MjU1LCJCIjoyNTV9fSwiSXNWaXNpYmxlIjp0cnVlLCJXaWR0aCI6MC4wLCJIZWlnaHQiOjAuMCwiQm9yZGVyU3R5bGUiOnsiJGlkIjoiOTA0IiwiTGluZUNvbG9yIjpudWxsLCJMaW5lV2VpZ2h0IjowLjAsIkxpbmVUeXBlIjowLCJQYXJlbnRTdHlsZSI6bnVsbH0sIlBhcmVudFN0eWxlIjpudWxsfSwiRGF0ZUZvcm1hdCI6eyIkaWQiOiI5MDU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OTA2IiwiRm9ybWF0IjowLCJJc1Zpc2libGUiOmZhbHNlLCJMYXN0S25vd25WaXNpYmlsaXR5U3RhdGUiOmZhbHNlfSwiSXNWaXNpYmxlIjp0cnVlLCJQYXJlbnRTdHlsZSI6bnVsbH0sIkluZGV4IjoxOCwiU21hcnREdXJhdGlvbkFjdGl2YXRlZCI6ZmFsc2UsIkRhdGVGb3JtYXQiOnsiJHJlZiI6IjkwNSJ9LCJXZWVrTnVtYmVyaW5nIjp7IiRpZCI6IjkwNyIsIkZvcm1hdCI6MCwiSXNWaXNpYmxlIjpmYWxzZSwiTGFzdEtub3duVmlzaWJpbGl0eVN0YXRlIjpmYWxzZX0sIklkIjoiZGJhMTQ1YzctNDY5Ny00ZGE0LWExZGEtZjgxM2ViOWM0MTkxIiwiSW1wb3J0SWQiOm51bGwsIlRpdGxlIjoiVGFzayA1IiwiTm90ZSI6bnVsbCwiSHlwZXJsaW5rIjp7IiRpZCI6IjkwOCIsIkFkZHJlc3MiOiIiLCJTdWJBZGRyZXNzIjoiIn0sIklzQ2hhbmdlZCI6ZmFsc2UsIklzTmV3IjpmYWxzZX19XSwiX21pbGVzdG9uZXMiOltdLCJJZCI6IjAzMGYwM2QyLThjNzItNDUxZS1iNDBkLTQxOWU0ZWJkMzY1MSIsIklzU2luZ2xlSXRlbVJvdyI6ZmFsc2V9XSwiSW5kZXgiOjE3LCJJZCI6IjYxNjhiMjgxLWQ3ODYtNDJiOS1hZTkxLTdiNDcyYmZiYWZjMiIsIkhlYWRlclRleHQiOiJUZWFtIDQiLCJJc0RlZmF1bHQiOmZhbHNlLCJTdHlsZSI6eyIkaWQiOiI5MDkiLCJIZWFkZXJTdHlsZSI6eyIkaWQiOiI5MTAiLCJUZXh0U3R5bGUiOnsiJGlkIjoiOTExIiwiRm9udFNldHRpbmdzIjp7IiRpZCI6IjkxMiIsIkZvbnRTaXplIjoxMSwiRm9udE5hbWUiOiJDYWxpYnJpIiwiSXNCb2xkIjpmYWxzZSwiSXNJdGFsaWMiOmZhbHNlLCJJc1VuZGVybGluZWQiOmZhbHNlLCJQYXJlbnRTdHlsZSI6bnVsbH0sIkF1dG9TaXplIjoyLCJGb3JlZ3JvdW5kIjp7IiRpZCI6IjkxMyIsIkNvbG9yIjp7IiRpZCI6IjkxNCIsIkEiOjI1NSwiUiI6MCwiRyI6MCwiQiI6MH19LCJNYXhXaWR0aCI6NDcuMTQ5Nzg3ODI2OTY4NDIxLCJNYXhIZWlnaHQiOiJJbmZpbml0eSIsIlNtYXJ0Rm9yZWdyb3VuZElzQWN0aXZlIjpmYWxzZSwiSG9yaXpvbnRhbEFsaWdubWVudCI6MCwiVmVydGljYWxBbGlnbm1lbnQiOjAsIlNtYXJ0Rm9yZWdyb3VuZCI6bnVsbCwiQmFja2dyb3VuZEZpbGxUeXBlIjowLCJNYXJnaW4iOnsiJGlkIjoiOTE1IiwiVG9wIjowLjAsIkxlZnQiOjAuMCwiUmlnaHQiOjAuMCwiQm90dG9tIjowLjB9LCJQYWRkaW5nIjp7IiRpZCI6IjkxNiIsIlRvcCI6MC4wLCJMZWZ0IjowLjAsIlJpZ2h0IjowLjAsIkJvdHRvbSI6MC4wfSwiQmFja2dyb3VuZCI6eyIkaWQiOiI5MTciLCJDb2xvciI6eyIkaWQiOiI5MTgiLCJBIjowLCJSIjoyNTUsIkciOjI1NSwiQiI6MjU1fX0sIklzVmlzaWJsZSI6dHJ1ZSwiV2lkdGgiOjAuMCwiSGVpZ2h0IjowLjAsIkJvcmRlclN0eWxlIjpudWxsLCJQYXJlbnRTdHlsZSI6bnVsbH0sIlJlY3RhbmdsZVN0eWxlIjp7IiRpZCI6IjkxOSIsIk1hcmdpbiI6eyIkaWQiOiI5MjAiLCJUb3AiOjAuMCwiTGVmdCI6MC4wLCJSaWdodCI6MC4wLCJCb3R0b20iOjAuMH0sIlBhZGRpbmciOnsiJGlkIjoiOTIxIiwiVG9wIjowLjAsIkxlZnQiOjAuMCwiUmlnaHQiOjAuMCwiQm90dG9tIjowLjB9LCJCYWNrZ3JvdW5kIjp7IiRpZCI6IjkyMiIsIkNvbG9yIjp7IiRpZCI6IjkyMyIsIkEiOjYzLCJSIjo0NywiRyI6NTQsIkIiOjE1M319LCJJc1Zpc2libGUiOnRydWUsIldpZHRoIjowLjAsIkhlaWdodCI6MC4wLCJCb3JkZXJTdHlsZSI6eyIkaWQiOiI5MjQiLCJMaW5lQ29sb3IiOnsiJGlkIjoiOTI1IiwiJHR5cGUiOiJOTFJFLkNvbW1vbi5Eb20uU29saWRDb2xvckJydXNoLCBOTFJFLkNvbW1vbiIsIkNvbG9yIjp7IiRpZCI6IjkyNiIsIkEiOjI1NSwiUiI6NDUsIkciOjEwMCwiQiI6MTMxfX0sIkxpbmVXZWlnaHQiOjAuMCwiTGluZVR5cGUiOjAsIlBhcmVudFN0eWxlIjpudWxsfSwiUGFyZW50U3R5bGUiOm51bGx9LCJNYXJnaW4iOnsiJGlkIjoiOTI3IiwiVG9wIjowLjAsIkxlZnQiOjAuMCwiUmlnaHQiOjAuMCwiQm90dG9tIjowLjB9LCJQYWRkaW5nIjp7IiRpZCI6IjkyOCIsIlRvcCI6MC4wLCJMZWZ0IjowLjAsIlJpZ2h0IjowLjAsIkJvdHRvbSI6MC4wfSwiQmFja2dyb3VuZCI6bnVsbCwiSXNWaXNpYmxlIjp0cnVlLCJXaWR0aCI6MC4wLCJIZWlnaHQiOjAuMCwiQm9yZGVyU3R5bGUiOm51bGwsIlBhcmVudFN0eWxlIjpudWxsfSwiQmFja2dyb3VuZFN0eWxlIjp7IiRpZCI6IjkyOSIsIk1hcmdpbiI6eyIkaWQiOiI5MzAiLCJUb3AiOjAuMCwiTGVmdCI6MC4wLCJSaWdodCI6MC4wLCJCb3R0b20iOjAuMH0sIlBhZGRpbmciOnsiJGlkIjoiOTMxIiwiVG9wIjowLjAsIkxlZnQiOjAuMCwiUmlnaHQiOjAuMCwiQm90dG9tIjowLjB9LCJCYWNrZ3JvdW5kIjp7IiRpZCI6IjkzMiIsIkNvbG9yIjp7IiRpZCI6IjkzMyIsIkEiOjUxLCJSIjoyMjEsIkciOjIyMSwiQiI6MjIxfX0sIklzVmlzaWJsZSI6dHJ1ZSwiV2lkdGgiOjAuMCwiSGVpZ2h0IjowLjAsIkJvcmRlclN0eWxlIjp7IiRpZCI6IjkzNCIsIkxpbmVDb2xvciI6eyIkaWQiOiI5MzUiLCIkdHlwZSI6Ik5MUkUuQ29tbW9uLkRvbS5Tb2xpZENvbG9yQnJ1c2gsIE5MUkUuQ29tbW9uIiwiQ29sb3IiOnsiJGlkIjoiOTM2IiwiQSI6MjU1LCJSIjo0NSwiRyI6MTAwLCJCIjoxMzF9fSwiTGluZVdlaWdodCI6MC4wLCJMaW5lVHlwZSI6MCwiUGFyZW50U3R5bGUiOm51bGx9LCJQYXJlbnRTdHlsZSI6bnVsbH0sIk1hcmdpbiI6eyIkaWQiOiI5MzciLCJUb3AiOjAuMCwiTGVmdCI6MC4wLCJSaWdodCI6MC4wLCJCb3R0b20iOjAuMH0sIlBhZGRpbmciOnsiJGlkIjoiOTM4IiwiVG9wIjowLjAsIkxlZnQiOjAuMCwiUmlnaHQiOjAuMCwiQm90dG9tIjowLjB9LCJJc1Zpc2libGUiOnRydWUsIldpZHRoIjowLjAsIkhlaWdodCI6MC4wLCJCb3JkZXJTdHlsZSI6bnVsbCwiUGFyZW50U3R5bGUiOm51bGx9fV0sIklkIjoiY2YzNDk1YTMtYWFiYi00OTc3LWI0ZDAtMTg5MzhiMzY3MzcyIiwiSW5kZXgiOjE2LCJIZWFkZXJUZXh0IjoiUGhhc2UgMyIsIlN0eWxlIjp7IiRpZCI6IjkzOSIsIkhlYWRlclN0eWxlIjp7IiRpZCI6Ijk0MCIsIlRleHRJc1ZlcnRpY2FsIjp0cnVlLCJUZXh0U3R5bGUiOnsiJGlkIjoiOTQxIiwiRm9udFNldHRpbmdzIjp7IiRpZCI6Ijk0MiIsIkZvbnRTaXplIjoxMiwiRm9udE5hbWUiOiJDYWxpYnJpIiwiSXNCb2xkIjp0cnVlLCJJc0l0YWxpYyI6ZmFsc2UsIklzVW5kZXJsaW5lZCI6ZmFsc2UsIlBhcmVudFN0eWxlIjpudWxsfSwiQXV0b1NpemUiOjAsIkZvcmVncm91bmQiOnsiJGlkIjoiOTQzIiwiQ29sb3IiOnsiJGlkIjoiOTQ0IiwiQSI6MjU1LCJSIjoyNTUsIkciOjI1NSwiQiI6MjU1fX0sIk1heFdpZHRoIjowLjAsIk1heEhlaWdodCI6MC4wLCJTbWFydEZvcmVncm91bmRJc0FjdGl2ZSI6ZmFsc2UsIkhvcml6b250YWxBbGlnbm1lbnQiOjAsIlZlcnRpY2FsQWxpZ25tZW50IjowLCJTbWFydEZvcmVncm91bmQiOm51bGwsIkJhY2tncm91bmRGaWxsVHlwZSI6MCwiTWFyZ2luIjp7IiRpZCI6Ijk0NSIsIlRvcCI6MC4wLCJMZWZ0IjowLjAsIlJpZ2h0IjowLjAsIkJvdHRvbSI6MC4wfSwiUGFkZGluZyI6eyIkaWQiOiI5NDYiLCJUb3AiOjAuMCwiTGVmdCI6MC4wLCJSaWdodCI6MC4wLCJCb3R0b20iOjAuMH0sIkJhY2tncm91bmQiOm51bGwsIklzVmlzaWJsZSI6ZmFsc2UsIldpZHRoIjowLjAsIkhlaWdodCI6MC4wLCJCb3JkZXJTdHlsZSI6bnVsbCwiUGFyZW50U3R5bGUiOm51bGx9LCJSZWN0YW5nbGVTdHlsZSI6eyIkaWQiOiI5NDciLCJNYXJnaW4iOnsiJGlkIjoiOTQ4IiwiVG9wIjowLjAsIkxlZnQiOjAuMCwiUmlnaHQiOjAuMCwiQm90dG9tIjowLjB9LCJQYWRkaW5nIjp7IiRpZCI6Ijk0OSIsIlRvcCI6MC4wLCJMZWZ0IjowLjAsIlJpZ2h0IjowLjAsIkJvdHRvbSI6MC4wfSwiQmFja2dyb3VuZCI6eyIkaWQiOiI5NTAiLCJDb2xvciI6eyIkaWQiOiI5NTEiLCJBIjoyNTUsIlIiOjQ3LCJHIjo1NCwiQiI6MTUzfX0sIklzVmlzaWJsZSI6ZmFsc2UsIldpZHRoIjowLjAsIkhlaWdodCI6MC4wLCJCb3JkZXJTdHlsZSI6eyIkaWQiOiI5NTIiLCJMaW5lQ29sb3IiOnsiJGlkIjoiOTUzIiwiJHR5cGUiOiJOTFJFLkNvbW1vbi5Eb20uU29saWRDb2xvckJydXNoLCBOTFJFLkNvbW1vbiIsIkNvbG9yIjp7IiRpZCI6Ijk1NCIsIkEiOjI1NSwiUiI6MjU1LCJHIjoyNTUsIkIiOjI1NX19LCJMaW5lV2VpZ2h0IjowLjAsIkxpbmVUeXBlIjowLCJQYXJlbnRTdHlsZSI6bnVsbH0sIlBhcmVudFN0eWxlIjpudWxsfSwiTWFyZ2luIjp7IiRpZCI6Ijk1NSIsIlRvcCI6MC4wLCJMZWZ0IjowLjAsIlJpZ2h0IjowLjAsIkJvdHRvbSI6MC4wfSwiUGFkZGluZyI6eyIkaWQiOiI5NTYiLCJUb3AiOjAuMCwiTGVmdCI6MC4wLCJSaWdodCI6MC4wLCJCb3R0b20iOjAuMH0sIkJhY2tncm91bmQiOm51bGwsIklzVmlzaWJsZSI6dHJ1ZSwiV2lkdGgiOjAuMCwiSGVpZ2h0IjowLjAsIkJvcmRlclN0eWxlIjpudWxsLCJQYXJlbnRTdHlsZSI6bnVsbH0sIkJhY2tncm91bmRTdHlsZSI6eyIkaWQiOiI5NTciLCJNYXJnaW4iOnsiJGlkIjoiOTU4IiwiVG9wIjowLjAsIkxlZnQiOjAuMCwiUmlnaHQiOjAuMCwiQm90dG9tIjowLjB9LCJQYWRkaW5nIjp7IiRpZCI6Ijk1OSIsIlRvcCI6MC4wLCJMZWZ0IjowLjAsIlJpZ2h0IjowLjAsIkJvdHRvbSI6MC4wfSwiQmFja2dyb3VuZCI6eyIkaWQiOiI5NjAiLCJDb2xvciI6eyIkaWQiOiI5NjEiLCJBIjo1MSwiUiI6MTY1LCJHIjoxNjUsIkIiOjE2NX19LCJJc1Zpc2libGUiOnRydWUsIldpZHRoIjowLjAsIkhlaWdodCI6MC4wLCJCb3JkZXJTdHlsZSI6eyIkaWQiOiI5NjIiLCJMaW5lQ29sb3IiOnsiJGlkIjoiOTYzIiwiJHR5cGUiOiJOTFJFLkNvbW1vbi5Eb20uU29saWRDb2xvckJydXNoLCBOTFJFLkNvbW1vbiIsIkNvbG9yIjp7IiRpZCI6Ijk2NCIsIkEiOjI1LCJSIjoxMTIsIkciOjE3MywiQiI6NzF9fSwiTGluZVdlaWdodCI6MC4wLCJMaW5lVHlwZSI6MCwiUGFyZW50U3R5bGUiOm51bGx9LCJQYXJlbnRTdHlsZSI6bnVsbH0sIklzQWJvdmVUaW1lYmFuZCI6ZmFsc2UsIk1hcmdpbiI6eyIkaWQiOiI5NjUiLCJUb3AiOjAuMCwiTGVmdCI6MC4wLCJSaWdodCI6MC4wLCJCb3R0b20iOjAuMH0sIlBhZGRpbmciOnsiJGlkIjoiOTY2IiwiVG9wIjowLjAsIkxlZnQiOjAuMCwiUmlnaHQiOjAuMCwiQm90dG9tIjowLjB9LCJJc1Zpc2libGUiOnRydWUsIldpZHRoIjowLjAsIkhlaWdodCI6MC4wLCJCb3JkZXJTdHlsZSI6eyIkaWQiOiI5NjciLCJMaW5lQ29sb3IiOm51bGwsIkxpbmVXZWlnaHQiOjAuMCwiTGluZVR5cGUiOjAsIlBhcmVudFN0eWxlIjpudWxsfSwiUGFyZW50U3R5bGUiOm51bGx9fSx7IiRpZCI6Ijk2OCIsIl9hY3Rpdml0aWVzIjpbeyIkaWQiOiI5NjkiLCJfcm93cyI6W3siJGlkIjoiOTcwIiwiX3Rhc2tzIjpbeyIkaWQiOiI5NzEiLCJfYXR0YWNoZWRNaWxlc3RvbmVzIjpbeyIkaWQiOiI5NzIiLCJEYXRlIjoiMjAyMy0wOS0xNVQwMDowMDowMCIsIlN0eWxlIjp7IiRpZCI6Ijk3MyIsIlNoYXBlIjoxLCJDb25uZWN0b3JNYXJnaW4iOnsiJGlkIjoiOTc0IiwiVG9wIjowLjAsIkxlZnQiOjIuMCwiUmlnaHQiOjIuMCwiQm90dG9tIjowLjB9LCJDb25uZWN0b3JTdHlsZSI6eyIkaWQiOiI5NzUiLCJMaW5lQ29sb3IiOnsiJGlkIjoiOTc2IiwiJHR5cGUiOiJOTFJFLkNvbW1vbi5Eb20uU29saWRDb2xvckJydXNoLCBOTFJFLkNvbW1vbiIsIkNvbG9yIjp7IiRpZCI6Ijk3NyIsIkEiOjEyNywiUiI6MjIzLCJHIjo4MywiQiI6Mzl9fSwiTGluZVdlaWdodCI6MS4wLCJMaW5lVHlwZSI6MCwiUGFyZW50U3R5bGUiOm51bGx9LCJJc0JlbG93VGltZWJhbmQiOnRydWUsIlBvc2l0aW9uT25UYXNrIjozLCJIaWRlRGF0ZSI6ZmFsc2UsIlNoYXBlU2l6ZSI6MCwiU3BhY2luZyI6MS4wLCJQYWRkaW5nIjp7IiRpZCI6Ijk3OCIsIlRvcCI6Ny4wLCJMZWZ0IjozLjAsIlJpZ2h0IjowLjAsIkJvdHRvbSI6Mi4wfSwiU2hhcGVTdHlsZSI6eyIkaWQiOiI5NzkiLCJNYXJnaW4iOnsiJHJlZiI6IjU4MiJ9LCJQYWRkaW5nIjp7IiRyZWYiOiI1ODMifSwiQmFja2dyb3VuZCI6eyIkaWQiOiI5ODAiLCJDb2xvciI6eyIkaWQiOiI5ODEiLCJBIjoyNTUsIlIiOjIyMywiRyI6ODMsIkIiOjM5fX0sIklzVmlzaWJsZSI6dHJ1ZSwiV2lkdGgiOjEyLjAsIkhlaWdodCI6MTQuMCwiQm9yZGVyU3R5bGUiOnsiJGlkIjoiOTgyIiwiTGluZUNvbG9yIjp7IiRpZCI6Ijk4MyIsIiR0eXBlIjoiTkxSRS5Db21tb24uRG9tLlNvbGlkQ29sb3JCcnVzaCwgTkxSRS5Db21tb24iLCJDb2xvciI6eyIkaWQiOiI5ODQiLCJBIjoyNTUsIlIiOjQ1LCJHIjoxMDAsIkIiOjEzMX19LCJMaW5lV2VpZ2h0IjowLjAsIkxpbmVUeXBlIjowLCJQYXJlbnRTdHlsZSI6bnVsbH0sIlBhcmVudFN0eWxlIjpudWxsfSwiVGl0bGVTdHlsZSI6eyIkaWQiOiI5ODUiLCJGb250U2V0dGluZ3MiOnsiJGlkIjoiOTg2IiwiRm9udFNpemUiOjExLCJGb250TmFtZSI6IkNhbGlicmkiLCJJc0JvbGQiOnRydWUsIklzSXRhbGljIjpmYWxzZSwiSXNVbmRlcmxpbmVkIjpmYWxzZSwiUGFyZW50U3R5bGUiOm51bGx9LCJBdXRvU2l6ZSI6MCwiRm9yZWdyb3VuZCI6eyIkaWQiOiI5ODciLCJDb2xvciI6eyIkaWQiOiI5ODg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U5MSJ9LCJQYWRkaW5nIjp7IiRyZWYiOiI1OTIifSwiQmFja2dyb3VuZCI6eyIkaWQiOiI5ODkiLCJDb2xvciI6eyIkaWQiOiI5OTAiLCJBIjowLCJSIjoyNTUsIkciOjI1NSwiQiI6MjU1fX0sIklzVmlzaWJsZSI6dHJ1ZSwiV2lkdGgiOjAuMCwiSGVpZ2h0IjowLjAsIkJvcmRlclN0eWxlIjp7IiRpZCI6Ijk5MSIsIkxpbmVDb2xvciI6bnVsbCwiTGluZVdlaWdodCI6MC4wLCJMaW5lVHlwZSI6MCwiUGFyZW50U3R5bGUiOm51bGx9LCJQYXJlbnRTdHlsZSI6bnVsbH0sIkRhdGVTdHlsZSI6eyIkaWQiOiI5OTIiLCJGb250U2V0dGluZ3MiOnsiJGlkIjoiOTkzIiwiRm9udFNpemUiOjEwLCJGb250TmFtZSI6IkNhbGlicmkiLCJJc0JvbGQiOmZhbHNlLCJJc0l0YWxpYyI6ZmFsc2UsIklzVW5kZXJsaW5lZCI6ZmFsc2UsIlBhcmVudFN0eWxlIjpudWxsfSwiQXV0b1NpemUiOjAsIkZvcmVncm91bmQiOnsiJGlkIjoiOTk0IiwiQ29sb3IiOnsiJGlkIjoiOTk1IiwiQSI6MjU1LCJSIjo5NCwiRyI6OTQsIkIiOjk0fX0sIk1heFdpZHRoIjoyMDAuMCwiTWF4SGVpZ2h0IjoiSW5maW5pdHkiLCJTbWFydEZvcmVncm91bmRJc0FjdGl2ZSI6ZmFsc2UsIkhvcml6b250YWxBbGlnbm1lbnQiOjEsIlZlcnRpY2FsQWxpZ25tZW50IjowLCJTbWFydEZvcmVncm91bmQiOm51bGwsIkJhY2tncm91bmRGaWxsVHlwZSI6MCwiTWFyZ2luIjp7IiRyZWYiOiI2MDAifSwiUGFkZGluZyI6eyIkcmVmIjoiNjAxIn0sIkJhY2tncm91bmQiOnsiJGlkIjoiOTk2IiwiQ29sb3IiOnsiJGlkIjoiOTk3IiwiQSI6MCwiUiI6MjU1LCJHIjoyNTUsIkIiOjI1NX19LCJJc1Zpc2libGUiOmZhbHNlLCJXaWR0aCI6MC4wLCJIZWlnaHQiOjAuMCwiQm9yZGVyU3R5bGUiOnsiJGlkIjoiOTk4IiwiTGluZUNvbG9yIjpudWxsLCJMaW5lV2VpZ2h0IjowLjAsIkxpbmVUeXBlIjowLCJQYXJlbnRTdHlsZSI6bnVsbH0sIlBhcmVudFN0eWxlIjpudWxsfSwiRGF0ZUZvcm1hdCI6eyIkaWQiOiI5OTk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xMDAwIiwiRGF0ZVBhcnRJc1Zpc2libGUiOnRydWUsIlRpbWVQYXJ0SXNWaXNpYmxlIjpmYWxzZX19LCJXZWVrTnVtYmVyaW5nIjp7IiRpZCI6IjEwMDEiLCJGb3JtYXQiOjAsIklzVmlzaWJsZSI6ZmFsc2UsIkxhc3RLbm93blZpc2liaWxpdHlTdGF0ZSI6ZmFsc2V9LCJJc1Zpc2libGUiOnRydWUsIlBhcmVudFN0eWxlIjpudWxsfSwiSW5kZXgiOjI0LCJQZXJjZW50YWdlQ29tcGxldGUiOm51bGwsIlBvc2l0aW9uIjp7IlJhdGlvIjowLjAsIklzQ3VzdG9tIjpmYWxzZX0sIkRhdGVGb3JtYXQiOnsiJHJlZiI6Ijk5OSJ9LCJXZWVrTnVtYmVyaW5nIjp7IiRpZCI6IjEwMDIiLCJGb3JtYXQiOjAsIklzVmlzaWJsZSI6ZmFsc2UsIkxhc3RLbm93blZpc2liaWxpdHlTdGF0ZSI6ZmFsc2V9LCJSZWxhdGVkVGFza0lkIjoiYzZiZjllNTgtY2Y4MC00NGI4LWIzZDItODEyNmZlZWQ4MDlkIiwiSWQiOiJkNTdjMTcwYi05YjYxLTRkMzAtYjU1Ni04M2RjYmQzMzlkNzYiLCJJbXBvcnRJZCI6IiIsIlRpdGxlIjoiTWlsZXN0b25lIiwiTm90ZSI6bnVsbCwiSHlwZXJsaW5rIjp7IiRpZCI6IjEwMDMiLCJBZGRyZXNzIjoiIiwiU3ViQWRkcmVzcyI6IiJ9LCJJc0NoYW5nZWQiOmZhbHNlLCJJc05ldyI6ZmFsc2V9XSwiVGFza0RlZmluaXRpb24iOnsiJGlkIjoiMTAwNCIsIkdyb3VwTmFtZSI6bnVsbCwiU3RhcnREYXRlIjoiMjAyMy0wOS0xMVQwMDowMDowMFoiLCJFbmREYXRlIjoiMjAyMy0wOS0xNVQyMzo1OTowMFoiLCJQZXJjZW50YWdlQ29tcGxldGUiOm51bGwsIlN0eWxlIjp7IiRpZCI6IjEwMDUiLCJTaGFwZSI6MiwiU2hhcGVUaGlja25lc3MiOjAsIkR1cmF0aW9uRm9ybWF0IjowLCJJbmNsdWRlTm9uV29ya2luZ0RheXNJbkR1cmF0aW9uIjpmYWxzZSwiUGVyY2VudGFnZUNvbXBsZXRlU3R5bGUiOnsiJGlkIjoiMTAwNiIsIkZvbnRTZXR0aW5ncyI6eyIkaWQiOiIxMDA3IiwiRm9udFNpemUiOjEwLCJGb250TmFtZSI6IkNhbGlicmkiLCJJc0JvbGQiOmZhbHNlLCJJc0l0YWxpYyI6ZmFsc2UsIklzVW5kZXJsaW5lZCI6ZmFsc2UsIlBhcmVudFN0eWxlIjpudWxsfSwiQXV0b1NpemUiOjAsIkZvcmVncm91bmQiOnsiJGlkIjoiMTAwOCIsIkNvbG9yIjp7IiRpZCI6IjEwMDk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yZWYiOiIxMzQifSwiUGFkZGluZyI6eyIkcmVmIjoiMTM1In0sIkJhY2tncm91bmQiOnsiJGlkIjoiMTAxMCIsIkNvbG9yIjp7IiRyZWYiOiI2MTcifX0sIklzVmlzaWJsZSI6dHJ1ZSwiV2lkdGgiOjAuMCwiSGVpZ2h0IjowLjAsIkJvcmRlclN0eWxlIjp7IiRpZCI6IjEwMTEiLCJMaW5lQ29sb3IiOm51bGwsIkxpbmVXZWlnaHQiOjAuMCwiTGluZVR5cGUiOjAsIlBhcmVudFN0eWxlIjpudWxsfSwiUGFyZW50U3R5bGUiOm51bGx9LCJEdXJhdGlvblN0eWxlIjp7IiRpZCI6IjEwMTIiLCJGb250U2V0dGluZ3MiOnsiJGlkIjoiMTAxMyIsIkZvbnRTaXplIjoxMCwiRm9udE5hbWUiOiJDYWxpYnJpIiwiSXNCb2xkIjpmYWxzZSwiSXNJdGFsaWMiOmZhbHNlLCJJc1VuZGVybGluZWQiOmZhbHNlLCJQYXJlbnRTdHlsZSI6bnVsbH0sIkF1dG9TaXplIjowLCJGb3JlZ3JvdW5kIjp7IiRpZCI6IjEwMTQiLCJDb2xvciI6eyIkaWQiOiIxMDE1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cmVmIjoiMTQzIn0sIlBhZGRpbmciOnsiJHJlZiI6IjE0NCJ9LCJCYWNrZ3JvdW5kIjp7IiRpZCI6IjEwMTYiLCJDb2xvciI6eyIkaWQiOiIxMDE3IiwiQSI6MCwiUiI6MjU1LCJHIjoyNTUsIkIiOjI1NX19LCJJc1Zpc2libGUiOnRydWUsIldpZHRoIjowLjAsIkhlaWdodCI6MC4wLCJCb3JkZXJTdHlsZSI6eyIkaWQiOiIxMDE4IiwiTGluZUNvbG9yIjpudWxsLCJMaW5lV2VpZ2h0IjowLjAsIkxpbmVUeXBlIjowLCJQYXJlbnRTdHlsZSI6bnVsbH0sIlBhcmVudFN0eWxlIjpudWxsfSwiSG9yaXpvbnRhbENvbm5lY3RvclN0eWxlIjp7IiRpZCI6IjEwMTkiLCJMaW5lQ29sb3IiOnsiJHJlZiI6IjE0OSJ9LCJMaW5lV2VpZ2h0IjoxLjAsIkxpbmVUeXBlIjowLCJQYXJlbnRTdHlsZSI6bnVsbH0sIlZlcnRpY2FsQ29ubmVjdG9yU3R5bGUiOnsiJGlkIjoiMTAyMCIsIkxpbmVDb2xvciI6eyIkcmVmIjoiMTUyIn0sIkxpbmVXZWlnaHQiOjAuMCwiTGluZVR5cGUiOjAsIlBhcmVudFN0eWxlIjpudWxsfSwiTWFyZ2luIjpudWxsLCJTdGFydERhdGVQb3NpdGlvbiI6NiwiRW5kRGF0ZVBvc2l0aW9uIjo2LCJEYXRlSXNWaXNpYmxlIjpmYWxzZSwiVGl0bGVQb3NpdGlvbiI6MiwiRHVyYXRpb25Qb3NpdGlvbiI6NCwiUGVyY2VudGFnZUNvbXBsZXRlZFBvc2l0aW9uIjoyLCJTcGFjaW5nIjozLCJJc0JlbG93VGltZWJhbmQiOnRydWUsIlBlcmNlbnRhZ2VDb21wbGV0ZVNoYXBlT3BhY2l0eSI6MzUsIlNoYXBlU3R5bGUiOnsiJGlkIjoiMTAyMSIsIk1hcmdpbiI6eyIkcmVmIjoiMTU1In0sIlBhZGRpbmciOnsiJHJlZiI6IjE1NiJ9LCJCYWNrZ3JvdW5kIjp7IiRpZCI6IjEwMjIiLCJDb2xvciI6eyIkaWQiOiIxMDIzIiwiQSI6MjU1LCJSIjo0NywiRyI6NTQsIkIiOjE1M319LCJJc1Zpc2libGUiOnRydWUsIldpZHRoIjowLjAsIkhlaWdodCI6MTAuMCwiQm9yZGVyU3R5bGUiOnsiJGlkIjoiMTAyNCIsIkxpbmVDb2xvciI6eyIkcmVmIjoiNjMyIn0sIkxpbmVXZWlnaHQiOjAuMCwiTGluZVR5cGUiOjAsIlBhcmVudFN0eWxlIjpudWxsfSwiUGFyZW50U3R5bGUiOm51bGx9LCJUaXRsZVN0eWxlIjp7IiRpZCI6IjEwMjUiLCJGb250U2V0dGluZ3MiOnsiJGlkIjoiMTAyNiIsIkZvbnRTaXplIjoxMSwiRm9udE5hbWUiOiJDYWxpYnJpIiwiSXNCb2xkIjp0cnVlLCJJc0l0YWxpYyI6ZmFsc2UsIklzVW5kZXJsaW5lZCI6ZmFsc2UsIlBhcmVudFN0eWxlIjpudWxsfSwiQXV0b1NpemUiOjAsIkZvcmVncm91bmQiOnsiJGlkIjoiMTAyNyIsIkNvbG9yIjp7IiRpZCI6IjEwMjgiLCJBIjoyNTUsIlIiOjI1NSwiRyI6MjU1LCJCIjoyNTV9fSwiTWF4V2lkdGgiOjcyMC4wLCJNYXhIZWlnaHQiOiJJbmZpbml0eSIsIlNtYXJ0Rm9yZWdyb3VuZElzQWN0aXZlIjpmYWxzZSwiSG9yaXpvbnRhbEFsaWdubWVudCI6MSwiVmVydGljYWxBbGlnbm1lbnQiOjAsIlNtYXJ0Rm9yZWdyb3VuZCI6bnVsbCwiQmFja2dyb3VuZEZpbGxUeXBlIjowLCJNYXJnaW4iOnsiJHJlZiI6IjE2NiJ9LCJQYWRkaW5nIjp7IiRyZWYiOiIxNjcifSwiQmFja2dyb3VuZCI6eyIkaWQiOiIxMDI5IiwiQ29sb3IiOnsiJGlkIjoiMTAzMCIsIkEiOjAsIlIiOjI1NSwiRyI6MjU1LCJCIjoyNTV9fSwiSXNWaXNpYmxlIjp0cnVlLCJXaWR0aCI6MC4wLCJIZWlnaHQiOjAuMCwiQm9yZGVyU3R5bGUiOnsiJGlkIjoiMTAzMSIsIkxpbmVDb2xvciI6bnVsbCwiTGluZVdlaWdodCI6MC4wLCJMaW5lVHlwZSI6MCwiUGFyZW50U3R5bGUiOm51bGx9LCJQYXJlbnRTdHlsZSI6bnVsbH0sIkRhdGVTdHlsZSI6eyIkaWQiOiIxMDMyIiwiRm9udFNldHRpbmdzIjp7IiRpZCI6IjEwMzMiLCJGb250U2l6ZSI6MTAsIkZvbnROYW1lIjoiQ2FsaWJyaSIsIklzQm9sZCI6ZmFsc2UsIklzSXRhbGljIjpmYWxzZSwiSXNVbmRlcmxpbmVkIjpmYWxzZSwiUGFyZW50U3R5bGUiOm51bGx9LCJBdXRvU2l6ZSI6MCwiRm9yZWdyb3VuZCI6eyIkaWQiOiIxMDM0IiwiQ29sb3IiOnsiJGlkIjoiMTAzN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HJlZiI6IjE3NSJ9LCJQYWRkaW5nIjp7IiRyZWYiOiIxNzYifSwiQmFja2dyb3VuZCI6eyIkaWQiOiIxMDM2IiwiQ29sb3IiOnsiJGlkIjoiMTAzNyIsIkEiOjAsIlIiOjI1NSwiRyI6MjU1LCJCIjoyNTV9fSwiSXNWaXNpYmxlIjp0cnVlLCJXaWR0aCI6MC4wLCJIZWlnaHQiOjAuMCwiQm9yZGVyU3R5bGUiOnsiJGlkIjoiMTAzOCIsIkxpbmVDb2xvciI6bnVsbCwiTGluZVdlaWdodCI6MC4wLCJMaW5lVHlwZSI6MCwiUGFyZW50U3R5bGUiOm51bGx9LCJQYXJlbnRTdHlsZSI6bnVsbH0sIkRhdGVGb3JtYXQiOnsiJGlkIjoiMTAzO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DQwIiwiRm9ybWF0IjowLCJJc1Zpc2libGUiOmZhbHNlLCJMYXN0S25vd25WaXNpYmlsaXR5U3RhdGUiOmZhbHNlfSwiSXNWaXNpYmxlIjp0cnVlLCJQYXJlbnRTdHlsZSI6bnVsbH0sIkluZGV4IjoyMywiU21hcnREdXJhdGlvbkFjdGl2YXRlZCI6ZmFsc2UsIkRhdGVGb3JtYXQiOnsiJHJlZiI6IjEwMzkifSwiV2Vla051bWJlcmluZyI6eyIkaWQiOiIxMDQxIiwiRm9ybWF0IjowLCJJc1Zpc2libGUiOmZhbHNlLCJMYXN0S25vd25WaXNpYmlsaXR5U3RhdGUiOmZhbHNlfSwiSWQiOiJjNmJmOWU1OC1jZjgwLTQ0YjgtYjNkMi04MTI2ZmVlZDgwOWQiLCJJbXBvcnRJZCI6bnVsbCwiVGl0bGUiOiJUYXNrIDEwIiwiTm90ZSI6bnVsbCwiSHlwZXJsaW5rIjp7IiRpZCI6IjEwNDIiLCJBZGRyZXNzIjoiIiwiU3ViQWRkcmVzcyI6IiJ9LCJJc0NoYW5nZWQiOmZhbHNlLCJJc05ldyI6ZmFsc2V9fV0sIl9taWxlc3RvbmVzIjpbeyIkaWQiOiIxMDQzIiwiSWQiOiIwMWQ1ZjI0Zi1kZjhkLTRlNmYtOTU0Ni0zOGE0YWIxOWJjYjciLCJJbmRleCI6MjIsIkdyb3VwSWQiOm51bGwsIlRpdGxlIjoiUHJvamVjdCBlbmQiLCJEYXRlVGltZSI6IjIwMjMtMDktMjhUMjM6NTk6MDAiLCJQZXJjZW50YWdlQ29tcGxldGUiOm51bGwsIk5vdGUiOm51bGwsIlN0eWxlIjp7IiRpZCI6IjEwNDQiLCJUaXRsZVBvc2l0aW9uIjoiUmlnaHQiLCJEYXRlUG9zaXRpb24iOiJSaWdodCIsIlNoYXBlVHlwZSI6MTQsIlNoYXBlU2l6ZSI6MSwiU2hhcGVTdHlsZSI6eyIkaWQiOiIxMDQ1IiwiTWFyZ2luIjp7IiRpZCI6IjEwNDYiLCJUb3AiOjAuMCwiTGVmdCI6MC4wLCJSaWdodCI6MC4wLCJCb3R0b20iOjAuMH0sIlBhZGRpbmciOnsiJGlkIjoiMTA0NyIsIlRvcCI6MC4wLCJMZWZ0IjowLjAsIlJpZ2h0IjowLjAsIkJvdHRvbSI6MC4wfSwiQmFja2dyb3VuZCI6eyIkaWQiOiIxMDQ4IiwiQ29sb3IiOnsiJGlkIjoiMTA0OSIsIkEiOjI1NSwiUiI6MTc4LCJHIjoxNCwiQiI6MTh9fSwiSXNWaXNpYmxlIjp0cnVlLCJXaWR0aCI6MTguMCwiSGVpZ2h0IjoyMC4wLCJCb3JkZXJTdHlsZSI6eyIkaWQiOiIxMDUwIiwiTGluZUNvbG9yIjp7IiRpZCI6IjEwNTEiLCIkdHlwZSI6Ik5MUkUuQ29tbW9uLkRvbS5Tb2xpZENvbG9yQnJ1c2gsIE5MUkUuQ29tbW9uIiwiQ29sb3IiOnsiJGlkIjoiMTA1MiIsIkEiOjI1NSwiUiI6NDUsIkciOjEwMCwiQiI6MTMxfX0sIkxpbmVXZWlnaHQiOjAuMCwiTGluZVR5cGUiOjAsIlBhcmVudFN0eWxlIjpudWxsfSwiUGFyZW50U3R5bGUiOm51bGx9LCJUaXRsZVN0eWxlIjp7IiRpZCI6IjEwNTMiLCJGb250U2V0dGluZ3MiOnsiJGlkIjoiMTA1NCIsIkZvbnRTaXplIjoxMSwiRm9udE5hbWUiOiJDYWxpYnJpIiwiSXNCb2xkIjp0cnVlLCJJc0l0YWxpYyI6ZmFsc2UsIklzVW5kZXJsaW5lZCI6ZmFsc2UsIlBhcmVudFN0eWxlIjpudWxsfSwiQXV0b1NpemUiOjAsIkZvcmVncm91bmQiOnsiJGlkIjoiMTA1NSIsIkNvbG9yIjp7IiRpZCI6IjEwNTY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TA1NyIsIlRvcCI6MC4wLCJMZWZ0IjowLjAsIlJpZ2h0IjowLjAsIkJvdHRvbSI6MC4wfSwiUGFkZGluZyI6eyIkaWQiOiIxMDU4IiwiVG9wIjowLjAsIkxlZnQiOjAuMCwiUmlnaHQiOjAuMCwiQm90dG9tIjowLjB9LCJCYWNrZ3JvdW5kIjp7IiRpZCI6IjEwNTkiLCJDb2xvciI6eyIkaWQiOiIxMDYwIiwiQSI6MCwiUiI6MjU1LCJHIjoyNTUsIkIiOjI1NX19LCJJc1Zpc2libGUiOnRydWUsIldpZHRoIjowLjAsIkhlaWdodCI6MC4wLCJCb3JkZXJTdHlsZSI6bnVsbCwiUGFyZW50U3R5bGUiOm51bGx9LCJEYXRlU3R5bGUiOnsiJGlkIjoiMTA2MSIsIkZvbnRTZXR0aW5ncyI6eyIkaWQiOiIxMDYyIiwiRm9udFNpemUiOjEwLCJGb250TmFtZSI6IkNhbGlicmkiLCJJc0JvbGQiOmZhbHNlLCJJc0l0YWxpYyI6ZmFsc2UsIklzVW5kZXJsaW5lZCI6ZmFsc2UsIlBhcmVudFN0eWxlIjpudWxsfSwiQXV0b1NpemUiOjAsIkZvcmVncm91bmQiOnsiJGlkIjoiMTA2MyIsIkNvbG9yIjp7IiRpZCI6IjEwNjQiLCJBIjoyNTUsIlIiOjk0LCJHIjo5NCwiQiI6OTR9fSwiTWF4V2lkdGgiOjIwMC4wLCJNYXhIZWlnaHQiOiJJbmZpbml0eSIsIlNtYXJ0Rm9yZWdyb3VuZElzQWN0aXZlIjpmYWxzZSwiSG9yaXpvbnRhbEFsaWdubWVudCI6MCwiVmVydGljYWxBbGlnbm1lbnQiOjAsIlNtYXJ0Rm9yZWdyb3VuZCI6bnVsbCwiQmFja2dyb3VuZEZpbGxUeXBlIjowLCJNYXJnaW4iOnsiJGlkIjoiMTA2NSIsIlRvcCI6MC4wLCJMZWZ0IjowLjAsIlJpZ2h0IjowLjAsIkJvdHRvbSI6MC4wfSwiUGFkZGluZyI6eyIkaWQiOiIxMDY2IiwiVG9wIjowLjAsIkxlZnQiOjAuMCwiUmlnaHQiOjAuMCwiQm90dG9tIjowLjB9LCJCYWNrZ3JvdW5kIjp7IiRpZCI6IjEwNjciLCJDb2xvciI6eyIkaWQiOiIxMDY4IiwiQSI6MCwiUiI6MjU1LCJHIjoyNTUsIkIiOjI1NX19LCJJc1Zpc2libGUiOnRydWUsIldpZHRoIjowLjAsIkhlaWdodCI6MC4wLCJCb3JkZXJTdHlsZSI6bnVsbCwiUGFyZW50U3R5bGUiOm51bGx9LCJEYXRlRm9ybWF0Ijp7IiRpZCI6IjEwNjk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xMDcwIiwiRGF0ZVBhcnRJc1Zpc2libGUiOnRydWUsIlRpbWVQYXJ0SXNWaXNpYmxlIjpmYWxzZX19LCJXZWVrTnVtYmVyaW5nIjp7IiRpZCI6IjEwNzEiLCJGb3JtYXQiOjAsIklzVmlzaWJsZSI6ZmFsc2UsIkxhc3RLbm93blZpc2liaWxpdHlTdGF0ZSI6ZmFsc2V9LCJJc1Zpc2libGUiOnRydWUsIlBhcmVudFN0eWxlIjpudWxsfSwiSHlwZXJsaW5rIjpudWxsLCJJbXBvcnRJZCI6bnVsbH1dLCJJZCI6IjI4ZmQ2NGFmLTFmZDktNGFiMy1hNzA3LTFiNWNlZmU1ZTlkYyIsIklzU2luZ2xlSXRlbVJvdyI6ZmFsc2V9XSwiSW5kZXgiOjIxLCJJZCI6IjQxNjk1ZWQ5LWM1ZjYtNDFjOS05MzAxLWVlMzUwYWZhMmU4MSIsIkhlYWRlclRleHQiOm51bGwsIklzRGVmYXVsdCI6dHJ1ZSwiU3R5bGUiOnsiJGlkIjoiMTA3MiIsIkhlYWRlclN0eWxlIjp7IiRpZCI6IjEwNzMiLCJUZXh0U3R5bGUiOnsiJGlkIjoiMTA3NCIsIkZvbnRTZXR0aW5ncyI6eyIkaWQiOiIxMDc1IiwiRm9udFNpemUiOjExLCJGb250TmFtZSI6IkNhbGlicmkiLCJJc0JvbGQiOmZhbHNlLCJJc0l0YWxpYyI6ZmFsc2UsIklzVW5kZXJsaW5lZCI6ZmFsc2UsIlBhcmVudFN0eWxlIjpudWxsfSwiQXV0b1NpemUiOjIsIkZvcmVncm91bmQiOnsiJGlkIjoiMTA3NiIsIkNvbG9yIjp7IiRpZCI6IjEwNzciLCJBIjoyNTUsIlIiOjAsIkciOjAsIkIiOjB9fSwiTWF4V2lkdGgiOjAuMCwiTWF4SGVpZ2h0IjoiSW5maW5pdHkiLCJTbWFydEZvcmVncm91bmRJc0FjdGl2ZSI6ZmFsc2UsIkhvcml6b250YWxBbGlnbm1lbnQiOjAsIlZlcnRpY2FsQWxpZ25tZW50IjowLCJTbWFydEZvcmVncm91bmQiOm51bGwsIkJhY2tncm91bmRGaWxsVHlwZSI6MCwiTWFyZ2luIjp7IiRpZCI6IjEwNzgiLCJUb3AiOjAuMCwiTGVmdCI6MC4wLCJSaWdodCI6MC4wLCJCb3R0b20iOjAuMH0sIlBhZGRpbmciOnsiJGlkIjoiMTA3OSIsIlRvcCI6MC4wLCJMZWZ0IjowLjAsIlJpZ2h0IjowLjAsIkJvdHRvbSI6MC4wfSwiQmFja2dyb3VuZCI6eyIkaWQiOiIxMDgwIiwiQ29sb3IiOnsiJGlkIjoiMTA4MSIsIkEiOjAsIlIiOjI1NSwiRyI6MjU1LCJCIjoyNTV9fSwiSXNWaXNpYmxlIjp0cnVlLCJXaWR0aCI6MC4wLCJIZWlnaHQiOjAuMCwiQm9yZGVyU3R5bGUiOm51bGwsIlBhcmVudFN0eWxlIjpudWxsfSwiUmVjdGFuZ2xlU3R5bGUiOnsiJGlkIjoiMTA4MiIsIk1hcmdpbiI6eyIkaWQiOiIxMDgzIiwiVG9wIjowLjAsIkxlZnQiOjAuMCwiUmlnaHQiOjAuMCwiQm90dG9tIjowLjB9LCJQYWRkaW5nIjp7IiRpZCI6IjEwODQiLCJUb3AiOjAuMCwiTGVmdCI6MC4wLCJSaWdodCI6MC4wLCJCb3R0b20iOjAuMH0sIkJhY2tncm91bmQiOnsiJGlkIjoiMTA4NSIsIkNvbG9yIjp7IiRpZCI6IjEwODYiLCJBIjo2MywiUiI6NjUsIkciOjEzOCwiQiI6MTc5fX0sIklzVmlzaWJsZSI6dHJ1ZSwiV2lkdGgiOjAuMCwiSGVpZ2h0IjowLjAsIkJvcmRlclN0eWxlIjp7IiRpZCI6IjEwODciLCJMaW5lQ29sb3IiOnsiJGlkIjoiMTA4OCIsIiR0eXBlIjoiTkxSRS5Db21tb24uRG9tLlNvbGlkQ29sb3JCcnVzaCwgTkxSRS5Db21tb24iLCJDb2xvciI6eyIkaWQiOiIxMDg5IiwiQSI6MjU1LCJSIjoyNTUsIkciOjAsIkIiOjB9fSwiTGluZVdlaWdodCI6MC4wLCJMaW5lVHlwZSI6MCwiUGFyZW50U3R5bGUiOm51bGx9LCJQYXJlbnRTdHlsZSI6bnVsbH0sIk1hcmdpbiI6eyIkaWQiOiIxMDkwIiwiVG9wIjowLjAsIkxlZnQiOjAuMCwiUmlnaHQiOjAuMCwiQm90dG9tIjowLjB9LCJQYWRkaW5nIjp7IiRpZCI6IjEwOTEiLCJUb3AiOjAuMCwiTGVmdCI6MC4wLCJSaWdodCI6MC4wLCJCb3R0b20iOjAuMH0sIkJhY2tncm91bmQiOm51bGwsIklzVmlzaWJsZSI6dHJ1ZSwiV2lkdGgiOjAuMCwiSGVpZ2h0IjowLjAsIkJvcmRlclN0eWxlIjpudWxsLCJQYXJlbnRTdHlsZSI6bnVsbH0sIkJhY2tncm91bmRTdHlsZSI6eyIkaWQiOiIxMDkyIiwiTWFyZ2luIjp7IiRpZCI6IjEwOTMiLCJUb3AiOjAuMCwiTGVmdCI6MC4wLCJSaWdodCI6MC4wLCJCb3R0b20iOjAuMH0sIlBhZGRpbmciOnsiJGlkIjoiMTA5NCIsIlRvcCI6MC4wLCJMZWZ0IjowLjAsIlJpZ2h0IjowLjAsIkJvdHRvbSI6MC4wfSwiQmFja2dyb3VuZCI6eyIkaWQiOiIxMDk1IiwiQ29sb3IiOnsiJGlkIjoiMTA5NiIsIkEiOjUxLCJSIjoxNjUsIkciOjE2NSwiQiI6MTY1fX0sIklzVmlzaWJsZSI6dHJ1ZSwiV2lkdGgiOjAuMCwiSGVpZ2h0IjowLjAsIkJvcmRlclN0eWxlIjp7IiRpZCI6IjEwOTciLCJMaW5lQ29sb3IiOnsiJGlkIjoiMTA5OCIsIiR0eXBlIjoiTkxSRS5Db21tb24uRG9tLlNvbGlkQ29sb3JCcnVzaCwgTkxSRS5Db21tb24iLCJDb2xvciI6eyIkaWQiOiIxMDk5IiwiQSI6MjU1LCJSIjoyNTUsIkciOjAsIkIiOjB9fSwiTGluZVdlaWdodCI6MC4wLCJMaW5lVHlwZSI6MCwiUGFyZW50U3R5bGUiOm51bGx9LCJQYXJlbnRTdHlsZSI6bnVsbH0sIk1hcmdpbiI6eyIkaWQiOiIxMTAwIiwiVG9wIjowLjAsIkxlZnQiOjAuMCwiUmlnaHQiOjAuMCwiQm90dG9tIjowLjB9LCJQYWRkaW5nIjp7IiRpZCI6IjExMDEiLCJUb3AiOjAuMCwiTGVmdCI6MC4wLCJSaWdodCI6MC4wLCJCb3R0b20iOjAuMH0sIklzVmlzaWJsZSI6ZmFsc2UsIldpZHRoIjowLjAsIkhlaWdodCI6MC4wLCJCb3JkZXJTdHlsZSI6bnVsbCwiUGFyZW50U3R5bGUiOm51bGx9fV0sIklkIjoiNWQzMmUwNjAtOTNmZC00ODQzLThmMjgtZmU2YWNhMDkwODQyIiwiSW5kZXgiOjIxLCJIZWFkZXJUZXh0IjoiUmV2aWV3IiwiU3R5bGUiOnsiJGlkIjoiMTEwMiIsIkhlYWRlclN0eWxlIjp7IiRpZCI6IjExMDMiLCJUZXh0SXNWZXJ0aWNhbCI6ZmFsc2UsIlRleHRTdHlsZSI6eyIkaWQiOiIxMTA0IiwiRm9udFNldHRpbmdzIjp7IiRpZCI6IjExMDUiLCJGb250U2l6ZSI6MTIsIkZvbnROYW1lIjoiQ2FsaWJyaSIsIklzQm9sZCI6dHJ1ZSwiSXNJdGFsaWMiOmZhbHNlLCJJc1VuZGVybGluZWQiOmZhbHNlLCJQYXJlbnRTdHlsZSI6bnVsbH0sIkF1dG9TaXplIjoyLCJGb3JlZ3JvdW5kIjp7IiRpZCI6IjExMDYiLCJDb2xvciI6eyIkaWQiOiIxMTA3IiwiQSI6MjU1LCJSIjoyNTUsIkciOjI1NSwiQiI6MjU1fX0sIk1heFdpZHRoIjo4Ni4wMDIyMjc3NTc2NzU0ODUsIk1heEhlaWdodCI6IkluZmluaXR5IiwiU21hcnRGb3JlZ3JvdW5kSXNBY3RpdmUiOmZhbHNlLCJIb3Jpem9udGFsQWxpZ25tZW50IjowLCJWZXJ0aWNhbEFsaWdubWVudCI6MCwiU21hcnRGb3JlZ3JvdW5kIjpudWxsLCJCYWNrZ3JvdW5kRmlsbFR5cGUiOjAsIk1hcmdpbiI6eyIkaWQiOiIxMTA4IiwiVG9wIjowLjAsIkxlZnQiOjAuMCwiUmlnaHQiOjAuMCwiQm90dG9tIjowLjB9LCJQYWRkaW5nIjp7IiRpZCI6IjExMDkiLCJUb3AiOjAuMCwiTGVmdCI6MC4wLCJSaWdodCI6MC4wLCJCb3R0b20iOjAuMH0sIkJhY2tncm91bmQiOnsiJGlkIjoiMTExMCIsIkNvbG9yIjp7IiRpZCI6IjExMTEiLCJBIjowLCJSIjoyNTUsIkciOjI1NSwiQiI6MjU1fX0sIklzVmlzaWJsZSI6dHJ1ZSwiV2lkdGgiOjAuMCwiSGVpZ2h0IjowLjAsIkJvcmRlclN0eWxlIjpudWxsLCJQYXJlbnRTdHlsZSI6bnVsbH0sIlJlY3RhbmdsZVN0eWxlIjp7IiRpZCI6IjExMTIiLCJNYXJnaW4iOnsiJGlkIjoiMTExMyIsIlRvcCI6MC4wLCJMZWZ0IjowLjAsIlJpZ2h0IjowLjAsIkJvdHRvbSI6MC4wfSwiUGFkZGluZyI6eyIkaWQiOiIxMTE0IiwiVG9wIjowLjAsIkxlZnQiOjAuMCwiUmlnaHQiOjAuMCwiQm90dG9tIjowLjB9LCJCYWNrZ3JvdW5kIjp7IiRpZCI6IjExMTUiLCJDb2xvciI6eyIkaWQiOiIxMTE2IiwiQSI6MjU1LCJSIjoxOTEsIkciOjE0NCwiQiI6MH19LCJJc1Zpc2libGUiOnRydWUsIldpZHRoIjowLjAsIkhlaWdodCI6MC4wLCJCb3JkZXJTdHlsZSI6eyIkaWQiOiIxMTE3IiwiTGluZUNvbG9yIjp7IiRpZCI6IjExMTgiLCIkdHlwZSI6Ik5MUkUuQ29tbW9uLkRvbS5Tb2xpZENvbG9yQnJ1c2gsIE5MUkUuQ29tbW9uIiwiQ29sb3IiOnsiJGlkIjoiMTExOSIsIkEiOjI1NSwiUiI6MjU1LCJHIjoyNTUsIkIiOjI1NX19LCJMaW5lV2VpZ2h0IjowLjAsIkxpbmVUeXBlIjowLCJQYXJlbnRTdHlsZSI6bnVsbH0sIlBhcmVudFN0eWxlIjpudWxsfSwiTWFyZ2luIjp7IiRpZCI6IjExMjAiLCJUb3AiOjAuMCwiTGVmdCI6MC4wLCJSaWdodCI6MC4wLCJCb3R0b20iOjAuMH0sIlBhZGRpbmciOnsiJGlkIjoiMTEyMSIsIlRvcCI6MC4wLCJMZWZ0IjowLjAsIlJpZ2h0IjowLjAsIkJvdHRvbSI6MC4wfSwiQmFja2dyb3VuZCI6bnVsbCwiSXNWaXNpYmxlIjp0cnVlLCJXaWR0aCI6MC4wLCJIZWlnaHQiOjAuMCwiQm9yZGVyU3R5bGUiOm51bGwsIlBhcmVudFN0eWxlIjpudWxsfSwiQmFja2dyb3VuZFN0eWxlIjp7IiRpZCI6IjExMjIiLCJNYXJnaW4iOnsiJGlkIjoiMTEyMyIsIlRvcCI6MC4wLCJMZWZ0IjowLjAsIlJpZ2h0IjowLjAsIkJvdHRvbSI6MC4wfSwiUGFkZGluZyI6eyIkaWQiOiIxMTI0IiwiVG9wIjowLjAsIkxlZnQiOjAuMCwiUmlnaHQiOjAuMCwiQm90dG9tIjowLjB9LCJCYWNrZ3JvdW5kIjp7IiRpZCI6IjExMjUiLCJDb2xvciI6eyIkaWQiOiIxMTI2IiwiQSI6NTEsIlIiOjIyMSwiRyI6MjIxLCJCIjoyMjF9fSwiSXNWaXNpYmxlIjp0cnVlLCJXaWR0aCI6MC4wLCJIZWlnaHQiOjAuMCwiQm9yZGVyU3R5bGUiOnsiJGlkIjoiMTEyNyIsIkxpbmVDb2xvciI6eyIkaWQiOiIxMTI4IiwiJHR5cGUiOiJOTFJFLkNvbW1vbi5Eb20uU29saWRDb2xvckJydXNoLCBOTFJFLkNvbW1vbiIsIkNvbG9yIjp7IiRpZCI6IjExMjkiLCJBIjoyNTUsIlIiOjI1NSwiRyI6MCwiQiI6MH19LCJMaW5lV2VpZ2h0IjowLjAsIkxpbmVUeXBlIjowLCJQYXJlbnRTdHlsZSI6bnVsbH0sIlBhcmVudFN0eWxlIjpudWxsfSwiSXNBYm92ZVRpbWViYW5kIjpmYWxzZSwiTWFyZ2luIjp7IiRpZCI6IjExMzAiLCJUb3AiOjAuMCwiTGVmdCI6MC4wLCJSaWdodCI6MC4wLCJCb3R0b20iOjAuMH0sIlBhZGRpbmciOnsiJGlkIjoiMTEzMSIsIlRvcCI6MC4wLCJMZWZ0IjowLjAsIlJpZ2h0IjowLjAsIkJvdHRvbSI6MC4wfSwiSXNWaXNpYmxlIjp0cnVlLCJXaWR0aCI6MC4wLCJIZWlnaHQiOjAuMCwiQm9yZGVyU3R5bGUiOnsiJGlkIjoiMTEzMiIsIkxpbmVDb2xvciI6bnVsbCwiTGluZVdlaWdodCI6MC4wLCJMaW5lVHlwZSI6MCwiUGFyZW50U3R5bGUiOm51bGx9LCJQYXJlbnRTdHlsZSI6bnVsbH19XSwiQ3VsdHVyZUluZm9OYW1lIjoiZW4tVVMiLCJTdHlsZU5hbWUiOm51bGwsIlZlcnNpb24iOnsiJGlkIjoiMTEzMyIsIlZlcnNpb24iOiIzLjcuMyIsIk9yaWdpbmFsQXNzZW1ibHlWZXJzaW9uIjoiNy4wMC4wMS4wMCIsIkVkaXRpb24iOm51bGwsIkxhc3RTYXZlZEVkaXRpb24iOjMsIklzUGx1c0VkaXRpb24iOmZhbHNlLCJJc1Byb0VkaXRpb24iOmZhbHNlfSwiRWZmZWN0IjowLCJTdHlsZSI6eyIkaWQiOiIxMTM0IiwiRGVmYXVsdERlcGVuZGVuY3lTdHlsZSI6eyIkaWQiOiIxMTM1IiwiTGluZVN0eWxlIjp7IiRpZCI6IjExMzYiLCJMaW5lQ29sb3IiOnsiJGlkIjoiMTEzNyIsIiR0eXBlIjoiTkxSRS5Db21tb24uRG9tLlNvbGlkQ29sb3JCcnVzaCwgTkxSRS5Db21tb24iLCJDb2xvciI6eyIkaWQiOiIxMTM4IiwiQSI6MjU1LCJSIjowLCJHIjowLCJCIjowfX0sIkxpbmVXZWlnaHQiOjEuMCwiTGluZVR5cGUiOjAsIlBhcmVudFN0eWxlIjpudWxsfSwiRW5kQXJyb3doZWFkTGluZVN0eWxlIjp7IiRpZCI6IjExMzkiLCJLaW5kIjoxLCJXaWR0aCI6MSwiTGVuZ3RoIjowLCJQYXJlbnRTdHlsZSI6bnVsbH0sIkJyaW5nVG9Gcm9udCI6ZmFsc2UsIkVsYm93UmFkaXVzIjowLjAsIk1hcmdpbiI6eyIkaWQiOiIxMTQwIiwiVG9wIjowLjAsIkxlZnQiOjAuMCwiUmlnaHQiOjAuMCwiQm90dG9tIjowLjB9LCJQYWRkaW5nIjp7IiRpZCI6IjExNDEiLCJUb3AiOjAuMCwiTGVmdCI6MC4wLCJSaWdodCI6MC4wLCJCb3R0b20iOjAuMH0sIkJhY2tncm91bmQiOm51bGwsIklzVmlzaWJsZSI6dHJ1ZSwiV2lkdGgiOjAuMCwiSGVpZ2h0IjowLjAsIkJvcmRlclN0eWxlIjpudWxsLCJQYXJlbnRTdHlsZSI6bnVsbH0sIkNyaXRpY2FsUGF0aFN0eWxlIjp7IiRpZCI6IjExNDIiLCJDcml0aWNhbFBhdGhTdHlsZU9wdGlvbnMiOjI3LCJMaW5lU3R5bGUiOnsiJGlkIjoiMTE0MyIsIkxpbmVDb2xvciI6eyIkaWQiOiIxMTQ0IiwiJHR5cGUiOiJOTFJFLkNvbW1vbi5Eb20uU29saWRDb2xvckJydXNoLCBOTFJFLkNvbW1vbiIsIkNvbG9yIjp7IiRpZCI6IjExNDUiLCJBIjoyNTUsIlIiOjIyMiwiRyI6NTAsIkIiOjUwfX0sIkxpbmVXZWlnaHQiOjEuMCwiTGluZVR5cGUiOjAsIlBhcmVudFN0eWxlIjpudWxsfSwiVGl0bGVGb3JlZ3JvdW5kIjp7IiRpZCI6IjExNDYiLCJDb2xvciI6eyIkaWQiOiIxMTQ3IiwiQSI6MjU1LCJSIjoxNzYsIkciOjE5LCJCIjoyNX19LCJTaGFwZXNCYWNrZ3JvdW5kIjp7IiRpZCI6IjExNDgiLCJDb2xvciI6eyIkaWQiOiIxMTQ5IiwiQSI6MjU1LCJSIjoyNTMsIkciOjIwMywiQiI6MjA4fX0sIlNoYXBlc0JvcmRlclN0eWxlIjp7IiRpZCI6IjExNTAiLCJMaW5lQ29sb3IiOnsiJGlkIjoiMTE1MSIsIiR0eXBlIjoiTkxSRS5Db21tb24uRG9tLlNvbGlkQ29sb3JCcnVzaCwgTkxSRS5Db21tb24iLCJDb2xvciI6eyIkaWQiOiIxMTUyIiwiQSI6MjU1LCJSIjoyMjIsIkciOjUwLCJCIjo1MH19LCJMaW5lV2VpZ2h0IjoxLjUsIkxpbmVUeXBlIjowLCJQYXJlbnRTdHlsZSI6bnVsbH0sIk1hcmdpbiI6eyIkaWQiOiIxMTUzIiwiVG9wIjowLjAsIkxlZnQiOjAuMCwiUmlnaHQiOjAuMCwiQm90dG9tIjowLjB9LCJQYWRkaW5nIjp7IiRpZCI6IjExNTQiLCJUb3AiOjAuMCwiTGVmdCI6MC4wLCJSaWdodCI6MC4wLCJCb3R0b20iOjAuMH0sIkJhY2tncm91bmQiOm51bGwsIklzVmlzaWJsZSI6dHJ1ZSwiV2lkdGgiOjAuMCwiSGVpZ2h0IjowLjAsIkJvcmRlclN0eWxlIjpudWxsLCJQYXJlbnRTdHlsZSI6bnVsbH0sIlRpbWViYW5kU3R5bGUiOnsiJGlkIjoiMTE1NSIsIlNjYWxlTWFya2luZyI6MSwiU2hhcGUiOjAsIlNoYXBlU3R5bGUiOnsiJGlkIjoiMTE1NiIsIk1hcmdpbiI6eyIkaWQiOiIxMTU3IiwiVG9wIjowLjAsIkxlZnQiOjEwLjAsIlJpZ2h0IjoxMC4wLCJCb3R0b20iOjAuMH0sIlBhZGRpbmciOnsiJGlkIjoiMTE1OCIsIlRvcCI6My4wLCJMZWZ0IjowLjAsIlJpZ2h0IjowLjAsIkJvdHRvbSI6My4wfSwiQmFja2dyb3VuZCI6eyIkaWQiOiIxMTU5IiwiQ29sb3IiOnsiJGlkIjoiMTE2MCIsIkEiOjI1NSwiUiI6NDksIkciOjYxLCJCIjo3N319LCJJc1Zpc2libGUiOnRydWUsIldpZHRoIjo4NTguMCwiSGVpZ2h0IjoxNC4zOTk5OTk2MTg1MzAyNzMsIkJvcmRlclN0eWxlIjp7IiRpZCI6IjExNjEiLCJMaW5lQ29sb3IiOnsiJGlkIjoiMTE2MiIsIiR0eXBlIjoiTkxSRS5Db21tb24uRG9tLlNvbGlkQ29sb3JCcnVzaCwgTkxSRS5Db21tb24iLCJDb2xvciI6eyIkaWQiOiIxMTYzIiwiQSI6MjU1LCJSIjoyNTUsIkciOjAsIkIiOjB9fSwiTGluZVdlaWdodCI6MC4wLCJMaW5lVHlwZSI6MCwiUGFyZW50U3R5bGUiOm51bGx9LCJQYXJlbnRTdHlsZSI6bnVsbH0sIk1pZGRsZVRpZXJTaGFwZVN0eWxlIjp7IiRpZCI6IjExNjQiLCJNYXJnaW4iOnsiJGlkIjoiMTE2NSIsIlRvcCI6MC4wLCJMZWZ0IjoxMC4wLCJSaWdodCI6MTAuMCwiQm90dG9tIjowLjB9LCJQYWRkaW5nIjp7IiRpZCI6IjExNjYiLCJUb3AiOjMuMCwiTGVmdCI6MC4wLCJSaWdodCI6MC4wLCJCb3R0b20iOjMuMH0sIkJhY2tncm91bmQiOnsiJGlkIjoiMTE2NyIsIkNvbG9yIjp7IiRpZCI6IjExNjgiLCJBIjoyNTUsIlIiOjk4LCJHIjoxMjEsIkIiOjE1Mn19LCJJc1Zpc2libGUiOnRydWUsIldpZHRoIjo4NTguMCwiSGVpZ2h0IjoxNC4zOTk5OTk2MTg1MzAyNzMsIkJvcmRlclN0eWxlIjp7IiRpZCI6IjExNjkiLCJMaW5lQ29sb3IiOnsiJGlkIjoiMTE3MCIsIiR0eXBlIjoiTkxSRS5Db21tb24uRG9tLlNvbGlkQ29sb3JCcnVzaCwgTkxSRS5Db21tb24iLCJDb2xvciI6eyIkaWQiOiIxMTcxIiwiQSI6MjU1LCJSIjoyNTUsIkciOjAsIkIiOjB9fSwiTGluZVdlaWdodCI6MC4wLCJMaW5lVHlwZSI6MCwiUGFyZW50U3R5bGUiOm51bGx9LCJQYXJlbnRTdHlsZSI6bnVsbH0sIkJvdHRvbVRpZXJTaGFwZVN0eWxlIjp7IiRpZCI6IjExNzIiLCJNYXJnaW4iOnsiJGlkIjoiMTE3MyIsIlRvcCI6MC4wLCJMZWZ0IjoxMC4wLCJSaWdodCI6MTAuMCwiQm90dG9tIjowLjB9LCJQYWRkaW5nIjp7IiRpZCI6IjExNzQiLCJUb3AiOjMuMCwiTGVmdCI6MC4wLCJSaWdodCI6MC4wLCJCb3R0b20iOjMuMH0sIkJhY2tncm91bmQiOnsiJGlkIjoiMTE3NSIsIkNvbG9yIjp7IiRpZCI6IjExNzYiLCJBIjoyNTUsIlIiOjk4LCJHIjoxMjEsIkIiOjE1Mn19LCJJc1Zpc2libGUiOnRydWUsIldpZHRoIjo4NTguMCwiSGVpZ2h0IjoxNC4zOTk5OTk2MTg1MzAyNzMsIkJvcmRlclN0eWxlIjp7IiRpZCI6IjExNzciLCJMaW5lQ29sb3IiOnsiJGlkIjoiMTE3OCIsIiR0eXBlIjoiTkxSRS5Db21tb24uRG9tLlNvbGlkQ29sb3JCcnVzaCwgTkxSRS5Db21tb24iLCJDb2xvciI6eyIkaWQiOiIxMTc5IiwiQSI6MjU1LCJSIjoyNTUsIkciOjAsIkIiOjB9fSwiTGluZVdlaWdodCI6MC4wLCJMaW5lVHlwZSI6MCwiUGFyZW50U3R5bGUiOm51bGx9LCJQYXJlbnRTdHlsZSI6bnVsbH0sIlJpZ2h0RW5kQ2Fwc1N0eWxlIjp7IiRpZCI6IjExODAiLCJGb250U2V0dGluZ3MiOnsiJGlkIjoiMTE4MSIsIkZvbnRTaXplIjoxOCwiRm9udE5hbWUiOiJDYWxpYnJpIiwiSXNCb2xkIjp0cnVlLCJJc0l0YWxpYyI6ZmFsc2UsIklzVW5kZXJsaW5lZCI6ZmFsc2UsIlBhcmVudFN0eWxlIjpudWxsfSwiQXV0b1NpemUiOjAsIkZvcmVncm91bmQiOnsiJGlkIjoiMTE4MiIsIkNvbG9yIjp7IiRpZCI6IjExODMiLCJBIjoyNTUsIlIiOjk0LCJHIjo5NCwiQiI6OTR9fSwiTWF4V2lkdGgiOiJJbmZpbml0eSIsIk1heEhlaWdodCI6IkluZmluaXR5IiwiU21hcnRGb3JlZ3JvdW5kSXNBY3RpdmUiOmZhbHNlLCJIb3Jpem9udGFsQWxpZ25tZW50IjowLCJWZXJ0aWNhbEFsaWdubWVudCI6MCwiU21hcnRGb3JlZ3JvdW5kIjpudWxsLCJCYWNrZ3JvdW5kRmlsbFR5cGUiOjAsIk1hcmdpbiI6eyIkaWQiOiIxMTg0IiwiVG9wIjowLjAsIkxlZnQiOjAuMCwiUmlnaHQiOjIwLjAsIkJvdHRvbSI6MC4wfSwiUGFkZGluZyI6eyIkaWQiOiIxMTg1IiwiVG9wIjowLjAsIkxlZnQiOjAuMCwiUmlnaHQiOjAuMCwiQm90dG9tIjowLjB9LCJCYWNrZ3JvdW5kIjp7IiRpZCI6IjExODYiLCJDb2xvciI6eyIkaWQiOiIxMTg3IiwiQSI6MCwiUiI6MCwiRyI6MCwiQiI6MH19LCJJc1Zpc2libGUiOmZhbHNlLCJXaWR0aCI6MC4wLCJIZWlnaHQiOjAuMCwiQm9yZGVyU3R5bGUiOm51bGwsIlBhcmVudFN0eWxlIjpudWxsfSwiTGVmdEVuZENhcHNTdHlsZSI6eyIkaWQiOiIxMTg4IiwiRm9udFNldHRpbmdzIjp7IiRpZCI6IjExODkiLCJGb250U2l6ZSI6MTgsIkZvbnROYW1lIjoiQ2FsaWJyaSIsIklzQm9sZCI6dHJ1ZSwiSXNJdGFsaWMiOmZhbHNlLCJJc1VuZGVybGluZWQiOmZhbHNlLCJQYXJlbnRTdHlsZSI6bnVsbH0sIkF1dG9TaXplIjowLCJGb3JlZ3JvdW5kIjp7IiRpZCI6IjExOTAiLCJDb2xvciI6eyIkaWQiOiIxMTkxIiwiQSI6MjU1LCJSIjo5NCwiRyI6OTQsIkIiOjk0fX0sIk1heFdpZHRoIjoiSW5maW5pdHkiLCJNYXhIZWlnaHQiOiJJbmZpbml0eSIsIlNtYXJ0Rm9yZWdyb3VuZElzQWN0aXZlIjpmYWxzZSwiSG9yaXpvbnRhbEFsaWdubWVudCI6MCwiVmVydGljYWxBbGlnbm1lbnQiOjAsIlNtYXJ0Rm9yZWdyb3VuZCI6bnVsbCwiQmFja2dyb3VuZEZpbGxUeXBlIjowLCJNYXJnaW4iOnsiJGlkIjoiMTE5MiIsIlRvcCI6MC4wLCJMZWZ0Ijo1NC41MDg4OTQ0MjQzNDIxNDUsIlJpZ2h0IjowLjAsIkJvdHRvbSI6MC4wfSwiUGFkZGluZyI6eyIkaWQiOiIxMTkzIiwiVG9wIjowLjAsIkxlZnQiOjAuMCwiUmlnaHQiOjAuMCwiQm90dG9tIjowLjB9LCJCYWNrZ3JvdW5kIjp7IiRpZCI6IjExOTQiLCJDb2xvciI6eyIkaWQiOiIxMTk1IiwiQSI6MCwiUiI6MCwiRyI6MCwiQiI6MH19LCJJc1Zpc2libGUiOmZhbHNlLCJXaWR0aCI6MC4wLCJIZWlnaHQiOjAuMCwiQm9yZGVyU3R5bGUiOm51bGwsIlBhcmVudFN0eWxlIjpudWxsfSwiVG9kYXlUZXh0U3R5bGUiOnsiJGlkIjoiMTE5NiIsIkZvbnRTZXR0aW5ncyI6eyIkaWQiOiIxMTk3IiwiRm9udFNpemUiOjEyLCJGb250TmFtZSI6IkNhbGlicmkiLCJJc0JvbGQiOmZhbHNlLCJJc0l0YWxpYyI6ZmFsc2UsIklzVW5kZXJsaW5lZCI6ZmFsc2UsIlBhcmVudFN0eWxlIjpudWxsfSwiQXV0b1NpemUiOjAsIkZvcmVncm91bmQiOnsiJGlkIjoiMTE5OCIsIkNvbG9yIjp7IiRpZCI6IjExOTk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TIwMCIsIlRvcCI6MC4wLCJMZWZ0IjowLjAsIlJpZ2h0IjowLjAsIkJvdHRvbSI6MC4wfSwiUGFkZGluZyI6eyIkaWQiOiIxMjAxIiwiVG9wIjowLjAsIkxlZnQiOjAuMCwiUmlnaHQiOjAuMCwiQm90dG9tIjowLjB9LCJCYWNrZ3JvdW5kIjp7IiRpZCI6IjEyMDIiLCJDb2xvciI6eyIkaWQiOiIxMjAzIiwiQSI6MCwiUiI6MCwiRyI6MCwiQiI6MH19LCJJc1Zpc2libGUiOmZhbHNlLCJXaWR0aCI6MC4wLCJIZWlnaHQiOjAuMCwiQm9yZGVyU3R5bGUiOm51bGwsIlBhcmVudFN0eWxlIjpudWxsfSwiVG9kYXlNYXJrZXJTdHlsZSI6eyIkaWQiOiIxMjA0IiwiTWFyZ2luIjp7IiRpZCI6IjEyMDUiLCJUb3AiOjAuMCwiTGVmdCI6MC4wLCJSaWdodCI6MC4wLCJCb3R0b20iOjAuMH0sIlBhZGRpbmciOnsiJGlkIjoiMTIwNiIsIlRvcCI6MC4wLCJMZWZ0IjowLjAsIlJpZ2h0IjowLjAsIkJvdHRvbSI6MC4wfSwiQmFja2dyb3VuZCI6eyIkaWQiOiIxMjA3IiwiQ29sb3IiOnsiJGlkIjoiMTIwOCIsIkEiOjI1NSwiUiI6MjU1LCJHIjowLCJCIjowfX0sIklzVmlzaWJsZSI6dHJ1ZSwiV2lkdGgiOjAuMCwiSGVpZ2h0IjowLjAsIkJvcmRlclN0eWxlIjpudWxsLCJQYXJlbnRTdHlsZSI6bnVsbH0sIlNjYWxlU3R5bGUiOnsiJGlkIjoiMTIwOSIsIlNoYXBlIjowLCJTaG93U2VnbWVudFNlcGFyYXRvcnMiOnRydWUsIlNlZ21lbnRTZXBhcmF0b3JPcGFjaXR5IjozMCwiSGFzQmVlblZpc2libGVCZWZvcmUiOnRydWUsIkZvbnRTZXR0aW5ncyI6eyIkaWQiOiIxMjEwIiwiRm9udFNpemUiOjE0LCJGb250TmFtZSI6IkNhbGlicmkiLCJJc0JvbGQiOnRydWUsIklzSXRhbGljIjpmYWxzZSwiSXNVbmRlcmxpbmVkIjpmYWxzZSwiUGFyZW50U3R5bGUiOm51bGx9LCJBdXRvU2l6ZSI6MCwiRm9yZWdyb3VuZCI6eyIkaWQiOiIxMjExIiwiQ29sb3IiOnsiJGlkIjoiMTIxMiIsIkEiOjI1NSwiUiI6MjU1LCJHIjoyNTUsIkIiOjI1NX19LCJNYXhXaWR0aCI6MjAwLjAsIk1heEhlaWdodCI6IkluZmluaXR5IiwiU21hcnRGb3JlZ3JvdW5kSXNBY3RpdmUiOmZhbHNlLCJIb3Jpem9udGFsQWxpZ25tZW50IjowLCJWZXJ0aWNhbEFsaWdubWVudCI6MSwiU21hcnRGb3JlZ3JvdW5kIjpudWxsLCJCYWNrZ3JvdW5kRmlsbFR5cGUiOjAsIk1hcmdpbiI6eyIkaWQiOiIxMjEzIiwiVG9wIjowLjAsIkxlZnQiOjUuMCwiUmlnaHQiOjAuMCwiQm90dG9tIjowLjB9LCJQYWRkaW5nIjp7IiRpZCI6IjEyMTQiLCJUb3AiOjAuMCwiTGVmdCI6MC4wLCJSaWdodCI6MC4wLCJCb3R0b20iOjAuMH0sIkJhY2tncm91bmQiOnsiJGlkIjoiMTIxNSIsIkNvbG9yIjp7IiRpZCI6IjEyMTYiLCJBIjowLCJSIjowLCJHIjowLCJCIjowfX0sIklzVmlzaWJsZSI6dHJ1ZSwiV2lkdGgiOjAuMCwiSGVpZ2h0IjowLjAsIkJvcmRlclN0eWxlIjpudWxsLCJQYXJlbnRTdHlsZSI6bnVsbH0sIlNpbmdsZVNjYWxlU2hhcGVTdHlsZSI6eyIkaWQiOiIxMjE3IiwiU2hhcGUiOjMsIkhlaWdodCI6MjAuMH0sIk1pZGRsZVRpZXJTY2FsZVN0eWxlIjp7IiRpZCI6IjEyMTgiLCJTaGFwZSI6MCwiU2hvd1NlZ21lbnRTZXBhcmF0b3JzIjp0cnVlLCJTZWdtZW50U2VwYXJhdG9yT3BhY2l0eSI6MzAsIkhhc0JlZW5WaXNpYmxlQmVmb3JlIjp0cnVlLCJGb250U2V0dGluZ3MiOnsiJGlkIjoiMTIxOSIsIkZvbnRTaXplIjoxMiwiRm9udE5hbWUiOiJDYWxpYnJpIiwiSXNCb2xkIjpmYWxzZSwiSXNJdGFsaWMiOmZhbHNlLCJJc1VuZGVybGluZWQiOmZhbHNlLCJQYXJlbnRTdHlsZSI6bnVsbH0sIkF1dG9TaXplIjowLCJGb3JlZ3JvdW5kIjp7IiRpZCI6IjEyMjAiLCJDb2xvciI6eyIkaWQiOiIxMjIx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pZCI6IjEyMjIiLCJUb3AiOjAuMCwiTGVmdCI6NS4wLCJSaWdodCI6MC4wLCJCb3R0b20iOjAuMH0sIlBhZGRpbmciOnsiJGlkIjoiMTIyMyIsIlRvcCI6MC4wLCJMZWZ0IjowLjAsIlJpZ2h0IjowLjAsIkJvdHRvbSI6MC4wfSwiQmFja2dyb3VuZCI6eyIkaWQiOiIxMjI0IiwiQ29sb3IiOnsiJGlkIjoiMTIyNSIsIkEiOjAsIlIiOjAsIkciOjAsIkIiOjB9fSwiSXNWaXNpYmxlIjp0cnVlLCJXaWR0aCI6MC4wLCJIZWlnaHQiOjAuMCwiQm9yZGVyU3R5bGUiOm51bGwsIlBhcmVudFN0eWxlIjpudWxsfSwiQm90dG9tVGllclNjYWxlU3R5bGUiOnsiJGlkIjoiMTIyNiIsIlNoYXBlIjowLCJTaG93U2VnbWVudFNlcGFyYXRvcnMiOnRydWUsIlNlZ21lbnRTZXBhcmF0b3JPcGFjaXR5IjozMCwiSGFzQmVlblZpc2libGVCZWZvcmUiOnRydWUsIkZvbnRTZXR0aW5ncyI6eyIkaWQiOiIxMjI3IiwiRm9udFNpemUiOjEyLCJGb250TmFtZSI6IkNhbGlicmkiLCJJc0JvbGQiOmZhbHNlLCJJc0l0YWxpYyI6ZmFsc2UsIklzVW5kZXJsaW5lZCI6ZmFsc2UsIlBhcmVudFN0eWxlIjpudWxsfSwiQXV0b1NpemUiOjAsIkZvcmVncm91bmQiOnsiJGlkIjoiMTIyOCIsIkNvbG9yIjp7IiRpZCI6IjEyMjkiLCJBIjoyNTUsIlIiOjI1NSwiRyI6MjU1LCJCIjoyNTV9fSwiTWF4V2lkdGgiOjIwMC4wLCJNYXhIZWlnaHQiOiJJbmZpbml0eSIsIlNtYXJ0Rm9yZWdyb3VuZElzQWN0aXZlIjpmYWxzZSwiSG9yaXpvbnRhbEFsaWdubWVudCI6MCwiVmVydGljYWxBbGlnbm1lbnQiOjEsIlNtYXJ0Rm9yZWdyb3VuZCI6bnVsbCwiQmFja2dyb3VuZEZpbGxUeXBlIjowLCJNYXJnaW4iOnsiJGlkIjoiMTIzMCIsIlRvcCI6MC4wLCJMZWZ0Ijo1LjAsIlJpZ2h0IjowLjAsIkJvdHRvbSI6MC4wfSwiUGFkZGluZyI6eyIkaWQiOiIxMjMxIiwiVG9wIjowLjAsIkxlZnQiOjAuMCwiUmlnaHQiOjAuMCwiQm90dG9tIjowLjB9LCJCYWNrZ3JvdW5kIjp7IiRpZCI6IjEyMzIiLCJDb2xvciI6eyIkaWQiOiIxMjMzIiwiQSI6MCwiUiI6MCwiRyI6MCwiQiI6MH19LCJJc1Zpc2libGUiOmZhbHNlLCJXaWR0aCI6MC4wLCJIZWlnaHQiOjAuMCwiQm9yZGVyU3R5bGUiOm51bGwsIlBhcmVudFN0eWxlIjpudWxsfSwiRWxhcHNlZFRpbWVCYWNrZ3JvdW5kIjp7IiRpZCI6IjEyMzQiLCJDb2xvciI6eyIkaWQiOiIxMjM1IiwiQSI6MTkxLCJSIjoyNTUsIkciOjAsIkIiOjB9fSwiQXBwZW5kWWVhck9uWWVhckNoYW5nZSI6ZmFsc2UsIkVsYXBzZWRUaW1lRm9ybWF0IjowLCJUb2RheU1hcmtlclBvc2l0aW9uIjowLCJRdWlja1Bvc2l0aW9uIjozLCJBYnNvbHV0ZVBvc2l0aW9uIjoxMDguMCwiTWFyZ2luIjp7IiRpZCI6IjEyMzYiLCJUb3AiOjAuMCwiTGVmdCI6MTAuMCwiUmlnaHQiOjEwLjAsIkJvdHRvbSI6MC4wfSwiUGFkZGluZyI6eyIkaWQiOiIxMjM3IiwiVG9wIjowLjAsIkxlZnQiOjAuMCwiUmlnaHQiOjAuMCwiQm90dG9tIjowLjB9LCJCYWNrZ3JvdW5kIjp7IiRpZCI6IjEyMzgiLCJDb2xvciI6eyIkaWQiOiIxMjM5IiwiQSI6MjU1LCJSIjo0NywiRyI6NTQsIkIiOjE1M319LCJJc1Zpc2libGUiOnRydWUsIldpZHRoIjowLjAsIkhlaWdodCI6MC4wLCJCb3JkZXJTdHlsZSI6bnVsbCwiUGFyZW50U3R5bGUiOm51bGx9LCJEZWZhdWx0TWlsZXN0b25lU3R5bGUiOnsiJGlkIjoiMTI0MCIsIlNoYXBlIjoxLCJDb25uZWN0b3JNYXJnaW4iOnsiJGlkIjoiMTI0MSIsIlRvcCI6MC4wLCJMZWZ0IjoyLjAsIlJpZ2h0IjoyLjAsIkJvdHRvbSI6MC4wfSwiQ29ubmVjdG9yU3R5bGUiOnsiJGlkIjoiMTI0MiIsIkxpbmVDb2xvciI6eyIkcmVmIjoiMjQ4In0sIkxpbmVXZWlnaHQiOjEuMCwiTGluZVR5cGUiOjAsIlBhcmVudFN0eWxlIjpudWxsfSwiSXNCZWxvd1RpbWViYW5kIjpmYWxzZSwiUG9zaXRpb25PblRhc2siOjAsIkhpZGVEYXRlIjpmYWxzZSwiU2hhcGVTaXplIjoxLCJTcGFjaW5nIjoxLjAsIlBhZGRpbmciOnsiJHJlZiI6IjI1MCJ9LCJTaGFwZVN0eWxlIjp7IiRpZCI6IjEyNDMiLCJNYXJnaW4iOnsiJHJlZiI6IjU4MiJ9LCJQYWRkaW5nIjp7IiRyZWYiOiI1ODMifSwiQmFja2dyb3VuZCI6eyIkaWQiOiIxMjQ0IiwiQ29sb3IiOnsiJGlkIjoiMTI0NSIsIkEiOjI1NSwiUiI6MCwiRyI6MTE0LCJCIjoxODh9fSwiSXNWaXNpYmxlIjp0cnVlLCJXaWR0aCI6MTguMCwiSGVpZ2h0IjoyMC4wLCJCb3JkZXJTdHlsZSI6eyIkaWQiOiIxMjQ2IiwiTGluZUNvbG9yIjp7IiRyZWYiOiIyNTcifSwiTGluZVdlaWdodCI6MC4wLCJMaW5lVHlwZSI6MCwiUGFyZW50U3R5bGUiOm51bGx9LCJQYXJlbnRTdHlsZSI6bnVsbH0sIlRpdGxlU3R5bGUiOnsiJGlkIjoiMTI0NyIsIkZvbnRTZXR0aW5ncyI6eyIkaWQiOiIxMjQ4IiwiRm9udFNpemUiOjExLCJGb250TmFtZSI6IkNhbGlicmkiLCJJc0JvbGQiOnRydWUsIklzSXRhbGljIjpmYWxzZSwiSXNVbmRlcmxpbmVkIjpmYWxzZSwiUGFyZW50U3R5bGUiOm51bGx9LCJBdXRvU2l6ZSI6MCwiRm9yZWdyb3VuZCI6eyIkaWQiOiIxMjQ5IiwiQ29sb3IiOnsiJGlkIjoiMTI1MCIsIkEiOjI1NSwiUiI6MCwiRyI6MCwiQiI6MH19LCJNYXhXaWR0aCI6MjAwLjAsIk1heEhlaWdodCI6IkluZmluaXR5IiwiU21hcnRGb3JlZ3JvdW5kSXNBY3RpdmUiOmZhbHNlLCJIb3Jpem9udGFsQWxpZ25tZW50IjoxLCJWZXJ0aWNhbEFsaWdubWVudCI6MCwiU21hcnRGb3JlZ3JvdW5kIjpudWxsLCJCYWNrZ3JvdW5kRmlsbFR5cGUiOjAsIk1hcmdpbiI6eyIkcmVmIjoiNTkxIn0sIlBhZGRpbmciOnsiJHJlZiI6IjU5MiJ9LCJCYWNrZ3JvdW5kIjp7IiRpZCI6IjEyNTEiLCJDb2xvciI6eyIkaWQiOiIxMjUyIiwiQSI6ODksIlIiOjAsIkciOjAsIkIiOjB9fSwiSXNWaXNpYmxlIjp0cnVlLCJXaWR0aCI6MC4wLCJIZWlnaHQiOjAuMCwiQm9yZGVyU3R5bGUiOm51bGwsIlBhcmVudFN0eWxlIjpudWxsfSwiRGF0ZVN0eWxlIjp7IiRpZCI6IjEyNTMiLCJGb250U2V0dGluZ3MiOnsiJGlkIjoiMTI1NCIsIkZvbnRTaXplIjoxMCwiRm9udE5hbWUiOiJDYWxpYnJpIiwiSXNCb2xkIjpmYWxzZSwiSXNJdGFsaWMiOmZhbHNlLCJJc1VuZGVybGluZWQiOmZhbHNlLCJQYXJlbnRTdHlsZSI6bnVsbH0sIkF1dG9TaXplIjowLCJGb3JlZ3JvdW5kIjp7IiRpZCI6IjEyNTUiLCJDb2xvciI6eyIkaWQiOiIxMjU2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cmVmIjoiNjAwIn0sIlBhZGRpbmciOnsiJHJlZiI6IjYwMSJ9LCJCYWNrZ3JvdW5kIjp7IiRpZCI6IjEyNTciLCJDb2xvciI6eyIkaWQiOiIxMjU4IiwiQSI6ODksIlIiOjAsIkciOjAsIkIiOjB9fSwiSXNWaXNpYmxlIjp0cnVlLCJXaWR0aCI6MC4wLCJIZWlnaHQiOjAuMCwiQm9yZGVyU3R5bGUiOm51bGwsIlBhcmVudFN0eWxlIjpudWxsfSwiRGF0ZUZvcm1hdCI6eyIkaWQiOiIxMjU5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TI2MCIsIkRhdGVQYXJ0SXNWaXNpYmxlIjp0cnVlLCJUaW1lUGFydElzVmlzaWJsZSI6ZmFsc2V9fSwiV2Vla051bWJlcmluZyI6eyIkaWQiOiIxMjYxIiwiRm9ybWF0IjowLCJJc1Zpc2libGUiOmZhbHNlLCJMYXN0S25vd25WaXNpYmlsaXR5U3RhdGUiOmZhbHNlfSwiSXNWaXNpYmxlIjp0cnVlLCJQYXJlbnRTdHlsZSI6bnVsbH0sIkRlZmF1bHRUYXNrU3R5bGUiOnsiJGlkIjoiMTI2MiIsIlNoYXBlIjoyLCJTaGFwZVRoaWNrbmVzcyI6MCwiRHVyYXRpb25Gb3JtYXQiOjAsIkluY2x1ZGVOb25Xb3JraW5nRGF5c0luRHVyYXRpb24iOmZhbHNlLCJQZXJjZW50YWdlQ29tcGxldGVTdHlsZSI6eyIkaWQiOiIxMjYzIiwiRm9udFNldHRpbmdzIjp7IiRpZCI6IjEyNjQiLCJGb250U2l6ZSI6MTAsIkZvbnROYW1lIjoiQ2FsaWJyaSIsIklzQm9sZCI6ZmFsc2UsIklzSXRhbGljIjpmYWxzZSwiSXNVbmRlcmxpbmVkIjpmYWxzZSwiUGFyZW50U3R5bGUiOm51bGx9LCJBdXRvU2l6ZSI6MCwiRm9yZWdyb3VuZCI6eyIkaWQiOiIxMjY1IiwiQ29sb3IiOnsiJGlkIjoiMTI2NiIsIkEiOjI1NSwiUiI6NjgsIkciOjg0LCJCIjoxMDZ9fSwiTWF4V2lkdGgiOjIwMC4wLCJNYXhIZWlnaHQiOiJJbmZpbml0eSIsIlNtYXJ0Rm9yZWdyb3VuZElzQWN0aXZlIjpmYWxzZSwiSG9yaXpvbnRhbEFsaWdubWVudCI6MSwiVmVydGljYWxBbGlnbm1lbnQiOjAsIlNtYXJ0Rm9yZWdyb3VuZCI6bnVsbCwiQmFja2dyb3VuZEZpbGxUeXBlIjowLCJNYXJnaW4iOnsiJHJlZiI6IjEzNCJ9LCJQYWRkaW5nIjp7IiRyZWYiOiIxMzUifSwiQmFja2dyb3VuZCI6eyIkaWQiOiIxMjY3IiwiQ29sb3IiOnsiJGlkIjoiMTI2OCIsIkEiOjg5LCJSIjoxMTUsIkciOjExNSwiQiI6MTE1fX0sIklzVmlzaWJsZSI6dHJ1ZSwiV2lkdGgiOjAuMCwiSGVpZ2h0IjowLjAsIkJvcmRlclN0eWxlIjpudWxsLCJQYXJlbnRTdHlsZSI6bnVsbH0sIkR1cmF0aW9uU3R5bGUiOnsiJGlkIjoiMTI2OSIsIkZvbnRTZXR0aW5ncyI6eyIkaWQiOiIxMjcwIiwiRm9udFNpemUiOjEwLCJGb250TmFtZSI6IkNhbGlicmkiLCJJc0JvbGQiOmZhbHNlLCJJc0l0YWxpYyI6ZmFsc2UsIklzVW5kZXJsaW5lZCI6ZmFsc2UsIlBhcmVudFN0eWxlIjpudWxsfSwiQXV0b1NpemUiOjAsIkZvcmVncm91bmQiOnsiJGlkIjoiMTI3MSIsIkNvbG9yIjp7IiRpZCI6IjEyNzI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yZWYiOiIxNDMifSwiUGFkZGluZyI6eyIkcmVmIjoiMTQ0In0sIkJhY2tncm91bmQiOnsiJGlkIjoiMTI3MyIsIkNvbG9yIjp7IiRpZCI6IjEyNzQiLCJBIjo4OSwiUiI6MCwiRyI6MCwiQiI6MH19LCJJc1Zpc2libGUiOnRydWUsIldpZHRoIjowLjAsIkhlaWdodCI6MC4wLCJCb3JkZXJTdHlsZSI6bnVsbCwiUGFyZW50U3R5bGUiOm51bGx9LCJIb3Jpem9udGFsQ29ubmVjdG9yU3R5bGUiOnsiJGlkIjoiMTI3NSIsIkxpbmVDb2xvciI6eyIkcmVmIjoiMTQ5In0sIkxpbmVXZWlnaHQiOjEuMCwiTGluZVR5cGUiOjAsIlBhcmVudFN0eWxlIjpudWxsfSwiVmVydGljYWxDb25uZWN0b3JTdHlsZSI6eyIkaWQiOiIxMjc2IiwiTGluZUNvbG9yIjp7IiRyZWYiOiIxNTIifSwiTGluZVdlaWdodCI6MC4wLCJMaW5lVHlwZSI6MCwiUGFyZW50U3R5bGUiOm51bGx9LCJNYXJnaW4iOm51bGwsIlN0YXJ0RGF0ZVBvc2l0aW9uIjozLCJFbmREYXRlUG9zaXRpb24iOjMsIkRhdGVJc1Zpc2libGUiOnRydWUsIlRpdGxlUG9zaXRpb24iOjIsIkR1cmF0aW9uUG9zaXRpb24iOjEsIlBlcmNlbnRhZ2VDb21wbGV0ZWRQb3NpdGlvbiI6MiwiU3BhY2luZyI6MywiSXNCZWxvd1RpbWViYW5kIjp0cnVlLCJQZXJjZW50YWdlQ29tcGxldGVTaGFwZU9wYWNpdHkiOjM1LCJTaGFwZVN0eWxlIjp7IiRpZCI6IjEyNzciLCJNYXJnaW4iOnsiJHJlZiI6IjE1NSJ9LCJQYWRkaW5nIjp7IiRyZWYiOiIxNTYifSwiQmFja2dyb3VuZCI6eyIkaWQiOiIxMjc4IiwiQ29sb3IiOnsiJGlkIjoiMTI3OSIsIkEiOjI1NSwiUiI6MCwiRyI6MTE0LCJCIjoxODh9fSwiSXNWaXNpYmxlIjp0cnVlLCJXaWR0aCI6MC4wLCJIZWlnaHQiOjEwLjAsIkJvcmRlclN0eWxlIjp7IiRpZCI6IjEyODAiLCJMaW5lQ29sb3IiOnsiJGlkIjoiMTI4MSIsIiR0eXBlIjoiTkxSRS5Db21tb24uRG9tLlNvbGlkQ29sb3JCcnVzaCwgTkxSRS5Db21tb24iLCJDb2xvciI6eyIkaWQiOiIxMjgyIiwiQSI6MjU1LCJSIjoyNTUsIkciOjAsIkIiOjB9fSwiTGluZVdlaWdodCI6MC4wLCJMaW5lVHlwZSI6MCwiUGFyZW50U3R5bGUiOm51bGx9LCJQYXJlbnRTdHlsZSI6bnVsbH0sIlRpdGxlU3R5bGUiOnsiJGlkIjoiMTI4MyIsIkZvbnRTZXR0aW5ncyI6eyIkaWQiOiIxMjg0IiwiRm9udFNpemUiOjExLCJGb250TmFtZSI6IkNhbGlicmkiLCJJc0JvbGQiOnRydWUsIklzSXRhbGljIjpmYWxzZSwiSXNVbmRlcmxpbmVkIjpmYWxzZSwiUGFyZW50U3R5bGUiOm51bGx9LCJBdXRvU2l6ZSI6MCwiRm9yZWdyb3VuZCI6eyIkaWQiOiIxMjg1IiwiQ29sb3IiOnsiJGlkIjoiMTI4NiIsIkEiOjI1NSwiUiI6MjU1LCJHIjoyNTUsIkIiOjI1NX19LCJNYXhXaWR0aCI6OTYwLjAsIk1heEhlaWdodCI6IkluZmluaXR5IiwiU21hcnRGb3JlZ3JvdW5kSXNBY3RpdmUiOmZhbHNlLCJIb3Jpem9udGFsQWxpZ25tZW50IjoxLCJWZXJ0aWNhbEFsaWdubWVudCI6MCwiU21hcnRGb3JlZ3JvdW5kIjpudWxsLCJCYWNrZ3JvdW5kRmlsbFR5cGUiOjAsIk1hcmdpbiI6eyIkcmVmIjoiMTY2In0sIlBhZGRpbmciOnsiJHJlZiI6IjE2NyJ9LCJCYWNrZ3JvdW5kIjp7IiRpZCI6IjEyODciLCJDb2xvciI6eyIkaWQiOiIxMjg4IiwiQSI6ODksIlIiOjAsIkciOjAsIkIiOjB9fSwiSXNWaXNpYmxlIjp0cnVlLCJXaWR0aCI6MC4wLCJIZWlnaHQiOjAuMCwiQm9yZGVyU3R5bGUiOm51bGwsIlBhcmVudFN0eWxlIjpudWxsfSwiRGF0ZVN0eWxlIjp7IiRpZCI6IjEyODkiLCJGb250U2V0dGluZ3MiOnsiJGlkIjoiMTI5MCIsIkZvbnRTaXplIjoxMCwiRm9udE5hbWUiOiJDYWxpYnJpIiwiSXNCb2xkIjpmYWxzZSwiSXNJdGFsaWMiOmZhbHNlLCJJc1VuZGVybGluZWQiOmZhbHNlLCJQYXJlbnRTdHlsZSI6bnVsbH0sIkF1dG9TaXplIjowLCJGb3JlZ3JvdW5kIjp7IiRpZCI6IjEyOTEiLCJDb2xvciI6eyIkaWQiOiIxMjky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MTc1In0sIlBhZGRpbmciOnsiJHJlZiI6IjE3NiJ9LCJCYWNrZ3JvdW5kIjp7IiRpZCI6IjEyOTMiLCJDb2xvciI6eyIkaWQiOiIxMjk0IiwiQSI6ODksIlIiOjAsIkciOjAsIkIiOjB9fSwiSXNWaXNpYmxlIjp0cnVlLCJXaWR0aCI6MC4wLCJIZWlnaHQiOjAuMCwiQm9yZGVyU3R5bGUiOm51bGwsIlBhcmVudFN0eWxlIjpudWxsfSwiRGF0ZUZvcm1hdCI6eyIkaWQiOiIxMjk1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yOTYiLCJGb3JtYXQiOjAsIklzVmlzaWJsZSI6ZmFsc2UsIkxhc3RLbm93blZpc2liaWxpdHlTdGF0ZSI6ZmFsc2V9LCJJc1Zpc2libGUiOnRydWUsIlBhcmVudFN0eWxlIjpudWxsLCJfZXhwbGljaXRseVNldCI6eyIkaWQiOiIxMjk3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dyaWRsaW5lUGFuZWxTdHlsZSI6eyIkaWQiOiIxMjk4IiwiR3JpZGxpbmVTdHlsZSI6eyIkaWQiOiIxMjk5IiwiTGluZUNvbG9yIjp7IiRpZCI6IjEzMDAiLCIkdHlwZSI6Ik5MUkUuQ29tbW9uLkRvbS5Tb2xpZENvbG9yQnJ1c2gsIE5MUkUuQ29tbW9uIiwiQ29sb3IiOnsiJGlkIjoiMTMwMSIsIkEiOjUxLCJSIjoxNzUsIkciOjE3MSwiQiI6MTcxfX0sIkxpbmVXZWlnaHQiOjIuMCwiTGluZVR5cGUiOjAsIlBhcmVudFN0eWxlIjpudWxsfSwiTWFyZ2luIjp7IiRpZCI6IjEzMDIiLCJUb3AiOjAuMCwiTGVmdCI6MC4wLCJSaWdodCI6MC4wLCJCb3R0b20iOjAuMH0sIlBhZGRpbmciOnsiJGlkIjoiMTMwMyIsIlRvcCI6MC4wLCJMZWZ0IjowLjAsIlJpZ2h0IjowLjAsIkJvdHRvbSI6MC4wfSwiQmFja2dyb3VuZCI6bnVsbCwiSXNWaXNpYmxlIjpmYWxzZSwiV2lkdGgiOjAuMCwiSGVpZ2h0IjowLjAsIkJvcmRlclN0eWxlIjp7IiRpZCI6IjEzMDQiLCJMaW5lQ29sb3IiOm51bGwsIkxpbmVXZWlnaHQiOjAuMCwiTGluZVR5cGUiOjAsIlBhcmVudFN0eWxlIjpudWxsfSwiUGFyZW50U3R5bGUiOm51bGx9LCJBY3Rpdml0eUxpbmVQYW5lbFN0eWxlIjp7IiRpZCI6IjEzMDUiLCJBY3Rpdml0eUxpbmVTdHlsZSI6eyIkaWQiOiIxMzA2IiwiTGluZUNvbG9yIjp7IiRpZCI6IjEzMDciLCIkdHlwZSI6Ik5MUkUuQ29tbW9uLkRvbS5Tb2xpZENvbG9yQnJ1c2gsIE5MUkUuQ29tbW9uIiwiQ29sb3IiOnsiJGlkIjoiMTMwOCIsIkEiOjM4LCJSIjoxNzUsIkciOjE3MSwiQiI6MTcxfX0sIkxpbmVXZWlnaHQiOjEuMCwiTGluZVR5cGUiOjAsIlBhcmVudFN0eWxlIjpudWxsfSwiTWFyZ2luIjp7IiRpZCI6IjEzMDkiLCJUb3AiOjAuMCwiTGVmdCI6MC4wLCJSaWdodCI6MC4wLCJCb3R0b20iOjAuMH0sIlBhZGRpbmciOnsiJGlkIjoiMTMxMCIsIlRvcCI6MC4wLCJMZWZ0IjowLjAsIlJpZ2h0IjowLjAsIkJvdHRvbSI6MC4wfSwiQmFja2dyb3VuZCI6bnVsbCwiSXNWaXNpYmxlIjp0cnVlLCJXaWR0aCI6MC4wLCJIZWlnaHQiOjAuMCwiQm9yZGVyU3R5bGUiOnsiJGlkIjoiMTMxMSIsIkxpbmVDb2xvciI6bnVsbCwiTGluZVdlaWdodCI6MC4wLCJMaW5lVHlwZSI6MCwiUGFyZW50U3R5bGUiOm51bGx9LCJQYXJlbnRTdHlsZSI6bnVsbH0sIlNob3dFbGFwc2VkVGltZUdyYWRpZW50U3R5bGUiOmZhbHNlLCJUaW1lYmFuZFJlc2VydmVkTGVmdEFyZWFTdHlsZSI6eyIkaWQiOiIxMzEyIiwiQWN0aXZpdHlIZWFkZXJXaWR0aCI6NTcuMTQ5Nzg3ODI2OTY4NDIxLCJJc1NldCI6dHJ1ZX0sIkRlZmF1bHRTd2ltbGFuZVN0eWxlIjpudWxsfSwiU2NhbGUiOm51bGwsIlNjYWxlVjIiOnsiJGlkIjoiMTMxMyIsIlN0YXJ0RGF0ZSI6IjIwMjMtMDgtMzFUMDA6MDA6MDAiLCJFbmREYXRlIjoiMjAyMy0wOS0zMFQyMzo1OTowMCIsIkF1dG9EYXRlUmFuZ2UiOmZhbHNlLCJXb3JraW5nRGF5cyI6MzEsIkZpc2NhbFllYXIiOnsiJGlkIjoiMTMxNCIsIlN0YXJ0TW9udGgiOjEsIlVzZVN0YXJ0aW5nWWVhckZvck51bWJlcmluZyI6dHJ1ZSwiU2hvd0Zpc2NhbFllYXJMYWJlbCI6dHJ1ZX0sIlRvZGF5TWFya2VyVGV4dCI6IlRvZGF5IiwiQXV0b1NjYWxlVHlwZSI6ZmFsc2UsIlRpbWViYW5kU2NhbGVzIjp7IiRpZCI6IjEzMTUiLCJUb3BTY2FsZUxheWVyIjp7IiRpZCI6IjEzMTYiLCJGb3JtYXQiOiJkIiwiVHlwZSI6MH0sIk1pZGRsZVNjYWxlTGF5ZXIiOnsiJGlkIjoiMTMxNyIsIkZvcm1hdCI6ImRkZCIsIlR5cGUiOjB9LCJCb3R0b21TY2FsZUxheWVyIjp7IiRpZCI6IjEzMTgiLCJGb3JtYXQiOiJNTU0iLCJUeXBlIjoyfX19LCJNaWxlc3RvbmVzIjpbXSwiVGFza3MiOltdLCJTd2ltbGFuZXMiOltdLCJNc1Byb2plY3RJdGVtc1RyZWUiOnsiJGlkIjoiMTMxOSIsIlJvb3QiOnsiSW1wb3J0SWQiOm51bGwsIklzSW1wb3J0ZWQiOmZhbHNlLCJDaGlsZHJlbiI6W119fSwiTWV0YWRhdGEiOnsiJGlkIjoiMTMyMCIsIlJlY2VudENvbG9yc0NvbGxlY3Rpb24iOiJbXCIjRkY4MzgzODNcIixcIiNGRkIyMEUxMlwiLFwiI0ZGNDE4QUIzXCIsXCIjRkZERjUzMjdcIixcIiNGRjAwMDAwMFwiLFwiI0ZGRkZERERFXCJdIiwiU291cmNlVGVtcGxhdGUiOiJ7XCIkaWRcIjpcIjFcIixcIklkXCI6XCIyMjQ2MGFjYS1iNjFmLTQ4NTctOGE1OC1iYzIyMWM0NmQyYThcIixcIkN1bHR1cmVJbmZvTmFtZVwiOlwiZW4tVVNcIixcIlZlcnNpb25cIjp7XCIkaWRcIjpcIjJcIixcIlRlbXBsYXRlRG9tVmVyc2lvblwiOlwiMS4zLjFcIn0sXCJFZmZlY3RcIjoxLFwiU3R5bGVcIjp7XCIkaWRcIjpcIjNcIixcIlRpbWViYW5kU3R5bGVcIjp7XCIkaWRcIjpcIjRcIixcIlNjYWxlTWFya2luZ1wiOjEsXCJTaGFwZVwiOjAsXCJTaGFwZVN0eWxlXCI6e1wiJGlkXCI6XCI1XCIsXCJNYXJnaW5cIjp7XCIkaWRcIjpcIjZcIixcIlRvcFwiOjAuMCxcIkxlZnRcIjoxMC4wLFwiUmlnaHRcIjoxMC4wLFwiQm90dG9tXCI6MC4wfSxcIlBhZGRpbmdcIjp7XCIkaWRcIjpcIjdcIixcIlRvcFwiOjMuMCxcIkxlZnRcIjowLjAsXCJSaWdodFwiOjAuMCxcIkJvdHRvbVwiOjMuMH0sXCJCYWNrZ3JvdW5kXCI6e1wiJGlkXCI6XCI4XCIsXCJDb2xvclwiOntcIiRpZFwiOlwiOVwiLFwiQVwiOjI1NSxcIlJcIjo0OSxcIkdcIjo2MSxcIkJcIjo3N319LFwiSXNWaXNpYmxlXCI6dHJ1ZSxcIldpZHRoXCI6ODU4LjAsXCJIZWlnaHRcIjoxNC4zOTk5OTk2MTg1MzAyNzMsXCJCb3JkZXJTdHlsZVwiOntcIiRpZFwiOlwiMTBcIixcIkxpbmVDb2xvclwiOntcIiRpZFwiOlwiMTFcIixcIiR0eXBlXCI6XCJOTFJFLkNvbW1vbi5Eb20uU29saWRDb2xvckJydXNoLCBOTFJFLkNvbW1vblwiLFwiQ29sb3JcIjp7XCIkaWRcIjpcIjEyXCIsXCJBXCI6MjU1LFwiUlwiOjI1NSxcIkdcIjowLFwiQlwiOjB9fSxcIkxpbmVXZWlnaHRcIjowLjAsXCJMaW5lVHlwZVwiOjB9fSxcIk1pZGRsZVRpZXJTaGFwZVN0eWxlXCI6e1wiJGlkXCI6XCIxM1wiLFwiTWFyZ2luXCI6e1wiJGlkXCI6XCIxNFwiLFwiVG9wXCI6MC4wLFwiTGVmdFwiOjEwLjAsXCJSaWdodFwiOjEwLjAsXCJCb3R0b21cIjowLjB9LFwiUGFkZGluZ1wiOntcIiRpZFwiOlwiMTVcIixcIlRvcFwiOjMuMCxcIkxlZnRcIjowLjAsXCJSaWdodFwiOjAuMCxcIkJvdHRvbVwiOjMuMH0sXCJCYWNrZ3JvdW5kXCI6e1wiJGlkXCI6XCIxNlwiLFwiQ29sb3JcIjp7XCIkaWRcIjpcIjE3XCIsXCJBXCI6MjU1LFwiUlwiOjk4LFwiR1wiOjEyMSxcIkJcIjoxNTJ9fSxcIklzVmlzaWJsZVwiOnRydWUsXCJXaWR0aFwiOjg1OC4wLFwiSGVpZ2h0XCI6MTQuMzk5OTk5NjE4NTMwMjczLFwiQm9yZGVyU3R5bGVcIjp7XCIkaWRcIjpcIjE4XCIsXCJMaW5lQ29sb3JcIjp7XCIkaWRcIjpcIjE5XCIsXCIkdHlwZVwiOlwiTkxSRS5Db21tb24uRG9tLlNvbGlkQ29sb3JCcnVzaCwgTkxSRS5Db21tb25cIixcIkNvbG9yXCI6e1wiJGlkXCI6XCIyMFwiLFwiQVwiOjI1NSxcIlJcIjoyNTUsXCJHXCI6MCxcIkJcIjowfX0sXCJMaW5lV2VpZ2h0XCI6MC4wLFwiTGluZVR5cGVcIjowfX0sXCJCb3R0b21UaWVyU2hhcGVTdHlsZVwiOntcIiRpZFwiOlwiMjFcIixcIk1hcmdpblwiOntcIiRpZFwiOlwiMjJcIixcIlRvcFwiOjAuMCxcIkxlZnRcIjoxMC4wLFwiUmlnaHRcIjoxMC4wLFwiQm90dG9tXCI6MC4wfSxcIlBhZGRpbmdcIjp7XCIkaWRcIjpcIjIzXCIsXCJUb3BcIjozLjAsXCJMZWZ0XCI6MC4wLFwiUmlnaHRcIjowLjAsXCJCb3R0b21cIjozLjB9LFwiQmFja2dyb3VuZFwiOntcIiRpZFwiOlwiMjRcIixcIkNvbG9yXCI6e1wiJGlkXCI6XCIyNVwiLFwiQVwiOjI1NSxcIlJcIjo5OCxcIkdcIjoxMjEsXCJCXCI6MTUyfX0sXCJJc1Zpc2libGVcIjp0cnVlLFwiV2lkdGhcIjo4NTguMCxcIkhlaWdodFwiOjE0LjM5OTk5OTYxODUzMDI3MyxcIkJvcmRlclN0eWxlXCI6e1wiJGlkXCI6XCIyNlwiLFwiTGluZUNvbG9yXCI6e1wiJGlkXCI6XCIyN1wiLFwiJHR5cGVcIjpcIk5MUkUuQ29tbW9uLkRvbS5Tb2xpZENvbG9yQnJ1c2gsIE5MUkUuQ29tbW9uXCIsXCJDb2xvclwiOntcIiRpZFwiOlwiMjhcIixcIkFcIjoyNTUsXCJSXCI6MjU1LFwiR1wiOjAsXCJCXCI6MH19LFwiTGluZVdlaWdodFwiOjAuMCxcIkxpbmVUeXBlXCI6MH19LFwiUmlnaHRFbmRDYXBzU3R5bGVcIjp7XCIkaWRcIjpcIjI5XCIsXCJGb250U2V0dGluZ3NcIjp7XCIkaWRcIjpcIjMwXCIsXCJGb250U2l6ZVwiOjE4LFwiRm9udE5hbWVcIjpcIkNhbGlicmlcIixcIklzQm9sZFwiOnRydWUsXCJJc0l0YWxpY1wiOmZhbHNlLFwiSXNVbmRlcmxpbmVkXCI6ZmFsc2V9LFwiQXV0b1NpemVcIjowLFwiRm9yZWdyb3VuZFwiOntcIiRpZFwiOlwiMzFcIixcIkNvbG9yXCI6e1wiJGlkXCI6XCIzMlwiLFwiQVwiOjI1NSxcIlJcIjo5NCxcIkdcIjo5NCxcIkJcIjo5NH19LFwiQmFja2dyb3VuZEZpbGxUeXBlXCI6MCxcIk1heFdpZHRoXCI6XCJJbmZpbml0eVwiLFwiTWF4SGVpZ2h0XCI6XCJJbmZpbml0eVwiLFwiU21hcnRGb3JlZ3JvdW5kSXNBY3RpdmVcIjpmYWxzZSxcIkhvcml6b250YWxBbGlnbm1lbnRcIjowLFwiVmVydGljYWxBbGlnbm1lbnRcIjowLFwiU21hcnRGb3JlZ3JvdW5kXCI6bnVsbCxcIk1hcmdpblwiOntcIiRpZFwiOlwiMzNcIixcIlRvcFwiOjAuMCxcIkxlZnRcIjowLjAsXCJSaWdodFwiOjIwLjAsXCJCb3R0b21cIjowLjB9LFwiUGFkZGluZ1wiOntcIiRpZFwiOlwiMzRcIixcIlRvcFwiOjAuMCxcIkxlZnRcIjowLjAsXCJSaWdodFwiOjAuMCxcIkJvdHRvbVwiOjAuMH0sXCJCYWNrZ3JvdW5kXCI6e1wiJGlkXCI6XCIzNVwiLFwiQ29sb3JcIjp7XCIkaWRcIjpcIjM2XCIsXCJBXCI6MCxcIlJcIjowLFwiR1wiOjAsXCJCXCI6MH19LFwiSXNWaXNpYmxlXCI6dHJ1ZSxcIldpZHRoXCI6MC4wLFwiSGVpZ2h0XCI6MC4wLFwiQm9yZGVyU3R5bGVcIjpudWxsfSxcIkxlZnRFbmRDYXBzU3R5bGVcIjp7XCIkaWRcIjpcIjM3XCIsXCJGb250U2V0dGluZ3NcIjp7XCIkaWRcIjpcIjM4XCIsXCJGb250U2l6ZVwiOjE4LFwiRm9udE5hbWVcIjpcIkNhbGlicmlcIixcIklzQm9sZFwiOnRydWUsXCJJc0l0YWxpY1wiOmZhbHNlLFwiSXNVbmRlcmxpbmVkXCI6ZmFsc2V9LFwiQXV0b1NpemVcIjowLFwiRm9yZWdyb3VuZFwiOntcIiRpZFwiOlwiMzlcIixcIkNvbG9yXCI6e1wiJGlkXCI6XCI0MFwiLFwiQVwiOjI1NSxcIlJcIjo5NCxcIkdcIjo5NCxcIkJcIjo5NH19LFwiQmFja2dyb3VuZEZpbGxUeXBlXCI6MCxcIk1heFdpZHRoXCI6XCJJbmZpbml0eVwiLFwiTWF4SGVpZ2h0XCI6XCJJbmZpbml0eVwiLFwiU21hcnRGb3JlZ3JvdW5kSXNBY3RpdmVcIjpmYWxzZSxcIkhvcml6b250YWxBbGlnbm1lbnRcIjowLFwiVmVydGljYWxBbGlnbm1lbnRcIjowLFwiU21hcnRGb3JlZ3JvdW5kXCI6bnVsbCxcIk1hcmdpblwiOntcIiRpZFwiOlwiNDFcIixcIlRvcFwiOjAuMCxcIkxlZnRcIjo3My4wNzAyOTc5MzMxMTQxMzQsXCJSaWdodFwiOjAuMCxcIkJvdHRvbVwiOjAuMH0sXCJQYWRkaW5nXCI6e1wiJGlkXCI6XCI0MlwiLFwiVG9wXCI6MC4wLFwiTGVmdFwiOjAuMCxcIlJpZ2h0XCI6MC4wLFwiQm90dG9tXCI6MC4wfSxcIkJhY2tncm91bmRcIjp7XCIkaWRcIjpcIjQzXCIsXCJDb2xvclwiOntcIiRyZWZcIjpcIjM2XCJ9fSxcIklzVmlzaWJsZVwiOnRydWUsXCJXaWR0aFwiOjAuMCxcIkhlaWdodFwiOjAuMCxcIkJvcmRlclN0eWxlXCI6bnVsbH0sXCJUb2RheVRleHRTdHlsZVwiOntcIiRpZFwiOlwiNDRcIixcIkZvbnRTZXR0aW5nc1wiOntcIiRpZFwiOlwiNDVcIixcIkZvbnRTaXplXCI6MTIsXCJGb250TmFtZVwiOlwiQ2FsaWJyaVwiLFwiSXNCb2xkXCI6ZmFsc2UsXCJJc0l0YWxpY1wiOmZhbHNlLFwiSXNVbmRlcmxpbmVkXCI6ZmFsc2V9LFwiQXV0b1NpemVcIjowLFwiRm9yZWdyb3VuZFwiOntcIiRpZFwiOlwiNDZcIixcIkNvbG9yXCI6e1wiJGlkXCI6XCI0N1wiLFwiQVwiOjI1NSxcIlJcIjowLFwiR1wiOjA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0OFwiLFwiVG9wXCI6MC4wLFwiTGVmdFwiOjAuMCxcIlJpZ2h0XCI6MC4wLFwiQm90dG9tXCI6MC4wfSxcIlBhZGRpbmdcIjp7XCIkaWRcIjpcIjQ5XCIsXCJUb3BcIjowLjAsXCJMZWZ0XCI6MC4wLFwiUmlnaHRcIjowLjAsXCJCb3R0b21cIjowLjB9LFwiQmFja2dyb3VuZFwiOntcIiRpZFwiOlwiNTBcIixcIkNvbG9yXCI6e1wiJHJlZlwiOlwiMzZcIn19LFwiSXNWaXNpYmxlXCI6dHJ1ZSxcIldpZHRoXCI6MC4wLFwiSGVpZ2h0XCI6MC4wLFwiQm9yZGVyU3R5bGVcIjpudWxsfSxcIlRvZGF5TWFya2VyU3R5bGVcIjp7XCIkaWRcIjpcIjUxXCIsXCJNYXJnaW5cIjp7XCIkaWRcIjpcIjUyXCIsXCJUb3BcIjowLjAsXCJMZWZ0XCI6MC4wLFwiUmlnaHRcIjowLjAsXCJCb3R0b21cIjowLjB9LFwiUGFkZGluZ1wiOntcIiRpZFwiOlwiNTNcIixcIlRvcFwiOjAuMCxcIkxlZnRcIjowLjAsXCJSaWdodFwiOjAuMCxcIkJvdHRvbVwiOjAuMH0sXCJCYWNrZ3JvdW5kXCI6e1wiJGlkXCI6XCI1NFwiLFwiQ29sb3JcIjp7XCIkaWRcIjpcIjU1XCIsXCJBXCI6MjU1LFwiUlwiOjI1NSxcIkdcIjowLFwiQlwiOjB9fSxcIklzVmlzaWJsZVwiOnRydWUsXCJXaWR0aFwiOjAuMCxcIkhlaWdodFwiOjAuMCxcIkJvcmRlclN0eWxlXCI6bnVsbH0sXCJTY2FsZVN0eWxlXCI6e1wiJGlkXCI6XCI1NlwiLFwiU2hvd1NlZ21lbnRTZXBhcmF0b3JzXCI6dHJ1ZSxcIlNlZ21lbnRTZXBhcmF0b3JPcGFjaXR5XCI6MzAsXCJTaGFwZVwiOjAsXCJIYXNCZWVuVmlzaWJsZUJlZm9yZVwiOnRydWUsXCJGb250U2V0dGluZ3NcIjp7XCIkaWRcIjpcIjU3XCIsXCJGb250U2l6ZVwiOjE0LFwiRm9udE5hbWVcIjpcIkNhbGlicmlcIixcIklzQm9sZFwiOnRydWUsXCJJc0l0YWxpY1wiOmZhbHNlLFwiSXNVbmRlcmxpbmVkXCI6ZmFsc2V9LFwiQXV0b1NpemVcIjowLFwiRm9yZWdyb3VuZFwiOntcIiRpZFwiOlwiNThcIixcIkNvbG9yXCI6e1wiJGlkXCI6XCI1OVwiLFwiQVwiOjI1NSxcIlJcIjoyNTUsXCJHXCI6MjU1LFwiQlwiOjI1NX19LFwiQmFja2dyb3VuZEZpbGxUeXBlXCI6MCxcIk1heFdpZHRoXCI6MjAwLjAsXCJNYXhIZWlnaHRcIjpcIkluZmluaXR5XCIsXCJTbWFydEZvcmVncm91bmRJc0FjdGl2ZVwiOmZhbHNlLFwiSG9yaXpvbnRhbEFsaWdubWVudFwiOjAsXCJWZXJ0aWNhbEFsaWdubWVudFwiOjEsXCJTbWFydEZvcmVncm91bmRcIjpudWxsLFwiTWFyZ2luXCI6e1wiJGlkXCI6XCI2MFwiLFwiVG9wXCI6MC4wLFwiTGVmdFwiOjUuMCxcIlJpZ2h0XCI6MC4wLFwiQm90dG9tXCI6MC4wfSxcIlBhZGRpbmdcIjp7XCIkaWRcIjpcIjYxXCIsXCJUb3BcIjowLjAsXCJMZWZ0XCI6MC4wLFwiUmlnaHRcIjowLjAsXCJCb3R0b21cIjowLjB9LFwiQmFja2dyb3VuZFwiOntcIiRpZFwiOlwiNjJcIixcIkNvbG9yXCI6e1wiJHJlZlwiOlwiMzZcIn19LFwiSXNWaXNpYmxlXCI6dHJ1ZSxcIldpZHRoXCI6MC4wLFwiSGVpZ2h0XCI6MC4wLFwiQm9yZGVyU3R5bGVcIjpudWxsfSxcIk1pZGRsZVRpZXJTY2FsZVN0eWxlXCI6e1wiJGlkXCI6XCI2M1wiLFwiU2hvd1NlZ21lbnRTZXBhcmF0b3JzXCI6dHJ1ZSxcIlNlZ21lbnRTZXBhcmF0b3JPcGFjaXR5XCI6MzAsXCJTaGFwZVwiOjAsXCJIYXNCZWVuVmlzaWJsZUJlZm9yZVwiOnRydWUsXCJGb250U2V0dGluZ3NcIjp7XCIkaWRcIjpcIjY0XCIsXCJGb250U2l6ZVwiOjEyLFwiRm9udE5hbWVcIjpcIkNhbGlicmlcIixcIklzQm9sZFwiOmZhbHNlLFwiSXNJdGFsaWNcIjpmYWxzZSxcIklzVW5kZXJsaW5lZFwiOmZhbHNlfSxcIkF1dG9TaXplXCI6MCxcIkZvcmVncm91bmRcIjp7XCIkaWRcIjpcIjY1XCIsXCJDb2xvclwiOntcIiRyZWZcIjpcIjU5XCJ9fSxcIkJhY2tncm91bmRGaWxsVHlwZVwiOjAsXCJNYXhXaWR0aFwiOjIwMC4wLFwiTWF4SGVpZ2h0XCI6XCJJbmZpbml0eVwiLFwiU21hcnRGb3JlZ3JvdW5kSXNBY3RpdmVcIjpmYWxzZSxcIkhvcml6b250YWxBbGlnbm1lbnRcIjowLFwiVmVydGljYWxBbGlnbm1lbnRcIjoxLFwiU21hcnRGb3JlZ3JvdW5kXCI6bnVsbCxcIk1hcmdpblwiOntcIiRpZFwiOlwiNjZcIixcIlRvcFwiOjAuMCxcIkxlZnRcIjo1LjAsXCJSaWdodFwiOjAuMCxcIkJvdHRvbVwiOjAuMH0sXCJQYWRkaW5nXCI6e1wiJGlkXCI6XCI2N1wiLFwiVG9wXCI6MC4wLFwiTGVmdFwiOjAuMCxcIlJpZ2h0XCI6MC4wLFwiQm90dG9tXCI6MC4wfSxcIkJhY2tncm91bmRcIjp7XCIkaWRcIjpcIjY4XCIsXCJDb2xvclwiOntcIiRpZFwiOlwiNjlcIixcIkFcIjowLFwiUlwiOjAsXCJHXCI6MCxcIkJcIjowfX0sXCJJc1Zpc2libGVcIjp0cnVlLFwiV2lkdGhcIjowLjAsXCJIZWlnaHRcIjowLjAsXCJCb3JkZXJTdHlsZVwiOm51bGx9LFwiQm90dG9tVGllclNjYWxlU3R5bGVcIjp7XCIkaWRcIjpcIjcwXCIsXCJTaG93U2VnbWVudFNlcGFyYXRvcnNcIjp0cnVlLFwiU2VnbWVudFNlcGFyYXRvck9wYWNpdHlcIjozMCxcIlNoYXBlXCI6MCxcIkhhc0JlZW5WaXNpYmxlQmVmb3JlXCI6dHJ1ZSxcIkZvbnRTZXR0aW5nc1wiOntcIiRpZFwiOlwiNzFcIixcIkZvbnRTaXplXCI6MTIsXCJGb250TmFtZVwiOlwiQ2FsaWJyaVwiLFwiSXNCb2xkXCI6ZmFsc2UsXCJJc0l0YWxpY1wiOmZhbHNlLFwiSXNVbmRlcmxpbmVkXCI6ZmFsc2V9LFwiQXV0b1NpemVcIjowLFwiRm9yZWdyb3VuZFwiOntcIiRpZFwiOlwiNzJcIixcIkNvbG9yXCI6e1wiJHJlZlwiOlwiNTlcIn19LFwiQmFja2dyb3VuZEZpbGxUeXBlXCI6MCxcIk1heFdpZHRoXCI6MjAwLjAsXCJNYXhIZWlnaHRcIjpcIkluZmluaXR5XCIsXCJTbWFydEZvcmVncm91bmRJc0FjdGl2ZVwiOmZhbHNlLFwiSG9yaXpvbnRhbEFsaWdubWVudFwiOjAsXCJWZXJ0aWNhbEFsaWdubWVudFwiOjEsXCJTbWFydEZvcmVncm91bmRcIjpudWxsLFwiTWFyZ2luXCI6e1wiJGlkXCI6XCI3M1wiLFwiVG9wXCI6MC4wLFwiTGVmdFwiOjUuMCxcIlJpZ2h0XCI6MC4wLFwiQm90dG9tXCI6MC4wfSxcIlBhZGRpbmdcIjp7XCIkaWRcIjpcIjc0XCIsXCJUb3BcIjowLjAsXCJMZWZ0XCI6MC4wLFwiUmlnaHRcIjowLjAsXCJCb3R0b21cIjowLjB9LFwiQmFja2dyb3VuZFwiOntcIiRpZFwiOlwiNzVcIixcIkNvbG9yXCI6e1wiJGlkXCI6XCI3NlwiLFwiQVwiOjAsXCJSXCI6MCxcIkdcIjowLFwiQlwiOjB9fSxcIklzVmlzaWJsZVwiOnRydWUsXCJXaWR0aFwiOjAuMCxcIkhlaWdodFwiOjAuMCxcIkJvcmRlclN0eWxlXCI6bnVsbH0sXCJTaW5nbGVTY2FsZVNoYXBlU3R5bGVcIjp7XCIkaWRcIjpcIjc3XCIsXCJTaGFwZVwiOjMsXCJIZWlnaHRcIjoyMC4wfSxcIkVsYXBzZWRUaW1lQmFja2dyb3VuZFwiOntcIiRpZFwiOlwiNzhcIixcIkNvbG9yXCI6e1wiJGlkXCI6XCI3OVwiLFwiQVwiOjE5MSxcIlJcIjoyNTUsXCJHXCI6MCxcIkJcIjowfX0sXCJBcHBlbmRZZWFyT25ZZWFyQ2hhbmdlXCI6ZmFsc2UsXCJFbGFwc2VkVGltZUZvcm1hdFwiOjIsXCJUb2RheU1hcmtlclBvc2l0aW9uXCI6MyxcIlF1aWNrUG9zaXRpb25cIjozLFwiQWJzb2x1dGVQb3NpdGlvblwiOjEwOC4wLFwiTWFyZ2luXCI6e1wiJGlkXCI6XCI4MFwiLFwiVG9wXCI6MC4wLFwiTGVmdFwiOjEwLjAsXCJSaWdodFwiOjEwLjAsXCJCb3R0b21cIjowLjB9LFwiUGFkZGluZ1wiOntcIiRpZFwiOlwiODFcIixcIlRvcFwiOjAuMCxcIkxlZnRcIjowLjAsXCJSaWdodFwiOjAuMCxcIkJvdHRvbVwiOjAuMH0sXCJCYWNrZ3JvdW5kXCI6e1wiJGlkXCI6XCI4MlwiLFwiQ29sb3JcIjp7XCIkaWRcIjpcIjgzXCIsXCJBXCI6MjU1LFwiUlwiOjQ3LFwiR1wiOjU0LFwiQlwiOjE1M319LFwiSXNWaXNpYmxlXCI6dHJ1ZSxcIldpZHRoXCI6MC4wLFwiSGVpZ2h0XCI6MC4wLFwiQm9yZGVyU3R5bGVcIjpudWxsfSxcIkRlZmF1bHRNaWxlc3RvbmVTdHlsZVwiOntcIiRpZFwiOlwiODRcIixcIlNoYXBlXCI6MSxcIkNvbm5lY3Rvck1hcmdpblwiOntcIiRpZFwiOlwiODVcIixcIlRvcFwiOjAuMCxcIkxlZnRcIjoyLjAsXCJSaWdodFwiOjIuMCxcIkJvdHRvbVwiOjAuMH0sXCJDb25uZWN0b3JTdHlsZVwiOntcIiRpZFwiOlwiODZcIixcIkxpbmVDb2xvclwiOntcIiRpZFwiOlwiODdcIixcIiR0eXBlXCI6XCJOTFJFLkNvbW1vbi5Eb20uU29saWRDb2xvckJydXNoLCBOTFJFLkNvbW1vblwiLFwiQ29sb3JcIjp7XCIkaWRcIjpcIjg4XCIsXCJBXCI6MTI3LFwiUlwiOjc5LFwiR1wiOjEyOSxcIkJcIjoxODl9fSxcIkxpbmVXZWlnaHRcIjoxLjAsXCJMaW5lVHlwZVwiOjB9LFwiSXNCZWxvd1RpbWViYW5kXCI6ZmFsc2UsXCJIaWRlRGF0ZVwiOmZhbHNlLFwiU2hhcGVTaXplXCI6MSxcIlNwYWNpbmdcIjoxLjAsXCJQYWRkaW5nXCI6e1wiJGlkXCI6XCI4OVwiLFwiVG9wXCI6Ny4wLFwiTGVmdFwiOjMuMCxcIlJpZ2h0XCI6MC4wLFwiQm90dG9tXCI6Mi4wfSxcIlBvc2l0aW9uXCI6bnVsbCxcIlBvc2l0aW9uT25UYXNrXCI6MCxcIlNoYXBlU3R5bGVcIjp7XCIkaWRcIjpcIjkwXCIsXCJNYXJnaW5cIjp7XCIkaWRcIjpcIjkxXCIsXCJUb3BcIjowLjAsXCJMZWZ0XCI6MC4wLFwiUmlnaHRcIjowLjAsXCJCb3R0b21cIjowLjB9LFwiUGFkZGluZ1wiOntcIiRpZFwiOlwiOTJcIixcIlRvcFwiOjAuMCxcIkxlZnRcIjowLjAsXCJSaWdodFwiOjAuMCxcIkJvdHRvbVwiOjAuMH0sXCJCYWNrZ3JvdW5kXCI6e1wiJGlkXCI6XCI5M1wiLFwiQ29sb3JcIjp7XCIkaWRcIjpcIjk0XCIsXCJBXCI6MjU1LFwiUlwiOjAsXCJHXCI6MTE0LFwiQlwiOjE4OH19LFwiSXNWaXNpYmxlXCI6dHJ1ZSxcIldpZHRoXCI6MTguMCxcIkhlaWdodFwiOjIwLjAsXCJCb3JkZXJTdHlsZVwiOntcIiRpZFwiOlwiOTVcIixcIkxpbmVDb2xvclwiOntcIiRpZFwiOlwiOTZcIixcIiR0eXBlXCI6XCJOTFJFLkNvbW1vbi5Eb20uU29saWRDb2xvckJydXNoLCBOTFJFLkNvbW1vblwiLFwiQ29sb3JcIjp7XCIkaWRcIjpcIjk3XCIsXCJBXCI6MjU1LFwiUlwiOjI1NSxcIkdcIjowLFwiQlwiOjB9fSxcIkxpbmVXZWlnaHRcIjowLjAsXCJMaW5lVHlwZVwiOjB9fSxcIlRpdGxlU3R5bGVcIjp7XCIkaWRcIjpcIjk4XCIsXCJGb250U2V0dGluZ3NcIjp7XCIkaWRcIjpcIjk5XCIsXCJGb250U2l6ZVwiOjExLFwiRm9udE5hbWVcIjpcIkNhbGlicmlcIixcIklzQm9sZFwiOnRydWUsXCJJc0l0YWxpY1wiOmZhbHNlLFwiSXNVbmRlcmxpbmVkXCI6ZmFsc2V9LFwiQXV0b1NpemVcIjowLFwiRm9yZWdyb3VuZFwiOntcIiRpZFwiOlwiMTAwXCIsXCJDb2xvclwiOntcIiRpZFwiOlwiMTAxXCIsXCJBXCI6MjU1LFwiUlwiOjAsXCJHXCI6MCxcIkJcIjowfX0sXCJCYWNrZ3JvdW5kRmlsbFR5cGVcIjowLFwiTWF4V2lkdGhcIjoyMDAuMCxcIk1heEhlaWdodFwiOlwiSW5maW5pdHlcIixcIlNtYXJ0Rm9yZWdyb3VuZElzQWN0aXZlXCI6ZmFsc2UsXCJIb3Jpem9udGFsQWxpZ25tZW50XCI6MSxcIlZlcnRpY2FsQWxpZ25tZW50XCI6MCxcIlNtYXJ0Rm9yZWdyb3VuZFwiOm51bGwsXCJNYXJnaW5cIjp7XCIkaWRcIjpcIjEwMlwiLFwiVG9wXCI6MC4wLFwiTGVmdFwiOjAuMCxcIlJpZ2h0XCI6MC4wLFwiQm90dG9tXCI6MC4wfSxcIlBhZGRpbmdcIjp7XCIkaWRcIjpcIjEwM1wiLFwiVG9wXCI6MC4wLFwiTGVmdFwiOjAuMCxcIlJpZ2h0XCI6MC4wLFwiQm90dG9tXCI6MC4wfSxcIkJhY2tncm91bmRcIjp7XCIkaWRcIjpcIjEwNFwiLFwiQ29sb3JcIjp7XCIkaWRcIjpcIjEwNVwiLFwiQVwiOjg5LFwiUlwiOjAsXCJHXCI6MCxcIkJcIjowfX0sXCJJc1Zpc2libGVcIjp0cnVlLFwiV2lkdGhcIjowLjAsXCJIZWlnaHRcIjowLjAsXCJCb3JkZXJTdHlsZVwiOm51bGx9LFwiRGF0ZVN0eWxlXCI6e1wiJGlkXCI6XCIxMDZcIixcIkZvbnRTZXR0aW5nc1wiOntcIiRpZFwiOlwiMTA3XCIsXCJGb250U2l6ZVwiOjEwLFwiRm9udE5hbWVcIjpcIkNhbGlicmlcIixcIklzQm9sZFwiOmZhbHNlLFwiSXNJdGFsaWNcIjpmYWxzZSxcIklzVW5kZXJsaW5lZFwiOmZhbHNlfSxcIkF1dG9TaXplXCI6MCxcIkZvcmVncm91bmRcIjp7XCIkaWRcIjpcIjEwOFwiLFwiQ29sb3JcIjp7XCIkaWRcIjpcIjEwOVwiLFwiQVwiOjI1NSxcIlJcIjo2OCxcIkdcIjo4NCxcIkJcIjoxMDZ9fSxcIkJhY2tncm91bmRGaWxsVHlwZVwiOjAsXCJNYXhXaWR0aFwiOjIwMC4wLFwiTWF4SGVpZ2h0XCI6XCJJbmZpbml0eVwiLFwiU21hcnRGb3JlZ3JvdW5kSXNBY3RpdmVcIjpmYWxzZSxcIkhvcml6b250YWxBbGlnbm1lbnRcIjowLFwiVmVydGljYWxBbGlnbm1lbnRcIjowLFwiU21hcnRGb3JlZ3JvdW5kXCI6bnVsbCxcIk1hcmdpblwiOntcIiRpZFwiOlwiMTEwXCIsXCJUb3BcIjowLjAsXCJMZWZ0XCI6MC4wLFwiUmlnaHRcIjowLjAsXCJCb3R0b21cIjowLjB9LFwiUGFkZGluZ1wiOntcIiRpZFwiOlwiMTExXCIsXCJUb3BcIjowLjAsXCJMZWZ0XCI6MC4wLFwiUmlnaHRcIjowLjAsXCJCb3R0b21cIjowLjB9LFwiQmFja2dyb3VuZFwiOntcIiRpZFwiOlwiMTEyXCIsXCJDb2xvclwiOntcIiRyZWZcIjpcIjEwNVwifX0sXCJJc1Zpc2libGVcIjp0cnVlLFwiV2lkdGhcIjowLjAsXCJIZWlnaHRcIjowLjAsXCJCb3JkZXJTdHlsZVwiOm51bGx9LFwiRGF0ZUZvcm1hdFwiOntcIiRpZFwiOlwiMTEzXCIsXCJGb3JtYXRTdHJpbmdcIjpcIk1NTSBkLCB5eXl5XCIsXCJTZXBhcmF0b3JcIjpcIi9cIixcIlVzZUludGVybmF0aW9uYWxEYXRlRm9ybWF0XCI6ZmFsc2UsXCJEYXRlSXNWaXNpYmxlXCI6dHJ1ZSxcIlRpbWVJc1Zpc2libGVcIjpmYWxzZSxcIkhvdXJEaWdpdHNcIjoxLFwiQW1QbURlc2lnbmF0b3JcIjoyLFwiVHJpbTAwTWludXRlc1wiOmZhbHNlLFwiTGFzdEtub3duVmlzaWJpbGl0eVN0YXRlXCI6e1wiJGlkXCI6XCIxMTRcIixcIkRhdGVQYXJ0SXNWaXNpYmxlXCI6dHJ1ZSxcIlRpbWVQYXJ0SXNWaXNpYmxlXCI6ZmFsc2V9fSxcIklzVmlzaWJsZVwiOnRydWV9LFwiRGVmYXVsdFRhc2tTdHlsZVwiOntcIiRpZFwiOlwiMTE1XCIsXCJTaGFwZVwiOjIsXCJTaGFwZVRoaWNrbmVzc1wiOjAsXCJEdXJhdGlvbkZvcm1hdFwiOjUsXCJQZXJjZW50YWdlQ29tcGxldGVTdHlsZVwiOntcIiRpZFwiOlwiMTE2XCIsXCJGb250U2V0dGluZ3NcIjp7XCIkaWRcIjpcIjExN1wiLFwiRm9udFNpemVcIjoxMCxcIkZvbnROYW1lXCI6XCJDYWxpYnJpXCIsXCJJc0JvbGRcIjpmYWxzZSxcIklzSXRhbGljXCI6ZmFsc2UsXCJJc1VuZGVybGluZWRcIjpmYWxzZX0sXCJBdXRvU2l6ZVwiOjAsXCJGb3JlZ3JvdW5kXCI6e1wiJGlkXCI6XCIxMThcIixcIkNvbG9yXCI6e1wiJGlkXCI6XCIxMTlcIixcIkFcIjoyNTUsXCJSXCI6NjgsXCJHXCI6ODQsXCJCXCI6MTA2fX0sXCJCYWNrZ3JvdW5kRmlsbFR5cGVcIjowLFwiTWF4V2lkdGhcIjoyMDAuMCxcIk1heEhlaWdodFwiOlwiSW5maW5pdHlcIixcIlNtYXJ0Rm9yZWdyb3VuZElzQWN0aXZlXCI6ZmFsc2UsXCJIb3Jpem9udGFsQWxpZ25tZW50XCI6MSxcIlZlcnRpY2FsQWxpZ25tZW50XCI6MCxcIlNtYXJ0Rm9yZWdyb3VuZFwiOm51bGwsXCJNYXJnaW5cIjp7XCIkaWRcIjpcIjEyMFwiLFwiVG9wXCI6MC4wLFwiTGVmdFwiOjAuMCxcIlJpZ2h0XCI6MC4wLFwiQm90dG9tXCI6MC4wfSxcIlBhZGRpbmdcIjp7XCIkaWRcIjpcIjEyMVwiLFwiVG9wXCI6MC4wLFwiTGVmdFwiOjAuMCxcIlJpZ2h0XCI6MC4wLFwiQm90dG9tXCI6MC4wfSxcIkJhY2tncm91bmRcIjp7XCIkaWRcIjpcIjEyMlwiLFwiQ29sb3JcIjp7XCIkaWRcIjpcIjEyM1wiLFwiQVwiOjg5LFwiUlwiOjExNSxcIkdcIjoxMTUsXCJCXCI6MTE1fX0sXCJJc1Zpc2libGVcIjp0cnVlLFwiV2lkdGhcIjowLjAsXCJIZWlnaHRcIjowLjAsXCJCb3JkZXJTdHlsZVwiOm51bGx9LFwiRHVyYXRpb25TdHlsZVwiOntcIiRpZFwiOlwiMTI0XCIsXCJGb250U2V0dGluZ3NcIjp7XCIkaWRcIjpcIjEyNVwiLFwiRm9udFNpemVcIjoxMCxcIkZvbnROYW1lXCI6XCJDYWxpYnJpXCIsXCJJc0JvbGRcIjpmYWxzZSxcIklzSXRhbGljXCI6ZmFsc2UsXCJJc1VuZGVybGluZWRcIjpmYWxzZX0sXCJBdXRvU2l6ZVwiOjAsXCJGb3JlZ3JvdW5kXCI6e1wiJGlkXCI6XCIxMjZcIixcIkNvbG9yXCI6e1wiJGlkXCI6XCIxMjdcIixcIkFcIjoyNTUsXCJSXCI6NjgsXCJHXCI6ODQsXCJCXCI6MTA2fX0sXCJCYWNrZ3JvdW5kRmlsbFR5cGVcIjowLFwiTWF4V2lkdGhcIjoyMDAuMCxcIk1heEhlaWdodFwiOlwiSW5maW5pdHlcIixcIlNtYXJ0Rm9yZWdyb3VuZElzQWN0aXZlXCI6ZmFsc2UsXCJIb3Jpem9udGFsQWxpZ25tZW50XCI6MCxcIlZlcnRpY2FsQWxpZ25tZW50XCI6MCxcIlNtYXJ0Rm9yZWdyb3VuZFwiOm51bGwsXCJNYXJnaW5cIjp7XCIkaWRcIjpcIjEyOFwiLFwiVG9wXCI6MC4wLFwiTGVmdFwiOjAuMCxcIlJpZ2h0XCI6MC4wLFwiQm90dG9tXCI6MC4wfSxcIlBhZGRpbmdcIjp7XCIkaWRcIjpcIjEyOVwiLFwiVG9wXCI6MC4wLFwiTGVmdFwiOjAuMCxcIlJpZ2h0XCI6MC4wLFwiQm90dG9tXCI6MC4wfSxcIkJhY2tncm91bmRcIjp7XCIkaWRcIjpcIjEzMFwiLFwiQ29sb3JcIjp7XCIkcmVmXCI6XCIxMDVcIn19LFwiSXNWaXNpYmxlXCI6dHJ1ZSxcIldpZHRoXCI6MC4wLFwiSGVpZ2h0XCI6MC4wLFwiQm9yZGVyU3R5bGVcIjpudWxsfSxcIkhvcml6b250YWxDb25uZWN0b3JTdHlsZVwiOntcIiRpZFwiOlwiMTMxXCIsXCJMaW5lQ29sb3JcIjp7XCIkaWRcIjpcIjEzMlwiLFwiJHR5cGVcIjpcIk5MUkUuQ29tbW9uLkRvbS5Tb2xpZENvbG9yQnJ1c2gsIE5MUkUuQ29tbW9uXCIsXCJDb2xvclwiOntcIiRpZFwiOlwiMTMzXCIsXCJBXCI6MjU1LFwiUlwiOjIwNCxcIkdcIjoyMDQsXCJCXCI6MjA0fX0sXCJMaW5lV2VpZ2h0XCI6MS4wLFwiTGluZVR5cGVcIjowfSxcIlZlcnRpY2FsQ29ubmVjdG9yU3R5bGVcIjp7XCIkaWRcIjpcIjEzNFwiLFwiTGluZUNvbG9yXCI6e1wiJGlkXCI6XCIxMzVcIixcIiR0eXBlXCI6XCJOTFJFLkNvbW1vbi5Eb20uU29saWRDb2xvckJydXNoLCBOTFJFLkNvbW1vblwiLFwiQ29sb3JcIjp7XCIkaWRcIjpcIjEzNlwiLFwiQVwiOjI1NSxcIlJcIjoyMDQsXCJHXCI6MjA0LFwiQlwiOjIwNH19LFwiTGluZVdlaWdodFwiOjAuMCxcIkxpbmVUeXBlXCI6MH0sXCJNYXJnaW5cIjpudWxsLFwiU3RhcnREYXRlUG9zaXRpb25cIjozLFwiRW5kRGF0ZVBvc2l0aW9uXCI6MyxcIlRpdGxlUG9zaXRpb25cIjoyLFwiRHVyYXRpb25Qb3NpdGlvblwiOjQsXCJQZXJjZW50YWdlQ29tcGxldGVkUG9zaXRpb25cIjoyLFwiU3BhY2luZ1wiOjMsXCJJc0JlbG93VGltZWJhbmRcIjp0cnVlLFwiUGVyY2VudGFnZUNvbXBsZXRlU2hhcGVPcGFjaXR5XCI6MzUsXCJHcm91cE5hbWVcIjpudWxsLFwiQXR0YWNoZWRNaWxlc3RvbmVzU3R5bGVzXCI6bnVsbCxcIlNoYXBlU3R5bGVcIjp7XCIkaWRcIjpcIjEzN1wiLFwiTWFyZ2luXCI6e1wiJGlkXCI6XCIxMzhcIixcIlRvcFwiOjAuMCxcIkxlZnRcIjo0LjAsXCJSaWdodFwiOjQuMCxcIkJvdHRvbVwiOjAuMH0sXCJQYWRkaW5nXCI6e1wiJGlkXCI6XCIxMzlcIixcIlRvcFwiOjAuMCxcIkxlZnRcIjowLjAsXCJSaWdodFwiOjAuMCxcIkJvdHRvbVwiOjAuMH0sXCJCYWNrZ3JvdW5kXCI6e1wiJGlkXCI6XCIxNDBcIixcIkNvbG9yXCI6e1wiJGlkXCI6XCIxNDFcIixcIkFcIjoyNTUsXCJSXCI6MCxcIkdcIjoxMTQsXCJCXCI6MTg4fX0sXCJJc1Zpc2libGVcIjp0cnVlLFwiV2lkdGhcIjowLjAsXCJIZWlnaHRcIjoxMC4wLFwiQm9yZGVyU3R5bGVcIjp7XCIkaWRcIjpcIjE0MlwiLFwiTGluZUNvbG9yXCI6e1wiJGlkXCI6XCIxNDNcIixcIiR0eXBlXCI6XCJOTFJFLkNvbW1vbi5Eb20uU29saWRDb2xvckJydXNoLCBOTFJFLkNvbW1vblwiLFwiQ29sb3JcIjp7XCIkaWRcIjpcIjE0NFwiLFwiQVwiOjI1NSxcIlJcIjoyNTUsXCJHXCI6MCxcIkJcIjowfX0sXCJMaW5lV2VpZ2h0XCI6MC4wLFwiTGluZVR5cGVcIjowfX0sXCJUaXRsZVN0eWxlXCI6e1wiJGlkXCI6XCIxNDVcIixcIkZvbnRTZXR0aW5nc1wiOntcIiRpZFwiOlwiMTQ2XCIsXCJGb250U2l6ZVwiOjExLFwiRm9udE5hbWVcIjpcIkNhbGlicmlcIixcIklzQm9sZFwiOnRydWUsXCJJc0l0YWxpY1wiOmZhbHNlLFwiSXNVbmRlcmxpbmVkXCI6ZmFsc2V9LFwiQXV0b1NpemVcIjowLFwiRm9yZWdyb3VuZFwiOntcIiRpZFwiOlwiMTQ3XCIsXCJDb2xvclwiOntcIiRpZFwiOlwiMTQ4XCIsXCJBXCI6MjU1LFwiUlwiOjI1NSxcIkdcIjoyNTUsXCJCXCI6MjU1fX0sXCJCYWNrZ3JvdW5kRmlsbFR5cGVcIjowLFwiTWF4V2lkdGhcIjo5NjAuMCxcIk1heEhlaWdodFwiOlwiSW5maW5pdHlcIixcIlNtYXJ0Rm9yZWdyb3VuZElzQWN0aXZlXCI6ZmFsc2UsXCJIb3Jpem9udGFsQWxpZ25tZW50XCI6MSxcIlZlcnRpY2FsQWxpZ25tZW50XCI6MCxcIlNtYXJ0Rm9yZWdyb3VuZFwiOm51bGwsXCJNYXJnaW5cIjp7XCIkaWRcIjpcIjE0OVwiLFwiVG9wXCI6MC4wLFwiTGVmdFwiOjAuMCxcIlJpZ2h0XCI6MC4wLFwiQm90dG9tXCI6MC4wfSxcIlBhZGRpbmdcIjp7XCIkaWRcIjpcIjE1MFwiLFwiVG9wXCI6MC4wLFwiTGVmdFwiOjAuMCxcIlJpZ2h0XCI6MC4wLFwiQm90dG9tXCI6MC4wfSxcIkJhY2tncm91bmRcIjp7XCIkaWRcIjpcIjE1MVwiLFwiQ29sb3JcIjp7XCIkcmVmXCI6XCIxMDVcIn19LFwiSXNWaXNpYmxlXCI6dHJ1ZSxcIldpZHRoXCI6MC4wLFwiSGVpZ2h0XCI6MC4wLFwiQm9yZGVyU3R5bGVcIjpudWxsfSxcIkRhdGVTdHlsZVwiOntcIiRpZFwiOlwiMTUyXCIsXCJGb250U2V0dGluZ3NcIjp7XCIkaWRcIjpcIjE1M1wiLFwiRm9udFNpemVcIjoxMCxcIkZvbnROYW1lXCI6XCJDYWxpYnJpXCIsXCJJc0JvbGRcIjpmYWxzZSxcIklzSXRhbGljXCI6ZmFsc2UsXCJJc1VuZGVybGluZWRcIjpmYWxzZX0sXCJBdXRvU2l6ZVwiOjAsXCJGb3JlZ3JvdW5kXCI6e1wiJGlkXCI6XCIxNTRcIixcIkNvbG9yXCI6e1wiJGlkXCI6XCIxNTVcIixcIkFcIjoyNTUsXCJSXCI6NjgsXCJHXCI6ODQsXCJCXCI6MTA2fX0sXCJCYWNrZ3JvdW5kRmlsbFR5cGVcIjowLFwiTWF4V2lkdGhcIjoyMDAuMCxcIk1heEhlaWdodFwiOlwiSW5maW5pdHlcIixcIlNtYXJ0Rm9yZWdyb3VuZElzQWN0aXZlXCI6ZmFsc2UsXCJIb3Jpem9udGFsQWxpZ25tZW50XCI6MixcIlZlcnRpY2FsQWxpZ25tZW50XCI6MCxcIlNtYXJ0Rm9yZWdyb3VuZFwiOm51bGwsXCJNYXJnaW5cIjp7XCIkaWRcIjpcIjE1NlwiLFwiVG9wXCI6MC4wLFwiTGVmdFwiOjAuMCxcIlJpZ2h0XCI6MC4wLFwiQm90dG9tXCI6MC4wfSxcIlBhZGRpbmdcIjp7XCIkaWRcIjpcIjE1N1wiLFwiVG9wXCI6MC4wLFwiTGVmdFwiOjAuMCxcIlJpZ2h0XCI6MC4wLFwiQm90dG9tXCI6MC4wfSxcIkJhY2tncm91bmRcIjp7XCIkaWRcIjpcIjE1OFwiLFwiQ29sb3JcIjp7XCIkcmVmXCI6XCIxMDVcIn19LFwiSXNWaXNpYmxlXCI6dHJ1ZSxcIldpZHRoXCI6MC4wLFwiSGVpZ2h0XCI6MC4wLFwiQm9yZGVyU3R5bGVcIjpudWxsfSxcIkRhdGVGb3JtYXRcIjp7XCIkaWRcIjpcIjE1OV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TaG93RWxhcHNlZFRpbWVHcmFkaWVudFN0eWxlXCI6ZmFsc2UsXCJUaW1lYmFuZFJlc2VydmVkTGVmdEFyZWFTdHlsZVwiOntcIiRpZFwiOlwiMTYwXCIsXCJBY3Rpdml0eUhlYWRlcldpZHRoXCI6NzUuNzExMTkxMzM1NzQwNDA5LFwiSXNTZXRcIjp0cnVlfSxcIkRlZmF1bHRTd2ltbGFuZVN0eWxlXCI6bnVsbCxcIkN1c3RvbU1pbGVzdG9uZVN0eWxlTGlzdFwiOlt7XCIkaWRcIjpcIjE2MVwiLFwiU2hhcGVcIjowLFwiQ29ubmVjdG9yTWFyZ2luXCI6e1wiJGlkXCI6XCIxNjJcIixcIlRvcFwiOjAuMCxcIkxlZnRcIjoyLjAsXCJSaWdodFwiOjIuMCxcIkJvdHRvbVwiOjAuMH0sXCJDb25uZWN0b3JTdHlsZVwiOntcIiRpZFwiOlwiMTYzXCIsXCJMaW5lQ29sb3JcIjp7XCIkaWRcIjpcIjE2NFwiLFwiJHR5cGVcIjpcIk5MUkUuQ29tbW9uLkRvbS5Tb2xpZENvbG9yQnJ1c2gsIE5MUkUuQ29tbW9uXCIsXCJDb2xvclwiOntcIiRpZFwiOlwiMTY1XCIsXCJBXCI6MTI3LFwiUlwiOjc5LFwiR1wiOjEyOSxcIkJcIjoxODl9fSxcIkxpbmVXZWlnaHRcIjoxLjAsXCJMaW5lVHlwZVwiOjB9LFwiSXNCZWxvd1RpbWViYW5kXCI6ZmFsc2UsXCJIaWRlRGF0ZVwiOmZhbHNlLFwiU2hhcGVTaXplXCI6MSxcIlNwYWNpbmdcIjoxLjAsXCJQYWRkaW5nXCI6e1wiJGlkXCI6XCIxNjZcIixcIlRvcFwiOjcuMCxcIkxlZnRcIjozLjAsXCJSaWdodFwiOjAuMCxcIkJvdHRvbVwiOjIuMH0sXCJQb3NpdGlvblwiOntcIiRpZFwiOlwiMTY3XCIsXCJSYXRpb1wiOjAuMCxcIklzQ3VzdG9tXCI6ZmFsc2V9LFwiUG9zaXRpb25PblRhc2tcIjowLFwiU2hhcGVTdHlsZVwiOntcIiRpZFwiOlwiMTY4XCIsXCJNYXJnaW5cIjp7XCIkaWRcIjpcIjE2OVwiLFwiVG9wXCI6MC4wLFwiTGVmdFwiOjAuMCxcIlJpZ2h0XCI6MC4wLFwiQm90dG9tXCI6MC4wfSxcIlBhZGRpbmdcIjp7XCIkaWRcIjpcIjE3MFwiLFwiVG9wXCI6MC4wLFwiTGVmdFwiOjAuMCxcIlJpZ2h0XCI6MC4wLFwiQm90dG9tXCI6MC4wfSxcIkJhY2tncm91bmRcIjp7XCIkaWRcIjpcIjE3MVwiLFwiQ29sb3JcIjp7XCIkaWRcIjpcIjE3MlwiLFwiQVwiOjI1NSxcIlJcIjoxNzgsXCJHXCI6MTQsXCJCXCI6MTh9fSxcIklzVmlzaWJsZVwiOnRydWUsXCJXaWR0aFwiOjE4LjAsXCJIZWlnaHRcIjoyMC4wLFwiQm9yZGVyU3R5bGVcIjp7XCIkaWRcIjpcIjE3M1wiLFwiTGluZUNvbG9yXCI6e1wiJGlkXCI6XCIxNzRcIixcIiR0eXBlXCI6XCJOTFJFLkNvbW1vbi5Eb20uU29saWRDb2xvckJydXNoLCBOTFJFLkNvbW1vblwiLFwiQ29sb3JcIjp7XCIkaWRcIjpcIjE3NVwiLFwiQVwiOjI1NSxcIlJcIjo0NSxcIkdcIjoxMDAsXCJCXCI6MTMxfX0sXCJMaW5lV2VpZ2h0XCI6MC4wLFwiTGluZVR5cGVcIjowfX0sXCJUaXRsZVN0eWxlXCI6e1wiJGlkXCI6XCIxNzZcIixcIkZvbnRTZXR0aW5nc1wiOntcIiRpZFwiOlwiMTc3XCIsXCJGb250U2l6ZVwiOjExLFwiRm9udE5hbWVcIjpcIkNhbGlicmlcIixcIklzQm9sZFwiOnRydWUsXCJJc0l0YWxpY1wiOmZhbHNlLFwiSXNVbmRlcmxpbmVkXCI6ZmFsc2V9LFwiQXV0b1NpemVcIjowLFwiRm9yZWdyb3VuZFwiOntcIiRpZFwiOlwiMTc4XCIsXCJDb2xvclwiOntcIiRpZFwiOlwiMTc5XCIsXCJBXCI6MjU1LFwiUlwiOjAsXCJHXCI6MCxcIkJcIjowfX0sXCJCYWNrZ3JvdW5kRmlsbFR5cGVcIjowLFwiTWF4V2lkdGhcIjoyMDAuMCxcIk1heEhlaWdodFwiOlwiSW5maW5pdHlcIixcIlNtYXJ0Rm9yZWdyb3VuZElzQWN0aXZlXCI6ZmFsc2UsXCJIb3Jpem9udGFsQWxpZ25tZW50XCI6MSxcIlZlcnRpY2FsQWxpZ25tZW50XCI6MCxcIlNtYXJ0Rm9yZWdyb3VuZFwiOm51bGwsXCJNYXJnaW5cIjp7XCIkaWRcIjpcIjE4MFwiLFwiVG9wXCI6MC4wLFwiTGVmdFwiOjAuMCxcIlJpZ2h0XCI6MC4wLFwiQm90dG9tXCI6MC4wfSxcIlBhZGRpbmdcIjp7XCIkaWRcIjpcIjE4MVwiLFwiVG9wXCI6MC4wLFwiTGVmdFwiOjAuMCxcIlJpZ2h0XCI6MC4wLFwiQm90dG9tXCI6MC4wfSxcIkJhY2tncm91bmRcIjp7XCIkaWRcIjpcIjE4MlwiLFwiQ29sb3JcIjp7XCIkaWRcIjpcIjE4M1wiLFwiQVwiOjAsXCJSXCI6MjU1LFwiR1wiOjI1NSxcIkJcIjoyNTV9fSxcIklzVmlzaWJsZVwiOnRydWUsXCJXaWR0aFwiOjAuMCxcIkhlaWdodFwiOjAuMCxcIkJvcmRlclN0eWxlXCI6e1wiJGlkXCI6XCIxODRcIixcIkxpbmVDb2xvclwiOm51bGwsXCJMaW5lV2VpZ2h0XCI6MC4wLFwiTGluZVR5cGVcIjowfX0sXCJEYXRlU3R5bGVcIjp7XCIkaWRcIjpcIjE4NVwiLFwiRm9udFNldHRpbmdzXCI6e1wiJGlkXCI6XCIxODZcIixcIkZvbnRTaXplXCI6MTAsXCJGb250TmFtZVwiOlwiQ2FsaWJyaVwiLFwiSXNCb2xkXCI6ZmFsc2UsXCJJc0l0YWxpY1wiOmZhbHNlLFwiSXNVbmRlcmxpbmVkXCI6ZmFsc2V9LFwiQXV0b1NpemVcIjowLFwiRm9yZWdyb3VuZFwiOntcIiRpZFwiOlwiMTg3XCIsXCJDb2xvclwiOntcIiRpZFwiOlwiMTg4XCIsXCJBXCI6MjU1LFwiUlwiOjk0LFwiR1wiOjk0LFwiQlwiOjk0fX0sXCJCYWNrZ3JvdW5kRmlsbFR5cGVcIjowLFwiTWF4V2lkdGhcIjoyMDAuMCxcIk1heEhlaWdodFwiOlwiSW5maW5pdHlcIixcIlNtYXJ0Rm9yZWdyb3VuZElzQWN0aXZlXCI6ZmFsc2UsXCJIb3Jpem9udGFsQWxpZ25tZW50XCI6MSxcIlZlcnRpY2FsQWxpZ25tZW50XCI6MCxcIlNtYXJ0Rm9yZWdyb3VuZFwiOm51bGwsXCJNYXJnaW5cIjp7XCIkaWRcIjpcIjE4OVwiLFwiVG9wXCI6MC4wLFwiTGVmdFwiOjAuMCxcIlJpZ2h0XCI6MC4wLFwiQm90dG9tXCI6MC4wfSxcIlBhZGRpbmdcIjp7XCIkaWRcIjpcIjE5MFwiLFwiVG9wXCI6MC4wLFwiTGVmdFwiOjAuMCxcIlJpZ2h0XCI6MC4wLFwiQm90dG9tXCI6MC4wfSxcIkJhY2tncm91bmRcIjp7XCIkaWRcIjpcIjE5MVwiLFwiQ29sb3JcIjp7XCIkaWRcIjpcIjE5MlwiLFwiQVwiOjAsXCJSXCI6MjU1LFwiR1wiOjI1NSxcIkJcIjoyNTV9fSxcIklzVmlzaWJsZVwiOnRydWUsXCJXaWR0aFwiOjAuMCxcIkhlaWdodFwiOjAuMCxcIkJvcmRlclN0eWxlXCI6e1wiJGlkXCI6XCIxOTNcIixcIkxpbmVDb2xvclwiOm51bGwsXCJMaW5lV2VpZ2h0XCI6MC4wLFwiTGluZVR5cGVcIjowfX0sXCJEYXRlRm9ybWF0XCI6e1wiJGlkXCI6XCIxOTRcIixcIkZvcm1hdFN0cmluZ1wiOlwiTU1NTSB5eXl5XCIsXCJTZXBhcmF0b3JcIjpcIi9cIixcIlVzZUludGVybmF0aW9uYWxEYXRlRm9ybWF0XCI6ZmFsc2UsXCJEYXRlSXNWaXNpYmxlXCI6dHJ1ZSxcIlRpbWVJc1Zpc2libGVcIjpmYWxzZSxcIkhvdXJEaWdpdHNcIjoxLFwiQW1QbURlc2lnbmF0b3JcIjoyLFwiVHJpbTAwTWludXRlc1wiOmZhbHNlLFwiTGFzdEtub3duVmlzaWJpbGl0eVN0YXRlXCI6e1wiJGlkXCI6XCIxOTVcIixcIkRhdGVQYXJ0SXNWaXNpYmxlXCI6dHJ1ZSxcIlRpbWVQYXJ0SXNWaXNpYmxlXCI6ZmFsc2V9fSxcIklzVmlzaWJsZVwiOnRydWV9LHtcIiRpZFwiOlwiMTk2XCIsXCJTaGFwZVwiOjAsXCJDb25uZWN0b3JNYXJnaW5cIjp7XCIkaWRcIjpcIjE5N1wiLFwiVG9wXCI6MC4wLFwiTGVmdFwiOjIuMCxcIlJpZ2h0XCI6Mi4wLFwiQm90dG9tXCI6MC4wfSxcIkNvbm5lY3RvclN0eWxlXCI6e1wiJGlkXCI6XCIxOThcIixcIkxpbmVDb2xvclwiOntcIiRpZFwiOlwiMTk5XCIsXCIkdHlwZVwiOlwiTkxSRS5Db21tb24uRG9tLlNvbGlkQ29sb3JCcnVzaCwgTkxSRS5Db21tb25cIixcIkNvbG9yXCI6e1wiJGlkXCI6XCIyMDBcIixcIkFcIjoxMjcsXCJSXCI6NzksXCJHXCI6MTI5LFwiQlwiOjE4OX19LFwiTGluZVdlaWdodFwiOjEuMCxcIkxpbmVUeXBlXCI6MH0sXCJJc0JlbG93VGltZWJhbmRcIjpmYWxzZSxcIkhpZGVEYXRlXCI6ZmFsc2UsXCJTaGFwZVNpemVcIjoxLFwiU3BhY2luZ1wiOjEuMCxcIlBhZGRpbmdcIjp7XCIkaWRcIjpcIjIwMVwiLFwiVG9wXCI6Ny4wLFwiTGVmdFwiOjMuMCxcIlJpZ2h0XCI6MC4wLFwiQm90dG9tXCI6Mi4wfSxcIlBvc2l0aW9uXCI6e1wiJGlkXCI6XCIyMDJcIixcIlJhdGlvXCI6MC4wLFwiSXNDdXN0b21cIjpmYWxzZX0sXCJQb3NpdGlvbk9uVGFza1wiOjAsXCJTaGFwZVN0eWxlXCI6e1wiJGlkXCI6XCIyMDNcIixcIk1hcmdpblwiOntcIiRpZFwiOlwiMjA0XCIsXCJUb3BcIjowLjAsXCJMZWZ0XCI6MC4wLFwiUmlnaHRcIjowLjAsXCJCb3R0b21cIjowLjB9LFwiUGFkZGluZ1wiOntcIiRpZFwiOlwiMjA1XCIsXCJUb3BcIjowLjAsXCJMZWZ0XCI6MC4wLFwiUmlnaHRcIjowLjAsXCJCb3R0b21cIjowLjB9LFwiQmFja2dyb3VuZFwiOntcIiRpZFwiOlwiMjA2XCIsXCJDb2xvclwiOntcIiRpZFwiOlwiMjA3XCIsXCJBXCI6MjU1LFwiUlwiOjE3OCxcIkdcIjoxNCxcIkJcIjoxOH19LFwiSXNWaXNpYmxlXCI6dHJ1ZSxcIldpZHRoXCI6MTguMCxcIkhlaWdodFwiOjIwLjAsXCJCb3JkZXJTdHlsZVwiOntcIiRpZFwiOlwiMjA4XCIsXCJMaW5lQ29sb3JcIjp7XCIkaWRcIjpcIjIwOVwiLFwiJHR5cGVcIjpcIk5MUkUuQ29tbW9uLkRvbS5Tb2xpZENvbG9yQnJ1c2gsIE5MUkUuQ29tbW9uXCIsXCJDb2xvclwiOntcIiRpZFwiOlwiMjEwXCIsXCJBXCI6MjU1LFwiUlwiOjQ1LFwiR1wiOjEwMCxcIkJcIjoxMzF9fSxcIkxpbmVXZWlnaHRcIjowLjAsXCJMaW5lVHlwZVwiOjB9fSxcIlRpdGxlU3R5bGVcIjp7XCIkaWRcIjpcIjIxMVwiLFwiRm9udFNldHRpbmdzXCI6e1wiJGlkXCI6XCIyMTJcIixcIkZvbnRTaXplXCI6MTEsXCJGb250TmFtZVwiOlwiQ2FsaWJyaVwiLFwiSXNCb2xkXCI6dHJ1ZSxcIklzSXRhbGljXCI6ZmFsc2UsXCJJc1VuZGVybGluZWRcIjpmYWxzZX0sXCJBdXRvU2l6ZVwiOjAsXCJGb3JlZ3JvdW5kXCI6e1wiJGlkXCI6XCIyMTNcIixcIkNvbG9yXCI6e1wiJGlkXCI6XCIyMTRcIixcIkFcIjoyNTUsXCJSXCI6MCxcIkdcIjowLFwiQlwiOjB9fSxcIkJhY2tncm91bmRGaWxsVHlwZVwiOjAsXCJNYXhXaWR0aFwiOjIwMC4wLFwiTWF4SGVpZ2h0XCI6XCJJbmZpbml0eVwiLFwiU21hcnRGb3JlZ3JvdW5kSXNBY3RpdmVcIjpmYWxzZSxcIkhvcml6b250YWxBbGlnbm1lbnRcIjoxLFwiVmVydGljYWxBbGlnbm1lbnRcIjowLFwiU21hcnRGb3JlZ3JvdW5kXCI6bnVsbCxcIk1hcmdpblwiOntcIiRpZFwiOlwiMjE1XCIsXCJUb3BcIjowLjAsXCJMZWZ0XCI6MC4wLFwiUmlnaHRcIjowLjAsXCJCb3R0b21cIjowLjB9LFwiUGFkZGluZ1wiOntcIiRpZFwiOlwiMjE2XCIsXCJUb3BcIjowLjAsXCJMZWZ0XCI6MC4wLFwiUmlnaHRcIjowLjAsXCJCb3R0b21cIjowLjB9LFwiQmFja2dyb3VuZFwiOntcIiRpZFwiOlwiMjE3XCIsXCJDb2xvclwiOntcIiRpZFwiOlwiMjE4XCIsXCJBXCI6MCxcIlJcIjoyNTUsXCJHXCI6MjU1LFwiQlwiOjI1NX19LFwiSXNWaXNpYmxlXCI6dHJ1ZSxcIldpZHRoXCI6MC4wLFwiSGVpZ2h0XCI6MC4wLFwiQm9yZGVyU3R5bGVcIjp7XCIkaWRcIjpcIjIxOVwiLFwiTGluZUNvbG9yXCI6bnVsbCxcIkxpbmVXZWlnaHRcIjowLjAsXCJMaW5lVHlwZVwiOjB9fSxcIkRhdGVTdHlsZVwiOntcIiRpZFwiOlwiMjIwXCIsXCJGb250U2V0dGluZ3NcIjp7XCIkaWRcIjpcIjIyMVwiLFwiRm9udFNpemVcIjoxMCxcIkZvbnROYW1lXCI6XCJDYWxpYnJpXCIsXCJJc0JvbGRcIjpmYWxzZSxcIklzSXRhbGljXCI6ZmFsc2UsXCJJc1VuZGVybGluZWRcIjpmYWxzZX0sXCJBdXRvU2l6ZVwiOjAsXCJGb3JlZ3JvdW5kXCI6e1wiJGlkXCI6XCIyMjJcIixcIkNvbG9yXCI6e1wiJGlkXCI6XCIyMjNcIixcIkFcIjoyNTUsXCJSXCI6OTQsXCJHXCI6OTQsXCJCXCI6OTR9fSxcIkJhY2tncm91bmRGaWxsVHlwZVwiOjAsXCJNYXhXaWR0aFwiOjIwMC4wLFwiTWF4SGVpZ2h0XCI6XCJJbmZpbml0eVwiLFwiU21hcnRGb3JlZ3JvdW5kSXNBY3RpdmVcIjpmYWxzZSxcIkhvcml6b250YWxBbGlnbm1lbnRcIjoxLFwiVmVydGljYWxBbGlnbm1lbnRcIjowLFwiU21hcnRGb3JlZ3JvdW5kXCI6bnVsbCxcIk1hcmdpblwiOntcIiRpZFwiOlwiMjI0XCIsXCJUb3BcIjowLjAsXCJMZWZ0XCI6MC4wLFwiUmlnaHRcIjowLjAsXCJCb3R0b21cIjowLjB9LFwiUGFkZGluZ1wiOntcIiRpZFwiOlwiMjI1XCIsXCJUb3BcIjowLjAsXCJMZWZ0XCI6MC4wLFwiUmlnaHRcIjowLjAsXCJCb3R0b21cIjowLjB9LFwiQmFja2dyb3VuZFwiOntcIiRpZFwiOlwiMjI2XCIsXCJDb2xvclwiOntcIiRpZFwiOlwiMjI3XCIsXCJBXCI6MCxcIlJcIjoyNTUsXCJHXCI6MjU1LFwiQlwiOjI1NX19LFwiSXNWaXNpYmxlXCI6dHJ1ZSxcIldpZHRoXCI6MC4wLFwiSGVpZ2h0XCI6MC4wLFwiQm9yZGVyU3R5bGVcIjp7XCIkaWRcIjpcIjIyOFwiLFwiTGluZUNvbG9yXCI6bnVsbCxcIkxpbmVXZWlnaHRcIjowLjAsXCJMaW5lVHlwZVwiOjB9fSxcIkRhdGVGb3JtYXRcIjp7XCIkaWRcIjpcIjIyOVwiLFwiRm9ybWF0U3RyaW5nXCI6XCJNTU1NIHl5eXlcIixcIlNlcGFyYXRvclwiOlwiL1wiLFwiVXNlSW50ZXJuYXRpb25hbERhdGVGb3JtYXRcIjpmYWxzZSxcIkRhdGVJc1Zpc2libGVcIjp0cnVlLFwiVGltZUlzVmlzaWJsZVwiOmZhbHNlLFwiSG91ckRpZ2l0c1wiOjEsXCJBbVBtRGVzaWduYXRvclwiOjIsXCJUcmltMDBNaW51dGVzXCI6ZmFsc2UsXCJMYXN0S25vd25WaXNpYmlsaXR5U3RhdGVcIjp7XCIkaWRcIjpcIjIzMFwiLFwiRGF0ZVBhcnRJc1Zpc2libGVcIjp0cnVlLFwiVGltZVBhcnRJc1Zpc2libGVcIjpmYWxzZX19LFwiSXNWaXNpYmxlXCI6dHJ1ZX0se1wiJGlkXCI6XCIyMzFcIixcIlNoYXBlXCI6MCxcIkNvbm5lY3Rvck1hcmdpblwiOntcIiRpZFwiOlwiMjMyXCIsXCJUb3BcIjowLjAsXCJMZWZ0XCI6Mi4wLFwiUmlnaHRcIjoyLjAsXCJCb3R0b21cIjowLjB9LFwiQ29ubmVjdG9yU3R5bGVcIjp7XCIkaWRcIjpcIjIzM1wiLFwiTGluZUNvbG9yXCI6e1wiJGlkXCI6XCIyMzRcIixcIiR0eXBlXCI6XCJOTFJFLkNvbW1vbi5Eb20uU29saWRDb2xvckJydXNoLCBOTFJFLkNvbW1vblwiLFwiQ29sb3JcIjp7XCIkaWRcIjpcIjIzNVwiLFwiQVwiOjEyNyxcIlJcIjo3OSxcIkdcIjoxMjksXCJCXCI6MTg5fX0sXCJMaW5lV2VpZ2h0XCI6MS4wLFwiTGluZVR5cGVcIjowfSxcIklzQmVsb3dUaW1lYmFuZFwiOmZhbHNlLFwiSGlkZURhdGVcIjpmYWxzZSxcIlNoYXBlU2l6ZVwiOjEsXCJTcGFjaW5nXCI6MS4wLFwiUGFkZGluZ1wiOntcIiRpZFwiOlwiMjM2XCIsXCJUb3BcIjo3LjAsXCJMZWZ0XCI6My4wLFwiUmlnaHRcIjowLjAsXCJCb3R0b21cIjoyLjB9LFwiUG9zaXRpb25cIjp7XCIkaWRcIjpcIjIzN1wiLFwiUmF0aW9cIjowLjA5MTkxMzU4MDI0NjkxMzY2NSxcIklzQ3VzdG9tXCI6ZmFsc2V9LFwiUG9zaXRpb25PblRhc2tcIjowLFwiU2hhcGVTdHlsZVwiOntcIiRpZFwiOlwiMjM4XCIsXCJNYXJnaW5cIjp7XCIkaWRcIjpcIjIzOVwiLFwiVG9wXCI6MC4wLFwiTGVmdFwiOjAuMCxcIlJpZ2h0XCI6MC4wLFwiQm90dG9tXCI6MC4wfSxcIlBhZGRpbmdcIjp7XCIkaWRcIjpcIjI0MFwiLFwiVG9wXCI6MC4wLFwiTGVmdFwiOjAuMCxcIlJpZ2h0XCI6MC4wLFwiQm90dG9tXCI6MC4wfSxcIkJhY2tncm91bmRcIjp7XCIkaWRcIjpcIjI0MVwiLFwiQ29sb3JcIjp7XCIkaWRcIjpcIjI0MlwiLFwiQVwiOjI1NSxcIlJcIjoxNzgsXCJHXCI6MTQsXCJCXCI6MTh9fSxcIklzVmlzaWJsZVwiOnRydWUsXCJXaWR0aFwiOjE4LjAsXCJIZWlnaHRcIjoyMC4wLFwiQm9yZGVyU3R5bGVcIjp7XCIkaWRcIjpcIjI0M1wiLFwiTGluZUNvbG9yXCI6e1wiJGlkXCI6XCIyNDRcIixcIiR0eXBlXCI6XCJOTFJFLkNvbW1vbi5Eb20uU29saWRDb2xvckJydXNoLCBOTFJFLkNvbW1vblwiLFwiQ29sb3JcIjp7XCIkaWRcIjpcIjI0NVwiLFwiQVwiOjI1NSxcIlJcIjo0NSxcIkdcIjoxMDAsXCJCXCI6MTMxfX0sXCJMaW5lV2VpZ2h0XCI6MC4wLFwiTGluZVR5cGVcIjowfX0sXCJUaXRsZVN0eWxlXCI6e1wiJGlkXCI6XCIyNDZcIixcIkZvbnRTZXR0aW5nc1wiOntcIiRpZFwiOlwiMjQ3XCIsXCJGb250U2l6ZVwiOjExLFwiRm9udE5hbWVcIjpcIkNhbGlicmlcIixcIklzQm9sZFwiOnRydWUsXCJJc0l0YWxpY1wiOmZhbHNlLFwiSXNVbmRlcmxpbmVkXCI6ZmFsc2V9LFwiQXV0b1NpemVcIjowLFwiRm9yZWdyb3VuZFwiOntcIiRpZFwiOlwiMjQ4XCIsXCJDb2xvclwiOntcIiRpZFwiOlwiMjQ5XCIsXCJBXCI6MjU1LFwiUlwiOjAsXCJHXCI6MCxcIkJcIjowfX0sXCJCYWNrZ3JvdW5kRmlsbFR5cGVcIjowLFwiTWF4V2lkdGhcIjoyMDAuMCxcIk1heEhlaWdodFwiOlwiSW5maW5pdHlcIixcIlNtYXJ0Rm9yZWdyb3VuZElzQWN0aXZlXCI6ZmFsc2UsXCJIb3Jpem9udGFsQWxpZ25tZW50XCI6MSxcIlZlcnRpY2FsQWxpZ25tZW50XCI6MCxcIlNtYXJ0Rm9yZWdyb3VuZFwiOm51bGwsXCJNYXJnaW5cIjp7XCIkaWRcIjpcIjI1MFwiLFwiVG9wXCI6MC4wLFwiTGVmdFwiOjAuMCxcIlJpZ2h0XCI6MC4wLFwiQm90dG9tXCI6MC4wfSxcIlBhZGRpbmdcIjp7XCIkaWRcIjpcIjI1MVwiLFwiVG9wXCI6MC4wLFwiTGVmdFwiOjAuMCxcIlJpZ2h0XCI6MC4wLFwiQm90dG9tXCI6MC4wfSxcIkJhY2tncm91bmRcIjp7XCIkaWRcIjpcIjI1MlwiLFwiQ29sb3JcIjp7XCIkaWRcIjpcIjI1M1wiLFwiQVwiOjAsXCJSXCI6MjU1LFwiR1wiOjI1NSxcIkJcIjoyNTV9fSxcIklzVmlzaWJsZVwiOnRydWUsXCJXaWR0aFwiOjAuMCxcIkhlaWdodFwiOjAuMCxcIkJvcmRlclN0eWxlXCI6e1wiJGlkXCI6XCIyNTRcIixcIkxpbmVDb2xvclwiOm51bGwsXCJMaW5lV2VpZ2h0XCI6MC4wLFwiTGluZVR5cGVcIjowfX0sXCJEYXRlU3R5bGVcIjp7XCIkaWRcIjpcIjI1NVwiLFwiRm9udFNldHRpbmdzXCI6e1wiJGlkXCI6XCIyNTZcIixcIkZvbnRTaXplXCI6MTAsXCJGb250TmFtZVwiOlwiQ2FsaWJyaVwiLFwiSXNCb2xkXCI6ZmFsc2UsXCJJc0l0YWxpY1wiOmZhbHNlLFwiSXNVbmRlcmxpbmVkXCI6ZmFsc2V9LFwiQXV0b1NpemVcIjowLFwiRm9yZWdyb3VuZFwiOntcIiRpZFwiOlwiMjU3XCIsXCJDb2xvclwiOntcIiRpZFwiOlwiMjU4XCIsXCJBXCI6MjU1LFwiUlwiOjk0LFwiR1wiOjk0LFwiQlwiOjk0fX0sXCJCYWNrZ3JvdW5kRmlsbFR5cGVcIjowLFwiTWF4V2lkdGhcIjoyMDAuMCxcIk1heEhlaWdodFwiOlwiSW5maW5pdHlcIixcIlNtYXJ0Rm9yZWdyb3VuZElzQWN0aXZlXCI6ZmFsc2UsXCJIb3Jpem9udGFsQWxpZ25tZW50XCI6MSxcIlZlcnRpY2FsQWxpZ25tZW50XCI6MCxcIlNtYXJ0Rm9yZWdyb3VuZFwiOm51bGwsXCJNYXJnaW5cIjp7XCIkaWRcIjpcIjI1OVwiLFwiVG9wXCI6MC4wLFwiTGVmdFwiOjAuMCxcIlJpZ2h0XCI6MC4wLFwiQm90dG9tXCI6MC4wfSxcIlBhZGRpbmdcIjp7XCIkaWRcIjpcIjI2MFwiLFwiVG9wXCI6MC4wLFwiTGVmdFwiOjAuMCxcIlJpZ2h0XCI6MC4wLFwiQm90dG9tXCI6MC4wfSxcIkJhY2tncm91bmRcIjp7XCIkaWRcIjpcIjI2MVwiLFwiQ29sb3JcIjp7XCIkaWRcIjpcIjI2MlwiLFwiQVwiOjAsXCJSXCI6MjU1LFwiR1wiOjI1NSxcIkJcIjoyNTV9fSxcIklzVmlzaWJsZVwiOnRydWUsXCJXaWR0aFwiOjAuMCxcIkhlaWdodFwiOjAuMCxcIkJvcmRlclN0eWxlXCI6e1wiJGlkXCI6XCIyNjNcIixcIkxpbmVDb2xvclwiOm51bGwsXCJMaW5lV2VpZ2h0XCI6MC4wLFwiTGluZVR5cGVcIjowfX0sXCJEYXRlRm9ybWF0XCI6e1wiJGlkXCI6XCIyNjRcIixcIkZvcm1hdFN0cmluZ1wiOlwiTU1NTSB5eXl5XCIsXCJTZXBhcmF0b3JcIjpcIi9cIixcIlVzZUludGVybmF0aW9uYWxEYXRlRm9ybWF0XCI6ZmFsc2UsXCJEYXRlSXNWaXNpYmxlXCI6dHJ1ZSxcIlRpbWVJc1Zpc2libGVcIjpmYWxzZSxcIkhvdXJEaWdpdHNcIjoxLFwiQW1QbURlc2lnbmF0b3JcIjoyLFwiVHJpbTAwTWludXRlc1wiOmZhbHNlLFwiTGFzdEtub3duVmlzaWJpbGl0eVN0YXRlXCI6e1wiJGlkXCI6XCIyNjVcIixcIkRhdGVQYXJ0SXNWaXNpYmxlXCI6dHJ1ZSxcIlRpbWVQYXJ0SXNWaXNpYmxlXCI6ZmFsc2V9fSxcIklzVmlzaWJsZVwiOnRydWV9XSxcIkN1c3RvbVRhc2tTdHlsZUxpc3RcIjpbXSxcIkN1c3RvbVN3aW1sYW5lRGVmaW5pdGlvblN0eWxlTGlzdFwiOm51bGwsXCJDdXN0b21Td2ltbGFuZVYyU3R5bGVMaXN0XCI6W3tcIiRpZFwiOlwiMjY2XCIsXCJIZWFkZXJTdHlsZVwiOntcIiRpZFwiOlwiMjY3XCIsXCJUZXh0U3R5bGVcIjp7XCIkaWRcIjpcIjI2OFwiLFwiRm9udFNldHRpbmdzXCI6e1wiJGlkXCI6XCIyNjlcIixcIkZvbnRTaXplXCI6MTIsXCJGb250TmFtZVwiOlwiQ2FsaWJyaVwiLFwiSXNCb2xkXCI6dHJ1ZSxcIklzSXRhbGljXCI6ZmFsc2UsXCJJc1VuZGVybGluZWRcIjpmYWxzZX0sXCJBdXRvU2l6ZVwiOjAsXCJGb3JlZ3JvdW5kXCI6e1wiJGlkXCI6XCIyNzBcIixcIkNvbG9yXCI6e1wiJGlkXCI6XCIyNzFcIixcIkFcIjoyNTUsXCJSXCI6MjU1LFwiR1wiOjI1NSxcIkJcIjoyNTV9fSxcIkJhY2tncm91bmRGaWxsVHlwZVwiOjAsXCJNYXhXaWR0aFwiOjAuMCxcIk1heEhlaWdodFwiOjAuMCxcIlNtYXJ0Rm9yZWdyb3VuZElzQWN0aXZlXCI6ZmFsc2UsXCJIb3Jpem9udGFsQWxpZ25tZW50XCI6MCxcIlZlcnRpY2FsQWxpZ25tZW50XCI6MCxcIlNtYXJ0Rm9yZWdyb3VuZFwiOm51bGwsXCJNYXJnaW5cIjp7XCIkaWRcIjpcIjI3MlwiLFwiVG9wXCI6MC4wLFwiTGVmdFwiOjAuMCxcIlJpZ2h0XCI6MC4wLFwiQm90dG9tXCI6MC4wfSxcIlBhZGRpbmdcIjp7XCIkaWRcIjpcIjI3M1wiLFwiVG9wXCI6MC4wLFwiTGVmdFwiOjAuMCxcIlJpZ2h0XCI6MC4wLFwiQm90dG9tXCI6MC4wfSxcIkJhY2tncm91bmRcIjpudWxsLFwiSXNWaXNpYmxlXCI6ZmFsc2UsXCJXaWR0aFwiOjAuMCxcIkhlaWdodFwiOjAuMCxcIkJvcmRlclN0eWxlXCI6bnVsbH0sXCJSZWN0YW5nbGVTdHlsZVwiOntcIiRpZFwiOlwiMjc0XCIsXCJNYXJnaW5cIjp7XCIkaWRcIjpcIjI3NVwiLFwiVG9wXCI6MC4wLFwiTGVmdFwiOjAuMCxcIlJpZ2h0XCI6MC4wLFwiQm90dG9tXCI6MC4wfSxcIlBhZGRpbmdcIjp7XCIkaWRcIjpcIjI3NlwiLFwiVG9wXCI6MC4wLFwiTGVmdFwiOjAuMCxcIlJpZ2h0XCI6MC4wLFwiQm90dG9tXCI6MC4wfSxcIkJhY2tncm91bmRcIjp7XCIkaWRcIjpcIjI3N1wiLFwiQ29sb3JcIjp7XCIkaWRcIjpcIjI3OFwiLFwiQVwiOjI1NSxcIlJcIjo2NSxcIkdcIjoxMzgsXCJCXCI6MTc5fX0sXCJJc1Zpc2libGVcIjpmYWxzZSxcIldpZHRoXCI6MC4wLFwiSGVpZ2h0XCI6MC4wLFwiQm9yZGVyU3R5bGVcIjp7XCIkaWRcIjpcIjI3OVwiLFwiTGluZUNvbG9yXCI6e1wiJGlkXCI6XCIyODBcIixcIiR0eXBlXCI6XCJOTFJFLkNvbW1vbi5Eb20uU29saWRDb2xvckJydXNoLCBOTFJFLkNvbW1vblwiLFwiQ29sb3JcIjp7XCIkaWRcIjpcIjI4MVwiLFwiQVwiOjI1NSxcIlJcIjoyNTUsXCJHXCI6MjU1LFwiQlwiOjI1NX19LFwiTGluZVdlaWdodFwiOjAuMCxcIkxpbmVUeXBlXCI6MH19LFwiVGV4dElzVmVydGljYWxcIjp0cnVlfSxcIkJhY2tncm91bmRTdHlsZVwiOntcIiRpZFwiOlwiMjgyXCIsXCJNYXJnaW5cIjp7XCIkaWRcIjpcIjI4M1wiLFwiVG9wXCI6MC4wLFwiTGVmdFwiOjAuMCxcIlJpZ2h0XCI6MC4wLFwiQm90dG9tXCI6MC4wfSxcIlBhZGRpbmdcIjp7XCIkaWRcIjpcIjI4NFwiLFwiVG9wXCI6MC4wLFwiTGVmdFwiOjAuMCxcIlJpZ2h0XCI6MC4wLFwiQm90dG9tXCI6MC4wfSxcIkJhY2tncm91bmRcIjp7XCIkaWRcIjpcIjI4NVwiLFwiQ29sb3JcIjp7XCIkaWRcIjpcIjI4NlwiLFwiQVwiOjUxLFwiUlwiOjE2NSxcIkdcIjoxNjUsXCJCXCI6MTY1fX0sXCJJc1Zpc2libGVcIjp0cnVlLFwiV2lkdGhcIjowLjAsXCJIZWlnaHRcIjowLjAsXCJCb3JkZXJTdHlsZVwiOntcIiRpZFwiOlwiMjg3XCIsXCJMaW5lQ29sb3JcIjp7XCIkaWRcIjpcIjI4OFwiLFwiJHR5cGVcIjpcIk5MUkUuQ29tbW9uLkRvbS5Tb2xpZENvbG9yQnJ1c2gsIE5MUkUuQ29tbW9uXCIsXCJDb2xvclwiOntcIiRpZFwiOlwiMjg5XCIsXCJBXCI6MjUsXCJSXCI6NjgsXCJHXCI6MTE0LFwiQlwiOjE5Nn19LFwiTGluZVdlaWdodFwiOjAuMCxcIkxpbmVUeXBlXCI6MH19LFwiSXNBYm92ZVRpbWViYW5kXCI6ZmFsc2UsXCJTd2ltbGFuZURlZmF1bHRBY3Rpdml0eVN0eWxlXCI6e1wiJGlkXCI6XCIyOTBcIixcIkhlYWRlclN0eWxlXCI6e1wiJGlkXCI6XCIyOTFcIixcIlRleHRTdHlsZVwiOntcIiRpZFwiOlwiMjkyXCIsXCJGb250U2V0dGluZ3NcIjp7XCIkaWRcIjpcIjI5M1wiLFwiRm9udFNpemVcIjoxMSxcIkZvbnROYW1lXCI6XCJDYWxpYnJpXCIsXCJJc0JvbGRcIjpmYWxzZSxcIklzSXRhbGljXCI6ZmFsc2UsXCJJc1VuZGVybGluZWRcIjpmYWxzZX0sXCJBdXRvU2l6ZVwiOjAsXCJGb3JlZ3JvdW5kXCI6e1wiJGlkXCI6XCIyOTRcIixcIkNvbG9yXCI6e1wiJGlkXCI6XCIyOTVcIixcIkFcIjoyNTUsXCJSXCI6MCxcIkdcIjowLFwiQlwiOjB9fSxcIkJhY2tncm91bmRGaWxsVHlwZVwiOjAsXCJNYXhXaWR0aFwiOjAuMCxcIk1heEhlaWdodFwiOjAuMCxcIlNtYXJ0Rm9yZWdyb3VuZElzQWN0aXZlXCI6ZmFsc2UsXCJIb3Jpem9udGFsQWxpZ25tZW50XCI6MCxcIlZlcnRpY2FsQWxpZ25tZW50XCI6MCxcIlNtYXJ0Rm9yZWdyb3VuZFwiOm51bGwsXCJNYXJnaW5cIjp7XCIkaWRcIjpcIjI5NlwiLFwiVG9wXCI6MC4wLFwiTGVmdFwiOjAuMCxcIlJpZ2h0XCI6MC4wLFwiQm90dG9tXCI6MC4wfSxcIlBhZGRpbmdcIjp7XCIkaWRcIjpcIjI5N1wiLFwiVG9wXCI6MC4wLFwiTGVmdFwiOjAuMCxcIlJpZ2h0XCI6MC4wLFwiQm90dG9tXCI6MC4wfSxcIkJhY2tncm91bmRcIjpudWxsLFwiSXNWaXNpYmxlXCI6ZmFsc2UsXCJXaWR0aFwiOjAuMCxcIkhlaWdodFwiOjAuMCxcIkJvcmRlclN0eWxlXCI6bnVsbH0sXCJSZWN0YW5nbGVTdHlsZVwiOntcIiRpZFwiOlwiMjk4XCIsXCJNYXJnaW5cIjp7XCIkaWRcIjpcIjI5OVwiLFwiVG9wXCI6MC4wLFwiTGVmdFwiOjAuMCxcIlJpZ2h0XCI6MC4wLFwiQm90dG9tXCI6MC4wfSxcIlBhZGRpbmdcIjp7XCIkaWRcIjpcIjMwMFwiLFwiVG9wXCI6MC4wLFwiTGVmdFwiOjAuMCxcIlJpZ2h0XCI6MC4wLFwiQm90dG9tXCI6MC4wfSxcIkJhY2tncm91bmRcIjp7XCIkaWRcIjpcIjMwMVwiLFwiQ29sb3JcIjp7XCIkaWRcIjpcIjMwMlwiLFwiQVwiOjYzLFwiUlwiOjE2NSxcIkdcIjoxNjUsXCJCXCI6MTY1fX0sXCJJc1Zpc2libGVcIjpmYWxzZSxcIldpZHRoXCI6MC4wLFwiSGVpZ2h0XCI6MC4wLFwiQm9yZGVyU3R5bGVcIjp7XCIkaWRcIjpcIjMwM1wiLFwiTGluZUNvbG9yXCI6e1wiJGlkXCI6XCIzMDRcIixcIiR0eXBlXCI6XCJOTFJFLkNvbW1vbi5Eb20uU29saWRDb2xvckJydXNoLCBOTFJFLkNvbW1vblwiLFwiQ29sb3JcIjp7XCIkaWRcIjpcIjMwNVwiLFwiQVwiOjI1NSxcIlJcIjoyNTUsXCJHXCI6MCxcIkJcIjowfX0sXCJMaW5lV2VpZ2h0XCI6MC4wLFwiTGluZVR5cGVcIjowfX19LFwiQmFja2dyb3VuZFN0eWxlXCI6e1wiJGlkXCI6XCIzMDZcIixcIk1hcmdpblwiOntcIiRpZFwiOlwiMzA3XCIsXCJUb3BcIjowLjAsXCJMZWZ0XCI6MC4wLFwiUmlnaHRcIjowLjAsXCJCb3R0b21cIjowLjB9LFwiUGFkZGluZ1wiOntcIiRpZFwiOlwiMzA4XCIsXCJUb3BcIjowLjAsXCJMZWZ0XCI6MC4wLFwiUmlnaHRcIjowLjAsXCJCb3R0b21cIjowLjB9LFwiQmFja2dyb3VuZFwiOntcIiRpZFwiOlwiMzA5XCIsXCJDb2xvclwiOntcIiRpZFwiOlwiMzEwXCIsXCJBXCI6NTEsXCJSXCI6MTY1LFwiR1wiOjE2NSxcIkJcIjoxNjV9fSxcIklzVmlzaWJsZVwiOnRydWUsXCJXaWR0aFwiOjAuMCxcIkhlaWdodFwiOjAuMCxcIkJvcmRlclN0eWxlXCI6e1wiJGlkXCI6XCIzMTFcIixcIkxpbmVDb2xvclwiOntcIiRpZFwiOlwiMzEyXCIsXCIkdHlwZVwiOlwiTkxSRS5Db21tb24uRG9tLlNvbGlkQ29sb3JCcnVzaCwgTkxSRS5Db21tb25cIixcIkNvbG9yXCI6e1wiJGlkXCI6XCIzMTNcIixcIkFcIjoyNTUsXCJSXCI6MjU1LFwiR1wiOjAsXCJCXCI6MH19LFwiTGluZVdlaWdodFwiOjAuMCxcIkxpbmVUeXBlXCI6MH19LFwiQ3VzdG9tU3dpbWxhbmVNaWxlc3RvbmVTdHlsZUxpc3RcIjpbXSxcIkN1c3RvbVN3aW1sYW5lVGFza1N0eWxlTGlzdFwiOltdLFwiSXNWaXNpYmxlXCI6ZmFsc2V9LFwiQ3VzdG9tU3dpbWxhbmVBY3Rpdml0aWVzU3R5bGVMaXN0XCI6W3tcIiRpZFwiOlwiMzE0XCIsXCJIZWFkZXJTdHlsZVwiOntcIiRpZFwiOlwiMzE1XCIsXCJUZXh0U3R5bGVcIjp7XCIkaWRcIjpcIjMxNlwiLFwiRm9udFNldHRpbmdzXCI6e1wiJGlkXCI6XCIzMTdcIixcIkZvbnRTaXplXCI6MTEsXCJGb250TmFtZVwiOlwiQ2FsaWJyaVwiLFwiSXNCb2xkXCI6ZmFsc2UsXCJJc0l0YWxpY1wiOmZhbHNlLFwiSXNVbmRlcmxpbmVkXCI6ZmFsc2V9LFwiQXV0b1NpemVcIjoyLFwiRm9yZWdyb3VuZFwiOntcIiRpZFwiOlwiMzE4XCIsXCJDb2xvclwiOntcIiRpZFwiOlwiMzE5XCIsXCJBXCI6MjU1LFwiUlwiOjAsXCJHXCI6MCxcIkJcIjowfX0sXCJCYWNrZ3JvdW5kRmlsbFR5cGVcIjowLFwiTWF4V2lkdGhcIjo2NS43MTExOTEzMzU3NDA0MDksXCJNYXhIZWlnaHRcIjpcIkluZmluaXR5XCIsXCJTbWFydEZvcmVncm91bmRJc0FjdGl2ZVwiOmZhbHNlLFwiSG9yaXpvbnRhbEFsaWdubWVudFwiOjAsXCJWZXJ0aWNhbEFsaWdubWVudFwiOjAsXCJTbWFydEZvcmVncm91bmRcIjpudWxsLFwiTWFyZ2luXCI6e1wiJGlkXCI6XCIzMjBcIixcIlRvcFwiOjAuMCxcIkxlZnRcIjowLjAsXCJSaWdodFwiOjAuMCxcIkJvdHRvbVwiOjAuMH0sXCJQYWRkaW5nXCI6e1wiJGlkXCI6XCIzMjFcIixcIlRvcFwiOjAuMCxcIkxlZnRcIjowLjAsXCJSaWdodFwiOjAuMCxcIkJvdHRvbVwiOjAuMH0sXCJCYWNrZ3JvdW5kXCI6e1wiJGlkXCI6XCIzMjJcIixcIkNvbG9yXCI6e1wiJGlkXCI6XCIzMjNcIixcIkFcIjowLFwiUlwiOjI1NSxcIkdcIjoyNTUsXCJCXCI6MjU1fX0sXCJJc1Zpc2libGVcIjp0cnVlLFwiV2lkdGhcIjowLjAsXCJIZWlnaHRcIjowLjAsXCJCb3JkZXJTdHlsZVwiOm51bGx9LFwiUmVjdGFuZ2xlU3R5bGVcIjp7XCIkaWRcIjpcIjMyNFwiLFwiTWFyZ2luXCI6e1wiJGlkXCI6XCIzMjVcIixcIlRvcFwiOjAuMCxcIkxlZnRcIjowLjAsXCJSaWdodFwiOjAuMCxcIkJvdHRvbVwiOjAuMH0sXCJQYWRkaW5nXCI6e1wiJGlkXCI6XCIzMjZcIixcIlRvcFwiOjAuMCxcIkxlZnRcIjowLjAsXCJSaWdodFwiOjAuMCxcIkJvdHRvbVwiOjAuMH0sXCJCYWNrZ3JvdW5kXCI6e1wiJGlkXCI6XCIzMjdcIixcIkNvbG9yXCI6e1wiJGlkXCI6XCIzMjhcIixcIkFcIjo2MyxcIlJcIjo2NSxcIkdcIjoxMzgsXCJCXCI6MTc5fX0sXCJJc1Zpc2libGVcIjp0cnVlLFwiV2lkdGhcIjowLjAsXCJIZWlnaHRcIjowLjAsXCJCb3JkZXJTdHlsZVwiOntcIiRpZFwiOlwiMzI5XCIsXCJMaW5lQ29sb3JcIjp7XCIkaWRcIjpcIjMzMFwiLFwiJHR5cGVcIjpcIk5MUkUuQ29tbW9uLkRvbS5Tb2xpZENvbG9yQnJ1c2gsIE5MUkUuQ29tbW9uXCIsXCJDb2xvclwiOntcIiRpZFwiOlwiMzMxXCIsXCJBXCI6MjU1LFwiUlwiOjQ1LFwiR1wiOjEwMCxcIkJcIjoxMzF9fSxcIkxpbmVXZWlnaHRcIjowLjAsXCJMaW5lVHlwZVwiOjB9fX0sXCJCYWNrZ3JvdW5kU3R5bGVcIjp7XCIkaWRcIjpcIjMzMlwiLFwiTWFyZ2luXCI6e1wiJGlkXCI6XCIzMzNcIixcIlRvcFwiOjAuMCxcIkxlZnRcIjowLjAsXCJSaWdodFwiOjAuMCxcIkJvdHRvbVwiOjAuMH0sXCJQYWRkaW5nXCI6e1wiJGlkXCI6XCIzMzRcIixcIlRvcFwiOjAuMCxcIkxlZnRcIjowLjAsXCJSaWdodFwiOjAuMCxcIkJvdHRvbVwiOjAuMH0sXCJCYWNrZ3JvdW5kXCI6e1wiJGlkXCI6XCIzMzVcIixcIkNvbG9yXCI6e1wiJGlkXCI6XCIzMzZcIixcIkFcIjo1MSxcIlJcIjoyMjEsXCJHXCI6MjIxLFwiQlwiOjIyMX19LFwiSXNWaXNpYmxlXCI6dHJ1ZSxcIldpZHRoXCI6MC4wLFwiSGVpZ2h0XCI6MC4wLFwiQm9yZGVyU3R5bGVcIjp7XCIkaWRcIjpcIjMzN1wiLFwiTGluZUNvbG9yXCI6e1wiJGlkXCI6XCIzMzhcIixcIiR0eXBlXCI6XCJOTFJFLkNvbW1vbi5Eb20uU29saWRDb2xvckJydXNoLCBOTFJFLkNvbW1vblwiLFwiQ29sb3JcIjp7XCIkaWRcIjpcIjMzOVwiLFwiQVwiOjI1NSxcIlJcIjo0NSxcIkdcIjoxMDAsXCJCXCI6MTMxfX0sXCJMaW5lV2VpZ2h0XCI6MC4wLFwiTGluZVR5cGVcIjowfX0sXCJDdXN0b21Td2ltbGFuZU1pbGVzdG9uZVN0eWxlTGlzdFwiOltdLFwiQ3VzdG9tU3dpbWxhbmVUYXNrU3R5bGVMaXN0XCI6W3tcIiRpZFwiOlwiMzQwXCIsXCJUYXNrU3R5bGVcIjp7XCIkaWRcIjpcIjM0MVwiLFwiU2hhcGVcIjoyLFwiU2hhcGVUaGlja25lc3NcIjowLFwiRHVyYXRpb25Gb3JtYXRcIjo1LFwiUGVyY2VudGFnZUNvbXBsZXRlU3R5bGVcIjp7XCIkaWRcIjpcIjM0MlwiLFwiRm9udFNldHRpbmdzXCI6e1wiJGlkXCI6XCIzNDNcIixcIkZvbnRTaXplXCI6MTAsXCJGb250TmFtZVwiOlwiQ2FsaWJyaVwiLFwiSXNCb2xkXCI6ZmFsc2UsXCJJc0l0YWxpY1wiOmZhbHNlLFwiSXNVbmRlcmxpbmVkXCI6ZmFsc2V9LFwiQXV0b1NpemVcIjowLFwiRm9yZWdyb3VuZFwiOntcIiRpZFwiOlwiMzQ0XCIsXCJDb2xvclwiOntcIiRpZFwiOlwiMzQ1XCIsXCJBXCI6MjU1LFwiUlwiOjY4LFwiR1wiOjg0LFwiQlwiOjEwNn19LFwiQmFja2dyb3VuZEZpbGxUeXBlXCI6MCxcIk1heFdpZHRoXCI6MjAwLjAsXCJNYXhIZWlnaHRcIjpcIkluZmluaXR5XCIsXCJTbWFydEZvcmVncm91bmRJc0FjdGl2ZVwiOmZhbHNlLFwiSG9yaXpvbnRhbEFsaWdubWVudFwiOjEsXCJWZXJ0aWNhbEFsaWdubWVudFwiOjAsXCJTbWFydEZvcmVncm91bmRcIjpudWxsLFwiTWFyZ2luXCI6e1wiJGlkXCI6XCIzNDZcIixcIlRvcFwiOjAuMCxcIkxlZnRcIjowLjAsXCJSaWdodFwiOjAuMCxcIkJvdHRvbVwiOjAuMH0sXCJQYWRkaW5nXCI6e1wiJGlkXCI6XCIzNDdcIixcIlRvcFwiOjAuMCxcIkxlZnRcIjowLjAsXCJSaWdodFwiOjAuMCxcIkJvdHRvbVwiOjAuMH0sXCJCYWNrZ3JvdW5kXCI6e1wiJGlkXCI6XCIzNDhcIixcIkNvbG9yXCI6e1wiJGlkXCI6XCIzNDlcIixcIkFcIjo4OSxcIlJcIjoxMTUsXCJHXCI6MTE1LFwiQlwiOjExNX19LFwiSXNWaXNpYmxlXCI6dHJ1ZSxcIldpZHRoXCI6MC4wLFwiSGVpZ2h0XCI6MC4wLFwiQm9yZGVyU3R5bGVcIjp7XCIkaWRcIjpcIjM1MFwiLFwiTGluZUNvbG9yXCI6bnVsbCxcIkxpbmVXZWlnaHRcIjowLjAsXCJMaW5lVHlwZVwiOjB9fSxcIkR1cmF0aW9uU3R5bGVcIjp7XCIkaWRcIjpcIjM1MVwiLFwiRm9udFNldHRpbmdzXCI6e1wiJGlkXCI6XCIzNTJcIixcIkZvbnRTaXplXCI6MTAsXCJGb250TmFtZVwiOlwiQ2FsaWJyaVwiLFwiSXNCb2xkXCI6ZmFsc2UsXCJJc0l0YWxpY1wiOmZhbHNlLFwiSXNVbmRlcmxpbmVkXCI6ZmFsc2V9LFwiQXV0b1NpemVcIjowLFwiRm9yZWdyb3VuZFwiOntcIiRpZFwiOlwiMzUzXCIsXCJDb2xvclwiOntcIiRpZFwiOlwiMzU0XCIsXCJBXCI6MjU1LFwiUlwiOjk0LFwiR1wiOjk0LFwiQlwiOjk0fX0sXCJCYWNrZ3JvdW5kRmlsbFR5cGVcIjowLFwiTWF4V2lkdGhcIjoyMDAuMCxcIk1heEhlaWdodFwiOlwiSW5maW5pdHlcIixcIlNtYXJ0Rm9yZWdyb3VuZElzQWN0aXZlXCI6ZmFsc2UsXCJIb3Jpem9udGFsQWxpZ25tZW50XCI6MCxcIlZlcnRpY2FsQWxpZ25tZW50XCI6MCxcIlNtYXJ0Rm9yZWdyb3VuZFwiOm51bGwsXCJNYXJnaW5cIjp7XCIkaWRcIjpcIjM1NVwiLFwiVG9wXCI6MC4wLFwiTGVmdFwiOjAuMCxcIlJpZ2h0XCI6MC4wLFwiQm90dG9tXCI6MC4wfSxcIlBhZGRpbmdcIjp7XCIkaWRcIjpcIjM1NlwiLFwiVG9wXCI6MC4wLFwiTGVmdFwiOjAuMCxcIlJpZ2h0XCI6MC4wLFwiQm90dG9tXCI6MC4wfSxcIkJhY2tncm91bmRcIjp7XCIkaWRcIjpcIjM1N1wiLFwiQ29sb3JcIjp7XCIkaWRcIjpcIjM1OFwiLFwiQVwiOjAsXCJSXCI6MjU1LFwiR1wiOjI1NSxcIkJcIjoyNTV9fSxcIklzVmlzaWJsZVwiOnRydWUsXCJXaWR0aFwiOjAuMCxcIkhlaWdodFwiOjAuMCxcIkJvcmRlclN0eWxlXCI6e1wiJGlkXCI6XCIzNTlcIixcIkxpbmVDb2xvclwiOm51bGwsXCJMaW5lV2VpZ2h0XCI6MC4wLFwiTGluZVR5cGVcIjowfX0sXCJIb3Jpem9udGFsQ29ubmVjdG9yU3R5bGVcIjp7XCIkaWRcIjpcIjM2MFwiLFwiTGluZUNvbG9yXCI6e1wiJGlkXCI6XCIzNjFcIixcIiR0eXBlXCI6XCJOTFJFLkNvbW1vbi5Eb20uU29saWRDb2xvckJydXNoLCBOTFJFLkNvbW1vblwiLFwiQ29sb3JcIjp7XCIkaWRcIjpcIjM2MlwiLFwiQVwiOjI1NSxcIlJcIjoyMDQsXCJHXCI6MjA0LFwiQlwiOjIwNH19LFwiTGluZVdlaWdodFwiOjEuMCxcIkxpbmVUeXBlXCI6MH0sXCJWZXJ0aWNhbENvbm5lY3RvclN0eWxlXCI6e1wiJGlkXCI6XCIzNjNcIixcIkxpbmVDb2xvclwiOntcIiRpZFwiOlwiMzY0XCIsXCIkdHlwZVwiOlwiTkxSRS5Db21tb24uRG9tLlNvbGlkQ29sb3JCcnVzaCwgTkxSRS5Db21tb25cIixcIkNvbG9yXCI6e1wiJGlkXCI6XCIzNjVcIixcIkFcIjoyNTUsXCJSXCI6MjA0LFwiR1wiOjIwNCxcIkJcIjoyMDR9fSxcIkxpbmVXZWlnaHRcIjowLjAsXCJMaW5lVHlwZVwiOjB9LFwiTWFyZ2luXCI6bnVsbCxcIlN0YXJ0RGF0ZVBvc2l0aW9uXCI6NixcIkVuZERhdGVQb3NpdGlvblwiOjYsXCJUaXRsZVBvc2l0aW9uXCI6MixcIkR1cmF0aW9uUG9zaXRpb25cIjo0LFwiUGVyY2VudGFnZUNvbXBsZXRlZFBvc2l0aW9uXCI6MixcIlNwYWNpbmdcIjozLFwiSXNCZWxvd1RpbWViYW5kXCI6dHJ1ZSxcIlBlcmNlbnRhZ2VDb21wbGV0ZVNoYXBlT3BhY2l0eVwiOjM1LFwiR3JvdXBOYW1lXCI6bnVsbCxcIkF0dGFjaGVkTWlsZXN0b25lc1N0eWxlc1wiOm51bGwsXCJTaGFwZVN0eWxlXCI6e1wiJGlkXCI6XCIzNjZcIixcIk1hcmdpblwiOntcIiRpZFwiOlwiMzY3XCIsXCJUb3BcIjowLjAsXCJMZWZ0XCI6NC4wLFwiUmlnaHRcIjo0LjAsXCJCb3R0b21cIjowLjB9LFwiUGFkZGluZ1wiOntcIiRpZFwiOlwiMzY4XCIsXCJUb3BcIjowLjAsXCJMZWZ0XCI6MC4wLFwiUmlnaHRcIjowLjAsXCJCb3R0b21cIjowLjB9LFwiQmFja2dyb3VuZFwiOntcIiRpZFwiOlwiMzY5XCIsXCJDb2xvclwiOntcIiRpZFwiOlwiMzcwXCIsXCJBXCI6MjU1LFwiUlwiOjY1LFwiR1wiOjEzOCxcIkJcIjoxNzl9fSxcIklzVmlzaWJsZVwiOnRydWUsXCJXaWR0aFwiOjAuMCxcIkhlaWdodFwiOjEwLjAsXCJCb3JkZXJTdHlsZVwiOntcIiRpZFwiOlwiMzcxXCIsXCJMaW5lQ29sb3JcIjp7XCIkaWRcIjpcIjM3MlwiLFwiJHR5cGVcIjpcIk5MUkUuQ29tbW9uLkRvbS5Tb2xpZENvbG9yQnJ1c2gsIE5MUkUuQ29tbW9uXCIsXCJDb2xvclwiOntcIiRpZFwiOlwiMzczXCIsXCJBXCI6MjU1LFwiUlwiOjQ1LFwiR1wiOjEwMCxcIkJcIjoxMzF9fSxcIkxpbmVXZWlnaHRcIjowLjAsXCJMaW5lVHlwZVwiOjB9fSxcIlRpdGxlU3R5bGVcIjp7XCIkaWRcIjpcIjM3NFwiLFwiRm9udFNldHRpbmdzXCI6e1wiJGlkXCI6XCIzNzVcIixcIkZvbnRTaXplXCI6MTEsXCJGb250TmFtZVwiOlwiQ2FsaWJyaVwiLFwiSXNCb2xkXCI6dHJ1ZSxcIklzSXRhbGljXCI6ZmFsc2UsXCJJc1VuZGVybGluZWRcIjpmYWxzZX0sXCJBdXRvU2l6ZVwiOjAsXCJGb3JlZ3JvdW5kXCI6e1wiJGlkXCI6XCIzNzZcIixcIkNvbG9yXCI6e1wiJGlkXCI6XCIzNzdcIixcIkFcIjoyNTUsXCJSXCI6MjU1LFwiR1wiOjI1NSxcIkJcIjoyNTV9fSxcIkJhY2tncm91bmRGaWxsVHlwZVwiOjAsXCJNYXhXaWR0aFwiOjk2MC4wLFwiTWF4SGVpZ2h0XCI6XCJJbmZpbml0eVwiLFwiU21hcnRGb3JlZ3JvdW5kSXNBY3RpdmVcIjpmYWxzZSxcIkhvcml6b250YWxBbGlnbm1lbnRcIjoxLFwiVmVydGljYWxBbGlnbm1lbnRcIjowLFwiU21hcnRGb3JlZ3JvdW5kXCI6bnVsbCxcIk1hcmdpblwiOntcIiRpZFwiOlwiMzc4XCIsXCJUb3BcIjowLjAsXCJMZWZ0XCI6MC4wLFwiUmlnaHRcIjowLjAsXCJCb3R0b21cIjowLjB9LFwiUGFkZGluZ1wiOntcIiRpZFwiOlwiMzc5XCIsXCJUb3BcIjowLjAsXCJMZWZ0XCI6MC4wLFwiUmlnaHRcIjowLjAsXCJCb3R0b21cIjowLjB9LFwiQmFja2dyb3VuZFwiOntcIiRpZFwiOlwiMzgwXCIsXCJDb2xvclwiOntcIiRpZFwiOlwiMzgxXCIsXCJBXCI6MCxcIlJcIjoyNTUsXCJHXCI6MjU1LFwiQlwiOjI1NX19LFwiSXNWaXNpYmxlXCI6dHJ1ZSxcIldpZHRoXCI6MC4wLFwiSGVpZ2h0XCI6MC4wLFwiQm9yZGVyU3R5bGVcIjp7XCIkaWRcIjpcIjM4MlwiLFwiTGluZUNvbG9yXCI6bnVsbCxcIkxpbmVXZWlnaHRcIjowLjAsXCJMaW5lVHlwZVwiOjB9fSxcIkRhdGVTdHlsZVwiOntcIiRpZFwiOlwiMzgzXCIsXCJGb250U2V0dGluZ3NcIjp7XCIkaWRcIjpcIjM4NFwiLFwiRm9udFNpemVcIjoxMCxcIkZvbnROYW1lXCI6XCJDYWxpYnJpXCIsXCJJc0JvbGRcIjpmYWxzZSxcIklzSXRhbGljXCI6ZmFsc2UsXCJJc1VuZGVybGluZWRcIjpmYWxzZX0sXCJBdXRvU2l6ZVwiOjAsXCJGb3JlZ3JvdW5kXCI6e1wiJGlkXCI6XCIzODVcIixcIkNvbG9yXCI6e1wiJGlkXCI6XCIzODZcIixcIkFcIjoyNTUsXCJSXCI6NjgsXCJHXCI6ODQsXCJCXCI6MTA2fX0sXCJCYWNrZ3JvdW5kRmlsbFR5cGVcIjowLFwiTWF4V2lkdGhcIjoyMDAuMCxcIk1heEhlaWdodFwiOlwiSW5maW5pdHlcIixcIlNtYXJ0Rm9yZWdyb3VuZElzQWN0aXZlXCI6ZmFsc2UsXCJIb3Jpem9udGFsQWxpZ25tZW50XCI6MCxcIlZlcnRpY2FsQWxpZ25tZW50XCI6MCxcIlNtYXJ0Rm9yZWdyb3VuZFwiOm51bGwsXCJNYXJnaW5cIjp7XCIkaWRcIjpcIjM4N1wiLFwiVG9wXCI6MC4wLFwiTGVmdFwiOjAuMCxcIlJpZ2h0XCI6MC4wLFwiQm90dG9tXCI6MC4wfSxcIlBhZGRpbmdcIjp7XCIkaWRcIjpcIjM4OFwiLFwiVG9wXCI6MC4wLFwiTGVmdFwiOjAuMCxcIlJpZ2h0XCI6MC4wLFwiQm90dG9tXCI6MC4wfSxcIkJhY2tncm91bmRcIjp7XCIkaWRcIjpcIjM4OVwiLFwiQ29sb3JcIjp7XCIkaWRcIjpcIjM5MFwiLFwiQVwiOjAsXCJSXCI6MjU1LFwiR1wiOjI1NSxcIkJcIjoyNTV9fSxcIklzVmlzaWJsZVwiOnRydWUsXCJXaWR0aFwiOjAuMCxcIkhlaWdodFwiOjAuMCxcIkJvcmRlclN0eWxlXCI6e1wiJGlkXCI6XCIzOTFcIixcIkxpbmVDb2xvclwiOm51bGwsXCJMaW5lV2VpZ2h0XCI6MC4wLFwiTGluZVR5cGVcIjowfX0sXCJEYXRlRm9ybWF0XCI6e1wiJGlkXCI6XCIzOTJ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QXR0YWNoZWRNaWxlc3RvbmVzU3R5bGVcIjpbe1wiJGlkXCI6XCIzOTNcIixcIlNoYXBlXCI6MSxcIkNvbm5lY3Rvck1hcmdpblwiOntcIiRpZFwiOlwiMzk0XCIsXCJUb3BcIjowLjAsXCJMZWZ0XCI6Mi4wLFwiUmlnaHRcIjoyLjAsXCJCb3R0b21cIjowLjB9LFwiQ29ubmVjdG9yU3R5bGVcIjp7XCIkaWRcIjpcIjM5NVwiLFwiTGluZUNvbG9yXCI6e1wiJGlkXCI6XCIzOTZcIixcIiR0eXBlXCI6XCJOTFJFLkNvbW1vbi5Eb20uU29saWRDb2xvckJydXNoLCBOTFJFLkNvbW1vblwiLFwiQ29sb3JcIjp7XCIkaWRcIjpcIjM5N1wiLFwiQVwiOjEyNyxcIlJcIjowLFwiR1wiOjAsXCJCXCI6MH19LFwiTGluZVdlaWdodFwiOjEuMCxcIkxpbmVUeXBlXCI6MH0sXCJJc0JlbG93VGltZWJhbmRcIjp0cnVlLFwiSGlkZURhdGVcIjpmYWxzZSxcIlNoYXBlU2l6ZVwiOjAsXCJTcGFjaW5nXCI6MS4wLFwiUGFkZGluZ1wiOntcIiRpZFwiOlwiMzk4XCIsXCJUb3BcIjo3LjAsXCJMZWZ0XCI6My4wLFwiUmlnaHRcIjowLjAsXCJCb3R0b21cIjoyLjB9LFwiUG9zaXRpb25cIjpudWxsLFwiUG9zaXRpb25PblRhc2tcIjozLFwiU2hhcGVTdHlsZVwiOntcIiRpZFwiOlwiMzk5XCIsXCJNYXJnaW5cIjp7XCIkaWRcIjpcIjQwMFwiLFwiVG9wXCI6MC4wLFwiTGVmdFwiOjAuMCxcIlJpZ2h0XCI6MC4wLFwiQm90dG9tXCI6MC4wfSxcIlBhZGRpbmdcIjp7XCIkaWRcIjpcIjQwMVwiLFwiVG9wXCI6MC4wLFwiTGVmdFwiOjAuMCxcIlJpZ2h0XCI6MC4wLFwiQm90dG9tXCI6MC4wfSxcIkJhY2tncm91bmRcIjp7XCIkaWRcIjpcIjQwMlwiLFwiQ29sb3JcIjp7XCIkaWRcIjpcIjQwM1wiLFwiQVwiOjI1NSxcIlJcIjowLFwiR1wiOjAsXCJCXCI6MH19LFwiSXNWaXNpYmxlXCI6dHJ1ZSxcIldpZHRoXCI6MTIuMCxcIkhlaWdodFwiOjE0LjAsXCJCb3JkZXJTdHlsZVwiOntcIiRpZFwiOlwiNDA0XCIsXCJMaW5lQ29sb3JcIjp7XCIkcmVmXCI6XCI5NlwifSxcIkxpbmVXZWlnaHRcIjowLjAsXCJMaW5lVHlwZVwiOjB9fSxcIlRpdGxlU3R5bGVcIjp7XCIkaWRcIjpcIjQwNVwiLFwiRm9udFNldHRpbmdzXCI6e1wiJGlkXCI6XCI0MDZcIixcIkZvbnRTaXplXCI6MTEsXCJGb250TmFtZVwiOlwiQ2FsaWJyaVwiLFwiSXNCb2xkXCI6dHJ1ZSxcIklzSXRhbGljXCI6ZmFsc2UsXCJJc1VuZGVybGluZWRcIjpmYWxzZX0sXCJBdXRvU2l6ZVwiOjAsXCJGb3JlZ3JvdW5kXCI6e1wiJGlkXCI6XCI0MDdcIixcIkNvbG9yXCI6e1wiJGlkXCI6XCI0MDhcIixcIkFcIjoyNTUsXCJSXCI6MCxcIkdcIjowLFwiQlwiOjB9fSxcIkJhY2tncm91bmRGaWxsVHlwZVwiOjAsXCJNYXhXaWR0aFwiOjIwMC4wLFwiTWF4SGVpZ2h0XCI6XCJJbmZpbml0eVwiLFwiU21hcnRGb3JlZ3JvdW5kSXNBY3RpdmVcIjpmYWxzZSxcIkhvcml6b250YWxBbGlnbm1lbnRcIjoxLFwiVmVydGljYWxBbGlnbm1lbnRcIjowLFwiU21hcnRGb3JlZ3JvdW5kXCI6bnVsbCxcIk1hcmdpblwiOntcIiRpZFwiOlwiNDA5XCIsXCJUb3BcIjowLjAsXCJMZWZ0XCI6MC4wLFwiUmlnaHRcIjowLjAsXCJCb3R0b21cIjowLjB9LFwiUGFkZGluZ1wiOntcIiRpZFwiOlwiNDEwXCIsXCJUb3BcIjowLjAsXCJMZWZ0XCI6MC4wLFwiUmlnaHRcIjowLjAsXCJCb3R0b21cIjowLjB9LFwiQmFja2dyb3VuZFwiOntcIiRpZFwiOlwiNDExXCIsXCJDb2xvclwiOntcIiRpZFwiOlwiNDEyXCIsXCJBXCI6MCxcIlJcIjoyNTUsXCJHXCI6MjU1LFwiQlwiOjI1NX19LFwiSXNWaXNpYmxlXCI6ZmFsc2UsXCJXaWR0aFwiOjAuMCxcIkhlaWdodFwiOjAuMCxcIkJvcmRlclN0eWxlXCI6e1wiJGlkXCI6XCI0MTNcIixcIkxpbmVDb2xvclwiOm51bGwsXCJMaW5lV2VpZ2h0XCI6MC4wLFwiTGluZVR5cGVcIjowfX0sXCJEYXRlU3R5bGVcIjp7XCIkaWRcIjpcIjQxNFwiLFwiRm9udFNldHRpbmdzXCI6e1wiJGlkXCI6XCI0MTVcIixcIkZvbnRTaXplXCI6MTAsXCJGb250TmFtZVwiOlwiQ2FsaWJyaVwiLFwiSXNCb2xkXCI6ZmFsc2UsXCJJc0l0YWxpY1wiOmZhbHNlLFwiSXNVbmRlcmxpbmVkXCI6ZmFsc2V9LFwiQXV0b1NpemVcIjowLFwiRm9yZWdyb3VuZFwiOntcIiRpZFwiOlwiNDE2XCIsXCJDb2xvclwiOntcIiRpZFwiOlwiNDE3XCIsXCJBXCI6MjU1LFwiUlwiOjY4LFwiR1wiOjg0LFwiQlwiOjEwNn19LFwiQmFja2dyb3VuZEZpbGxUeXBlXCI6MCxcIk1heFdpZHRoXCI6MjAwLjAsXCJNYXhIZWlnaHRcIjpcIkluZmluaXR5XCIsXCJTbWFydEZvcmVncm91bmRJc0FjdGl2ZVwiOmZhbHNlLFwiSG9yaXpvbnRhbEFsaWdubWVudFwiOjEsXCJWZXJ0aWNhbEFsaWdubWVudFwiOjAsXCJTbWFydEZvcmVncm91bmRcIjpudWxsLFwiTWFyZ2luXCI6e1wiJGlkXCI6XCI0MThcIixcIlRvcFwiOjAuMCxcIkxlZnRcIjowLjAsXCJSaWdodFwiOjAuMCxcIkJvdHRvbVwiOjAuMH0sXCJQYWRkaW5nXCI6e1wiJGlkXCI6XCI0MTlcIixcIlRvcFwiOjAuMCxcIkxlZnRcIjowLjAsXCJSaWdodFwiOjAuMCxcIkJvdHRvbVwiOjAuMH0sXCJCYWNrZ3JvdW5kXCI6e1wiJGlkXCI6XCI0MjBcIixcIkNvbG9yXCI6e1wiJGlkXCI6XCI0MjFcIixcIkFcIjowLFwiUlwiOjI1NSxcIkdcIjoyNTUsXCJCXCI6MjU1fX0sXCJJc1Zpc2libGVcIjpmYWxzZSxcIldpZHRoXCI6MC4wLFwiSGVpZ2h0XCI6MC4wLFwiQm9yZGVyU3R5bGVcIjp7XCIkaWRcIjpcIjQyMlwiLFwiTGluZUNvbG9yXCI6bnVsbCxcIkxpbmVXZWlnaHRcIjowLjAsXCJMaW5lVHlwZVwiOjB9fSxcIkRhdGVGb3JtYXRcIjp7XCIkaWRcIjpcIjQyM1wiLFwiRm9ybWF0U3RyaW5nXCI6XCJNTU0gZCwgeXl5eVwiLFwiU2VwYXJhdG9yXCI6XCIvXCIsXCJVc2VJbnRlcm5hdGlvbmFsRGF0ZUZvcm1hdFwiOmZhbHNlLFwiRGF0ZUlzVmlzaWJsZVwiOnRydWUsXCJUaW1lSXNWaXNpYmxlXCI6ZmFsc2UsXCJIb3VyRGlnaXRzXCI6MSxcIkFtUG1EZXNpZ25hdG9yXCI6MixcIlRyaW0wME1pbnV0ZXNcIjpmYWxzZSxcIkxhc3RLbm93blZpc2liaWxpdHlTdGF0ZVwiOntcIiRpZFwiOlwiNDI0XCIsXCJEYXRlUGFydElzVmlzaWJsZVwiOnRydWUsXCJUaW1lUGFydElzVmlzaWJsZVwiOmZhbHNlfX0sXCJJc1Zpc2libGVcIjp0cnVlfV19LHtcIiRpZFwiOlwiNDI1XCIsXCJUYXNrU3R5bGVcIjp7XCIkaWRcIjpcIjQyNlwiLFwiU2hhcGVcIjoyLFwiU2hhcGVUaGlja25lc3NcIjozLFwiRHVyYXRpb25Gb3JtYXRcIjo1LFwiUGVyY2VudGFnZUNvbXBsZXRlU3R5bGVcIjp7XCIkaWRcIjpcIjQyN1wiLFwiRm9udFNldHRpbmdzXCI6e1wiJGlkXCI6XCI0MjhcIixcIkZvbnRTaXplXCI6MTAsXCJGb250TmFtZVwiOlwiQ2FsaWJyaVwiLFwiSXNCb2xkXCI6ZmFsc2UsXCJJc0l0YWxpY1wiOmZhbHNlLFwiSXNVbmRlcmxpbmVkXCI6ZmFsc2V9LFwiQXV0b1NpemVcIjowLFwiRm9yZWdyb3VuZFwiOntcIiRpZFwiOlwiNDI5XCIsXCJDb2xvclwiOntcIiRpZFwiOlwiNDMwXCIsXCJBXCI6MjU1LFwiUlwiOjY4LFwiR1wiOjg0LFwiQlwiOjEwNn19LFwiQmFja2dyb3VuZEZpbGxUeXBlXCI6MCxcIk1heFdpZHRoXCI6MjAwLjAsXCJNYXhIZWlnaHRcIjpcIkluZmluaXR5XCIsXCJTbWFydEZvcmVncm91bmRJc0FjdGl2ZVwiOmZhbHNlLFwiSG9yaXpvbnRhbEFsaWdubWVudFwiOjEsXCJWZXJ0aWNhbEFsaWdubWVudFwiOjAsXCJTbWFydEZvcmVncm91bmRcIjpudWxsLFwiTWFyZ2luXCI6e1wiJGlkXCI6XCI0MzFcIixcIlRvcFwiOjAuMCxcIkxlZnRcIjowLjAsXCJSaWdodFwiOjAuMCxcIkJvdHRvbVwiOjAuMH0sXCJQYWRkaW5nXCI6e1wiJGlkXCI6XCI0MzJcIixcIlRvcFwiOjAuMCxcIkxlZnRcIjowLjAsXCJSaWdodFwiOjAuMCxcIkJvdHRvbVwiOjAuMH0sXCJCYWNrZ3JvdW5kXCI6e1wiJGlkXCI6XCI0MzNcIixcIkNvbG9yXCI6e1wiJGlkXCI6XCI0MzRcIixcIkFcIjo4OSxcIlJcIjoxMTUsXCJHXCI6MTE1LFwiQlwiOjExNX19LFwiSXNWaXNpYmxlXCI6dHJ1ZSxcIldpZHRoXCI6MC4wLFwiSGVpZ2h0XCI6MC4wLFwiQm9yZGVyU3R5bGVcIjp7XCIkaWRcIjpcIjQzNVwiLFwiTGluZUNvbG9yXCI6bnVsbCxcIkxpbmVXZWlnaHRcIjowLjAsXCJMaW5lVHlwZVwiOjB9fSxcIkR1cmF0aW9uU3R5bGVcIjp7XCIkaWRcIjpcIjQzNlwiLFwiRm9udFNldHRpbmdzXCI6e1wiJGlkXCI6XCI0MzdcIixcIkZvbnRTaXplXCI6MTAsXCJGb250TmFtZVwiOlwiQ2FsaWJyaVwiLFwiSXNCb2xkXCI6ZmFsc2UsXCJJc0l0YWxpY1wiOmZhbHNlLFwiSXNVbmRlcmxpbmVkXCI6ZmFsc2V9LFwiQXV0b1NpemVcIjowLFwiRm9yZWdyb3VuZFwiOntcIiRpZFwiOlwiNDM4XCIsXCJDb2xvclwiOntcIiRpZFwiOlwiNDM5XCIsXCJBXCI6MjU1LFwiUlwiOjk0LFwiR1wiOjk0LFwiQlwiOjk0fX0sXCJCYWNrZ3JvdW5kRmlsbFR5cGVcIjowLFwiTWF4V2lkdGhcIjoyMDAuMCxcIk1heEhlaWdodFwiOlwiSW5maW5pdHlcIixcIlNtYXJ0Rm9yZWdyb3VuZElzQWN0aXZlXCI6ZmFsc2UsXCJIb3Jpem9udGFsQWxpZ25tZW50XCI6MCxcIlZlcnRpY2FsQWxpZ25tZW50XCI6MCxcIlNtYXJ0Rm9yZWdyb3VuZFwiOm51bGwsXCJNYXJnaW5cIjp7XCIkaWRcIjpcIjQ0MFwiLFwiVG9wXCI6MC4wLFwiTGVmdFwiOjAuMCxcIlJpZ2h0XCI6MC4wLFwiQm90dG9tXCI6MC4wfSxcIlBhZGRpbmdcIjp7XCIkaWRcIjpcIjQ0MVwiLFwiVG9wXCI6MC4wLFwiTGVmdFwiOjAuMCxcIlJpZ2h0XCI6MC4wLFwiQm90dG9tXCI6MC4wfSxcIkJhY2tncm91bmRcIjp7XCIkaWRcIjpcIjQ0MlwiLFwiQ29sb3JcIjp7XCIkaWRcIjpcIjQ0M1wiLFwiQVwiOjAsXCJSXCI6MjU1LFwiR1wiOjI1NSxcIkJcIjoyNTV9fSxcIklzVmlzaWJsZVwiOnRydWUsXCJXaWR0aFwiOjAuMCxcIkhlaWdodFwiOjAuMCxcIkJvcmRlclN0eWxlXCI6e1wiJGlkXCI6XCI0NDRcIixcIkxpbmVDb2xvclwiOm51bGwsXCJMaW5lV2VpZ2h0XCI6MC4wLFwiTGluZVR5cGVcIjowfX0sXCJIb3Jpem9udGFsQ29ubmVjdG9yU3R5bGVcIjp7XCIkaWRcIjpcIjQ0NVwiLFwiTGluZUNvbG9yXCI6e1wiJGlkXCI6XCI0NDZcIixcIiR0eXBlXCI6XCJOTFJFLkNvbW1vbi5Eb20uU29saWRDb2xvckJydXNoLCBOTFJFLkNvbW1vblwiLFwiQ29sb3JcIjp7XCIkaWRcIjpcIjQ0N1wiLFwiQVwiOjI1NSxcIlJcIjoyMDQsXCJHXCI6MjA0LFwiQlwiOjIwNH19LFwiTGluZVdlaWdodFwiOjEuMCxcIkxpbmVUeXBlXCI6MH0sXCJWZXJ0aWNhbENvbm5lY3RvclN0eWxlXCI6e1wiJGlkXCI6XCI0NDhcIixcIkxpbmVDb2xvclwiOntcIiRpZFwiOlwiNDQ5XCIsXCIkdHlwZVwiOlwiTkxSRS5Db21tb24uRG9tLlNvbGlkQ29sb3JCcnVzaCwgTkxSRS5Db21tb25cIixcIkNvbG9yXCI6e1wiJGlkXCI6XCI0NTBcIixcIkFcIjoyNTUsXCJSXCI6MjA0LFwiR1wiOjIwNCxcIkJcIjoyMDR9fSxcIkxpbmVXZWlnaHRcIjowLjAsXCJMaW5lVHlwZVwiOjB9LFwiTWFyZ2luXCI6bnVsbCxcIlN0YXJ0RGF0ZVBvc2l0aW9uXCI6NixcIkVuZERhdGVQb3NpdGlvblwiOjYsXCJUaXRsZVBvc2l0aW9uXCI6MyxcIkR1cmF0aW9uUG9zaXRpb25cIjo0LFwiUGVyY2VudGFnZUNvbXBsZXRlZFBvc2l0aW9uXCI6MixcIlNwYWNpbmdcIjozLFwiSXNCZWxvd1RpbWViYW5kXCI6dHJ1ZSxcIlBlcmNlbnRhZ2VDb21wbGV0ZVNoYXBlT3BhY2l0eVwiOjM1LFwiR3JvdXBOYW1lXCI6bnVsbCxcIkF0dGFjaGVkTWlsZXN0b25lc1N0eWxlc1wiOm51bGwsXCJTaGFwZVN0eWxlXCI6e1wiJGlkXCI6XCI0NTFcIixcIk1hcmdpblwiOntcIiRpZFwiOlwiNDUyXCIsXCJUb3BcIjowLjAsXCJMZWZ0XCI6NC4wLFwiUmlnaHRcIjo0LjAsXCJCb3R0b21cIjowLjB9LFwiUGFkZGluZ1wiOntcIiRpZFwiOlwiNDUzXCIsXCJUb3BcIjowLjAsXCJMZWZ0XCI6MC4wLFwiUmlnaHRcIjowLjAsXCJCb3R0b21cIjowLjB9LFwiQmFja2dyb3VuZFwiOntcIiRpZFwiOlwiNDU0XCIsXCJDb2xvclwiOntcIiRpZFwiOlwiNDU1XCIsXCJBXCI6MjU1LFwiUlwiOjY1LFwiR1wiOjEzOCxcIkJcIjoxNzl9fSxcIklzVmlzaWJsZVwiOnRydWUsXCJXaWR0aFwiOjAuMCxcIkhlaWdodFwiOjEyLjE4ODk3NjI4Nzg0MTc5NyxcIkJvcmRlclN0eWxlXCI6e1wiJGlkXCI6XCI0NTZcIixcIkxpbmVDb2xvclwiOntcIiRpZFwiOlwiNDU3XCIsXCIkdHlwZVwiOlwiTkxSRS5Db21tb24uRG9tLlNvbGlkQ29sb3JCcnVzaCwgTkxSRS5Db21tb25cIixcIkNvbG9yXCI6e1wiJGlkXCI6XCI0NThcIixcIkFcIjoyNTUsXCJSXCI6NDUsXCJHXCI6MTAwLFwiQlwiOjEzMX19LFwiTGluZVdlaWdodFwiOjAuMCxcIkxpbmVUeXBlXCI6MH19LFwiVGl0bGVTdHlsZVwiOntcIiRpZFwiOlwiNDU5XCIsXCJGb250U2V0dGluZ3NcIjp7XCIkaWRcIjpcIjQ2MFwiLFwiRm9udFNpemVcIjoxMSxcIkZvbnROYW1lXCI6XCJDYWxpYnJpXCIsXCJJc0JvbGRcIjp0cnVlLFwiSXNJdGFsaWNcIjpmYWxzZSxcIklzVW5kZXJsaW5lZFwiOmZhbHNlfSxcIkF1dG9TaXplXCI6MCxcIkZvcmVncm91bmRcIjp7XCIkaWRcIjpcIjQ2MVwiLFwiQ29sb3JcIjp7XCIkaWRcIjpcIjQ2MlwiLFwiQVwiOjI1NSxcIlJcIjowLFwiR1wiOjAsXCJCXCI6MH19LFwiQmFja2dyb3VuZEZpbGxUeXBlXCI6MCxcIk1heFdpZHRoXCI6OTYwLjAsXCJNYXhIZWlnaHRcIjpcIkluZmluaXR5XCIsXCJTbWFydEZvcmVncm91bmRJc0FjdGl2ZVwiOmZhbHNlLFwiSG9yaXpvbnRhbEFsaWdubWVudFwiOjIsXCJWZXJ0aWNhbEFsaWdubWVudFwiOjAsXCJTbWFydEZvcmVncm91bmRcIjpudWxsLFwiTWFyZ2luXCI6e1wiJGlkXCI6XCI0NjNcIixcIlRvcFwiOjAuMCxcIkxlZnRcIjowLjAsXCJSaWdodFwiOjAuMCxcIkJvdHRvbVwiOjAuMH0sXCJQYWRkaW5nXCI6e1wiJGlkXCI6XCI0NjRcIixcIlRvcFwiOjAuMCxcIkxlZnRcIjowLjAsXCJSaWdodFwiOjAuMCxcIkJvdHRvbVwiOjAuMH0sXCJCYWNrZ3JvdW5kXCI6e1wiJGlkXCI6XCI0NjVcIixcIkNvbG9yXCI6e1wiJGlkXCI6XCI0NjZcIixcIkFcIjowLFwiUlwiOjI1NSxcIkdcIjoyNTUsXCJCXCI6MjU1fX0sXCJJc1Zpc2libGVcIjp0cnVlLFwiV2lkdGhcIjowLjAsXCJIZWlnaHRcIjowLjAsXCJCb3JkZXJTdHlsZVwiOntcIiRpZFwiOlwiNDY3XCIsXCJMaW5lQ29sb3JcIjpudWxsLFwiTGluZVdlaWdodFwiOjAuMCxcIkxpbmVUeXBlXCI6MH19LFwiRGF0ZVN0eWxlXCI6e1wiJGlkXCI6XCI0NjhcIixcIkZvbnRTZXR0aW5nc1wiOntcIiRpZFwiOlwiNDY5XCIsXCJGb250U2l6ZVwiOjEwLFwiRm9udE5hbWVcIjpcIkNhbGlicmlcIixcIklzQm9sZFwiOmZhbHNlLFwiSXNJdGFsaWNcIjpmYWxzZSxcIklzVW5kZXJsaW5lZFwiOmZhbHNlfSxcIkF1dG9TaXplXCI6MCxcIkZvcmVncm91bmRcIjp7XCIkaWRcIjpcIjQ3MFwiLFwiQ29sb3JcIjp7XCIkaWRcIjpcIjQ3MVwiLFwiQVwiOjI1NSxcIlJcIjo2OCxcIkdcIjo4NCxcIkJcIjoxMDZ9fSxcIkJhY2tncm91bmRGaWxsVHlwZVwiOjAsXCJNYXhXaWR0aFwiOjIwMC4wLFwiTWF4SGVpZ2h0XCI6XCJJbmZpbml0eVwiLFwiU21hcnRGb3JlZ3JvdW5kSXNBY3RpdmVcIjpmYWxzZSxcIkhvcml6b250YWxBbGlnbm1lbnRcIjowLFwiVmVydGljYWxBbGlnbm1lbnRcIjowLFwiU21hcnRGb3JlZ3JvdW5kXCI6bnVsbCxcIk1hcmdpblwiOntcIiRpZFwiOlwiNDcyXCIsXCJUb3BcIjowLjAsXCJMZWZ0XCI6MC4wLFwiUmlnaHRcIjowLjAsXCJCb3R0b21cIjowLjB9LFwiUGFkZGluZ1wiOntcIiRpZFwiOlwiNDczXCIsXCJUb3BcIjowLjAsXCJMZWZ0XCI6MC4wLFwiUmlnaHRcIjowLjAsXCJCb3R0b21cIjowLjB9LFwiQmFja2dyb3VuZFwiOntcIiRpZFwiOlwiNDc0XCIsXCJDb2xvclwiOntcIiRpZFwiOlwiNDc1XCIsXCJBXCI6MCxcIlJcIjoyNTUsXCJHXCI6MjU1LFwiQlwiOjI1NX19LFwiSXNWaXNpYmxlXCI6dHJ1ZSxcIldpZHRoXCI6MC4wLFwiSGVpZ2h0XCI6MC4wLFwiQm9yZGVyU3R5bGVcIjp7XCIkaWRcIjpcIjQ3NlwiLFwiTGluZUNvbG9yXCI6bnVsbCxcIkxpbmVXZWlnaHRcIjowLjAsXCJMaW5lVHlwZVwiOjB9fSxcIkRhdGVGb3JtYXRcIjp7XCIkaWRcIjpcIjQ3N1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BdHRhY2hlZE1pbGVzdG9uZXNTdHlsZVwiOltdfSx7XCIkaWRcIjpcIjQ3OFwiLFwiVGFza1N0eWxlXCI6e1wiJGlkXCI6XCI0NzlcIixcIlNoYXBlXCI6MixcIlNoYXBlVGhpY2tuZXNzXCI6MCxcIkR1cmF0aW9uRm9ybWF0XCI6NSxcIlBlcmNlbnRhZ2VDb21wbGV0ZVN0eWxlXCI6e1wiJGlkXCI6XCI0ODBcIixcIkZvbnRTZXR0aW5nc1wiOntcIiRpZFwiOlwiNDgxXCIsXCJGb250U2l6ZVwiOjEwLFwiRm9udE5hbWVcIjpcIkNhbGlicmlcIixcIklzQm9sZFwiOmZhbHNlLFwiSXNJdGFsaWNcIjpmYWxzZSxcIklzVW5kZXJsaW5lZFwiOmZhbHNlfSxcIkF1dG9TaXplXCI6MCxcIkZvcmVncm91bmRcIjp7XCIkaWRcIjpcIjQ4MlwiLFwiQ29sb3JcIjp7XCIkaWRcIjpcIjQ4M1wiLFwiQVwiOjI1NSxcIlJcIjo2OCxcIkdcIjo4NCxcIkJcIjoxMDZ9fSxcIkJhY2tncm91bmRGaWxsVHlwZVwiOjAsXCJNYXhXaWR0aFwiOjIwMC4wLFwiTWF4SGVpZ2h0XCI6XCJJbmZpbml0eVwiLFwiU21hcnRGb3JlZ3JvdW5kSXNBY3RpdmVcIjpmYWxzZSxcIkhvcml6b250YWxBbGlnbm1lbnRcIjoxLFwiVmVydGljYWxBbGlnbm1lbnRcIjowLFwiU21hcnRGb3JlZ3JvdW5kXCI6bnVsbCxcIk1hcmdpblwiOntcIiRpZFwiOlwiNDg0XCIsXCJUb3BcIjowLjAsXCJMZWZ0XCI6MC4wLFwiUmlnaHRcIjowLjAsXCJCb3R0b21cIjowLjB9LFwiUGFkZGluZ1wiOntcIiRpZFwiOlwiNDg1XCIsXCJUb3BcIjowLjAsXCJMZWZ0XCI6MC4wLFwiUmlnaHRcIjowLjAsXCJCb3R0b21cIjowLjB9LFwiQmFja2dyb3VuZFwiOntcIiRpZFwiOlwiNDg2XCIsXCJDb2xvclwiOntcIiRpZFwiOlwiNDg3XCIsXCJBXCI6ODksXCJSXCI6MTE1LFwiR1wiOjExNSxcIkJcIjoxMTV9fSxcIklzVmlzaWJsZVwiOnRydWUsXCJXaWR0aFwiOjAuMCxcIkhlaWdodFwiOjAuMCxcIkJvcmRlclN0eWxlXCI6e1wiJGlkXCI6XCI0ODhcIixcIkxpbmVDb2xvclwiOm51bGwsXCJMaW5lV2VpZ2h0XCI6MC4wLFwiTGluZVR5cGVcIjowfX0sXCJEdXJhdGlvblN0eWxlXCI6e1wiJGlkXCI6XCI0ODlcIixcIkZvbnRTZXR0aW5nc1wiOntcIiRpZFwiOlwiNDkwXCIsXCJGb250U2l6ZVwiOjEwLFwiRm9udE5hbWVcIjpcIkNhbGlicmlcIixcIklzQm9sZFwiOmZhbHNlLFwiSXNJdGFsaWNcIjpmYWxzZSxcIklzVW5kZXJsaW5lZFwiOmZhbHNlfSxcIkF1dG9TaXplXCI6MCxcIkZvcmVncm91bmRcIjp7XCIkaWRcIjpcIjQ5MVwiLFwiQ29sb3JcIjp7XCIkaWRcIjpcIjQ5MlwiLFwiQVwiOjI1NSxcIlJcIjo5NCxcIkdcIjo5NCxcIkJcIjo5NH19LFwiQmFja2dyb3VuZEZpbGxUeXBlXCI6MCxcIk1heFdpZHRoXCI6MjAwLjAsXCJNYXhIZWlnaHRcIjpcIkluZmluaXR5XCIsXCJTbWFydEZvcmVncm91bmRJc0FjdGl2ZVwiOmZhbHNlLFwiSG9yaXpvbnRhbEFsaWdubWVudFwiOjAsXCJWZXJ0aWNhbEFsaWdubWVudFwiOjAsXCJTbWFydEZvcmVncm91bmRcIjpudWxsLFwiTWFyZ2luXCI6e1wiJGlkXCI6XCI0OTNcIixcIlRvcFwiOjAuMCxcIkxlZnRcIjowLjAsXCJSaWdodFwiOjAuMCxcIkJvdHRvbVwiOjAuMH0sXCJQYWRkaW5nXCI6e1wiJGlkXCI6XCI0OTRcIixcIlRvcFwiOjAuMCxcIkxlZnRcIjowLjAsXCJSaWdodFwiOjAuMCxcIkJvdHRvbVwiOjAuMH0sXCJCYWNrZ3JvdW5kXCI6e1wiJGlkXCI6XCI0OTVcIixcIkNvbG9yXCI6e1wiJGlkXCI6XCI0OTZcIixcIkFcIjowLFwiUlwiOjI1NSxcIkdcIjoyNTUsXCJCXCI6MjU1fX0sXCJJc1Zpc2libGVcIjp0cnVlLFwiV2lkdGhcIjowLjAsXCJIZWlnaHRcIjowLjAsXCJCb3JkZXJTdHlsZVwiOntcIiRpZFwiOlwiNDk3XCIsXCJMaW5lQ29sb3JcIjpudWxsLFwiTGluZVdlaWdodFwiOjAuMCxcIkxpbmVUeXBlXCI6MH19LFwiSG9yaXpvbnRhbENvbm5lY3RvclN0eWxlXCI6e1wiJGlkXCI6XCI0OThcIixcIkxpbmVDb2xvclwiOntcIiRpZFwiOlwiNDk5XCIsXCIkdHlwZVwiOlwiTkxSRS5Db21tb24uRG9tLlNvbGlkQ29sb3JCcnVzaCwgTkxSRS5Db21tb25cIixcIkNvbG9yXCI6e1wiJGlkXCI6XCI1MDBcIixcIkFcIjoyNTUsXCJSXCI6MjA0LFwiR1wiOjIwNCxcIkJcIjoyMDR9fSxcIkxpbmVXZWlnaHRcIjoxLjAsXCJMaW5lVHlwZVwiOjB9LFwiVmVydGljYWxDb25uZWN0b3JTdHlsZVwiOntcIiRpZFwiOlwiNTAxXCIsXCJMaW5lQ29sb3JcIjp7XCIkaWRcIjpcIjUwMlwiLFwiJHR5cGVcIjpcIk5MUkUuQ29tbW9uLkRvbS5Tb2xpZENvbG9yQnJ1c2gsIE5MUkUuQ29tbW9uXCIsXCJDb2xvclwiOntcIiRpZFwiOlwiNTAzXCIsXCJBXCI6MjU1LFwiUlwiOjIwNCxcIkdcIjoyMDQsXCJCXCI6MjA0fX0sXCJMaW5lV2VpZ2h0XCI6MC4wLFwiTGluZVR5cGVcIjowfSxcIk1hcmdpblwiOm51bGwsXCJTdGFydERhdGVQb3NpdGlvblwiOjYsXCJFbmREYXRlUG9zaXRpb25cIjo2LFwiVGl0bGVQb3NpdGlvblwiOjIsXCJEdXJhdGlvblBvc2l0aW9uXCI6NCxcIlBlcmNlbnRhZ2VDb21wbGV0ZWRQb3NpdGlvblwiOjIsXCJTcGFjaW5nXCI6MyxcIklzQmVsb3dUaW1lYmFuZFwiOnRydWUsXCJQZXJjZW50YWdlQ29tcGxldGVTaGFwZU9wYWNpdHlcIjozNSxcIkdyb3VwTmFtZVwiOm51bGwsXCJBdHRhY2hlZE1pbGVzdG9uZXNTdHlsZXNcIjpudWxsLFwiU2hhcGVTdHlsZVwiOntcIiRpZFwiOlwiNTA0XCIsXCJNYXJnaW5cIjp7XCIkaWRcIjpcIjUwNVwiLFwiVG9wXCI6MC4wLFwiTGVmdFwiOjQuMCxcIlJpZ2h0XCI6NC4wLFwiQm90dG9tXCI6MC4wfSxcIlBhZGRpbmdcIjp7XCIkaWRcIjpcIjUwNlwiLFwiVG9wXCI6MC4wLFwiTGVmdFwiOjAuMCxcIlJpZ2h0XCI6MC4wLFwiQm90dG9tXCI6MC4wfSxcIkJhY2tncm91bmRcIjp7XCIkaWRcIjpcIjUwN1wiLFwiQ29sb3JcIjp7XCIkaWRcIjpcIjUwOFwiLFwiQVwiOjI1NSxcIlJcIjo2NSxcIkdcIjoxMzgsXCJCXCI6MTc5fX0sXCJJc1Zpc2libGVcIjp0cnVlLFwiV2lkdGhcIjowLjAsXCJIZWlnaHRcIjoxMC4wLFwiQm9yZGVyU3R5bGVcIjp7XCIkaWRcIjpcIjUwOVwiLFwiTGluZUNvbG9yXCI6e1wiJGlkXCI6XCI1MTBcIixcIiR0eXBlXCI6XCJOTFJFLkNvbW1vbi5Eb20uU29saWRDb2xvckJydXNoLCBOTFJFLkNvbW1vblwiLFwiQ29sb3JcIjp7XCIkaWRcIjpcIjUxMVwiLFwiQVwiOjI1NSxcIlJcIjo0NSxcIkdcIjoxMDAsXCJCXCI6MTMxfX0sXCJMaW5lV2VpZ2h0XCI6MC4wLFwiTGluZVR5cGVcIjowfX0sXCJUaXRsZVN0eWxlXCI6e1wiJGlkXCI6XCI1MTJcIixcIkZvbnRTZXR0aW5nc1wiOntcIiRpZFwiOlwiNTEzXCIsXCJGb250U2l6ZVwiOjExLFwiRm9udE5hbWVcIjpcIkNhbGlicmlcIixcIklzQm9sZFwiOnRydWUsXCJJc0l0YWxpY1wiOmZhbHNlLFwiSXNVbmRlcmxpbmVkXCI6ZmFsc2V9LFwiQXV0b1NpemVcIjowLFwiRm9yZWdyb3VuZFwiOntcIiRpZFwiOlwiNTE0XCIsXCJDb2xvclwiOntcIiRpZFwiOlwiNTE1XCIsXCJBXCI6MjU1LFwiUlwiOjI1NSxcIkdcIjoyNTUsXCJCXCI6MjU1fX0sXCJCYWNrZ3JvdW5kRmlsbFR5cGVcIjowLFwiTWF4V2lkdGhcIjo5NjAuMCxcIk1heEhlaWdodFwiOlwiSW5maW5pdHlcIixcIlNtYXJ0Rm9yZWdyb3VuZElzQWN0aXZlXCI6ZmFsc2UsXCJIb3Jpem9udGFsQWxpZ25tZW50XCI6MSxcIlZlcnRpY2FsQWxpZ25tZW50XCI6MCxcIlNtYXJ0Rm9yZWdyb3VuZFwiOm51bGwsXCJNYXJnaW5cIjp7XCIkaWRcIjpcIjUxNlwiLFwiVG9wXCI6MC4wLFwiTGVmdFwiOjAuMCxcIlJpZ2h0XCI6MC4wLFwiQm90dG9tXCI6MC4wfSxcIlBhZGRpbmdcIjp7XCIkaWRcIjpcIjUxN1wiLFwiVG9wXCI6MC4wLFwiTGVmdFwiOjAuMCxcIlJpZ2h0XCI6MC4wLFwiQm90dG9tXCI6MC4wfSxcIkJhY2tncm91bmRcIjp7XCIkaWRcIjpcIjUxOFwiLFwiQ29sb3JcIjp7XCIkaWRcIjpcIjUxOVwiLFwiQVwiOjAsXCJSXCI6MjU1LFwiR1wiOjI1NSxcIkJcIjoyNTV9fSxcIklzVmlzaWJsZVwiOnRydWUsXCJXaWR0aFwiOjAuMCxcIkhlaWdodFwiOjAuMCxcIkJvcmRlclN0eWxlXCI6e1wiJGlkXCI6XCI1MjBcIixcIkxpbmVDb2xvclwiOm51bGwsXCJMaW5lV2VpZ2h0XCI6MC4wLFwiTGluZVR5cGVcIjowfX0sXCJEYXRlU3R5bGVcIjp7XCIkaWRcIjpcIjUyMVwiLFwiRm9udFNldHRpbmdzXCI6e1wiJGlkXCI6XCI1MjJcIixcIkZvbnRTaXplXCI6MTAsXCJGb250TmFtZVwiOlwiQ2FsaWJyaVwiLFwiSXNCb2xkXCI6ZmFsc2UsXCJJc0l0YWxpY1wiOmZhbHNlLFwiSXNVbmRlcmxpbmVkXCI6ZmFsc2V9LFwiQXV0b1NpemVcIjowLFwiRm9yZWdyb3VuZFwiOntcIiRpZFwiOlwiNTIzXCIsXCJDb2xvclwiOntcIiRpZFwiOlwiNTI0XCIsXCJBXCI6MjU1LFwiUlwiOjY4LFwiR1wiOjg0LFwiQlwiOjEwNn19LFwiQmFja2dyb3VuZEZpbGxUeXBlXCI6MCxcIk1heFdpZHRoXCI6MjAwLjAsXCJNYXhIZWlnaHRcIjpcIkluZmluaXR5XCIsXCJTbWFydEZvcmVncm91bmRJc0FjdGl2ZVwiOmZhbHNlLFwiSG9yaXpvbnRhbEFsaWdubWVudFwiOjAsXCJWZXJ0aWNhbEFsaWdubWVudFwiOjAsXCJTbWFydEZvcmVncm91bmRcIjpudWxsLFwiTWFyZ2luXCI6e1wiJGlkXCI6XCI1MjVcIixcIlRvcFwiOjAuMCxcIkxlZnRcIjowLjAsXCJSaWdodFwiOjAuMCxcIkJvdHRvbVwiOjAuMH0sXCJQYWRkaW5nXCI6e1wiJGlkXCI6XCI1MjZcIixcIlRvcFwiOjAuMCxcIkxlZnRcIjowLjAsXCJSaWdodFwiOjAuMCxcIkJvdHRvbVwiOjAuMH0sXCJCYWNrZ3JvdW5kXCI6e1wiJGlkXCI6XCI1MjdcIixcIkNvbG9yXCI6e1wiJGlkXCI6XCI1MjhcIixcIkFcIjowLFwiUlwiOjI1NSxcIkdcIjoyNTUsXCJCXCI6MjU1fX0sXCJJc1Zpc2libGVcIjp0cnVlLFwiV2lkdGhcIjowLjAsXCJIZWlnaHRcIjowLjAsXCJCb3JkZXJTdHlsZVwiOntcIiRpZFwiOlwiNTI5XCIsXCJMaW5lQ29sb3JcIjpudWxsLFwiTGluZVdlaWdodFwiOjAuMCxcIkxpbmVUeXBlXCI6MH19LFwiRGF0ZUZvcm1hdFwiOntcIiRpZFwiOlwiNTMw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kF0dGFjaGVkTWlsZXN0b25lc1N0eWxlXCI6W3tcIiRpZFwiOlwiNTMxXCIsXCJTaGFwZVwiOjEsXCJDb25uZWN0b3JNYXJnaW5cIjp7XCIkaWRcIjpcIjUzMlwiLFwiVG9wXCI6MC4wLFwiTGVmdFwiOjIuMCxcIlJpZ2h0XCI6Mi4wLFwiQm90dG9tXCI6MC4wfSxcIkNvbm5lY3RvclN0eWxlXCI6e1wiJGlkXCI6XCI1MzNcIixcIkxpbmVDb2xvclwiOntcIiRpZFwiOlwiNTM0XCIsXCIkdHlwZVwiOlwiTkxSRS5Db21tb24uRG9tLlNvbGlkQ29sb3JCcnVzaCwgTkxSRS5Db21tb25cIixcIkNvbG9yXCI6e1wiJGlkXCI6XCI1MzVcIixcIkFcIjoxMjcsXCJSXCI6MCxcIkdcIjowLFwiQlwiOjB9fSxcIkxpbmVXZWlnaHRcIjoxLjAsXCJMaW5lVHlwZVwiOjB9LFwiSXNCZWxvd1RpbWViYW5kXCI6dHJ1ZSxcIkhpZGVEYXRlXCI6ZmFsc2UsXCJTaGFwZVNpemVcIjowLFwiU3BhY2luZ1wiOjEuMCxcIlBhZGRpbmdcIjp7XCIkaWRcIjpcIjUzNlwiLFwiVG9wXCI6Ny4wLFwiTGVmdFwiOjMuMCxcIlJpZ2h0XCI6MC4wLFwiQm90dG9tXCI6Mi4wfSxcIlBvc2l0aW9uXCI6bnVsbCxcIlBvc2l0aW9uT25UYXNrXCI6MyxcIlNoYXBlU3R5bGVcIjp7XCIkaWRcIjpcIjUzN1wiLFwiTWFyZ2luXCI6e1wiJGlkXCI6XCI1MzhcIixcIlRvcFwiOjAuMCxcIkxlZnRcIjowLjAsXCJSaWdodFwiOjAuMCxcIkJvdHRvbVwiOjAuMH0sXCJQYWRkaW5nXCI6e1wiJGlkXCI6XCI1MzlcIixcIlRvcFwiOjAuMCxcIkxlZnRcIjowLjAsXCJSaWdodFwiOjAuMCxcIkJvdHRvbVwiOjAuMH0sXCJCYWNrZ3JvdW5kXCI6e1wiJGlkXCI6XCI1NDBcIixcIkNvbG9yXCI6e1wiJGlkXCI6XCI1NDFcIixcIkFcIjoyNTUsXCJSXCI6MCxcIkdcIjowLFwiQlwiOjB9fSxcIklzVmlzaWJsZVwiOnRydWUsXCJXaWR0aFwiOjEyLjAsXCJIZWlnaHRcIjoxNC4wLFwiQm9yZGVyU3R5bGVcIjp7XCIkaWRcIjpcIjU0MlwiLFwiTGluZUNvbG9yXCI6e1wiJGlkXCI6XCI1NDNcIixcIiR0eXBlXCI6XCJOTFJFLkNvbW1vbi5Eb20uU29saWRDb2xvckJydXNoLCBOTFJFLkNvbW1vblwiLFwiQ29sb3JcIjp7XCIkaWRcIjpcIjU0NFwiLFwiQVwiOjI1NSxcIlJcIjo0NSxcIkdcIjoxMDAsXCJCXCI6MTMxfX0sXCJMaW5lV2VpZ2h0XCI6MC4wLFwiTGluZVR5cGVcIjowfX0sXCJUaXRsZVN0eWxlXCI6e1wiJGlkXCI6XCI1NDVcIixcIkZvbnRTZXR0aW5nc1wiOntcIiRpZFwiOlwiNTQ2XCIsXCJGb250U2l6ZVwiOjExLFwiRm9udE5hbWVcIjpcIkNhbGlicmlcIixcIklzQm9sZFwiOnRydWUsXCJJc0l0YWxpY1wiOmZhbHNlLFwiSXNVbmRlcmxpbmVkXCI6ZmFsc2V9LFwiQXV0b1NpemVcIjowLFwiRm9yZWdyb3VuZFwiOntcIiRpZFwiOlwiNTQ3XCIsXCJDb2xvclwiOntcIiRpZFwiOlwiNTQ4XCIsXCJBXCI6MjU1LFwiUlwiOjAsXCJHXCI6MCxcIkJcIjowfX0sXCJCYWNrZ3JvdW5kRmlsbFR5cGVcIjowLFwiTWF4V2lkdGhcIjoyMDAuMCxcIk1heEhlaWdodFwiOlwiSW5maW5pdHlcIixcIlNtYXJ0Rm9yZWdyb3VuZElzQWN0aXZlXCI6ZmFsc2UsXCJIb3Jpem9udGFsQWxpZ25tZW50XCI6MixcIlZlcnRpY2FsQWxpZ25tZW50XCI6MCxcIlNtYXJ0Rm9yZWdyb3VuZFwiOm51bGwsXCJNYXJnaW5cIjp7XCIkaWRcIjpcIjU0OVwiLFwiVG9wXCI6MC4wLFwiTGVmdFwiOjAuMCxcIlJpZ2h0XCI6MC4wLFwiQm90dG9tXCI6MC4wfSxcIlBhZGRpbmdcIjp7XCIkaWRcIjpcIjU1MFwiLFwiVG9wXCI6MC4wLFwiTGVmdFwiOjAuMCxcIlJpZ2h0XCI6MC4wLFwiQm90dG9tXCI6MC4wfSxcIkJhY2tncm91bmRcIjp7XCIkaWRcIjpcIjU1MVwiLFwiQ29sb3JcIjp7XCIkaWRcIjpcIjU1MlwiLFwiQVwiOjAsXCJSXCI6MjU1LFwiR1wiOjI1NSxcIkJcIjoyNTV9fSxcIklzVmlzaWJsZVwiOmZhbHNlLFwiV2lkdGhcIjowLjAsXCJIZWlnaHRcIjowLjAsXCJCb3JkZXJTdHlsZVwiOntcIiRpZFwiOlwiNTUzXCIsXCJMaW5lQ29sb3JcIjpudWxsLFwiTGluZVdlaWdodFwiOjAuMCxcIkxpbmVUeXBlXCI6MH19LFwiRGF0ZVN0eWxlXCI6e1wiJGlkXCI6XCI1NTRcIixcIkZvbnRTZXR0aW5nc1wiOntcIiRpZFwiOlwiNTU1XCIsXCJGb250U2l6ZVwiOjEwLFwiRm9udE5hbWVcIjpcIkNhbGlicmlcIixcIklzQm9sZFwiOmZhbHNlLFwiSXNJdGFsaWNcIjpmYWxzZSxcIklzVW5kZXJsaW5lZFwiOmZhbHNlfSxcIkF1dG9TaXplXCI6MCxcIkZvcmVncm91bmRcIjp7XCIkaWRcIjpcIjU1NlwiLFwiQ29sb3JcIjp7XCIkaWRcIjpcIjU1N1wiLFwiQVwiOjI1NSxcIlJcIjo2OCxcIkdcIjo4NCxcIkJcIjoxMDZ9fSxcIkJhY2tncm91bmRGaWxsVHlwZVwiOjAsXCJNYXhXaWR0aFwiOjIwMC4wLFwiTWF4SGVpZ2h0XCI6XCJJbmZpbml0eVwiLFwiU21hcnRGb3JlZ3JvdW5kSXNBY3RpdmVcIjpmYWxzZSxcIkhvcml6b250YWxBbGlnbm1lbnRcIjoyLFwiVmVydGljYWxBbGlnbm1lbnRcIjowLFwiU21hcnRGb3JlZ3JvdW5kXCI6bnVsbCxcIk1hcmdpblwiOntcIiRpZFwiOlwiNTU4XCIsXCJUb3BcIjowLjAsXCJMZWZ0XCI6MC4wLFwiUmlnaHRcIjowLjAsXCJCb3R0b21cIjowLjB9LFwiUGFkZGluZ1wiOntcIiRpZFwiOlwiNTU5XCIsXCJUb3BcIjowLjAsXCJMZWZ0XCI6MC4wLFwiUmlnaHRcIjowLjAsXCJCb3R0b21cIjowLjB9LFwiQmFja2dyb3VuZFwiOntcIiRpZFwiOlwiNTYwXCIsXCJDb2xvclwiOntcIiRpZFwiOlwiNTYxXCIsXCJBXCI6MCxcIlJcIjoyNTUsXCJHXCI6MjU1LFwiQlwiOjI1NX19LFwiSXNWaXNpYmxlXCI6ZmFsc2UsXCJXaWR0aFwiOjAuMCxcIkhlaWdodFwiOjAuMCxcIkJvcmRlclN0eWxlXCI6e1wiJGlkXCI6XCI1NjJcIixcIkxpbmVDb2xvclwiOm51bGwsXCJMaW5lV2VpZ2h0XCI6MC4wLFwiTGluZVR5cGVcIjowfX0sXCJEYXRlRm9ybWF0XCI6e1wiJGlkXCI6XCI1NjNcIixcIkZvcm1hdFN0cmluZ1wiOlwiTU1NIGQsIHl5eXlcIixcIlNlcGFyYXRvclwiOlwiL1wiLFwiVXNlSW50ZXJuYXRpb25hbERhdGVGb3JtYXRcIjpmYWxzZSxcIkRhdGVJc1Zpc2libGVcIjp0cnVlLFwiVGltZUlzVmlzaWJsZVwiOmZhbHNlLFwiSG91ckRpZ2l0c1wiOjEsXCJBbVBtRGVzaWduYXRvclwiOjIsXCJUcmltMDBNaW51dGVzXCI6ZmFsc2UsXCJMYXN0S25vd25WaXNpYmlsaXR5U3RhdGVcIjp7XCIkcmVmXCI6XCI0MjRcIn19LFwiSXNWaXNpYmxlXCI6dHJ1ZX1dfSx7XCIkaWRcIjpcIjU2NFwiLFwiVGFza1N0eWxlXCI6e1wiJGlkXCI6XCI1NjVcIixcIlNoYXBlXCI6MixcIlNoYXBlVGhpY2tuZXNzXCI6MCxcIkR1cmF0aW9uRm9ybWF0XCI6NSxcIlBlcmNlbnRhZ2VDb21wbGV0ZVN0eWxlXCI6e1wiJGlkXCI6XCI1NjZcIixcIkZvbnRTZXR0aW5nc1wiOntcIiRpZFwiOlwiNTY3XCIsXCJGb250U2l6ZVwiOjEwLFwiRm9udE5hbWVcIjpcIkNhbGlicmlcIixcIklzQm9sZFwiOmZhbHNlLFwiSXNJdGFsaWNcIjpmYWxzZSxcIklzVW5kZXJsaW5lZFwiOmZhbHNlfSxcIkF1dG9TaXplXCI6MCxcIkZvcmVncm91bmRcIjp7XCIkaWRcIjpcIjU2OFwiLFwiQ29sb3JcIjp7XCIkaWRcIjpcIjU2OVwiLFwiQVwiOjI1NSxcIlJcIjo2OCxcIkdcIjo4NCxcIkJcIjoxMDZ9fSxcIkJhY2tncm91bmRGaWxsVHlwZVwiOjAsXCJNYXhXaWR0aFwiOjIwMC4wLFwiTWF4SGVpZ2h0XCI6XCJJbmZpbml0eVwiLFwiU21hcnRGb3JlZ3JvdW5kSXNBY3RpdmVcIjpmYWxzZSxcIkhvcml6b250YWxBbGlnbm1lbnRcIjoxLFwiVmVydGljYWxBbGlnbm1lbnRcIjowLFwiU21hcnRGb3JlZ3JvdW5kXCI6bnVsbCxcIk1hcmdpblwiOntcIiRpZFwiOlwiNTcwXCIsXCJUb3BcIjowLjAsXCJMZWZ0XCI6MC4wLFwiUmlnaHRcIjowLjAsXCJCb3R0b21cIjowLjB9LFwiUGFkZGluZ1wiOntcIiRpZFwiOlwiNTcxXCIsXCJUb3BcIjowLjAsXCJMZWZ0XCI6MC4wLFwiUmlnaHRcIjowLjAsXCJCb3R0b21cIjowLjB9LFwiQmFja2dyb3VuZFwiOntcIiRpZFwiOlwiNTcyXCIsXCJDb2xvclwiOntcIiRpZFwiOlwiNTczXCIsXCJBXCI6ODksXCJSXCI6MTE1LFwiR1wiOjExNSxcIkJcIjoxMTV9fSxcIklzVmlzaWJsZVwiOnRydWUsXCJXaWR0aFwiOjAuMCxcIkhlaWdodFwiOjAuMCxcIkJvcmRlclN0eWxlXCI6e1wiJGlkXCI6XCI1NzRcIixcIkxpbmVDb2xvclwiOm51bGwsXCJMaW5lV2VpZ2h0XCI6MC4wLFwiTGluZVR5cGVcIjowfX0sXCJEdXJhdGlvblN0eWxlXCI6e1wiJGlkXCI6XCI1NzVcIixcIkZvbnRTZXR0aW5nc1wiOntcIiRpZFwiOlwiNTc2XCIsXCJGb250U2l6ZVwiOjEwLFwiRm9udE5hbWVcIjpcIkNhbGlicmlcIixcIklzQm9sZFwiOmZhbHNlLFwiSXNJdGFsaWNcIjpmYWxzZSxcIklzVW5kZXJsaW5lZFwiOmZhbHNlfSxcIkF1dG9TaXplXCI6MCxcIkZvcmVncm91bmRcIjp7XCIkaWRcIjpcIjU3N1wiLFwiQ29sb3JcIjp7XCIkaWRcIjpcIjU3OFwiLFwiQVwiOjI1NSxcIlJcIjo5NCxcIkdcIjo5NCxcIkJcIjo5NH19LFwiQmFja2dyb3VuZEZpbGxUeXBlXCI6MCxcIk1heFdpZHRoXCI6MjAwLjAsXCJNYXhIZWlnaHRcIjpcIkluZmluaXR5XCIsXCJTbWFydEZvcmVncm91bmRJc0FjdGl2ZVwiOmZhbHNlLFwiSG9yaXpvbnRhbEFsaWdubWVudFwiOjAsXCJWZXJ0aWNhbEFsaWdubWVudFwiOjAsXCJTbWFydEZvcmVncm91bmRcIjpudWxsLFwiTWFyZ2luXCI6e1wiJGlkXCI6XCI1NzlcIixcIlRvcFwiOjAuMCxcIkxlZnRcIjowLjAsXCJSaWdodFwiOjAuMCxcIkJvdHRvbVwiOjAuMH0sXCJQYWRkaW5nXCI6e1wiJGlkXCI6XCI1ODBcIixcIlRvcFwiOjAuMCxcIkxlZnRcIjowLjAsXCJSaWdodFwiOjAuMCxcIkJvdHRvbVwiOjAuMH0sXCJCYWNrZ3JvdW5kXCI6e1wiJGlkXCI6XCI1ODFcIixcIkNvbG9yXCI6e1wiJGlkXCI6XCI1ODJcIixcIkFcIjowLFwiUlwiOjI1NSxcIkdcIjoyNTUsXCJCXCI6MjU1fX0sXCJJc1Zpc2libGVcIjp0cnVlLFwiV2lkdGhcIjowLjAsXCJIZWlnaHRcIjowLjAsXCJCb3JkZXJTdHlsZVwiOntcIiRpZFwiOlwiNTgzXCIsXCJMaW5lQ29sb3JcIjpudWxsLFwiTGluZVdlaWdodFwiOjAuMCxcIkxpbmVUeXBlXCI6MH19LFwiSG9yaXpvbnRhbENvbm5lY3RvclN0eWxlXCI6e1wiJGlkXCI6XCI1ODRcIixcIkxpbmVDb2xvclwiOntcIiRpZFwiOlwiNTg1XCIsXCIkdHlwZVwiOlwiTkxSRS5Db21tb24uRG9tLlNvbGlkQ29sb3JCcnVzaCwgTkxSRS5Db21tb25cIixcIkNvbG9yXCI6e1wiJGlkXCI6XCI1ODZcIixcIkFcIjoyNTUsXCJSXCI6MjA0LFwiR1wiOjIwNCxcIkJcIjoyMDR9fSxcIkxpbmVXZWlnaHRcIjoxLjAsXCJMaW5lVHlwZVwiOjB9LFwiVmVydGljYWxDb25uZWN0b3JTdHlsZVwiOntcIiRpZFwiOlwiNTg3XCIsXCJMaW5lQ29sb3JcIjp7XCIkaWRcIjpcIjU4OFwiLFwiJHR5cGVcIjpcIk5MUkUuQ29tbW9uLkRvbS5Tb2xpZENvbG9yQnJ1c2gsIE5MUkUuQ29tbW9uXCIsXCJDb2xvclwiOntcIiRpZFwiOlwiNTg5XCIsXCJBXCI6MjU1LFwiUlwiOjIwNCxcIkdcIjoyMDQsXCJCXCI6MjA0fX0sXCJMaW5lV2VpZ2h0XCI6MC4wLFwiTGluZVR5cGVcIjowfSxcIk1hcmdpblwiOm51bGwsXCJTdGFydERhdGVQb3NpdGlvblwiOjYsXCJFbmREYXRlUG9zaXRpb25cIjo2LFwiVGl0bGVQb3NpdGlvblwiOjIsXCJEdXJhdGlvblBvc2l0aW9uXCI6NixcIlBlcmNlbnRhZ2VDb21wbGV0ZWRQb3NpdGlvblwiOjIsXCJTcGFjaW5nXCI6MyxcIklzQmVsb3dUaW1lYmFuZFwiOnRydWUsXCJQZXJjZW50YWdlQ29tcGxldGVTaGFwZU9wYWNpdHlcIjozNSxcIkdyb3VwTmFtZVwiOm51bGwsXCJBdHRhY2hlZE1pbGVzdG9uZXNTdHlsZXNcIjpudWxsLFwiU2hhcGVTdHlsZVwiOntcIiRpZFwiOlwiNTkwXCIsXCJNYXJnaW5cIjp7XCIkaWRcIjpcIjU5MVwiLFwiVG9wXCI6MC4wLFwiTGVmdFwiOjQuMCxcIlJpZ2h0XCI6NC4wLFwiQm90dG9tXCI6MC4wfSxcIlBhZGRpbmdcIjp7XCIkaWRcIjpcIjU5MlwiLFwiVG9wXCI6MC4wLFwiTGVmdFwiOjAuMCxcIlJpZ2h0XCI6MC4wLFwiQm90dG9tXCI6MC4wfSxcIkJhY2tncm91bmRcIjp7XCIkaWRcIjpcIjU5M1wiLFwiQ29sb3JcIjp7XCIkaWRcIjpcIjU5NFwiLFwiQVwiOjI1NSxcIlJcIjo2NSxcIkdcIjoxMzgsXCJCXCI6MTc5fX0sXCJJc1Zpc2libGVcIjp0cnVlLFwiV2lkdGhcIjowLjAsXCJIZWlnaHRcIjoxMC4wLFwiQm9yZGVyU3R5bGVcIjp7XCIkaWRcIjpcIjU5NVwiLFwiTGluZUNvbG9yXCI6e1wiJGlkXCI6XCI1OTZcIixcIiR0eXBlXCI6XCJOTFJFLkNvbW1vbi5Eb20uU29saWRDb2xvckJydXNoLCBOTFJFLkNvbW1vblwiLFwiQ29sb3JcIjp7XCIkaWRcIjpcIjU5N1wiLFwiQVwiOjI1NSxcIlJcIjo0NSxcIkdcIjoxMDAsXCJCXCI6MTMxfX0sXCJMaW5lV2VpZ2h0XCI6MC4wLFwiTGluZVR5cGVcIjowfX0sXCJUaXRsZVN0eWxlXCI6e1wiJGlkXCI6XCI1OThcIixcIkZvbnRTZXR0aW5nc1wiOntcIiRpZFwiOlwiNTk5XCIsXCJGb250U2l6ZVwiOjExLFwiRm9udE5hbWVcIjpcIkNhbGlicmlcIixcIklzQm9sZFwiOnRydWUsXCJJc0l0YWxpY1wiOmZhbHNlLFwiSXNVbmRlcmxpbmVkXCI6ZmFsc2V9LFwiQXV0b1NpemVcIjowLFwiRm9yZWdyb3VuZFwiOntcIiRpZFwiOlwiNjAwXCIsXCJDb2xvclwiOntcIiRpZFwiOlwiNjAxXCIsXCJBXCI6MjU1LFwiUlwiOjI1NSxcIkdcIjoyNTUsXCJCXCI6MjU1fX0sXCJCYWNrZ3JvdW5kRmlsbFR5cGVcIjowLFwiTWF4V2lkdGhcIjo5NjAuMCxcIk1heEhlaWdodFwiOlwiSW5maW5pdHlcIixcIlNtYXJ0Rm9yZWdyb3VuZElzQWN0aXZlXCI6ZmFsc2UsXCJIb3Jpem9udGFsQWxpZ25tZW50XCI6MSxcIlZlcnRpY2FsQWxpZ25tZW50XCI6MCxcIlNtYXJ0Rm9yZWdyb3VuZFwiOm51bGwsXCJNYXJnaW5cIjp7XCIkaWRcIjpcIjYwMlwiLFwiVG9wXCI6MC4wLFwiTGVmdFwiOjAuMCxcIlJpZ2h0XCI6MC4wLFwiQm90dG9tXCI6MC4wfSxcIlBhZGRpbmdcIjp7XCIkaWRcIjpcIjYwM1wiLFwiVG9wXCI6MC4wLFwiTGVmdFwiOjAuMCxcIlJpZ2h0XCI6MC4wLFwiQm90dG9tXCI6MC4wfSxcIkJhY2tncm91bmRcIjp7XCIkaWRcIjpcIjYwNFwiLFwiQ29sb3JcIjp7XCIkaWRcIjpcIjYwNVwiLFwiQVwiOjAsXCJSXCI6MjU1LFwiR1wiOjI1NSxcIkJcIjoyNTV9fSxcIklzVmlzaWJsZVwiOnRydWUsXCJXaWR0aFwiOjAuMCxcIkhlaWdodFwiOjAuMCxcIkJvcmRlclN0eWxlXCI6e1wiJGlkXCI6XCI2MDZcIixcIkxpbmVDb2xvclwiOm51bGwsXCJMaW5lV2VpZ2h0XCI6MC4wLFwiTGluZVR5cGVcIjowfX0sXCJEYXRlU3R5bGVcIjp7XCIkaWRcIjpcIjYwN1wiLFwiRm9udFNldHRpbmdzXCI6e1wiJGlkXCI6XCI2MDhcIixcIkZvbnRTaXplXCI6MTAsXCJGb250TmFtZVwiOlwiQ2FsaWJyaVwiLFwiSXNCb2xkXCI6ZmFsc2UsXCJJc0l0YWxpY1wiOmZhbHNlLFwiSXNVbmRlcmxpbmVkXCI6ZmFsc2V9LFwiQXV0b1NpemVcIjowLFwiRm9yZWdyb3VuZFwiOntcIiRpZFwiOlwiNjA5XCIsXCJDb2xvclwiOntcIiRpZFwiOlwiNjEwXCIsXCJBXCI6MjU1LFwiUlwiOjY4LFwiR1wiOjg0LFwiQlwiOjEwNn19LFwiQmFja2dyb3VuZEZpbGxUeXBlXCI6MCxcIk1heFdpZHRoXCI6MjAwLjAsXCJNYXhIZWlnaHRcIjpcIkluZmluaXR5XCIsXCJTbWFydEZvcmVncm91bmRJc0FjdGl2ZVwiOmZhbHNlLFwiSG9yaXpvbnRhbEFsaWdubWVudFwiOjAsXCJWZXJ0aWNhbEFsaWdubWVudFwiOjAsXCJTbWFydEZvcmVncm91bmRcIjpudWxsLFwiTWFyZ2luXCI6e1wiJGlkXCI6XCI2MTFcIixcIlRvcFwiOjAuMCxcIkxlZnRcIjowLjAsXCJSaWdodFwiOjAuMCxcIkJvdHRvbVwiOjAuMH0sXCJQYWRkaW5nXCI6e1wiJGlkXCI6XCI2MTJcIixcIlRvcFwiOjAuMCxcIkxlZnRcIjowLjAsXCJSaWdodFwiOjAuMCxcIkJvdHRvbVwiOjAuMH0sXCJCYWNrZ3JvdW5kXCI6e1wiJGlkXCI6XCI2MTNcIixcIkNvbG9yXCI6e1wiJGlkXCI6XCI2MTRcIixcIkFcIjowLFwiUlwiOjI1NSxcIkdcIjoyNTUsXCJCXCI6MjU1fX0sXCJJc1Zpc2libGVcIjp0cnVlLFwiV2lkdGhcIjowLjAsXCJIZWlnaHRcIjowLjAsXCJCb3JkZXJTdHlsZVwiOntcIiRpZFwiOlwiNjE1XCIsXCJMaW5lQ29sb3JcIjpudWxsLFwiTGluZVdlaWdodFwiOjAuMCxcIkxpbmVUeXBlXCI6MH19LFwiRGF0ZUZvcm1hdFwiOntcIiRpZFwiOlwiNjE2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kF0dGFjaGVkTWlsZXN0b25lc1N0eWxlXCI6W119LHtcIiRpZFwiOlwiNjE3XCIsXCJUYXNrU3R5bGVcIjp7XCIkaWRcIjpcIjYxOFwiLFwiU2hhcGVcIjoyLFwiU2hhcGVUaGlja25lc3NcIjowLFwiRHVyYXRpb25Gb3JtYXRcIjo1LFwiUGVyY2VudGFnZUNvbXBsZXRlU3R5bGVcIjp7XCIkaWRcIjpcIjYxOVwiLFwiRm9udFNldHRpbmdzXCI6e1wiJGlkXCI6XCI2MjBcIixcIkZvbnRTaXplXCI6MTAsXCJGb250TmFtZVwiOlwiQ2FsaWJyaVwiLFwiSXNCb2xkXCI6ZmFsc2UsXCJJc0l0YWxpY1wiOmZhbHNlLFwiSXNVbmRlcmxpbmVkXCI6ZmFsc2V9LFwiQXV0b1NpemVcIjowLFwiRm9yZWdyb3VuZFwiOntcIiRpZFwiOlwiNjIxXCIsXCJDb2xvclwiOntcIiRpZFwiOlwiNjIyXCIsXCJBXCI6MjU1LFwiUlwiOjY4LFwiR1wiOjg0LFwiQlwiOjEwNn19LFwiQmFja2dyb3VuZEZpbGxUeXBlXCI6MCxcIk1heFdpZHRoXCI6MjAwLjAsXCJNYXhIZWlnaHRcIjpcIkluZmluaXR5XCIsXCJTbWFydEZvcmVncm91bmRJc0FjdGl2ZVwiOmZhbHNlLFwiSG9yaXpvbnRhbEFsaWdubWVudFwiOjEsXCJWZXJ0aWNhbEFsaWdubWVudFwiOjAsXCJTbWFydEZvcmVncm91bmRcIjpudWxsLFwiTWFyZ2luXCI6e1wiJGlkXCI6XCI2MjNcIixcIlRvcFwiOjAuMCxcIkxlZnRcIjowLjAsXCJSaWdodFwiOjAuMCxcIkJvdHRvbVwiOjAuMH0sXCJQYWRkaW5nXCI6e1wiJGlkXCI6XCI2MjRcIixcIlRvcFwiOjAuMCxcIkxlZnRcIjowLjAsXCJSaWdodFwiOjAuMCxcIkJvdHRvbVwiOjAuMH0sXCJCYWNrZ3JvdW5kXCI6e1wiJGlkXCI6XCI2MjVcIixcIkNvbG9yXCI6e1wiJGlkXCI6XCI2MjZcIixcIkFcIjo4OSxcIlJcIjoxMTUsXCJHXCI6MTE1LFwiQlwiOjExNX19LFwiSXNWaXNpYmxlXCI6dHJ1ZSxcIldpZHRoXCI6MC4wLFwiSGVpZ2h0XCI6MC4wLFwiQm9yZGVyU3R5bGVcIjp7XCIkaWRcIjpcIjYyN1wiLFwiTGluZUNvbG9yXCI6bnVsbCxcIkxpbmVXZWlnaHRcIjowLjAsXCJMaW5lVHlwZVwiOjB9fSxcIkR1cmF0aW9uU3R5bGVcIjp7XCIkaWRcIjpcIjYyOFwiLFwiRm9udFNldHRpbmdzXCI6e1wiJGlkXCI6XCI2MjlcIixcIkZvbnRTaXplXCI6MTAsXCJGb250TmFtZVwiOlwiQ2FsaWJyaVwiLFwiSXNCb2xkXCI6ZmFsc2UsXCJJc0l0YWxpY1wiOmZhbHNlLFwiSXNVbmRlcmxpbmVkXCI6ZmFsc2V9LFwiQXV0b1NpemVcIjowLFwiRm9yZWdyb3VuZFwiOntcIiRpZFwiOlwiNjMwXCIsXCJDb2xvclwiOntcIiRpZFwiOlwiNjMxXCIsXCJBXCI6MjU1LFwiUlwiOjk0LFwiR1wiOjk0LFwiQlwiOjk0fX0sXCJCYWNrZ3JvdW5kRmlsbFR5cGVcIjowLFwiTWF4V2lkdGhcIjoyMDAuMCxcIk1heEhlaWdodFwiOlwiSW5maW5pdHlcIixcIlNtYXJ0Rm9yZWdyb3VuZElzQWN0aXZlXCI6ZmFsc2UsXCJIb3Jpem9udGFsQWxpZ25tZW50XCI6MCxcIlZlcnRpY2FsQWxpZ25tZW50XCI6MCxcIlNtYXJ0Rm9yZWdyb3VuZFwiOm51bGwsXCJNYXJnaW5cIjp7XCIkaWRcIjpcIjYzMlwiLFwiVG9wXCI6MC4wLFwiTGVmdFwiOjAuMCxcIlJpZ2h0XCI6MC4wLFwiQm90dG9tXCI6MC4wfSxcIlBhZGRpbmdcIjp7XCIkaWRcIjpcIjYzM1wiLFwiVG9wXCI6MC4wLFwiTGVmdFwiOjAuMCxcIlJpZ2h0XCI6MC4wLFwiQm90dG9tXCI6MC4wfSxcIkJhY2tncm91bmRcIjp7XCIkaWRcIjpcIjYzNFwiLFwiQ29sb3JcIjp7XCIkaWRcIjpcIjYzNVwiLFwiQVwiOjAsXCJSXCI6MjU1LFwiR1wiOjI1NSxcIkJcIjoyNTV9fSxcIklzVmlzaWJsZVwiOnRydWUsXCJXaWR0aFwiOjAuMCxcIkhlaWdodFwiOjAuMCxcIkJvcmRlclN0eWxlXCI6e1wiJGlkXCI6XCI2MzZcIixcIkxpbmVDb2xvclwiOm51bGwsXCJMaW5lV2VpZ2h0XCI6MC4wLFwiTGluZVR5cGVcIjowfX0sXCJIb3Jpem9udGFsQ29ubmVjdG9yU3R5bGVcIjp7XCIkaWRcIjpcIjYzN1wiLFwiTGluZUNvbG9yXCI6e1wiJGlkXCI6XCI2MzhcIixcIiR0eXBlXCI6XCJOTFJFLkNvbW1vbi5Eb20uU29saWRDb2xvckJydXNoLCBOTFJFLkNvbW1vblwiLFwiQ29sb3JcIjp7XCIkaWRcIjpcIjYzOVwiLFwiQVwiOjI1NSxcIlJcIjoyMDQsXCJHXCI6MjA0LFwiQlwiOjIwNH19LFwiTGluZVdlaWdodFwiOjEuMCxcIkxpbmVUeXBlXCI6MH0sXCJWZXJ0aWNhbENvbm5lY3RvclN0eWxlXCI6e1wiJGlkXCI6XCI2NDBcIixcIkxpbmVDb2xvclwiOntcIiRpZFwiOlwiNjQxXCIsXCIkdHlwZVwiOlwiTkxSRS5Db21tb24uRG9tLlNvbGlkQ29sb3JCcnVzaCwgTkxSRS5Db21tb25cIixcIkNvbG9yXCI6e1wiJGlkXCI6XCI2NDJcIixcIkFcIjoyNTUsXCJSXCI6MjA0LFwiR1wiOjIwNCxcIkJcIjoyMDR9fSxcIkxpbmVXZWlnaHRcIjowLjAsXCJMaW5lVHlwZVwiOjB9LFwiTWFyZ2luXCI6bnVsbCxcIlN0YXJ0RGF0ZVBvc2l0aW9uXCI6NixcIkVuZERhdGVQb3NpdGlvblwiOjYsXCJUaXRsZVBvc2l0aW9uXCI6MixcIkR1cmF0aW9uUG9zaXRpb25cIjo0LFwiUGVyY2VudGFnZUNvbXBsZXRlZFBvc2l0aW9uXCI6MixcIlNwYWNpbmdcIjozLFwiSXNCZWxvd1RpbWViYW5kXCI6dHJ1ZSxcIlBlcmNlbnRhZ2VDb21wbGV0ZVNoYXBlT3BhY2l0eVwiOjM1LFwiR3JvdXBOYW1lXCI6bnVsbCxcIkF0dGFjaGVkTWlsZXN0b25lc1N0eWxlc1wiOm51bGwsXCJTaGFwZVN0eWxlXCI6e1wiJGlkXCI6XCI2NDNcIixcIk1hcmdpblwiOntcIiRpZFwiOlwiNjQ0XCIsXCJUb3BcIjowLjAsXCJMZWZ0XCI6NC4wLFwiUmlnaHRcIjo0LjAsXCJCb3R0b21cIjowLjB9LFwiUGFkZGluZ1wiOntcIiRpZFwiOlwiNjQ1XCIsXCJUb3BcIjowLjAsXCJMZWZ0XCI6MC4wLFwiUmlnaHRcIjowLjAsXCJCb3R0b21cIjowLjB9LFwiQmFja2dyb3VuZFwiOntcIiRpZFwiOlwiNjQ2XCIsXCJDb2xvclwiOntcIiRpZFwiOlwiNjQ3XCIsXCJBXCI6MjU1LFwiUlwiOjY1LFwiR1wiOjEzOCxcIkJcIjoxNzl9fSxcIklzVmlzaWJsZVwiOnRydWUsXCJXaWR0aFwiOjAuMCxcIkhlaWdodFwiOjEwLjAsXCJCb3JkZXJTdHlsZVwiOntcIiRpZFwiOlwiNjQ4XCIsXCJMaW5lQ29sb3JcIjp7XCIkaWRcIjpcIjY0OVwiLFwiJHR5cGVcIjpcIk5MUkUuQ29tbW9uLkRvbS5Tb2xpZENvbG9yQnJ1c2gsIE5MUkUuQ29tbW9uXCIsXCJDb2xvclwiOntcIiRpZFwiOlwiNjUwXCIsXCJBXCI6MjU1LFwiUlwiOjQ1LFwiR1wiOjEwMCxcIkJcIjoxMzF9fSxcIkxpbmVXZWlnaHRcIjowLjAsXCJMaW5lVHlwZVwiOjB9fSxcIlRpdGxlU3R5bGVcIjp7XCIkaWRcIjpcIjY1MVwiLFwiRm9udFNldHRpbmdzXCI6e1wiJGlkXCI6XCI2NTJcIixcIkZvbnRTaXplXCI6MTEsXCJGb250TmFtZVwiOlwiQ2FsaWJyaVwiLFwiSXNCb2xkXCI6dHJ1ZSxcIklzSXRhbGljXCI6ZmFsc2UsXCJJc1VuZGVybGluZWRcIjpmYWxzZX0sXCJBdXRvU2l6ZVwiOjAsXCJGb3JlZ3JvdW5kXCI6e1wiJGlkXCI6XCI2NTNcIixcIkNvbG9yXCI6e1wiJGlkXCI6XCI2NTRcIixcIkFcIjoyNTUsXCJSXCI6MjU1LFwiR1wiOjI1NSxcIkJcIjoyNTV9fSxcIkJhY2tncm91bmRGaWxsVHlwZVwiOjAsXCJNYXhXaWR0aFwiOjk2MC4wLFwiTWF4SGVpZ2h0XCI6XCJJbmZpbml0eVwiLFwiU21hcnRGb3JlZ3JvdW5kSXNBY3RpdmVcIjpmYWxzZSxcIkhvcml6b250YWxBbGlnbm1lbnRcIjoxLFwiVmVydGljYWxBbGlnbm1lbnRcIjowLFwiU21hcnRGb3JlZ3JvdW5kXCI6bnVsbCxcIk1hcmdpblwiOntcIiRpZFwiOlwiNjU1XCIsXCJUb3BcIjowLjAsXCJMZWZ0XCI6MC4wLFwiUmlnaHRcIjowLjAsXCJCb3R0b21cIjowLjB9LFwiUGFkZGluZ1wiOntcIiRpZFwiOlwiNjU2XCIsXCJUb3BcIjowLjAsXCJMZWZ0XCI6MC4wLFwiUmlnaHRcIjowLjAsXCJCb3R0b21cIjowLjB9LFwiQmFja2dyb3VuZFwiOntcIiRpZFwiOlwiNjU3XCIsXCJDb2xvclwiOntcIiRpZFwiOlwiNjU4XCIsXCJBXCI6MCxcIlJcIjoyNTUsXCJHXCI6MjU1LFwiQlwiOjI1NX19LFwiSXNWaXNpYmxlXCI6dHJ1ZSxcIldpZHRoXCI6MC4wLFwiSGVpZ2h0XCI6MC4wLFwiQm9yZGVyU3R5bGVcIjp7XCIkaWRcIjpcIjY1OVwiLFwiTGluZUNvbG9yXCI6bnVsbCxcIkxpbmVXZWlnaHRcIjowLjAsXCJMaW5lVHlwZVwiOjB9fSxcIkRhdGVTdHlsZVwiOntcIiRpZFwiOlwiNjYwXCIsXCJGb250U2V0dGluZ3NcIjp7XCIkaWRcIjpcIjY2MVwiLFwiRm9udFNpemVcIjoxMCxcIkZvbnROYW1lXCI6XCJDYWxpYnJpXCIsXCJJc0JvbGRcIjpmYWxzZSxcIklzSXRhbGljXCI6ZmFsc2UsXCJJc1VuZGVybGluZWRcIjpmYWxzZX0sXCJBdXRvU2l6ZVwiOjAsXCJGb3JlZ3JvdW5kXCI6e1wiJGlkXCI6XCI2NjJcIixcIkNvbG9yXCI6e1wiJGlkXCI6XCI2NjNcIixcIkFcIjoyNTUsXCJSXCI6NjgsXCJHXCI6ODQsXCJCXCI6MTA2fX0sXCJCYWNrZ3JvdW5kRmlsbFR5cGVcIjowLFwiTWF4V2lkdGhcIjoyMDAuMCxcIk1heEhlaWdodFwiOlwiSW5maW5pdHlcIixcIlNtYXJ0Rm9yZWdyb3VuZElzQWN0aXZlXCI6ZmFsc2UsXCJIb3Jpem9udGFsQWxpZ25tZW50XCI6MCxcIlZlcnRpY2FsQWxpZ25tZW50XCI6MCxcIlNtYXJ0Rm9yZWdyb3VuZFwiOm51bGwsXCJNYXJnaW5cIjp7XCIkaWRcIjpcIjY2NFwiLFwiVG9wXCI6MC4wLFwiTGVmdFwiOjAuMCxcIlJpZ2h0XCI6MC4wLFwiQm90dG9tXCI6MC4wfSxcIlBhZGRpbmdcIjp7XCIkaWRcIjpcIjY2NVwiLFwiVG9wXCI6MC4wLFwiTGVmdFwiOjAuMCxcIlJpZ2h0XCI6MC4wLFwiQm90dG9tXCI6MC4wfSxcIkJhY2tncm91bmRcIjp7XCIkaWRcIjpcIjY2NlwiLFwiQ29sb3JcIjp7XCIkaWRcIjpcIjY2N1wiLFwiQVwiOjAsXCJSXCI6MjU1LFwiR1wiOjI1NSxcIkJcIjoyNTV9fSxcIklzVmlzaWJsZVwiOnRydWUsXCJXaWR0aFwiOjAuMCxcIkhlaWdodFwiOjAuMCxcIkJvcmRlclN0eWxlXCI6e1wiJGlkXCI6XCI2NjhcIixcIkxpbmVDb2xvclwiOm51bGwsXCJMaW5lV2VpZ2h0XCI6MC4wLFwiTGluZVR5cGVcIjowfX0sXCJEYXRlRm9ybWF0XCI6e1wiJGlkXCI6XCI2Njl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QXR0YWNoZWRNaWxlc3RvbmVzU3R5bGVcIjpbXX1dLFwiSXNWaXNpYmxlXCI6dHJ1ZX1dLFwiSXNWaXNpYmxlXCI6dHJ1ZX0se1wiJGlkXCI6XCI2NzBcIixcIkhlYWRlclN0eWxlXCI6e1wiJGlkXCI6XCI2NzFcIixcIlRleHRTdHlsZVwiOntcIiRpZFwiOlwiNjcyXCIsXCJGb250U2V0dGluZ3NcIjp7XCIkaWRcIjpcIjY3M1wiLFwiRm9udFNpemVcIjoxMixcIkZvbnROYW1lXCI6XCJDYWxpYnJpXCIsXCJJc0JvbGRcIjp0cnVlLFwiSXNJdGFsaWNcIjpmYWxzZSxcIklzVW5kZXJsaW5lZFwiOmZhbHNlfSxcIkF1dG9TaXplXCI6MCxcIkZvcmVncm91bmRcIjp7XCIkaWRcIjpcIjY3NFwiLFwiQ29sb3JcIjp7XCIkaWRcIjpcIjY3NVwiLFwiQVwiOjI1NSxcIlJcIjoyNTUsXCJHXCI6MjU1LFwiQlwiOjI1NX19LFwiQmFja2dyb3VuZEZpbGxUeXBlXCI6MCxcIk1heFdpZHRoXCI6MC4wLFwiTWF4SGVpZ2h0XCI6MC4wLFwiU21hcnRGb3JlZ3JvdW5kSXNBY3RpdmVcIjpmYWxzZSxcIkhvcml6b250YWxBbGlnbm1lbnRcIjowLFwiVmVydGljYWxBbGlnbm1lbnRcIjowLFwiU21hcnRGb3JlZ3JvdW5kXCI6bnVsbCxcIk1hcmdpblwiOntcIiRpZFwiOlwiNjc2XCIsXCJUb3BcIjowLjAsXCJMZWZ0XCI6MC4wLFwiUmlnaHRcIjowLjAsXCJCb3R0b21cIjowLjB9LFwiUGFkZGluZ1wiOntcIiRpZFwiOlwiNjc3XCIsXCJUb3BcIjowLjAsXCJMZWZ0XCI6MC4wLFwiUmlnaHRcIjowLjAsXCJCb3R0b21cIjowLjB9LFwiQmFja2dyb3VuZFwiOm51bGwsXCJJc1Zpc2libGVcIjpmYWxzZSxcIldpZHRoXCI6MC4wLFwiSGVpZ2h0XCI6MC4wLFwiQm9yZGVyU3R5bGVcIjpudWxsfSxcIlJlY3RhbmdsZVN0eWxlXCI6e1wiJGlkXCI6XCI2NzhcIixcIk1hcmdpblwiOntcIiRpZFwiOlwiNjc5XCIsXCJUb3BcIjowLjAsXCJMZWZ0XCI6MC4wLFwiUmlnaHRcIjowLjAsXCJCb3R0b21cIjowLjB9LFwiUGFkZGluZ1wiOntcIiRpZFwiOlwiNjgwXCIsXCJUb3BcIjowLjAsXCJMZWZ0XCI6MC4wLFwiUmlnaHRcIjowLjAsXCJCb3R0b21cIjowLjB9LFwiQmFja2dyb3VuZFwiOntcIiRpZFwiOlwiNjgxXCIsXCJDb2xvclwiOntcIiRpZFwiOlwiNjgyXCIsXCJBXCI6MjU1LFwiUlwiOjEzMSxcIkdcIjoxMzEsXCJCXCI6MTMxfX0sXCJJc1Zpc2libGVcIjpmYWxzZSxcIldpZHRoXCI6MC4wLFwiSGVpZ2h0XCI6MC4wLFwiQm9yZGVyU3R5bGVcIjp7XCIkaWRcIjpcIjY4M1wiLFwiTGluZUNvbG9yXCI6e1wiJGlkXCI6XCI2ODRcIixcIiR0eXBlXCI6XCJOTFJFLkNvbW1vbi5Eb20uU29saWRDb2xvckJydXNoLCBOTFJFLkNvbW1vblwiLFwiQ29sb3JcIjp7XCIkaWRcIjpcIjY4NVwiLFwiQVwiOjI1NSxcIlJcIjoyNTUsXCJHXCI6MjU1LFwiQlwiOjI1NX19LFwiTGluZVdlaWdodFwiOjAuMCxcIkxpbmVUeXBlXCI6MH19LFwiVGV4dElzVmVydGljYWxcIjp0cnVlfSxcIkJhY2tncm91bmRTdHlsZVwiOntcIiRpZFwiOlwiNjg2XCIsXCJNYXJnaW5cIjp7XCIkaWRcIjpcIjY4N1wiLFwiVG9wXCI6MC4wLFwiTGVmdFwiOjAuMCxcIlJpZ2h0XCI6MC4wLFwiQm90dG9tXCI6MC4wfSxcIlBhZGRpbmdcIjp7XCIkaWRcIjpcIjY4OFwiLFwiVG9wXCI6MC4wLFwiTGVmdFwiOjAuMCxcIlJpZ2h0XCI6MC4wLFwiQm90dG9tXCI6MC4wfSxcIkJhY2tncm91bmRcIjp7XCIkaWRcIjpcIjY4OVwiLFwiQ29sb3JcIjp7XCIkaWRcIjpcIjY5MFwiLFwiQVwiOjUxLFwiUlwiOjE2NSxcIkdcIjoxNjUsXCJCXCI6MTY1fX0sXCJJc1Zpc2libGVcIjp0cnVlLFwiV2lkdGhcIjowLjAsXCJIZWlnaHRcIjowLjAsXCJCb3JkZXJTdHlsZVwiOntcIiRpZFwiOlwiNjkxXCIsXCJMaW5lQ29sb3JcIjp7XCIkaWRcIjpcIjY5MlwiLFwiJHR5cGVcIjpcIk5MUkUuQ29tbW9uLkRvbS5Tb2xpZENvbG9yQnJ1c2gsIE5MUkUuQ29tbW9uXCIsXCJDb2xvclwiOntcIiRpZFwiOlwiNjkzXCIsXCJBXCI6MjUsXCJSXCI6MjU1LFwiR1wiOjE5MixcIkJcIjowfX0sXCJMaW5lV2VpZ2h0XCI6MC4wLFwiTGluZVR5cGVcIjowfX0sXCJJc0Fib3ZlVGltZWJhbmRcIjpmYWxzZSxcIlN3aW1sYW5lRGVmYXVsdEFjdGl2aXR5U3R5bGVcIjp7XCIkaWRcIjpcIjY5NFwiLFwiSGVhZGVyU3R5bGVcIjp7XCIkaWRcIjpcIjY5NVwiLFwiVGV4dFN0eWxlXCI6e1wiJGlkXCI6XCI2OTZcIixcIkZvbnRTZXR0aW5nc1wiOntcIiRpZFwiOlwiNjk3XCIsXCJGb250U2l6ZVwiOjExLFwiRm9udE5hbWVcIjpcIkNhbGlicmlcIixcIklzQm9sZFwiOmZhbHNlLFwiSXNJdGFsaWNcIjpmYWxzZSxcIklzVW5kZXJsaW5lZFwiOmZhbHNlfSxcIkF1dG9TaXplXCI6MCxcIkZvcmVncm91bmRcIjp7XCIkaWRcIjpcIjY5OFwiLFwiQ29sb3JcIjp7XCIkaWRcIjpcIjY5OVwiLFwiQVwiOjI1NSxcIlJcIjowLFwiR1wiOjAsXCJCXCI6MH19LFwiQmFja2dyb3VuZEZpbGxUeXBlXCI6MCxcIk1heFdpZHRoXCI6MC4wLFwiTWF4SGVpZ2h0XCI6MC4wLFwiU21hcnRGb3JlZ3JvdW5kSXNBY3RpdmVcIjpmYWxzZSxcIkhvcml6b250YWxBbGlnbm1lbnRcIjowLFwiVmVydGljYWxBbGlnbm1lbnRcIjowLFwiU21hcnRGb3JlZ3JvdW5kXCI6bnVsbCxcIk1hcmdpblwiOntcIiRpZFwiOlwiNzAwXCIsXCJUb3BcIjowLjAsXCJMZWZ0XCI6MC4wLFwiUmlnaHRcIjowLjAsXCJCb3R0b21cIjowLjB9LFwiUGFkZGluZ1wiOntcIiRpZFwiOlwiNzAxXCIsXCJUb3BcIjowLjAsXCJMZWZ0XCI6MC4wLFwiUmlnaHRcIjowLjAsXCJCb3R0b21cIjowLjB9LFwiQmFja2dyb3VuZFwiOm51bGwsXCJJc1Zpc2libGVcIjpmYWxzZSxcIldpZHRoXCI6MC4wLFwiSGVpZ2h0XCI6MC4wLFwiQm9yZGVyU3R5bGVcIjpudWxsfSxcIlJlY3RhbmdsZVN0eWxlXCI6e1wiJGlkXCI6XCI3MDJcIixcIk1hcmdpblwiOntcIiRpZFwiOlwiNzAzXCIsXCJUb3BcIjowLjAsXCJMZWZ0XCI6MC4wLFwiUmlnaHRcIjowLjAsXCJCb3R0b21cIjowLjB9LFwiUGFkZGluZ1wiOntcIiRpZFwiOlwiNzA0XCIsXCJUb3BcIjowLjAsXCJMZWZ0XCI6MC4wLFwiUmlnaHRcIjowLjAsXCJCb3R0b21cIjowLjB9LFwiQmFja2dyb3VuZFwiOntcIiRpZFwiOlwiNzA1XCIsXCJDb2xvclwiOntcIiRpZFwiOlwiNzA2XCIsXCJBXCI6NjMsXCJSXCI6MTY1LFwiR1wiOjE2NSxcIkJcIjoxNjV9fSxcIklzVmlzaWJsZVwiOmZhbHNlLFwiV2lkdGhcIjowLjAsXCJIZWlnaHRcIjowLjAsXCJCb3JkZXJTdHlsZVwiOntcIiRpZFwiOlwiNzA3XCIsXCJMaW5lQ29sb3JcIjp7XCIkaWRcIjpcIjcwOFwiLFwiJHR5cGVcIjpcIk5MUkUuQ29tbW9uLkRvbS5Tb2xpZENvbG9yQnJ1c2gsIE5MUkUuQ29tbW9uXCIsXCJDb2xvclwiOntcIiRpZFwiOlwiNzA5XCIsXCJBXCI6MjU1LFwiUlwiOjI1NSxcIkdcIjowLFwiQlwiOjB9fSxcIkxpbmVXZWlnaHRcIjowLjAsXCJMaW5lVHlwZVwiOjB9fX0sXCJCYWNrZ3JvdW5kU3R5bGVcIjp7XCIkaWRcIjpcIjcxMFwiLFwiTWFyZ2luXCI6e1wiJGlkXCI6XCI3MTFcIixcIlRvcFwiOjAuMCxcIkxlZnRcIjowLjAsXCJSaWdodFwiOjAuMCxcIkJvdHRvbVwiOjAuMH0sXCJQYWRkaW5nXCI6e1wiJGlkXCI6XCI3MTJcIixcIlRvcFwiOjAuMCxcIkxlZnRcIjowLjAsXCJSaWdodFwiOjAuMCxcIkJvdHRvbVwiOjAuMH0sXCJCYWNrZ3JvdW5kXCI6e1wiJGlkXCI6XCI3MTNcIixcIkNvbG9yXCI6e1wiJGlkXCI6XCI3MTRcIixcIkFcIjo1MSxcIlJcIjoxNjUsXCJHXCI6MTY1LFwiQlwiOjE2NX19LFwiSXNWaXNpYmxlXCI6dHJ1ZSxcIldpZHRoXCI6MC4wLFwiSGVpZ2h0XCI6MC4wLFwiQm9yZGVyU3R5bGVcIjp7XCIkaWRcIjpcIjcxNVwiLFwiTGluZUNvbG9yXCI6e1wiJGlkXCI6XCI3MTZcIixcIiR0eXBlXCI6XCJOTFJFLkNvbW1vbi5Eb20uU29saWRDb2xvckJydXNoLCBOTFJFLkNvbW1vblwiLFwiQ29sb3JcIjp7XCIkaWRcIjpcIjcxN1wiLFwiQVwiOjI1NSxcIlJcIjoyNTUsXCJHXCI6MCxcIkJcIjowfX0sXCJMaW5lV2VpZ2h0XCI6MC4wLFwiTGluZVR5cGVcIjowfX0sXCJDdXN0b21Td2ltbGFuZU1pbGVzdG9uZVN0eWxlTGlzdFwiOltdLFwiQ3VzdG9tU3dpbWxhbmVUYXNrU3R5bGVMaXN0XCI6W10sXCJJc1Zpc2libGVcIjpmYWxzZX0sXCJDdXN0b21Td2ltbGFuZUFjdGl2aXRpZXNTdHlsZUxpc3RcIjpbe1wiJGlkXCI6XCI3MThcIixcIkhlYWRlclN0eWxlXCI6e1wiJGlkXCI6XCI3MTlcIixcIlRleHRTdHlsZVwiOntcIiRpZFwiOlwiNzIwXCIsXCJGb250U2V0dGluZ3NcIjp7XCIkaWRcIjpcIjcyMVwiLFwiRm9udFNpemVcIjoxMSxcIkZvbnROYW1lXCI6XCJDYWxpYnJpXCIsXCJJc0JvbGRcIjpmYWxzZSxcIklzSXRhbGljXCI6ZmFsc2UsXCJJc1VuZGVybGluZWRcIjpmYWxzZX0sXCJBdXRvU2l6ZVwiOjIsXCJGb3JlZ3JvdW5kXCI6e1wiJGlkXCI6XCI3MjJcIixcIkNvbG9yXCI6e1wiJGlkXCI6XCI3MjNcIixcIkFcIjoyNTUsXCJSXCI6MCxcIkdcIjowLFwiQlwiOjB9fSxcIkJhY2tncm91bmRGaWxsVHlwZVwiOjAsXCJNYXhXaWR0aFwiOjY1LjcxMTE5MTMzNTc0MDQwOSxcIk1heEhlaWdodFwiOlwiSW5maW5pdHlcIixcIlNtYXJ0Rm9yZWdyb3VuZElzQWN0aXZlXCI6ZmFsc2UsXCJIb3Jpem9udGFsQWxpZ25tZW50XCI6MCxcIlZlcnRpY2FsQWxpZ25tZW50XCI6MCxcIlNtYXJ0Rm9yZWdyb3VuZFwiOm51bGwsXCJNYXJnaW5cIjp7XCIkaWRcIjpcIjcyNFwiLFwiVG9wXCI6MC4wLFwiTGVmdFwiOjAuMCxcIlJpZ2h0XCI6MC4wLFwiQm90dG9tXCI6MC4wfSxcIlBhZGRpbmdcIjp7XCIkaWRcIjpcIjcyNVwiLFwiVG9wXCI6MC4wLFwiTGVmdFwiOjAuMCxcIlJpZ2h0XCI6MC4wLFwiQm90dG9tXCI6MC4wfSxcIkJhY2tncm91bmRcIjp7XCIkaWRcIjpcIjcyNlwiLFwiQ29sb3JcIjp7XCIkaWRcIjpcIjcyN1wiLFwiQVwiOjAsXCJSXCI6MjU1LFwiR1wiOjI1NSxcIkJcIjoyNTV9fSxcIklzVmlzaWJsZVwiOnRydWUsXCJXaWR0aFwiOjAuMCxcIkhlaWdodFwiOjAuMCxcIkJvcmRlclN0eWxlXCI6bnVsbH0sXCJSZWN0YW5nbGVTdHlsZVwiOntcIiRpZFwiOlwiNzI4XCIsXCJNYXJnaW5cIjp7XCIkaWRcIjpcIjcyOVwiLFwiVG9wXCI6MC4wLFwiTGVmdFwiOjAuMCxcIlJpZ2h0XCI6MC4wLFwiQm90dG9tXCI6MC4wfSxcIlBhZGRpbmdcIjp7XCIkaWRcIjpcIjczMFwiLFwiVG9wXCI6MC4wLFwiTGVmdFwiOjAuMCxcIlJpZ2h0XCI6MC4wLFwiQm90dG9tXCI6MC4wfSxcIkJhY2tncm91bmRcIjp7XCIkaWRcIjpcIjczMVwiLFwiQ29sb3JcIjp7XCIkaWRcIjpcIjczMlwiLFwiQVwiOjYzLFwiUlwiOjEzMSxcIkdcIjoxMzEsXCJCXCI6MTMxfX0sXCJJc1Zpc2libGVcIjp0cnVlLFwiV2lkdGhcIjowLjAsXCJIZWlnaHRcIjowLjAsXCJCb3JkZXJTdHlsZVwiOntcIiRpZFwiOlwiNzMzXCIsXCJMaW5lQ29sb3JcIjp7XCIkaWRcIjpcIjczNFwiLFwiJHR5cGVcIjpcIk5MUkUuQ29tbW9uLkRvbS5Tb2xpZENvbG9yQnJ1c2gsIE5MUkUuQ29tbW9uXCIsXCJDb2xvclwiOntcIiRpZFwiOlwiNzM1XCIsXCJBXCI6MjU1LFwiUlwiOjQ1LFwiR1wiOjEwMCxcIkJcIjoxMzF9fSxcIkxpbmVXZWlnaHRcIjowLjAsXCJMaW5lVHlwZVwiOjB9fX0sXCJCYWNrZ3JvdW5kU3R5bGVcIjp7XCIkaWRcIjpcIjczNlwiLFwiTWFyZ2luXCI6e1wiJGlkXCI6XCI3MzdcIixcIlRvcFwiOjAuMCxcIkxlZnRcIjowLjAsXCJSaWdodFwiOjAuMCxcIkJvdHRvbVwiOjAuMH0sXCJQYWRkaW5nXCI6e1wiJGlkXCI6XCI3MzhcIixcIlRvcFwiOjAuMCxcIkxlZnRcIjowLjAsXCJSaWdodFwiOjAuMCxcIkJvdHRvbVwiOjAuMH0sXCJCYWNrZ3JvdW5kXCI6e1wiJGlkXCI6XCI3MzlcIixcIkNvbG9yXCI6e1wiJGlkXCI6XCI3NDBcIixcIkFcIjo1MSxcIlJcIjoyMjEsXCJHXCI6MjIxLFwiQlwiOjIyMX19LFwiSXNWaXNpYmxlXCI6dHJ1ZSxcIldpZHRoXCI6MC4wLFwiSGVpZ2h0XCI6MC4wLFwiQm9yZGVyU3R5bGVcIjp7XCIkaWRcIjpcIjc0MVwiLFwiTGluZUNvbG9yXCI6e1wiJGlkXCI6XCI3NDJcIixcIiR0eXBlXCI6XCJOTFJFLkNvbW1vbi5Eb20uU29saWRDb2xvckJydXNoLCBOTFJFLkNvbW1vblwiLFwiQ29sb3JcIjp7XCIkaWRcIjpcIjc0M1wiLFwiQVwiOjI1NSxcIlJcIjo0NSxcIkdcIjoxMDAsXCJCXCI6MTMxfX0sXCJMaW5lV2VpZ2h0XCI6MC4wLFwiTGluZVR5cGVcIjowfX0sXCJDdXN0b21Td2ltbGFuZU1pbGVzdG9uZVN0eWxlTGlzdFwiOlt7XCIkaWRcIjpcIjc0NFwiLFwiVGl0bGVTdHlsZVwiOntcIiRpZFwiOlwiNzQ1XCIsXCJGb250U2V0dGluZ3NcIjp7XCIkaWRcIjpcIjc0NlwiLFwiRm9udFNpemVcIjoxMSxcIkZvbnROYW1lXCI6XCJDYWxpYnJpXCIsXCJJc0JvbGRcIjp0cnVlLFwiSXNJdGFsaWNcIjpmYWxzZSxcIklzVW5kZXJsaW5lZFwiOmZhbHNlfSxcIkF1dG9TaXplXCI6MCxcIkZvcmVncm91bmRcIjp7XCIkaWRcIjpcIjc0N1wiLFwiQ29sb3JcIjp7XCIkaWRcIjpcIjc0OFwiLFwiQVwiOjI1NSxcIlJcIjowLFwiR1wiOjAsXCJCXCI6MH19LFwiQmFja2dyb3VuZEZpbGxUeXBlXCI6MCxcIk1heFdpZHRoXCI6MjAwLjAsXCJNYXhIZWlnaHRcIjpcIkluZmluaXR5XCIsXCJTbWFydEZvcmVncm91bmRJc0FjdGl2ZVwiOmZhbHNlLFwiSG9yaXpvbnRhbEFsaWdubWVudFwiOjIsXCJWZXJ0aWNhbEFsaWdubWVudFwiOjAsXCJTbWFydEZvcmVncm91bmRcIjpudWxsLFwiTWFyZ2luXCI6e1wiJGlkXCI6XCI3NDlcIixcIlRvcFwiOjAuMCxcIkxlZnRcIjowLjAsXCJSaWdodFwiOjAuMCxcIkJvdHRvbVwiOjAuMH0sXCJQYWRkaW5nXCI6e1wiJGlkXCI6XCI3NTBcIixcIlRvcFwiOjAuMCxcIkxlZnRcIjowLjAsXCJSaWdodFwiOjAuMCxcIkJvdHRvbVwiOjAuMH0sXCJCYWNrZ3JvdW5kXCI6e1wiJGlkXCI6XCI3NTFcIixcIkNvbG9yXCI6e1wiJGlkXCI6XCI3NTJcIixcIkFcIjowLFwiUlwiOjI1NSxcIkdcIjoyNTUsXCJCXCI6MjU1fX0sXCJJc1Zpc2libGVcIjp0cnVlLFwiV2lkdGhcIjowLjAsXCJIZWlnaHRcIjowLjAsXCJCb3JkZXJTdHlsZVwiOm51bGx9LFwiRGF0ZVN0eWxlXCI6e1wiJGlkXCI6XCI3NTNcIixcIkZvbnRTZXR0aW5nc1wiOntcIiRpZFwiOlwiNzU0XCIsXCJGb250U2l6ZVwiOjEwLFwiRm9udE5hbWVcIjpcIkNhbGlicmlcIixcIklzQm9sZFwiOmZhbHNlLFwiSXNJdGFsaWNcIjpmYWxzZSxcIklzVW5kZXJsaW5lZFwiOmZhbHNlfSxcIkF1dG9TaXplXCI6MCxcIkZvcmVncm91bmRcIjp7XCIkaWRcIjpcIjc1NVwiLFwiQ29sb3JcIjp7XCIkaWRcIjpcIjc1NlwiLFwiQVwiOjI1NSxcIlJcIjo5NCxcIkdcIjo5NCxcIkJcIjo5NH19LFwiQmFja2dyb3VuZEZpbGxUeXBlXCI6MCxcIk1heFdpZHRoXCI6MjAwLjAsXCJNYXhIZWlnaHRcIjpcIkluZmluaXR5XCIsXCJTbWFydEZvcmVncm91bmRJc0FjdGl2ZVwiOmZhbHNlLFwiSG9yaXpvbnRhbEFsaWdubWVudFwiOjIsXCJWZXJ0aWNhbEFsaWdubWVudFwiOjAsXCJTbWFydEZvcmVncm91bmRcIjpudWxsLFwiTWFyZ2luXCI6e1wiJGlkXCI6XCI3NTdcIixcIlRvcFwiOjAuMCxcIkxlZnRcIjowLjAsXCJSaWdodFwiOjAuMCxcIkJvdHRvbVwiOjAuMH0sXCJQYWRkaW5nXCI6e1wiJGlkXCI6XCI3NThcIixcIlRvcFwiOjAuMCxcIkxlZnRcIjowLjAsXCJSaWdodFwiOjAuMCxcIkJvdHRvbVwiOjAuMH0sXCJCYWNrZ3JvdW5kXCI6e1wiJGlkXCI6XCI3NTlcIixcIkNvbG9yXCI6e1wiJGlkXCI6XCI3NjBcIixcIkFcIjowLFwiUlwiOjI1NSxcIkdcIjoyNTUsXCJCXCI6MjU1fX0sXCJJc1Zpc2libGVcIjp0cnVlLFwiV2lkdGhcIjowLjAsXCJIZWlnaHRcIjowLjAsXCJCb3JkZXJTdHlsZVwiOm51bGx9LFwiVGl0bGVQb3NpdGlvblwiOjAsXCJEYXRlUG9zaXRpb25cIjpcIkxlZnRcIixcIlNoYXBlVHlwZVwiOjEsXCJTaGFwZVNpemVcIjoxLFwiU2hhcGVTdHlsZVwiOntcIiRpZFwiOlwiNzYxXCIsXCJNYXJnaW5cIjp7XCIkaWRcIjpcIjc2MlwiLFwiVG9wXCI6MC4wLFwiTGVmdFwiOjAuMCxcIlJpZ2h0XCI6MC4wLFwiQm90dG9tXCI6MC4wfSxcIlBhZGRpbmdcIjp7XCIkaWRcIjpcIjc2M1wiLFwiVG9wXCI6MC4wLFwiTGVmdFwiOjAuMCxcIlJpZ2h0XCI6MC4wLFwiQm90dG9tXCI6MC4wfSxcIkJhY2tncm91bmRcIjp7XCIkaWRcIjpcIjc2NFwiLFwiQ29sb3JcIjp7XCIkaWRcIjpcIjc2NVwiLFwiQVwiOjI1NSxcIlJcIjoxMzEsXCJHXCI6MTMxLFwiQlwiOjEzMX19LFwiSXNWaXNpYmxlXCI6dHJ1ZSxcIldpZHRoXCI6MTguMCxcIkhlaWdodFwiOjIwLjAsXCJCb3JkZXJTdHlsZVwiOntcIiRpZFwiOlwiNzY2XCIsXCJMaW5lQ29sb3JcIjp7XCIkaWRcIjpcIjc2N1wiLFwiJHR5cGVcIjpcIk5MUkUuQ29tbW9uLkRvbS5Tb2xpZENvbG9yQnJ1c2gsIE5MUkUuQ29tbW9uXCIsXCJDb2xvclwiOntcIiRpZFwiOlwiNzY4XCIsXCJBXCI6MjU1LFwiUlwiOjI1NSxcIkdcIjowLFwiQlwiOjB9fSxcIkxpbmVXZWlnaHRcIjowLjAsXCJMaW5lVHlwZVwiOjB9fSxcIkRhdGVGb3JtYXRcIjp7XCIkaWRcIjpcIjc2OVwiLFwiRm9ybWF0U3RyaW5nXCI6XCJNTU0gZCwgeXl5eVwiLFwiU2VwYXJhdG9yXCI6XCIvXCIsXCJVc2VJbnRlcm5hdGlvbmFsRGF0ZUZvcm1hdFwiOmZhbHNlLFwiRGF0ZUlzVmlzaWJsZVwiOnRydWUsXCJUaW1lSXNWaXNpYmxlXCI6ZmFsc2UsXCJIb3VyRGlnaXRzXCI6MSxcIkFtUG1EZXNpZ25hdG9yXCI6MixcIlRyaW0wME1pbnV0ZXNcIjpmYWxzZSxcIkxhc3RLbm93blZpc2liaWxpdHlTdGF0ZVwiOntcIiRyZWZcIjpcIjQyNFwifX0sXCJJc1Zpc2libGVcIjp0cnVlLFwiR3JvdXBJZFwiOlwiNDBkMTE0ZjUtNDJiNi00OGI5LTkwZmMtMjU1NmY2MjM1ZmU5XCJ9LHtcIiRpZFwiOlwiNzcwXCIsXCJUaXRsZVN0eWxlXCI6e1wiJGlkXCI6XCI3NzFcIixcIkZvbnRTZXR0aW5nc1wiOntcIiRpZFwiOlwiNzcyXCIsXCJGb250U2l6ZVwiOjExLFwiRm9udE5hbWVcIjpcIkNhbGlicmlcIixcIklzQm9sZFwiOnRydWUsXCJJc0l0YWxpY1wiOmZhbHNlLFwiSXNVbmRlcmxpbmVkXCI6ZmFsc2V9LFwiQXV0b1NpemVcIjowLFwiRm9yZWdyb3VuZFwiOntcIiRpZFwiOlwiNzczXCIsXCJDb2xvclwiOntcIiRpZFwiOlwiNzc0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c3NVwiLFwiVG9wXCI6MC4wLFwiTGVmdFwiOjAuMCxcIlJpZ2h0XCI6MC4wLFwiQm90dG9tXCI6MC4wfSxcIlBhZGRpbmdcIjp7XCIkaWRcIjpcIjc3NlwiLFwiVG9wXCI6MC4wLFwiTGVmdFwiOjAuMCxcIlJpZ2h0XCI6MC4wLFwiQm90dG9tXCI6MC4wfSxcIkJhY2tncm91bmRcIjp7XCIkaWRcIjpcIjc3N1wiLFwiQ29sb3JcIjp7XCIkaWRcIjpcIjc3OFwiLFwiQVwiOjAsXCJSXCI6MjU1LFwiR1wiOjI1NSxcIkJcIjoyNTV9fSxcIklzVmlzaWJsZVwiOnRydWUsXCJXaWR0aFwiOjAuMCxcIkhlaWdodFwiOjAuMCxcIkJvcmRlclN0eWxlXCI6bnVsbH0sXCJEYXRlU3R5bGVcIjp7XCIkaWRcIjpcIjc3OVwiLFwiRm9udFNldHRpbmdzXCI6e1wiJGlkXCI6XCI3ODBcIixcIkZvbnRTaXplXCI6MTAsXCJGb250TmFtZVwiOlwiQ2FsaWJyaVwiLFwiSXNCb2xkXCI6ZmFsc2UsXCJJc0l0YWxpY1wiOmZhbHNlLFwiSXNVbmRlcmxpbmVkXCI6ZmFsc2V9LFwiQXV0b1NpemVcIjowLFwiRm9yZWdyb3VuZFwiOntcIiRpZFwiOlwiNzgxXCIsXCJDb2xvclwiOntcIiRpZFwiOlwiNzgyXCIsXCJBXCI6MjU1LFwiUlwiOjk0LFwiR1wiOjk0LFwiQlwiOjk0fX0sXCJCYWNrZ3JvdW5kRmlsbFR5cGVcIjowLFwiTWF4V2lkdGhcIjoyMDAuMCxcIk1heEhlaWdodFwiOlwiSW5maW5pdHlcIixcIlNtYXJ0Rm9yZWdyb3VuZElzQWN0aXZlXCI6ZmFsc2UsXCJIb3Jpem9udGFsQWxpZ25tZW50XCI6MCxcIlZlcnRpY2FsQWxpZ25tZW50XCI6MCxcIlNtYXJ0Rm9yZWdyb3VuZFwiOm51bGwsXCJNYXJnaW5cIjp7XCIkaWRcIjpcIjc4M1wiLFwiVG9wXCI6MC4wLFwiTGVmdFwiOjAuMCxcIlJpZ2h0XCI6MC4wLFwiQm90dG9tXCI6MC4wfSxcIlBhZGRpbmdcIjp7XCIkaWRcIjpcIjc4NFwiLFwiVG9wXCI6MC4wLFwiTGVmdFwiOjAuMCxcIlJpZ2h0XCI6MC4wLFwiQm90dG9tXCI6MC4wfSxcIkJhY2tncm91bmRcIjp7XCIkaWRcIjpcIjc4NVwiLFwiQ29sb3JcIjp7XCIkaWRcIjpcIjc4NlwiLFwiQVwiOjAsXCJSXCI6MjU1LFwiR1wiOjI1NSxcIkJcIjoyNTV9fSxcIklzVmlzaWJsZVwiOnRydWUsXCJXaWR0aFwiOjAuMCxcIkhlaWdodFwiOjAuMCxcIkJvcmRlclN0eWxlXCI6bnVsbH0sXCJUaXRsZVBvc2l0aW9uXCI6MixcIkRhdGVQb3NpdGlvblwiOlwiUmlnaHRcIixcIlNoYXBlVHlwZVwiOjEsXCJTaGFwZVNpemVcIjoxLFwiU2hhcGVTdHlsZVwiOntcIiRpZFwiOlwiNzg3XCIsXCJNYXJnaW5cIjp7XCIkaWRcIjpcIjc4OFwiLFwiVG9wXCI6MC4wLFwiTGVmdFwiOjAuMCxcIlJpZ2h0XCI6MC4wLFwiQm90dG9tXCI6MC4wfSxcIlBhZGRpbmdcIjp7XCIkaWRcIjpcIjc4OVwiLFwiVG9wXCI6MC4wLFwiTGVmdFwiOjAuMCxcIlJpZ2h0XCI6MC4wLFwiQm90dG9tXCI6MC4wfSxcIkJhY2tncm91bmRcIjp7XCIkaWRcIjpcIjc5MFwiLFwiQ29sb3JcIjp7XCIkaWRcIjpcIjc5MVwiLFwiQVwiOjI1NSxcIlJcIjoxMzEsXCJHXCI6MTMxLFwiQlwiOjEzMX19LFwiSXNWaXNpYmxlXCI6dHJ1ZSxcIldpZHRoXCI6MTguMCxcIkhlaWdodFwiOjIwLjAsXCJCb3JkZXJTdHlsZVwiOntcIiRpZFwiOlwiNzkyXCIsXCJMaW5lQ29sb3JcIjp7XCIkaWRcIjpcIjc5M1wiLFwiJHR5cGVcIjpcIk5MUkUuQ29tbW9uLkRvbS5Tb2xpZENvbG9yQnJ1c2gsIE5MUkUuQ29tbW9uXCIsXCJDb2xvclwiOntcIiRpZFwiOlwiNzk0XCIsXCJBXCI6MjU1LFwiUlwiOjI1NSxcIkdcIjowLFwiQlwiOjB9fSxcIkxpbmVXZWlnaHRcIjowLjAsXCJMaW5lVHlwZVwiOjB9fSxcIkRhdGVGb3JtYXRcIjp7XCIkaWRcIjpcIjc5NVwiLFwiRm9ybWF0U3RyaW5nXCI6XCJNTU0gZCwgeXl5eVwiLFwiU2VwYXJhdG9yXCI6XCIvXCIsXCJVc2VJbnRlcm5hdGlvbmFsRGF0ZUZvcm1hdFwiOmZhbHNlLFwiRGF0ZUlzVmlzaWJsZVwiOnRydWUsXCJUaW1lSXNWaXNpYmxlXCI6ZmFsc2UsXCJIb3VyRGlnaXRzXCI6MSxcIkFtUG1EZXNpZ25hdG9yXCI6MixcIlRyaW0wME1pbnV0ZXNcIjpmYWxzZSxcIkxhc3RLbm93blZpc2liaWxpdHlTdGF0ZVwiOntcIiRyZWZcIjpcIjQyNFwifX0sXCJJc1Zpc2libGVcIjp0cnVlLFwiR3JvdXBJZFwiOlwiNDBkMTE0ZjUtNDJiNi00OGI5LTkwZmMtMjU1NmY2MjM1ZmU5XCJ9XSxcIkN1c3RvbVN3aW1sYW5lVGFza1N0eWxlTGlzdFwiOlt7XCIkaWRcIjpcIjc5NlwiLFwiVGFza1N0eWxlXCI6e1wiJGlkXCI6XCI3OTdcIixcIlNoYXBlXCI6MixcIlNoYXBlVGhpY2tuZXNzXCI6MyxcIkR1cmF0aW9uRm9ybWF0XCI6NSxcIlBlcmNlbnRhZ2VDb21wbGV0ZVN0eWxlXCI6e1wiJGlkXCI6XCI3OThcIixcIkZvbnRTZXR0aW5nc1wiOntcIiRpZFwiOlwiNzk5XCIsXCJGb250U2l6ZVwiOjEwLFwiRm9udE5hbWVcIjpcIkNhbGlicmlcIixcIklzQm9sZFwiOmZhbHNlLFwiSXNJdGFsaWNcIjpmYWxzZSxcIklzVW5kZXJsaW5lZFwiOmZhbHNlfSxcIkF1dG9TaXplXCI6MCxcIkZvcmVncm91bmRcIjp7XCIkaWRcIjpcIjgwMFwiLFwiQ29sb3JcIjp7XCIkaWRcIjpcIjgwMVwiLFwiQVwiOjI1NSxcIlJcIjo2OCxcIkdcIjo4NCxcIkJcIjoxMDZ9fSxcIkJhY2tncm91bmRGaWxsVHlwZVwiOjAsXCJNYXhXaWR0aFwiOjIwMC4wLFwiTWF4SGVpZ2h0XCI6XCJJbmZpbml0eVwiLFwiU21hcnRGb3JlZ3JvdW5kSXNBY3RpdmVcIjpmYWxzZSxcIkhvcml6b250YWxBbGlnbm1lbnRcIjoxLFwiVmVydGljYWxBbGlnbm1lbnRcIjowLFwiU21hcnRGb3JlZ3JvdW5kXCI6bnVsbCxcIk1hcmdpblwiOntcIiRpZFwiOlwiODAyXCIsXCJUb3BcIjowLjAsXCJMZWZ0XCI6MC4wLFwiUmlnaHRcIjowLjAsXCJCb3R0b21cIjowLjB9LFwiUGFkZGluZ1wiOntcIiRpZFwiOlwiODAzXCIsXCJUb3BcIjowLjAsXCJMZWZ0XCI6MC4wLFwiUmlnaHRcIjowLjAsXCJCb3R0b21cIjowLjB9LFwiQmFja2dyb3VuZFwiOntcIiRpZFwiOlwiODA0XCIsXCJDb2xvclwiOntcIiRpZFwiOlwiODA1XCIsXCJBXCI6ODksXCJSXCI6MTE1LFwiR1wiOjExNSxcIkJcIjoxMTV9fSxcIklzVmlzaWJsZVwiOnRydWUsXCJXaWR0aFwiOjAuMCxcIkhlaWdodFwiOjAuMCxcIkJvcmRlclN0eWxlXCI6e1wiJGlkXCI6XCI4MDZcIixcIkxpbmVDb2xvclwiOm51bGwsXCJMaW5lV2VpZ2h0XCI6MC4wLFwiTGluZVR5cGVcIjowfX0sXCJEdXJhdGlvblN0eWxlXCI6e1wiJGlkXCI6XCI4MDdcIixcIkZvbnRTZXR0aW5nc1wiOntcIiRpZFwiOlwiODA4XCIsXCJGb250U2l6ZVwiOjEwLFwiRm9udE5hbWVcIjpcIkNhbGlicmlcIixcIklzQm9sZFwiOmZhbHNlLFwiSXNJdGFsaWNcIjpmYWxzZSxcIklzVW5kZXJsaW5lZFwiOmZhbHNlfSxcIkF1dG9TaXplXCI6MCxcIkZvcmVncm91bmRcIjp7XCIkaWRcIjpcIjgwOVwiLFwiQ29sb3JcIjp7XCIkaWRcIjpcIjgxMFwiLFwiQVwiOjI1NSxcIlJcIjo5NCxcIkdcIjo5NCxcIkJcIjo5NH19LFwiQmFja2dyb3VuZEZpbGxUeXBlXCI6MCxcIk1heFdpZHRoXCI6MjAwLjAsXCJNYXhIZWlnaHRcIjpcIkluZmluaXR5XCIsXCJTbWFydEZvcmVncm91bmRJc0FjdGl2ZVwiOmZhbHNlLFwiSG9yaXpvbnRhbEFsaWdubWVudFwiOjAsXCJWZXJ0aWNhbEFsaWdubWVudFwiOjAsXCJTbWFydEZvcmVncm91bmRcIjpudWxsLFwiTWFyZ2luXCI6e1wiJGlkXCI6XCI4MTFcIixcIlRvcFwiOjAuMCxcIkxlZnRcIjowLjAsXCJSaWdodFwiOjAuMCxcIkJvdHRvbVwiOjAuMH0sXCJQYWRkaW5nXCI6e1wiJGlkXCI6XCI4MTJcIixcIlRvcFwiOjAuMCxcIkxlZnRcIjowLjAsXCJSaWdodFwiOjAuMCxcIkJvdHRvbVwiOjAuMH0sXCJCYWNrZ3JvdW5kXCI6e1wiJGlkXCI6XCI4MTNcIixcIkNvbG9yXCI6e1wiJGlkXCI6XCI4MTRcIixcIkFcIjowLFwiUlwiOjI1NSxcIkdcIjoyNTUsXCJCXCI6MjU1fX0sXCJJc1Zpc2libGVcIjp0cnVlLFwiV2lkdGhcIjowLjAsXCJIZWlnaHRcIjowLjAsXCJCb3JkZXJTdHlsZVwiOntcIiRpZFwiOlwiODE1XCIsXCJMaW5lQ29sb3JcIjpudWxsLFwiTGluZVdlaWdodFwiOjAuMCxcIkxpbmVUeXBlXCI6MH19LFwiSG9yaXpvbnRhbENvbm5lY3RvclN0eWxlXCI6e1wiJGlkXCI6XCI4MTZcIixcIkxpbmVDb2xvclwiOntcIiRpZFwiOlwiODE3XCIsXCIkdHlwZVwiOlwiTkxSRS5Db21tb24uRG9tLlNvbGlkQ29sb3JCcnVzaCwgTkxSRS5Db21tb25cIixcIkNvbG9yXCI6e1wiJGlkXCI6XCI4MThcIixcIkFcIjoyNTUsXCJSXCI6MjA0LFwiR1wiOjIwNCxcIkJcIjoyMDR9fSxcIkxpbmVXZWlnaHRcIjoxLjAsXCJMaW5lVHlwZVwiOjB9LFwiVmVydGljYWxDb25uZWN0b3JTdHlsZVwiOntcIiRpZFwiOlwiODE5XCIsXCJMaW5lQ29sb3JcIjp7XCIkaWRcIjpcIjgyMFwiLFwiJHR5cGVcIjpcIk5MUkUuQ29tbW9uLkRvbS5Tb2xpZENvbG9yQnJ1c2gsIE5MUkUuQ29tbW9uXCIsXCJDb2xvclwiOntcIiRpZFwiOlwiODIxXCIsXCJBXCI6MjU1LFwiUlwiOjIwNCxcIkdcIjoyMDQsXCJCXCI6MjA0fX0sXCJMaW5lV2VpZ2h0XCI6MC4wLFwiTGluZVR5cGVcIjowfSxcIk1hcmdpblwiOm51bGwsXCJTdGFydERhdGVQb3NpdGlvblwiOjYsXCJFbmREYXRlUG9zaXRpb25cIjo2LFwiVGl0bGVQb3NpdGlvblwiOjMsXCJEdXJhdGlvblBvc2l0aW9uXCI6NCxcIlBlcmNlbnRhZ2VDb21wbGV0ZWRQb3NpdGlvblwiOjIsXCJTcGFjaW5nXCI6MyxcIklzQmVsb3dUaW1lYmFuZFwiOnRydWUsXCJQZXJjZW50YWdlQ29tcGxldGVTaGFwZU9wYWNpdHlcIjozNSxcIkdyb3VwTmFtZVwiOm51bGwsXCJBdHRhY2hlZE1pbGVzdG9uZXNTdHlsZXNcIjpudWxsLFwiU2hhcGVTdHlsZVwiOntcIiRpZFwiOlwiODIyXCIsXCJNYXJnaW5cIjp7XCIkaWRcIjpcIjgyM1wiLFwiVG9wXCI6MC4wLFwiTGVmdFwiOjQuMCxcIlJpZ2h0XCI6NC4wLFwiQm90dG9tXCI6MC4wfSxcIlBhZGRpbmdcIjp7XCIkaWRcIjpcIjgyNFwiLFwiVG9wXCI6MC4wLFwiTGVmdFwiOjAuMCxcIlJpZ2h0XCI6MC4wLFwiQm90dG9tXCI6MC4wfSxcIkJhY2tncm91bmRcIjp7XCIkaWRcIjpcIjgyNVwiLFwiQ29sb3JcIjp7XCIkaWRcIjpcIjgyNlwiLFwiQVwiOjI1NSxcIlJcIjoxMzEsXCJHXCI6MTMxLFwiQlwiOjEzMX19LFwiSXNWaXNpYmxlXCI6dHJ1ZSxcIldpZHRoXCI6MC4wLFwiSGVpZ2h0XCI6MTIuNTkzMzg1Njk2NDExMTMzLFwiQm9yZGVyU3R5bGVcIjp7XCIkaWRcIjpcIjgyN1wiLFwiTGluZUNvbG9yXCI6e1wiJGlkXCI6XCI4MjhcIixcIiR0eXBlXCI6XCJOTFJFLkNvbW1vbi5Eb20uU29saWRDb2xvckJydXNoLCBOTFJFLkNvbW1vblwiLFwiQ29sb3JcIjp7XCIkaWRcIjpcIjgyOVwiLFwiQVwiOjI1NSxcIlJcIjoyNTUsXCJHXCI6MCxcIkJcIjowfX0sXCJMaW5lV2VpZ2h0XCI6MC4wLFwiTGluZVR5cGVcIjowfX0sXCJUaXRsZVN0eWxlXCI6e1wiJGlkXCI6XCI4MzBcIixcIkZvbnRTZXR0aW5nc1wiOntcIiRpZFwiOlwiODMxXCIsXCJGb250U2l6ZVwiOjExLFwiRm9udE5hbWVcIjpcIkNhbGlicmlcIixcIklzQm9sZFwiOnRydWUsXCJJc0l0YWxpY1wiOmZhbHNlLFwiSXNVbmRlcmxpbmVkXCI6ZmFsc2V9LFwiQXV0b1NpemVcIjowLFwiRm9yZWdyb3VuZFwiOntcIiRpZFwiOlwiODMyXCIsXCJDb2xvclwiOntcIiRpZFwiOlwiODMzXCIsXCJBXCI6MjU1LFwiUlwiOjAsXCJHXCI6MCxcIkJcIjowfX0sXCJCYWNrZ3JvdW5kRmlsbFR5cGVcIjowLFwiTWF4V2lkdGhcIjo5NjAuMCxcIk1heEhlaWdodFwiOlwiSW5maW5pdHlcIixcIlNtYXJ0Rm9yZWdyb3VuZElzQWN0aXZlXCI6ZmFsc2UsXCJIb3Jpem9udGFsQWxpZ25tZW50XCI6MixcIlZlcnRpY2FsQWxpZ25tZW50XCI6MCxcIlNtYXJ0Rm9yZWdyb3VuZFwiOm51bGwsXCJNYXJnaW5cIjp7XCIkaWRcIjpcIjgzNFwiLFwiVG9wXCI6MC4wLFwiTGVmdFwiOjAuMCxcIlJpZ2h0XCI6MC4wLFwiQm90dG9tXCI6MC4wfSxcIlBhZGRpbmdcIjp7XCIkaWRcIjpcIjgzNVwiLFwiVG9wXCI6MC4wLFwiTGVmdFwiOjAuMCxcIlJpZ2h0XCI6MC4wLFwiQm90dG9tXCI6MC4wfSxcIkJhY2tncm91bmRcIjp7XCIkaWRcIjpcIjgzNlwiLFwiQ29sb3JcIjp7XCIkaWRcIjpcIjgzN1wiLFwiQVwiOjAsXCJSXCI6MjU1LFwiR1wiOjI1NSxcIkJcIjoyNTV9fSxcIklzVmlzaWJsZVwiOnRydWUsXCJXaWR0aFwiOjAuMCxcIkhlaWdodFwiOjAuMCxcIkJvcmRlclN0eWxlXCI6e1wiJGlkXCI6XCI4MzhcIixcIkxpbmVDb2xvclwiOm51bGwsXCJMaW5lV2VpZ2h0XCI6MC4wLFwiTGluZVR5cGVcIjowfX0sXCJEYXRlU3R5bGVcIjp7XCIkaWRcIjpcIjgzOVwiLFwiRm9udFNldHRpbmdzXCI6e1wiJGlkXCI6XCI4NDBcIixcIkZvbnRTaXplXCI6MTAsXCJGb250TmFtZVwiOlwiQ2FsaWJyaVwiLFwiSXNCb2xkXCI6ZmFsc2UsXCJJc0l0YWxpY1wiOmZhbHNlLFwiSXNVbmRlcmxpbmVkXCI6ZmFsc2V9LFwiQXV0b1NpemVcIjowLFwiRm9yZWdyb3VuZFwiOntcIiRpZFwiOlwiODQxXCIsXCJDb2xvclwiOntcIiRpZFwiOlwiODQyXCIsXCJBXCI6MjU1LFwiUlwiOjY4LFwiR1wiOjg0LFwiQlwiOjEwNn19LFwiQmFja2dyb3VuZEZpbGxUeXBlXCI6MCxcIk1heFdpZHRoXCI6MjAwLjAsXCJNYXhIZWlnaHRcIjpcIkluZmluaXR5XCIsXCJTbWFydEZvcmVncm91bmRJc0FjdGl2ZVwiOmZhbHNlLFwiSG9yaXpvbnRhbEFsaWdubWVudFwiOjAsXCJWZXJ0aWNhbEFsaWdubWVudFwiOjAsXCJTbWFydEZvcmVncm91bmRcIjpudWxsLFwiTWFyZ2luXCI6e1wiJGlkXCI6XCI4NDNcIixcIlRvcFwiOjAuMCxcIkxlZnRcIjowLjAsXCJSaWdodFwiOjAuMCxcIkJvdHRvbVwiOjAuMH0sXCJQYWRkaW5nXCI6e1wiJGlkXCI6XCI4NDRcIixcIlRvcFwiOjAuMCxcIkxlZnRcIjowLjAsXCJSaWdodFwiOjAuMCxcIkJvdHRvbVwiOjAuMH0sXCJCYWNrZ3JvdW5kXCI6e1wiJGlkXCI6XCI4NDVcIixcIkNvbG9yXCI6e1wiJGlkXCI6XCI4NDZcIixcIkFcIjowLFwiUlwiOjI1NSxcIkdcIjoyNTUsXCJCXCI6MjU1fX0sXCJJc1Zpc2libGVcIjp0cnVlLFwiV2lkdGhcIjowLjAsXCJIZWlnaHRcIjowLjAsXCJCb3JkZXJTdHlsZVwiOntcIiRpZFwiOlwiODQ3XCIsXCJMaW5lQ29sb3JcIjpudWxsLFwiTGluZVdlaWdodFwiOjAuMCxcIkxpbmVUeXBlXCI6MH19LFwiRGF0ZUZvcm1hdFwiOntcIiRpZFwiOlwiODQ4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kF0dGFjaGVkTWlsZXN0b25lc1N0eWxlXCI6W119LHtcIiRpZFwiOlwiODQ5XCIsXCJUYXNrU3R5bGVcIjp7XCIkaWRcIjpcIjg1MFwiLFwiU2hhcGVcIjoyLFwiU2hhcGVUaGlja25lc3NcIjowLFwiRHVyYXRpb25Gb3JtYXRcIjo1LFwiUGVyY2VudGFnZUNvbXBsZXRlU3R5bGVcIjp7XCIkaWRcIjpcIjg1MVwiLFwiRm9udFNldHRpbmdzXCI6e1wiJGlkXCI6XCI4NTJcIixcIkZvbnRTaXplXCI6MTAsXCJGb250TmFtZVwiOlwiQ2FsaWJyaVwiLFwiSXNCb2xkXCI6ZmFsc2UsXCJJc0l0YWxpY1wiOmZhbHNlLFwiSXNVbmRlcmxpbmVkXCI6ZmFsc2V9LFwiQXV0b1NpemVcIjowLFwiRm9yZWdyb3VuZFwiOntcIiRpZFwiOlwiODUzXCIsXCJDb2xvclwiOntcIiRpZFwiOlwiODU0XCIsXCJBXCI6MjU1LFwiUlwiOjY4LFwiR1wiOjg0LFwiQlwiOjEwNn19LFwiQmFja2dyb3VuZEZpbGxUeXBlXCI6MCxcIk1heFdpZHRoXCI6MjAwLjAsXCJNYXhIZWlnaHRcIjpcIkluZmluaXR5XCIsXCJTbWFydEZvcmVncm91bmRJc0FjdGl2ZVwiOmZhbHNlLFwiSG9yaXpvbnRhbEFsaWdubWVudFwiOjEsXCJWZXJ0aWNhbEFsaWdubWVudFwiOjAsXCJTbWFydEZvcmVncm91bmRcIjpudWxsLFwiTWFyZ2luXCI6e1wiJGlkXCI6XCI4NTVcIixcIlRvcFwiOjAuMCxcIkxlZnRcIjowLjAsXCJSaWdodFwiOjAuMCxcIkJvdHRvbVwiOjAuMH0sXCJQYWRkaW5nXCI6e1wiJGlkXCI6XCI4NTZcIixcIlRvcFwiOjAuMCxcIkxlZnRcIjowLjAsXCJSaWdodFwiOjAuMCxcIkJvdHRvbVwiOjAuMH0sXCJCYWNrZ3JvdW5kXCI6e1wiJGlkXCI6XCI4NTdcIixcIkNvbG9yXCI6e1wiJGlkXCI6XCI4NThcIixcIkFcIjo4OSxcIlJcIjoxMTUsXCJHXCI6MTE1LFwiQlwiOjExNX19LFwiSXNWaXNpYmxlXCI6dHJ1ZSxcIldpZHRoXCI6MC4wLFwiSGVpZ2h0XCI6MC4wLFwiQm9yZGVyU3R5bGVcIjp7XCIkaWRcIjpcIjg1OVwiLFwiTGluZUNvbG9yXCI6bnVsbCxcIkxpbmVXZWlnaHRcIjowLjAsXCJMaW5lVHlwZVwiOjB9fSxcIkR1cmF0aW9uU3R5bGVcIjp7XCIkaWRcIjpcIjg2MFwiLFwiRm9udFNldHRpbmdzXCI6e1wiJGlkXCI6XCI4NjFcIixcIkZvbnRTaXplXCI6MTAsXCJGb250TmFtZVwiOlwiQ2FsaWJyaVwiLFwiSXNCb2xkXCI6ZmFsc2UsXCJJc0l0YWxpY1wiOmZhbHNlLFwiSXNVbmRlcmxpbmVkXCI6ZmFsc2V9LFwiQXV0b1NpemVcIjowLFwiRm9yZWdyb3VuZFwiOntcIiRpZFwiOlwiODYyXCIsXCJDb2xvclwiOntcIiRpZFwiOlwiODYzXCIsXCJBXCI6MjU1LFwiUlwiOjk0LFwiR1wiOjk0LFwiQlwiOjk0fX0sXCJCYWNrZ3JvdW5kRmlsbFR5cGVcIjowLFwiTWF4V2lkdGhcIjoyMDAuMCxcIk1heEhlaWdodFwiOlwiSW5maW5pdHlcIixcIlNtYXJ0Rm9yZWdyb3VuZElzQWN0aXZlXCI6ZmFsc2UsXCJIb3Jpem9udGFsQWxpZ25tZW50XCI6MixcIlZlcnRpY2FsQWxpZ25tZW50XCI6MCxcIlNtYXJ0Rm9yZWdyb3VuZFwiOm51bGwsXCJNYXJnaW5cIjp7XCIkaWRcIjpcIjg2NFwiLFwiVG9wXCI6MC4wLFwiTGVmdFwiOjAuMCxcIlJpZ2h0XCI6MC4wLFwiQm90dG9tXCI6MC4wfSxcIlBhZGRpbmdcIjp7XCIkaWRcIjpcIjg2NVwiLFwiVG9wXCI6MC4wLFwiTGVmdFwiOjAuMCxcIlJpZ2h0XCI6MC4wLFwiQm90dG9tXCI6MC4wfSxcIkJhY2tncm91bmRcIjp7XCIkaWRcIjpcIjg2NlwiLFwiQ29sb3JcIjp7XCIkaWRcIjpcIjg2N1wiLFwiQVwiOjAsXCJSXCI6MjU1LFwiR1wiOjI1NSxcIkJcIjoyNTV9fSxcIklzVmlzaWJsZVwiOnRydWUsXCJXaWR0aFwiOjAuMCxcIkhlaWdodFwiOjAuMCxcIkJvcmRlclN0eWxlXCI6e1wiJGlkXCI6XCI4NjhcIixcIkxpbmVDb2xvclwiOm51bGwsXCJMaW5lV2VpZ2h0XCI6MC4wLFwiTGluZVR5cGVcIjowfX0sXCJIb3Jpem9udGFsQ29ubmVjdG9yU3R5bGVcIjp7XCIkaWRcIjpcIjg2OVwiLFwiTGluZUNvbG9yXCI6e1wiJGlkXCI6XCI4NzBcIixcIiR0eXBlXCI6XCJOTFJFLkNvbW1vbi5Eb20uU29saWRDb2xvckJydXNoLCBOTFJFLkNvbW1vblwiLFwiQ29sb3JcIjp7XCIkaWRcIjpcIjg3MVwiLFwiQVwiOjI1NSxcIlJcIjoyMDQsXCJHXCI6MjA0LFwiQlwiOjIwNH19LFwiTGluZVdlaWdodFwiOjEuMCxcIkxpbmVUeXBlXCI6MH0sXCJWZXJ0aWNhbENvbm5lY3RvclN0eWxlXCI6e1wiJGlkXCI6XCI4NzJcIixcIkxpbmVDb2xvclwiOntcIiRpZFwiOlwiODczXCIsXCIkdHlwZVwiOlwiTkxSRS5Db21tb24uRG9tLlNvbGlkQ29sb3JCcnVzaCwgTkxSRS5Db21tb25cIixcIkNvbG9yXCI6e1wiJGlkXCI6XCI4NzRcIixcIkFcIjoyNTUsXCJSXCI6MjA0LFwiR1wiOjIwNCxcIkJcIjoyMDR9fSxcIkxpbmVXZWlnaHRcIjowLjAsXCJMaW5lVHlwZVwiOjB9LFwiTWFyZ2luXCI6bnVsbCxcIlN0YXJ0RGF0ZVBvc2l0aW9uXCI6NixcIkVuZERhdGVQb3NpdGlvblwiOjYsXCJUaXRsZVBvc2l0aW9uXCI6MixcIkR1cmF0aW9uUG9zaXRpb25cIjozLFwiUGVyY2VudGFnZUNvbXBsZXRlZFBvc2l0aW9uXCI6MixcIlNwYWNpbmdcIjozLFwiSXNCZWxvd1RpbWViYW5kXCI6dHJ1ZSxcIlBlcmNlbnRhZ2VDb21wbGV0ZVNoYXBlT3BhY2l0eVwiOjM1LFwiR3JvdXBOYW1lXCI6XCIyZTE2NmI1OC04ZjcyLTQ5MDgtOTA0Ny0zMDdkODhkNTEyOTFcIixcIkF0dGFjaGVkTWlsZXN0b25lc1N0eWxlc1wiOm51bGwsXCJTaGFwZVN0eWxlXCI6e1wiJGlkXCI6XCI4NzVcIixcIk1hcmdpblwiOntcIiRpZFwiOlwiODc2XCIsXCJUb3BcIjowLjAsXCJMZWZ0XCI6NC4wLFwiUmlnaHRcIjo0LjAsXCJCb3R0b21cIjowLjB9LFwiUGFkZGluZ1wiOntcIiRpZFwiOlwiODc3XCIsXCJUb3BcIjowLjAsXCJMZWZ0XCI6MC4wLFwiUmlnaHRcIjowLjAsXCJCb3R0b21cIjowLjB9LFwiQmFja2dyb3VuZFwiOntcIiRpZFwiOlwiODc4XCIsXCJDb2xvclwiOntcIiRpZFwiOlwiODc5XCIsXCJBXCI6MjU1LFwiUlwiOjEzMSxcIkdcIjoxMzEsXCJCXCI6MTMxfX0sXCJJc1Zpc2libGVcIjp0cnVlLFwiV2lkdGhcIjowLjAsXCJIZWlnaHRcIjoxMC4wLFwiQm9yZGVyU3R5bGVcIjp7XCIkaWRcIjpcIjg4MFwiLFwiTGluZUNvbG9yXCI6e1wiJGlkXCI6XCI4ODFcIixcIiR0eXBlXCI6XCJOTFJFLkNvbW1vbi5Eb20uU29saWRDb2xvckJydXNoLCBOTFJFLkNvbW1vblwiLFwiQ29sb3JcIjp7XCIkaWRcIjpcIjg4MlwiLFwiQVwiOjI1NSxcIlJcIjoyNTUsXCJHXCI6MCxcIkJcIjowfX0sXCJMaW5lV2VpZ2h0XCI6MC4wLFwiTGluZVR5cGVcIjowfX0sXCJUaXRsZVN0eWxlXCI6e1wiJGlkXCI6XCI4ODNcIixcIkZvbnRTZXR0aW5nc1wiOntcIiRpZFwiOlwiODg0XCIsXCJGb250U2l6ZVwiOjExLFwiRm9udE5hbWVcIjpcIkNhbGlicmlcIixcIklzQm9sZFwiOnRydWUsXCJJc0l0YWxpY1wiOmZhbHNlLFwiSXNVbmRlcmxpbmVkXCI6ZmFsc2V9LFwiQXV0b1NpemVcIjowLFwiRm9yZWdyb3VuZFwiOntcIiRpZFwiOlwiODg1XCIsXCJDb2xvclwiOntcIiRpZFwiOlwiODg2XCIsXCJBXCI6MjU1LFwiUlwiOjI1NSxcIkdcIjoyNTUsXCJCXCI6MjU1fX0sXCJCYWNrZ3JvdW5kRmlsbFR5cGVcIjowLFwiTWF4V2lkdGhcIjo5NjAuMCxcIk1heEhlaWdodFwiOlwiSW5maW5pdHlcIixcIlNtYXJ0Rm9yZWdyb3VuZElzQWN0aXZlXCI6ZmFsc2UsXCJIb3Jpem9udGFsQWxpZ25tZW50XCI6MSxcIlZlcnRpY2FsQWxpZ25tZW50XCI6MCxcIlNtYXJ0Rm9yZWdyb3VuZFwiOm51bGwsXCJNYXJnaW5cIjp7XCIkaWRcIjpcIjg4N1wiLFwiVG9wXCI6MC4wLFwiTGVmdFwiOjAuMCxcIlJpZ2h0XCI6MC4wLFwiQm90dG9tXCI6MC4wfSxcIlBhZGRpbmdcIjp7XCIkaWRcIjpcIjg4OFwiLFwiVG9wXCI6MC4wLFwiTGVmdFwiOjAuMCxcIlJpZ2h0XCI6MC4wLFwiQm90dG9tXCI6MC4wfSxcIkJhY2tncm91bmRcIjp7XCIkaWRcIjpcIjg4OVwiLFwiQ29sb3JcIjp7XCIkaWRcIjpcIjg5MFwiLFwiQVwiOjAsXCJSXCI6MjU1LFwiR1wiOjI1NSxcIkJcIjoyNTV9fSxcIklzVmlzaWJsZVwiOnRydWUsXCJXaWR0aFwiOjAuMCxcIkhlaWdodFwiOjAuMCxcIkJvcmRlclN0eWxlXCI6e1wiJGlkXCI6XCI4OTFcIixcIkxpbmVDb2xvclwiOm51bGwsXCJMaW5lV2VpZ2h0XCI6MC4wLFwiTGluZVR5cGVcIjowfX0sXCJEYXRlU3R5bGVcIjp7XCIkaWRcIjpcIjg5MlwiLFwiRm9udFNldHRpbmdzXCI6e1wiJGlkXCI6XCI4OTNcIixcIkZvbnRTaXplXCI6MTAsXCJGb250TmFtZVwiOlwiQ2FsaWJyaVwiLFwiSXNCb2xkXCI6ZmFsc2UsXCJJc0l0YWxpY1wiOmZhbHNlLFwiSXNVbmRlcmxpbmVkXCI6ZmFsc2V9LFwiQXV0b1NpemVcIjowLFwiRm9yZWdyb3VuZFwiOntcIiRpZFwiOlwiODk0XCIsXCJDb2xvclwiOntcIiRpZFwiOlwiODk1XCIsXCJBXCI6MjU1LFwiUlwiOjY4LFwiR1wiOjg0LFwiQlwiOjEwNn19LFwiQmFja2dyb3VuZEZpbGxUeXBlXCI6MCxcIk1heFdpZHRoXCI6MjAwLjAsXCJNYXhIZWlnaHRcIjpcIkluZmluaXR5XCIsXCJTbWFydEZvcmVncm91bmRJc0FjdGl2ZVwiOmZhbHNlLFwiSG9yaXpvbnRhbEFsaWdubWVudFwiOjAsXCJWZXJ0aWNhbEFsaWdubWVudFwiOjAsXCJTbWFydEZvcmVncm91bmRcIjpudWxsLFwiTWFyZ2luXCI6e1wiJGlkXCI6XCI4OTZcIixcIlRvcFwiOjAuMCxcIkxlZnRcIjowLjAsXCJSaWdodFwiOjAuMCxcIkJvdHRvbVwiOjAuMH0sXCJQYWRkaW5nXCI6e1wiJGlkXCI6XCI4OTdcIixcIlRvcFwiOjAuMCxcIkxlZnRcIjowLjAsXCJSaWdodFwiOjAuMCxcIkJvdHRvbVwiOjAuMH0sXCJCYWNrZ3JvdW5kXCI6e1wiJGlkXCI6XCI4OThcIixcIkNvbG9yXCI6e1wiJGlkXCI6XCI4OTlcIixcIkFcIjowLFwiUlwiOjI1NSxcIkdcIjoyNTUsXCJCXCI6MjU1fX0sXCJJc1Zpc2libGVcIjp0cnVlLFwiV2lkdGhcIjowLjAsXCJIZWlnaHRcIjowLjAsXCJCb3JkZXJTdHlsZVwiOntcIiRpZFwiOlwiOTAwXCIsXCJMaW5lQ29sb3JcIjpudWxsLFwiTGluZVdlaWdodFwiOjAuMCxcIkxpbmVUeXBlXCI6MH19LFwiRGF0ZUZvcm1hdFwiOntcIiRpZFwiOlwiOTAx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kF0dGFjaGVkTWlsZXN0b25lc1N0eWxlXCI6W119LHtcIiRpZFwiOlwiOTAyXCIsXCJUYXNrU3R5bGVcIjp7XCIkaWRcIjpcIjkwM1wiLFwiU2hhcGVcIjoyLFwiU2hhcGVUaGlja25lc3NcIjowLFwiRHVyYXRpb25Gb3JtYXRcIjo1LFwiUGVyY2VudGFnZUNvbXBsZXRlU3R5bGVcIjp7XCIkaWRcIjpcIjkwNFwiLFwiRm9udFNldHRpbmdzXCI6e1wiJGlkXCI6XCI5MDVcIixcIkZvbnRTaXplXCI6MTAsXCJGb250TmFtZVwiOlwiQ2FsaWJyaVwiLFwiSXNCb2xkXCI6ZmFsc2UsXCJJc0l0YWxpY1wiOmZhbHNlLFwiSXNVbmRlcmxpbmVkXCI6ZmFsc2V9LFwiQXV0b1NpemVcIjowLFwiRm9yZWdyb3VuZFwiOntcIiRpZFwiOlwiOTA2XCIsXCJDb2xvclwiOntcIiRpZFwiOlwiOTA3XCIsXCJBXCI6MjU1LFwiUlwiOjY4LFwiR1wiOjg0LFwiQlwiOjEwNn19LFwiQmFja2dyb3VuZEZpbGxUeXBlXCI6MCxcIk1heFdpZHRoXCI6MjAwLjAsXCJNYXhIZWlnaHRcIjpcIkluZmluaXR5XCIsXCJTbWFydEZvcmVncm91bmRJc0FjdGl2ZVwiOmZhbHNlLFwiSG9yaXpvbnRhbEFsaWdubWVudFwiOjEsXCJWZXJ0aWNhbEFsaWdubWVudFwiOjAsXCJTbWFydEZvcmVncm91bmRcIjpudWxsLFwiTWFyZ2luXCI6e1wiJGlkXCI6XCI5MDhcIixcIlRvcFwiOjAuMCxcIkxlZnRcIjowLjAsXCJSaWdodFwiOjAuMCxcIkJvdHRvbVwiOjAuMH0sXCJQYWRkaW5nXCI6e1wiJGlkXCI6XCI5MDlcIixcIlRvcFwiOjAuMCxcIkxlZnRcIjowLjAsXCJSaWdodFwiOjAuMCxcIkJvdHRvbVwiOjAuMH0sXCJCYWNrZ3JvdW5kXCI6e1wiJGlkXCI6XCI5MTBcIixcIkNvbG9yXCI6e1wiJGlkXCI6XCI5MTFcIixcIkFcIjo4OSxcIlJcIjoxMTUsXCJHXCI6MTE1LFwiQlwiOjExNX19LFwiSXNWaXNpYmxlXCI6dHJ1ZSxcIldpZHRoXCI6MC4wLFwiSGVpZ2h0XCI6MC4wLFwiQm9yZGVyU3R5bGVcIjp7XCIkaWRcIjpcIjkxMlwiLFwiTGluZUNvbG9yXCI6bnVsbCxcIkxpbmVXZWlnaHRcIjowLjAsXCJMaW5lVHlwZVwiOjB9fSxcIkR1cmF0aW9uU3R5bGVcIjp7XCIkaWRcIjpcIjkxM1wiLFwiRm9udFNldHRpbmdzXCI6e1wiJGlkXCI6XCI5MTRcIixcIkZvbnRTaXplXCI6MTAsXCJGb250TmFtZVwiOlwiQ2FsaWJyaVwiLFwiSXNCb2xkXCI6ZmFsc2UsXCJJc0l0YWxpY1wiOmZhbHNlLFwiSXNVbmRlcmxpbmVkXCI6ZmFsc2V9LFwiQXV0b1NpemVcIjowLFwiRm9yZWdyb3VuZFwiOntcIiRpZFwiOlwiOTE1XCIsXCJDb2xvclwiOntcIiRpZFwiOlwiOTE2XCIsXCJBXCI6MjU1LFwiUlwiOjY4LFwiR1wiOjg0LFwiQlwiOjEwNn19LFwiQmFja2dyb3VuZEZpbGxUeXBlXCI6MCxcIk1heFdpZHRoXCI6MjAwLjAsXCJNYXhIZWlnaHRcIjpcIkluZmluaXR5XCIsXCJTbWFydEZvcmVncm91bmRJc0FjdGl2ZVwiOmZhbHNlLFwiSG9yaXpvbnRhbEFsaWdubWVudFwiOjAsXCJWZXJ0aWNhbEFsaWdubWVudFwiOjAsXCJTbWFydEZvcmVncm91bmRcIjpudWxsLFwiTWFyZ2luXCI6e1wiJGlkXCI6XCI5MTdcIixcIlRvcFwiOjAuMCxcIkxlZnRcIjowLjAsXCJSaWdodFwiOjAuMCxcIkJvdHRvbVwiOjAuMH0sXCJQYWRkaW5nXCI6e1wiJGlkXCI6XCI5MThcIixcIlRvcFwiOjAuMCxcIkxlZnRcIjowLjAsXCJSaWdodFwiOjAuMCxcIkJvdHRvbVwiOjAuMH0sXCJCYWNrZ3JvdW5kXCI6e1wiJGlkXCI6XCI5MTlcIixcIkNvbG9yXCI6e1wiJGlkXCI6XCI5MjBcIixcIkFcIjowLFwiUlwiOjI1NSxcIkdcIjoyNTUsXCJCXCI6MjU1fX0sXCJJc1Zpc2libGVcIjp0cnVlLFwiV2lkdGhcIjowLjAsXCJIZWlnaHRcIjowLjAsXCJCb3JkZXJTdHlsZVwiOntcIiRpZFwiOlwiOTIxXCIsXCJMaW5lQ29sb3JcIjpudWxsLFwiTGluZVdlaWdodFwiOjAuMCxcIkxpbmVUeXBlXCI6MH19LFwiSG9yaXpvbnRhbENvbm5lY3RvclN0eWxlXCI6e1wiJGlkXCI6XCI5MjJcIixcIkxpbmVDb2xvclwiOntcIiRpZFwiOlwiOTIzXCIsXCIkdHlwZVwiOlwiTkxSRS5Db21tb24uRG9tLlNvbGlkQ29sb3JCcnVzaCwgTkxSRS5Db21tb25cIixcIkNvbG9yXCI6e1wiJGlkXCI6XCI5MjRcIixcIkFcIjoyNTUsXCJSXCI6MjA0LFwiR1wiOjIwNCxcIkJcIjoyMDR9fSxcIkxpbmVXZWlnaHRcIjoxLjAsXCJMaW5lVHlwZVwiOjB9LFwiVmVydGljYWxDb25uZWN0b3JTdHlsZVwiOntcIiRpZFwiOlwiOTI1XCIsXCJMaW5lQ29sb3JcIjp7XCIkaWRcIjpcIjkyNlwiLFwiJHR5cGVcIjpcIk5MUkUuQ29tbW9uLkRvbS5Tb2xpZENvbG9yQnJ1c2gsIE5MUkUuQ29tbW9uXCIsXCJDb2xvclwiOntcIiRpZFwiOlwiOTI3XCIsXCJBXCI6MjU1LFwiUlwiOjIwNCxcIkdcIjoyMDQsXCJCXCI6MjA0fX0sXCJMaW5lV2VpZ2h0XCI6MC4wLFwiTGluZVR5cGVcIjowfSxcIk1hcmdpblwiOm51bGwsXCJTdGFydERhdGVQb3NpdGlvblwiOjYsXCJFbmREYXRlUG9zaXRpb25cIjo2LFwiVGl0bGVQb3NpdGlvblwiOjIsXCJEdXJhdGlvblBvc2l0aW9uXCI6NixcIlBlcmNlbnRhZ2VDb21wbGV0ZWRQb3NpdGlvblwiOjIsXCJTcGFjaW5nXCI6MyxcIklzQmVsb3dUaW1lYmFuZFwiOnRydWUsXCJQZXJjZW50YWdlQ29tcGxldGVTaGFwZU9wYWNpdHlcIjozNSxcIkdyb3VwTmFtZVwiOlwiMmUxNjZiNTgtOGY3Mi00OTA4LTkwNDctMzA3ZDg4ZDUxMjkxXCIsXCJBdHRhY2hlZE1pbGVzdG9uZXNTdHlsZXNcIjpudWxsLFwiU2hhcGVTdHlsZVwiOntcIiRpZFwiOlwiOTI4XCIsXCJNYXJnaW5cIjp7XCIkaWRcIjpcIjkyOVwiLFwiVG9wXCI6MC4wLFwiTGVmdFwiOjQuMCxcIlJpZ2h0XCI6NC4wLFwiQm90dG9tXCI6MC4wfSxcIlBhZGRpbmdcIjp7XCIkaWRcIjpcIjkzMFwiLFwiVG9wXCI6MC4wLFwiTGVmdFwiOjAuMCxcIlJpZ2h0XCI6MC4wLFwiQm90dG9tXCI6MC4wfSxcIkJhY2tncm91bmRcIjp7XCIkaWRcIjpcIjkzMVwiLFwiQ29sb3JcIjp7XCIkaWRcIjpcIjkzMlwiLFwiQVwiOjI1NSxcIlJcIjoxMzEsXCJHXCI6MTMxLFwiQlwiOjEzMX19LFwiSXNWaXNpYmxlXCI6dHJ1ZSxcIldpZHRoXCI6MC4wLFwiSGVpZ2h0XCI6MTAuMCxcIkJvcmRlclN0eWxlXCI6e1wiJGlkXCI6XCI5MzNcIixcIkxpbmVDb2xvclwiOntcIiRpZFwiOlwiOTM0XCIsXCIkdHlwZVwiOlwiTkxSRS5Db21tb24uRG9tLlNvbGlkQ29sb3JCcnVzaCwgTkxSRS5Db21tb25cIixcIkNvbG9yXCI6e1wiJGlkXCI6XCI5MzVcIixcIkFcIjoyNTUsXCJSXCI6MjU1LFwiR1wiOjAsXCJCXCI6MH19LFwiTGluZVdlaWdodFwiOjAuMCxcIkxpbmVUeXBlXCI6MH19LFwiVGl0bGVTdHlsZVwiOntcIiRpZFwiOlwiOTM2XCIsXCJGb250U2V0dGluZ3NcIjp7XCIkaWRcIjpcIjkzN1wiLFwiRm9udFNpemVcIjoxMSxcIkZvbnROYW1lXCI6XCJDYWxpYnJpXCIsXCJJc0JvbGRcIjp0cnVlLFwiSXNJdGFsaWNcIjpmYWxzZSxcIklzVW5kZXJsaW5lZFwiOmZhbHNlfSxcIkF1dG9TaXplXCI6MCxcIkZvcmVncm91bmRcIjp7XCIkaWRcIjpcIjkzOFwiLFwiQ29sb3JcIjp7XCIkaWRcIjpcIjkzOVwiLFwiQVwiOjI1NSxcIlJcIjoyNTUsXCJHXCI6MjU1LFwiQlwiOjI1NX19LFwiQmFja2dyb3VuZEZpbGxUeXBlXCI6MCxcIk1heFdpZHRoXCI6OTYwLjAsXCJNYXhIZWlnaHRcIjpcIkluZmluaXR5XCIsXCJTbWFydEZvcmVncm91bmRJc0FjdGl2ZVwiOmZhbHNlLFwiSG9yaXpvbnRhbEFsaWdubWVudFwiOjEsXCJWZXJ0aWNhbEFsaWdubWVudFwiOjAsXCJTbWFydEZvcmVncm91bmRcIjpudWxsLFwiTWFyZ2luXCI6e1wiJGlkXCI6XCI5NDBcIixcIlRvcFwiOjAuMCxcIkxlZnRcIjowLjAsXCJSaWdodFwiOjAuMCxcIkJvdHRvbVwiOjAuMH0sXCJQYWRkaW5nXCI6e1wiJGlkXCI6XCI5NDFcIixcIlRvcFwiOjAuMCxcIkxlZnRcIjowLjAsXCJSaWdodFwiOjAuMCxcIkJvdHRvbVwiOjAuMH0sXCJCYWNrZ3JvdW5kXCI6e1wiJGlkXCI6XCI5NDJcIixcIkNvbG9yXCI6e1wiJGlkXCI6XCI5NDNcIixcIkFcIjowLFwiUlwiOjI1NSxcIkdcIjoyNTUsXCJCXCI6MjU1fX0sXCJJc1Zpc2libGVcIjp0cnVlLFwiV2lkdGhcIjowLjAsXCJIZWlnaHRcIjowLjAsXCJCb3JkZXJTdHlsZVwiOntcIiRpZFwiOlwiOTQ0XCIsXCJMaW5lQ29sb3JcIjpudWxsLFwiTGluZVdlaWdodFwiOjAuMCxcIkxpbmVUeXBlXCI6MH19LFwiRGF0ZVN0eWxlXCI6e1wiJGlkXCI6XCI5NDVcIixcIkZvbnRTZXR0aW5nc1wiOntcIiRpZFwiOlwiOTQ2XCIsXCJGb250U2l6ZVwiOjEwLFwiRm9udE5hbWVcIjpcIkNhbGlicmlcIixcIklzQm9sZFwiOmZhbHNlLFwiSXNJdGFsaWNcIjpmYWxzZSxcIklzVW5kZXJsaW5lZFwiOmZhbHNlfSxcIkF1dG9TaXplXCI6MCxcIkZvcmVncm91bmRcIjp7XCIkaWRcIjpcIjk0N1wiLFwiQ29sb3JcIjp7XCIkaWRcIjpcIjk0OFwiLFwiQVwiOjI1NSxcIlJcIjo2OCxcIkdcIjo4NCxcIkJcIjoxMDZ9fSxcIkJhY2tncm91bmRGaWxsVHlwZVwiOjAsXCJNYXhXaWR0aFwiOjIwMC4wLFwiTWF4SGVpZ2h0XCI6XCJJbmZpbml0eVwiLFwiU21hcnRGb3JlZ3JvdW5kSXNBY3RpdmVcIjpmYWxzZSxcIkhvcml6b250YWxBbGlnbm1lbnRcIjowLFwiVmVydGljYWxBbGlnbm1lbnRcIjowLFwiU21hcnRGb3JlZ3JvdW5kXCI6bnVsbCxcIk1hcmdpblwiOntcIiRpZFwiOlwiOTQ5XCIsXCJUb3BcIjowLjAsXCJMZWZ0XCI6MC4wLFwiUmlnaHRcIjowLjAsXCJCb3R0b21cIjowLjB9LFwiUGFkZGluZ1wiOntcIiRpZFwiOlwiOTUwXCIsXCJUb3BcIjowLjAsXCJMZWZ0XCI6MC4wLFwiUmlnaHRcIjowLjAsXCJCb3R0b21cIjowLjB9LFwiQmFja2dyb3VuZFwiOntcIiRpZFwiOlwiOTUxXCIsXCJDb2xvclwiOntcIiRpZFwiOlwiOTUyXCIsXCJBXCI6MCxcIlJcIjoyNTUsXCJHXCI6MjU1LFwiQlwiOjI1NX19LFwiSXNWaXNpYmxlXCI6dHJ1ZSxcIldpZHRoXCI6MC4wLFwiSGVpZ2h0XCI6MC4wLFwiQm9yZGVyU3R5bGVcIjp7XCIkaWRcIjpcIjk1M1wiLFwiTGluZUNvbG9yXCI6bnVsbCxcIkxpbmVXZWlnaHRcIjowLjAsXCJMaW5lVHlwZVwiOjB9fSxcIkRhdGVGb3JtYXRcIjp7XCIkaWRcIjpcIjk1NF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BdHRhY2hlZE1pbGVzdG9uZXNTdHlsZVwiOltdfSx7XCIkaWRcIjpcIjk1NVwiLFwiVGFza1N0eWxlXCI6e1wiJGlkXCI6XCI5NTZcIixcIlNoYXBlXCI6MixcIlNoYXBlVGhpY2tuZXNzXCI6MSxcIkR1cmF0aW9uRm9ybWF0XCI6NSxcIlBlcmNlbnRhZ2VDb21wbGV0ZVN0eWxlXCI6e1wiJGlkXCI6XCI5NTdcIixcIkZvbnRTZXR0aW5nc1wiOntcIiRpZFwiOlwiOTU4XCIsXCJGb250U2l6ZVwiOjEwLFwiRm9udE5hbWVcIjpcIkNhbGlicmlcIixcIklzQm9sZFwiOmZhbHNlLFwiSXNJdGFsaWNcIjpmYWxzZSxcIklzVW5kZXJsaW5lZFwiOmZhbHNlfSxcIkF1dG9TaXplXCI6MCxcIkZvcmVncm91bmRcIjp7XCIkaWRcIjpcIjk1OVwiLFwiQ29sb3JcIjp7XCIkaWRcIjpcIjk2MFwiLFwiQVwiOjI1NSxcIlJcIjo2OCxcIkdcIjo4NCxcIkJcIjoxMDZ9fSxcIkJhY2tncm91bmRGaWxsVHlwZVwiOjAsXCJNYXhXaWR0aFwiOjIwMC4wLFwiTWF4SGVpZ2h0XCI6XCJJbmZpbml0eVwiLFwiU21hcnRGb3JlZ3JvdW5kSXNBY3RpdmVcIjpmYWxzZSxcIkhvcml6b250YWxBbGlnbm1lbnRcIjoxLFwiVmVydGljYWxBbGlnbm1lbnRcIjowLFwiU21hcnRGb3JlZ3JvdW5kXCI6bnVsbCxcIk1hcmdpblwiOntcIiRpZFwiOlwiOTYxXCIsXCJUb3BcIjowLjAsXCJMZWZ0XCI6MC4wLFwiUmlnaHRcIjowLjAsXCJCb3R0b21cIjowLjB9LFwiUGFkZGluZ1wiOntcIiRpZFwiOlwiOTYyXCIsXCJUb3BcIjowLjAsXCJMZWZ0XCI6MC4wLFwiUmlnaHRcIjowLjAsXCJCb3R0b21cIjowLjB9LFwiQmFja2dyb3VuZFwiOntcIiRpZFwiOlwiOTYzXCIsXCJDb2xvclwiOntcIiRpZFwiOlwiOTY0XCIsXCJBXCI6ODksXCJSXCI6MTE1LFwiR1wiOjExNSxcIkJcIjoxMTV9fSxcIklzVmlzaWJsZVwiOnRydWUsXCJXaWR0aFwiOjAuMCxcIkhlaWdodFwiOjAuMCxcIkJvcmRlclN0eWxlXCI6e1wiJGlkXCI6XCI5NjVcIixcIkxpbmVDb2xvclwiOm51bGwsXCJMaW5lV2VpZ2h0XCI6MC4wLFwiTGluZVR5cGVcIjowfX0sXCJEdXJhdGlvblN0eWxlXCI6e1wiJGlkXCI6XCI5NjZcIixcIkZvbnRTZXR0aW5nc1wiOntcIiRpZFwiOlwiOTY3XCIsXCJGb250U2l6ZVwiOjEwLFwiRm9udE5hbWVcIjpcIkNhbGlicmlcIixcIklzQm9sZFwiOmZhbHNlLFwiSXNJdGFsaWNcIjpmYWxzZSxcIklzVW5kZXJsaW5lZFwiOmZhbHNlfSxcIkF1dG9TaXplXCI6MCxcIkZvcmVncm91bmRcIjp7XCIkaWRcIjpcIjk2OFwiLFwiQ29sb3JcIjp7XCIkaWRcIjpcIjk2OVwiLFwiQVwiOjI1NSxcIlJcIjo5NCxcIkdcIjo5NCxcIkJcIjo5NH19LFwiQmFja2dyb3VuZEZpbGxUeXBlXCI6MCxcIk1heFdpZHRoXCI6MjAwLjAsXCJNYXhIZWlnaHRcIjpcIkluZmluaXR5XCIsXCJTbWFydEZvcmVncm91bmRJc0FjdGl2ZVwiOmZhbHNlLFwiSG9yaXpvbnRhbEFsaWdubWVudFwiOjAsXCJWZXJ0aWNhbEFsaWdubWVudFwiOjAsXCJTbWFydEZvcmVncm91bmRcIjpudWxsLFwiTWFyZ2luXCI6e1wiJGlkXCI6XCI5NzBcIixcIlRvcFwiOjAuMCxcIkxlZnRcIjowLjAsXCJSaWdodFwiOjAuMCxcIkJvdHRvbVwiOjAuMH0sXCJQYWRkaW5nXCI6e1wiJGlkXCI6XCI5NzFcIixcIlRvcFwiOjAuMCxcIkxlZnRcIjowLjAsXCJSaWdodFwiOjAuMCxcIkJvdHRvbVwiOjAuMH0sXCJCYWNrZ3JvdW5kXCI6e1wiJGlkXCI6XCI5NzJcIixcIkNvbG9yXCI6e1wiJGlkXCI6XCI5NzNcIixcIkFcIjowLFwiUlwiOjI1NSxcIkdcIjoyNTUsXCJCXCI6MjU1fX0sXCJJc1Zpc2libGVcIjp0cnVlLFwiV2lkdGhcIjowLjAsXCJIZWlnaHRcIjowLjAsXCJCb3JkZXJTdHlsZVwiOntcIiRpZFwiOlwiOTc0XCIsXCJMaW5lQ29sb3JcIjpudWxsLFwiTGluZVdlaWdodFwiOjAuMCxcIkxpbmVUeXBlXCI6MH19LFwiSG9yaXpvbnRhbENvbm5lY3RvclN0eWxlXCI6e1wiJGlkXCI6XCI5NzVcIixcIkxpbmVDb2xvclwiOntcIiRpZFwiOlwiOTc2XCIsXCIkdHlwZVwiOlwiTkxSRS5Db21tb24uRG9tLlNvbGlkQ29sb3JCcnVzaCwgTkxSRS5Db21tb25cIixcIkNvbG9yXCI6e1wiJGlkXCI6XCI5NzdcIixcIkFcIjoyNTUsXCJSXCI6MjA0LFwiR1wiOjIwNCxcIkJcIjoyMDR9fSxcIkxpbmVXZWlnaHRcIjoxLjAsXCJMaW5lVHlwZVwiOjB9LFwiVmVydGljYWxDb25uZWN0b3JTdHlsZVwiOntcIiRpZFwiOlwiOTc4XCIsXCJMaW5lQ29sb3JcIjp7XCIkaWRcIjpcIjk3OVwiLFwiJHR5cGVcIjpcIk5MUkUuQ29tbW9uLkRvbS5Tb2xpZENvbG9yQnJ1c2gsIE5MUkUuQ29tbW9uXCIsXCJDb2xvclwiOntcIiRpZFwiOlwiOTgwXCIsXCJBXCI6MjU1LFwiUlwiOjIwNCxcIkdcIjoyMDQsXCJCXCI6MjA0fX0sXCJMaW5lV2VpZ2h0XCI6MC4wLFwiTGluZVR5cGVcIjowfSxcIk1hcmdpblwiOm51bGwsXCJTdGFydERhdGVQb3NpdGlvblwiOjYsXCJFbmREYXRlUG9zaXRpb25cIjo2LFwiVGl0bGVQb3NpdGlvblwiOjIsXCJEdXJhdGlvblBvc2l0aW9uXCI6NCxcIlBlcmNlbnRhZ2VDb21wbGV0ZWRQb3NpdGlvblwiOjIsXCJTcGFjaW5nXCI6MyxcIklzQmVsb3dUaW1lYmFuZFwiOnRydWUsXCJQZXJjZW50YWdlQ29tcGxldGVTaGFwZU9wYWNpdHlcIjozNSxcIkdyb3VwTmFtZVwiOlwiMmUxNjZiNTgtOGY3Mi00OTA4LTkwNDctMzA3ZDg4ZDUxMjkxXCIsXCJBdHRhY2hlZE1pbGVzdG9uZXNTdHlsZXNcIjpudWxsLFwiU2hhcGVTdHlsZVwiOntcIiRpZFwiOlwiOTgxXCIsXCJNYXJnaW5cIjp7XCIkaWRcIjpcIjk4MlwiLFwiVG9wXCI6MC4wLFwiTGVmdFwiOjQuMCxcIlJpZ2h0XCI6NC4wLFwiQm90dG9tXCI6MC4wfSxcIlBhZGRpbmdcIjp7XCIkaWRcIjpcIjk4M1wiLFwiVG9wXCI6MC4wLFwiTGVmdFwiOjAuMCxcIlJpZ2h0XCI6MC4wLFwiQm90dG9tXCI6MC4wfSxcIkJhY2tncm91bmRcIjp7XCIkaWRcIjpcIjk4NFwiLFwiQ29sb3JcIjp7XCIkaWRcIjpcIjk4NVwiLFwiQVwiOjI1NSxcIlJcIjoxMzEsXCJHXCI6MTMxLFwiQlwiOjEzMX19LFwiSXNWaXNpYmxlXCI6dHJ1ZSxcIldpZHRoXCI6MC4wLFwiSGVpZ2h0XCI6MTYuMCxcIkJvcmRlclN0eWxlXCI6e1wiJGlkXCI6XCI5ODZcIixcIkxpbmVDb2xvclwiOntcIiRpZFwiOlwiOTg3XCIsXCIkdHlwZVwiOlwiTkxSRS5Db21tb24uRG9tLlNvbGlkQ29sb3JCcnVzaCwgTkxSRS5Db21tb25cIixcIkNvbG9yXCI6e1wiJGlkXCI6XCI5ODhcIixcIkFcIjoyNTUsXCJSXCI6NDUsXCJHXCI6MTAwLFwiQlwiOjEzMX19LFwiTGluZVdlaWdodFwiOjAuMCxcIkxpbmVUeXBlXCI6MH19LFwiVGl0bGVTdHlsZVwiOntcIiRpZFwiOlwiOTg5XCIsXCJGb250U2V0dGluZ3NcIjp7XCIkaWRcIjpcIjk5MFwiLFwiRm9udFNpemVcIjoxMSxcIkZvbnROYW1lXCI6XCJDYWxpYnJpXCIsXCJJc0JvbGRcIjp0cnVlLFwiSXNJdGFsaWNcIjpmYWxzZSxcIklzVW5kZXJsaW5lZFwiOmZhbHNlfSxcIkF1dG9TaXplXCI6MCxcIkZvcmVncm91bmRcIjp7XCIkaWRcIjpcIjk5MVwiLFwiQ29sb3JcIjp7XCIkaWRcIjpcIjk5MlwiLFwiQVwiOjI1NSxcIlJcIjoyNTUsXCJHXCI6MjU1LFwiQlwiOjI1NX19LFwiQmFja2dyb3VuZEZpbGxUeXBlXCI6MCxcIk1heFdpZHRoXCI6OTYwLjAsXCJNYXhIZWlnaHRcIjpcIkluZmluaXR5XCIsXCJTbWFydEZvcmVncm91bmRJc0FjdGl2ZVwiOmZhbHNlLFwiSG9yaXpvbnRhbEFsaWdubWVudFwiOjEsXCJWZXJ0aWNhbEFsaWdubWVudFwiOjAsXCJTbWFydEZvcmVncm91bmRcIjpudWxsLFwiTWFyZ2luXCI6e1wiJGlkXCI6XCI5OTNcIixcIlRvcFwiOjAuMCxcIkxlZnRcIjowLjAsXCJSaWdodFwiOjAuMCxcIkJvdHRvbVwiOjAuMH0sXCJQYWRkaW5nXCI6e1wiJGlkXCI6XCI5OTRcIixcIlRvcFwiOjAuMCxcIkxlZnRcIjowLjAsXCJSaWdodFwiOjAuMCxcIkJvdHRvbVwiOjAuMH0sXCJCYWNrZ3JvdW5kXCI6e1wiJGlkXCI6XCI5OTVcIixcIkNvbG9yXCI6e1wiJGlkXCI6XCI5OTZcIixcIkFcIjowLFwiUlwiOjI1NSxcIkdcIjoyNTUsXCJCXCI6MjU1fX0sXCJJc1Zpc2libGVcIjp0cnVlLFwiV2lkdGhcIjowLjAsXCJIZWlnaHRcIjowLjAsXCJCb3JkZXJTdHlsZVwiOntcIiRpZFwiOlwiOTk3XCIsXCJMaW5lQ29sb3JcIjpudWxsLFwiTGluZVdlaWdodFwiOjAuMCxcIkxpbmVUeXBlXCI6MH19LFwiRGF0ZVN0eWxlXCI6e1wiJGlkXCI6XCI5OThcIixcIkZvbnRTZXR0aW5nc1wiOntcIiRpZFwiOlwiOTk5XCIsXCJGb250U2l6ZVwiOjEwLFwiRm9udE5hbWVcIjpcIkNhbGlicmlcIixcIklzQm9sZFwiOmZhbHNlLFwiSXNJdGFsaWNcIjpmYWxzZSxcIklzVW5kZXJsaW5lZFwiOmZhbHNlfSxcIkF1dG9TaXplXCI6MCxcIkZvcmVncm91bmRcIjp7XCIkaWRcIjpcIjEwMDBcIixcIkNvbG9yXCI6e1wiJGlkXCI6XCIxMDAxXCIsXCJBXCI6MjU1LFwiUlwiOjY4LFwiR1wiOjg0LFwiQlwiOjEwNn19LFwiQmFja2dyb3VuZEZpbGxUeXBlXCI6MCxcIk1heFdpZHRoXCI6MjAwLjAsXCJNYXhIZWlnaHRcIjpcIkluZmluaXR5XCIsXCJTbWFydEZvcmVncm91bmRJc0FjdGl2ZVwiOmZhbHNlLFwiSG9yaXpvbnRhbEFsaWdubWVudFwiOjAsXCJWZXJ0aWNhbEFsaWdubWVudFwiOjAsXCJTbWFydEZvcmVncm91bmRcIjpudWxsLFwiTWFyZ2luXCI6e1wiJGlkXCI6XCIxMDAyXCIsXCJUb3BcIjowLjAsXCJMZWZ0XCI6MC4wLFwiUmlnaHRcIjowLjAsXCJCb3R0b21cIjowLjB9LFwiUGFkZGluZ1wiOntcIiRpZFwiOlwiMTAwM1wiLFwiVG9wXCI6MC4wLFwiTGVmdFwiOjAuMCxcIlJpZ2h0XCI6MC4wLFwiQm90dG9tXCI6MC4wfSxcIkJhY2tncm91bmRcIjp7XCIkaWRcIjpcIjEwMDRcIixcIkNvbG9yXCI6e1wiJGlkXCI6XCIxMDA1XCIsXCJBXCI6MCxcIlJcIjoyNTUsXCJHXCI6MjU1LFwiQlwiOjI1NX19LFwiSXNWaXNpYmxlXCI6dHJ1ZSxcIldpZHRoXCI6MC4wLFwiSGVpZ2h0XCI6MC4wLFwiQm9yZGVyU3R5bGVcIjp7XCIkaWRcIjpcIjEwMDZcIixcIkxpbmVDb2xvclwiOm51bGwsXCJMaW5lV2VpZ2h0XCI6MC4wLFwiTGluZVR5cGVcIjowfX0sXCJEYXRlRm9ybWF0XCI6e1wiJGlkXCI6XCIxMDA3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kF0dGFjaGVkTWlsZXN0b25lc1N0eWxlXCI6W3tcIiRpZFwiOlwiMTAwOFwiLFwiU2hhcGVcIjoxLFwiQ29ubmVjdG9yTWFyZ2luXCI6e1wiJGlkXCI6XCIxMDA5XCIsXCJUb3BcIjowLjAsXCJMZWZ0XCI6Mi4wLFwiUmlnaHRcIjoyLjAsXCJCb3R0b21cIjowLjB9LFwiQ29ubmVjdG9yU3R5bGVcIjp7XCIkaWRcIjpcIjEwMTBcIixcIkxpbmVDb2xvclwiOntcIiRpZFwiOlwiMTAxMVwiLFwiJHR5cGVcIjpcIk5MUkUuQ29tbW9uLkRvbS5Tb2xpZENvbG9yQnJ1c2gsIE5MUkUuQ29tbW9uXCIsXCJDb2xvclwiOntcIiRpZFwiOlwiMTAxMlwiLFwiQVwiOjEyNyxcIlJcIjoxNzgsXCJHXCI6MTQsXCJCXCI6MTh9fSxcIkxpbmVXZWlnaHRcIjoxLjAsXCJMaW5lVHlwZVwiOjB9LFwiSXNCZWxvd1RpbWViYW5kXCI6dHJ1ZSxcIkhpZGVEYXRlXCI6ZmFsc2UsXCJTaGFwZVNpemVcIjowLFwiU3BhY2luZ1wiOjEuMCxcIlBhZGRpbmdcIjp7XCIkaWRcIjpcIjEwMTNcIixcIlRvcFwiOjcuMCxcIkxlZnRcIjozLjAsXCJSaWdodFwiOjAuMCxcIkJvdHRvbVwiOjIuMH0sXCJQb3NpdGlvblwiOm51bGwsXCJQb3NpdGlvbk9uVGFza1wiOjMsXCJTaGFwZVN0eWxlXCI6e1wiJGlkXCI6XCIxMDE0XCIsXCJNYXJnaW5cIjp7XCIkaWRcIjpcIjEwMTVcIixcIlRvcFwiOjAuMCxcIkxlZnRcIjowLjAsXCJSaWdodFwiOjAuMCxcIkJvdHRvbVwiOjAuMH0sXCJQYWRkaW5nXCI6e1wiJGlkXCI6XCIxMDE2XCIsXCJUb3BcIjowLjAsXCJMZWZ0XCI6MC4wLFwiUmlnaHRcIjowLjAsXCJCb3R0b21cIjowLjB9LFwiQmFja2dyb3VuZFwiOntcIiRpZFwiOlwiMTAxN1wiLFwiQ29sb3JcIjp7XCIkaWRcIjpcIjEwMThcIixcIkFcIjoyNTUsXCJSXCI6MTc4LFwiR1wiOjE0LFwiQlwiOjE4fX0sXCJJc1Zpc2libGVcIjp0cnVlLFwiV2lkdGhcIjoxMi4wLFwiSGVpZ2h0XCI6MTQuMCxcIkJvcmRlclN0eWxlXCI6e1wiJGlkXCI6XCIxMDE5XCIsXCJMaW5lQ29sb3JcIjp7XCIkcmVmXCI6XCI5NlwifSxcIkxpbmVXZWlnaHRcIjowLjAsXCJMaW5lVHlwZVwiOjB9fSxcIlRpdGxlU3R5bGVcIjp7XCIkaWRcIjpcIjEwMjBcIixcIkZvbnRTZXR0aW5nc1wiOntcIiRpZFwiOlwiMTAyMVwiLFwiRm9udFNpemVcIjoxMSxcIkZvbnROYW1lXCI6XCJDYWxpYnJpXCIsXCJJc0JvbGRcIjp0cnVlLFwiSXNJdGFsaWNcIjpmYWxzZSxcIklzVW5kZXJsaW5lZFwiOmZhbHNlfSxcIkF1dG9TaXplXCI6MCxcIkZvcmVncm91bmRcIjp7XCIkaWRcIjpcIjEwMjJcIixcIkNvbG9yXCI6e1wiJGlkXCI6XCIxMDIzXCIsXCJBXCI6MjU1LFwiUlwiOjAsXCJHXCI6MCxcIkJcIjowfX0sXCJCYWNrZ3JvdW5kRmlsbFR5cGVcIjowLFwiTWF4V2lkdGhcIjoyMDAuMCxcIk1heEhlaWdodFwiOlwiSW5maW5pdHlcIixcIlNtYXJ0Rm9yZWdyb3VuZElzQWN0aXZlXCI6ZmFsc2UsXCJIb3Jpem9udGFsQWxpZ25tZW50XCI6MixcIlZlcnRpY2FsQWxpZ25tZW50XCI6MCxcIlNtYXJ0Rm9yZWdyb3VuZFwiOm51bGwsXCJNYXJnaW5cIjp7XCIkaWRcIjpcIjEwMjRcIixcIlRvcFwiOjAuMCxcIkxlZnRcIjowLjAsXCJSaWdodFwiOjAuMCxcIkJvdHRvbVwiOjAuMH0sXCJQYWRkaW5nXCI6e1wiJGlkXCI6XCIxMDI1XCIsXCJUb3BcIjowLjAsXCJMZWZ0XCI6MC4wLFwiUmlnaHRcIjowLjAsXCJCb3R0b21cIjowLjB9LFwiQmFja2dyb3VuZFwiOntcIiRpZFwiOlwiMTAyNlwiLFwiQ29sb3JcIjp7XCIkaWRcIjpcIjEwMjdcIixcIkFcIjowLFwiUlwiOjI1NSxcIkdcIjoyNTUsXCJCXCI6MjU1fX0sXCJJc1Zpc2libGVcIjpmYWxzZSxcIldpZHRoXCI6MC4wLFwiSGVpZ2h0XCI6MC4wLFwiQm9yZGVyU3R5bGVcIjp7XCIkaWRcIjpcIjEwMjhcIixcIkxpbmVDb2xvclwiOm51bGwsXCJMaW5lV2VpZ2h0XCI6MC4wLFwiTGluZVR5cGVcIjowfX0sXCJEYXRlU3R5bGVcIjp7XCIkaWRcIjpcIjEwMjlcIixcIkZvbnRTZXR0aW5nc1wiOntcIiRpZFwiOlwiMTAzMFwiLFwiRm9udFNpemVcIjoxMCxcIkZvbnROYW1lXCI6XCJDYWxpYnJpXCIsXCJJc0JvbGRcIjpmYWxzZSxcIklzSXRhbGljXCI6ZmFsc2UsXCJJc1VuZGVybGluZWRcIjpmYWxzZX0sXCJBdXRvU2l6ZVwiOjAsXCJGb3JlZ3JvdW5kXCI6e1wiJGlkXCI6XCIxMDMxXCIsXCJDb2xvclwiOntcIiRpZFwiOlwiMTAzMlwiLFwiQVwiOjI1NSxcIlJcIjo2OCxcIkdcIjo4NCxcIkJcIjoxMDZ9fSxcIkJhY2tncm91bmRGaWxsVHlwZVwiOjAsXCJNYXhXaWR0aFwiOjIwMC4wLFwiTWF4SGVpZ2h0XCI6XCJJbmZpbml0eVwiLFwiU21hcnRGb3JlZ3JvdW5kSXNBY3RpdmVcIjpmYWxzZSxcIkhvcml6b250YWxBbGlnbm1lbnRcIjoyLFwiVmVydGljYWxBbGlnbm1lbnRcIjowLFwiU21hcnRGb3JlZ3JvdW5kXCI6bnVsbCxcIk1hcmdpblwiOntcIiRpZFwiOlwiMTAzM1wiLFwiVG9wXCI6MC4wLFwiTGVmdFwiOjAuMCxcIlJpZ2h0XCI6MC4wLFwiQm90dG9tXCI6MC4wfSxcIlBhZGRpbmdcIjp7XCIkaWRcIjpcIjEwMzRcIixcIlRvcFwiOjAuMCxcIkxlZnRcIjowLjAsXCJSaWdodFwiOjAuMCxcIkJvdHRvbVwiOjAuMH0sXCJCYWNrZ3JvdW5kXCI6e1wiJGlkXCI6XCIxMDM1XCIsXCJDb2xvclwiOntcIiRpZFwiOlwiMTAzNlwiLFwiQVwiOjAsXCJSXCI6MjU1LFwiR1wiOjI1NSxcIkJcIjoyNTV9fSxcIklzVmlzaWJsZVwiOmZhbHNlLFwiV2lkdGhcIjowLjAsXCJIZWlnaHRcIjowLjAsXCJCb3JkZXJTdHlsZVwiOntcIiRpZFwiOlwiMTAzN1wiLFwiTGluZUNvbG9yXCI6bnVsbCxcIkxpbmVXZWlnaHRcIjowLjAsXCJMaW5lVHlwZVwiOjB9fSxcIkRhdGVGb3JtYXRcIjp7XCIkaWRcIjpcIjEwMzhcIixcIkZvcm1hdFN0cmluZ1wiOlwiTU1NIGQsIHl5eXlcIixcIlNlcGFyYXRvclwiOlwiL1wiLFwiVXNlSW50ZXJuYXRpb25hbERhdGVGb3JtYXRcIjpmYWxzZSxcIkRhdGVJc1Zpc2libGVcIjp0cnVlLFwiVGltZUlzVmlzaWJsZVwiOmZhbHNlLFwiSG91ckRpZ2l0c1wiOjEsXCJBbVBtRGVzaWduYXRvclwiOjIsXCJUcmltMDBNaW51dGVzXCI6ZmFsc2UsXCJMYXN0S25vd25WaXNpYmlsaXR5U3RhdGVcIjp7XCIkcmVmXCI6XCI0MjRcIn19LFwiSXNWaXNpYmxlXCI6dHJ1ZX1dfSx7XCIkaWRcIjpcIjEwMzlcIixcIlRhc2tTdHlsZVwiOntcIiRpZFwiOlwiMTA0MFwiLFwiU2hhcGVcIjoyLFwiU2hhcGVUaGlja25lc3NcIjoxLFwiRHVyYXRpb25Gb3JtYXRcIjo1LFwiUGVyY2VudGFnZUNvbXBsZXRlU3R5bGVcIjp7XCIkaWRcIjpcIjEwNDFcIixcIkZvbnRTZXR0aW5nc1wiOntcIiRpZFwiOlwiMTA0MlwiLFwiRm9udFNpemVcIjoxMCxcIkZvbnROYW1lXCI6XCJDYWxpYnJpXCIsXCJJc0JvbGRcIjpmYWxzZSxcIklzSXRhbGljXCI6ZmFsc2UsXCJJc1VuZGVybGluZWRcIjpmYWxzZX0sXCJBdXRvU2l6ZVwiOjAsXCJGb3JlZ3JvdW5kXCI6e1wiJGlkXCI6XCIxMDQzXCIsXCJDb2xvclwiOntcIiRpZFwiOlwiMTA0NFwiLFwiQVwiOjI1NSxcIlJcIjo2OCxcIkdcIjo4NCxcIkJcIjoxMDZ9fSxcIkJhY2tncm91bmRGaWxsVHlwZVwiOjAsXCJNYXhXaWR0aFwiOjIwMC4wLFwiTWF4SGVpZ2h0XCI6XCJJbmZpbml0eVwiLFwiU21hcnRGb3JlZ3JvdW5kSXNBY3RpdmVcIjpmYWxzZSxcIkhvcml6b250YWxBbGlnbm1lbnRcIjoxLFwiVmVydGljYWxBbGlnbm1lbnRcIjowLFwiU21hcnRGb3JlZ3JvdW5kXCI6bnVsbCxcIk1hcmdpblwiOntcIiRpZFwiOlwiMTA0NVwiLFwiVG9wXCI6MC4wLFwiTGVmdFwiOjAuMCxcIlJpZ2h0XCI6MC4wLFwiQm90dG9tXCI6MC4wfSxcIlBhZGRpbmdcIjp7XCIkaWRcIjpcIjEwNDZcIixcIlRvcFwiOjAuMCxcIkxlZnRcIjowLjAsXCJSaWdodFwiOjAuMCxcIkJvdHRvbVwiOjAuMH0sXCJCYWNrZ3JvdW5kXCI6e1wiJGlkXCI6XCIxMDQ3XCIsXCJDb2xvclwiOntcIiRpZFwiOlwiMTA0OFwiLFwiQVwiOjg5LFwiUlwiOjExNSxcIkdcIjoxMTUsXCJCXCI6MTE1fX0sXCJJc1Zpc2libGVcIjp0cnVlLFwiV2lkdGhcIjowLjAsXCJIZWlnaHRcIjowLjAsXCJCb3JkZXJTdHlsZVwiOntcIiRpZFwiOlwiMTA0OVwiLFwiTGluZUNvbG9yXCI6bnVsbCxcIkxpbmVXZWlnaHRcIjowLjAsXCJMaW5lVHlwZVwiOjB9fSxcIkR1cmF0aW9uU3R5bGVcIjp7XCIkaWRcIjpcIjEwNTBcIixcIkZvbnRTZXR0aW5nc1wiOntcIiRpZFwiOlwiMTA1MVwiLFwiRm9udFNpemVcIjoxMCxcIkZvbnROYW1lXCI6XCJDYWxpYnJpXCIsXCJJc0JvbGRcIjpmYWxzZSxcIklzSXRhbGljXCI6ZmFsc2UsXCJJc1VuZGVybGluZWRcIjpmYWxzZX0sXCJBdXRvU2l6ZVwiOjAsXCJGb3JlZ3JvdW5kXCI6e1wiJGlkXCI6XCIxMDUyXCIsXCJDb2xvclwiOntcIiRpZFwiOlwiMTA1M1wiLFwiQVwiOjI1NSxcIlJcIjo5NCxcIkdcIjo5NCxcIkJcIjo5NH19LFwiQmFja2dyb3VuZEZpbGxUeXBlXCI6MCxcIk1heFdpZHRoXCI6MjAwLjAsXCJNYXhIZWlnaHRcIjpcIkluZmluaXR5XCIsXCJTbWFydEZvcmVncm91bmRJc0FjdGl2ZVwiOmZhbHNlLFwiSG9yaXpvbnRhbEFsaWdubWVudFwiOjAsXCJWZXJ0aWNhbEFsaWdubWVudFwiOjAsXCJTbWFydEZvcmVncm91bmRcIjpudWxsLFwiTWFyZ2luXCI6e1wiJGlkXCI6XCIxMDU0XCIsXCJUb3BcIjowLjAsXCJMZWZ0XCI6MC4wLFwiUmlnaHRcIjowLjAsXCJCb3R0b21cIjowLjB9LFwiUGFkZGluZ1wiOntcIiRpZFwiOlwiMTA1NVwiLFwiVG9wXCI6MC4wLFwiTGVmdFwiOjAuMCxcIlJpZ2h0XCI6MC4wLFwiQm90dG9tXCI6MC4wfSxcIkJhY2tncm91bmRcIjp7XCIkaWRcIjpcIjEwNTZcIixcIkNvbG9yXCI6e1wiJGlkXCI6XCIxMDU3XCIsXCJBXCI6MCxcIlJcIjoyNTUsXCJHXCI6MjU1LFwiQlwiOjI1NX19LFwiSXNWaXNpYmxlXCI6dHJ1ZSxcIldpZHRoXCI6MC4wLFwiSGVpZ2h0XCI6MC4wLFwiQm9yZGVyU3R5bGVcIjp7XCIkaWRcIjpcIjEwNThcIixcIkxpbmVDb2xvclwiOm51bGwsXCJMaW5lV2VpZ2h0XCI6MC4wLFwiTGluZVR5cGVcIjowfX0sXCJIb3Jpem9udGFsQ29ubmVjdG9yU3R5bGVcIjp7XCIkaWRcIjpcIjEwNTlcIixcIkxpbmVDb2xvclwiOntcIiRpZFwiOlwiMTA2MFwiLFwiJHR5cGVcIjpcIk5MUkUuQ29tbW9uLkRvbS5Tb2xpZENvbG9yQnJ1c2gsIE5MUkUuQ29tbW9uXCIsXCJDb2xvclwiOntcIiRpZFwiOlwiMTA2MVwiLFwiQVwiOjI1NSxcIlJcIjoyMDQsXCJHXCI6MjA0LFwiQlwiOjIwNH19LFwiTGluZVdlaWdodFwiOjEuMCxcIkxpbmVUeXBlXCI6MH0sXCJWZXJ0aWNhbENvbm5lY3RvclN0eWxlXCI6e1wiJGlkXCI6XCIxMDYyXCIsXCJMaW5lQ29sb3JcIjp7XCIkaWRcIjpcIjEwNjNcIixcIiR0eXBlXCI6XCJOTFJFLkNvbW1vbi5Eb20uU29saWRDb2xvckJydXNoLCBOTFJFLkNvbW1vblwiLFwiQ29sb3JcIjp7XCIkaWRcIjpcIjEwNjRcIixcIkFcIjoyNTUsXCJSXCI6MjA0LFwiR1wiOjIwNCxcIkJcIjoyMDR9fSxcIkxpbmVXZWlnaHRcIjowLjAsXCJMaW5lVHlwZVwiOjB9LFwiTWFyZ2luXCI6bnVsbCxcIlN0YXJ0RGF0ZVBvc2l0aW9uXCI6NixcIkVuZERhdGVQb3NpdGlvblwiOjYsXCJUaXRsZVBvc2l0aW9uXCI6MixcIkR1cmF0aW9uUG9zaXRpb25cIjo0LFwiUGVyY2VudGFnZUNvbXBsZXRlZFBvc2l0aW9uXCI6MixcIlNwYWNpbmdcIjozLFwiSXNCZWxvd1RpbWViYW5kXCI6dHJ1ZSxcIlBlcmNlbnRhZ2VDb21wbGV0ZVNoYXBlT3BhY2l0eVwiOjM1LFwiR3JvdXBOYW1lXCI6bnVsbCxcIkF0dGFjaGVkTWlsZXN0b25lc1N0eWxlc1wiOm51bGwsXCJTaGFwZVN0eWxlXCI6e1wiJGlkXCI6XCIxMDY1XCIsXCJNYXJnaW5cIjp7XCIkaWRcIjpcIjEwNjZcIixcIlRvcFwiOjAuMCxcIkxlZnRcIjo0LjAsXCJSaWdodFwiOjQuMCxcIkJvdHRvbVwiOjAuMH0sXCJQYWRkaW5nXCI6e1wiJGlkXCI6XCIxMDY3XCIsXCJUb3BcIjowLjAsXCJMZWZ0XCI6MC4wLFwiUmlnaHRcIjowLjAsXCJCb3R0b21cIjowLjB9LFwiQmFja2dyb3VuZFwiOntcIiRpZFwiOlwiMTA2OFwiLFwiQ29sb3JcIjp7XCIkaWRcIjpcIjEwNjlcIixcIkFcIjoyNTUsXCJSXCI6MTMxLFwiR1wiOjEzMSxcIkJcIjoxMzF9fSxcIklzVmlzaWJsZVwiOnRydWUsXCJXaWR0aFwiOjAuMCxcIkhlaWdodFwiOjE2LjAsXCJCb3JkZXJTdHlsZVwiOntcIiRpZFwiOlwiMTA3MFwiLFwiTGluZUNvbG9yXCI6e1wiJGlkXCI6XCIxMDcxXCIsXCIkdHlwZVwiOlwiTkxSRS5Db21tb24uRG9tLlNvbGlkQ29sb3JCcnVzaCwgTkxSRS5Db21tb25cIixcIkNvbG9yXCI6e1wiJGlkXCI6XCIxMDcyXCIsXCJBXCI6MjU1LFwiUlwiOjQ1LFwiR1wiOjEwMCxcIkJcIjoxMzF9fSxcIkxpbmVXZWlnaHRcIjowLjAsXCJMaW5lVHlwZVwiOjB9fSxcIlRpdGxlU3R5bGVcIjp7XCIkaWRcIjpcIjEwNzNcIixcIkZvbnRTZXR0aW5nc1wiOntcIiRpZFwiOlwiMTA3NFwiLFwiRm9udFNpemVcIjoxMSxcIkZvbnROYW1lXCI6XCJDYWxpYnJpXCIsXCJJc0JvbGRcIjp0cnVlLFwiSXNJdGFsaWNcIjpmYWxzZSxcIklzVW5kZXJsaW5lZFwiOmZhbHNlfSxcIkF1dG9TaXplXCI6MCxcIkZvcmVncm91bmRcIjp7XCIkaWRcIjpcIjEwNzVcIixcIkNvbG9yXCI6e1wiJGlkXCI6XCIxMDc2XCIsXCJBXCI6MjU1LFwiUlwiOjI1NSxcIkdcIjoyNTUsXCJCXCI6MjU1fX0sXCJCYWNrZ3JvdW5kRmlsbFR5cGVcIjowLFwiTWF4V2lkdGhcIjo5NjAuMCxcIk1heEhlaWdodFwiOlwiSW5maW5pdHlcIixcIlNtYXJ0Rm9yZWdyb3VuZElzQWN0aXZlXCI6ZmFsc2UsXCJIb3Jpem9udGFsQWxpZ25tZW50XCI6MSxcIlZlcnRpY2FsQWxpZ25tZW50XCI6MCxcIlNtYXJ0Rm9yZWdyb3VuZFwiOm51bGwsXCJNYXJnaW5cIjp7XCIkaWRcIjpcIjEwNzdcIixcIlRvcFwiOjAuMCxcIkxlZnRcIjowLjAsXCJSaWdodFwiOjAuMCxcIkJvdHRvbVwiOjAuMH0sXCJQYWRkaW5nXCI6e1wiJGlkXCI6XCIxMDc4XCIsXCJUb3BcIjowLjAsXCJMZWZ0XCI6MC4wLFwiUmlnaHRcIjowLjAsXCJCb3R0b21cIjowLjB9LFwiQmFja2dyb3VuZFwiOntcIiRpZFwiOlwiMTA3OVwiLFwiQ29sb3JcIjp7XCIkaWRcIjpcIjEwODBcIixcIkFcIjowLFwiUlwiOjI1NSxcIkdcIjoyNTUsXCJCXCI6MjU1fX0sXCJJc1Zpc2libGVcIjp0cnVlLFwiV2lkdGhcIjowLjAsXCJIZWlnaHRcIjowLjAsXCJCb3JkZXJTdHlsZVwiOntcIiRpZFwiOlwiMTA4MVwiLFwiTGluZUNvbG9yXCI6bnVsbCxcIkxpbmVXZWlnaHRcIjowLjAsXCJMaW5lVHlwZVwiOjB9fSxcIkRhdGVTdHlsZVwiOntcIiRpZFwiOlwiMTA4MlwiLFwiRm9udFNldHRpbmdzXCI6e1wiJGlkXCI6XCIxMDgzXCIsXCJGb250U2l6ZVwiOjEwLFwiRm9udE5hbWVcIjpcIkNhbGlicmlcIixcIklzQm9sZFwiOmZhbHNlLFwiSXNJdGFsaWNcIjpmYWxzZSxcIklzVW5kZXJsaW5lZFwiOmZhbHNlfSxcIkF1dG9TaXplXCI6MCxcIkZvcmVncm91bmRcIjp7XCIkaWRcIjpcIjEwODRcIixcIkNvbG9yXCI6e1wiJGlkXCI6XCIxMDg1XCIsXCJBXCI6MjU1LFwiUlwiOjY4LFwiR1wiOjg0LFwiQlwiOjEwNn19LFwiQmFja2dyb3VuZEZpbGxUeXBlXCI6MCxcIk1heFdpZHRoXCI6MjAwLjAsXCJNYXhIZWlnaHRcIjpcIkluZmluaXR5XCIsXCJTbWFydEZvcmVncm91bmRJc0FjdGl2ZVwiOmZhbHNlLFwiSG9yaXpvbnRhbEFsaWdubWVudFwiOjAsXCJWZXJ0aWNhbEFsaWdubWVudFwiOjAsXCJTbWFydEZvcmVncm91bmRcIjpudWxsLFwiTWFyZ2luXCI6e1wiJGlkXCI6XCIxMDg2XCIsXCJUb3BcIjowLjAsXCJMZWZ0XCI6MC4wLFwiUmlnaHRcIjowLjAsXCJCb3R0b21cIjowLjB9LFwiUGFkZGluZ1wiOntcIiRpZFwiOlwiMTA4N1wiLFwiVG9wXCI6MC4wLFwiTGVmdFwiOjAuMCxcIlJpZ2h0XCI6MC4wLFwiQm90dG9tXCI6MC4wfSxcIkJhY2tncm91bmRcIjp7XCIkaWRcIjpcIjEwODhcIixcIkNvbG9yXCI6e1wiJGlkXCI6XCIxMDg5XCIsXCJBXCI6MCxcIlJcIjoyNTUsXCJHXCI6MjU1LFwiQlwiOjI1NX19LFwiSXNWaXNpYmxlXCI6dHJ1ZSxcIldpZHRoXCI6MC4wLFwiSGVpZ2h0XCI6MC4wLFwiQm9yZGVyU3R5bGVcIjp7XCIkaWRcIjpcIjEwOTBcIixcIkxpbmVDb2xvclwiOm51bGwsXCJMaW5lV2VpZ2h0XCI6MC4wLFwiTGluZVR5cGVcIjowfX0sXCJEYXRlRm9ybWF0XCI6e1wiJGlkXCI6XCIxMDkx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kF0dGFjaGVkTWlsZXN0b25lc1N0eWxlXCI6W3tcIiRpZFwiOlwiMTA5MlwiLFwiU2hhcGVcIjoxLFwiQ29ubmVjdG9yTWFyZ2luXCI6e1wiJGlkXCI6XCIxMDkzXCIsXCJUb3BcIjowLjAsXCJMZWZ0XCI6Mi4wLFwiUmlnaHRcIjoyLjAsXCJCb3R0b21cIjowLjB9LFwiQ29ubmVjdG9yU3R5bGVcIjp7XCIkaWRcIjpcIjEwOTRcIixcIkxpbmVDb2xvclwiOntcIiRpZFwiOlwiMTA5NVwiLFwiJHR5cGVcIjpcIk5MUkUuQ29tbW9uLkRvbS5Tb2xpZENvbG9yQnJ1c2gsIE5MUkUuQ29tbW9uXCIsXCJDb2xvclwiOntcIiRpZFwiOlwiMTA5NlwiLFwiQVwiOjEyNyxcIlJcIjoxNzgsXCJHXCI6MTQsXCJCXCI6MTh9fSxcIkxpbmVXZWlnaHRcIjoxLjAsXCJMaW5lVHlwZVwiOjB9LFwiSXNCZWxvd1RpbWViYW5kXCI6dHJ1ZSxcIkhpZGVEYXRlXCI6ZmFsc2UsXCJTaGFwZVNpemVcIjowLFwiU3BhY2luZ1wiOjEuMCxcIlBhZGRpbmdcIjp7XCIkaWRcIjpcIjEwOTdcIixcIlRvcFwiOjcuMCxcIkxlZnRcIjozLjAsXCJSaWdodFwiOjAuMCxcIkJvdHRvbVwiOjIuMH0sXCJQb3NpdGlvblwiOm51bGwsXCJQb3NpdGlvbk9uVGFza1wiOjMsXCJTaGFwZVN0eWxlXCI6e1wiJGlkXCI6XCIxMDk4XCIsXCJNYXJnaW5cIjp7XCIkaWRcIjpcIjEwOTlcIixcIlRvcFwiOjAuMCxcIkxlZnRcIjowLjAsXCJSaWdodFwiOjAuMCxcIkJvdHRvbVwiOjAuMH0sXCJQYWRkaW5nXCI6e1wiJGlkXCI6XCIxMTAwXCIsXCJUb3BcIjowLjAsXCJMZWZ0XCI6MC4wLFwiUmlnaHRcIjowLjAsXCJCb3R0b21cIjowLjB9LFwiQmFja2dyb3VuZFwiOntcIiRpZFwiOlwiMTEwMVwiLFwiQ29sb3JcIjp7XCIkaWRcIjpcIjExMDJcIixcIkFcIjoyNTUsXCJSXCI6MTc4LFwiR1wiOjE0LFwiQlwiOjE4fX0sXCJJc1Zpc2libGVcIjp0cnVlLFwiV2lkdGhcIjoxMi4wLFwiSGVpZ2h0XCI6MTQuMCxcIkJvcmRlclN0eWxlXCI6e1wiJGlkXCI6XCIxMTAzXCIsXCJMaW5lQ29sb3JcIjp7XCIkcmVmXCI6XCI5NlwifSxcIkxpbmVXZWlnaHRcIjowLjAsXCJMaW5lVHlwZVwiOjB9fSxcIlRpdGxlU3R5bGVcIjp7XCIkaWRcIjpcIjExMDRcIixcIkZvbnRTZXR0aW5nc1wiOntcIiRpZFwiOlwiMTEwNVwiLFwiRm9udFNpemVcIjoxMSxcIkZvbnROYW1lXCI6XCJDYWxpYnJpXCIsXCJJc0JvbGRcIjp0cnVlLFwiSXNJdGFsaWNcIjpmYWxzZSxcIklzVW5kZXJsaW5lZFwiOmZhbHNlfSxcIkF1dG9TaXplXCI6MCxcIkZvcmVncm91bmRcIjp7XCIkaWRcIjpcIjExMDZcIixcIkNvbG9yXCI6e1wiJGlkXCI6XCIxMTA3XCIsXCJBXCI6MjU1LFwiUlwiOjAsXCJHXCI6MCxcIkJcIjowfX0sXCJCYWNrZ3JvdW5kRmlsbFR5cGVcIjowLFwiTWF4V2lkdGhcIjoyMDAuMCxcIk1heEhlaWdodFwiOlwiSW5maW5pdHlcIixcIlNtYXJ0Rm9yZWdyb3VuZElzQWN0aXZlXCI6ZmFsc2UsXCJIb3Jpem9udGFsQWxpZ25tZW50XCI6MixcIlZlcnRpY2FsQWxpZ25tZW50XCI6MCxcIlNtYXJ0Rm9yZWdyb3VuZFwiOm51bGwsXCJNYXJnaW5cIjp7XCIkaWRcIjpcIjExMDhcIixcIlRvcFwiOjAuMCxcIkxlZnRcIjowLjAsXCJSaWdodFwiOjAuMCxcIkJvdHRvbVwiOjAuMH0sXCJQYWRkaW5nXCI6e1wiJGlkXCI6XCIxMTA5XCIsXCJUb3BcIjowLjAsXCJMZWZ0XCI6MC4wLFwiUmlnaHRcIjowLjAsXCJCb3R0b21cIjowLjB9LFwiQmFja2dyb3VuZFwiOntcIiRpZFwiOlwiMTExMFwiLFwiQ29sb3JcIjp7XCIkaWRcIjpcIjExMTFcIixcIkFcIjowLFwiUlwiOjI1NSxcIkdcIjoyNTUsXCJCXCI6MjU1fX0sXCJJc1Zpc2libGVcIjpmYWxzZSxcIldpZHRoXCI6MC4wLFwiSGVpZ2h0XCI6MC4wLFwiQm9yZGVyU3R5bGVcIjp7XCIkaWRcIjpcIjExMTJcIixcIkxpbmVDb2xvclwiOm51bGwsXCJMaW5lV2VpZ2h0XCI6MC4wLFwiTGluZVR5cGVcIjowfX0sXCJEYXRlU3R5bGVcIjp7XCIkaWRcIjpcIjExMTNcIixcIkZvbnRTZXR0aW5nc1wiOntcIiRpZFwiOlwiMTExNFwiLFwiRm9udFNpemVcIjoxMCxcIkZvbnROYW1lXCI6XCJDYWxpYnJpXCIsXCJJc0JvbGRcIjpmYWxzZSxcIklzSXRhbGljXCI6ZmFsc2UsXCJJc1VuZGVybGluZWRcIjpmYWxzZX0sXCJBdXRvU2l6ZVwiOjAsXCJGb3JlZ3JvdW5kXCI6e1wiJGlkXCI6XCIxMTE1XCIsXCJDb2xvclwiOntcIiRpZFwiOlwiMTExNlwiLFwiQVwiOjI1NSxcIlJcIjo2OCxcIkdcIjo4NCxcIkJcIjoxMDZ9fSxcIkJhY2tncm91bmRGaWxsVHlwZVwiOjAsXCJNYXhXaWR0aFwiOjIwMC4wLFwiTWF4SGVpZ2h0XCI6XCJJbmZpbml0eVwiLFwiU21hcnRGb3JlZ3JvdW5kSXNBY3RpdmVcIjpmYWxzZSxcIkhvcml6b250YWxBbGlnbm1lbnRcIjoyLFwiVmVydGljYWxBbGlnbm1lbnRcIjowLFwiU21hcnRGb3JlZ3JvdW5kXCI6bnVsbCxcIk1hcmdpblwiOntcIiRpZFwiOlwiMTExN1wiLFwiVG9wXCI6MC4wLFwiTGVmdFwiOjAuMCxcIlJpZ2h0XCI6MC4wLFwiQm90dG9tXCI6MC4wfSxcIlBhZGRpbmdcIjp7XCIkaWRcIjpcIjExMThcIixcIlRvcFwiOjAuMCxcIkxlZnRcIjowLjAsXCJSaWdodFwiOjAuMCxcIkJvdHRvbVwiOjAuMH0sXCJCYWNrZ3JvdW5kXCI6e1wiJGlkXCI6XCIxMTE5XCIsXCJDb2xvclwiOntcIiRpZFwiOlwiMTEyMFwiLFwiQVwiOjAsXCJSXCI6MjU1LFwiR1wiOjI1NSxcIkJcIjoyNTV9fSxcIklzVmlzaWJsZVwiOmZhbHNlLFwiV2lkdGhcIjowLjAsXCJIZWlnaHRcIjowLjAsXCJCb3JkZXJTdHlsZVwiOntcIiRpZFwiOlwiMTEyMVwiLFwiTGluZUNvbG9yXCI6bnVsbCxcIkxpbmVXZWlnaHRcIjowLjAsXCJMaW5lVHlwZVwiOjB9fSxcIkRhdGVGb3JtYXRcIjp7XCIkaWRcIjpcIjExMjJcIixcIkZvcm1hdFN0cmluZ1wiOlwiTU1NIGQsIHl5eXlcIixcIlNlcGFyYXRvclwiOlwiL1wiLFwiVXNlSW50ZXJuYXRpb25hbERhdGVGb3JtYXRcIjpmYWxzZSxcIkRhdGVJc1Zpc2libGVcIjp0cnVlLFwiVGltZUlzVmlzaWJsZVwiOmZhbHNlLFwiSG91ckRpZ2l0c1wiOjEsXCJBbVBtRGVzaWduYXRvclwiOjIsXCJUcmltMDBNaW51dGVzXCI6ZmFsc2UsXCJMYXN0S25vd25WaXNpYmlsaXR5U3RhdGVcIjp7XCIkcmVmXCI6XCI0MjRcIn19LFwiSXNWaXNpYmxlXCI6dHJ1ZX1dfV0sXCJJc1Zpc2libGVcIjp0cnVlfSx7XCIkaWRcIjpcIjExMjNcIixcIkhlYWRlclN0eWxlXCI6e1wiJGlkXCI6XCIxMTI0XCIsXCJUZXh0U3R5bGVcIjp7XCIkaWRcIjpcIjExMjVcIixcIkZvbnRTZXR0aW5nc1wiOntcIiRpZFwiOlwiMTEyNlwiLFwiRm9udFNpemVcIjoxMSxcIkZvbnROYW1lXCI6XCJDYWxpYnJpXCIsXCJJc0JvbGRcIjpmYWxzZSxcIklzSXRhbGljXCI6ZmFsc2UsXCJJc1VuZGVybGluZWRcIjpmYWxzZX0sXCJBdXRvU2l6ZVwiOjIsXCJGb3JlZ3JvdW5kXCI6e1wiJGlkXCI6XCIxMTI3XCIsXCJDb2xvclwiOntcIiRpZFwiOlwiMTEyOFwiLFwiQVwiOjI1NSxcIlJcIjowLFwiR1wiOjAsXCJCXCI6MH19LFwiQmFja2dyb3VuZEZpbGxUeXBlXCI6MCxcIk1heFdpZHRoXCI6NjUuNzExMTkxMzM1NzQwNDA5LFwiTWF4SGVpZ2h0XCI6XCJJbmZpbml0eVwiLFwiU21hcnRGb3JlZ3JvdW5kSXNBY3RpdmVcIjpmYWxzZSxcIkhvcml6b250YWxBbGlnbm1lbnRcIjowLFwiVmVydGljYWxBbGlnbm1lbnRcIjowLFwiU21hcnRGb3JlZ3JvdW5kXCI6bnVsbCxcIk1hcmdpblwiOntcIiRpZFwiOlwiMTEyOVwiLFwiVG9wXCI6MC4wLFwiTGVmdFwiOjAuMCxcIlJpZ2h0XCI6MC4wLFwiQm90dG9tXCI6MC4wfSxcIlBhZGRpbmdcIjp7XCIkaWRcIjpcIjExMzBcIixcIlRvcFwiOjAuMCxcIkxlZnRcIjowLjAsXCJSaWdodFwiOjAuMCxcIkJvdHRvbVwiOjAuMH0sXCJCYWNrZ3JvdW5kXCI6e1wiJGlkXCI6XCIxMTMxXCIsXCJDb2xvclwiOntcIiRpZFwiOlwiMTEzMlwiLFwiQVwiOjAsXCJSXCI6MjU1LFwiR1wiOjI1NSxcIkJcIjoyNTV9fSxcIklzVmlzaWJsZVwiOnRydWUsXCJXaWR0aFwiOjAuMCxcIkhlaWdodFwiOjAuMCxcIkJvcmRlclN0eWxlXCI6bnVsbH0sXCJSZWN0YW5nbGVTdHlsZVwiOntcIiRpZFwiOlwiMTEzM1wiLFwiTWFyZ2luXCI6e1wiJGlkXCI6XCIxMTM0XCIsXCJUb3BcIjowLjAsXCJMZWZ0XCI6MC4wLFwiUmlnaHRcIjowLjAsXCJCb3R0b21cIjowLjB9LFwiUGFkZGluZ1wiOntcIiRpZFwiOlwiMTEzNVwiLFwiVG9wXCI6MC4wLFwiTGVmdFwiOjAuMCxcIlJpZ2h0XCI6MC4wLFwiQm90dG9tXCI6MC4wfSxcIkJhY2tncm91bmRcIjp7XCIkaWRcIjpcIjExMzZcIixcIkNvbG9yXCI6e1wiJGlkXCI6XCIxMTM3XCIsXCJBXCI6NjMsXCJSXCI6MTMxLFwiR1wiOjEzMSxcIkJcIjoxMzF9fSxcIklzVmlzaWJsZVwiOnRydWUsXCJXaWR0aFwiOjAuMCxcIkhlaWdodFwiOjAuMCxcIkJvcmRlclN0eWxlXCI6e1wiJGlkXCI6XCIxMTM4XCIsXCJMaW5lQ29sb3JcIjp7XCIkaWRcIjpcIjExMzlcIixcIiR0eXBlXCI6XCJOTFJFLkNvbW1vbi5Eb20uU29saWRDb2xvckJydXNoLCBOTFJFLkNvbW1vblwiLFwiQ29sb3JcIjp7XCIkaWRcIjpcIjExNDBcIixcIkFcIjoyNTUsXCJSXCI6NDUsXCJHXCI6MTAwLFwiQlwiOjEzMX19LFwiTGluZVdlaWdodFwiOjAuMCxcIkxpbmVUeXBlXCI6MH19fSxcIkJhY2tncm91bmRTdHlsZVwiOntcIiRpZFwiOlwiMTE0MVwiLFwiTWFyZ2luXCI6e1wiJGlkXCI6XCIxMTQyXCIsXCJUb3BcIjowLjAsXCJMZWZ0XCI6MC4wLFwiUmlnaHRcIjowLjAsXCJCb3R0b21cIjowLjB9LFwiUGFkZGluZ1wiOntcIiRpZFwiOlwiMTE0M1wiLFwiVG9wXCI6MC4wLFwiTGVmdFwiOjAuMCxcIlJpZ2h0XCI6MC4wLFwiQm90dG9tXCI6MC4wfSxcIkJhY2tncm91bmRcIjp7XCIkaWRcIjpcIjExNDRcIixcIkNvbG9yXCI6e1wiJGlkXCI6XCIxMTQ1XCIsXCJBXCI6NTEsXCJSXCI6MjIxLFwiR1wiOjIyMSxcIkJcIjoyMjF9fSxcIklzVmlzaWJsZVwiOnRydWUsXCJXaWR0aFwiOjAuMCxcIkhlaWdodFwiOjAuMCxcIkJvcmRlclN0eWxlXCI6e1wiJGlkXCI6XCIxMTQ2XCIsXCJMaW5lQ29sb3JcIjp7XCIkaWRcIjpcIjExNDdcIixcIiR0eXBlXCI6XCJOTFJFLkNvbW1vbi5Eb20uU29saWRDb2xvckJydXNoLCBOTFJFLkNvbW1vblwiLFwiQ29sb3JcIjp7XCIkaWRcIjpcIjExNDhcIixcIkFcIjoyNTUsXCJSXCI6NDUsXCJHXCI6MTAwLFwiQlwiOjEzMX19LFwiTGluZVdlaWdodFwiOjAuMCxcIkxpbmVUeXBlXCI6MH19LFwiQ3VzdG9tU3dpbWxhbmVNaWxlc3RvbmVTdHlsZUxpc3RcIjpbXSxcIkN1c3RvbVN3aW1sYW5lVGFza1N0eWxlTGlzdFwiOlt7XCIkaWRcIjpcIjExNDlcIixcIlRhc2tTdHlsZVwiOntcIiRpZFwiOlwiMTE1MFwiLFwiU2hhcGVcIjoyLFwiU2hhcGVUaGlja25lc3NcIjowLFwiRHVyYXRpb25Gb3JtYXRcIjo1LFwiUGVyY2VudGFnZUNvbXBsZXRlU3R5bGVcIjp7XCIkaWRcIjpcIjExNTFcIixcIkZvbnRTZXR0aW5nc1wiOntcIiRpZFwiOlwiMTE1MlwiLFwiRm9udFNpemVcIjoxMCxcIkZvbnROYW1lXCI6XCJDYWxpYnJpXCIsXCJJc0JvbGRcIjpmYWxzZSxcIklzSXRhbGljXCI6ZmFsc2UsXCJJc1VuZGVybGluZWRcIjpmYWxzZX0sXCJBdXRvU2l6ZVwiOjAsXCJGb3JlZ3JvdW5kXCI6e1wiJGlkXCI6XCIxMTUzXCIsXCJDb2xvclwiOntcIiRpZFwiOlwiMTE1NFwiLFwiQVwiOjI1NSxcIlJcIjo2OCxcIkdcIjo4NCxcIkJcIjoxMDZ9fSxcIkJhY2tncm91bmRGaWxsVHlwZVwiOjAsXCJNYXhXaWR0aFwiOjIwMC4wLFwiTWF4SGVpZ2h0XCI6XCJJbmZpbml0eVwiLFwiU21hcnRGb3JlZ3JvdW5kSXNBY3RpdmVcIjpmYWxzZSxcIkhvcml6b250YWxBbGlnbm1lbnRcIjoxLFwiVmVydGljYWxBbGlnbm1lbnRcIjowLFwiU21hcnRGb3JlZ3JvdW5kXCI6bnVsbCxcIk1hcmdpblwiOntcIiRpZFwiOlwiMTE1NVwiLFwiVG9wXCI6MC4wLFwiTGVmdFwiOjAuMCxcIlJpZ2h0XCI6MC4wLFwiQm90dG9tXCI6MC4wfSxcIlBhZGRpbmdcIjp7XCIkaWRcIjpcIjExNTZcIixcIlRvcFwiOjAuMCxcIkxlZnRcIjowLjAsXCJSaWdodFwiOjAuMCxcIkJvdHRvbVwiOjAuMH0sXCJCYWNrZ3JvdW5kXCI6e1wiJGlkXCI6XCIxMTU3XCIsXCJDb2xvclwiOntcIiRpZFwiOlwiMTE1OFwiLFwiQVwiOjg5LFwiUlwiOjExNSxcIkdcIjoxMTUsXCJCXCI6MTE1fX0sXCJJc1Zpc2libGVcIjp0cnVlLFwiV2lkdGhcIjowLjAsXCJIZWlnaHRcIjowLjAsXCJCb3JkZXJTdHlsZVwiOntcIiRpZFwiOlwiMTE1OVwiLFwiTGluZUNvbG9yXCI6bnVsbCxcIkxpbmVXZWlnaHRcIjowLjAsXCJMaW5lVHlwZVwiOjB9fSxcIkR1cmF0aW9uU3R5bGVcIjp7XCIkaWRcIjpcIjExNjBcIixcIkZvbnRTZXR0aW5nc1wiOntcIiRpZFwiOlwiMTE2MVwiLFwiRm9udFNpemVcIjoxMCxcIkZvbnROYW1lXCI6XCJDYWxpYnJpXCIsXCJJc0JvbGRcIjpmYWxzZSxcIklzSXRhbGljXCI6ZmFsc2UsXCJJc1VuZGVybGluZWRcIjpmYWxzZX0sXCJBdXRvU2l6ZVwiOjAsXCJGb3JlZ3JvdW5kXCI6e1wiJGlkXCI6XCIxMTYyXCIsXCJDb2xvclwiOntcIiRpZFwiOlwiMTE2M1wiLFwiQVwiOjI1NSxcIlJcIjo5NCxcIkdcIjo5NCxcIkJcIjo5NH19LFwiQmFja2dyb3VuZEZpbGxUeXBlXCI6MCxcIk1heFdpZHRoXCI6MjAwLjAsXCJNYXhIZWlnaHRcIjpcIkluZmluaXR5XCIsXCJTbWFydEZvcmVncm91bmRJc0FjdGl2ZVwiOmZhbHNlLFwiSG9yaXpvbnRhbEFsaWdubWVudFwiOjAsXCJWZXJ0aWNhbEFsaWdubWVudFwiOjAsXCJTbWFydEZvcmVncm91bmRcIjpudWxsLFwiTWFyZ2luXCI6e1wiJGlkXCI6XCIxMTY0XCIsXCJUb3BcIjowLjAsXCJMZWZ0XCI6MC4wLFwiUmlnaHRcIjowLjAsXCJCb3R0b21cIjowLjB9LFwiUGFkZGluZ1wiOntcIiRpZFwiOlwiMTE2NVwiLFwiVG9wXCI6MC4wLFwiTGVmdFwiOjAuMCxcIlJpZ2h0XCI6MC4wLFwiQm90dG9tXCI6MC4wfSxcIkJhY2tncm91bmRcIjp7XCIkaWRcIjpcIjExNjZcIixcIkNvbG9yXCI6e1wiJGlkXCI6XCIxMTY3XCIsXCJBXCI6MCxcIlJcIjoyNTUsXCJHXCI6MjU1LFwiQlwiOjI1NX19LFwiSXNWaXNpYmxlXCI6dHJ1ZSxcIldpZHRoXCI6MC4wLFwiSGVpZ2h0XCI6MC4wLFwiQm9yZGVyU3R5bGVcIjp7XCIkaWRcIjpcIjExNjhcIixcIkxpbmVDb2xvclwiOm51bGwsXCJMaW5lV2VpZ2h0XCI6MC4wLFwiTGluZVR5cGVcIjowfX0sXCJIb3Jpem9udGFsQ29ubmVjdG9yU3R5bGVcIjp7XCIkaWRcIjpcIjExNjlcIixcIkxpbmVDb2xvclwiOntcIiRpZFwiOlwiMTE3MFwiLFwiJHR5cGVcIjpcIk5MUkUuQ29tbW9uLkRvbS5Tb2xpZENvbG9yQnJ1c2gsIE5MUkUuQ29tbW9uXCIsXCJDb2xvclwiOntcIiRpZFwiOlwiMTE3MVwiLFwiQVwiOjI1NSxcIlJcIjoyMDQsXCJHXCI6MjA0LFwiQlwiOjIwNH19LFwiTGluZVdlaWdodFwiOjEuMCxcIkxpbmVUeXBlXCI6MH0sXCJWZXJ0aWNhbENvbm5lY3RvclN0eWxlXCI6e1wiJGlkXCI6XCIxMTcyXCIsXCJMaW5lQ29sb3JcIjp7XCIkaWRcIjpcIjExNzNcIixcIiR0eXBlXCI6XCJOTFJFLkNvbW1vbi5Eb20uU29saWRDb2xvckJydXNoLCBOTFJFLkNvbW1vblwiLFwiQ29sb3JcIjp7XCIkaWRcIjpcIjExNzRcIixcIkFcIjoyNTUsXCJSXCI6MjA0LFwiR1wiOjIwNCxcIkJcIjoyMDR9fSxcIkxpbmVXZWlnaHRcIjowLjAsXCJMaW5lVHlwZVwiOjB9LFwiTWFyZ2luXCI6bnVsbCxcIlN0YXJ0RGF0ZVBvc2l0aW9uXCI6NixcIkVuZERhdGVQb3NpdGlvblwiOjYsXCJUaXRsZVBvc2l0aW9uXCI6MixcIkR1cmF0aW9uUG9zaXRpb25cIjowLFwiUGVyY2VudGFnZUNvbXBsZXRlZFBvc2l0aW9uXCI6MixcIlNwYWNpbmdcIjoxMCxcIklzQmVsb3dUaW1lYmFuZFwiOnRydWUsXCJQZXJjZW50YWdlQ29tcGxldGVTaGFwZU9wYWNpdHlcIjozNSxcIkdyb3VwTmFtZVwiOlwiMDIwODQ4YjAtODE2Ni00NGJkLWI1Y2YtZDUyM2M2MDQ5ZjQ2XCIsXCJBdHRhY2hlZE1pbGVzdG9uZXNTdHlsZXNcIjpudWxsLFwiU2hhcGVTdHlsZVwiOntcIiRpZFwiOlwiMTE3NVwiLFwiTWFyZ2luXCI6e1wiJGlkXCI6XCIxMTc2XCIsXCJUb3BcIjowLjAsXCJMZWZ0XCI6NC4wLFwiUmlnaHRcIjo0LjAsXCJCb3R0b21cIjowLjB9LFwiUGFkZGluZ1wiOntcIiRpZFwiOlwiMTE3N1wiLFwiVG9wXCI6MC4wLFwiTGVmdFwiOjAuMCxcIlJpZ2h0XCI6MC4wLFwiQm90dG9tXCI6MC4wfSxcIkJhY2tncm91bmRcIjp7XCIkaWRcIjpcIjExNzhcIixcIkNvbG9yXCI6e1wiJGlkXCI6XCIxMTc5XCIsXCJBXCI6MjU1LFwiUlwiOjEzMSxcIkdcIjoxMzEsXCJCXCI6MTMxfX0sXCJJc1Zpc2libGVcIjp0cnVlLFwiV2lkdGhcIjowLjAsXCJIZWlnaHRcIjoxMC4wLFwiQm9yZGVyU3R5bGVcIjp7XCIkaWRcIjpcIjExODBcIixcIkxpbmVDb2xvclwiOntcIiRpZFwiOlwiMTE4MVwiLFwiJHR5cGVcIjpcIk5MUkUuQ29tbW9uLkRvbS5Tb2xpZENvbG9yQnJ1c2gsIE5MUkUuQ29tbW9uXCIsXCJDb2xvclwiOntcIiRpZFwiOlwiMTE4MlwiLFwiQVwiOjI1NSxcIlJcIjoyNTUsXCJHXCI6MCxcIkJcIjowfX0sXCJMaW5lV2VpZ2h0XCI6MC4wLFwiTGluZVR5cGVcIjowfX0sXCJUaXRsZVN0eWxlXCI6e1wiJGlkXCI6XCIxMTgzXCIsXCJGb250U2V0dGluZ3NcIjp7XCIkaWRcIjpcIjExODRcIixcIkZvbnRTaXplXCI6MTEsXCJGb250TmFtZVwiOlwiQ2FsaWJyaVwiLFwiSXNCb2xkXCI6dHJ1ZSxcIklzSXRhbGljXCI6ZmFsc2UsXCJJc1VuZGVybGluZWRcIjpmYWxzZX0sXCJBdXRvU2l6ZVwiOjAsXCJGb3JlZ3JvdW5kXCI6e1wiJGlkXCI6XCIxMTg1XCIsXCJDb2xvclwiOntcIiRpZFwiOlwiMTE4NlwiLFwiQVwiOjI1NSxcIlJcIjoyNTUsXCJHXCI6MjU1LFwiQlwiOjI1NX19LFwiQmFja2dyb3VuZEZpbGxUeXBlXCI6MCxcIk1heFdpZHRoXCI6OTYwLjAsXCJNYXhIZWlnaHRcIjpcIkluZmluaXR5XCIsXCJTbWFydEZvcmVncm91bmRJc0FjdGl2ZVwiOmZhbHNlLFwiSG9yaXpvbnRhbEFsaWdubWVudFwiOjEsXCJWZXJ0aWNhbEFsaWdubWVudFwiOjAsXCJTbWFydEZvcmVncm91bmRcIjpudWxsLFwiTWFyZ2luXCI6e1wiJGlkXCI6XCIxMTg3XCIsXCJUb3BcIjowLjAsXCJMZWZ0XCI6MC4wLFwiUmlnaHRcIjowLjAsXCJCb3R0b21cIjowLjB9LFwiUGFkZGluZ1wiOntcIiRpZFwiOlwiMTE4OFwiLFwiVG9wXCI6MC4wLFwiTGVmdFwiOjAuMCxcIlJpZ2h0XCI6MC4wLFwiQm90dG9tXCI6MC4wfSxcIkJhY2tncm91bmRcIjp7XCIkaWRcIjpcIjExODlcIixcIkNvbG9yXCI6e1wiJGlkXCI6XCIxMTkwXCIsXCJBXCI6MCxcIlJcIjoyNTUsXCJHXCI6MjU1LFwiQlwiOjI1NX19LFwiSXNWaXNpYmxlXCI6dHJ1ZSxcIldpZHRoXCI6MC4wLFwiSGVpZ2h0XCI6MC4wLFwiQm9yZGVyU3R5bGVcIjp7XCIkaWRcIjpcIjExOTFcIixcIkxpbmVDb2xvclwiOm51bGwsXCJMaW5lV2VpZ2h0XCI6MC4wLFwiTGluZVR5cGVcIjowfX0sXCJEYXRlU3R5bGVcIjp7XCIkaWRcIjpcIjExOTJcIixcIkZvbnRTZXR0aW5nc1wiOntcIiRpZFwiOlwiMTE5M1wiLFwiRm9udFNpemVcIjoxMCxcIkZvbnROYW1lXCI6XCJDYWxpYnJpXCIsXCJJc0JvbGRcIjpmYWxzZSxcIklzSXRhbGljXCI6ZmFsc2UsXCJJc1VuZGVybGluZWRcIjpmYWxzZX0sXCJBdXRvU2l6ZVwiOjAsXCJGb3JlZ3JvdW5kXCI6e1wiJGlkXCI6XCIxMTk0XCIsXCJDb2xvclwiOntcIiRpZFwiOlwiMTE5NVwiLFwiQVwiOjI1NSxcIlJcIjo2OCxcIkdcIjo4NCxcIkJcIjoxMDZ9fSxcIkJhY2tncm91bmRGaWxsVHlwZVwiOjAsXCJNYXhXaWR0aFwiOjIwMC4wLFwiTWF4SGVpZ2h0XCI6XCJJbmZpbml0eVwiLFwiU21hcnRGb3JlZ3JvdW5kSXNBY3RpdmVcIjpmYWxzZSxcIkhvcml6b250YWxBbGlnbm1lbnRcIjowLFwiVmVydGljYWxBbGlnbm1lbnRcIjowLFwiU21hcnRGb3JlZ3JvdW5kXCI6bnVsbCxcIk1hcmdpblwiOntcIiRpZFwiOlwiMTE5NlwiLFwiVG9wXCI6MC4wLFwiTGVmdFwiOjAuMCxcIlJpZ2h0XCI6MC4wLFwiQm90dG9tXCI6MC4wfSxcIlBhZGRpbmdcIjp7XCIkaWRcIjpcIjExOTdcIixcIlRvcFwiOjAuMCxcIkxlZnRcIjowLjAsXCJSaWdodFwiOjAuMCxcIkJvdHRvbVwiOjAuMH0sXCJCYWNrZ3JvdW5kXCI6e1wiJGlkXCI6XCIxMTk4XCIsXCJDb2xvclwiOntcIiRpZFwiOlwiMTE5OVwiLFwiQVwiOjAsXCJSXCI6MjU1LFwiR1wiOjI1NSxcIkJcIjoyNTV9fSxcIklzVmlzaWJsZVwiOnRydWUsXCJXaWR0aFwiOjAuMCxcIkhlaWdodFwiOjAuMCxcIkJvcmRlclN0eWxlXCI6e1wiJGlkXCI6XCIxMjAwXCIsXCJMaW5lQ29sb3JcIjpudWxsLFwiTGluZVdlaWdodFwiOjAuMCxcIkxpbmVUeXBlXCI6MH19LFwiRGF0ZUZvcm1hdFwiOntcIiRpZFwiOlwiMTIwMV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BdHRhY2hlZE1pbGVzdG9uZXNTdHlsZVwiOltdfSx7XCIkaWRcIjpcIjEyMDJcIixcIlRhc2tTdHlsZVwiOntcIiRpZFwiOlwiMTIwM1wiLFwiU2hhcGVcIjoyLFwiU2hhcGVUaGlja25lc3NcIjowLFwiRHVyYXRpb25Gb3JtYXRcIjo1LFwiUGVyY2VudGFnZUNvbXBsZXRlU3R5bGVcIjp7XCIkaWRcIjpcIjEyMDRcIixcIkZvbnRTZXR0aW5nc1wiOntcIiRpZFwiOlwiMTIwNVwiLFwiRm9udFNpemVcIjoxMCxcIkZvbnROYW1lXCI6XCJDYWxpYnJpXCIsXCJJc0JvbGRcIjpmYWxzZSxcIklzSXRhbGljXCI6ZmFsc2UsXCJJc1VuZGVybGluZWRcIjpmYWxzZX0sXCJBdXRvU2l6ZVwiOjAsXCJGb3JlZ3JvdW5kXCI6e1wiJGlkXCI6XCIxMjA2XCIsXCJDb2xvclwiOntcIiRpZFwiOlwiMTIwN1wiLFwiQVwiOjI1NSxcIlJcIjo2OCxcIkdcIjo4NCxcIkJcIjoxMDZ9fSxcIkJhY2tncm91bmRGaWxsVHlwZVwiOjAsXCJNYXhXaWR0aFwiOjIwMC4wLFwiTWF4SGVpZ2h0XCI6XCJJbmZpbml0eVwiLFwiU21hcnRGb3JlZ3JvdW5kSXNBY3RpdmVcIjpmYWxzZSxcIkhvcml6b250YWxBbGlnbm1lbnRcIjoxLFwiVmVydGljYWxBbGlnbm1lbnRcIjowLFwiU21hcnRGb3JlZ3JvdW5kXCI6bnVsbCxcIk1hcmdpblwiOntcIiRpZFwiOlwiMTIwOFwiLFwiVG9wXCI6MC4wLFwiTGVmdFwiOjAuMCxcIlJpZ2h0XCI6MC4wLFwiQm90dG9tXCI6MC4wfSxcIlBhZGRpbmdcIjp7XCIkaWRcIjpcIjEyMDlcIixcIlRvcFwiOjAuMCxcIkxlZnRcIjowLjAsXCJSaWdodFwiOjAuMCxcIkJvdHRvbVwiOjAuMH0sXCJCYWNrZ3JvdW5kXCI6e1wiJGlkXCI6XCIxMjEwXCIsXCJDb2xvclwiOntcIiRpZFwiOlwiMTIxMVwiLFwiQVwiOjg5LFwiUlwiOjExNSxcIkdcIjoxMTUsXCJCXCI6MTE1fX0sXCJJc1Zpc2libGVcIjp0cnVlLFwiV2lkdGhcIjowLjAsXCJIZWlnaHRcIjowLjAsXCJCb3JkZXJTdHlsZVwiOntcIiRpZFwiOlwiMTIxMlwiLFwiTGluZUNvbG9yXCI6bnVsbCxcIkxpbmVXZWlnaHRcIjowLjAsXCJMaW5lVHlwZVwiOjB9fSxcIkR1cmF0aW9uU3R5bGVcIjp7XCIkaWRcIjpcIjEyMTNcIixcIkZvbnRTZXR0aW5nc1wiOntcIiRpZFwiOlwiMTIxNFwiLFwiRm9udFNpemVcIjoxMCxcIkZvbnROYW1lXCI6XCJDYWxpYnJpXCIsXCJJc0JvbGRcIjpmYWxzZSxcIklzSXRhbGljXCI6ZmFsc2UsXCJJc1VuZGVybGluZWRcIjpmYWxzZX0sXCJBdXRvU2l6ZVwiOjAsXCJGb3JlZ3JvdW5kXCI6e1wiJGlkXCI6XCIxMjE1XCIsXCJDb2xvclwiOntcIiRpZFwiOlwiMTIxNlwiLFwiQVwiOjI1NSxcIlJcIjo5NCxcIkdcIjo5NCxcIkJcIjo5NH19LFwiQmFja2dyb3VuZEZpbGxUeXBlXCI6MCxcIk1heFdpZHRoXCI6MjAwLjAsXCJNYXhIZWlnaHRcIjpcIkluZmluaXR5XCIsXCJTbWFydEZvcmVncm91bmRJc0FjdGl2ZVwiOmZhbHNlLFwiSG9yaXpvbnRhbEFsaWdubWVudFwiOjAsXCJWZXJ0aWNhbEFsaWdubWVudFwiOjAsXCJTbWFydEZvcmVncm91bmRcIjpudWxsLFwiTWFyZ2luXCI6e1wiJGlkXCI6XCIxMjE3XCIsXCJUb3BcIjowLjAsXCJMZWZ0XCI6MC4wLFwiUmlnaHRcIjowLjAsXCJCb3R0b21cIjowLjB9LFwiUGFkZGluZ1wiOntcIiRpZFwiOlwiMTIxOFwiLFwiVG9wXCI6MC4wLFwiTGVmdFwiOjAuMCxcIlJpZ2h0XCI6MC4wLFwiQm90dG9tXCI6MC4wfSxcIkJhY2tncm91bmRcIjp7XCIkaWRcIjpcIjEyMTlcIixcIkNvbG9yXCI6e1wiJGlkXCI6XCIxMjIwXCIsXCJBXCI6MCxcIlJcIjoyNTUsXCJHXCI6MjU1LFwiQlwiOjI1NX19LFwiSXNWaXNpYmxlXCI6dHJ1ZSxcIldpZHRoXCI6MC4wLFwiSGVpZ2h0XCI6MC4wLFwiQm9yZGVyU3R5bGVcIjp7XCIkaWRcIjpcIjEyMjFcIixcIkxpbmVDb2xvclwiOm51bGwsXCJMaW5lV2VpZ2h0XCI6MC4wLFwiTGluZVR5cGVcIjowfX0sXCJIb3Jpem9udGFsQ29ubmVjdG9yU3R5bGVcIjp7XCIkaWRcIjpcIjEyMjJcIixcIkxpbmVDb2xvclwiOntcIiRpZFwiOlwiMTIyM1wiLFwiJHR5cGVcIjpcIk5MUkUuQ29tbW9uLkRvbS5Tb2xpZENvbG9yQnJ1c2gsIE5MUkUuQ29tbW9uXCIsXCJDb2xvclwiOntcIiRpZFwiOlwiMTIyNFwiLFwiQVwiOjI1NSxcIlJcIjoyMDQsXCJHXCI6MjA0LFwiQlwiOjIwNH19LFwiTGluZVdlaWdodFwiOjEuMCxcIkxpbmVUeXBlXCI6MH0sXCJWZXJ0aWNhbENvbm5lY3RvclN0eWxlXCI6e1wiJGlkXCI6XCIxMjI1XCIsXCJMaW5lQ29sb3JcIjp7XCIkaWRcIjpcIjEyMjZcIixcIiR0eXBlXCI6XCJOTFJFLkNvbW1vbi5Eb20uU29saWRDb2xvckJydXNoLCBOTFJFLkNvbW1vblwiLFwiQ29sb3JcIjp7XCIkaWRcIjpcIjEyMjdcIixcIkFcIjoyNTUsXCJSXCI6MjA0LFwiR1wiOjIwNCxcIkJcIjoyMDR9fSxcIkxpbmVXZWlnaHRcIjowLjAsXCJMaW5lVHlwZVwiOjB9LFwiTWFyZ2luXCI6bnVsbCxcIlN0YXJ0RGF0ZVBvc2l0aW9uXCI6NixcIkVuZERhdGVQb3NpdGlvblwiOjYsXCJUaXRsZVBvc2l0aW9uXCI6MixcIkR1cmF0aW9uUG9zaXRpb25cIjowLFwiUGVyY2VudGFnZUNvbXBsZXRlZFBvc2l0aW9uXCI6MixcIlNwYWNpbmdcIjozLFwiSXNCZWxvd1RpbWViYW5kXCI6dHJ1ZSxcIlBlcmNlbnRhZ2VDb21wbGV0ZVNoYXBlT3BhY2l0eVwiOjM1LFwiR3JvdXBOYW1lXCI6XCIwMjA4NDhiMC04MTY2LTQ0YmQtYjVjZi1kNTIzYzYwNDlmNDZcIixcIkF0dGFjaGVkTWlsZXN0b25lc1N0eWxlc1wiOm51bGwsXCJTaGFwZVN0eWxlXCI6e1wiJGlkXCI6XCIxMjI4XCIsXCJNYXJnaW5cIjp7XCIkaWRcIjpcIjEyMjlcIixcIlRvcFwiOjAuMCxcIkxlZnRcIjo0LjAsXCJSaWdodFwiOjQuMCxcIkJvdHRvbVwiOjAuMH0sXCJQYWRkaW5nXCI6e1wiJGlkXCI6XCIxMjMwXCIsXCJUb3BcIjowLjAsXCJMZWZ0XCI6MC4wLFwiUmlnaHRcIjowLjAsXCJCb3R0b21cIjowLjB9LFwiQmFja2dyb3VuZFwiOntcIiRpZFwiOlwiMTIzMVwiLFwiQ29sb3JcIjp7XCIkaWRcIjpcIjEyMzJcIixcIkFcIjoyNTUsXCJSXCI6MTMxLFwiR1wiOjEzMSxcIkJcIjoxMzF9fSxcIklzVmlzaWJsZVwiOnRydWUsXCJXaWR0aFwiOjAuMCxcIkhlaWdodFwiOjEwLjAsXCJCb3JkZXJTdHlsZVwiOntcIiRpZFwiOlwiMTIzM1wiLFwiTGluZUNvbG9yXCI6e1wiJGlkXCI6XCIxMjM0XCIsXCIkdHlwZVwiOlwiTkxSRS5Db21tb24uRG9tLlNvbGlkQ29sb3JCcnVzaCwgTkxSRS5Db21tb25cIixcIkNvbG9yXCI6e1wiJGlkXCI6XCIxMjM1XCIsXCJBXCI6MjU1LFwiUlwiOjI1NSxcIkdcIjowLFwiQlwiOjB9fSxcIkxpbmVXZWlnaHRcIjowLjAsXCJMaW5lVHlwZVwiOjB9fSxcIlRpdGxlU3R5bGVcIjp7XCIkaWRcIjpcIjEyMzZcIixcIkZvbnRTZXR0aW5nc1wiOntcIiRpZFwiOlwiMTIzN1wiLFwiRm9udFNpemVcIjoxMSxcIkZvbnROYW1lXCI6XCJDYWxpYnJpXCIsXCJJc0JvbGRcIjp0cnVlLFwiSXNJdGFsaWNcIjpmYWxzZSxcIklzVW5kZXJsaW5lZFwiOmZhbHNlfSxcIkF1dG9TaXplXCI6MCxcIkZvcmVncm91bmRcIjp7XCIkaWRcIjpcIjEyMzhcIixcIkNvbG9yXCI6e1wiJGlkXCI6XCIxMjM5XCIsXCJBXCI6MjU1LFwiUlwiOjI1NSxcIkdcIjoyNTUsXCJCXCI6MjU1fX0sXCJCYWNrZ3JvdW5kRmlsbFR5cGVcIjowLFwiTWF4V2lkdGhcIjo5NjAuMCxcIk1heEhlaWdodFwiOlwiSW5maW5pdHlcIixcIlNtYXJ0Rm9yZWdyb3VuZElzQWN0aXZlXCI6ZmFsc2UsXCJIb3Jpem9udGFsQWxpZ25tZW50XCI6MSxcIlZlcnRpY2FsQWxpZ25tZW50XCI6MCxcIlNtYXJ0Rm9yZWdyb3VuZFwiOm51bGwsXCJNYXJnaW5cIjp7XCIkaWRcIjpcIjEyNDBcIixcIlRvcFwiOjAuMCxcIkxlZnRcIjowLjAsXCJSaWdodFwiOjAuMCxcIkJvdHRvbVwiOjAuMH0sXCJQYWRkaW5nXCI6e1wiJGlkXCI6XCIxMjQxXCIsXCJUb3BcIjowLjAsXCJMZWZ0XCI6MC4wLFwiUmlnaHRcIjowLjAsXCJCb3R0b21cIjowLjB9LFwiQmFja2dyb3VuZFwiOntcIiRpZFwiOlwiMTI0MlwiLFwiQ29sb3JcIjp7XCIkaWRcIjpcIjEyNDNcIixcIkFcIjowLFwiUlwiOjI1NSxcIkdcIjoyNTUsXCJCXCI6MjU1fX0sXCJJc1Zpc2libGVcIjp0cnVlLFwiV2lkdGhcIjowLjAsXCJIZWlnaHRcIjowLjAsXCJCb3JkZXJTdHlsZVwiOntcIiRpZFwiOlwiMTI0NFwiLFwiTGluZUNvbG9yXCI6bnVsbCxcIkxpbmVXZWlnaHRcIjowLjAsXCJMaW5lVHlwZVwiOjB9fSxcIkRhdGVTdHlsZVwiOntcIiRpZFwiOlwiMTI0NVwiLFwiRm9udFNldHRpbmdzXCI6e1wiJGlkXCI6XCIxMjQ2XCIsXCJGb250U2l6ZVwiOjEwLFwiRm9udE5hbWVcIjpcIkNhbGlicmlcIixcIklzQm9sZFwiOmZhbHNlLFwiSXNJdGFsaWNcIjpmYWxzZSxcIklzVW5kZXJsaW5lZFwiOmZhbHNlfSxcIkF1dG9TaXplXCI6MCxcIkZvcmVncm91bmRcIjp7XCIkaWRcIjpcIjEyNDdcIixcIkNvbG9yXCI6e1wiJGlkXCI6XCIxMjQ4XCIsXCJBXCI6MjU1LFwiUlwiOjY4LFwiR1wiOjg0LFwiQlwiOjEwNn19LFwiQmFja2dyb3VuZEZpbGxUeXBlXCI6MCxcIk1heFdpZHRoXCI6MjAwLjAsXCJNYXhIZWlnaHRcIjpcIkluZmluaXR5XCIsXCJTbWFydEZvcmVncm91bmRJc0FjdGl2ZVwiOmZhbHNlLFwiSG9yaXpvbnRhbEFsaWdubWVudFwiOjAsXCJWZXJ0aWNhbEFsaWdubWVudFwiOjAsXCJTbWFydEZvcmVncm91bmRcIjpudWxsLFwiTWFyZ2luXCI6e1wiJGlkXCI6XCIxMjQ5XCIsXCJUb3BcIjowLjAsXCJMZWZ0XCI6MC4wLFwiUmlnaHRcIjowLjAsXCJCb3R0b21cIjowLjB9LFwiUGFkZGluZ1wiOntcIiRpZFwiOlwiMTI1MFwiLFwiVG9wXCI6MC4wLFwiTGVmdFwiOjAuMCxcIlJpZ2h0XCI6MC4wLFwiQm90dG9tXCI6MC4wfSxcIkJhY2tncm91bmRcIjp7XCIkaWRcIjpcIjEyNTFcIixcIkNvbG9yXCI6e1wiJGlkXCI6XCIxMjUyXCIsXCJBXCI6MCxcIlJcIjoyNTUsXCJHXCI6MjU1LFwiQlwiOjI1NX19LFwiSXNWaXNpYmxlXCI6dHJ1ZSxcIldpZHRoXCI6MC4wLFwiSGVpZ2h0XCI6MC4wLFwiQm9yZGVyU3R5bGVcIjp7XCIkaWRcIjpcIjEyNTNcIixcIkxpbmVDb2xvclwiOm51bGwsXCJMaW5lV2VpZ2h0XCI6MC4wLFwiTGluZVR5cGVcIjowfX0sXCJEYXRlRm9ybWF0XCI6e1wiJGlkXCI6XCIxMjU0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kF0dGFjaGVkTWlsZXN0b25lc1N0eWxlXCI6W119LHtcIiRpZFwiOlwiMTI1NVwiLFwiVGFza1N0eWxlXCI6e1wiJGlkXCI6XCIxMjU2XCIsXCJTaGFwZVwiOjIsXCJTaGFwZVRoaWNrbmVzc1wiOjAsXCJEdXJhdGlvbkZvcm1hdFwiOjUsXCJQZXJjZW50YWdlQ29tcGxldGVTdHlsZVwiOntcIiRpZFwiOlwiMTI1N1wiLFwiRm9udFNldHRpbmdzXCI6e1wiJGlkXCI6XCIxMjU4XCIsXCJGb250U2l6ZVwiOjEwLFwiRm9udE5hbWVcIjpcIkNhbGlicmlcIixcIklzQm9sZFwiOmZhbHNlLFwiSXNJdGFsaWNcIjpmYWxzZSxcIklzVW5kZXJsaW5lZFwiOmZhbHNlfSxcIkF1dG9TaXplXCI6MCxcIkZvcmVncm91bmRcIjp7XCIkaWRcIjpcIjEyNTlcIixcIkNvbG9yXCI6e1wiJGlkXCI6XCIxMjYwXCIsXCJBXCI6MjU1LFwiUlwiOjY4LFwiR1wiOjg0LFwiQlwiOjEwNn19LFwiQmFja2dyb3VuZEZpbGxUeXBlXCI6MCxcIk1heFdpZHRoXCI6MjAwLjAsXCJNYXhIZWlnaHRcIjpcIkluZmluaXR5XCIsXCJTbWFydEZvcmVncm91bmRJc0FjdGl2ZVwiOmZhbHNlLFwiSG9yaXpvbnRhbEFsaWdubWVudFwiOjEsXCJWZXJ0aWNhbEFsaWdubWVudFwiOjAsXCJTbWFydEZvcmVncm91bmRcIjpudWxsLFwiTWFyZ2luXCI6e1wiJGlkXCI6XCIxMjYxXCIsXCJUb3BcIjowLjAsXCJMZWZ0XCI6MC4wLFwiUmlnaHRcIjowLjAsXCJCb3R0b21cIjowLjB9LFwiUGFkZGluZ1wiOntcIiRpZFwiOlwiMTI2MlwiLFwiVG9wXCI6MC4wLFwiTGVmdFwiOjAuMCxcIlJpZ2h0XCI6MC4wLFwiQm90dG9tXCI6MC4wfSxcIkJhY2tncm91bmRcIjp7XCIkaWRcIjpcIjEyNjNcIixcIkNvbG9yXCI6e1wiJGlkXCI6XCIxMjY0XCIsXCJBXCI6ODksXCJSXCI6MTE1LFwiR1wiOjExNSxcIkJcIjoxMTV9fSxcIklzVmlzaWJsZVwiOnRydWUsXCJXaWR0aFwiOjAuMCxcIkhlaWdodFwiOjAuMCxcIkJvcmRlclN0eWxlXCI6e1wiJGlkXCI6XCIxMjY1XCIsXCJMaW5lQ29sb3JcIjpudWxsLFwiTGluZVdlaWdodFwiOjAuMCxcIkxpbmVUeXBlXCI6MH19LFwiRHVyYXRpb25TdHlsZVwiOntcIiRpZFwiOlwiMTI2NlwiLFwiRm9udFNldHRpbmdzXCI6e1wiJGlkXCI6XCIxMjY3XCIsXCJGb250U2l6ZVwiOjEwLFwiRm9udE5hbWVcIjpcIkNhbGlicmlcIixcIklzQm9sZFwiOmZhbHNlLFwiSXNJdGFsaWNcIjpmYWxzZSxcIklzVW5kZXJsaW5lZFwiOmZhbHNlfSxcIkF1dG9TaXplXCI6MCxcIkZvcmVncm91bmRcIjp7XCIkaWRcIjpcIjEyNjhcIixcIkNvbG9yXCI6e1wiJGlkXCI6XCIxMjY5XCIsXCJBXCI6MjU1LFwiUlwiOjk0LFwiR1wiOjk0LFwiQlwiOjk0fX0sXCJCYWNrZ3JvdW5kRmlsbFR5cGVcIjowLFwiTWF4V2lkdGhcIjoyMDAuMCxcIk1heEhlaWdodFwiOlwiSW5maW5pdHlcIixcIlNtYXJ0Rm9yZWdyb3VuZElzQWN0aXZlXCI6ZmFsc2UsXCJIb3Jpem9udGFsQWxpZ25tZW50XCI6MixcIlZlcnRpY2FsQWxpZ25tZW50XCI6MCxcIlNtYXJ0Rm9yZWdyb3VuZFwiOm51bGwsXCJNYXJnaW5cIjp7XCIkaWRcIjpcIjEyNzBcIixcIlRvcFwiOjAuMCxcIkxlZnRcIjowLjAsXCJSaWdodFwiOjAuMCxcIkJvdHRvbVwiOjAuMH0sXCJQYWRkaW5nXCI6e1wiJGlkXCI6XCIxMjcxXCIsXCJUb3BcIjowLjAsXCJMZWZ0XCI6MC4wLFwiUmlnaHRcIjowLjAsXCJCb3R0b21cIjowLjB9LFwiQmFja2dyb3VuZFwiOntcIiRpZFwiOlwiMTI3MlwiLFwiQ29sb3JcIjp7XCIkaWRcIjpcIjEyNzNcIixcIkFcIjowLFwiUlwiOjI1NSxcIkdcIjoyNTUsXCJCXCI6MjU1fX0sXCJJc1Zpc2libGVcIjp0cnVlLFwiV2lkdGhcIjowLjAsXCJIZWlnaHRcIjowLjAsXCJCb3JkZXJTdHlsZVwiOntcIiRpZFwiOlwiMTI3NFwiLFwiTGluZUNvbG9yXCI6bnVsbCxcIkxpbmVXZWlnaHRcIjowLjAsXCJMaW5lVHlwZVwiOjB9fSxcIkhvcml6b250YWxDb25uZWN0b3JTdHlsZVwiOntcIiRpZFwiOlwiMTI3NVwiLFwiTGluZUNvbG9yXCI6e1wiJGlkXCI6XCIxMjc2XCIsXCIkdHlwZVwiOlwiTkxSRS5Db21tb24uRG9tLlNvbGlkQ29sb3JCcnVzaCwgTkxSRS5Db21tb25cIixcIkNvbG9yXCI6e1wiJGlkXCI6XCIxMjc3XCIsXCJBXCI6MjU1LFwiUlwiOjIwNCxcIkdcIjoyMDQsXCJCXCI6MjA0fX0sXCJMaW5lV2VpZ2h0XCI6MS4wLFwiTGluZVR5cGVcIjowfSxcIlZlcnRpY2FsQ29ubmVjdG9yU3R5bGVcIjp7XCIkaWRcIjpcIjEyNzhcIixcIkxpbmVDb2xvclwiOntcIiRpZFwiOlwiMTI3OVwiLFwiJHR5cGVcIjpcIk5MUkUuQ29tbW9uLkRvbS5Tb2xpZENvbG9yQnJ1c2gsIE5MUkUuQ29tbW9uXCIsXCJDb2xvclwiOntcIiRpZFwiOlwiMTI4MFwiLFwiQVwiOjI1NSxcIlJcIjoyMDQsXCJHXCI6MjA0LFwiQlwiOjIwNH19LFwiTGluZVdlaWdodFwiOjAuMCxcIkxpbmVUeXBlXCI6MH0sXCJNYXJnaW5cIjpudWxsLFwiU3RhcnREYXRlUG9zaXRpb25cIjo2LFwiRW5kRGF0ZVBvc2l0aW9uXCI6NixcIlRpdGxlUG9zaXRpb25cIjoyLFwiRHVyYXRpb25Qb3NpdGlvblwiOjMsXCJQZXJjZW50YWdlQ29tcGxldGVkUG9zaXRpb25cIjoyLFwiU3BhY2luZ1wiOjMsXCJJc0JlbG93VGltZWJhbmRcIjp0cnVlLFwiUGVyY2VudGFnZUNvbXBsZXRlU2hhcGVPcGFjaXR5XCI6MzUsXCJHcm91cE5hbWVcIjpudWxsLFwiQXR0YWNoZWRNaWxlc3RvbmVzU3R5bGVzXCI6bnVsbCxcIlNoYXBlU3R5bGVcIjp7XCIkaWRcIjpcIjEyODFcIixcIk1hcmdpblwiOntcIiRpZFwiOlwiMTI4MlwiLFwiVG9wXCI6MC4wLFwiTGVmdFwiOjQuMCxcIlJpZ2h0XCI6NC4wLFwiQm90dG9tXCI6MC4wfSxcIlBhZGRpbmdcIjp7XCIkaWRcIjpcIjEyODNcIixcIlRvcFwiOjAuMCxcIkxlZnRcIjowLjAsXCJSaWdodFwiOjAuMCxcIkJvdHRvbVwiOjAuMH0sXCJCYWNrZ3JvdW5kXCI6e1wiJGlkXCI6XCIxMjg0XCIsXCJDb2xvclwiOntcIiRpZFwiOlwiMTI4NVwiLFwiQVwiOjI1NSxcIlJcIjoyNTUsXCJHXCI6MjIxLFwiQlwiOjIyMn19LFwiSXNWaXNpYmxlXCI6dHJ1ZSxcIldpZHRoXCI6MC4wLFwiSGVpZ2h0XCI6MTAuMCxcIkJvcmRlclN0eWxlXCI6e1wiJGlkXCI6XCIxMjg2XCIsXCJMaW5lQ29sb3JcIjp7XCIkaWRcIjpcIjEyODdcIixcIiR0eXBlXCI6XCJOTFJFLkNvbW1vbi5Eb20uU29saWRDb2xvckJydXNoLCBOTFJFLkNvbW1vblwiLFwiQ29sb3JcIjp7XCIkaWRcIjpcIjEyODhcIixcIkFcIjoyNTUsXCJSXCI6MjU1LFwiR1wiOjAsXCJCXCI6MH19LFwiTGluZVdlaWdodFwiOjIuMCxcIkxpbmVUeXBlXCI6MH19LFwiVGl0bGVTdHlsZVwiOntcIiRpZFwiOlwiMTI4OVwiLFwiRm9udFNldHRpbmdzXCI6e1wiJGlkXCI6XCIxMjkwXCIsXCJGb250U2l6ZVwiOjExLFwiRm9udE5hbWVcIjpcIkNhbGlicmlcIixcIklzQm9sZFwiOnRydWUsXCJJc0l0YWxpY1wiOmZhbHNlLFwiSXNVbmRlcmxpbmVkXCI6ZmFsc2V9LFwiQXV0b1NpemVcIjowLFwiRm9yZWdyb3VuZFwiOntcIiRpZFwiOlwiMTI5MVwiLFwiQ29sb3JcIjp7XCIkaWRcIjpcIjEyOTJcIixcIkFcIjoyNTUsXCJSXCI6MCxcIkdcIjowLFwiQlwiOjB9fSxcIkJhY2tncm91bmRGaWxsVHlwZVwiOjAsXCJNYXhXaWR0aFwiOjk2MC4wLFwiTWF4SGVpZ2h0XCI6XCJJbmZpbml0eVwiLFwiU21hcnRGb3JlZ3JvdW5kSXNBY3RpdmVcIjpmYWxzZSxcIkhvcml6b250YWxBbGlnbm1lbnRcIjoxLFwiVmVydGljYWxBbGlnbm1lbnRcIjowLFwiU21hcnRGb3JlZ3JvdW5kXCI6bnVsbCxcIk1hcmdpblwiOntcIiRpZFwiOlwiMTI5M1wiLFwiVG9wXCI6MC4wLFwiTGVmdFwiOjAuMCxcIlJpZ2h0XCI6MC4wLFwiQm90dG9tXCI6MC4wfSxcIlBhZGRpbmdcIjp7XCIkaWRcIjpcIjEyOTRcIixcIlRvcFwiOjAuMCxcIkxlZnRcIjowLjAsXCJSaWdodFwiOjAuMCxcIkJvdHRvbVwiOjAuMH0sXCJCYWNrZ3JvdW5kXCI6e1wiJGlkXCI6XCIxMjk1XCIsXCJDb2xvclwiOntcIiRpZFwiOlwiMTI5NlwiLFwiQVwiOjAsXCJSXCI6MjU1LFwiR1wiOjI1NSxcIkJcIjoyNTV9fSxcIklzVmlzaWJsZVwiOnRydWUsXCJXaWR0aFwiOjAuMCxcIkhlaWdodFwiOjAuMCxcIkJvcmRlclN0eWxlXCI6e1wiJGlkXCI6XCIxMjk3XCIsXCJMaW5lQ29sb3JcIjpudWxsLFwiTGluZVdlaWdodFwiOjAuMCxcIkxpbmVUeXBlXCI6MH19LFwiRGF0ZVN0eWxlXCI6e1wiJGlkXCI6XCIxMjk4XCIsXCJGb250U2V0dGluZ3NcIjp7XCIkaWRcIjpcIjEyOTlcIixcIkZvbnRTaXplXCI6MTAsXCJGb250TmFtZVwiOlwiQ2FsaWJyaVwiLFwiSXNCb2xkXCI6ZmFsc2UsXCJJc0l0YWxpY1wiOmZhbHNlLFwiSXNVbmRlcmxpbmVkXCI6ZmFsc2V9LFwiQXV0b1NpemVcIjowLFwiRm9yZWdyb3VuZFwiOntcIiRpZFwiOlwiMTMwMFwiLFwiQ29sb3JcIjp7XCIkaWRcIjpcIjEzMDFcIixcIkFcIjoyNTUsXCJSXCI6NjgsXCJHXCI6ODQsXCJCXCI6MTA2fX0sXCJCYWNrZ3JvdW5kRmlsbFR5cGVcIjowLFwiTWF4V2lkdGhcIjoyMDAuMCxcIk1heEhlaWdodFwiOlwiSW5maW5pdHlcIixcIlNtYXJ0Rm9yZWdyb3VuZElzQWN0aXZlXCI6ZmFsc2UsXCJIb3Jpem9udGFsQWxpZ25tZW50XCI6MCxcIlZlcnRpY2FsQWxpZ25tZW50XCI6MCxcIlNtYXJ0Rm9yZWdyb3VuZFwiOm51bGwsXCJNYXJnaW5cIjp7XCIkaWRcIjpcIjEzMDJcIixcIlRvcFwiOjAuMCxcIkxlZnRcIjowLjAsXCJSaWdodFwiOjAuMCxcIkJvdHRvbVwiOjAuMH0sXCJQYWRkaW5nXCI6e1wiJGlkXCI6XCIxMzAzXCIsXCJUb3BcIjowLjAsXCJMZWZ0XCI6MC4wLFwiUmlnaHRcIjowLjAsXCJCb3R0b21cIjowLjB9LFwiQmFja2dyb3VuZFwiOntcIiRpZFwiOlwiMTMwNFwiLFwiQ29sb3JcIjp7XCIkaWRcIjpcIjEzMDVcIixcIkFcIjowLFwiUlwiOjI1NSxcIkdcIjoyNTUsXCJCXCI6MjU1fX0sXCJJc1Zpc2libGVcIjp0cnVlLFwiV2lkdGhcIjowLjAsXCJIZWlnaHRcIjowLjAsXCJCb3JkZXJTdHlsZVwiOntcIiRpZFwiOlwiMTMwNlwiLFwiTGluZUNvbG9yXCI6bnVsbCxcIkxpbmVXZWlnaHRcIjowLjAsXCJMaW5lVHlwZVwiOjB9fSxcIkRhdGVGb3JtYXRcIjp7XCIkaWRcIjpcIjEzMDd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QXR0YWNoZWRNaWxlc3RvbmVzU3R5bGVcIjpbXX1dLFwiSXNWaXNpYmxlXCI6dHJ1ZX0se1wiJGlkXCI6XCIxMzA4XCIsXCJIZWFkZXJTdHlsZVwiOntcIiRpZFwiOlwiMTMwOVwiLFwiVGV4dFN0eWxlXCI6e1wiJGlkXCI6XCIxMzEwXCIsXCJGb250U2V0dGluZ3NcIjp7XCIkaWRcIjpcIjEzMTFcIixcIkZvbnRTaXplXCI6MTEsXCJGb250TmFtZVwiOlwiQ2FsaWJyaVwiLFwiSXNCb2xkXCI6ZmFsc2UsXCJJc0l0YWxpY1wiOmZhbHNlLFwiSXNVbmRlcmxpbmVkXCI6ZmFsc2V9LFwiQXV0b1NpemVcIjoyLFwiRm9yZWdyb3VuZFwiOntcIiRpZFwiOlwiMTMxMlwiLFwiQ29sb3JcIjp7XCIkaWRcIjpcIjEzMTNcIixcIkFcIjoyNTUsXCJSXCI6MCxcIkdcIjowLFwiQlwiOjB9fSxcIkJhY2tncm91bmRGaWxsVHlwZVwiOjAsXCJNYXhXaWR0aFwiOjY1LjcxMTE5MTMzNTc0MDQwOSxcIk1heEhlaWdodFwiOlwiSW5maW5pdHlcIixcIlNtYXJ0Rm9yZWdyb3VuZElzQWN0aXZlXCI6ZmFsc2UsXCJIb3Jpem9udGFsQWxpZ25tZW50XCI6MCxcIlZlcnRpY2FsQWxpZ25tZW50XCI6MCxcIlNtYXJ0Rm9yZWdyb3VuZFwiOm51bGwsXCJNYXJnaW5cIjp7XCIkaWRcIjpcIjEzMTRcIixcIlRvcFwiOjAuMCxcIkxlZnRcIjowLjAsXCJSaWdodFwiOjAuMCxcIkJvdHRvbVwiOjAuMH0sXCJQYWRkaW5nXCI6e1wiJGlkXCI6XCIxMzE1XCIsXCJUb3BcIjowLjAsXCJMZWZ0XCI6MC4wLFwiUmlnaHRcIjowLjAsXCJCb3R0b21cIjowLjB9LFwiQmFja2dyb3VuZFwiOntcIiRpZFwiOlwiMTMxNlwiLFwiQ29sb3JcIjp7XCIkaWRcIjpcIjEzMTdcIixcIkFcIjowLFwiUlwiOjI1NSxcIkdcIjoyNTUsXCJCXCI6MjU1fX0sXCJJc1Zpc2libGVcIjp0cnVlLFwiV2lkdGhcIjowLjAsXCJIZWlnaHRcIjowLjAsXCJCb3JkZXJTdHlsZVwiOm51bGx9LFwiUmVjdGFuZ2xlU3R5bGVcIjp7XCIkaWRcIjpcIjEzMThcIixcIk1hcmdpblwiOntcIiRpZFwiOlwiMTMxOVwiLFwiVG9wXCI6MC4wLFwiTGVmdFwiOjAuMCxcIlJpZ2h0XCI6MC4wLFwiQm90dG9tXCI6MC4wfSxcIlBhZGRpbmdcIjp7XCIkaWRcIjpcIjEzMjBcIixcIlRvcFwiOjAuMCxcIkxlZnRcIjowLjAsXCJSaWdodFwiOjAuMCxcIkJvdHRvbVwiOjAuMH0sXCJCYWNrZ3JvdW5kXCI6e1wiJGlkXCI6XCIxMzIxXCIsXCJDb2xvclwiOntcIiRpZFwiOlwiMTMyMlwiLFwiQVwiOjYzLFwiUlwiOjEzMSxcIkdcIjoxMzEsXCJCXCI6MTMxfX0sXCJJc1Zpc2libGVcIjp0cnVlLFwiV2lkdGhcIjowLjAsXCJIZWlnaHRcIjowLjAsXCJCb3JkZXJTdHlsZVwiOntcIiRpZFwiOlwiMTMyM1wiLFwiTGluZUNvbG9yXCI6e1wiJGlkXCI6XCIxMzI0XCIsXCIkdHlwZVwiOlwiTkxSRS5Db21tb24uRG9tLlNvbGlkQ29sb3JCcnVzaCwgTkxSRS5Db21tb25cIixcIkNvbG9yXCI6e1wiJGlkXCI6XCIxMzI1XCIsXCJBXCI6MjU1LFwiUlwiOjQ1LFwiR1wiOjEwMCxcIkJcIjoxMzF9fSxcIkxpbmVXZWlnaHRcIjowLjAsXCJMaW5lVHlwZVwiOjB9fX0sXCJCYWNrZ3JvdW5kU3R5bGVcIjp7XCIkaWRcIjpcIjEzMjZcIixcIk1hcmdpblwiOntcIiRpZFwiOlwiMTMyN1wiLFwiVG9wXCI6MC4wLFwiTGVmdFwiOjAuMCxcIlJpZ2h0XCI6MC4wLFwiQm90dG9tXCI6MC4wfSxcIlBhZGRpbmdcIjp7XCIkaWRcIjpcIjEzMjhcIixcIlRvcFwiOjAuMCxcIkxlZnRcIjowLjAsXCJSaWdodFwiOjAuMCxcIkJvdHRvbVwiOjAuMH0sXCJCYWNrZ3JvdW5kXCI6e1wiJGlkXCI6XCIxMzI5XCIsXCJDb2xvclwiOntcIiRpZFwiOlwiMTMzMFwiLFwiQVwiOjUxLFwiUlwiOjIyMSxcIkdcIjoyMjEsXCJCXCI6MjIxfX0sXCJJc1Zpc2libGVcIjp0cnVlLFwiV2lkdGhcIjowLjAsXCJIZWlnaHRcIjowLjAsXCJCb3JkZXJTdHlsZVwiOntcIiRpZFwiOlwiMTMzMVwiLFwiTGluZUNvbG9yXCI6e1wiJGlkXCI6XCIxMzMyXCIsXCIkdHlwZVwiOlwiTkxSRS5Db21tb24uRG9tLlNvbGlkQ29sb3JCcnVzaCwgTkxSRS5Db21tb25cIixcIkNvbG9yXCI6e1wiJGlkXCI6XCIxMzMzXCIsXCJBXCI6MjU1LFwiUlwiOjQ1LFwiR1wiOjEwMCxcIkJcIjoxMzF9fSxcIkxpbmVXZWlnaHRcIjowLjAsXCJMaW5lVHlwZVwiOjB9fSxcIkN1c3RvbVN3aW1sYW5lTWlsZXN0b25lU3R5bGVMaXN0XCI6W3tcIiRpZFwiOlwiMTMzNFwiLFwiVGl0bGVTdHlsZVwiOntcIiRpZFwiOlwiMTMzNVwiLFwiRm9udFNldHRpbmdzXCI6e1wiJGlkXCI6XCIxMzM2XCIsXCJGb250U2l6ZVwiOjExLFwiRm9udE5hbWVcIjpcIkNhbGlicmlcIixcIklzQm9sZFwiOnRydWUsXCJJc0l0YWxpY1wiOmZhbHNlLFwiSXNVbmRlcmxpbmVkXCI6ZmFsc2V9LFwiQXV0b1NpemVcIjowLFwiRm9yZWdyb3VuZFwiOntcIiRpZFwiOlwiMTMzN1wiLFwiQ29sb3JcIjp7XCIkaWRcIjpcIjEzMzh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MTMzOVwiLFwiVG9wXCI6MC4wLFwiTGVmdFwiOjAuMCxcIlJpZ2h0XCI6MC4wLFwiQm90dG9tXCI6MC4wfSxcIlBhZGRpbmdcIjp7XCIkaWRcIjpcIjEzNDBcIixcIlRvcFwiOjAuMCxcIkxlZnRcIjowLjAsXCJSaWdodFwiOjAuMCxcIkJvdHRvbVwiOjAuMH0sXCJCYWNrZ3JvdW5kXCI6e1wiJGlkXCI6XCIxMzQxXCIsXCJDb2xvclwiOntcIiRpZFwiOlwiMTM0MlwiLFwiQVwiOjAsXCJSXCI6MjU1LFwiR1wiOjI1NSxcIkJcIjoyNTV9fSxcIklzVmlzaWJsZVwiOnRydWUsXCJXaWR0aFwiOjAuMCxcIkhlaWdodFwiOjAuMCxcIkJvcmRlclN0eWxlXCI6bnVsbH0sXCJEYXRlU3R5bGVcIjp7XCIkaWRcIjpcIjEzNDNcIixcIkZvbnRTZXR0aW5nc1wiOntcIiRpZFwiOlwiMTM0NFwiLFwiRm9udFNpemVcIjoxMCxcIkZvbnROYW1lXCI6XCJDYWxpYnJpXCIsXCJJc0JvbGRcIjpmYWxzZSxcIklzSXRhbGljXCI6ZmFsc2UsXCJJc1VuZGVybGluZWRcIjpmYWxzZX0sXCJBdXRvU2l6ZVwiOjAsXCJGb3JlZ3JvdW5kXCI6e1wiJGlkXCI6XCIxMzQ1XCIsXCJDb2xvclwiOntcIiRpZFwiOlwiMTM0NlwiLFwiQVwiOjI1NSxcIlJcIjo5NCxcIkdcIjo5NCxcIkJcIjo5NH19LFwiQmFja2dyb3VuZEZpbGxUeXBlXCI6MCxcIk1heFdpZHRoXCI6MjAwLjAsXCJNYXhIZWlnaHRcIjpcIkluZmluaXR5XCIsXCJTbWFydEZvcmVncm91bmRJc0FjdGl2ZVwiOmZhbHNlLFwiSG9yaXpvbnRhbEFsaWdubWVudFwiOjIsXCJWZXJ0aWNhbEFsaWdubWVudFwiOjAsXCJTbWFydEZvcmVncm91bmRcIjpudWxsLFwiTWFyZ2luXCI6e1wiJGlkXCI6XCIxMzQ3XCIsXCJUb3BcIjowLjAsXCJMZWZ0XCI6MC4wLFwiUmlnaHRcIjowLjAsXCJCb3R0b21cIjowLjB9LFwiUGFkZGluZ1wiOntcIiRpZFwiOlwiMTM0OFwiLFwiVG9wXCI6MC4wLFwiTGVmdFwiOjAuMCxcIlJpZ2h0XCI6MC4wLFwiQm90dG9tXCI6MC4wfSxcIkJhY2tncm91bmRcIjp7XCIkaWRcIjpcIjEzNDlcIixcIkNvbG9yXCI6e1wiJGlkXCI6XCIxMzUwXCIsXCJBXCI6MCxcIlJcIjoyNTUsXCJHXCI6MjU1LFwiQlwiOjI1NX19LFwiSXNWaXNpYmxlXCI6dHJ1ZSxcIldpZHRoXCI6MC4wLFwiSGVpZ2h0XCI6MC4wLFwiQm9yZGVyU3R5bGVcIjpudWxsfSxcIlRpdGxlUG9zaXRpb25cIjoyLFwiRGF0ZVBvc2l0aW9uXCI6XCJMZWZ0XCIsXCJTaGFwZVR5cGVcIjoxLFwiU2hhcGVTaXplXCI6MSxcIlNoYXBlU3R5bGVcIjp7XCIkaWRcIjpcIjEzNTFcIixcIk1hcmdpblwiOntcIiRpZFwiOlwiMTM1MlwiLFwiVG9wXCI6MC4wLFwiTGVmdFwiOjAuMCxcIlJpZ2h0XCI6MC4wLFwiQm90dG9tXCI6MC4wfSxcIlBhZGRpbmdcIjp7XCIkaWRcIjpcIjEzNTNcIixcIlRvcFwiOjAuMCxcIkxlZnRcIjowLjAsXCJSaWdodFwiOjAuMCxcIkJvdHRvbVwiOjAuMH0sXCJCYWNrZ3JvdW5kXCI6e1wiJGlkXCI6XCIxMzU0XCIsXCJDb2xvclwiOntcIiRpZFwiOlwiMTM1NVwiLFwiQVwiOjI1NSxcIlJcIjoxMzEsXCJHXCI6MTMxLFwiQlwiOjEzMX19LFwiSXNWaXNpYmxlXCI6dHJ1ZSxcIldpZHRoXCI6MTguMCxcIkhlaWdodFwiOjIwLjAsXCJCb3JkZXJTdHlsZVwiOntcIiRpZFwiOlwiMTM1NlwiLFwiTGluZUNvbG9yXCI6e1wiJGlkXCI6XCIxMzU3XCIsXCIkdHlwZVwiOlwiTkxSRS5Db21tb24uRG9tLlNvbGlkQ29sb3JCcnVzaCwgTkxSRS5Db21tb25cIixcIkNvbG9yXCI6e1wiJGlkXCI6XCIxMzU4XCIsXCJBXCI6MjU1LFwiUlwiOjI1NSxcIkdcIjowLFwiQlwiOjB9fSxcIkxpbmVXZWlnaHRcIjowLjAsXCJMaW5lVHlwZVwiOjB9fSxcIkRhdGVGb3JtYXRcIjp7XCIkaWRcIjpcIjEzNTlcIixcIkZvcm1hdFN0cmluZ1wiOlwiTU1NIGQsIHl5eXlcIixcIlNlcGFyYXRvclwiOlwiL1wiLFwiVXNlSW50ZXJuYXRpb25hbERhdGVGb3JtYXRcIjpmYWxzZSxcIkRhdGVJc1Zpc2libGVcIjp0cnVlLFwiVGltZUlzVmlzaWJsZVwiOmZhbHNlLFwiSG91ckRpZ2l0c1wiOjEsXCJBbVBtRGVzaWduYXRvclwiOjIsXCJUcmltMDBNaW51dGVzXCI6ZmFsc2UsXCJMYXN0S25vd25WaXNpYmlsaXR5U3RhdGVcIjp7XCIkcmVmXCI6XCI0MjRcIn19LFwiSXNWaXNpYmxlXCI6dHJ1ZSxcIkdyb3VwSWRcIjpudWxsfV0sXCJDdXN0b21Td2ltbGFuZVRhc2tTdHlsZUxpc3RcIjpbXSxcIklzVmlzaWJsZVwiOnRydWV9XSxcIklzVmlzaWJsZVwiOnRydWV9LHtcIiRpZFwiOlwiMTM2MFwiLFwiSGVhZGVyU3R5bGVcIjp7XCIkaWRcIjpcIjEzNjFcIixcIlRleHRTdHlsZVwiOntcIiRpZFwiOlwiMTM2MlwiLFwiRm9udFNldHRpbmdzXCI6e1wiJGlkXCI6XCIxMzYzXCIsXCJGb250U2l6ZVwiOjEyLFwiRm9udE5hbWVcIjpcIkNhbGlicmlcIixcIklzQm9sZFwiOnRydWUsXCJJc0l0YWxpY1wiOmZhbHNlLFwiSXNVbmRlcmxpbmVkXCI6ZmFsc2V9LFwiQXV0b1NpemVcIjowLFwiRm9yZWdyb3VuZFwiOntcIiRpZFwiOlwiMTM2NFwiLFwiQ29sb3JcIjp7XCIkaWRcIjpcIjEzNjVcIixcIkFcIjoyNTUsXCJSXCI6MjU1LFwiR1wiOjI1NSxcIkJcIjoyNTV9fSxcIkJhY2tncm91bmRGaWxsVHlwZVwiOjAsXCJNYXhXaWR0aFwiOjAuMCxcIk1heEhlaWdodFwiOjAuMCxcIlNtYXJ0Rm9yZWdyb3VuZElzQWN0aXZlXCI6ZmFsc2UsXCJIb3Jpem9udGFsQWxpZ25tZW50XCI6MCxcIlZlcnRpY2FsQWxpZ25tZW50XCI6MCxcIlNtYXJ0Rm9yZWdyb3VuZFwiOm51bGwsXCJNYXJnaW5cIjp7XCIkaWRcIjpcIjEzNjZcIixcIlRvcFwiOjAuMCxcIkxlZnRcIjowLjAsXCJSaWdodFwiOjAuMCxcIkJvdHRvbVwiOjAuMH0sXCJQYWRkaW5nXCI6e1wiJGlkXCI6XCIxMzY3XCIsXCJUb3BcIjowLjAsXCJMZWZ0XCI6MC4wLFwiUmlnaHRcIjowLjAsXCJCb3R0b21cIjowLjB9LFwiQmFja2dyb3VuZFwiOm51bGwsXCJJc1Zpc2libGVcIjpmYWxzZSxcIldpZHRoXCI6MC4wLFwiSGVpZ2h0XCI6MC4wLFwiQm9yZGVyU3R5bGVcIjpudWxsfSxcIlJlY3RhbmdsZVN0eWxlXCI6e1wiJGlkXCI6XCIxMzY4XCIsXCJNYXJnaW5cIjp7XCIkaWRcIjpcIjEzNjlcIixcIlRvcFwiOjAuMCxcIkxlZnRcIjowLjAsXCJSaWdodFwiOjAuMCxcIkJvdHRvbVwiOjAuMH0sXCJQYWRkaW5nXCI6e1wiJGlkXCI6XCIxMzcwXCIsXCJUb3BcIjowLjAsXCJMZWZ0XCI6MC4wLFwiUmlnaHRcIjowLjAsXCJCb3R0b21cIjowLjB9LFwiQmFja2dyb3VuZFwiOntcIiRpZFwiOlwiMTM3MVwiLFwiQ29sb3JcIjp7XCIkaWRcIjpcIjEzNzJcIixcIkFcIjoyNTUsXCJSXCI6MjIzLFwiR1wiOjgzLFwiQlwiOjM5fX0sXCJJc1Zpc2libGVcIjpmYWxzZSxcIldpZHRoXCI6MC4wLFwiSGVpZ2h0XCI6MC4wLFwiQm9yZGVyU3R5bGVcIjp7XCIkaWRcIjpcIjEzNzNcIixcIkxpbmVDb2xvclwiOntcIiRpZFwiOlwiMTM3NFwiLFwiJHR5cGVcIjpcIk5MUkUuQ29tbW9uLkRvbS5Tb2xpZENvbG9yQnJ1c2gsIE5MUkUuQ29tbW9uXCIsXCJDb2xvclwiOntcIiRpZFwiOlwiMTM3NVwiLFwiQVwiOjI1NSxcIlJcIjoyNTUsXCJHXCI6MjU1LFwiQlwiOjI1NX19LFwiTGluZVdlaWdodFwiOjAuMCxcIkxpbmVUeXBlXCI6MH19LFwiVGV4dElzVmVydGljYWxcIjp0cnVlfSxcIkJhY2tncm91bmRTdHlsZVwiOntcIiRpZFwiOlwiMTM3NlwiLFwiTWFyZ2luXCI6e1wiJGlkXCI6XCIxMzc3XCIsXCJUb3BcIjowLjAsXCJMZWZ0XCI6MC4wLFwiUmlnaHRcIjowLjAsXCJCb3R0b21cIjowLjB9LFwiUGFkZGluZ1wiOntcIiRpZFwiOlwiMTM3OFwiLFwiVG9wXCI6MC4wLFwiTGVmdFwiOjAuMCxcIlJpZ2h0XCI6MC4wLFwiQm90dG9tXCI6MC4wfSxcIkJhY2tncm91bmRcIjp7XCIkaWRcIjpcIjEzNzlcIixcIkNvbG9yXCI6e1wiJGlkXCI6XCIxMzgwXCIsXCJBXCI6NTEsXCJSXCI6MTY1LFwiR1wiOjE2NSxcIkJcIjoxNjV9fSxcIklzVmlzaWJsZVwiOnRydWUsXCJXaWR0aFwiOjAuMCxcIkhlaWdodFwiOjAuMCxcIkJvcmRlclN0eWxlXCI6e1wiJGlkXCI6XCIxMzgxXCIsXCJMaW5lQ29sb3JcIjp7XCIkaWRcIjpcIjEzODJcIixcIiR0eXBlXCI6XCJOTFJFLkNvbW1vbi5Eb20uU29saWRDb2xvckJydXNoLCBOTFJFLkNvbW1vblwiLFwiQ29sb3JcIjp7XCIkaWRcIjpcIjEzODNcIixcIkFcIjoyNSxcIlJcIjoxMTIsXCJHXCI6MTczLFwiQlwiOjcxfX0sXCJMaW5lV2VpZ2h0XCI6MC4wLFwiTGluZVR5cGVcIjowfX0sXCJJc0Fib3ZlVGltZWJhbmRcIjpmYWxzZSxcIlN3aW1sYW5lRGVmYXVsdEFjdGl2aXR5U3R5bGVcIjp7XCIkaWRcIjpcIjEzODRcIixcIkhlYWRlclN0eWxlXCI6e1wiJGlkXCI6XCIxMzg1XCIsXCJUZXh0U3R5bGVcIjp7XCIkaWRcIjpcIjEzODZcIixcIkZvbnRTZXR0aW5nc1wiOntcIiRpZFwiOlwiMTM4N1wiLFwiRm9udFNpemVcIjoxMSxcIkZvbnROYW1lXCI6XCJDYWxpYnJpXCIsXCJJc0JvbGRcIjpmYWxzZSxcIklzSXRhbGljXCI6ZmFsc2UsXCJJc1VuZGVybGluZWRcIjpmYWxzZX0sXCJBdXRvU2l6ZVwiOjAsXCJGb3JlZ3JvdW5kXCI6e1wiJGlkXCI6XCIxMzg4XCIsXCJDb2xvclwiOntcIiRpZFwiOlwiMTM4OVwiLFwiQVwiOjI1NSxcIlJcIjowLFwiR1wiOjAsXCJCXCI6MH19LFwiQmFja2dyb3VuZEZpbGxUeXBlXCI6MCxcIk1heFdpZHRoXCI6MC4wLFwiTWF4SGVpZ2h0XCI6MC4wLFwiU21hcnRGb3JlZ3JvdW5kSXNBY3RpdmVcIjpmYWxzZSxcIkhvcml6b250YWxBbGlnbm1lbnRcIjowLFwiVmVydGljYWxBbGlnbm1lbnRcIjowLFwiU21hcnRGb3JlZ3JvdW5kXCI6bnVsbCxcIk1hcmdpblwiOntcIiRpZFwiOlwiMTM5MFwiLFwiVG9wXCI6MC4wLFwiTGVmdFwiOjAuMCxcIlJpZ2h0XCI6MC4wLFwiQm90dG9tXCI6MC4wfSxcIlBhZGRpbmdcIjp7XCIkaWRcIjpcIjEzOTFcIixcIlRvcFwiOjAuMCxcIkxlZnRcIjowLjAsXCJSaWdodFwiOjAuMCxcIkJvdHRvbVwiOjAuMH0sXCJCYWNrZ3JvdW5kXCI6bnVsbCxcIklzVmlzaWJsZVwiOmZhbHNlLFwiV2lkdGhcIjowLjAsXCJIZWlnaHRcIjowLjAsXCJCb3JkZXJTdHlsZVwiOm51bGx9LFwiUmVjdGFuZ2xlU3R5bGVcIjp7XCIkaWRcIjpcIjEzOTJcIixcIk1hcmdpblwiOntcIiRpZFwiOlwiMTM5M1wiLFwiVG9wXCI6MC4wLFwiTGVmdFwiOjAuMCxcIlJpZ2h0XCI6MC4wLFwiQm90dG9tXCI6MC4wfSxcIlBhZGRpbmdcIjp7XCIkaWRcIjpcIjEzOTRcIixcIlRvcFwiOjAuMCxcIkxlZnRcIjowLjAsXCJSaWdodFwiOjAuMCxcIkJvdHRvbVwiOjAuMH0sXCJCYWNrZ3JvdW5kXCI6e1wiJGlkXCI6XCIxMzk1XCIsXCJDb2xvclwiOntcIiRpZFwiOlwiMTM5NlwiLFwiQVwiOjYzLFwiUlwiOjE2NSxcIkdcIjoxNjUsXCJCXCI6MTY1fX0sXCJJc1Zpc2libGVcIjpmYWxzZSxcIldpZHRoXCI6MC4wLFwiSGVpZ2h0XCI6MC4wLFwiQm9yZGVyU3R5bGVcIjp7XCIkaWRcIjpcIjEzOTdcIixcIkxpbmVDb2xvclwiOntcIiRpZFwiOlwiMTM5OFwiLFwiJHR5cGVcIjpcIk5MUkUuQ29tbW9uLkRvbS5Tb2xpZENvbG9yQnJ1c2gsIE5MUkUuQ29tbW9uXCIsXCJDb2xvclwiOntcIiRpZFwiOlwiMTM5OVwiLFwiQVwiOjI1NSxcIlJcIjoyNTUsXCJHXCI6MCxcIkJcIjowfX0sXCJMaW5lV2VpZ2h0XCI6MC4wLFwiTGluZVR5cGVcIjowfX19LFwiQmFja2dyb3VuZFN0eWxlXCI6e1wiJGlkXCI6XCIxNDAwXCIsXCJNYXJnaW5cIjp7XCIkaWRcIjpcIjE0MDFcIixcIlRvcFwiOjAuMCxcIkxlZnRcIjowLjAsXCJSaWdodFwiOjAuMCxcIkJvdHRvbVwiOjAuMH0sXCJQYWRkaW5nXCI6e1wiJGlkXCI6XCIxNDAyXCIsXCJUb3BcIjowLjAsXCJMZWZ0XCI6MC4wLFwiUmlnaHRcIjowLjAsXCJCb3R0b21cIjowLjB9LFwiQmFja2dyb3VuZFwiOntcIiRpZFwiOlwiMTQwM1wiLFwiQ29sb3JcIjp7XCIkaWRcIjpcIjE0MDRcIixcIkFcIjo1MSxcIlJcIjoxNjUsXCJHXCI6MTY1LFwiQlwiOjE2NX19LFwiSXNWaXNpYmxlXCI6dHJ1ZSxcIldpZHRoXCI6MC4wLFwiSGVpZ2h0XCI6MC4wLFwiQm9yZGVyU3R5bGVcIjp7XCIkaWRcIjpcIjE0MDVcIixcIkxpbmVDb2xvclwiOntcIiRpZFwiOlwiMTQwNlwiLFwiJHR5cGVcIjpcIk5MUkUuQ29tbW9uLkRvbS5Tb2xpZENvbG9yQnJ1c2gsIE5MUkUuQ29tbW9uXCIsXCJDb2xvclwiOntcIiRpZFwiOlwiMTQwN1wiLFwiQVwiOjI1NSxcIlJcIjoyNTUsXCJHXCI6MCxcIkJcIjowfX0sXCJMaW5lV2VpZ2h0XCI6MC4wLFwiTGluZVR5cGVcIjowfX0sXCJDdXN0b21Td2ltbGFuZU1pbGVzdG9uZVN0eWxlTGlzdFwiOltdLFwiQ3VzdG9tU3dpbWxhbmVUYXNrU3R5bGVMaXN0XCI6W10sXCJJc1Zpc2libGVcIjpmYWxzZX0sXCJDdXN0b21Td2ltbGFuZUFjdGl2aXRpZXNTdHlsZUxpc3RcIjpbe1wiJGlkXCI6XCIxNDA4XCIsXCJIZWFkZXJTdHlsZVwiOntcIiRpZFwiOlwiMTQwOVwiLFwiVGV4dFN0eWxlXCI6e1wiJGlkXCI6XCIxNDEwXCIsXCJGb250U2V0dGluZ3NcIjp7XCIkaWRcIjpcIjE0MTFcIixcIkZvbnRTaXplXCI6MTEsXCJGb250TmFtZVwiOlwiQ2FsaWJyaVwiLFwiSXNCb2xkXCI6ZmFsc2UsXCJJc0l0YWxpY1wiOmZhbHNlLFwiSXNVbmRlcmxpbmVkXCI6ZmFsc2V9LFwiQXV0b1NpemVcIjoyLFwiRm9yZWdyb3VuZFwiOntcIiRpZFwiOlwiMTQxMlwiLFwiQ29sb3JcIjp7XCIkaWRcIjpcIjE0MTNcIixcIkFcIjoyNTUsXCJSXCI6MCxcIkdcIjowLFwiQlwiOjB9fSxcIkJhY2tncm91bmRGaWxsVHlwZVwiOjAsXCJNYXhXaWR0aFwiOjY1LjcxMTE5MTMzNTc0MDQwOSxcIk1heEhlaWdodFwiOlwiSW5maW5pdHlcIixcIlNtYXJ0Rm9yZWdyb3VuZElzQWN0aXZlXCI6ZmFsc2UsXCJIb3Jpem9udGFsQWxpZ25tZW50XCI6MCxcIlZlcnRpY2FsQWxpZ25tZW50XCI6MCxcIlNtYXJ0Rm9yZWdyb3VuZFwiOm51bGwsXCJNYXJnaW5cIjp7XCIkaWRcIjpcIjE0MTRcIixcIlRvcFwiOjAuMCxcIkxlZnRcIjowLjAsXCJSaWdodFwiOjAuMCxcIkJvdHRvbVwiOjAuMH0sXCJQYWRkaW5nXCI6e1wiJGlkXCI6XCIxNDE1XCIsXCJUb3BcIjowLjAsXCJMZWZ0XCI6MC4wLFwiUmlnaHRcIjowLjAsXCJCb3R0b21cIjowLjB9LFwiQmFja2dyb3VuZFwiOntcIiRpZFwiOlwiMTQxNlwiLFwiQ29sb3JcIjp7XCIkaWRcIjpcIjE0MTdcIixcIkFcIjowLFwiUlwiOjI1NSxcIkdcIjoyNTUsXCJCXCI6MjU1fX0sXCJJc1Zpc2libGVcIjp0cnVlLFwiV2lkdGhcIjowLjAsXCJIZWlnaHRcIjowLjAsXCJCb3JkZXJTdHlsZVwiOm51bGx9LFwiUmVjdGFuZ2xlU3R5bGVcIjp7XCIkaWRcIjpcIjE0MThcIixcIk1hcmdpblwiOntcIiRpZFwiOlwiMTQxOVwiLFwiVG9wXCI6MC4wLFwiTGVmdFwiOjAuMCxcIlJpZ2h0XCI6MC4wLFwiQm90dG9tXCI6MC4wfSxcIlBhZGRpbmdcIjp7XCIkaWRcIjpcIjE0MjBcIixcIlRvcFwiOjAuMCxcIkxlZnRcIjowLjAsXCJSaWdodFwiOjAuMCxcIkJvdHRvbVwiOjAuMH0sXCJCYWNrZ3JvdW5kXCI6e1wiJGlkXCI6XCIxNDIxXCIsXCJDb2xvclwiOntcIiRpZFwiOlwiMTQyMlwiLFwiQVwiOjYzLFwiUlwiOjIyMyxcIkdcIjo4MyxcIkJcIjozOX19LFwiSXNWaXNpYmxlXCI6dHJ1ZSxcIldpZHRoXCI6MC4wLFwiSGVpZ2h0XCI6MC4wLFwiQm9yZGVyU3R5bGVcIjp7XCIkaWRcIjpcIjE0MjNcIixcIkxpbmVDb2xvclwiOntcIiRpZFwiOlwiMTQyNFwiLFwiJHR5cGVcIjpcIk5MUkUuQ29tbW9uLkRvbS5Tb2xpZENvbG9yQnJ1c2gsIE5MUkUuQ29tbW9uXCIsXCJDb2xvclwiOntcIiRpZFwiOlwiMTQyNVwiLFwiQVwiOjI1NSxcIlJcIjo0NSxcIkdcIjoxMDAsXCJCXCI6MTMxfX0sXCJMaW5lV2VpZ2h0XCI6MC4wLFwiTGluZVR5cGVcIjowfX19LFwiQmFja2dyb3VuZFN0eWxlXCI6e1wiJGlkXCI6XCIxNDI2XCIsXCJNYXJnaW5cIjp7XCIkaWRcIjpcIjE0MjdcIixcIlRvcFwiOjAuMCxcIkxlZnRcIjowLjAsXCJSaWdodFwiOjAuMCxcIkJvdHRvbVwiOjAuMH0sXCJQYWRkaW5nXCI6e1wiJGlkXCI6XCIxNDI4XCIsXCJUb3BcIjowLjAsXCJMZWZ0XCI6MC4wLFwiUmlnaHRcIjowLjAsXCJCb3R0b21cIjowLjB9LFwiQmFja2dyb3VuZFwiOntcIiRpZFwiOlwiMTQyOVwiLFwiQ29sb3JcIjp7XCIkaWRcIjpcIjE0MzBcIixcIkFcIjo1MSxcIlJcIjoyMjEsXCJHXCI6MjIxLFwiQlwiOjIyMX19LFwiSXNWaXNpYmxlXCI6dHJ1ZSxcIldpZHRoXCI6MC4wLFwiSGVpZ2h0XCI6MC4wLFwiQm9yZGVyU3R5bGVcIjp7XCIkaWRcIjpcIjE0MzFcIixcIkxpbmVDb2xvclwiOntcIiRpZFwiOlwiMTQzMlwiLFwiJHR5cGVcIjpcIk5MUkUuQ29tbW9uLkRvbS5Tb2xpZENvbG9yQnJ1c2gsIE5MUkUuQ29tbW9uXCIsXCJDb2xvclwiOntcIiRpZFwiOlwiMTQzM1wiLFwiQVwiOjI1NSxcIlJcIjo0NSxcIkdcIjoxMDAsXCJCXCI6MTMxfX0sXCJMaW5lV2VpZ2h0XCI6MC4wLFwiTGluZVR5cGVcIjowfX0sXCJDdXN0b21Td2ltbGFuZU1pbGVzdG9uZVN0eWxlTGlzdFwiOlt7XCIkaWRcIjpcIjE0MzRcIixcIlRpdGxlU3R5bGVcIjp7XCIkaWRcIjpcIjE0MzVcIixcIkZvbnRTZXR0aW5nc1wiOntcIiRpZFwiOlwiMTQzNlwiLFwiRm9udFNpemVcIjoxMSxcIkZvbnROYW1lXCI6XCJDYWxpYnJpXCIsXCJJc0JvbGRcIjp0cnVlLFwiSXNJdGFsaWNcIjpmYWxzZSxcIklzVW5kZXJsaW5lZFwiOmZhbHNlfSxcIkF1dG9TaXplXCI6MCxcIkZvcmVncm91bmRcIjp7XCIkaWRcIjpcIjE0MzdcIixcIkNvbG9yXCI6e1wiJGlkXCI6XCIxNDM4XCIsXCJBXCI6MjU1LFwiUlwiOjAsXCJHXCI6MCxcIkJcIjowfX0sXCJCYWNrZ3JvdW5kRmlsbFR5cGVcIjowLFwiTWF4V2lkdGhcIjoyMDAuMCxcIk1heEhlaWdodFwiOlwiSW5maW5pdHlcIixcIlNtYXJ0Rm9yZWdyb3VuZElzQWN0aXZlXCI6ZmFsc2UsXCJIb3Jpem9udGFsQWxpZ25tZW50XCI6MixcIlZlcnRpY2FsQWxpZ25tZW50XCI6MCxcIlNtYXJ0Rm9yZWdyb3VuZFwiOm51bGwsXCJNYXJnaW5cIjp7XCIkaWRcIjpcIjE0MzlcIixcIlRvcFwiOjAuMCxcIkxlZnRcIjowLjAsXCJSaWdodFwiOjAuMCxcIkJvdHRvbVwiOjAuMH0sXCJQYWRkaW5nXCI6e1wiJGlkXCI6XCIxNDQwXCIsXCJUb3BcIjowLjAsXCJMZWZ0XCI6MC4wLFwiUmlnaHRcIjowLjAsXCJCb3R0b21cIjowLjB9LFwiQmFja2dyb3VuZFwiOntcIiRpZFwiOlwiMTQ0MVwiLFwiQ29sb3JcIjp7XCIkaWRcIjpcIjE0NDJcIixcIkFcIjowLFwiUlwiOjI1NSxcIkdcIjoyNTUsXCJCXCI6MjU1fX0sXCJJc1Zpc2libGVcIjp0cnVlLFwiV2lkdGhcIjowLjAsXCJIZWlnaHRcIjowLjAsXCJCb3JkZXJTdHlsZVwiOm51bGx9LFwiRGF0ZVN0eWxlXCI6e1wiJGlkXCI6XCIxNDQzXCIsXCJGb250U2V0dGluZ3NcIjp7XCIkaWRcIjpcIjE0NDRcIixcIkZvbnRTaXplXCI6MTAsXCJGb250TmFtZVwiOlwiQ2FsaWJyaVwiLFwiSXNCb2xkXCI6ZmFsc2UsXCJJc0l0YWxpY1wiOmZhbHNlLFwiSXNVbmRlcmxpbmVkXCI6ZmFsc2V9LFwiQXV0b1NpemVcIjowLFwiRm9yZWdyb3VuZFwiOntcIiRpZFwiOlwiMTQ0NVwiLFwiQ29sb3JcIjp7XCIkaWRcIjpcIjE0NDZcIixcIkFcIjoyNTUsXCJSXCI6OTQsXCJHXCI6OTQsXCJCXCI6OTR9fSxcIkJhY2tncm91bmRGaWxsVHlwZVwiOjAsXCJNYXhXaWR0aFwiOjIwMC4wLFwiTWF4SGVpZ2h0XCI6XCJJbmZpbml0eVwiLFwiU21hcnRGb3JlZ3JvdW5kSXNBY3RpdmVcIjpmYWxzZSxcIkhvcml6b250YWxBbGlnbm1lbnRcIjoyLFwiVmVydGljYWxBbGlnbm1lbnRcIjowLFwiU21hcnRGb3JlZ3JvdW5kXCI6bnVsbCxcIk1hcmdpblwiOntcIiRpZFwiOlwiMTQ0N1wiLFwiVG9wXCI6MC4wLFwiTGVmdFwiOjAuMCxcIlJpZ2h0XCI6MC4wLFwiQm90dG9tXCI6MC4wfSxcIlBhZGRpbmdcIjp7XCIkaWRcIjpcIjE0NDhcIixcIlRvcFwiOjAuMCxcIkxlZnRcIjowLjAsXCJSaWdodFwiOjAuMCxcIkJvdHRvbVwiOjAuMH0sXCJCYWNrZ3JvdW5kXCI6e1wiJGlkXCI6XCIxNDQ5XCIsXCJDb2xvclwiOntcIiRpZFwiOlwiMTQ1MFwiLFwiQVwiOjAsXCJSXCI6MjU1LFwiR1wiOjI1NSxcIkJcIjoyNTV9fSxcIklzVmlzaWJsZVwiOnRydWUsXCJXaWR0aFwiOjAuMCxcIkhlaWdodFwiOjAuMCxcIkJvcmRlclN0eWxlXCI6bnVsbH0sXCJUaXRsZVBvc2l0aW9uXCI6MCxcIkRhdGVQb3NpdGlvblwiOlwiTGVmdFwiLFwiU2hhcGVUeXBlXCI6MSxcIlNoYXBlU2l6ZVwiOjEsXCJTaGFwZVN0eWxlXCI6e1wiJGlkXCI6XCIxNDUxXCIsXCJNYXJnaW5cIjp7XCIkaWRcIjpcIjE0NTJcIixcIlRvcFwiOjAuMCxcIkxlZnRcIjowLjAsXCJSaWdodFwiOjAuMCxcIkJvdHRvbVwiOjAuMH0sXCJQYWRkaW5nXCI6e1wiJGlkXCI6XCIxNDUzXCIsXCJUb3BcIjowLjAsXCJMZWZ0XCI6MC4wLFwiUmlnaHRcIjowLjAsXCJCb3R0b21cIjowLjB9LFwiQmFja2dyb3VuZFwiOntcIiRpZFwiOlwiMTQ1NFwiLFwiQ29sb3JcIjp7XCIkaWRcIjpcIjE0NTVcIixcIkFcIjoyNTUsXCJSXCI6MjIzLFwiR1wiOjgzLFwiQlwiOjM5fX0sXCJJc1Zpc2libGVcIjp0cnVlLFwiV2lkdGhcIjoxOC4wLFwiSGVpZ2h0XCI6MjAuMCxcIkJvcmRlclN0eWxlXCI6e1wiJGlkXCI6XCIxNDU2XCIsXCJMaW5lQ29sb3JcIjp7XCIkaWRcIjpcIjE0NTdcIixcIiR0eXBlXCI6XCJOTFJFLkNvbW1vbi5Eb20uU29saWRDb2xvckJydXNoLCBOTFJFLkNvbW1vblwiLFwiQ29sb3JcIjp7XCIkaWRcIjpcIjE0NThcIixcIkFcIjoyNTUsXCJSXCI6NDUsXCJHXCI6MTAwLFwiQlwiOjEzMX19LFwiTGluZVdlaWdodFwiOjAuMCxcIkxpbmVUeXBlXCI6MH19LFwiRGF0ZUZvcm1hdFwiOntcIiRpZFwiOlwiMTQ1OVwiLFwiRm9ybWF0U3RyaW5nXCI6XCJ5eXl5L01NTVwiLFwiU2VwYXJhdG9yXCI6XCIvXCIsXCJVc2VJbnRlcm5hdGlvbmFsRGF0ZUZvcm1hdFwiOmZhbHNlLFwiRGF0ZUlzVmlzaWJsZVwiOnRydWUsXCJUaW1lSXNWaXNpYmxlXCI6ZmFsc2UsXCJIb3VyRGlnaXRzXCI6MSxcIkFtUG1EZXNpZ25hdG9yXCI6MixcIlRyaW0wME1pbnV0ZXNcIjpmYWxzZSxcIkxhc3RLbm93blZpc2liaWxpdHlTdGF0ZVwiOntcIiRpZFwiOlwiMTQ2MFwiLFwiRGF0ZVBhcnRJc1Zpc2libGVcIjp0cnVlLFwiVGltZVBhcnRJc1Zpc2libGVcIjpmYWxzZX19LFwiSXNWaXNpYmxlXCI6dHJ1ZSxcIkdyb3VwSWRcIjpcIjllYjc5NjcxLTYxMTMtNDE1ZS05ZTAzLTEwZTYwMjRiZTIxZlwifSx7XCIkaWRcIjpcIjE0NjFcIixcIlRpdGxlU3R5bGVcIjp7XCIkaWRcIjpcIjE0NjJcIixcIkZvbnRTZXR0aW5nc1wiOntcIiRpZFwiOlwiMTQ2M1wiLFwiRm9udFNpemVcIjoxMSxcIkZvbnROYW1lXCI6XCJDYWxpYnJpXCIsXCJJc0JvbGRcIjp0cnVlLFwiSXNJdGFsaWNcIjpmYWxzZSxcIklzVW5kZXJsaW5lZFwiOmZhbHNlfSxcIkF1dG9TaXplXCI6MCxcIkZvcmVncm91bmRcIjp7XCIkaWRcIjpcIjE0NjRcIixcIkNvbG9yXCI6e1wiJGlkXCI6XCIxNDY1XCIsXCJBXCI6MjU1LFwiUlwiOjAsXCJHXCI6MCxcIkJcIjowfX0sXCJCYWNrZ3JvdW5kRmlsbFR5cGVcIjowLFwiTWF4V2lkdGhcIjoyMDAuMCxcIk1heEhlaWdodFwiOlwiSW5maW5pdHlcIixcIlNtYXJ0Rm9yZWdyb3VuZElzQWN0aXZlXCI6ZmFsc2UsXCJIb3Jpem9udGFsQWxpZ25tZW50XCI6MixcIlZlcnRpY2FsQWxpZ25tZW50XCI6MCxcIlNtYXJ0Rm9yZWdyb3VuZFwiOm51bGwsXCJNYXJnaW5cIjp7XCIkaWRcIjpcIjE0NjZcIixcIlRvcFwiOjAuMCxcIkxlZnRcIjowLjAsXCJSaWdodFwiOjAuMCxcIkJvdHRvbVwiOjAuMH0sXCJQYWRkaW5nXCI6e1wiJGlkXCI6XCIxNDY3XCIsXCJUb3BcIjowLjAsXCJMZWZ0XCI6MC4wLFwiUmlnaHRcIjowLjAsXCJCb3R0b21cIjowLjB9LFwiQmFja2dyb3VuZFwiOntcIiRpZFwiOlwiMTQ2OFwiLFwiQ29sb3JcIjp7XCIkaWRcIjpcIjE0NjlcIixcIkFcIjowLFwiUlwiOjI1NSxcIkdcIjoyNTUsXCJCXCI6MjU1fX0sXCJJc1Zpc2libGVcIjp0cnVlLFwiV2lkdGhcIjowLjAsXCJIZWlnaHRcIjowLjAsXCJCb3JkZXJTdHlsZVwiOm51bGx9LFwiRGF0ZVN0eWxlXCI6e1wiJGlkXCI6XCIxNDcwXCIsXCJGb250U2V0dGluZ3NcIjp7XCIkaWRcIjpcIjE0NzFcIixcIkZvbnRTaXplXCI6MTAsXCJGb250TmFtZVwiOlwiQ2FsaWJyaVwiLFwiSXNCb2xkXCI6ZmFsc2UsXCJJc0l0YWxpY1wiOmZhbHNlLFwiSXNVbmRlcmxpbmVkXCI6ZmFsc2V9LFwiQXV0b1NpemVcIjowLFwiRm9yZWdyb3VuZFwiOntcIiRpZFwiOlwiMTQ3MlwiLFwiQ29sb3JcIjp7XCIkaWRcIjpcIjE0NzNcIixcIkFcIjoyNTUsXCJSXCI6OTQsXCJHXCI6OTQsXCJCXCI6OTR9fSxcIkJhY2tncm91bmRGaWxsVHlwZVwiOjAsXCJNYXhXaWR0aFwiOjIwMC4wLFwiTWF4SGVpZ2h0XCI6XCJJbmZpbml0eVwiLFwiU21hcnRGb3JlZ3JvdW5kSXNBY3RpdmVcIjpmYWxzZSxcIkhvcml6b250YWxBbGlnbm1lbnRcIjoyLFwiVmVydGljYWxBbGlnbm1lbnRcIjowLFwiU21hcnRGb3JlZ3JvdW5kXCI6bnVsbCxcIk1hcmdpblwiOntcIiRpZFwiOlwiMTQ3NFwiLFwiVG9wXCI6MC4wLFwiTGVmdFwiOjAuMCxcIlJpZ2h0XCI6MC4wLFwiQm90dG9tXCI6MC4wfSxcIlBhZGRpbmdcIjp7XCIkaWRcIjpcIjE0NzVcIixcIlRvcFwiOjAuMCxcIkxlZnRcIjowLjAsXCJSaWdodFwiOjAuMCxcIkJvdHRvbVwiOjAuMH0sXCJCYWNrZ3JvdW5kXCI6e1wiJGlkXCI6XCIxNDc2XCIsXCJDb2xvclwiOntcIiRpZFwiOlwiMTQ3N1wiLFwiQVwiOjAsXCJSXCI6MjU1LFwiR1wiOjI1NSxcIkJcIjoyNTV9fSxcIklzVmlzaWJsZVwiOnRydWUsXCJXaWR0aFwiOjAuMCxcIkhlaWdodFwiOjAuMCxcIkJvcmRlclN0eWxlXCI6bnVsbH0sXCJUaXRsZVBvc2l0aW9uXCI6MCxcIkRhdGVQb3NpdGlvblwiOlwiTGVmdFwiLFwiU2hhcGVUeXBlXCI6MSxcIlNoYXBlU2l6ZVwiOjEsXCJTaGFwZVN0eWxlXCI6e1wiJGlkXCI6XCIxNDc4XCIsXCJNYXJnaW5cIjp7XCIkaWRcIjpcIjE0NzlcIixcIlRvcFwiOjAuMCxcIkxlZnRcIjowLjAsXCJSaWdodFwiOjAuMCxcIkJvdHRvbVwiOjAuMH0sXCJQYWRkaW5nXCI6e1wiJGlkXCI6XCIxNDgwXCIsXCJUb3BcIjowLjAsXCJMZWZ0XCI6MC4wLFwiUmlnaHRcIjowLjAsXCJCb3R0b21cIjowLjB9LFwiQmFja2dyb3VuZFwiOntcIiRpZFwiOlwiMTQ4MVwiLFwiQ29sb3JcIjp7XCIkaWRcIjpcIjE0ODJcIixcIkFcIjoyNTUsXCJSXCI6MjIzLFwiR1wiOjgzLFwiQlwiOjM5fX0sXCJJc1Zpc2libGVcIjp0cnVlLFwiV2lkdGhcIjoxOC4wLFwiSGVpZ2h0XCI6MjAuMCxcIkJvcmRlclN0eWxlXCI6e1wiJGlkXCI6XCIxNDgzXCIsXCJMaW5lQ29sb3JcIjp7XCIkaWRcIjpcIjE0ODRcIixcIiR0eXBlXCI6XCJOTFJFLkNvbW1vbi5Eb20uU29saWRDb2xvckJydXNoLCBOTFJFLkNvbW1vblwiLFwiQ29sb3JcIjp7XCIkaWRcIjpcIjE0ODVcIixcIkFcIjoyNTUsXCJSXCI6NDUsXCJHXCI6MTAwLFwiQlwiOjEzMX19LFwiTGluZVdlaWdodFwiOjAuMCxcIkxpbmVUeXBlXCI6MH19LFwiRGF0ZUZvcm1hdFwiOntcIiRpZFwiOlwiMTQ4NlwiLFwiRm9ybWF0U3RyaW5nXCI6XCJ5eXl5L01NTVwiLFwiU2VwYXJhdG9yXCI6XCIvXCIsXCJVc2VJbnRlcm5hdGlvbmFsRGF0ZUZvcm1hdFwiOmZhbHNlLFwiRGF0ZUlzVmlzaWJsZVwiOnRydWUsXCJUaW1lSXNWaXNpYmxlXCI6ZmFsc2UsXCJIb3VyRGlnaXRzXCI6MSxcIkFtUG1EZXNpZ25hdG9yXCI6MixcIlRyaW0wME1pbnV0ZXNcIjpmYWxzZSxcIkxhc3RLbm93blZpc2liaWxpdHlTdGF0ZVwiOntcIiRpZFwiOlwiMTQ4N1wiLFwiRGF0ZVBhcnRJc1Zpc2libGVcIjp0cnVlLFwiVGltZVBhcnRJc1Zpc2libGVcIjpmYWxzZX19LFwiSXNWaXNpYmxlXCI6dHJ1ZSxcIkdyb3VwSWRcIjpcIjllYjc5NjcxLTYxMTMtNDE1ZS05ZTAzLTEwZTYwMjRiZTIxZlwifV0sXCJDdXN0b21Td2ltbGFuZVRhc2tTdHlsZUxpc3RcIjpbXSxcIklzVmlzaWJsZVwiOnRydWV9LHtcIiRpZFwiOlwiMTQ4OFwiLFwiSGVhZGVyU3R5bGVcIjp7XCIkaWRcIjpcIjE0ODlcIixcIlRleHRTdHlsZVwiOntcIiRpZFwiOlwiMTQ5MFwiLFwiRm9udFNldHRpbmdzXCI6e1wiJGlkXCI6XCIxNDkxXCIsXCJGb250U2l6ZVwiOjExLFwiRm9udE5hbWVcIjpcIkNhbGlicmlcIixcIklzQm9sZFwiOmZhbHNlLFwiSXNJdGFsaWNcIjpmYWxzZSxcIklzVW5kZXJsaW5lZFwiOmZhbHNlfSxcIkF1dG9TaXplXCI6MixcIkZvcmVncm91bmRcIjp7XCIkaWRcIjpcIjE0OTJcIixcIkNvbG9yXCI6e1wiJGlkXCI6XCIxNDkzXCIsXCJBXCI6MjU1LFwiUlwiOjAsXCJHXCI6MCxcIkJcIjowfX0sXCJCYWNrZ3JvdW5kRmlsbFR5cGVcIjowLFwiTWF4V2lkdGhcIjo2NS43MTExOTEzMzU3NDA0MDksXCJNYXhIZWlnaHRcIjpcIkluZmluaXR5XCIsXCJTbWFydEZvcmVncm91bmRJc0FjdGl2ZVwiOmZhbHNlLFwiSG9yaXpvbnRhbEFsaWdubWVudFwiOjAsXCJWZXJ0aWNhbEFsaWdubWVudFwiOjAsXCJTbWFydEZvcmVncm91bmRcIjpudWxsLFwiTWFyZ2luXCI6e1wiJGlkXCI6XCIxNDk0XCIsXCJUb3BcIjowLjAsXCJMZWZ0XCI6MC4wLFwiUmlnaHRcIjowLjAsXCJCb3R0b21cIjowLjB9LFwiUGFkZGluZ1wiOntcIiRpZFwiOlwiMTQ5NVwiLFwiVG9wXCI6MC4wLFwiTGVmdFwiOjAuMCxcIlJpZ2h0XCI6MC4wLFwiQm90dG9tXCI6MC4wfSxcIkJhY2tncm91bmRcIjp7XCIkaWRcIjpcIjE0OTZcIixcIkNvbG9yXCI6e1wiJGlkXCI6XCIxNDk3XCIsXCJBXCI6MCxcIlJcIjoyNTUsXCJHXCI6MjU1LFwiQlwiOjI1NX19LFwiSXNWaXNpYmxlXCI6dHJ1ZSxcIldpZHRoXCI6MC4wLFwiSGVpZ2h0XCI6MC4wLFwiQm9yZGVyU3R5bGVcIjpudWxsfSxcIlJlY3RhbmdsZVN0eWxlXCI6e1wiJGlkXCI6XCIxNDk4XCIsXCJNYXJnaW5cIjp7XCIkaWRcIjpcIjE0OTlcIixcIlRvcFwiOjAuMCxcIkxlZnRcIjowLjAsXCJSaWdodFwiOjAuMCxcIkJvdHRvbVwiOjAuMH0sXCJQYWRkaW5nXCI6e1wiJGlkXCI6XCIxNTAwXCIsXCJUb3BcIjowLjAsXCJMZWZ0XCI6MC4wLFwiUmlnaHRcIjowLjAsXCJCb3R0b21cIjowLjB9LFwiQmFja2dyb3VuZFwiOntcIiRpZFwiOlwiMTUwMVwiLFwiQ29sb3JcIjp7XCIkaWRcIjpcIjE1MDJcIixcIkFcIjo2MyxcIlJcIjoyMjMsXCJHXCI6ODMsXCJCXCI6Mzl9fSxcIklzVmlzaWJsZVwiOnRydWUsXCJXaWR0aFwiOjAuMCxcIkhlaWdodFwiOjAuMCxcIkJvcmRlclN0eWxlXCI6e1wiJGlkXCI6XCIxNTAzXCIsXCJMaW5lQ29sb3JcIjp7XCIkaWRcIjpcIjE1MDRcIixcIiR0eXBlXCI6XCJOTFJFLkNvbW1vbi5Eb20uU29saWRDb2xvckJydXNoLCBOTFJFLkNvbW1vblwiLFwiQ29sb3JcIjp7XCIkaWRcIjpcIjE1MDVcIixcIkFcIjoyNTUsXCJSXCI6NDUsXCJHXCI6MTAwLFwiQlwiOjEzMX19LFwiTGluZVdlaWdodFwiOjAuMCxcIkxpbmVUeXBlXCI6MH19fSxcIkJhY2tncm91bmRTdHlsZVwiOntcIiRpZFwiOlwiMTUwNlwiLFwiTWFyZ2luXCI6e1wiJGlkXCI6XCIxNTA3XCIsXCJUb3BcIjowLjAsXCJMZWZ0XCI6MC4wLFwiUmlnaHRcIjowLjAsXCJCb3R0b21cIjowLjB9LFwiUGFkZGluZ1wiOntcIiRpZFwiOlwiMTUwOFwiLFwiVG9wXCI6MC4wLFwiTGVmdFwiOjAuMCxcIlJpZ2h0XCI6MC4wLFwiQm90dG9tXCI6MC4wfSxcIkJhY2tncm91bmRcIjp7XCIkaWRcIjpcIjE1MDlcIixcIkNvbG9yXCI6e1wiJGlkXCI6XCIxNTEwXCIsXCJBXCI6NTEsXCJSXCI6MjIxLFwiR1wiOjIyMSxcIkJcIjoyMjF9fSxcIklzVmlzaWJsZVwiOnRydWUsXCJXaWR0aFwiOjAuMCxcIkhlaWdodFwiOjAuMCxcIkJvcmRlclN0eWxlXCI6e1wiJGlkXCI6XCIxNTExXCIsXCJMaW5lQ29sb3JcIjp7XCIkaWRcIjpcIjE1MTJcIixcIiR0eXBlXCI6XCJOTFJFLkNvbW1vbi5Eb20uU29saWRDb2xvckJydXNoLCBOTFJFLkNvbW1vblwiLFwiQ29sb3JcIjp7XCIkaWRcIjpcIjE1MTNcIixcIkFcIjoyNTUsXCJSXCI6MjU1LFwiR1wiOjAsXCJCXCI6MH19LFwiTGluZVdlaWdodFwiOjAuMCxcIkxpbmVUeXBlXCI6MH19LFwiQ3VzdG9tU3dpbWxhbmVNaWxlc3RvbmVTdHlsZUxpc3RcIjpbe1wiJGlkXCI6XCIxNTE0XCIsXCJUaXRsZVN0eWxlXCI6e1wiJGlkXCI6XCIxNTE1XCIsXCJGb250U2V0dGluZ3NcIjp7XCIkaWRcIjpcIjE1MTZcIixcIkZvbnRTaXplXCI6MTEsXCJGb250TmFtZVwiOlwiQ2FsaWJyaVwiLFwiSXNCb2xkXCI6dHJ1ZSxcIklzSXRhbGljXCI6ZmFsc2UsXCJJc1VuZGVybGluZWRcIjpmYWxzZX0sXCJBdXRvU2l6ZVwiOjAsXCJGb3JlZ3JvdW5kXCI6e1wiJGlkXCI6XCIxNTE3XCIsXCJDb2xvclwiOntcIiRpZFwiOlwiMTUxOFwiLFwiQVwiOjI1NSxcIlJcIjowLFwiR1wiOjAsXCJCXCI6MH19LFwiQmFja2dyb3VuZEZpbGxUeXBlXCI6MCxcIk1heFdpZHRoXCI6MjAwLjAsXCJNYXhIZWlnaHRcIjpcIkluZmluaXR5XCIsXCJTbWFydEZvcmVncm91bmRJc0FjdGl2ZVwiOmZhbHNlLFwiSG9yaXpvbnRhbEFsaWdubWVudFwiOjIsXCJWZXJ0aWNhbEFsaWdubWVudFwiOjAsXCJTbWFydEZvcmVncm91bmRcIjpudWxsLFwiTWFyZ2luXCI6e1wiJGlkXCI6XCIxNTE5XCIsXCJUb3BcIjowLjAsXCJMZWZ0XCI6MC4wLFwiUmlnaHRcIjowLjAsXCJCb3R0b21cIjowLjB9LFwiUGFkZGluZ1wiOntcIiRpZFwiOlwiMTUyMFwiLFwiVG9wXCI6MC4wLFwiTGVmdFwiOjAuMCxcIlJpZ2h0XCI6MC4wLFwiQm90dG9tXCI6MC4wfSxcIkJhY2tncm91bmRcIjp7XCIkaWRcIjpcIjE1MjFcIixcIkNvbG9yXCI6e1wiJGlkXCI6XCIxNTIyXCIsXCJBXCI6MCxcIlJcIjoyNTUsXCJHXCI6MjU1LFwiQlwiOjI1NX19LFwiSXNWaXNpYmxlXCI6dHJ1ZSxcIldpZHRoXCI6MC4wLFwiSGVpZ2h0XCI6MC4wLFwiQm9yZGVyU3R5bGVcIjpudWxsfSxcIkRhdGVTdHlsZVwiOntcIiRpZFwiOlwiMTUyM1wiLFwiRm9udFNldHRpbmdzXCI6e1wiJGlkXCI6XCIxNTI0XCIsXCJGb250U2l6ZVwiOjEwLFwiRm9udE5hbWVcIjpcIkNhbGlicmlcIixcIklzQm9sZFwiOmZhbHNlLFwiSXNJdGFsaWNcIjpmYWxzZSxcIklzVW5kZXJsaW5lZFwiOmZhbHNlfSxcIkF1dG9TaXplXCI6MCxcIkZvcmVncm91bmRcIjp7XCIkaWRcIjpcIjE1MjVcIixcIkNvbG9yXCI6e1wiJGlkXCI6XCIxNTI2XCIsXCJBXCI6MjU1LFwiUlwiOjk0LFwiR1wiOjk0LFwiQlwiOjk0fX0sXCJCYWNrZ3JvdW5kRmlsbFR5cGVcIjowLFwiTWF4V2lkdGhcIjoyMDAuMCxcIk1heEhlaWdodFwiOlwiSW5maW5pdHlcIixcIlNtYXJ0Rm9yZWdyb3VuZElzQWN0aXZlXCI6ZmFsc2UsXCJIb3Jpem9udGFsQWxpZ25tZW50XCI6MixcIlZlcnRpY2FsQWxpZ25tZW50XCI6MCxcIlNtYXJ0Rm9yZWdyb3VuZFwiOm51bGwsXCJNYXJnaW5cIjp7XCIkaWRcIjpcIjE1MjdcIixcIlRvcFwiOjAuMCxcIkxlZnRcIjowLjAsXCJSaWdodFwiOjAuMCxcIkJvdHRvbVwiOjAuMH0sXCJQYWRkaW5nXCI6e1wiJGlkXCI6XCIxNTI4XCIsXCJUb3BcIjowLjAsXCJMZWZ0XCI6MC4wLFwiUmlnaHRcIjowLjAsXCJCb3R0b21cIjowLjB9LFwiQmFja2dyb3VuZFwiOntcIiRpZFwiOlwiMTUyOVwiLFwiQ29sb3JcIjp7XCIkaWRcIjpcIjE1MzBcIixcIkFcIjowLFwiUlwiOjI1NSxcIkdcIjoyNTUsXCJCXCI6MjU1fX0sXCJJc1Zpc2libGVcIjp0cnVlLFwiV2lkdGhcIjowLjAsXCJIZWlnaHRcIjowLjAsXCJCb3JkZXJTdHlsZVwiOm51bGx9LFwiVGl0bGVQb3NpdGlvblwiOjAsXCJEYXRlUG9zaXRpb25cIjpcIkxlZnRcIixcIlNoYXBlVHlwZVwiOjEsXCJTaGFwZVNpemVcIjoxLFwiU2hhcGVTdHlsZVwiOntcIiRpZFwiOlwiMTUzMVwiLFwiTWFyZ2luXCI6e1wiJGlkXCI6XCIxNTMyXCIsXCJUb3BcIjowLjAsXCJMZWZ0XCI6MC4wLFwiUmlnaHRcIjowLjAsXCJCb3R0b21cIjowLjB9LFwiUGFkZGluZ1wiOntcIiRpZFwiOlwiMTUzM1wiLFwiVG9wXCI6MC4wLFwiTGVmdFwiOjAuMCxcIlJpZ2h0XCI6MC4wLFwiQm90dG9tXCI6MC4wfSxcIkJhY2tncm91bmRcIjp7XCIkaWRcIjpcIjE1MzRcIixcIkNvbG9yXCI6e1wiJGlkXCI6XCIxNTM1XCIsXCJBXCI6MjU1LFwiUlwiOjIyMyxcIkdcIjo4MyxcIkJcIjozOX19LFwiSXNWaXNpYmxlXCI6dHJ1ZSxcIldpZHRoXCI6MTguMCxcIkhlaWdodFwiOjIwLjAsXCJCb3JkZXJTdHlsZVwiOntcIiRpZFwiOlwiMTUzNlwiLFwiTGluZUNvbG9yXCI6e1wiJGlkXCI6XCIxNTM3XCIsXCIkdHlwZVwiOlwiTkxSRS5Db21tb24uRG9tLlNvbGlkQ29sb3JCcnVzaCwgTkxSRS5Db21tb25cIixcIkNvbG9yXCI6e1wiJGlkXCI6XCIxNTM4XCIsXCJBXCI6MjU1LFwiUlwiOjQ1LFwiR1wiOjEwMCxcIkJcIjoxMzF9fSxcIkxpbmVXZWlnaHRcIjowLjAsXCJMaW5lVHlwZVwiOjB9fSxcIkRhdGVGb3JtYXRcIjp7XCIkaWRcIjpcIjE1MzlcIixcIkZvcm1hdFN0cmluZ1wiOlwieXl5eS9NTU1cIixcIlNlcGFyYXRvclwiOlwiL1wiLFwiVXNlSW50ZXJuYXRpb25hbERhdGVGb3JtYXRcIjpmYWxzZSxcIkRhdGVJc1Zpc2libGVcIjp0cnVlLFwiVGltZUlzVmlzaWJsZVwiOmZhbHNlLFwiSG91ckRpZ2l0c1wiOjEsXCJBbVBtRGVzaWduYXRvclwiOjIsXCJUcmltMDBNaW51dGVzXCI6ZmFsc2UsXCJMYXN0S25vd25WaXNpYmlsaXR5U3RhdGVcIjp7XCIkaWRcIjpcIjE1NDBcIixcIkRhdGVQYXJ0SXNWaXNpYmxlXCI6dHJ1ZSxcIlRpbWVQYXJ0SXNWaXNpYmxlXCI6ZmFsc2V9fSxcIklzVmlzaWJsZVwiOnRydWUsXCJHcm91cElkXCI6XCJlYzA3OWQ0NS1lZTAxLTRhYzEtOWM5Ny03NDM1NWQ5MzI5MzFcIn0se1wiJGlkXCI6XCIxNTQxXCIsXCJUaXRsZVN0eWxlXCI6e1wiJGlkXCI6XCIxNTQyXCIsXCJGb250U2V0dGluZ3NcIjp7XCIkaWRcIjpcIjE1NDNcIixcIkZvbnRTaXplXCI6MTEsXCJGb250TmFtZVwiOlwiQ2FsaWJyaVwiLFwiSXNCb2xkXCI6dHJ1ZSxcIklzSXRhbGljXCI6ZmFsc2UsXCJJc1VuZGVybGluZWRcIjpmYWxzZX0sXCJBdXRvU2l6ZVwiOjAsXCJGb3JlZ3JvdW5kXCI6e1wiJGlkXCI6XCIxNTQ0XCIsXCJDb2xvclwiOntcIiRpZFwiOlwiMTU0NVwiLFwiQVwiOjI1NSxcIlJcIjowLFwiR1wiOjAsXCJCXCI6MH19LFwiQmFja2dyb3VuZEZpbGxUeXBlXCI6MCxcIk1heFdpZHRoXCI6MjAwLjAsXCJNYXhIZWlnaHRcIjpcIkluZmluaXR5XCIsXCJTbWFydEZvcmVncm91bmRJc0FjdGl2ZVwiOmZhbHNlLFwiSG9yaXpvbnRhbEFsaWdubWVudFwiOjIsXCJWZXJ0aWNhbEFsaWdubWVudFwiOjAsXCJTbWFydEZvcmVncm91bmRcIjpudWxsLFwiTWFyZ2luXCI6e1wiJGlkXCI6XCIxNTQ2XCIsXCJUb3BcIjowLjAsXCJMZWZ0XCI6MC4wLFwiUmlnaHRcIjowLjAsXCJCb3R0b21cIjowLjB9LFwiUGFkZGluZ1wiOntcIiRpZFwiOlwiMTU0N1wiLFwiVG9wXCI6MC4wLFwiTGVmdFwiOjAuMCxcIlJpZ2h0XCI6MC4wLFwiQm90dG9tXCI6MC4wfSxcIkJhY2tncm91bmRcIjp7XCIkaWRcIjpcIjE1NDhcIixcIkNvbG9yXCI6e1wiJGlkXCI6XCIxNTQ5XCIsXCJBXCI6MCxcIlJcIjoyNTUsXCJHXCI6MjU1LFwiQlwiOjI1NX19LFwiSXNWaXNpYmxlXCI6dHJ1ZSxcIldpZHRoXCI6MC4wLFwiSGVpZ2h0XCI6MC4wLFwiQm9yZGVyU3R5bGVcIjpudWxsfSxcIkRhdGVTdHlsZVwiOntcIiRpZFwiOlwiMTU1MFwiLFwiRm9udFNldHRpbmdzXCI6e1wiJGlkXCI6XCIxNTUxXCIsXCJGb250U2l6ZVwiOjEwLFwiRm9udE5hbWVcIjpcIkNhbGlicmlcIixcIklzQm9sZFwiOmZhbHNlLFwiSXNJdGFsaWNcIjpmYWxzZSxcIklzVW5kZXJsaW5lZFwiOmZhbHNlfSxcIkF1dG9TaXplXCI6MCxcIkZvcmVncm91bmRcIjp7XCIkaWRcIjpcIjE1NTJcIixcIkNvbG9yXCI6e1wiJGlkXCI6XCIxNTUzXCIsXCJBXCI6MjU1LFwiUlwiOjk0LFwiR1wiOjk0LFwiQlwiOjk0fX0sXCJCYWNrZ3JvdW5kRmlsbFR5cGVcIjowLFwiTWF4V2lkdGhcIjoyMDAuMCxcIk1heEhlaWdodFwiOlwiSW5maW5pdHlcIixcIlNtYXJ0Rm9yZWdyb3VuZElzQWN0aXZlXCI6ZmFsc2UsXCJIb3Jpem9udGFsQWxpZ25tZW50XCI6MixcIlZlcnRpY2FsQWxpZ25tZW50XCI6MCxcIlNtYXJ0Rm9yZWdyb3VuZFwiOm51bGwsXCJNYXJnaW5cIjp7XCIkaWRcIjpcIjE1NTRcIixcIlRvcFwiOjAuMCxcIkxlZnRcIjowLjAsXCJSaWdodFwiOjAuMCxcIkJvdHRvbVwiOjAuMH0sXCJQYWRkaW5nXCI6e1wiJGlkXCI6XCIxNTU1XCIsXCJUb3BcIjowLjAsXCJMZWZ0XCI6MC4wLFwiUmlnaHRcIjowLjAsXCJCb3R0b21cIjowLjB9LFwiQmFja2dyb3VuZFwiOntcIiRpZFwiOlwiMTU1NlwiLFwiQ29sb3JcIjp7XCIkaWRcIjpcIjE1NTdcIixcIkFcIjowLFwiUlwiOjI1NSxcIkdcIjoyNTUsXCJCXCI6MjU1fX0sXCJJc1Zpc2libGVcIjp0cnVlLFwiV2lkdGhcIjowLjAsXCJIZWlnaHRcIjowLjAsXCJCb3JkZXJTdHlsZVwiOm51bGx9LFwiVGl0bGVQb3NpdGlvblwiOjAsXCJEYXRlUG9zaXRpb25cIjpcIkxlZnRcIixcIlNoYXBlVHlwZVwiOjEzLFwiU2hhcGVTaXplXCI6MSxcIlNoYXBlU3R5bGVcIjp7XCIkaWRcIjpcIjE1NThcIixcIk1hcmdpblwiOntcIiRpZFwiOlwiMTU1OVwiLFwiVG9wXCI6MC4wLFwiTGVmdFwiOjAuMCxcIlJpZ2h0XCI6MC4wLFwiQm90dG9tXCI6MC4wfSxcIlBhZGRpbmdcIjp7XCIkaWRcIjpcIjE1NjBcIixcIlRvcFwiOjAuMCxcIkxlZnRcIjowLjAsXCJSaWdodFwiOjAuMCxcIkJvdHRvbVwiOjAuMH0sXCJCYWNrZ3JvdW5kXCI6e1wiJGlkXCI6XCIxNTYxXCIsXCJDb2xvclwiOntcIiRpZFwiOlwiMTU2MlwiLFwiQVwiOjI1NSxcIlJcIjoyMjMsXCJHXCI6ODMsXCJCXCI6Mzl9fSxcIklzVmlzaWJsZVwiOnRydWUsXCJXaWR0aFwiOjE4LjAsXCJIZWlnaHRcIjoyMC4wLFwiQm9yZGVyU3R5bGVcIjp7XCIkaWRcIjpcIjE1NjNcIixcIkxpbmVDb2xvclwiOntcIiRpZFwiOlwiMTU2NFwiLFwiJHR5cGVcIjpcIk5MUkUuQ29tbW9uLkRvbS5Tb2xpZENvbG9yQnJ1c2gsIE5MUkUuQ29tbW9uXCIsXCJDb2xvclwiOntcIiRpZFwiOlwiMTU2NVwiLFwiQVwiOjI1NSxcIlJcIjo0NSxcIkdcIjoxMDAsXCJCXCI6MTMxfX0sXCJMaW5lV2VpZ2h0XCI6MC4wLFwiTGluZVR5cGVcIjowfX0sXCJEYXRlRm9ybWF0XCI6e1wiJGlkXCI6XCIxNTY2XCIsXCJGb3JtYXRTdHJpbmdcIjpcInl5eXkvTU1NXCIsXCJTZXBhcmF0b3JcIjpcIi9cIixcIlVzZUludGVybmF0aW9uYWxEYXRlRm9ybWF0XCI6ZmFsc2UsXCJEYXRlSXNWaXNpYmxlXCI6dHJ1ZSxcIlRpbWVJc1Zpc2libGVcIjpmYWxzZSxcIkhvdXJEaWdpdHNcIjoxLFwiQW1QbURlc2lnbmF0b3JcIjoyLFwiVHJpbTAwTWludXRlc1wiOmZhbHNlLFwiTGFzdEtub3duVmlzaWJpbGl0eVN0YXRlXCI6e1wiJGlkXCI6XCIxNTY3XCIsXCJEYXRlUGFydElzVmlzaWJsZVwiOnRydWUsXCJUaW1lUGFydElzVmlzaWJsZVwiOmZhbHNlfX0sXCJJc1Zpc2libGVcIjp0cnVlLFwiR3JvdXBJZFwiOlwiZWMwNzlkNDUtZWUwMS00YWMxLTljOTctNzQzNTVkOTMyOTMxXCJ9XSxcIkN1c3RvbVN3aW1sYW5lVGFza1N0eWxlTGlzdFwiOltdLFwiSXNWaXNpYmxlXCI6dHJ1ZX1dLFwiSXNWaXNpYmxlXCI6dHJ1ZX1dLFwiR3JpZGxpbmVQYW5lbFN0eWxlXCI6e1wiJGlkXCI6XCIxNTY4XCIsXCJHcmlkbGluZVN0eWxlXCI6e1wiJGlkXCI6XCIxNTY5XCIsXCJMaW5lQ29sb3JcIjp7XCIkaWRcIjpcIjE1NzBcIixcIiR0eXBlXCI6XCJOTFJFLkNvbW1vbi5Eb20uU29saWRDb2xvckJydXNoLCBOTFJFLkNvbW1vblwiLFwiQ29sb3JcIjp7XCIkaWRcIjpcIjE1NzFcIixcIkFcIjo1MSxcIlJcIjoxNzUsXCJHXCI6MTcxLFwiQlwiOjE3MX19LFwiTGluZVdlaWdodFwiOjIuMCxcIkxpbmVUeXBlXCI6MH0sXCJJc1Zpc2libGVcIjp0cnVlfSxcIkFjdGl2aXR5TGluZVBhbmVsU3R5bGVcIjp7XCIkaWRcIjpcIjE1NzJcIixcIkFjdGl2aXR5TGluZVN0eWxlXCI6e1wiJGlkXCI6XCIxNTczXCIsXCJMaW5lQ29sb3JcIjp7XCIkaWRcIjpcIjE1NzRcIixcIiR0eXBlXCI6XCJOTFJFLkNvbW1vbi5Eb20uU29saWRDb2xvckJydXNoLCBOTFJFLkNvbW1vblwiLFwiQ29sb3JcIjp7XCIkaWRcIjpcIjE1NzVcIixcIkFcIjozOCxcIlJcIjo2NSxcIkdcIjoxMzgsXCJCXCI6MTc5fX0sXCJMaW5lV2VpZ2h0XCI6MS4wLFwiTGluZVR5cGVcIjowfSxcIklzVmlzaWJsZVwiOnRydWV9LFwiRGVmYXVsdERlcGVuZGVuY3lTdHlsZVwiOntcIiRpZFwiOlwiMTU3NlwiLFwiTGluZVN0eWxlXCI6e1wiJGlkXCI6XCIxNTc3XCIsXCJMaW5lQ29sb3JcIjp7XCIkaWRcIjpcIjE1NzhcIixcIiR0eXBlXCI6XCJOTFJFLkNvbW1vbi5Eb20uU29saWRDb2xvckJydXNoLCBOTFJFLkNvbW1vblwiLFwiQ29sb3JcIjp7XCIkaWRcIjpcIjE1NzlcIixcIkFcIjoyNTUsXCJSXCI6MCxcIkdcIjowLFwiQlwiOjB9fSxcIkxpbmVXZWlnaHRcIjoxLjAsXCJMaW5lVHlwZVwiOjB9LFwiRW5kQXJyb3doZWFkTGluZVN0eWxlXCI6e1wiJGlkXCI6XCIxNTgwXCIsXCJLaW5kXCI6MSxcIldpZHRoXCI6MSxcIkxlbmd0aFwiOjAsXCJQYXJlbnRTdHlsZVwiOm51bGx9LFwiQnJpbmdUb0Zyb250XCI6ZmFsc2UsXCJJc1Zpc2libGVcIjp0cnVlfSxcIkNyaXRpY2FsUGF0aFN0eWxlXCI6e1wiJGlkXCI6XCIxNTgxXCIsXCJDcml0aWNhbFBhdGhTdHlsZU9wdGlvbnNcIjoxMSxcIkxpbmVTdHlsZVwiOntcIiRpZFwiOlwiMTU4MlwiLFwiTGluZUNvbG9yXCI6e1wiJGlkXCI6XCIxNTgzXCIsXCIkdHlwZVwiOlwiTkxSRS5Db21tb24uRG9tLlNvbGlkQ29sb3JCcnVzaCwgTkxSRS5Db21tb25cIixcIkNvbG9yXCI6e1wiJGlkXCI6XCIxNTg0XCIsXCJBXCI6MjU1LFwiUlwiOjIyMixcIkdcIjo1MCxcIkJcIjo1MH19LFwiTGluZVdlaWdodFwiOjEuMCxcIkxpbmVUeXBlXCI6MH0sXCJUaXRsZUZvcmVncm91bmRcIjp7XCIkaWRcIjpcIjE1ODVcIixcIkNvbG9yXCI6e1wiJGlkXCI6XCIxNTg2XCIsXCJBXCI6MjU1LFwiUlwiOjE3NixcIkdcIjoxOSxcIkJcIjoyNX19LFwiU2hhcGVzQmFja2dyb3VuZFwiOntcIiRpZFwiOlwiMTU4N1wiLFwiQ29sb3JcIjp7XCIkaWRcIjpcIjE1ODhcIixcIkFcIjoyNTUsXCJSXCI6MjUzLFwiR1wiOjIwMyxcIkJcIjoyMDh9fSxcIlNoYXBlc0JvcmRlclN0eWxlXCI6e1wiJGlkXCI6XCIxNTg5XCIsXCJMaW5lQ29sb3JcIjp7XCIkaWRcIjpcIjE1OTBcIixcIiR0eXBlXCI6XCJOTFJFLkNvbW1vbi5Eb20uU29saWRDb2xvckJydXNoLCBOTFJFLkNvbW1vblwiLFwiQ29sb3JcIjp7XCIkaWRcIjpcIjE1OTFcIixcIkFcIjoyNTUsXCJSXCI6MjIyLFwiR1wiOjUwLFwiQlwiOjUwfX0sXCJMaW5lV2VpZ2h0XCI6MS41LFwiTGluZVR5cGVcIjowfSxcIklzVmlzaWJsZVwiOmZhbHNlfX0sXCJTY2FsZVwiOm51bGwsXCJTY2FsZVYyXCI6e1wiJGlkXCI6XCIxNTkyXCIsXCJTdGFydERhdGVcIjpcIjIwMTQtMDctMDFUMDA6MDA6MDBaXCIsXCJFbmREYXRlXCI6XCIyMDI4LTA3LTE0VDIxOjM2OjAwWlwiLFwiQXV0b0RhdGVSYW5nZVwiOnRydWUsXCJXb3JraW5nRGF5c1wiOjEyNyxcIlRvZGF5TWFya2VyVGV4dFwiOlwiVG9kYXlcIixcIkF1dG9TY2FsZVR5cGVcIjpmYWxzZSxcIlRpbWViYW5kU2NhbGVzXCI6e1wiJGlkXCI6XCIxNTkzXCIsXCJUb3BTY2FsZUxheWVyXCI6e1wiJGlkXCI6XCIxNTk0XCIsXCJGb3JtYXRcIjpcIk1NTVwiLFwiVHlwZVwiOjR9LFwiTWlkZGxlU2NhbGVMYXllclwiOntcIiRpZFwiOlwiMTU5NVwiLFwiRm9ybWF0XCI6XCJNTU1cIixcIlR5cGVcIjozfSxcIkJvdHRvbVNjYWxlTGF5ZXJcIjp7XCIkaWRcIjpcIjE1OTZcIixcIkZvcm1hdFwiOlwiTU1NXCIsXCJUeXBlXCI6Mn19fSxcIk1pbGVzdG9uZXNcIjpbXSxcIlRhc2tzXCI6W10sXCJTd2ltbGFuZXNcIjpudWxsLFwiU3dpbWxhbmVzVjJcIjpbXSxcIkRlcGVuZGVuY2llc1wiOltdLFwiRGVwZW5kZW5jeVNldHRpbmdzXCI6e1wiJGlkXCI6XCIxNTk3XCIsXCJEZXBlbmRlbmN5TW9kdWxlRW5hYmxlZFwiOnRydWUsXCJTY2hlZHVsaW5nU2V0dGluZ3NcIjp7XCIkaWRcIjpcIjE1OThcIixcIkRlcGVuZGVuY2llc1NjaGVkdWxpbmdNb2RlU2V0dGluZ1wiOjEsXCJEZXBlbmRlbmNpZXNQcmV2aW91c1NjaGVkdWxpbmdNb2RlXCI6MSxcIk9uQnJlYWtpbmdGbGV4aWJsZVNjaGVkdWxpbmdNb2RlU2V0dGluZ1wiOjEsXCJPbkJyZWFraW5nU3RyaWN0U2NoZWR1bGluZ01vZGVTZXR0aW5nXCI6MH19LFwiU2V0dGluZ3NcIjp7XCIkaWRcIjpcIjE1OTlcIixcIkltcGFPcHRpb25zXCI6e1wiJGlkXCI6XCIxNjAwXCIsXCJMZWZ0VG9SaWdodFwiOmZhbHNlLFwiUGF5bG9hZE9wdGlvbnNcIjoyfX0sXCJUaW1lQ29uZmlndXJhdGlvblwiOntcIiRpZFwiOlwiMTYwMVwiLFwiVXNlVGltZVwiOmZhbHNlLFwiV29ya0RheVN0YXJ0XCI6XCIwMDowMDowMFwiLFwiV29ya0RheUVuZFwiOlwiMjM6NTk6MDBcIn19In0sIlNldHRpbmdzIjp7IiRpZCI6IjEzMjEiLCJJbXBhT3B0aW9ucyI6eyIkaWQiOiIxMzIyIiwiTGVmdFRvUmlnaHQiOmZhbHNlLCJQYXlsb2FkT3B0aW9ucyI6Mn0sIlVzZUNvbXByZXNzaW9uIjpmYWxzZSwiQ29tcHJlc2lvblBlcmNlbnRhZ2UiOjUwLjAsIkluYWN0aXZlSW50ZXJ2YWxXaWR0aFRocmVzaG9sZCI6MzAuMCwiSW5hY3RpdmVJbnRlcnZhbFdpZHRoIjoxLjAsIlNwbGl0VGFza3MiOmZhbHNlLCJVc2VDbHVzdGVyIjpmYWxzZSwiRXBzaWxvbiI6NS4wLCJNaW5Qb2ludHNUb0Zvcm1BQ2x1c3RlciI6MiwiR2VuZXJhdGVJbnZpc2libGVTaGFwZXMiOmZhbHNlLCJTbWFydFRpbWVsaW5lVGFza1BlcmNlbnRhZ2VGaXQiOmZhbHNlfSwiSXNOZXciOmZhbHNlLCJJbXBvcnRUeXBlIjowLCJGaWxlUGF0aCI6bnVsbCwiVGltZUNvbmZpZ3VyYXRpb24iOnsiJGlkIjoiMTMyMyIsIlVzZVRpbWUiOnRydWUsIldvcmtEYXlTdGFydCI6IjAwOjAwOjAwIiwiV29ya0RheUVuZCI6IjIzOjU5OjAwIn0sIkxhc3RVc2VkVGVtcGxhdGVJZCI6IjIyNDYwYWNhLWI2MWYtNDg1Ny04YTU4LWJjMjIxYzQ2ZDJhOCIsIkZpcnN0V2Vla09mWWVhciI6MCwiUGxhY2VNaWxlc3RvbmVBdFRoZUJlZ2lubmluZ09mVGhlRGF5IjpmYWxzZSwiRGVwZW5kZW5jeVNjaGVkdWxpbmdTZXR0aW5ncyI6eyIkaWQiOiIxMzI0IiwiRGVwZW5kZW5jaWVzU2NoZWR1bGluZ01vZGVTZXR0aW5nIjoiRmxleGlibGUiLCJEZXBlbmRlbmNpZXNQcmV2aW91c1NjaGVkdWxpbmdNb2RlIjoiRmxleGlibGUiLCJPbkJyZWFraW5nRmxleGlibGVTY2hlZHVsaW5nTW9kZVNldHRpbmciOiJJZ25vcmVBY3Rpb24iLCJPbkJyZWFraW5nU3RyaWN0U2NoZWR1bGluZ01vZGVTZXR0aW5nIjoiQXNrRXZlcnl0aW1lIn0sIkRlcGVuZGVuY3lNb2R1bGVFbmFibGVkIjp0cnVlLCJEZXBlbmRlbmNpZXMiOnsiX2RlcGVuZGVuY2llcyI6W3siJGlkIjoiMTMyNSIsIklkIjoiMzVjZDZjN2YtYjkzYS00ODY4LTg2Y2MtYTFlZDRkNDRlY2ViIiwiRnJvbSI6eyIkcmVmIjoiMTg1In0sIktpbmQiOjAsIkNueFN0YXJ0S2luZCI6MCwiQ254RW5kS2luZCI6MCwiTGFnIjp7IiRpZCI6IjEzMjYiLCJWYWx1ZSI6MC4wLCJVbml0IjowLCJJc0VsYXBzZWQiOmZhbHNlfSwiVG8iOnsiJHJlZiI6IjQyOSJ9LCJTdHlsZSI6eyIkaWQiOiIxMzI3IiwiTGluZVN0eWxlIjp7IiRpZCI6IjEzMjgiLCJMaW5lQ29sb3IiOnsiJGlkIjoiMTMyOSIsIiR0eXBlIjoiTkxSRS5Db21tb24uRG9tLlNvbGlkQ29sb3JCcnVzaCwgTkxSRS5Db21tb24iLCJDb2xvciI6eyIkaWQiOiIxMzMwIiwiQSI6MjU1LCJSIjowLCJHIjowLCJCIjowfX0sIkxpbmVXZWlnaHQiOjEuMCwiTGluZVR5cGUiOjAsIlBhcmVudFN0eWxlIjpudWxsfSwiRW5kQXJyb3doZWFkTGluZVN0eWxlIjp7IiRpZCI6IjEzMzEiLCJLaW5kIjoxLCJXaWR0aCI6MSwiTGVuZ3RoIjowLCJQYXJlbnRTdHlsZSI6bnVsbH0sIkJyaW5nVG9Gcm9udCI6dHJ1ZSwiRWxib3dSYWRpdXMiOjAuMCwiTWFyZ2luIjp7IiRyZWYiOiIxMTQwIn0sIlBhZGRpbmciOnsiJHJlZiI6IjExNDEifSwiQmFja2dyb3VuZCI6bnVsbCwiSXNWaXNpYmxlIjp0cnVlLCJXaWR0aCI6MC4wLCJIZWlnaHQiOjAuMCwiQm9yZGVyU3R5bGUiOm51bGwsIlBhcmVudFN0eWxlIjpudWxsfSwiSXNBdXRvTW9kZSI6dHJ1ZX0seyIkaWQiOiIxMzMyIiwiSWQiOiI0ZjRlYjc3NS1mNzk5LTQ3MjgtOTAyNi01NTIyMzkzMThlMjQiLCJGcm9tIjp7IiRyZWYiOiI0MjkifSwiS2luZCI6MCwiQ254U3RhcnRLaW5kIjowLCJDbnhFbmRLaW5kIjowLCJMYWciOm51bGwsIlRvIjp7IiRyZWYiOiI1MTgifSwiU3R5bGUiOnsiJGlkIjoiMTMzMyIsIkxpbmVTdHlsZSI6eyIkaWQiOiIxMzM0IiwiTGluZUNvbG9yIjp7IiRpZCI6IjEzMzUiLCIkdHlwZSI6Ik5MUkUuQ29tbW9uLkRvbS5Tb2xpZENvbG9yQnJ1c2gsIE5MUkUuQ29tbW9uIiwiQ29sb3IiOnsiJGlkIjoiMTMzNiIsIkEiOjI1NSwiUiI6MCwiRyI6MCwiQiI6MH19LCJMaW5lV2VpZ2h0IjoxLjAsIkxpbmVUeXBlIjowLCJQYXJlbnRTdHlsZSI6bnVsbH0sIkVuZEFycm93aGVhZExpbmVTdHlsZSI6eyIkaWQiOiIxMzM3IiwiS2luZCI6MSwiV2lkdGgiOjEsIkxlbmd0aCI6MCwiUGFyZW50U3R5bGUiOm51bGx9LCJCcmluZ1RvRnJvbnQiOmZhbHNlLCJFbGJvd1JhZGl1cyI6MC4wLCJNYXJnaW4iOnsiJHJlZiI6IjExNDAifSwiUGFkZGluZyI6eyIkcmVmIjoiMTE0MSJ9LCJCYWNrZ3JvdW5kIjpudWxsLCJJc1Zpc2libGUiOnRydWUsIldpZHRoIjowLjAsIkhlaWdodCI6MC4wLCJCb3JkZXJTdHlsZSI6bnVsbCwiUGFyZW50U3R5bGUiOm51bGx9LCJJc0F1dG9Nb2RlIjp0cnVlfSx7IiRpZCI6IjEzMzgiLCJJZCI6IjZhYWU1MGE4LWVjMmYtNDQ3NS04YmMzLTMxYmI0ZjY4YTFmNSIsIkZyb20iOnsiJHJlZiI6IjgwMCJ9LCJLaW5kIjoyLCJDbnhTdGFydEtpbmQiOjAsIkNueEVuZEtpbmQiOjAsIkxhZyI6bnVsbCwiVG8iOnsiJHJlZiI6Ijk3MSJ9LCJTdHlsZSI6eyIkaWQiOiIxMzM5IiwiTGluZVN0eWxlIjp7IiRpZCI6IjEzNDAiLCJMaW5lQ29sb3IiOnsiJHJlZiI6IjEzMzUifSwiTGluZVdlaWdodCI6MS4wLCJMaW5lVHlwZSI6MCwiUGFyZW50U3R5bGUiOm51bGx9LCJFbmRBcnJvd2hlYWRMaW5lU3R5bGUiOnsiJGlkIjoiMTM0MSIsIktpbmQiOjEsIldpZHRoIjoxLCJMZW5ndGgiOjAsIlBhcmVudFN0eWxlIjpudWxsfSwiQnJpbmdUb0Zyb250IjpmYWxzZSwiRWxib3dSYWRpdXMiOjAuMCwiTWFyZ2luIjp7IiRyZWYiOiIxMTQwIn0sIlBhZGRpbmciOnsiJHJlZiI6IjExNDEifSwiQmFja2dyb3VuZCI6bnVsbCwiSXNWaXNpYmxlIjp0cnVlLCJXaWR0aCI6MC4wLCJIZWlnaHQiOjAuMCwiQm9yZGVyU3R5bGUiOm51bGwsIlBhcmVudFN0eWxlIjpudWxsfSwiSXNBdXRvTW9kZSI6dHJ1ZX0seyIkaWQiOiIxMzQyIiwiSWQiOiI5NTFhZmVjYi0zNjE2LTQxZDAtYTY3Yy1mMTBkMzMxZTk2OGYiLCJGcm9tIjp7IiRyZWYiOiI1MTgifSwiS2luZCI6MCwiQ254U3RhcnRLaW5kIjowLCJDbnhFbmRLaW5kIjowLCJMYWciOm51bGwsIlRvIjp7IiRyZWYiOiI4NjkifSwiU3R5bGUiOnsiJGlkIjoiMTM0MyIsIkxpbmVTdHlsZSI6eyIkaWQiOiIxMzQ0IiwiTGluZUNvbG9yIjp7IiRpZCI6IjEzNDUiLCIkdHlwZSI6Ik5MUkUuQ29tbW9uLkRvbS5Tb2xpZENvbG9yQnJ1c2gsIE5MUkUuQ29tbW9uIiwiQ29sb3IiOnsiJGlkIjoiMTM0NiIsIkEiOjI1NSwiUiI6MCwiRyI6MCwiQiI6MH19LCJMaW5lV2VpZ2h0IjoxLjAsIkxpbmVUeXBlIjowLCJQYXJlbnRTdHlsZSI6bnVsbH0sIkVuZEFycm93aGVhZExpbmVTdHlsZSI6eyIkaWQiOiIxMzQ3IiwiS2luZCI6MSwiV2lkdGgiOjEsIkxlbmd0aCI6MCwiUGFyZW50U3R5bGUiOm51bGx9LCJCcmluZ1RvRnJvbnQiOmZhbHNlLCJFbGJvd1JhZGl1cyI6MC4wLCJNYXJnaW4iOnsiJHJlZiI6IjExNDAifSwiUGFkZGluZyI6eyIkcmVmIjoiMTE0MSJ9LCJCYWNrZ3JvdW5kIjpudWxsLCJJc1Zpc2libGUiOnRydWUsIldpZHRoIjowLjAsIkhlaWdodCI6MC4wLCJCb3JkZXJTdHlsZSI6bnVsbCwiUGFyZW50U3R5bGUiOm51bGx9LCJJc0F1dG9Nb2RlIjp0cnVlfSx7IiRpZCI6IjEzNDgiLCJJZCI6ImI3ZWUwYmU3LTRhOGMtNGYyOS1hYzVmLTVlMjJkNzgwNDcyNyIsIkZyb20iOnsiJHJlZiI6IjEyNyJ9LCJLaW5kIjowLCJDbnhTdGFydEtpbmQiOjAsIkNueEVuZEtpbmQiOjAsIkxhZyI6bnVsbCwiVG8iOnsiJHJlZiI6IjE4NSJ9LCJTdHlsZSI6eyIkaWQiOiIxMzQ5IiwiTGluZVN0eWxlIjp7IiRpZCI6IjEzNTAiLCJMaW5lQ29sb3IiOnsiJGlkIjoiMTM1MSIsIiR0eXBlIjoiTkxSRS5Db21tb24uRG9tLlNvbGlkQ29sb3JCcnVzaCwgTkxSRS5Db21tb24iLCJDb2xvciI6eyIkaWQiOiIxMzUyIiwiQSI6MjU1LCJSIjoyMjIsIkciOjUwLCJCIjo1MH19LCJMaW5lV2VpZ2h0IjoxLjAsIkxpbmVUeXBlIjowLCJQYXJlbnRTdHlsZSI6bnVsbH0sIkVuZEFycm93aGVhZExpbmVTdHlsZSI6eyIkaWQiOiIxMzUzIiwiS2luZCI6MSwiV2lkdGgiOjEsIkxlbmd0aCI6MCwiUGFyZW50U3R5bGUiOm51bGx9LCJCcmluZ1RvRnJvbnQiOmZhbHNlLCJFbGJvd1JhZGl1cyI6MC4wLCJNYXJnaW4iOnsiJHJlZiI6IjExNDAifSwiUGFkZGluZyI6eyIkcmVmIjoiMTE0MSJ9LCJCYWNrZ3JvdW5kIjpudWxsLCJJc1Zpc2libGUiOnRydWUsIldpZHRoIjowLjAsIkhlaWdodCI6MC4wLCJCb3JkZXJTdHlsZSI6bnVsbCwiUGFyZW50U3R5bGUiOm51bGx9LCJJc0F1dG9Nb2RlIjp0cnVlfSx7IiRpZCI6IjEzNTQiLCJJZCI6IjBhMjM1OTdkLTBkOGQtNGZiNS1hOTg5LTA5MjFhYWNjY2ZjZCIsIkZyb20iOnsiJHJlZiI6IjUifSwiS2luZCI6MiwiQ254U3RhcnRLaW5kIjowLCJDbnhFbmRLaW5kIjowLCJMYWciOm51bGwsIlRvIjp7IiRyZWYiOiIxMjcifSwiU3R5bGUiOnsiJGlkIjoiMTM1NSIsIkxpbmVTdHlsZSI6eyIkaWQiOiIxMzU2IiwiTGluZUNvbG9yIjp7IiRpZCI6IjEzNTciLCIkdHlwZSI6Ik5MUkUuQ29tbW9uLkRvbS5Tb2xpZENvbG9yQnJ1c2gsIE5MUkUuQ29tbW9uIiwiQ29sb3IiOnsiJGlkIjoiMTM1OCIsIkEiOjI1NSwiUiI6MjIyLCJHIjo1MCwiQiI6NTB9fSwiTGluZVdlaWdodCI6MS4wLCJMaW5lVHlwZSI6MCwiUGFyZW50U3R5bGUiOm51bGx9LCJFbmRBcnJvd2hlYWRMaW5lU3R5bGUiOnsiJGlkIjoiMTM1OSIsIktpbmQiOjEsIldpZHRoIjoxLCJMZW5ndGgiOjAsIlBhcmVudFN0eWxlIjpudWxsfSwiQnJpbmdUb0Zyb250IjpmYWxzZSwiRWxib3dSYWRpdXMiOjAuMCwiTWFyZ2luIjp7IiRyZWYiOiIxMTQwIn0sIlBhZGRpbmciOnsiJHJlZiI6IjExNDEifSwiQmFja2dyb3VuZCI6bnVsbCwiSXNWaXNpYmxlIjp0cnVlLCJXaWR0aCI6MC4wLCJIZWlnaHQiOjAuMCwiQm9yZGVyU3R5bGUiOm51bGwsIlBhcmVudFN0eWxlIjpudWxsfSwiSXNBdXRvTW9kZSI6ZmFsc2V9LHsiJGlkIjoiMTM2MCIsIklkIjoiYjVkZmQ5MTktZmJhMC00Mzc5LTg5YTgtY2EzOTJhMDFkZDE0IiwiRnJvbSI6eyIkcmVmIjoiODY5In0sIktpbmQiOjMsIkNueFN0YXJ0S2luZCI6MCwiQ254RW5kS2luZCI6MSwiTGFnIjpudWxsLCJUbyI6eyIkcmVmIjoiMTA0MyJ9LCJTdHlsZSI6eyIkaWQiOiIxMzYxIiwiTGluZVN0eWxlIjp7IiRpZCI6IjEzNjIiLCJMaW5lQ29sb3IiOnsiJGlkIjoiMTM2MyIsIiR0eXBlIjoiTkxSRS5Db21tb24uRG9tLlNvbGlkQ29sb3JCcnVzaCwgTkxSRS5Db21tb24iLCJDb2xvciI6eyIkaWQiOiIxMzY0IiwiQSI6MjU1LCJSIjowLCJHIjowLCJCIjowfX0sIkxpbmVXZWlnaHQiOjEuMCwiTGluZVR5cGUiOjAsIlBhcmVudFN0eWxlIjpudWxsfSwiRW5kQXJyb3doZWFkTGluZVN0eWxlIjp7IiRpZCI6IjEzNjUiLCJLaW5kIjoxLCJXaWR0aCI6MSwiTGVuZ3RoIjowLCJQYXJlbnRTdHlsZSI6bnVsbH0sIkJyaW5nVG9Gcm9udCI6ZmFsc2UsIkVsYm93UmFkaXVzIjowLjAsIk1hcmdpbiI6eyIkcmVmIjoiMTE0MCJ9LCJQYWRkaW5nIjp7IiRyZWYiOiIxMTQxIn0sIkJhY2tncm91bmQiOm51bGwsIklzVmlzaWJsZSI6dHJ1ZSwiV2lkdGgiOjAuMCwiSGVpZ2h0IjowLjAsIkJvcmRlclN0eWxlIjpudWxsLCJQYXJlbnRTdHlsZSI6bnVsbH0sIklzQXV0b01vZGUiOmZhbHNlfV19fQ=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25679784-fa9c-4ac8-840c-1688e3922ac4"/>
  <p:tag name="OTLDEPDESTINATIONID" val="66d8b460-e3de-4ffb-bd80-a1905cd64a87"/>
  <p:tag name="OTLDEPENDENCYLAGUNIT" val="Undefined"/>
  <p:tag name="OTLDEPENDENCYLAGVALUE" val="0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POSITIONONTASK" val="Center"/>
  <p:tag name="OTLRELATEDTASKID" val="82eeeadb-221c-4beb-96c7-648a99c774ac"/>
  <p:tag name="OTLMTITLE" val="Milestone"/>
  <p:tag name="OTLDATEFORMATSTRING" val="MMM d"/>
  <p:tag name="OTLDATE" val="2023-09-08T00:00:00.0000000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Milestone"/>
  <p:tag name="OTLPOSITIONONTASK" val="Center"/>
  <p:tag name="OTLRELATEDTASKID" val="caba96a4-76d3-43ae-9b83-73c316513bfd"/>
  <p:tag name="OTLDATE" val="2023-09-11T00:00:00.0000000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Milestone"/>
  <p:tag name="OTLDATE" val="2023-09-20T00:00:00.0000000"/>
  <p:tag name="OTLPOSITIONONTASK" val="Center"/>
  <p:tag name="OTLRELATEDTASKID" val="030a1884-2e98-49d9-b063-6a1d7e3cda97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Milestone"/>
  <p:tag name="OTLPOSITIONONTASK" val="Center"/>
  <p:tag name="OTLRELATEDTASKID" val="c6bf9e58-cf80-44b8-b3d2-8126feed809d"/>
  <p:tag name="OTLDATE" val="2023-09-15T00:00:00.0000000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66d8b460-e3de-4ffb-bd80-a1905cd64a87"/>
  <p:tag name="OTLDEPDESTINATIONID" val="dba145c7-4697-4da4-a1da-f813eb9c4191"/>
  <p:tag name="OTLDEPENDENCYLAGUNIT" val="Undefined"/>
  <p:tag name="OTLDEPENDENCYLAGVALUE" val="0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SS"/>
  <p:tag name="OTLDEPSOURCEKIND" val="Side"/>
  <p:tag name="OTLDEPDESTINATIONKIND" val="Side"/>
  <p:tag name="OTLDEPSOURCEID" val="82eeeadb-221c-4beb-96c7-648a99c774ac"/>
  <p:tag name="OTLDEPDESTINATIONID" val="c6bf9e58-cf80-44b8-b3d2-8126feed809d"/>
  <p:tag name="OTLDEPENDENCYLAGUNIT" val="Undefined"/>
  <p:tag name="OTLDEPENDENCYLAGVALUE" val="0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72fc1c5d-f523-4eff-947a-d3a886130acd"/>
  <p:tag name="OTLDEPDESTINATIONID" val="56b1b710-7316-4759-90f6-fdc9fd25c75b"/>
  <p:tag name="OTLDEPENDENCYLAGUNIT" val="Undefined"/>
  <p:tag name="OTLDEPENDENCYLAGVALUE" val="0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SS"/>
  <p:tag name="OTLDEPSOURCEKIND" val="Side"/>
  <p:tag name="OTLDEPDESTINATIONKIND" val="Side"/>
  <p:tag name="OTLDEPSOURCEID" val="c1124b1f-9168-418f-8aed-cc5906c4e675"/>
  <p:tag name="OTLDEPDESTINATIONID" val="72fc1c5d-f523-4eff-947a-d3a886130acd"/>
  <p:tag name="OTLDEPENDENCYLAGUNIT" val="Undefined"/>
  <p:tag name="OTLDEPENDENCYLAGVALUE" val="0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inishToFinish"/>
  <p:tag name="OTLDEPSOURCEKIND" val="Side"/>
  <p:tag name="OTLDEPDESTINATIONKIND" val="Top"/>
  <p:tag name="OTLDEPSOURCEID" val="dba145c7-4697-4da4-a1da-f813eb9c4191"/>
  <p:tag name="OTLDEPDESTINATIONID" val="01d5f24f-df8d-4e6f-9546-38a4ab19bcb7"/>
  <p:tag name="OTLDEPENDENCYLAGUNIT" val="Undefined"/>
  <p:tag name="OTLDEPENDENCYLAGVALUE" val="0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SHAPETYPE" val="RectangleTimeband"/>
  <p:tag name="OTLTIMEBANDSHAPEHEIGHT" val="14.3999996185303"/>
  <p:tag name="OTLTIMEBANDSHAPEPADDINGLEFT" val="0"/>
  <p:tag name="OTLTIMEBANDCULTUREINFO" val="en-US"/>
  <p:tag name="OTLTIMEBANDQUICKPOSITION" val="Custom"/>
  <p:tag name="OTLTIMEBANDWORKINGDAYS" val="Standard"/>
  <p:tag name="OTLTIMEBANDELAPSEDTIMEEXTENSION" val="False"/>
  <p:tag name="OTLTIMEBANDTIMECONFIGWORKDAYSTART" val="00:00:00"/>
  <p:tag name="OTLTIMEBANDTIMECONFIGWORKDAYEND" val="23:59:00"/>
  <p:tag name="OTLTIMEBANDAPPENDYEARONYEARCHANGE" val="False"/>
  <p:tag name="OTLTIMEBANDSCALEMARKING" val="Years"/>
  <p:tag name="OTLRIGHTENDCAPSMARGINRIGHT" val="20"/>
  <p:tag name="OTLTIMEBANDFYSTARTMONTH" val="January"/>
  <p:tag name="OTLTIMEBANDSHOWFYLABEL" val="True"/>
  <p:tag name="OTLTIMEBANDUSESTARTINGOFTHEYEARFORFYNUMBERING" val="True"/>
  <p:tag name="OTLTIMEBANDRESERVEDLEFTAREAISSET" val="True"/>
  <p:tag name="OTLTIMEBANDDEPENABLED" val="Tru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IgnoreAction"/>
  <p:tag name="OTLTIMEBANDUSETIME" val="True"/>
  <p:tag name="OTLTIMEBANDTHREEDEFFECTS" val="None"/>
  <p:tag name="OTLTIMEBANDAUTODATERANGE" val="False"/>
  <p:tag name="OTLTIMEBANDENDDATE" val="2023-09-30T23:59:00.0000000"/>
  <p:tag name="OTLTIMEBANDSTARTDATE" val="2023-08-31T00:00:00.0000000"/>
  <p:tag name="OTLLEFTENDCAPSMARGINLEFT" val="54.5088944243421"/>
  <p:tag name="OTLTIMEBANDRESERVEDLEFTAREAWIDTH" val="57.1497878269684"/>
  <p:tag name="OTLTIMEBANDSCALETYPE" val="Days"/>
  <p:tag name="OTLTIMEBANDSCALEFORMAT" val="d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SHAPETYPE" val="RectangleTimeband"/>
  <p:tag name="OTLTIMEBANDSHAPEHEIGHT" val="14.3999996185303"/>
  <p:tag name="OTLTIMEBANDSHAPEPADDINGLEFT" val="0"/>
  <p:tag name="OTLTIMEBANDCULTUREINFO" val="en-US"/>
  <p:tag name="OTLTIMEBANDQUICKPOSITION" val="Custom"/>
  <p:tag name="OTLTIMEBANDWORKINGDAYS" val="Standard"/>
  <p:tag name="OTLTIMEBANDELAPSEDTIMEEXTENSION" val="False"/>
  <p:tag name="OTLTIMEBANDTIMECONFIGWORKDAYSTART" val="00:00:00"/>
  <p:tag name="OTLTIMEBANDTIMECONFIGWORKDAYEND" val="23:59:00"/>
  <p:tag name="OTLTIMEBANDAPPENDYEARONYEARCHANGE" val="False"/>
  <p:tag name="OTLTIMEBANDSCALEMARKING" val="Years"/>
  <p:tag name="OTLRIGHTENDCAPSMARGINRIGHT" val="20"/>
  <p:tag name="OTLTIMEBANDFYSTARTMONTH" val="January"/>
  <p:tag name="OTLTIMEBANDSHOWFYLABEL" val="True"/>
  <p:tag name="OTLTIMEBANDUSESTARTINGOFTHEYEARFORFYNUMBERING" val="True"/>
  <p:tag name="OTLTIMEBANDRESERVEDLEFTAREAISSET" val="True"/>
  <p:tag name="OTLTIMEBANDDEPENABLED" val="Tru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IgnoreAction"/>
  <p:tag name="OTLTIMEBANDSCALETYPE" val="Days"/>
  <p:tag name="OTLTIMEBANDSCALEFORMAT" val="ddd"/>
  <p:tag name="OTLTIMEBANDUSETIME" val="True"/>
  <p:tag name="OTLTIMEBANDTHREEDEFFECTS" val="None"/>
  <p:tag name="OTLTIMEBANDAUTODATERANGE" val="False"/>
  <p:tag name="OTLTIMEBANDENDDATE" val="2023-09-30T23:59:00.0000000"/>
  <p:tag name="OTLTIMEBANDSTARTDATE" val="2023-08-31T00:00:00.0000000"/>
  <p:tag name="OTLLEFTENDCAPSMARGINLEFT" val="54.5088944243421"/>
  <p:tag name="OTLTIMEBANDRESERVEDLEFTAREAWIDTH" val="57.1497878269684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PACING" val="3"/>
  <p:tag name="OTLDURATIONFORMAT" val="day"/>
  <p:tag name="OTLSHAPETHICKNESSTYPE" val="Thin"/>
  <p:tag name="OTLENDDATE" val="2023-09-11T23:59:00.0000000Z"/>
  <p:tag name="OTLSTARTDATE" val="2023-09-07T00:00:00.0000000Z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PACING" val="3"/>
  <p:tag name="OTLDURATIONFORMAT" val="day"/>
  <p:tag name="OTLSHAPETHICKNESSTYPE" val="Thin"/>
  <p:tag name="OTLSTARTDATE" val="2023-09-12T00:00:00.0000000Z"/>
  <p:tag name="OTLENDDATE" val="2023-09-14T23:59:00.0000000Z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PACING" val="3"/>
  <p:tag name="OTLDURATIONFORMAT" val="day"/>
  <p:tag name="OTLSHAPETHICKNESSTYPE" val="Thin"/>
  <p:tag name="OTLENDDATE" val="2023-09-20T23:59:00.0000000Z"/>
  <p:tag name="OTLSTARTDATE" val="2023-09-15T00:00:00.0000000Z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9-01T00:00:00.0000000Z"/>
  <p:tag name="OTLENDDATE" val="2023-09-12T23:59:00.0000000Z"/>
  <p:tag name="OTLDURATIONFORMAT" val="day"/>
  <p:tag name="OTLSPACING" val="3"/>
  <p:tag name="OTLSHAPETHICKNESSTYPE" val="Thin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3"/>
  <p:tag name="OTLSHAPETHICKNESSTYPE" val="Thin"/>
  <p:tag name="OTLSTARTDATE" val="2023-09-04T00:00:00.0000000Z"/>
  <p:tag name="OTLENDDATE" val="2023-09-07T23:59:00.0000000Z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9-12T00:00:00.0000000Z"/>
  <p:tag name="OTLENDDATE" val="2023-09-21T23:59:00.0000000Z"/>
  <p:tag name="OTLDURATIONFORMAT" val="day"/>
  <p:tag name="OTLSPACING" val="3"/>
  <p:tag name="OTLSHAPETHICKNESSTYPE" val="Thin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PACING" val="3"/>
  <p:tag name="OTLDURATIONFORMAT" val="day"/>
  <p:tag name="OTLSHAPETHICKNESSTYPE" val="Thin"/>
  <p:tag name="OTLSTARTDATE" val="2023-09-06T00:00:00.0000000Z"/>
  <p:tag name="OTLENDDATE" val="2023-09-15T23:59:00.0000000Z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PACING" val="3"/>
  <p:tag name="OTLDURATIONFORMAT" val="day"/>
  <p:tag name="OTLSHAPETHICKNESSTYPE" val="Thin"/>
  <p:tag name="OTLSTARTDATE" val="2023-09-11T00:00:00.0000000Z"/>
  <p:tag name="OTLENDDATE" val="2023-09-15T23:59:00.0000000Z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3"/>
  <p:tag name="OTLSHAPETHICKNESSTYPE" val="Thin"/>
  <p:tag name="OTLSTARTDATE" val="2023-09-21T00:00:00.0000000Z"/>
  <p:tag name="OTLENDDATE" val="2023-09-28T23:59:00.0000000Z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3"/>
  <p:tag name="OTLSHAPETHICKNESSTYPE" val="Thin"/>
  <p:tag name="OTLSTARTDATE" val="2023-09-01T00:00:00.0000000Z"/>
  <p:tag name="OTLENDDATE" val="2023-09-06T23:59:00.0000000Z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Project end"/>
  <p:tag name="OTLDATE" val="2023-09-28T23:59:00.0000000"/>
  <p:tag name="OTLPOSITIONONTASK" val="None"/>
  <p:tag name="OTLRELATEDTASKID" val="00000000-0000-0000-0000-000000000000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Project start"/>
  <p:tag name="OTLDATE" val="2023-09-01T00:00:00.0000000"/>
  <p:tag name="OTLPOSITIONONTASK" val="None"/>
  <p:tag name="OTLRELATEDTASKID" val="00000000-0000-0000-0000-000000000000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56b1b710-7316-4759-90f6-fdc9fd25c75b"/>
  <p:tag name="OTLDEPDESTINATIONID" val="25679784-fa9c-4ac8-840c-1688e3922ac4"/>
  <p:tag name="OTLDEPENDENCYLAGUNIT" val="Undefined"/>
  <p:tag name="OTLDEPENDENCYLAGVALUE" val="0"/>
  <p:tag name="OTLDEPENDENCYLAGISELAPSED" val="False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187</Words>
  <Application>Microsoft Office PowerPoint</Application>
  <PresentationFormat>Widescreen</PresentationFormat>
  <Paragraphs>63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Segoe UI</vt:lpstr>
      <vt:lpstr>Segoe UI Light</vt:lpstr>
      <vt:lpstr>Segoe UI Semibold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2022-11-16T14:48:58Z</dcterms:created>
  <dcterms:modified xsi:type="dcterms:W3CDTF">2023-01-30T14:57:02Z</dcterms:modified>
</cp:coreProperties>
</file>