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5A66-7318-4BB1-9DCD-D815F3AF9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C6F7D3-8D09-48E3-A4C6-37B27EB18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4FF4D-7629-45F4-B1CE-0E1D43311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4D998-24FD-4492-B9F9-CE83F463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F738E-8F55-4531-9461-CBC1F0A30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0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24CA6-E643-4AB8-B11D-04FD34499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926776-DCF1-4A99-9E35-7EC697B50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AFA9A-7013-482C-B5A7-51F0F13B7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B25EC-498D-47A8-9CE0-01151E1F4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48682-01B8-4324-8069-B7AF818D6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0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F5F1A-4435-4CAA-A6F4-C51D625A04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4B4873-1CFD-462B-BD3D-E9631B5CC0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CF940-74AE-47C9-BE29-849AA6C36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D431F-91ED-4B31-AE08-6E63BF9DF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A19D9-38A0-4DAC-9913-B87BF2919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2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51EF3-E594-4726-8D57-9FB640555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958EE-7E0A-48EE-A04A-AB5325187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BCC0B-6BF4-416A-8318-2937AC3A6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D1C88-1F95-493D-AF2C-3E0BAE4F8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AA254-34DF-49BA-A6F0-82D1D303F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9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AB5F-7986-437B-B878-17CAB1C99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19C04-622A-4A46-948B-F631943C0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2B7B2-1B23-44E9-B3CC-CB19C2CF1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E1B7F-9F5E-4F29-95C9-35D0F69AF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CE53B-5F52-45F7-9150-B1A75ACF7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9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C5300-A837-46EB-96FE-B4E2CA186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4AAD7-FA35-4AB0-BD13-4E3ACAFB42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3C1CD-8DDC-4E79-84A8-54C12FAB5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2B7DF-43A6-49AD-B45F-DFADED2D1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3A041-43D8-4861-9343-85F01D041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8E72A3-AE1E-4318-9F19-2D441A457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1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4BF0-0A9D-4761-9208-05B5D688C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44484-5560-470A-926C-5B55AB395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EAB3A7-9C63-4FE3-936A-4EBCEA9E4F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A45C-14BB-4963-B803-25D741BD9E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30A8B6-2FCF-4F2B-9A86-A4D949550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37AB53-A0C0-4B92-A88E-780B7989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B918E2-F9E4-4771-9442-E665C8557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9446DD-356C-4C36-9CE2-822C05470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8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EC374-0560-4A8E-B78E-F7CE9BBDD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23A69F-D856-4204-9715-46C2C3DAD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A17C8B-B557-4176-A78A-92939B862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596A8C-19F7-4C9C-8C2F-2D9EF0434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27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395A70-7750-4814-825A-E40CD7330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0C2B46-D8AE-4167-9EFF-500424105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5F8ECF-EFF8-41AE-BFD6-23C5A3A5C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1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934D1-0C8B-48BA-A646-4B72BC086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464B5-3111-470C-A9E7-2D70B51DD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64419D-23AF-45A9-BCAE-EBB1F1294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82B06E-248B-4E18-9828-4E49D29C2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3C077D-B250-472C-BA94-DB61D63C6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051E02-4458-4ADA-BD67-E77E88246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3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B3F0-BE60-419E-BF92-19CD2A53A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791B49-41C0-4931-85B4-A75DD07409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F25883-F2BB-4F86-B3D8-B0B2D5AF95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1B43ED-CE73-4718-B0B0-68FC2A64C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1704E6-438B-44C4-A35E-700FE8CA1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6CDEE3-B6C9-4A52-8AFE-CC1D12710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D7C6EA-145A-4037-BF12-6C9617F4B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B101B0-579A-4442-8FC9-CE3512F89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BA309-B22F-4BD9-BC62-688609D5B9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C1D61-21DE-4D5C-AAB8-D53784E6E3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069A8-3989-43BF-A81E-C117DF2C5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1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>
            <a:extLst>
              <a:ext uri="{FF2B5EF4-FFF2-40B4-BE49-F238E27FC236}">
                <a16:creationId xmlns:a16="http://schemas.microsoft.com/office/drawing/2014/main" id="{690F4269-DA04-4DC0-8FCE-273D5581A77B}"/>
              </a:ext>
            </a:extLst>
          </p:cNvPr>
          <p:cNvGrpSpPr/>
          <p:nvPr/>
        </p:nvGrpSpPr>
        <p:grpSpPr>
          <a:xfrm>
            <a:off x="1525080" y="1689171"/>
            <a:ext cx="8977502" cy="4323985"/>
            <a:chOff x="1525080" y="1267141"/>
            <a:chExt cx="8977502" cy="432398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BE4CE86-B63A-4E81-A836-CCE8233E2EAC}"/>
                </a:ext>
              </a:extLst>
            </p:cNvPr>
            <p:cNvSpPr/>
            <p:nvPr/>
          </p:nvSpPr>
          <p:spPr>
            <a:xfrm>
              <a:off x="1863634" y="1267142"/>
              <a:ext cx="8638948" cy="1415098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41A4DD2-2E74-49F8-9FE9-BF36D9A7D898}"/>
                </a:ext>
              </a:extLst>
            </p:cNvPr>
            <p:cNvSpPr/>
            <p:nvPr/>
          </p:nvSpPr>
          <p:spPr>
            <a:xfrm>
              <a:off x="1863634" y="2682239"/>
              <a:ext cx="8638948" cy="1288869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2E49F34-C8A8-40DD-B286-50BB31A284F2}"/>
                </a:ext>
              </a:extLst>
            </p:cNvPr>
            <p:cNvSpPr/>
            <p:nvPr/>
          </p:nvSpPr>
          <p:spPr>
            <a:xfrm>
              <a:off x="1863634" y="3971377"/>
              <a:ext cx="8638948" cy="1619749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03DBF4E-0074-47DF-BC7E-D5F8EDFA09D8}"/>
                </a:ext>
              </a:extLst>
            </p:cNvPr>
            <p:cNvSpPr txBox="1"/>
            <p:nvPr/>
          </p:nvSpPr>
          <p:spPr>
            <a:xfrm>
              <a:off x="1525080" y="1267141"/>
              <a:ext cx="338554" cy="1415097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Marketing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34F49B1-9084-4BAB-B7A4-5D8547CD660C}"/>
                </a:ext>
              </a:extLst>
            </p:cNvPr>
            <p:cNvSpPr txBox="1"/>
            <p:nvPr/>
          </p:nvSpPr>
          <p:spPr>
            <a:xfrm>
              <a:off x="1525080" y="2682239"/>
              <a:ext cx="338554" cy="1288868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Management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6B8C3F0-A286-4B53-8F02-FBF0BDE98504}"/>
                </a:ext>
              </a:extLst>
            </p:cNvPr>
            <p:cNvSpPr txBox="1"/>
            <p:nvPr/>
          </p:nvSpPr>
          <p:spPr>
            <a:xfrm>
              <a:off x="1526576" y="3971107"/>
              <a:ext cx="338554" cy="1619749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Web Design Team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A246D32A-E4E5-4E31-9F43-BFA1DD74560C}"/>
                </a:ext>
              </a:extLst>
            </p:cNvPr>
            <p:cNvSpPr txBox="1"/>
            <p:nvPr/>
          </p:nvSpPr>
          <p:spPr>
            <a:xfrm>
              <a:off x="2629989" y="1645919"/>
              <a:ext cx="1476000" cy="648000"/>
            </a:xfrm>
            <a:prstGeom prst="roundRect">
              <a:avLst>
                <a:gd name="adj" fmla="val 391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Propose changes to the website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AD0796D-1A5D-403B-B4C2-C447DFCDDD76}"/>
                </a:ext>
              </a:extLst>
            </p:cNvPr>
            <p:cNvSpPr txBox="1"/>
            <p:nvPr/>
          </p:nvSpPr>
          <p:spPr>
            <a:xfrm>
              <a:off x="2629989" y="2982081"/>
              <a:ext cx="1476000" cy="648000"/>
            </a:xfrm>
            <a:prstGeom prst="roundRect">
              <a:avLst>
                <a:gd name="adj" fmla="val 3910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Evaluate changes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89D07BB-1B44-4DC0-B6F3-4B112CABF22A}"/>
                </a:ext>
              </a:extLst>
            </p:cNvPr>
            <p:cNvSpPr txBox="1"/>
            <p:nvPr/>
          </p:nvSpPr>
          <p:spPr>
            <a:xfrm>
              <a:off x="2629989" y="4531454"/>
              <a:ext cx="1476000" cy="648000"/>
            </a:xfrm>
            <a:prstGeom prst="roundRect">
              <a:avLst>
                <a:gd name="adj" fmla="val 3910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Check proposed changes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86CD818A-86D2-42FC-B2A3-F382B5A7C311}"/>
                </a:ext>
              </a:extLst>
            </p:cNvPr>
            <p:cNvGrpSpPr/>
            <p:nvPr/>
          </p:nvGrpSpPr>
          <p:grpSpPr>
            <a:xfrm>
              <a:off x="5506419" y="4315454"/>
              <a:ext cx="1080001" cy="1080000"/>
              <a:chOff x="5511826" y="4315454"/>
              <a:chExt cx="1080001" cy="1080000"/>
            </a:xfrm>
          </p:grpSpPr>
          <p:sp>
            <p:nvSpPr>
              <p:cNvPr id="3" name="Flowchart: Decision 2">
                <a:extLst>
                  <a:ext uri="{FF2B5EF4-FFF2-40B4-BE49-F238E27FC236}">
                    <a16:creationId xmlns:a16="http://schemas.microsoft.com/office/drawing/2014/main" id="{29BC6149-9BBE-4F53-9FAF-B63C5F535E1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511826" y="4315454"/>
                <a:ext cx="1080000" cy="1080000"/>
              </a:xfrm>
              <a:prstGeom prst="flowChartDecision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5CDAF40-DADD-493C-AFFD-258129E77A41}"/>
                  </a:ext>
                </a:extLst>
              </p:cNvPr>
              <p:cNvSpPr txBox="1"/>
              <p:nvPr/>
            </p:nvSpPr>
            <p:spPr>
              <a:xfrm>
                <a:off x="5511827" y="4533346"/>
                <a:ext cx="1080000" cy="6442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Are changes doable?</a:t>
                </a:r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8C1A6BC-8B53-4553-A209-948BE69CB957}"/>
                </a:ext>
              </a:extLst>
            </p:cNvPr>
            <p:cNvSpPr txBox="1"/>
            <p:nvPr/>
          </p:nvSpPr>
          <p:spPr>
            <a:xfrm>
              <a:off x="5308419" y="1646511"/>
              <a:ext cx="1476000" cy="648000"/>
            </a:xfrm>
            <a:prstGeom prst="roundRect">
              <a:avLst>
                <a:gd name="adj" fmla="val 391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Re-evaluate changes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7226EFE-BE32-4B4D-9591-95B5CB1E5A43}"/>
                </a:ext>
              </a:extLst>
            </p:cNvPr>
            <p:cNvSpPr txBox="1"/>
            <p:nvPr/>
          </p:nvSpPr>
          <p:spPr>
            <a:xfrm>
              <a:off x="8104013" y="2988114"/>
              <a:ext cx="1476000" cy="648000"/>
            </a:xfrm>
            <a:prstGeom prst="roundRect">
              <a:avLst>
                <a:gd name="adj" fmla="val 3910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Evaluate new changes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06CE4D4-A6B4-4AB5-A24D-8CA7A793AFF2}"/>
                </a:ext>
              </a:extLst>
            </p:cNvPr>
            <p:cNvSpPr txBox="1"/>
            <p:nvPr/>
          </p:nvSpPr>
          <p:spPr>
            <a:xfrm>
              <a:off x="8104013" y="4531454"/>
              <a:ext cx="1476000" cy="648000"/>
            </a:xfrm>
            <a:prstGeom prst="roundRect">
              <a:avLst>
                <a:gd name="adj" fmla="val 3910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Complete changes to website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9614BF2-9018-4058-9911-DC37E0D14B3E}"/>
                </a:ext>
              </a:extLst>
            </p:cNvPr>
            <p:cNvSpPr txBox="1"/>
            <p:nvPr/>
          </p:nvSpPr>
          <p:spPr>
            <a:xfrm>
              <a:off x="3367989" y="2409208"/>
              <a:ext cx="183832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List of proposed changes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0464F69-06ED-45DB-9A91-D0A2000BD6FB}"/>
                </a:ext>
              </a:extLst>
            </p:cNvPr>
            <p:cNvSpPr txBox="1"/>
            <p:nvPr/>
          </p:nvSpPr>
          <p:spPr>
            <a:xfrm>
              <a:off x="3367989" y="3694396"/>
              <a:ext cx="183832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Approved list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FFB6E9D-7042-4F1C-ABC9-AA596DF6C800}"/>
                </a:ext>
              </a:extLst>
            </p:cNvPr>
            <p:cNvSpPr txBox="1"/>
            <p:nvPr/>
          </p:nvSpPr>
          <p:spPr>
            <a:xfrm>
              <a:off x="6046419" y="3190831"/>
              <a:ext cx="183832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List of undoable changes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2A081A6-CE92-4E84-88F0-389233F5A6CE}"/>
                </a:ext>
              </a:extLst>
            </p:cNvPr>
            <p:cNvSpPr txBox="1"/>
            <p:nvPr/>
          </p:nvSpPr>
          <p:spPr>
            <a:xfrm>
              <a:off x="6784418" y="1728192"/>
              <a:ext cx="219727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New list of proposed changes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1B074AE-D318-4D7D-AAD1-7057D45B3252}"/>
                </a:ext>
              </a:extLst>
            </p:cNvPr>
            <p:cNvSpPr txBox="1"/>
            <p:nvPr/>
          </p:nvSpPr>
          <p:spPr>
            <a:xfrm>
              <a:off x="8842013" y="3694396"/>
              <a:ext cx="166056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Approved list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61176CC5-5709-4E80-B48B-62BB29236405}"/>
                </a:ext>
              </a:extLst>
            </p:cNvPr>
            <p:cNvCxnSpPr>
              <a:stCxn id="2" idx="2"/>
              <a:endCxn id="13" idx="0"/>
            </p:cNvCxnSpPr>
            <p:nvPr/>
          </p:nvCxnSpPr>
          <p:spPr>
            <a:xfrm>
              <a:off x="3367989" y="2293919"/>
              <a:ext cx="0" cy="688162"/>
            </a:xfrm>
            <a:prstGeom prst="straightConnector1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ACD1F62E-7619-4F0E-91DD-0A31AA5D4F94}"/>
                </a:ext>
              </a:extLst>
            </p:cNvPr>
            <p:cNvCxnSpPr>
              <a:stCxn id="13" idx="2"/>
              <a:endCxn id="14" idx="0"/>
            </p:cNvCxnSpPr>
            <p:nvPr/>
          </p:nvCxnSpPr>
          <p:spPr>
            <a:xfrm>
              <a:off x="3367989" y="3630081"/>
              <a:ext cx="0" cy="901373"/>
            </a:xfrm>
            <a:prstGeom prst="straightConnector1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32244757-CC8A-44B5-94B0-9E6A5B383DF2}"/>
                </a:ext>
              </a:extLst>
            </p:cNvPr>
            <p:cNvCxnSpPr>
              <a:cxnSpLocks/>
              <a:stCxn id="14" idx="3"/>
              <a:endCxn id="15" idx="1"/>
            </p:cNvCxnSpPr>
            <p:nvPr/>
          </p:nvCxnSpPr>
          <p:spPr>
            <a:xfrm>
              <a:off x="4105989" y="4855454"/>
              <a:ext cx="1400431" cy="1"/>
            </a:xfrm>
            <a:prstGeom prst="straightConnector1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D828F50-360D-4B69-8F1F-B361D9FB58B1}"/>
                </a:ext>
              </a:extLst>
            </p:cNvPr>
            <p:cNvSpPr txBox="1"/>
            <p:nvPr/>
          </p:nvSpPr>
          <p:spPr>
            <a:xfrm>
              <a:off x="6542420" y="4617037"/>
              <a:ext cx="48399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Yes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715E29A-6CF0-4629-A4EF-1FAE84AC0295}"/>
                </a:ext>
              </a:extLst>
            </p:cNvPr>
            <p:cNvSpPr txBox="1"/>
            <p:nvPr/>
          </p:nvSpPr>
          <p:spPr>
            <a:xfrm>
              <a:off x="6046418" y="4080767"/>
              <a:ext cx="48399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No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E3034E9B-0346-4432-AE8E-58B06E944855}"/>
                </a:ext>
              </a:extLst>
            </p:cNvPr>
            <p:cNvCxnSpPr>
              <a:stCxn id="3" idx="0"/>
              <a:endCxn id="16" idx="2"/>
            </p:cNvCxnSpPr>
            <p:nvPr/>
          </p:nvCxnSpPr>
          <p:spPr>
            <a:xfrm flipV="1">
              <a:off x="6046419" y="2294511"/>
              <a:ext cx="0" cy="2020943"/>
            </a:xfrm>
            <a:prstGeom prst="straightConnector1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5E0ADC0C-03FD-49EE-8A99-0440603C76BD}"/>
                </a:ext>
              </a:extLst>
            </p:cNvPr>
            <p:cNvCxnSpPr>
              <a:stCxn id="15" idx="3"/>
              <a:endCxn id="18" idx="1"/>
            </p:cNvCxnSpPr>
            <p:nvPr/>
          </p:nvCxnSpPr>
          <p:spPr>
            <a:xfrm flipV="1">
              <a:off x="6586420" y="4855454"/>
              <a:ext cx="1517593" cy="1"/>
            </a:xfrm>
            <a:prstGeom prst="straightConnector1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1840EDB2-E76A-434B-BA5E-81ABD63707D3}"/>
                </a:ext>
              </a:extLst>
            </p:cNvPr>
            <p:cNvCxnSpPr>
              <a:stCxn id="17" idx="2"/>
              <a:endCxn id="18" idx="0"/>
            </p:cNvCxnSpPr>
            <p:nvPr/>
          </p:nvCxnSpPr>
          <p:spPr>
            <a:xfrm>
              <a:off x="8842013" y="3636114"/>
              <a:ext cx="0" cy="895340"/>
            </a:xfrm>
            <a:prstGeom prst="straightConnector1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or: Elbow 47">
              <a:extLst>
                <a:ext uri="{FF2B5EF4-FFF2-40B4-BE49-F238E27FC236}">
                  <a16:creationId xmlns:a16="http://schemas.microsoft.com/office/drawing/2014/main" id="{F5F3EAEC-057B-41FE-AB2A-0083F7698D46}"/>
                </a:ext>
              </a:extLst>
            </p:cNvPr>
            <p:cNvCxnSpPr>
              <a:stCxn id="16" idx="3"/>
              <a:endCxn id="17" idx="0"/>
            </p:cNvCxnSpPr>
            <p:nvPr/>
          </p:nvCxnSpPr>
          <p:spPr>
            <a:xfrm>
              <a:off x="6784419" y="1970511"/>
              <a:ext cx="2057594" cy="1017603"/>
            </a:xfrm>
            <a:prstGeom prst="bentConnector2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4508C2BC-F71C-15AC-564C-FFF896B1F7AF}"/>
              </a:ext>
            </a:extLst>
          </p:cNvPr>
          <p:cNvSpPr txBox="1"/>
          <p:nvPr/>
        </p:nvSpPr>
        <p:spPr>
          <a:xfrm>
            <a:off x="1525080" y="546652"/>
            <a:ext cx="8976006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+mj-lt"/>
              </a:rPr>
              <a:t>Cross-Functional Flow Chart</a:t>
            </a:r>
          </a:p>
          <a:p>
            <a:r>
              <a:rPr lang="en-GB" sz="1200" dirty="0"/>
              <a:t>Showing how micro-processes are sequentially linked together in an operation, they describe the attributes of more complex processes; there are several types of cross-functional flow charts: the matrix, the deployment and opportunity flow charts.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71532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2025-09-05T08:52:10Z</dcterms:created>
  <dcterms:modified xsi:type="dcterms:W3CDTF">2025-09-05T08:52:37Z</dcterms:modified>
</cp:coreProperties>
</file>