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195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89506-28E5-4087-B43C-93FAF46AF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8406D-A9D2-4733-A10F-69FD8BD53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00D58-8BBD-46C5-AACA-12BD1C935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F5A35-9511-4F78-9153-B24572BB4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4CC9E-B90E-4806-8EA8-396EC7486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5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58D49-45A5-4DE1-A7B3-B8D04DD9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E17A39-B86F-4B5C-8E5A-E13C86818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F83F5-8AC8-4976-AA80-78F812C9E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69C8E-6B37-4828-B785-33289726A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E16D7-C000-4CAD-AF29-5E64A3D2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7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9692AC-0A43-4D93-A638-2C6773426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16931-AD07-4E5A-879D-0FEA0CAA3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B7CEC-8132-447C-92E8-4438AF7DD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B4D43-0E96-41D2-A7AB-A32C0CF1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AD763-EBFE-4677-B6C8-05E17692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66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37BAE-2407-4C13-88CF-4BB6D2D8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F25BD-0D12-47E1-90DF-5858CDB56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19928-54B5-460C-B074-16F2EA2D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DBF44-D0C8-43AF-B174-2B700FFD5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5F174-50CB-43ED-9A82-9D6044070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6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F3DF6-55E8-415C-A999-6B0CB3A16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9A212-D716-4DE9-B97F-4C594CEA7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154E5-25D7-42CD-ABBF-6D86CFE4A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27BEA-EF21-41C9-9150-9B4FDA391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42D19-517F-497A-8065-3281BBFCE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81A67-B763-4CB3-913D-BD2FCD8B9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DF7F6-A706-47E9-90E6-F1D2632E3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04BEC-FEB2-498E-B53E-4CC541252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D9DA1-C581-4B55-BFCE-DC24CC99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D2D00-B05F-4512-8385-C30CC597F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57CEC-AE6A-40AC-8326-4ABF2354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4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BE063-3E50-4EDF-ADC6-021E43ADE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ED7D1-89CC-4471-B636-EB51900A4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47B05-A662-4C81-A9FD-E90BFE7B9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9C6CD-AA3F-48DD-B742-55DA6A488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36A09-D500-4085-8FF5-41FEB76D1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AB9E06-AA7F-4893-9FB5-585EBFEF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D11307-2078-4EDC-A07D-EBB569838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0A7145-90EA-4A16-8FB8-CB6699FD6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1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42F27-00FA-405A-BCE5-775764B12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3B7611-18B2-4C2A-BFBB-E96E45400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7041F-7261-456B-85CD-EC44AE9F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17246E-C194-4DB1-A238-C8386DDB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4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20102-FC90-48BC-9287-D95E03DD7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0D34D5-F0FC-4376-AB1E-515C94F75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08CFB9-1E71-407E-A852-A4DFB346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1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3B3D0-09D3-4A97-A78C-83CAF1FA8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EDAE7-4982-48C1-A922-1818F879D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27A6BF-C459-4C1C-BC2A-45B6E58A9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65C0A-1DA4-4250-8E78-0B03F5E9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40548-D2FF-4018-A505-A11BF9718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402B0-58A8-4B44-8A8F-932CE8E7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0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48922-B9B5-44A4-B552-E653AD0E4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5E21A5-3B02-4AB9-A206-88F9A7B2FC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5FF81-A89C-40D2-8B1C-0C60D7728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D0221E-6B27-4E1B-A700-427725C2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E5776-1438-4DEB-BACB-E8FE3780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B13B2-847D-4F6E-9AEB-EDE46EF35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3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EB2675-0049-4043-90D6-ED916FA5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A4AB2-39D9-4B4B-922B-48BE23DA9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4553D-F4AB-4C63-9E8C-349108BD0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9D789-3ABD-47FB-B808-6C2A2D36EE4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9BF2F-319E-4AF4-AE30-6075B2F3E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C957F-6720-4EE4-9B42-99DA96378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B8792-8421-4D63-8E2B-B57F9C0EC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7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TLSHAPE_SL_79f05e8de72e4cc385fce875fa65517f_BackgroundRectangle">
            <a:extLst>
              <a:ext uri="{FF2B5EF4-FFF2-40B4-BE49-F238E27FC236}">
                <a16:creationId xmlns:a16="http://schemas.microsoft.com/office/drawing/2014/main" id="{BE22700D-D3B5-487A-89A3-17FF6F55301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272234"/>
            <a:ext cx="11150600" cy="1245193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TLSHAPE_SL_8911bceb679441adb3756a794b682f31_BackgroundRectangle">
            <a:extLst>
              <a:ext uri="{FF2B5EF4-FFF2-40B4-BE49-F238E27FC236}">
                <a16:creationId xmlns:a16="http://schemas.microsoft.com/office/drawing/2014/main" id="{EABDDC54-996A-472F-8200-0C8850ED23C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580927"/>
            <a:ext cx="11150600" cy="1491149"/>
          </a:xfrm>
          <a:prstGeom prst="rect">
            <a:avLst/>
          </a:prstGeom>
          <a:solidFill>
            <a:schemeClr val="accent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SL_9eb76584bb32452eac07fb2637baea1a_BackgroundRectangle">
            <a:extLst>
              <a:ext uri="{FF2B5EF4-FFF2-40B4-BE49-F238E27FC236}">
                <a16:creationId xmlns:a16="http://schemas.microsoft.com/office/drawing/2014/main" id="{603AA74C-E930-4ED6-8115-E40637D19E7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6135576"/>
            <a:ext cx="11150600" cy="49530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2A_a953627a3c914d87be119b368f9d3f05_BackgroundRectangle" hidden="1">
            <a:extLst>
              <a:ext uri="{FF2B5EF4-FFF2-40B4-BE49-F238E27FC236}">
                <a16:creationId xmlns:a16="http://schemas.microsoft.com/office/drawing/2014/main" id="{E4B5F6FB-6BEC-0770-1AF4-6CED5E1F123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69831" y="3272234"/>
            <a:ext cx="9944100" cy="1245193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03c4b8cb5ff147cbbb9b220cd989659d_BackgroundRectangle" hidden="1">
            <a:extLst>
              <a:ext uri="{FF2B5EF4-FFF2-40B4-BE49-F238E27FC236}">
                <a16:creationId xmlns:a16="http://schemas.microsoft.com/office/drawing/2014/main" id="{AB07ED39-D515-E063-B5AD-5B67B177566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69831" y="4580927"/>
            <a:ext cx="9944100" cy="1491149"/>
          </a:xfrm>
          <a:prstGeom prst="rect">
            <a:avLst/>
          </a:prstGeom>
          <a:solidFill>
            <a:schemeClr val="accent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2A_220aa20564c94af2bfad0bb4b11a181f_BackgroundRectangle" hidden="1">
            <a:extLst>
              <a:ext uri="{FF2B5EF4-FFF2-40B4-BE49-F238E27FC236}">
                <a16:creationId xmlns:a16="http://schemas.microsoft.com/office/drawing/2014/main" id="{83EB6A91-BBC6-51EE-3B5D-555590D5313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69831" y="6135576"/>
            <a:ext cx="9944100" cy="49530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BC8E25A2-936B-4054-88D7-D43DAC37EE6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1359557" y="2723510"/>
            <a:ext cx="498855" cy="31004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-5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4" name="OTLSHAPE_TB_00000000000000000000000000000000_LeftEndCaps" hidden="1">
            <a:extLst>
              <a:ext uri="{FF2B5EF4-FFF2-40B4-BE49-F238E27FC236}">
                <a16:creationId xmlns:a16="http://schemas.microsoft.com/office/drawing/2014/main" id="{22B9A95F-84AA-D829-321F-4D5A6648D49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455376" y="-125799"/>
            <a:ext cx="927100" cy="558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600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cxnSp>
        <p:nvCxnSpPr>
          <p:cNvPr id="22" name="OTLSHAPE_M_e7d42421d9e640a2a107afa423141c46_Connector1">
            <a:extLst>
              <a:ext uri="{FF2B5EF4-FFF2-40B4-BE49-F238E27FC236}">
                <a16:creationId xmlns:a16="http://schemas.microsoft.com/office/drawing/2014/main" id="{78E908B6-B8D1-45B4-BE8E-5E1F7BF871A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629844" y="1941576"/>
            <a:ext cx="0" cy="74645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OTLSHAPE_M_0e28a84cf6724e00a089964be0d24b0c_Connector1">
            <a:extLst>
              <a:ext uri="{FF2B5EF4-FFF2-40B4-BE49-F238E27FC236}">
                <a16:creationId xmlns:a16="http://schemas.microsoft.com/office/drawing/2014/main" id="{9299CECF-7B51-495B-B48C-CD2279F8FBD0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984823" y="2253610"/>
            <a:ext cx="0" cy="43442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OTLSHAPE_TB_00000000000000000000000000000000_ScaleContainer">
            <a:extLst>
              <a:ext uri="{FF2B5EF4-FFF2-40B4-BE49-F238E27FC236}">
                <a16:creationId xmlns:a16="http://schemas.microsoft.com/office/drawing/2014/main" id="{B6E819D8-DF64-45D9-BAE0-74D21ECD1EB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396831" y="2688034"/>
            <a:ext cx="9817100" cy="381000"/>
          </a:xfrm>
          <a:prstGeom prst="rect">
            <a:avLst/>
          </a:prstGeom>
          <a:solidFill>
            <a:srgbClr val="5959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_79f05e8de72e4cc385fce875fa65517f_HeaderRectangle">
            <a:extLst>
              <a:ext uri="{FF2B5EF4-FFF2-40B4-BE49-F238E27FC236}">
                <a16:creationId xmlns:a16="http://schemas.microsoft.com/office/drawing/2014/main" id="{9B521ECB-9D71-4367-81C5-F9E101EBC6BA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272234"/>
            <a:ext cx="1206500" cy="124519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TLSHAPE_SL_8911bceb679441adb3756a794b682f31_HeaderRectangle">
            <a:extLst>
              <a:ext uri="{FF2B5EF4-FFF2-40B4-BE49-F238E27FC236}">
                <a16:creationId xmlns:a16="http://schemas.microsoft.com/office/drawing/2014/main" id="{A28B05D8-1413-4C64-84F2-C903EBC58720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4580927"/>
            <a:ext cx="1206500" cy="149114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SL_9eb76584bb32452eac07fb2637baea1a_HeaderRectangle">
            <a:extLst>
              <a:ext uri="{FF2B5EF4-FFF2-40B4-BE49-F238E27FC236}">
                <a16:creationId xmlns:a16="http://schemas.microsoft.com/office/drawing/2014/main" id="{8D0E9FE7-F8B4-413C-A284-6EAE4E97215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6135576"/>
            <a:ext cx="1206500" cy="4953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SL2A_a953627a3c914d87be119b368f9d3f05_HeaderRectangle" hidden="1">
            <a:extLst>
              <a:ext uri="{FF2B5EF4-FFF2-40B4-BE49-F238E27FC236}">
                <a16:creationId xmlns:a16="http://schemas.microsoft.com/office/drawing/2014/main" id="{AA5D4973-3622-DEFC-3A44-F6C5816BE48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69831" y="3272234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SL2A_03c4b8cb5ff147cbbb9b220cd989659d_HeaderRectangle" hidden="1">
            <a:extLst>
              <a:ext uri="{FF2B5EF4-FFF2-40B4-BE49-F238E27FC236}">
                <a16:creationId xmlns:a16="http://schemas.microsoft.com/office/drawing/2014/main" id="{5B9B23DE-D60E-2A1E-C7C3-B3687E859DF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269831" y="4580927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2A_220aa20564c94af2bfad0bb4b11a181f_HeaderRectangle" hidden="1">
            <a:extLst>
              <a:ext uri="{FF2B5EF4-FFF2-40B4-BE49-F238E27FC236}">
                <a16:creationId xmlns:a16="http://schemas.microsoft.com/office/drawing/2014/main" id="{C133F7C1-8E27-E77B-EC2B-169F72D7307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269831" y="6135576"/>
            <a:ext cx="0" cy="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OTLSHAPE_G_00000000000000000000000000000000_ShapeBelow0">
            <a:extLst>
              <a:ext uri="{FF2B5EF4-FFF2-40B4-BE49-F238E27FC236}">
                <a16:creationId xmlns:a16="http://schemas.microsoft.com/office/drawing/2014/main" id="{8BC1F465-1673-4FB0-839C-7E8A19DBBCE3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2397226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G_00000000000000000000000000000000_ShapeBelow1">
            <a:extLst>
              <a:ext uri="{FF2B5EF4-FFF2-40B4-BE49-F238E27FC236}">
                <a16:creationId xmlns:a16="http://schemas.microsoft.com/office/drawing/2014/main" id="{4BA1B4DA-EC25-4762-845A-EEF9F7513F10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300808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2">
            <a:extLst>
              <a:ext uri="{FF2B5EF4-FFF2-40B4-BE49-F238E27FC236}">
                <a16:creationId xmlns:a16="http://schemas.microsoft.com/office/drawing/2014/main" id="{52D18FF1-1930-40B6-9807-65250DBE56CC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301203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3">
            <a:extLst>
              <a:ext uri="{FF2B5EF4-FFF2-40B4-BE49-F238E27FC236}">
                <a16:creationId xmlns:a16="http://schemas.microsoft.com/office/drawing/2014/main" id="{EDD8BD55-B66F-4533-BDE6-170D1DE0FB9E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269328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4">
            <a:extLst>
              <a:ext uri="{FF2B5EF4-FFF2-40B4-BE49-F238E27FC236}">
                <a16:creationId xmlns:a16="http://schemas.microsoft.com/office/drawing/2014/main" id="{55F6AC18-5751-4C66-A6A4-0F8AA187B538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269723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G_00000000000000000000000000000000_ShapeBelow5">
            <a:extLst>
              <a:ext uri="{FF2B5EF4-FFF2-40B4-BE49-F238E27FC236}">
                <a16:creationId xmlns:a16="http://schemas.microsoft.com/office/drawing/2014/main" id="{DCA215FD-F6F2-400E-BEA3-1B1A9C34BF7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237847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G_00000000000000000000000000000000_ShapeBelow6">
            <a:extLst>
              <a:ext uri="{FF2B5EF4-FFF2-40B4-BE49-F238E27FC236}">
                <a16:creationId xmlns:a16="http://schemas.microsoft.com/office/drawing/2014/main" id="{574F3235-52B9-463D-874F-EE8827E8AFBF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8238243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G_00000000000000000000000000000000_ShapeBelow7">
            <a:extLst>
              <a:ext uri="{FF2B5EF4-FFF2-40B4-BE49-F238E27FC236}">
                <a16:creationId xmlns:a16="http://schemas.microsoft.com/office/drawing/2014/main" id="{B89338C0-D0AA-4647-BF8A-DFD41F310457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9238638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G_00000000000000000000000000000000_ShapeBelow8">
            <a:extLst>
              <a:ext uri="{FF2B5EF4-FFF2-40B4-BE49-F238E27FC236}">
                <a16:creationId xmlns:a16="http://schemas.microsoft.com/office/drawing/2014/main" id="{C60BB246-96D5-4698-8036-2CE9A68B4148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206762" y="3069034"/>
            <a:ext cx="0" cy="3561842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OTLSHAPE_SLT_cbc6053273674742982e85d542978064_Shape">
            <a:extLst>
              <a:ext uri="{FF2B5EF4-FFF2-40B4-BE49-F238E27FC236}">
                <a16:creationId xmlns:a16="http://schemas.microsoft.com/office/drawing/2014/main" id="{D84D27D9-89C3-44D3-93C2-A683003FA91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429079" y="3465359"/>
            <a:ext cx="1943100" cy="2032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OTLSHAPE_SLT_2ff5b8e034b64a828622147da9a2f6b2_Shape">
            <a:extLst>
              <a:ext uri="{FF2B5EF4-FFF2-40B4-BE49-F238E27FC236}">
                <a16:creationId xmlns:a16="http://schemas.microsoft.com/office/drawing/2014/main" id="{D2300AEA-65B1-40EF-8A22-BB55817215E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333057" y="3465359"/>
            <a:ext cx="2463800" cy="2032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1" name="OTLSHAPE_SLT_7ca32acd5908471a904296b070111595_Shape">
            <a:extLst>
              <a:ext uri="{FF2B5EF4-FFF2-40B4-BE49-F238E27FC236}">
                <a16:creationId xmlns:a16="http://schemas.microsoft.com/office/drawing/2014/main" id="{4338FFD9-8704-456D-83BE-4202F2D293A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817910" y="4121102"/>
            <a:ext cx="2070100" cy="2032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0" name="OTLSHAPE_SLT_47cbe89cdf5541999ae0d3ac526194f6_Shape">
            <a:extLst>
              <a:ext uri="{FF2B5EF4-FFF2-40B4-BE49-F238E27FC236}">
                <a16:creationId xmlns:a16="http://schemas.microsoft.com/office/drawing/2014/main" id="{4ED7DF51-B60F-49EC-9EA5-24C7F869C90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333452" y="4774052"/>
            <a:ext cx="1358900" cy="203200"/>
          </a:xfrm>
          <a:prstGeom prst="chevron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2" name="OTLSHAPE_SLT_cf25e7caeb934b75b1efd2db71905ad5_Shape">
            <a:extLst>
              <a:ext uri="{FF2B5EF4-FFF2-40B4-BE49-F238E27FC236}">
                <a16:creationId xmlns:a16="http://schemas.microsoft.com/office/drawing/2014/main" id="{165F828D-64E6-463F-B28D-806267B2FCEB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333057" y="4774052"/>
            <a:ext cx="1079500" cy="203200"/>
          </a:xfrm>
          <a:prstGeom prst="chevron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6" name="OTLSHAPE_SLT_526de5b69e97497f9a5625d453beb623_Shape">
            <a:extLst>
              <a:ext uri="{FF2B5EF4-FFF2-40B4-BE49-F238E27FC236}">
                <a16:creationId xmlns:a16="http://schemas.microsoft.com/office/drawing/2014/main" id="{4DEE49A7-2E76-48EF-B645-9F98A8C5890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237826" y="5525976"/>
            <a:ext cx="1651000" cy="203200"/>
          </a:xfrm>
          <a:prstGeom prst="chevron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8" name="OTLSHAPE_SLT_2e921e95cd8d4b13a13500bc7b21bf4c_Shape">
            <a:extLst>
              <a:ext uri="{FF2B5EF4-FFF2-40B4-BE49-F238E27FC236}">
                <a16:creationId xmlns:a16="http://schemas.microsoft.com/office/drawing/2014/main" id="{E7BC843D-FD83-4E45-93CE-E5042E90B79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8819095" y="5525976"/>
            <a:ext cx="2044700" cy="203200"/>
          </a:xfrm>
          <a:prstGeom prst="chevron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4" name="OTLSHAPE_SLT_546dc3323d74464a8ef6a4e6e53f36ea_Shape">
            <a:extLst>
              <a:ext uri="{FF2B5EF4-FFF2-40B4-BE49-F238E27FC236}">
                <a16:creationId xmlns:a16="http://schemas.microsoft.com/office/drawing/2014/main" id="{4D380404-8CF3-4CDE-84D2-6AD49301F5F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333452" y="5195776"/>
            <a:ext cx="6553200" cy="203200"/>
          </a:xfrm>
          <a:prstGeom prst="chevron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OTLSHAPE_TB_00000000000000000000000000000000_ElapsedTime" hidden="1">
            <a:extLst>
              <a:ext uri="{FF2B5EF4-FFF2-40B4-BE49-F238E27FC236}">
                <a16:creationId xmlns:a16="http://schemas.microsoft.com/office/drawing/2014/main" id="{C7CBDE6B-3E70-4511-A566-DA5B2DA3DCDC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396831" y="2688034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OTLSHAPE_SLM_32bf83aed685467d8920db510037242f_Shape">
            <a:extLst>
              <a:ext uri="{FF2B5EF4-FFF2-40B4-BE49-F238E27FC236}">
                <a16:creationId xmlns:a16="http://schemas.microsoft.com/office/drawing/2014/main" id="{82B188EA-04D8-4B62-A585-42E3270FAC3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179051" y="4121102"/>
            <a:ext cx="190500" cy="203200"/>
          </a:xfrm>
          <a:prstGeom prst="diamond">
            <a:avLst/>
          </a:prstGeom>
          <a:solidFill>
            <a:srgbClr val="A47D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4" name="OTLSHAPE_SLM_0919ae8ef9ce4bc889749ffc4f892b56_Shape">
            <a:extLst>
              <a:ext uri="{FF2B5EF4-FFF2-40B4-BE49-F238E27FC236}">
                <a16:creationId xmlns:a16="http://schemas.microsoft.com/office/drawing/2014/main" id="{8062CD67-B8FB-498D-8AF3-37F72791DDB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161626" y="5856176"/>
            <a:ext cx="152400" cy="177800"/>
          </a:xfrm>
          <a:prstGeom prst="chevron">
            <a:avLst>
              <a:gd name="adj" fmla="val 3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5" name="OTLSHAPE_SLM_16a9f781fbcf4348a90d41835fa3249e_Shape">
            <a:extLst>
              <a:ext uri="{FF2B5EF4-FFF2-40B4-BE49-F238E27FC236}">
                <a16:creationId xmlns:a16="http://schemas.microsoft.com/office/drawing/2014/main" id="{82F1C0C6-2C13-43AE-8F4A-73C72022C29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742895" y="5856176"/>
            <a:ext cx="152400" cy="177800"/>
          </a:xfrm>
          <a:prstGeom prst="chevron">
            <a:avLst>
              <a:gd name="adj" fmla="val 3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3" name="OTLSHAPE_SLM_26c569c01e6a47b8b9bb6219068dc08e_Shape">
            <a:extLst>
              <a:ext uri="{FF2B5EF4-FFF2-40B4-BE49-F238E27FC236}">
                <a16:creationId xmlns:a16="http://schemas.microsoft.com/office/drawing/2014/main" id="{7AB2C8F4-551B-47B5-8035-62F958A41BE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775956" y="5856176"/>
            <a:ext cx="152400" cy="177800"/>
          </a:xfrm>
          <a:prstGeom prst="chevron">
            <a:avLst>
              <a:gd name="adj" fmla="val 3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M_097fe035032e4cfe9e89d23ddd8d50cc_Shape">
            <a:extLst>
              <a:ext uri="{FF2B5EF4-FFF2-40B4-BE49-F238E27FC236}">
                <a16:creationId xmlns:a16="http://schemas.microsoft.com/office/drawing/2014/main" id="{E4B9DBB8-222C-426B-AF6C-3A6B32F94E8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763256" y="6414976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OTLSHAPE_SLM_ca3dbe400c15423493b6c02e5f17ffcf_Shape">
            <a:extLst>
              <a:ext uri="{FF2B5EF4-FFF2-40B4-BE49-F238E27FC236}">
                <a16:creationId xmlns:a16="http://schemas.microsoft.com/office/drawing/2014/main" id="{2AA5B55C-872C-4387-9E96-88DC8378AAE1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213862" y="6414976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0" name="OTLSHAPE_SLM_155dc0df6f4143a8a05b7f187d16f3cb_Shape">
            <a:extLst>
              <a:ext uri="{FF2B5EF4-FFF2-40B4-BE49-F238E27FC236}">
                <a16:creationId xmlns:a16="http://schemas.microsoft.com/office/drawing/2014/main" id="{3040D071-AEFA-49EF-83A7-1DB5B1EDDC2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213862" y="6173676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1" name="OTLSHAPE_SLM_07b98bcf678d4671aa63e6c90f0402aa_Shape">
            <a:extLst>
              <a:ext uri="{FF2B5EF4-FFF2-40B4-BE49-F238E27FC236}">
                <a16:creationId xmlns:a16="http://schemas.microsoft.com/office/drawing/2014/main" id="{17E27BB0-929D-43A1-8994-337D95FFC77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763256" y="6173676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T_cbc6053273674742982e85d542978064_ShapePercentage" hidden="1">
            <a:extLst>
              <a:ext uri="{FF2B5EF4-FFF2-40B4-BE49-F238E27FC236}">
                <a16:creationId xmlns:a16="http://schemas.microsoft.com/office/drawing/2014/main" id="{14AC73A3-C6D5-5264-522B-7536C251891B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429079" y="346535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T_2ff5b8e034b64a828622147da9a2f6b2_ShapePercentage" hidden="1">
            <a:extLst>
              <a:ext uri="{FF2B5EF4-FFF2-40B4-BE49-F238E27FC236}">
                <a16:creationId xmlns:a16="http://schemas.microsoft.com/office/drawing/2014/main" id="{B89B9D18-FDA4-E498-8FB1-F5CB7CD3AD0B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333057" y="346535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T_7ca32acd5908471a904296b070111595_ShapePercentage" hidden="1">
            <a:extLst>
              <a:ext uri="{FF2B5EF4-FFF2-40B4-BE49-F238E27FC236}">
                <a16:creationId xmlns:a16="http://schemas.microsoft.com/office/drawing/2014/main" id="{BE1B8D08-F61A-79E8-DDFA-FD342C88351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5817910" y="4121102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T_47cbe89cdf5541999ae0d3ac526194f6_ShapePercentage" hidden="1">
            <a:extLst>
              <a:ext uri="{FF2B5EF4-FFF2-40B4-BE49-F238E27FC236}">
                <a16:creationId xmlns:a16="http://schemas.microsoft.com/office/drawing/2014/main" id="{425D3914-6EAF-F4F5-7FB4-BFBA8606497F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333452" y="477405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OTLSHAPE_SLT_cf25e7caeb934b75b1efd2db71905ad5_ShapePercentage" hidden="1">
            <a:extLst>
              <a:ext uri="{FF2B5EF4-FFF2-40B4-BE49-F238E27FC236}">
                <a16:creationId xmlns:a16="http://schemas.microsoft.com/office/drawing/2014/main" id="{A2DAEB38-7078-DB27-2A94-B9F96F3F414D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333057" y="477405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" name="OTLSHAPE_SLT_546dc3323d74464a8ef6a4e6e53f36ea_ShapePercentage" hidden="1">
            <a:extLst>
              <a:ext uri="{FF2B5EF4-FFF2-40B4-BE49-F238E27FC236}">
                <a16:creationId xmlns:a16="http://schemas.microsoft.com/office/drawing/2014/main" id="{769A34DC-1EFF-F6F2-98DC-8C13CC5D9E69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4333452" y="5195776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6" name="OTLSHAPE_SLT_526de5b69e97497f9a5625d453beb623_ShapePercentage" hidden="1">
            <a:extLst>
              <a:ext uri="{FF2B5EF4-FFF2-40B4-BE49-F238E27FC236}">
                <a16:creationId xmlns:a16="http://schemas.microsoft.com/office/drawing/2014/main" id="{D4991E9E-D93B-9C61-F1B9-FA6DC7C6DFD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237826" y="5525976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3" name="OTLSHAPE_SLT_2e921e95cd8d4b13a13500bc7b21bf4c_ShapePercentage" hidden="1">
            <a:extLst>
              <a:ext uri="{FF2B5EF4-FFF2-40B4-BE49-F238E27FC236}">
                <a16:creationId xmlns:a16="http://schemas.microsoft.com/office/drawing/2014/main" id="{6B6EF3EF-6E27-1433-CBD4-F6641AEDDECA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819095" y="5525976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OTLSHAPE_SL_79f05e8de72e4cc385fce875fa65517f_Header">
            <a:extLst>
              <a:ext uri="{FF2B5EF4-FFF2-40B4-BE49-F238E27FC236}">
                <a16:creationId xmlns:a16="http://schemas.microsoft.com/office/drawing/2014/main" id="{AB3A244B-7AE8-4D9C-AAE6-BEEB782327D9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3801803"/>
            <a:ext cx="1206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53" name="OTLSHAPE_SL_8911bceb679441adb3756a794b682f31_Header">
            <a:extLst>
              <a:ext uri="{FF2B5EF4-FFF2-40B4-BE49-F238E27FC236}">
                <a16:creationId xmlns:a16="http://schemas.microsoft.com/office/drawing/2014/main" id="{7DF5AE9F-5899-4B36-B4BC-CDDC68A9D5DC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5140447"/>
            <a:ext cx="12065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Development</a:t>
            </a:r>
          </a:p>
        </p:txBody>
      </p:sp>
      <p:sp>
        <p:nvSpPr>
          <p:cNvPr id="56" name="OTLSHAPE_SL_9eb76584bb32452eac07fb2637baea1a_Header">
            <a:extLst>
              <a:ext uri="{FF2B5EF4-FFF2-40B4-BE49-F238E27FC236}">
                <a16:creationId xmlns:a16="http://schemas.microsoft.com/office/drawing/2014/main" id="{2ECC8765-B1DE-44DE-B2FA-D910BDA36A0A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6290199"/>
            <a:ext cx="1206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Marketing</a:t>
            </a:r>
          </a:p>
        </p:txBody>
      </p:sp>
      <p:sp>
        <p:nvSpPr>
          <p:cNvPr id="18" name="OTLSHAPE_SL2A_a953627a3c914d87be119b368f9d3f05_Header" hidden="1">
            <a:extLst>
              <a:ext uri="{FF2B5EF4-FFF2-40B4-BE49-F238E27FC236}">
                <a16:creationId xmlns:a16="http://schemas.microsoft.com/office/drawing/2014/main" id="{6EAC7417-E6F5-B633-D624-90393450C81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2A_03c4b8cb5ff147cbbb9b220cd989659d_Header" hidden="1">
            <a:extLst>
              <a:ext uri="{FF2B5EF4-FFF2-40B4-BE49-F238E27FC236}">
                <a16:creationId xmlns:a16="http://schemas.microsoft.com/office/drawing/2014/main" id="{648EEEDE-053E-D9F2-0342-C6F39096294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2A_220aa20564c94af2bfad0bb4b11a181f_Header" hidden="1">
            <a:extLst>
              <a:ext uri="{FF2B5EF4-FFF2-40B4-BE49-F238E27FC236}">
                <a16:creationId xmlns:a16="http://schemas.microsoft.com/office/drawing/2014/main" id="{4F1D93CA-299E-8FD7-5968-DC0294D14EBB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OTLSHAPE_TB_00000000000000000000000000000000_TodayMarkerShape" hidden="1">
            <a:extLst>
              <a:ext uri="{FF2B5EF4-FFF2-40B4-BE49-F238E27FC236}">
                <a16:creationId xmlns:a16="http://schemas.microsoft.com/office/drawing/2014/main" id="{262C3A17-FA89-C6D1-FD0D-B8918CA1034D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342402" y="3069034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5D8F93E-8AFF-493D-BE46-C2AB875BD3E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460331" y="2785507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2BDD7D7-D92C-4A96-B2B7-7755776F2D1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460726" y="2785507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B644B876-7FC2-491F-80D3-36F597C75CFE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364309" y="2785507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9464326E-4F11-4077-A2E7-A20ED71E6D2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364704" y="2785507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E3477D91-FB36-469D-88BA-056B50259493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332828" y="2785507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D1E7CD9B-AF05-496E-BD6F-D83DC256DFD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33224" y="2785507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9A7CBA5F-8B4E-4D75-A431-9EEE8D7FA51B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301348" y="2785507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F02CAC24-FA3D-4AC2-8FBE-6236B1FB6DC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301743" y="2785507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74EC4B3D-118D-4A99-ADBF-573D5F26C24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302138" y="2785507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10CE5BC4-AB92-4AA4-A2E4-AD5AA4B80592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270262" y="2785507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70" name="OTLSHAPE_SLT_cbc6053273674742982e85d542978064_Duration">
            <a:extLst>
              <a:ext uri="{FF2B5EF4-FFF2-40B4-BE49-F238E27FC236}">
                <a16:creationId xmlns:a16="http://schemas.microsoft.com/office/drawing/2014/main" id="{1F874B54-E107-4287-B5DF-96170B8F020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429079" y="3310334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42 days</a:t>
            </a:r>
          </a:p>
        </p:txBody>
      </p:sp>
      <p:sp>
        <p:nvSpPr>
          <p:cNvPr id="72" name="OTLSHAPE_SLT_cbc6053273674742982e85d542978064_JoinedDate">
            <a:extLst>
              <a:ext uri="{FF2B5EF4-FFF2-40B4-BE49-F238E27FC236}">
                <a16:creationId xmlns:a16="http://schemas.microsoft.com/office/drawing/2014/main" id="{1ECA1F52-7176-4041-8EA6-01D00F907A4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429079" y="3668559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Mar 2</a:t>
            </a:r>
          </a:p>
        </p:txBody>
      </p:sp>
      <p:sp>
        <p:nvSpPr>
          <p:cNvPr id="75" name="OTLSHAPE_SLT_cbc6053273674742982e85d542978064_Title">
            <a:extLst>
              <a:ext uri="{FF2B5EF4-FFF2-40B4-BE49-F238E27FC236}">
                <a16:creationId xmlns:a16="http://schemas.microsoft.com/office/drawing/2014/main" id="{CFE3FFC2-7E8A-443E-B838-3CEC1D557B3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 flipH="1">
            <a:off x="1809172" y="3481700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Assemble Resources</a:t>
            </a:r>
          </a:p>
        </p:txBody>
      </p:sp>
      <p:sp>
        <p:nvSpPr>
          <p:cNvPr id="86" name="OTLSHAPE_SLT_2ff5b8e034b64a828622147da9a2f6b2_Duration">
            <a:extLst>
              <a:ext uri="{FF2B5EF4-FFF2-40B4-BE49-F238E27FC236}">
                <a16:creationId xmlns:a16="http://schemas.microsoft.com/office/drawing/2014/main" id="{9DB45282-A230-4217-B98E-57F289867C2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333057" y="3310334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55 days</a:t>
            </a:r>
          </a:p>
        </p:txBody>
      </p:sp>
      <p:sp>
        <p:nvSpPr>
          <p:cNvPr id="88" name="OTLSHAPE_SLT_2ff5b8e034b64a828622147da9a2f6b2_JoinedDate">
            <a:extLst>
              <a:ext uri="{FF2B5EF4-FFF2-40B4-BE49-F238E27FC236}">
                <a16:creationId xmlns:a16="http://schemas.microsoft.com/office/drawing/2014/main" id="{C942700E-5ED9-45D6-8B63-97FD481A2FF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333057" y="3668559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1 - May 16</a:t>
            </a:r>
          </a:p>
        </p:txBody>
      </p:sp>
      <p:sp>
        <p:nvSpPr>
          <p:cNvPr id="91" name="OTLSHAPE_SLT_2ff5b8e034b64a828622147da9a2f6b2_Title">
            <a:extLst>
              <a:ext uri="{FF2B5EF4-FFF2-40B4-BE49-F238E27FC236}">
                <a16:creationId xmlns:a16="http://schemas.microsoft.com/office/drawing/2014/main" id="{4988BBF8-FA3D-4687-8509-8BE5D3841601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 flipH="1">
            <a:off x="3869505" y="3481700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Subcontractor Selection</a:t>
            </a:r>
          </a:p>
        </p:txBody>
      </p:sp>
      <p:sp>
        <p:nvSpPr>
          <p:cNvPr id="94" name="OTLSHAPE_SLT_7ca32acd5908471a904296b070111595_Duration">
            <a:extLst>
              <a:ext uri="{FF2B5EF4-FFF2-40B4-BE49-F238E27FC236}">
                <a16:creationId xmlns:a16="http://schemas.microsoft.com/office/drawing/2014/main" id="{C43F50C0-2B44-4AFA-AF08-5DCA08D4A08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378490" y="414519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45 days</a:t>
            </a:r>
          </a:p>
        </p:txBody>
      </p:sp>
      <p:sp>
        <p:nvSpPr>
          <p:cNvPr id="96" name="OTLSHAPE_SLT_7ca32acd5908471a904296b070111595_JoinedDate">
            <a:extLst>
              <a:ext uri="{FF2B5EF4-FFF2-40B4-BE49-F238E27FC236}">
                <a16:creationId xmlns:a16="http://schemas.microsoft.com/office/drawing/2014/main" id="{5208B617-993A-43B3-A14B-DA01FA39BD2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817910" y="4324302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17 - Jul 20</a:t>
            </a:r>
          </a:p>
        </p:txBody>
      </p:sp>
      <p:sp>
        <p:nvSpPr>
          <p:cNvPr id="99" name="OTLSHAPE_SLT_7ca32acd5908471a904296b070111595_Title">
            <a:extLst>
              <a:ext uri="{FF2B5EF4-FFF2-40B4-BE49-F238E27FC236}">
                <a16:creationId xmlns:a16="http://schemas.microsoft.com/office/drawing/2014/main" id="{BAABD033-2D96-4E3E-8D49-ADD57A48DB8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 flipH="1">
            <a:off x="5817910" y="3950584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Content Plan</a:t>
            </a:r>
          </a:p>
        </p:txBody>
      </p:sp>
      <p:sp>
        <p:nvSpPr>
          <p:cNvPr id="111" name="OTLSHAPE_SLM_32bf83aed685467d8920db510037242f_Title">
            <a:extLst>
              <a:ext uri="{FF2B5EF4-FFF2-40B4-BE49-F238E27FC236}">
                <a16:creationId xmlns:a16="http://schemas.microsoft.com/office/drawing/2014/main" id="{859A74AF-E786-4892-A0CF-4A916F21B87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412731" y="4137443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 R2 Begin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0" name="OTLSHAPE_SLM_0919ae8ef9ce4bc889749ffc4f892b56_Title">
            <a:extLst>
              <a:ext uri="{FF2B5EF4-FFF2-40B4-BE49-F238E27FC236}">
                <a16:creationId xmlns:a16="http://schemas.microsoft.com/office/drawing/2014/main" id="{2DE8A30D-9F5D-486E-972C-C6C5B801A981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782659" y="5859817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Performance Validation</a:t>
            </a:r>
          </a:p>
        </p:txBody>
      </p:sp>
      <p:sp>
        <p:nvSpPr>
          <p:cNvPr id="123" name="OTLSHAPE_SLM_16a9f781fbcf4348a90d41835fa3249e_Title">
            <a:extLst>
              <a:ext uri="{FF2B5EF4-FFF2-40B4-BE49-F238E27FC236}">
                <a16:creationId xmlns:a16="http://schemas.microsoft.com/office/drawing/2014/main" id="{214C7FF3-6C89-45BA-9CF6-0F0581C734B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065646" y="5859817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Sync</a:t>
            </a:r>
          </a:p>
        </p:txBody>
      </p:sp>
      <p:sp>
        <p:nvSpPr>
          <p:cNvPr id="158" name="OTLSHAPE_SLT_47cbe89cdf5541999ae0d3ac526194f6_Title">
            <a:extLst>
              <a:ext uri="{FF2B5EF4-FFF2-40B4-BE49-F238E27FC236}">
                <a16:creationId xmlns:a16="http://schemas.microsoft.com/office/drawing/2014/main" id="{4FF62CFF-4B1B-446D-AD51-583E4AC84ED1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 flipH="1">
            <a:off x="4842208" y="4790392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Alpha</a:t>
            </a:r>
          </a:p>
        </p:txBody>
      </p:sp>
      <p:sp>
        <p:nvSpPr>
          <p:cNvPr id="163" name="OTLSHAPE_SLT_cf25e7caeb934b75b1efd2db71905ad5_JoinedDate">
            <a:extLst>
              <a:ext uri="{FF2B5EF4-FFF2-40B4-BE49-F238E27FC236}">
                <a16:creationId xmlns:a16="http://schemas.microsoft.com/office/drawing/2014/main" id="{C9BB53ED-97D0-47CF-AE4F-7D123179CF9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2601622" y="47981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1 - Apr 4</a:t>
            </a:r>
          </a:p>
        </p:txBody>
      </p:sp>
      <p:sp>
        <p:nvSpPr>
          <p:cNvPr id="166" name="OTLSHAPE_SLT_cf25e7caeb934b75b1efd2db71905ad5_Title">
            <a:extLst>
              <a:ext uri="{FF2B5EF4-FFF2-40B4-BE49-F238E27FC236}">
                <a16:creationId xmlns:a16="http://schemas.microsoft.com/office/drawing/2014/main" id="{FB01F43A-3AA9-4B7D-B965-A195950ECF75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 flipH="1">
            <a:off x="3576782" y="4790392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Prototype</a:t>
            </a:r>
          </a:p>
        </p:txBody>
      </p:sp>
      <p:sp>
        <p:nvSpPr>
          <p:cNvPr id="185" name="OTLSHAPE_SLM_26c569c01e6a47b8b9bb6219068dc08e_Title">
            <a:extLst>
              <a:ext uri="{FF2B5EF4-FFF2-40B4-BE49-F238E27FC236}">
                <a16:creationId xmlns:a16="http://schemas.microsoft.com/office/drawing/2014/main" id="{DF79428F-11E1-4091-87F6-39E10FA1416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729646" y="5859817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RTW Deployment</a:t>
            </a:r>
          </a:p>
        </p:txBody>
      </p:sp>
      <p:sp>
        <p:nvSpPr>
          <p:cNvPr id="199" name="OTLSHAPE_SLM_097fe035032e4cfe9e89d23ddd8d50cc_Title">
            <a:extLst>
              <a:ext uri="{FF2B5EF4-FFF2-40B4-BE49-F238E27FC236}">
                <a16:creationId xmlns:a16="http://schemas.microsoft.com/office/drawing/2014/main" id="{9ADDD40A-B1AF-466B-8E2E-276D0B77E19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680751" y="6418617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WW Launch Event</a:t>
            </a:r>
          </a:p>
        </p:txBody>
      </p:sp>
      <p:sp>
        <p:nvSpPr>
          <p:cNvPr id="201" name="OTLSHAPE_SLM_ca3dbe400c15423493b6c02e5f17ffcf_Title">
            <a:extLst>
              <a:ext uri="{FF2B5EF4-FFF2-40B4-BE49-F238E27FC236}">
                <a16:creationId xmlns:a16="http://schemas.microsoft.com/office/drawing/2014/main" id="{55DC8FEA-BD5C-46F1-BAC5-4B321B464521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190793" y="6418617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Beta Blog Launch</a:t>
            </a:r>
          </a:p>
        </p:txBody>
      </p:sp>
      <p:sp>
        <p:nvSpPr>
          <p:cNvPr id="207" name="OTLSHAPE_SLM_155dc0df6f4143a8a05b7f187d16f3cb_Title">
            <a:extLst>
              <a:ext uri="{FF2B5EF4-FFF2-40B4-BE49-F238E27FC236}">
                <a16:creationId xmlns:a16="http://schemas.microsoft.com/office/drawing/2014/main" id="{DBF32672-D9CB-4A04-B96F-ADE472A1C5B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398056" y="6177317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Press Release</a:t>
            </a:r>
          </a:p>
        </p:txBody>
      </p:sp>
      <p:sp>
        <p:nvSpPr>
          <p:cNvPr id="210" name="OTLSHAPE_SLM_07b98bcf678d4671aa63e6c90f0402aa_Title">
            <a:extLst>
              <a:ext uri="{FF2B5EF4-FFF2-40B4-BE49-F238E27FC236}">
                <a16:creationId xmlns:a16="http://schemas.microsoft.com/office/drawing/2014/main" id="{7EB57F19-CE06-426C-A57E-74CB16AD4E13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622246" y="6177317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Website Live</a:t>
            </a:r>
          </a:p>
        </p:txBody>
      </p:sp>
      <p:sp>
        <p:nvSpPr>
          <p:cNvPr id="243" name="OTLSHAPE_SLT_526de5b69e97497f9a5625d453beb623_Title">
            <a:extLst>
              <a:ext uri="{FF2B5EF4-FFF2-40B4-BE49-F238E27FC236}">
                <a16:creationId xmlns:a16="http://schemas.microsoft.com/office/drawing/2014/main" id="{CA3F5AE9-F627-4573-B854-5145B459D15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 flipH="1">
            <a:off x="7743006" y="554231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Integration</a:t>
            </a:r>
          </a:p>
        </p:txBody>
      </p:sp>
      <p:sp>
        <p:nvSpPr>
          <p:cNvPr id="251" name="OTLSHAPE_SLT_2e921e95cd8d4b13a13500bc7b21bf4c_Title">
            <a:extLst>
              <a:ext uri="{FF2B5EF4-FFF2-40B4-BE49-F238E27FC236}">
                <a16:creationId xmlns:a16="http://schemas.microsoft.com/office/drawing/2014/main" id="{19E9C6EA-EECB-4EFD-BA68-D1B9CE23832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 flipH="1">
            <a:off x="9521218" y="554231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Integration</a:t>
            </a:r>
          </a:p>
        </p:txBody>
      </p:sp>
      <p:sp>
        <p:nvSpPr>
          <p:cNvPr id="288" name="OTLSHAPE_SLT_546dc3323d74464a8ef6a4e6e53f36ea_JoinedDate">
            <a:extLst>
              <a:ext uri="{FF2B5EF4-FFF2-40B4-BE49-F238E27FC236}">
                <a16:creationId xmlns:a16="http://schemas.microsoft.com/office/drawing/2014/main" id="{31F2B267-062A-44B4-A997-BF68C877F65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570987" y="5219864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Oct 21</a:t>
            </a:r>
          </a:p>
        </p:txBody>
      </p:sp>
      <p:sp>
        <p:nvSpPr>
          <p:cNvPr id="291" name="OTLSHAPE_SLT_546dc3323d74464a8ef6a4e6e53f36ea_Duration">
            <a:extLst>
              <a:ext uri="{FF2B5EF4-FFF2-40B4-BE49-F238E27FC236}">
                <a16:creationId xmlns:a16="http://schemas.microsoft.com/office/drawing/2014/main" id="{DC805045-2C8B-4CF4-8BDD-5B12FF2F933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333452" y="504075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145 days</a:t>
            </a:r>
          </a:p>
        </p:txBody>
      </p:sp>
      <p:sp>
        <p:nvSpPr>
          <p:cNvPr id="292" name="OTLSHAPE_SLT_546dc3323d74464a8ef6a4e6e53f36ea_Title">
            <a:extLst>
              <a:ext uri="{FF2B5EF4-FFF2-40B4-BE49-F238E27FC236}">
                <a16:creationId xmlns:a16="http://schemas.microsoft.com/office/drawing/2014/main" id="{25AA8EA2-4526-4C14-8D86-449403939A9D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217335" y="5212117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Development</a:t>
            </a:r>
          </a:p>
        </p:txBody>
      </p:sp>
      <p:sp>
        <p:nvSpPr>
          <p:cNvPr id="294" name="OTLSHAPE_SLT_47cbe89cdf5541999ae0d3ac526194f6_Duration">
            <a:extLst>
              <a:ext uri="{FF2B5EF4-FFF2-40B4-BE49-F238E27FC236}">
                <a16:creationId xmlns:a16="http://schemas.microsoft.com/office/drawing/2014/main" id="{7E5AD02E-1552-4C46-9BCA-8EE12101845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333452" y="4619027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30 days</a:t>
            </a:r>
          </a:p>
        </p:txBody>
      </p:sp>
      <p:sp>
        <p:nvSpPr>
          <p:cNvPr id="6" name="OTLSHAPE_TB_00000000000000000000000000000000_TodayMarkerText" hidden="1">
            <a:extLst>
              <a:ext uri="{FF2B5EF4-FFF2-40B4-BE49-F238E27FC236}">
                <a16:creationId xmlns:a16="http://schemas.microsoft.com/office/drawing/2014/main" id="{0695EAD5-A961-4104-43A4-607520D3EB3D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3" name="OTLSHAPE_SLT_cbc6053273674742982e85d542978064_TextPercentage" hidden="1">
            <a:extLst>
              <a:ext uri="{FF2B5EF4-FFF2-40B4-BE49-F238E27FC236}">
                <a16:creationId xmlns:a16="http://schemas.microsoft.com/office/drawing/2014/main" id="{385DD090-79CC-2347-581F-9EDF7249207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OTLSHAPE_SLT_cbc6053273674742982e85d542978064_StartDate" hidden="1">
            <a:extLst>
              <a:ext uri="{FF2B5EF4-FFF2-40B4-BE49-F238E27FC236}">
                <a16:creationId xmlns:a16="http://schemas.microsoft.com/office/drawing/2014/main" id="{C6944E70-679F-C619-A0C5-A03AD803831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OTLSHAPE_SLT_cbc6053273674742982e85d542978064_EndDate" hidden="1">
            <a:extLst>
              <a:ext uri="{FF2B5EF4-FFF2-40B4-BE49-F238E27FC236}">
                <a16:creationId xmlns:a16="http://schemas.microsoft.com/office/drawing/2014/main" id="{A95B60ED-9139-41F7-F144-0587BA38A50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SLT_2ff5b8e034b64a828622147da9a2f6b2_TextPercentage" hidden="1">
            <a:extLst>
              <a:ext uri="{FF2B5EF4-FFF2-40B4-BE49-F238E27FC236}">
                <a16:creationId xmlns:a16="http://schemas.microsoft.com/office/drawing/2014/main" id="{C8D581AC-595B-8315-C391-0A821D2964F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TLSHAPE_SLT_2ff5b8e034b64a828622147da9a2f6b2_StartDate" hidden="1">
            <a:extLst>
              <a:ext uri="{FF2B5EF4-FFF2-40B4-BE49-F238E27FC236}">
                <a16:creationId xmlns:a16="http://schemas.microsoft.com/office/drawing/2014/main" id="{B74C0B36-E9CE-67CC-34D6-6AC8F004CBDA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TLSHAPE_SLT_2ff5b8e034b64a828622147da9a2f6b2_EndDate" hidden="1">
            <a:extLst>
              <a:ext uri="{FF2B5EF4-FFF2-40B4-BE49-F238E27FC236}">
                <a16:creationId xmlns:a16="http://schemas.microsoft.com/office/drawing/2014/main" id="{A4C833DA-7C86-B878-9831-2F2D1B114259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SLT_7ca32acd5908471a904296b070111595_TextPercentage" hidden="1">
            <a:extLst>
              <a:ext uri="{FF2B5EF4-FFF2-40B4-BE49-F238E27FC236}">
                <a16:creationId xmlns:a16="http://schemas.microsoft.com/office/drawing/2014/main" id="{4F1195F5-95AA-C2FB-5C9E-FB4FBF068A7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SLT_7ca32acd5908471a904296b070111595_StartDate" hidden="1">
            <a:extLst>
              <a:ext uri="{FF2B5EF4-FFF2-40B4-BE49-F238E27FC236}">
                <a16:creationId xmlns:a16="http://schemas.microsoft.com/office/drawing/2014/main" id="{61CC7170-ED59-8965-F998-5A21770D08A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7ca32acd5908471a904296b070111595_EndDate" hidden="1">
            <a:extLst>
              <a:ext uri="{FF2B5EF4-FFF2-40B4-BE49-F238E27FC236}">
                <a16:creationId xmlns:a16="http://schemas.microsoft.com/office/drawing/2014/main" id="{4E207A98-D34A-F5F0-06A0-0A4447FFE05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OTLSHAPE_SLM_32bf83aed685467d8920db510037242f_Date" hidden="1">
            <a:extLst>
              <a:ext uri="{FF2B5EF4-FFF2-40B4-BE49-F238E27FC236}">
                <a16:creationId xmlns:a16="http://schemas.microsoft.com/office/drawing/2014/main" id="{B56EE5DE-95BB-0418-71B1-0E14365E7BE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679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August 1, 2025</a:t>
            </a:r>
          </a:p>
        </p:txBody>
      </p:sp>
      <p:sp>
        <p:nvSpPr>
          <p:cNvPr id="89" name="OTLSHAPE_SLT_47cbe89cdf5541999ae0d3ac526194f6_TextPercentage" hidden="1">
            <a:extLst>
              <a:ext uri="{FF2B5EF4-FFF2-40B4-BE49-F238E27FC236}">
                <a16:creationId xmlns:a16="http://schemas.microsoft.com/office/drawing/2014/main" id="{5C19215D-B661-E8FE-7AAA-7EE74C25767B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47cbe89cdf5541999ae0d3ac526194f6_JoinedDate" hidden="1">
            <a:extLst>
              <a:ext uri="{FF2B5EF4-FFF2-40B4-BE49-F238E27FC236}">
                <a16:creationId xmlns:a16="http://schemas.microsoft.com/office/drawing/2014/main" id="{EEF10B9B-7F28-87F1-EFA1-A7BCDBA80F1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-618242"/>
            <a:ext cx="762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1 - May 13</a:t>
            </a:r>
          </a:p>
        </p:txBody>
      </p:sp>
      <p:sp>
        <p:nvSpPr>
          <p:cNvPr id="92" name="OTLSHAPE_SLT_47cbe89cdf5541999ae0d3ac526194f6_StartDate" hidden="1">
            <a:extLst>
              <a:ext uri="{FF2B5EF4-FFF2-40B4-BE49-F238E27FC236}">
                <a16:creationId xmlns:a16="http://schemas.microsoft.com/office/drawing/2014/main" id="{88ED719C-2D27-566B-0CDF-E2167FF940B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OTLSHAPE_SLT_47cbe89cdf5541999ae0d3ac526194f6_EndDate" hidden="1">
            <a:extLst>
              <a:ext uri="{FF2B5EF4-FFF2-40B4-BE49-F238E27FC236}">
                <a16:creationId xmlns:a16="http://schemas.microsoft.com/office/drawing/2014/main" id="{CBE34515-37FC-B18B-8D87-C62FF56D6826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7" name="OTLSHAPE_SLT_cf25e7caeb934b75b1efd2db71905ad5_Duration" hidden="1">
            <a:extLst>
              <a:ext uri="{FF2B5EF4-FFF2-40B4-BE49-F238E27FC236}">
                <a16:creationId xmlns:a16="http://schemas.microsoft.com/office/drawing/2014/main" id="{F5B77281-9908-103B-1240-603C38B1C130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>
                <a:solidFill>
                  <a:schemeClr val="dk1"/>
                </a:solidFill>
                <a:latin typeface="Calibri" panose="020F0502020204030204" pitchFamily="34" charset="0"/>
              </a:rPr>
              <a:t>24.1 days</a:t>
            </a:r>
          </a:p>
        </p:txBody>
      </p:sp>
      <p:sp>
        <p:nvSpPr>
          <p:cNvPr id="98" name="OTLSHAPE_SLT_cf25e7caeb934b75b1efd2db71905ad5_TextPercentage" hidden="1">
            <a:extLst>
              <a:ext uri="{FF2B5EF4-FFF2-40B4-BE49-F238E27FC236}">
                <a16:creationId xmlns:a16="http://schemas.microsoft.com/office/drawing/2014/main" id="{06009381-2E6B-A136-51D9-C67C0729B6B8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SLT_cf25e7caeb934b75b1efd2db71905ad5_StartDate" hidden="1">
            <a:extLst>
              <a:ext uri="{FF2B5EF4-FFF2-40B4-BE49-F238E27FC236}">
                <a16:creationId xmlns:a16="http://schemas.microsoft.com/office/drawing/2014/main" id="{FAF69AD8-C0C8-4273-20B8-CFA7E5185EE5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SLT_cf25e7caeb934b75b1efd2db71905ad5_EndDate" hidden="1">
            <a:extLst>
              <a:ext uri="{FF2B5EF4-FFF2-40B4-BE49-F238E27FC236}">
                <a16:creationId xmlns:a16="http://schemas.microsoft.com/office/drawing/2014/main" id="{D19AFE03-C4E9-C074-8ACB-3ED71257C9EA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T_546dc3323d74464a8ef6a4e6e53f36ea_TextPercentage" hidden="1">
            <a:extLst>
              <a:ext uri="{FF2B5EF4-FFF2-40B4-BE49-F238E27FC236}">
                <a16:creationId xmlns:a16="http://schemas.microsoft.com/office/drawing/2014/main" id="{E3CE153A-BA29-5F19-72C3-5CF8F12BBA2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OTLSHAPE_SLT_546dc3323d74464a8ef6a4e6e53f36ea_StartDate" hidden="1">
            <a:extLst>
              <a:ext uri="{FF2B5EF4-FFF2-40B4-BE49-F238E27FC236}">
                <a16:creationId xmlns:a16="http://schemas.microsoft.com/office/drawing/2014/main" id="{106A77FF-F358-5545-3062-6C2D4FEF0A5B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5" name="OTLSHAPE_SLT_546dc3323d74464a8ef6a4e6e53f36ea_EndDate" hidden="1">
            <a:extLst>
              <a:ext uri="{FF2B5EF4-FFF2-40B4-BE49-F238E27FC236}">
                <a16:creationId xmlns:a16="http://schemas.microsoft.com/office/drawing/2014/main" id="{29E1B947-DF4E-D911-DC32-01750186FE25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7" name="OTLSHAPE_SLT_526de5b69e97497f9a5625d453beb623_Duration" hidden="1">
            <a:extLst>
              <a:ext uri="{FF2B5EF4-FFF2-40B4-BE49-F238E27FC236}">
                <a16:creationId xmlns:a16="http://schemas.microsoft.com/office/drawing/2014/main" id="{0EA3BAD3-5BBA-3782-F593-4CDCDFC4826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37.2 days</a:t>
            </a:r>
          </a:p>
        </p:txBody>
      </p:sp>
      <p:sp>
        <p:nvSpPr>
          <p:cNvPr id="108" name="OTLSHAPE_SLT_526de5b69e97497f9a5625d453beb623_TextPercentage" hidden="1">
            <a:extLst>
              <a:ext uri="{FF2B5EF4-FFF2-40B4-BE49-F238E27FC236}">
                <a16:creationId xmlns:a16="http://schemas.microsoft.com/office/drawing/2014/main" id="{60EE92D5-CAA9-C170-D36F-322DBFC8A4BA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09" name="OTLSHAPE_SLT_526de5b69e97497f9a5625d453beb623_JoinedDate" hidden="1">
            <a:extLst>
              <a:ext uri="{FF2B5EF4-FFF2-40B4-BE49-F238E27FC236}">
                <a16:creationId xmlns:a16="http://schemas.microsoft.com/office/drawing/2014/main" id="{2B83C9DF-45EA-C0D9-377D-F45CC1F6E3C9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-695186"/>
            <a:ext cx="787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30 - Aug 21</a:t>
            </a:r>
          </a:p>
        </p:txBody>
      </p:sp>
      <p:sp>
        <p:nvSpPr>
          <p:cNvPr id="110" name="OTLSHAPE_SLT_526de5b69e97497f9a5625d453beb623_StartDate" hidden="1">
            <a:extLst>
              <a:ext uri="{FF2B5EF4-FFF2-40B4-BE49-F238E27FC236}">
                <a16:creationId xmlns:a16="http://schemas.microsoft.com/office/drawing/2014/main" id="{19EE266B-292C-02EA-5AEA-B06F5EB95100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OTLSHAPE_SLT_526de5b69e97497f9a5625d453beb623_EndDate" hidden="1">
            <a:extLst>
              <a:ext uri="{FF2B5EF4-FFF2-40B4-BE49-F238E27FC236}">
                <a16:creationId xmlns:a16="http://schemas.microsoft.com/office/drawing/2014/main" id="{FCD2E525-394A-C7B4-07BA-4A7CEBA850E8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4" name="OTLSHAPE_SLT_2e921e95cd8d4b13a13500bc7b21bf4c_Duration" hidden="1">
            <a:extLst>
              <a:ext uri="{FF2B5EF4-FFF2-40B4-BE49-F238E27FC236}">
                <a16:creationId xmlns:a16="http://schemas.microsoft.com/office/drawing/2014/main" id="{1112C0D6-2F26-A58F-B1F6-4799522AD41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45.4 days</a:t>
            </a:r>
          </a:p>
        </p:txBody>
      </p:sp>
      <p:sp>
        <p:nvSpPr>
          <p:cNvPr id="115" name="OTLSHAPE_SLT_2e921e95cd8d4b13a13500bc7b21bf4c_TextPercentage" hidden="1">
            <a:extLst>
              <a:ext uri="{FF2B5EF4-FFF2-40B4-BE49-F238E27FC236}">
                <a16:creationId xmlns:a16="http://schemas.microsoft.com/office/drawing/2014/main" id="{13FDE65E-FE65-B27B-530D-149E2FDFB34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9" name="OTLSHAPE_SLT_2e921e95cd8d4b13a13500bc7b21bf4c_JoinedDate" hidden="1">
            <a:extLst>
              <a:ext uri="{FF2B5EF4-FFF2-40B4-BE49-F238E27FC236}">
                <a16:creationId xmlns:a16="http://schemas.microsoft.com/office/drawing/2014/main" id="{DC00B680-EE14-06F6-29EF-6611B9CC181E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Aug 18 - Oct 21</a:t>
            </a:r>
          </a:p>
        </p:txBody>
      </p:sp>
      <p:sp>
        <p:nvSpPr>
          <p:cNvPr id="122" name="OTLSHAPE_SLT_2e921e95cd8d4b13a13500bc7b21bf4c_StartDate" hidden="1">
            <a:extLst>
              <a:ext uri="{FF2B5EF4-FFF2-40B4-BE49-F238E27FC236}">
                <a16:creationId xmlns:a16="http://schemas.microsoft.com/office/drawing/2014/main" id="{1E17F397-0643-4964-D526-428DB161B82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T_2e921e95cd8d4b13a13500bc7b21bf4c_EndDate" hidden="1">
            <a:extLst>
              <a:ext uri="{FF2B5EF4-FFF2-40B4-BE49-F238E27FC236}">
                <a16:creationId xmlns:a16="http://schemas.microsoft.com/office/drawing/2014/main" id="{5935820A-718E-48D9-BCA6-5A5A94B4F1F4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SLM_26c569c01e6a47b8b9bb6219068dc08e_Date" hidden="1">
            <a:extLst>
              <a:ext uri="{FF2B5EF4-FFF2-40B4-BE49-F238E27FC236}">
                <a16:creationId xmlns:a16="http://schemas.microsoft.com/office/drawing/2014/main" id="{75E49A38-8780-0C7D-7BF6-A47B4834EF4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81829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October 20, 2025</a:t>
            </a:r>
          </a:p>
        </p:txBody>
      </p:sp>
      <p:sp>
        <p:nvSpPr>
          <p:cNvPr id="126" name="OTLSHAPE_SLM_0919ae8ef9ce4bc889749ffc4f892b56_Date" hidden="1">
            <a:extLst>
              <a:ext uri="{FF2B5EF4-FFF2-40B4-BE49-F238E27FC236}">
                <a16:creationId xmlns:a16="http://schemas.microsoft.com/office/drawing/2014/main" id="{F12B7240-224B-B1E5-CC99-8865F7FA6015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June 30, 2025</a:t>
            </a:r>
          </a:p>
        </p:txBody>
      </p:sp>
      <p:sp>
        <p:nvSpPr>
          <p:cNvPr id="127" name="OTLSHAPE_SLM_16a9f781fbcf4348a90d41835fa3249e_Date" hidden="1">
            <a:extLst>
              <a:ext uri="{FF2B5EF4-FFF2-40B4-BE49-F238E27FC236}">
                <a16:creationId xmlns:a16="http://schemas.microsoft.com/office/drawing/2014/main" id="{5AFBDE69-955B-B2E1-75F9-F2CAA1EF54E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7490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August 18, 2025</a:t>
            </a:r>
          </a:p>
        </p:txBody>
      </p:sp>
      <p:sp>
        <p:nvSpPr>
          <p:cNvPr id="131" name="OTLSHAPE_SLM_07b98bcf678d4671aa63e6c90f0402aa_Date" hidden="1">
            <a:extLst>
              <a:ext uri="{FF2B5EF4-FFF2-40B4-BE49-F238E27FC236}">
                <a16:creationId xmlns:a16="http://schemas.microsoft.com/office/drawing/2014/main" id="{A51CFE51-4C04-ED48-F6BF-CA4951B1D0E8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81829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October 20, 2025</a:t>
            </a:r>
          </a:p>
        </p:txBody>
      </p:sp>
      <p:sp>
        <p:nvSpPr>
          <p:cNvPr id="132" name="OTLSHAPE_SLM_155dc0df6f4143a8a05b7f187d16f3cb_Date" hidden="1">
            <a:extLst>
              <a:ext uri="{FF2B5EF4-FFF2-40B4-BE49-F238E27FC236}">
                <a16:creationId xmlns:a16="http://schemas.microsoft.com/office/drawing/2014/main" id="{B6A0F4B2-2900-4A4E-3BAB-7D1CA9879B1D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679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August 2, 2025</a:t>
            </a:r>
          </a:p>
        </p:txBody>
      </p:sp>
      <p:sp>
        <p:nvSpPr>
          <p:cNvPr id="133" name="OTLSHAPE_SLM_ca3dbe400c15423493b6c02e5f17ffcf_Date" hidden="1">
            <a:extLst>
              <a:ext uri="{FF2B5EF4-FFF2-40B4-BE49-F238E27FC236}">
                <a16:creationId xmlns:a16="http://schemas.microsoft.com/office/drawing/2014/main" id="{5C5847A1-B54E-289A-7031-94B18D807A7D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679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August 2, 2025</a:t>
            </a:r>
          </a:p>
        </p:txBody>
      </p:sp>
      <p:sp>
        <p:nvSpPr>
          <p:cNvPr id="134" name="OTLSHAPE_SLM_097fe035032e4cfe9e89d23ddd8d50cc_Date" hidden="1">
            <a:extLst>
              <a:ext uri="{FF2B5EF4-FFF2-40B4-BE49-F238E27FC236}">
                <a16:creationId xmlns:a16="http://schemas.microsoft.com/office/drawing/2014/main" id="{6B0191FB-5CA8-0FDA-B5F6-3A6897A61E93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81829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October 20, 2025</a:t>
            </a:r>
          </a:p>
        </p:txBody>
      </p:sp>
      <p:cxnSp>
        <p:nvCxnSpPr>
          <p:cNvPr id="21" name="OTLSHAPE_TB_00000000000000000000000000000000_Separator1">
            <a:extLst>
              <a:ext uri="{FF2B5EF4-FFF2-40B4-BE49-F238E27FC236}">
                <a16:creationId xmlns:a16="http://schemas.microsoft.com/office/drawing/2014/main" id="{965C2256-2A9C-4DC6-914A-3D3DA68B8965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2397226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B_00000000000000000000000000000000_Separator2">
            <a:extLst>
              <a:ext uri="{FF2B5EF4-FFF2-40B4-BE49-F238E27FC236}">
                <a16:creationId xmlns:a16="http://schemas.microsoft.com/office/drawing/2014/main" id="{B9902DEB-D6F0-438B-AEFF-660DB537B975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3300808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Separator3">
            <a:extLst>
              <a:ext uri="{FF2B5EF4-FFF2-40B4-BE49-F238E27FC236}">
                <a16:creationId xmlns:a16="http://schemas.microsoft.com/office/drawing/2014/main" id="{3F9984A3-2899-426D-B2E4-10FE92CF1F88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4301203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4">
            <a:extLst>
              <a:ext uri="{FF2B5EF4-FFF2-40B4-BE49-F238E27FC236}">
                <a16:creationId xmlns:a16="http://schemas.microsoft.com/office/drawing/2014/main" id="{314C3C65-3C1D-424B-8091-D7B0774735A9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5269328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TB_00000000000000000000000000000000_Separator5">
            <a:extLst>
              <a:ext uri="{FF2B5EF4-FFF2-40B4-BE49-F238E27FC236}">
                <a16:creationId xmlns:a16="http://schemas.microsoft.com/office/drawing/2014/main" id="{01BC1230-3401-41A4-AFDD-24660A38E75B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6269723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6">
            <a:extLst>
              <a:ext uri="{FF2B5EF4-FFF2-40B4-BE49-F238E27FC236}">
                <a16:creationId xmlns:a16="http://schemas.microsoft.com/office/drawing/2014/main" id="{778AA346-56CF-4A31-8A68-6DC413A2ADD4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7237847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Separator7">
            <a:extLst>
              <a:ext uri="{FF2B5EF4-FFF2-40B4-BE49-F238E27FC236}">
                <a16:creationId xmlns:a16="http://schemas.microsoft.com/office/drawing/2014/main" id="{C9E551D2-BDD6-44C5-9CE6-B103172BC7F6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8238243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Separator8">
            <a:extLst>
              <a:ext uri="{FF2B5EF4-FFF2-40B4-BE49-F238E27FC236}">
                <a16:creationId xmlns:a16="http://schemas.microsoft.com/office/drawing/2014/main" id="{92E0EC0D-9829-4D5D-92B4-3AED0C923778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9238638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B_00000000000000000000000000000000_Separator9">
            <a:extLst>
              <a:ext uri="{FF2B5EF4-FFF2-40B4-BE49-F238E27FC236}">
                <a16:creationId xmlns:a16="http://schemas.microsoft.com/office/drawing/2014/main" id="{DACD21B4-1883-4F6F-A385-98B6B0DE2050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10206762" y="2776934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OTLSHAPE_M_177188707e544830b8ce884a45b14d3a_Shape">
            <a:extLst>
              <a:ext uri="{FF2B5EF4-FFF2-40B4-BE49-F238E27FC236}">
                <a16:creationId xmlns:a16="http://schemas.microsoft.com/office/drawing/2014/main" id="{CC92DE97-69B2-4EB5-8E2A-6BB0228A5F9B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2089278" y="2497534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3" name="OTLSHAPE_M_b1a2b0ad50c54f3db24b3aab69d68fc5_Shape">
            <a:extLst>
              <a:ext uri="{FF2B5EF4-FFF2-40B4-BE49-F238E27FC236}">
                <a16:creationId xmlns:a16="http://schemas.microsoft.com/office/drawing/2014/main" id="{4123B693-5F3F-42F0-8CA0-FFCE4A1DF8FA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10737856" y="2497534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TLSHAPE_M_e7d42421d9e640a2a107afa423141c46_Shape">
            <a:extLst>
              <a:ext uri="{FF2B5EF4-FFF2-40B4-BE49-F238E27FC236}">
                <a16:creationId xmlns:a16="http://schemas.microsoft.com/office/drawing/2014/main" id="{E7C33AE9-38CD-4B9D-ACDA-2F2ECCB9D529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 rot="16200000">
            <a:off x="3655244" y="1941576"/>
            <a:ext cx="165100" cy="165100"/>
          </a:xfrm>
          <a:prstGeom prst="flowChartMerge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TLSHAPE_M_0e28a84cf6724e00a089964be0d24b0c_Shape">
            <a:extLst>
              <a:ext uri="{FF2B5EF4-FFF2-40B4-BE49-F238E27FC236}">
                <a16:creationId xmlns:a16="http://schemas.microsoft.com/office/drawing/2014/main" id="{EB293B36-5AD6-4299-A7BA-470F3DF8FE33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 rot="16200000">
            <a:off x="4010223" y="2253610"/>
            <a:ext cx="165100" cy="165100"/>
          </a:xfrm>
          <a:prstGeom prst="flowChartMerge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OTLSHAPE_SLA_96c9556a7149459ab1aa5830ee29e508_Shape">
            <a:extLst>
              <a:ext uri="{FF2B5EF4-FFF2-40B4-BE49-F238E27FC236}">
                <a16:creationId xmlns:a16="http://schemas.microsoft.com/office/drawing/2014/main" id="{15A2569E-4ED0-DC88-7E92-EC1C3CE95AF3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6113719" y="4121102"/>
            <a:ext cx="190500" cy="203200"/>
          </a:xfrm>
          <a:prstGeom prst="diamond">
            <a:avLst/>
          </a:prstGeom>
          <a:solidFill>
            <a:srgbClr val="A47D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A_59a28bf6e2504bfc9817b81e1db70ce7_Shape">
            <a:extLst>
              <a:ext uri="{FF2B5EF4-FFF2-40B4-BE49-F238E27FC236}">
                <a16:creationId xmlns:a16="http://schemas.microsoft.com/office/drawing/2014/main" id="{E2B89CB2-50AD-FCC6-3AFF-C785FBBD0876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6791406" y="4121102"/>
            <a:ext cx="190500" cy="203200"/>
          </a:xfrm>
          <a:prstGeom prst="diamond">
            <a:avLst/>
          </a:prstGeom>
          <a:solidFill>
            <a:srgbClr val="A47D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SLA_51288dd7ee1141c187e9f3ab13f10e91_Shape">
            <a:extLst>
              <a:ext uri="{FF2B5EF4-FFF2-40B4-BE49-F238E27FC236}">
                <a16:creationId xmlns:a16="http://schemas.microsoft.com/office/drawing/2014/main" id="{0F75AAD9-7150-87B7-4705-043951A652CE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7469094" y="4121102"/>
            <a:ext cx="190500" cy="203200"/>
          </a:xfrm>
          <a:prstGeom prst="diamond">
            <a:avLst/>
          </a:prstGeom>
          <a:solidFill>
            <a:srgbClr val="A47D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M_177188707e544830b8ce884a45b14d3a_Title">
            <a:extLst>
              <a:ext uri="{FF2B5EF4-FFF2-40B4-BE49-F238E27FC236}">
                <a16:creationId xmlns:a16="http://schemas.microsoft.com/office/drawing/2014/main" id="{CBBC6D65-A8B3-4524-B847-43F6B4133D8F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787019" y="2149385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Project Kickoff</a:t>
            </a:r>
          </a:p>
        </p:txBody>
      </p:sp>
      <p:sp>
        <p:nvSpPr>
          <p:cNvPr id="28" name="OTLSHAPE_M_177188707e544830b8ce884a45b14d3a_Date">
            <a:extLst>
              <a:ext uri="{FF2B5EF4-FFF2-40B4-BE49-F238E27FC236}">
                <a16:creationId xmlns:a16="http://schemas.microsoft.com/office/drawing/2014/main" id="{17786FFE-AE5C-416C-ACE3-1C3C94E18E99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914124" y="2332604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25, 2025</a:t>
            </a:r>
          </a:p>
        </p:txBody>
      </p:sp>
      <p:sp>
        <p:nvSpPr>
          <p:cNvPr id="30" name="OTLSHAPE_M_e7d42421d9e640a2a107afa423141c46_Title">
            <a:extLst>
              <a:ext uri="{FF2B5EF4-FFF2-40B4-BE49-F238E27FC236}">
                <a16:creationId xmlns:a16="http://schemas.microsoft.com/office/drawing/2014/main" id="{31962AB0-3120-44C3-83AB-9828F141FADE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3852094" y="1837351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Executive Review</a:t>
            </a:r>
          </a:p>
        </p:txBody>
      </p:sp>
      <p:sp>
        <p:nvSpPr>
          <p:cNvPr id="31" name="OTLSHAPE_M_e7d42421d9e640a2a107afa423141c46_Date">
            <a:extLst>
              <a:ext uri="{FF2B5EF4-FFF2-40B4-BE49-F238E27FC236}">
                <a16:creationId xmlns:a16="http://schemas.microsoft.com/office/drawing/2014/main" id="{802164DA-DAEB-4B01-B6CC-512755D327E4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3852094" y="2020570"/>
            <a:ext cx="622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10, 2025</a:t>
            </a:r>
            <a:endParaRPr kumimoji="0" lang="en-US" sz="900" b="0" i="0" u="none" strike="noStrike" kern="1200" cap="none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3" name="OTLSHAPE_M_0e28a84cf6724e00a089964be0d24b0c_Title">
            <a:extLst>
              <a:ext uri="{FF2B5EF4-FFF2-40B4-BE49-F238E27FC236}">
                <a16:creationId xmlns:a16="http://schemas.microsoft.com/office/drawing/2014/main" id="{34FD21FB-BEB7-458C-ACAB-085275788A73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4207073" y="2149385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Executive Decision</a:t>
            </a:r>
          </a:p>
        </p:txBody>
      </p:sp>
      <p:sp>
        <p:nvSpPr>
          <p:cNvPr id="34" name="OTLSHAPE_M_0e28a84cf6724e00a089964be0d24b0c_Date">
            <a:extLst>
              <a:ext uri="{FF2B5EF4-FFF2-40B4-BE49-F238E27FC236}">
                <a16:creationId xmlns:a16="http://schemas.microsoft.com/office/drawing/2014/main" id="{A919D72E-D9B6-4AE1-B474-FA492DC3B6CC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4207073" y="2332604"/>
            <a:ext cx="622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21, 2025</a:t>
            </a:r>
            <a:endParaRPr kumimoji="0" lang="en-US" sz="900" b="0" i="0" u="none" strike="noStrike" kern="1200" cap="none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2" name="OTLSHAPE_M_b1a2b0ad50c54f3db24b3aab69d68fc5_Title">
            <a:extLst>
              <a:ext uri="{FF2B5EF4-FFF2-40B4-BE49-F238E27FC236}">
                <a16:creationId xmlns:a16="http://schemas.microsoft.com/office/drawing/2014/main" id="{C01118E8-E683-40F6-8336-7475C61D9952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0474776" y="2149385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Release</a:t>
            </a:r>
          </a:p>
        </p:txBody>
      </p:sp>
      <p:sp>
        <p:nvSpPr>
          <p:cNvPr id="43" name="OTLSHAPE_M_b1a2b0ad50c54f3db24b3aab69d68fc5_Date">
            <a:extLst>
              <a:ext uri="{FF2B5EF4-FFF2-40B4-BE49-F238E27FC236}">
                <a16:creationId xmlns:a16="http://schemas.microsoft.com/office/drawing/2014/main" id="{D348E596-E7A6-4312-854E-7890AE41F8F8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0557177" y="2332604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20, 2025</a:t>
            </a:r>
          </a:p>
        </p:txBody>
      </p:sp>
      <p:sp>
        <p:nvSpPr>
          <p:cNvPr id="135" name="OTLSHAPE_SLA_96c9556a7149459ab1aa5830ee29e508_Title" hidden="1">
            <a:extLst>
              <a:ext uri="{FF2B5EF4-FFF2-40B4-BE49-F238E27FC236}">
                <a16:creationId xmlns:a16="http://schemas.microsoft.com/office/drawing/2014/main" id="{FCE130A4-18E8-09A6-7D8D-D58CE40F96E0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Checkin</a:t>
            </a:r>
          </a:p>
        </p:txBody>
      </p:sp>
      <p:sp>
        <p:nvSpPr>
          <p:cNvPr id="136" name="OTLSHAPE_SLA_96c9556a7149459ab1aa5830ee29e508_Date" hidden="1">
            <a:extLst>
              <a:ext uri="{FF2B5EF4-FFF2-40B4-BE49-F238E27FC236}">
                <a16:creationId xmlns:a16="http://schemas.microsoft.com/office/drawing/2014/main" id="{6A59A765-8D10-C504-3DBD-B9721AA40500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-54129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May 29, 2025</a:t>
            </a:r>
          </a:p>
        </p:txBody>
      </p:sp>
      <p:sp>
        <p:nvSpPr>
          <p:cNvPr id="138" name="OTLSHAPE_SLA_59a28bf6e2504bfc9817b81e1db70ce7_Title" hidden="1">
            <a:extLst>
              <a:ext uri="{FF2B5EF4-FFF2-40B4-BE49-F238E27FC236}">
                <a16:creationId xmlns:a16="http://schemas.microsoft.com/office/drawing/2014/main" id="{E3810237-DB5A-CF5C-FA39-6A72EA2F1FE2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Checkin</a:t>
            </a:r>
          </a:p>
        </p:txBody>
      </p:sp>
      <p:sp>
        <p:nvSpPr>
          <p:cNvPr id="139" name="OTLSHAPE_SLA_59a28bf6e2504bfc9817b81e1db70ce7_Date" hidden="1">
            <a:extLst>
              <a:ext uri="{FF2B5EF4-FFF2-40B4-BE49-F238E27FC236}">
                <a16:creationId xmlns:a16="http://schemas.microsoft.com/office/drawing/2014/main" id="{8FE86498-87C6-5EF2-7C13-275DB986E569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June 19, 2025</a:t>
            </a:r>
          </a:p>
        </p:txBody>
      </p:sp>
      <p:sp>
        <p:nvSpPr>
          <p:cNvPr id="141" name="OTLSHAPE_SLA_51288dd7ee1141c187e9f3ab13f10e91_Title" hidden="1">
            <a:extLst>
              <a:ext uri="{FF2B5EF4-FFF2-40B4-BE49-F238E27FC236}">
                <a16:creationId xmlns:a16="http://schemas.microsoft.com/office/drawing/2014/main" id="{0AF644E4-E5F9-6E36-93D8-BE734D7BAA3F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-11183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Checkin</a:t>
            </a:r>
          </a:p>
        </p:txBody>
      </p:sp>
      <p:sp>
        <p:nvSpPr>
          <p:cNvPr id="142" name="OTLSHAPE_SLA_51288dd7ee1141c187e9f3ab13f10e91_Date" hidden="1">
            <a:extLst>
              <a:ext uri="{FF2B5EF4-FFF2-40B4-BE49-F238E27FC236}">
                <a16:creationId xmlns:a16="http://schemas.microsoft.com/office/drawing/2014/main" id="{9873AE9F-E8B8-8D15-5629-FDBACEA5C3D2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July 10, 2025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1E4D66-F6E5-4BB3-A07D-56FBE85E6393}"/>
              </a:ext>
            </a:extLst>
          </p:cNvPr>
          <p:cNvSpPr>
            <a:spLocks noGrp="1"/>
          </p:cNvSpPr>
          <p:nvPr>
            <p:ph type="title"/>
            <p:custDataLst>
              <p:tags r:id="rId165"/>
            </p:custDataLst>
          </p:nvPr>
        </p:nvSpPr>
        <p:spPr>
          <a:xfrm>
            <a:off x="524059" y="374589"/>
            <a:ext cx="9956969" cy="772541"/>
          </a:xfrm>
        </p:spPr>
        <p:txBody>
          <a:bodyPr>
            <a:normAutofit/>
          </a:bodyPr>
          <a:lstStyle/>
          <a:p>
            <a:r>
              <a:rPr lang="en-US" sz="3600" dirty="0"/>
              <a:t>Cross-functional Swimlane Flowchart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FD57F02A-9ECF-4B53-9D23-41625FD5E36F}"/>
              </a:ext>
            </a:extLst>
          </p:cNvPr>
          <p:cNvSpPr txBox="1"/>
          <p:nvPr/>
        </p:nvSpPr>
        <p:spPr>
          <a:xfrm>
            <a:off x="524060" y="1048675"/>
            <a:ext cx="5732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Development &amp; Launch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81095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xLTAxVDIzOjU5OjAwWiIsIkVuZERhdGUiOiIyMDI1LTAzLTAyVDIzOjU5OjAwWiIsIlBlcmNlbnRhZ2VDb21wbGV0ZSI6bnVsbCwiU3R5bGUiOnsiJGlkIjoiNyIsIlNoYXBlIjozLCJTaGFwZVRoaWNrbmVzcyI6MS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AsIlIiOjI1NSwiRyI6MjU1LCJCIjoyNTV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MSwiRW5kRGF0ZVBvc2l0aW9uIjoxLCJEYXRlSXNWaXNpYmxlIjp0cnVlLCJUaXRsZVBvc2l0aW9uIjoyLCJEdXJhdGlvblBvc2l0aW9uIjowLCJQZXJjZW50YWdlQ29tcGxldGVkUG9zaXRpb24iOjYsIlNwYWNpbmciOjEw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jU1LCJHIjoxOTIsIkIiOjB9fSwiSXNWaXNpYmxlIjp0cnVlLCJXaWR0aCI6MC4wLCJIZWlnaHQiOjE2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EsIkZvbnROYW1lIjoiQ2FsaWJyaSIsIklzQm9sZCI6dHJ1ZSwiSXNJdGFsaWMiOmZhbHNlLCJJc1VuZGVybGluZWQiOmZhbHNlLCJQYXJlbnRTdHlsZSI6bnVsbH0sIkF1dG9TaXplIjoyLCJGb3JlZ3JvdW5kIjp7IiRpZCI6IjQyIiwiQ29sb3IiOnsiJGlkIjoiNDMiLCJBIjoyNTUsIlIiOjAsIkciOjAsIkIiOjB9fSwiTWF4V2lkdGgiOjkyLjYwMzMzMzMzMzMzMzMzOS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I1NSwiRyI6MjU1LCJCIjoyNTV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wLCJTbWFydER1cmF0aW9uQWN0aXZhdGVkIjpmYWxzZSwiRGF0ZUZvcm1hdCI6eyIkcmVmIjoiNTgifSwiV2Vla051bWJlcmluZyI6eyIkaWQiOiI2MCIsIkZvcm1hdCI6MCwiSXNWaXNpYmxlIjpmYWxzZSwiTGFzdEtub3duVmlzaWJpbGl0eVN0YXRlIjpmYWxzZX0sIklkIjoiY2JjNjA1MzItNzM2Ny00NzQyLTk4MmUtODVkNTQyOTc4MDY0IiwiSW1wb3J0SWQiOm51bGwsIlRpdGxlIjoiQXNzZW1ibGUgUmVzb3VyY2VzIiwiTm90ZSI6bnVsbCwiSHlwZXJsaW5rIjp7IiRpZCI6IjYxIiwiQWRkcmVzcyI6IiIsIlN1YkFkZHJlc3MiOiIifSwiSXNDaGFuZ2VkIjpmYWxzZSwiSXNOZXciOmZhbHNlfX0seyIkaWQiOiI2MiIsIl9hdHRhY2hlZE1pbGVzdG9uZXMiOltdLCJUYXNrRGVmaW5pdGlvbiI6eyIkaWQiOiI2MyIsIkdyb3VwTmFtZSI6bnVsbCwiU3RhcnREYXRlIjoiMjAyNS0wMy0wMVQyMzo1OTowMFoiLCJFbmREYXRlIjoiMjAyNS0wNS0xNlQyMzo1OTowMFoiLCJQZXJjZW50YWdlQ29tcGxldGUiOm51bGwsIlN0eWxlIjp7IiRpZCI6IjY0IiwiU2hhcGUiOjMsIlNoYXBlVGhpY2tuZXNzIjoxLCJEdXJhdGlvbkZvcm1hdCI6MCwiSW5jbHVkZU5vbldvcmtpbmdEYXlzSW5EdXJhdGlvbiI6ZmFsc2UsIlBlcmNlbnRhZ2VDb21wbGV0ZVN0eWxlIjp7IiRpZCI6IjY1IiwiRm9udFNldHRpbmdzIjp7IiRpZCI6IjY2IiwiRm9udFNpemUiOjEwLCJGb250TmFtZSI6IkNhbGlicmkiLCJJc0JvbGQiOmZhbHNlLCJJc0l0YWxpYyI6ZmFsc2UsIklzVW5kZXJsaW5lZCI6ZmFsc2UsIlBhcmVudFN0eWxlIjpudWxsfSwiQXV0b1NpemUiOjAsIkZvcmVncm91bmQiOnsiJGlkIjoiNjciLCJDb2xvciI6eyIkaWQiOiI2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5IiwiVG9wIjowLjAsIkxlZnQiOjAuMCwiUmlnaHQiOjAuMCwiQm90dG9tIjowLjB9LCJQYWRkaW5nIjp7IiRpZCI6IjcwIiwiVG9wIjowLjAsIkxlZnQiOjAuMCwiUmlnaHQiOjAuMCwiQm90dG9tIjowLjB9LCJCYWNrZ3JvdW5kIjp7IiRpZCI6IjcxIiwiQ29sb3IiOnsiJGlkIjoiNzIiLCJBIjo4OSwiUiI6MCwiRyI6MCwiQiI6MH19LCJJc1Zpc2libGUiOnRydWUsIldpZHRoIjowLjAsIkhlaWdodCI6MC4wLCJCb3JkZXJTdHlsZSI6eyIkaWQiOiI3MyIsIkxpbmVDb2xvciI6bnVsbCwiTGluZVdlaWdodCI6MC4wLCJMaW5lVHlwZSI6MCwiUGFyZW50U3R5bGUiOm51bGx9LCJQYXJlbnRTdHlsZSI6bnVsbH0sIkR1cmF0aW9uU3R5bGUiOnsiJGlkIjoiNzQiLCJGb250U2V0dGluZ3MiOnsiJGlkIjoiNzUiLCJGb250U2l6ZSI6MTAsIkZvbnROYW1lIjoiQ2FsaWJyaSIsIklzQm9sZCI6ZmFsc2UsIklzSXRhbGljIjpmYWxzZSwiSXNVbmRlcmxpbmVkIjpmYWxzZSwiUGFyZW50U3R5bGUiOm51bGx9LCJBdXRvU2l6ZSI6MCwiRm9yZWdyb3VuZCI6eyIkaWQiOiI3NiIsIkNvbG9yIjp7IiRpZCI6Ijc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4IiwiVG9wIjowLjAsIkxlZnQiOjAuMCwiUmlnaHQiOjAuMCwiQm90dG9tIjowLjB9LCJQYWRkaW5nIjp7IiRpZCI6Ijc5IiwiVG9wIjowLjAsIkxlZnQiOjAuMCwiUmlnaHQiOjAuMCwiQm90dG9tIjowLjB9LCJCYWNrZ3JvdW5kIjp7IiRpZCI6IjgwIiwiQ29sb3IiOnsiJGlkIjoiODEiLCJBIjowLCJSIjoyNTUsIkciOjI1NSwiQiI6MjU1fX0sIklzVmlzaWJsZSI6dHJ1ZSwiV2lkdGgiOjAuMCwiSGVpZ2h0IjowLjAsIkJvcmRlclN0eWxlIjp7IiRpZCI6IjgyIiwiTGluZUNvbG9yIjpudWxsLCJMaW5lV2VpZ2h0IjowLjAsIkxpbmVUeXBlIjowLCJQYXJlbnRTdHlsZSI6bnVsbH0sIlBhcmVudFN0eWxlIjpudWxsfSwiSG9yaXpvbnRhbENvbm5lY3RvclN0eWxlIjp7IiRpZCI6IjgzIiwiTGluZUNvbG9yIjp7IiRpZCI6Ijg0IiwiJHR5cGUiOiJOTFJFLkNvbW1vbi5Eb20uU29saWRDb2xvckJydXNoLCBOTFJFLkNvbW1vbiIsIkNvbG9yIjp7IiRpZCI6Ijg1IiwiQSI6MjU1LCJSIjoyMDQsIkciOjIwNCwiQiI6MjA0fX0sIkxpbmVXZWlnaHQiOjEuMCwiTGluZVR5cGUiOjAsIlBhcmVudFN0eWxlIjpudWxsfSwiVmVydGljYWxDb25uZWN0b3JTdHlsZSI6eyIkaWQiOiI4NiIsIkxpbmVDb2xvciI6eyIkaWQiOiI4NyIsIiR0eXBlIjoiTkxSRS5Db21tb24uRG9tLlNvbGlkQ29sb3JCcnVzaCwgTkxSRS5Db21tb24iLCJDb2xvciI6eyIkaWQiOiI4OCIsIkEiOjI1NSwiUiI6MjA0LCJHIjoyMDQsIkIiOjIwNH19LCJMaW5lV2VpZ2h0IjowLjAsIkxpbmVUeXBlIjowLCJQYXJlbnRTdHlsZSI6bnVsbH0sIk1hcmdpbiI6bnVsbCwiU3RhcnREYXRlUG9zaXRpb24iOjEsIkVuZERhdGVQb3NpdGlvbiI6MSwiRGF0ZUlzVmlzaWJsZSI6dHJ1ZSwiVGl0bGVQb3NpdGlvbiI6MiwiRHVyYXRpb25Qb3NpdGlvbiI6MCwiUGVyY2VudGFnZUNvbXBsZXRlZFBvc2l0aW9uIjo2LCJTcGFjaW5nIjoxMCwiSXNCZWxvd1RpbWViYW5kIjp0cnVlLCJQZXJjZW50YWdlQ29tcGxldGVTaGFwZU9wYWNpdHkiOjM1LCJTaGFwZVN0eWxlIjp7IiRpZCI6Ijg5IiwiTWFyZ2luIjp7IiRpZCI6IjkwIiwiVG9wIjowLjAsIkxlZnQiOjQuMCwiUmlnaHQiOjQuMCwiQm90dG9tIjowLjB9LCJQYWRkaW5nIjp7IiRpZCI6IjkxIiwiVG9wIjowLjAsIkxlZnQiOjAuMCwiUmlnaHQiOjAuMCwiQm90dG9tIjowLjB9LCJCYWNrZ3JvdW5kIjp7IiRpZCI6IjkyIiwiQ29sb3IiOnsiJGlkIjoiOTMiLCJBIjoyNTUsIlIiOjI1NSwiRyI6MTkyLCJCIjowfX0sIklzVmlzaWJsZSI6dHJ1ZSwiV2lkdGgiOjAuMCwiSGVpZ2h0IjoxNi4wLCJCb3JkZXJTdHlsZSI6eyIkaWQiOiI5NCIsIkxpbmVDb2xvciI6eyIkaWQiOiI5NSIsIiR0eXBlIjoiTkxSRS5Db21tb24uRG9tLlNvbGlkQ29sb3JCcnVzaCwgTkxSRS5Db21tb24iLCJDb2xvciI6eyIkaWQiOiI5NiIsIkEiOjI1NSwiUiI6MjU1LCJHIjowLCJCIjowfX0sIkxpbmVXZWlnaHQiOjAuMCwiTGluZVR5cGUiOjAsIlBhcmVudFN0eWxlIjpudWxsfSwiUGFyZW50U3R5bGUiOm51bGx9LCJUaXRsZVN0eWxlIjp7IiRpZCI6Ijk3IiwiRm9udFNldHRpbmdzIjp7IiRpZCI6Ijk4IiwiRm9udFNpemUiOjExLCJGb250TmFtZSI6IkNhbGlicmkiLCJJc0JvbGQiOnRydWUsIklzSXRhbGljIjpmYWxzZSwiSXNVbmRlcmxpbmVkIjpmYWxzZSwiUGFyZW50U3R5bGUiOm51bGx9LCJBdXRvU2l6ZSI6MiwiRm9yZWdyb3VuZCI6eyIkaWQiOiI5OSIsIkNvbG9yIjp7IiRpZCI6IjEwMCIsIkEiOjI1NSwiUiI6MCwiRyI6MCwiQiI6MH19LCJNYXhXaWR0aCI6MTA4LjYzNjY2NjY2NjY2NjY3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wLCJSIjoyNTUsIkciOjI1NSwiQiI6MjU1fX0sIklzVmlzaWJsZSI6dHJ1ZSwiV2lkdGgiOjAuMCwiSGVpZ2h0IjowLjAsIkJvcmRlclN0eWxlIjp7IiRpZCI6IjEwNSIsIkxpbmVDb2xvciI6bnVsbCwiTGluZVdlaWdodCI6MC4wLCJMaW5lVHlwZSI6MCwiUGFyZW50U3R5bGUiOm51bGx9LCJQYXJlbnRTdHlsZSI6bnVsbH0sIkRhdGVTdHlsZSI6eyIkaWQiOiIxMDYiLCJGb250U2V0dGluZ3MiOnsiJGlkIjoiMTA3IiwiRm9udFNpemUiOjEwLCJGb250TmFtZSI6IkNhbGlicmkiLCJJc0JvbGQiOmZhbHNlLCJJc0l0YWxpYyI6ZmFsc2UsIklzVW5kZXJsaW5lZCI6ZmFsc2UsIlBhcmVudFN0eWxlIjpudWxsfSwiQXV0b1NpemUiOjAsIkZvcmVncm91bmQiOnsiJGlkIjoiMTA4IiwiQ29sb3IiOnsiJGlkIjoiMT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iLCJUb3AiOjAuMCwiTGVmdCI6MC4wLCJSaWdodCI6MC4wLCJCb3R0b20iOjAuMH0sIlBhZGRpbmciOnsiJGlkIjoiMTExIiwiVG9wIjowLjAsIkxlZnQiOjAuMCwiUmlnaHQiOjAuMCwiQm90dG9tIjowLjB9LCJCYWNrZ3JvdW5kIjp7IiRpZCI6IjExMiIsIkNvbG9yIjp7IiRpZCI6IjExMyIsIkEiOjAsIlIiOjI1NSwiRyI6MjU1LCJCIjoyNTV9fSwiSXNWaXNpYmxlIjp0cnVlLCJXaWR0aCI6MC4wLCJIZWlnaHQiOjAuMCwiQm9yZGVyU3R5bGUiOnsiJGlkIjoiMTE0IiwiTGluZUNvbG9yIjpudWxsLCJMaW5lV2VpZ2h0IjowLjAsIkxpbmVUeXBlIjowLCJQYXJlbnRTdHlsZSI6bnVsbH0sIlBhcmVudFN0eWxlIjpudWxsfSwiRGF0ZUZvcm1hdCI6eyIkaWQiOiIx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2IiwiRm9ybWF0IjowLCJJc1Zpc2libGUiOmZhbHNlLCJMYXN0S25vd25WaXNpYmlsaXR5U3RhdGUiOmZhbHNlfSwiSXNWaXNpYmxlIjp0cnVlLCJQYXJlbnRTdHlsZSI6bnVsbH0sIkluZGV4IjoxLCJTbWFydER1cmF0aW9uQWN0aXZhdGVkIjpmYWxzZSwiRGF0ZUZvcm1hdCI6eyIkcmVmIjoiMTE1In0sIldlZWtOdW1iZXJpbmciOnsiJGlkIjoiMTE3IiwiRm9ybWF0IjowLCJJc1Zpc2libGUiOmZhbHNlLCJMYXN0S25vd25WaXNpYmlsaXR5U3RhdGUiOmZhbHNlfSwiSWQiOiIyZmY1YjhlMC0zNGI2LTRhODItODYyMi0xNDdkYTlhMmY2YjIiLCJJbXBvcnRJZCI6bnVsbCwiVGl0bGUiOiJTdWJjb250cmFjdG9yIFNlbGVjdGlvbiIsIk5vdGUiOm51bGwsIkh5cGVybGluayI6eyIkaWQiOiIxMTgiLCJBZGRyZXNzIjoiIiwiU3ViQWRkcmVzcyI6IiJ9LCJJc0NoYW5nZWQiOmZhbHNlLCJJc05ldyI6ZmFsc2V9fV0sIl9taWxlc3RvbmVzIjpbXSwiSWQiOiIzOWRiYzJjNC04MDA5LTQzNjQtYmFjZi0yZWNmNTUxZmJkODgiLCJJc1NpbmdsZUl0ZW1Sb3ciOmZhbHNlfSx7IiRpZCI6IjExOSIsIl90YXNrcyI6W3siJGlkIjoiMTIwIiwiX2F0dGFjaGVkTWlsZXN0b25lcyI6W3siJGlkIjoiMTIxIiwiRGF0ZSI6IjIwMjUtMDUtMjlUMjM6NTk6MDAiLCJTdHlsZSI6eyIkaWQiOiIxMjIiLCJTaGFwZSI6MSwiQ29ubmVjdG9yTWFyZ2luIjp7IiRpZCI6IjEyMyIsIlRvcCI6MC4wLCJMZWZ0IjoyLjAsIlJpZ2h0IjoyLjAsIkJvdHRvbSI6MC4wfSwiQ29ubmVjdG9yU3R5bGUiOnsiJGlkIjoiMTI0IiwiTGluZUNvbG9yIjp7IiRpZCI6IjEyNSIsIiR0eXBlIjoiTkxSRS5Db21tb24uRG9tLlNvbGlkQ29sb3JCcnVzaCwgTkxSRS5Db21tb24iLCJDb2xvciI6eyIkaWQiOiIxMjYiLCJBIjoxMjcsIlIiOjE2NCwiRyI6MTI1LCJCIjowfX0sIkxpbmVXZWlnaHQiOjEuMCwiTGluZVR5cGUiOjAsIlBhcmVudFN0eWxlIjpudWxsfSwiSXNCZWxvd1RpbWViYW5kIjp0cnVlLCJQb3NpdGlvbk9uVGFzayI6MywiSGlkZURhdGUiOmZhbHNlLCJTaGFwZVNpemUiOjMsIlNwYWNpbmciOjEuMCwiUGFkZGluZyI6eyIkaWQiOiIxMjciLCJUb3AiOjcuMCwiTGVmdCI6My4wLCJSaWdodCI6MC4wLCJCb3R0b20iOjIuMH0sIlNoYXBlU3R5bGUiOnsiJGlkIjoiMTI4IiwiTWFyZ2luIjp7IiRpZCI6IjEyOSIsIlRvcCI6MC4wLCJMZWZ0IjowLjAsIlJpZ2h0IjowLjAsIkJvdHRvbSI6MC4wfSwiUGFkZGluZyI6eyIkaWQiOiIxMzAiLCJUb3AiOjAuMCwiTGVmdCI6MC4wLCJSaWdodCI6MC4wLCJCb3R0b20iOjAuMH0sIkJhY2tncm91bmQiOnsiJGlkIjoiMTMxIiwiQ29sb3IiOnsiJGlkIjoiMTMyIiwiQSI6MjU1LCJSIjoxNjQsIkciOjEyNSwiQiI6MH19LCJJc1Zpc2libGUiOnRydWUsIldpZHRoIjoxNC4zOTk5OTk2MTg1MzAyNzMsIkhlaWdodCI6MTYuMCwiQm9yZGVyU3R5bGUiOnsiJGlkIjoiMTMzIiwiTGluZUNvbG9yIjpudWxsLCJMaW5lV2VpZ2h0IjowLjAsIkxpbmVUeXBlIjowLCJQYXJlbnRTdHlsZSI6bnVsbH0sIlBhcmVudFN0eWxlIjpudWxsfSwiVGl0bGVTdHlsZSI6eyIkaWQiOiIxMzQiLCJGb250U2V0dGluZ3MiOnsiJGlkIjoiMTM1IiwiRm9udFNpemUiOjExLCJGb250TmFtZSI6IkNhbGlicmkiLCJJc0JvbGQiOmZhbHNlLCJJc0l0YWxpYyI6ZmFsc2UsIklzVW5kZXJsaW5lZCI6ZmFsc2UsIlBhcmVudFN0eWxlIjpudWxsfSwiQXV0b1NpemUiOjAsIkZvcmVncm91bmQiOnsiJGlkIjoiMTM2IiwiQ29sb3IiOnsiJGlkIjoiMTM3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zOCIsIlRvcCI6MC4wLCJMZWZ0IjowLjAsIlJpZ2h0IjowLjAsIkJvdHRvbSI6MC4wfSwiUGFkZGluZyI6eyIkaWQiOiIxMzkiLCJUb3AiOjAuMCwiTGVmdCI6MC4wLCJSaWdodCI6MC4wLCJCb3R0b20iOjAuMH0sIkJhY2tncm91bmQiOnsiJGlkIjoiMTQwIiwiQ29sb3IiOnsiJGlkIjoiMTQxIiwiQSI6MCwiUiI6MjU1LCJHIjoyNTUsIkIiOjI1NX19LCJJc1Zpc2libGUiOmZhbHNlLCJXaWR0aCI6MC4wLCJIZWlnaHQiOjAuMCwiQm9yZGVyU3R5bGUiOnsiJGlkIjoiMTQyIiwiTGluZUNvbG9yIjpudWxsLCJMaW5lV2VpZ2h0IjowLjAsIkxpbmVUeXBlIjowLCJQYXJlbnRTdHlsZSI6bnVsbH0sIlBhcmVudFN0eWxlIjpudWxsfSwiRGF0ZVN0eWxlIjp7IiRpZCI6IjE0MyIsIkZvbnRTZXR0aW5ncyI6eyIkaWQiOiIxNDQiLCJGb250U2l6ZSI6OSwiRm9udE5hbWUiOiJDYWxpYnJpIiwiSXNCb2xkIjpmYWxzZSwiSXNJdGFsaWMiOmZhbHNlLCJJc1VuZGVybGluZWQiOmZhbHNlLCJQYXJlbnRTdHlsZSI6bnVsbH0sIkF1dG9TaXplIjowLCJGb3JlZ3JvdW5kIjp7IiRpZCI6IjE0NSIsIkNvbG9yIjp7IiRpZCI6IjE0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Q3IiwiVG9wIjowLjAsIkxlZnQiOjAuMCwiUmlnaHQiOjAuMCwiQm90dG9tIjowLjB9LCJQYWRkaW5nIjp7IiRpZCI6IjE0OCIsIlRvcCI6MC4wLCJMZWZ0IjowLjAsIlJpZ2h0IjowLjAsIkJvdHRvbSI6MC4wfSwiQmFja2dyb3VuZCI6eyIkaWQiOiIxNDkiLCJDb2xvciI6eyIkaWQiOiIxNTAiLCJBIjowLCJSIjoyNTUsIkciOjI1NSwiQiI6MjU1fX0sIklzVmlzaWJsZSI6ZmFsc2UsIldpZHRoIjowLjAsIkhlaWdodCI6MC4wLCJCb3JkZXJTdHlsZSI6eyIkaWQiOiIxNTEiLCJMaW5lQ29sb3IiOm51bGwsIkxpbmVXZWlnaHQiOjAuMCwiTGluZVR5cGUiOjAsIlBhcmVudFN0eWxlIjpudWxsfSwiUGFyZW50U3R5bGUiOm51bGx9LCJEYXRlRm9ybWF0Ijp7IiRpZCI6IjE1Mi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TMiLCJEYXRlUGFydElzVmlzaWJsZSI6dHJ1ZSwiVGltZVBhcnRJc1Zpc2libGUiOmZhbHNlfX0sIldlZWtOdW1iZXJpbmciOnsiJGlkIjoiMTU0IiwiRm9ybWF0IjowLCJJc1Zpc2libGUiOmZhbHNlLCJMYXN0S25vd25WaXNpYmlsaXR5U3RhdGUiOmZhbHNlfSwiSXNWaXNpYmxlIjp0cnVlLCJQYXJlbnRTdHlsZSI6bnVsbH0sIkluZGV4IjozLCJQZXJjZW50YWdlQ29tcGxldGUiOm51bGwsIlBvc2l0aW9uIjp7IlJhdGlvIjowLjAsIklzQ3VzdG9tIjpmYWxzZX0sIkRhdGVGb3JtYXQiOnsiJHJlZiI6IjE1MiJ9LCJXZWVrTnVtYmVyaW5nIjp7IiRpZCI6IjE1NSIsIkZvcm1hdCI6MCwiSXNWaXNpYmxlIjpmYWxzZSwiTGFzdEtub3duVmlzaWJpbGl0eVN0YXRlIjpmYWxzZX0sIlJlbGF0ZWRUYXNrSWQiOiI3Y2EzMmFjZC01OTA4LTQ3MWEtOTA0Mi05NmIwNzAxMTE1OTUiLCJJZCI6Ijk2Yzk1NTZhLTcxNDktNDU5YS1iMWFhLTU4MzBlZTI5ZTUwOCIsIkltcG9ydElkIjoiIiwiVGl0bGUiOiJQbGFubmluZyBDaGVja2luIiwiTm90ZSI6bnVsbCwiSHlwZXJsaW5rIjp7IiRpZCI6IjE1NiIsIkFkZHJlc3MiOiIiLCJTdWJBZGRyZXNzIjoiIn0sIklzQ2hhbmdlZCI6ZmFsc2UsIklzTmV3IjpmYWxzZX0seyIkaWQiOiIxNTciLCJEYXRlIjoiMjAyNS0wNi0xOVQyMzo1OTowMCIsIlN0eWxlIjp7IiRpZCI6IjE1OCIsIlNoYXBlIjoxLCJDb25uZWN0b3JNYXJnaW4iOnsiJGlkIjoiMTU5IiwiVG9wIjowLjAsIkxlZnQiOjIuMCwiUmlnaHQiOjIuMCwiQm90dG9tIjowLjB9LCJDb25uZWN0b3JTdHlsZSI6eyIkaWQiOiIxNjAiLCJMaW5lQ29sb3IiOnsiJGlkIjoiMTYxIiwiJHR5cGUiOiJOTFJFLkNvbW1vbi5Eb20uU29saWRDb2xvckJydXNoLCBOTFJFLkNvbW1vbiIsIkNvbG9yIjp7IiRpZCI6IjE2MiIsIkEiOjEyNywiUiI6MTY0LCJHIjoxMjUsIkIiOjB9fSwiTGluZVdlaWdodCI6MS4wLCJMaW5lVHlwZSI6MCwiUGFyZW50U3R5bGUiOm51bGx9LCJJc0JlbG93VGltZWJhbmQiOnRydWUsIlBvc2l0aW9uT25UYXNrIjozLCJIaWRlRGF0ZSI6ZmFsc2UsIlNoYXBlU2l6ZSI6MywiU3BhY2luZyI6MS4wLCJQYWRkaW5nIjp7IiRpZCI6IjE2MyIsIlRvcCI6Ny4wLCJMZWZ0IjozLjAsIlJpZ2h0IjowLjAsIkJvdHRvbSI6Mi4wfSwiU2hhcGVTdHlsZSI6eyIkaWQiOiIxNjQiLCJNYXJnaW4iOnsiJGlkIjoiMTY1IiwiVG9wIjowLjAsIkxlZnQiOjAuMCwiUmlnaHQiOjAuMCwiQm90dG9tIjowLjB9LCJQYWRkaW5nIjp7IiRpZCI6IjE2NiIsIlRvcCI6MC4wLCJMZWZ0IjowLjAsIlJpZ2h0IjowLjAsIkJvdHRvbSI6MC4wfSwiQmFja2dyb3VuZCI6eyIkaWQiOiIxNjciLCJDb2xvciI6eyIkaWQiOiIxNjgiLCJBIjoyNTUsIlIiOjE2NCwiRyI6MTI1LCJCIjowfX0sIklzVmlzaWJsZSI6dHJ1ZSwiV2lkdGgiOjE0LjM5OTk5OTYxODUzMDI3MywiSGVpZ2h0IjoxNi4wLCJCb3JkZXJTdHlsZSI6eyIkaWQiOiIxNjkiLCJMaW5lQ29sb3IiOm51bGwsIkxpbmVXZWlnaHQiOjAuMCwiTGluZVR5cGUiOjAsIlBhcmVudFN0eWxlIjpudWxsfSwiUGFyZW50U3R5bGUiOm51bGx9LCJUaXRsZVN0eWxlIjp7IiRpZCI6IjE3MCIsIkZvbnRTZXR0aW5ncyI6eyIkaWQiOiIxNzEiLCJGb250U2l6ZSI6MTEsIkZvbnROYW1lIjoiQ2FsaWJyaSIsIklzQm9sZCI6ZmFsc2UsIklzSXRhbGljIjpmYWxzZSwiSXNVbmRlcmxpbmVkIjpmYWxzZSwiUGFyZW50U3R5bGUiOm51bGx9LCJBdXRvU2l6ZSI6MCwiRm9yZWdyb3VuZCI6eyIkaWQiOiIxNzIiLCJDb2xvciI6eyIkaWQiOiIxNzM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c0IiwiVG9wIjowLjAsIkxlZnQiOjAuMCwiUmlnaHQiOjAuMCwiQm90dG9tIjowLjB9LCJQYWRkaW5nIjp7IiRpZCI6IjE3NSIsIlRvcCI6MC4wLCJMZWZ0IjowLjAsIlJpZ2h0IjowLjAsIkJvdHRvbSI6MC4wfSwiQmFja2dyb3VuZCI6eyIkaWQiOiIxNzYiLCJDb2xvciI6eyIkaWQiOiIxNzciLCJBIjowLCJSIjoyNTUsIkciOjI1NSwiQiI6MjU1fX0sIklzVmlzaWJsZSI6ZmFsc2UsIldpZHRoIjowLjAsIkhlaWdodCI6MC4wLCJCb3JkZXJTdHlsZSI6eyIkaWQiOiIxNzgiLCJMaW5lQ29sb3IiOm51bGwsIkxpbmVXZWlnaHQiOjAuMCwiTGluZVR5cGUiOjAsIlBhcmVudFN0eWxlIjpudWxsfSwiUGFyZW50U3R5bGUiOm51bGx9LCJEYXRlU3R5bGUiOnsiJGlkIjoiMTc5IiwiRm9udFNldHRpbmdzIjp7IiRpZCI6IjE4MCIsIkZvbnRTaXplIjo5LCJGb250TmFtZSI6IkNhbGlicmkiLCJJc0JvbGQiOmZhbHNlLCJJc0l0YWxpYyI6ZmFsc2UsIklzVW5kZXJsaW5lZCI6ZmFsc2UsIlBhcmVudFN0eWxlIjpudWxsfSwiQXV0b1NpemUiOjAsIkZvcmVncm91bmQiOnsiJGlkIjoiMTgxIiwiQ29sb3IiOnsiJGlkIjoiMTg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ODMiLCJUb3AiOjAuMCwiTGVmdCI6MC4wLCJSaWdodCI6MC4wLCJCb3R0b20iOjAuMH0sIlBhZGRpbmciOnsiJGlkIjoiMTg0IiwiVG9wIjowLjAsIkxlZnQiOjAuMCwiUmlnaHQiOjAuMCwiQm90dG9tIjowLjB9LCJCYWNrZ3JvdW5kIjp7IiRpZCI6IjE4NSIsIkNvbG9yIjp7IiRpZCI6IjE4NiIsIkEiOjAsIlIiOjI1NSwiRyI6MjU1LCJCIjoyNTV9fSwiSXNWaXNpYmxlIjpmYWxzZSwiV2lkdGgiOjAuMCwiSGVpZ2h0IjowLjAsIkJvcmRlclN0eWxlIjp7IiRpZCI6IjE4NyIsIkxpbmVDb2xvciI6bnVsbCwiTGluZVdlaWdodCI6MC4wLCJMaW5lVHlwZSI6MCwiUGFyZW50U3R5bGUiOm51bGx9LCJQYXJlbnRTdHlsZSI6bnVsbH0sIkRhdGVGb3JtYXQiOnsiJGlkIjoiMTg4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4OSIsIkRhdGVQYXJ0SXNWaXNpYmxlIjp0cnVlLCJUaW1lUGFydElzVmlzaWJsZSI6ZmFsc2V9fSwiV2Vla051bWJlcmluZyI6eyIkaWQiOiIxOTAiLCJGb3JtYXQiOjAsIklzVmlzaWJsZSI6ZmFsc2UsIkxhc3RLbm93blZpc2liaWxpdHlTdGF0ZSI6ZmFsc2V9LCJJc1Zpc2libGUiOnRydWUsIlBhcmVudFN0eWxlIjpudWxsfSwiSW5kZXgiOjQsIlBlcmNlbnRhZ2VDb21wbGV0ZSI6bnVsbCwiUG9zaXRpb24iOnsiUmF0aW8iOjAuMCwiSXNDdXN0b20iOmZhbHNlfSwiRGF0ZUZvcm1hdCI6eyIkcmVmIjoiMTg4In0sIldlZWtOdW1iZXJpbmciOnsiJGlkIjoiMTkxIiwiRm9ybWF0IjowLCJJc1Zpc2libGUiOmZhbHNlLCJMYXN0S25vd25WaXNpYmlsaXR5U3RhdGUiOmZhbHNlfSwiUmVsYXRlZFRhc2tJZCI6IjdjYTMyYWNkLTU5MDgtNDcxYS05MDQyLTk2YjA3MDExMTU5NSIsIklkIjoiNTlhMjhiZjYtZTI1MC00YmZjLTk4MTctYjgxZTFkYjcwY2U3IiwiSW1wb3J0SWQiOiIiLCJUaXRsZSI6IlBsYW5uaW5nIENoZWNraW4iLCJOb3RlIjpudWxsLCJIeXBlcmxpbmsiOnsiJGlkIjoiMTkyIiwiQWRkcmVzcyI6IiIsIlN1YkFkZHJlc3MiOiIifSwiSXNDaGFuZ2VkIjpmYWxzZSwiSXNOZXciOmZhbHNlfSx7IiRpZCI6IjE5MyIsIkRhdGUiOiIyMDI1LTA3LTEwVDIzOjU5OjAwIiwiU3R5bGUiOnsiJGlkIjoiMTk0IiwiU2hhcGUiOjEsIkNvbm5lY3Rvck1hcmdpbiI6eyIkaWQiOiIxOTUiLCJUb3AiOjAuMCwiTGVmdCI6Mi4wLCJSaWdodCI6Mi4wLCJCb3R0b20iOjAuMH0sIkNvbm5lY3RvclN0eWxlIjp7IiRpZCI6IjE5NiIsIkxpbmVDb2xvciI6eyIkaWQiOiIxOTciLCIkdHlwZSI6Ik5MUkUuQ29tbW9uLkRvbS5Tb2xpZENvbG9yQnJ1c2gsIE5MUkUuQ29tbW9uIiwiQ29sb3IiOnsiJGlkIjoiMTk4IiwiQSI6MTI3LCJSIjoxNjQsIkciOjEyNSwiQiI6MH19LCJMaW5lV2VpZ2h0IjoxLjAsIkxpbmVUeXBlIjowLCJQYXJlbnRTdHlsZSI6bnVsbH0sIklzQmVsb3dUaW1lYmFuZCI6dHJ1ZSwiUG9zaXRpb25PblRhc2siOjMsIkhpZGVEYXRlIjpmYWxzZSwiU2hhcGVTaXplIjozLCJTcGFjaW5nIjoxLjAsIlBhZGRpbmciOnsiJGlkIjoiMTk5IiwiVG9wIjo3LjAsIkxlZnQiOjMuMCwiUmlnaHQiOjAuMCwiQm90dG9tIjoyLjB9LCJTaGFwZVN0eWxlIjp7IiRpZCI6IjIwMCIsIk1hcmdpbiI6eyIkaWQiOiIyMDEiLCJUb3AiOjAuMCwiTGVmdCI6MC4wLCJSaWdodCI6MC4wLCJCb3R0b20iOjAuMH0sIlBhZGRpbmciOnsiJGlkIjoiMjAyIiwiVG9wIjowLjAsIkxlZnQiOjAuMCwiUmlnaHQiOjAuMCwiQm90dG9tIjowLjB9LCJCYWNrZ3JvdW5kIjp7IiRpZCI6IjIwMyIsIkNvbG9yIjp7IiRpZCI6IjIwNCIsIkEiOjI1NSwiUiI6MTY0LCJHIjoxMjUsIkIiOjB9fSwiSXNWaXNpYmxlIjp0cnVlLCJXaWR0aCI6MTQuMzk5OTk5NjE4NTMwMjczLCJIZWlnaHQiOjE2LjAsIkJvcmRlclN0eWxlIjp7IiRpZCI6IjIwNSIsIkxpbmVDb2xvciI6bnVsbCwiTGluZVdlaWdodCI6MC4wLCJMaW5lVHlwZSI6MCwiUGFyZW50U3R5bGUiOm51bGx9LCJQYXJlbnRTdHlsZSI6bnVsbH0sIlRpdGxlU3R5bGUiOnsiJGlkIjoiMjA2IiwiRm9udFNldHRpbmdzIjp7IiRpZCI6IjIwNyIsIkZvbnRTaXplIjoxMSwiRm9udE5hbWUiOiJDYWxpYnJpIiwiSXNCb2xkIjpmYWxzZSwiSXNJdGFsaWMiOmZhbHNlLCJJc1VuZGVybGluZWQiOmZhbHNlLCJQYXJlbnRTdHlsZSI6bnVsbH0sIkF1dG9TaXplIjowLCJGb3JlZ3JvdW5kIjp7IiRpZCI6IjIwOCIsIkNvbG9yIjp7IiRpZCI6IjIw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TAiLCJUb3AiOjAuMCwiTGVmdCI6MC4wLCJSaWdodCI6MC4wLCJCb3R0b20iOjAuMH0sIlBhZGRpbmciOnsiJGlkIjoiMjExIiwiVG9wIjowLjAsIkxlZnQiOjAuMCwiUmlnaHQiOjAuMCwiQm90dG9tIjowLjB9LCJCYWNrZ3JvdW5kIjp7IiRpZCI6IjIxMiIsIkNvbG9yIjp7IiRpZCI6IjIxMyIsIkEiOjAsIlIiOjI1NSwiRyI6MjU1LCJCIjoyNTV9fSwiSXNWaXNpYmxlIjpmYWxzZSwiV2lkdGgiOjAuMCwiSGVpZ2h0IjowLjAsIkJvcmRlclN0eWxlIjp7IiRpZCI6IjIxNCIsIkxpbmVDb2xvciI6bnVsbCwiTGluZVdlaWdodCI6MC4wLCJMaW5lVHlwZSI6MCwiUGFyZW50U3R5bGUiOm51bGx9LCJQYXJlbnRTdHlsZSI6bnVsbH0sIkRhdGVTdHlsZSI6eyIkaWQiOiIyMTUiLCJGb250U2V0dGluZ3MiOnsiJGlkIjoiMjE2IiwiRm9udFNpemUiOjksIkZvbnROYW1lIjoiQ2FsaWJyaSIsIklzQm9sZCI6ZmFsc2UsIklzSXRhbGljIjpmYWxzZSwiSXNVbmRlcmxpbmVkIjpmYWxzZSwiUGFyZW50U3R5bGUiOm51bGx9LCJBdXRvU2l6ZSI6MCwiRm9yZWdyb3VuZCI6eyIkaWQiOiIyMTciLCJDb2xvciI6eyIkaWQiOiIyM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MCwiUiI6MjU1LCJHIjoyNTUsIkIiOjI1NX19LCJJc1Zpc2libGUiOmZhbHNlLCJXaWR0aCI6MC4wLCJIZWlnaHQiOjAuMCwiQm9yZGVyU3R5bGUiOnsiJGlkIjoiMjIzIiwiTGluZUNvbG9yIjpudWxsLCJMaW5lV2VpZ2h0IjowLjAsIkxpbmVUeXBlIjowLCJQYXJlbnRTdHlsZSI6bnVsbH0sIlBhcmVudFN0eWxlIjpudWxsfSwiRGF0ZUZvcm1hdCI6eyIkaWQiOiIyMjQ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jI1IiwiRGF0ZVBhcnRJc1Zpc2libGUiOnRydWUsIlRpbWVQYXJ0SXNWaXNpYmxlIjpmYWxzZX19LCJXZWVrTnVtYmVyaW5nIjp7IiRpZCI6IjIyNiIsIkZvcm1hdCI6MCwiSXNWaXNpYmxlIjpmYWxzZSwiTGFzdEtub3duVmlzaWJpbGl0eVN0YXRlIjpmYWxzZX0sIklzVmlzaWJsZSI6dHJ1ZSwiUGFyZW50U3R5bGUiOm51bGx9LCJJbmRleCI6NSwiUGVyY2VudGFnZUNvbXBsZXRlIjpudWxsLCJQb3NpdGlvbiI6eyJSYXRpbyI6MC4wLCJJc0N1c3RvbSI6ZmFsc2V9LCJEYXRlRm9ybWF0Ijp7IiRyZWYiOiIyMjQifSwiV2Vla051bWJlcmluZyI6eyIkaWQiOiIyMjciLCJGb3JtYXQiOjAsIklzVmlzaWJsZSI6ZmFsc2UsIkxhc3RLbm93blZpc2liaWxpdHlTdGF0ZSI6ZmFsc2V9LCJSZWxhdGVkVGFza0lkIjoiN2NhMzJhY2QtNTkwOC00NzFhLTkwNDItOTZiMDcwMTExNTk1IiwiSWQiOiI1MTI4OGRkNy1lZTExLTQxYzEtODdlOS1mM2FiMTNmMTBlOTEiLCJJbXBvcnRJZCI6IiIsIlRpdGxlIjoiUGxhbm5pbmcgQ2hlY2tpbiIsIk5vdGUiOm51bGwsIkh5cGVybGluayI6eyIkaWQiOiIyMjgiLCJBZGRyZXNzIjoiIiwiU3ViQWRkcmVzcyI6IiJ9LCJJc0NoYW5nZWQiOmZhbHNlLCJJc05ldyI6ZmFsc2V9XSwiVGFza0RlZmluaXRpb24iOnsiJGlkIjoiMjI5IiwiR3JvdXBOYW1lIjpudWxsLCJTdGFydERhdGUiOiIyMDI1LTA1LTE3VDIzOjU5OjAwWiIsIkVuZERhdGUiOiIyMDI1LTA3LTIwVDIzOjU5OjAwWiIsIlBlcmNlbnRhZ2VDb21wbGV0ZSI6bnVsbCwiU3R5bGUiOnsiJGlkIjoiMjMwIiwiU2hhcGUiOjMsIlNoYXBlVGhpY2tuZXNzIjoxLCJEdXJhdGlvbkZvcm1hdCI6MCwiSW5jbHVkZU5vbldvcmtpbmdEYXlzSW5EdXJhdGlvbiI6ZmFsc2UsIlBlcmNlbnRhZ2VDb21wbGV0ZVN0eWxlIjp7IiRpZCI6IjIzMSIsIkZvbnRTZXR0aW5ncyI6eyIkaWQiOiIyMzIiLCJGb250U2l6ZSI6MTAsIkZvbnROYW1lIjoiQ2FsaWJyaSIsIklzQm9sZCI6ZmFsc2UsIklzSXRhbGljIjpmYWxzZSwiSXNVbmRlcmxpbmVkIjpmYWxzZSwiUGFyZW50U3R5bGUiOm51bGx9LCJBdXRvU2l6ZSI6MCwiRm9yZWdyb3VuZCI6eyIkaWQiOiIyMzMiLCJDb2xvciI6eyIkaWQiOiIyMz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zNSIsIlRvcCI6MC4wLCJMZWZ0IjowLjAsIlJpZ2h0IjowLjAsIkJvdHRvbSI6MC4wfSwiUGFkZGluZyI6eyIkaWQiOiIyMzYiLCJUb3AiOjAuMCwiTGVmdCI6MC4wLCJSaWdodCI6MC4wLCJCb3R0b20iOjAuMH0sIkJhY2tncm91bmQiOnsiJGlkIjoiMjM3IiwiQ29sb3IiOnsiJGlkIjoiMjM4IiwiQSI6ODksIlIiOjAsIkciOjAsIkIiOjB9fSwiSXNWaXNpYmxlIjp0cnVlLCJXaWR0aCI6MC4wLCJIZWlnaHQiOjAuMCwiQm9yZGVyU3R5bGUiOnsiJGlkIjoiMjM5IiwiTGluZUNvbG9yIjpudWxsLCJMaW5lV2VpZ2h0IjowLjAsIkxpbmVUeXBlIjowLCJQYXJlbnRTdHlsZSI6bnVsbH0sIlBhcmVudFN0eWxlIjpudWxsfSwiRHVyYXRpb25TdHlsZSI6eyIkaWQiOiIyNDAiLCJGb250U2V0dGluZ3MiOnsiJGlkIjoiMjQxIiwiRm9udFNpemUiOjEwLCJGb250TmFtZSI6IkNhbGlicmkiLCJJc0JvbGQiOmZhbHNlLCJJc0l0YWxpYyI6ZmFsc2UsIklzVW5kZXJsaW5lZCI6ZmFsc2UsIlBhcmVudFN0eWxlIjpudWxsfSwiQXV0b1NpemUiOjAsIkZvcmVncm91bmQiOnsiJGlkIjoiMjQyIiwiQ29sb3IiOnsiJGlkIjoiMjQz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0NCIsIlRvcCI6MC4wLCJMZWZ0IjowLjAsIlJpZ2h0IjowLjAsIkJvdHRvbSI6MC4wfSwiUGFkZGluZyI6eyIkaWQiOiIyNDUiLCJUb3AiOjAuMCwiTGVmdCI6MC4wLCJSaWdodCI6MC4wLCJCb3R0b20iOjAuMH0sIkJhY2tncm91bmQiOnsiJGlkIjoiMjQ2IiwiQ29sb3IiOnsiJGlkIjoiMjQ3IiwiQSI6MCwiUiI6MjU1LCJHIjoyNTUsIkIiOjI1NX19LCJJc1Zpc2libGUiOnRydWUsIldpZHRoIjowLjAsIkhlaWdodCI6MC4wLCJCb3JkZXJTdHlsZSI6eyIkaWQiOiIyNDgiLCJMaW5lQ29sb3IiOm51bGwsIkxpbmVXZWlnaHQiOjAuMCwiTGluZVR5cGUiOjAsIlBhcmVudFN0eWxlIjpudWxsfSwiUGFyZW50U3R5bGUiOm51bGx9LCJIb3Jpem9udGFsQ29ubmVjdG9yU3R5bGUiOnsiJGlkIjoiMjQ5IiwiTGluZUNvbG9yIjp7IiRpZCI6IjI1MCIsIiR0eXBlIjoiTkxSRS5Db21tb24uRG9tLlNvbGlkQ29sb3JCcnVzaCwgTkxSRS5Db21tb24iLCJDb2xvciI6eyIkaWQiOiIyNTEiLCJBIjoyNTUsIlIiOjIwNCwiRyI6MjA0LCJCIjoyMDR9fSwiTGluZVdlaWdodCI6MS4wLCJMaW5lVHlwZSI6MCwiUGFyZW50U3R5bGUiOm51bGx9LCJWZXJ0aWNhbENvbm5lY3RvclN0eWxlIjp7IiRpZCI6IjI1MiIsIkxpbmVDb2xvciI6eyIkaWQiOiIyNTMiLCIkdHlwZSI6Ik5MUkUuQ29tbW9uLkRvbS5Tb2xpZENvbG9yQnJ1c2gsIE5MUkUuQ29tbW9uIiwiQ29sb3IiOnsiJGlkIjoiMjU0IiwiQSI6MjU1LCJSIjoyMDQsIkciOjIwNCwiQiI6MjA0fX0sIkxpbmVXZWlnaHQiOjAuMCwiTGluZVR5cGUiOjAsIlBhcmVudFN0eWxlIjpudWxsfSwiTWFyZ2luIjpudWxsLCJTdGFydERhdGVQb3NpdGlvbiI6MSwiRW5kRGF0ZVBvc2l0aW9uIjoxLCJEYXRlSXNWaXNpYmxlIjp0cnVlLCJUaXRsZVBvc2l0aW9uIjowLCJEdXJhdGlvblBvc2l0aW9uIjozLCJQZXJjZW50YWdlQ29tcGxldGVkUG9zaXRpb24iOjYsIlNwYWNpbmciOjUsIklzQmVsb3dUaW1lYmFuZCI6dHJ1ZSwiUGVyY2VudGFnZUNvbXBsZXRlU2hhcGVPcGFjaXR5IjozNSwiU2hhcGVTdHlsZSI6eyIkaWQiOiIyNTUiLCJNYXJnaW4iOnsiJGlkIjoiMjU2IiwiVG9wIjowLjAsIkxlZnQiOjQuMCwiUmlnaHQiOjQuMCwiQm90dG9tIjowLjB9LCJQYWRkaW5nIjp7IiRpZCI6IjI1NyIsIlRvcCI6MC4wLCJMZWZ0IjowLjAsIlJpZ2h0IjowLjAsIkJvdHRvbSI6MC4wfSwiQmFja2dyb3VuZCI6eyIkaWQiOiIyNTgiLCJDb2xvciI6eyIkaWQiOiIyNTkiLCJBIjoyNTUsIlIiOjI1NSwiRyI6MTkyLCJCIjowfX0sIklzVmlzaWJsZSI6dHJ1ZSwiV2lkdGgiOjAuMCwiSGVpZ2h0IjoxNi4wLCJCb3JkZXJTdHlsZSI6eyIkaWQiOiIyNjAiLCJMaW5lQ29sb3IiOnsiJGlkIjoiMjYxIiwiJHR5cGUiOiJOTFJFLkNvbW1vbi5Eb20uU29saWRDb2xvckJydXNoLCBOTFJFLkNvbW1vbiIsIkNvbG9yIjp7IiRpZCI6IjI2MiIsIkEiOjI1NSwiUiI6MjU1LCJHIjowLCJCIjowfX0sIkxpbmVXZWlnaHQiOjAuMCwiTGluZVR5cGUiOjAsIlBhcmVudFN0eWxlIjpudWxsfSwiUGFyZW50U3R5bGUiOm51bGx9LCJUaXRsZVN0eWxlIjp7IiRpZCI6IjI2MyIsIkZvbnRTZXR0aW5ncyI6eyIkaWQiOiIyNjQiLCJGb250U2l6ZSI6MTEsIkZvbnROYW1lIjoiQ2FsaWJyaSIsIklzQm9sZCI6dHJ1ZSwiSXNJdGFsaWMiOmZhbHNlLCJJc1VuZGVybGluZWQiOmZhbHNlLCJQYXJlbnRTdHlsZSI6bnVsbH0sIkF1dG9TaXplIjoyLCJGb3JlZ3JvdW5kIjp7IiRpZCI6IjI2NSIsIkNvbG9yIjp7IiRpZCI6IjI2NiIsIkEiOjI1NSwiUiI6MCwiRyI6MCwiQiI6MH19LCJNYXhXaWR0aCI6NTguNzQsIk1heEhlaWdodCI6IkluZmluaXR5IiwiU21hcnRGb3JlZ3JvdW5kSXNBY3RpdmUiOmZhbHNlLCJIb3Jpem9udGFsQWxpZ25tZW50IjowLCJWZXJ0aWNhbEFsaWdubWVudCI6MCwiU21hcnRGb3JlZ3JvdW5kIjpudWxsLCJCYWNrZ3JvdW5kRmlsbFR5cGUiOjAsIk1hcmdpbiI6eyIkaWQiOiIyNjciLCJUb3AiOjAuMCwiTGVmdCI6MC4wLCJSaWdodCI6MC4wLCJCb3R0b20iOjAuMH0sIlBhZGRpbmciOnsiJGlkIjoiMjY4IiwiVG9wIjowLjAsIkxlZnQiOjAuMCwiUmlnaHQiOjAuMCwiQm90dG9tIjowLjB9LCJCYWNrZ3JvdW5kIjp7IiRpZCI6IjI2OSIsIkNvbG9yIjp7IiRpZCI6IjI3MCIsIkEiOjAsIlIiOjI1NSwiRyI6MjU1LCJCIjoyNTV9fSwiSXNWaXNpYmxlIjp0cnVlLCJXaWR0aCI6MC4wLCJIZWlnaHQiOjAuMCwiQm9yZGVyU3R5bGUiOnsiJGlkIjoiMjcxIiwiTGluZUNvbG9yIjpudWxsLCJMaW5lV2VpZ2h0IjowLjAsIkxpbmVUeXBlIjowLCJQYXJlbnRTdHlsZSI6bnVsbH0sIlBhcmVudFN0eWxlIjpudWxsfSwiRGF0ZVN0eWxlIjp7IiRpZCI6IjI3MiIsIkZvbnRTZXR0aW5ncyI6eyIkaWQiOiIyNzMiLCJGb250U2l6ZSI6MTAsIkZvbnROYW1lIjoiQ2FsaWJyaSIsIklzQm9sZCI6ZmFsc2UsIklzSXRhbGljIjpmYWxzZSwiSXNVbmRlcmxpbmVkIjpmYWxzZSwiUGFyZW50U3R5bGUiOm51bGx9LCJBdXRvU2l6ZSI6MCwiRm9yZWdyb3VuZCI6eyIkaWQiOiIyNzQiLCJDb2xvciI6eyIkaWQiOiIyN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NiIsIlRvcCI6MC4wLCJMZWZ0IjowLjAsIlJpZ2h0IjowLjAsIkJvdHRvbSI6MC4wfSwiUGFkZGluZyI6eyIkaWQiOiIyNzciLCJUb3AiOjAuMCwiTGVmdCI6MC4wLCJSaWdodCI6MC4wLCJCb3R0b20iOjAuMH0sIkJhY2tncm91bmQiOnsiJGlkIjoiMjc4IiwiQ29sb3IiOnsiJGlkIjoiMjc5IiwiQSI6MCwiUiI6MjU1LCJHIjoyNTUsIkIiOjI1NX19LCJJc1Zpc2libGUiOnRydWUsIldpZHRoIjowLjAsIkhlaWdodCI6MC4wLCJCb3JkZXJTdHlsZSI6eyIkaWQiOiIyODAiLCJMaW5lQ29sb3IiOm51bGwsIkxpbmVXZWlnaHQiOjAuMCwiTGluZVR5cGUiOjAsIlBhcmVudFN0eWxlIjpudWxsfSwiUGFyZW50U3R5bGUiOm51bGx9LCJEYXRlRm9ybWF0Ijp7IiRpZCI6IjI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IiLCJGb3JtYXQiOjAsIklzVmlzaWJsZSI6ZmFsc2UsIkxhc3RLbm93blZpc2liaWxpdHlTdGF0ZSI6ZmFsc2V9LCJJc1Zpc2libGUiOnRydWUsIlBhcmVudFN0eWxlIjpudWxsfSwiSW5kZXgiOjIsIlNtYXJ0RHVyYXRpb25BY3RpdmF0ZWQiOmZhbHNlLCJEYXRlRm9ybWF0Ijp7IiRyZWYiOiIyODEifSwiV2Vla051bWJlcmluZyI6eyIkaWQiOiIyODMiLCJGb3JtYXQiOjAsIklzVmlzaWJsZSI6ZmFsc2UsIkxhc3RLbm93blZpc2liaWxpdHlTdGF0ZSI6ZmFsc2V9LCJJZCI6IjdjYTMyYWNkLTU5MDgtNDcxYS05MDQyLTk2YjA3MDExMTU5NSIsIkltcG9ydElkIjpudWxsLCJUaXRsZSI6IkNvbnRlbnQgUGxhbiIsIk5vdGUiOm51bGwsIkh5cGVybGluayI6eyIkaWQiOiIyODQiLCJBZGRyZXNzIjoiIiwiU3ViQWRkcmVzcyI6IiJ9LCJJc0NoYW5nZWQiOmZhbHNlLCJJc05ldyI6ZmFsc2V9fV0sIl9taWxlc3RvbmVzIjpbeyIkaWQiOiIyODUiLCJJZCI6IjMyYmY4M2FlLWQ2ODUtNDY3ZC04OTIwLWRiNTEwMDM3MjQyZiIsIkluZGV4IjozLCJHcm91cElkIjpudWxsLCJUaXRsZSI6IlBsYW5uaW5nIFIyIEJlZ2luIiwiRGF0ZVRpbWUiOiIyMDI1LTA4LTAxVDIzOjU5OjAwIiwiUGVyY2VudGFnZUNvbXBsZXRlIjpudWxsLCJOb3RlIjpudWxsLCJTdHlsZSI6eyIkaWQiOiIyODYiLCJUaXRsZVBvc2l0aW9uIjoiUmlnaHQiLCJEYXRlUG9zaXRpb24iOiJSaWdodCIsIlNoYXBlVHlwZSI6MSwiU2hhcGVTaXplIjozLCJTcGFjaW5nIjo1LCJTaGFwZVN0eWxlIjp7IiRpZCI6IjI4NyIsIk1hcmdpbiI6eyIkaWQiOiIyODgiLCJUb3AiOjAuMCwiTGVmdCI6MC4wLCJSaWdodCI6MC4wLCJCb3R0b20iOjAuMH0sIlBhZGRpbmciOnsiJGlkIjoiMjg5IiwiVG9wIjowLjAsIkxlZnQiOjAuMCwiUmlnaHQiOjAuMCwiQm90dG9tIjowLjB9LCJCYWNrZ3JvdW5kIjp7IiRpZCI6IjI5MCIsIkNvbG9yIjp7IiRpZCI6IjI5MSIsIkEiOjI1NSwiUiI6MTY0LCJHIjoxMjUsIkIiOjB9fSwiSXNWaXNpYmxlIjp0cnVlLCJXaWR0aCI6MTQuMzk5OTk5NjE4NTMwMjczLCJIZWlnaHQiOjE2LjAsIkJvcmRlclN0eWxlIjp7IiRpZCI6IjI5MiIsIkxpbmVDb2xvciI6eyIkaWQiOiIyOTMiLCIkdHlwZSI6Ik5MUkUuQ29tbW9uLkRvbS5Tb2xpZENvbG9yQnJ1c2gsIE5MUkUuQ29tbW9uIiwiQ29sb3IiOnsiJGlkIjoiMjk0IiwiQSI6MjU1LCJSIjoyNTUsIkciOjAsIkIiOjB9fSwiTGluZVdlaWdodCI6MC4wLCJMaW5lVHlwZSI6MCwiUGFyZW50U3R5bGUiOm51bGx9LCJQYXJlbnRTdHlsZSI6bnVsbH0sIlRpdGxlU3R5bGUiOnsiJGlkIjoiMjk1IiwiRm9udFNldHRpbmdzIjp7IiRpZCI6IjI5NiIsIkZvbnRTaXplIjoxMSwiRm9udE5hbWUiOiJDYWxpYnJpIiwiSXNCb2xkIjpmYWxzZSwiSXNJdGFsaWMiOmZhbHNlLCJJc1VuZGVybGluZWQiOmZhbHNlLCJQYXJlbnRTdHlsZSI6bnVsbH0sIkF1dG9TaXplIjowLCJGb3JlZ3JvdW5kIjp7IiRpZCI6IjI5NyIsIkNvbG9yIjp7IiRpZCI6IjI5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nsiJGlkIjoiMzAzIiwiTGluZUNvbG9yIjpudWxsLCJMaW5lV2VpZ2h0IjowLjAsIkxpbmVUeXBlIjowLCJQYXJlbnRTdHlsZSI6bnVsbH0sIlBhcmVudFN0eWxlIjpudWxsfSwiRGF0ZVN0eWxlIjp7IiRpZCI6IjMwNCIsIkZvbnRTZXR0aW5ncyI6eyIkaWQiOiIzMDUiLCJGb250U2l6ZSI6OSwiRm9udE5hbWUiOiJDYWxpYnJpIiwiSXNCb2xkIjpmYWxzZSwiSXNJdGFsaWMiOmZhbHNlLCJJc1VuZGVybGluZWQiOmZhbHNlLCJQYXJlbnRTdHlsZSI6bnVsbH0sIkF1dG9TaXplIjowLCJGb3JlZ3JvdW5kIjp7IiRpZCI6IjMwNiIsIkNvbG9yIjp7IiRpZCI6IjMw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4IiwiVG9wIjowLjAsIkxlZnQiOjAuMCwiUmlnaHQiOjAuMCwiQm90dG9tIjowLjB9LCJQYWRkaW5nIjp7IiRpZCI6IjMwOSIsIlRvcCI6MC4wLCJMZWZ0IjowLjAsIlJpZ2h0IjowLjAsIkJvdHRvbSI6MC4wfSwiQmFja2dyb3VuZCI6eyIkaWQiOiIzMTAiLCJDb2xvciI6eyIkaWQiOiIzMTEiLCJBIjowLCJSIjoyNTUsIkciOjI1NSwiQiI6MjU1fX0sIklzVmlzaWJsZSI6ZmFsc2UsIldpZHRoIjowLjAsIkhlaWdodCI6MC4wLCJCb3JkZXJTdHlsZSI6eyIkaWQiOiIzMTIiLCJMaW5lQ29sb3IiOm51bGwsIkxpbmVXZWlnaHQiOjAuMCwiTGluZVR5cGUiOjAsIlBhcmVudFN0eWxlIjpudWxsfSwiUGFyZW50U3R5bGUiOm51bGx9LCJEYXRlRm9ybWF0Ijp7IiRpZCI6IjMxMy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zMTQiLCJEYXRlUGFydElzVmlzaWJsZSI6dHJ1ZSwiVGltZVBhcnRJc1Zpc2libGUiOmZhbHNlfX0sIldlZWtOdW1iZXJpbmciOnsiJGlkIjoiMzE1IiwiRm9ybWF0IjowLCJJc1Zpc2libGUiOmZhbHNlLCJMYXN0S25vd25WaXNpYmlsaXR5U3RhdGUiOmZhbHNlfSwiSXNWaXNpYmxlIjp0cnVlLCJQYXJlbnRTdHlsZSI6bnVsbH0sIkh5cGVybGluayI6bnVsbCwiSW1wb3J0SWQiOm51bGx9XSwiSWQiOiIyMDRlNzU0NC00MGQyLTQwYjUtYmQyOS1iNmZhZjY5ZjRjMTgiLCJJc1NpbmdsZUl0ZW1Sb3ciOmZhbHNlfV0sIkluZGV4IjowLCJJZCI6ImE5NTM2MjdhLTNjOTEtNGQ4Ny1iZTExLTliMzY4ZjlkM2YwNSIsIkhlYWRlclRleHQiOm51bGwsIklzRGVmYXVsdCI6dHJ1ZSwiU3R5bGUiOnsiJGlkIjoiMzE2IiwiSGVhZGVyU3R5bGUiOnsiJGlkIjoiMzE3IiwiVGV4dFN0eWxlIjp7IiRpZCI6IjMxOCIsIkZvbnRTZXR0aW5ncyI6eyIkaWQiOiIzMTkiLCJGb250U2l6ZSI6MTEsIkZvbnROYW1lIjoiQ2FsaWJyaSIsIklzQm9sZCI6ZmFsc2UsIklzSXRhbGljIjpmYWxzZSwiSXNVbmRlcmxpbmVkIjpmYWxzZSwiUGFyZW50U3R5bGUiOm51bGx9LCJBdXRvU2l6ZSI6MiwiRm9yZWdyb3VuZCI6eyIkaWQiOiIzMjAiLCJDb2xvciI6eyIkaWQiOiIzMj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yMiIsIlRvcCI6MC4wLCJMZWZ0IjowLjAsIlJpZ2h0IjowLjAsIkJvdHRvbSI6MC4wfSwiUGFkZGluZyI6eyIkaWQiOiIzMjMiLCJUb3AiOjAuMCwiTGVmdCI6MC4wLCJSaWdodCI6MC4wLCJCb3R0b20iOjAuMH0sIkJhY2tncm91bmQiOm51bGwsIklzVmlzaWJsZSI6dHJ1ZSwiV2lkdGgiOjAuMCwiSGVpZ2h0IjowLjAsIkJvcmRlclN0eWxlIjpudWxsLCJQYXJlbnRTdHlsZSI6bnVsbH0sIlJlY3RhbmdsZVN0eWxlIjp7IiRpZCI6IjMyNCIsIk1hcmdpbiI6eyIkaWQiOiIzMjUiLCJUb3AiOjAuMCwiTGVmdCI6MC4wLCJSaWdodCI6MC4wLCJCb3R0b20iOjAuMH0sIlBhZGRpbmciOnsiJGlkIjoiMzI2IiwiVG9wIjowLjAsIkxlZnQiOjAuMCwiUmlnaHQiOjAuMCwiQm90dG9tIjowLjB9LCJCYWNrZ3JvdW5kIjp7IiRpZCI6IjMyNyIsIkNvbG9yIjp7IiRpZCI6IjMyOCIsIkEiOjYzLCJSIjoyNTUsIkciOjE5MiwiQiI6MH19LCJJc1Zpc2libGUiOnRydWUsIldpZHRoIjowLjAsIkhlaWdodCI6MC4wLCJCb3JkZXJTdHlsZSI6eyIkaWQiOiIzMjkiLCJMaW5lQ29sb3IiOnsiJGlkIjoiMzMwIiwiJHR5cGUiOiJOTFJFLkNvbW1vbi5Eb20uU29saWRDb2xvckJydXNoLCBOTFJFLkNvbW1vbiIsIkNvbG9yIjp7IiRpZCI6IjMzMSIsIkEiOjI1NSwiUiI6MjU1LCJHIjowLCJCIjowfX0sIkxpbmVXZWlnaHQiOjAuMCwiTGluZVR5cGUiOjAsIlBhcmVudFN0eWxlIjpudWxsfSwiUGFyZW50U3R5bGUiOm51bGx9LCJNYXJnaW4iOnsiJGlkIjoiMzMyIiwiVG9wIjowLjAsIkxlZnQiOjAuMCwiUmlnaHQiOjAuMCwiQm90dG9tIjowLjB9LCJQYWRkaW5nIjp7IiRpZCI6IjMzMyIsIlRvcCI6MC4wLCJMZWZ0IjowLjAsIlJpZ2h0IjowLjAsIkJvdHRvbSI6MC4wfSwiQmFja2dyb3VuZCI6bnVsbCwiSXNWaXNpYmxlIjp0cnVlLCJXaWR0aCI6MC4wLCJIZWlnaHQiOjAuMCwiQm9yZGVyU3R5bGUiOm51bGwsIlBhcmVudFN0eWxlIjpudWxsfSwiQmFja2dyb3VuZFN0eWxlIjp7IiRpZCI6IjMzNCIsIk1hcmdpbiI6eyIkaWQiOiIzMzUiLCJUb3AiOjAuMCwiTGVmdCI6MC4wLCJSaWdodCI6MC4wLCJCb3R0b20iOjAuMH0sIlBhZGRpbmciOnsiJGlkIjoiMzM2IiwiVG9wIjowLjAsIkxlZnQiOjAuMCwiUmlnaHQiOjAuMCwiQm90dG9tIjowLjB9LCJCYWNrZ3JvdW5kIjp7IiRpZCI6IjMzNyIsIkNvbG9yIjp7IiRpZCI6IjMzOCIsIkEiOjM4LCJSIjoyNTUsIkciOjE5MiwiQiI6MH19LCJJc1Zpc2libGUiOnRydWUsIldpZHRoIjowLjAsIkhlaWdodCI6MC4wLCJCb3JkZXJTdHlsZSI6eyIkaWQiOiIzMzkiLCJMaW5lQ29sb3IiOnsiJGlkIjoiMzQwIiwiJHR5cGUiOiJOTFJFLkNvbW1vbi5Eb20uU29saWRDb2xvckJydXNoLCBOTFJFLkNvbW1vbiIsIkNvbG9yIjp7IiRpZCI6IjM0MSIsIkEiOjI1NSwiUiI6MjM0LCJHIjoyMiwiQiI6MzB9fSwiTGluZVdlaWdodCI6MC4wLCJMaW5lVHlwZSI6MCwiUGFyZW50U3R5bGUiOm51bGx9LCJQYXJlbnRTdHlsZSI6bnVsbH0sIk1hcmdpbiI6eyIkaWQiOiIzNDIiLCJUb3AiOjAuMCwiTGVmdCI6MC4wLCJSaWdodCI6MC4wLCJCb3R0b20iOjAuMH0sIlBhZGRpbmciOnsiJGlkIjoiMzQzIiwiVG9wIjowLjAsIkxlZnQiOjAuMCwiUmlnaHQiOjAuMCwiQm90dG9tIjowLjB9LCJJc1Zpc2libGUiOnRydWUsIldpZHRoIjowLjAsIkhlaWdodCI6MC4wLCJCb3JkZXJTdHlsZSI6eyIkaWQiOiIzNDQiLCJMaW5lQ29sb3IiOm51bGwsIkxpbmVXZWlnaHQiOjAuMCwiTGluZVR5cGUiOjAsIlBhcmVudFN0eWxlIjpudWxsfSwiUGFyZW50U3R5bGUiOm51bGx9fV0sIklkIjoiNzlmMDVlOGQtZTcyZS00Y2MzLTg1ZmMtZTg3NWZhNjU1MTdmIiwiSW5kZXgiOjAsIkhlYWRlclRleHQiOiJQbGFubmluZyIsIlN0eWxlIjp7IiRpZCI6IjM0NSIsIlN0eWxlSWQiOiIwMDAwMDAwMC0wMDAwLTAwMDAtMDAwMC0wMDAwMDAwMDAwMDAiLCJIZWFkZXJTdHlsZSI6eyIkaWQiOiIzNDYiLCJUZXh0SXNWZXJ0aWNhbCI6ZmFsc2UsIlRleHRTdHlsZSI6eyIkaWQiOiIzNDciLCJGb250U2V0dGluZ3MiOnsiJGlkIjoiMzQ4IiwiRm9udFNpemUiOjEyLCJGb250TmFtZSI6IkNhbGlicmkiLCJJc0JvbGQiOmZhbHNlLCJJc0l0YWxpYyI6ZmFsc2UsIklzVW5kZXJsaW5lZCI6ZmFsc2UsIlBhcmVudFN0eWxlIjpudWxsfSwiQXV0b1NpemUiOjIsIkZvcmVncm91bmQiOnsiJGlkIjoiMzQ5IiwiQ29sb3IiOnsiJGlkIjoiMzUwIiwiQSI6MjU1LCJSIjowLCJHIjowLCJCIjowfX0sIk1heFdpZHRoIjo5NC45ODY2NjY2NjY2NjY2NjUsIk1heEhlaWdodCI6IkluZmluaXR5IiwiU21hcnRGb3JlZ3JvdW5kSXNBY3RpdmUiOmZhbHNlLCJIb3Jpem9udGFsQWxpZ25tZW50IjowLCJWZXJ0aWNhbEFsaWdubWVudCI6MCwiU21hcnRGb3JlZ3JvdW5kIjpudWxsLCJCYWNrZ3JvdW5kRmlsbFR5cGUiOjAsIk1hcmdpbiI6eyIkaWQiOiIzNTEiLCJUb3AiOjAuMCwiTGVmdCI6MC4wLCJSaWdodCI6MC4wLCJCb3R0b20iOjAuMH0sIlBhZGRpbmciOnsiJGlkIjoiMzUyIiwiVG9wIjowLjAsIkxlZnQiOjAuMCwiUmlnaHQiOjAuMCwiQm90dG9tIjowLjB9LCJCYWNrZ3JvdW5kIjpudWxsLCJJc1Zpc2libGUiOmZhbHNlLCJXaWR0aCI6MC4wLCJIZWlnaHQiOjAuMCwiQm9yZGVyU3R5bGUiOm51bGwsIlBhcmVudFN0eWxlIjpudWxsfSwiUmVjdGFuZ2xlU3R5bGUiOnsiJGlkIjoiMzUzIiwiTWFyZ2luIjp7IiRpZCI6IjM1NCIsIlRvcCI6MC4wLCJMZWZ0IjowLjAsIlJpZ2h0IjowLjAsIkJvdHRvbSI6MC4wfSwiUGFkZGluZyI6eyIkaWQiOiIzNTUiLCJUb3AiOjAuMCwiTGVmdCI6MC4wLCJSaWdodCI6MC4wLCJCb3R0b20iOjAuMH0sIkJhY2tncm91bmQiOnsiJGlkIjoiMzU2IiwiQ29sb3IiOnsiJGlkIjoiMzU3IiwiQSI6MjU1LCJSIjoyNTUsIkciOjE5MiwiQiI6MH19LCJJc1Zpc2libGUiOnRydWUsIldpZHRoIjowLjAsIkhlaWdodCI6MC4wLCJCb3JkZXJTdHlsZSI6eyIkaWQiOiIzNTgiLCJMaW5lQ29sb3IiOnsiJGlkIjoiMzU5IiwiJHR5cGUiOiJOTFJFLkNvbW1vbi5Eb20uU29saWRDb2xvckJydXNoLCBOTFJFLkNvbW1vbiIsIkNvbG9yIjp7IiRpZCI6IjM2MCIsIkEiOjI1NSwiUiI6MjU1LCJHIjowLCJCIjowfX0sIkxpbmVXZWlnaHQiOjAuMCwiTGluZVR5cGUiOjAsIlBhcmVudFN0eWxlIjpudWxsfSwiUGFyZW50U3R5bGUiOm51bGx9LCJNYXJnaW4iOnsiJGlkIjoiMzYxIiwiVG9wIjowLjAsIkxlZnQiOjAuMCwiUmlnaHQiOjAuMCwiQm90dG9tIjowLjB9LCJQYWRkaW5nIjp7IiRpZCI6IjM2MiIsIlRvcCI6MC4wLCJMZWZ0IjowLjAsIlJpZ2h0IjowLjAsIkJvdHRvbSI6MC4wfSwiQmFja2dyb3VuZCI6bnVsbCwiSXNWaXNpYmxlIjp0cnVlLCJXaWR0aCI6MC4wLCJIZWlnaHQiOjAuMCwiQm9yZGVyU3R5bGUiOm51bGwsIlBhcmVudFN0eWxlIjpudWxsfSwiQmFja2dyb3VuZFN0eWxlIjp7IiRpZCI6IjM2MyIsIk1hcmdpbiI6eyIkaWQiOiIzNjQiLCJUb3AiOjAuMCwiTGVmdCI6MC4wLCJSaWdodCI6MC4wLCJCb3R0b20iOjAuMH0sIlBhZGRpbmciOnsiJGlkIjoiMzY1IiwiVG9wIjowLjAsIkxlZnQiOjAuMCwiUmlnaHQiOjAuMCwiQm90dG9tIjowLjB9LCJCYWNrZ3JvdW5kIjp7IiRpZCI6IjM2NiIsIkNvbG9yIjp7IiRpZCI6IjM2NyIsIkEiOjM4LCJSIjoyNTUsIkciOjE5MiwiQiI6MH19LCJJc1Zpc2libGUiOnRydWUsIldpZHRoIjowLjAsIkhlaWdodCI6MC4wLCJCb3JkZXJTdHlsZSI6eyIkaWQiOiIzNjgiLCJMaW5lQ29sb3IiOnsiJGlkIjoiMzY5IiwiJHR5cGUiOiJOTFJFLkNvbW1vbi5Eb20uU29saWRDb2xvckJydXNoLCBOTFJFLkNvbW1vbiIsIkNvbG9yIjp7IiRpZCI6IjM3MCIsIkEiOjI1NSwiUiI6MjU1LCJHIjowLCJCIjowfX0sIkxpbmVXZWlnaHQiOjAuMCwiTGluZVR5cGUiOjAsIlBhcmVudFN0eWxlIjpudWxsfSwiUGFyZW50U3R5bGUiOm51bGx9LCJJc0Fib3ZlVGltZWJhbmQiOmZhbHNlLCJTcGFjaW5nIjo1LCJEZWZhdWx0U3dpbWxhbmVUYXNrU3R5bGUiOnsiJGlkIjoiMzcxIiwiJHR5cGUiOiJOTFJFLkNvbW1vbi5Eb20uU3R5bGVzLkV4cGxpY2l0U2V0YWJsZVRhc2tTdHlsZSwgTkxSRS5Db21tb24iLCJTaGFwZSI6MywiU2hhcGVUaGlja25lc3MiOjEsIkR1cmF0aW9uRm9ybWF0IjowLCJJbmNsdWRlTm9uV29ya2luZ0RheXNJbkR1cmF0aW9uIjpmYWxzZSwiUGVyY2VudGFnZUNvbXBsZXRlU3R5bGUiOnsiJGlkIjoiMzcyIiwiRm9udFNldHRpbmdzIjp7IiRpZCI6IjM3MyIsIkZvbnRTaXplIjoxMCwiRm9udE5hbWUiOiJDYWxpYnJpIiwiSXNCb2xkIjpmYWxzZSwiSXNJdGFsaWMiOmZhbHNlLCJJc1VuZGVybGluZWQiOmZhbHNlLCJQYXJlbnRTdHlsZSI6bnVsbH0sIkF1dG9TaXplIjowLCJGb3JlZ3JvdW5kIjp7IiRpZCI6IjM3NCIsIkNvbG9yIjp7IiRpZCI6IjM3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3NiIsIlRvcCI6MC4wLCJMZWZ0IjowLjAsIlJpZ2h0IjowLjAsIkJvdHRvbSI6MC4wfSwiUGFkZGluZyI6eyIkaWQiOiIzNzciLCJUb3AiOjAuMCwiTGVmdCI6MC4wLCJSaWdodCI6MC4wLCJCb3R0b20iOjAuMH0sIkJhY2tncm91bmQiOnsiJGlkIjoiMzc4IiwiQ29sb3IiOnsiJGlkIjoiMzc5IiwiQSI6ODksIlIiOjAsIkciOjAsIkIiOjB9fSwiSXNWaXNpYmxlIjp0cnVlLCJXaWR0aCI6MC4wLCJIZWlnaHQiOjAuMCwiQm9yZGVyU3R5bGUiOnsiJGlkIjoiMzgwIiwiTGluZUNvbG9yIjpudWxsLCJMaW5lV2VpZ2h0IjowLjAsIkxpbmVUeXBlIjowLCJQYXJlbnRTdHlsZSI6bnVsbH0sIlBhcmVudFN0eWxlIjpudWxsfSwiRHVyYXRpb25TdHlsZSI6eyIkaWQiOiIzODEiLCJGb250U2V0dGluZ3MiOnsiJGlkIjoiMzgyIiwiRm9udFNpemUiOjEwLCJGb250TmFtZSI6IkNhbGlicmkiLCJJc0JvbGQiOmZhbHNlLCJJc0l0YWxpYyI6ZmFsc2UsIklzVW5kZXJsaW5lZCI6ZmFsc2UsIlBhcmVudFN0eWxlIjpudWxsfSwiQXV0b1NpemUiOjAsIkZvcmVncm91bmQiOnsiJGlkIjoiMzgzIiwiQ29sb3IiOnsiJGlkIjoiMzg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HJlZiI6IjM3OSJ9fSwiSXNWaXNpYmxlIjp0cnVlLCJXaWR0aCI6MC4wLCJIZWlnaHQiOjAuMCwiQm9yZGVyU3R5bGUiOnsiJGlkIjoiMzg4IiwiTGluZUNvbG9yIjpudWxsLCJMaW5lV2VpZ2h0IjowLjAsIkxpbmVUeXBlIjowLCJQYXJlbnRTdHlsZSI6bnVsbH0sIlBhcmVudFN0eWxlIjpudWxsfSwiSG9yaXpvbnRhbENvbm5lY3RvclN0eWxlIjp7IiRpZCI6IjM4OSIsIkxpbmVDb2xvciI6eyIkaWQiOiIzOTAiLCIkdHlwZSI6Ik5MUkUuQ29tbW9uLkRvbS5Tb2xpZENvbG9yQnJ1c2gsIE5MUkUuQ29tbW9uIiwiQ29sb3IiOnsiJGlkIjoiMzkxIiwiQSI6MjU1LCJSIjoyMDQsIkciOjIwNCwiQiI6MjA0fX0sIkxpbmVXZWlnaHQiOjEuMCwiTGluZVR5cGUiOjAsIlBhcmVudFN0eWxlIjpudWxsfSwiVmVydGljYWxDb25uZWN0b3JTdHlsZSI6eyIkaWQiOiIzOTIiLCJMaW5lQ29sb3IiOnsiJGlkIjoiMzkzIiwiJHR5cGUiOiJOTFJFLkNvbW1vbi5Eb20uU29saWRDb2xvckJydXNoLCBOTFJFLkNvbW1vbiIsIkNvbG9yIjp7IiRpZCI6IjM5NCIsIkEiOjI1NSwiUiI6MjA0LCJHIjoyMDQsIkIiOjIwNH19LCJMaW5lV2VpZ2h0IjowLjAsIkxpbmVUeXBlIjowLCJQYXJlbnRTdHlsZSI6bnVsbH0sIk1hcmdpbiI6bnVsbCwiU3RhcnREYXRlUG9zaXRpb24iOjEsIkVuZERhdGVQb3NpdGlvbiI6MSwiRGF0ZUlzVmlzaWJsZSI6dHJ1ZSwiVGl0bGVQb3NpdGlvbiI6MiwiRHVyYXRpb25Qb3NpdGlvbiI6MCwiUGVyY2VudGFnZUNvbXBsZXRlZFBvc2l0aW9uIjo2LCJTcGFjaW5nIjoxMCwiSXNCZWxvd1RpbWViYW5kIjp0cnVlLCJQZXJjZW50YWdlQ29tcGxldGVTaGFwZU9wYWNpdHkiOjM1LCJTaGFwZVN0eWxlIjp7IiRpZCI6IjM5NSIsIk1hcmdpbiI6eyIkaWQiOiIzOTYiLCJUb3AiOjAuMCwiTGVmdCI6NC4wLCJSaWdodCI6NC4wLCJCb3R0b20iOjAuMH0sIlBhZGRpbmciOnsiJGlkIjoiMzk3IiwiVG9wIjowLjAsIkxlZnQiOjAuMCwiUmlnaHQiOjAuMCwiQm90dG9tIjowLjB9LCJCYWNrZ3JvdW5kIjp7IiRpZCI6IjM5OCIsIkNvbG9yIjp7IiRpZCI6IjM5OSIsIkEiOjI1NSwiUiI6MjU1LCJHIjoxOTIsIkIiOjB9fSwiSXNWaXNpYmxlIjp0cnVlLCJXaWR0aCI6MC4wLCJIZWlnaHQiOjE2LjAsIkJvcmRlclN0eWxlIjp7IiRpZCI6IjQwMCIsIkxpbmVDb2xvciI6eyIkaWQiOiI0MDEiLCIkdHlwZSI6Ik5MUkUuQ29tbW9uLkRvbS5Tb2xpZENvbG9yQnJ1c2gsIE5MUkUuQ29tbW9uIiwiQ29sb3IiOnsiJGlkIjoiNDAyIiwiQSI6MjU1LCJSIjoyMzQsIkciOjIyLCJCIjozMH19LCJMaW5lV2VpZ2h0IjowLjAsIkxpbmVUeXBlIjowLCJQYXJlbnRTdHlsZSI6bnVsbH0sIlBhcmVudFN0eWxlIjpudWxsfSwiVGl0bGVTdHlsZSI6eyIkaWQiOiI0MDMiLCJGb250U2V0dGluZ3MiOnsiJGlkIjoiNDA0IiwiRm9udFNpemUiOjExLCJGb250TmFtZSI6IkNhbGlicmkiLCJJc0JvbGQiOnRydWUsIklzSXRhbGljIjpmYWxzZSwiSXNVbmRlcmxpbmVkIjpmYWxzZSwiUGFyZW50U3R5bGUiOm51bGx9LCJBdXRvU2l6ZSI6MCwiRm9yZWdyb3VuZCI6eyIkaWQiOiI0MDUiLCJDb2xvciI6eyIkaWQiOiI0M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A3IiwiVG9wIjowLjAsIkxlZnQiOjAuMCwiUmlnaHQiOjAuMCwiQm90dG9tIjowLjB9LCJQYWRkaW5nIjp7IiRpZCI6IjQwOCIsIlRvcCI6MC4wLCJMZWZ0IjowLjAsIlJpZ2h0IjowLjAsIkJvdHRvbSI6MC4wfSwiQmFja2dyb3VuZCI6eyIkaWQiOiI0MDkiLCJDb2xvciI6eyIkcmVmIjoiMzc5In19LCJJc1Zpc2libGUiOnRydWUsIldpZHRoIjowLjAsIkhlaWdodCI6MC4wLCJCb3JkZXJTdHlsZSI6eyIkaWQiOiI0MTAiLCJMaW5lQ29sb3IiOm51bGwsIkxpbmVXZWlnaHQiOjAuMCwiTGluZVR5cGUiOjAsIlBhcmVudFN0eWxlIjpudWxsfSwiUGFyZW50U3R5bGUiOm51bGx9LCJEYXRlU3R5bGUiOnsiJGlkIjoiNDExIiwiRm9udFNldHRpbmdzIjp7IiRpZCI6IjQxMiIsIkZvbnRTaXplIjoxMCwiRm9udE5hbWUiOiJDYWxpYnJpIiwiSXNCb2xkIjpmYWxzZSwiSXNJdGFsaWMiOmZhbHNlLCJJc1VuZGVybGluZWQiOmZhbHNlLCJQYXJlbnRTdHlsZSI6bnVsbH0sIkF1dG9TaXplIjowLCJGb3JlZ3JvdW5kIjp7IiRpZCI6IjQxMyIsIkNvbG9yIjp7IiRpZCI6IjQx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E1IiwiVG9wIjowLjAsIkxlZnQiOjAuMCwiUmlnaHQiOjAuMCwiQm90dG9tIjowLjB9LCJQYWRkaW5nIjp7IiRpZCI6IjQxNiIsIlRvcCI6MC4wLCJMZWZ0IjowLjAsIlJpZ2h0IjowLjAsIkJvdHRvbSI6MC4wfSwiQmFja2dyb3VuZCI6eyIkaWQiOiI0MTciLCJDb2xvciI6eyIkcmVmIjoiMzc5In19LCJJc1Zpc2libGUiOnRydWUsIldpZHRoIjowLjAsIkhlaWdodCI6MC4wLCJCb3JkZXJTdHlsZSI6eyIkaWQiOiI0MTgiLCJMaW5lQ29sb3IiOm51bGwsIkxpbmVXZWlnaHQiOjAuMCwiTGluZVR5cGUiOjAsIlBhcmVudFN0eWxlIjpudWxsfSwiUGFyZW50U3R5bGUiOm51bGx9LCJEYXRlRm9ybWF0Ijp7IiRpZCI6IjQ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AiLCJGb3JtYXQiOjAsIklzVmlzaWJsZSI6ZmFsc2UsIkxhc3RLbm93blZpc2liaWxpdHlTdGF0ZSI6ZmFsc2V9LCJJc1Zpc2libGUiOnRydWUsIlBhcmVudFN0eWxlIjpudWxsLCJfZXhwbGljaXRseVNldCI6eyIkaWQiOiI0Mj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DIyIiwiU2hhcGUiOjEsIkNvbm5lY3Rvck1hcmdpbiI6eyIkaWQiOiI0MjMiLCJUb3AiOjAuMCwiTGVmdCI6Mi4wLCJSaWdodCI6Mi4wLCJCb3R0b20iOjAuMH0sIkNvbm5lY3RvclN0eWxlIjp7IiRpZCI6IjQyNCIsIkxpbmVDb2xvciI6eyIkaWQiOiI0MjUiLCIkdHlwZSI6Ik5MUkUuQ29tbW9uLkRvbS5Tb2xpZENvbG9yQnJ1c2gsIE5MUkUuQ29tbW9uIiwiQ29sb3IiOnsiJGlkIjoiNDI2IiwiQSI6MjU1LCJSIjoxNjQsIkciOjEyNSwiQiI6MH19LCJMaW5lV2VpZ2h0IjoxLjAsIkxpbmVUeXBlIjowLCJQYXJlbnRTdHlsZSI6bnVsbH0sIklzQmVsb3dUaW1lYmFuZCI6dHJ1ZSwiUG9zaXRpb25PblRhc2siOjMsIkhpZGVEYXRlIjpmYWxzZSwiU2hhcGVTaXplIjoxLCJTcGFjaW5nIjowLjAsIlBhZGRpbmciOnsiJGlkIjoiNDI3IiwiVG9wIjo3LjAsIkxlZnQiOjMuMCwiUmlnaHQiOjAuMCwiQm90dG9tIjoyLjB9LCJTaGFwZVN0eWxlIjp7IiRpZCI6IjQyOCIsIk1hcmdpbiI6eyIkaWQiOiI0MjkiLCJUb3AiOjAuMCwiTGVmdCI6MC4wLCJSaWdodCI6MC4wLCJCb3R0b20iOjAuMH0sIlBhZGRpbmciOnsiJGlkIjoiNDMwIiwiVG9wIjowLjAsIkxlZnQiOjAuMCwiUmlnaHQiOjAuMCwiQm90dG9tIjowLjB9LCJCYWNrZ3JvdW5kIjp7IiRpZCI6IjQzMSIsIkNvbG9yIjp7IiRpZCI6IjQzMiIsIkEiOjI1NSwiUiI6MTY0LCJHIjoxMjUsIkIiOjB9fSwiSXNWaXNpYmxlIjp0cnVlLCJXaWR0aCI6MTguMCwiSGVpZ2h0IjoyMC4wLCJCb3JkZXJTdHlsZSI6eyIkaWQiOiI0MzMiLCJMaW5lQ29sb3IiOnsiJGlkIjoiNDM0IiwiJHR5cGUiOiJOTFJFLkNvbW1vbi5Eb20uU29saWRDb2xvckJydXNoLCBOTFJFLkNvbW1vbiIsIkNvbG9yIjp7IiRpZCI6IjQzNSIsIkEiOjI1NSwiUiI6MjM0LCJHIjoyMiwiQiI6MzB9fSwiTGluZVdlaWdodCI6MC4wLCJMaW5lVHlwZSI6MCwiUGFyZW50U3R5bGUiOm51bGx9LCJQYXJlbnRTdHlsZSI6bnVsbH0sIlRpdGxlU3R5bGUiOnsiJGlkIjoiNDM2IiwiRm9udFNldHRpbmdzIjp7IiRpZCI6IjQzNyIsIkZvbnRTaXplIjoxMSwiRm9udE5hbWUiOiJDYWxpYnJpIiwiSXNCb2xkIjpmYWxzZSwiSXNJdGFsaWMiOmZhbHNlLCJJc1VuZGVybGluZWQiOmZhbHNlLCJQYXJlbnRTdHlsZSI6bnVsbH0sIkF1dG9TaXplIjowLCJGb3JlZ3JvdW5kIjp7IiRpZCI6IjQzOCIsIkNvbG9yIjp7IiRpZCI6IjQz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DAiLCJUb3AiOjAuMCwiTGVmdCI6MC4wLCJSaWdodCI6MC4wLCJCb3R0b20iOjAuMH0sIlBhZGRpbmciOnsiJGlkIjoiNDQxIiwiVG9wIjowLjAsIkxlZnQiOjAuMCwiUmlnaHQiOjAuMCwiQm90dG9tIjowLjB9LCJCYWNrZ3JvdW5kIjp7IiRpZCI6IjQ0MiIsIkNvbG9yIjp7IiRpZCI6IjQ0MyIsIkEiOjg5LCJSIjowLCJHIjowLCJCIjowfX0sIklzVmlzaWJsZSI6ZmFsc2UsIldpZHRoIjowLjAsIkhlaWdodCI6MC4wLCJCb3JkZXJTdHlsZSI6eyIkaWQiOiI0NDQiLCJMaW5lQ29sb3IiOm51bGwsIkxpbmVXZWlnaHQiOjAuMCwiTGluZVR5cGUiOjAsIlBhcmVudFN0eWxlIjpudWxsfSwiUGFyZW50U3R5bGUiOm51bGx9LCJEYXRlU3R5bGUiOnsiJGlkIjoiNDQ1IiwiRm9udFNldHRpbmdzIjp7IiRpZCI6IjQ0NiIsIkZvbnRTaXplIjo5LCJGb250TmFtZSI6IkNhbGlicmkiLCJJc0JvbGQiOmZhbHNlLCJJc0l0YWxpYyI6ZmFsc2UsIklzVW5kZXJsaW5lZCI6ZmFsc2UsIlBhcmVudFN0eWxlIjpudWxsfSwiQXV0b1NpemUiOjAsIkZvcmVncm91bmQiOnsiJGlkIjoiNDQ3IiwiQ29sb3IiOnsiJGlkIjoiNDQ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NDkiLCJUb3AiOjAuMCwiTGVmdCI6MC4wLCJSaWdodCI6MC4wLCJCb3R0b20iOjAuMH0sIlBhZGRpbmciOnsiJGlkIjoiNDUwIiwiVG9wIjowLjAsIkxlZnQiOjAuMCwiUmlnaHQiOjAuMCwiQm90dG9tIjowLjB9LCJCYWNrZ3JvdW5kIjp7IiRpZCI6IjQ1MSIsIkNvbG9yIjp7IiRyZWYiOiI0NDMifX0sIklzVmlzaWJsZSI6ZmFsc2UsIldpZHRoIjowLjAsIkhlaWdodCI6MC4wLCJCb3JkZXJTdHlsZSI6eyIkaWQiOiI0NTIiLCJMaW5lQ29sb3IiOm51bGwsIkxpbmVXZWlnaHQiOjAuMCwiTGluZVR5cGUiOjAsIlBhcmVudFN0eWxlIjpudWxsfSwiUGFyZW50U3R5bGUiOm51bGx9LCJEYXRlRm9ybWF0Ijp7IiRpZCI6IjQ1My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0NTQiLCJEYXRlUGFydElzVmlzaWJsZSI6dHJ1ZSwiVGltZVBhcnRJc1Zpc2libGUiOmZhbHNlfX0sIldlZWtOdW1iZXJpbmciOnsiJGlkIjoiNDU1IiwiRm9ybWF0IjowLCJJc1Zpc2libGUiOmZhbHNlLCJMYXN0S25vd25WaXNpYmlsaXR5U3RhdGUiOmZhbHNlfSwiSXNWaXNpYmxlIjp0cnVlLCJQYXJlbnRTdHlsZSI6bnVsbH0sIkRlZmF1bHRTd2ltbGFuZU1pbGVzdG9uZVN0eWxlIjp7IiRpZCI6IjQ1NiIsIlRpdGxlUG9zaXRpb24iOiJSaWdodCIsIkRhdGVQb3NpdGlvbiI6IlJpZ2h0IiwiU2hhcGVUeXBlIjoxLCJTaGFwZVNpemUiOjEsIlNwYWNpbmciOjUsIlNoYXBlU3R5bGUiOnsiJGlkIjoiNDU3IiwiTWFyZ2luIjp7IiRpZCI6IjQ1OCIsIlRvcCI6MC4wLCJMZWZ0IjowLjAsIlJpZ2h0IjowLjAsIkJvdHRvbSI6MC4wfSwiUGFkZGluZyI6eyIkaWQiOiI0NTkiLCJUb3AiOjAuMCwiTGVmdCI6MC4wLCJSaWdodCI6MC4wLCJCb3R0b20iOjAuMH0sIkJhY2tncm91bmQiOnsiJGlkIjoiNDYwIiwiQ29sb3IiOnsiJGlkIjoiNDYxIiwiQSI6MjU1LCJSIjoxNjQsIkciOjEyNSwiQiI6MH19LCJJc1Zpc2libGUiOnRydWUsIldpZHRoIjoxOC4wLCJIZWlnaHQiOjIwLjAsIkJvcmRlclN0eWxlIjp7IiRpZCI6IjQ2MiIsIkxpbmVDb2xvciI6eyIkaWQiOiI0NjMiLCIkdHlwZSI6Ik5MUkUuQ29tbW9uLkRvbS5Tb2xpZENvbG9yQnJ1c2gsIE5MUkUuQ29tbW9uIiwiQ29sb3IiOnsiJGlkIjoiNDY0IiwiQSI6MjU1LCJSIjoyMzQsIkciOjIyLCJCIjozMH19LCJMaW5lV2VpZ2h0IjowLjAsIkxpbmVUeXBlIjowLCJQYXJlbnRTdHlsZSI6bnVsbH0sIlBhcmVudFN0eWxlIjpudWxsfSwiVGl0bGVTdHlsZSI6eyIkaWQiOiI0NjUiLCJGb250U2V0dGluZ3MiOnsiJGlkIjoiNDY2IiwiRm9udFNpemUiOjExLCJGb250TmFtZSI6IkNhbGlicmkiLCJJc0JvbGQiOmZhbHNlLCJJc0l0YWxpYyI6ZmFsc2UsIklzVW5kZXJsaW5lZCI6ZmFsc2UsIlBhcmVudFN0eWxlIjpudWxsfSwiQXV0b1NpemUiOjAsIkZvcmVncm91bmQiOnsiJGlkIjoiNDY3IiwiQ29sb3IiOnsiJGlkIjoiNDY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2OSIsIlRvcCI6MC4wLCJMZWZ0IjowLjAsIlJpZ2h0IjowLjAsIkJvdHRvbSI6MC4wfSwiUGFkZGluZyI6eyIkaWQiOiI0NzAiLCJUb3AiOjAuMCwiTGVmdCI6MC4wLCJSaWdodCI6MC4wLCJCb3R0b20iOjAuMH0sIkJhY2tncm91bmQiOnsiJGlkIjoiNDcxIiwiQ29sb3IiOnsiJGlkIjoiNDcyIiwiQSI6ODksIlIiOjAsIkciOjAsIkIiOjB9fSwiSXNWaXNpYmxlIjp0cnVlLCJXaWR0aCI6MC4wLCJIZWlnaHQiOjAuMCwiQm9yZGVyU3R5bGUiOnsiJGlkIjoiNDczIiwiTGluZUNvbG9yIjpudWxsLCJMaW5lV2VpZ2h0IjowLjAsIkxpbmVUeXBlIjowLCJQYXJlbnRTdHlsZSI6bnVsbH0sIlBhcmVudFN0eWxlIjpudWxsfSwiRGF0ZVN0eWxlIjp7IiRpZCI6IjQ3NCIsIkZvbnRTZXR0aW5ncyI6eyIkaWQiOiI0NzUiLCJGb250U2l6ZSI6OSwiRm9udE5hbWUiOiJDYWxpYnJpIiwiSXNCb2xkIjpmYWxzZSwiSXNJdGFsaWMiOmZhbHNlLCJJc1VuZGVybGluZWQiOmZhbHNlLCJQYXJlbnRTdHlsZSI6bnVsbH0sIkF1dG9TaXplIjowLCJGb3JlZ3JvdW5kIjp7IiRpZCI6IjQ3NiIsIkNvbG9yIjp7IiRpZCI6IjQ3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c4IiwiVG9wIjowLjAsIkxlZnQiOjAuMCwiUmlnaHQiOjAuMCwiQm90dG9tIjowLjB9LCJQYWRkaW5nIjp7IiRpZCI6IjQ3OSIsIlRvcCI6MC4wLCJMZWZ0IjowLjAsIlJpZ2h0IjowLjAsIkJvdHRvbSI6MC4wfSwiQmFja2dyb3VuZCI6eyIkaWQiOiI0ODAiLCJDb2xvciI6eyIkcmVmIjoiNDcyIn19LCJJc1Zpc2libGUiOmZhbHNlLCJXaWR0aCI6MC4wLCJIZWlnaHQiOjAuMCwiQm9yZGVyU3R5bGUiOnsiJGlkIjoiNDgxIiwiTGluZUNvbG9yIjpudWxsLCJMaW5lV2VpZ2h0IjowLjAsIkxpbmVUeXBlIjowLCJQYXJlbnRTdHlsZSI6bnVsbH0sIlBhcmVudFN0eWxlIjpudWxsfSwiRGF0ZUZvcm1hdCI6eyIkaWQiOiI0ODI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DgzIiwiRGF0ZVBhcnRJc1Zpc2libGUiOnRydWUsIlRpbWVQYXJ0SXNWaXNpYmxlIjpmYWxzZX19LCJXZWVrTnVtYmVyaW5nIjp7IiRpZCI6IjQ4NCIsIkZvcm1hdCI6MCwiSXNWaXNpYmxlIjpmYWxzZSwiTGFzdEtub3duVmlzaWJpbGl0eVN0YXRlIjpmYWxzZX0sIklzVmlzaWJsZSI6dHJ1ZSwiUGFyZW50U3R5bGUiOm51bGx9LCJEZWZhdWx0U3dpbWxhbmVBY3Rpdml0eVN0eWxlIjp7IiRpZCI6IjQ4NSIsIkhlYWRlclN0eWxlIjp7IiRpZCI6IjQ4NiIsIlRleHRTdHlsZSI6eyIkaWQiOiI0ODciLCJGb250U2V0dGluZ3MiOnsiJGlkIjoiNDg4IiwiRm9udFNpemUiOjExLCJGb250TmFtZSI6IkNhbGlicmkiLCJJc0JvbGQiOmZhbHNlLCJJc0l0YWxpYyI6ZmFsc2UsIklzVW5kZXJsaW5lZCI6ZmFsc2UsIlBhcmVudFN0eWxlIjpudWxsfSwiQXV0b1NpemUiOjIsIkZvcmVncm91bmQiOnsiJGlkIjoiNDg5IiwiQ29sb3IiOnsiJGlkIjoiNDk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kxIiwiVG9wIjowLjAsIkxlZnQiOjAuMCwiUmlnaHQiOjAuMCwiQm90dG9tIjowLjB9LCJQYWRkaW5nIjp7IiRpZCI6IjQ5MiIsIlRvcCI6MC4wLCJMZWZ0IjowLjAsIlJpZ2h0IjowLjAsIkJvdHRvbSI6MC4wfSwiQmFja2dyb3VuZCI6bnVsbCwiSXNWaXNpYmxlIjp0cnVlLCJXaWR0aCI6MC4wLCJIZWlnaHQiOjAuMCwiQm9yZGVyU3R5bGUiOm51bGwsIlBhcmVudFN0eWxlIjpudWxsfSwiUmVjdGFuZ2xlU3R5bGUiOnsiJGlkIjoiNDkzIiwiTWFyZ2luIjp7IiRpZCI6IjQ5NCIsIlRvcCI6MC4wLCJMZWZ0IjowLjAsIlJpZ2h0IjowLjAsIkJvdHRvbSI6MC4wfSwiUGFkZGluZyI6eyIkaWQiOiI0OTUiLCJUb3AiOjAuMCwiTGVmdCI6MC4wLCJSaWdodCI6MC4wLCJCb3R0b20iOjAuMH0sIkJhY2tncm91bmQiOnsiJGlkIjoiNDk2IiwiQ29sb3IiOnsiJGlkIjoiNDk3IiwiQSI6NjMsIlIiOjI1NSwiRyI6MTkyLCJCIjowfX0sIklzVmlzaWJsZSI6dHJ1ZSwiV2lkdGgiOjAuMCwiSGVpZ2h0IjowLjAsIkJvcmRlclN0eWxlIjp7IiRpZCI6IjQ5OCIsIkxpbmVDb2xvciI6eyIkaWQiOiI0OTkiLCIkdHlwZSI6Ik5MUkUuQ29tbW9uLkRvbS5Tb2xpZENvbG9yQnJ1c2gsIE5MUkUuQ29tbW9uIiwiQ29sb3IiOnsiJGlkIjoiNTAwIiwiQSI6MjU1LCJSIjoyNTUsIkciOjAsIkIiOjB9fSwiTGluZVdlaWdodCI6MC4wLCJMaW5lVHlwZSI6MCwiUGFyZW50U3R5bGUiOm51bGx9LCJQYXJlbnRTdHlsZSI6bnVsbH0sIk1hcmdpbiI6eyIkaWQiOiI1MDEiLCJUb3AiOjAuMCwiTGVmdCI6MC4wLCJSaWdodCI6MC4wLCJCb3R0b20iOjAuMH0sIlBhZGRpbmciOnsiJGlkIjoiNTAyIiwiVG9wIjowLjAsIkxlZnQiOjAuMCwiUmlnaHQiOjAuMCwiQm90dG9tIjowLjB9LCJCYWNrZ3JvdW5kIjpudWxsLCJJc1Zpc2libGUiOnRydWUsIldpZHRoIjowLjAsIkhlaWdodCI6MC4wLCJCb3JkZXJTdHlsZSI6bnVsbCwiUGFyZW50U3R5bGUiOm51bGx9LCJCYWNrZ3JvdW5kU3R5bGUiOnsiJGlkIjoiNTAzIiwiTWFyZ2luIjp7IiRpZCI6IjUwNCIsIlRvcCI6MC4wLCJMZWZ0IjowLjAsIlJpZ2h0IjowLjAsIkJvdHRvbSI6MC4wfSwiUGFkZGluZyI6eyIkaWQiOiI1MDUiLCJUb3AiOjAuMCwiTGVmdCI6MC4wLCJSaWdodCI6MC4wLCJCb3R0b20iOjAuMH0sIkJhY2tncm91bmQiOnsiJGlkIjoiNTA2IiwiQ29sb3IiOnsiJGlkIjoiNTA3IiwiQSI6MzgsIlIiOjI1NSwiRyI6MTkyLCJCIjowfX0sIklzVmlzaWJsZSI6dHJ1ZSwiV2lkdGgiOjAuMCwiSGVpZ2h0IjowLjAsIkJvcmRlclN0eWxlIjp7IiRpZCI6IjUwOCIsIkxpbmVDb2xvciI6eyIkaWQiOiI1MDkiLCIkdHlwZSI6Ik5MUkUuQ29tbW9uLkRvbS5Tb2xpZENvbG9yQnJ1c2gsIE5MUkUuQ29tbW9uIiwiQ29sb3IiOnsiJGlkIjoiNTEwIiwiQSI6MjU1LCJSIjoyMzQsIkciOjIyLCJCIjozMH19LCJMaW5lV2VpZ2h0IjowLjAsIkxpbmVUeXBlIjowLCJQYXJlbnRTdHlsZSI6bnVsbH0sIlBhcmVudFN0eWxlIjpudWxsfSwiTWFyZ2luIjp7IiRpZCI6IjUxMSIsIlRvcCI6MC4wLCJMZWZ0IjowLjAsIlJpZ2h0IjowLjAsIkJvdHRvbSI6MC4wfSwiUGFkZGluZyI6eyIkaWQiOiI1MTIiLCJUb3AiOjAuMCwiTGVmdCI6MC4wLCJSaWdodCI6MC4wLCJCb3R0b20iOjAuMH0sIklzVmlzaWJsZSI6dHJ1ZSwiV2lkdGgiOjAuMCwiSGVpZ2h0IjowLjAsIkJvcmRlclN0eWxlIjp7IiRpZCI6IjUxMyIsIkxpbmVDb2xvciI6bnVsbCwiTGluZVdlaWdodCI6MC4wLCJMaW5lVHlwZSI6MCwiUGFyZW50U3R5bGUiOm51bGx9LCJQYXJlbnRTdHlsZSI6bnVsbH0sIk1hcmdpbiI6eyIkaWQiOiI1MTQiLCJUb3AiOjAuMCwiTGVmdCI6MC4wLCJSaWdodCI6MC4wLCJCb3R0b20iOjAuMH0sIlBhZGRpbmciOnsiJGlkIjoiNTE1IiwiVG9wIjowLjAsIkxlZnQiOjAuMCwiUmlnaHQiOjAuMCwiQm90dG9tIjowLjB9LCJJc1Zpc2libGUiOnRydWUsIldpZHRoIjowLjAsIkhlaWdodCI6MC4wLCJCb3JkZXJTdHlsZSI6eyIkaWQiOiI1MTYiLCJMaW5lQ29sb3IiOm51bGwsIkxpbmVXZWlnaHQiOjAuMCwiTGluZVR5cGUiOjAsIlBhcmVudFN0eWxlIjpudWxsfSwiUGFyZW50U3R5bGUiOm51bGx9fSx7IiRpZCI6IjUxNyIsIl9hY3Rpdml0aWVzIjpbeyIkaWQiOiI1MTgiLCJfcm93cyI6W3siJGlkIjoiNTE5IiwiX3Rhc2tzIjpbeyIkaWQiOiI1MjAiLCJfYXR0YWNoZWRNaWxlc3RvbmVzIjpbXSwiVGFza0RlZmluaXRpb24iOnsiJGlkIjoiNTIxIiwiR3JvdXBOYW1lIjpudWxsLCJTdGFydERhdGUiOiIyMDI1LTA0LTAxVDIzOjU5OjAwWiIsIkVuZERhdGUiOiIyMDI1LTA1LTEzVDIzOjU5OjAwWiIsIlBlcmNlbnRhZ2VDb21wbGV0ZSI6bnVsbCwiU3R5bGUiOnsiJGlkIjoiNTIyIiwiU2hhcGUiOjQsIlNoYXBlVGhpY2tuZXNzIjoxLCJEdXJhdGlvbkZvcm1hdCI6MCwiSW5jbHVkZU5vbldvcmtpbmdEYXlzSW5EdXJhdGlvbiI6ZmFsc2UsIlBlcmNlbnRhZ2VDb21wbGV0ZVN0eWxlIjp7IiRpZCI6IjUyMyIsIkZvbnRTZXR0aW5ncyI6eyIkaWQiOiI1MjQiLCJGb250U2l6ZSI6MTAsIkZvbnROYW1lIjoiQ2FsaWJyaSIsIklzQm9sZCI6ZmFsc2UsIklzSXRhbGljIjpmYWxzZSwiSXNVbmRlcmxpbmVkIjpmYWxzZSwiUGFyZW50U3R5bGUiOm51bGx9LCJBdXRvU2l6ZSI6MCwiRm9yZWdyb3VuZCI6eyIkaWQiOiI1MjUiLCJDb2xvciI6eyIkaWQiOiI1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g5LCJSIjowLCJHIjowLCJCIjowfX0sIklzVmlzaWJsZSI6dHJ1ZSwiV2lkdGgiOjAuMCwiSGVpZ2h0IjowLjAsIkJvcmRlclN0eWxlIjp7IiRpZCI6IjUzMSIsIkxpbmVDb2xvciI6bnVsbCwiTGluZVdlaWdodCI6MC4wLCJMaW5lVHlwZSI6MCwiUGFyZW50U3R5bGUiOm51bGx9LCJQYXJlbnRTdHlsZSI6bnVsbH0sIkR1cmF0aW9uU3R5bGUiOnsiJGlkIjoiNTMyIiwiRm9udFNldHRpbmdzIjp7IiRpZCI6IjUzMyIsIkZvbnRTaXplIjoxMCwiRm9udE5hbWUiOiJDYWxpYnJpIiwiSXNCb2xkIjp0cnVlLCJJc0l0YWxpYyI6ZmFsc2UsIklzVW5kZXJsaW5lZCI6ZmFsc2UsIlBhcmVudFN0eWxlIjpudWxsfSwiQXV0b1NpemUiOjAsIkZvcmVncm91bmQiOnsiJGlkIjoiNTM0IiwiQ29sb3IiOnsiJGlkIjoiNTM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zNiIsIlRvcCI6MC4wLCJMZWZ0IjowLjAsIlJpZ2h0IjowLjAsIkJvdHRvbSI6MC4wfSwiUGFkZGluZyI6eyIkaWQiOiI1MzciLCJUb3AiOjAuMCwiTGVmdCI6MC4wLCJSaWdodCI6MC4wLCJCb3R0b20iOjAuMH0sIkJhY2tncm91bmQiOnsiJGlkIjoiNTM4IiwiQ29sb3IiOnsiJGlkIjoiNTM5IiwiQSI6MCwiUiI6MjU1LCJHIjoyNTUsIkIiOjI1NX19LCJJc1Zpc2libGUiOnRydWUsIldpZHRoIjowLjAsIkhlaWdodCI6MC4wLCJCb3JkZXJTdHlsZSI6eyIkaWQiOiI1NDAiLCJMaW5lQ29sb3IiOm51bGwsIkxpbmVXZWlnaHQiOjAuMCwiTGluZVR5cGUiOjAsIlBhcmVudFN0eWxlIjpudWxsfSwiUGFyZW50U3R5bGUiOm51bGx9LCJIb3Jpem9udGFsQ29ubmVjdG9yU3R5bGUiOnsiJGlkIjoiNTQxIiwiTGluZUNvbG9yIjp7IiRpZCI6IjU0MiIsIiR0eXBlIjoiTkxSRS5Db21tb24uRG9tLlNvbGlkQ29sb3JCcnVzaCwgTkxSRS5Db21tb24iLCJDb2xvciI6eyIkaWQiOiI1NDMiLCJBIjoyNTUsIlIiOjIwNCwiRyI6MjA0LCJCIjoyMDR9fSwiTGluZVdlaWdodCI6MS4wLCJMaW5lVHlwZSI6MCwiUGFyZW50U3R5bGUiOm51bGx9LCJWZXJ0aWNhbENvbm5lY3RvclN0eWxlIjp7IiRpZCI6IjU0NCIsIkxpbmVDb2xvciI6eyIkaWQiOiI1NDUiLCIkdHlwZSI6Ik5MUkUuQ29tbW9uLkRvbS5Tb2xpZENvbG9yQnJ1c2gsIE5MUkUuQ29tbW9uIiwiQ29sb3IiOnsiJGlkIjoiNTQ2IiwiQSI6MjU1LCJSIjoyMDQsIkciOjIwNCwiQiI6MjA0fX0sIkxpbmVXZWlnaHQiOjAuMCwiTGluZVR5cGUiOjAsIlBhcmVudFN0eWxlIjpudWxsfSwiTWFyZ2luIjpudWxsLCJTdGFydERhdGVQb3NpdGlvbiI6NiwiRW5kRGF0ZVBvc2l0aW9uIjo2LCJEYXRlSXNWaXNpYmxlIjpmYWxzZSwiVGl0bGVQb3NpdGlvbiI6MiwiRHVyYXRpb25Qb3NpdGlvbiI6MCwiUGVyY2VudGFnZUNvbXBsZXRlZFBvc2l0aW9uIjo2LCJTcGFjaW5nIjo1LCJJc0JlbG93VGltZWJhbmQiOnRydWUsIlBlcmNlbnRhZ2VDb21wbGV0ZVNoYXBlT3BhY2l0eSI6MzUsIlNoYXBlU3R5bGUiOnsiJGlkIjoiNTQ3IiwiTWFyZ2luIjp7IiRpZCI6IjU0OCIsIlRvcCI6MC4wLCJMZWZ0Ijo0LjAsIlJpZ2h0Ijo0LjAsIkJvdHRvbSI6MC4wfSwiUGFkZGluZyI6eyIkaWQiOiI1NDkiLCJUb3AiOjAuMCwiTGVmdCI6MC4wLCJSaWdodCI6MC4wLCJCb3R0b20iOjAuMH0sIkJhY2tncm91bmQiOnsiJGlkIjoiNTUwIiwiQ29sb3IiOnsiJGlkIjoiNTUxIiwiQSI6MjU1LCJSIjowLCJHIjoxMTQsIkIiOjE4OH19LCJJc1Zpc2libGUiOnRydWUsIldpZHRoIjowLjAsIkhlaWdodCI6MTYuMCwiQm9yZGVyU3R5bGUiOnsiJGlkIjoiNTUyIiwiTGluZUNvbG9yIjp7IiRpZCI6IjU1MyIsIiR0eXBlIjoiTkxSRS5Db21tb24uRG9tLlNvbGlkQ29sb3JCcnVzaCwgTkxSRS5Db21tb24iLCJDb2xvciI6eyIkaWQiOiI1NTQiLCJBIjoyNTUsIlIiOjI1NSwiRyI6MCwiQiI6MH19LCJMaW5lV2VpZ2h0IjowLjAsIkxpbmVUeXBlIjowLCJQYXJlbnRTdHlsZSI6bnVsbH0sIlBhcmVudFN0eWxlIjpudWxsfSwiVGl0bGVTdHlsZSI6eyIkaWQiOiI1NTUiLCJGb250U2V0dGluZ3MiOnsiJGlkIjoiNTU2IiwiRm9udFNpemUiOjExLCJGb250TmFtZSI6IkNhbGlicmkiLCJJc0JvbGQiOnRydWUsIklzSXRhbGljIjpmYWxzZSwiSXNVbmRlcmxpbmVkIjpmYWxzZSwiUGFyZW50U3R5bGUiOm51bGx9LCJBdXRvU2l6ZSI6MiwiRm9yZWdyb3VuZCI6eyIkaWQiOiI1NTciLCJDb2xvciI6eyIkaWQiOiI1NTgiLCJBIjoyNTUsIlIiOjI1NSwiRyI6MjU1LCJCIjoyNTV9fSwiTWF4V2lkdGgiOjI2LjYwMzMzMzMzMzMzMzMzNSwiTWF4SGVpZ2h0IjoiSW5maW5pdHkiLCJTbWFydEZvcmVncm91bmRJc0FjdGl2ZSI6ZmFsc2UsIkhvcml6b250YWxBbGlnbm1lbnQiOjEsIlZlcnRpY2FsQWxpZ25tZW50IjowLCJTbWFydEZvcmVncm91bmQiOm51bGwsIkJhY2tncm91bmRGaWxsVHlwZSI6MCwiTWFyZ2luIjp7IiRpZCI6IjU1OSIsIlRvcCI6MC4wLCJMZWZ0IjowLjAsIlJpZ2h0IjowLjAsIkJvdHRvbSI6MC4wfSwiUGFkZGluZyI6eyIkaWQiOiI1NjAiLCJUb3AiOjAuMCwiTGVmdCI6MC4wLCJSaWdodCI6MC4wLCJCb3R0b20iOjAuMH0sIkJhY2tncm91bmQiOnsiJGlkIjoiNTYxIiwiQ29sb3IiOnsiJGlkIjoiNTYyIiwiQSI6MCwiUiI6MjU1LCJHIjoyNTUsIkIiOjI1NX19LCJJc1Zpc2libGUiOnRydWUsIldpZHRoIjowLjAsIkhlaWdodCI6MC4wLCJCb3JkZXJTdHlsZSI6eyIkaWQiOiI1NjMiLCJMaW5lQ29sb3IiOm51bGwsIkxpbmVXZWlnaHQiOjAuMCwiTGluZVR5cGUiOjAsIlBhcmVudFN0eWxlIjpudWxsfSwiUGFyZW50U3R5bGUiOm51bGx9LCJEYXRlU3R5bGUiOnsiJGlkIjoiNTY0IiwiRm9udFNldHRpbmdzIjp7IiRpZCI6IjU2NSIsIkZvbnRTaXplIjoxMCwiRm9udE5hbWUiOiJDYWxpYnJpIiwiSXNCb2xkIjpmYWxzZSwiSXNJdGFsaWMiOmZhbHNlLCJJc1VuZGVybGluZWQiOmZhbHNlLCJQYXJlbnRTdHlsZSI6bnVsbH0sIkF1dG9TaXplIjowLCJGb3JlZ3JvdW5kIjp7IiRpZCI6IjU2NiIsIkNvbG9yIjp7IiRpZCI6IjU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Y4IiwiVG9wIjowLjAsIkxlZnQiOjAuMCwiUmlnaHQiOjAuMCwiQm90dG9tIjowLjB9LCJQYWRkaW5nIjp7IiRpZCI6IjU2OSIsIlRvcCI6MC4wLCJMZWZ0IjowLjAsIlJpZ2h0IjowLjAsIkJvdHRvbSI6MC4wfSwiQmFja2dyb3VuZCI6eyIkaWQiOiI1NzAiLCJDb2xvciI6eyIkcmVmIjoiNTMwIn19LCJJc1Zpc2libGUiOnRydWUsIldpZHRoIjowLjAsIkhlaWdodCI6MC4wLCJCb3JkZXJTdHlsZSI6eyIkaWQiOiI1NzEiLCJMaW5lQ29sb3IiOm51bGwsIkxpbmVXZWlnaHQiOjAuMCwiTGluZVR5cGUiOjAsIlBhcmVudFN0eWxlIjpudWxsfSwiUGFyZW50U3R5bGUiOm51bGx9LCJEYXRlRm9ybWF0Ijp7IiRpZCI6IjU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MiLCJGb3JtYXQiOjAsIklzVmlzaWJsZSI6ZmFsc2UsIkxhc3RLbm93blZpc2liaWxpdHlTdGF0ZSI6ZmFsc2V9LCJJc1Zpc2libGUiOnRydWUsIlBhcmVudFN0eWxlIjpudWxsfSwiSW5kZXgiOjcsIlNtYXJ0RHVyYXRpb25BY3RpdmF0ZWQiOmZhbHNlLCJEYXRlRm9ybWF0Ijp7IiRyZWYiOiI1NzIifSwiV2Vla051bWJlcmluZyI6eyIkaWQiOiI1NzQiLCJGb3JtYXQiOjAsIklzVmlzaWJsZSI6ZmFsc2UsIkxhc3RLbm93blZpc2liaWxpdHlTdGF0ZSI6ZmFsc2V9LCJJZCI6IjQ3Y2JlODljLWRmNTUtNDE5OS05YWUwLWQzYWM1MjYxOTRmNiIsIkltcG9ydElkIjpudWxsLCJUaXRsZSI6IkFscGhhIiwiTm90ZSI6bnVsbCwiSHlwZXJsaW5rIjp7IiRpZCI6IjU3NSIsIkFkZHJlc3MiOiIiLCJTdWJBZGRyZXNzIjoiIn0sIklzQ2hhbmdlZCI6ZmFsc2UsIklzTmV3IjpmYWxzZX19LHsiJGlkIjoiNTc2IiwiX2F0dGFjaGVkTWlsZXN0b25lcyI6W10sIlRhc2tEZWZpbml0aW9uIjp7IiRpZCI6IjU3NyIsIkdyb3VwTmFtZSI6bnVsbCwiU3RhcnREYXRlIjoiMjAyNS0wMy0wMVQyMzo1OTowMFoiLCJFbmREYXRlIjoiMjAyNS0wNC0wNFQwMToyNzowMFoiLCJQZXJjZW50YWdlQ29tcGxldGUiOm51bGwsIlN0eWxlIjp7IiRpZCI6IjU3OCIsIlNoYXBlIjo0LCJTaGFwZVRoaWNrbmVzcyI6MCwiRHVyYXRpb25Gb3JtYXQiOjAsIkluY2x1ZGVOb25Xb3JraW5nRGF5c0luRHVyYXRpb24iOmZhbHNlLCJQZXJjZW50YWdlQ29tcGxldGVTdHlsZSI6eyIkaWQiOiI1NzkiLCJGb250U2V0dGluZ3MiOnsiJGlkIjoiNTgwIiwiRm9udFNpemUiOjEwLCJGb250TmFtZSI6IkNhbGlicmkiLCJJc0JvbGQiOmZhbHNlLCJJc0l0YWxpYyI6ZmFsc2UsIklzVW5kZXJsaW5lZCI6ZmFsc2UsIlBhcmVudFN0eWxlIjpudWxsfSwiQXV0b1NpemUiOjAsIkZvcmVncm91bmQiOnsiJGlkIjoiNTgxIiwiQ29sb3IiOnsiJGlkIjoiNTg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gzIiwiVG9wIjowLjAsIkxlZnQiOjAuMCwiUmlnaHQiOjAuMCwiQm90dG9tIjowLjB9LCJQYWRkaW5nIjp7IiRpZCI6IjU4NCIsIlRvcCI6MC4wLCJMZWZ0IjowLjAsIlJpZ2h0IjowLjAsIkJvdHRvbSI6MC4wfSwiQmFja2dyb3VuZCI6eyIkaWQiOiI1ODUiLCJDb2xvciI6eyIkaWQiOiI1ODYiLCJBIjo4OSwiUiI6MCwiRyI6MCwiQiI6MH19LCJJc1Zpc2libGUiOnRydWUsIldpZHRoIjowLjAsIkhlaWdodCI6MC4wLCJCb3JkZXJTdHlsZSI6eyIkaWQiOiI1ODciLCJMaW5lQ29sb3IiOm51bGwsIkxpbmVXZWlnaHQiOjAuMCwiTGluZVR5cGUiOjAsIlBhcmVudFN0eWxlIjpudWxsfSwiUGFyZW50U3R5bGUiOm51bGx9LCJEdXJhdGlvblN0eWxlIjp7IiRpZCI6IjU4OCIsIkZvbnRTZXR0aW5ncyI6eyIkaWQiOiI1ODkiLCJGb250U2l6ZSI6MTAsIkZvbnROYW1lIjoiQ2FsaWJyaSIsIklzQm9sZCI6dHJ1ZSwiSXNJdGFsaWMiOmZhbHNlLCJJc1VuZGVybGluZWQiOmZhbHNlLCJQYXJlbnRTdHlsZSI6bnVsbH0sIkF1dG9TaXplIjowLCJGb3JlZ3JvdW5kIjp7IiRpZCI6IjU5MCIsIkNvbG9yIjp7IiRpZCI6IjU5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OTIiLCJUb3AiOjAuMCwiTGVmdCI6MC4wLCJSaWdodCI6MC4wLCJCb3R0b20iOjAuMH0sIlBhZGRpbmciOnsiJGlkIjoiNTkzIiwiVG9wIjowLjAsIkxlZnQiOjAuMCwiUmlnaHQiOjAuMCwiQm90dG9tIjowLjB9LCJCYWNrZ3JvdW5kIjp7IiRpZCI6IjU5NCIsIkNvbG9yIjp7IiRyZWYiOiI1ODYifX0sIklzVmlzaWJsZSI6dHJ1ZSwiV2lkdGgiOjAuMCwiSGVpZ2h0IjowLjAsIkJvcmRlclN0eWxlIjp7IiRpZCI6IjU5NSIsIkxpbmVDb2xvciI6bnVsbCwiTGluZVdlaWdodCI6MC4wLCJMaW5lVHlwZSI6MCwiUGFyZW50U3R5bGUiOm51bGx9LCJQYXJlbnRTdHlsZSI6bnVsbH0sIkhvcml6b250YWxDb25uZWN0b3JTdHlsZSI6eyIkaWQiOiI1OTYiLCJMaW5lQ29sb3IiOnsiJGlkIjoiNTk3IiwiJHR5cGUiOiJOTFJFLkNvbW1vbi5Eb20uU29saWRDb2xvckJydXNoLCBOTFJFLkNvbW1vbiIsIkNvbG9yIjp7IiRpZCI6IjU5OCIsIkEiOjI1NSwiUiI6MjA0LCJHIjoyMDQsIkIiOjIwNH19LCJMaW5lV2VpZ2h0IjoxLjAsIkxpbmVUeXBlIjowLCJQYXJlbnRTdHlsZSI6bnVsbH0sIlZlcnRpY2FsQ29ubmVjdG9yU3R5bGUiOnsiJGlkIjoiNTk5IiwiTGluZUNvbG9yIjp7IiRpZCI6IjYwMCIsIiR0eXBlIjoiTkxSRS5Db21tb24uRG9tLlNvbGlkQ29sb3JCcnVzaCwgTkxSRS5Db21tb24iLCJDb2xvciI6eyIkaWQiOiI2MDEiLCJBIjoyNTUsIlIiOjIwNCwiRyI6MjA0LCJCIjoyMDR9fSwiTGluZVdlaWdodCI6MC4wLCJMaW5lVHlwZSI6MCwiUGFyZW50U3R5bGUiOm51bGx9LCJNYXJnaW4iOm51bGwsIlN0YXJ0RGF0ZVBvc2l0aW9uIjozLCJFbmREYXRlUG9zaXRpb24iOjMsIkRhdGVJc1Zpc2libGUiOnRydWUsIlRpdGxlUG9zaXRpb24iOjIsIkR1cmF0aW9uUG9zaXRpb24iOjYsIlBlcmNlbnRhZ2VDb21wbGV0ZWRQb3NpdGlvbiI6NiwiU3BhY2luZyI6NSwiSXNCZWxvd1RpbWViYW5kIjp0cnVlLCJQZXJjZW50YWdlQ29tcGxldGVTaGFwZU9wYWNpdHkiOjM1LCJTaGFwZVN0eWxlIjp7IiRpZCI6IjYwMiIsIk1hcmdpbiI6eyIkaWQiOiI2MDMiLCJUb3AiOjAuMCwiTGVmdCI6NC4wLCJSaWdodCI6NC4wLCJCb3R0b20iOjAuMH0sIlBhZGRpbmciOnsiJGlkIjoiNjA0IiwiVG9wIjowLjAsIkxlZnQiOjAuMCwiUmlnaHQiOjAuMCwiQm90dG9tIjowLjB9LCJCYWNrZ3JvdW5kIjp7IiRpZCI6IjYwNSIsIkNvbG9yIjp7IiRpZCI6IjYwNiIsIkEiOjI1NSwiUiI6MCwiRyI6MTE0LCJCIjoxODh9fSwiSXNWaXNpYmxlIjp0cnVlLCJXaWR0aCI6MC4wLCJIZWlnaHQiOjEzLjQyNjY2NjY2NjY2NjY3NywiQm9yZGVyU3R5bGUiOnsiJGlkIjoiNjA3IiwiTGluZUNvbG9yIjp7IiRpZCI6IjYwOCIsIiR0eXBlIjoiTkxSRS5Db21tb24uRG9tLlNvbGlkQ29sb3JCcnVzaCwgTkxSRS5Db21tb24iLCJDb2xvciI6eyIkaWQiOiI2MDkiLCJBIjoyNTUsIlIiOjI1NSwiRyI6MCwiQiI6MH19LCJMaW5lV2VpZ2h0IjowLjAsIkxpbmVUeXBlIjowLCJQYXJlbnRTdHlsZSI6bnVsbH0sIlBhcmVudFN0eWxlIjpudWxsfSwiVGl0bGVTdHlsZSI6eyIkaWQiOiI2MTAiLCJGb250U2V0dGluZ3MiOnsiJGlkIjoiNjExIiwiRm9udFNpemUiOjExLCJGb250TmFtZSI6IkNhbGlicmkiLCJJc0JvbGQiOnRydWUsIklzSXRhbGljIjpmYWxzZSwiSXNVbmRlcmxpbmVkIjpmYWxzZSwiUGFyZW50U3R5bGUiOm51bGx9LCJBdXRvU2l6ZSI6MiwiRm9yZWdyb3VuZCI6eyIkaWQiOiI2MTIiLCJDb2xvciI6eyIkaWQiOiI2MTMiLCJBIjoyNTUsIlIiOjI1NSwiRyI6MjU1LCJCIjoyNTV9fSwiTWF4V2lkdGgiOjQ1LjYyNjY2NjY2NjY2NjY3MiwiTWF4SGVpZ2h0IjoiSW5maW5pdHkiLCJTbWFydEZvcmVncm91bmRJc0FjdGl2ZSI6ZmFsc2UsIkhvcml6b250YWxBbGlnbm1lbnQiOjEsIlZlcnRpY2FsQWxpZ25tZW50IjowLCJTbWFydEZvcmVncm91bmQiOm51bGwsIkJhY2tncm91bmRGaWxsVHlwZSI6MCwiTWFyZ2luIjp7IiRpZCI6IjYxNCIsIlRvcCI6MC4wLCJMZWZ0IjowLjAsIlJpZ2h0IjowLjAsIkJvdHRvbSI6MC4wfSwiUGFkZGluZyI6eyIkaWQiOiI2MTUiLCJUb3AiOjAuMCwiTGVmdCI6MC4wLCJSaWdodCI6MC4wLCJCb3R0b20iOjAuMH0sIkJhY2tncm91bmQiOnsiJGlkIjoiNjE2IiwiQ29sb3IiOnsiJGlkIjoiNjE3IiwiQSI6MCwiUiI6MjU1LCJHIjoyNTUsIkIiOjI1NX19LCJJc1Zpc2libGUiOnRydWUsIldpZHRoIjowLjAsIkhlaWdodCI6MC4wLCJCb3JkZXJTdHlsZSI6eyIkaWQiOiI2MTgiLCJMaW5lQ29sb3IiOm51bGwsIkxpbmVXZWlnaHQiOjAuMCwiTGluZVR5cGUiOjAsIlBhcmVudFN0eWxlIjpudWxsfSwiUGFyZW50U3R5bGUiOm51bGx9LCJEYXRlU3R5bGUiOnsiJGlkIjoiNjE5IiwiRm9udFNldHRpbmdzIjp7IiRpZCI6IjYyMCIsIkZvbnRTaXplIjoxMCwiRm9udE5hbWUiOiJDYWxpYnJpIiwiSXNCb2xkIjpmYWxzZSwiSXNJdGFsaWMiOmZhbHNlLCJJc1VuZGVybGluZWQiOmZhbHNlLCJQYXJlbnRTdHlsZSI6bnVsbH0sIkF1dG9TaXplIjowLCJGb3JlZ3JvdW5kIjp7IiRpZCI6IjYyMSIsIkNvbG9yIjp7IiRpZCI6IjYy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IzIiwiVG9wIjowLjAsIkxlZnQiOjAuMCwiUmlnaHQiOjAuMCwiQm90dG9tIjowLjB9LCJQYWRkaW5nIjp7IiRpZCI6IjYyNCIsIlRvcCI6MC4wLCJMZWZ0IjowLjAsIlJpZ2h0IjowLjAsIkJvdHRvbSI6MC4wfSwiQmFja2dyb3VuZCI6eyIkaWQiOiI2MjUiLCJDb2xvciI6eyIkaWQiOiI2MjYiLCJBIjowLCJSIjoyNTUsIkciOjI1NSwiQiI6MjU1fX0sIklzVmlzaWJsZSI6dHJ1ZSwiV2lkdGgiOjAuMCwiSGVpZ2h0IjowLjAsIkJvcmRlclN0eWxlIjp7IiRpZCI6IjYyNyIsIkxpbmVDb2xvciI6bnVsbCwiTGluZVdlaWdodCI6MC4wLCJMaW5lVHlwZSI6MCwiUGFyZW50U3R5bGUiOm51bGx9LCJQYXJlbnRTdHlsZSI6bnVsbH0sIkRhdGVGb3JtYXQiOnsiJGlkIjoiNj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OSIsIkZvcm1hdCI6MCwiSXNWaXNpYmxlIjpmYWxzZSwiTGFzdEtub3duVmlzaWJpbGl0eVN0YXRlIjpmYWxzZX0sIklzVmlzaWJsZSI6dHJ1ZSwiUGFyZW50U3R5bGUiOm51bGx9LCJJbmRleCI6OCwiU21hcnREdXJhdGlvbkFjdGl2YXRlZCI6ZmFsc2UsIkRhdGVGb3JtYXQiOnsiJHJlZiI6IjYyOCJ9LCJXZWVrTnVtYmVyaW5nIjp7IiRpZCI6IjYzMCIsIkZvcm1hdCI6MCwiSXNWaXNpYmxlIjpmYWxzZSwiTGFzdEtub3duVmlzaWJpbGl0eVN0YXRlIjpmYWxzZX0sIklkIjoiY2YyNWU3Y2EtZWI5My00Yjc1LWIxZWYtZDJkYjcxOTA1YWQ1IiwiSW1wb3J0SWQiOm51bGwsIlRpdGxlIjoiUHJvdG90eXBlIiwiTm90ZSI6bnVsbCwiSHlwZXJsaW5rIjp7IiRpZCI6IjYzMSIsIkFkZHJlc3MiOiIiLCJTdWJBZGRyZXNzIjoiIn0sIklzQ2hhbmdlZCI6ZmFsc2UsIklzTmV3IjpmYWxzZX19XSwiX21pbGVzdG9uZXMiOltdLCJJZCI6IjllMzI4YTQ3LTgyMTAtNDI1NS1hZjg2LTQ1NWMwOTY2NmFlNSIsIklzU2luZ2xlSXRlbVJvdyI6ZmFsc2V9LHsiJGlkIjoiNjMyIiwiX3Rhc2tzIjpbeyIkaWQiOiI2MzMiLCJfYXR0YWNoZWRNaWxlc3RvbmVzIjpbXSwiVGFza0RlZmluaXRpb24iOnsiJGlkIjoiNjM0IiwiR3JvdXBOYW1lIjpudWxsLCJTdGFydERhdGUiOiIyMDI1LTA0LTAxVDIzOjU5OjAwWiIsIkVuZERhdGUiOiIyMDI1LTEwLTIxVDIzOjU5OjAwWiIsIlBlcmNlbnRhZ2VDb21wbGV0ZSI6bnVsbCwiU3R5bGUiOnsiJGlkIjoiNjM1IiwiU2hhcGUiOjQsIlNoYXBlVGhpY2tuZXNzIjoxLCJEdXJhdGlvbkZvcm1hdCI6MCwiSW5jbHVkZU5vbldvcmtpbmdEYXlzSW5EdXJhdGlvbiI6ZmFsc2UsIlBlcmNlbnRhZ2VDb21wbGV0ZVN0eWxlIjp7IiRpZCI6IjYzNiIsIkZvbnRTZXR0aW5ncyI6eyIkaWQiOiI2MzciLCJGb250U2l6ZSI6MTAsIkZvbnROYW1lIjoiQ2FsaWJyaSIsIklzQm9sZCI6ZmFsc2UsIklzSXRhbGljIjpmYWxzZSwiSXNVbmRlcmxpbmVkIjpmYWxzZSwiUGFyZW50U3R5bGUiOm51bGx9LCJBdXRvU2l6ZSI6MCwiRm9yZWdyb3VuZCI6eyIkaWQiOiI2MzgiLCJDb2xvciI6eyIkaWQiOiI2Mz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DAiLCJUb3AiOjAuMCwiTGVmdCI6MC4wLCJSaWdodCI6MC4wLCJCb3R0b20iOjAuMH0sIlBhZGRpbmciOnsiJGlkIjoiNjQxIiwiVG9wIjowLjAsIkxlZnQiOjAuMCwiUmlnaHQiOjAuMCwiQm90dG9tIjowLjB9LCJCYWNrZ3JvdW5kIjp7IiRpZCI6IjY0MiIsIkNvbG9yIjp7IiRpZCI6IjY0MyIsIkEiOjg5LCJSIjowLCJHIjowLCJCIjowfX0sIklzVmlzaWJsZSI6dHJ1ZSwiV2lkdGgiOjAuMCwiSGVpZ2h0IjowLjAsIkJvcmRlclN0eWxlIjp7IiRpZCI6IjY0NCIsIkxpbmVDb2xvciI6bnVsbCwiTGluZVdlaWdodCI6MC4wLCJMaW5lVHlwZSI6MCwiUGFyZW50U3R5bGUiOm51bGx9LCJQYXJlbnRTdHlsZSI6bnVsbH0sIkR1cmF0aW9uU3R5bGUiOnsiJGlkIjoiNjQ1IiwiRm9udFNldHRpbmdzIjp7IiRpZCI6IjY0NiIsIkZvbnRTaXplIjoxMCwiRm9udE5hbWUiOiJDYWxpYnJpIiwiSXNCb2xkIjp0cnVlLCJJc0l0YWxpYyI6ZmFsc2UsIklzVW5kZXJsaW5lZCI6ZmFsc2UsIlBhcmVudFN0eWxlIjpudWxsfSwiQXV0b1NpemUiOjAsIkZvcmVncm91bmQiOnsiJGlkIjoiNjQ3IiwiQ29sb3IiOnsiJGlkIjoiNjQ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0OSIsIlRvcCI6MC4wLCJMZWZ0IjowLjAsIlJpZ2h0IjowLjAsIkJvdHRvbSI6MC4wfSwiUGFkZGluZyI6eyIkaWQiOiI2NTAiLCJUb3AiOjAuMCwiTGVmdCI6MC4wLCJSaWdodCI6MC4wLCJCb3R0b20iOjAuMH0sIkJhY2tncm91bmQiOnsiJGlkIjoiNjUxIiwiQ29sb3IiOnsiJGlkIjoiNjUyIiwiQSI6MCwiUiI6MjU1LCJHIjoyNTUsIkIiOjI1NX19LCJJc1Zpc2libGUiOnRydWUsIldpZHRoIjowLjAsIkhlaWdodCI6MC4wLCJCb3JkZXJTdHlsZSI6eyIkaWQiOiI2NTMiLCJMaW5lQ29sb3IiOm51bGwsIkxpbmVXZWlnaHQiOjAuMCwiTGluZVR5cGUiOjAsIlBhcmVudFN0eWxlIjpudWxsfSwiUGFyZW50U3R5bGUiOm51bGx9LCJIb3Jpem9udGFsQ29ubmVjdG9yU3R5bGUiOnsiJGlkIjoiNjU0IiwiTGluZUNvbG9yIjp7IiRpZCI6IjY1NSIsIiR0eXBlIjoiTkxSRS5Db21tb24uRG9tLlNvbGlkQ29sb3JCcnVzaCwgTkxSRS5Db21tb24iLCJDb2xvciI6eyIkaWQiOiI2NTYiLCJBIjoyNTUsIlIiOjIwNCwiRyI6MjA0LCJCIjoyMDR9fSwiTGluZVdlaWdodCI6MS4wLCJMaW5lVHlwZSI6MCwiUGFyZW50U3R5bGUiOm51bGx9LCJWZXJ0aWNhbENvbm5lY3RvclN0eWxlIjp7IiRpZCI6IjY1NyIsIkxpbmVDb2xvciI6eyIkaWQiOiI2NTgiLCIkdHlwZSI6Ik5MUkUuQ29tbW9uLkRvbS5Tb2xpZENvbG9yQnJ1c2gsIE5MUkUuQ29tbW9uIiwiQ29sb3IiOnsiJGlkIjoiNjU5IiwiQSI6MjU1LCJSIjoyMDQsIkciOjIwNCwiQiI6MjA0fX0sIkxpbmVXZWlnaHQiOjAuMCwiTGluZVR5cGUiOjAsIlBhcmVudFN0eWxlIjpudWxsfSwiTWFyZ2luIjpudWxsLCJTdGFydERhdGVQb3NpdGlvbiI6MywiRW5kRGF0ZVBvc2l0aW9uIjozLCJEYXRlSXNWaXNpYmxlIjp0cnVlLCJUaXRsZVBvc2l0aW9uIjoyLCJEdXJhdGlvblBvc2l0aW9uIjowLCJQZXJjZW50YWdlQ29tcGxldGVkUG9zaXRpb24iOjYsIlNwYWNpbmciOjEwLCJJc0JlbG93VGltZWJhbmQiOnRydWUsIlBlcmNlbnRhZ2VDb21wbGV0ZVNoYXBlT3BhY2l0eSI6MzUsIlNoYXBlU3R5bGUiOnsiJGlkIjoiNjYwIiwiTWFyZ2luIjp7IiRpZCI6IjY2MSIsIlRvcCI6MC4wLCJMZWZ0Ijo0LjAsIlJpZ2h0Ijo0LjAsIkJvdHRvbSI6MC4wfSwiUGFkZGluZyI6eyIkaWQiOiI2NjIiLCJUb3AiOjAuMCwiTGVmdCI6MC4wLCJSaWdodCI6MC4wLCJCb3R0b20iOjAuMH0sIkJhY2tncm91bmQiOnsiJGlkIjoiNjYzIiwiQ29sb3IiOnsiJGlkIjoiNjY0IiwiQSI6MjU1LCJSIjowLCJHIjoxMTQsIkIiOjE4OH19LCJJc1Zpc2libGUiOnRydWUsIldpZHRoIjowLjAsIkhlaWdodCI6MTYuMCwiQm9yZGVyU3R5bGUiOnsiJGlkIjoiNjY1IiwiTGluZUNvbG9yIjp7IiRpZCI6IjY2NiIsIiR0eXBlIjoiTkxSRS5Db21tb24uRG9tLlNvbGlkQ29sb3JCcnVzaCwgTkxSRS5Db21tb24iLCJDb2xvciI6eyIkaWQiOiI2NjciLCJBIjoyNTUsIlIiOjI1NSwiRyI6MCwiQiI6MH19LCJMaW5lV2VpZ2h0IjowLjAsIkxpbmVUeXBlIjowLCJQYXJlbnRTdHlsZSI6bnVsbH0sIlBhcmVudFN0eWxlIjpudWxsfSwiVGl0bGVTdHlsZSI6eyIkaWQiOiI2NjgiLCJGb250U2V0dGluZ3MiOnsiJGlkIjoiNjY5IiwiRm9udFNpemUiOjExLCJGb250TmFtZSI6IkNhbGlicmkiLCJJc0JvbGQiOnRydWUsIklzSXRhbGljIjpmYWxzZSwiSXNVbmRlcmxpbmVkIjpmYWxzZSwiUGFyZW50U3R5bGUiOm51bGx9LCJBdXRvU2l6ZSI6MCwiRm9yZWdyb3VuZCI6eyIkaWQiOiI2NzAiLCJDb2xvciI6eyIkaWQiOiI2Nz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jcyIiwiVG9wIjowLjAsIkxlZnQiOjAuMCwiUmlnaHQiOjAuMCwiQm90dG9tIjowLjB9LCJQYWRkaW5nIjp7IiRpZCI6IjY3MyIsIlRvcCI6MC4wLCJMZWZ0IjowLjAsIlJpZ2h0IjowLjAsIkJvdHRvbSI6MC4wfSwiQmFja2dyb3VuZCI6eyIkaWQiOiI2NzQiLCJDb2xvciI6eyIkaWQiOiI2NzUiLCJBIjowLCJSIjoyNTUsIkciOjI1NSwiQiI6MjU1fX0sIklzVmlzaWJsZSI6dHJ1ZSwiV2lkdGgiOjAuMCwiSGVpZ2h0IjowLjAsIkJvcmRlclN0eWxlIjp7IiRpZCI6IjY3NiIsIkxpbmVDb2xvciI6bnVsbCwiTGluZVdlaWdodCI6MC4wLCJMaW5lVHlwZSI6MCwiUGFyZW50U3R5bGUiOm51bGx9LCJQYXJlbnRTdHlsZSI6bnVsbH0sIkRhdGVTdHlsZSI6eyIkaWQiOiI2NzciLCJGb250U2V0dGluZ3MiOnsiJGlkIjoiNjc4IiwiRm9udFNpemUiOjEwLCJGb250TmFtZSI6IkNhbGlicmkiLCJJc0JvbGQiOmZhbHNlLCJJc0l0YWxpYyI6ZmFsc2UsIklzVW5kZXJsaW5lZCI6ZmFsc2UsIlBhcmVudFN0eWxlIjpudWxsfSwiQXV0b1NpemUiOjAsIkZvcmVncm91bmQiOnsiJGlkIjoiNjc5IiwiQ29sb3IiOnsiJGlkIjoiNjg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ODEiLCJUb3AiOjAuMCwiTGVmdCI6MC4wLCJSaWdodCI6MC4wLCJCb3R0b20iOjAuMH0sIlBhZGRpbmciOnsiJGlkIjoiNjgyIiwiVG9wIjowLjAsIkxlZnQiOjAuMCwiUmlnaHQiOjAuMCwiQm90dG9tIjowLjB9LCJCYWNrZ3JvdW5kIjp7IiRpZCI6IjY4MyIsIkNvbG9yIjp7IiRpZCI6IjY4NCIsIkEiOjAsIlIiOjI1NSwiRyI6MjU1LCJCIjoyNTV9fSwiSXNWaXNpYmxlIjp0cnVlLCJXaWR0aCI6MC4wLCJIZWlnaHQiOjAuMCwiQm9yZGVyU3R5bGUiOnsiJGlkIjoiNjg1IiwiTGluZUNvbG9yIjpudWxsLCJMaW5lV2VpZ2h0IjowLjAsIkxpbmVUeXBlIjowLCJQYXJlbnRTdHlsZSI6bnVsbH0sIlBhcmVudFN0eWxlIjpudWxsfSwiRGF0ZUZvcm1hdCI6eyIkaWQiOiI2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3IiwiRm9ybWF0IjowLCJJc1Zpc2libGUiOmZhbHNlLCJMYXN0S25vd25WaXNpYmlsaXR5U3RhdGUiOmZhbHNlfSwiSXNWaXNpYmxlIjp0cnVlLCJQYXJlbnRTdHlsZSI6bnVsbH0sIkluZGV4Ijo5LCJTbWFydER1cmF0aW9uQWN0aXZhdGVkIjpmYWxzZSwiRGF0ZUZvcm1hdCI6eyIkcmVmIjoiNjg2In0sIldlZWtOdW1iZXJpbmciOnsiJGlkIjoiNjg4IiwiRm9ybWF0IjowLCJJc1Zpc2libGUiOmZhbHNlLCJMYXN0S25vd25WaXNpYmlsaXR5U3RhdGUiOmZhbHNlfSwiSWQiOiI1NDZkYzMzMi0zZDc0LTQ2NGEtOGVmNi1hNGU2ZTUzZjM2ZWEiLCJJbXBvcnRJZCI6bnVsbCwiVGl0bGUiOiJEZXZlbG9wbWVudCIsIk5vdGUiOm51bGwsIkh5cGVybGluayI6eyIkaWQiOiI2ODkiLCJBZGRyZXNzIjoiIiwiU3ViQWRkcmVzcyI6IiJ9LCJJc0NoYW5nZWQiOmZhbHNlLCJJc05ldyI6ZmFsc2V9fV0sIl9taWxlc3RvbmVzIjpbXSwiSWQiOiIwMDAwMDAwMC0wMDAwLTAwMDAtMDAwMC0wMDAwMDAwMDAwMDAiLCJJc1NpbmdsZUl0ZW1Sb3ciOnRydWV9LHsiJGlkIjoiNjkwIiwiX3Rhc2tzIjpbeyIkaWQiOiI2OTEiLCJfYXR0YWNoZWRNaWxlc3RvbmVzIjpbXSwiVGFza0RlZmluaXRpb24iOnsiJGlkIjoiNjkyIiwiR3JvdXBOYW1lIjpudWxsLCJTdGFydERhdGUiOiIyMDI1LTA2LTMwVDIzOjU5OjAwWiIsIkVuZERhdGUiOiIyMDI1LTA4LTIxVDAzOjM3OjAwWiIsIlBlcmNlbnRhZ2VDb21wbGV0ZSI6bnVsbCwiU3R5bGUiOnsiJGlkIjoiNjkzIiwiU2hhcGUiOjQsIlNoYXBlVGhpY2tuZXNzIjoxLCJEdXJhdGlvbkZvcm1hdCI6MCwiSW5jbHVkZU5vbldvcmtpbmdEYXlzSW5EdXJhdGlvbiI6ZmFsc2UsIlBlcmNlbnRhZ2VDb21wbGV0ZVN0eWxlIjp7IiRpZCI6IjY5NCIsIkZvbnRTZXR0aW5ncyI6eyIkaWQiOiI2OTUiLCJGb250U2l6ZSI6MTAsIkZvbnROYW1lIjoiQ2FsaWJyaSIsIklzQm9sZCI6ZmFsc2UsIklzSXRhbGljIjpmYWxzZSwiSXNVbmRlcmxpbmVkIjpmYWxzZSwiUGFyZW50U3R5bGUiOm51bGx9LCJBdXRvU2l6ZSI6MCwiRm9yZWdyb3VuZCI6eyIkaWQiOiI2OTYiLCJDb2xvciI6eyIkaWQiOiI2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OTgiLCJUb3AiOjAuMCwiTGVmdCI6MC4wLCJSaWdodCI6MC4wLCJCb3R0b20iOjAuMH0sIlBhZGRpbmciOnsiJGlkIjoiNjk5IiwiVG9wIjowLjAsIkxlZnQiOjAuMCwiUmlnaHQiOjAuMCwiQm90dG9tIjowLjB9LCJCYWNrZ3JvdW5kIjp7IiRpZCI6IjcwMCIsIkNvbG9yIjp7IiRpZCI6IjcwMSIsIkEiOjg5LCJSIjowLCJHIjowLCJCIjowfX0sIklzVmlzaWJsZSI6dHJ1ZSwiV2lkdGgiOjAuMCwiSGVpZ2h0IjowLjAsIkJvcmRlclN0eWxlIjp7IiRpZCI6IjcwMiIsIkxpbmVDb2xvciI6bnVsbCwiTGluZVdlaWdodCI6MC4wLCJMaW5lVHlwZSI6MCwiUGFyZW50U3R5bGUiOm51bGx9LCJQYXJlbnRTdHlsZSI6bnVsbH0sIkR1cmF0aW9uU3R5bGUiOnsiJGlkIjoiNzAzIiwiRm9udFNldHRpbmdzIjp7IiRpZCI6IjcwNCIsIkZvbnRTaXplIjoxMCwiRm9udE5hbWUiOiJDYWxpYnJpIiwiSXNCb2xkIjpmYWxzZSwiSXNJdGFsaWMiOmZhbHNlLCJJc1VuZGVybGluZWQiOmZhbHNlLCJQYXJlbnRTdHlsZSI6bnVsbH0sIkF1dG9TaXplIjowLCJGb3JlZ3JvdW5kIjp7IiRpZCI6IjcwNSIsIkNvbG9yIjp7IiRpZCI6Ijcw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wNyIsIlRvcCI6MC4wLCJMZWZ0IjowLjAsIlJpZ2h0IjowLjAsIkJvdHRvbSI6MC4wfSwiUGFkZGluZyI6eyIkaWQiOiI3MDgiLCJUb3AiOjAuMCwiTGVmdCI6MC4wLCJSaWdodCI6MC4wLCJCb3R0b20iOjAuMH0sIkJhY2tncm91bmQiOnsiJGlkIjoiNzA5IiwiQ29sb3IiOnsiJHJlZiI6IjcwMSJ9fSwiSXNWaXNpYmxlIjp0cnVlLCJXaWR0aCI6MC4wLCJIZWlnaHQiOjAuMCwiQm9yZGVyU3R5bGUiOnsiJGlkIjoiNzEwIiwiTGluZUNvbG9yIjpudWxsLCJMaW5lV2VpZ2h0IjowLjAsIkxpbmVUeXBlIjowLCJQYXJlbnRTdHlsZSI6bnVsbH0sIlBhcmVudFN0eWxlIjpudWxsfSwiSG9yaXpvbnRhbENvbm5lY3RvclN0eWxlIjp7IiRpZCI6IjcxMSIsIkxpbmVDb2xvciI6eyIkaWQiOiI3MTIiLCIkdHlwZSI6Ik5MUkUuQ29tbW9uLkRvbS5Tb2xpZENvbG9yQnJ1c2gsIE5MUkUuQ29tbW9uIiwiQ29sb3IiOnsiJGlkIjoiNzEzIiwiQSI6MjU1LCJSIjoyMDQsIkciOjIwNCwiQiI6MjA0fX0sIkxpbmVXZWlnaHQiOjEuMCwiTGluZVR5cGUiOjAsIlBhcmVudFN0eWxlIjpudWxsfSwiVmVydGljYWxDb25uZWN0b3JTdHlsZSI6eyIkaWQiOiI3MTQiLCJMaW5lQ29sb3IiOnsiJGlkIjoiNzE1IiwiJHR5cGUiOiJOTFJFLkNvbW1vbi5Eb20uU29saWRDb2xvckJydXNoLCBOTFJFLkNvbW1vbiIsIkNvbG9yIjp7IiRpZCI6Ijcx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xNyIsIk1hcmdpbiI6eyIkaWQiOiI3MTgiLCJUb3AiOjAuMCwiTGVmdCI6NC4wLCJSaWdodCI6NC4wLCJCb3R0b20iOjAuMH0sIlBhZGRpbmciOnsiJGlkIjoiNzE5IiwiVG9wIjowLjAsIkxlZnQiOjAuMCwiUmlnaHQiOjAuMCwiQm90dG9tIjowLjB9LCJCYWNrZ3JvdW5kIjp7IiRpZCI6IjcyMCIsIkNvbG9yIjp7IiRpZCI6IjcyMSIsIkEiOjI1NSwiUiI6MCwiRyI6MTE0LCJCIjoxODh9fSwiSXNWaXNpYmxlIjp0cnVlLCJXaWR0aCI6MC4wLCJIZWlnaHQiOjE2LjAsIkJvcmRlclN0eWxlIjp7IiRpZCI6IjcyMiIsIkxpbmVDb2xvciI6eyIkaWQiOiI3MjMiLCIkdHlwZSI6Ik5MUkUuQ29tbW9uLkRvbS5Tb2xpZENvbG9yQnJ1c2gsIE5MUkUuQ29tbW9uIiwiQ29sb3IiOnsiJGlkIjoiNzI0IiwiQSI6MjU1LCJSIjoyNTUsIkciOjAsIkIiOjB9fSwiTGluZVdlaWdodCI6MC4wLCJMaW5lVHlwZSI6MCwiUGFyZW50U3R5bGUiOm51bGx9LCJQYXJlbnRTdHlsZSI6bnVsbH0sIlRpdGxlU3R5bGUiOnsiJGlkIjoiNzI1IiwiRm9udFNldHRpbmdzIjp7IiRpZCI6IjcyNiIsIkZvbnRTaXplIjoxMSwiRm9udE5hbWUiOiJDYWxpYnJpIiwiSXNCb2xkIjp0cnVlLCJJc0l0YWxpYyI6ZmFsc2UsIklzVW5kZXJsaW5lZCI6ZmFsc2UsIlBhcmVudFN0eWxlIjpudWxsfSwiQXV0b1NpemUiOjIsIkZvcmVncm91bmQiOnsiJGlkIjoiNzI3IiwiQ29sb3IiOnsiJGlkIjoiNzI4IiwiQSI6MjU1LCJSIjoyNTUsIkciOjI1NSwiQiI6MjU1fX0sIk1heFdpZHRoIjo1MC40MiwiTWF4SGVpZ2h0IjoiSW5maW5pdHkiLCJTbWFydEZvcmVncm91bmRJc0FjdGl2ZSI6ZmFsc2UsIkhvcml6b250YWxBbGlnbm1lbnQiOjE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GlkIjoiNzMyIiwiQSI6MCwiUiI6MjU1LCJHIjoyNTUsIkIiOjI1NX19LCJJc1Zpc2libGUiOnRydWUsIldpZHRoIjowLjAsIkhlaWdodCI6MC4wLCJCb3JkZXJTdHlsZSI6eyIkaWQiOiI3MzMiLCJMaW5lQ29sb3IiOm51bGwsIkxpbmVXZWlnaHQiOjAuMCwiTGluZVR5cGUiOjAsIlBhcmVudFN0eWxlIjpudWxsfSwiUGFyZW50U3R5bGUiOm51bGx9LCJEYXRlU3R5bGUiOnsiJGlkIjoiNzM0IiwiRm9udFNldHRpbmdzIjp7IiRpZCI6IjczNSIsIkZvbnRTaXplIjoxMCwiRm9udE5hbWUiOiJDYWxpYnJpIiwiSXNCb2xkIjpmYWxzZSwiSXNJdGFsaWMiOmZhbHNlLCJJc1VuZGVybGluZWQiOmZhbHNlLCJQYXJlbnRTdHlsZSI6bnVsbH0sIkF1dG9TaXplIjowLCJGb3JlZ3JvdW5kIjp7IiRpZCI6IjczNiIsIkNvbG9yIjp7IiRpZCI6Ijc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M4IiwiVG9wIjowLjAsIkxlZnQiOjAuMCwiUmlnaHQiOjAuMCwiQm90dG9tIjowLjB9LCJQYWRkaW5nIjp7IiRpZCI6IjczOSIsIlRvcCI6MC4wLCJMZWZ0IjowLjAsIlJpZ2h0IjowLjAsIkJvdHRvbSI6MC4wfSwiQmFja2dyb3VuZCI6eyIkaWQiOiI3NDAiLCJDb2xvciI6eyIkcmVmIjoiNzAxIn19LCJJc1Zpc2libGUiOnRydWUsIldpZHRoIjowLjAsIkhlaWdodCI6MC4wLCJCb3JkZXJTdHlsZSI6eyIkaWQiOiI3NDEiLCJMaW5lQ29sb3IiOm51bGwsIkxpbmVXZWlnaHQiOjAuMCwiTGluZVR5cGUiOjAsIlBhcmVudFN0eWxlIjpudWxsfSwiUGFyZW50U3R5bGUiOm51bGx9LCJEYXRlRm9ybWF0Ijp7IiRpZCI6Ijc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DMiLCJGb3JtYXQiOjAsIklzVmlzaWJsZSI6ZmFsc2UsIkxhc3RLbm93blZpc2liaWxpdHlTdGF0ZSI6ZmFsc2V9LCJJc1Zpc2libGUiOnRydWUsIlBhcmVudFN0eWxlIjpudWxsfSwiSW5kZXgiOjEwLCJTbWFydER1cmF0aW9uQWN0aXZhdGVkIjpmYWxzZSwiRGF0ZUZvcm1hdCI6eyIkcmVmIjoiNzQyIn0sIldlZWtOdW1iZXJpbmciOnsiJGlkIjoiNzQ0IiwiRm9ybWF0IjowLCJJc1Zpc2libGUiOmZhbHNlLCJMYXN0S25vd25WaXNpYmlsaXR5U3RhdGUiOmZhbHNlfSwiSWQiOiI1MjZkZTViNi05ZTk3LTQ5N2YtOWE1Ni0yNWQ0NTNiZWI2MjMiLCJJbXBvcnRJZCI6bnVsbCwiVGl0bGUiOiJJbnRlZ3JhdGlvbiIsIk5vdGUiOm51bGwsIkh5cGVybGluayI6eyIkaWQiOiI3NDUiLCJBZGRyZXNzIjoiIiwiU3ViQWRkcmVzcyI6IiJ9LCJJc0NoYW5nZWQiOmZhbHNlLCJJc05ldyI6ZmFsc2V9fSx7IiRpZCI6Ijc0NiIsIl9hdHRhY2hlZE1pbGVzdG9uZXMiOltdLCJUYXNrRGVmaW5pdGlvbiI6eyIkaWQiOiI3NDciLCJHcm91cE5hbWUiOm51bGwsIlN0YXJ0RGF0ZSI6IjIwMjUtMDgtMThUMjM6NTk6MDBaIiwiRW5kRGF0ZSI6IjIwMjUtMTAtMjFUMDg6MzM6MDBaIiwiUGVyY2VudGFnZUNvbXBsZXRlIjpudWxsLCJTdHlsZSI6eyIkaWQiOiI3NDgiLCJTaGFwZSI6NCwiU2hhcGVUaGlja25lc3MiOjAsIkR1cmF0aW9uRm9ybWF0IjowLCJJbmNsdWRlTm9uV29ya2luZ0RheXNJbkR1cmF0aW9uIjpmYWxzZSwiUGVyY2VudGFnZUNvbXBsZXRlU3R5bGUiOnsiJGlkIjoiNzQ5IiwiRm9udFNldHRpbmdzIjp7IiRpZCI6Ijc1MCIsIkZvbnRTaXplIjoxMCwiRm9udE5hbWUiOiJDYWxpYnJpIiwiSXNCb2xkIjpmYWxzZSwiSXNJdGFsaWMiOmZhbHNlLCJJc1VuZGVybGluZWQiOmZhbHNlLCJQYXJlbnRTdHlsZSI6bnVsbH0sIkF1dG9TaXplIjowLCJGb3JlZ3JvdW5kIjp7IiRpZCI6Ijc1MSIsIkNvbG9yIjp7IiRpZCI6Ijc1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1MyIsIlRvcCI6MC4wLCJMZWZ0IjowLjAsIlJpZ2h0IjowLjAsIkJvdHRvbSI6MC4wfSwiUGFkZGluZyI6eyIkaWQiOiI3NTQiLCJUb3AiOjAuMCwiTGVmdCI6MC4wLCJSaWdodCI6MC4wLCJCb3R0b20iOjAuMH0sIkJhY2tncm91bmQiOnsiJGlkIjoiNzU1IiwiQ29sb3IiOnsiJGlkIjoiNzU2IiwiQSI6ODksIlIiOjAsIkciOjAsIkIiOjB9fSwiSXNWaXNpYmxlIjp0cnVlLCJXaWR0aCI6MC4wLCJIZWlnaHQiOjAuMCwiQm9yZGVyU3R5bGUiOnsiJGlkIjoiNzU3IiwiTGluZUNvbG9yIjpudWxsLCJMaW5lV2VpZ2h0IjowLjAsIkxpbmVUeXBlIjowLCJQYXJlbnRTdHlsZSI6bnVsbH0sIlBhcmVudFN0eWxlIjpudWxsfSwiRHVyYXRpb25TdHlsZSI6eyIkaWQiOiI3NTgiLCJGb250U2V0dGluZ3MiOnsiJGlkIjoiNzU5IiwiRm9udFNpemUiOjEwLCJGb250TmFtZSI6IkNhbGlicmkiLCJJc0JvbGQiOmZhbHNlLCJJc0l0YWxpYyI6ZmFsc2UsIklzVW5kZXJsaW5lZCI6ZmFsc2UsIlBhcmVudFN0eWxlIjpudWxsfSwiQXV0b1NpemUiOjAsIkZvcmVncm91bmQiOnsiJGlkIjoiNzYwIiwiQ29sb3IiOnsiJGlkIjoiNzY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YyIiwiVG9wIjowLjAsIkxlZnQiOjAuMCwiUmlnaHQiOjAuMCwiQm90dG9tIjowLjB9LCJQYWRkaW5nIjp7IiRpZCI6Ijc2MyIsIlRvcCI6MC4wLCJMZWZ0IjowLjAsIlJpZ2h0IjowLjAsIkJvdHRvbSI6MC4wfSwiQmFja2dyb3VuZCI6eyIkaWQiOiI3NjQiLCJDb2xvciI6eyIkcmVmIjoiNzU2In19LCJJc1Zpc2libGUiOnRydWUsIldpZHRoIjowLjAsIkhlaWdodCI6MC4wLCJCb3JkZXJTdHlsZSI6eyIkaWQiOiI3NjUiLCJMaW5lQ29sb3IiOm51bGwsIkxpbmVXZWlnaHQiOjAuMCwiTGluZVR5cGUiOjAsIlBhcmVudFN0eWxlIjpudWxsfSwiUGFyZW50U3R5bGUiOm51bGx9LCJIb3Jpem9udGFsQ29ubmVjdG9yU3R5bGUiOnsiJGlkIjoiNzY2IiwiTGluZUNvbG9yIjp7IiRpZCI6Ijc2NyIsIiR0eXBlIjoiTkxSRS5Db21tb24uRG9tLlNvbGlkQ29sb3JCcnVzaCwgTkxSRS5Db21tb24iLCJDb2xvciI6eyIkaWQiOiI3NjgiLCJBIjoyNTUsIlIiOjIwNCwiRyI6MjA0LCJCIjoyMDR9fSwiTGluZVdlaWdodCI6MS4wLCJMaW5lVHlwZSI6MCwiUGFyZW50U3R5bGUiOm51bGx9LCJWZXJ0aWNhbENvbm5lY3RvclN0eWxlIjp7IiRpZCI6Ijc2OSIsIkxpbmVDb2xvciI6eyIkaWQiOiI3NzAiLCIkdHlwZSI6Ik5MUkUuQ29tbW9uLkRvbS5Tb2xpZENvbG9yQnJ1c2gsIE5MUkUuQ29tbW9uIiwiQ29sb3IiOnsiJGlkIjoiNzc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c3MiIsIk1hcmdpbiI6eyIkaWQiOiI3NzMiLCJUb3AiOjAuMCwiTGVmdCI6NC4wLCJSaWdodCI6NC4wLCJCb3R0b20iOjAuMH0sIlBhZGRpbmciOnsiJGlkIjoiNzc0IiwiVG9wIjowLjAsIkxlZnQiOjAuMCwiUmlnaHQiOjAuMCwiQm90dG9tIjowLjB9LCJCYWNrZ3JvdW5kIjp7IiRpZCI6Ijc3NSIsIkNvbG9yIjp7IiRpZCI6Ijc3NiIsIkEiOjI1NSwiUiI6MCwiRyI6MTE0LCJCIjoxODh9fSwiSXNWaXNpYmxlIjp0cnVlLCJXaWR0aCI6MC4wLCJIZWlnaHQiOjEzLjQyNjY2NjY2NjY2NjY3NywiQm9yZGVyU3R5bGUiOnsiJGlkIjoiNzc3IiwiTGluZUNvbG9yIjp7IiRpZCI6Ijc3OCIsIiR0eXBlIjoiTkxSRS5Db21tb24uRG9tLlNvbGlkQ29sb3JCcnVzaCwgTkxSRS5Db21tb24iLCJDb2xvciI6eyIkaWQiOiI3NzkiLCJBIjoyNTUsIlIiOjI1NSwiRyI6MCwiQiI6MH19LCJMaW5lV2VpZ2h0IjowLjAsIkxpbmVUeXBlIjowLCJQYXJlbnRTdHlsZSI6bnVsbH0sIlBhcmVudFN0eWxlIjpudWxsfSwiVGl0bGVTdHlsZSI6eyIkaWQiOiI3ODAiLCJGb250U2V0dGluZ3MiOnsiJGlkIjoiNzgxIiwiRm9udFNpemUiOjExLCJGb250TmFtZSI6IkNhbGlicmkiLCJJc0JvbGQiOnRydWUsIklzSXRhbGljIjpmYWxzZSwiSXNVbmRlcmxpbmVkIjpmYWxzZSwiUGFyZW50U3R5bGUiOm51bGx9LCJBdXRvU2l6ZSI6MiwiRm9yZWdyb3VuZCI6eyIkaWQiOiI3ODIiLCJDb2xvciI6eyIkaWQiOiI3ODMiLCJBIjoyNTUsIlIiOjI1NSwiRyI6MjU1LCJCIjoyNTV9fSwiTWF4V2lkdGgiOjUwLjQyLCJNYXhIZWlnaHQiOiJJbmZpbml0eSIsIlNtYXJ0Rm9yZWdyb3VuZElzQWN0aXZlIjpmYWxzZSwiSG9yaXpvbnRhbEFsaWdubWVudCI6MSwiVmVydGljYWxBbGlnbm1lbnQiOjAsIlNtYXJ0Rm9yZWdyb3VuZCI6bnVsbCwiQmFja2dyb3VuZEZpbGxUeXBlIjowLCJNYXJnaW4iOnsiJGlkIjoiNzg0IiwiVG9wIjowLjAsIkxlZnQiOjAuMCwiUmlnaHQiOjAuMCwiQm90dG9tIjowLjB9LCJQYWRkaW5nIjp7IiRpZCI6Ijc4NSIsIlRvcCI6MC4wLCJMZWZ0IjowLjAsIlJpZ2h0IjowLjAsIkJvdHRvbSI6MC4wfSwiQmFja2dyb3VuZCI6eyIkaWQiOiI3ODYiLCJDb2xvciI6eyIkaWQiOiI3ODciLCJBIjowLCJSIjoyNTUsIkciOjI1NSwiQiI6MjU1fX0sIklzVmlzaWJsZSI6dHJ1ZSwiV2lkdGgiOjAuMCwiSGVpZ2h0IjowLjAsIkJvcmRlclN0eWxlIjp7IiRpZCI6Ijc4OCIsIkxpbmVDb2xvciI6bnVsbCwiTGluZVdlaWdodCI6MC4wLCJMaW5lVHlwZSI6MCwiUGFyZW50U3R5bGUiOm51bGx9LCJQYXJlbnRTdHlsZSI6bnVsbH0sIkRhdGVTdHlsZSI6eyIkaWQiOiI3ODkiLCJGb250U2V0dGluZ3MiOnsiJGlkIjoiNzkwIiwiRm9udFNpemUiOjEwLCJGb250TmFtZSI6IkNhbGlicmkiLCJJc0JvbGQiOmZhbHNlLCJJc0l0YWxpYyI6ZmFsc2UsIklzVW5kZXJsaW5lZCI6ZmFsc2UsIlBhcmVudFN0eWxlIjpudWxsfSwiQXV0b1NpemUiOjAsIkZvcmVncm91bmQiOnsiJGlkIjoiNzkxIiwiQ29sb3IiOnsiJGlkIjoiNzk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TMiLCJUb3AiOjAuMCwiTGVmdCI6MC4wLCJSaWdodCI6MC4wLCJCb3R0b20iOjAuMH0sIlBhZGRpbmciOnsiJGlkIjoiNzk0IiwiVG9wIjowLjAsIkxlZnQiOjAuMCwiUmlnaHQiOjAuMCwiQm90dG9tIjowLjB9LCJCYWNrZ3JvdW5kIjp7IiRpZCI6Ijc5NSIsIkNvbG9yIjp7IiRyZWYiOiI3NTYifX0sIklzVmlzaWJsZSI6dHJ1ZSwiV2lkdGgiOjAuMCwiSGVpZ2h0IjowLjAsIkJvcmRlclN0eWxlIjp7IiRpZCI6Ijc5NiIsIkxpbmVDb2xvciI6bnVsbCwiTGluZVdlaWdodCI6MC4wLCJMaW5lVHlwZSI6MCwiUGFyZW50U3R5bGUiOm51bGx9LCJQYXJlbnRTdHlsZSI6bnVsbH0sIkRhdGVGb3JtYXQiOnsiJGlkIjoiNz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5OCIsIkZvcm1hdCI6MCwiSXNWaXNpYmxlIjpmYWxzZSwiTGFzdEtub3duVmlzaWJpbGl0eVN0YXRlIjpmYWxzZX0sIklzVmlzaWJsZSI6dHJ1ZSwiUGFyZW50U3R5bGUiOm51bGx9LCJJbmRleCI6MTEsIlNtYXJ0RHVyYXRpb25BY3RpdmF0ZWQiOmZhbHNlLCJEYXRlRm9ybWF0Ijp7IiRyZWYiOiI3OTcifSwiV2Vla051bWJlcmluZyI6eyIkaWQiOiI3OTkiLCJGb3JtYXQiOjAsIklzVmlzaWJsZSI6ZmFsc2UsIkxhc3RLbm93blZpc2liaWxpdHlTdGF0ZSI6ZmFsc2V9LCJJZCI6IjJlOTIxZTk1LWNkOGQtNGIxMy1hMTM1LTAwYmM3YjIxYmY0YyIsIkltcG9ydElkIjpudWxsLCJUaXRsZSI6IkludGVncmF0aW9uIiwiTm90ZSI6bnVsbCwiSHlwZXJsaW5rIjp7IiRpZCI6IjgwMCIsIkFkZHJlc3MiOiIiLCJTdWJBZGRyZXNzIjoiIn0sIklzQ2hhbmdlZCI6ZmFsc2UsIklzTmV3IjpmYWxzZX19LHsiJGlkIjoiODAxIiwiX2F0dGFjaGVkTWlsZXN0b25lcyI6W10sIlRhc2tEZWZpbml0aW9uIjp7IiRpZCI6IjgwMiIsIkdyb3VwTmFtZSI6bnVsbCwiU3RhcnREYXRlIjoiMjAyNS0wNS0xMVQyMzo1OTowMFoiLCJFbmREYXRlIjoiMjAyNS0wNi0zMFQyMzo1OTowMFoiLCJQZXJjZW50YWdlQ29tcGxldGUiOm51bGwsIlN0eWxlIjp7IiRpZCI6IjgwMyIsIlNoYXBlIjozLCJTaGFwZVRoaWNrbmVzcyI6MCwiRHVyYXRpb25Gb3JtYXQiOjAsIkluY2x1ZGVOb25Xb3JraW5nRGF5c0luRHVyYXRpb24iOmZhbHNlLCJQZXJjZW50YWdlQ29tcGxldGVTdHlsZSI6eyIkaWQiOiI4MDQiLCJGb250U2V0dGluZ3MiOnsiJGlkIjoiODA1IiwiRm9udFNpemUiOjEwLCJGb250TmFtZSI6IkNhbGlicmkiLCJJc0JvbGQiOmZhbHNlLCJJc0l0YWxpYyI6ZmFsc2UsIklzVW5kZXJsaW5lZCI6ZmFsc2UsIlBhcmVudFN0eWxlIjpudWxsfSwiQXV0b1NpemUiOjAsIkZvcmVncm91bmQiOnsiJGlkIjoiODA2IiwiQ29sb3IiOnsiJGlkIjoiODA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A4IiwiVG9wIjowLjAsIkxlZnQiOjAuMCwiUmlnaHQiOjAuMCwiQm90dG9tIjowLjB9LCJQYWRkaW5nIjp7IiRpZCI6IjgwOSIsIlRvcCI6MC4wLCJMZWZ0IjowLjAsIlJpZ2h0IjowLjAsIkJvdHRvbSI6MC4wfSwiQmFja2dyb3VuZCI6eyIkaWQiOiI4MTAiLCJDb2xvciI6eyIkaWQiOiI4MTEiLCJBIjo4OSwiUiI6MCwiRyI6MCwiQiI6MH19LCJJc1Zpc2libGUiOnRydWUsIldpZHRoIjowLjAsIkhlaWdodCI6MC4wLCJCb3JkZXJTdHlsZSI6eyIkaWQiOiI4MTIiLCJMaW5lQ29sb3IiOm51bGwsIkxpbmVXZWlnaHQiOjAuMCwiTGluZVR5cGUiOjAsIlBhcmVudFN0eWxlIjpudWxsfSwiUGFyZW50U3R5bGUiOm51bGx9LCJEdXJhdGlvblN0eWxlIjp7IiRpZCI6IjgxMyIsIkZvbnRTZXR0aW5ncyI6eyIkaWQiOiI4MTQiLCJGb250U2l6ZSI6MTAsIkZvbnROYW1lIjoiQ2FsaWJyaSIsIklzQm9sZCI6ZmFsc2UsIklzSXRhbGljIjpmYWxzZSwiSXNVbmRlcmxpbmVkIjpmYWxzZSwiUGFyZW50U3R5bGUiOm51bGx9LCJBdXRvU2l6ZSI6MCwiRm9yZWdyb3VuZCI6eyIkaWQiOiI4MTUiLCJDb2xvciI6eyIkaWQiOiI4M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TciLCJUb3AiOjAuMCwiTGVmdCI6MC4wLCJSaWdodCI6MC4wLCJCb3R0b20iOjAuMH0sIlBhZGRpbmciOnsiJGlkIjoiODE4IiwiVG9wIjowLjAsIkxlZnQiOjAuMCwiUmlnaHQiOjAuMCwiQm90dG9tIjowLjB9LCJCYWNrZ3JvdW5kIjp7IiRpZCI6IjgxOSIsIkNvbG9yIjp7IiRyZWYiOiI4MTEifX0sIklzVmlzaWJsZSI6dHJ1ZSwiV2lkdGgiOjAuMCwiSGVpZ2h0IjowLjAsIkJvcmRlclN0eWxlIjp7IiRpZCI6IjgyMCIsIkxpbmVDb2xvciI6bnVsbCwiTGluZVdlaWdodCI6MC4wLCJMaW5lVHlwZSI6MCwiUGFyZW50U3R5bGUiOm51bGx9LCJQYXJlbnRTdHlsZSI6bnVsbH0sIkhvcml6b250YWxDb25uZWN0b3JTdHlsZSI6eyIkaWQiOiI4MjEiLCJMaW5lQ29sb3IiOnsiJGlkIjoiODIyIiwiJHR5cGUiOiJOTFJFLkNvbW1vbi5Eb20uU29saWRDb2xvckJydXNoLCBOTFJFLkNvbW1vbiIsIkNvbG9yIjp7IiRpZCI6IjgyMyIsIkEiOjI1NSwiUiI6MjA0LCJHIjoyMDQsIkIiOjIwNH19LCJMaW5lV2VpZ2h0IjoxLjAsIkxpbmVUeXBlIjowLCJQYXJlbnRTdHlsZSI6bnVsbH0sIlZlcnRpY2FsQ29ubmVjdG9yU3R5bGUiOnsiJGlkIjoiODI0IiwiTGluZUNvbG9yIjp7IiRpZCI6IjgyNSIsIiR0eXBlIjoiTkxSRS5Db21tb24uRG9tLlNvbGlkQ29sb3JCcnVzaCwgTkxSRS5Db21tb24iLCJDb2xvciI6eyIkaWQiOiI4Mj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4MjciLCJNYXJnaW4iOnsiJGlkIjoiODI4IiwiVG9wIjowLjAsIkxlZnQiOjQuMCwiUmlnaHQiOjQuMCwiQm90dG9tIjowLjB9LCJQYWRkaW5nIjp7IiRpZCI6IjgyOSIsIlRvcCI6MC4wLCJMZWZ0IjowLjAsIlJpZ2h0IjowLjAsIkJvdHRvbSI6MC4wfSwiQmFja2dyb3VuZCI6eyIkaWQiOiI4MzAiLCJDb2xvciI6eyIkaWQiOiI4MzEiLCJBIjoyNTUsIlIiOjAsIkciOjExNCwiQiI6MTg4fX0sIklzVmlzaWJsZSI6dHJ1ZSwiV2lkdGgiOjAuMCwiSGVpZ2h0IjoxMy40MjY2NjY2NjY2NjY2NzcsIkJvcmRlclN0eWxlIjp7IiRpZCI6IjgzMiIsIkxpbmVDb2xvciI6eyIkaWQiOiI4MzMiLCIkdHlwZSI6Ik5MUkUuQ29tbW9uLkRvbS5Tb2xpZENvbG9yQnJ1c2gsIE5MUkUuQ29tbW9uIiwiQ29sb3IiOnsiJGlkIjoiODM0IiwiQSI6MjU1LCJSIjoyNTUsIkciOjAsIkIiOjB9fSwiTGluZVdlaWdodCI6MC4wLCJMaW5lVHlwZSI6MCwiUGFyZW50U3R5bGUiOm51bGx9LCJQYXJlbnRTdHlsZSI6bnVsbH0sIlRpdGxlU3R5bGUiOnsiJGlkIjoiODM1IiwiRm9udFNldHRpbmdzIjp7IiRpZCI6IjgzNiIsIkZvbnRTaXplIjoxMSwiRm9udE5hbWUiOiJDYWxpYnJpIiwiSXNCb2xkIjp0cnVlLCJJc0l0YWxpYyI6ZmFsc2UsIklzVW5kZXJsaW5lZCI6ZmFsc2UsIlBhcmVudFN0eWxlIjpudWxsfSwiQXV0b1NpemUiOjIsIkZvcmVncm91bmQiOnsiJGlkIjoiODM3IiwiQ29sb3IiOnsiJGlkIjoiODM4IiwiQSI6MjU1LCJSIjoyNTUsIkciOjI1NSwiQiI6MjU1fX0sIk1heFdpZHRoIjo1MC40MiwiTWF4SGVpZ2h0IjoiSW5maW5pdHkiLCJTbWFydEZvcmVncm91bmRJc0FjdGl2ZSI6ZmFsc2UsIkhvcml6b250YWxBbGlnbm1lbnQiOjEsIlZlcnRpY2FsQWxpZ25tZW50IjowLCJTbWFydEZvcmVncm91bmQiOm51bGwsIkJhY2tncm91bmRGaWxsVHlwZSI6MCwiTWFyZ2luIjp7IiRpZCI6IjgzOSIsIlRvcCI6MC4wLCJMZWZ0IjowLjAsIlJpZ2h0IjowLjAsIkJvdHRvbSI6MC4wfSwiUGFkZGluZyI6eyIkaWQiOiI4NDAiLCJUb3AiOjAuMCwiTGVmdCI6MC4wLCJSaWdodCI6MC4wLCJCb3R0b20iOjAuMH0sIkJhY2tncm91bmQiOnsiJGlkIjoiODQxIiwiQ29sb3IiOnsiJHJlZiI6IjgxMSJ9fSwiSXNWaXNpYmxlIjp0cnVlLCJXaWR0aCI6MC4wLCJIZWlnaHQiOjAuMCwiQm9yZGVyU3R5bGUiOnsiJGlkIjoiODQyIiwiTGluZUNvbG9yIjpudWxsLCJMaW5lV2VpZ2h0IjowLjAsIkxpbmVUeXBlIjowLCJQYXJlbnRTdHlsZSI6bnVsbH0sIlBhcmVudFN0eWxlIjpudWxsfSwiRGF0ZVN0eWxlIjp7IiRpZCI6Ijg0MyIsIkZvbnRTZXR0aW5ncyI6eyIkaWQiOiI4NDQiLCJGb250U2l6ZSI6MTAsIkZvbnROYW1lIjoiQ2FsaWJyaSIsIklzQm9sZCI6ZmFsc2UsIklzSXRhbGljIjpmYWxzZSwiSXNVbmRlcmxpbmVkIjpmYWxzZSwiUGFyZW50U3R5bGUiOm51bGx9LCJBdXRvU2l6ZSI6MCwiRm9yZWdyb3VuZCI6eyIkaWQiOiI4NDUiLCJDb2xvciI6eyIkaWQiOiI4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0NyIsIlRvcCI6MC4wLCJMZWZ0IjowLjAsIlJpZ2h0IjowLjAsIkJvdHRvbSI6MC4wfSwiUGFkZGluZyI6eyIkaWQiOiI4NDgiLCJUb3AiOjAuMCwiTGVmdCI6MC4wLCJSaWdodCI6MC4wLCJCb3R0b20iOjAuMH0sIkJhY2tncm91bmQiOnsiJGlkIjoiODQ5IiwiQ29sb3IiOnsiJHJlZiI6IjgxMSJ9fSwiSXNWaXNpYmxlIjp0cnVlLCJXaWR0aCI6MC4wLCJIZWlnaHQiOjAuMCwiQm9yZGVyU3R5bGUiOnsiJGlkIjoiODUwIiwiTGluZUNvbG9yIjpudWxsLCJMaW5lV2VpZ2h0IjowLjAsIkxpbmVUeXBlIjowLCJQYXJlbnRTdHlsZSI6bnVsbH0sIlBhcmVudFN0eWxlIjpudWxsfSwiRGF0ZUZvcm1hdCI6eyIkaWQiOiI4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UyIiwiRm9ybWF0IjowLCJJc1Zpc2libGUiOmZhbHNlLCJMYXN0S25vd25WaXNpYmlsaXR5U3RhdGUiOmZhbHNlfSwiSXNWaXNpYmxlIjpmYWxzZSwiUGFyZW50U3R5bGUiOm51bGx9LCJJbmRleCI6MTIsIlNtYXJ0RHVyYXRpb25BY3RpdmF0ZWQiOmZhbHNlLCJEYXRlRm9ybWF0Ijp7IiRyZWYiOiI4NTEifSwiV2Vla051bWJlcmluZyI6eyIkaWQiOiI4NTMiLCJGb3JtYXQiOjAsIklzVmlzaWJsZSI6ZmFsc2UsIkxhc3RLbm93blZpc2liaWxpdHlTdGF0ZSI6ZmFsc2V9LCJJZCI6IjE1NDhhNDU5LTI5ZDUtNDJmMC04ZWJiLWMzNjQ2OTBlMzg2NSIsIkltcG9ydElkIjpudWxsLCJUaXRsZSI6IkludGVncmF0aW9uIiwiTm90ZSI6bnVsbCwiSHlwZXJsaW5rIjp7IiRpZCI6Ijg1NCIsIkFkZHJlc3MiOiIiLCJTdWJBZGRyZXNzIjoiIn0sIklzQ2hhbmdlZCI6ZmFsc2UsIklzTmV3IjpmYWxzZX19XSwiX21pbGVzdG9uZXMiOltdLCJJZCI6IjRkMWYyMDc5LTIyZTctNDdiNy04YjZjLTY4Yzk4YzFiNjgzMyIsIklzU2luZ2xlSXRlbVJvdyI6ZmFsc2V9LHsiJGlkIjoiODU1IiwiX3Rhc2tzIjpbXSwiX21pbGVzdG9uZXMiOlt7IiRpZCI6Ijg1NiIsIklkIjoiMjZjNTY5YzAtMWU2YS00N2I4LWI5YmItNjIxOTA2OGRjMDhlIiwiSW5kZXgiOjEzLCJHcm91cElkIjpudWxsLCJUaXRsZSI6IlJUVyBEZXBsb3ltZW50IiwiRGF0ZVRpbWUiOiIyMDI1LTEwLTIwVDIzOjU5OjAwIiwiUGVyY2VudGFnZUNvbXBsZXRlIjpudWxsLCJOb3RlIjpudWxsLCJTdHlsZSI6eyIkaWQiOiI4NTciLCJUaXRsZVBvc2l0aW9uIjoiTGVmdCIsIkRhdGVQb3NpdGlvbiI6IlJpZ2h0IiwiU2hhcGVUeXBlIjo3LCJTaGFwZVNpemUiOjAsIlNwYWNpbmciOjUsIlNoYXBlU3R5bGUiOnsiJGlkIjoiODU4IiwiTWFyZ2luIjp7IiRpZCI6Ijg1OSIsIlRvcCI6MC4wLCJMZWZ0IjowLjAsIlJpZ2h0IjowLjAsIkJvdHRvbSI6MC4wfSwiUGFkZGluZyI6eyIkaWQiOiI4NjAiLCJUb3AiOjAuMCwiTGVmdCI6MC4wLCJSaWdodCI6MC4wLCJCb3R0b20iOjAuMH0sIkJhY2tncm91bmQiOnsiJGlkIjoiODYxIiwiQ29sb3IiOnsiJGlkIjoiODYyIiwiQSI6MjU1LCJSIjowLCJHIjoxMTQsIkIiOjE4OH19LCJJc1Zpc2libGUiOnRydWUsIldpZHRoIjoxMi4wLCJIZWlnaHQiOjE0LjAsIkJvcmRlclN0eWxlIjp7IiRpZCI6Ijg2MyIsIkxpbmVDb2xvciI6eyIkaWQiOiI4NjQiLCIkdHlwZSI6Ik5MUkUuQ29tbW9uLkRvbS5Tb2xpZENvbG9yQnJ1c2gsIE5MUkUuQ29tbW9uIiwiQ29sb3IiOnsiJGlkIjoiODY1IiwiQSI6MjU1LCJSIjoyNTUsIkciOjAsIkIiOjB9fSwiTGluZVdlaWdodCI6MC4wLCJMaW5lVHlwZSI6MCwiUGFyZW50U3R5bGUiOm51bGx9LCJQYXJlbnRTdHlsZSI6bnVsbH0sIlRpdGxlU3R5bGUiOnsiJGlkIjoiODY2IiwiRm9udFNldHRpbmdzIjp7IiRpZCI6Ijg2NyIsIkZvbnRTaXplIjoxMSwiRm9udE5hbWUiOiJDYWxpYnJpIiwiSXNCb2xkIjpmYWxzZSwiSXNJdGFsaWMiOmZhbHNlLCJJc1VuZGVybGluZWQiOmZhbHNlLCJQYXJlbnRTdHlsZSI6bnVsbH0sIkF1dG9TaXplIjoyLCJGb3JlZ3JvdW5kIjp7IiRpZCI6Ijg2OCIsIkNvbG9yIjp7IiRpZCI6Ijg2OSIsIkEiOjI1NSwiUiI6MCwiRyI6MCwiQiI6MH19LCJNYXhXaWR0aCI6NzguMzg2NjY2NjY2NjY2NjcsIk1heEhlaWdodCI6IkluZmluaXR5IiwiU21hcnRGb3JlZ3JvdW5kSXNBY3RpdmUiOmZhbHNlLCJIb3Jpem9udGFsQWxpZ25tZW50IjoyLCJWZXJ0aWNhbEFsaWdubWVudCI6MCwiU21hcnRGb3JlZ3JvdW5kIjpudWxsLCJCYWNrZ3JvdW5kRmlsbFR5cGUiOjAsIk1hcmdpbiI6eyIkaWQiOiI4NzAiLCJUb3AiOjAuMCwiTGVmdCI6MC4wLCJSaWdodCI6MC4wLCJCb3R0b20iOjAuMH0sIlBhZGRpbmciOnsiJGlkIjoiODcxIiwiVG9wIjowLjAsIkxlZnQiOjAuMCwiUmlnaHQiOjAuMCwiQm90dG9tIjowLjB9LCJCYWNrZ3JvdW5kIjp7IiRpZCI6Ijg3MiIsIkNvbG9yIjp7IiRpZCI6Ijg3MyIsIkEiOjAsIlIiOjI1NSwiRyI6MjU1LCJCIjoyNTV9fSwiSXNWaXNpYmxlIjp0cnVlLCJXaWR0aCI6MC4wLCJIZWlnaHQiOjAuMCwiQm9yZGVyU3R5bGUiOnsiJGlkIjoiODc0IiwiTGluZUNvbG9yIjpudWxsLCJMaW5lV2VpZ2h0IjowLjAsIkxpbmVUeXBlIjowLCJQYXJlbnRTdHlsZSI6bnVsbH0sIlBhcmVudFN0eWxlIjpudWxsfSwiRGF0ZVN0eWxlIjp7IiRpZCI6Ijg3NSIsIkZvbnRTZXR0aW5ncyI6eyIkaWQiOiI4NzYiLCJGb250U2l6ZSI6OSwiRm9udE5hbWUiOiJDYWxpYnJpIiwiSXNCb2xkIjpmYWxzZSwiSXNJdGFsaWMiOmZhbHNlLCJJc1VuZGVybGluZWQiOmZhbHNlLCJQYXJlbnRTdHlsZSI6bnVsbH0sIkF1dG9TaXplIjowLCJGb3JlZ3JvdW5kIjp7IiRpZCI6Ijg3NyIsIkNvbG9yIjp7IiRpZCI6Ijg3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c5IiwiVG9wIjowLjAsIkxlZnQiOjAuMCwiUmlnaHQiOjAuMCwiQm90dG9tIjowLjB9LCJQYWRkaW5nIjp7IiRpZCI6Ijg4MCIsIlRvcCI6MC4wLCJMZWZ0IjowLjAsIlJpZ2h0IjowLjAsIkJvdHRvbSI6MC4wfSwiQmFja2dyb3VuZCI6eyIkaWQiOiI4ODEiLCJDb2xvciI6eyIkaWQiOiI4ODIiLCJBIjowLCJSIjoyNTUsIkciOjI1NSwiQiI6MjU1fX0sIklzVmlzaWJsZSI6ZmFsc2UsIldpZHRoIjowLjAsIkhlaWdodCI6MC4wLCJCb3JkZXJTdHlsZSI6eyIkaWQiOiI4ODMiLCJMaW5lQ29sb3IiOm51bGwsIkxpbmVXZWlnaHQiOjAuMCwiTGluZVR5cGUiOjAsIlBhcmVudFN0eWxlIjpudWxsfSwiUGFyZW50U3R5bGUiOm51bGx9LCJEYXRlRm9ybWF0Ijp7IiRpZCI6Ijg4N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4ODUiLCJEYXRlUGFydElzVmlzaWJsZSI6dHJ1ZSwiVGltZVBhcnRJc1Zpc2libGUiOmZhbHNlfX0sIldlZWtOdW1iZXJpbmciOnsiJGlkIjoiODg2IiwiRm9ybWF0IjowLCJJc1Zpc2libGUiOmZhbHNlLCJMYXN0S25vd25WaXNpYmlsaXR5U3RhdGUiOmZhbHNlfSwiSXNWaXNpYmxlIjp0cnVlLCJQYXJlbnRTdHlsZSI6bnVsbH0sIkh5cGVybGluayI6bnVsbCwiSW1wb3J0SWQiOm51bGx9LHsiJGlkIjoiODg3IiwiSWQiOiIwOTE5YWU4ZS1mOWNlLTRiYzgtODk3NC05ZmZjNGY4OTJiNTYiLCJJbmRleCI6MTQsIkdyb3VwSWQiOm51bGwsIlRpdGxlIjoiUGVyZm9ybWFuY2UgVmFsaWRhdGlvbiIsIkRhdGVUaW1lIjoiMjAyNS0wNi0zMFQyMzo1OTowMCIsIlBlcmNlbnRhZ2VDb21wbGV0ZSI6bnVsbCwiTm90ZSI6bnVsbCwiU3R5bGUiOnsiJGlkIjoiODg4IiwiVGl0bGVQb3NpdGlvbiI6IkxlZnQiLCJEYXRlUG9zaXRpb24iOiJSaWdodCIsIlNoYXBlVHlwZSI6NywiU2hhcGVTaXplIjowLCJTcGFjaW5nIjo1LCJTaGFwZVN0eWxlIjp7IiRpZCI6Ijg4OSIsIk1hcmdpbiI6eyIkaWQiOiI4OTAiLCJUb3AiOjAuMCwiTGVmdCI6MC4wLCJSaWdodCI6MC4wLCJCb3R0b20iOjAuMH0sIlBhZGRpbmciOnsiJGlkIjoiODkxIiwiVG9wIjowLjAsIkxlZnQiOjAuMCwiUmlnaHQiOjAuMCwiQm90dG9tIjowLjB9LCJCYWNrZ3JvdW5kIjp7IiRpZCI6Ijg5MiIsIkNvbG9yIjp7IiRpZCI6Ijg5MyIsIkEiOjI1NSwiUiI6MCwiRyI6MTE0LCJCIjoxODh9fSwiSXNWaXNpYmxlIjp0cnVlLCJXaWR0aCI6MTIuMCwiSGVpZ2h0IjoxNC4wLCJCb3JkZXJTdHlsZSI6eyIkaWQiOiI4OTQiLCJMaW5lQ29sb3IiOnsiJGlkIjoiODk1IiwiJHR5cGUiOiJOTFJFLkNvbW1vbi5Eb20uU29saWRDb2xvckJydXNoLCBOTFJFLkNvbW1vbiIsIkNvbG9yIjp7IiRpZCI6Ijg5NiIsIkEiOjI1NSwiUiI6MjU1LCJHIjowLCJCIjowfX0sIkxpbmVXZWlnaHQiOjAuMCwiTGluZVR5cGUiOjAsIlBhcmVudFN0eWxlIjpudWxsfSwiUGFyZW50U3R5bGUiOm51bGx9LCJUaXRsZVN0eWxlIjp7IiRpZCI6Ijg5NyIsIkZvbnRTZXR0aW5ncyI6eyIkaWQiOiI4OTgiLCJGb250U2l6ZSI6MTEsIkZvbnROYW1lIjoiQ2FsaWJyaSIsIklzQm9sZCI6ZmFsc2UsIklzSXRhbGljIjpmYWxzZSwiSXNVbmRlcmxpbmVkIjpmYWxzZSwiUGFyZW50U3R5bGUiOm51bGx9LCJBdXRvU2l6ZSI6MCwiRm9yZWdyb3VuZCI6eyIkaWQiOiI4OTkiLCJDb2xvciI6eyIkaWQiOiI5MD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OTAxIiwiVG9wIjowLjAsIkxlZnQiOjAuMCwiUmlnaHQiOjAuMCwiQm90dG9tIjowLjB9LCJQYWRkaW5nIjp7IiRpZCI6IjkwMiIsIlRvcCI6MC4wLCJMZWZ0IjowLjAsIlJpZ2h0IjowLjAsIkJvdHRvbSI6MC4wfSwiQmFja2dyb3VuZCI6eyIkaWQiOiI5MDMiLCJDb2xvciI6eyIkaWQiOiI5MDQiLCJBIjowLCJSIjoyNTUsIkciOjI1NSwiQiI6MjU1fX0sIklzVmlzaWJsZSI6dHJ1ZSwiV2lkdGgiOjAuMCwiSGVpZ2h0IjowLjAsIkJvcmRlclN0eWxlIjp7IiRpZCI6IjkwNSIsIkxpbmVDb2xvciI6bnVsbCwiTGluZVdlaWdodCI6MC4wLCJMaW5lVHlwZSI6MCwiUGFyZW50U3R5bGUiOm51bGx9LCJQYXJlbnRTdHlsZSI6bnVsbH0sIkRhdGVTdHlsZSI6eyIkaWQiOiI5MDYiLCJGb250U2V0dGluZ3MiOnsiJGlkIjoiOTA3IiwiRm9udFNpemUiOjksIkZvbnROYW1lIjoiQ2FsaWJyaSIsIklzQm9sZCI6ZmFsc2UsIklzSXRhbGljIjpmYWxzZSwiSXNVbmRlcmxpbmVkIjpmYWxzZSwiUGFyZW50U3R5bGUiOm51bGx9LCJBdXRvU2l6ZSI6MCwiRm9yZWdyb3VuZCI6eyIkaWQiOiI5MDgiLCJDb2xvciI6eyIkaWQiOiI5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xMCIsIlRvcCI6MC4wLCJMZWZ0IjowLjAsIlJpZ2h0IjowLjAsIkJvdHRvbSI6MC4wfSwiUGFkZGluZyI6eyIkaWQiOiI5MTEiLCJUb3AiOjAuMCwiTGVmdCI6MC4wLCJSaWdodCI6MC4wLCJCb3R0b20iOjAuMH0sIkJhY2tncm91bmQiOnsiJGlkIjoiOTEyIiwiQ29sb3IiOnsiJGlkIjoiOTEzIiwiQSI6MCwiUiI6MjU1LCJHIjoyNTUsIkIiOjI1NX19LCJJc1Zpc2libGUiOmZhbHNlLCJXaWR0aCI6MC4wLCJIZWlnaHQiOjAuMCwiQm9yZGVyU3R5bGUiOnsiJGlkIjoiOTE0IiwiTGluZUNvbG9yIjpudWxsLCJMaW5lV2VpZ2h0IjowLjAsIkxpbmVUeXBlIjowLCJQYXJlbnRTdHlsZSI6bnVsbH0sIlBhcmVudFN0eWxlIjpudWxsfSwiRGF0ZUZvcm1hdCI6eyIkaWQiOiI5MTU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OTE2IiwiRGF0ZVBhcnRJc1Zpc2libGUiOnRydWUsIlRpbWVQYXJ0SXNWaXNpYmxlIjpmYWxzZX19LCJXZWVrTnVtYmVyaW5nIjp7IiRpZCI6IjkxNyIsIkZvcm1hdCI6MCwiSXNWaXNpYmxlIjpmYWxzZSwiTGFzdEtub3duVmlzaWJpbGl0eVN0YXRlIjpmYWxzZX0sIklzVmlzaWJsZSI6dHJ1ZSwiUGFyZW50U3R5bGUiOm51bGx9LCJIeXBlcmxpbmsiOm51bGwsIkltcG9ydElkIjpudWxsfSx7IiRpZCI6IjkxOCIsIklkIjoiMTZhOWY3ODEtZmJjZi00MzQ4LWE5MGQtNDE4MzVmYTMyNDllIiwiSW5kZXgiOjE1LCJHcm91cElkIjpudWxsLCJUaXRsZSI6IlBoYXNlIFN5bmMiLCJEYXRlVGltZSI6IjIwMjUtMDgtMThUMjM6NTk6MDAiLCJQZXJjZW50YWdlQ29tcGxldGUiOm51bGwsIk5vdGUiOm51bGwsIlN0eWxlIjp7IiRpZCI6IjkxOSIsIlRpdGxlUG9zaXRpb24iOiJMZWZ0IiwiRGF0ZVBvc2l0aW9uIjoiUmlnaHQiLCJTaGFwZVR5cGUiOjcsIlNoYXBlU2l6ZSI6MCwiU3BhY2luZyI6NSwiU2hhcGVTdHlsZSI6eyIkaWQiOiI5MjAiLCJNYXJnaW4iOnsiJGlkIjoiOTIxIiwiVG9wIjowLjAsIkxlZnQiOjAuMCwiUmlnaHQiOjAuMCwiQm90dG9tIjowLjB9LCJQYWRkaW5nIjp7IiRpZCI6IjkyMiIsIlRvcCI6MC4wLCJMZWZ0IjowLjAsIlJpZ2h0IjowLjAsIkJvdHRvbSI6MC4wfSwiQmFja2dyb3VuZCI6eyIkaWQiOiI5MjMiLCJDb2xvciI6eyIkaWQiOiI5MjQiLCJBIjoyNTUsIlIiOjAsIkciOjExNCwiQiI6MTg4fX0sIklzVmlzaWJsZSI6dHJ1ZSwiV2lkdGgiOjEyLjAsIkhlaWdodCI6MTQuMCwiQm9yZGVyU3R5bGUiOnsiJGlkIjoiOTI1IiwiTGluZUNvbG9yIjp7IiRpZCI6IjkyNiIsIiR0eXBlIjoiTkxSRS5Db21tb24uRG9tLlNvbGlkQ29sb3JCcnVzaCwgTkxSRS5Db21tb24iLCJDb2xvciI6eyIkaWQiOiI5MjciLCJBIjoyNTUsIlIiOjI1NSwiRyI6MCwiQiI6MH19LCJMaW5lV2VpZ2h0IjowLjAsIkxpbmVUeXBlIjowLCJQYXJlbnRTdHlsZSI6bnVsbH0sIlBhcmVudFN0eWxlIjpudWxsfSwiVGl0bGVTdHlsZSI6eyIkaWQiOiI5MjgiLCJGb250U2V0dGluZ3MiOnsiJGlkIjoiOTI5IiwiRm9udFNpemUiOjExLCJGb250TmFtZSI6IkNhbGlicmkiLCJJc0JvbGQiOmZhbHNlLCJJc0l0YWxpYyI6ZmFsc2UsIklzVW5kZXJsaW5lZCI6ZmFsc2UsIlBhcmVudFN0eWxlIjpudWxsfSwiQXV0b1NpemUiOjAsIkZvcmVncm91bmQiOnsiJGlkIjoiOTMwIiwiQ29sb3IiOnsiJGlkIjoiOTMx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kzMiIsIlRvcCI6MC4wLCJMZWZ0IjowLjAsIlJpZ2h0IjowLjAsIkJvdHRvbSI6MC4wfSwiUGFkZGluZyI6eyIkaWQiOiI5MzMiLCJUb3AiOjAuMCwiTGVmdCI6MC4wLCJSaWdodCI6MC4wLCJCb3R0b20iOjAuMH0sIkJhY2tncm91bmQiOnsiJGlkIjoiOTM0IiwiQ29sb3IiOnsiJGlkIjoiOTM1IiwiQSI6MCwiUiI6MjU1LCJHIjoyNTUsIkIiOjI1NX19LCJJc1Zpc2libGUiOnRydWUsIldpZHRoIjowLjAsIkhlaWdodCI6MC4wLCJCb3JkZXJTdHlsZSI6eyIkaWQiOiI5MzYiLCJMaW5lQ29sb3IiOm51bGwsIkxpbmVXZWlnaHQiOjAuMCwiTGluZVR5cGUiOjAsIlBhcmVudFN0eWxlIjpudWxsfSwiUGFyZW50U3R5bGUiOm51bGx9LCJEYXRlU3R5bGUiOnsiJGlkIjoiOTM3IiwiRm9udFNldHRpbmdzIjp7IiRpZCI6IjkzOCIsIkZvbnRTaXplIjo5LCJGb250TmFtZSI6IkNhbGlicmkiLCJJc0JvbGQiOmZhbHNlLCJJc0l0YWxpYyI6ZmFsc2UsIklzVW5kZXJsaW5lZCI6ZmFsc2UsIlBhcmVudFN0eWxlIjpudWxsfSwiQXV0b1NpemUiOjAsIkZvcmVncm91bmQiOnsiJGlkIjoiOTM5IiwiQ29sb3IiOnsiJGlkIjoiOTQ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DEiLCJUb3AiOjAuMCwiTGVmdCI6MC4wLCJSaWdodCI6MC4wLCJCb3R0b20iOjAuMH0sIlBhZGRpbmciOnsiJGlkIjoiOTQyIiwiVG9wIjowLjAsIkxlZnQiOjAuMCwiUmlnaHQiOjAuMCwiQm90dG9tIjowLjB9LCJCYWNrZ3JvdW5kIjp7IiRpZCI6Ijk0MyIsIkNvbG9yIjp7IiRpZCI6Ijk0NCIsIkEiOjAsIlIiOjI1NSwiRyI6MjU1LCJCIjoyNTV9fSwiSXNWaXNpYmxlIjpmYWxzZSwiV2lkdGgiOjAuMCwiSGVpZ2h0IjowLjAsIkJvcmRlclN0eWxlIjp7IiRpZCI6Ijk0NSIsIkxpbmVDb2xvciI6bnVsbCwiTGluZVdlaWdodCI6MC4wLCJMaW5lVHlwZSI6MCwiUGFyZW50U3R5bGUiOm51bGx9LCJQYXJlbnRTdHlsZSI6bnVsbH0sIkRhdGVGb3JtYXQiOnsiJGlkIjoiOTQ2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k0NyIsIkRhdGVQYXJ0SXNWaXNpYmxlIjp0cnVlLCJUaW1lUGFydElzVmlzaWJsZSI6ZmFsc2V9fSwiV2Vla051bWJlcmluZyI6eyIkaWQiOiI5NDgiLCJGb3JtYXQiOjAsIklzVmlzaWJsZSI6ZmFsc2UsIkxhc3RLbm93blZpc2liaWxpdHlTdGF0ZSI6ZmFsc2V9LCJJc1Zpc2libGUiOnRydWUsIlBhcmVudFN0eWxlIjpudWxsfSwiSHlwZXJsaW5rIjpudWxsLCJJbXBvcnRJZCI6bnVsbH1dLCJJZCI6Ijc2Y2ExZGU1LTc2ZWEtNDMwYy05NzA3LWY5ZWY0Y2IwYTM2NiIsIklzU2luZ2xlSXRlbVJvdyI6ZmFsc2V9LHsiJGlkIjoiOTQ5IiwiX3Rhc2tzIjpbeyIkaWQiOiI5NTAiLCJfYXR0YWNoZWRNaWxlc3RvbmVzIjpbXSwiVGFza0RlZmluaXRpb24iOnsiJGlkIjoiOTUxIiwiR3JvdXBOYW1lIjpudWxsLCJTdGFydERhdGUiOiIyMDI1LTExLTAxVDIzOjU5OjAwWiIsIkVuZERhdGUiOiIyMDI1LTEyLTI5VDA2OjA4OjAwWiIsIlBlcmNlbnRhZ2VDb21wbGV0ZSI6bnVsbCwiU3R5bGUiOnsiJGlkIjoiOTUyIiwiU2hhcGUiOjMsIlNoYXBlVGhpY2tuZXNzIjowLCJEdXJhdGlvbkZvcm1hdCI6MCwiSW5jbHVkZU5vbldvcmtpbmdEYXlzSW5EdXJhdGlvbiI6ZmFsc2UsIlBlcmNlbnRhZ2VDb21wbGV0ZVN0eWxlIjp7IiRpZCI6Ijk1MyIsIkZvbnRTZXR0aW5ncyI6eyIkaWQiOiI5NTQiLCJGb250U2l6ZSI6MTAsIkZvbnROYW1lIjoiQ2FsaWJyaSIsIklzQm9sZCI6ZmFsc2UsIklzSXRhbGljIjpmYWxzZSwiSXNVbmRlcmxpbmVkIjpmYWxzZSwiUGFyZW50U3R5bGUiOm51bGx9LCJBdXRvU2l6ZSI6MCwiRm9yZWdyb3VuZCI6eyIkaWQiOiI5NTUiLCJDb2xvciI6eyIkaWQiOiI5N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TciLCJUb3AiOjAuMCwiTGVmdCI6MC4wLCJSaWdodCI6MC4wLCJCb3R0b20iOjAuMH0sIlBhZGRpbmciOnsiJGlkIjoiOTU4IiwiVG9wIjowLjAsIkxlZnQiOjAuMCwiUmlnaHQiOjAuMCwiQm90dG9tIjowLjB9LCJCYWNrZ3JvdW5kIjp7IiRpZCI6Ijk1OSIsIkNvbG9yIjp7IiRpZCI6Ijk2MCIsIkEiOjg5LCJSIjowLCJHIjowLCJCIjowfX0sIklzVmlzaWJsZSI6dHJ1ZSwiV2lkdGgiOjAuMCwiSGVpZ2h0IjowLjAsIkJvcmRlclN0eWxlIjp7IiRpZCI6Ijk2MSIsIkxpbmVDb2xvciI6bnVsbCwiTGluZVdlaWdodCI6MC4wLCJMaW5lVHlwZSI6MCwiUGFyZW50U3R5bGUiOm51bGx9LCJQYXJlbnRTdHlsZSI6bnVsbH0sIkR1cmF0aW9uU3R5bGUiOnsiJGlkIjoiOTYyIiwiRm9udFNldHRpbmdzIjp7IiRpZCI6Ijk2MyIsIkZvbnRTaXplIjoxMCwiRm9udE5hbWUiOiJDYWxpYnJpIiwiSXNCb2xkIjpmYWxzZSwiSXNJdGFsaWMiOmZhbHNlLCJJc1VuZGVybGluZWQiOmZhbHNlLCJQYXJlbnRTdHlsZSI6bnVsbH0sIkF1dG9TaXplIjowLCJGb3JlZ3JvdW5kIjp7IiRpZCI6Ijk2NCIsIkNvbG9yIjp7IiRpZCI6Ijk2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2NiIsIlRvcCI6MC4wLCJMZWZ0IjowLjAsIlJpZ2h0IjowLjAsIkJvdHRvbSI6MC4wfSwiUGFkZGluZyI6eyIkaWQiOiI5NjciLCJUb3AiOjAuMCwiTGVmdCI6MC4wLCJSaWdodCI6MC4wLCJCb3R0b20iOjAuMH0sIkJhY2tncm91bmQiOnsiJGlkIjoiOTY4IiwiQ29sb3IiOnsiJHJlZiI6Ijk2MCJ9fSwiSXNWaXNpYmxlIjp0cnVlLCJXaWR0aCI6MC4wLCJIZWlnaHQiOjAuMCwiQm9yZGVyU3R5bGUiOnsiJGlkIjoiOTY5IiwiTGluZUNvbG9yIjpudWxsLCJMaW5lV2VpZ2h0IjowLjAsIkxpbmVUeXBlIjowLCJQYXJlbnRTdHlsZSI6bnVsbH0sIlBhcmVudFN0eWxlIjpudWxsfSwiSG9yaXpvbnRhbENvbm5lY3RvclN0eWxlIjp7IiRpZCI6Ijk3MCIsIkxpbmVDb2xvciI6eyIkaWQiOiI5NzEiLCIkdHlwZSI6Ik5MUkUuQ29tbW9uLkRvbS5Tb2xpZENvbG9yQnJ1c2gsIE5MUkUuQ29tbW9uIiwiQ29sb3IiOnsiJGlkIjoiOTcyIiwiQSI6MjU1LCJSIjoyMDQsIkciOjIwNCwiQiI6MjA0fX0sIkxpbmVXZWlnaHQiOjEuMCwiTGluZVR5cGUiOjAsIlBhcmVudFN0eWxlIjpudWxsfSwiVmVydGljYWxDb25uZWN0b3JTdHlsZSI6eyIkaWQiOiI5NzMiLCJMaW5lQ29sb3IiOnsiJGlkIjoiOTc0IiwiJHR5cGUiOiJOTFJFLkNvbW1vbi5Eb20uU29saWRDb2xvckJydXNoLCBOTFJFLkNvbW1vbiIsIkNvbG9yIjp7IiRpZCI6Ijk3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k3NiIsIk1hcmdpbiI6eyIkaWQiOiI5NzciLCJUb3AiOjAuMCwiTGVmdCI6NC4wLCJSaWdodCI6NC4wLCJCb3R0b20iOjAuMH0sIlBhZGRpbmciOnsiJGlkIjoiOTc4IiwiVG9wIjowLjAsIkxlZnQiOjAuMCwiUmlnaHQiOjAuMCwiQm90dG9tIjowLjB9LCJCYWNrZ3JvdW5kIjp7IiRpZCI6Ijk3OSIsIkNvbG9yIjp7IiRpZCI6Ijk4MCIsIkEiOjI1NSwiUiI6MCwiRyI6MTE0LCJCIjoxODh9fSwiSXNWaXNpYmxlIjp0cnVlLCJXaWR0aCI6MC4wLCJIZWlnaHQiOjEzLjQyNjY2NjY2NjY2NjY3NywiQm9yZGVyU3R5bGUiOnsiJGlkIjoiOTgxIiwiTGluZUNvbG9yIjp7IiRpZCI6Ijk4MiIsIiR0eXBlIjoiTkxSRS5Db21tb24uRG9tLlNvbGlkQ29sb3JCcnVzaCwgTkxSRS5Db21tb24iLCJDb2xvciI6eyIkaWQiOiI5ODMiLCJBIjoyNTUsIlIiOjI1NSwiRyI6MCwiQiI6MH19LCJMaW5lV2VpZ2h0IjowLjAsIkxpbmVUeXBlIjowLCJQYXJlbnRTdHlsZSI6bnVsbH0sIlBhcmVudFN0eWxlIjpudWxsfSwiVGl0bGVTdHlsZSI6eyIkaWQiOiI5ODQiLCJGb250U2V0dGluZ3MiOnsiJGlkIjoiOTg1IiwiRm9udFNpemUiOjExLCJGb250TmFtZSI6IkNhbGlicmkiLCJJc0JvbGQiOnRydWUsIklzSXRhbGljIjpmYWxzZSwiSXNVbmRlcmxpbmVkIjpmYWxzZSwiUGFyZW50U3R5bGUiOm51bGx9LCJBdXRvU2l6ZSI6MiwiRm9yZWdyb3VuZCI6eyIkaWQiOiI5ODYiLCJDb2xvciI6eyIkaWQiOiI5ODciLCJBIjoyNTUsIlIiOjI1NSwiRyI6MjU1LCJCIjoyNTV9fSwiTWF4V2lkdGgiOjc0LjU0NjY2NjY2NjY2NjY2NywiTWF4SGVpZ2h0IjoiSW5maW5pdHkiLCJTbWFydEZvcmVncm91bmRJc0FjdGl2ZSI6ZmFsc2UsIkhvcml6b250YWxBbGlnbm1lbnQiOjEsIlZlcnRpY2FsQWxpZ25tZW50IjowLCJTbWFydEZvcmVncm91bmQiOm51bGwsIkJhY2tncm91bmRGaWxsVHlwZSI6MCwiTWFyZ2luIjp7IiRpZCI6Ijk4OCIsIlRvcCI6MC4wLCJMZWZ0IjowLjAsIlJpZ2h0IjowLjAsIkJvdHRvbSI6MC4wfSwiUGFkZGluZyI6eyIkaWQiOiI5ODkiLCJUb3AiOjAuMCwiTGVmdCI6MC4wLCJSaWdodCI6MC4wLCJCb3R0b20iOjAuMH0sIkJhY2tncm91bmQiOnsiJGlkIjoiOTkwIiwiQ29sb3IiOnsiJHJlZiI6Ijk2MCJ9fSwiSXNWaXNpYmxlIjp0cnVlLCJXaWR0aCI6MC4wLCJIZWlnaHQiOjAuMCwiQm9yZGVyU3R5bGUiOnsiJGlkIjoiOTkxIiwiTGluZUNvbG9yIjpudWxsLCJMaW5lV2VpZ2h0IjowLjAsIkxpbmVUeXBlIjowLCJQYXJlbnRTdHlsZSI6bnVsbH0sIlBhcmVudFN0eWxlIjpudWxsfSwiRGF0ZVN0eWxlIjp7IiRpZCI6Ijk5MiIsIkZvbnRTZXR0aW5ncyI6eyIkaWQiOiI5OTMiLCJGb250U2l6ZSI6MTAsIkZvbnROYW1lIjoiQ2FsaWJyaSIsIklzQm9sZCI6ZmFsc2UsIklzSXRhbGljIjpmYWxzZSwiSXNVbmRlcmxpbmVkIjpmYWxzZSwiUGFyZW50U3R5bGUiOm51bGx9LCJBdXRvU2l6ZSI6MCwiRm9yZWdyb3VuZCI6eyIkaWQiOiI5OTQiLCJDb2xvciI6eyIkaWQiOiI5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5NiIsIlRvcCI6MC4wLCJMZWZ0IjowLjAsIlJpZ2h0IjowLjAsIkJvdHRvbSI6MC4wfSwiUGFkZGluZyI6eyIkaWQiOiI5OTciLCJUb3AiOjAuMCwiTGVmdCI6MC4wLCJSaWdodCI6MC4wLCJCb3R0b20iOjAuMH0sIkJhY2tncm91bmQiOnsiJGlkIjoiOTk4IiwiQ29sb3IiOnsiJHJlZiI6Ijk2MCJ9fSwiSXNWaXNpYmxlIjp0cnVlLCJXaWR0aCI6MC4wLCJIZWlnaHQiOjAuMCwiQm9yZGVyU3R5bGUiOnsiJGlkIjoiOTk5IiwiTGluZUNvbG9yIjpudWxsLCJMaW5lV2VpZ2h0IjowLjAsIkxpbmVUeXBlIjowLCJQYXJlbnRTdHlsZSI6bnVsbH0sIlBhcmVudFN0eWxlIjpudWxsfSwiRGF0ZUZvcm1hdCI6eyIkaWQiOiIxMD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DEiLCJGb3JtYXQiOjAsIklzVmlzaWJsZSI6ZmFsc2UsIkxhc3RLbm93blZpc2liaWxpdHlTdGF0ZSI6ZmFsc2V9LCJJc1Zpc2libGUiOmZhbHNlLCJQYXJlbnRTdHlsZSI6bnVsbH0sIkluZGV4IjoxNiwiU21hcnREdXJhdGlvbkFjdGl2YXRlZCI6ZmFsc2UsIkRhdGVGb3JtYXQiOnsiJHJlZiI6IjEwMDAifSwiV2Vla051bWJlcmluZyI6eyIkaWQiOiIxMDAyIiwiRm9ybWF0IjowLCJJc1Zpc2libGUiOmZhbHNlLCJMYXN0S25vd25WaXNpYmlsaXR5U3RhdGUiOmZhbHNlfSwiSWQiOiJmOGEwYzllYi04MTdhLTQ5ZmMtODk1Ni05ODI5YjM4YzRiNzgiLCJJbXBvcnRJZCI6bnVsbCwiVGl0bGUiOiJWMiBEZXZlbG9wbWVudCIsIk5vdGUiOm51bGwsIkh5cGVybGluayI6eyIkaWQiOiIxMDAzIiwiQWRkcmVzcyI6IiIsIlN1YkFkZHJlc3MiOiIifSwiSXNDaGFuZ2VkIjpmYWxzZSwiSXNOZXciOmZhbHNlfX0seyIkaWQiOiIxMDA0IiwiX2F0dGFjaGVkTWlsZXN0b25lcyI6W10sIlRhc2tEZWZpbml0aW9uIjp7IiRpZCI6IjEwMDUiLCJHcm91cE5hbWUiOm51bGwsIlN0YXJ0RGF0ZSI6IjIwMjUtMDgtMjFUMjM6NTk6MDBaIiwiRW5kRGF0ZSI6IjIwMjUtMTAtMjFUMjM6NTk6MDBaIiwiUGVyY2VudGFnZUNvbXBsZXRlIjpudWxsLCJTdHlsZSI6eyIkaWQiOiIxMDA2IiwiU2hhcGUiOjMsIlNoYXBlVGhpY2tuZXNzIjowLCJEdXJhdGlvbkZvcm1hdCI6MCwiSW5jbHVkZU5vbldvcmtpbmdEYXlzSW5EdXJhdGlvbiI6ZmFsc2UsIlBlcmNlbnRhZ2VDb21wbGV0ZVN0eWxlIjp7IiRpZCI6IjEwMDciLCJGb250U2V0dGluZ3MiOnsiJGlkIjoiMTAwOCIsIkZvbnRTaXplIjoxMCwiRm9udE5hbWUiOiJDYWxpYnJpIiwiSXNCb2xkIjpmYWxzZSwiSXNJdGFsaWMiOmZhbHNlLCJJc1VuZGVybGluZWQiOmZhbHNlLCJQYXJlbnRTdHlsZSI6bnVsbH0sIkF1dG9TaXplIjowLCJGb3JlZ3JvdW5kIjp7IiRpZCI6IjEwMDkiLCJDb2xvciI6eyIkaWQiOiIxMDE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xMSIsIlRvcCI6MC4wLCJMZWZ0IjowLjAsIlJpZ2h0IjowLjAsIkJvdHRvbSI6MC4wfSwiUGFkZGluZyI6eyIkaWQiOiIxMDEyIiwiVG9wIjowLjAsIkxlZnQiOjAuMCwiUmlnaHQiOjAuMCwiQm90dG9tIjowLjB9LCJCYWNrZ3JvdW5kIjp7IiRpZCI6IjEwMTMiLCJDb2xvciI6eyIkaWQiOiIxMDE0IiwiQSI6ODksIlIiOjAsIkciOjAsIkIiOjB9fSwiSXNWaXNpYmxlIjp0cnVlLCJXaWR0aCI6MC4wLCJIZWlnaHQiOjAuMCwiQm9yZGVyU3R5bGUiOnsiJGlkIjoiMTAxNSIsIkxpbmVDb2xvciI6bnVsbCwiTGluZVdlaWdodCI6MC4wLCJMaW5lVHlwZSI6MCwiUGFyZW50U3R5bGUiOm51bGx9LCJQYXJlbnRTdHlsZSI6bnVsbH0sIkR1cmF0aW9uU3R5bGUiOnsiJGlkIjoiMTAxNiIsIkZvbnRTZXR0aW5ncyI6eyIkaWQiOiIxMDE3IiwiRm9udFNpemUiOjEwLCJGb250TmFtZSI6IkNhbGlicmkiLCJJc0JvbGQiOmZhbHNlLCJJc0l0YWxpYyI6ZmFsc2UsIklzVW5kZXJsaW5lZCI6ZmFsc2UsIlBhcmVudFN0eWxlIjpudWxsfSwiQXV0b1NpemUiOjAsIkZvcmVncm91bmQiOnsiJGlkIjoiMTAxOCIsIkNvbG9yIjp7IiRpZCI6IjEwM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IwIiwiVG9wIjowLjAsIkxlZnQiOjAuMCwiUmlnaHQiOjAuMCwiQm90dG9tIjowLjB9LCJQYWRkaW5nIjp7IiRpZCI6IjEwMjEiLCJUb3AiOjAuMCwiTGVmdCI6MC4wLCJSaWdodCI6MC4wLCJCb3R0b20iOjAuMH0sIkJhY2tncm91bmQiOnsiJGlkIjoiMTAyMiIsIkNvbG9yIjp7IiRyZWYiOiIxMDE0In19LCJJc1Zpc2libGUiOnRydWUsIldpZHRoIjowLjAsIkhlaWdodCI6MC4wLCJCb3JkZXJTdHlsZSI6eyIkaWQiOiIxMDIzIiwiTGluZUNvbG9yIjpudWxsLCJMaW5lV2VpZ2h0IjowLjAsIkxpbmVUeXBlIjowLCJQYXJlbnRTdHlsZSI6bnVsbH0sIlBhcmVudFN0eWxlIjpudWxsfSwiSG9yaXpvbnRhbENvbm5lY3RvclN0eWxlIjp7IiRpZCI6IjEwMjQiLCJMaW5lQ29sb3IiOnsiJGlkIjoiMTAyNSIsIiR0eXBlIjoiTkxSRS5Db21tb24uRG9tLlNvbGlkQ29sb3JCcnVzaCwgTkxSRS5Db21tb24iLCJDb2xvciI6eyIkaWQiOiIxMDI2IiwiQSI6MjU1LCJSIjoyMDQsIkciOjIwNCwiQiI6MjA0fX0sIkxpbmVXZWlnaHQiOjEuMCwiTGluZVR5cGUiOjAsIlBhcmVudFN0eWxlIjpudWxsfSwiVmVydGljYWxDb25uZWN0b3JTdHlsZSI6eyIkaWQiOiIxMDI3IiwiTGluZUNvbG9yIjp7IiRpZCI6IjEwMjgiLCIkdHlwZSI6Ik5MUkUuQ29tbW9uLkRvbS5Tb2xpZENvbG9yQnJ1c2gsIE5MUkUuQ29tbW9uIiwiQ29sb3IiOnsiJGlkIjoiMTAy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wMzAiLCJNYXJnaW4iOnsiJGlkIjoiMTAzMSIsIlRvcCI6MC4wLCJMZWZ0Ijo0LjAsIlJpZ2h0Ijo0LjAsIkJvdHRvbSI6MC4wfSwiUGFkZGluZyI6eyIkaWQiOiIxMDMyIiwiVG9wIjowLjAsIkxlZnQiOjAuMCwiUmlnaHQiOjAuMCwiQm90dG9tIjowLjB9LCJCYWNrZ3JvdW5kIjp7IiRpZCI6IjEwMzMiLCJDb2xvciI6eyIkaWQiOiIxMDM0IiwiQSI6MjU1LCJSIjowLCJHIjoxMTQsIkIiOjE4OH19LCJJc1Zpc2libGUiOnRydWUsIldpZHRoIjowLjAsIkhlaWdodCI6MTMuNDI2NjY2NjY2NjY2Njc3LCJCb3JkZXJTdHlsZSI6eyIkaWQiOiIxMDM1IiwiTGluZUNvbG9yIjp7IiRpZCI6IjEwMzYiLCIkdHlwZSI6Ik5MUkUuQ29tbW9uLkRvbS5Tb2xpZENvbG9yQnJ1c2gsIE5MUkUuQ29tbW9uIiwiQ29sb3IiOnsiJGlkIjoiMTAzNyIsIkEiOjI1NSwiUiI6MjU1LCJHIjowLCJCIjowfX0sIkxpbmVXZWlnaHQiOjAuMCwiTGluZVR5cGUiOjAsIlBhcmVudFN0eWxlIjpudWxsfSwiUGFyZW50U3R5bGUiOm51bGx9LCJUaXRsZVN0eWxlIjp7IiRpZCI6IjEwMzgiLCJGb250U2V0dGluZ3MiOnsiJGlkIjoiMTAzOSIsIkZvbnRTaXplIjoxMSwiRm9udE5hbWUiOiJDYWxpYnJpIiwiSXNCb2xkIjp0cnVlLCJJc0l0YWxpYyI6ZmFsc2UsIklzVW5kZXJsaW5lZCI6ZmFsc2UsIlBhcmVudFN0eWxlIjpudWxsfSwiQXV0b1NpemUiOjAsIkZvcmVncm91bmQiOnsiJGlkIjoiMTA0MCIsIkNvbG9yIjp7IiRpZCI6IjEwND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A0MiIsIlRvcCI6MC4wLCJMZWZ0IjowLjAsIlJpZ2h0IjowLjAsIkJvdHRvbSI6MC4wfSwiUGFkZGluZyI6eyIkaWQiOiIxMDQzIiwiVG9wIjowLjAsIkxlZnQiOjAuMCwiUmlnaHQiOjAuMCwiQm90dG9tIjowLjB9LCJCYWNrZ3JvdW5kIjp7IiRpZCI6IjEwNDQiLCJDb2xvciI6eyIkcmVmIjoiMTAxNCJ9fSwiSXNWaXNpYmxlIjp0cnVlLCJXaWR0aCI6MC4wLCJIZWlnaHQiOjAuMCwiQm9yZGVyU3R5bGUiOnsiJGlkIjoiMTA0NSIsIkxpbmVDb2xvciI6bnVsbCwiTGluZVdlaWdodCI6MC4wLCJMaW5lVHlwZSI6MCwiUGFyZW50U3R5bGUiOm51bGx9LCJQYXJlbnRTdHlsZSI6bnVsbH0sIkRhdGVTdHlsZSI6eyIkaWQiOiIxMDQ2IiwiRm9udFNldHRpbmdzIjp7IiRpZCI6IjEwNDciLCJGb250U2l6ZSI6MTAsIkZvbnROYW1lIjoiQ2FsaWJyaSIsIklzQm9sZCI6ZmFsc2UsIklzSXRhbGljIjpmYWxzZSwiSXNVbmRlcmxpbmVkIjpmYWxzZSwiUGFyZW50U3R5bGUiOm51bGx9LCJBdXRvU2l6ZSI6MCwiRm9yZWdyb3VuZCI6eyIkaWQiOiIxMDQ4IiwiQ29sb3IiOnsiJGlkIjoiMTA0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1MCIsIlRvcCI6MC4wLCJMZWZ0IjowLjAsIlJpZ2h0IjowLjAsIkJvdHRvbSI6MC4wfSwiUGFkZGluZyI6eyIkaWQiOiIxMDUxIiwiVG9wIjowLjAsIkxlZnQiOjAuMCwiUmlnaHQiOjAuMCwiQm90dG9tIjowLjB9LCJCYWNrZ3JvdW5kIjp7IiRpZCI6IjEwNTIiLCJDb2xvciI6eyIkcmVmIjoiMTAxNCJ9fSwiSXNWaXNpYmxlIjp0cnVlLCJXaWR0aCI6MC4wLCJIZWlnaHQiOjAuMCwiQm9yZGVyU3R5bGUiOnsiJGlkIjoiMTA1MyIsIkxpbmVDb2xvciI6bnVsbCwiTGluZVdlaWdodCI6MC4wLCJMaW5lVHlwZSI6MCwiUGFyZW50U3R5bGUiOm51bGx9LCJQYXJlbnRTdHlsZSI6bnVsbH0sIkRhdGVGb3JtYXQiOnsiJGlkIjoiMTA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U1IiwiRm9ybWF0IjowLCJJc1Zpc2libGUiOmZhbHNlLCJMYXN0S25vd25WaXNpYmlsaXR5U3RhdGUiOmZhbHNlfSwiSXNWaXNpYmxlIjpmYWxzZSwiUGFyZW50U3R5bGUiOm51bGx9LCJJbmRleCI6MTcsIlNtYXJ0RHVyYXRpb25BY3RpdmF0ZWQiOmZhbHNlLCJEYXRlRm9ybWF0Ijp7IiRyZWYiOiIxMDU0In0sIldlZWtOdW1iZXJpbmciOnsiJGlkIjoiMTA1NiIsIkZvcm1hdCI6MCwiSXNWaXNpYmxlIjpmYWxzZSwiTGFzdEtub3duVmlzaWJpbGl0eVN0YXRlIjpmYWxzZX0sIklkIjoiN2Q5NjA5NjktZGRmYy00ZGZlLWE4MzEtNzIzMTQ5YzE4NDJlIiwiSW1wb3J0SWQiOm51bGwsIlRpdGxlIjoiRGV2ZWxvcG1lbnQgUGhhc2UgSUkiLCJOb3RlIjpudWxsLCJIeXBlcmxpbmsiOnsiJGlkIjoiMTA1NyIsIkFkZHJlc3MiOiIiLCJTdWJBZGRyZXNzIjoiIn0sIklzQ2hhbmdlZCI6ZmFsc2UsIklzTmV3IjpmYWxzZX19XSwiX21pbGVzdG9uZXMiOltdLCJJZCI6IjE1ZGIxOWM1LWFiNDQtNDRmYS04YzkxLTE5MWJlZGE5Zjg2ZSIsIklzU2luZ2xlSXRlbVJvdyI6ZmFsc2V9XSwiSW5kZXgiOjAsIklkIjoiMDNjNGI4Y2ItNWZmMS00N2NiLWJiOWItMjIwY2Q5ODk2NTlkIiwiSGVhZGVyVGV4dCI6bnVsbCwiSXNEZWZhdWx0Ijp0cnVlLCJTdHlsZSI6eyIkaWQiOiIxMDU4IiwiSGVhZGVyU3R5bGUiOnsiJGlkIjoiMTA1OSIsIlRleHRTdHlsZSI6eyIkaWQiOiIxMDYwIiwiRm9udFNldHRpbmdzIjp7IiRpZCI6IjEwNjEiLCJGb250U2l6ZSI6MTEsIkZvbnROYW1lIjoiQ2FsaWJyaSIsIklzQm9sZCI6ZmFsc2UsIklzSXRhbGljIjpmYWxzZSwiSXNVbmRlcmxpbmVkIjpmYWxzZSwiUGFyZW50U3R5bGUiOm51bGx9LCJBdXRvU2l6ZSI6MiwiRm9yZWdyb3VuZCI6eyIkaWQiOiIxMDYyIiwiQ29sb3IiOnsiJGlkIjoiMTA2M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2NCIsIlRvcCI6MC4wLCJMZWZ0IjowLjAsIlJpZ2h0IjowLjAsIkJvdHRvbSI6MC4wfSwiUGFkZGluZyI6eyIkaWQiOiIxMDY1IiwiVG9wIjowLjAsIkxlZnQiOjAuMCwiUmlnaHQiOjAuMCwiQm90dG9tIjowLjB9LCJCYWNrZ3JvdW5kIjpudWxsLCJJc1Zpc2libGUiOnRydWUsIldpZHRoIjowLjAsIkhlaWdodCI6MC4wLCJCb3JkZXJTdHlsZSI6bnVsbCwiUGFyZW50U3R5bGUiOm51bGx9LCJSZWN0YW5nbGVTdHlsZSI6eyIkaWQiOiIxMDY2IiwiTWFyZ2luIjp7IiRpZCI6IjEwNjciLCJUb3AiOjAuMCwiTGVmdCI6MC4wLCJSaWdodCI6MC4wLCJCb3R0b20iOjAuMH0sIlBhZGRpbmciOnsiJGlkIjoiMTA2OCIsIlRvcCI6MC4wLCJMZWZ0IjowLjAsIlJpZ2h0IjowLjAsIkJvdHRvbSI6MC4wfSwiQmFja2dyb3VuZCI6eyIkaWQiOiIxMDY5IiwiQ29sb3IiOnsiJGlkIjoiMTA3MCIsIkEiOjYzLCJSIjo2OCwiRyI6MTE0LCJCIjoxOTZ9fSwiSXNWaXNpYmxlIjp0cnVlLCJXaWR0aCI6MC4wLCJIZWlnaHQiOjAuMCwiQm9yZGVyU3R5bGUiOnsiJGlkIjoiMTA3MSIsIkxpbmVDb2xvciI6eyIkaWQiOiIxMDcyIiwiJHR5cGUiOiJOTFJFLkNvbW1vbi5Eb20uU29saWRDb2xvckJydXNoLCBOTFJFLkNvbW1vbiIsIkNvbG9yIjp7IiRpZCI6IjEwNzMiLCJBIjoyNTUsIlIiOjI1NSwiRyI6MCwiQiI6MH19LCJMaW5lV2VpZ2h0IjowLjAsIkxpbmVUeXBlIjowLCJQYXJlbnRTdHlsZSI6bnVsbH0sIlBhcmVudFN0eWxlIjpudWxsfSwiTWFyZ2luIjp7IiRpZCI6IjEwNzQiLCJUb3AiOjAuMCwiTGVmdCI6MC4wLCJSaWdodCI6MC4wLCJCb3R0b20iOjAuMH0sIlBhZGRpbmciOnsiJGlkIjoiMTA3NSIsIlRvcCI6MC4wLCJMZWZ0IjowLjAsIlJpZ2h0IjowLjAsIkJvdHRvbSI6MC4wfSwiQmFja2dyb3VuZCI6bnVsbCwiSXNWaXNpYmxlIjp0cnVlLCJXaWR0aCI6MC4wLCJIZWlnaHQiOjAuMCwiQm9yZGVyU3R5bGUiOm51bGwsIlBhcmVudFN0eWxlIjpudWxsfSwiQmFja2dyb3VuZFN0eWxlIjp7IiRpZCI6IjEwNzYiLCJNYXJnaW4iOnsiJGlkIjoiMTA3NyIsIlRvcCI6MC4wLCJMZWZ0IjowLjAsIlJpZ2h0IjowLjAsIkJvdHRvbSI6MC4wfSwiUGFkZGluZyI6eyIkaWQiOiIxMDc4IiwiVG9wIjowLjAsIkxlZnQiOjAuMCwiUmlnaHQiOjAuMCwiQm90dG9tIjowLjB9LCJCYWNrZ3JvdW5kIjp7IiRpZCI6IjEwNzkiLCJDb2xvciI6eyIkaWQiOiIxMDgwIiwiQSI6MzgsIlIiOjY4LCJHIjoxMTQsIkIiOjE5Nn19LCJJc1Zpc2libGUiOnRydWUsIldpZHRoIjowLjAsIkhlaWdodCI6MC4wLCJCb3JkZXJTdHlsZSI6eyIkaWQiOiIxMDgxIiwiTGluZUNvbG9yIjp7IiRpZCI6IjEwODIiLCIkdHlwZSI6Ik5MUkUuQ29tbW9uLkRvbS5Tb2xpZENvbG9yQnJ1c2gsIE5MUkUuQ29tbW9uIiwiQ29sb3IiOnsiJGlkIjoiMTA4MyIsIkEiOjI1NSwiUiI6MjM0LCJHIjoyMiwiQiI6MzB9fSwiTGluZVdlaWdodCI6MC4wLCJMaW5lVHlwZSI6MCwiUGFyZW50U3R5bGUiOm51bGx9LCJQYXJlbnRTdHlsZSI6bnVsbH0sIk1hcmdpbiI6eyIkaWQiOiIxMDg0IiwiVG9wIjowLjAsIkxlZnQiOjAuMCwiUmlnaHQiOjAuMCwiQm90dG9tIjowLjB9LCJQYWRkaW5nIjp7IiRpZCI6IjEwODUiLCJUb3AiOjAuMCwiTGVmdCI6MC4wLCJSaWdodCI6MC4wLCJCb3R0b20iOjAuMH0sIklzVmlzaWJsZSI6dHJ1ZSwiV2lkdGgiOjAuMCwiSGVpZ2h0IjowLjAsIkJvcmRlclN0eWxlIjp7IiRpZCI6IjEwODYiLCJMaW5lQ29sb3IiOm51bGwsIkxpbmVXZWlnaHQiOjAuMCwiTGluZVR5cGUiOjAsIlBhcmVudFN0eWxlIjpudWxsfSwiUGFyZW50U3R5bGUiOm51bGx9fV0sIklkIjoiODkxMWJjZWItNjc5NC00MWFkLWIzNzUtNmE3OTRiNjgyZjMxIiwiSW5kZXgiOjEsIkhlYWRlclRleHQiOiJQcm9kdWN0IERldmVsb3BtZW50IiwiU3R5bGUiOnsiJGlkIjoiMTA4NyIsIlN0eWxlSWQiOiIwMDAwMDAwMC0wMDAwLTAwMDAtMDAwMC0wMDAwMDAwMDAwMDAiLCJIZWFkZXJTdHlsZSI6eyIkaWQiOiIxMDg4IiwiVGV4dElzVmVydGljYWwiOmZhbHNlLCJUZXh0U3R5bGUiOnsiJGlkIjoiMTA4OSIsIkZvbnRTZXR0aW5ncyI6eyIkaWQiOiIxMDkwIiwiRm9udFNpemUiOjEyLCJGb250TmFtZSI6IkNhbGlicmkiLCJJc0JvbGQiOmZhbHNlLCJJc0l0YWxpYyI6ZmFsc2UsIklzVW5kZXJsaW5lZCI6ZmFsc2UsIlBhcmVudFN0eWxlIjpudWxsfSwiQXV0b1NpemUiOjIsIkZvcmVncm91bmQiOnsiJGlkIjoiMTA5MSIsIkNvbG9yIjp7IiRpZCI6IjEwOTIiLCJBIjoyNTUsIlIiOjI1NSwiRyI6MjU1LCJCIjoyNTV9fSwiTWF4V2lkdGgiOjk0Ljk4NjY2NjY2NjY2NjY2NSwiTWF4SGVpZ2h0IjoiSW5maW5pdHkiLCJTbWFydEZvcmVncm91bmRJc0FjdGl2ZSI6ZmFsc2UsIkhvcml6b250YWxBbGlnbm1lbnQiOjAsIlZlcnRpY2FsQWxpZ25tZW50IjowLCJTbWFydEZvcmVncm91bmQiOm51bGwsIkJhY2tncm91bmRGaWxsVHlwZSI6MCwiTWFyZ2luIjp7IiRpZCI6IjEwOTMiLCJUb3AiOjAuMCwiTGVmdCI6MC4wLCJSaWdodCI6MC4wLCJCb3R0b20iOjAuMH0sIlBhZGRpbmciOnsiJGlkIjoiMTA5NCIsIlRvcCI6MC4wLCJMZWZ0IjowLjAsIlJpZ2h0IjowLjAsIkJvdHRvbSI6MC4wfSwiQmFja2dyb3VuZCI6bnVsbCwiSXNWaXNpYmxlIjpmYWxzZSwiV2lkdGgiOjAuMCwiSGVpZ2h0IjowLjAsIkJvcmRlclN0eWxlIjpudWxsLCJQYXJlbnRTdHlsZSI6bnVsbH0sIlJlY3RhbmdsZVN0eWxlIjp7IiRpZCI6IjEwOTUiLCJNYXJnaW4iOnsiJGlkIjoiMTA5NiIsIlRvcCI6MC4wLCJMZWZ0IjowLjAsIlJpZ2h0IjowLjAsIkJvdHRvbSI6MC4wfSwiUGFkZGluZyI6eyIkaWQiOiIxMDk3IiwiVG9wIjowLjAsIkxlZnQiOjAuMCwiUmlnaHQiOjAuMCwiQm90dG9tIjowLjB9LCJCYWNrZ3JvdW5kIjp7IiRpZCI6IjEwOTgiLCJDb2xvciI6eyIkaWQiOiIxMDk5IiwiQSI6MjU1LCJSIjo2OCwiRyI6MTE0LCJCIjoxOTZ9fSwiSXNWaXNpYmxlIjp0cnVlLCJXaWR0aCI6MC4wLCJIZWlnaHQiOjAuMCwiQm9yZGVyU3R5bGUiOnsiJGlkIjoiMTEwMCIsIkxpbmVDb2xvciI6eyIkaWQiOiIxMTAxIiwiJHR5cGUiOiJOTFJFLkNvbW1vbi5Eb20uU29saWRDb2xvckJydXNoLCBOTFJFLkNvbW1vbiIsIkNvbG9yIjp7IiRpZCI6IjExMDIiLCJBIjoyNTUsIlIiOjI1NSwiRyI6MCwiQiI6MH19LCJMaW5lV2VpZ2h0IjowLjAsIkxpbmVUeXBlIjowLCJQYXJlbnRTdHlsZSI6bnVsbH0sIlBhcmVudFN0eWxlIjpudWxsfSwiTWFyZ2luIjp7IiRpZCI6IjExMDMiLCJUb3AiOjAuMCwiTGVmdCI6MC4wLCJSaWdodCI6MC4wLCJCb3R0b20iOjAuMH0sIlBhZGRpbmciOnsiJGlkIjoiMTEwNCIsIlRvcCI6MC4wLCJMZWZ0IjowLjAsIlJpZ2h0IjowLjAsIkJvdHRvbSI6MC4wfSwiQmFja2dyb3VuZCI6bnVsbCwiSXNWaXNpYmxlIjp0cnVlLCJXaWR0aCI6MC4wLCJIZWlnaHQiOjAuMCwiQm9yZGVyU3R5bGUiOm51bGwsIlBhcmVudFN0eWxlIjpudWxsfSwiQmFja2dyb3VuZFN0eWxlIjp7IiRpZCI6IjExMDUiLCJNYXJnaW4iOnsiJGlkIjoiMTEwNiIsIlRvcCI6MC4wLCJMZWZ0IjowLjAsIlJpZ2h0IjowLjAsIkJvdHRvbSI6MC4wfSwiUGFkZGluZyI6eyIkaWQiOiIxMTA3IiwiVG9wIjowLjAsIkxlZnQiOjAuMCwiUmlnaHQiOjAuMCwiQm90dG9tIjowLjB9LCJCYWNrZ3JvdW5kIjp7IiRpZCI6IjExMDgiLCJDb2xvciI6eyIkaWQiOiIxMTA5IiwiQSI6MzgsIlIiOjY4LCJHIjoxMTQsIkIiOjE5Nn19LCJJc1Zpc2libGUiOnRydWUsIldpZHRoIjowLjAsIkhlaWdodCI6MC4wLCJCb3JkZXJTdHlsZSI6eyIkaWQiOiIxMTEwIiwiTGluZUNvbG9yIjp7IiRpZCI6IjExMTEiLCIkdHlwZSI6Ik5MUkUuQ29tbW9uLkRvbS5Tb2xpZENvbG9yQnJ1c2gsIE5MUkUuQ29tbW9uIiwiQ29sb3IiOnsiJGlkIjoiMTExMiIsIkEiOjI1NSwiUiI6MjU1LCJHIjowLCJCIjowfX0sIkxpbmVXZWlnaHQiOjAuMCwiTGluZVR5cGUiOjAsIlBhcmVudFN0eWxlIjpudWxsfSwiUGFyZW50U3R5bGUiOm51bGx9LCJJc0Fib3ZlVGltZWJhbmQiOmZhbHNlLCJTcGFjaW5nIjo1LCJEZWZhdWx0U3dpbWxhbmVUYXNrU3R5bGUiOnsiJGlkIjoiMTExMyIsIiR0eXBlIjoiTkxSRS5Db21tb24uRG9tLlN0eWxlcy5FeHBsaWNpdFNldGFibGVUYXNrU3R5bGUsIE5MUkUuQ29tbW9uIiwiU2hhcGUiOjQsIlNoYXBlVGhpY2tuZXNzIjoxLCJEdXJhdGlvbkZvcm1hdCI6MCwiSW5jbHVkZU5vbldvcmtpbmdEYXlzSW5EdXJhdGlvbiI6ZmFsc2UsIlBlcmNlbnRhZ2VDb21wbGV0ZVN0eWxlIjp7IiRpZCI6IjExMTQiLCJGb250U2V0dGluZ3MiOnsiJGlkIjoiMTExNSIsIkZvbnRTaXplIjoxMCwiRm9udE5hbWUiOiJDYWxpYnJpIiwiSXNCb2xkIjpmYWxzZSwiSXNJdGFsaWMiOmZhbHNlLCJJc1VuZGVybGluZWQiOmZhbHNlLCJQYXJlbnRTdHlsZSI6bnVsbH0sIkF1dG9TaXplIjowLCJGb3JlZ3JvdW5kIjp7IiRpZCI6IjExMTYiLCJDb2xvciI6eyIkaWQiOiIxMTE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xOCIsIlRvcCI6MC4wLCJMZWZ0IjowLjAsIlJpZ2h0IjowLjAsIkJvdHRvbSI6MC4wfSwiUGFkZGluZyI6eyIkaWQiOiIxMTE5IiwiVG9wIjowLjAsIkxlZnQiOjAuMCwiUmlnaHQiOjAuMCwiQm90dG9tIjowLjB9LCJCYWNrZ3JvdW5kIjp7IiRpZCI6IjExMjAiLCJDb2xvciI6eyIkaWQiOiIxMTIxIiwiQSI6ODksIlIiOjAsIkciOjAsIkIiOjB9fSwiSXNWaXNpYmxlIjp0cnVlLCJXaWR0aCI6MC4wLCJIZWlnaHQiOjAuMCwiQm9yZGVyU3R5bGUiOnsiJGlkIjoiMTEyMiIsIkxpbmVDb2xvciI6bnVsbCwiTGluZVdlaWdodCI6MC4wLCJMaW5lVHlwZSI6MCwiUGFyZW50U3R5bGUiOm51bGx9LCJQYXJlbnRTdHlsZSI6bnVsbH0sIkR1cmF0aW9uU3R5bGUiOnsiJGlkIjoiMTEyMyIsIkZvbnRTZXR0aW5ncyI6eyIkaWQiOiIxMTI0IiwiRm9udFNpemUiOjEwLCJGb250TmFtZSI6IkNhbGlicmkiLCJJc0JvbGQiOnRydWUsIklzSXRhbGljIjpmYWxzZSwiSXNVbmRlcmxpbmVkIjpmYWxzZSwiUGFyZW50U3R5bGUiOm51bGx9LCJBdXRvU2l6ZSI6MCwiRm9yZWdyb3VuZCI6eyIkaWQiOiIxMTI1IiwiQ29sb3IiOnsiJGlkIjoiMTEy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I3IiwiVG9wIjowLjAsIkxlZnQiOjAuMCwiUmlnaHQiOjAuMCwiQm90dG9tIjowLjB9LCJQYWRkaW5nIjp7IiRpZCI6IjExMjgiLCJUb3AiOjAuMCwiTGVmdCI6MC4wLCJSaWdodCI6MC4wLCJCb3R0b20iOjAuMH0sIkJhY2tncm91bmQiOnsiJGlkIjoiMTEyOSIsIkNvbG9yIjp7IiRyZWYiOiIxMTIxIn19LCJJc1Zpc2libGUiOnRydWUsIldpZHRoIjowLjAsIkhlaWdodCI6MC4wLCJCb3JkZXJTdHlsZSI6eyIkaWQiOiIxMTMwIiwiTGluZUNvbG9yIjpudWxsLCJMaW5lV2VpZ2h0IjowLjAsIkxpbmVUeXBlIjowLCJQYXJlbnRTdHlsZSI6bnVsbH0sIlBhcmVudFN0eWxlIjpudWxsfSwiSG9yaXpvbnRhbENvbm5lY3RvclN0eWxlIjp7IiRpZCI6IjExMzEiLCJMaW5lQ29sb3IiOnsiJGlkIjoiMTEzMiIsIiR0eXBlIjoiTkxSRS5Db21tb24uRG9tLlNvbGlkQ29sb3JCcnVzaCwgTkxSRS5Db21tb24iLCJDb2xvciI6eyIkaWQiOiIxMTMzIiwiQSI6MjU1LCJSIjoyMDQsIkciOjIwNCwiQiI6MjA0fX0sIkxpbmVXZWlnaHQiOjEuMCwiTGluZVR5cGUiOjAsIlBhcmVudFN0eWxlIjpudWxsfSwiVmVydGljYWxDb25uZWN0b3JTdHlsZSI6eyIkaWQiOiIxMTM0IiwiTGluZUNvbG9yIjp7IiRpZCI6IjExMzUiLCIkdHlwZSI6Ik5MUkUuQ29tbW9uLkRvbS5Tb2xpZENvbG9yQnJ1c2gsIE5MUkUuQ29tbW9uIiwiQ29sb3IiOnsiJGlkIjoiMTEzNiIsIkEiOjI1NSwiUiI6MjA0LCJHIjoyMDQsIkIiOjIwNH19LCJMaW5lV2VpZ2h0IjowLjAsIkxpbmVUeXBlIjowLCJQYXJlbnRTdHlsZSI6bnVsbH0sIk1hcmdpbiI6bnVsbCwiU3RhcnREYXRlUG9zaXRpb24iOjYsIkVuZERhdGVQb3NpdGlvbiI6NiwiRGF0ZUlzVmlzaWJsZSI6ZmFsc2UsIlRpdGxlUG9zaXRpb24iOjIsIkR1cmF0aW9uUG9zaXRpb24iOjAsIlBlcmNlbnRhZ2VDb21wbGV0ZWRQb3NpdGlvbiI6NiwiU3BhY2luZyI6NSwiSXNCZWxvd1RpbWViYW5kIjp0cnVlLCJQZXJjZW50YWdlQ29tcGxldGVTaGFwZU9wYWNpdHkiOjM1LCJTaGFwZVN0eWxlIjp7IiRpZCI6IjExMzciLCJNYXJnaW4iOnsiJGlkIjoiMTEzOCIsIlRvcCI6MC4wLCJMZWZ0Ijo0LjAsIlJpZ2h0Ijo0LjAsIkJvdHRvbSI6MC4wfSwiUGFkZGluZyI6eyIkaWQiOiIxMTM5IiwiVG9wIjowLjAsIkxlZnQiOjAuMCwiUmlnaHQiOjAuMCwiQm90dG9tIjowLjB9LCJCYWNrZ3JvdW5kIjp7IiRpZCI6IjExNDAiLCJDb2xvciI6eyIkaWQiOiIxMTQxIiwiQSI6MjU1LCJSIjowLCJHIjoxMTQsIkIiOjE4OH19LCJJc1Zpc2libGUiOnRydWUsIldpZHRoIjowLjAsIkhlaWdodCI6MTYuMCwiQm9yZGVyU3R5bGUiOnsiJGlkIjoiMTE0MiIsIkxpbmVDb2xvciI6eyIkaWQiOiIxMTQzIiwiJHR5cGUiOiJOTFJFLkNvbW1vbi5Eb20uU29saWRDb2xvckJydXNoLCBOTFJFLkNvbW1vbiIsIkNvbG9yIjp7IiRpZCI6IjExNDQiLCJBIjoyNTUsIlIiOjIzNCwiRyI6MjIsIkIiOjMwfX0sIkxpbmVXZWlnaHQiOjAuMCwiTGluZVR5cGUiOjAsIlBhcmVudFN0eWxlIjpudWxsfSwiUGFyZW50U3R5bGUiOm51bGx9LCJUaXRsZVN0eWxlIjp7IiRpZCI6IjExNDUiLCJGb250U2V0dGluZ3MiOnsiJGlkIjoiMTE0NiIsIkZvbnRTaXplIjoxMSwiRm9udE5hbWUiOiJDYWxpYnJpIiwiSXNCb2xkIjp0cnVlLCJJc0l0YWxpYyI6ZmFsc2UsIklzVW5kZXJsaW5lZCI6ZmFsc2UsIlBhcmVudFN0eWxlIjpudWxsfSwiQXV0b1NpemUiOjAsIkZvcmVncm91bmQiOnsiJGlkIjoiMTE0NyIsIkNvbG9yIjp7IiRpZCI6IjExND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E0OSIsIlRvcCI6MC4wLCJMZWZ0IjowLjAsIlJpZ2h0IjowLjAsIkJvdHRvbSI6MC4wfSwiUGFkZGluZyI6eyIkaWQiOiIxMTUwIiwiVG9wIjowLjAsIkxlZnQiOjAuMCwiUmlnaHQiOjAuMCwiQm90dG9tIjowLjB9LCJCYWNrZ3JvdW5kIjp7IiRpZCI6IjExNTEiLCJDb2xvciI6eyIkcmVmIjoiMTEyMSJ9fSwiSXNWaXNpYmxlIjp0cnVlLCJXaWR0aCI6MC4wLCJIZWlnaHQiOjAuMCwiQm9yZGVyU3R5bGUiOnsiJGlkIjoiMTE1MiIsIkxpbmVDb2xvciI6bnVsbCwiTGluZVdlaWdodCI6MC4wLCJMaW5lVHlwZSI6MCwiUGFyZW50U3R5bGUiOm51bGx9LCJQYXJlbnRTdHlsZSI6bnVsbH0sIkRhdGVTdHlsZSI6eyIkaWQiOiIxMTUzIiwiRm9udFNldHRpbmdzIjp7IiRpZCI6IjExNTQiLCJGb250U2l6ZSI6MTAsIkZvbnROYW1lIjoiQ2FsaWJyaSIsIklzQm9sZCI6ZmFsc2UsIklzSXRhbGljIjpmYWxzZSwiSXNVbmRlcmxpbmVkIjpmYWxzZSwiUGFyZW50U3R5bGUiOm51bGx9LCJBdXRvU2l6ZSI6MCwiRm9yZWdyb3VuZCI6eyIkaWQiOiIxMTU1IiwiQ29sb3IiOnsiJGlkIjoiMTE1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1NyIsIlRvcCI6MC4wLCJMZWZ0IjowLjAsIlJpZ2h0IjowLjAsIkJvdHRvbSI6MC4wfSwiUGFkZGluZyI6eyIkaWQiOiIxMTU4IiwiVG9wIjowLjAsIkxlZnQiOjAuMCwiUmlnaHQiOjAuMCwiQm90dG9tIjowLjB9LCJCYWNrZ3JvdW5kIjp7IiRpZCI6IjExNTkiLCJDb2xvciI6eyIkcmVmIjoiMTEyMSJ9fSwiSXNWaXNpYmxlIjp0cnVlLCJXaWR0aCI6MC4wLCJIZWlnaHQiOjAuMCwiQm9yZGVyU3R5bGUiOnsiJGlkIjoiMTE2MCIsIkxpbmVDb2xvciI6bnVsbCwiTGluZVdlaWdodCI6MC4wLCJMaW5lVHlwZSI6MCwiUGFyZW50U3R5bGUiOm51bGx9LCJQYXJlbnRTdHlsZSI6bnVsbH0sIkRhdGVGb3JtYXQiOnsiJGlkIjoiMTE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YyIiwiRm9ybWF0IjowLCJJc1Zpc2libGUiOmZhbHNlLCJMYXN0S25vd25WaXNpYmlsaXR5U3RhdGUiOmZhbHNlfSwiSXNWaXNpYmxlIjp0cnVlLCJQYXJlbnRTdHlsZSI6bnVsbCwiX2V4cGxpY2l0bHlTZXQiOnsiJGlkIjoiMTE2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TY0IiwiU2hhcGUiOjAsIkNvbm5lY3Rvck1hcmdpbiI6eyIkaWQiOiIxMTY1IiwiVG9wIjowLjAsIkxlZnQiOjIuMCwiUmlnaHQiOjIuMCwiQm90dG9tIjowLjB9LCJDb25uZWN0b3JTdHlsZSI6eyIkaWQiOiIxMTY2IiwiTGluZUNvbG9yIjp7IiRpZCI6IjExNjciLCIkdHlwZSI6Ik5MUkUuQ29tbW9uLkRvbS5Tb2xpZENvbG9yQnJ1c2gsIE5MUkUuQ29tbW9uIiwiQ29sb3IiOnsiJGlkIjoiMTE2OCIsIkEiOjEyNywiUiI6NzksIkciOjEyOSwiQiI6MTg5fX0sIkxpbmVXZWlnaHQiOjEuMCwiTGluZVR5cGUiOjAsIlBhcmVudFN0eWxlIjpudWxsfSwiSXNCZWxvd1RpbWViYW5kIjpmYWxzZSwiUG9zaXRpb25PblRhc2siOjEsIkhpZGVEYXRlIjpmYWxzZSwiU2hhcGVTaXplIjoxLCJTcGFjaW5nIjoxLjAsIlBhZGRpbmciOnsiJGlkIjoiMTE2OSIsIlRvcCI6Ny4wLCJMZWZ0IjozLjAsIlJpZ2h0IjowLjAsIkJvdHRvbSI6Mi4wfSwiU2hhcGVTdHlsZSI6eyIkaWQiOiIxMTcwIiwiTWFyZ2luIjp7IiRpZCI6IjExNzEiLCJUb3AiOjAuMCwiTGVmdCI6MC4wLCJSaWdodCI6MC4wLCJCb3R0b20iOjAuMH0sIlBhZGRpbmciOnsiJGlkIjoiMTE3MiIsIlRvcCI6MC4wLCJMZWZ0IjowLjAsIlJpZ2h0IjowLjAsIkJvdHRvbSI6MC4wfSwiQmFja2dyb3VuZCI6eyIkaWQiOiIxMTczIiwiQ29sb3IiOnsiJGlkIjoiMTE3NCIsIkEiOjI1NSwiUiI6NjgsIkciOjExNCwiQiI6MTk2fX0sIklzVmlzaWJsZSI6dHJ1ZSwiV2lkdGgiOjE4LjAsIkhlaWdodCI6MjAuMCwiQm9yZGVyU3R5bGUiOnsiJGlkIjoiMTE3NSIsIkxpbmVDb2xvciI6eyIkaWQiOiIxMTc2IiwiJHR5cGUiOiJOTFJFLkNvbW1vbi5Eb20uU29saWRDb2xvckJydXNoLCBOTFJFLkNvbW1vbiIsIkNvbG9yIjp7IiRpZCI6IjExNzciLCJBIjoyNTUsIlIiOjIzNCwiRyI6MjIsIkIiOjMwfX0sIkxpbmVXZWlnaHQiOjAuMCwiTGluZVR5cGUiOjAsIlBhcmVudFN0eWxlIjpudWxsfSwiUGFyZW50U3R5bGUiOm51bGx9LCJUaXRsZVN0eWxlIjp7IiRpZCI6IjExNzgiLCJGb250U2V0dGluZ3MiOnsiJGlkIjoiMTE3OSIsIkZvbnRTaXplIjoxMSwiRm9udE5hbWUiOiJDYWxpYnJpIiwiSXNCb2xkIjpmYWxzZSwiSXNJdGFsaWMiOmZhbHNlLCJJc1VuZGVybGluZWQiOmZhbHNlLCJQYXJlbnRTdHlsZSI6bnVsbH0sIkF1dG9TaXplIjowLCJGb3JlZ3JvdW5kIjp7IiRpZCI6IjExODAiLCJDb2xvciI6eyIkaWQiOiIxMTg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ODIiLCJUb3AiOjAuMCwiTGVmdCI6MC4wLCJSaWdodCI6MC4wLCJCb3R0b20iOjAuMH0sIlBhZGRpbmciOnsiJGlkIjoiMTE4MyIsIlRvcCI6MC4wLCJMZWZ0IjowLjAsIlJpZ2h0IjowLjAsIkJvdHRvbSI6MC4wfSwiQmFja2dyb3VuZCI6eyIkaWQiOiIxMTg0IiwiQ29sb3IiOnsiJGlkIjoiMTE4NSIsIkEiOjg5LCJSIjowLCJHIjowLCJCIjowfX0sIklzVmlzaWJsZSI6dHJ1ZSwiV2lkdGgiOjAuMCwiSGVpZ2h0IjowLjAsIkJvcmRlclN0eWxlIjp7IiRpZCI6IjExODYiLCJMaW5lQ29sb3IiOm51bGwsIkxpbmVXZWlnaHQiOjAuMCwiTGluZVR5cGUiOjAsIlBhcmVudFN0eWxlIjpudWxsfSwiUGFyZW50U3R5bGUiOm51bGx9LCJEYXRlU3R5bGUiOnsiJGlkIjoiMTE4NyIsIkZvbnRTZXR0aW5ncyI6eyIkaWQiOiIxMTg4IiwiRm9udFNpemUiOjksIkZvbnROYW1lIjoiQ2FsaWJyaSIsIklzQm9sZCI6ZmFsc2UsIklzSXRhbGljIjpmYWxzZSwiSXNVbmRlcmxpbmVkIjpmYWxzZSwiUGFyZW50U3R5bGUiOm51bGx9LCJBdXRvU2l6ZSI6MCwiRm9yZWdyb3VuZCI6eyIkaWQiOiIxMTg5IiwiQ29sb3IiOnsiJGlkIjoiMTE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5MSIsIlRvcCI6MC4wLCJMZWZ0IjowLjAsIlJpZ2h0IjowLjAsIkJvdHRvbSI6MC4wfSwiUGFkZGluZyI6eyIkaWQiOiIxMTkyIiwiVG9wIjowLjAsIkxlZnQiOjAuMCwiUmlnaHQiOjAuMCwiQm90dG9tIjowLjB9LCJCYWNrZ3JvdW5kIjp7IiRpZCI6IjExOTMiLCJDb2xvciI6eyIkcmVmIjoiMTE4NSJ9fSwiSXNWaXNpYmxlIjp0cnVlLCJXaWR0aCI6MC4wLCJIZWlnaHQiOjAuMCwiQm9yZGVyU3R5bGUiOnsiJGlkIjoiMTE5NCIsIkxpbmVDb2xvciI6bnVsbCwiTGluZVdlaWdodCI6MC4wLCJMaW5lVHlwZSI6MCwiUGFyZW50U3R5bGUiOm51bGx9LCJQYXJlbnRTdHlsZSI6bnVsbH0sIkRhdGVGb3JtYXQiOnsiJGlkIjoiMTE5N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MTk2IiwiRGF0ZVBhcnRJc1Zpc2libGUiOnRydWUsIlRpbWVQYXJ0SXNWaXNpYmxlIjpmYWxzZX19LCJXZWVrTnVtYmVyaW5nIjp7IiRpZCI6IjExOTciLCJGb3JtYXQiOjAsIklzVmlzaWJsZSI6ZmFsc2UsIkxhc3RLbm93blZpc2liaWxpdHlTdGF0ZSI6ZmFsc2V9LCJJc1Zpc2libGUiOnRydWUsIlBhcmVudFN0eWxlIjpudWxsfSwiRGVmYXVsdFN3aW1sYW5lTWlsZXN0b25lU3R5bGUiOnsiJGlkIjoiMTE5OCIsIlRpdGxlUG9zaXRpb24iOiJMZWZ0IiwiRGF0ZVBvc2l0aW9uIjoiUmlnaHQiLCJTaGFwZVR5cGUiOjcsIlNoYXBlU2l6ZSI6MCwiU3BhY2luZyI6NSwiU2hhcGVTdHlsZSI6eyIkaWQiOiIxMTk5IiwiTWFyZ2luIjp7IiRpZCI6IjEyMDAiLCJUb3AiOjAuMCwiTGVmdCI6MC4wLCJSaWdodCI6MC4wLCJCb3R0b20iOjAuMH0sIlBhZGRpbmciOnsiJGlkIjoiMTIwMSIsIlRvcCI6MC4wLCJMZWZ0IjowLjAsIlJpZ2h0IjowLjAsIkJvdHRvbSI6MC4wfSwiQmFja2dyb3VuZCI6eyIkaWQiOiIxMjAyIiwiQ29sb3IiOnsiJGlkIjoiMTIwMyIsIkEiOjI1NSwiUiI6MCwiRyI6MTE0LCJCIjoxODh9fSwiSXNWaXNpYmxlIjp0cnVlLCJXaWR0aCI6MTQuMCwiSGVpZ2h0IjoxNC4wLCJCb3JkZXJTdHlsZSI6eyIkaWQiOiIxMjA0IiwiTGluZUNvbG9yIjp7IiRpZCI6IjEyMDUiLCIkdHlwZSI6Ik5MUkUuQ29tbW9uLkRvbS5Tb2xpZENvbG9yQnJ1c2gsIE5MUkUuQ29tbW9uIiwiQ29sb3IiOnsiJGlkIjoiMTIwNiIsIkEiOjI1NSwiUiI6MjM0LCJHIjoyMiwiQiI6MzB9fSwiTGluZVdlaWdodCI6MC4wLCJMaW5lVHlwZSI6MCwiUGFyZW50U3R5bGUiOm51bGx9LCJQYXJlbnRTdHlsZSI6bnVsbH0sIlRpdGxlU3R5bGUiOnsiJGlkIjoiMTIwNyIsIkZvbnRTZXR0aW5ncyI6eyIkaWQiOiIxMjA4IiwiRm9udFNpemUiOjExLCJGb250TmFtZSI6IkNhbGlicmkiLCJJc0JvbGQiOmZhbHNlLCJJc0l0YWxpYyI6ZmFsc2UsIklzVW5kZXJsaW5lZCI6ZmFsc2UsIlBhcmVudFN0eWxlIjpudWxsfSwiQXV0b1NpemUiOjAsIkZvcmVncm91bmQiOnsiJGlkIjoiMTIwOSIsIkNvbG9yIjp7IiRpZCI6IjEyMT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IxMSIsIlRvcCI6MC4wLCJMZWZ0IjowLjAsIlJpZ2h0IjowLjAsIkJvdHRvbSI6MC4wfSwiUGFkZGluZyI6eyIkaWQiOiIxMjEyIiwiVG9wIjowLjAsIkxlZnQiOjAuMCwiUmlnaHQiOjAuMCwiQm90dG9tIjowLjB9LCJCYWNrZ3JvdW5kIjp7IiRpZCI6IjEyMTMiLCJDb2xvciI6eyIkaWQiOiIxMjE0IiwiQSI6ODksIlIiOjAsIkciOjAsIkIiOjB9fSwiSXNWaXNpYmxlIjp0cnVlLCJXaWR0aCI6MC4wLCJIZWlnaHQiOjAuMCwiQm9yZGVyU3R5bGUiOnsiJGlkIjoiMTIxNSIsIkxpbmVDb2xvciI6bnVsbCwiTGluZVdlaWdodCI6MC4wLCJMaW5lVHlwZSI6MCwiUGFyZW50U3R5bGUiOm51bGx9LCJQYXJlbnRTdHlsZSI6bnVsbH0sIkRhdGVTdHlsZSI6eyIkaWQiOiIxMjE2IiwiRm9udFNldHRpbmdzIjp7IiRpZCI6IjEyMTciLCJGb250U2l6ZSI6OSwiRm9udE5hbWUiOiJDYWxpYnJpIiwiSXNCb2xkIjpmYWxzZSwiSXNJdGFsaWMiOmZhbHNlLCJJc1VuZGVybGluZWQiOmZhbHNlLCJQYXJlbnRTdHlsZSI6bnVsbH0sIkF1dG9TaXplIjowLCJGb3JlZ3JvdW5kIjp7IiRpZCI6IjEyMTgiLCJDb2xvciI6eyIkaWQiOiIxMjE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IwIiwiVG9wIjowLjAsIkxlZnQiOjAuMCwiUmlnaHQiOjAuMCwiQm90dG9tIjowLjB9LCJQYWRkaW5nIjp7IiRpZCI6IjEyMjEiLCJUb3AiOjAuMCwiTGVmdCI6MC4wLCJSaWdodCI6MC4wLCJCb3R0b20iOjAuMH0sIkJhY2tncm91bmQiOnsiJGlkIjoiMTIyMiIsIkNvbG9yIjp7IiRyZWYiOiIxMjE0In19LCJJc1Zpc2libGUiOmZhbHNlLCJXaWR0aCI6MC4wLCJIZWlnaHQiOjAuMCwiQm9yZGVyU3R5bGUiOnsiJGlkIjoiMTIyMyIsIkxpbmVDb2xvciI6bnVsbCwiTGluZVdlaWdodCI6MC4wLCJMaW5lVHlwZSI6MCwiUGFyZW50U3R5bGUiOm51bGx9LCJQYXJlbnRTdHlsZSI6bnVsbH0sIkRhdGVGb3JtYXQiOnsiJGlkIjoiMTIyN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MjI1IiwiRGF0ZVBhcnRJc1Zpc2libGUiOnRydWUsIlRpbWVQYXJ0SXNWaXNpYmxlIjpmYWxzZX19LCJXZWVrTnVtYmVyaW5nIjp7IiRpZCI6IjEyMjYiLCJGb3JtYXQiOjAsIklzVmlzaWJsZSI6ZmFsc2UsIkxhc3RLbm93blZpc2liaWxpdHlTdGF0ZSI6ZmFsc2V9LCJJc1Zpc2libGUiOnRydWUsIlBhcmVudFN0eWxlIjpudWxsfSwiRGVmYXVsdFN3aW1sYW5lQWN0aXZpdHlTdHlsZSI6eyIkaWQiOiIxMjI3IiwiSGVhZGVyU3R5bGUiOnsiJGlkIjoiMTIyOCIsIlRleHRTdHlsZSI6eyIkaWQiOiIxMjI5IiwiRm9udFNldHRpbmdzIjp7IiRpZCI6IjEyMzAiLCJGb250U2l6ZSI6MTEsIkZvbnROYW1lIjoiQ2FsaWJyaSIsIklzQm9sZCI6ZmFsc2UsIklzSXRhbGljIjpmYWxzZSwiSXNVbmRlcmxpbmVkIjpmYWxzZSwiUGFyZW50U3R5bGUiOm51bGx9LCJBdXRvU2l6ZSI6MiwiRm9yZWdyb3VuZCI6eyIkaWQiOiIxMjMxIiwiQ29sb3IiOnsiJGlkIjoiMTIz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yMzMiLCJUb3AiOjAuMCwiTGVmdCI6MC4wLCJSaWdodCI6MC4wLCJCb3R0b20iOjAuMH0sIlBhZGRpbmciOnsiJGlkIjoiMTIzNCIsIlRvcCI6MC4wLCJMZWZ0IjowLjAsIlJpZ2h0IjowLjAsIkJvdHRvbSI6MC4wfSwiQmFja2dyb3VuZCI6bnVsbCwiSXNWaXNpYmxlIjp0cnVlLCJXaWR0aCI6MC4wLCJIZWlnaHQiOjAuMCwiQm9yZGVyU3R5bGUiOm51bGwsIlBhcmVudFN0eWxlIjpudWxsfSwiUmVjdGFuZ2xlU3R5bGUiOnsiJGlkIjoiMTIzNSIsIk1hcmdpbiI6eyIkaWQiOiIxMjM2IiwiVG9wIjowLjAsIkxlZnQiOjAuMCwiUmlnaHQiOjAuMCwiQm90dG9tIjowLjB9LCJQYWRkaW5nIjp7IiRpZCI6IjEyMzciLCJUb3AiOjAuMCwiTGVmdCI6MC4wLCJSaWdodCI6MC4wLCJCb3R0b20iOjAuMH0sIkJhY2tncm91bmQiOnsiJGlkIjoiMTIzOCIsIkNvbG9yIjp7IiRpZCI6IjEyMzkiLCJBIjo2MywiUiI6NjgsIkciOjExNCwiQiI6MTk2fX0sIklzVmlzaWJsZSI6dHJ1ZSwiV2lkdGgiOjAuMCwiSGVpZ2h0IjowLjAsIkJvcmRlclN0eWxlIjp7IiRpZCI6IjEyNDAiLCJMaW5lQ29sb3IiOnsiJGlkIjoiMTI0MSIsIiR0eXBlIjoiTkxSRS5Db21tb24uRG9tLlNvbGlkQ29sb3JCcnVzaCwgTkxSRS5Db21tb24iLCJDb2xvciI6eyIkaWQiOiIxMjQyIiwiQSI6MjU1LCJSIjoyNTUsIkciOjAsIkIiOjB9fSwiTGluZVdlaWdodCI6MC4wLCJMaW5lVHlwZSI6MCwiUGFyZW50U3R5bGUiOm51bGx9LCJQYXJlbnRTdHlsZSI6bnVsbH0sIk1hcmdpbiI6eyIkaWQiOiIxMjQzIiwiVG9wIjowLjAsIkxlZnQiOjAuMCwiUmlnaHQiOjAuMCwiQm90dG9tIjowLjB9LCJQYWRkaW5nIjp7IiRpZCI6IjEyNDQiLCJUb3AiOjAuMCwiTGVmdCI6MC4wLCJSaWdodCI6MC4wLCJCb3R0b20iOjAuMH0sIkJhY2tncm91bmQiOm51bGwsIklzVmlzaWJsZSI6dHJ1ZSwiV2lkdGgiOjAuMCwiSGVpZ2h0IjowLjAsIkJvcmRlclN0eWxlIjpudWxsLCJQYXJlbnRTdHlsZSI6bnVsbH0sIkJhY2tncm91bmRTdHlsZSI6eyIkaWQiOiIxMjQ1IiwiTWFyZ2luIjp7IiRpZCI6IjEyNDYiLCJUb3AiOjAuMCwiTGVmdCI6MC4wLCJSaWdodCI6MC4wLCJCb3R0b20iOjAuMH0sIlBhZGRpbmciOnsiJGlkIjoiMTI0NyIsIlRvcCI6MC4wLCJMZWZ0IjowLjAsIlJpZ2h0IjowLjAsIkJvdHRvbSI6MC4wfSwiQmFja2dyb3VuZCI6eyIkaWQiOiIxMjQ4IiwiQ29sb3IiOnsiJGlkIjoiMTI0OSIsIkEiOjM4LCJSIjo2OCwiRyI6MTE0LCJCIjoxOTZ9fSwiSXNWaXNpYmxlIjp0cnVlLCJXaWR0aCI6MC4wLCJIZWlnaHQiOjAuMCwiQm9yZGVyU3R5bGUiOnsiJGlkIjoiMTI1MCIsIkxpbmVDb2xvciI6eyIkaWQiOiIxMjUxIiwiJHR5cGUiOiJOTFJFLkNvbW1vbi5Eb20uU29saWRDb2xvckJydXNoLCBOTFJFLkNvbW1vbiIsIkNvbG9yIjp7IiRpZCI6IjEyNTIiLCJBIjoyNTUsIlIiOjIzNCwiRyI6MjIsIkIiOjMwfX0sIkxpbmVXZWlnaHQiOjAuMCwiTGluZVR5cGUiOjAsIlBhcmVudFN0eWxlIjpudWxsfSwiUGFyZW50U3R5bGUiOm51bGx9LCJNYXJnaW4iOnsiJGlkIjoiMTI1MyIsIlRvcCI6MC4wLCJMZWZ0IjowLjAsIlJpZ2h0IjowLjAsIkJvdHRvbSI6MC4wfSwiUGFkZGluZyI6eyIkaWQiOiIxMjU0IiwiVG9wIjowLjAsIkxlZnQiOjAuMCwiUmlnaHQiOjAuMCwiQm90dG9tIjowLjB9LCJJc1Zpc2libGUiOnRydWUsIldpZHRoIjowLjAsIkhlaWdodCI6MC4wLCJCb3JkZXJTdHlsZSI6eyIkaWQiOiIxMjU1IiwiTGluZUNvbG9yIjpudWxsLCJMaW5lV2VpZ2h0IjowLjAsIkxpbmVUeXBlIjowLCJQYXJlbnRTdHlsZSI6bnVsbH0sIlBhcmVudFN0eWxlIjpudWxsfSwiTWFyZ2luIjp7IiRpZCI6IjEyNTYiLCJUb3AiOjAuMCwiTGVmdCI6MC4wLCJSaWdodCI6MC4wLCJCb3R0b20iOjAuMH0sIlBhZGRpbmciOnsiJGlkIjoiMTI1NyIsIlRvcCI6MC4wLCJMZWZ0IjowLjAsIlJpZ2h0IjowLjAsIkJvdHRvbSI6MC4wfSwiSXNWaXNpYmxlIjp0cnVlLCJXaWR0aCI6MC4wLCJIZWlnaHQiOjAuMCwiQm9yZGVyU3R5bGUiOnsiJGlkIjoiMTI1OCIsIkxpbmVDb2xvciI6bnVsbCwiTGluZVdlaWdodCI6MC4wLCJMaW5lVHlwZSI6MCwiUGFyZW50U3R5bGUiOm51bGx9LCJQYXJlbnRTdHlsZSI6bnVsbH19LHsiJGlkIjoiMTI1OSIsIl9hY3Rpdml0aWVzIjpbeyIkaWQiOiIxMjYwIiwiX3Jvd3MiOlt7IiRpZCI6IjEyNjEiLCJfdGFza3MiOltdLCJfbWlsZXN0b25lcyI6W3siJGlkIjoiMTI2MiIsIklkIjoiMDdiOThiY2YtNjc4ZC00NjcxLWFhNjMtZTZjOTBmMDQwMmFhIiwiSW5kZXgiOjE4LCJHcm91cElkIjpudWxsLCJUaXRsZSI6IlB1YmxpYyBXZWJzaXRlIExpdmUiLCJEYXRlVGltZSI6IjIwMjUtMTAtMjBUMjM6NTk6MDAiLCJQZXJjZW50YWdlQ29tcGxldGUiOm51bGwsIk5vdGUiOm51bGwsIlN0eWxlIjp7IiRpZCI6IjEyNjMiLCJUaXRsZVBvc2l0aW9uIjoiTGVmdCIsIkRhdGVQb3NpdGlvbiI6IkxlZnQiLCJTaGFwZVR5cGUiOjE3LCJTaGFwZVNpemUiOjAsIlNwYWNpbmciOjUsIlNoYXBlU3R5bGUiOnsiJGlkIjoiMTI2NCIsIk1hcmdpbiI6eyIkaWQiOiIxMjY1IiwiVG9wIjowLjAsIkxlZnQiOjAuMCwiUmlnaHQiOjAuMCwiQm90dG9tIjowLjB9LCJQYWRkaW5nIjp7IiRpZCI6IjEyNjYiLCJUb3AiOjAuMCwiTGVmdCI6MC4wLCJSaWdodCI6MC4wLCJCb3R0b20iOjAuMH0sIkJhY2tncm91bmQiOnsiJGlkIjoiMTI2NyIsIkNvbG9yIjp7IiRpZCI6IjEyNjgiLCJBIjoyNTUsIlIiOjExMiwiRyI6MTczLCJCIjo3MX19LCJJc1Zpc2libGUiOnRydWUsIldpZHRoIjoxNC4wLCJIZWlnaHQiOjE0LjAsIkJvcmRlclN0eWxlIjp7IiRpZCI6IjEyNjkiLCJMaW5lQ29sb3IiOnsiJGlkIjoiMTI3MCIsIiR0eXBlIjoiTkxSRS5Db21tb24uRG9tLlNvbGlkQ29sb3JCcnVzaCwgTkxSRS5Db21tb24iLCJDb2xvciI6eyIkaWQiOiIxMjcxIiwiQSI6MjU1LCJSIjoyNTUsIkciOjAsIkIiOjB9fSwiTGluZVdlaWdodCI6MC4wLCJMaW5lVHlwZSI6MCwiUGFyZW50U3R5bGUiOm51bGx9LCJQYXJlbnRTdHlsZSI6bnVsbH0sIlRpdGxlU3R5bGUiOnsiJGlkIjoiMTI3MiIsIkZvbnRTZXR0aW5ncyI6eyIkaWQiOiIxMjczIiwiRm9udFNpemUiOjExLCJGb250TmFtZSI6IkNhbGlicmkiLCJJc0JvbGQiOmZhbHNlLCJJc0l0YWxpYyI6ZmFsc2UsIklzVW5kZXJsaW5lZCI6ZmFsc2UsIlBhcmVudFN0eWxlIjpudWxsfSwiQXV0b1NpemUiOjAsIkZvcmVncm91bmQiOnsiJGlkIjoiMTI3NCIsIkNvbG9yIjp7IiRpZCI6IjEyNzU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I3NiIsIlRvcCI6MC4wLCJMZWZ0IjowLjAsIlJpZ2h0IjowLjAsIkJvdHRvbSI6MC4wfSwiUGFkZGluZyI6eyIkaWQiOiIxMjc3IiwiVG9wIjowLjAsIkxlZnQiOjAuMCwiUmlnaHQiOjAuMCwiQm90dG9tIjowLjB9LCJCYWNrZ3JvdW5kIjp7IiRpZCI6IjEyNzgiLCJDb2xvciI6eyIkaWQiOiIxMjc5IiwiQSI6MCwiUiI6MjU1LCJHIjoyNTUsIkIiOjI1NX19LCJJc1Zpc2libGUiOnRydWUsIldpZHRoIjowLjAsIkhlaWdodCI6MC4wLCJCb3JkZXJTdHlsZSI6eyIkaWQiOiIxMjgwIiwiTGluZUNvbG9yIjpudWxsLCJMaW5lV2VpZ2h0IjowLjAsIkxpbmVUeXBlIjowLCJQYXJlbnRTdHlsZSI6bnVsbH0sIlBhcmVudFN0eWxlIjpudWxsfSwiRGF0ZVN0eWxlIjp7IiRpZCI6IjEyODEiLCJGb250U2V0dGluZ3MiOnsiJGlkIjoiMTI4MiIsIkZvbnRTaXplIjo5LCJGb250TmFtZSI6IkNhbGlicmkiLCJJc0JvbGQiOmZhbHNlLCJJc0l0YWxpYyI6ZmFsc2UsIklzVW5kZXJsaW5lZCI6ZmFsc2UsIlBhcmVudFN0eWxlIjpudWxsfSwiQXV0b1NpemUiOjAsIkZvcmVncm91bmQiOnsiJGlkIjoiMTI4MyIsIkNvbG9yIjp7IiRpZCI6IjEyOD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ODUiLCJUb3AiOjAuMCwiTGVmdCI6MC4wLCJSaWdodCI6MC4wLCJCb3R0b20iOjAuMH0sIlBhZGRpbmciOnsiJGlkIjoiMTI4NiIsIlRvcCI6MC4wLCJMZWZ0IjowLjAsIlJpZ2h0IjowLjAsIkJvdHRvbSI6MC4wfSwiQmFja2dyb3VuZCI6eyIkaWQiOiIxMjg3IiwiQ29sb3IiOnsiJGlkIjoiMTI4OCIsIkEiOjAsIlIiOjI1NSwiRyI6MjU1LCJCIjoyNTV9fSwiSXNWaXNpYmxlIjpmYWxzZSwiV2lkdGgiOjAuMCwiSGVpZ2h0IjowLjAsIkJvcmRlclN0eWxlIjp7IiRpZCI6IjEyODkiLCJMaW5lQ29sb3IiOm51bGwsIkxpbmVXZWlnaHQiOjAuMCwiTGluZVR5cGUiOjAsIlBhcmVudFN0eWxlIjpudWxsfSwiUGFyZW50U3R5bGUiOm51bGx9LCJEYXRlRm9ybWF0Ijp7IiRpZCI6IjEyOTA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I5MSIsIkRhdGVQYXJ0SXNWaXNpYmxlIjp0cnVlLCJUaW1lUGFydElzVmlzaWJsZSI6ZmFsc2V9fSwiV2Vla051bWJlcmluZyI6eyIkaWQiOiIxMjkyIiwiRm9ybWF0IjowLCJJc1Zpc2libGUiOmZhbHNlLCJMYXN0S25vd25WaXNpYmlsaXR5U3RhdGUiOmZhbHNlfSwiSXNWaXNpYmxlIjp0cnVlLCJQYXJlbnRTdHlsZSI6bnVsbH0sIkh5cGVybGluayI6bnVsbCwiSW1wb3J0SWQiOm51bGx9LHsiJGlkIjoiMTI5MyIsIklkIjoiMTU1ZGMwZGYtNmY0MS00M2E4LWEwNWItN2YxODdkMTZmM2NiIiwiSW5kZXgiOjE5LCJHcm91cElkIjpudWxsLCJUaXRsZSI6IlByZXNzIFJlbGVhc2UiLCJEYXRlVGltZSI6IjIwMjUtMDgtMDJUMjM6NTk6MDAiLCJQZXJjZW50YWdlQ29tcGxldGUiOm51bGwsIk5vdGUiOm51bGwsIlN0eWxlIjp7IiRpZCI6IjEyOTQiLCJUaXRsZVBvc2l0aW9uIjoiTGVmdCIsIkRhdGVQb3NpdGlvbiI6IkxlZnQiLCJTaGFwZVR5cGUiOjE3LCJTaGFwZVNpemUiOjAsIlNwYWNpbmciOjUsIlNoYXBlU3R5bGUiOnsiJGlkIjoiMTI5NSIsIk1hcmdpbiI6eyIkaWQiOiIxMjk2IiwiVG9wIjowLjAsIkxlZnQiOjAuMCwiUmlnaHQiOjAuMCwiQm90dG9tIjowLjB9LCJQYWRkaW5nIjp7IiRpZCI6IjEyOTciLCJUb3AiOjAuMCwiTGVmdCI6MC4wLCJSaWdodCI6MC4wLCJCb3R0b20iOjAuMH0sIkJhY2tncm91bmQiOnsiJGlkIjoiMTI5OCIsIkNvbG9yIjp7IiRpZCI6IjEyOTkiLCJBIjoyNTUsIlIiOjExMiwiRyI6MTczLCJCIjo3MX19LCJJc1Zpc2libGUiOnRydWUsIldpZHRoIjoxNC4wLCJIZWlnaHQiOjE0LjAsIkJvcmRlclN0eWxlIjp7IiRpZCI6IjEzMDAiLCJMaW5lQ29sb3IiOnsiJGlkIjoiMTMwMSIsIiR0eXBlIjoiTkxSRS5Db21tb24uRG9tLlNvbGlkQ29sb3JCcnVzaCwgTkxSRS5Db21tb24iLCJDb2xvciI6eyIkaWQiOiIxMzAyIiwiQSI6MjU1LCJSIjoyNTUsIkciOjAsIkIiOjB9fSwiTGluZVdlaWdodCI6MC4wLCJMaW5lVHlwZSI6MCwiUGFyZW50U3R5bGUiOm51bGx9LCJQYXJlbnRTdHlsZSI6bnVsbH0sIlRpdGxlU3R5bGUiOnsiJGlkIjoiMTMwMyIsIkZvbnRTZXR0aW5ncyI6eyIkaWQiOiIxMzA0IiwiRm9udFNpemUiOjExLCJGb250TmFtZSI6IkNhbGlicmkiLCJJc0JvbGQiOmZhbHNlLCJJc0l0YWxpYyI6ZmFsc2UsIklzVW5kZXJsaW5lZCI6ZmFsc2UsIlBhcmVudFN0eWxlIjpudWxsfSwiQXV0b1NpemUiOjAsIkZvcmVncm91bmQiOnsiJGlkIjoiMTMwNSIsIkNvbG9yIjp7IiRpZCI6IjEzMD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MwNyIsIlRvcCI6MC4wLCJMZWZ0IjowLjAsIlJpZ2h0IjowLjAsIkJvdHRvbSI6MC4wfSwiUGFkZGluZyI6eyIkaWQiOiIxMzA4IiwiVG9wIjowLjAsIkxlZnQiOjAuMCwiUmlnaHQiOjAuMCwiQm90dG9tIjowLjB9LCJCYWNrZ3JvdW5kIjp7IiRpZCI6IjEzMDkiLCJDb2xvciI6eyIkaWQiOiIxMzEwIiwiQSI6MCwiUiI6MjU1LCJHIjoyNTUsIkIiOjI1NX19LCJJc1Zpc2libGUiOnRydWUsIldpZHRoIjowLjAsIkhlaWdodCI6MC4wLCJCb3JkZXJTdHlsZSI6eyIkaWQiOiIxMzExIiwiTGluZUNvbG9yIjpudWxsLCJMaW5lV2VpZ2h0IjowLjAsIkxpbmVUeXBlIjowLCJQYXJlbnRTdHlsZSI6bnVsbH0sIlBhcmVudFN0eWxlIjpudWxsfSwiRGF0ZVN0eWxlIjp7IiRpZCI6IjEzMTIiLCJGb250U2V0dGluZ3MiOnsiJGlkIjoiMTMxMyIsIkZvbnRTaXplIjo5LCJGb250TmFtZSI6IkNhbGlicmkiLCJJc0JvbGQiOmZhbHNlLCJJc0l0YWxpYyI6ZmFsc2UsIklzVW5kZXJsaW5lZCI6ZmFsc2UsIlBhcmVudFN0eWxlIjpudWxsfSwiQXV0b1NpemUiOjAsIkZvcmVncm91bmQiOnsiJGlkIjoiMTMxNCIsIkNvbG9yIjp7IiRpZCI6IjEzM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MTYiLCJUb3AiOjAuMCwiTGVmdCI6MC4wLCJSaWdodCI6MC4wLCJCb3R0b20iOjAuMH0sIlBhZGRpbmciOnsiJGlkIjoiMTMxNyIsIlRvcCI6MC4wLCJMZWZ0IjowLjAsIlJpZ2h0IjowLjAsIkJvdHRvbSI6MC4wfSwiQmFja2dyb3VuZCI6eyIkaWQiOiIxMzE4IiwiQ29sb3IiOnsiJGlkIjoiMTMxOSIsIkEiOjAsIlIiOjI1NSwiRyI6MjU1LCJCIjoyNTV9fSwiSXNWaXNpYmxlIjpmYWxzZSwiV2lkdGgiOjAuMCwiSGVpZ2h0IjowLjAsIkJvcmRlclN0eWxlIjp7IiRpZCI6IjEzMjAiLCJMaW5lQ29sb3IiOm51bGwsIkxpbmVXZWlnaHQiOjAuMCwiTGluZVR5cGUiOjAsIlBhcmVudFN0eWxlIjpudWxsfSwiUGFyZW50U3R5bGUiOm51bGx9LCJEYXRlRm9ybWF0Ijp7IiRpZCI6IjEzMj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MyMiIsIkRhdGVQYXJ0SXNWaXNpYmxlIjp0cnVlLCJUaW1lUGFydElzVmlzaWJsZSI6ZmFsc2V9fSwiV2Vla051bWJlcmluZyI6eyIkaWQiOiIxMzIzIiwiRm9ybWF0IjowLCJJc1Zpc2libGUiOmZhbHNlLCJMYXN0S25vd25WaXNpYmlsaXR5U3RhdGUiOmZhbHNlfSwiSXNWaXNpYmxlIjp0cnVlLCJQYXJlbnRTdHlsZSI6bnVsbH0sIkh5cGVybGluayI6bnVsbCwiSW1wb3J0SWQiOm51bGx9XSwiSWQiOiIzYjNkODM0Zi0zMTBkLTQyNDQtYWRkNS00MzdjNWZmYTc0MWUiLCJJc1NpbmdsZUl0ZW1Sb3ciOmZhbHNlfSx7IiRpZCI6IjEzMjQiLCJfdGFza3MiOltdLCJfbWlsZXN0b25lcyI6W3siJGlkIjoiMTMyNSIsIklkIjoiY2EzZGJlNDAtMGMxNS00MjM0LTkzYjYtYzAyZTVmMTdmZmNmIiwiSW5kZXgiOjIwLCJHcm91cElkIjpudWxsLCJUaXRsZSI6IkJldGEgQmxvZyBMYXVuY2giLCJEYXRlVGltZSI6IjIwMjUtMDgtMDJUMjM6NTk6MDAiLCJQZXJjZW50YWdlQ29tcGxldGUiOm51bGwsIk5vdGUiOm51bGwsIlN0eWxlIjp7IiRpZCI6IjEzMjYiLCJUaXRsZVBvc2l0aW9uIjoiTGVmdCIsIkRhdGVQb3NpdGlvbiI6IkxlZnQiLCJTaGFwZVR5cGUiOjE3LCJTaGFwZVNpemUiOjAsIlNwYWNpbmciOjUsIlNoYXBlU3R5bGUiOnsiJGlkIjoiMTMyNyIsIk1hcmdpbiI6eyIkaWQiOiIxMzI4IiwiVG9wIjowLjAsIkxlZnQiOjAuMCwiUmlnaHQiOjAuMCwiQm90dG9tIjowLjB9LCJQYWRkaW5nIjp7IiRpZCI6IjEzMjkiLCJUb3AiOjAuMCwiTGVmdCI6MC4wLCJSaWdodCI6MC4wLCJCb3R0b20iOjAuMH0sIkJhY2tncm91bmQiOnsiJGlkIjoiMTMzMCIsIkNvbG9yIjp7IiRpZCI6IjEzMzEiLCJBIjoyNTUsIlIiOjExMiwiRyI6MTczLCJCIjo3MX19LCJJc1Zpc2libGUiOnRydWUsIldpZHRoIjoxNC4wLCJIZWlnaHQiOjE0LjAsIkJvcmRlclN0eWxlIjp7IiRpZCI6IjEzMzIiLCJMaW5lQ29sb3IiOnsiJGlkIjoiMTMzMyIsIiR0eXBlIjoiTkxSRS5Db21tb24uRG9tLlNvbGlkQ29sb3JCcnVzaCwgTkxSRS5Db21tb24iLCJDb2xvciI6eyIkaWQiOiIxMzM0IiwiQSI6MjU1LCJSIjoyNTUsIkciOjAsIkIiOjB9fSwiTGluZVdlaWdodCI6MC4wLCJMaW5lVHlwZSI6MCwiUGFyZW50U3R5bGUiOm51bGx9LCJQYXJlbnRTdHlsZSI6bnVsbH0sIlRpdGxlU3R5bGUiOnsiJGlkIjoiMTMzNSIsIkZvbnRTZXR0aW5ncyI6eyIkaWQiOiIxMzM2IiwiRm9udFNpemUiOjExLCJGb250TmFtZSI6IkNhbGlicmkiLCJJc0JvbGQiOmZhbHNlLCJJc0l0YWxpYyI6ZmFsc2UsIklzVW5kZXJsaW5lZCI6ZmFsc2UsIlBhcmVudFN0eWxlIjpudWxsfSwiQXV0b1NpemUiOjAsIkZvcmVncm91bmQiOnsiJGlkIjoiMTMzNyIsIkNvbG9yIjp7IiRpZCI6IjEzMzg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MzOSIsIlRvcCI6MC4wLCJMZWZ0IjowLjAsIlJpZ2h0IjowLjAsIkJvdHRvbSI6MC4wfSwiUGFkZGluZyI6eyIkaWQiOiIxMzQwIiwiVG9wIjowLjAsIkxlZnQiOjAuMCwiUmlnaHQiOjAuMCwiQm90dG9tIjowLjB9LCJCYWNrZ3JvdW5kIjp7IiRpZCI6IjEzNDEiLCJDb2xvciI6eyIkaWQiOiIxMzQyIiwiQSI6MCwiUiI6MjU1LCJHIjoyNTUsIkIiOjI1NX19LCJJc1Zpc2libGUiOnRydWUsIldpZHRoIjowLjAsIkhlaWdodCI6MC4wLCJCb3JkZXJTdHlsZSI6eyIkaWQiOiIxMzQzIiwiTGluZUNvbG9yIjpudWxsLCJMaW5lV2VpZ2h0IjowLjAsIkxpbmVUeXBlIjowLCJQYXJlbnRTdHlsZSI6bnVsbH0sIlBhcmVudFN0eWxlIjpudWxsfSwiRGF0ZVN0eWxlIjp7IiRpZCI6IjEzNDQiLCJGb250U2V0dGluZ3MiOnsiJGlkIjoiMTM0NSIsIkZvbnRTaXplIjo5LCJGb250TmFtZSI6IkNhbGlicmkiLCJJc0JvbGQiOmZhbHNlLCJJc0l0YWxpYyI6ZmFsc2UsIklzVW5kZXJsaW5lZCI6ZmFsc2UsIlBhcmVudFN0eWxlIjpudWxsfSwiQXV0b1NpemUiOjAsIkZvcmVncm91bmQiOnsiJGlkIjoiMTM0NiIsIkNvbG9yIjp7IiRpZCI6IjEzN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NDgiLCJUb3AiOjAuMCwiTGVmdCI6MC4wLCJSaWdodCI6MC4wLCJCb3R0b20iOjAuMH0sIlBhZGRpbmciOnsiJGlkIjoiMTM0OSIsIlRvcCI6MC4wLCJMZWZ0IjowLjAsIlJpZ2h0IjowLjAsIkJvdHRvbSI6MC4wfSwiQmFja2dyb3VuZCI6eyIkaWQiOiIxMzUwIiwiQ29sb3IiOnsiJGlkIjoiMTM1MSIsIkEiOjAsIlIiOjI1NSwiRyI6MjU1LCJCIjoyNTV9fSwiSXNWaXNpYmxlIjpmYWxzZSwiV2lkdGgiOjAuMCwiSGVpZ2h0IjowLjAsIkJvcmRlclN0eWxlIjp7IiRpZCI6IjEzNTIiLCJMaW5lQ29sb3IiOm51bGwsIkxpbmVXZWlnaHQiOjAuMCwiTGluZVR5cGUiOjAsIlBhcmVudFN0eWxlIjpudWxsfSwiUGFyZW50U3R5bGUiOm51bGx9LCJEYXRlRm9ybWF0Ijp7IiRpZCI6IjEzNTM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M1NCIsIkRhdGVQYXJ0SXNWaXNpYmxlIjp0cnVlLCJUaW1lUGFydElzVmlzaWJsZSI6ZmFsc2V9fSwiV2Vla051bWJlcmluZyI6eyIkaWQiOiIxMzU1IiwiRm9ybWF0IjowLCJJc1Zpc2libGUiOmZhbHNlLCJMYXN0S25vd25WaXNpYmlsaXR5U3RhdGUiOmZhbHNlfSwiSXNWaXNpYmxlIjp0cnVlLCJQYXJlbnRTdHlsZSI6bnVsbH0sIkh5cGVybGluayI6bnVsbCwiSW1wb3J0SWQiOm51bGx9LHsiJGlkIjoiMTM1NiIsIklkIjoiMDk3ZmUwMzUtMDMyZS00Y2ZlLTllODktZDIzZGRkOGQ1MGNjIiwiSW5kZXgiOjIxLCJHcm91cElkIjpudWxsLCJUaXRsZSI6IldXIExhdW5jaCBFdmVudCIsIkRhdGVUaW1lIjoiMjAyNS0xMC0yMFQyMzo1OTowMCIsIlBlcmNlbnRhZ2VDb21wbGV0ZSI6bnVsbCwiTm90ZSI6bnVsbCwiU3R5bGUiOnsiJGlkIjoiMTM1NyIsIlRpdGxlUG9zaXRpb24iOiJMZWZ0IiwiRGF0ZVBvc2l0aW9uIjoiTGVmdCIsIlNoYXBlVHlwZSI6MTcsIlNoYXBlU2l6ZSI6MCwiU3BhY2luZyI6NSwiU2hhcGVTdHlsZSI6eyIkaWQiOiIxMzU4IiwiTWFyZ2luIjp7IiRpZCI6IjEzNTkiLCJUb3AiOjAuMCwiTGVmdCI6MC4wLCJSaWdodCI6MC4wLCJCb3R0b20iOjAuMH0sIlBhZGRpbmciOnsiJGlkIjoiMTM2MCIsIlRvcCI6MC4wLCJMZWZ0IjowLjAsIlJpZ2h0IjowLjAsIkJvdHRvbSI6MC4wfSwiQmFja2dyb3VuZCI6eyIkaWQiOiIxMzYxIiwiQ29sb3IiOnsiJGlkIjoiMTM2MiIsIkEiOjI1NSwiUiI6MTEyLCJHIjoxNzMsIkIiOjcxfX0sIklzVmlzaWJsZSI6dHJ1ZSwiV2lkdGgiOjE0LjAsIkhlaWdodCI6MTQuMCwiQm9yZGVyU3R5bGUiOnsiJGlkIjoiMTM2MyIsIkxpbmVDb2xvciI6eyIkaWQiOiIxMzY0IiwiJHR5cGUiOiJOTFJFLkNvbW1vbi5Eb20uU29saWRDb2xvckJydXNoLCBOTFJFLkNvbW1vbiIsIkNvbG9yIjp7IiRpZCI6IjEzNjUiLCJBIjoyNTUsIlIiOjI1NSwiRyI6MCwiQiI6MH19LCJMaW5lV2VpZ2h0IjowLjAsIkxpbmVUeXBlIjowLCJQYXJlbnRTdHlsZSI6bnVsbH0sIlBhcmVudFN0eWxlIjpudWxsfSwiVGl0bGVTdHlsZSI6eyIkaWQiOiIxMzY2IiwiRm9udFNldHRpbmdzIjp7IiRpZCI6IjEzNjciLCJGb250U2l6ZSI6MTEsIkZvbnROYW1lIjoiQ2FsaWJyaSIsIklzQm9sZCI6ZmFsc2UsIklzSXRhbGljIjpmYWxzZSwiSXNVbmRlcmxpbmVkIjpmYWxzZSwiUGFyZW50U3R5bGUiOm51bGx9LCJBdXRvU2l6ZSI6MiwiRm9yZWdyb3VuZCI6eyIkaWQiOiIxMzY4IiwiQ29sb3IiOnsiJGlkIjoiMTM2OSIsIkEiOjI1NSwiUiI6MCwiRyI6MCwiQiI6MH19LCJNYXhXaWR0aCI6ODEuMjM2NjY2NjY2NjY2Njc5LCJNYXhIZWlnaHQiOiJJbmZpbml0eSIsIlNtYXJ0Rm9yZWdyb3VuZElzQWN0aXZlIjpmYWxzZSwiSG9yaXpvbnRhbEFsaWdubWVudCI6MiwiVmVydGljYWxBbGlnbm1lbnQiOjAsIlNtYXJ0Rm9yZWdyb3VuZCI6bnVsbCwiQmFja2dyb3VuZEZpbGxUeXBlIjowLCJNYXJnaW4iOnsiJGlkIjoiMTM3MCIsIlRvcCI6MC4wLCJMZWZ0IjowLjAsIlJpZ2h0IjowLjAsIkJvdHRvbSI6MC4wfSwiUGFkZGluZyI6eyIkaWQiOiIxMzcxIiwiVG9wIjowLjAsIkxlZnQiOjAuMCwiUmlnaHQiOjAuMCwiQm90dG9tIjowLjB9LCJCYWNrZ3JvdW5kIjp7IiRpZCI6IjEzNzIiLCJDb2xvciI6eyIkaWQiOiIxMzczIiwiQSI6MCwiUiI6MjU1LCJHIjoyNTUsIkIiOjI1NX19LCJJc1Zpc2libGUiOnRydWUsIldpZHRoIjowLjAsIkhlaWdodCI6MC4wLCJCb3JkZXJTdHlsZSI6eyIkaWQiOiIxMzc0IiwiTGluZUNvbG9yIjpudWxsLCJMaW5lV2VpZ2h0IjowLjAsIkxpbmVUeXBlIjowLCJQYXJlbnRTdHlsZSI6bnVsbH0sIlBhcmVudFN0eWxlIjpudWxsfSwiRGF0ZVN0eWxlIjp7IiRpZCI6IjEzNzUiLCJGb250U2V0dGluZ3MiOnsiJGlkIjoiMTM3NiIsIkZvbnRTaXplIjo5LCJGb250TmFtZSI6IkNhbGlicmkiLCJJc0JvbGQiOmZhbHNlLCJJc0l0YWxpYyI6ZmFsc2UsIklzVW5kZXJsaW5lZCI6ZmFsc2UsIlBhcmVudFN0eWxlIjpudWxsfSwiQXV0b1NpemUiOjAsIkZvcmVncm91bmQiOnsiJGlkIjoiMTM3NyIsIkNvbG9yIjp7IiRpZCI6IjEzNz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NzkiLCJUb3AiOjAuMCwiTGVmdCI6MC4wLCJSaWdodCI6MC4wLCJCb3R0b20iOjAuMH0sIlBhZGRpbmciOnsiJGlkIjoiMTM4MCIsIlRvcCI6MC4wLCJMZWZ0IjowLjAsIlJpZ2h0IjowLjAsIkJvdHRvbSI6MC4wfSwiQmFja2dyb3VuZCI6eyIkaWQiOiIxMzgxIiwiQ29sb3IiOnsiJGlkIjoiMTM4MiIsIkEiOjAsIlIiOjI1NSwiRyI6MjU1LCJCIjoyNTV9fSwiSXNWaXNpYmxlIjpmYWxzZSwiV2lkdGgiOjAuMCwiSGVpZ2h0IjowLjAsIkJvcmRlclN0eWxlIjp7IiRpZCI6IjEzODMiLCJMaW5lQ29sb3IiOm51bGwsIkxpbmVXZWlnaHQiOjAuMCwiTGluZVR5cGUiOjAsIlBhcmVudFN0eWxlIjpudWxsfSwiUGFyZW50U3R5bGUiOm51bGx9LCJEYXRlRm9ybWF0Ijp7IiRpZCI6IjEzODQ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M4NSIsIkRhdGVQYXJ0SXNWaXNpYmxlIjp0cnVlLCJUaW1lUGFydElzVmlzaWJsZSI6ZmFsc2V9fSwiV2Vla051bWJlcmluZyI6eyIkaWQiOiIxMzg2IiwiRm9ybWF0IjowLCJJc1Zpc2libGUiOmZhbHNlLCJMYXN0S25vd25WaXNpYmlsaXR5U3RhdGUiOmZhbHNlfSwiSXNWaXNpYmxlIjp0cnVlLCJQYXJlbnRTdHlsZSI6bnVsbH0sIkh5cGVybGluayI6bnVsbCwiSW1wb3J0SWQiOm51bGx9XSwiSWQiOiIxMmYxNmIxMS0zNWNkLTQ2MDctOTBkMS01YzQ0MmExMDM1ZWIiLCJJc1NpbmdsZUl0ZW1Sb3ciOmZhbHNlfV0sIkluZGV4IjowLCJJZCI6IjIyMGFhMjA1LTY0YzktNGFmMi1iZmFkLTBiYjRiMTFhMTgxZiIsIkhlYWRlclRleHQiOm51bGwsIklzRGVmYXVsdCI6dHJ1ZSwiU3R5bGUiOnsiJGlkIjoiMTM4NyIsIkhlYWRlclN0eWxlIjp7IiRpZCI6IjEzODgiLCJUZXh0U3R5bGUiOnsiJGlkIjoiMTM4OSIsIkZvbnRTZXR0aW5ncyI6eyIkaWQiOiIxMzkwIiwiRm9udFNpemUiOjExLCJGb250TmFtZSI6IkNhbGlicmkiLCJJc0JvbGQiOmZhbHNlLCJJc0l0YWxpYyI6ZmFsc2UsIklzVW5kZXJsaW5lZCI6ZmFsc2UsIlBhcmVudFN0eWxlIjpudWxsfSwiQXV0b1NpemUiOjIsIkZvcmVncm91bmQiOnsiJGlkIjoiMTM5MSIsIkNvbG9yIjp7IiRpZCI6IjEzOTI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zOTMiLCJUb3AiOjAuMCwiTGVmdCI6MC4wLCJSaWdodCI6MC4wLCJCb3R0b20iOjAuMH0sIlBhZGRpbmciOnsiJGlkIjoiMTM5NCIsIlRvcCI6MC4wLCJMZWZ0IjowLjAsIlJpZ2h0IjowLjAsIkJvdHRvbSI6MC4wfSwiQmFja2dyb3VuZCI6bnVsbCwiSXNWaXNpYmxlIjp0cnVlLCJXaWR0aCI6MC4wLCJIZWlnaHQiOjAuMCwiQm9yZGVyU3R5bGUiOm51bGwsIlBhcmVudFN0eWxlIjpudWxsfSwiUmVjdGFuZ2xlU3R5bGUiOnsiJGlkIjoiMTM5NSIsIk1hcmdpbiI6eyIkaWQiOiIxMzk2IiwiVG9wIjowLjAsIkxlZnQiOjAuMCwiUmlnaHQiOjAuMCwiQm90dG9tIjowLjB9LCJQYWRkaW5nIjp7IiRpZCI6IjEzOTciLCJUb3AiOjAuMCwiTGVmdCI6MC4wLCJSaWdodCI6MC4wLCJCb3R0b20iOjAuMH0sIkJhY2tncm91bmQiOnsiJGlkIjoiMTM5OCIsIkNvbG9yIjp7IiRpZCI6IjEzOTkiLCJBIjo2MywiUiI6MTEyLCJHIjoxNzMsIkIiOjcxfX0sIklzVmlzaWJsZSI6dHJ1ZSwiV2lkdGgiOjAuMCwiSGVpZ2h0IjowLjAsIkJvcmRlclN0eWxlIjp7IiRpZCI6IjE0MDAiLCJMaW5lQ29sb3IiOnsiJGlkIjoiMTQwMSIsIiR0eXBlIjoiTkxSRS5Db21tb24uRG9tLlNvbGlkQ29sb3JCcnVzaCwgTkxSRS5Db21tb24iLCJDb2xvciI6eyIkaWQiOiIxNDAyIiwiQSI6MjU1LCJSIjoyNTUsIkciOjAsIkIiOjB9fSwiTGluZVdlaWdodCI6MC4wLCJMaW5lVHlwZSI6MCwiUGFyZW50U3R5bGUiOm51bGx9LCJQYXJlbnRTdHlsZSI6bnVsbH0sIk1hcmdpbiI6eyIkaWQiOiIxNDAzIiwiVG9wIjowLjAsIkxlZnQiOjAuMCwiUmlnaHQiOjAuMCwiQm90dG9tIjowLjB9LCJQYWRkaW5nIjp7IiRpZCI6IjE0MDQiLCJUb3AiOjAuMCwiTGVmdCI6MC4wLCJSaWdodCI6MC4wLCJCb3R0b20iOjAuMH0sIkJhY2tncm91bmQiOm51bGwsIklzVmlzaWJsZSI6dHJ1ZSwiV2lkdGgiOjAuMCwiSGVpZ2h0IjowLjAsIkJvcmRlclN0eWxlIjpudWxsLCJQYXJlbnRTdHlsZSI6bnVsbH0sIkJhY2tncm91bmRTdHlsZSI6eyIkaWQiOiIxNDA1IiwiTWFyZ2luIjp7IiRpZCI6IjE0MDYiLCJUb3AiOjAuMCwiTGVmdCI6MC4wLCJSaWdodCI6MC4wLCJCb3R0b20iOjAuMH0sIlBhZGRpbmciOnsiJGlkIjoiMTQwNyIsIlRvcCI6MC4wLCJMZWZ0IjowLjAsIlJpZ2h0IjowLjAsIkJvdHRvbSI6MC4wfSwiQmFja2dyb3VuZCI6eyIkaWQiOiIxNDA4IiwiQ29sb3IiOnsiJGlkIjoiMTQwOSIsIkEiOjM4LCJSIjoxMTIsIkciOjE3MywiQiI6NzF9fSwiSXNWaXNpYmxlIjp0cnVlLCJXaWR0aCI6MC4wLCJIZWlnaHQiOjAuMCwiQm9yZGVyU3R5bGUiOnsiJGlkIjoiMTQxMCIsIkxpbmVDb2xvciI6eyIkaWQiOiIxNDExIiwiJHR5cGUiOiJOTFJFLkNvbW1vbi5Eb20uU29saWRDb2xvckJydXNoLCBOTFJFLkNvbW1vbiIsIkNvbG9yIjp7IiRpZCI6IjE0MTIiLCJBIjoyNTUsIlIiOjIzNCwiRyI6MjIsIkIiOjMwfX0sIkxpbmVXZWlnaHQiOjAuMCwiTGluZVR5cGUiOjAsIlBhcmVudFN0eWxlIjpudWxsfSwiUGFyZW50U3R5bGUiOm51bGx9LCJNYXJnaW4iOnsiJGlkIjoiMTQxMyIsIlRvcCI6MC4wLCJMZWZ0IjowLjAsIlJpZ2h0IjowLjAsIkJvdHRvbSI6MC4wfSwiUGFkZGluZyI6eyIkaWQiOiIxNDE0IiwiVG9wIjowLjAsIkxlZnQiOjAuMCwiUmlnaHQiOjAuMCwiQm90dG9tIjowLjB9LCJJc1Zpc2libGUiOnRydWUsIldpZHRoIjowLjAsIkhlaWdodCI6MC4wLCJCb3JkZXJTdHlsZSI6eyIkaWQiOiIxNDE1IiwiTGluZUNvbG9yIjpudWxsLCJMaW5lV2VpZ2h0IjowLjAsIkxpbmVUeXBlIjowLCJQYXJlbnRTdHlsZSI6bnVsbH0sIlBhcmVudFN0eWxlIjpudWxsfX1dLCJJZCI6IjllYjc2NTg0LWJiMzItNDUyZS1hYzA3LWZiMjYzN2JhZWExYSIsIkluZGV4IjoyLCJIZWFkZXJUZXh0IjoiTWFya2V0aW5nIiwiU3R5bGUiOnsiJGlkIjoiMTQxNiIsIlN0eWxlSWQiOiIwMDAwMDAwMC0wMDAwLTAwMDAtMDAwMC0wMDAwMDAwMDAwMDAiLCJIZWFkZXJTdHlsZSI6eyIkaWQiOiIxNDE3IiwiVGV4dElzVmVydGljYWwiOmZhbHNlLCJUZXh0U3R5bGUiOnsiJGlkIjoiMTQxOCIsIkZvbnRTZXR0aW5ncyI6eyIkaWQiOiIxNDE5IiwiRm9udFNpemUiOjEyLCJGb250TmFtZSI6IkNhbGlicmkiLCJJc0JvbGQiOmZhbHNlLCJJc0l0YWxpYyI6ZmFsc2UsIklzVW5kZXJsaW5lZCI6ZmFsc2UsIlBhcmVudFN0eWxlIjpudWxsfSwiQXV0b1NpemUiOjIsIkZvcmVncm91bmQiOnsiJGlkIjoiMTQyMCIsIkNvbG9yIjp7IiRpZCI6IjE0MjEiLCJBIjoyNTUsIlIiOjI1NSwiRyI6MjU1LCJCIjoyNTV9fSwiTWF4V2lkdGgiOjk0Ljk4NjY2NjY2NjY2NjY2NSwiTWF4SGVpZ2h0IjoiSW5maW5pdHkiLCJTbWFydEZvcmVncm91bmRJc0FjdGl2ZSI6ZmFsc2UsIkhvcml6b250YWxBbGlnbm1lbnQiOjAsIlZlcnRpY2FsQWxpZ25tZW50IjowLCJTbWFydEZvcmVncm91bmQiOm51bGwsIkJhY2tncm91bmRGaWxsVHlwZSI6MCwiTWFyZ2luIjp7IiRpZCI6IjE0MjIiLCJUb3AiOjAuMCwiTGVmdCI6MC4wLCJSaWdodCI6MC4wLCJCb3R0b20iOjAuMH0sIlBhZGRpbmciOnsiJGlkIjoiMTQyMyIsIlRvcCI6MC4wLCJMZWZ0IjowLjAsIlJpZ2h0IjowLjAsIkJvdHRvbSI6MC4wfSwiQmFja2dyb3VuZCI6bnVsbCwiSXNWaXNpYmxlIjpmYWxzZSwiV2lkdGgiOjAuMCwiSGVpZ2h0IjowLjAsIkJvcmRlclN0eWxlIjpudWxsLCJQYXJlbnRTdHlsZSI6bnVsbH0sIlJlY3RhbmdsZVN0eWxlIjp7IiRpZCI6IjE0MjQiLCJNYXJnaW4iOnsiJGlkIjoiMTQyNSIsIlRvcCI6MC4wLCJMZWZ0IjowLjAsIlJpZ2h0IjowLjAsIkJvdHRvbSI6MC4wfSwiUGFkZGluZyI6eyIkaWQiOiIxNDI2IiwiVG9wIjowLjAsIkxlZnQiOjAuMCwiUmlnaHQiOjAuMCwiQm90dG9tIjowLjB9LCJCYWNrZ3JvdW5kIjp7IiRpZCI6IjE0MjciLCJDb2xvciI6eyIkaWQiOiIxNDI4IiwiQSI6MjU1LCJSIjoxMTIsIkciOjE3MywiQiI6NzF9fSwiSXNWaXNpYmxlIjp0cnVlLCJXaWR0aCI6MC4wLCJIZWlnaHQiOjAuMCwiQm9yZGVyU3R5bGUiOnsiJGlkIjoiMTQyOSIsIkxpbmVDb2xvciI6eyIkaWQiOiIxNDMwIiwiJHR5cGUiOiJOTFJFLkNvbW1vbi5Eb20uU29saWRDb2xvckJydXNoLCBOTFJFLkNvbW1vbiIsIkNvbG9yIjp7IiRpZCI6IjE0MzEiLCJBIjoyNTUsIlIiOjI1NSwiRyI6MCwiQiI6MH19LCJMaW5lV2VpZ2h0IjowLjAsIkxpbmVUeXBlIjowLCJQYXJlbnRTdHlsZSI6bnVsbH0sIlBhcmVudFN0eWxlIjpudWxsfSwiTWFyZ2luIjp7IiRpZCI6IjE0MzIiLCJUb3AiOjAuMCwiTGVmdCI6MC4wLCJSaWdodCI6MC4wLCJCb3R0b20iOjAuMH0sIlBhZGRpbmciOnsiJGlkIjoiMTQzMyIsIlRvcCI6MC4wLCJMZWZ0IjowLjAsIlJpZ2h0IjowLjAsIkJvdHRvbSI6MC4wfSwiQmFja2dyb3VuZCI6bnVsbCwiSXNWaXNpYmxlIjp0cnVlLCJXaWR0aCI6MC4wLCJIZWlnaHQiOjAuMCwiQm9yZGVyU3R5bGUiOm51bGwsIlBhcmVudFN0eWxlIjpudWxsfSwiQmFja2dyb3VuZFN0eWxlIjp7IiRpZCI6IjE0MzQiLCJNYXJnaW4iOnsiJGlkIjoiMTQzNSIsIlRvcCI6MC4wLCJMZWZ0IjowLjAsIlJpZ2h0IjowLjAsIkJvdHRvbSI6MC4wfSwiUGFkZGluZyI6eyIkaWQiOiIxNDM2IiwiVG9wIjowLjAsIkxlZnQiOjAuMCwiUmlnaHQiOjAuMCwiQm90dG9tIjowLjB9LCJCYWNrZ3JvdW5kIjp7IiRpZCI6IjE0MzciLCJDb2xvciI6eyIkaWQiOiIxNDM4IiwiQSI6MzgsIlIiOjExMiwiRyI6MTczLCJCIjo3MX19LCJJc1Zpc2libGUiOnRydWUsIldpZHRoIjowLjAsIkhlaWdodCI6MC4wLCJCb3JkZXJTdHlsZSI6eyIkaWQiOiIxNDM5IiwiTGluZUNvbG9yIjp7IiRpZCI6IjE0NDAiLCIkdHlwZSI6Ik5MUkUuQ29tbW9uLkRvbS5Tb2xpZENvbG9yQnJ1c2gsIE5MUkUuQ29tbW9uIiwiQ29sb3IiOnsiJGlkIjoiMTQ0MSIsIkEiOjI1NSwiUiI6MjU1LCJHIjowLCJCIjowfX0sIkxpbmVXZWlnaHQiOjAuMCwiTGluZVR5cGUiOjAsIlBhcmVudFN0eWxlIjpudWxsfSwiUGFyZW50U3R5bGUiOm51bGx9LCJJc0Fib3ZlVGltZWJhbmQiOmZhbHNlLCJTcGFjaW5nIjo1LCJEZWZhdWx0U3dpbWxhbmVUYXNrU3R5bGUiOnsiJGlkIjoiMTQ0MiIsIiR0eXBlIjoiTkxSRS5Db21tb24uRG9tLlN0eWxlcy5FeHBsaWNpdFNldGFibGVUYXNrU3R5bGUsIE5MUkUuQ29tbW9uIiwiU2hhcGUiOjAsIlNoYXBlVGhpY2tuZXNzIjoxLCJEdXJhdGlvbkZvcm1hdCI6MCwiSW5jbHVkZU5vbldvcmtpbmdEYXlzSW5EdXJhdGlvbiI6ZmFsc2UsIlBlcmNlbnRhZ2VDb21wbGV0ZVN0eWxlIjp7IiRpZCI6IjE0NDMiLCJGb250U2V0dGluZ3MiOnsiJGlkIjoiMTQ0NCIsIkZvbnRTaXplIjoxMCwiRm9udE5hbWUiOiJDYWxpYnJpIiwiSXNCb2xkIjpmYWxzZSwiSXNJdGFsaWMiOmZhbHNlLCJJc1VuZGVybGluZWQiOmZhbHNlLCJQYXJlbnRTdHlsZSI6bnVsbH0sIkF1dG9TaXplIjowLCJGb3JlZ3JvdW5kIjp7IiRpZCI6IjE0NDUiLCJDb2xvciI6eyIkaWQiOiIxNDQ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DQ3IiwiVG9wIjowLjAsIkxlZnQiOjAuMCwiUmlnaHQiOjAuMCwiQm90dG9tIjowLjB9LCJQYWRkaW5nIjp7IiRpZCI6IjE0NDgiLCJUb3AiOjAuMCwiTGVmdCI6MC4wLCJSaWdodCI6MC4wLCJCb3R0b20iOjAuMH0sIkJhY2tncm91bmQiOnsiJGlkIjoiMTQ0OSIsIkNvbG9yIjp7IiRpZCI6IjE0NTAiLCJBIjo4OSwiUiI6MCwiRyI6MCwiQiI6MH19LCJJc1Zpc2libGUiOnRydWUsIldpZHRoIjowLjAsIkhlaWdodCI6MC4wLCJCb3JkZXJTdHlsZSI6eyIkaWQiOiIxNDUxIiwiTGluZUNvbG9yIjpudWxsLCJMaW5lV2VpZ2h0IjowLjAsIkxpbmVUeXBlIjowLCJQYXJlbnRTdHlsZSI6bnVsbH0sIlBhcmVudFN0eWxlIjpudWxsfSwiRHVyYXRpb25TdHlsZSI6eyIkaWQiOiIxNDUyIiwiRm9udFNldHRpbmdzIjp7IiRpZCI6IjE0NTMiLCJGb250U2l6ZSI6MTAsIkZvbnROYW1lIjoiQ2FsaWJyaSIsIklzQm9sZCI6ZmFsc2UsIklzSXRhbGljIjpmYWxzZSwiSXNVbmRlcmxpbmVkIjpmYWxzZSwiUGFyZW50U3R5bGUiOm51bGx9LCJBdXRvU2l6ZSI6MCwiRm9yZWdyb3VuZCI6eyIkaWQiOiIxNDU0IiwiQ29sb3IiOnsiJGlkIjoiMTQ1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TYiLCJUb3AiOjAuMCwiTGVmdCI6MC4wLCJSaWdodCI6MC4wLCJCb3R0b20iOjAuMH0sIlBhZGRpbmciOnsiJGlkIjoiMTQ1NyIsIlRvcCI6MC4wLCJMZWZ0IjowLjAsIlJpZ2h0IjowLjAsIkJvdHRvbSI6MC4wfSwiQmFja2dyb3VuZCI6eyIkaWQiOiIxNDU4IiwiQ29sb3IiOnsiJHJlZiI6IjE0NTAifX0sIklzVmlzaWJsZSI6dHJ1ZSwiV2lkdGgiOjAuMCwiSGVpZ2h0IjowLjAsIkJvcmRlclN0eWxlIjp7IiRpZCI6IjE0NTkiLCJMaW5lQ29sb3IiOm51bGwsIkxpbmVXZWlnaHQiOjAuMCwiTGluZVR5cGUiOjAsIlBhcmVudFN0eWxlIjpudWxsfSwiUGFyZW50U3R5bGUiOm51bGx9LCJIb3Jpem9udGFsQ29ubmVjdG9yU3R5bGUiOnsiJGlkIjoiMTQ2MCIsIkxpbmVDb2xvciI6eyIkaWQiOiIxNDYxIiwiJHR5cGUiOiJOTFJFLkNvbW1vbi5Eb20uU29saWRDb2xvckJydXNoLCBOTFJFLkNvbW1vbiIsIkNvbG9yIjp7IiRpZCI6IjE0NjIiLCJBIjoyNTUsIlIiOjIwNCwiRyI6MjA0LCJCIjoyMDR9fSwiTGluZVdlaWdodCI6MS4wLCJMaW5lVHlwZSI6MCwiUGFyZW50U3R5bGUiOm51bGx9LCJWZXJ0aWNhbENvbm5lY3RvclN0eWxlIjp7IiRpZCI6IjE0NjMiLCJMaW5lQ29sb3IiOnsiJGlkIjoiMTQ2NCIsIiR0eXBlIjoiTkxSRS5Db21tb24uRG9tLlNvbGlkQ29sb3JCcnVzaCwgTkxSRS5Db21tb24iLCJDb2xvciI6eyIkaWQiOiIxNDY1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xNDY2IiwiTWFyZ2luIjp7IiRpZCI6IjE0NjciLCJUb3AiOjAuMCwiTGVmdCI6NC4wLCJSaWdodCI6NC4wLCJCb3R0b20iOjAuMH0sIlBhZGRpbmciOnsiJGlkIjoiMTQ2OCIsIlRvcCI6MC4wLCJMZWZ0IjowLjAsIlJpZ2h0IjowLjAsIkJvdHRvbSI6MC4wfSwiQmFja2dyb3VuZCI6eyIkaWQiOiIxNDY5IiwiQ29sb3IiOnsiJGlkIjoiMTQ3MCIsIkEiOjI1NSwiUiI6MTEyLCJHIjoxNzMsIkIiOjcxfX0sIklzVmlzaWJsZSI6dHJ1ZSwiV2lkdGgiOjAuMCwiSGVpZ2h0IjoxNi4wLCJCb3JkZXJTdHlsZSI6eyIkaWQiOiIxNDcxIiwiTGluZUNvbG9yIjp7IiRpZCI6IjE0NzIiLCIkdHlwZSI6Ik5MUkUuQ29tbW9uLkRvbS5Tb2xpZENvbG9yQnJ1c2gsIE5MUkUuQ29tbW9uIiwiQ29sb3IiOnsiJGlkIjoiMTQ3MyIsIkEiOjI1NSwiUiI6MjM0LCJHIjoyMiwiQiI6MzB9fSwiTGluZVdlaWdodCI6MC4wLCJMaW5lVHlwZSI6MCwiUGFyZW50U3R5bGUiOm51bGx9LCJQYXJlbnRTdHlsZSI6bnVsbH0sIlRpdGxlU3R5bGUiOnsiJGlkIjoiMTQ3NCIsIkZvbnRTZXR0aW5ncyI6eyIkaWQiOiIxNDc1IiwiRm9udFNpemUiOjExLCJGb250TmFtZSI6IkNhbGlicmkiLCJJc0JvbGQiOnRydWUsIklzSXRhbGljIjpmYWxzZSwiSXNVbmRlcmxpbmVkIjpmYWxzZSwiUGFyZW50U3R5bGUiOm51bGx9LCJBdXRvU2l6ZSI6MCwiRm9yZWdyb3VuZCI6eyIkaWQiOiIxNDc2IiwiQ29sb3IiOnsiJGlkIjoiMTQ3N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NDc4IiwiVG9wIjowLjAsIkxlZnQiOjAuMCwiUmlnaHQiOjAuMCwiQm90dG9tIjowLjB9LCJQYWRkaW5nIjp7IiRpZCI6IjE0NzkiLCJUb3AiOjAuMCwiTGVmdCI6MC4wLCJSaWdodCI6MC4wLCJCb3R0b20iOjAuMH0sIkJhY2tncm91bmQiOnsiJGlkIjoiMTQ4MCIsIkNvbG9yIjp7IiRyZWYiOiIxNDUwIn19LCJJc1Zpc2libGUiOnRydWUsIldpZHRoIjowLjAsIkhlaWdodCI6MC4wLCJCb3JkZXJTdHlsZSI6eyIkaWQiOiIxNDgxIiwiTGluZUNvbG9yIjpudWxsLCJMaW5lV2VpZ2h0IjowLjAsIkxpbmVUeXBlIjowLCJQYXJlbnRTdHlsZSI6bnVsbH0sIlBhcmVudFN0eWxlIjpudWxsfSwiRGF0ZVN0eWxlIjp7IiRpZCI6IjE0ODIiLCJGb250U2V0dGluZ3MiOnsiJGlkIjoiMTQ4MyIsIkZvbnRTaXplIjoxMCwiRm9udE5hbWUiOiJDYWxpYnJpIiwiSXNCb2xkIjpmYWxzZSwiSXNJdGFsaWMiOmZhbHNlLCJJc1VuZGVybGluZWQiOmZhbHNlLCJQYXJlbnRTdHlsZSI6bnVsbH0sIkF1dG9TaXplIjowLCJGb3JlZ3JvdW5kIjp7IiRpZCI6IjE0ODQiLCJDb2xvciI6eyIkaWQiOiIxNDg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g2IiwiVG9wIjowLjAsIkxlZnQiOjAuMCwiUmlnaHQiOjAuMCwiQm90dG9tIjowLjB9LCJQYWRkaW5nIjp7IiRpZCI6IjE0ODciLCJUb3AiOjAuMCwiTGVmdCI6MC4wLCJSaWdodCI6MC4wLCJCb3R0b20iOjAuMH0sIkJhY2tncm91bmQiOnsiJGlkIjoiMTQ4OCIsIkNvbG9yIjp7IiRyZWYiOiIxNDUwIn19LCJJc1Zpc2libGUiOnRydWUsIldpZHRoIjowLjAsIkhlaWdodCI6MC4wLCJCb3JkZXJTdHlsZSI6eyIkaWQiOiIxNDg5IiwiTGluZUNvbG9yIjpudWxsLCJMaW5lV2VpZ2h0IjowLjAsIkxpbmVUeXBlIjowLCJQYXJlbnRTdHlsZSI6bnVsbH0sIlBhcmVudFN0eWxlIjpudWxsfSwiRGF0ZUZvcm1hdCI6eyIkaWQiOiIxND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TEiLCJGb3JtYXQiOjAsIklzVmlzaWJsZSI6ZmFsc2UsIkxhc3RLbm93blZpc2liaWxpdHlTdGF0ZSI6ZmFsc2V9LCJJc1Zpc2libGUiOnRydWUsIlBhcmVudFN0eWxlIjpudWxsLCJfZXhwbGljaXRseVNldCI6eyIkaWQiOiIxNDk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0OTMiLCJTaGFwZSI6MCwiQ29ubmVjdG9yTWFyZ2luIjp7IiRpZCI6IjE0OTQiLCJUb3AiOjAuMCwiTGVmdCI6Mi4wLCJSaWdodCI6Mi4wLCJCb3R0b20iOjAuMH0sIkNvbm5lY3RvclN0eWxlIjp7IiRpZCI6IjE0OTUiLCJMaW5lQ29sb3IiOnsiJGlkIjoiMTQ5NiIsIiR0eXBlIjoiTkxSRS5Db21tb24uRG9tLlNvbGlkQ29sb3JCcnVzaCwgTkxSRS5Db21tb24iLCJDb2xvciI6eyIkaWQiOiIxNDk3IiwiQSI6MTI3LCJSIjo3OSwiRyI6MTI5LCJCIjoxODl9fSwiTGluZVdlaWdodCI6MS4wLCJMaW5lVHlwZSI6MCwiUGFyZW50U3R5bGUiOm51bGx9LCJJc0JlbG93VGltZWJhbmQiOmZhbHNlLCJQb3NpdGlvbk9uVGFzayI6MSwiSGlkZURhdGUiOmZhbHNlLCJTaGFwZVNpemUiOjEsIlNwYWNpbmciOjEuMCwiUGFkZGluZyI6eyIkaWQiOiIxNDk4IiwiVG9wIjo3LjAsIkxlZnQiOjMuMCwiUmlnaHQiOjAuMCwiQm90dG9tIjoyLjB9LCJTaGFwZVN0eWxlIjp7IiRpZCI6IjE0OTkiLCJNYXJnaW4iOnsiJGlkIjoiMTUwMCIsIlRvcCI6MC4wLCJMZWZ0IjowLjAsIlJpZ2h0IjowLjAsIkJvdHRvbSI6MC4wfSwiUGFkZGluZyI6eyIkaWQiOiIxNTAxIiwiVG9wIjowLjAsIkxlZnQiOjAuMCwiUmlnaHQiOjAuMCwiQm90dG9tIjowLjB9LCJCYWNrZ3JvdW5kIjp7IiRpZCI6IjE1MDIiLCJDb2xvciI6eyIkaWQiOiIxNTAzIiwiQSI6MjU1LCJSIjoxMTIsIkciOjE3MywiQiI6NzF9fSwiSXNWaXNpYmxlIjp0cnVlLCJXaWR0aCI6MTguMCwiSGVpZ2h0IjoyMC4wLCJCb3JkZXJTdHlsZSI6eyIkaWQiOiIxNTA0IiwiTGluZUNvbG9yIjp7IiRpZCI6IjE1MDUiLCIkdHlwZSI6Ik5MUkUuQ29tbW9uLkRvbS5Tb2xpZENvbG9yQnJ1c2gsIE5MUkUuQ29tbW9uIiwiQ29sb3IiOnsiJGlkIjoiMTUwNiIsIkEiOjI1NSwiUiI6MjM0LCJHIjoyMiwiQiI6MzB9fSwiTGluZVdlaWdodCI6MC4wLCJMaW5lVHlwZSI6MCwiUGFyZW50U3R5bGUiOm51bGx9LCJQYXJlbnRTdHlsZSI6bnVsbH0sIlRpdGxlU3R5bGUiOnsiJGlkIjoiMTUwNyIsIkZvbnRTZXR0aW5ncyI6eyIkaWQiOiIxNTA4IiwiRm9udFNpemUiOjExLCJGb250TmFtZSI6IkNhbGlicmkiLCJJc0JvbGQiOmZhbHNlLCJJc0l0YWxpYyI6ZmFsc2UsIklzVW5kZXJsaW5lZCI6ZmFsc2UsIlBhcmVudFN0eWxlIjpudWxsfSwiQXV0b1NpemUiOjAsIkZvcmVncm91bmQiOnsiJGlkIjoiMTUwOSIsIkNvbG9yIjp7IiRpZCI6IjE1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xMSIsIlRvcCI6MC4wLCJMZWZ0IjowLjAsIlJpZ2h0IjowLjAsIkJvdHRvbSI6MC4wfSwiUGFkZGluZyI6eyIkaWQiOiIxNTEyIiwiVG9wIjowLjAsIkxlZnQiOjAuMCwiUmlnaHQiOjAuMCwiQm90dG9tIjowLjB9LCJCYWNrZ3JvdW5kIjp7IiRpZCI6IjE1MTMiLCJDb2xvciI6eyIkaWQiOiIxNTE0IiwiQSI6ODksIlIiOjAsIkciOjAsIkIiOjB9fSwiSXNWaXNpYmxlIjp0cnVlLCJXaWR0aCI6MC4wLCJIZWlnaHQiOjAuMCwiQm9yZGVyU3R5bGUiOnsiJGlkIjoiMTUxNSIsIkxpbmVDb2xvciI6bnVsbCwiTGluZVdlaWdodCI6MC4wLCJMaW5lVHlwZSI6MCwiUGFyZW50U3R5bGUiOm51bGx9LCJQYXJlbnRTdHlsZSI6bnVsbH0sIkRhdGVTdHlsZSI6eyIkaWQiOiIxNTE2IiwiRm9udFNldHRpbmdzIjp7IiRpZCI6IjE1MTciLCJGb250U2l6ZSI6OSwiRm9udE5hbWUiOiJDYWxpYnJpIiwiSXNCb2xkIjpmYWxzZSwiSXNJdGFsaWMiOmZhbHNlLCJJc1VuZGVybGluZWQiOmZhbHNlLCJQYXJlbnRTdHlsZSI6bnVsbH0sIkF1dG9TaXplIjowLCJGb3JlZ3JvdW5kIjp7IiRpZCI6IjE1MTgiLCJDb2xvciI6eyIkaWQiOiIxNTE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IwIiwiVG9wIjowLjAsIkxlZnQiOjAuMCwiUmlnaHQiOjAuMCwiQm90dG9tIjowLjB9LCJQYWRkaW5nIjp7IiRpZCI6IjE1MjEiLCJUb3AiOjAuMCwiTGVmdCI6MC4wLCJSaWdodCI6MC4wLCJCb3R0b20iOjAuMH0sIkJhY2tncm91bmQiOnsiJGlkIjoiMTUyMiIsIkNvbG9yIjp7IiRyZWYiOiIxNTE0In19LCJJc1Zpc2libGUiOnRydWUsIldpZHRoIjowLjAsIkhlaWdodCI6MC4wLCJCb3JkZXJTdHlsZSI6eyIkaWQiOiIxNTIzIiwiTGluZUNvbG9yIjpudWxsLCJMaW5lV2VpZ2h0IjowLjAsIkxpbmVUeXBlIjowLCJQYXJlbnRTdHlsZSI6bnVsbH0sIlBhcmVudFN0eWxlIjpudWxsfSwiRGF0ZUZvcm1hdCI6eyIkaWQiOiIxNTI0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1MjUiLCJEYXRlUGFydElzVmlzaWJsZSI6dHJ1ZSwiVGltZVBhcnRJc1Zpc2libGUiOmZhbHNlfX0sIldlZWtOdW1iZXJpbmciOnsiJGlkIjoiMTUyNiIsIkZvcm1hdCI6MCwiSXNWaXNpYmxlIjpmYWxzZSwiTGFzdEtub3duVmlzaWJpbGl0eVN0YXRlIjpmYWxzZX0sIklzVmlzaWJsZSI6dHJ1ZSwiUGFyZW50U3R5bGUiOm51bGx9LCJEZWZhdWx0U3dpbWxhbmVNaWxlc3RvbmVTdHlsZSI6eyIkaWQiOiIxNTI3IiwiVGl0bGVQb3NpdGlvbiI6IkxlZnQiLCJEYXRlUG9zaXRpb24iOiJMZWZ0IiwiU2hhcGVUeXBlIjoxNywiU2hhcGVTaXplIjowLCJTcGFjaW5nIjo1LCJTaGFwZVN0eWxlIjp7IiRpZCI6IjE1MjgiLCJNYXJnaW4iOnsiJGlkIjoiMTUyOSIsIlRvcCI6MC4wLCJMZWZ0IjowLjAsIlJpZ2h0IjowLjAsIkJvdHRvbSI6MC4wfSwiUGFkZGluZyI6eyIkaWQiOiIxNTMwIiwiVG9wIjowLjAsIkxlZnQiOjAuMCwiUmlnaHQiOjAuMCwiQm90dG9tIjowLjB9LCJCYWNrZ3JvdW5kIjp7IiRpZCI6IjE1MzEiLCJDb2xvciI6eyIkaWQiOiIxNTMyIiwiQSI6MjU1LCJSIjoxMTIsIkciOjE3MywiQiI6NzF9fSwiSXNWaXNpYmxlIjp0cnVlLCJXaWR0aCI6MTQuMCwiSGVpZ2h0IjoxNC4wLCJCb3JkZXJTdHlsZSI6eyIkaWQiOiIxNTMzIiwiTGluZUNvbG9yIjp7IiRpZCI6IjE1MzQiLCIkdHlwZSI6Ik5MUkUuQ29tbW9uLkRvbS5Tb2xpZENvbG9yQnJ1c2gsIE5MUkUuQ29tbW9uIiwiQ29sb3IiOnsiJGlkIjoiMTUzNSIsIkEiOjI1NSwiUiI6MjM0LCJHIjoyMiwiQiI6MzB9fSwiTGluZVdlaWdodCI6MC4wLCJMaW5lVHlwZSI6MCwiUGFyZW50U3R5bGUiOm51bGx9LCJQYXJlbnRTdHlsZSI6bnVsbH0sIlRpdGxlU3R5bGUiOnsiJGlkIjoiMTUzNiIsIkZvbnRTZXR0aW5ncyI6eyIkaWQiOiIxNTM3IiwiRm9udFNpemUiOjExLCJGb250TmFtZSI6IkNhbGlicmkiLCJJc0JvbGQiOmZhbHNlLCJJc0l0YWxpYyI6ZmFsc2UsIklzVW5kZXJsaW5lZCI6ZmFsc2UsIlBhcmVudFN0eWxlIjpudWxsfSwiQXV0b1NpemUiOjAsIkZvcmVncm91bmQiOnsiJGlkIjoiMTUzOCIsIkNvbG9yIjp7IiRpZCI6IjE1Mz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U0MCIsIlRvcCI6MC4wLCJMZWZ0IjowLjAsIlJpZ2h0IjowLjAsIkJvdHRvbSI6MC4wfSwiUGFkZGluZyI6eyIkaWQiOiIxNTQxIiwiVG9wIjowLjAsIkxlZnQiOjAuMCwiUmlnaHQiOjAuMCwiQm90dG9tIjowLjB9LCJCYWNrZ3JvdW5kIjp7IiRpZCI6IjE1NDIiLCJDb2xvciI6eyIkaWQiOiIxNTQzIiwiQSI6ODksIlIiOjAsIkciOjAsIkIiOjB9fSwiSXNWaXNpYmxlIjp0cnVlLCJXaWR0aCI6MC4wLCJIZWlnaHQiOjAuMCwiQm9yZGVyU3R5bGUiOnsiJGlkIjoiMTU0NCIsIkxpbmVDb2xvciI6bnVsbCwiTGluZVdlaWdodCI6MC4wLCJMaW5lVHlwZSI6MCwiUGFyZW50U3R5bGUiOm51bGx9LCJQYXJlbnRTdHlsZSI6bnVsbH0sIkRhdGVTdHlsZSI6eyIkaWQiOiIxNTQ1IiwiRm9udFNldHRpbmdzIjp7IiRpZCI6IjE1NDYiLCJGb250U2l6ZSI6OSwiRm9udE5hbWUiOiJDYWxpYnJpIiwiSXNCb2xkIjpmYWxzZSwiSXNJdGFsaWMiOmZhbHNlLCJJc1VuZGVybGluZWQiOmZhbHNlLCJQYXJlbnRTdHlsZSI6bnVsbH0sIkF1dG9TaXplIjowLCJGb3JlZ3JvdW5kIjp7IiRpZCI6IjE1NDciLCJDb2xvciI6eyIkaWQiOiIxNTQ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TQ5IiwiVG9wIjowLjAsIkxlZnQiOjAuMCwiUmlnaHQiOjAuMCwiQm90dG9tIjowLjB9LCJQYWRkaW5nIjp7IiRpZCI6IjE1NTAiLCJUb3AiOjAuMCwiTGVmdCI6MC4wLCJSaWdodCI6MC4wLCJCb3R0b20iOjAuMH0sIkJhY2tncm91bmQiOnsiJGlkIjoiMTU1MSIsIkNvbG9yIjp7IiRyZWYiOiIxNTQzIn19LCJJc1Zpc2libGUiOmZhbHNlLCJXaWR0aCI6MC4wLCJIZWlnaHQiOjAuMCwiQm9yZGVyU3R5bGUiOnsiJGlkIjoiMTU1MiIsIkxpbmVDb2xvciI6bnVsbCwiTGluZVdlaWdodCI6MC4wLCJMaW5lVHlwZSI6MCwiUGFyZW50U3R5bGUiOm51bGx9LCJQYXJlbnRTdHlsZSI6bnVsbH0sIkRhdGVGb3JtYXQiOnsiJGlkIjoiMTU1My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TU0IiwiRGF0ZVBhcnRJc1Zpc2libGUiOnRydWUsIlRpbWVQYXJ0SXNWaXNpYmxlIjpmYWxzZX19LCJXZWVrTnVtYmVyaW5nIjp7IiRpZCI6IjE1NTUiLCJGb3JtYXQiOjAsIklzVmlzaWJsZSI6ZmFsc2UsIkxhc3RLbm93blZpc2liaWxpdHlTdGF0ZSI6ZmFsc2V9LCJJc1Zpc2libGUiOnRydWUsIlBhcmVudFN0eWxlIjpudWxsfSwiRGVmYXVsdFN3aW1sYW5lQWN0aXZpdHlTdHlsZSI6eyIkaWQiOiIxNTU2IiwiSGVhZGVyU3R5bGUiOnsiJGlkIjoiMTU1NyIsIlRleHRTdHlsZSI6eyIkaWQiOiIxNTU4IiwiRm9udFNldHRpbmdzIjp7IiRpZCI6IjE1NTkiLCJGb250U2l6ZSI6MTEsIkZvbnROYW1lIjoiQ2FsaWJyaSIsIklzQm9sZCI6ZmFsc2UsIklzSXRhbGljIjpmYWxzZSwiSXNVbmRlcmxpbmVkIjpmYWxzZSwiUGFyZW50U3R5bGUiOm51bGx9LCJBdXRvU2l6ZSI6MiwiRm9yZWdyb3VuZCI6eyIkaWQiOiIxNTYwIiwiQ29sb3IiOnsiJGlkIjoiMTU2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NjIiLCJUb3AiOjAuMCwiTGVmdCI6MC4wLCJSaWdodCI6MC4wLCJCb3R0b20iOjAuMH0sIlBhZGRpbmciOnsiJGlkIjoiMTU2MyIsIlRvcCI6MC4wLCJMZWZ0IjowLjAsIlJpZ2h0IjowLjAsIkJvdHRvbSI6MC4wfSwiQmFja2dyb3VuZCI6bnVsbCwiSXNWaXNpYmxlIjp0cnVlLCJXaWR0aCI6MC4wLCJIZWlnaHQiOjAuMCwiQm9yZGVyU3R5bGUiOm51bGwsIlBhcmVudFN0eWxlIjpudWxsfSwiUmVjdGFuZ2xlU3R5bGUiOnsiJGlkIjoiMTU2NCIsIk1hcmdpbiI6eyIkaWQiOiIxNTY1IiwiVG9wIjowLjAsIkxlZnQiOjAuMCwiUmlnaHQiOjAuMCwiQm90dG9tIjowLjB9LCJQYWRkaW5nIjp7IiRpZCI6IjE1NjYiLCJUb3AiOjAuMCwiTGVmdCI6MC4wLCJSaWdodCI6MC4wLCJCb3R0b20iOjAuMH0sIkJhY2tncm91bmQiOnsiJGlkIjoiMTU2NyIsIkNvbG9yIjp7IiRpZCI6IjE1NjgiLCJBIjo2MywiUiI6MTEyLCJHIjoxNzMsIkIiOjcxfX0sIklzVmlzaWJsZSI6dHJ1ZSwiV2lkdGgiOjAuMCwiSGVpZ2h0IjowLjAsIkJvcmRlclN0eWxlIjp7IiRpZCI6IjE1NjkiLCJMaW5lQ29sb3IiOnsiJGlkIjoiMTU3MCIsIiR0eXBlIjoiTkxSRS5Db21tb24uRG9tLlNvbGlkQ29sb3JCcnVzaCwgTkxSRS5Db21tb24iLCJDb2xvciI6eyIkaWQiOiIxNTcxIiwiQSI6MjU1LCJSIjoyNTUsIkciOjAsIkIiOjB9fSwiTGluZVdlaWdodCI6MC4wLCJMaW5lVHlwZSI6MCwiUGFyZW50U3R5bGUiOm51bGx9LCJQYXJlbnRTdHlsZSI6bnVsbH0sIk1hcmdpbiI6eyIkaWQiOiIxNTcyIiwiVG9wIjowLjAsIkxlZnQiOjAuMCwiUmlnaHQiOjAuMCwiQm90dG9tIjowLjB9LCJQYWRkaW5nIjp7IiRpZCI6IjE1NzMiLCJUb3AiOjAuMCwiTGVmdCI6MC4wLCJSaWdodCI6MC4wLCJCb3R0b20iOjAuMH0sIkJhY2tncm91bmQiOm51bGwsIklzVmlzaWJsZSI6dHJ1ZSwiV2lkdGgiOjAuMCwiSGVpZ2h0IjowLjAsIkJvcmRlclN0eWxlIjpudWxsLCJQYXJlbnRTdHlsZSI6bnVsbH0sIkJhY2tncm91bmRTdHlsZSI6eyIkaWQiOiIxNTc0IiwiTWFyZ2luIjp7IiRpZCI6IjE1NzUiLCJUb3AiOjAuMCwiTGVmdCI6MC4wLCJSaWdodCI6MC4wLCJCb3R0b20iOjAuMH0sIlBhZGRpbmciOnsiJGlkIjoiMTU3NiIsIlRvcCI6MC4wLCJMZWZ0IjowLjAsIlJpZ2h0IjowLjAsIkJvdHRvbSI6MC4wfSwiQmFja2dyb3VuZCI6eyIkaWQiOiIxNTc3IiwiQ29sb3IiOnsiJGlkIjoiMTU3OCIsIkEiOjM4LCJSIjoxMTIsIkciOjE3MywiQiI6NzF9fSwiSXNWaXNpYmxlIjp0cnVlLCJXaWR0aCI6MC4wLCJIZWlnaHQiOjAuMCwiQm9yZGVyU3R5bGUiOnsiJGlkIjoiMTU3OSIsIkxpbmVDb2xvciI6eyIkaWQiOiIxNTgwIiwiJHR5cGUiOiJOTFJFLkNvbW1vbi5Eb20uU29saWRDb2xvckJydXNoLCBOTFJFLkNvbW1vbiIsIkNvbG9yIjp7IiRpZCI6IjE1ODEiLCJBIjoyNTUsIlIiOjIzNCwiRyI6MjIsIkIiOjMwfX0sIkxpbmVXZWlnaHQiOjAuMCwiTGluZVR5cGUiOjAsIlBhcmVudFN0eWxlIjpudWxsfSwiUGFyZW50U3R5bGUiOm51bGx9LCJNYXJnaW4iOnsiJGlkIjoiMTU4MiIsIlRvcCI6MC4wLCJMZWZ0IjowLjAsIlJpZ2h0IjowLjAsIkJvdHRvbSI6MC4wfSwiUGFkZGluZyI6eyIkaWQiOiIxNTgzIiwiVG9wIjowLjAsIkxlZnQiOjAuMCwiUmlnaHQiOjAuMCwiQm90dG9tIjowLjB9LCJJc1Zpc2libGUiOnRydWUsIldpZHRoIjowLjAsIkhlaWdodCI6MC4wLCJCb3JkZXJTdHlsZSI6eyIkaWQiOiIxNTg0IiwiTGluZUNvbG9yIjpudWxsLCJMaW5lV2VpZ2h0IjowLjAsIkxpbmVUeXBlIjowLCJQYXJlbnRTdHlsZSI6bnVsbH0sIlBhcmVudFN0eWxlIjpudWxsfSwiTWFyZ2luIjp7IiRpZCI6IjE1ODUiLCJUb3AiOjAuMCwiTGVmdCI6MC4wLCJSaWdodCI6MC4wLCJCb3R0b20iOjAuMH0sIlBhZGRpbmciOnsiJGlkIjoiMTU4NiIsIlRvcCI6MC4wLCJMZWZ0IjowLjAsIlJpZ2h0IjowLjAsIkJvdHRvbSI6MC4wfSwiSXNWaXNpYmxlIjp0cnVlLCJXaWR0aCI6MC4wLCJIZWlnaHQiOjAuMCwiQm9yZGVyU3R5bGUiOnsiJGlkIjoiMTU4NyIsIkxpbmVDb2xvciI6bnVsbCwiTGluZVdlaWdodCI6MC4wLCJMaW5lVHlwZSI6MCwiUGFyZW50U3R5bGUiOm51bGx9LCJQYXJlbnRTdHlsZSI6bnVsbH19XSwiQ3VsdHVyZUluZm9OYW1lIjoiZW4tVVMiLCJTdHlsZU5hbWUiOm51bGwsIlZlcnNpb24iOnsiJGlkIjoiMTU4OCIsIlZlcnNpb24iOiI0LjEuMCIsIk9yaWdpbmFsQXNzZW1ibHlWZXJzaW9uIjoiMy4yMC4wNC4wMCIsIkVkaXRpb24iOiJQcm8iLCJMYXN0U2F2ZWRFZGl0aW9uIjozLCJJc1BsdXNFZGl0aW9uIjp0cnVlLCJJc1Byb0VkaXRpb24iOnRydWV9LCJFZmZlY3QiOjAsIlN0eWxlIjp7IiRpZCI6IjE1ODkiLCJEZWZhdWx0RGVwZW5kZW5jeVN0eWxlIjp7IiRpZCI6IjE1OTAiLCJMaW5lU3R5bGUiOnsiJGlkIjoiMTU5MSIsIkxpbmVDb2xvciI6eyIkaWQiOiIxNTkyIiwiJHR5cGUiOiJOTFJFLkNvbW1vbi5Eb20uU29saWRDb2xvckJydXNoLCBOTFJFLkNvbW1vbiIsIkNvbG9yIjp7IiRpZCI6IjE1OTMiLCJBIjoyNTUsIlIiOjAsIkciOjAsIkIiOjB9fSwiTGluZVdlaWdodCI6MS4wLCJMaW5lVHlwZSI6MCwiUGFyZW50U3R5bGUiOm51bGx9LCJFbmRBcnJvd2hlYWRMaW5lU3R5bGUiOnsiJGlkIjoiMTU5NCIsIktpbmQiOjEsIldpZHRoIjoxLCJMZW5ndGgiOjAsIlBhcmVudFN0eWxlIjpudWxsfSwiQnJpbmdUb0Zyb250Ijp0cnVlLCJFbGJvd1JhZGl1cyI6MC4wLCJNYXJnaW4iOnsiJGlkIjoiMTU5NSIsIlRvcCI6MC4wLCJMZWZ0IjowLjAsIlJpZ2h0IjowLjAsIkJvdHRvbSI6MC4wfSwiUGFkZGluZyI6eyIkaWQiOiIxNTk2IiwiVG9wIjowLjAsIkxlZnQiOjAuMCwiUmlnaHQiOjAuMCwiQm90dG9tIjowLjB9LCJCYWNrZ3JvdW5kIjpudWxsLCJJc1Zpc2libGUiOnRydWUsIldpZHRoIjowLjAsIkhlaWdodCI6MC4wLCJCb3JkZXJTdHlsZSI6bnVsbCwiUGFyZW50U3R5bGUiOm51bGx9LCJDcml0aWNhbFBhdGhTdHlsZSI6eyIkaWQiOiIxNTk3IiwiQ3JpdGljYWxQYXRoU3R5bGVPcHRpb25zIjoxNCwiTGluZVN0eWxlIjp7IiRpZCI6IjE1OTgiLCJMaW5lQ29sb3IiOnsiJGlkIjoiMTU5OSIsIiR0eXBlIjoiTkxSRS5Db21tb24uRG9tLlNvbGlkQ29sb3JCcnVzaCwgTkxSRS5Db21tb24iLCJDb2xvciI6eyIkaWQiOiIxNjAwIiwiQSI6MjU1LCJSIjoyMjIsIkciOjUwLCJCIjo1MH19LCJMaW5lV2VpZ2h0IjoxLjAsIkxpbmVUeXBlIjowLCJQYXJlbnRTdHlsZSI6bnVsbH0sIlRpdGxlRm9yZWdyb3VuZCI6eyIkaWQiOiIxNjAxIiwiQ29sb3IiOnsiJGlkIjoiMTYwMiIsIkEiOjI1NSwiUiI6MTc2LCJHIjoxOSwiQiI6MjV9fSwiU2hhcGVzQmFja2dyb3VuZCI6eyIkaWQiOiIxNjAzIiwiQ29sb3IiOnsiJGlkIjoiMTYwNCIsIkEiOjI1NSwiUiI6MjUzLCJHIjoyMDMsIkIiOjIwOH19LCJTaGFwZXNCb3JkZXJTdHlsZSI6eyIkaWQiOiIxNjA1IiwiTGluZUNvbG9yIjp7IiRpZCI6IjE2MDYiLCIkdHlwZSI6Ik5MUkUuQ29tbW9uLkRvbS5Tb2xpZENvbG9yQnJ1c2gsIE5MUkUuQ29tbW9uIiwiQ29sb3IiOnsiJGlkIjoiMTYwNyIsIkEiOjI1NSwiUiI6MjIyLCJHIjo1MCwiQiI6NTB9fSwiTGluZVdlaWdodCI6MS41LCJMaW5lVHlwZSI6MCwiUGFyZW50U3R5bGUiOm51bGx9LCJNYXJnaW4iOnsiJGlkIjoiMTYwOCIsIlRvcCI6MC4wLCJMZWZ0IjowLjAsIlJpZ2h0IjowLjAsIkJvdHRvbSI6MC4wfSwiUGFkZGluZyI6eyIkaWQiOiIxNjA5IiwiVG9wIjowLjAsIkxlZnQiOjAuMCwiUmlnaHQiOjAuMCwiQm90dG9tIjowLjB9LCJCYWNrZ3JvdW5kIjpudWxsLCJJc1Zpc2libGUiOmZhbHNlLCJXaWR0aCI6MC4wLCJIZWlnaHQiOjAuMCwiQm9yZGVyU3R5bGUiOm51bGwsIlBhcmVudFN0eWxlIjpudWxsfSwiUGFuZWxzU3BhY2luZ0RlZmluaXRpb24iOnsiJGlkIjoiMTYxMCIsIlNwYWNpbmdBYm92ZVRpbWViYW5kIjoxNiwiU3BhY2luZ0JlbG93VGltZWJhbmQiOjE2LCJTcGFjaW5nQWJvdmVCZXR3ZWVuU3dpbWxhbmVzQW5kVGFza3MiOjE2LCJTcGFjaW5nQmVsb3dCZXR3ZWVuU3dpbWxhbmVzQW5kVGFza3MiOjE2fSwiVGltZWJhbmRTdHlsZSI6eyIkaWQiOiIxNjExIiwiU2NhbGVNYXJraW5nIjowLCJTaGFwZSI6MCwiU2hhcGVTdHlsZSI6eyIkaWQiOiIxNjEyIiwiTWFyZ2luIjp7IiRpZCI6IjE2MTMiLCJUb3AiOjAuMCwiTGVmdCI6MTIuMCwiUmlnaHQiOjEyLjAsIkJvdHRvbSI6MC4wfSwiUGFkZGluZyI6eyIkaWQiOiIxNjE0IiwiVG9wIjo3LjAsIkxlZnQiOjAuMCwiUmlnaHQiOjAuMCwiQm90dG9tIjo3LjB9LCJCYWNrZ3JvdW5kIjp7IiRpZCI6IjE2MTUiLCJDb2xvciI6eyIkaWQiOiIxNjE2IiwiQSI6MjU1LCJSIjo4OSwiRyI6ODksIkIiOjg5fX0sIklzVmlzaWJsZSI6dHJ1ZSwiV2lkdGgiOjg1OC4wLCJIZWlnaHQiOjMwLjAsIkJvcmRlclN0eWxlIjp7IiRpZCI6IjE2MTciLCJMaW5lQ29sb3IiOnsiJGlkIjoiMTYxOCIsIiR0eXBlIjoiTkxSRS5Db21tb24uRG9tLlNvbGlkQ29sb3JCcnVzaCwgTkxSRS5Db21tb24iLCJDb2xvciI6eyIkaWQiOiIxNjE5IiwiQSI6MjU1LCJSIjoyNTUsIkciOjAsIkIiOjB9fSwiTGluZVdlaWdodCI6MC4wLCJMaW5lVHlwZSI6MCwiUGFyZW50U3R5bGUiOm51bGx9LCJQYXJlbnRTdHlsZSI6bnVsbH0sIk1pZGRsZVRpZXJTaGFwZVN0eWxlIjp7IiRpZCI6IjE2MjAiLCJNYXJnaW4iOnsiJHJlZiI6IjE2MTMifSwiUGFkZGluZyI6eyIkcmVmIjoiMTYxNCJ9LCJCYWNrZ3JvdW5kIjp7IiRyZWYiOiIxNjE1In0sIklzVmlzaWJsZSI6dHJ1ZSwiV2lkdGgiOjg1OC4wLCJIZWlnaHQiOjMwLjAsIkJvcmRlclN0eWxlIjp7IiRpZCI6IjE2MjEiLCJMaW5lQ29sb3IiOm51bGwsIkxpbmVXZWlnaHQiOjAuMCwiTGluZVR5cGUiOjAsIlBhcmVudFN0eWxlIjpudWxsfSwiUGFyZW50U3R5bGUiOm51bGx9LCJCb3R0b21UaWVyU2hhcGVTdHlsZSI6eyIkaWQiOiIxNjIyIiwiTWFyZ2luIjp7IiRyZWYiOiIxNjEzIn0sIlBhZGRpbmciOnsiJHJlZiI6IjE2MTQifSwiQmFja2dyb3VuZCI6eyIkcmVmIjoiMTYxNSJ9LCJJc1Zpc2libGUiOnRydWUsIldpZHRoIjo4NTguMCwiSGVpZ2h0IjozMC4wLCJCb3JkZXJTdHlsZSI6eyIkaWQiOiIxNjIzIiwiTGluZUNvbG9yIjpudWxsLCJMaW5lV2VpZ2h0IjowLjAsIkxpbmVUeXBlIjowLCJQYXJlbnRTdHlsZSI6bnVsbH0sIlBhcmVudFN0eWxlIjpudWxsfSwiUmlnaHRFbmRDYXBzU3R5bGUiOnsiJGlkIjoiMTYyNCIsIkZvbnRTZXR0aW5ncyI6eyIkaWQiOiIxNjI1IiwiRm9udFNpemUiOjIwLCJGb250TmFtZSI6IkNhbGlicmkiLCJJc0JvbGQiOnRydWUsIklzSXRhbGljIjpmYWxzZSwiSXNVbmRlcmxpbmVkIjpmYWxzZSwiUGFyZW50U3R5bGUiOm51bGx9LCJBdXRvU2l6ZSI6MCwiRm9yZWdyb3VuZCI6eyIkaWQiOiIxNjI2IiwiQ29sb3IiOnsiJGlkIjoiMTYy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YyOCIsIlRvcCI6MC4wLCJMZWZ0IjowLjAsIlJpZ2h0IjoyNS4wLCJCb3R0b20iOjAuMH0sIlBhZGRpbmciOnsiJGlkIjoiMTYyOSIsIlRvcCI6MC4wLCJMZWZ0IjowLjAsIlJpZ2h0IjowLjAsIkJvdHRvbSI6MC4wfSwiQmFja2dyb3VuZCI6eyIkaWQiOiIxNjMwIiwiQ29sb3IiOnsiJGlkIjoiMTYzMSIsIkEiOjg5LCJSIjowLCJHIjowLCJCIjowfX0sIklzVmlzaWJsZSI6dHJ1ZSwiV2lkdGgiOjAuMCwiSGVpZ2h0IjowLjAsIkJvcmRlclN0eWxlIjpudWxsLCJQYXJlbnRTdHlsZSI6bnVsbH0sIkxlZnRFbmRDYXBzU3R5bGUiOnsiJGlkIjoiMTYzMiIsIkZvbnRTZXR0aW5ncyI6eyIkaWQiOiIxNjMzIiwiRm9udFNpemUiOjM2LCJGb250TmFtZSI6IkNhbGlicmkiLCJJc0JvbGQiOnRydWUsIklzSXRhbGljIjpmYWxzZSwiSXNVbmRlcmxpbmVkIjpmYWxzZSwiUGFyZW50U3R5bGUiOm51bGx9LCJBdXRvU2l6ZSI6MCwiRm9yZWdyb3VuZCI6eyIkaWQiOiIxNjM0IiwiQ29sb3IiOnsiJGlkIjoiMTYz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YzNiIsIlRvcCI6MC4wLCJMZWZ0IjoyNS4wLCJSaWdodCI6MC4wLCJCb3R0b20iOjAuMH0sIlBhZGRpbmciOnsiJGlkIjoiMTYzNyIsIlRvcCI6MC4wLCJMZWZ0IjowLjAsIlJpZ2h0IjowLjAsIkJvdHRvbSI6MC4wfSwiQmFja2dyb3VuZCI6eyIkaWQiOiIxNjM4IiwiQ29sb3IiOnsiJHJlZiI6IjE2MzEifX0sIklzVmlzaWJsZSI6ZmFsc2UsIldpZHRoIjowLjAsIkhlaWdodCI6MC4wLCJCb3JkZXJTdHlsZSI6bnVsbCwiUGFyZW50U3R5bGUiOm51bGx9LCJUb2RheVRleHRTdHlsZSI6eyIkaWQiOiIxNjM5IiwiRm9udFNldHRpbmdzIjp7IiRpZCI6IjE2NDAiLCJGb250U2l6ZSI6MTIsIkZvbnROYW1lIjoiQ2FsaWJyaSIsIklzQm9sZCI6ZmFsc2UsIklzSXRhbGljIjpmYWxzZSwiSXNVbmRlcmxpbmVkIjpmYWxzZSwiUGFyZW50U3R5bGUiOm51bGx9LCJBdXRvU2l6ZSI6MCwiRm9yZWdyb3VuZCI6eyIkaWQiOiIxNjQxIiwiQ29sb3IiOnsiJGlkIjoiMTY0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QzIiwiVG9wIjowLjAsIkxlZnQiOjAuMCwiUmlnaHQiOjAuMCwiQm90dG9tIjowLjB9LCJQYWRkaW5nIjp7IiRpZCI6IjE2NDQiLCJUb3AiOjAuMCwiTGVmdCI6MC4wLCJSaWdodCI6MC4wLCJCb3R0b20iOjAuMH0sIkJhY2tncm91bmQiOnsiJGlkIjoiMTY0NSIsIkNvbG9yIjp7IiRyZWYiOiIxNjMxIn19LCJJc1Zpc2libGUiOnRydWUsIldpZHRoIjowLjAsIkhlaWdodCI6MC4wLCJCb3JkZXJTdHlsZSI6bnVsbCwiUGFyZW50U3R5bGUiOm51bGx9LCJUb2RheU1hcmtlclN0eWxlIjp7IiRpZCI6IjE2NDYiLCJNYXJnaW4iOnsiJGlkIjoiMTY0NyIsIlRvcCI6MC4wLCJMZWZ0IjowLjAsIlJpZ2h0IjowLjAsIkJvdHRvbSI6MC4wfSwiUGFkZGluZyI6eyIkaWQiOiIxNjQ4IiwiVG9wIjowLjAsIkxlZnQiOjAuMCwiUmlnaHQiOjAuMCwiQm90dG9tIjowLjB9LCJCYWNrZ3JvdW5kIjp7IiRpZCI6IjE2NDkiLCJDb2xvciI6eyIkaWQiOiIxNjUwIiwiQSI6MjU1LCJSIjoyNTUsIkciOjAsIkIiOjB9fSwiSXNWaXNpYmxlIjp0cnVlLCJXaWR0aCI6MC4wLCJIZWlnaHQiOjAuMCwiQm9yZGVyU3R5bGUiOm51bGwsIlBhcmVudFN0eWxlIjpudWxsfSwiU2NhbGVTdHlsZSI6eyIkaWQiOiIxNjUxIiwiU2hhcGUiOjAsIlNob3dTZWdtZW50U2VwYXJhdG9ycyI6dHJ1ZSwiU2VnbWVudFNlcGFyYXRvck9wYWNpdHkiOjMwLCJIYXNCZWVuVmlzaWJsZUJlZm9yZSI6dHJ1ZSwiRm9udFNldHRpbmdzIjp7IiRpZCI6IjE2NTIiLCJGb250U2l6ZSI6MTIsIkZvbnROYW1lIjoiQ2FsaWJyaSIsIklzQm9sZCI6ZmFsc2UsIklzSXRhbGljIjpmYWxzZSwiSXNVbmRlcmxpbmVkIjpmYWxzZSwiUGFyZW50U3R5bGUiOm51bGx9LCJBdXRvU2l6ZSI6MCwiRm9yZWdyb3VuZCI6eyIkaWQiOiIxNjUzIiwiQ29sb3IiOnsiJGlkIjoiMTY1N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jU1IiwiVG9wIjowLjAsIkxlZnQiOjUuMCwiUmlnaHQiOjAuMCwiQm90dG9tIjowLjB9LCJQYWRkaW5nIjp7IiRpZCI6IjE2NTYiLCJUb3AiOjAuMCwiTGVmdCI6MC4wLCJSaWdodCI6MC4wLCJCb3R0b20iOjAuMH0sIkJhY2tncm91bmQiOnsiJGlkIjoiMTY1NyIsIkNvbG9yIjp7IiRyZWYiOiIxNjMxIn19LCJJc1Zpc2libGUiOnRydWUsIldpZHRoIjowLjAsIkhlaWdodCI6MC4wLCJCb3JkZXJTdHlsZSI6bnVsbCwiUGFyZW50U3R5bGUiOm51bGx9LCJTaW5nbGVTY2FsZVNoYXBlU3R5bGUiOnsiJGlkIjoiMTY1OCIsIlNoYXBlIjowLCJIZWlnaHQiOjMwLjB9LCJNaWRkbGVUaWVyU2NhbGVTdHlsZSI6eyIkaWQiOiIxNjU5IiwiU2hhcGUiOjAsIlNob3dTZWdtZW50U2VwYXJhdG9ycyI6dHJ1ZSwiU2VnbWVudFNlcGFyYXRvck9wYWNpdHkiOjMwLCJIYXNCZWVuVmlzaWJsZUJlZm9yZSI6ZmFsc2UsIkZvbnRTZXR0aW5ncyI6eyIkaWQiOiIxNjYwIiwiRm9udFNpemUiOjEyLCJGb250TmFtZSI6IkNhbGlicmkiLCJJc0JvbGQiOmZhbHNlLCJJc0l0YWxpYyI6ZmFsc2UsIklzVW5kZXJsaW5lZCI6ZmFsc2UsIlBhcmVudFN0eWxlIjpudWxsfSwiQXV0b1NpemUiOjAsIkZvcmVncm91bmQiOnsiJHJlZiI6IjE2NTMifSwiTWF4V2lkdGgiOjIwMC4wLCJNYXhIZWlnaHQiOiJJbmZpbml0eSIsIlNtYXJ0Rm9yZWdyb3VuZElzQWN0aXZlIjpmYWxzZSwiSG9yaXpvbnRhbEFsaWdubWVudCI6MCwiVmVydGljYWxBbGlnbm1lbnQiOjEsIlNtYXJ0Rm9yZWdyb3VuZCI6bnVsbCwiQmFja2dyb3VuZEZpbGxUeXBlIjowLCJNYXJnaW4iOnsiJHJlZiI6IjE2NTUifSwiUGFkZGluZyI6eyIkcmVmIjoiMTY1NiJ9LCJCYWNrZ3JvdW5kIjp7IiRyZWYiOiIxNjU3In0sIklzVmlzaWJsZSI6ZmFsc2UsIldpZHRoIjowLjAsIkhlaWdodCI6MC4wLCJCb3JkZXJTdHlsZSI6bnVsbCwiUGFyZW50U3R5bGUiOm51bGx9LCJCb3R0b21UaWVyU2NhbGVTdHlsZSI6eyIkaWQiOiIxNjYxIiwiU2hhcGUiOjAsIlNob3dTZWdtZW50U2VwYXJhdG9ycyI6dHJ1ZSwiU2VnbWVudFNlcGFyYXRvck9wYWNpdHkiOjMwLCJIYXNCZWVuVmlzaWJsZUJlZm9yZSI6ZmFsc2UsIkZvbnRTZXR0aW5ncyI6eyIkaWQiOiIxNjYyIiwiRm9udFNpemUiOjEyLCJGb250TmFtZSI6IkNhbGlicmkiLCJJc0JvbGQiOmZhbHNlLCJJc0l0YWxpYyI6ZmFsc2UsIklzVW5kZXJsaW5lZCI6ZmFsc2UsIlBhcmVudFN0eWxlIjpudWxsfSwiQXV0b1NpemUiOjAsIkZvcmVncm91bmQiOnsiJHJlZiI6IjE2NTMifSwiTWF4V2lkdGgiOjIwMC4wLCJNYXhIZWlnaHQiOiJJbmZpbml0eSIsIlNtYXJ0Rm9yZWdyb3VuZElzQWN0aXZlIjpmYWxzZSwiSG9yaXpvbnRhbEFsaWdubWVudCI6MCwiVmVydGljYWxBbGlnbm1lbnQiOjEsIlNtYXJ0Rm9yZWdyb3VuZCI6bnVsbCwiQmFja2dyb3VuZEZpbGxUeXBlIjowLCJNYXJnaW4iOnsiJHJlZiI6IjE2NTUifSwiUGFkZGluZyI6eyIkcmVmIjoiMTY1NiJ9LCJCYWNrZ3JvdW5kIjp7IiRyZWYiOiIxNjU3In0sIklzVmlzaWJsZSI6ZmFsc2UsIldpZHRoIjowLjAsIkhlaWdodCI6MC4wLCJCb3JkZXJTdHlsZSI6bnVsbCwiUGFyZW50U3R5bGUiOm51bGx9LCJFbGFwc2VkVGltZUJhY2tncm91bmQiOnsiJGlkIjoiMTY2MyIsIkNvbG9yIjp7IiRpZCI6IjE2NjQiLCJBIjoxOTEsIlIiOjI1NSwiRyI6MCwiQiI6MH19LCJBcHBlbmRZZWFyT25ZZWFyQ2hhbmdlIjp0cnVlLCJFbGFwc2VkVGltZUZvcm1hdCI6MiwiVG9kYXlNYXJrZXJQb3NpdGlvbiI6MCwiUXVpY2tQb3NpdGlvbiI6MywiQWJzb2x1dGVQb3NpdGlvbiI6MjExLjY1NjI1LCJNYXJnaW4iOnsiJGlkIjoiMTY2NSIsIlRvcCI6MC4wLCJMZWZ0IjoxMC4wLCJSaWdodCI6MTAuMCwiQm90dG9tIjowLjB9LCJQYWRkaW5nIjp7IiRpZCI6IjE2NjYiLCJUb3AiOjAuMCwiTGVmdCI6MC4wLCJSaWdodCI6MC4wLCJCb3R0b20iOjAuMH0sIkJhY2tncm91bmQiOnsiJGlkIjoiMTY2NyIsIkNvbG9yIjp7IiRpZCI6IjE2NjgiLCJBIjoyNTUsIlIiOjQ3LCJHIjo1NCwiQiI6MTUzfX0sIklzVmlzaWJsZSI6dHJ1ZSwiV2lkdGgiOjAuMCwiSGVpZ2h0IjowLjAsIkJvcmRlclN0eWxlIjpudWxsLCJQYXJlbnRTdHlsZSI6bnVsbH0sIkRlZmF1bHRNaWxlc3RvbmVTdHlsZSI6eyIkaWQiOiIxNjY5IiwiU2hhcGUiOjEzLCJDb25uZWN0b3JNYXJnaW4iOnsiJGlkIjoiMTY3MCIsIlRvcCI6MC4wLCJMZWZ0IjoyLjAsIlJpZ2h0IjoyLjAsIkJvdHRvbSI6MC4wfSwiQ29ubmVjdG9yU3R5bGUiOnsiJGlkIjoiMTY3MSIsIkxpbmVDb2xvciI6eyIkaWQiOiIxNjcyIiwiJHR5cGUiOiJOTFJFLkNvbW1vbi5Eb20uU29saWRDb2xvckJydXNoLCBOTFJFLkNvbW1vbiIsIkNvbG9yIjp7IiRpZCI6IjE2NzMiLCJBIjoxMjcsIlIiOjc5LCJHIjoxMjksIkIiOjE4OX19LCJMaW5lV2VpZ2h0IjoxLjAsIkxpbmVUeXBlIjowLCJQYXJlbnRTdHlsZSI6bnVsbH0sIklzQmVsb3dUaW1lYmFuZCI6ZmFsc2UsIlBvc2l0aW9uT25UYXNrIjowLCJIaWRlRGF0ZSI6ZmFsc2UsIlNoYXBlU2l6ZSI6MSwiU3BhY2luZyI6MS4wLCJQYWRkaW5nIjp7IiRpZCI6IjE2NzQiLCJUb3AiOjcuMCwiTGVmdCI6My4wLCJSaWdodCI6MC4wLCJCb3R0b20iOjIuMH0sIlNoYXBlU3R5bGUiOnsiJGlkIjoiMTY3NSIsIk1hcmdpbiI6eyIkaWQiOiIxNjc2IiwiVG9wIjowLjAsIkxlZnQiOjAuMCwiUmlnaHQiOjAuMCwiQm90dG9tIjowLjB9LCJQYWRkaW5nIjp7IiRpZCI6IjE2NzciLCJUb3AiOjAuMCwiTGVmdCI6MC4wLCJSaWdodCI6MC4wLCJCb3R0b20iOjAuMH0sIkJhY2tncm91bmQiOnsiJGlkIjoiMTY3OCIsIkNvbG9yIjp7IiRpZCI6IjE2NzkiLCJBIjoyNTUsIlIiOjExMiwiRyI6MTczLCJCIjo3MX19LCJJc1Zpc2libGUiOnRydWUsIldpZHRoIjoxOC4wLCJIZWlnaHQiOjIwLjAsIkJvcmRlclN0eWxlIjp7IiRpZCI6IjE2ODAiLCJMaW5lQ29sb3IiOnsiJGlkIjoiMTY4MSIsIiR0eXBlIjoiTkxSRS5Db21tb24uRG9tLlNvbGlkQ29sb3JCcnVzaCwgTkxSRS5Db21tb24iLCJDb2xvciI6eyIkaWQiOiIxNjgyIiwiQSI6MjU1LCJSIjoyMzQsIkciOjIyLCJCIjozMH19LCJMaW5lV2VpZ2h0IjowLjAsIkxpbmVUeXBlIjowLCJQYXJlbnRTdHlsZSI6bnVsbH0sIlBhcmVudFN0eWxlIjpudWxsfSwiVGl0bGVTdHlsZSI6eyIkaWQiOiIxNjgzIiwiRm9udFNldHRpbmdzIjp7IiRpZCI6IjE2ODQiLCJGb250U2l6ZSI6MTEsIkZvbnROYW1lIjoiQ2FsaWJyaSIsIklzQm9sZCI6dHJ1ZSwiSXNJdGFsaWMiOmZhbHNlLCJJc1VuZGVybGluZWQiOmZhbHNlLCJQYXJlbnRTdHlsZSI6bnVsbH0sIkF1dG9TaXplIjowLCJGb3JlZ3JvdW5kIjp7IiRpZCI6IjE2ODUiLCJDb2xvciI6eyIkaWQiOiIxNjg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ODciLCJUb3AiOjAuMCwiTGVmdCI6MC4wLCJSaWdodCI6MC4wLCJCb3R0b20iOjAuMH0sIlBhZGRpbmciOnsiJGlkIjoiMTY4OCIsIlRvcCI6MC4wLCJMZWZ0IjowLjAsIlJpZ2h0IjowLjAsIkJvdHRvbSI6MC4wfSwiQmFja2dyb3VuZCI6eyIkaWQiOiIxNjg5IiwiQ29sb3IiOnsiJGlkIjoiMTY5MCIsIkEiOjg5LCJSIjowLCJHIjowLCJCIjowfX0sIklzVmlzaWJsZSI6dHJ1ZSwiV2lkdGgiOjAuMCwiSGVpZ2h0IjowLjAsIkJvcmRlclN0eWxlIjpudWxsLCJQYXJlbnRTdHlsZSI6bnVsbH0sIkRhdGVTdHlsZSI6eyIkaWQiOiIxNjkxIiwiRm9udFNldHRpbmdzIjp7IiRpZCI6IjE2OTIiLCJGb250U2l6ZSI6OSwiRm9udE5hbWUiOiJDYWxpYnJpIiwiSXNCb2xkIjpmYWxzZSwiSXNJdGFsaWMiOmZhbHNlLCJJc1VuZGVybGluZWQiOmZhbHNlLCJQYXJlbnRTdHlsZSI6bnVsbH0sIkF1dG9TaXplIjowLCJGb3JlZ3JvdW5kIjp7IiRpZCI6IjE2OTMiLCJDb2xvciI6eyIkaWQiOiIxNjk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jk1IiwiVG9wIjowLjAsIkxlZnQiOjAuMCwiUmlnaHQiOjAuMCwiQm90dG9tIjowLjB9LCJQYWRkaW5nIjp7IiRpZCI6IjE2OTYiLCJUb3AiOjAuMCwiTGVmdCI6MC4wLCJSaWdodCI6MC4wLCJCb3R0b20iOjAuMH0sIkJhY2tncm91bmQiOnsiJGlkIjoiMTY5NyIsIkNvbG9yIjp7IiRyZWYiOiIxNjkwIn19LCJJc1Zpc2libGUiOnRydWUsIldpZHRoIjowLjAsIkhlaWdodCI6MC4wLCJCb3JkZXJTdHlsZSI6bnVsbCwiUGFyZW50U3R5bGUiOm51bGx9LCJEYXRlRm9ybWF0Ijp7IiRpZCI6IjE2OTg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jk5IiwiRGF0ZVBhcnRJc1Zpc2libGUiOnRydWUsIlRpbWVQYXJ0SXNWaXNpYmxlIjpmYWxzZX19LCJXZWVrTnVtYmVyaW5nIjp7IiRpZCI6IjE3MDAiLCJGb3JtYXQiOjAsIklzVmlzaWJsZSI6ZmFsc2UsIkxhc3RLbm93blZpc2liaWxpdHlTdGF0ZSI6ZmFsc2V9LCJJc1Zpc2libGUiOnRydWUsIlBhcmVudFN0eWxlIjpudWxsfSwiRGVmYXVsdE1vdFN0eWxlIjp7IiRpZCI6IjE3MDEiLCJTaGFwZSI6MTMsIkNvbm5lY3Rvck1hcmdpbiI6eyIkaWQiOiIxNzAyIiwiVG9wIjowLjAsIkxlZnQiOjIuMCwiUmlnaHQiOjIuMCwiQm90dG9tIjowLjB9LCJDb25uZWN0b3JTdHlsZSI6eyIkaWQiOiIxNzAzIiwiTGluZUNvbG9yIjp7IiRpZCI6IjE3MDQiLCIkdHlwZSI6Ik5MUkUuQ29tbW9uLkRvbS5Tb2xpZENvbG9yQnJ1c2gsIE5MUkUuQ29tbW9uIiwiQ29sb3IiOnsiJGlkIjoiMTcwNSIsIkEiOjEyNywiUiI6NzksIkciOjEyOSwiQiI6MTg5fX0sIkxpbmVXZWlnaHQiOjEuMCwiTGluZVR5cGUiOjAsIlBhcmVudFN0eWxlIjpudWxsfSwiSXNCZWxvd1RpbWViYW5kIjpmYWxzZSwiUG9zaXRpb25PblRhc2siOjEsIkhpZGVEYXRlIjpmYWxzZSwiU2hhcGVTaXplIjoxLCJTcGFjaW5nIjoxLjAsIlBhZGRpbmciOnsiJGlkIjoiMTcwNiIsIlRvcCI6Ny4wLCJMZWZ0IjozLjAsIlJpZ2h0IjowLjAsIkJvdHRvbSI6Mi4wfSwiU2hhcGVTdHlsZSI6eyIkaWQiOiIxNzA3IiwiTWFyZ2luIjp7IiRpZCI6IjE3MDgiLCJUb3AiOjAuMCwiTGVmdCI6MC4wLCJSaWdodCI6MC4wLCJCb3R0b20iOjAuMH0sIlBhZGRpbmciOnsiJGlkIjoiMTcwOSIsIlRvcCI6MC4wLCJMZWZ0IjowLjAsIlJpZ2h0IjowLjAsIkJvdHRvbSI6MC4wfSwiQmFja2dyb3VuZCI6eyIkaWQiOiIxNzEwIiwiQ29sb3IiOnsiJGlkIjoiMTcxMSIsIkEiOjI1NSwiUiI6MTEyLCJHIjoxNzMsIkIiOjcxfX0sIklzVmlzaWJsZSI6dHJ1ZSwiV2lkdGgiOjE4LjAsIkhlaWdodCI6MjAuMCwiQm9yZGVyU3R5bGUiOnsiJGlkIjoiMTcxMiIsIkxpbmVDb2xvciI6eyIkaWQiOiIxNzEzIiwiJHR5cGUiOiJOTFJFLkNvbW1vbi5Eb20uU29saWRDb2xvckJydXNoLCBOTFJFLkNvbW1vbiIsIkNvbG9yIjp7IiRpZCI6IjE3MTQiLCJBIjoyNTUsIlIiOjIzNCwiRyI6MjIsIkIiOjMwfX0sIkxpbmVXZWlnaHQiOjAuMCwiTGluZVR5cGUiOjAsIlBhcmVudFN0eWxlIjpudWxsfSwiUGFyZW50U3R5bGUiOm51bGx9LCJUaXRsZVN0eWxlIjp7IiRpZCI6IjE3MTUiLCJGb250U2V0dGluZ3MiOnsiJGlkIjoiMTcxNiIsIkZvbnRTaXplIjoxMSwiRm9udE5hbWUiOiJDYWxpYnJpIiwiSXNCb2xkIjp0cnVlLCJJc0l0YWxpYyI6ZmFsc2UsIklzVW5kZXJsaW5lZCI6ZmFsc2UsIlBhcmVudFN0eWxlIjpudWxsfSwiQXV0b1NpemUiOjAsIkZvcmVncm91bmQiOnsiJGlkIjoiMTcxNyIsIkNvbG9yIjp7IiRpZCI6IjE3MT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xOSIsIlRvcCI6MC4wLCJMZWZ0IjowLjAsIlJpZ2h0IjowLjAsIkJvdHRvbSI6MC4wfSwiUGFkZGluZyI6eyIkaWQiOiIxNzIwIiwiVG9wIjowLjAsIkxlZnQiOjAuMCwiUmlnaHQiOjAuMCwiQm90dG9tIjowLjB9LCJCYWNrZ3JvdW5kIjp7IiRpZCI6IjE3MjEiLCJDb2xvciI6eyIkaWQiOiIxNzIyIiwiQSI6ODksIlIiOjAsIkciOjAsIkIiOjB9fSwiSXNWaXNpYmxlIjp0cnVlLCJXaWR0aCI6MC4wLCJIZWlnaHQiOjAuMCwiQm9yZGVyU3R5bGUiOm51bGwsIlBhcmVudFN0eWxlIjpudWxsfSwiRGF0ZVN0eWxlIjp7IiRpZCI6IjE3MjMiLCJGb250U2V0dGluZ3MiOnsiJGlkIjoiMTcyNCIsIkZvbnRTaXplIjo5LCJGb250TmFtZSI6IkNhbGlicmkiLCJJc0JvbGQiOmZhbHNlLCJJc0l0YWxpYyI6ZmFsc2UsIklzVW5kZXJsaW5lZCI6ZmFsc2UsIlBhcmVudFN0eWxlIjpudWxsfSwiQXV0b1NpemUiOjAsIkZvcmVncm91bmQiOnsiJGlkIjoiMTcyNSIsIkNvbG9yIjp7IiRpZCI6IjE3Mj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3MjciLCJUb3AiOjAuMCwiTGVmdCI6MC4wLCJSaWdodCI6MC4wLCJCb3R0b20iOjAuMH0sIlBhZGRpbmciOnsiJGlkIjoiMTcyOCIsIlRvcCI6MC4wLCJMZWZ0IjowLjAsIlJpZ2h0IjowLjAsIkJvdHRvbSI6MC4wfSwiQmFja2dyb3VuZCI6eyIkaWQiOiIxNzI5IiwiQ29sb3IiOnsiJHJlZiI6IjE3MjIifX0sIklzVmlzaWJsZSI6dHJ1ZSwiV2lkdGgiOjAuMCwiSGVpZ2h0IjowLjAsIkJvcmRlclN0eWxlIjpudWxsLCJQYXJlbnRTdHlsZSI6bnVsbH0sIkRhdGVGb3JtYXQiOnsiJGlkIjoiMTczM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3MzEiLCJEYXRlUGFydElzVmlzaWJsZSI6dHJ1ZSwiVGltZVBhcnRJc1Zpc2libGUiOmZhbHNlfX0sIldlZWtOdW1iZXJpbmciOnsiJGlkIjoiMTczMiIsIkZvcm1hdCI6MCwiSXNWaXNpYmxlIjpmYWxzZSwiTGFzdEtub3duVmlzaWJpbGl0eVN0YXRlIjpmYWxzZX0sIklzVmlzaWJsZSI6dHJ1ZSwiUGFyZW50U3R5bGUiOm51bGx9LCJEZWZhdWx0VGFza1N0eWxlIjp7IiRpZCI6IjE3MzMiLCJTaGFwZSI6MCwiU2hhcGVUaGlja25lc3MiOjEsIkR1cmF0aW9uRm9ybWF0IjowLCJJbmNsdWRlTm9uV29ya2luZ0RheXNJbkR1cmF0aW9uIjpmYWxzZSwiUGVyY2VudGFnZUNvbXBsZXRlU3R5bGUiOnsiJGlkIjoiMTczNCIsIkZvbnRTZXR0aW5ncyI6eyIkaWQiOiIxNzM1IiwiRm9udFNpemUiOjEwLCJGb250TmFtZSI6IkNhbGlicmkiLCJJc0JvbGQiOmZhbHNlLCJJc0l0YWxpYyI6ZmFsc2UsIklzVW5kZXJsaW5lZCI6ZmFsc2UsIlBhcmVudFN0eWxlIjpudWxsfSwiQXV0b1NpemUiOjAsIkZvcmVncm91bmQiOnsiJGlkIjoiMTczNiIsIkNvbG9yIjp7IiRpZCI6IjE3Mz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3MzgiLCJUb3AiOjAuMCwiTGVmdCI6MC4wLCJSaWdodCI6MC4wLCJCb3R0b20iOjAuMH0sIlBhZGRpbmciOnsiJGlkIjoiMTczOSIsIlRvcCI6MC4wLCJMZWZ0IjowLjAsIlJpZ2h0IjowLjAsIkJvdHRvbSI6MC4wfSwiQmFja2dyb3VuZCI6eyIkaWQiOiIxNzQwIiwiQ29sb3IiOnsiJHJlZiI6IjE2MzEifX0sIklzVmlzaWJsZSI6dHJ1ZSwiV2lkdGgiOjAuMCwiSGVpZ2h0IjowLjAsIkJvcmRlclN0eWxlIjpudWxsLCJQYXJlbnRTdHlsZSI6bnVsbH0sIkR1cmF0aW9uU3R5bGUiOnsiJGlkIjoiMTc0MSIsIkZvbnRTZXR0aW5ncyI6eyIkaWQiOiIxNzQyIiwiRm9udFNpemUiOjEwLCJGb250TmFtZSI6IkNhbGlicmkiLCJJc0JvbGQiOmZhbHNlLCJJc0l0YWxpYyI6ZmFsc2UsIklzVW5kZXJsaW5lZCI6ZmFsc2UsIlBhcmVudFN0eWxlIjpudWxsfSwiQXV0b1NpemUiOjAsIkZvcmVncm91bmQiOnsiJGlkIjoiMTc0MyIsIkNvbG9yIjp7IiRpZCI6IjE3N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Q1IiwiVG9wIjowLjAsIkxlZnQiOjAuMCwiUmlnaHQiOjAuMCwiQm90dG9tIjowLjB9LCJQYWRkaW5nIjp7IiRpZCI6IjE3NDYiLCJUb3AiOjAuMCwiTGVmdCI6MC4wLCJSaWdodCI6MC4wLCJCb3R0b20iOjAuMH0sIkJhY2tncm91bmQiOnsiJGlkIjoiMTc0NyIsIkNvbG9yIjp7IiRyZWYiOiIxNjMxIn19LCJJc1Zpc2libGUiOnRydWUsIldpZHRoIjowLjAsIkhlaWdodCI6MC4wLCJCb3JkZXJTdHlsZSI6bnVsbCwiUGFyZW50U3R5bGUiOm51bGx9LCJIb3Jpem9udGFsQ29ubmVjdG9yU3R5bGUiOnsiJGlkIjoiMTc0OCIsIkxpbmVDb2xvciI6eyIkaWQiOiIxNzQ5IiwiJHR5cGUiOiJOTFJFLkNvbW1vbi5Eb20uU29saWRDb2xvckJydXNoLCBOTFJFLkNvbW1vbiIsIkNvbG9yIjp7IiRpZCI6IjE3NTAiLCJBIjoyNTUsIlIiOjIwNCwiRyI6MjA0LCJCIjoyMDR9fSwiTGluZVdlaWdodCI6MS4wLCJMaW5lVHlwZSI6MCwiUGFyZW50U3R5bGUiOm51bGx9LCJWZXJ0aWNhbENvbm5lY3RvclN0eWxlIjp7IiRpZCI6IjE3NTEiLCJMaW5lQ29sb3IiOnsiJGlkIjoiMTc1MiIsIiR0eXBlIjoiTkxSRS5Db21tb24uRG9tLlNvbGlkQ29sb3JCcnVzaCwgTkxSRS5Db21tb24iLCJDb2xvciI6eyIkaWQiOiIxNzUz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xNzU0IiwiTWFyZ2luIjp7IiRpZCI6IjE3NTUiLCJUb3AiOjAuMCwiTGVmdCI6NC4wLCJSaWdodCI6NC4wLCJCb3R0b20iOjAuMH0sIlBhZGRpbmciOnsiJGlkIjoiMTc1NiIsIlRvcCI6MC4wLCJMZWZ0IjowLjAsIlJpZ2h0IjowLjAsIkJvdHRvbSI6MC4wfSwiQmFja2dyb3VuZCI6eyIkaWQiOiIxNzU3IiwiQ29sb3IiOnsiJGlkIjoiMTc1OCIsIkEiOjI1NSwiUiI6MjU1LCJHIjoxOTIsIkIiOjB9fSwiSXNWaXNpYmxlIjp0cnVlLCJXaWR0aCI6MC4wLCJIZWlnaHQiOjE2LjAsIkJvcmRlclN0eWxlIjp7IiRpZCI6IjE3NTkiLCJMaW5lQ29sb3IiOnsiJGlkIjoiMTc2MCIsIiR0eXBlIjoiTkxSRS5Db21tb24uRG9tLlNvbGlkQ29sb3JCcnVzaCwgTkxSRS5Db21tb24iLCJDb2xvciI6eyIkaWQiOiIxNzYxIiwiQSI6MjU1LCJSIjoyMzQsIkciOjIyLCJCIjozMH19LCJMaW5lV2VpZ2h0IjowLjAsIkxpbmVUeXBlIjowLCJQYXJlbnRTdHlsZSI6bnVsbH0sIlBhcmVudFN0eWxlIjpudWxsfSwiVGl0bGVTdHlsZSI6eyIkaWQiOiIxNzYyIiwiRm9udFNldHRpbmdzIjp7IiRpZCI6IjE3NjMiLCJGb250U2l6ZSI6MTEsIkZvbnROYW1lIjoiQ2FsaWJyaSIsIklzQm9sZCI6dHJ1ZSwiSXNJdGFsaWMiOmZhbHNlLCJJc1VuZGVybGluZWQiOmZhbHNlLCJQYXJlbnRTdHlsZSI6bnVsbH0sIkF1dG9TaXplIjowLCJGb3JlZ3JvdW5kIjp7IiRpZCI6IjE3NjQiLCJDb2xvciI6eyIkaWQiOiIxNzY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jYiLCJUb3AiOjAuMCwiTGVmdCI6MC4wLCJSaWdodCI6MC4wLCJCb3R0b20iOjAuMH0sIlBhZGRpbmciOnsiJGlkIjoiMTc2NyIsIlRvcCI6MC4wLCJMZWZ0IjowLjAsIlJpZ2h0IjowLjAsIkJvdHRvbSI6MC4wfSwiQmFja2dyb3VuZCI6eyIkaWQiOiIxNzY4IiwiQ29sb3IiOnsiJHJlZiI6IjE2MzEifX0sIklzVmlzaWJsZSI6dHJ1ZSwiV2lkdGgiOjAuMCwiSGVpZ2h0IjowLjAsIkJvcmRlclN0eWxlIjpudWxsLCJQYXJlbnRTdHlsZSI6bnVsbH0sIkRhdGVTdHlsZSI6eyIkaWQiOiIxNzY5IiwiRm9udFNldHRpbmdzIjp7IiRpZCI6IjE3NzAiLCJGb250U2l6ZSI6MTAsIkZvbnROYW1lIjoiQ2FsaWJyaSIsIklzQm9sZCI6ZmFsc2UsIklzSXRhbGljIjpmYWxzZSwiSXNVbmRlcmxpbmVkIjpmYWxzZSwiUGFyZW50U3R5bGUiOm51bGx9LCJBdXRvU2l6ZSI6MCwiRm9yZWdyb3VuZCI6eyIkaWQiOiIxNzcxIiwiQ29sb3IiOnsiJGlkIjoiMTc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3MyIsIlRvcCI6MC4wLCJMZWZ0IjowLjAsIlJpZ2h0IjowLjAsIkJvdHRvbSI6MC4wfSwiUGFkZGluZyI6eyIkaWQiOiIxNzc0IiwiVG9wIjowLjAsIkxlZnQiOjAuMCwiUmlnaHQiOjAuMCwiQm90dG9tIjowLjB9LCJCYWNrZ3JvdW5kIjp7IiRpZCI6IjE3NzUiLCJDb2xvciI6eyIkcmVmIjoiMTYzMSJ9fSwiSXNWaXNpYmxlIjp0cnVlLCJXaWR0aCI6MC4wLCJIZWlnaHQiOjAuMCwiQm9yZGVyU3R5bGUiOm51bGwsIlBhcmVudFN0eWxlIjpudWxsfSwiRGF0ZUZvcm1hdCI6eyIkaWQiOiIxNz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zciLCJGb3JtYXQiOjAsIklzVmlzaWJsZSI6ZmFsc2UsIkxhc3RLbm93blZpc2liaWxpdHlTdGF0ZSI6ZmFsc2V9LCJJc1Zpc2libGUiOnRydWUsIlBhcmVudFN0eWxlIjpudWxsLCJfZXhwbGljaXRseVNldCI6eyIkaWQiOiIxNzc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3NzkiLCJUaXRsZVBvc2l0aW9uIjoiUmlnaHQiLCJEYXRlUG9zaXRpb24iOiJMZWZ0IiwiU2hhcGVUeXBlIjowLCJTaGFwZVNpemUiOjEsIlNwYWNpbmciOjUsIlNoYXBlU3R5bGUiOnsiJGlkIjoiMTc4MCIsIk1hcmdpbiI6eyIkaWQiOiIxNzgxIiwiVG9wIjowLjAsIkxlZnQiOjAuMCwiUmlnaHQiOjAuMCwiQm90dG9tIjowLjB9LCJQYWRkaW5nIjp7IiRpZCI6IjE3ODIiLCJUb3AiOjAuMCwiTGVmdCI6MC4wLCJSaWdodCI6MC4wLCJCb3R0b20iOjAuMH0sIkJhY2tncm91bmQiOnsiJGlkIjoiMTc4MyIsIkNvbG9yIjp7IiRpZCI6IjE3ODQiLCJBIjoyNTUsIlIiOjAsIkciOjExNCwiQiI6MTg4fX0sIklzVmlzaWJsZSI6dHJ1ZSwiV2lkdGgiOjE4LjAsIkhlaWdodCI6MjAuMCwiQm9yZGVyU3R5bGUiOnsiJGlkIjoiMTc4NSIsIkxpbmVDb2xvciI6eyIkaWQiOiIxNzg2IiwiJHR5cGUiOiJOTFJFLkNvbW1vbi5Eb20uU29saWRDb2xvckJydXNoLCBOTFJFLkNvbW1vbiIsIkNvbG9yIjp7IiRpZCI6IjE3ODciLCJBIjoyNTUsIlIiOjI1NSwiRyI6MCwiQiI6MH19LCJMaW5lV2VpZ2h0IjowLjAsIkxpbmVUeXBlIjowLCJQYXJlbnRTdHlsZSI6bnVsbH0sIlBhcmVudFN0eWxlIjpudWxsfSwiVGl0bGVTdHlsZSI6eyIkaWQiOiIxNzg4IiwiRm9udFNldHRpbmdzIjp7IiRpZCI6IjE3ODkiLCJGb250U2l6ZSI6MTEsIkZvbnROYW1lIjoiQ2FsaWJyaSIsIklzQm9sZCI6ZmFsc2UsIklzSXRhbGljIjpmYWxzZSwiSXNVbmRlcmxpbmVkIjpmYWxzZSwiUGFyZW50U3R5bGUiOm51bGx9LCJBdXRvU2l6ZSI6MCwiRm9yZWdyb3VuZCI6eyIkaWQiOiIxNzkwIiwiQ29sb3IiOnsiJGlkIjoiMTc5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kyIiwiVG9wIjowLjAsIkxlZnQiOjAuMCwiUmlnaHQiOjAuMCwiQm90dG9tIjowLjB9LCJQYWRkaW5nIjp7IiRpZCI6IjE3OTMiLCJUb3AiOjAuMCwiTGVmdCI6MC4wLCJSaWdodCI6MC4wLCJCb3R0b20iOjAuMH0sIkJhY2tncm91bmQiOnsiJGlkIjoiMTc5NCIsIkNvbG9yIjp7IiRpZCI6IjE3OTUiLCJBIjo4OSwiUiI6MCwiRyI6MCwiQiI6MH19LCJJc1Zpc2libGUiOnRydWUsIldpZHRoIjowLjAsIkhlaWdodCI6MC4wLCJCb3JkZXJTdHlsZSI6bnVsbCwiUGFyZW50U3R5bGUiOm51bGx9LCJEYXRlU3R5bGUiOnsiJGlkIjoiMTc5NiIsIkZvbnRTZXR0aW5ncyI6eyIkaWQiOiIxNzk3IiwiRm9udFNpemUiOjksIkZvbnROYW1lIjoiQ2FsaWJyaSIsIklzQm9sZCI6ZmFsc2UsIklzSXRhbGljIjpmYWxzZSwiSXNVbmRlcmxpbmVkIjpmYWxzZSwiUGFyZW50U3R5bGUiOm51bGx9LCJBdXRvU2l6ZSI6MCwiRm9yZWdyb3VuZCI6eyIkaWQiOiIxNzk4IiwiQ29sb3IiOnsiJGlkIjoiMTc5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wMCIsIlRvcCI6MC4wLCJMZWZ0IjowLjAsIlJpZ2h0IjowLjAsIkJvdHRvbSI6MC4wfSwiUGFkZGluZyI6eyIkaWQiOiIxODAxIiwiVG9wIjowLjAsIkxlZnQiOjAuMCwiUmlnaHQiOjAuMCwiQm90dG9tIjowLjB9LCJCYWNrZ3JvdW5kIjp7IiRpZCI6IjE4MDIiLCJDb2xvciI6eyIkaWQiOiIxODAzIiwiQSI6ODksIlIiOjAsIkciOjAsIkIiOjB9fSwiSXNWaXNpYmxlIjp0cnVlLCJXaWR0aCI6MC4wLCJIZWlnaHQiOjAuMCwiQm9yZGVyU3R5bGUiOm51bGwsIlBhcmVudFN0eWxlIjpudWxsfSwiRGF0ZUZvcm1hdCI6eyIkaWQiOiIxODA0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4MDUiLCJEYXRlUGFydElzVmlzaWJsZSI6dHJ1ZSwiVGltZVBhcnRJc1Zpc2libGUiOmZhbHNlfX0sIldlZWtOdW1iZXJpbmciOnsiJGlkIjoiMTgwNiIsIkZvcm1hdCI6MCwiSXNWaXNpYmxlIjpmYWxzZSwiTGFzdEtub3duVmlzaWJpbGl0eVN0YXRlIjpmYWxzZX0sIklzVmlzaWJsZSI6dHJ1ZSwiUGFyZW50U3R5bGUiOm51bGx9LCJHcmlkbGluZVBhbmVsU3R5bGUiOnsiJGlkIjoiMTgwNyIsIkdyaWRsaW5lU3R5bGUiOnsiJGlkIjoiMTgwOCIsIkxpbmVDb2xvciI6eyIkaWQiOiIxODA5IiwiJHR5cGUiOiJOTFJFLkNvbW1vbi5Eb20uU29saWRDb2xvckJydXNoLCBOTFJFLkNvbW1vbiIsIkNvbG9yIjp7IiRpZCI6IjE4MTAiLCJBIjozOCwiUiI6OTEsIkciOjE1NSwiQiI6MjEzfX0sIkxpbmVXZWlnaHQiOjEuMCwiTGluZVR5cGUiOjAsIlBhcmVudFN0eWxlIjpudWxsfSwiTWFyZ2luIjp7IiRpZCI6IjE4MTEiLCJUb3AiOjAuMCwiTGVmdCI6MC4wLCJSaWdodCI6MC4wLCJCb3R0b20iOjAuMH0sIlBhZGRpbmciOnsiJGlkIjoiMTgxMiIsIlRvcCI6MC4wLCJMZWZ0IjowLjAsIlJpZ2h0IjowLjAsIkJvdHRvbSI6MC4wfSwiQmFja2dyb3VuZCI6bnVsbCwiSXNWaXNpYmxlIjp0cnVlLCJXaWR0aCI6MC4wLCJIZWlnaHQiOjAuMCwiQm9yZGVyU3R5bGUiOnsiJGlkIjoiMTgxMyIsIkxpbmVDb2xvciI6bnVsbCwiTGluZVdlaWdodCI6MC4wLCJMaW5lVHlwZSI6MCwiUGFyZW50U3R5bGUiOm51bGx9LCJQYXJlbnRTdHlsZSI6bnVsbH0sIkFjdGl2aXR5TGluZVBhbmVsU3R5bGUiOnsiJGlkIjoiMTgxNCIsIkFjdGl2aXR5TGluZVN0eWxlIjp7IiRpZCI6IjE4MTUiLCJMaW5lQ29sb3IiOnsiJGlkIjoiMTgxNiIsIiR0eXBlIjoiTkxSRS5Db21tb24uRG9tLlNvbGlkQ29sb3JCcnVzaCwgTkxSRS5Db21tb24iLCJDb2xvciI6eyIkaWQiOiIxODE3IiwiQSI6MzgsIlIiOjkxLCJHIjoxNTUsIkIiOjIxM319LCJMaW5lV2VpZ2h0IjoxLjAsIkxpbmVUeXBlIjowLCJQYXJlbnRTdHlsZSI6bnVsbH0sIk1hcmdpbiI6eyIkaWQiOiIxODE4IiwiVG9wIjowLjAsIkxlZnQiOjAuMCwiUmlnaHQiOjAuMCwiQm90dG9tIjowLjB9LCJQYWRkaW5nIjp7IiRpZCI6IjE4MTkiLCJUb3AiOjAuMCwiTGVmdCI6MC4wLCJSaWdodCI6MC4wLCJCb3R0b20iOjAuMH0sIkJhY2tncm91bmQiOm51bGwsIklzVmlzaWJsZSI6dHJ1ZSwiV2lkdGgiOjAuMCwiSGVpZ2h0IjowLjAsIkJvcmRlclN0eWxlIjpudWxsLCJQYXJlbnRTdHlsZSI6bnVsbH0sIl9zZWxlY3RlZFRoZW1lUHJlc2V0Q29sb3JzIjp7IiRpZCI6IjE4MjAiLCJUZXh0TGlnaHQiOnsiJGlkIjoiMTgyMSIsIkEiOjI1NSwiUiI6MjU1LCJHIjoyNTUsIkIiOjI1NX0sIlRleHREYXJrIjp7IiRpZCI6IjE4MjIiLCJBIjoyNTUsIlIiOjAsIkciOjAsIkIiOjB9LCJBY2NlbnQxIjp7IiRyZWYiOiIxNjU0In0sIkFjY2VudDIiOnsiJHJlZiI6IjE2MTYifSwiQWNjZW50MyI6eyIkaWQiOiIxODIzIiwiQSI6MjU1LCJSIjoyNTUsIkciOjE5MiwiQiI6MH0sIkFjY2VudDQiOnsiJGlkIjoiMTgyNCIsIkEiOjI1NSwiUiI6NjgsIkciOjExNCwiQiI6MTk2fSwiQWNjZW50NSI6eyIkaWQiOiIxODI1IiwiQSI6MjU1LCJSIjoxMTIsIkciOjE3MywiQiI6NzF9LCJBY2NlbnQ2Ijp7IiRpZCI6IjE4MjYiLCJBIjoyNTUsIlIiOjE1LCJHIjoxNTgsIkIiOjIxM30sIkFjY2VudDciOnsiJGlkIjoiMTgyNyIsIkEiOjI1NSwiUiI6MTYwLCJHIjo0MywiQiI6MTQ3fSwiQWNjZW50OCI6eyIkaWQiOiIxODI4IiwiQSI6MjU1LCJSIjo3OCwiRyI6MTY3LCJCIjo0Nn19LCJTaG93RWxhcHNlZFRpbWVHcmFkaWVudFN0eWxlIjpmYWxzZSwiVGltZWJhbmRSZXNlcnZlZExlZnRBcmVhU3R5bGUiOnsiJGlkIjoiMTgyOSIsIkFjdGl2aXR5SGVhZGVyV2lkdGgiOjAuMCwiSXNTZXQiOmZhbHNlfSwiRGVmYXVsdFN3aW1sYW5lU3R5bGUiOnsiJGlkIjoiMTgzMCIsIkhlYWRlclN0eWxlIjp7IiRpZCI6IjE4MzEiLCJUZXh0U3R5bGUiOnsiJGlkIjoiMTgzMiIsIkZvbnRTZXR0aW5ncyI6eyIkaWQiOiIxODMzIiwiRm9udFNpemUiOjEyLCJGb250TmFtZSI6IkNhbGlicmkiLCJJc0JvbGQiOmZhbHNlLCJJc0l0YWxpYyI6ZmFsc2UsIklzVW5kZXJsaW5lZCI6ZmFsc2UsIlBhcmVudFN0eWxlIjpudWxsfSwiQXV0b1NpemUiOjAsIkZvcmVncm91bmQiOnsiJGlkIjoiMTgzNCIsIkNvbG9yIjp7IiRpZCI6IjE4MzUiLCJBIjoyNTUsIlIiOjMyLCJHIjo1NiwiQiI6MTAwfX0sIk1heFdpZHRoIjowLjAsIk1heEhlaWdodCI6MC4wLCJTbWFydEZvcmVncm91bmRJc0FjdGl2ZSI6ZmFsc2UsIkhvcml6b250YWxBbGlnbm1lbnQiOjAsIlZlcnRpY2FsQWxpZ25tZW50IjowLCJTbWFydEZvcmVncm91bmQiOm51bGwsIkJhY2tncm91bmRGaWxsVHlwZSI6MCwiTWFyZ2luIjp7IiRpZCI6IjE4MzYiLCJUb3AiOjAuMCwiTGVmdCI6MC4wLCJSaWdodCI6MC4wLCJCb3R0b20iOjAuMH0sIlBhZGRpbmciOnsiJGlkIjoiMTgzNyIsIlRvcCI6MC4wLCJMZWZ0IjowLjAsIlJpZ2h0IjowLjAsIkJvdHRvbSI6MC4wfSwiQmFja2dyb3VuZCI6bnVsbCwiSXNWaXNpYmxlIjpmYWxzZSwiV2lkdGgiOjAuMCwiSGVpZ2h0IjowLjAsIkJvcmRlclN0eWxlIjpudWxsLCJQYXJlbnRTdHlsZSI6bnVsbH0sIlJlY3RhbmdsZVN0eWxlIjp7IiRpZCI6IjE4MzgiLCJNYXJnaW4iOnsiJGlkIjoiMTgzOSIsIlRvcCI6MC4wLCJMZWZ0IjowLjAsIlJpZ2h0IjowLjAsIkJvdHRvbSI6MC4wfSwiUGFkZGluZyI6eyIkaWQiOiIxODQwIiwiVG9wIjowLjAsIkxlZnQiOjAuMCwiUmlnaHQiOjAuMCwiQm90dG9tIjowLjB9LCJCYWNrZ3JvdW5kIjp7IiRpZCI6IjE4NDEiLCJDb2xvciI6eyIkaWQiOiIxODQyIiwiQSI6MTI3LCJSIjo5MSwiRyI6MTU1LCJCIjoyMTN9fSwiSXNWaXNpYmxlIjpmYWxzZSwiV2lkdGgiOjAuMCwiSGVpZ2h0IjowLjAsIkJvcmRlclN0eWxlIjp7IiRpZCI6IjE4NDMiLCJMaW5lQ29sb3IiOnsiJGlkIjoiMTg0NCIsIiR0eXBlIjoiTkxSRS5Db21tb24uRG9tLlNvbGlkQ29sb3JCcnVzaCwgTkxSRS5Db21tb24iLCJDb2xvciI6eyIkaWQiOiIxODQ1IiwiQSI6MjU1LCJSIjoyNTUsIkciOjAsIkIiOjB9fSwiTGluZVdlaWdodCI6MC4wLCJMaW5lVHlwZSI6MCwiUGFyZW50U3R5bGUiOm51bGx9LCJQYXJlbnRTdHlsZSI6bnVsbH0sIk1hcmdpbiI6eyIkaWQiOiIxODQ2IiwiVG9wIjowLjAsIkxlZnQiOjAuMCwiUmlnaHQiOjAuMCwiQm90dG9tIjowLjB9LCJQYWRkaW5nIjp7IiRpZCI6IjE4NDciLCJUb3AiOjAuMCwiTGVmdCI6MC4wLCJSaWdodCI6MC4wLCJCb3R0b20iOjAuMH0sIkJhY2tncm91bmQiOm51bGwsIklzVmlzaWJsZSI6dHJ1ZSwiV2lkdGgiOjAuMCwiSGVpZ2h0IjowLjAsIkJvcmRlclN0eWxlIjpudWxsLCJQYXJlbnRTdHlsZSI6bnVsbH0sIkJhY2tncm91bmRTdHlsZSI6eyIkaWQiOiIxODQ4IiwiTWFyZ2luIjp7IiRpZCI6IjE4NDkiLCJUb3AiOjAuMCwiTGVmdCI6MC4wLCJSaWdodCI6MC4wLCJCb3R0b20iOjAuMH0sIlBhZGRpbmciOnsiJGlkIjoiMTg1MCIsIlRvcCI6MC4wLCJMZWZ0IjowLjAsIlJpZ2h0IjowLjAsIkJvdHRvbSI6MC4wfSwiQmFja2dyb3VuZCI6eyIkaWQiOiIxODUxIiwiQ29sb3IiOnsiJGlkIjoiMTg1MiIsIkEiOjM4LCJSIjo5MSwiRyI6MTU1LCJCIjoyMTN9fSwiSXNWaXNpYmxlIjp0cnVlLCJXaWR0aCI6MC4wLCJIZWlnaHQiOjAuMCwiQm9yZGVyU3R5bGUiOnsiJGlkIjoiMTg1MyIsIkxpbmVDb2xvciI6eyIkaWQiOiIxODU0IiwiJHR5cGUiOiJOTFJFLkNvbW1vbi5Eb20uU29saWRDb2xvckJydXNoLCBOTFJFLkNvbW1vbiIsIkNvbG9yIjp7IiRpZCI6IjE4NTUiLCJBIjoyNTUsIlIiOjI1NSwiRyI6MCwiQiI6MH19LCJMaW5lV2VpZ2h0IjowLjAsIkxpbmVUeXBlIjowLCJQYXJlbnRTdHlsZSI6bnVsbH0sIlBhcmVudFN0eWxlIjpudWxsfSwiSXNBYm92ZVRpbWViYW5kIjpmYWxzZSwiTWFyZ2luIjp7IiRpZCI6IjE4NTYiLCJUb3AiOjAuMCwiTGVmdCI6MC4wLCJSaWdodCI6MC4wLCJCb3R0b20iOjAuMH0sIlBhZGRpbmciOnsiJGlkIjoiMTg1NyIsIlRvcCI6MC4wLCJMZWZ0IjowLjAsIlJpZ2h0IjowLjAsIkJvdHRvbSI6MC4wfSwiSXNWaXNpYmxlIjp0cnVlLCJXaWR0aCI6MC4wLCJIZWlnaHQiOjAuMCwiQm9yZGVyU3R5bGUiOm51bGwsIlBhcmVudFN0eWxlIjpudWxsfSwiRGVmYXVsdFN3aW1sYW5lVjJTdHlsZSI6eyIkaWQiOiIxODU4IiwiU3R5bGVJZCI6IjAwMDAwMDAwLTAwMDAtMDAwMC0wMDAwLTAwMDAwMDAwMDAwMCIsIkhlYWRlclN0eWxlIjp7IiRpZCI6IjE4NTkiLCJUZXh0SXNWZXJ0aWNhbCI6ZmFsc2UsIlRleHRTdHlsZSI6eyIkaWQiOiIxODYwIiwiRm9udFNldHRpbmdzIjp7IiRpZCI6IjE4NjEiLCJGb250U2l6ZSI6MTIsIkZvbnROYW1lIjoiQ2FsaWJyaSIsIklzQm9sZCI6ZmFsc2UsIklzSXRhbGljIjpmYWxzZSwiSXNVbmRlcmxpbmVkIjpmYWxzZSwiUGFyZW50U3R5bGUiOm51bGx9LCJBdXRvU2l6ZSI6MiwiRm9yZWdyb3VuZCI6eyIkaWQiOiIxODYyIiwiQ29sb3IiOnsiJGlkIjoiMTg2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4NjQiLCJUb3AiOjAuMCwiTGVmdCI6MC4wLCJSaWdodCI6MC4wLCJCb3R0b20iOjAuMH0sIlBhZGRpbmciOnsiJGlkIjoiMTg2NSIsIlRvcCI6MC4wLCJMZWZ0IjowLjAsIlJpZ2h0IjowLjAsIkJvdHRvbSI6MC4wfSwiQmFja2dyb3VuZCI6bnVsbCwiSXNWaXNpYmxlIjpmYWxzZSwiV2lkdGgiOjAuMCwiSGVpZ2h0IjowLjAsIkJvcmRlclN0eWxlIjpudWxsLCJQYXJlbnRTdHlsZSI6bnVsbH0sIlJlY3RhbmdsZVN0eWxlIjp7IiRpZCI6IjE4NjYiLCJNYXJnaW4iOnsiJGlkIjoiMTg2NyIsIlRvcCI6MC4wLCJMZWZ0IjowLjAsIlJpZ2h0IjowLjAsIkJvdHRvbSI6MC4wfSwiUGFkZGluZyI6eyIkaWQiOiIxODY4IiwiVG9wIjowLjAsIkxlZnQiOjAuMCwiUmlnaHQiOjAuMCwiQm90dG9tIjowLjB9LCJCYWNrZ3JvdW5kIjp7IiRpZCI6IjE4NjkiLCJDb2xvciI6eyIkaWQiOiIxODcwIiwiQSI6MjU1LCJSIjoyNTUsIkciOjE5MiwiQiI6MH19LCJJc1Zpc2libGUiOnRydWUsIldpZHRoIjowLjAsIkhlaWdodCI6MC4wLCJCb3JkZXJTdHlsZSI6eyIkaWQiOiIxODcxIiwiTGluZUNvbG9yIjp7IiRpZCI6IjE4NzIiLCIkdHlwZSI6Ik5MUkUuQ29tbW9uLkRvbS5Tb2xpZENvbG9yQnJ1c2gsIE5MUkUuQ29tbW9uIiwiQ29sb3IiOnsiJGlkIjoiMTg3MyIsIkEiOjI1NSwiUiI6MjU1LCJHIjowLCJCIjowfX0sIkxpbmVXZWlnaHQiOjAuMCwiTGluZVR5cGUiOjAsIlBhcmVudFN0eWxlIjpudWxsfSwiUGFyZW50U3R5bGUiOm51bGx9LCJNYXJnaW4iOnsiJGlkIjoiMTg3NCIsIlRvcCI6MC4wLCJMZWZ0IjowLjAsIlJpZ2h0IjowLjAsIkJvdHRvbSI6MC4wfSwiUGFkZGluZyI6eyIkaWQiOiIxODc1IiwiVG9wIjowLjAsIkxlZnQiOjAuMCwiUmlnaHQiOjAuMCwiQm90dG9tIjowLjB9LCJCYWNrZ3JvdW5kIjpudWxsLCJJc1Zpc2libGUiOnRydWUsIldpZHRoIjowLjAsIkhlaWdodCI6MC4wLCJCb3JkZXJTdHlsZSI6bnVsbCwiUGFyZW50U3R5bGUiOm51bGx9LCJCYWNrZ3JvdW5kU3R5bGUiOnsiJGlkIjoiMTg3NiIsIk1hcmdpbiI6eyIkaWQiOiIxODc3IiwiVG9wIjowLjAsIkxlZnQiOjAuMCwiUmlnaHQiOjAuMCwiQm90dG9tIjowLjB9LCJQYWRkaW5nIjp7IiRpZCI6IjE4NzgiLCJUb3AiOjAuMCwiTGVmdCI6MC4wLCJSaWdodCI6MC4wLCJCb3R0b20iOjAuMH0sIkJhY2tncm91bmQiOnsiJGlkIjoiMTg3OSIsIkNvbG9yIjp7IiRpZCI6IjE4ODAiLCJBIjozOCwiUiI6MjU1LCJHIjoxOTIsIkIiOjB9fSwiSXNWaXNpYmxlIjp0cnVlLCJXaWR0aCI6MC4wLCJIZWlnaHQiOjAuMCwiQm9yZGVyU3R5bGUiOnsiJGlkIjoiMTg4MSIsIkxpbmVDb2xvciI6eyIkaWQiOiIxODgyIiwiJHR5cGUiOiJOTFJFLkNvbW1vbi5Eb20uU29saWRDb2xvckJydXNoLCBOTFJFLkNvbW1vbiIsIkNvbG9yIjp7IiRpZCI6IjE4ODMiLCJBIjoyNTUsIlIiOjIzNCwiRyI6MjIsIkIiOjMwfX0sIkxpbmVXZWlnaHQiOjAuMCwiTGluZVR5cGUiOjAsIlBhcmVudFN0eWxlIjpudWxsfSwiUGFyZW50U3R5bGUiOm51bGx9LCJJc0Fib3ZlVGltZWJhbmQiOmZhbHNlLCJTcGFjaW5nIjo1LCJEZWZhdWx0U3dpbWxhbmVUYXNrU3R5bGUiOnsiJGlkIjoiMTg4NCIsIiR0eXBlIjoiTkxSRS5Db21tb24uRG9tLlN0eWxlcy5FeHBsaWNpdFNldGFibGVUYXNrU3R5bGUsIE5MUkUuQ29tbW9uIiwiU2hhcGUiOjMsIlNoYXBlVGhpY2tuZXNzIjoxLCJEdXJhdGlvbkZvcm1hdCI6MCwiSW5jbHVkZU5vbldvcmtpbmdEYXlzSW5EdXJhdGlvbiI6ZmFsc2UsIlBlcmNlbnRhZ2VDb21wbGV0ZVN0eWxlIjp7IiRpZCI6IjE4ODUiLCJGb250U2V0dGluZ3MiOnsiJGlkIjoiMTg4NiIsIkZvbnRTaXplIjoxMCwiRm9udE5hbWUiOiJDYWxpYnJpIiwiSXNCb2xkIjpmYWxzZSwiSXNJdGFsaWMiOmZhbHNlLCJJc1VuZGVybGluZWQiOmZhbHNlLCJQYXJlbnRTdHlsZSI6bnVsbH0sIkF1dG9TaXplIjowLCJGb3JlZ3JvdW5kIjp7IiRpZCI6IjE4ODciLCJDb2xvciI6eyIkaWQiOiIxOD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4OSIsIlRvcCI6MC4wLCJMZWZ0IjowLjAsIlJpZ2h0IjowLjAsIkJvdHRvbSI6MC4wfSwiUGFkZGluZyI6eyIkaWQiOiIxODkwIiwiVG9wIjowLjAsIkxlZnQiOjAuMCwiUmlnaHQiOjAuMCwiQm90dG9tIjowLjB9LCJCYWNrZ3JvdW5kIjp7IiRpZCI6IjE4OTEiLCJDb2xvciI6eyIkaWQiOiIxODkyIiwiQSI6ODksIlIiOjAsIkciOjAsIkIiOjB9fSwiSXNWaXNpYmxlIjp0cnVlLCJXaWR0aCI6MC4wLCJIZWlnaHQiOjAuMCwiQm9yZGVyU3R5bGUiOm51bGwsIlBhcmVudFN0eWxlIjpudWxsfSwiRHVyYXRpb25TdHlsZSI6eyIkaWQiOiIxODkzIiwiRm9udFNldHRpbmdzIjp7IiRpZCI6IjE4OTQiLCJGb250U2l6ZSI6MTAsIkZvbnROYW1lIjoiQ2FsaWJyaSIsIklzQm9sZCI6ZmFsc2UsIklzSXRhbGljIjpmYWxzZSwiSXNVbmRlcmxpbmVkIjpmYWxzZSwiUGFyZW50U3R5bGUiOm51bGx9LCJBdXRvU2l6ZSI6MCwiRm9yZWdyb3VuZCI6eyIkaWQiOiIxODk1IiwiQ29sb3IiOnsiJGlkIjoiMTg5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Dk3IiwiVG9wIjowLjAsIkxlZnQiOjAuMCwiUmlnaHQiOjAuMCwiQm90dG9tIjowLjB9LCJQYWRkaW5nIjp7IiRpZCI6IjE4OTgiLCJUb3AiOjAuMCwiTGVmdCI6MC4wLCJSaWdodCI6MC4wLCJCb3R0b20iOjAuMH0sIkJhY2tncm91bmQiOnsiJGlkIjoiMTg5OSIsIkNvbG9yIjp7IiRyZWYiOiIxODkyIn19LCJJc1Zpc2libGUiOnRydWUsIldpZHRoIjowLjAsIkhlaWdodCI6MC4wLCJCb3JkZXJTdHlsZSI6bnVsbCwiUGFyZW50U3R5bGUiOm51bGx9LCJIb3Jpem9udGFsQ29ubmVjdG9yU3R5bGUiOnsiJGlkIjoiMTkwMCIsIkxpbmVDb2xvciI6eyIkaWQiOiIxOTAxIiwiJHR5cGUiOiJOTFJFLkNvbW1vbi5Eb20uU29saWRDb2xvckJydXNoLCBOTFJFLkNvbW1vbiIsIkNvbG9yIjp7IiRpZCI6IjE5MDIiLCJBIjoyNTUsIlIiOjIwNCwiRyI6MjA0LCJCIjoyMDR9fSwiTGluZVdlaWdodCI6MS4wLCJMaW5lVHlwZSI6MCwiUGFyZW50U3R5bGUiOm51bGx9LCJWZXJ0aWNhbENvbm5lY3RvclN0eWxlIjp7IiRpZCI6IjE5MDMiLCJMaW5lQ29sb3IiOnsiJGlkIjoiMTkwNCIsIiR0eXBlIjoiTkxSRS5Db21tb24uRG9tLlNvbGlkQ29sb3JCcnVzaCwgTkxSRS5Db21tb24iLCJDb2xvciI6eyIkaWQiOiIxOTA1IiwiQSI6MjU1LCJSIjoyMDQsIkciOjIwNCwiQiI6MjA0fX0sIkxpbmVXZWlnaHQiOjAuMCwiTGluZVR5cGUiOjAsIlBhcmVudFN0eWxlIjpudWxsfSwiTWFyZ2luIjpudWxsLCJTdGFydERhdGVQb3NpdGlvbiI6MSwiRW5kRGF0ZVBvc2l0aW9uIjoxLCJEYXRlSXNWaXNpYmxlIjp0cnVlLCJUaXRsZVBvc2l0aW9uIjoyLCJEdXJhdGlvblBvc2l0aW9uIjowLCJQZXJjZW50YWdlQ29tcGxldGVkUG9zaXRpb24iOjYsIlNwYWNpbmciOjEwLCJJc0JlbG93VGltZWJhbmQiOnRydWUsIlBlcmNlbnRhZ2VDb21wbGV0ZVNoYXBlT3BhY2l0eSI6MzUsIlNoYXBlU3R5bGUiOnsiJGlkIjoiMTkwNiIsIk1hcmdpbiI6eyIkaWQiOiIxOTA3IiwiVG9wIjowLjAsIkxlZnQiOjQuMCwiUmlnaHQiOjQuMCwiQm90dG9tIjowLjB9LCJQYWRkaW5nIjp7IiRpZCI6IjE5MDgiLCJUb3AiOjAuMCwiTGVmdCI6MC4wLCJSaWdodCI6MC4wLCJCb3R0b20iOjAuMH0sIkJhY2tncm91bmQiOnsiJGlkIjoiMTkwOSIsIkNvbG9yIjp7IiRpZCI6IjE5MTAiLCJBIjoyNTUsIlIiOjI1NSwiRyI6MTkyLCJCIjowfX0sIklzVmlzaWJsZSI6dHJ1ZSwiV2lkdGgiOjAuMCwiSGVpZ2h0IjoxNi4wLCJCb3JkZXJTdHlsZSI6eyIkaWQiOiIxOTExIiwiTGluZUNvbG9yIjp7IiRpZCI6IjE5MTIiLCIkdHlwZSI6Ik5MUkUuQ29tbW9uLkRvbS5Tb2xpZENvbG9yQnJ1c2gsIE5MUkUuQ29tbW9uIiwiQ29sb3IiOnsiJGlkIjoiMTkxMyIsIkEiOjI1NSwiUiI6MjM0LCJHIjoyMiwiQiI6MzB9fSwiTGluZVdlaWdodCI6MC4wLCJMaW5lVHlwZSI6MCwiUGFyZW50U3R5bGUiOm51bGx9LCJQYXJlbnRTdHlsZSI6bnVsbH0sIlRpdGxlU3R5bGUiOnsiJGlkIjoiMTkxNCIsIkZvbnRTZXR0aW5ncyI6eyIkaWQiOiIxOTE1IiwiRm9udFNpemUiOjExLCJGb250TmFtZSI6IkNhbGlicmkiLCJJc0JvbGQiOnRydWUsIklzSXRhbGljIjpmYWxzZSwiSXNVbmRlcmxpbmVkIjpmYWxzZSwiUGFyZW50U3R5bGUiOm51bGx9LCJBdXRvU2l6ZSI6MCwiRm9yZWdyb3VuZCI6eyIkaWQiOiIxOTE2IiwiQ29sb3IiOnsiJGlkIjoiMTkx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E4IiwiVG9wIjowLjAsIkxlZnQiOjAuMCwiUmlnaHQiOjAuMCwiQm90dG9tIjowLjB9LCJQYWRkaW5nIjp7IiRpZCI6IjE5MTkiLCJUb3AiOjAuMCwiTGVmdCI6MC4wLCJSaWdodCI6MC4wLCJCb3R0b20iOjAuMH0sIkJhY2tncm91bmQiOnsiJGlkIjoiMTkyMCIsIkNvbG9yIjp7IiRyZWYiOiIxODkyIn19LCJJc1Zpc2libGUiOnRydWUsIldpZHRoIjowLjAsIkhlaWdodCI6MC4wLCJCb3JkZXJTdHlsZSI6bnVsbCwiUGFyZW50U3R5bGUiOm51bGx9LCJEYXRlU3R5bGUiOnsiJGlkIjoiMTkyMSIsIkZvbnRTZXR0aW5ncyI6eyIkaWQiOiIxOTIyIiwiRm9udFNpemUiOjEwLCJGb250TmFtZSI6IkNhbGlicmkiLCJJc0JvbGQiOmZhbHNlLCJJc0l0YWxpYyI6ZmFsc2UsIklzVW5kZXJsaW5lZCI6ZmFsc2UsIlBhcmVudFN0eWxlIjpudWxsfSwiQXV0b1NpemUiOjAsIkZvcmVncm91bmQiOnsiJGlkIjoiMTkyMyIsIkNvbG9yIjp7IiRpZCI6IjE5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jUiLCJUb3AiOjAuMCwiTGVmdCI6MC4wLCJSaWdodCI6MC4wLCJCb3R0b20iOjAuMH0sIlBhZGRpbmciOnsiJGlkIjoiMTkyNiIsIlRvcCI6MC4wLCJMZWZ0IjowLjAsIlJpZ2h0IjowLjAsIkJvdHRvbSI6MC4wfSwiQmFja2dyb3VuZCI6eyIkaWQiOiIxOTI3IiwiQ29sb3IiOnsiJHJlZiI6IjE4OTIifX0sIklzVmlzaWJsZSI6dHJ1ZSwiV2lkdGgiOjAuMCwiSGVpZ2h0IjowLjAsIkJvcmRlclN0eWxlIjpudWxsLCJQYXJlbnRTdHlsZSI6bnVsbH0sIkRhdGVGb3JtYXQiOnsiJGlkIjoiMTk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I5IiwiRm9ybWF0IjowLCJJc1Zpc2libGUiOmZhbHNlLCJMYXN0S25vd25WaXNpYmlsaXR5U3RhdGUiOmZhbHNlfSwiSXNWaXNpYmxlIjp0cnVlLCJQYXJlbnRTdHlsZSI6bnVsbCwiX2V4cGxpY2l0bHlTZXQiOnsiJGlkIjoiMTkz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MxIiwiU2hhcGUiOjEsIkNvbm5lY3Rvck1hcmdpbiI6eyIkaWQiOiIxOTMyIiwiVG9wIjowLjAsIkxlZnQiOjIuMCwiUmlnaHQiOjIuMCwiQm90dG9tIjowLjB9LCJDb25uZWN0b3JTdHlsZSI6eyIkaWQiOiIxOTMzIiwiTGluZUNvbG9yIjp7IiRpZCI6IjE5MzQiLCIkdHlwZSI6Ik5MUkUuQ29tbW9uLkRvbS5Tb2xpZENvbG9yQnJ1c2gsIE5MUkUuQ29tbW9uIiwiQ29sb3IiOnsiJGlkIjoiMTkzNSIsIkEiOjI1NSwiUiI6MTY0LCJHIjoxMjUsIkIiOjB9fSwiTGluZVdlaWdodCI6MS4wLCJMaW5lVHlwZSI6MCwiUGFyZW50U3R5bGUiOm51bGx9LCJJc0JlbG93VGltZWJhbmQiOnRydWUsIlBvc2l0aW9uT25UYXNrIjozLCJIaWRlRGF0ZSI6ZmFsc2UsIlNoYXBlU2l6ZSI6MSwiU3BhY2luZyI6MC4wLCJQYWRkaW5nIjp7IiRpZCI6IjE5MzYiLCJUb3AiOjcuMCwiTGVmdCI6My4wLCJSaWdodCI6MC4wLCJCb3R0b20iOjIuMH0sIlNoYXBlU3R5bGUiOnsiJGlkIjoiMTkzNyIsIk1hcmdpbiI6eyIkaWQiOiIxOTM4IiwiVG9wIjowLjAsIkxlZnQiOjAuMCwiUmlnaHQiOjAuMCwiQm90dG9tIjowLjB9LCJQYWRkaW5nIjp7IiRpZCI6IjE5MzkiLCJUb3AiOjAuMCwiTGVmdCI6MC4wLCJSaWdodCI6MC4wLCJCb3R0b20iOjAuMH0sIkJhY2tncm91bmQiOnsiJGlkIjoiMTk0MCIsIkNvbG9yIjp7IiRpZCI6IjE5NDEiLCJBIjoyNTUsIlIiOjE2NCwiRyI6MTI1LCJCIjowfX0sIklzVmlzaWJsZSI6dHJ1ZSwiV2lkdGgiOjE4LjAsIkhlaWdodCI6MjAuMCwiQm9yZGVyU3R5bGUiOnsiJGlkIjoiMTk0MiIsIkxpbmVDb2xvciI6eyIkaWQiOiIxOTQzIiwiJHR5cGUiOiJOTFJFLkNvbW1vbi5Eb20uU29saWRDb2xvckJydXNoLCBOTFJFLkNvbW1vbiIsIkNvbG9yIjp7IiRpZCI6IjE5NDQiLCJBIjoyNTUsIlIiOjIzNCwiRyI6MjIsIkIiOjMwfX0sIkxpbmVXZWlnaHQiOjAuMCwiTGluZVR5cGUiOjAsIlBhcmVudFN0eWxlIjpudWxsfSwiUGFyZW50U3R5bGUiOm51bGx9LCJUaXRsZVN0eWxlIjp7IiRpZCI6IjE5NDUiLCJGb250U2V0dGluZ3MiOnsiJGlkIjoiMTk0NiIsIkZvbnRTaXplIjoxMSwiRm9udE5hbWUiOiJDYWxpYnJpIiwiSXNCb2xkIjpmYWxzZSwiSXNJdGFsaWMiOmZhbHNlLCJJc1VuZGVybGluZWQiOmZhbHNlLCJQYXJlbnRTdHlsZSI6bnVsbH0sIkF1dG9TaXplIjowLCJGb3JlZ3JvdW5kIjp7IiRpZCI6IjE5NDciLCJDb2xvciI6eyIkaWQiOiIxOTQ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NDkiLCJUb3AiOjAuMCwiTGVmdCI6MC4wLCJSaWdodCI6MC4wLCJCb3R0b20iOjAuMH0sIlBhZGRpbmciOnsiJGlkIjoiMTk1MCIsIlRvcCI6MC4wLCJMZWZ0IjowLjAsIlJpZ2h0IjowLjAsIkJvdHRvbSI6MC4wfSwiQmFja2dyb3VuZCI6eyIkaWQiOiIxOTUxIiwiQ29sb3IiOnsiJGlkIjoiMTk1MiIsIkEiOjg5LCJSIjowLCJHIjowLCJCIjowfX0sIklzVmlzaWJsZSI6ZmFsc2UsIldpZHRoIjowLjAsIkhlaWdodCI6MC4wLCJCb3JkZXJTdHlsZSI6bnVsbCwiUGFyZW50U3R5bGUiOm51bGx9LCJEYXRlU3R5bGUiOnsiJGlkIjoiMTk1MyIsIkZvbnRTZXR0aW5ncyI6eyIkaWQiOiIxOTU0IiwiRm9udFNpemUiOjksIkZvbnROYW1lIjoiQ2FsaWJyaSIsIklzQm9sZCI6ZmFsc2UsIklzSXRhbGljIjpmYWxzZSwiSXNVbmRlcmxpbmVkIjpmYWxzZSwiUGFyZW50U3R5bGUiOm51bGx9LCJBdXRvU2l6ZSI6MCwiRm9yZWdyb3VuZCI6eyIkaWQiOiIxOTU1IiwiQ29sb3IiOnsiJGlkIjoiMTk1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k1NyIsIlRvcCI6MC4wLCJMZWZ0IjowLjAsIlJpZ2h0IjowLjAsIkJvdHRvbSI6MC4wfSwiUGFkZGluZyI6eyIkaWQiOiIxOTU4IiwiVG9wIjowLjAsIkxlZnQiOjAuMCwiUmlnaHQiOjAuMCwiQm90dG9tIjowLjB9LCJCYWNrZ3JvdW5kIjp7IiRpZCI6IjE5NTkiLCJDb2xvciI6eyIkcmVmIjoiMTk1MiJ9fSwiSXNWaXNpYmxlIjpmYWxzZSwiV2lkdGgiOjAuMCwiSGVpZ2h0IjowLjAsIkJvcmRlclN0eWxlIjpudWxsLCJQYXJlbnRTdHlsZSI6bnVsbH0sIkRhdGVGb3JtYXQiOnsiJGlkIjoiMTk2M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OTYxIiwiRGF0ZVBhcnRJc1Zpc2libGUiOnRydWUsIlRpbWVQYXJ0SXNWaXNpYmxlIjpmYWxzZX19LCJXZWVrTnVtYmVyaW5nIjp7IiRpZCI6IjE5NjIiLCJGb3JtYXQiOjAsIklzVmlzaWJsZSI6ZmFsc2UsIkxhc3RLbm93blZpc2liaWxpdHlTdGF0ZSI6ZmFsc2V9LCJJc1Zpc2libGUiOnRydWUsIlBhcmVudFN0eWxlIjpudWxsfSwiRGVmYXVsdFN3aW1sYW5lTWlsZXN0b25lU3R5bGUiOnsiJGlkIjoiMTk2MyIsIlRpdGxlUG9zaXRpb24iOiJSaWdodCIsIkRhdGVQb3NpdGlvbiI6IlJpZ2h0IiwiU2hhcGVUeXBlIjoxLCJTaGFwZVNpemUiOjEsIlNwYWNpbmciOjUsIlNoYXBlU3R5bGUiOnsiJGlkIjoiMTk2NCIsIk1hcmdpbiI6eyIkaWQiOiIxOTY1IiwiVG9wIjowLjAsIkxlZnQiOjAuMCwiUmlnaHQiOjAuMCwiQm90dG9tIjowLjB9LCJQYWRkaW5nIjp7IiRpZCI6IjE5NjYiLCJUb3AiOjAuMCwiTGVmdCI6MC4wLCJSaWdodCI6MC4wLCJCb3R0b20iOjAuMH0sIkJhY2tncm91bmQiOnsiJGlkIjoiMTk2NyIsIkNvbG9yIjp7IiRpZCI6IjE5NjgiLCJBIjoyNTUsIlIiOjE2NCwiRyI6MTI1LCJCIjowfX0sIklzVmlzaWJsZSI6dHJ1ZSwiV2lkdGgiOjE4LjAsIkhlaWdodCI6MjAuMCwiQm9yZGVyU3R5bGUiOnsiJGlkIjoiMTk2OSIsIkxpbmVDb2xvciI6eyIkaWQiOiIxOTcwIiwiJHR5cGUiOiJOTFJFLkNvbW1vbi5Eb20uU29saWRDb2xvckJydXNoLCBOTFJFLkNvbW1vbiIsIkNvbG9yIjp7IiRpZCI6IjE5NzEiLCJBIjoyNTUsIlIiOjIzNCwiRyI6MjIsIkIiOjMwfX0sIkxpbmVXZWlnaHQiOjAuMCwiTGluZVR5cGUiOjAsIlBhcmVudFN0eWxlIjpudWxsfSwiUGFyZW50U3R5bGUiOm51bGx9LCJUaXRsZVN0eWxlIjp7IiRpZCI6IjE5NzIiLCJGb250U2V0dGluZ3MiOnsiJGlkIjoiMTk3MyIsIkZvbnRTaXplIjoxMSwiRm9udE5hbWUiOiJDYWxpYnJpIiwiSXNCb2xkIjpmYWxzZSwiSXNJdGFsaWMiOmZhbHNlLCJJc1VuZGVybGluZWQiOmZhbHNlLCJQYXJlbnRTdHlsZSI6bnVsbH0sIkF1dG9TaXplIjowLCJGb3JlZ3JvdW5kIjp7IiRpZCI6IjE5NzQiLCJDb2xvciI6eyIkaWQiOiIxOT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NzYiLCJUb3AiOjAuMCwiTGVmdCI6MC4wLCJSaWdodCI6MC4wLCJCb3R0b20iOjAuMH0sIlBhZGRpbmciOnsiJGlkIjoiMTk3NyIsIlRvcCI6MC4wLCJMZWZ0IjowLjAsIlJpZ2h0IjowLjAsIkJvdHRvbSI6MC4wfSwiQmFja2dyb3VuZCI6eyIkaWQiOiIxOTc4IiwiQ29sb3IiOnsiJGlkIjoiMTk3OSIsIkEiOjg5LCJSIjowLCJHIjowLCJCIjowfX0sIklzVmlzaWJsZSI6dHJ1ZSwiV2lkdGgiOjAuMCwiSGVpZ2h0IjowLjAsIkJvcmRlclN0eWxlIjpudWxsLCJQYXJlbnRTdHlsZSI6bnVsbH0sIkRhdGVTdHlsZSI6eyIkaWQiOiIxOTgwIiwiRm9udFNldHRpbmdzIjp7IiRpZCI6IjE5ODEiLCJGb250U2l6ZSI6OSwiRm9udE5hbWUiOiJDYWxpYnJpIiwiSXNCb2xkIjpmYWxzZSwiSXNJdGFsaWMiOmZhbHNlLCJJc1VuZGVybGluZWQiOmZhbHNlLCJQYXJlbnRTdHlsZSI6bnVsbH0sIkF1dG9TaXplIjowLCJGb3JlZ3JvdW5kIjp7IiRpZCI6IjE5ODIiLCJDb2xvciI6eyIkaWQiOiIxOTg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g0IiwiVG9wIjowLjAsIkxlZnQiOjAuMCwiUmlnaHQiOjAuMCwiQm90dG9tIjowLjB9LCJQYWRkaW5nIjp7IiRpZCI6IjE5ODUiLCJUb3AiOjAuMCwiTGVmdCI6MC4wLCJSaWdodCI6MC4wLCJCb3R0b20iOjAuMH0sIkJhY2tncm91bmQiOnsiJGlkIjoiMTk4NiIsIkNvbG9yIjp7IiRyZWYiOiIxOTc5In19LCJJc1Zpc2libGUiOmZhbHNlLCJXaWR0aCI6MC4wLCJIZWlnaHQiOjAuMCwiQm9yZGVyU3R5bGUiOm51bGwsIlBhcmVudFN0eWxlIjpudWxsfSwiRGF0ZUZvcm1hdCI6eyIkaWQiOiIxOTg3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5ODgiLCJEYXRlUGFydElzVmlzaWJsZSI6dHJ1ZSwiVGltZVBhcnRJc1Zpc2libGUiOmZhbHNlfX0sIldlZWtOdW1iZXJpbmciOnsiJGlkIjoiMTk4OSIsIkZvcm1hdCI6MCwiSXNWaXNpYmxlIjpmYWxzZSwiTGFzdEtub3duVmlzaWJpbGl0eVN0YXRlIjpmYWxzZX0sIklzVmlzaWJsZSI6dHJ1ZSwiUGFyZW50U3R5bGUiOm51bGx9LCJEZWZhdWx0U3dpbWxhbmVBY3Rpdml0eVN0eWxlIjp7IiRpZCI6IjE5OTAiLCJIZWFkZXJTdHlsZSI6eyIkaWQiOiIxOTkxIiwiVGV4dFN0eWxlIjp7IiRpZCI6IjE5OTIiLCJGb250U2V0dGluZ3MiOnsiJGlkIjoiMTk5MyIsIkZvbnRTaXplIjoxMSwiRm9udE5hbWUiOiJDYWxpYnJpIiwiSXNCb2xkIjpmYWxzZSwiSXNJdGFsaWMiOmZhbHNlLCJJc1VuZGVybGluZWQiOmZhbHNlLCJQYXJlbnRTdHlsZSI6bnVsbH0sIkF1dG9TaXplIjoyLCJGb3JlZ3JvdW5kIjp7IiRpZCI6IjE5OTQiLCJDb2xvciI6eyIkaWQiOiIxOTk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k5NiIsIlRvcCI6MC4wLCJMZWZ0IjowLjAsIlJpZ2h0IjowLjAsIkJvdHRvbSI6MC4wfSwiUGFkZGluZyI6eyIkaWQiOiIxOTk3IiwiVG9wIjowLjAsIkxlZnQiOjAuMCwiUmlnaHQiOjAuMCwiQm90dG9tIjowLjB9LCJCYWNrZ3JvdW5kIjpudWxsLCJJc1Zpc2libGUiOnRydWUsIldpZHRoIjowLjAsIkhlaWdodCI6MC4wLCJCb3JkZXJTdHlsZSI6bnVsbCwiUGFyZW50U3R5bGUiOm51bGx9LCJSZWN0YW5nbGVTdHlsZSI6eyIkaWQiOiIxOTk4IiwiTWFyZ2luIjp7IiRpZCI6IjE5OTkiLCJUb3AiOjAuMCwiTGVmdCI6MC4wLCJSaWdodCI6MC4wLCJCb3R0b20iOjAuMH0sIlBhZGRpbmciOnsiJGlkIjoiMjAwMCIsIlRvcCI6MC4wLCJMZWZ0IjowLjAsIlJpZ2h0IjowLjAsIkJvdHRvbSI6MC4wfSwiQmFja2dyb3VuZCI6eyIkaWQiOiIyMDAxIiwiQ29sb3IiOnsiJGlkIjoiMjAwMiIsIkEiOjYzLCJSIjoyNTUsIkciOjE5MiwiQiI6MH19LCJJc1Zpc2libGUiOnRydWUsIldpZHRoIjowLjAsIkhlaWdodCI6MC4wLCJCb3JkZXJTdHlsZSI6eyIkaWQiOiIyMDAzIiwiTGluZUNvbG9yIjp7IiRpZCI6IjIwMDQiLCIkdHlwZSI6Ik5MUkUuQ29tbW9uLkRvbS5Tb2xpZENvbG9yQnJ1c2gsIE5MUkUuQ29tbW9uIiwiQ29sb3IiOnsiJGlkIjoiMjAwNSIsIkEiOjI1NSwiUiI6MjU1LCJHIjowLCJCIjowfX0sIkxpbmVXZWlnaHQiOjAuMCwiTGluZVR5cGUiOjAsIlBhcmVudFN0eWxlIjpudWxsfSwiUGFyZW50U3R5bGUiOm51bGx9LCJNYXJnaW4iOnsiJGlkIjoiMjAwNiIsIlRvcCI6MC4wLCJMZWZ0IjowLjAsIlJpZ2h0IjowLjAsIkJvdHRvbSI6MC4wfSwiUGFkZGluZyI6eyIkaWQiOiIyMDA3IiwiVG9wIjowLjAsIkxlZnQiOjAuMCwiUmlnaHQiOjAuMCwiQm90dG9tIjowLjB9LCJCYWNrZ3JvdW5kIjpudWxsLCJJc1Zpc2libGUiOnRydWUsIldpZHRoIjowLjAsIkhlaWdodCI6MC4wLCJCb3JkZXJTdHlsZSI6bnVsbCwiUGFyZW50U3R5bGUiOm51bGx9LCJCYWNrZ3JvdW5kU3R5bGUiOnsiJGlkIjoiMjAwOCIsIk1hcmdpbiI6eyIkaWQiOiIyMDA5IiwiVG9wIjowLjAsIkxlZnQiOjAuMCwiUmlnaHQiOjAuMCwiQm90dG9tIjowLjB9LCJQYWRkaW5nIjp7IiRpZCI6IjIwMTAiLCJUb3AiOjAuMCwiTGVmdCI6MC4wLCJSaWdodCI6MC4wLCJCb3R0b20iOjAuMH0sIkJhY2tncm91bmQiOnsiJGlkIjoiMjAxMSIsIkNvbG9yIjp7IiRpZCI6IjIwMTIiLCJBIjozOCwiUiI6MjU1LCJHIjoxOTIsIkIiOjB9fSwiSXNWaXNpYmxlIjp0cnVlLCJXaWR0aCI6MC4wLCJIZWlnaHQiOjAuMCwiQm9yZGVyU3R5bGUiOnsiJGlkIjoiMjAxMyIsIkxpbmVDb2xvciI6eyIkaWQiOiIyMDE0IiwiJHR5cGUiOiJOTFJFLkNvbW1vbi5Eb20uU29saWRDb2xvckJydXNoLCBOTFJFLkNvbW1vbiIsIkNvbG9yIjp7IiRpZCI6IjIwMTUiLCJBIjoyNTUsIlIiOjIzNCwiRyI6MjIsIkIiOjMwfX0sIkxpbmVXZWlnaHQiOjAuMCwiTGluZVR5cGUiOjAsIlBhcmVudFN0eWxlIjpudWxsfSwiUGFyZW50U3R5bGUiOm51bGx9LCJNYXJnaW4iOnsiJGlkIjoiMjAxNiIsIlRvcCI6MC4wLCJMZWZ0IjowLjAsIlJpZ2h0IjowLjAsIkJvdHRvbSI6MC4wfSwiUGFkZGluZyI6eyIkaWQiOiIyMDE3IiwiVG9wIjowLjAsIkxlZnQiOjAuMCwiUmlnaHQiOjAuMCwiQm90dG9tIjowLjB9LCJJc1Zpc2libGUiOnRydWUsIldpZHRoIjowLjAsIkhlaWdodCI6MC4wLCJCb3JkZXJTdHlsZSI6bnVsbCwiUGFyZW50U3R5bGUiOm51bGx9LCJNYXJnaW4iOnsiJGlkIjoiMjAxOCIsIlRvcCI6MC4wLCJMZWZ0IjowLjAsIlJpZ2h0IjowLjAsIkJvdHRvbSI6MC4wfSwiUGFkZGluZyI6eyIkaWQiOiIyMDE5IiwiVG9wIjowLjAsIkxlZnQiOjAuMCwiUmlnaHQiOjAuMCwiQm90dG9tIjowLjB9LCJJc1Zpc2libGUiOnRydWUsIldpZHRoIjowLjAsIkhlaWdodCI6MC4wLCJCb3JkZXJTdHlsZSI6eyIkaWQiOiIyMDIwIiwiTGluZUNvbG9yIjpudWxsLCJMaW5lV2VpZ2h0IjowLjAsIkxpbmVUeXBlIjowLCJQYXJlbnRTdHlsZSI6bnVsbH0sIlBhcmVudFN0eWxlIjpudWxsfSwiX2FkZGl0aW9uYWxTd2ltbGFuZVYyU3R5bGVzIjpbeyIkaWQiOiIyMDIxIiwiU3R5bGVJZCI6IjAwMDAwMDAwLTAwMDAtMDAwMC0wMDAwLTAwMDAwMDAwMDAwMCIsIkhlYWRlclN0eWxlIjp7IiRpZCI6IjIwMjIiLCJUZXh0SXNWZXJ0aWNhbCI6ZmFsc2UsIlRleHRTdHlsZSI6eyIkaWQiOiIyMDIzIiwiRm9udFNldHRpbmdzIjp7IiRpZCI6IjIwMjQiLCJGb250U2l6ZSI6MTIsIkZvbnROYW1lIjoiQ2FsaWJyaSIsIklzQm9sZCI6ZmFsc2UsIklzSXRhbGljIjpmYWxzZSwiSXNVbmRlcmxpbmVkIjpmYWxzZSwiUGFyZW50U3R5bGUiOm51bGx9LCJBdXRvU2l6ZSI6MCwiRm9yZWdyb3VuZCI6eyIkaWQiOiIyMDI1IiwiQ29sb3IiOnsiJGlkIjoiMjAyNiIsIkEiOjI1NSwiUiI6MjU1LCJHIjoyNTUsIkIiOjI1NX19LCJNYXhXaWR0aCI6OTQuOTg2NjY2NjY2NjY2NjY1LCJNYXhIZWlnaHQiOjAuMCwiU21hcnRGb3JlZ3JvdW5kSXNBY3RpdmUiOmZhbHNlLCJIb3Jpem9udGFsQWxpZ25tZW50IjowLCJWZXJ0aWNhbEFsaWdubWVudCI6MCwiU21hcnRGb3JlZ3JvdW5kIjpudWxsLCJCYWNrZ3JvdW5kRmlsbFR5cGUiOjAsIk1hcmdpbiI6eyIkaWQiOiIyMDI3IiwiVG9wIjowLjAsIkxlZnQiOjAuMCwiUmlnaHQiOjAuMCwiQm90dG9tIjowLjB9LCJQYWRkaW5nIjp7IiRpZCI6IjIwMjgiLCJUb3AiOjAuMCwiTGVmdCI6MC4wLCJSaWdodCI6MC4wLCJCb3R0b20iOjAuMH0sIkJhY2tncm91bmQiOm51bGwsIklzVmlzaWJsZSI6ZmFsc2UsIldpZHRoIjowLjAsIkhlaWdodCI6MC4wLCJCb3JkZXJTdHlsZSI6bnVsbCwiUGFyZW50U3R5bGUiOm51bGx9LCJSZWN0YW5nbGVTdHlsZSI6eyIkaWQiOiIyMDI5IiwiTWFyZ2luIjp7IiRpZCI6IjIwMzAiLCJUb3AiOjAuMCwiTGVmdCI6MC4wLCJSaWdodCI6MC4wLCJCb3R0b20iOjAuMH0sIlBhZGRpbmciOnsiJGlkIjoiMjAzMSIsIlRvcCI6MC4wLCJMZWZ0IjowLjAsIlJpZ2h0IjowLjAsIkJvdHRvbSI6MC4wfSwiQmFja2dyb3VuZCI6eyIkaWQiOiIyMDMyIiwiQ29sb3IiOnsiJGlkIjoiMjAzMyIsIkEiOjI1NSwiUiI6NjgsIkciOjExNCwiQiI6MTk2fX0sIklzVmlzaWJsZSI6ZmFsc2UsIldpZHRoIjowLjAsIkhlaWdodCI6MC4wLCJCb3JkZXJTdHlsZSI6eyIkaWQiOiIyMDM0IiwiTGluZUNvbG9yIjp7IiRpZCI6IjIwMzUiLCIkdHlwZSI6Ik5MUkUuQ29tbW9uLkRvbS5Tb2xpZENvbG9yQnJ1c2gsIE5MUkUuQ29tbW9uIiwiQ29sb3IiOnsiJGlkIjoiMjAzNiIsIkEiOjI1NSwiUiI6MjU1LCJHIjowLCJCIjowfX0sIkxpbmVXZWlnaHQiOjAuMCwiTGluZVR5cGUiOjAsIlBhcmVudFN0eWxlIjpudWxsfSwiUGFyZW50U3R5bGUiOm51bGx9LCJNYXJnaW4iOnsiJGlkIjoiMjAzNyIsIlRvcCI6MC4wLCJMZWZ0IjowLjAsIlJpZ2h0IjowLjAsIkJvdHRvbSI6MC4wfSwiUGFkZGluZyI6eyIkaWQiOiIyMDM4IiwiVG9wIjowLjAsIkxlZnQiOjAuMCwiUmlnaHQiOjAuMCwiQm90dG9tIjowLjB9LCJCYWNrZ3JvdW5kIjpudWxsLCJJc1Zpc2libGUiOnRydWUsIldpZHRoIjowLjAsIkhlaWdodCI6MC4wLCJCb3JkZXJTdHlsZSI6bnVsbCwiUGFyZW50U3R5bGUiOm51bGx9LCJCYWNrZ3JvdW5kU3R5bGUiOnsiJGlkIjoiMjAzOSIsIk1hcmdpbiI6eyIkaWQiOiIyMDQwIiwiVG9wIjowLjAsIkxlZnQiOjAuMCwiUmlnaHQiOjAuMCwiQm90dG9tIjowLjB9LCJQYWRkaW5nIjp7IiRpZCI6IjIwNDEiLCJUb3AiOjAuMCwiTGVmdCI6MC4wLCJSaWdodCI6MC4wLCJCb3R0b20iOjAuMH0sIkJhY2tncm91bmQiOnsiJGlkIjoiMjA0MiIsIkNvbG9yIjp7IiRpZCI6IjIwNDMiLCJBIjozOCwiUiI6NjgsIkciOjExNCwiQiI6MTk2fX0sIklzVmlzaWJsZSI6dHJ1ZSwiV2lkdGgiOjAuMCwiSGVpZ2h0IjowLjAsIkJvcmRlclN0eWxlIjp7IiRpZCI6IjIwNDQiLCJMaW5lQ29sb3IiOnsiJGlkIjoiMjA0NSIsIiR0eXBlIjoiTkxSRS5Db21tb24uRG9tLlNvbGlkQ29sb3JCcnVzaCwgTkxSRS5Db21tb24iLCJDb2xvciI6eyIkaWQiOiIyMDQ2IiwiQSI6MjU1LCJSIjoyMzQsIkciOjIyLCJCIjozMH19LCJMaW5lV2VpZ2h0IjowLjAsIkxpbmVUeXBlIjowLCJQYXJlbnRTdHlsZSI6bnVsbH0sIlBhcmVudFN0eWxlIjpudWxsfSwiSXNBYm92ZVRpbWViYW5kIjpmYWxzZSwiU3BhY2luZyI6NSwiRGVmYXVsdFN3aW1sYW5lVGFza1N0eWxlIjp7IiRpZCI6IjIwNDciLCIkdHlwZSI6Ik5MUkUuQ29tbW9uLkRvbS5TdHlsZXMuRXhwbGljaXRTZXRhYmxlVGFza1N0eWxlLCBOTFJFLkNvbW1vbiIsIlNoYXBlIjo0LCJTaGFwZVRoaWNrbmVzcyI6MSwiRHVyYXRpb25Gb3JtYXQiOjAsIkluY2x1ZGVOb25Xb3JraW5nRGF5c0luRHVyYXRpb24iOmZhbHNlLCJQZXJjZW50YWdlQ29tcGxldGVTdHlsZSI6eyIkaWQiOiIyMDQ4IiwiRm9udFNldHRpbmdzIjp7IiRpZCI6IjIwNDkiLCJGb250U2l6ZSI6MTAsIkZvbnROYW1lIjoiQ2FsaWJyaSIsIklzQm9sZCI6ZmFsc2UsIklzSXRhbGljIjpmYWxzZSwiSXNVbmRlcmxpbmVkIjpmYWxzZSwiUGFyZW50U3R5bGUiOm51bGx9LCJBdXRvU2l6ZSI6MCwiRm9yZWdyb3VuZCI6eyIkaWQiOiIyMDUwIiwiQ29sb3IiOnsiJGlkIjoiMjA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NTIiLCJUb3AiOjAuMCwiTGVmdCI6MC4wLCJSaWdodCI6MC4wLCJCb3R0b20iOjAuMH0sIlBhZGRpbmciOnsiJGlkIjoiMjA1MyIsIlRvcCI6MC4wLCJMZWZ0IjowLjAsIlJpZ2h0IjowLjAsIkJvdHRvbSI6MC4wfSwiQmFja2dyb3VuZCI6eyIkaWQiOiIyMDU0IiwiQ29sb3IiOnsiJGlkIjoiMjA1NSIsIkEiOjg5LCJSIjowLCJHIjowLCJCIjowfX0sIklzVmlzaWJsZSI6dHJ1ZSwiV2lkdGgiOjAuMCwiSGVpZ2h0IjowLjAsIkJvcmRlclN0eWxlIjpudWxsLCJQYXJlbnRTdHlsZSI6bnVsbH0sIkR1cmF0aW9uU3R5bGUiOnsiJGlkIjoiMjA1NiIsIkZvbnRTZXR0aW5ncyI6eyIkaWQiOiIyMDU3IiwiRm9udFNpemUiOjEwLCJGb250TmFtZSI6IkNhbGlicmkiLCJJc0JvbGQiOnRydWUsIklzSXRhbGljIjpmYWxzZSwiSXNVbmRlcmxpbmVkIjpmYWxzZSwiUGFyZW50U3R5bGUiOm51bGx9LCJBdXRvU2l6ZSI6MCwiRm9yZWdyb3VuZCI6eyIkaWQiOiIyMDU4IiwiQ29sb3IiOnsiJGlkIjoiMjA1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YwIiwiVG9wIjowLjAsIkxlZnQiOjAuMCwiUmlnaHQiOjAuMCwiQm90dG9tIjowLjB9LCJQYWRkaW5nIjp7IiRpZCI6IjIwNjEiLCJUb3AiOjAuMCwiTGVmdCI6MC4wLCJSaWdodCI6MC4wLCJCb3R0b20iOjAuMH0sIkJhY2tncm91bmQiOnsiJGlkIjoiMjA2MiIsIkNvbG9yIjp7IiRyZWYiOiIyMDU1In19LCJJc1Zpc2libGUiOnRydWUsIldpZHRoIjowLjAsIkhlaWdodCI6MC4wLCJCb3JkZXJTdHlsZSI6bnVsbCwiUGFyZW50U3R5bGUiOm51bGx9LCJIb3Jpem9udGFsQ29ubmVjdG9yU3R5bGUiOnsiJGlkIjoiMjA2MyIsIkxpbmVDb2xvciI6eyIkaWQiOiIyMDY0IiwiJHR5cGUiOiJOTFJFLkNvbW1vbi5Eb20uU29saWRDb2xvckJydXNoLCBOTFJFLkNvbW1vbiIsIkNvbG9yIjp7IiRpZCI6IjIwNjUiLCJBIjoyNTUsIlIiOjIwNCwiRyI6MjA0LCJCIjoyMDR9fSwiTGluZVdlaWdodCI6MS4wLCJMaW5lVHlwZSI6MCwiUGFyZW50U3R5bGUiOm51bGx9LCJWZXJ0aWNhbENvbm5lY3RvclN0eWxlIjp7IiRpZCI6IjIwNjYiLCJMaW5lQ29sb3IiOnsiJGlkIjoiMjA2NyIsIiR0eXBlIjoiTkxSRS5Db21tb24uRG9tLlNvbGlkQ29sb3JCcnVzaCwgTkxSRS5Db21tb24iLCJDb2xvciI6eyIkaWQiOiIyMDY4IiwiQSI6MjU1LCJSIjoyMDQsIkciOjIwNCwiQiI6MjA0fX0sIkxpbmVXZWlnaHQiOjAuMCwiTGluZVR5cGUiOjAsIlBhcmVudFN0eWxlIjpudWxsfSwiTWFyZ2luIjpudWxsLCJTdGFydERhdGVQb3NpdGlvbiI6NiwiRW5kRGF0ZVBvc2l0aW9uIjo2LCJEYXRlSXNWaXNpYmxlIjpmYWxzZSwiVGl0bGVQb3NpdGlvbiI6MiwiRHVyYXRpb25Qb3NpdGlvbiI6MCwiUGVyY2VudGFnZUNvbXBsZXRlZFBvc2l0aW9uIjo2LCJTcGFjaW5nIjo1LCJJc0JlbG93VGltZWJhbmQiOnRydWUsIlBlcmNlbnRhZ2VDb21wbGV0ZVNoYXBlT3BhY2l0eSI6MzUsIlNoYXBlU3R5bGUiOnsiJGlkIjoiMjA2OSIsIk1hcmdpbiI6eyIkaWQiOiIyMDcwIiwiVG9wIjowLjAsIkxlZnQiOjQuMCwiUmlnaHQiOjQuMCwiQm90dG9tIjowLjB9LCJQYWRkaW5nIjp7IiRpZCI6IjIwNzEiLCJUb3AiOjAuMCwiTGVmdCI6MC4wLCJSaWdodCI6MC4wLCJCb3R0b20iOjAuMH0sIkJhY2tncm91bmQiOnsiJGlkIjoiMjA3MiIsIkNvbG9yIjp7IiRpZCI6IjIwNzMiLCJBIjoyNTUsIlIiOjAsIkciOjExNCwiQiI6MTg4fX0sIklzVmlzaWJsZSI6dHJ1ZSwiV2lkdGgiOjAuMCwiSGVpZ2h0IjoxNi4wLCJCb3JkZXJTdHlsZSI6eyIkaWQiOiIyMDc0IiwiTGluZUNvbG9yIjp7IiRpZCI6IjIwNzUiLCIkdHlwZSI6Ik5MUkUuQ29tbW9uLkRvbS5Tb2xpZENvbG9yQnJ1c2gsIE5MUkUuQ29tbW9uIiwiQ29sb3IiOnsiJGlkIjoiMjA3NiIsIkEiOjI1NSwiUiI6MjM0LCJHIjoyMiwiQiI6MzB9fSwiTGluZVdlaWdodCI6MC4wLCJMaW5lVHlwZSI6MCwiUGFyZW50U3R5bGUiOm51bGx9LCJQYXJlbnRTdHlsZSI6bnVsbH0sIlRpdGxlU3R5bGUiOnsiJGlkIjoiMjA3NyIsIkZvbnRTZXR0aW5ncyI6eyIkaWQiOiIyMDc4IiwiRm9udFNpemUiOjExLCJGb250TmFtZSI6IkNhbGlicmkiLCJJc0JvbGQiOnRydWUsIklzSXRhbGljIjpmYWxzZSwiSXNVbmRlcmxpbmVkIjpmYWxzZSwiUGFyZW50U3R5bGUiOm51bGx9LCJBdXRvU2l6ZSI6MCwiRm9yZWdyb3VuZCI6eyIkaWQiOiIyMDc5IiwiQ29sb3IiOnsiJGlkIjoiMjA4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DgxIiwiVG9wIjowLjAsIkxlZnQiOjAuMCwiUmlnaHQiOjAuMCwiQm90dG9tIjowLjB9LCJQYWRkaW5nIjp7IiRpZCI6IjIwODIiLCJUb3AiOjAuMCwiTGVmdCI6MC4wLCJSaWdodCI6MC4wLCJCb3R0b20iOjAuMH0sIkJhY2tncm91bmQiOnsiJGlkIjoiMjA4MyIsIkNvbG9yIjp7IiRyZWYiOiIyMDU1In19LCJJc1Zpc2libGUiOnRydWUsIldpZHRoIjowLjAsIkhlaWdodCI6MC4wLCJCb3JkZXJTdHlsZSI6bnVsbCwiUGFyZW50U3R5bGUiOm51bGx9LCJEYXRlU3R5bGUiOnsiJGlkIjoiMjA4NCIsIkZvbnRTZXR0aW5ncyI6eyIkaWQiOiIyMDg1IiwiRm9udFNpemUiOjEwLCJGb250TmFtZSI6IkNhbGlicmkiLCJJc0JvbGQiOmZhbHNlLCJJc0l0YWxpYyI6ZmFsc2UsIklzVW5kZXJsaW5lZCI6ZmFsc2UsIlBhcmVudFN0eWxlIjpudWxsfSwiQXV0b1NpemUiOjAsIkZvcmVncm91bmQiOnsiJGlkIjoiMjA4NiIsIkNvbG9yIjp7IiRpZCI6IjIw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ODgiLCJUb3AiOjAuMCwiTGVmdCI6MC4wLCJSaWdodCI6MC4wLCJCb3R0b20iOjAuMH0sIlBhZGRpbmciOnsiJGlkIjoiMjA4OSIsIlRvcCI6MC4wLCJMZWZ0IjowLjAsIlJpZ2h0IjowLjAsIkJvdHRvbSI6MC4wfSwiQmFja2dyb3VuZCI6eyIkaWQiOiIyMDkwIiwiQ29sb3IiOnsiJHJlZiI6IjIwNTUifX0sIklzVmlzaWJsZSI6dHJ1ZSwiV2lkdGgiOjAuMCwiSGVpZ2h0IjowLjAsIkJvcmRlclN0eWxlIjpudWxsLCJQYXJlbnRTdHlsZSI6bnVsbH0sIkRhdGVGb3JtYXQiOnsiJGlkIjoiMjA5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kyIiwiRm9ybWF0IjowLCJJc1Zpc2libGUiOmZhbHNlLCJMYXN0S25vd25WaXNpYmlsaXR5U3RhdGUiOmZhbHNlfSwiSXNWaXNpYmxlIjp0cnVlLCJQYXJlbnRTdHlsZSI6bnVsbCwiX2V4cGxpY2l0bHlTZXQiOnsiJGlkIjoiMjA5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Dk0IiwiU2hhcGUiOjAsIkNvbm5lY3Rvck1hcmdpbiI6eyIkaWQiOiIyMDk1IiwiVG9wIjowLjAsIkxlZnQiOjIuMCwiUmlnaHQiOjIuMCwiQm90dG9tIjowLjB9LCJDb25uZWN0b3JTdHlsZSI6eyIkaWQiOiIyMDk2IiwiTGluZUNvbG9yIjp7IiRpZCI6IjIwOTciLCIkdHlwZSI6Ik5MUkUuQ29tbW9uLkRvbS5Tb2xpZENvbG9yQnJ1c2gsIE5MUkUuQ29tbW9uIiwiQ29sb3IiOnsiJGlkIjoiMjA5OCIsIkEiOjEyNywiUiI6NzksIkciOjEyOSwiQiI6MTg5fX0sIkxpbmVXZWlnaHQiOjEuMCwiTGluZVR5cGUiOjAsIlBhcmVudFN0eWxlIjpudWxsfSwiSXNCZWxvd1RpbWViYW5kIjpmYWxzZSwiUG9zaXRpb25PblRhc2siOjEsIkhpZGVEYXRlIjpmYWxzZSwiU2hhcGVTaXplIjoxLCJTcGFjaW5nIjoxLjAsIlBhZGRpbmciOnsiJGlkIjoiMjA5OSIsIlRvcCI6Ny4wLCJMZWZ0IjozLjAsIlJpZ2h0IjowLjAsIkJvdHRvbSI6Mi4wfSwiU2hhcGVTdHlsZSI6eyIkaWQiOiIyMTAwIiwiTWFyZ2luIjp7IiRpZCI6IjIxMDEiLCJUb3AiOjAuMCwiTGVmdCI6MC4wLCJSaWdodCI6MC4wLCJCb3R0b20iOjAuMH0sIlBhZGRpbmciOnsiJGlkIjoiMjEwMiIsIlRvcCI6MC4wLCJMZWZ0IjowLjAsIlJpZ2h0IjowLjAsIkJvdHRvbSI6MC4wfSwiQmFja2dyb3VuZCI6eyIkaWQiOiIyMTAzIiwiQ29sb3IiOnsiJGlkIjoiMjEwNCIsIkEiOjI1NSwiUiI6NjgsIkciOjExNCwiQiI6MTk2fX0sIklzVmlzaWJsZSI6dHJ1ZSwiV2lkdGgiOjE4LjAsIkhlaWdodCI6MjAuMCwiQm9yZGVyU3R5bGUiOnsiJGlkIjoiMjEwNSIsIkxpbmVDb2xvciI6eyIkaWQiOiIyMTA2IiwiJHR5cGUiOiJOTFJFLkNvbW1vbi5Eb20uU29saWRDb2xvckJydXNoLCBOTFJFLkNvbW1vbiIsIkNvbG9yIjp7IiRpZCI6IjIxMDciLCJBIjoyNTUsIlIiOjIzNCwiRyI6MjIsIkIiOjMwfX0sIkxpbmVXZWlnaHQiOjAuMCwiTGluZVR5cGUiOjAsIlBhcmVudFN0eWxlIjpudWxsfSwiUGFyZW50U3R5bGUiOm51bGx9LCJUaXRsZVN0eWxlIjp7IiRpZCI6IjIxMDgiLCJGb250U2V0dGluZ3MiOnsiJGlkIjoiMjEwOSIsIkZvbnRTaXplIjoxMSwiRm9udE5hbWUiOiJDYWxpYnJpIiwiSXNCb2xkIjpmYWxzZSwiSXNJdGFsaWMiOmZhbHNlLCJJc1VuZGVybGluZWQiOmZhbHNlLCJQYXJlbnRTdHlsZSI6bnVsbH0sIkF1dG9TaXplIjowLCJGb3JlZ3JvdW5kIjp7IiRpZCI6IjIxMTAiLCJDb2xvciI6eyIkaWQiOiIyMTE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xMTIiLCJUb3AiOjAuMCwiTGVmdCI6MC4wLCJSaWdodCI6MC4wLCJCb3R0b20iOjAuMH0sIlBhZGRpbmciOnsiJGlkIjoiMjExMyIsIlRvcCI6MC4wLCJMZWZ0IjowLjAsIlJpZ2h0IjowLjAsIkJvdHRvbSI6MC4wfSwiQmFja2dyb3VuZCI6eyIkaWQiOiIyMTE0IiwiQ29sb3IiOnsiJGlkIjoiMjExNSIsIkEiOjg5LCJSIjowLCJHIjowLCJCIjowfX0sIklzVmlzaWJsZSI6dHJ1ZSwiV2lkdGgiOjAuMCwiSGVpZ2h0IjowLjAsIkJvcmRlclN0eWxlIjpudWxsLCJQYXJlbnRTdHlsZSI6bnVsbH0sIkRhdGVTdHlsZSI6eyIkaWQiOiIyMTE2IiwiRm9udFNldHRpbmdzIjp7IiRpZCI6IjIxMTciLCJGb250U2l6ZSI6OSwiRm9udE5hbWUiOiJDYWxpYnJpIiwiSXNCb2xkIjpmYWxzZSwiSXNJdGFsaWMiOmZhbHNlLCJJc1VuZGVybGluZWQiOmZhbHNlLCJQYXJlbnRTdHlsZSI6bnVsbH0sIkF1dG9TaXplIjowLCJGb3JlZ3JvdW5kIjp7IiRpZCI6IjIxMTgiLCJDb2xvciI6eyIkaWQiOiIyMTE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IwIiwiVG9wIjowLjAsIkxlZnQiOjAuMCwiUmlnaHQiOjAuMCwiQm90dG9tIjowLjB9LCJQYWRkaW5nIjp7IiRpZCI6IjIxMjEiLCJUb3AiOjAuMCwiTGVmdCI6MC4wLCJSaWdodCI6MC4wLCJCb3R0b20iOjAuMH0sIkJhY2tncm91bmQiOnsiJGlkIjoiMjEyMiIsIkNvbG9yIjp7IiRyZWYiOiIyMTE1In19LCJJc1Zpc2libGUiOnRydWUsIldpZHRoIjowLjAsIkhlaWdodCI6MC4wLCJCb3JkZXJTdHlsZSI6bnVsbCwiUGFyZW50U3R5bGUiOm51bGx9LCJEYXRlRm9ybWF0Ijp7IiRpZCI6IjIxMjM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jEyNCIsIkRhdGVQYXJ0SXNWaXNpYmxlIjp0cnVlLCJUaW1lUGFydElzVmlzaWJsZSI6ZmFsc2V9fSwiV2Vla051bWJlcmluZyI6eyIkaWQiOiIyMTI1IiwiRm9ybWF0IjowLCJJc1Zpc2libGUiOmZhbHNlLCJMYXN0S25vd25WaXNpYmlsaXR5U3RhdGUiOmZhbHNlfSwiSXNWaXNpYmxlIjp0cnVlLCJQYXJlbnRTdHlsZSI6bnVsbH0sIkRlZmF1bHRTd2ltbGFuZU1pbGVzdG9uZVN0eWxlIjp7IiRpZCI6IjIxMjYiLCJUaXRsZVBvc2l0aW9uIjoiTGVmdCIsIkRhdGVQb3NpdGlvbiI6IlJpZ2h0IiwiU2hhcGVUeXBlIjo3LCJTaGFwZVNpemUiOjAsIlNwYWNpbmciOjUsIlNoYXBlU3R5bGUiOnsiJGlkIjoiMjEyNyIsIk1hcmdpbiI6eyIkaWQiOiIyMTI4IiwiVG9wIjowLjAsIkxlZnQiOjAuMCwiUmlnaHQiOjAuMCwiQm90dG9tIjowLjB9LCJQYWRkaW5nIjp7IiRpZCI6IjIxMjkiLCJUb3AiOjAuMCwiTGVmdCI6MC4wLCJSaWdodCI6MC4wLCJCb3R0b20iOjAuMH0sIkJhY2tncm91bmQiOnsiJGlkIjoiMjEzMCIsIkNvbG9yIjp7IiRpZCI6IjIxMzEiLCJBIjoyNTUsIlIiOjAsIkciOjExNCwiQiI6MTg4fX0sIklzVmlzaWJsZSI6dHJ1ZSwiV2lkdGgiOjE0LjAsIkhlaWdodCI6MTQuMCwiQm9yZGVyU3R5bGUiOnsiJGlkIjoiMjEzMiIsIkxpbmVDb2xvciI6eyIkaWQiOiIyMTMzIiwiJHR5cGUiOiJOTFJFLkNvbW1vbi5Eb20uU29saWRDb2xvckJydXNoLCBOTFJFLkNvbW1vbiIsIkNvbG9yIjp7IiRpZCI6IjIxMzQiLCJBIjoyNTUsIlIiOjIzNCwiRyI6MjIsIkIiOjMwfX0sIkxpbmVXZWlnaHQiOjAuMCwiTGluZVR5cGUiOjAsIlBhcmVudFN0eWxlIjpudWxsfSwiUGFyZW50U3R5bGUiOm51bGx9LCJUaXRsZVN0eWxlIjp7IiRpZCI6IjIxMzUiLCJGb250U2V0dGluZ3MiOnsiJGlkIjoiMjEzNiIsIkZvbnRTaXplIjoxMSwiRm9udE5hbWUiOiJDYWxpYnJpIiwiSXNCb2xkIjpmYWxzZSwiSXNJdGFsaWMiOmZhbHNlLCJJc1VuZGVybGluZWQiOmZhbHNlLCJQYXJlbnRTdHlsZSI6bnVsbH0sIkF1dG9TaXplIjowLCJGb3JlZ3JvdW5kIjp7IiRpZCI6IjIxMzciLCJDb2xvciI6eyIkaWQiOiIyMTM4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xMzkiLCJUb3AiOjAuMCwiTGVmdCI6MC4wLCJSaWdodCI6MC4wLCJCb3R0b20iOjAuMH0sIlBhZGRpbmciOnsiJGlkIjoiMjE0MCIsIlRvcCI6MC4wLCJMZWZ0IjowLjAsIlJpZ2h0IjowLjAsIkJvdHRvbSI6MC4wfSwiQmFja2dyb3VuZCI6eyIkaWQiOiIyMTQxIiwiQ29sb3IiOnsiJGlkIjoiMjE0MiIsIkEiOjg5LCJSIjowLCJHIjowLCJCIjowfX0sIklzVmlzaWJsZSI6dHJ1ZSwiV2lkdGgiOjAuMCwiSGVpZ2h0IjowLjAsIkJvcmRlclN0eWxlIjpudWxsLCJQYXJlbnRTdHlsZSI6bnVsbH0sIkRhdGVTdHlsZSI6eyIkaWQiOiIyMTQzIiwiRm9udFNldHRpbmdzIjp7IiRpZCI6IjIxNDQiLCJGb250U2l6ZSI6OSwiRm9udE5hbWUiOiJDYWxpYnJpIiwiSXNCb2xkIjpmYWxzZSwiSXNJdGFsaWMiOmZhbHNlLCJJc1VuZGVybGluZWQiOmZhbHNlLCJQYXJlbnRTdHlsZSI6bnVsbH0sIkF1dG9TaXplIjowLCJGb3JlZ3JvdW5kIjp7IiRpZCI6IjIxNDUiLCJDb2xvciI6eyIkaWQiOiIyMTQ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Q3IiwiVG9wIjowLjAsIkxlZnQiOjAuMCwiUmlnaHQiOjAuMCwiQm90dG9tIjowLjB9LCJQYWRkaW5nIjp7IiRpZCI6IjIxNDgiLCJUb3AiOjAuMCwiTGVmdCI6MC4wLCJSaWdodCI6MC4wLCJCb3R0b20iOjAuMH0sIkJhY2tncm91bmQiOnsiJGlkIjoiMjE0OSIsIkNvbG9yIjp7IiRyZWYiOiIyMTQyIn19LCJJc1Zpc2libGUiOmZhbHNlLCJXaWR0aCI6MC4wLCJIZWlnaHQiOjAuMCwiQm9yZGVyU3R5bGUiOm51bGwsIlBhcmVudFN0eWxlIjpudWxsfSwiRGF0ZUZvcm1hdCI6eyIkaWQiOiIyMTUw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IxNTEiLCJEYXRlUGFydElzVmlzaWJsZSI6dHJ1ZSwiVGltZVBhcnRJc1Zpc2libGUiOmZhbHNlfX0sIldlZWtOdW1iZXJpbmciOnsiJGlkIjoiMjE1MiIsIkZvcm1hdCI6MCwiSXNWaXNpYmxlIjpmYWxzZSwiTGFzdEtub3duVmlzaWJpbGl0eVN0YXRlIjpmYWxzZX0sIklzVmlzaWJsZSI6dHJ1ZSwiUGFyZW50U3R5bGUiOm51bGx9LCJEZWZhdWx0U3dpbWxhbmVBY3Rpdml0eVN0eWxlIjp7IiRpZCI6IjIxNTMiLCJIZWFkZXJTdHlsZSI6eyIkaWQiOiIyMTU0IiwiVGV4dFN0eWxlIjp7IiRpZCI6IjIxNTUiLCJGb250U2V0dGluZ3MiOnsiJGlkIjoiMjE1NiIsIkZvbnRTaXplIjoxMSwiRm9udE5hbWUiOiJDYWxpYnJpIiwiSXNCb2xkIjpmYWxzZSwiSXNJdGFsaWMiOmZhbHNlLCJJc1VuZGVybGluZWQiOmZhbHNlLCJQYXJlbnRTdHlsZSI6bnVsbH0sIkF1dG9TaXplIjoyLCJGb3JlZ3JvdW5kIjp7IiRpZCI6IjIxNTciLCJDb2xvciI6eyIkaWQiOiIyMTU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E1OSIsIlRvcCI6MC4wLCJMZWZ0IjowLjAsIlJpZ2h0IjowLjAsIkJvdHRvbSI6MC4wfSwiUGFkZGluZyI6eyIkaWQiOiIyMTYwIiwiVG9wIjowLjAsIkxlZnQiOjAuMCwiUmlnaHQiOjAuMCwiQm90dG9tIjowLjB9LCJCYWNrZ3JvdW5kIjpudWxsLCJJc1Zpc2libGUiOnRydWUsIldpZHRoIjowLjAsIkhlaWdodCI6MC4wLCJCb3JkZXJTdHlsZSI6bnVsbCwiUGFyZW50U3R5bGUiOm51bGx9LCJSZWN0YW5nbGVTdHlsZSI6eyIkaWQiOiIyMTYxIiwiTWFyZ2luIjp7IiRpZCI6IjIxNjIiLCJUb3AiOjAuMCwiTGVmdCI6MC4wLCJSaWdodCI6MC4wLCJCb3R0b20iOjAuMH0sIlBhZGRpbmciOnsiJGlkIjoiMjE2MyIsIlRvcCI6MC4wLCJMZWZ0IjowLjAsIlJpZ2h0IjowLjAsIkJvdHRvbSI6MC4wfSwiQmFja2dyb3VuZCI6eyIkaWQiOiIyMTY0IiwiQ29sb3IiOnsiJGlkIjoiMjE2NSIsIkEiOjYzLCJSIjo2OCwiRyI6MTE0LCJCIjoxOTZ9fSwiSXNWaXNpYmxlIjp0cnVlLCJXaWR0aCI6MC4wLCJIZWlnaHQiOjAuMCwiQm9yZGVyU3R5bGUiOnsiJGlkIjoiMjE2NiIsIkxpbmVDb2xvciI6eyIkaWQiOiIyMTY3IiwiJHR5cGUiOiJOTFJFLkNvbW1vbi5Eb20uU29saWRDb2xvckJydXNoLCBOTFJFLkNvbW1vbiIsIkNvbG9yIjp7IiRpZCI6IjIxNjgiLCJBIjoyNTUsIlIiOjI1NSwiRyI6MCwiQiI6MH19LCJMaW5lV2VpZ2h0IjowLjAsIkxpbmVUeXBlIjowLCJQYXJlbnRTdHlsZSI6bnVsbH0sIlBhcmVudFN0eWxlIjpudWxsfSwiTWFyZ2luIjp7IiRpZCI6IjIxNjkiLCJUb3AiOjAuMCwiTGVmdCI6MC4wLCJSaWdodCI6MC4wLCJCb3R0b20iOjAuMH0sIlBhZGRpbmciOnsiJGlkIjoiMjE3MCIsIlRvcCI6MC4wLCJMZWZ0IjowLjAsIlJpZ2h0IjowLjAsIkJvdHRvbSI6MC4wfSwiQmFja2dyb3VuZCI6bnVsbCwiSXNWaXNpYmxlIjp0cnVlLCJXaWR0aCI6MC4wLCJIZWlnaHQiOjAuMCwiQm9yZGVyU3R5bGUiOm51bGwsIlBhcmVudFN0eWxlIjpudWxsfSwiQmFja2dyb3VuZFN0eWxlIjp7IiRpZCI6IjIxNzEiLCJNYXJnaW4iOnsiJGlkIjoiMjE3MiIsIlRvcCI6MC4wLCJMZWZ0IjowLjAsIlJpZ2h0IjowLjAsIkJvdHRvbSI6MC4wfSwiUGFkZGluZyI6eyIkaWQiOiIyMTczIiwiVG9wIjowLjAsIkxlZnQiOjAuMCwiUmlnaHQiOjAuMCwiQm90dG9tIjowLjB9LCJCYWNrZ3JvdW5kIjp7IiRpZCI6IjIxNzQiLCJDb2xvciI6eyIkaWQiOiIyMTc1IiwiQSI6MzgsIlIiOjY4LCJHIjoxMTQsIkIiOjE5Nn19LCJJc1Zpc2libGUiOnRydWUsIldpZHRoIjowLjAsIkhlaWdodCI6MC4wLCJCb3JkZXJTdHlsZSI6eyIkaWQiOiIyMTc2IiwiTGluZUNvbG9yIjp7IiRpZCI6IjIxNzciLCIkdHlwZSI6Ik5MUkUuQ29tbW9uLkRvbS5Tb2xpZENvbG9yQnJ1c2gsIE5MUkUuQ29tbW9uIiwiQ29sb3IiOnsiJGlkIjoiMjE3OCIsIkEiOjI1NSwiUiI6MjM0LCJHIjoyMiwiQiI6MzB9fSwiTGluZVdlaWdodCI6MC4wLCJMaW5lVHlwZSI6MCwiUGFyZW50U3R5bGUiOm51bGx9LCJQYXJlbnRTdHlsZSI6bnVsbH0sIk1hcmdpbiI6eyIkaWQiOiIyMTc5IiwiVG9wIjowLjAsIkxlZnQiOjAuMCwiUmlnaHQiOjAuMCwiQm90dG9tIjowLjB9LCJQYWRkaW5nIjp7IiRpZCI6IjIxODAiLCJUb3AiOjAuMCwiTGVmdCI6MC4wLCJSaWdodCI6MC4wLCJCb3R0b20iOjAuMH0sIklzVmlzaWJsZSI6dHJ1ZSwiV2lkdGgiOjAuMCwiSGVpZ2h0IjowLjAsIkJvcmRlclN0eWxlIjpudWxsLCJQYXJlbnRTdHlsZSI6bnVsbH0sIk1hcmdpbiI6eyIkaWQiOiIyMTgxIiwiVG9wIjowLjAsIkxlZnQiOjAuMCwiUmlnaHQiOjAuMCwiQm90dG9tIjowLjB9LCJQYWRkaW5nIjp7IiRpZCI6IjIxODIiLCJUb3AiOjAuMCwiTGVmdCI6MC4wLCJSaWdodCI6MC4wLCJCb3R0b20iOjAuMH0sIklzVmlzaWJsZSI6dHJ1ZSwiV2lkdGgiOjAuMCwiSGVpZ2h0IjowLjAsIkJvcmRlclN0eWxlIjp7IiRpZCI6IjIxODMiLCJMaW5lQ29sb3IiOm51bGwsIkxpbmVXZWlnaHQiOjAuMCwiTGluZVR5cGUiOjAsIlBhcmVudFN0eWxlIjpudWxsfSwiUGFyZW50U3R5bGUiOm51bGx9LHsiJGlkIjoiMjE4NCIsIlN0eWxlSWQiOiIwMDAwMDAwMC0wMDAwLTAwMDAtMDAwMC0wMDAwMDAwMDAwMDAiLCJIZWFkZXJTdHlsZSI6eyIkaWQiOiIyMTg1IiwiVGV4dElzVmVydGljYWwiOmZhbHNlLCJUZXh0U3R5bGUiOnsiJGlkIjoiMjE4NiIsIkZvbnRTZXR0aW5ncyI6eyIkaWQiOiIyMTg3IiwiRm9udFNpemUiOjEyLCJGb250TmFtZSI6IkNhbGlicmkiLCJJc0JvbGQiOmZhbHNlLCJJc0l0YWxpYyI6ZmFsc2UsIklzVW5kZXJsaW5lZCI6ZmFsc2UsIlBhcmVudFN0eWxlIjpudWxsfSwiQXV0b1NpemUiOjAsIkZvcmVncm91bmQiOnsiJGlkIjoiMjE4OCIsIkNvbG9yIjp7IiRpZCI6IjIxODkiLCJBIjoyNTUsIlIiOjI1NSwiRyI6MjU1LCJCIjoyNTV9fSwiTWF4V2lkdGgiOjk0Ljk4NjY2NjY2NjY2NjY2NSwiTWF4SGVpZ2h0IjowLjAsIlNtYXJ0Rm9yZWdyb3VuZElzQWN0aXZlIjpmYWxzZSwiSG9yaXpvbnRhbEFsaWdubWVudCI6MCwiVmVydGljYWxBbGlnbm1lbnQiOjAsIlNtYXJ0Rm9yZWdyb3VuZCI6bnVsbCwiQmFja2dyb3VuZEZpbGxUeXBlIjowLCJNYXJnaW4iOnsiJGlkIjoiMjE5MCIsIlRvcCI6MC4wLCJMZWZ0IjowLjAsIlJpZ2h0IjowLjAsIkJvdHRvbSI6MC4wfSwiUGFkZGluZyI6eyIkaWQiOiIyMTkxIiwiVG9wIjowLjAsIkxlZnQiOjAuMCwiUmlnaHQiOjAuMCwiQm90dG9tIjowLjB9LCJCYWNrZ3JvdW5kIjpudWxsLCJJc1Zpc2libGUiOmZhbHNlLCJXaWR0aCI6MC4wLCJIZWlnaHQiOjAuMCwiQm9yZGVyU3R5bGUiOm51bGwsIlBhcmVudFN0eWxlIjpudWxsfSwiUmVjdGFuZ2xlU3R5bGUiOnsiJGlkIjoiMjE5MiIsIk1hcmdpbiI6eyIkaWQiOiIyMTkzIiwiVG9wIjowLjAsIkxlZnQiOjAuMCwiUmlnaHQiOjAuMCwiQm90dG9tIjowLjB9LCJQYWRkaW5nIjp7IiRpZCI6IjIxOTQiLCJUb3AiOjAuMCwiTGVmdCI6MC4wLCJSaWdodCI6MC4wLCJCb3R0b20iOjAuMH0sIkJhY2tncm91bmQiOnsiJGlkIjoiMjE5NSIsIkNvbG9yIjp7IiRpZCI6IjIxOTYiLCJBIjoyNTUsIlIiOjExMiwiRyI6MTczLCJCIjo3MX19LCJJc1Zpc2libGUiOmZhbHNlLCJXaWR0aCI6MC4wLCJIZWlnaHQiOjAuMCwiQm9yZGVyU3R5bGUiOnsiJGlkIjoiMjE5NyIsIkxpbmVDb2xvciI6eyIkaWQiOiIyMTk4IiwiJHR5cGUiOiJOTFJFLkNvbW1vbi5Eb20uU29saWRDb2xvckJydXNoLCBOTFJFLkNvbW1vbiIsIkNvbG9yIjp7IiRpZCI6IjIxOTkiLCJBIjoyNTUsIlIiOjI1NSwiRyI6MCwiQiI6MH19LCJMaW5lV2VpZ2h0IjowLjAsIkxpbmVUeXBlIjowLCJQYXJlbnRTdHlsZSI6bnVsbH0sIlBhcmVudFN0eWxlIjpudWxsfSwiTWFyZ2luIjp7IiRpZCI6IjIyMDAiLCJUb3AiOjAuMCwiTGVmdCI6MC4wLCJSaWdodCI6MC4wLCJCb3R0b20iOjAuMH0sIlBhZGRpbmciOnsiJGlkIjoiMjIwMSIsIlRvcCI6MC4wLCJMZWZ0IjowLjAsIlJpZ2h0IjowLjAsIkJvdHRvbSI6MC4wfSwiQmFja2dyb3VuZCI6bnVsbCwiSXNWaXNpYmxlIjp0cnVlLCJXaWR0aCI6MC4wLCJIZWlnaHQiOjAuMCwiQm9yZGVyU3R5bGUiOm51bGwsIlBhcmVudFN0eWxlIjpudWxsfSwiQmFja2dyb3VuZFN0eWxlIjp7IiRpZCI6IjIyMDIiLCJNYXJnaW4iOnsiJGlkIjoiMjIwMyIsIlRvcCI6MC4wLCJMZWZ0IjowLjAsIlJpZ2h0IjowLjAsIkJvdHRvbSI6MC4wfSwiUGFkZGluZyI6eyIkaWQiOiIyMjA0IiwiVG9wIjowLjAsIkxlZnQiOjAuMCwiUmlnaHQiOjAuMCwiQm90dG9tIjowLjB9LCJCYWNrZ3JvdW5kIjp7IiRpZCI6IjIyMDUiLCJDb2xvciI6eyIkaWQiOiIyMjA2IiwiQSI6MzgsIlIiOjExMiwiRyI6MTczLCJCIjo3MX19LCJJc1Zpc2libGUiOnRydWUsIldpZHRoIjowLjAsIkhlaWdodCI6MC4wLCJCb3JkZXJTdHlsZSI6eyIkaWQiOiIyMjA3IiwiTGluZUNvbG9yIjp7IiRpZCI6IjIyMDgiLCIkdHlwZSI6Ik5MUkUuQ29tbW9uLkRvbS5Tb2xpZENvbG9yQnJ1c2gsIE5MUkUuQ29tbW9uIiwiQ29sb3IiOnsiJGlkIjoiMjIwOSIsIkEiOjI1NSwiUiI6MjM0LCJHIjoyMiwiQiI6MzB9fSwiTGluZVdlaWdodCI6MC4wLCJMaW5lVHlwZSI6MCwiUGFyZW50U3R5bGUiOm51bGx9LCJQYXJlbnRTdHlsZSI6bnVsbH0sIklzQWJvdmVUaW1lYmFuZCI6ZmFsc2UsIlNwYWNpbmciOjUsIkRlZmF1bHRTd2ltbGFuZVRhc2tTdHlsZSI6eyIkaWQiOiIyMjEwIiwiJHR5cGUiOiJOTFJFLkNvbW1vbi5Eb20uU3R5bGVzLkV4cGxpY2l0U2V0YWJsZVRhc2tTdHlsZSwgTkxSRS5Db21tb24iLCJTaGFwZSI6MCwiU2hhcGVUaGlja25lc3MiOjEsIkR1cmF0aW9uRm9ybWF0IjowLCJJbmNsdWRlTm9uV29ya2luZ0RheXNJbkR1cmF0aW9uIjpmYWxzZSwiUGVyY2VudGFnZUNvbXBsZXRlU3R5bGUiOnsiJGlkIjoiMjIxMSIsIkZvbnRTZXR0aW5ncyI6eyIkaWQiOiIyMjEyIiwiRm9udFNpemUiOjEwLCJGb250TmFtZSI6IkNhbGlicmkiLCJJc0JvbGQiOmZhbHNlLCJJc0l0YWxpYyI6ZmFsc2UsIklzVW5kZXJsaW5lZCI6ZmFsc2UsIlBhcmVudFN0eWxlIjpudWxsfSwiQXV0b1NpemUiOjAsIkZvcmVncm91bmQiOnsiJGlkIjoiMjIxMyIsIkNvbG9yIjp7IiRpZCI6IjIy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yMTUiLCJUb3AiOjAuMCwiTGVmdCI6MC4wLCJSaWdodCI6MC4wLCJCb3R0b20iOjAuMH0sIlBhZGRpbmciOnsiJGlkIjoiMjIxNiIsIlRvcCI6MC4wLCJMZWZ0IjowLjAsIlJpZ2h0IjowLjAsIkJvdHRvbSI6MC4wfSwiQmFja2dyb3VuZCI6eyIkaWQiOiIyMjE3IiwiQ29sb3IiOnsiJGlkIjoiMjIxOCIsIkEiOjg5LCJSIjowLCJHIjowLCJCIjowfX0sIklzVmlzaWJsZSI6dHJ1ZSwiV2lkdGgiOjAuMCwiSGVpZ2h0IjowLjAsIkJvcmRlclN0eWxlIjpudWxsLCJQYXJlbnRTdHlsZSI6bnVsbH0sIkR1cmF0aW9uU3R5bGUiOnsiJGlkIjoiMjIxOSIsIkZvbnRTZXR0aW5ncyI6eyIkaWQiOiIyMjIwIiwiRm9udFNpemUiOjEwLCJGb250TmFtZSI6IkNhbGlicmkiLCJJc0JvbGQiOmZhbHNlLCJJc0l0YWxpYyI6ZmFsc2UsIklzVW5kZXJsaW5lZCI6ZmFsc2UsIlBhcmVudFN0eWxlIjpudWxsfSwiQXV0b1NpemUiOjAsIkZvcmVncm91bmQiOnsiJGlkIjoiMjIyMSIsIkNvbG9yIjp7IiRpZCI6IjIy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jIzIiwiVG9wIjowLjAsIkxlZnQiOjAuMCwiUmlnaHQiOjAuMCwiQm90dG9tIjowLjB9LCJQYWRkaW5nIjp7IiRpZCI6IjIyMjQiLCJUb3AiOjAuMCwiTGVmdCI6MC4wLCJSaWdodCI6MC4wLCJCb3R0b20iOjAuMH0sIkJhY2tncm91bmQiOnsiJGlkIjoiMjIyNSIsIkNvbG9yIjp7IiRyZWYiOiIyMjE4In19LCJJc1Zpc2libGUiOnRydWUsIldpZHRoIjowLjAsIkhlaWdodCI6MC4wLCJCb3JkZXJTdHlsZSI6bnVsbCwiUGFyZW50U3R5bGUiOm51bGx9LCJIb3Jpem9udGFsQ29ubmVjdG9yU3R5bGUiOnsiJGlkIjoiMjIyNiIsIkxpbmVDb2xvciI6eyIkaWQiOiIyMjI3IiwiJHR5cGUiOiJOTFJFLkNvbW1vbi5Eb20uU29saWRDb2xvckJydXNoLCBOTFJFLkNvbW1vbiIsIkNvbG9yIjp7IiRpZCI6IjIyMjgiLCJBIjoyNTUsIlIiOjIwNCwiRyI6MjA0LCJCIjoyMDR9fSwiTGluZVdlaWdodCI6MS4wLCJMaW5lVHlwZSI6MCwiUGFyZW50U3R5bGUiOm51bGx9LCJWZXJ0aWNhbENvbm5lY3RvclN0eWxlIjp7IiRpZCI6IjIyMjkiLCJMaW5lQ29sb3IiOnsiJGlkIjoiMjIzMCIsIiR0eXBlIjoiTkxSRS5Db21tb24uRG9tLlNvbGlkQ29sb3JCcnVzaCwgTkxSRS5Db21tb24iLCJDb2xvciI6eyIkaWQiOiIyMjMx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yMjMyIiwiTWFyZ2luIjp7IiRpZCI6IjIyMzMiLCJUb3AiOjAuMCwiTGVmdCI6NC4wLCJSaWdodCI6NC4wLCJCb3R0b20iOjAuMH0sIlBhZGRpbmciOnsiJGlkIjoiMjIzNCIsIlRvcCI6MC4wLCJMZWZ0IjowLjAsIlJpZ2h0IjowLjAsIkJvdHRvbSI6MC4wfSwiQmFja2dyb3VuZCI6eyIkaWQiOiIyMjM1IiwiQ29sb3IiOnsiJGlkIjoiMjIzNiIsIkEiOjI1NSwiUiI6MTEyLCJHIjoxNzMsIkIiOjcxfX0sIklzVmlzaWJsZSI6dHJ1ZSwiV2lkdGgiOjAuMCwiSGVpZ2h0IjoxNi4wLCJCb3JkZXJTdHlsZSI6eyIkaWQiOiIyMjM3IiwiTGluZUNvbG9yIjp7IiRpZCI6IjIyMzgiLCIkdHlwZSI6Ik5MUkUuQ29tbW9uLkRvbS5Tb2xpZENvbG9yQnJ1c2gsIE5MUkUuQ29tbW9uIiwiQ29sb3IiOnsiJGlkIjoiMjIzOSIsIkEiOjI1NSwiUiI6MjM0LCJHIjoyMiwiQiI6MzB9fSwiTGluZVdlaWdodCI6MC4wLCJMaW5lVHlwZSI6MCwiUGFyZW50U3R5bGUiOm51bGx9LCJQYXJlbnRTdHlsZSI6bnVsbH0sIlRpdGxlU3R5bGUiOnsiJGlkIjoiMjI0MCIsIkZvbnRTZXR0aW5ncyI6eyIkaWQiOiIyMjQxIiwiRm9udFNpemUiOjExLCJGb250TmFtZSI6IkNhbGlicmkiLCJJc0JvbGQiOnRydWUsIklzSXRhbGljIjpmYWxzZSwiSXNVbmRlcmxpbmVkIjpmYWxzZSwiUGFyZW50U3R5bGUiOm51bGx9LCJBdXRvU2l6ZSI6MCwiRm9yZWdyb3VuZCI6eyIkaWQiOiIyMjQyIiwiQ29sb3IiOnsiJGlkIjoiMjI0M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yMjQ0IiwiVG9wIjowLjAsIkxlZnQiOjAuMCwiUmlnaHQiOjAuMCwiQm90dG9tIjowLjB9LCJQYWRkaW5nIjp7IiRpZCI6IjIyNDUiLCJUb3AiOjAuMCwiTGVmdCI6MC4wLCJSaWdodCI6MC4wLCJCb3R0b20iOjAuMH0sIkJhY2tncm91bmQiOnsiJGlkIjoiMjI0NiIsIkNvbG9yIjp7IiRyZWYiOiIyMjE4In19LCJJc1Zpc2libGUiOnRydWUsIldpZHRoIjowLjAsIkhlaWdodCI6MC4wLCJCb3JkZXJTdHlsZSI6bnVsbCwiUGFyZW50U3R5bGUiOm51bGx9LCJEYXRlU3R5bGUiOnsiJGlkIjoiMjI0NyIsIkZvbnRTZXR0aW5ncyI6eyIkaWQiOiIyMjQ4IiwiRm9udFNpemUiOjEwLCJGb250TmFtZSI6IkNhbGlicmkiLCJJc0JvbGQiOmZhbHNlLCJJc0l0YWxpYyI6ZmFsc2UsIklzVW5kZXJsaW5lZCI6ZmFsc2UsIlBhcmVudFN0eWxlIjpudWxsfSwiQXV0b1NpemUiOjAsIkZvcmVncm91bmQiOnsiJGlkIjoiMjI0OSIsIkNvbG9yIjp7IiRpZCI6IjIyN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TEiLCJUb3AiOjAuMCwiTGVmdCI6MC4wLCJSaWdodCI6MC4wLCJCb3R0b20iOjAuMH0sIlBhZGRpbmciOnsiJGlkIjoiMjI1MiIsIlRvcCI6MC4wLCJMZWZ0IjowLjAsIlJpZ2h0IjowLjAsIkJvdHRvbSI6MC4wfSwiQmFja2dyb3VuZCI6eyIkaWQiOiIyMjUzIiwiQ29sb3IiOnsiJHJlZiI6IjIyMTgifX0sIklzVmlzaWJsZSI6dHJ1ZSwiV2lkdGgiOjAuMCwiSGVpZ2h0IjowLjAsIkJvcmRlclN0eWxlIjpudWxsLCJQYXJlbnRTdHlsZSI6bnVsbH0sIkRhdGVGb3JtYXQiOnsiJGlkIjoiMjI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U1IiwiRm9ybWF0IjowLCJJc1Zpc2libGUiOmZhbHNlLCJMYXN0S25vd25WaXNpYmlsaXR5U3RhdGUiOmZhbHNlfSwiSXNWaXNpYmxlIjp0cnVlLCJQYXJlbnRTdHlsZSI6bnVsbCwiX2V4cGxpY2l0bHlTZXQiOnsiJGlkIjoiMjI1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jU3IiwiU2hhcGUiOjAsIkNvbm5lY3Rvck1hcmdpbiI6eyIkaWQiOiIyMjU4IiwiVG9wIjowLjAsIkxlZnQiOjIuMCwiUmlnaHQiOjIuMCwiQm90dG9tIjowLjB9LCJDb25uZWN0b3JTdHlsZSI6eyIkaWQiOiIyMjU5IiwiTGluZUNvbG9yIjp7IiRpZCI6IjIyNjAiLCIkdHlwZSI6Ik5MUkUuQ29tbW9uLkRvbS5Tb2xpZENvbG9yQnJ1c2gsIE5MUkUuQ29tbW9uIiwiQ29sb3IiOnsiJGlkIjoiMjI2MSIsIkEiOjEyNywiUiI6NzksIkciOjEyOSwiQiI6MTg5fX0sIkxpbmVXZWlnaHQiOjEuMCwiTGluZVR5cGUiOjAsIlBhcmVudFN0eWxlIjpudWxsfSwiSXNCZWxvd1RpbWViYW5kIjpmYWxzZSwiUG9zaXRpb25PblRhc2siOjEsIkhpZGVEYXRlIjpmYWxzZSwiU2hhcGVTaXplIjoxLCJTcGFjaW5nIjoxLjAsIlBhZGRpbmciOnsiJGlkIjoiMjI2MiIsIlRvcCI6Ny4wLCJMZWZ0IjozLjAsIlJpZ2h0IjowLjAsIkJvdHRvbSI6Mi4wfSwiU2hhcGVTdHlsZSI6eyIkaWQiOiIyMjYzIiwiTWFyZ2luIjp7IiRpZCI6IjIyNjQiLCJUb3AiOjAuMCwiTGVmdCI6MC4wLCJSaWdodCI6MC4wLCJCb3R0b20iOjAuMH0sIlBhZGRpbmciOnsiJGlkIjoiMjI2NSIsIlRvcCI6MC4wLCJMZWZ0IjowLjAsIlJpZ2h0IjowLjAsIkJvdHRvbSI6MC4wfSwiQmFja2dyb3VuZCI6eyIkaWQiOiIyMjY2IiwiQ29sb3IiOnsiJGlkIjoiMjI2NyIsIkEiOjI1NSwiUiI6MTEyLCJHIjoxNzMsIkIiOjcxfX0sIklzVmlzaWJsZSI6dHJ1ZSwiV2lkdGgiOjE4LjAsIkhlaWdodCI6MjAuMCwiQm9yZGVyU3R5bGUiOnsiJGlkIjoiMjI2OCIsIkxpbmVDb2xvciI6eyIkaWQiOiIyMjY5IiwiJHR5cGUiOiJOTFJFLkNvbW1vbi5Eb20uU29saWRDb2xvckJydXNoLCBOTFJFLkNvbW1vbiIsIkNvbG9yIjp7IiRpZCI6IjIyNzAiLCJBIjoyNTUsIlIiOjIzNCwiRyI6MjIsIkIiOjMwfX0sIkxpbmVXZWlnaHQiOjAuMCwiTGluZVR5cGUiOjAsIlBhcmVudFN0eWxlIjpudWxsfSwiUGFyZW50U3R5bGUiOm51bGx9LCJUaXRsZVN0eWxlIjp7IiRpZCI6IjIyNzEiLCJGb250U2V0dGluZ3MiOnsiJGlkIjoiMjI3MiIsIkZvbnRTaXplIjoxMSwiRm9udE5hbWUiOiJDYWxpYnJpIiwiSXNCb2xkIjpmYWxzZSwiSXNJdGFsaWMiOmZhbHNlLCJJc1VuZGVybGluZWQiOmZhbHNlLCJQYXJlbnRTdHlsZSI6bnVsbH0sIkF1dG9TaXplIjowLCJGb3JlZ3JvdW5kIjp7IiRpZCI6IjIyNzMiLCJDb2xvciI6eyIkaWQiOiIyMjc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yNzUiLCJUb3AiOjAuMCwiTGVmdCI6MC4wLCJSaWdodCI6MC4wLCJCb3R0b20iOjAuMH0sIlBhZGRpbmciOnsiJGlkIjoiMjI3NiIsIlRvcCI6MC4wLCJMZWZ0IjowLjAsIlJpZ2h0IjowLjAsIkJvdHRvbSI6MC4wfSwiQmFja2dyb3VuZCI6eyIkaWQiOiIyMjc3IiwiQ29sb3IiOnsiJGlkIjoiMjI3OCIsIkEiOjg5LCJSIjowLCJHIjowLCJCIjowfX0sIklzVmlzaWJsZSI6dHJ1ZSwiV2lkdGgiOjAuMCwiSGVpZ2h0IjowLjAsIkJvcmRlclN0eWxlIjpudWxsLCJQYXJlbnRTdHlsZSI6bnVsbH0sIkRhdGVTdHlsZSI6eyIkaWQiOiIyMjc5IiwiRm9udFNldHRpbmdzIjp7IiRpZCI6IjIyODAiLCJGb250U2l6ZSI6OSwiRm9udE5hbWUiOiJDYWxpYnJpIiwiSXNCb2xkIjpmYWxzZSwiSXNJdGFsaWMiOmZhbHNlLCJJc1VuZGVybGluZWQiOmZhbHNlLCJQYXJlbnRTdHlsZSI6bnVsbH0sIkF1dG9TaXplIjowLCJGb3JlZ3JvdW5kIjp7IiRpZCI6IjIyODEiLCJDb2xvciI6eyIkaWQiOiIyMj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gzIiwiVG9wIjowLjAsIkxlZnQiOjAuMCwiUmlnaHQiOjAuMCwiQm90dG9tIjowLjB9LCJQYWRkaW5nIjp7IiRpZCI6IjIyODQiLCJUb3AiOjAuMCwiTGVmdCI6MC4wLCJSaWdodCI6MC4wLCJCb3R0b20iOjAuMH0sIkJhY2tncm91bmQiOnsiJGlkIjoiMjI4NSIsIkNvbG9yIjp7IiRyZWYiOiIyMjc4In19LCJJc1Zpc2libGUiOnRydWUsIldpZHRoIjowLjAsIkhlaWdodCI6MC4wLCJCb3JkZXJTdHlsZSI6bnVsbCwiUGFyZW50U3R5bGUiOm51bGx9LCJEYXRlRm9ybWF0Ijp7IiRpZCI6IjIyODY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jI4NyIsIkRhdGVQYXJ0SXNWaXNpYmxlIjp0cnVlLCJUaW1lUGFydElzVmlzaWJsZSI6ZmFsc2V9fSwiV2Vla051bWJlcmluZyI6eyIkaWQiOiIyMjg4IiwiRm9ybWF0IjowLCJJc1Zpc2libGUiOmZhbHNlLCJMYXN0S25vd25WaXNpYmlsaXR5U3RhdGUiOmZhbHNlfSwiSXNWaXNpYmxlIjp0cnVlLCJQYXJlbnRTdHlsZSI6bnVsbH0sIkRlZmF1bHRTd2ltbGFuZU1pbGVzdG9uZVN0eWxlIjp7IiRpZCI6IjIyODkiLCJUaXRsZVBvc2l0aW9uIjoiTGVmdCIsIkRhdGVQb3NpdGlvbiI6IkxlZnQiLCJTaGFwZVR5cGUiOjE3LCJTaGFwZVNpemUiOjAsIlNwYWNpbmciOjUsIlNoYXBlU3R5bGUiOnsiJGlkIjoiMjI5MCIsIk1hcmdpbiI6eyIkaWQiOiIyMjkxIiwiVG9wIjowLjAsIkxlZnQiOjAuMCwiUmlnaHQiOjAuMCwiQm90dG9tIjowLjB9LCJQYWRkaW5nIjp7IiRpZCI6IjIyOTIiLCJUb3AiOjAuMCwiTGVmdCI6MC4wLCJSaWdodCI6MC4wLCJCb3R0b20iOjAuMH0sIkJhY2tncm91bmQiOnsiJGlkIjoiMjI5MyIsIkNvbG9yIjp7IiRpZCI6IjIyOTQiLCJBIjoyNTUsIlIiOjExMiwiRyI6MTczLCJCIjo3MX19LCJJc1Zpc2libGUiOnRydWUsIldpZHRoIjoxNC4wLCJIZWlnaHQiOjE0LjAsIkJvcmRlclN0eWxlIjp7IiRpZCI6IjIyOTUiLCJMaW5lQ29sb3IiOnsiJGlkIjoiMjI5NiIsIiR0eXBlIjoiTkxSRS5Db21tb24uRG9tLlNvbGlkQ29sb3JCcnVzaCwgTkxSRS5Db21tb24iLCJDb2xvciI6eyIkaWQiOiIyMjk3IiwiQSI6MjU1LCJSIjoyMzQsIkciOjIyLCJCIjozMH19LCJMaW5lV2VpZ2h0IjowLjAsIkxpbmVUeXBlIjowLCJQYXJlbnRTdHlsZSI6bnVsbH0sIlBhcmVudFN0eWxlIjpudWxsfSwiVGl0bGVTdHlsZSI6eyIkaWQiOiIyMjk4IiwiRm9udFNldHRpbmdzIjp7IiRpZCI6IjIyOTkiLCJGb250U2l6ZSI6MTEsIkZvbnROYW1lIjoiQ2FsaWJyaSIsIklzQm9sZCI6ZmFsc2UsIklzSXRhbGljIjpmYWxzZSwiSXNVbmRlcmxpbmVkIjpmYWxzZSwiUGFyZW50U3R5bGUiOm51bGx9LCJBdXRvU2l6ZSI6MCwiRm9yZWdyb3VuZCI6eyIkaWQiOiIyMzAwIiwiQ29sb3IiOnsiJGlkIjoiMjMwM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zAyIiwiVG9wIjowLjAsIkxlZnQiOjAuMCwiUmlnaHQiOjAuMCwiQm90dG9tIjowLjB9LCJQYWRkaW5nIjp7IiRpZCI6IjIzMDMiLCJUb3AiOjAuMCwiTGVmdCI6MC4wLCJSaWdodCI6MC4wLCJCb3R0b20iOjAuMH0sIkJhY2tncm91bmQiOnsiJGlkIjoiMjMwNCIsIkNvbG9yIjp7IiRpZCI6IjIzMDUiLCJBIjo4OSwiUiI6MCwiRyI6MCwiQiI6MH19LCJJc1Zpc2libGUiOnRydWUsIldpZHRoIjowLjAsIkhlaWdodCI6MC4wLCJCb3JkZXJTdHlsZSI6bnVsbCwiUGFyZW50U3R5bGUiOm51bGx9LCJEYXRlU3R5bGUiOnsiJGlkIjoiMjMwNiIsIkZvbnRTZXR0aW5ncyI6eyIkaWQiOiIyMzA3IiwiRm9udFNpemUiOjksIkZvbnROYW1lIjoiQ2FsaWJyaSIsIklzQm9sZCI6ZmFsc2UsIklzSXRhbGljIjpmYWxzZSwiSXNVbmRlcmxpbmVkIjpmYWxzZSwiUGFyZW50U3R5bGUiOm51bGx9LCJBdXRvU2l6ZSI6MCwiRm9yZWdyb3VuZCI6eyIkaWQiOiIyMzA4IiwiQ29sb3IiOnsiJGlkIjoiMjMw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MxMCIsIlRvcCI6MC4wLCJMZWZ0IjowLjAsIlJpZ2h0IjowLjAsIkJvdHRvbSI6MC4wfSwiUGFkZGluZyI6eyIkaWQiOiIyMzExIiwiVG9wIjowLjAsIkxlZnQiOjAuMCwiUmlnaHQiOjAuMCwiQm90dG9tIjowLjB9LCJCYWNrZ3JvdW5kIjp7IiRpZCI6IjIzMTIiLCJDb2xvciI6eyIkcmVmIjoiMjMwNSJ9fSwiSXNWaXNpYmxlIjpmYWxzZSwiV2lkdGgiOjAuMCwiSGVpZ2h0IjowLjAsIkJvcmRlclN0eWxlIjpudWxsLCJQYXJlbnRTdHlsZSI6bnVsbH0sIkRhdGVGb3JtYXQiOnsiJGlkIjoiMjMxMy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yMzE0IiwiRGF0ZVBhcnRJc1Zpc2libGUiOnRydWUsIlRpbWVQYXJ0SXNWaXNpYmxlIjpmYWxzZX19LCJXZWVrTnVtYmVyaW5nIjp7IiRpZCI6IjIzMTUiLCJGb3JtYXQiOjAsIklzVmlzaWJsZSI6ZmFsc2UsIkxhc3RLbm93blZpc2liaWxpdHlTdGF0ZSI6ZmFsc2V9LCJJc1Zpc2libGUiOnRydWUsIlBhcmVudFN0eWxlIjpudWxsfSwiRGVmYXVsdFN3aW1sYW5lQWN0aXZpdHlTdHlsZSI6eyIkaWQiOiIyMzE2IiwiSGVhZGVyU3R5bGUiOnsiJGlkIjoiMjMxNyIsIlRleHRTdHlsZSI6eyIkaWQiOiIyMzE4IiwiRm9udFNldHRpbmdzIjp7IiRpZCI6IjIzMTkiLCJGb250U2l6ZSI6MTEsIkZvbnROYW1lIjoiQ2FsaWJyaSIsIklzQm9sZCI6ZmFsc2UsIklzSXRhbGljIjpmYWxzZSwiSXNVbmRlcmxpbmVkIjpmYWxzZSwiUGFyZW50U3R5bGUiOm51bGx9LCJBdXRvU2l6ZSI6MiwiRm9yZWdyb3VuZCI6eyIkaWQiOiIyMzIwIiwiQ29sb3IiOnsiJGlkIjoiMjMy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zMjIiLCJUb3AiOjAuMCwiTGVmdCI6MC4wLCJSaWdodCI6MC4wLCJCb3R0b20iOjAuMH0sIlBhZGRpbmciOnsiJGlkIjoiMjMyMyIsIlRvcCI6MC4wLCJMZWZ0IjowLjAsIlJpZ2h0IjowLjAsIkJvdHRvbSI6MC4wfSwiQmFja2dyb3VuZCI6bnVsbCwiSXNWaXNpYmxlIjp0cnVlLCJXaWR0aCI6MC4wLCJIZWlnaHQiOjAuMCwiQm9yZGVyU3R5bGUiOm51bGwsIlBhcmVudFN0eWxlIjpudWxsfSwiUmVjdGFuZ2xlU3R5bGUiOnsiJGlkIjoiMjMyNCIsIk1hcmdpbiI6eyIkaWQiOiIyMzI1IiwiVG9wIjowLjAsIkxlZnQiOjAuMCwiUmlnaHQiOjAuMCwiQm90dG9tIjowLjB9LCJQYWRkaW5nIjp7IiRpZCI6IjIzMjYiLCJUb3AiOjAuMCwiTGVmdCI6MC4wLCJSaWdodCI6MC4wLCJCb3R0b20iOjAuMH0sIkJhY2tncm91bmQiOnsiJGlkIjoiMjMyNyIsIkNvbG9yIjp7IiRpZCI6IjIzMjgiLCJBIjo2MywiUiI6MTEyLCJHIjoxNzMsIkIiOjcxfX0sIklzVmlzaWJsZSI6dHJ1ZSwiV2lkdGgiOjAuMCwiSGVpZ2h0IjowLjAsIkJvcmRlclN0eWxlIjp7IiRpZCI6IjIzMjkiLCJMaW5lQ29sb3IiOnsiJGlkIjoiMjMzMCIsIiR0eXBlIjoiTkxSRS5Db21tb24uRG9tLlNvbGlkQ29sb3JCcnVzaCwgTkxSRS5Db21tb24iLCJDb2xvciI6eyIkaWQiOiIyMzMxIiwiQSI6MjU1LCJSIjoyNTUsIkciOjAsIkIiOjB9fSwiTGluZVdlaWdodCI6MC4wLCJMaW5lVHlwZSI6MCwiUGFyZW50U3R5bGUiOm51bGx9LCJQYXJlbnRTdHlsZSI6bnVsbH0sIk1hcmdpbiI6eyIkaWQiOiIyMzMyIiwiVG9wIjowLjAsIkxlZnQiOjAuMCwiUmlnaHQiOjAuMCwiQm90dG9tIjowLjB9LCJQYWRkaW5nIjp7IiRpZCI6IjIzMzMiLCJUb3AiOjAuMCwiTGVmdCI6MC4wLCJSaWdodCI6MC4wLCJCb3R0b20iOjAuMH0sIkJhY2tncm91bmQiOm51bGwsIklzVmlzaWJsZSI6dHJ1ZSwiV2lkdGgiOjAuMCwiSGVpZ2h0IjowLjAsIkJvcmRlclN0eWxlIjpudWxsLCJQYXJlbnRTdHlsZSI6bnVsbH0sIkJhY2tncm91bmRTdHlsZSI6eyIkaWQiOiIyMzM0IiwiTWFyZ2luIjp7IiRpZCI6IjIzMzUiLCJUb3AiOjAuMCwiTGVmdCI6MC4wLCJSaWdodCI6MC4wLCJCb3R0b20iOjAuMH0sIlBhZGRpbmciOnsiJGlkIjoiMjMzNiIsIlRvcCI6MC4wLCJMZWZ0IjowLjAsIlJpZ2h0IjowLjAsIkJvdHRvbSI6MC4wfSwiQmFja2dyb3VuZCI6eyIkaWQiOiIyMzM3IiwiQ29sb3IiOnsiJGlkIjoiMjMzOCIsIkEiOjM4LCJSIjoxMTIsIkciOjE3MywiQiI6NzF9fSwiSXNWaXNpYmxlIjp0cnVlLCJXaWR0aCI6MC4wLCJIZWlnaHQiOjAuMCwiQm9yZGVyU3R5bGUiOnsiJGlkIjoiMjMzOSIsIkxpbmVDb2xvciI6eyIkaWQiOiIyMzQwIiwiJHR5cGUiOiJOTFJFLkNvbW1vbi5Eb20uU29saWRDb2xvckJydXNoLCBOTFJFLkNvbW1vbiIsIkNvbG9yIjp7IiRpZCI6IjIzNDEiLCJBIjoyNTUsIlIiOjIzNCwiRyI6MjIsIkIiOjMwfX0sIkxpbmVXZWlnaHQiOjAuMCwiTGluZVR5cGUiOjAsIlBhcmVudFN0eWxlIjpudWxsfSwiUGFyZW50U3R5bGUiOm51bGx9LCJNYXJnaW4iOnsiJGlkIjoiMjM0MiIsIlRvcCI6MC4wLCJMZWZ0IjowLjAsIlJpZ2h0IjowLjAsIkJvdHRvbSI6MC4wfSwiUGFkZGluZyI6eyIkaWQiOiIyMzQzIiwiVG9wIjowLjAsIkxlZnQiOjAuMCwiUmlnaHQiOjAuMCwiQm90dG9tIjowLjB9LCJJc1Zpc2libGUiOnRydWUsIldpZHRoIjowLjAsIkhlaWdodCI6MC4wLCJCb3JkZXJTdHlsZSI6bnVsbCwiUGFyZW50U3R5bGUiOm51bGx9LCJNYXJnaW4iOnsiJGlkIjoiMjM0NCIsIlRvcCI6MC4wLCJMZWZ0IjowLjAsIlJpZ2h0IjowLjAsIkJvdHRvbSI6MC4wfSwiUGFkZGluZyI6eyIkaWQiOiIyMzQ1IiwiVG9wIjowLjAsIkxlZnQiOjAuMCwiUmlnaHQiOjAuMCwiQm90dG9tIjowLjB9LCJJc1Zpc2libGUiOnRydWUsIldpZHRoIjowLjAsIkhlaWdodCI6MC4wLCJCb3JkZXJTdHlsZSI6eyIkaWQiOiIyMzQ2IiwiTGluZUNvbG9yIjpudWxsLCJMaW5lV2VpZ2h0IjowLjAsIkxpbmVUeXBlIjowLCJQYXJlbnRTdHlsZSI6bnVsbH0sIlBhcmVudFN0eWxlIjpudWxsfV19LCJTY2FsZSI6eyIkaWQiOiIyMzQ3IiwiU3RhcnREYXRlIjoiMDAwMS0wMS0wMVQwMDowMDowMCIsIkVuZERhdGUiOiIyMDIwLTExLTAxVDIzOjU5OjAwIiwiRm9ybWF0IjoiTU1NIiwiVHlwZSI6MiwiQXV0b0RhdGVSYW5nZSI6dHJ1ZSwiV29ya2luZ0RheXMiOjMxLCJGaXNjYWxZZWFyIjp7IiRpZCI6IjIzNDgiLCJTdGFydE1vbnRoIjoxLCJVc2VTdGFydGluZ1llYXJGb3JOdW1iZXJpbmciOnRydWUsIlNob3dGaXNjYWxZZWFyTGFiZWwiOnRydWV9LCJUb2RheU1hcmtlclRleHQiOiJUb2RheSIsIkF1dG9TY2FsZVR5cGUiOnRydWV9LCJTY2FsZVYyIjp7IiRpZCI6IjIzNDkiLCJTdGFydERhdGUiOiIwMDAxLTAxLTAxVDAwOjAwOjAwIiwiRW5kRGF0ZSI6IjIwMjUtMTAtMjFUMjM6NTk6MDAiLCJBdXRvRGF0ZVJhbmdlIjp0cnVlLCJXb3JraW5nRGF5cyI6MzEsIkZpc2NhbFllYXIiOnsiJHJlZiI6IjIzNDgifSwiVG9kYXlNYXJrZXJUZXh0IjoiVG9kYXkiLCJBdXRvU2NhbGVUeXBlIjp0cnVlLCJUaW1lYmFuZFNjYWxlcyI6eyIkaWQiOiIyMzUwIiwiVG9wU2NhbGVMYXllciI6eyIkaWQiOiIyMzUxIiwiRm9ybWF0IjoiTU1NIiwiVHlwZSI6Mn0sIk1pZGRsZVNjYWxlTGF5ZXIiOnsiJGlkIjoiMjM1MiIsIkZvcm1hdCI6bnVsbCwiVHlwZSI6MH0sIkJvdHRvbVNjYWxlTGF5ZXIiOnsiJGlkIjoiMjM1MyIsIkZvcm1hdCI6bnVsbCwiVHlwZSI6MH19fSwiTWlsZXN0b25lcyI6W3siJGlkIjoiMjM1NCIsIkRhdGUiOiIyMDI1LTAxLTI1VDIzOjU5OjAwIiwiU3R5bGUiOnsiJGlkIjoiMjM1NSIsIlNoYXBlIjoxMywiQ29ubmVjdG9yTWFyZ2luIjp7IiRpZCI6IjIzNTYiLCJUb3AiOjAuMCwiTGVmdCI6Mi4wLCJSaWdodCI6Mi4wLCJCb3R0b20iOjAuMH0sIkNvbm5lY3RvclN0eWxlIjp7IiRpZCI6IjIzNTciLCJMaW5lQ29sb3IiOnsiJGlkIjoiMjM1OCIsIiR0eXBlIjoiTkxSRS5Db21tb24uRG9tLlNvbGlkQ29sb3JCcnVzaCwgTkxSRS5Db21tb24iLCJDb2xvciI6eyIkaWQiOiIyMzU5IiwiQSI6MTI3LCJSIjo3OSwiRyI6MTI5LCJCIjoxODl9fSwiTGluZVdlaWdodCI6MS4wLCJMaW5lVHlwZSI6MCwiUGFyZW50U3R5bGUiOm51bGx9LCJJc0JlbG93VGltZWJhbmQiOmZhbHNlLCJQb3NpdGlvbk9uVGFzayI6MCwiSGlkZURhdGUiOmZhbHNlLCJTaGFwZVNpemUiOjEsIlNwYWNpbmciOjEuMCwiUGFkZGluZyI6eyIkaWQiOiIyMzYwIiwiVG9wIjo3LjAsIkxlZnQiOjMuMCwiUmlnaHQiOjAuMCwiQm90dG9tIjoyLjB9LCJTaGFwZVN0eWxlIjp7IiRpZCI6IjIzNjEiLCJNYXJnaW4iOnsiJGlkIjoiMjM2MiIsIlRvcCI6MC4wLCJMZWZ0IjowLjAsIlJpZ2h0IjowLjAsIkJvdHRvbSI6MC4wfSwiUGFkZGluZyI6eyIkaWQiOiIyMzYzIiwiVG9wIjowLjAsIkxlZnQiOjAuMCwiUmlnaHQiOjAuMCwiQm90dG9tIjowLjB9LCJCYWNrZ3JvdW5kIjp7IiRpZCI6IjIzNjQiLCJDb2xvciI6eyIkaWQiOiIyMzY1IiwiQSI6MjU1LCJSIjoxMTIsIkciOjE3MywiQiI6NzF9fSwiSXNWaXNpYmxlIjp0cnVlLCJXaWR0aCI6MTguMCwiSGVpZ2h0IjoyMC4wLCJCb3JkZXJTdHlsZSI6eyIkaWQiOiIyMzY2IiwiTGluZUNvbG9yIjp7IiRpZCI6IjIzNjciLCIkdHlwZSI6Ik5MUkUuQ29tbW9uLkRvbS5Tb2xpZENvbG9yQnJ1c2gsIE5MUkUuQ29tbW9uIiwiQ29sb3IiOnsiJGlkIjoiMjM2OCIsIkEiOjI1NSwiUiI6MjU1LCJHIjowLCJCIjowfX0sIkxpbmVXZWlnaHQiOjAuMCwiTGluZVR5cGUiOjAsIlBhcmVudFN0eWxlIjpudWxsfSwiUGFyZW50U3R5bGUiOm51bGx9LCJUaXRsZVN0eWxlIjp7IiRpZCI6IjIzNjkiLCJGb250U2V0dGluZ3MiOnsiJGlkIjoiMjM3MCIsIkZvbnRTaXplIjoxMSwiRm9udE5hbWUiOiJDYWxpYnJpIiwiSXNCb2xkIjp0cnVlLCJJc0l0YWxpYyI6ZmFsc2UsIklzVW5kZXJsaW5lZCI6ZmFsc2UsIlBhcmVudFN0eWxlIjpudWxsfSwiQXV0b1NpemUiOjIsIkZvcmVncm91bmQiOnsiJGlkIjoiMjM3MSIsIkNvbG9yIjp7IiRpZCI6IjIzNzIiLCJBIjoyNTUsIlIiOjAsIkciOjAsIkIiOjB9fSwiTWF4V2lkdGgiOjY1LjYwMDAwMDAwMDAwMDAwOSwiTWF4SGVpZ2h0IjoiSW5maW5pdHkiLCJTbWFydEZvcmVncm91bmRJc0FjdGl2ZSI6ZmFsc2UsIkhvcml6b250YWxBbGlnbm1lbnQiOjEsIlZlcnRpY2FsQWxpZ25tZW50IjowLCJTbWFydEZvcmVncm91bmQiOm51bGwsIkJhY2tncm91bmRGaWxsVHlwZSI6MCwiTWFyZ2luIjp7IiRpZCI6IjIzNzMiLCJUb3AiOjAuMCwiTGVmdCI6MC4wLCJSaWdodCI6MC4wLCJCb3R0b20iOjAuMH0sIlBhZGRpbmciOnsiJGlkIjoiMjM3NCIsIlRvcCI6MC4wLCJMZWZ0IjowLjAsIlJpZ2h0IjowLjAsIkJvdHRvbSI6MC4wfSwiQmFja2dyb3VuZCI6eyIkaWQiOiIyMzc1IiwiQ29sb3IiOnsiJGlkIjoiMjM3NiIsIkEiOjAsIlIiOjI1NSwiRyI6MjU1LCJCIjoyNTV9fSwiSXNWaXNpYmxlIjp0cnVlLCJXaWR0aCI6MC4wLCJIZWlnaHQiOjAuMCwiQm9yZGVyU3R5bGUiOnsiJGlkIjoiMjM3NyIsIkxpbmVDb2xvciI6bnVsbCwiTGluZVdlaWdodCI6MC4wLCJMaW5lVHlwZSI6MCwiUGFyZW50U3R5bGUiOm51bGx9LCJQYXJlbnRTdHlsZSI6bnVsbH0sIkRhdGVTdHlsZSI6eyIkaWQiOiIyMzc4IiwiRm9udFNldHRpbmdzIjp7IiRpZCI6IjIzNzkiLCJGb250U2l6ZSI6OSwiRm9udE5hbWUiOiJDYWxpYnJpIiwiSXNCb2xkIjpmYWxzZSwiSXNJdGFsaWMiOmZhbHNlLCJJc1VuZGVybGluZWQiOmZhbHNlLCJQYXJlbnRTdHlsZSI6bnVsbH0sIkF1dG9TaXplIjowLCJGb3JlZ3JvdW5kIjp7IiRpZCI6IjIzODAiLCJDb2xvciI6eyIkaWQiOiIyMzg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zgyIiwiVG9wIjowLjAsIkxlZnQiOjAuMCwiUmlnaHQiOjAuMCwiQm90dG9tIjowLjB9LCJQYWRkaW5nIjp7IiRpZCI6IjIzODMiLCJUb3AiOjAuMCwiTGVmdCI6MC4wLCJSaWdodCI6MC4wLCJCb3R0b20iOjAuMH0sIkJhY2tncm91bmQiOnsiJGlkIjoiMjM4NCIsIkNvbG9yIjp7IiRpZCI6IjIzODUiLCJBIjowLCJSIjoyNTUsIkciOjI1NSwiQiI6MjU1fX0sIklzVmlzaWJsZSI6dHJ1ZSwiV2lkdGgiOjAuMCwiSGVpZ2h0IjowLjAsIkJvcmRlclN0eWxlIjp7IiRpZCI6IjIzODYiLCJMaW5lQ29sb3IiOm51bGwsIkxpbmVXZWlnaHQiOjAuMCwiTGluZVR5cGUiOjAsIlBhcmVudFN0eWxlIjpudWxsfSwiUGFyZW50U3R5bGUiOm51bGx9LCJEYXRlRm9ybWF0Ijp7IiRpZCI6IjIzOD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Mzg4IiwiRGF0ZVBhcnRJc1Zpc2libGUiOnRydWUsIlRpbWVQYXJ0SXNWaXNpYmxlIjpmYWxzZX19LCJXZWVrTnVtYmVyaW5nIjp7IiRpZCI6IjIzODkiLCJGb3JtYXQiOjAsIklzVmlzaWJsZSI6ZmFsc2UsIkxhc3RLbm93blZpc2liaWxpdHlTdGF0ZSI6ZmFsc2V9LCJJc1Zpc2libGUiOnRydWUsIlBhcmVudFN0eWxlIjpudWxsfSwiSW5kZXgiOjAsIlBlcmNlbnRhZ2VDb21wbGV0ZSI6bnVsbCwiUG9zaXRpb24iOnsiUmF0aW8iOjAuMDg3NzExODcxMTExODM0NSwiSXNDdXN0b20iOmZhbHNlfSwiRGF0ZUZvcm1hdCI6eyIkcmVmIjoiMjM4NyJ9LCJXZWVrTnVtYmVyaW5nIjp7IiRpZCI6IjIzOTAiLCJGb3JtYXQiOjAsIklzVmlzaWJsZSI6ZmFsc2UsIkxhc3RLbm93blZpc2liaWxpdHlTdGF0ZSI6ZmFsc2V9LCJSZWxhdGVkVGFza0lkIjoiMDAwMDAwMDAtMDAwMC0wMDAwLTAwMDAtMDAwMDAwMDAwMDAwIiwiSWQiOiIxNzcxODg3MC03ZTU0LTQ4MzAtYjhjZS04ODRhNDViMTRkM2EiLCJJbXBvcnRJZCI6bnVsbCwiVGl0bGUiOiJQcm9qZWN0IEtpY2tvZmYiLCJOb3RlIjpudWxsLCJIeXBlcmxpbmsiOnsiJGlkIjoiMjM5MSIsIkFkZHJlc3MiOiIiLCJTdWJBZGRyZXNzIjoiIn0sIklzQ2hhbmdlZCI6ZmFsc2UsIklzTmV3IjpmYWxzZX0seyIkaWQiOiIyMzkyIiwiRGF0ZSI6IjIwMjUtMDYtMzBUMjM6NTk6MDAiLCJTdHlsZSI6eyIkaWQiOiIyMzkzIiwiU2hhcGUiOjEzLCJDb25uZWN0b3JNYXJnaW4iOnsiJGlkIjoiMjM5NCIsIlRvcCI6MC4wLCJMZWZ0IjoyLjAsIlJpZ2h0IjoyLjAsIkJvdHRvbSI6MC4wfSwiQ29ubmVjdG9yU3R5bGUiOnsiJGlkIjoiMjM5NSIsIkxpbmVDb2xvciI6eyIkaWQiOiIyMzk2IiwiJHR5cGUiOiJOTFJFLkNvbW1vbi5Eb20uU29saWRDb2xvckJydXNoLCBOTFJFLkNvbW1vbiIsIkNvbG9yIjp7IiRpZCI6IjIzOTciLCJBIjoxMjcsIlIiOjc5LCJHIjoxMjksIkIiOjE4OX19LCJMaW5lV2VpZ2h0IjoxLjAsIkxpbmVUeXBlIjowLCJQYXJlbnRTdHlsZSI6bnVsbH0sIklzQmVsb3dUaW1lYmFuZCI6ZmFsc2UsIlBvc2l0aW9uT25UYXNrIjowLCJIaWRlRGF0ZSI6ZmFsc2UsIlNoYXBlU2l6ZSI6MSwiU3BhY2luZyI6MS4wLCJQYWRkaW5nIjp7IiRpZCI6IjIzOTgiLCJUb3AiOjcuMCwiTGVmdCI6My4wLCJSaWdodCI6MC4wLCJCb3R0b20iOjIuMH0sIlNoYXBlU3R5bGUiOnsiJGlkIjoiMjM5OSIsIk1hcmdpbiI6eyIkaWQiOiIyNDAwIiwiVG9wIjowLjAsIkxlZnQiOjAuMCwiUmlnaHQiOjAuMCwiQm90dG9tIjowLjB9LCJQYWRkaW5nIjp7IiRpZCI6IjI0MDEiLCJUb3AiOjAuMCwiTGVmdCI6MC4wLCJSaWdodCI6MC4wLCJCb3R0b20iOjAuMH0sIkJhY2tncm91bmQiOnsiJGlkIjoiMjQwMiIsIkNvbG9yIjp7IiRpZCI6IjI0MDMiLCJBIjoyNTUsIlIiOjIzNywiRyI6MTI1LCJCIjo0OX19LCJJc1Zpc2libGUiOnRydWUsIldpZHRoIjoxOC4wLCJIZWlnaHQiOjIwLjAsIkJvcmRlclN0eWxlIjp7IiRpZCI6IjI0MDQiLCJMaW5lQ29sb3IiOm51bGwsIkxpbmVXZWlnaHQiOjAuMCwiTGluZVR5cGUiOjAsIlBhcmVudFN0eWxlIjpudWxsfSwiUGFyZW50U3R5bGUiOm51bGx9LCJUaXRsZVN0eWxlIjp7IiRpZCI6IjI0MDUiLCJGb250U2V0dGluZ3MiOnsiJGlkIjoiMjQwNiIsIkZvbnRTaXplIjoxMSwiRm9udE5hbWUiOiJDYWxpYnJpIiwiSXNCb2xkIjp0cnVlLCJJc0l0YWxpYyI6ZmFsc2UsIklzVW5kZXJsaW5lZCI6ZmFsc2UsIlBhcmVudFN0eWxlIjpudWxsfSwiQXV0b1NpemUiOjIsIkZvcmVncm91bmQiOnsiJGlkIjoiMjQwNyIsIkNvbG9yIjp7IiRpZCI6IjI0MDgiLCJBIjoyNTUsIlIiOjAsIkciOjAsIkIiOjB9fSwiTWF4V2lkdGgiOjg4LjU2MzMzMzMzMzMzMzMzMywiTWF4SGVpZ2h0IjoiSW5maW5pdHkiLCJTbWFydEZvcmVncm91bmRJc0FjdGl2ZSI6ZmFsc2UsIkhvcml6b250YWxBbGlnbm1lbnQiOjEsIlZlcnRpY2FsQWxpZ25tZW50IjowLCJTbWFydEZvcmVncm91bmQiOm51bGwsIkJhY2tncm91bmRGaWxsVHlwZSI6MCwiTWFyZ2luIjp7IiRpZCI6IjI0MDkiLCJUb3AiOjAuMCwiTGVmdCI6MC4wLCJSaWdodCI6MC4wLCJCb3R0b20iOjAuMH0sIlBhZGRpbmciOnsiJGlkIjoiMjQxMCIsIlRvcCI6MC4wLCJMZWZ0IjowLjAsIlJpZ2h0IjowLjAsIkJvdHRvbSI6MC4wfSwiQmFja2dyb3VuZCI6eyIkaWQiOiIyNDExIiwiQ29sb3IiOnsiJGlkIjoiMjQxMiIsIkEiOjg5LCJSIjowLCJHIjowLCJCIjowfX0sIklzVmlzaWJsZSI6dHJ1ZSwiV2lkdGgiOjAuMCwiSGVpZ2h0IjowLjAsIkJvcmRlclN0eWxlIjp7IiRpZCI6IjI0MTMiLCJMaW5lQ29sb3IiOm51bGwsIkxpbmVXZWlnaHQiOjAuMCwiTGluZVR5cGUiOjAsIlBhcmVudFN0eWxlIjpudWxsfSwiUGFyZW50U3R5bGUiOm51bGx9LCJEYXRlU3R5bGUiOnsiJGlkIjoiMjQxNCIsIkZvbnRTZXR0aW5ncyI6eyIkaWQiOiIyNDE1IiwiRm9udFNpemUiOjksIkZvbnROYW1lIjoiQ2FsaWJyaSIsIklzQm9sZCI6ZmFsc2UsIklzSXRhbGljIjpmYWxzZSwiSXNVbmRlcmxpbmVkIjpmYWxzZSwiUGFyZW50U3R5bGUiOm51bGx9LCJBdXRvU2l6ZSI6MCwiRm9yZWdyb3VuZCI6eyIkaWQiOiIyNDE2IiwiQ29sb3IiOnsiJGlkIjoiMjQx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QxOCIsIlRvcCI6MC4wLCJMZWZ0IjowLjAsIlJpZ2h0IjowLjAsIkJvdHRvbSI6MC4wfSwiUGFkZGluZyI6eyIkaWQiOiIyNDE5IiwiVG9wIjowLjAsIkxlZnQiOjAuMCwiUmlnaHQiOjAuMCwiQm90dG9tIjowLjB9LCJCYWNrZ3JvdW5kIjp7IiRpZCI6IjI0MjAiLCJDb2xvciI6eyIkcmVmIjoiMjQxMiJ9fSwiSXNWaXNpYmxlIjp0cnVlLCJXaWR0aCI6MC4wLCJIZWlnaHQiOjAuMCwiQm9yZGVyU3R5bGUiOnsiJGlkIjoiMjQyMSIsIkxpbmVDb2xvciI6bnVsbCwiTGluZVdlaWdodCI6MC4wLCJMaW5lVHlwZSI6MCwiUGFyZW50U3R5bGUiOm51bGx9LCJQYXJlbnRTdHlsZSI6bnVsbH0sIkRhdGVGb3JtYXQiOnsiJGlkIjoiMjQyM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0MjMiLCJEYXRlUGFydElzVmlzaWJsZSI6dHJ1ZSwiVGltZVBhcnRJc1Zpc2libGUiOmZhbHNlfX0sIldlZWtOdW1iZXJpbmciOnsiJGlkIjoiMjQyNCIsIkZvcm1hdCI6MCwiSXNWaXNpYmxlIjpmYWxzZSwiTGFzdEtub3duVmlzaWJpbGl0eVN0YXRlIjpmYWxzZX0sIklzVmlzaWJsZSI6ZmFsc2UsIlBhcmVudFN0eWxlIjpudWxsfSwiSW5kZXgiOjEsIlBlcmNlbnRhZ2VDb21wbGV0ZSI6bnVsbCwiUG9zaXRpb24iOnsiUmF0aW8iOjAuMCwiSXNDdXN0b20iOmZhbHNlfSwiRGF0ZUZvcm1hdCI6eyIkcmVmIjoiMjQyMiJ9LCJXZWVrTnVtYmVyaW5nIjp7IiRpZCI6IjI0MjUiLCJGb3JtYXQiOjAsIklzVmlzaWJsZSI6ZmFsc2UsIkxhc3RLbm93blZpc2liaWxpdHlTdGF0ZSI6ZmFsc2V9LCJSZWxhdGVkVGFza0lkIjoiMDAwMDAwMDAtMDAwMC0wMDAwLTAwMDAtMDAwMDAwMDAwMDAwIiwiSWQiOiJiOGM2MDMyNi05OTUyLTQzOWItOTc3Yy1iMTAzZTVmNzZiZGIiLCJJbXBvcnRJZCI6bnVsbCwiVGl0bGUiOiJQdWJsaWMgQmV0YSBSZWxlYXNlIiwiTm90ZSI6bnVsbCwiSHlwZXJsaW5rIjp7IiRpZCI6IjI0MjYiLCJBZGRyZXNzIjoiIiwiU3ViQWRkcmVzcyI6IiJ9LCJJc0NoYW5nZWQiOmZhbHNlLCJJc05ldyI6ZmFsc2V9LHsiJGlkIjoiMjQyNyIsIkRhdGUiOiIyMDI1LTAzLTEwVDIzOjU5OjAwIiwiU3R5bGUiOnsiJGlkIjoiMjQyOCIsIlNoYXBlIjoyLCJDb25uZWN0b3JNYXJnaW4iOnsiJGlkIjoiMjQyOSIsIlRvcCI6MC4wLCJMZWZ0IjoyLjAsIlJpZ2h0IjoyLjAsIkJvdHRvbSI6MC4wfSwiQ29ubmVjdG9yU3R5bGUiOnsiJGlkIjoiMjQzMCIsIkxpbmVDb2xvciI6eyIkaWQiOiIyNDMxIiwiJHR5cGUiOiJOTFJFLkNvbW1vbi5Eb20uU29saWRDb2xvckJydXNoLCBOTFJFLkNvbW1vbiIsIkNvbG9yIjp7IiRpZCI6IjI0MzIiLCJBIjoxMjcsIlIiOjc5LCJHIjoxMjksIkIiOjE4OX19LCJMaW5lV2VpZ2h0IjoxLjAsIkxpbmVUeXBlIjowLCJQYXJlbnRTdHlsZSI6bnVsbH0sIklzQmVsb3dUaW1lYmFuZCI6ZmFsc2UsIlBvc2l0aW9uT25UYXNrIjowLCJIaWRlRGF0ZSI6ZmFsc2UsIlNoYXBlU2l6ZSI6MSwiU3BhY2luZyI6MS4wLCJQYWRkaW5nIjp7IiRpZCI6IjI0MzMiLCJUb3AiOjcuMCwiTGVmdCI6My4wLCJSaWdodCI6MC4wLCJCb3R0b20iOjIuMH0sIlNoYXBlU3R5bGUiOnsiJGlkIjoiMjQzNCIsIk1hcmdpbiI6eyIkaWQiOiIyNDM1IiwiVG9wIjowLjAsIkxlZnQiOjAuMCwiUmlnaHQiOjAuMCwiQm90dG9tIjowLjB9LCJQYWRkaW5nIjp7IiRpZCI6IjI0MzYiLCJUb3AiOjAuMCwiTGVmdCI6MC4wLCJSaWdodCI6MC4wLCJCb3R0b20iOjAuMH0sIkJhY2tncm91bmQiOnsiJGlkIjoiMjQzNyIsIkNvbG9yIjp7IiRpZCI6IjI0MzgiLCJBIjoyNTUsIlIiOjIzNCwiRyI6ODMsIkIiOjkzfX0sIklzVmlzaWJsZSI6dHJ1ZSwiV2lkdGgiOjEzLjAsIkhlaWdodCI6MTMuMCwiQm9yZGVyU3R5bGUiOnsiJGlkIjoiMjQzOSIsIkxpbmVDb2xvciI6eyIkaWQiOiIyNDQwIiwiJHR5cGUiOiJOTFJFLkNvbW1vbi5Eb20uU29saWRDb2xvckJydXNoLCBOTFJFLkNvbW1vbiIsIkNvbG9yIjp7IiRpZCI6IjI0NDEiLCJBIjoyNTUsIlIiOjI1NSwiRyI6MCwiQiI6MH19LCJMaW5lV2VpZ2h0IjowLjAsIkxpbmVUeXBlIjowLCJQYXJlbnRTdHlsZSI6bnVsbH0sIlBhcmVudFN0eWxlIjpudWxsfSwiVGl0bGVTdHlsZSI6eyIkaWQiOiIyNDQyIiwiRm9udFNldHRpbmdzIjp7IiRpZCI6IjI0NDMiLCJGb250U2l6ZSI6MTEsIkZvbnROYW1lIjoiQ2FsaWJyaSIsIklzQm9sZCI6dHJ1ZSwiSXNJdGFsaWMiOmZhbHNlLCJJc1VuZGVybGluZWQiOmZhbHNlLCJQYXJlbnRTdHlsZSI6bnVsbH0sIkF1dG9TaXplIjoyLCJGb3JlZ3JvdW5kIjp7IiRpZCI6IjI0NDQiLCJDb2xvciI6eyIkaWQiOiIyNDQ1IiwiQSI6MjU1LCJSIjowLCJHIjowLCJCIjowfX0sIk1heFdpZHRoIjo3OC44NjY2NjY2NjY2NjY2NzQsIk1heEhlaWdodCI6IkluZmluaXR5IiwiU21hcnRGb3JlZ3JvdW5kSXNBY3RpdmUiOmZhbHNlLCJIb3Jpem9udGFsQWxpZ25tZW50IjowLCJWZXJ0aWNhbEFsaWdubWVudCI6MCwiU21hcnRGb3JlZ3JvdW5kIjpudWxsLCJCYWNrZ3JvdW5kRmlsbFR5cGUiOjAsIk1hcmdpbiI6eyIkaWQiOiIyNDQ2IiwiVG9wIjowLjAsIkxlZnQiOjAuMCwiUmlnaHQiOjAuMCwiQm90dG9tIjowLjB9LCJQYWRkaW5nIjp7IiRpZCI6IjI0NDciLCJUb3AiOjAuMCwiTGVmdCI6MC4wLCJSaWdodCI6MC4wLCJCb3R0b20iOjAuMH0sIkJhY2tncm91bmQiOnsiJGlkIjoiMjQ0OCIsIkNvbG9yIjp7IiRpZCI6IjI0NDkiLCJBIjowLCJSIjoyNTUsIkciOjI1NSwiQiI6MjU1fX0sIklzVmlzaWJsZSI6dHJ1ZSwiV2lkdGgiOjAuMCwiSGVpZ2h0IjowLjAsIkJvcmRlclN0eWxlIjp7IiRpZCI6IjI0NTAiLCJMaW5lQ29sb3IiOm51bGwsIkxpbmVXZWlnaHQiOjAuMCwiTGluZVR5cGUiOjAsIlBhcmVudFN0eWxlIjpudWxsfSwiUGFyZW50U3R5bGUiOm51bGx9LCJEYXRlU3R5bGUiOnsiJGlkIjoiMjQ1MSIsIkZvbnRTZXR0aW5ncyI6eyIkaWQiOiIyNDUyIiwiRm9udFNpemUiOjksIkZvbnROYW1lIjoiQ2FsaWJyaSIsIklzQm9sZCI6ZmFsc2UsIklzSXRhbGljIjpmYWxzZSwiSXNVbmRlcmxpbmVkIjpmYWxzZSwiUGFyZW50U3R5bGUiOm51bGx9LCJBdXRvU2l6ZSI6MCwiRm9yZWdyb3VuZCI6eyIkaWQiOiIyNDUzIiwiQ29sb3IiOnsiJGlkIjoiMjQ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1NSIsIlRvcCI6MC4wLCJMZWZ0IjowLjAsIlJpZ2h0IjowLjAsIkJvdHRvbSI6MC4wfSwiUGFkZGluZyI6eyIkaWQiOiIyNDU2IiwiVG9wIjowLjAsIkxlZnQiOjAuMCwiUmlnaHQiOjAuMCwiQm90dG9tIjowLjB9LCJCYWNrZ3JvdW5kIjp7IiRpZCI6IjI0NTciLCJDb2xvciI6eyIkaWQiOiIyNDU4IiwiQSI6MCwiUiI6MjU1LCJHIjoyNTUsIkIiOjI1NX19LCJJc1Zpc2libGUiOnRydWUsIldpZHRoIjowLjAsIkhlaWdodCI6MC4wLCJCb3JkZXJTdHlsZSI6eyIkaWQiOiIyNDU5IiwiTGluZUNvbG9yIjpudWxsLCJMaW5lV2VpZ2h0IjowLjAsIkxpbmVUeXBlIjowLCJQYXJlbnRTdHlsZSI6bnVsbH0sIlBhcmVudFN0eWxlIjpudWxsfSwiRGF0ZUZvcm1hdCI6eyIkaWQiOiIyNDY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Q2MSIsIkRhdGVQYXJ0SXNWaXNpYmxlIjp0cnVlLCJUaW1lUGFydElzVmlzaWJsZSI6ZmFsc2V9fSwiV2Vla051bWJlcmluZyI6eyIkaWQiOiIyNDYyIiwiRm9ybWF0IjowLCJJc1Zpc2libGUiOmZhbHNlLCJMYXN0S25vd25WaXNpYmlsaXR5U3RhdGUiOmZhbHNlfSwiSXNWaXNpYmxlIjp0cnVlLCJQYXJlbnRTdHlsZSI6bnVsbH0sIkluZGV4IjoyLCJQZXJjZW50YWdlQ29tcGxldGUiOm51bGwsIlBvc2l0aW9uIjp7IlJhdGlvIjowLjEzMzMwMTY5NzUzMDg2NDE4LCJJc0N1c3RvbSI6dHJ1ZX0sIkRhdGVGb3JtYXQiOnsiJHJlZiI6IjI0NjAifSwiV2Vla051bWJlcmluZyI6eyIkaWQiOiIyNDYzIiwiRm9ybWF0IjowLCJJc1Zpc2libGUiOmZhbHNlLCJMYXN0S25vd25WaXNpYmlsaXR5U3RhdGUiOmZhbHNlfSwiUmVsYXRlZFRhc2tJZCI6IjAwMDAwMDAwLTAwMDAtMDAwMC0wMDAwLTAwMDAwMDAwMDAwMCIsIklkIjoiZTdkNDI0MjEtZDllNi00MGEyLWExMDctYWZhNDIzMTQxYzQ2IiwiSW1wb3J0SWQiOm51bGwsIlRpdGxlIjoiRXhlY3V0aXZlIFJldmlldyIsIk5vdGUiOm51bGwsIkh5cGVybGluayI6eyIkaWQiOiIyNDY0IiwiQWRkcmVzcyI6IiIsIlN1YkFkZHJlc3MiOiIifSwiSXNDaGFuZ2VkIjpmYWxzZSwiSXNOZXciOmZhbHNlfSx7IiRpZCI6IjI0NjUiLCJEYXRlIjoiMjAyNS0wMy0yMVQyMzo1OTowMCIsIlN0eWxlIjp7IiRpZCI6IjI0NjYiLCJTaGFwZSI6MiwiQ29ubmVjdG9yTWFyZ2luIjp7IiRpZCI6IjI0NjciLCJUb3AiOjAuMCwiTGVmdCI6Mi4wLCJSaWdodCI6Mi4wLCJCb3R0b20iOjAuMH0sIkNvbm5lY3RvclN0eWxlIjp7IiRpZCI6IjI0NjgiLCJMaW5lQ29sb3IiOnsiJGlkIjoiMjQ2OSIsIiR0eXBlIjoiTkxSRS5Db21tb24uRG9tLlNvbGlkQ29sb3JCcnVzaCwgTkxSRS5Db21tb24iLCJDb2xvciI6eyIkaWQiOiIyNDcwIiwiQSI6MTI3LCJSIjo3OSwiRyI6MTI5LCJCIjoxODl9fSwiTGluZVdlaWdodCI6MS4wLCJMaW5lVHlwZSI6MCwiUGFyZW50U3R5bGUiOm51bGx9LCJJc0JlbG93VGltZWJhbmQiOmZhbHNlLCJQb3NpdGlvbk9uVGFzayI6MCwiSGlkZURhdGUiOmZhbHNlLCJTaGFwZVNpemUiOjEsIlNwYWNpbmciOjEuMCwiUGFkZGluZyI6eyIkaWQiOiIyNDcxIiwiVG9wIjo3LjAsIkxlZnQiOjMuMCwiUmlnaHQiOjAuMCwiQm90dG9tIjoyLjB9LCJTaGFwZVN0eWxlIjp7IiRpZCI6IjI0NzIiLCJNYXJnaW4iOnsiJGlkIjoiMjQ3MyIsIlRvcCI6MC4wLCJMZWZ0IjowLjAsIlJpZ2h0IjowLjAsIkJvdHRvbSI6MC4wfSwiUGFkZGluZyI6eyIkaWQiOiIyNDc0IiwiVG9wIjowLjAsIkxlZnQiOjAuMCwiUmlnaHQiOjAuMCwiQm90dG9tIjowLjB9LCJCYWNrZ3JvdW5kIjp7IiRpZCI6IjI0NzUiLCJDb2xvciI6eyIkaWQiOiIyNDc2IiwiQSI6MjU1LCJSIjoyMzQsIkciOjgzLCJCIjo5M319LCJJc1Zpc2libGUiOnRydWUsIldpZHRoIjoxMy4wLCJIZWlnaHQiOjEzLjAsIkJvcmRlclN0eWxlIjp7IiRpZCI6IjI0NzciLCJMaW5lQ29sb3IiOnsiJGlkIjoiMjQ3OCIsIiR0eXBlIjoiTkxSRS5Db21tb24uRG9tLlNvbGlkQ29sb3JCcnVzaCwgTkxSRS5Db21tb24iLCJDb2xvciI6eyIkaWQiOiIyNDc5IiwiQSI6MjU1LCJSIjoyNTUsIkciOjAsIkIiOjB9fSwiTGluZVdlaWdodCI6MC4wLCJMaW5lVHlwZSI6MCwiUGFyZW50U3R5bGUiOm51bGx9LCJQYXJlbnRTdHlsZSI6bnVsbH0sIlRpdGxlU3R5bGUiOnsiJGlkIjoiMjQ4MCIsIkZvbnRTZXR0aW5ncyI6eyIkaWQiOiIyNDgxIiwiRm9udFNpemUiOjExLCJGb250TmFtZSI6IkNhbGlicmkiLCJJc0JvbGQiOnRydWUsIklzSXRhbGljIjpmYWxzZSwiSXNVbmRlcmxpbmVkIjpmYWxzZSwiUGFyZW50U3R5bGUiOm51bGx9LCJBdXRvU2l6ZSI6MiwiRm9yZWdyb3VuZCI6eyIkaWQiOiIyNDgyIiwiQ29sb3IiOnsiJGlkIjoiMjQ4MyIsIkEiOjI1NSwiUiI6MCwiRyI6MCwiQiI6MH19LCJNYXhXaWR0aCI6ODQuNDQzMzMzMzMzMzMzMzQyLCJNYXhIZWlnaHQiOiJJbmZpbml0eSIsIlNtYXJ0Rm9yZWdyb3VuZElzQWN0aXZlIjpmYWxzZSwiSG9yaXpvbnRhbEFsaWdubWVudCI6MCwiVmVydGljYWxBbGlnbm1lbnQiOjAsIlNtYXJ0Rm9yZWdyb3VuZCI6bnVsbCwiQmFja2dyb3VuZEZpbGxUeXBlIjowLCJNYXJnaW4iOnsiJGlkIjoiMjQ4NCIsIlRvcCI6MC4wLCJMZWZ0IjowLjAsIlJpZ2h0IjowLjAsIkJvdHRvbSI6MC4wfSwiUGFkZGluZyI6eyIkaWQiOiIyNDg1IiwiVG9wIjowLjAsIkxlZnQiOjAuMCwiUmlnaHQiOjAuMCwiQm90dG9tIjowLjB9LCJCYWNrZ3JvdW5kIjp7IiRpZCI6IjI0ODYiLCJDb2xvciI6eyIkaWQiOiIyNDg3IiwiQSI6MCwiUiI6MjU1LCJHIjoyNTUsIkIiOjI1NX19LCJJc1Zpc2libGUiOnRydWUsIldpZHRoIjowLjAsIkhlaWdodCI6MC4wLCJCb3JkZXJTdHlsZSI6eyIkaWQiOiIyNDg4IiwiTGluZUNvbG9yIjpudWxsLCJMaW5lV2VpZ2h0IjowLjAsIkxpbmVUeXBlIjowLCJQYXJlbnRTdHlsZSI6bnVsbH0sIlBhcmVudFN0eWxlIjpudWxsfSwiRGF0ZVN0eWxlIjp7IiRpZCI6IjI0ODkiLCJGb250U2V0dGluZ3MiOnsiJGlkIjoiMjQ5MCIsIkZvbnRTaXplIjo5LCJGb250TmFtZSI6IkNhbGlicmkiLCJJc0JvbGQiOmZhbHNlLCJJc0l0YWxpYyI6ZmFsc2UsIklzVW5kZXJsaW5lZCI6ZmFsc2UsIlBhcmVudFN0eWxlIjpudWxsfSwiQXV0b1NpemUiOjAsIkZvcmVncm91bmQiOnsiJGlkIjoiMjQ5MSIsIkNvbG9yIjp7IiRpZCI6IjI0O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0OTMiLCJUb3AiOjAuMCwiTGVmdCI6MC4wLCJSaWdodCI6MC4wLCJCb3R0b20iOjAuMH0sIlBhZGRpbmciOnsiJGlkIjoiMjQ5NCIsIlRvcCI6MC4wLCJMZWZ0IjowLjAsIlJpZ2h0IjowLjAsIkJvdHRvbSI6MC4wfSwiQmFja2dyb3VuZCI6eyIkaWQiOiIyNDk1IiwiQ29sb3IiOnsiJGlkIjoiMjQ5NiIsIkEiOjAsIlIiOjI1NSwiRyI6MjU1LCJCIjoyNTV9fSwiSXNWaXNpYmxlIjp0cnVlLCJXaWR0aCI6MC4wLCJIZWlnaHQiOjAuMCwiQm9yZGVyU3R5bGUiOnsiJGlkIjoiMjQ5NyIsIkxpbmVDb2xvciI6bnVsbCwiTGluZVdlaWdodCI6MC4wLCJMaW5lVHlwZSI6MCwiUGFyZW50U3R5bGUiOm51bGx9LCJQYXJlbnRTdHlsZSI6bnVsbH0sIkRhdGVGb3JtYXQiOnsiJGlkIjoiMjQ5O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0OTkiLCJEYXRlUGFydElzVmlzaWJsZSI6dHJ1ZSwiVGltZVBhcnRJc1Zpc2libGUiOmZhbHNlfX0sIldlZWtOdW1iZXJpbmciOnsiJGlkIjoiMjUwMCIsIkZvcm1hdCI6MCwiSXNWaXNpYmxlIjpmYWxzZSwiTGFzdEtub3duVmlzaWJpbGl0eVN0YXRlIjpmYWxzZX0sIklzVmlzaWJsZSI6dHJ1ZSwiUGFyZW50U3R5bGUiOm51bGx9LCJJbmRleCI6MywiUGVyY2VudGFnZUNvbXBsZXRlIjpudWxsLCJQb3NpdGlvbiI6eyJSYXRpbyI6MC4wODc4MDI0NjkxMzU4MDI1MTYsIklzQ3VzdG9tIjp0cnVlfSwiRGF0ZUZvcm1hdCI6eyIkcmVmIjoiMjQ5OCJ9LCJXZWVrTnVtYmVyaW5nIjp7IiRpZCI6IjI1MDEiLCJGb3JtYXQiOjAsIklzVmlzaWJsZSI6ZmFsc2UsIkxhc3RLbm93blZpc2liaWxpdHlTdGF0ZSI6ZmFsc2V9LCJSZWxhdGVkVGFza0lkIjoiMDAwMDAwMDAtMDAwMC0wMDAwLTAwMDAtMDAwMDAwMDAwMDAwIiwiSWQiOiIwZTI4YTg0Yy1mNjcyLTRlMDAtYTA4OS05NjRiZTBkMjRiMGMiLCJJbXBvcnRJZCI6bnVsbCwiVGl0bGUiOiJFeGVjdXRpdmUgRGVjaXNpb24iLCJOb3RlIjpudWxsLCJIeXBlcmxpbmsiOnsiJGlkIjoiMjUwMiIsIkFkZHJlc3MiOiIiLCJTdWJBZGRyZXNzIjoiIn0sIklzQ2hhbmdlZCI6ZmFsc2UsIklzTmV3IjpmYWxzZX0seyIkaWQiOiIyNTAzIiwiRGF0ZSI6IjIwMjUtMTAtMjBUMjM6NTk6MDAiLCJTdHlsZSI6eyIkaWQiOiIyNTA0IiwiU2hhcGUiOjEzLCJDb25uZWN0b3JNYXJnaW4iOnsiJGlkIjoiMjUwNSIsIlRvcCI6MC4wLCJMZWZ0IjoyLjAsIlJpZ2h0IjoyLjAsIkJvdHRvbSI6MC4wfSwiQ29ubmVjdG9yU3R5bGUiOnsiJGlkIjoiMjUwNiIsIkxpbmVDb2xvciI6eyIkaWQiOiIyNTA3IiwiJHR5cGUiOiJOTFJFLkNvbW1vbi5Eb20uU29saWRDb2xvckJydXNoLCBOTFJFLkNvbW1vbiIsIkNvbG9yIjp7IiRpZCI6IjI1MDgiLCJBIjoxMjcsIlIiOjc5LCJHIjoxMjksIkIiOjE4OX19LCJMaW5lV2VpZ2h0IjoxLjAsIkxpbmVUeXBlIjowLCJQYXJlbnRTdHlsZSI6bnVsbH0sIklzQmVsb3dUaW1lYmFuZCI6ZmFsc2UsIlBvc2l0aW9uT25UYXNrIjowLCJIaWRlRGF0ZSI6ZmFsc2UsIlNoYXBlU2l6ZSI6MSwiU3BhY2luZyI6MS4wLCJQYWRkaW5nIjp7IiRpZCI6IjI1MDkiLCJUb3AiOjcuMCwiTGVmdCI6My4wLCJSaWdodCI6MC4wLCJCb3R0b20iOjIuMH0sIlNoYXBlU3R5bGUiOnsiJGlkIjoiMjUxMCIsIk1hcmdpbiI6eyIkaWQiOiIyNTExIiwiVG9wIjowLjAsIkxlZnQiOjAuMCwiUmlnaHQiOjAuMCwiQm90dG9tIjowLjB9LCJQYWRkaW5nIjp7IiRpZCI6IjI1MTIiLCJUb3AiOjAuMCwiTGVmdCI6MC4wLCJSaWdodCI6MC4wLCJCb3R0b20iOjAuMH0sIkJhY2tncm91bmQiOnsiJGlkIjoiMjUxMyIsIkNvbG9yIjp7IiRpZCI6IjI1MTQiLCJBIjoyNTUsIlIiOjExMiwiRyI6MTczLCJCIjo3MX19LCJJc1Zpc2libGUiOnRydWUsIldpZHRoIjoxOC4wLCJIZWlnaHQiOjIwLjAsIkJvcmRlclN0eWxlIjp7IiRpZCI6IjI1MTUiLCJMaW5lQ29sb3IiOnsiJGlkIjoiMjUxNiIsIiR0eXBlIjoiTkxSRS5Db21tb24uRG9tLlNvbGlkQ29sb3JCcnVzaCwgTkxSRS5Db21tb24iLCJDb2xvciI6eyIkaWQiOiIyNTE3IiwiQSI6MjU1LCJSIjoyNTUsIkciOjAsIkIiOjB9fSwiTGluZVdlaWdodCI6MC4wLCJMaW5lVHlwZSI6MCwiUGFyZW50U3R5bGUiOm51bGx9LCJQYXJlbnRTdHlsZSI6bnVsbH0sIlRpdGxlU3R5bGUiOnsiJGlkIjoiMjUxOCIsIkZvbnRTZXR0aW5ncyI6eyIkaWQiOiIyNTE5IiwiRm9udFNpemUiOjExLCJGb250TmFtZSI6IkNhbGlicmkiLCJJc0JvbGQiOnRydWUsIklzSXRhbGljIjpmYWxzZSwiSXNVbmRlcmxpbmVkIjpmYWxzZSwiUGFyZW50U3R5bGUiOm51bGx9LCJBdXRvU2l6ZSI6MiwiRm9yZWdyb3VuZCI6eyIkaWQiOiIyNTIwIiwiQ29sb3IiOnsiJGlkIjoiMjUyMSIsIkEiOjI1NSwiUiI6MCwiRyI6MCwiQiI6MH19LCJNYXhXaWR0aCI6NTkuNDMwMDAwMDAwMDAwMDA3LCJNYXhIZWlnaHQiOiJJbmZpbml0eSIsIlNtYXJ0Rm9yZWdyb3VuZElzQWN0aXZlIjpmYWxzZSwiSG9yaXpvbnRhbEFsaWdubWVudCI6MSwiVmVydGljYWxBbGlnbm1lbnQiOjAsIlNtYXJ0Rm9yZWdyb3VuZCI6bnVsbCwiQmFja2dyb3VuZEZpbGxUeXBlIjowLCJNYXJnaW4iOnsiJGlkIjoiMjUyMiIsIlRvcCI6MC4wLCJMZWZ0IjowLjAsIlJpZ2h0IjowLjAsIkJvdHRvbSI6MC4wfSwiUGFkZGluZyI6eyIkaWQiOiIyNTIzIiwiVG9wIjowLjAsIkxlZnQiOjAuMCwiUmlnaHQiOjAuMCwiQm90dG9tIjowLjB9LCJCYWNrZ3JvdW5kIjp7IiRpZCI6IjI1MjQiLCJDb2xvciI6eyIkaWQiOiIyNTI1IiwiQSI6MCwiUiI6MjU1LCJHIjoyNTUsIkIiOjI1NX19LCJJc1Zpc2libGUiOnRydWUsIldpZHRoIjowLjAsIkhlaWdodCI6MC4wLCJCb3JkZXJTdHlsZSI6eyIkaWQiOiIyNTI2IiwiTGluZUNvbG9yIjpudWxsLCJMaW5lV2VpZ2h0IjowLjAsIkxpbmVUeXBlIjowLCJQYXJlbnRTdHlsZSI6bnVsbH0sIlBhcmVudFN0eWxlIjpudWxsfSwiRGF0ZVN0eWxlIjp7IiRpZCI6IjI1MjciLCJGb250U2V0dGluZ3MiOnsiJGlkIjoiMjUyOCIsIkZvbnRTaXplIjo5LCJGb250TmFtZSI6IkNhbGlicmkiLCJJc0JvbGQiOmZhbHNlLCJJc0l0YWxpYyI6ZmFsc2UsIklzVW5kZXJsaW5lZCI6ZmFsc2UsIlBhcmVudFN0eWxlIjpudWxsfSwiQXV0b1NpemUiOjAsIkZvcmVncm91bmQiOnsiJGlkIjoiMjUyOSIsIkNvbG9yIjp7IiRpZCI6IjI1Mz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1MzEiLCJUb3AiOjAuMCwiTGVmdCI6MC4wLCJSaWdodCI6MC4wLCJCb3R0b20iOjAuMH0sIlBhZGRpbmciOnsiJGlkIjoiMjUzMiIsIlRvcCI6MC4wLCJMZWZ0IjowLjAsIlJpZ2h0IjowLjAsIkJvdHRvbSI6MC4wfSwiQmFja2dyb3VuZCI6eyIkaWQiOiIyNTMzIiwiQ29sb3IiOnsiJGlkIjoiMjUzNCIsIkEiOjAsIlIiOjI1NSwiRyI6MjU1LCJCIjoyNTV9fSwiSXNWaXNpYmxlIjp0cnVlLCJXaWR0aCI6MC4wLCJIZWlnaHQiOjAuMCwiQm9yZGVyU3R5bGUiOnsiJGlkIjoiMjUzNSIsIkxpbmVDb2xvciI6bnVsbCwiTGluZVdlaWdodCI6MC4wLCJMaW5lVHlwZSI6MCwiUGFyZW50U3R5bGUiOm51bGx9LCJQYXJlbnRTdHlsZSI6bnVsbH0sIkRhdGVGb3JtYXQiOnsiJGlkIjoiMjUzN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1MzciLCJEYXRlUGFydElzVmlzaWJsZSI6dHJ1ZSwiVGltZVBhcnRJc1Zpc2libGUiOmZhbHNlfX0sIldlZWtOdW1iZXJpbmciOnsiJGlkIjoiMjUzOCIsIkZvcm1hdCI6MCwiSXNWaXNpYmxlIjpmYWxzZSwiTGFzdEtub3duVmlzaWJpbGl0eVN0YXRlIjpmYWxzZX0sIklzVmlzaWJsZSI6dHJ1ZSwiUGFyZW50U3R5bGUiOm51bGx9LCJJbmRleCI6NCwiUGVyY2VudGFnZUNvbXBsZXRlIjpudWxsLCJQb3NpdGlvbiI6eyJSYXRpbyI6MC4wODc3MTE4NzExMTE4MzQ1LCJJc0N1c3RvbSI6ZmFsc2V9LCJEYXRlRm9ybWF0Ijp7IiRyZWYiOiIyNTM2In0sIldlZWtOdW1iZXJpbmciOnsiJGlkIjoiMjUzOSIsIkZvcm1hdCI6MCwiSXNWaXNpYmxlIjpmYWxzZSwiTGFzdEtub3duVmlzaWJpbGl0eVN0YXRlIjpmYWxzZX0sIlJlbGF0ZWRUYXNrSWQiOiIwMDAwMDAwMC0wMDAwLTAwMDAtMDAwMC0wMDAwMDAwMDAwMDAiLCJJZCI6ImIxYTJiMGFkLTUwYzUtNGYzZC1iMjRiLTNhYWI2OWQ2OGZjNSIsIkltcG9ydElkIjpudWxsLCJUaXRsZSI6IkZpbmFsIFJlbGVhc2UiLCJOb3RlIjpudWxsLCJIeXBlcmxpbmsiOnsiJGlkIjoiMjU0MCIsIkFkZHJlc3MiOiIiLCJTdWJBZGRyZXNzIjoiIn0sIklzQ2hhbmdlZCI6ZmFsc2UsIklzTmV3IjpmYWxzZX1dLCJUYXNrcyI6W10sIlN3aW1sYW5lcyI6W10sIk1zUHJvamVjdEl0ZW1zVHJlZSI6bnVsbCwiTWV0YWRhdGEiOnsiJGlkIjoiMjU0MSIsIlJlY2VudENvbG9yc0NvbGxlY3Rpb24iOiJbXCIjRkY1MjkzQ0RcIixcIiNGRkNFOTIwMFwiLFwiI0ZGNzRBRDQ5XCIsXCIjRkY3MzczNzNcIixcIiNGRjQ0NTQ2QVwiLFwiI0ZGRkVCQTBBXCIsXCIjRkY3MEFENDdcIixcIiNGRkIyMEUxMl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U291cmNlVGhlbWUiOiJ7XCIkaWRcIjpcIjFcIixcIklkXCI6XCI3NTBhYjZjOS00YzE5LTQ0ZjYtYTc0NC04MGU0ZmNkYmJiZTh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yM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dHJ1ZX0sXCJMZWZ0RW5kQ2Fwc1N0eWxlXCI6e1wiJGlkXCI6XCI5XCIsXCJGb250U2V0dGluZ3NcIjp7XCIkaWRcIjpcIjEwXCIsXCJGb250U2l6ZVwiOjM2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nRydWUsXCJTZWdtZW50U2VwYXJhdG9yT3BhY2l0eVwiOjMwLFwiU2hhcGVcIjow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ODksXCJHXCI6ODksXCJCXCI6ODl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AsXCJTaGFwZVRoaWNrbmVzc1wiOjE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NCxcIkVuZERhdGVQb3NpdGlvblwiOjQsXCJUaXRsZVBvc2l0aW9uXCI6MixcIkR1cmF0aW9uUG9zaXRpb25cIjowLFwiUGVyY2VudGFnZUNvbXBsZXRlZFBvc2l0aW9uXCI6MCxcIlNwYWNpbmdcIjo1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1NSxcIkdcIjoxOTIsXCJCXCI6MH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dHJ1ZSxcIklzSXRhbGljXCI6ZmFsc2UsXCJJc1VuZGVybGluZWRcIjpmYWxzZX0sXCJGb3JlZ3JvdW5kXCI6e1wiJGlkXCI6XCI3NlwiLFwiQ29sb3JcIjp7XCIkaWRcIjpcIjc3XCIsXCJBXCI6MjU1LFwiUlwiOjAsXCJHXCI6MCxcIkJcIjowfX0sXCJIb3Jpem9udGFsQWxpZ25tZW50XCI6MS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Y4LFwiR1wiOjg0LFwiQlwiOjEwNn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z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xMTIsXCJHXCI6MTczLFwiQlwiOjcx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OSxcIkZvbnROYW1lXCI6XCJDYWxpYnJpXCIsXCJJc0JvbGRcIjpmYWxzZSxcIklzSXRhbGljXCI6ZmFsc2UsXCJJc1VuZGVybGluZWRcIjpmYWxzZX0sXCJGb3JlZ3JvdW5kXCI6e1wiJGlkXCI6XCIxMDFcIixcIkNvbG9yXCI6e1wiJGlkXCI6XCIxMDJcIixcIkFcIjoyNTUsXCJSXCI6NjgsXCJHXCI6ODQsXCJCXCI6MTA2fX0sXCJIb3Jpem9udGFsQWxpZ25tZW50XCI6MSxcIklzVmlzaWJsZVwiOnRydWV9LFwiRGF0ZUZvcm1hdFwiOntcIiRpZFwiOlwiMTAz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TM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ExMixcIkdcIjoxNzMsXCJCXCI6NzF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5LFwiRm9udE5hbWVcIjpcIkNhbGlicmlcIixcIklzQm9sZFwiOmZhbHNlLFwiSXNJdGFsaWNcIjpmYWxzZSxcIklzVW5kZXJsaW5lZFwiOmZhbHNlfSxcIkZvcmVncm91bmRcIjp7XCIkaWRcIjpcIjEyMlwiLFwiQ29sb3JcIjp7XCIkaWRcIjpcIjEyM1wiLFwiQVwiOjI1NSxcIlJcIjo2OCxcIkdcIjo4NCxcIkJcIjoxMDZ9fSxcIkhvcml6b250YWxBbGlnbm1lbnRcIjoxLFwiSXNWaXNpYmxlXCI6dHJ1ZX0sXCJEYXRlRm9ybWF0XCI6e1wiJGlkXCI6XCIxMjR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IxNjFjZGFkLTRhOGItNDAxMC1iNGEwLTQ3MDNlODkyOTdmZl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wLFwiR1wiOjAsXCJCXCI6MH19LFwiSG9yaXpvbnRhbEFsaWdubWVudFwiOjAsXCJJc1Zpc2libGVcIjpmYWxz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NTUsXCJHXCI6MTkyLFwiQlwiOjB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MzgsXCJSXCI6MjU1LFwiR1wiOjE5MixcIkJcIjo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NTUsXCJHXCI6MTkyLFwiQlwiOjB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MzgsXCJSXCI6MjU1LFwiR1wiOjE5MixcIkJcIjow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yLFwiU2hhcGVUeXBlXCI6MS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TY0LFwiR1wiOjEyNSxcIkJcIjowfX0sXCJJc1Zpc2libGVcIjp0cnVlLFwiV2lkdGhcIjoxOC4wLFwiSGVpZ2h0XCI6MjA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ZmFsc2UsXCJJc0l0YWxpY1wiOmZhbHNlLFwiSXNVbmRlcmxpbmVkXCI6ZmFsc2V9LFwiRm9yZWdyb3VuZFwiOntcIiRpZFwiOlwiMTg2XCIsXCJDb2xvclwiOntcIiRpZFwiOlwiMTg3XCIsXCJBXCI6MjU1LFwiUlwiOjAsXCJHXCI6MCxcIkJcIjowfX0sXCJIb3Jpem9udGFsQWxpZ25tZW50XCI6MCxcIklzVmlzaWJsZVwiOnRydWV9LFwiRGF0ZVN0eWxlXCI6e1wiJGlkXCI6XCIxODhcIixcIkZvbnRTZXR0aW5nc1wiOntcIiRpZFwiOlwiMTg5XCIsXCJGb250U2l6ZVwiOjksXCJGb250TmFtZVwiOlwiQ2FsaWJyaVwiLFwiSXNCb2xkXCI6ZmFsc2UsXCJJc0l0YWxpY1wiOmZhbHNlLFwiSXNVbmRlcmxpbmVkXCI6ZmFsc2V9LFwiRm9yZWdyb3VuZFwiOntcIiRpZFwiOlwiMTkwXCIsXCJDb2xvclwiOntcIiRpZFwiOlwiMTkxXCIsXCJBXCI6MjU1LFwiUlwiOjY4LFwiR1wiOjg0LFwiQlwiOjEwNn19LFwiSG9yaXpvbnRhbEFsaWdubWVudFwiOjAsXCJJc1Zpc2libGVcIjpmYWxzZX0sXCJEYXRlRm9ybWF0XCI6e1wiJGlkXCI6XCIxOTJcIixcIkZvcm1hdFN0cmluZ1wiOlwiTU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M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NyxcIkdcIjoxMjUsXCJCXCI6NDl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wLFwiR1wiOjAsXCJCXCI6MH19LFwiSG9yaXpvbnRhbEFsaWdubWVudFwiOjAsXCJJc1Zpc2libGVcIjp0cnVlfSxcIk1hcmdpblwiOntcIiRpZFwiOlwiMjA2XCIsXCJUb3BcIjowLjAsXCJMZWZ0XCI6MC4wLFwiUmlnaHRcIjowLjAsXCJCb3R0b21cIjowLjB9LFwiU3RhcnREYXRlUG9zaXRpb25cIjoxLFwiRW5kRGF0ZVBvc2l0aW9uXCI6MSxcIlRpdGxlUG9zaXRpb25cIjoyLFwiRHVyYXRpb25Qb3NpdGlvblwiOjAsXCJQZXJjZW50YWdlQ29tcGxldGVkUG9zaXRpb25cIjowLFwiU3BhY2luZ1wiOjEw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NTUsXCJHXCI6MTkyLFwiQlwiOjB9fSxcIklzVmlzaWJsZVwiOnRydWUsXCJXaWR0aFwiOjAuMCxcIkhlaWdodFwiOjE2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xLFwiRm9udE5hbWVcIjpcIkNhbGlicmlcIixcIklzQm9sZFwiOnRydWUsXCJJc0l0YWxpY1wiOmZhbHNlLFwiSXNVbmRlcmxpbmVkXCI6ZmFsc2V9LFwiRm9yZWdyb3VuZFwiOntcIiRpZFwiOlwiMjE4XCIsXCJDb2xvclwiOntcIiRpZFwiOlwiMjE5XCIsXCJBXCI6MjU1LFwiUlwiOjAsXCJHXCI6MCxcIkJcIjowfX0sXCJIb3Jpem9udGFsQWxpZ25tZW50XCI6MSxcIklzVmlzaWJsZVwiOnRydWV9LFwiRGF0ZV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2OCxcIkdcIjo4NCxcIkJcIjoxMDZ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xLFwiU2hhcGVTaXplXCI6MSxcIkRldGFpbHNTcGFjaW5nXCI6MC4wLFwiUGFkZGluZ1wiOntcIiRpZFwiOlwiMjI3XCIsXCJUb3BcIjo3LjAsXCJMZWZ0XCI6My4wLFwiUmlnaHRcIjowLjAsXCJCb3R0b21cIjoyLjB9LFwiUG9zaXRpb25PblRhc2tcIjoz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NjQsXCJHXCI6MTI1LFwiQlwiOjB9fSxcIklzVmlzaWJsZVwiOnRydWUsXCJXaWR0aFwiOjE4LjAsXCJIZWlnaHRcIjoyM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SxcIkZvbnROYW1lXCI6XCJDYWxpYnJpXCIsXCJJc0JvbGRcIjpmYWxzZSxcIklzSXRhbGljXCI6ZmFsc2UsXCJJc1VuZGVybGluZWRcIjpmYWxzZX0sXCJGb3JlZ3JvdW5kXCI6e1wiJGlkXCI6XCIyMzlcIixcIkNvbG9yXCI6e1wiJGlkXCI6XCIyNDBcIixcIkFcIjoyNTUsXCJSXCI6MCxcIkdcIjowLFwiQlwiOjB9fSxcIkhvcml6b250YWxBbGlnbm1lbnRcIjoxLFwiSXNWaXNpYmxlXCI6ZmFsc2V9LFwiRGF0ZVN0eWxlXCI6e1wiJGlkXCI6XCIyNDFcIixcIkZvbnRTZXR0aW5nc1wiOntcIiRpZFwiOlwiMjQyXCIsXCJGb250U2l6ZVwiOjksXCJGb250TmFtZVwiOlwiQ2FsaWJyaVwiLFwiSXNCb2xkXCI6ZmFsc2UsXCJJc0l0YWxpY1wiOmZhbHNlLFwiSXNVbmRlcmxpbmVkXCI6ZmFsc2V9LFwiRm9yZWdyb3VuZFwiOntcIiRpZFwiOlwiMjQzXCIsXCJDb2xvclwiOntcIiRpZFwiOlwiMjQ0XCIsXCJBXCI6MjU1LFwiUlwiOjY4LFwiR1wiOjg0LFwiQlwiOjEwNn19LFwiSG9yaXpvbnRhbEFsaWdubWVudFwiOjEsXCJJc1Zpc2libGVcIjpmYWxzZX0sXCJEYXRlRm9ybWF0XCI6e1wiJGlkXCI6XCIyNDVcIixcIkZvcm1hdFN0cmluZ1wiOlwiTU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mMxZjMzOTQ0LWRlODItNGJmNi1iMjhhLWU3Yzg0ZTIzOTM4OVwiLFwiTmFtZVwiOlwiU3dpbWxhbmUgU3R5bGUgMlwiLFwiSGVhZGVyU3R5bGVcIjp7XCIkaWRcIjpcIjI0OFwiLFwiVGV4dFN0eWxlXCI6e1wiJGlkXCI6XCIyNDlcIixcIkZvbnRTZXR0aW5nc1wiOntcIiRpZFwiOlwiMjUwXCIsXCJGb250U2l6ZVwiOjEyLFwiRm9udE5hbWVcIjpcIkNhbGlicmlcIixcIklzQm9sZFwiOmZhbHNlLFwiSXNJdGFsaWNcIjpmYWxzZSxcIklzVW5kZXJsaW5lZFwiOmZhbHNlfSxcIkZvcmVncm91bmRcIjp7XCIkaWRcIjpcIjI1MVwiLFwiQ29sb3JcIjp7XCIkaWRcIjpcIjI1MlwiLFwiQVwiOjI1NSxcIlJcIjoyNTUsXCJHXCI6MjU1LFwiQlwiOjI1NX19LFwiSG9yaXpvbnRhbEFsaWdubWVudFwiOjAsXCJJc1Zpc2libGVcIjpmYWxz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2OCxcIkdcIjoxMTQsXCJCXCI6MTk2fX0sXCJJc1Zpc2libGVcIjpmYWxzZSxcIldpZHRoXCI6MC4wLFwiSGVpZ2h0XCI6MC4wLFwiQm9yZGVyU3R5bGVcIjp7XCIkaWRcIjpcIjI1OFwiLFwiTGluZVN0eWxlXCI6e1wiJGlkXCI6XCIyNTlcIixcIkxpbmVDb2xvclwiOntcIiRpZFwiOlwiMjYwXCIsXCJDb2xvclwiOntcIiRpZFwiOlwiMjYxXCIsXCJBXCI6MjU1LFwiUlwiOjI1NSxcIkdcIjowLFwiQlwiOjB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zOCxcIlJcIjo2OCxcIkdcIjoxMTQsXCJCXCI6MTk2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2OCxcIkdcIjoxMTQsXCJCXCI6MTk2fX0sXCJJc1Zpc2libGVcIjp0cnVlLFwiV2lkdGhcIjowLjAsXCJIZWlnaHRcIjowLjAsXCJCb3JkZXJTdHlsZVwiOntcIiRpZFwiOlwiMjgyXCIsXCJMaW5lU3R5bGVcIjp7XCIkaWRcIjpcIjI4M1wiLFwiTGluZUNvbG9yXCI6e1wiJGlkXCI6XCIyODRcIixcIkNvbG9yXCI6e1wiJGlkXCI6XCIyODVcIixcIkFcIjoyNTUsXCJSXCI6MjU1LFwiR1wiOjAsXCJCXCI6MH19LFwiTGluZVdlaWdodFwiOjAuMCxcIkxpbmVUeXBlXCI6MH0sXCJJc1Zpc2libGVcIjpmYWxzZX19fSxcIkJhY2tncm91bmR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M4LFwiUlwiOjY4LFwiR1wiOjExNCxcIkJcIjoxOTZ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CxcIkRhdGVQb3NpdGlvblwiOjIsXCJTaGFwZVR5cGVcIjo3LFwiU2hhcGVTaXplXCI6MC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wLFwiR1wiOjExNCxcIkJcIjoxODh9fSxcIklzVmlzaWJsZVwiOnRydWUsXCJXaWR0aFwiOjE0LjAsXCJIZWlnaHRcIjoxN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DYWxpYnJpXCIsXCJJc0JvbGRcIjpmYWxzZSxcIklzSXRhbGljXCI6ZmFsc2UsXCJJc1VuZGVybGluZWRcIjpmYWxzZX0sXCJGb3JlZ3JvdW5kXCI6e1wiJGlkXCI6XCIzMDdcIixcIkNvbG9yXCI6e1wiJGlkXCI6XCIzMDhcIixcIkFcIjoyNTUsXCJSXCI6MCxcIkdcIjowLFwiQlwiOjB9fSxcIkhvcml6b250YWxBbGlnbm1lbnRcIjoyLFwiSXNWaXNpYmxlXCI6dHJ1ZX0sXCJEYXRlU3R5bGVcIjp7XCIkaWRcIjpcIjMwOVwiLFwiRm9udFNldHRpbmdzXCI6e1wiJGlkXCI6XCIzMTBcIixcIkZvbnRTaXplXCI6OSxcIkZvbnROYW1lXCI6XCJDYWxpYnJpXCIsXCJJc0JvbGRcIjpmYWxzZSxcIklzSXRhbGljXCI6ZmFsc2UsXCJJc1VuZGVybGluZWRcIjpmYWxzZX0sXCJGb3JlZ3JvdW5kXCI6e1wiJGlkXCI6XCIzMTFcIixcIkNvbG9yXCI6e1wiJGlkXCI6XCIzMTJcIixcIkFcIjoyNTUsXCJSXCI6NjgsXCJHXCI6ODQsXCJCXCI6MTA2fX0sXCJIb3Jpem9udGFsQWxpZ25tZW50XCI6MCxcIklzVmlzaWJsZVwiOmZhbHNlfSxcIkRhdGVGb3JtYXRcIjp7XCIkaWRcIjpcIjMxM1wiLFwiRm9ybWF0U3RyaW5nXCI6XCJN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zE0XCIsXCJGb3JtYXRcIjowLFwiSXNWaXNpYmxlXCI6ZmFsc2UsXCJMYXN0S25vd25WaXNpYmlsaXR5U3RhdGVcIjpmYWxzZX19LFwiRGVmYXVsdFN3aW1sYW5lVGFza1N0eWxlXCI6e1wiJGlkXCI6XCIzMTVcIixcIlNoYXBlXCI6NCxcIlNoYXBlVGhpY2tuZXNzXCI6MSxcIkR1cmF0aW9uRm9ybWF0XCI6MCxcIlBlcmNlbnRhZ2VDb21wbGV0ZVRleHRTdHlsZVwiOntcIiRpZFwiOlwiMzE2XCIsXCJGb250U2V0dGluZ3NcIjp7XCIkaWRcIjpcIjMxN1wiLFwiRm9udFNpemVcIjoxMCxcIkZvbnROYW1lXCI6XCJDYWxpYnJpXCIsXCJJc0JvbGRcIjpmYWxzZSxcIklzSXRhbGljXCI6ZmFsc2UsXCJJc1VuZGVybGluZWRcIjpmYWxzZX0sXCJGb3JlZ3JvdW5kXCI6e1wiJGlkXCI6XCIzMThcIixcIkNvbG9yXCI6e1wiJGlkXCI6XCIzMTlcIixcIkFcIjoyNTUsXCJSXCI6MjM3LFwiR1wiOjEyNSxcIkJcIjo0OX19LFwiSG9yaXpvbnRhbEFsaWdubWVudFwiOjAsXCJJc1Zpc2libGVcIjpmYWxz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dHJ1ZSxcIklzSXRhbGljXCI6ZmFsc2UsXCJJc1VuZGVybGluZWRcIjpmYWxzZX0sXCJGb3JlZ3JvdW5kXCI6e1wiJGlkXCI6XCIzMjVcIixcIkNvbG9yXCI6e1wiJGlkXCI6XCIzMjZcIixcIkFcIjoyNTUsXCJSXCI6MCxcIkdcIjowLFwiQlwiOjB9fSxcIkhvcml6b250YWxBbGlnbm1lbnRcIjowLFwiSXNWaXNpYmxlXCI6dHJ1ZX0sXCJNYXJnaW5cIjp7XCIkaWRcIjpcIjMyN1wiLFwiVG9wXCI6MC4wLFwiTGVmdFwiOjAuMCxcIlJpZ2h0XCI6MC4wLFwiQm90dG9tXCI6MC4wfSxcIlN0YXJ0RGF0ZVBvc2l0aW9uXCI6MCxcIkVuZERhdGVQb3NpdGlvblwiOjAsXCJUaXRsZVBvc2l0aW9uXCI6MixcIkR1cmF0aW9uUG9zaXRpb25cIjowLFwiUGVyY2VudGFnZUNvbXBsZXRlZFBvc2l0aW9uXCI6MCxcIlNwYWNpbmdcIjo1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wLFwiR1wiOjExNCxcIkJcIjoxODh9fSxcIklzVmlzaWJsZVwiOnRydWUsXCJXaWR0aFwiOjAuMCxcIkhlaWdodFwiOjE2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nRydWUsXCJJc0l0YWxpY1wiOmZhbHNlLFwiSXNVbmRlcmxpbmVkXCI6ZmFsc2V9LFwiRm9yZWdyb3VuZFwiOntcIiRpZFwiOlwiMzM5XCIsXCJDb2xvclwiOntcIiRpZFwiOlwiMzQwXCIsXCJBXCI6MjU1LFwiUlwiOjI1NSxcIkdcIjoyNTUsXCJCXCI6MjU1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2OCxcIkdcIjo4NCxcIkJcIjoxMDZ9fSxcIkhvcml6b250YWxBbGlnbm1lbnRcIjowLFwiSXNWaXNpYmxlXCI6ZmFsc2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CxcIlNoYXBlU2l6ZVwiOjEsXCJEZXRhaWxzU3BhY2luZ1wiOjEuMCxcIlBhZGRpbmdcIjp7XCIkaWRcIjpcIjM0OFwiLFwiVG9wXCI6Ny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NjgsXCJHXCI6MTE0LFwiQlwiOjE5Nn19LFwiSXNWaXNpYmxlXCI6dHJ1ZSxcIldpZHRoXCI6MTguMCxcIkhlaWdodFwiOjIwLjAsXCJCb3JkZXJTdHlsZVwiOntcIiRpZFwiOlwiMzU0XCIsXCJMaW5lU3R5bGVcIjp7XCIkaWRcIjpcIjM1NVwiLFwiTGluZUNvbG9yXCI6e1wiJGlkXCI6XCIzNTZcIixcIkNvbG9yXCI6e1wiJGlkXCI6XCIzNTdcIixcIkFcIjoyNTUsXCJSXCI6MjM0LFwiR1wiOjIyLFwiQlwiOjMwfX0sXCJMaW5lV2VpZ2h0XCI6MC4wLFwiTGluZVR5cGVcIjowfSxcIklzVmlzaWJsZVwiOmZhbHNlfX0sXCJUaXRsZVN0eWxlXCI6e1wiJGlkXCI6XCIzNThcIixcIkZvbnRTZXR0aW5nc1wiOntcIiRpZFwiOlwiMzU5XCIsXCJGb250U2l6ZVwiOjExLFwiRm9udE5hbWVcIjpcIkNhbGlicmlcIixcIklzQm9sZFwiOmZhbHN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5LFwiRm9udE5hbWVcIjpcIkNhbGlicmlcIixcIklzQm9sZFwiOmZhbHNlLFwiSXNJdGFsaWNcIjpmYWxzZSxcIklzVW5kZXJsaW5lZFwiOmZhbHNlfSxcIkZvcmVncm91bmRcIjp7XCIkaWRcIjpcIjM2NFwiLFwiQ29sb3JcIjp7XCIkaWRcIjpcIjM2NVwiLFwiQVwiOjI1NSxcIlJcIjo2OCxcIkdcIjo4NCxcIkJcIjoxMDZ9fSxcIkhvcml6b250YWxBbGlnbm1lbnRcIjowLFwiSXNWaXNpYmxlXCI6dHJ1ZX0sXCJEYXRlRm9ybWF0XCI6e1wiJGlkXCI6XCIzNjZcIixcIkZvcm1hdFN0cmluZ1wiOlwiTU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jkyNGZkZDExLTkyOTAtNGJhOC1hZmNkLTY5YTNjOGQxOGQ4OFwiLFwiTmFtZVwiOlwiU3dpbWxhbmUgU3R5bGUgM1wiLFwiSGVhZGVyU3R5bGVcIjp7XCIkaWRcIjpcIjM2OVwiLFwiVGV4dFN0eWxlXCI6e1wiJGlkXCI6XCIzNzBcIixcIkZvbnRTZXR0aW5nc1wiOntcIiRpZFwiOlwiMzcxXCIsXCJGb250U2l6ZVwiOjEyLFwiRm9udE5hbWVcIjpcIkNhbGlicmlcIixcIklzQm9sZFwiOmZhbHNlLFwiSXNJdGFsaWNcIjpmYWxzZSxcIklzVW5kZXJsaW5lZFwiOmZhbHNlfSxcIkZvcmVncm91bmRcIjp7XCIkaWRcIjpcIjM3MlwiLFwiQ29sb3JcIjp7XCIkaWRcIjpcIjM3M1wiLFwiQVwiOjI1NSxcIlJcIjoyNTUsXCJHXCI6MjU1LFwiQlwiOjI1NX19LFwiSG9yaXpvbnRhbEFsaWdubWVudFwiOjAsXCJJc1Zpc2libGVcIjpmYWxz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I1NSxcIlJcIjoxMTIsXCJHXCI6MTczLFwiQlwiOjcxfX0sXCJJc1Zpc2libGVcIjpmYWxzZSxcIldpZHRoXCI6MC4wLFwiSGVpZ2h0XCI6MC4wLFwiQm9yZGVyU3R5bGVcIjp7XCIkaWRcIjpcIjM3OVwiLFwiTGluZVN0eWxlXCI6e1wiJGlkXCI6XCIzODBcIixcIkxpbmVDb2xvclwiOntcIiRpZFwiOlwiMzgxXCIsXCJDb2xvclwiOntcIiRpZFwiOlwiMzgyXCIsXCJBXCI6MjU1LFwiUlwiOjI1NSxcIkdcIjowLFwiQlwiOjB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zOCxcIlJcIjoxMTIsXCJHXCI6MTczLFwiQlwiOjcx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1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xMTIsXCJHXCI6MTczLFwiQlwiOjcxfX0sXCJJc1Zpc2libGVcIjp0cnVlLFwiV2lkdGhcIjowLjAsXCJIZWlnaHRcIjowLjAsXCJCb3JkZXJTdHlsZVwiOntcIiRpZFwiOlwiNDAzXCIsXCJMaW5lU3R5bGVcIjp7XCIkaWRcIjpcIjQwNFwiLFwiTGluZUNvbG9yXCI6e1wiJGlkXCI6XCI0MDVcIixcIkNvbG9yXCI6e1wiJGlkXCI6XCI0MDZcIixcIkFcIjoyNTUsXCJSXCI6MjU1LFwiR1wiOjAsXCJCXCI6MH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M4LFwiUlwiOjExMixcIkdcIjoxNzMsXCJCXCI6NzF9fSxcIklzVmlzaWJsZVwiOnRydWUsXCJXaWR0aFwiOjAuMCxcIkhlaWdodFwiOjAuMCxcIkJvcmRlclN0eWxlXCI6e1wiJGlkXCI6XCI0MTJcIixcIkxpbmVTdHlsZVwiOntcIiRpZFwiOlwiNDEzXCIsXCJMaW5lQ29sb3JcIjp7XCIkaWRcIjpcIjQxNFwiLFwiQ29sb3JcIjp7XCIkaWRcIjpcIjQxNVwiLFwiQVwiOjI1NSxcIlJcIjoyMzQsXCJHXCI6MjIsXCJCXCI6MzB9fSxcIkxpbmVXZWlnaHRcIjowLjAsXCJMaW5lVHlwZVwiOjB9LFwiSXNWaXNpYmxlXCI6ZmFsc2V9fX0sXCJEZWZhdWx0U3dpbWxhbmVNaWxlc3RvbmVTdHlsZVwiOntcIiRpZFwiOlwiNDE2XCIsXCJUaXRsZVBvc2l0aW9uXCI6MCxcIkRhdGVQb3NpdGlvblwiOjAsXCJTaGFwZVR5cGVcIjoxNy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TEyLFwiR1wiOjE3MyxcIkJcIjo3MX19LFwiSXNWaXNpYmxlXCI6dHJ1ZSxcIldpZHRoXCI6MTQuMCxcIkhlaWdodFwiOjE0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xLFwiRm9udE5hbWVcIjpcIkNhbGlicmlcIixcIklzQm9sZFwiOmZhbHNlLFwiSXNJdGFsaWNcIjpmYWxzZSxcIklzVW5kZXJsaW5lZFwiOmZhbHNlfSxcIkZvcmVncm91bmRcIjp7XCIkaWRcIjpcIjQyOFwiLFwiQ29sb3JcIjp7XCIkaWRcIjpcIjQyOVwiLFwiQVwiOjI1NSxcIlJcIjowLFwiR1wiOjAsXCJCXCI6MH19LFwiSG9yaXpvbnRhbEFsaWdubWVudFwiOjIsXCJJc1Zpc2libGVcIjp0cnVlfSxcIkRhdGVTdHlsZVwiOntcIiRpZFwiOlwiNDMwXCIsXCJGb250U2V0dGluZ3NcIjp7XCIkaWRcIjpcIjQzMVwiLFwiRm9udFNpemVcIjo5LFwiRm9udE5hbWVcIjpcIkNhbGlicmlcIixcIklzQm9sZFwiOmZhbHNlLFwiSXNJdGFsaWNcIjpmYWxzZSxcIklzVW5kZXJsaW5lZFwiOmZhbHNlfSxcIkZvcmVncm91bmRcIjp7XCIkaWRcIjpcIjQzMlwiLFwiQ29sb3JcIjp7XCIkaWRcIjpcIjQzM1wiLFwiQVwiOjI1NSxcIlJcIjo2OCxcIkdcIjo4NCxcIkJcIjoxMDZ9fSxcIkhvcml6b250YWxBbGlnbm1lbnRcIjoyLFwiSXNWaXNpYmxlXCI6ZmFsc2V9LFwiRGF0ZUZvcm1hdFwiOntcIiRpZFwiOlwiNDM0XCIsXCJGb3JtYXRTdHJpbmdcIjpcIk1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wLFwiU2hhcGVUaGlja25lc3NcIjox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xOTIsXCJHXCI6ODAsXCJCXCI6Nzd9fSxcIkhvcml6b250YWxBbGlnbm1lbnRcIjowLFwiSXNWaXNpYmxlXCI6ZmFsc2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0LFwiRW5kRGF0ZVBvc2l0aW9uXCI6NCxcIlRpdGxlUG9zaXRpb25cIjoyLFwiRHVyYXRpb25Qb3NpdGlvblwiOjAsXCJQZXJjZW50YWdlQ29tcGxldGVkUG9zaXRpb25cIjowLFwiU3BhY2luZ1wiOjU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ExMixcIkdcIjoxNzMsXCJCXCI6NzF9fSxcIklzVmlzaWJsZVwiOnRydWUsXCJXaWR0aFwiOjAuMCxcIkhlaWdodFwiOjE2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xLFwiRm9udE5hbWVcIjpcIkNhbGlicmlcIixcIklzQm9sZFwiOnRydWUsXCJJc0l0YWxpY1wiOmZhbHNlLFwiSXNVbmRlcmxpbmVkXCI6ZmFsc2V9LFwiRm9yZWdyb3VuZFwiOntcIiRpZFwiOlwiNDYwXCIsXCJDb2xvclwiOntcIiRpZFwiOlwiNDYxXCIsXCJBXCI6MjU1LFwiUlwiOjAsXCJHXCI6MCxcIkJcIjowfX0sXCJIb3Jpem9udGFsQWxpZ25tZW50XCI6MS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2OCxcIkdcIjo4NCxcIkJcIjoxMDZ9fSxcIkhvcml6b250YWxBbGlnbm1lbnRcIjowLFwiSXNWaXNpYmxlXCI6dHJ1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wLFwiU2hhcGVTaXplXCI6MSxcIkRldGFpbHNTcGFjaW5nXCI6MS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xMTIsXCJHXCI6MTczLFwiQlwiOjcxfX0sXCJJc1Zpc2libGVcIjp0cnVlLFwiV2lkdGhcIjoxOC4wLFwiSGVpZ2h0XCI6MjA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Q2FsaWJyaVwiLFwiSXNCb2xkXCI6ZmFsc2UsXCJJc0l0YWxpY1wiOmZhbHNlLFwiSXNVbmRlcmxpbmVkXCI6ZmFsc2V9LFwiRm9yZWdyb3VuZFwiOntcIiRpZFwiOlwiNDgxXCIsXCJDb2xvclwiOntcIiRpZFwiOlwiNDgyXCIsXCJBXCI6MjU1LFwiUlwiOjAsXCJHXCI6MCxcIkJcIjowfX0sXCJIb3Jpem9udGFsQWxpZ25tZW50XCI6MSxcIklzVmlzaWJsZVwiOnRydWV9LFwiRGF0ZVN0eWxlXCI6e1wiJGlkXCI6XCI0ODNcIixcIkZvbnRTZXR0aW5nc1wiOntcIiRpZFwiOlwiNDg0XCIsXCJGb250U2l6ZVwiOjksXCJGb250TmFtZVwiOlwiQ2FsaWJyaVwiLFwiSXNCb2xkXCI6ZmFsc2UsXCJJc0l0YWxpY1wiOmZhbHNlLFwiSXNVbmRlcmxpbmVkXCI6ZmFsc2V9LFwiRm9yZWdyb3VuZFwiOntcIiRpZFwiOlwiNDg1XCIsXCJDb2xvclwiOntcIiRpZFwiOlwiNDg2XCIsXCJBXCI6MjU1LFwiUlwiOjY4LFwiR1wiOjg0LFwiQlwiOjEwNn19LFwiSG9yaXpvbnRhbEFsaWdubWVudFwiOjAsXCJJc1Zpc2libGVcIjp0cnVlfSxcIkRhdGVGb3JtYXRcIjp7XCIkaWRcIjpcIjQ4N1wiLFwiRm9ybWF0U3RyaW5nXCI6XCJN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V0sXCJHcmlkbGluZVBhbmVsU3R5bGVcIjp7XCIkaWRcIjpcIjQ4OVwiLFwiR3JpZGxpbmVTdHlsZVwiOntcIiRpZFwiOlwiNDkwXCIsXCJMaW5lQ29sb3JcIjp7XCIkaWRcIjpcIjQ5MVwiLFwiQ29sb3JcIjp7XCIkaWRcIjpcIjQ5MlwiLFwiQVwiOjM4LFwiUlwiOjkxLFwiR1wiOjE1NSxcIkJcIjoyMTN9fSxcIkxpbmVXZWlnaHRcIjoxLjAsXCJMaW5lVHlwZVwiOjB9LFwiSXNWaXNpYmxlXCI6dHJ1ZX0sXCJBY3Rpdml0eUxpbmVQYW5lbFN0eWxlXCI6e1wiJGlkXCI6XCI0OTNcIixcIkFjdGl2aXR5TGluZVN0eWxlXCI6e1wiJGlkXCI6XCI0OTRcIixcIkxpbmVDb2xvclwiOntcIiRpZFwiOlwiNDk1XCIsXCJDb2xvclwiOntcIiRpZFwiOlwiNDk2XCIsXCJBXCI6MzgsXCJSXCI6OTEsXCJHXCI6MTU1LFwiQlwiOjIxM319LFwiTGluZVdlaWdodFwiOjEuMCxcIkxpbmVUeXBlXCI6MH0sXCJJc1Zpc2libGVcIjp0cnVlfSxcIkRlZmF1bHREZXBlbmRlbmN5U3R5bGVcIjp7XCIkaWRcIjpcIjQ5N1wiLFwiTGluZVN0eWxlXCI6e1wiJGlkXCI6XCI0OThcIixcIkxpbmVDb2xvclwiOntcIiRpZFwiOlwiNDk5XCIsXCJDb2xvclwiOntcIiRpZFwiOlwiNTAwXCIsXCJBXCI6MjU1LFwiUlwiOjAsXCJHXCI6MCxcIkJcIjowfX0sXCJMaW5lV2VpZ2h0XCI6MS4wLFwiTGluZVR5cGVcIjowfSxcIkVuZEFycm93aGVhZExpbmVTdHlsZVwiOntcIiRpZFwiOlwiNTAxXCIsXCJLaW5kXCI6MSxcIldpZHRoXCI6MSxcIkxlbmd0aFwiOjB9LFwiQnJpbmdUb0Zyb250XCI6dHJ1ZSxcIlJhZGl1c1wiOjAuMH0sXCJDcml0aWNhbFBhdGhTdHlsZVwiOntcIiRpZFwiOlwiNTAyXCIsXCJDcml0aWNhbFBhdGhTdHlsZU9wdGlvbnNcIjoxNCxcIkxpbmVTdHlsZVwiOntcIiRpZFwiOlwiNTAzXCIsXCJMaW5lQ29sb3JcIjp7XCIkaWRcIjpcIjUwNFwiLFwiQ29sb3JcIjp7XCIkaWRcIjpcIjUwNVwiLFwiQVwiOjI1NSxcIlJcIjoyMjIsXCJHXCI6NTAsXCJCXCI6NTB9fSxcIkxpbmVXZWlnaHRcIjoxLjAsXCJMaW5lVHlwZVwiOjB9LFwiVGl0bGVGb3JlZ3JvdW5kXCI6e1wiJGlkXCI6XCI1MDZcIixcIkNvbG9yXCI6e1wiJGlkXCI6XCI1MDdcIixcIkFcIjoyNTUsXCJSXCI6MTc2LFwiR1wiOjE5LFwiQlwiOjI1fX0sXCJTaGFwZXNCYWNrZ3JvdW5kXCI6e1wiJGlkXCI6XCI1MDhcIixcIkNvbG9yXCI6e1wiJGlkXCI6XCI1MDlcIixcIkFcIjoyNTUsXCJSXCI6MjUzLFwiR1wiOjIwMyxcIkJcIjoyMDh9fSxcIlNoYXBlc0JvcmRlclN0eWxlXCI6e1wiJGlkXCI6XCI1MTBcIixcIkxpbmVDb2xvclwiOntcIiRpZFwiOlwiNTExXCIsXCJDb2xvclwiOntcIiRpZFwiOlwiNTEyXCIsXCJBXCI6MjU1LFwiUlwiOjIyMixcIkdcIjo1MCxcIkJcIjo1MH19LFwiTGluZVdlaWdodFwiOjIuMCxcIkxpbmVUeXBlXCI6MH19LFwiUGFuZWxzU3BhY2luZ0RlZmluaXRpb25cIjp7XCIkaWRcIjpcIjUxM1wiLFwiU3BhY2luZ0Fib3ZlVGltZWJhbmRcIjoxNixcIlNwYWNpbmdCZWxvd1RpbWViYW5kXCI6MTYsXCJTcGFjaW5nQWJvdmVCZXR3ZWVuU3dpbWxhbmVzQW5kVGFza3NcIjoxNixcIlNwYWNpbmdCZWxvd0JldHdlZW5Td2ltbGFuZXNBbmRUYXNrc1wiOjE2fSxcIl9zZWxlY3RlZFRoZW1lUHJlc2V0Q29sb3JzXCI6e1wiJGlkXCI6XCI1MTRcIixcIlRleHRMaWdodFwiOntcIiRpZFwiOlwiNTE1XCIsXCJBXCI6MjU1LFwiUlwiOjI1NSxcIkdcIjoyNTUsXCJCXCI6MjU1fSxcIlRleHREYXJrXCI6e1wiJGlkXCI6XCI1MTZcIixcIkFcIjoyNTUsXCJSXCI6MCxcIkdcIjowLFwiQlwiOjB9LFwiQWNjZW50MVwiOntcIiRpZFwiOlwiNTE3XCIsXCJBXCI6MjU1LFwiUlwiOjI1NSxcIkdcIjoyNTUsXCJCXCI6MjU1fSxcIkFjY2VudDJcIjp7XCIkaWRcIjpcIjUxOFwiLFwiQVwiOjI1NSxcIlJcIjo4OSxcIkdcIjo4OSxcIkJcIjo4OX0sXCJBY2NlbnQzXCI6e1wiJGlkXCI6XCI1MTlcIixcIkFcIjoyNTUsXCJSXCI6MjU1LFwiR1wiOjE5MixcIkJcIjowfSxcIkFjY2VudDRcIjp7XCIkaWRcIjpcIjUyMFwiLFwiQVwiOjI1NSxcIlJcIjo2OCxcIkdcIjoxMTQsXCJCXCI6MTk2fSxcIkFjY2VudDVcIjp7XCIkaWRcIjpcIjUyMVwiLFwiQVwiOjI1NSxcIlJcIjoxMTIsXCJHXCI6MTczLFwiQlwiOjcxfSxcIkFjY2VudDZcIjp7XCIkaWRcIjpcIjUyMlwiLFwiQVwiOjI1NSxcIlJcIjoxNSxcIkdcIjoxNTgsXCJCXCI6MjEzfSxcIkFjY2VudDdcIjp7XCIkaWRcIjpcIjUyM1wiLFwiQVwiOjI1NSxcIlJcIjoxNjAsXCJHXCI6NDMsXCJCXCI6MTQ3fSxcIkFjY2VudDhcIjp7XCIkaWRcIjpcIjUyNFwiLFwiQVwiOjI1NSxcIlJcIjo3OCxcIkdcIjoxNjcsXCJCXCI6NDZ9fSxcIl9jdXN0b21QcmVzZXRDb2xvcnNcIjp7XCIkaWRcIjpcIjUyNVwifX19In0sIlNldHRpbmdzIjp7IiRpZCI6IjI1NDIiLCJJbXBhT3B0aW9ucyI6eyIkaWQiOiIyNTQ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U0NCIsIlVzZVRpbWUiOnRydWUsIldvcmtEYXlTdGFydCI6IjAwOjAwOjAwIiwiV29ya0RheUVuZCI6IjIzOjU5OjAwIn0sIkxhc3RVc2VkVGVtcGxhdGVJZCI6ImYzNzQ2MDYzLTAwNGMtNDQ1ZC05MTg3LWNlZGY3YWNlMTQzYiIsIkxhc3RVc2VkVGhlbWVEZXRhaWxzIjp7IiRpZCI6IjI1NDUiLCJJZCI6Ijc1MGFiNmM5LTRjMTktNDRmNi1hNzQ0LTgwZTRmY2RiYmJlOCIsIlRpdGxlIjoiVW50aXRsZWQgdGhlbWUiLCJDYXRlZ29yeSI6Mn0sIkZpcnN0V2Vla09mWWVhciI6MCwiUGxhY2VNaWxlc3RvbmVBdFRoZUJlZ2lubmluZ09mVGhlRGF5IjpmYWxzZSwiRGVwZW5kZW5jeVNjaGVkdWxpbmdTZXR0aW5ncyI6eyIkaWQiOiIyNTQ2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7"/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30"/>
  <p:tag name="OTLTIMEBANDSHAPEPADDINGLEFT" val="0"/>
  <p:tag name="OTLTIMEBANDENDDATE" val="2025-10-21T23:59:00.000000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SWIMLANESPACING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Kickoff"/>
  <p:tag name="OTLPOSITIONONTASK" val="None"/>
  <p:tag name="OTLRELATEDTASKID" val="00000000-0000-0000-0000-000000000000"/>
  <p:tag name="OTLWEEKNUMBERINGFORMAT" val="WNFormat1"/>
  <p:tag name="OTLWEEKNUMBERINGISVISIBLE" val="False"/>
  <p:tag name="OTLDATE" val="2025-01-25T23:59:00.000000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Release"/>
  <p:tag name="OTLPOSITIONONTASK" val="None"/>
  <p:tag name="OTLRELATEDTASKID" val="00000000-0000-0000-0000-000000000000"/>
  <p:tag name="OTLWEEKNUMBERINGFORMAT" val="WNFormat1"/>
  <p:tag name="OTLWEEKNUMBERINGISVISIBLE" val="False"/>
  <p:tag name="OTLDATE" val="2025-10-20T23:59:00.0000000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xecutive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5-03-10T23:59:00.000000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xecutive Decision"/>
  <p:tag name="OTLPOSITIONONTASK" val="None"/>
  <p:tag name="OTLRELATEDTASKID" val="00000000-0000-0000-0000-000000000000"/>
  <p:tag name="OTLWEEKNUMBERINGFORMAT" val="WNFormat1"/>
  <p:tag name="OTLWEEKNUMBERINGISVISIBLE" val="False"/>
  <p:tag name="OTLDATE" val="2025-03-21T23:59:00.000000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lanning Checkin"/>
  <p:tag name="OTLDATE" val="2025-05-29T23:59:00.0000000"/>
  <p:tag name="OTLPOSITIONONTASK" val="Center"/>
  <p:tag name="OTLRELATEDTASKID" val="7ca32acd-5908-471a-9042-96b07011159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lanning Checkin"/>
  <p:tag name="OTLDATE" val="2025-06-19T23:59:00.0000000"/>
  <p:tag name="OTLPOSITIONONTASK" val="Center"/>
  <p:tag name="OTLRELATEDTASKID" val="7ca32acd-5908-471a-9042-96b07011159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SWIMLANESPACING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lanning Checkin"/>
  <p:tag name="OTLDATE" val="2025-07-10T23:59:00.0000000"/>
  <p:tag name="OTLPOSITIONONTASK" val="Center"/>
  <p:tag name="OTLRELATEDTASKID" val="7ca32acd-5908-471a-9042-96b07011159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1-01T23:59:00.0000000Z"/>
  <p:tag name="OTLENDDATE" val="2025-03-02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3-01T23:59:00.0000000Z"/>
  <p:tag name="OTLENDDATE" val="2025-05-16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5-17T23:59:00.0000000Z"/>
  <p:tag name="OTLENDDATE" val="2025-07-20T23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4-01T23:59:00.0000000Z"/>
  <p:tag name="OTLENDDATE" val="2025-05-13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3-01T23:59:00.0000000Z"/>
  <p:tag name="OTLENDDATE" val="2025-04-04T01:27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30T23:59:00.0000000Z"/>
  <p:tag name="OTLENDDATE" val="2025-08-21T03:37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Thin"/>
  <p:tag name="OTLWEEKNUMBERINGFORMAT" val="WNFormat1"/>
  <p:tag name="OTLWEEKNUMBERINGISVISIBLE" val="False"/>
  <p:tag name="OTLSTARTDATE" val="2025-08-18T23:59:00.0000000Z"/>
  <p:tag name="OTLENDDATE" val="2025-10-21T08:33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4-01T23:59:00.0000000Z"/>
  <p:tag name="OTLENDDATE" val="2025-10-21T23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ELAPSEDSTYLE" val="Thi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lanning R2 Begi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1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rformance Valid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30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Sync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8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TW Deploymen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20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W Launch Even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20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ta Blog Launch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2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ss Relea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2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blic Website Liv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20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285</Words>
  <Application>Microsoft Office PowerPoint</Application>
  <PresentationFormat>Widescreen</PresentationFormat>
  <Paragraphs>81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PowerPoint Presentation</vt:lpstr>
      <vt:lpstr>Cross-functional Swimlane Flowchart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4</cp:revision>
  <dcterms:created xsi:type="dcterms:W3CDTF">2024-06-26T11:19:57Z</dcterms:created>
  <dcterms:modified xsi:type="dcterms:W3CDTF">2024-06-26T13:29:04Z</dcterms:modified>
</cp:coreProperties>
</file>