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notesMasterIdLst>
    <p:notesMasterId r:id="rId7"/>
  </p:notesMasterIdLst>
  <p:sldIdLst>
    <p:sldId id="268" r:id="rId3"/>
    <p:sldId id="279" r:id="rId4"/>
    <p:sldId id="287" r:id="rId5"/>
    <p:sldId id="28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2433"/>
    <a:srgbClr val="FF9C10"/>
    <a:srgbClr val="EB9459"/>
    <a:srgbClr val="ED7D31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>
        <p:scale>
          <a:sx n="100" d="100"/>
          <a:sy n="100" d="100"/>
        </p:scale>
        <p:origin x="936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FAA59-B301-445C-953C-4F25D915F7F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9DC0B-BD93-4F7F-B899-6D9E906E2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01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C751-F819-4C40-9904-1E6503F0BC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842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72F03-2DA1-482C-B34A-479B6CF72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6EC70-0296-4961-9013-76DAC7261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E6C25-1452-4155-95AA-BA75F36CB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BDE1-62C0-4C12-B634-C464DFC57E63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924C9-0386-4397-BA1E-74EEBBF5A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CD62F-E558-4F76-ACC5-83AB01EA9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A6E9-CC33-431A-8761-4ED4B0290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72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8715A-D204-4279-95E2-603B29389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69B48A-641B-41B6-A16A-130B86D63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E10F8-D56C-48BB-BBE7-87FF8BA48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BDE1-62C0-4C12-B634-C464DFC57E63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0FF7A-FEE4-464B-B740-11D29185F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FA8F5-273E-4686-8B03-7F02D4494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A6E9-CC33-431A-8761-4ED4B0290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33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09D9B-5B97-48A9-9059-EF3DC52400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E1448-1E38-4440-A225-3941C8DBF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66220-563F-4597-9D7E-991D963AB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BDE1-62C0-4C12-B634-C464DFC57E63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183F4-10F2-431B-900D-85122CAA2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EB322-A7EA-4949-B56C-24058FCBD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A6E9-CC33-431A-8761-4ED4B0290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74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6E8C7-DEE6-E7CD-05E3-52DE86F5E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F9F4E8-0573-9B34-DE5F-78F4F6DA9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522F4-440A-86BA-4585-5EE918A98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89C9-8443-4B30-8E6A-659013DE73C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93519-A6FF-5636-CA8B-5CA98FBB4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89474-BE60-B990-D112-65DA3E69A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4F8D-3318-4969-B007-325A9C529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7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6F389-8985-E872-527C-5E9C0C7C9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CCB0B-068A-2E2D-5D52-38DA99D67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C8AC5-8082-BAA8-DFED-D4A7BEC35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89C9-8443-4B30-8E6A-659013DE73C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44F09-08DC-CDEE-AF87-B5E4BFDF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EA210-9A82-AA31-72DD-E59131783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4F8D-3318-4969-B007-325A9C529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45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7B827-EE11-60CE-C04F-2E9717755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642DD-2A52-5961-B76D-C7CB82C10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BE626-413A-A951-CF61-428674444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89C9-8443-4B30-8E6A-659013DE73C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6B360-915F-1C9D-FB8E-8650B5997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60CF8-37F4-40B3-CFAA-9F6126C48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4F8D-3318-4969-B007-325A9C529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13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6707F-4694-D8F2-A13E-EBF03298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A40B0-3483-D984-EF0A-D4DA36C9A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BAC28F-875E-AA3F-5A9D-9D4F2067E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65D6B-E65D-7BA9-0B6D-E4A8ABF87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89C9-8443-4B30-8E6A-659013DE73C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A0459-1505-C241-418E-4D54AEFDF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B0BE2-8FBF-84AD-4F86-7A83A47F5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4F8D-3318-4969-B007-325A9C529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26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6E339-4F10-34E8-ABF8-9874B7197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42051-DD64-8D8F-DB8A-39EA8ECA2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FD2882-3B4A-34E1-B08E-A36ABB219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760DD1-04CF-AB5C-2A05-25CD768A2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AE3A07-B0F1-8BC9-0D07-7E29A77BEC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10BE09-9538-1494-7D6C-4846FC5DE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89C9-8443-4B30-8E6A-659013DE73C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BD27B-1467-EE16-797C-1362445C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5D13C-DC5C-1DDF-2E3E-DF702BE60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4F8D-3318-4969-B007-325A9C529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77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68A1F-1E46-9028-C681-A988B5BDA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5262E8-921A-87C8-7B05-6744810DC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89C9-8443-4B30-8E6A-659013DE73C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49076C-AD3E-5A7F-273E-8B9CB0E38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21558A-C27A-E293-387A-79F79B233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4F8D-3318-4969-B007-325A9C529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18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265CA9-295F-4C8D-FD65-0D03548B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89C9-8443-4B30-8E6A-659013DE73C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C2300D-D740-6943-F2A1-93F84B856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FD389-DE3A-6B1D-ABDD-49E9FDFB7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4F8D-3318-4969-B007-325A9C529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56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D2573-EF59-19D3-3193-B36FC3BE4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2B9E2-36E6-3337-03DA-55E94236B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B6C93C-2E89-E6A3-9112-792150BDE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F8F4F-8737-9B48-29C6-43A255013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89C9-8443-4B30-8E6A-659013DE73C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F6FFB-91C4-8851-67CE-FDC12B75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83357-DAD9-0F86-3F11-3DB8DE34B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4F8D-3318-4969-B007-325A9C529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75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C5F71-DF9D-44B7-BEF7-DC5C1BC7B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2D253-C842-40B5-89AA-2F44EB0EE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94CBB-86D3-4C21-BB16-3A2962BB8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BDE1-62C0-4C12-B634-C464DFC57E63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EDC60-913D-4546-B324-8B2CF18B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2D6DD-BA1C-42CD-A84D-EA9451309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A6E9-CC33-431A-8761-4ED4B0290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5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68559-0AF5-0985-4625-E24116A77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BDB2F3-10C5-4B0B-4415-34AB30933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0D2E31-3B99-C61B-2EEF-112103536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BA1380-4EFC-2792-44B1-E2F9F111C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89C9-8443-4B30-8E6A-659013DE73C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C89C9-DE03-033F-4C79-B70ABFED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5E1182-CBA0-85B3-5B49-109641CAB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4F8D-3318-4969-B007-325A9C529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42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DE6BB-89F4-368C-4B1C-81EB3F40E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E7A1A5-8C93-B7E9-AE9D-7B77062EA5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BA3FD-EFEF-B43F-78B5-9ED7AE0B1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89C9-8443-4B30-8E6A-659013DE73C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08689-CE0B-4B9A-E8F6-AF8825D79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1ABAB-42C1-02E8-CDD5-819DF9FD7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4F8D-3318-4969-B007-325A9C529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52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979A2E-BF25-703A-202E-E818FC264C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546E3B-80A4-C86E-47E5-EE0036EB1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014FB-D4CE-3196-0B11-3A50CB948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89C9-8443-4B30-8E6A-659013DE73C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7D5A5-55EC-01F5-B55F-4FA249FB4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30AEB-5BBE-CAA8-1C29-50614B080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4F8D-3318-4969-B007-325A9C529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1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49E54-503B-4ED6-B1A8-4850A964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D30BD-CE3D-4D44-A47C-CAD5A9106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C6200-ACB8-4C76-94B5-B4137E00F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BDE1-62C0-4C12-B634-C464DFC57E63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7E4D2-0D91-45FB-BF65-8CC4B8C30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DD816-BDB6-4EE3-909F-10DF2B26A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A6E9-CC33-431A-8761-4ED4B0290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6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0AAF4-8AC2-4E8A-A35D-53C4EE27B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93ADC-6100-418F-9FA4-43471F0473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05D08-5B34-413E-84FA-80A26525C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B5723-6E3B-420C-8D79-FEA1DF94C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BDE1-62C0-4C12-B634-C464DFC57E63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BE1DF7-DC36-4370-8931-86E20C27D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F4E6E-8B7C-4241-8231-469C53D03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A6E9-CC33-431A-8761-4ED4B0290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3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B679D-D510-4C48-B323-632E4B4AB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62932-DAB2-465B-849D-AAFB356FD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EA532-B615-4D58-97A5-454246441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55DACF-234A-414C-B5DE-ABE08E8A08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BEF445-ADFD-4528-AD0C-F006FDEFB3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BEF0BD-47B9-4F57-B250-32E40C54C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BDE1-62C0-4C12-B634-C464DFC57E63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BEAE52-B54A-450E-BCA3-BC3C14EA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6F4F39-1238-4422-856B-1339CC2C8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A6E9-CC33-431A-8761-4ED4B0290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17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A0F9F-1B39-4FA5-B816-FDE4B557C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4468AC-4C4A-4435-BB79-0F7B04A6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BDE1-62C0-4C12-B634-C464DFC57E63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D1AEE6-96E0-4EF5-96BA-BDDA9C4EC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3DA196-DD01-4CBE-96FA-78638543E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A6E9-CC33-431A-8761-4ED4B0290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67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9A47C2-2F66-47B0-8B1B-420C3E7A3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BDE1-62C0-4C12-B634-C464DFC57E63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3ADA53-E1F8-4880-9F73-C9C5FA423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7F627-5800-4B35-B628-C2238FC53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A6E9-CC33-431A-8761-4ED4B0290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57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B5940-C806-4498-B25E-CF8D353D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C3032-308D-4D72-A76F-F70AA873F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28ABF0-49F1-41B8-8A94-9308B7E54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4D258-D938-4E1A-A9E5-C6A098750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BDE1-62C0-4C12-B634-C464DFC57E63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541782-A851-4CC4-9E95-774EA284C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0F6F45-1355-48B9-9B02-5021785B9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A6E9-CC33-431A-8761-4ED4B0290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33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C3669-8863-4FA7-833B-41853734A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5E4CCA-3D54-4412-8548-C9A9F005E5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1E83-E8B3-4B1D-974C-59A438AA8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043D0-9A54-4F85-B254-59AD3C47F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BDE1-62C0-4C12-B634-C464DFC57E63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01144-AA19-4FEF-B273-570DEC850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131FD-E85C-432B-97FF-2BCC6E99C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A6E9-CC33-431A-8761-4ED4B0290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97158A-B42F-40A8-B4A6-9C5FFEC0A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B7425E-6301-449B-9829-95AD05CBD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12D67-C2BC-4A95-86C6-DF7967151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5BDE1-62C0-4C12-B634-C464DFC57E63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2D53D-DA85-47F4-94F0-CCD62C95A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C1C47-5283-49A7-890A-541F5820A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1A6E9-CC33-431A-8761-4ED4B0290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1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538CDE-3B62-3D90-7378-4F59BD36C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53684-6E6A-E6CD-F26A-9A6DF61C3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E1216-26C7-11D7-973D-7847DE572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3489C9-8443-4B30-8E6A-659013DE73C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E023F-882C-FED2-EAE3-817F0DFB8A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BBF49-7D4D-F6B7-05D9-671DE32D2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674F8D-3318-4969-B007-325A9C529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officetimeline.com/14-days-trial" TargetMode="Externa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84" Type="http://schemas.openxmlformats.org/officeDocument/2006/relationships/tags" Target="../tags/tag84.xml"/><Relationship Id="rId89" Type="http://schemas.openxmlformats.org/officeDocument/2006/relationships/image" Target="../media/image4.png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87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microsoft.com/office/2007/relationships/hdphoto" Target="../media/hdphoto1.wdp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image" Target="../media/image3.png"/><Relationship Id="rId91" Type="http://schemas.openxmlformats.org/officeDocument/2006/relationships/image" Target="../media/image5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26" Type="http://schemas.openxmlformats.org/officeDocument/2006/relationships/tags" Target="../tags/tag112.xml"/><Relationship Id="rId39" Type="http://schemas.openxmlformats.org/officeDocument/2006/relationships/tags" Target="../tags/tag125.xml"/><Relationship Id="rId21" Type="http://schemas.openxmlformats.org/officeDocument/2006/relationships/tags" Target="../tags/tag107.xml"/><Relationship Id="rId34" Type="http://schemas.openxmlformats.org/officeDocument/2006/relationships/tags" Target="../tags/tag120.xml"/><Relationship Id="rId42" Type="http://schemas.openxmlformats.org/officeDocument/2006/relationships/tags" Target="../tags/tag128.xml"/><Relationship Id="rId47" Type="http://schemas.openxmlformats.org/officeDocument/2006/relationships/tags" Target="../tags/tag133.xml"/><Relationship Id="rId50" Type="http://schemas.openxmlformats.org/officeDocument/2006/relationships/tags" Target="../tags/tag136.xml"/><Relationship Id="rId55" Type="http://schemas.openxmlformats.org/officeDocument/2006/relationships/tags" Target="../tags/tag141.xml"/><Relationship Id="rId63" Type="http://schemas.openxmlformats.org/officeDocument/2006/relationships/tags" Target="../tags/tag149.xml"/><Relationship Id="rId68" Type="http://schemas.openxmlformats.org/officeDocument/2006/relationships/tags" Target="../tags/tag154.xml"/><Relationship Id="rId76" Type="http://schemas.openxmlformats.org/officeDocument/2006/relationships/tags" Target="../tags/tag162.xml"/><Relationship Id="rId84" Type="http://schemas.openxmlformats.org/officeDocument/2006/relationships/image" Target="../media/image9.jpeg"/><Relationship Id="rId7" Type="http://schemas.openxmlformats.org/officeDocument/2006/relationships/tags" Target="../tags/tag93.xml"/><Relationship Id="rId71" Type="http://schemas.openxmlformats.org/officeDocument/2006/relationships/tags" Target="../tags/tag157.xml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29" Type="http://schemas.openxmlformats.org/officeDocument/2006/relationships/tags" Target="../tags/tag115.xml"/><Relationship Id="rId11" Type="http://schemas.openxmlformats.org/officeDocument/2006/relationships/tags" Target="../tags/tag97.xml"/><Relationship Id="rId24" Type="http://schemas.openxmlformats.org/officeDocument/2006/relationships/tags" Target="../tags/tag110.xml"/><Relationship Id="rId32" Type="http://schemas.openxmlformats.org/officeDocument/2006/relationships/tags" Target="../tags/tag118.xml"/><Relationship Id="rId37" Type="http://schemas.openxmlformats.org/officeDocument/2006/relationships/tags" Target="../tags/tag123.xml"/><Relationship Id="rId40" Type="http://schemas.openxmlformats.org/officeDocument/2006/relationships/tags" Target="../tags/tag126.xml"/><Relationship Id="rId45" Type="http://schemas.openxmlformats.org/officeDocument/2006/relationships/tags" Target="../tags/tag131.xml"/><Relationship Id="rId53" Type="http://schemas.openxmlformats.org/officeDocument/2006/relationships/tags" Target="../tags/tag139.xml"/><Relationship Id="rId58" Type="http://schemas.openxmlformats.org/officeDocument/2006/relationships/tags" Target="../tags/tag144.xml"/><Relationship Id="rId66" Type="http://schemas.openxmlformats.org/officeDocument/2006/relationships/tags" Target="../tags/tag152.xml"/><Relationship Id="rId74" Type="http://schemas.openxmlformats.org/officeDocument/2006/relationships/tags" Target="../tags/tag160.xml"/><Relationship Id="rId79" Type="http://schemas.openxmlformats.org/officeDocument/2006/relationships/tags" Target="../tags/tag165.xml"/><Relationship Id="rId87" Type="http://schemas.openxmlformats.org/officeDocument/2006/relationships/image" Target="../media/image12.svg"/><Relationship Id="rId5" Type="http://schemas.openxmlformats.org/officeDocument/2006/relationships/tags" Target="../tags/tag91.xml"/><Relationship Id="rId61" Type="http://schemas.openxmlformats.org/officeDocument/2006/relationships/tags" Target="../tags/tag147.xml"/><Relationship Id="rId82" Type="http://schemas.openxmlformats.org/officeDocument/2006/relationships/image" Target="../media/image7.jpeg"/><Relationship Id="rId19" Type="http://schemas.openxmlformats.org/officeDocument/2006/relationships/tags" Target="../tags/tag105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Relationship Id="rId22" Type="http://schemas.openxmlformats.org/officeDocument/2006/relationships/tags" Target="../tags/tag108.xml"/><Relationship Id="rId27" Type="http://schemas.openxmlformats.org/officeDocument/2006/relationships/tags" Target="../tags/tag113.xml"/><Relationship Id="rId30" Type="http://schemas.openxmlformats.org/officeDocument/2006/relationships/tags" Target="../tags/tag116.xml"/><Relationship Id="rId35" Type="http://schemas.openxmlformats.org/officeDocument/2006/relationships/tags" Target="../tags/tag121.xml"/><Relationship Id="rId43" Type="http://schemas.openxmlformats.org/officeDocument/2006/relationships/tags" Target="../tags/tag129.xml"/><Relationship Id="rId48" Type="http://schemas.openxmlformats.org/officeDocument/2006/relationships/tags" Target="../tags/tag134.xml"/><Relationship Id="rId56" Type="http://schemas.openxmlformats.org/officeDocument/2006/relationships/tags" Target="../tags/tag142.xml"/><Relationship Id="rId64" Type="http://schemas.openxmlformats.org/officeDocument/2006/relationships/tags" Target="../tags/tag150.xml"/><Relationship Id="rId69" Type="http://schemas.openxmlformats.org/officeDocument/2006/relationships/tags" Target="../tags/tag155.xml"/><Relationship Id="rId77" Type="http://schemas.openxmlformats.org/officeDocument/2006/relationships/tags" Target="../tags/tag163.xml"/><Relationship Id="rId8" Type="http://schemas.openxmlformats.org/officeDocument/2006/relationships/tags" Target="../tags/tag94.xml"/><Relationship Id="rId51" Type="http://schemas.openxmlformats.org/officeDocument/2006/relationships/tags" Target="../tags/tag137.xml"/><Relationship Id="rId72" Type="http://schemas.openxmlformats.org/officeDocument/2006/relationships/tags" Target="../tags/tag158.xml"/><Relationship Id="rId80" Type="http://schemas.openxmlformats.org/officeDocument/2006/relationships/slideLayout" Target="../slideLayouts/slideLayout7.xml"/><Relationship Id="rId85" Type="http://schemas.openxmlformats.org/officeDocument/2006/relationships/image" Target="../media/image10.png"/><Relationship Id="rId3" Type="http://schemas.openxmlformats.org/officeDocument/2006/relationships/tags" Target="../tags/tag89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5" Type="http://schemas.openxmlformats.org/officeDocument/2006/relationships/tags" Target="../tags/tag111.xml"/><Relationship Id="rId33" Type="http://schemas.openxmlformats.org/officeDocument/2006/relationships/tags" Target="../tags/tag119.xml"/><Relationship Id="rId38" Type="http://schemas.openxmlformats.org/officeDocument/2006/relationships/tags" Target="../tags/tag124.xml"/><Relationship Id="rId46" Type="http://schemas.openxmlformats.org/officeDocument/2006/relationships/tags" Target="../tags/tag132.xml"/><Relationship Id="rId59" Type="http://schemas.openxmlformats.org/officeDocument/2006/relationships/tags" Target="../tags/tag145.xml"/><Relationship Id="rId67" Type="http://schemas.openxmlformats.org/officeDocument/2006/relationships/tags" Target="../tags/tag153.xml"/><Relationship Id="rId20" Type="http://schemas.openxmlformats.org/officeDocument/2006/relationships/tags" Target="../tags/tag106.xml"/><Relationship Id="rId41" Type="http://schemas.openxmlformats.org/officeDocument/2006/relationships/tags" Target="../tags/tag127.xml"/><Relationship Id="rId54" Type="http://schemas.openxmlformats.org/officeDocument/2006/relationships/tags" Target="../tags/tag140.xml"/><Relationship Id="rId62" Type="http://schemas.openxmlformats.org/officeDocument/2006/relationships/tags" Target="../tags/tag148.xml"/><Relationship Id="rId70" Type="http://schemas.openxmlformats.org/officeDocument/2006/relationships/tags" Target="../tags/tag156.xml"/><Relationship Id="rId75" Type="http://schemas.openxmlformats.org/officeDocument/2006/relationships/tags" Target="../tags/tag161.xml"/><Relationship Id="rId83" Type="http://schemas.openxmlformats.org/officeDocument/2006/relationships/image" Target="../media/image8.png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5" Type="http://schemas.openxmlformats.org/officeDocument/2006/relationships/tags" Target="../tags/tag101.xml"/><Relationship Id="rId23" Type="http://schemas.openxmlformats.org/officeDocument/2006/relationships/tags" Target="../tags/tag109.xml"/><Relationship Id="rId28" Type="http://schemas.openxmlformats.org/officeDocument/2006/relationships/tags" Target="../tags/tag114.xml"/><Relationship Id="rId36" Type="http://schemas.openxmlformats.org/officeDocument/2006/relationships/tags" Target="../tags/tag122.xml"/><Relationship Id="rId49" Type="http://schemas.openxmlformats.org/officeDocument/2006/relationships/tags" Target="../tags/tag135.xml"/><Relationship Id="rId57" Type="http://schemas.openxmlformats.org/officeDocument/2006/relationships/tags" Target="../tags/tag143.xml"/><Relationship Id="rId10" Type="http://schemas.openxmlformats.org/officeDocument/2006/relationships/tags" Target="../tags/tag96.xml"/><Relationship Id="rId31" Type="http://schemas.openxmlformats.org/officeDocument/2006/relationships/tags" Target="../tags/tag117.xml"/><Relationship Id="rId44" Type="http://schemas.openxmlformats.org/officeDocument/2006/relationships/tags" Target="../tags/tag130.xml"/><Relationship Id="rId52" Type="http://schemas.openxmlformats.org/officeDocument/2006/relationships/tags" Target="../tags/tag138.xml"/><Relationship Id="rId60" Type="http://schemas.openxmlformats.org/officeDocument/2006/relationships/tags" Target="../tags/tag146.xml"/><Relationship Id="rId65" Type="http://schemas.openxmlformats.org/officeDocument/2006/relationships/tags" Target="../tags/tag151.xml"/><Relationship Id="rId73" Type="http://schemas.openxmlformats.org/officeDocument/2006/relationships/tags" Target="../tags/tag159.xml"/><Relationship Id="rId78" Type="http://schemas.openxmlformats.org/officeDocument/2006/relationships/tags" Target="../tags/tag164.xml"/><Relationship Id="rId81" Type="http://schemas.openxmlformats.org/officeDocument/2006/relationships/image" Target="../media/image6.png"/><Relationship Id="rId86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191.xml"/><Relationship Id="rId117" Type="http://schemas.microsoft.com/office/2007/relationships/hdphoto" Target="../media/hdphoto2.wdp"/><Relationship Id="rId21" Type="http://schemas.openxmlformats.org/officeDocument/2006/relationships/tags" Target="../tags/tag186.xml"/><Relationship Id="rId42" Type="http://schemas.openxmlformats.org/officeDocument/2006/relationships/tags" Target="../tags/tag207.xml"/><Relationship Id="rId47" Type="http://schemas.openxmlformats.org/officeDocument/2006/relationships/tags" Target="../tags/tag212.xml"/><Relationship Id="rId63" Type="http://schemas.openxmlformats.org/officeDocument/2006/relationships/tags" Target="../tags/tag228.xml"/><Relationship Id="rId68" Type="http://schemas.openxmlformats.org/officeDocument/2006/relationships/tags" Target="../tags/tag233.xml"/><Relationship Id="rId84" Type="http://schemas.openxmlformats.org/officeDocument/2006/relationships/tags" Target="../tags/tag249.xml"/><Relationship Id="rId89" Type="http://schemas.openxmlformats.org/officeDocument/2006/relationships/tags" Target="../tags/tag254.xml"/><Relationship Id="rId112" Type="http://schemas.openxmlformats.org/officeDocument/2006/relationships/tags" Target="../tags/tag277.xml"/><Relationship Id="rId16" Type="http://schemas.openxmlformats.org/officeDocument/2006/relationships/tags" Target="../tags/tag181.xml"/><Relationship Id="rId107" Type="http://schemas.openxmlformats.org/officeDocument/2006/relationships/tags" Target="../tags/tag272.xml"/><Relationship Id="rId11" Type="http://schemas.openxmlformats.org/officeDocument/2006/relationships/tags" Target="../tags/tag176.xml"/><Relationship Id="rId32" Type="http://schemas.openxmlformats.org/officeDocument/2006/relationships/tags" Target="../tags/tag197.xml"/><Relationship Id="rId37" Type="http://schemas.openxmlformats.org/officeDocument/2006/relationships/tags" Target="../tags/tag202.xml"/><Relationship Id="rId53" Type="http://schemas.openxmlformats.org/officeDocument/2006/relationships/tags" Target="../tags/tag218.xml"/><Relationship Id="rId58" Type="http://schemas.openxmlformats.org/officeDocument/2006/relationships/tags" Target="../tags/tag223.xml"/><Relationship Id="rId74" Type="http://schemas.openxmlformats.org/officeDocument/2006/relationships/tags" Target="../tags/tag239.xml"/><Relationship Id="rId79" Type="http://schemas.openxmlformats.org/officeDocument/2006/relationships/tags" Target="../tags/tag244.xml"/><Relationship Id="rId102" Type="http://schemas.openxmlformats.org/officeDocument/2006/relationships/tags" Target="../tags/tag267.xml"/><Relationship Id="rId123" Type="http://schemas.openxmlformats.org/officeDocument/2006/relationships/image" Target="../media/image15.png"/><Relationship Id="rId5" Type="http://schemas.openxmlformats.org/officeDocument/2006/relationships/tags" Target="../tags/tag170.xml"/><Relationship Id="rId61" Type="http://schemas.openxmlformats.org/officeDocument/2006/relationships/tags" Target="../tags/tag226.xml"/><Relationship Id="rId82" Type="http://schemas.openxmlformats.org/officeDocument/2006/relationships/tags" Target="../tags/tag247.xml"/><Relationship Id="rId90" Type="http://schemas.openxmlformats.org/officeDocument/2006/relationships/tags" Target="../tags/tag255.xml"/><Relationship Id="rId95" Type="http://schemas.openxmlformats.org/officeDocument/2006/relationships/tags" Target="../tags/tag260.xml"/><Relationship Id="rId19" Type="http://schemas.openxmlformats.org/officeDocument/2006/relationships/tags" Target="../tags/tag184.xml"/><Relationship Id="rId14" Type="http://schemas.openxmlformats.org/officeDocument/2006/relationships/tags" Target="../tags/tag179.xml"/><Relationship Id="rId22" Type="http://schemas.openxmlformats.org/officeDocument/2006/relationships/tags" Target="../tags/tag187.xml"/><Relationship Id="rId27" Type="http://schemas.openxmlformats.org/officeDocument/2006/relationships/tags" Target="../tags/tag192.xml"/><Relationship Id="rId30" Type="http://schemas.openxmlformats.org/officeDocument/2006/relationships/tags" Target="../tags/tag195.xml"/><Relationship Id="rId35" Type="http://schemas.openxmlformats.org/officeDocument/2006/relationships/tags" Target="../tags/tag200.xml"/><Relationship Id="rId43" Type="http://schemas.openxmlformats.org/officeDocument/2006/relationships/tags" Target="../tags/tag208.xml"/><Relationship Id="rId48" Type="http://schemas.openxmlformats.org/officeDocument/2006/relationships/tags" Target="../tags/tag213.xml"/><Relationship Id="rId56" Type="http://schemas.openxmlformats.org/officeDocument/2006/relationships/tags" Target="../tags/tag221.xml"/><Relationship Id="rId64" Type="http://schemas.openxmlformats.org/officeDocument/2006/relationships/tags" Target="../tags/tag229.xml"/><Relationship Id="rId69" Type="http://schemas.openxmlformats.org/officeDocument/2006/relationships/tags" Target="../tags/tag234.xml"/><Relationship Id="rId77" Type="http://schemas.openxmlformats.org/officeDocument/2006/relationships/tags" Target="../tags/tag242.xml"/><Relationship Id="rId100" Type="http://schemas.openxmlformats.org/officeDocument/2006/relationships/tags" Target="../tags/tag265.xml"/><Relationship Id="rId105" Type="http://schemas.openxmlformats.org/officeDocument/2006/relationships/tags" Target="../tags/tag270.xml"/><Relationship Id="rId113" Type="http://schemas.openxmlformats.org/officeDocument/2006/relationships/tags" Target="../tags/tag278.xml"/><Relationship Id="rId118" Type="http://schemas.openxmlformats.org/officeDocument/2006/relationships/image" Target="../media/image6.png"/><Relationship Id="rId8" Type="http://schemas.openxmlformats.org/officeDocument/2006/relationships/tags" Target="../tags/tag173.xml"/><Relationship Id="rId51" Type="http://schemas.openxmlformats.org/officeDocument/2006/relationships/tags" Target="../tags/tag216.xml"/><Relationship Id="rId72" Type="http://schemas.openxmlformats.org/officeDocument/2006/relationships/tags" Target="../tags/tag237.xml"/><Relationship Id="rId80" Type="http://schemas.openxmlformats.org/officeDocument/2006/relationships/tags" Target="../tags/tag245.xml"/><Relationship Id="rId85" Type="http://schemas.openxmlformats.org/officeDocument/2006/relationships/tags" Target="../tags/tag250.xml"/><Relationship Id="rId93" Type="http://schemas.openxmlformats.org/officeDocument/2006/relationships/tags" Target="../tags/tag258.xml"/><Relationship Id="rId98" Type="http://schemas.openxmlformats.org/officeDocument/2006/relationships/tags" Target="../tags/tag263.xml"/><Relationship Id="rId121" Type="http://schemas.openxmlformats.org/officeDocument/2006/relationships/image" Target="../media/image9.jpeg"/><Relationship Id="rId3" Type="http://schemas.openxmlformats.org/officeDocument/2006/relationships/tags" Target="../tags/tag168.xml"/><Relationship Id="rId12" Type="http://schemas.openxmlformats.org/officeDocument/2006/relationships/tags" Target="../tags/tag177.xml"/><Relationship Id="rId17" Type="http://schemas.openxmlformats.org/officeDocument/2006/relationships/tags" Target="../tags/tag182.xml"/><Relationship Id="rId25" Type="http://schemas.openxmlformats.org/officeDocument/2006/relationships/tags" Target="../tags/tag190.xml"/><Relationship Id="rId33" Type="http://schemas.openxmlformats.org/officeDocument/2006/relationships/tags" Target="../tags/tag198.xml"/><Relationship Id="rId38" Type="http://schemas.openxmlformats.org/officeDocument/2006/relationships/tags" Target="../tags/tag203.xml"/><Relationship Id="rId46" Type="http://schemas.openxmlformats.org/officeDocument/2006/relationships/tags" Target="../tags/tag211.xml"/><Relationship Id="rId59" Type="http://schemas.openxmlformats.org/officeDocument/2006/relationships/tags" Target="../tags/tag224.xml"/><Relationship Id="rId67" Type="http://schemas.openxmlformats.org/officeDocument/2006/relationships/tags" Target="../tags/tag232.xml"/><Relationship Id="rId103" Type="http://schemas.openxmlformats.org/officeDocument/2006/relationships/tags" Target="../tags/tag268.xml"/><Relationship Id="rId108" Type="http://schemas.openxmlformats.org/officeDocument/2006/relationships/tags" Target="../tags/tag273.xml"/><Relationship Id="rId116" Type="http://schemas.openxmlformats.org/officeDocument/2006/relationships/image" Target="../media/image13.png"/><Relationship Id="rId124" Type="http://schemas.openxmlformats.org/officeDocument/2006/relationships/image" Target="../media/image10.png"/><Relationship Id="rId20" Type="http://schemas.openxmlformats.org/officeDocument/2006/relationships/tags" Target="../tags/tag185.xml"/><Relationship Id="rId41" Type="http://schemas.openxmlformats.org/officeDocument/2006/relationships/tags" Target="../tags/tag206.xml"/><Relationship Id="rId54" Type="http://schemas.openxmlformats.org/officeDocument/2006/relationships/tags" Target="../tags/tag219.xml"/><Relationship Id="rId62" Type="http://schemas.openxmlformats.org/officeDocument/2006/relationships/tags" Target="../tags/tag227.xml"/><Relationship Id="rId70" Type="http://schemas.openxmlformats.org/officeDocument/2006/relationships/tags" Target="../tags/tag235.xml"/><Relationship Id="rId75" Type="http://schemas.openxmlformats.org/officeDocument/2006/relationships/tags" Target="../tags/tag240.xml"/><Relationship Id="rId83" Type="http://schemas.openxmlformats.org/officeDocument/2006/relationships/tags" Target="../tags/tag248.xml"/><Relationship Id="rId88" Type="http://schemas.openxmlformats.org/officeDocument/2006/relationships/tags" Target="../tags/tag253.xml"/><Relationship Id="rId91" Type="http://schemas.openxmlformats.org/officeDocument/2006/relationships/tags" Target="../tags/tag256.xml"/><Relationship Id="rId96" Type="http://schemas.openxmlformats.org/officeDocument/2006/relationships/tags" Target="../tags/tag261.xml"/><Relationship Id="rId111" Type="http://schemas.openxmlformats.org/officeDocument/2006/relationships/tags" Target="../tags/tag276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5" Type="http://schemas.openxmlformats.org/officeDocument/2006/relationships/tags" Target="../tags/tag180.xml"/><Relationship Id="rId23" Type="http://schemas.openxmlformats.org/officeDocument/2006/relationships/tags" Target="../tags/tag188.xml"/><Relationship Id="rId28" Type="http://schemas.openxmlformats.org/officeDocument/2006/relationships/tags" Target="../tags/tag193.xml"/><Relationship Id="rId36" Type="http://schemas.openxmlformats.org/officeDocument/2006/relationships/tags" Target="../tags/tag201.xml"/><Relationship Id="rId49" Type="http://schemas.openxmlformats.org/officeDocument/2006/relationships/tags" Target="../tags/tag214.xml"/><Relationship Id="rId57" Type="http://schemas.openxmlformats.org/officeDocument/2006/relationships/tags" Target="../tags/tag222.xml"/><Relationship Id="rId106" Type="http://schemas.openxmlformats.org/officeDocument/2006/relationships/tags" Target="../tags/tag271.xml"/><Relationship Id="rId114" Type="http://schemas.openxmlformats.org/officeDocument/2006/relationships/slideLayout" Target="../slideLayouts/slideLayout18.xml"/><Relationship Id="rId119" Type="http://schemas.openxmlformats.org/officeDocument/2006/relationships/image" Target="../media/image7.jpeg"/><Relationship Id="rId10" Type="http://schemas.openxmlformats.org/officeDocument/2006/relationships/tags" Target="../tags/tag175.xml"/><Relationship Id="rId31" Type="http://schemas.openxmlformats.org/officeDocument/2006/relationships/tags" Target="../tags/tag196.xml"/><Relationship Id="rId44" Type="http://schemas.openxmlformats.org/officeDocument/2006/relationships/tags" Target="../tags/tag209.xml"/><Relationship Id="rId52" Type="http://schemas.openxmlformats.org/officeDocument/2006/relationships/tags" Target="../tags/tag217.xml"/><Relationship Id="rId60" Type="http://schemas.openxmlformats.org/officeDocument/2006/relationships/tags" Target="../tags/tag225.xml"/><Relationship Id="rId65" Type="http://schemas.openxmlformats.org/officeDocument/2006/relationships/tags" Target="../tags/tag230.xml"/><Relationship Id="rId73" Type="http://schemas.openxmlformats.org/officeDocument/2006/relationships/tags" Target="../tags/tag238.xml"/><Relationship Id="rId78" Type="http://schemas.openxmlformats.org/officeDocument/2006/relationships/tags" Target="../tags/tag243.xml"/><Relationship Id="rId81" Type="http://schemas.openxmlformats.org/officeDocument/2006/relationships/tags" Target="../tags/tag246.xml"/><Relationship Id="rId86" Type="http://schemas.openxmlformats.org/officeDocument/2006/relationships/tags" Target="../tags/tag251.xml"/><Relationship Id="rId94" Type="http://schemas.openxmlformats.org/officeDocument/2006/relationships/tags" Target="../tags/tag259.xml"/><Relationship Id="rId99" Type="http://schemas.openxmlformats.org/officeDocument/2006/relationships/tags" Target="../tags/tag264.xml"/><Relationship Id="rId101" Type="http://schemas.openxmlformats.org/officeDocument/2006/relationships/tags" Target="../tags/tag266.xml"/><Relationship Id="rId122" Type="http://schemas.openxmlformats.org/officeDocument/2006/relationships/image" Target="../media/image14.png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3" Type="http://schemas.openxmlformats.org/officeDocument/2006/relationships/tags" Target="../tags/tag178.xml"/><Relationship Id="rId18" Type="http://schemas.openxmlformats.org/officeDocument/2006/relationships/tags" Target="../tags/tag183.xml"/><Relationship Id="rId39" Type="http://schemas.openxmlformats.org/officeDocument/2006/relationships/tags" Target="../tags/tag204.xml"/><Relationship Id="rId109" Type="http://schemas.openxmlformats.org/officeDocument/2006/relationships/tags" Target="../tags/tag274.xml"/><Relationship Id="rId34" Type="http://schemas.openxmlformats.org/officeDocument/2006/relationships/tags" Target="../tags/tag199.xml"/><Relationship Id="rId50" Type="http://schemas.openxmlformats.org/officeDocument/2006/relationships/tags" Target="../tags/tag215.xml"/><Relationship Id="rId55" Type="http://schemas.openxmlformats.org/officeDocument/2006/relationships/tags" Target="../tags/tag220.xml"/><Relationship Id="rId76" Type="http://schemas.openxmlformats.org/officeDocument/2006/relationships/tags" Target="../tags/tag241.xml"/><Relationship Id="rId97" Type="http://schemas.openxmlformats.org/officeDocument/2006/relationships/tags" Target="../tags/tag262.xml"/><Relationship Id="rId104" Type="http://schemas.openxmlformats.org/officeDocument/2006/relationships/tags" Target="../tags/tag269.xml"/><Relationship Id="rId120" Type="http://schemas.openxmlformats.org/officeDocument/2006/relationships/image" Target="../media/image8.png"/><Relationship Id="rId7" Type="http://schemas.openxmlformats.org/officeDocument/2006/relationships/tags" Target="../tags/tag172.xml"/><Relationship Id="rId71" Type="http://schemas.openxmlformats.org/officeDocument/2006/relationships/tags" Target="../tags/tag236.xml"/><Relationship Id="rId92" Type="http://schemas.openxmlformats.org/officeDocument/2006/relationships/tags" Target="../tags/tag257.xml"/><Relationship Id="rId2" Type="http://schemas.openxmlformats.org/officeDocument/2006/relationships/tags" Target="../tags/tag167.xml"/><Relationship Id="rId29" Type="http://schemas.openxmlformats.org/officeDocument/2006/relationships/tags" Target="../tags/tag194.xml"/><Relationship Id="rId24" Type="http://schemas.openxmlformats.org/officeDocument/2006/relationships/tags" Target="../tags/tag189.xml"/><Relationship Id="rId40" Type="http://schemas.openxmlformats.org/officeDocument/2006/relationships/tags" Target="../tags/tag205.xml"/><Relationship Id="rId45" Type="http://schemas.openxmlformats.org/officeDocument/2006/relationships/tags" Target="../tags/tag210.xml"/><Relationship Id="rId66" Type="http://schemas.openxmlformats.org/officeDocument/2006/relationships/tags" Target="../tags/tag231.xml"/><Relationship Id="rId87" Type="http://schemas.openxmlformats.org/officeDocument/2006/relationships/tags" Target="../tags/tag252.xml"/><Relationship Id="rId110" Type="http://schemas.openxmlformats.org/officeDocument/2006/relationships/tags" Target="../tags/tag275.xml"/><Relationship Id="rId115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37F2D38-0611-4881-8FC3-28B9DE535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4BBF45-E112-42E9-855C-40B1C6D7E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297" y="6131659"/>
            <a:ext cx="1692915" cy="24768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3493B1-CA18-492C-8FC1-4DF5F29E67C9}"/>
              </a:ext>
            </a:extLst>
          </p:cNvPr>
          <p:cNvCxnSpPr>
            <a:cxnSpLocks/>
          </p:cNvCxnSpPr>
          <p:nvPr/>
        </p:nvCxnSpPr>
        <p:spPr>
          <a:xfrm>
            <a:off x="605990" y="1127812"/>
            <a:ext cx="10983132" cy="0"/>
          </a:xfrm>
          <a:prstGeom prst="line">
            <a:avLst/>
          </a:prstGeom>
          <a:ln w="25400">
            <a:solidFill>
              <a:srgbClr val="7373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9C7893D4-B1C5-4FEA-997D-E84689AF11F4}"/>
              </a:ext>
            </a:extLst>
          </p:cNvPr>
          <p:cNvSpPr txBox="1">
            <a:spLocks/>
          </p:cNvSpPr>
          <p:nvPr/>
        </p:nvSpPr>
        <p:spPr>
          <a:xfrm>
            <a:off x="541608" y="1296100"/>
            <a:ext cx="4689552" cy="1236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The Office Timeline add-in for PowerPoint will help you edit it with just a few clicks.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Get your </a:t>
            </a:r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</a:rPr>
              <a:t>free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14-day trial of Office Timeline here: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u="sng" dirty="0">
                <a:solidFill>
                  <a:srgbClr val="C43E1C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https://www.officetimeline.com/14-days-trial</a:t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Re-open this template, and create your impressive </a:t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PowerPoint visual in 3 easy steps: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1CA27E-B9E5-4D53-8E6C-E5ED5C19F38D}"/>
              </a:ext>
            </a:extLst>
          </p:cNvPr>
          <p:cNvSpPr/>
          <p:nvPr/>
        </p:nvSpPr>
        <p:spPr>
          <a:xfrm>
            <a:off x="541608" y="444366"/>
            <a:ext cx="10983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How to update this template in seconds</a:t>
            </a:r>
            <a:endParaRPr lang="en-US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CB4A45-0BF5-4F47-B60E-7F1A59D500B1}"/>
              </a:ext>
            </a:extLst>
          </p:cNvPr>
          <p:cNvGrpSpPr/>
          <p:nvPr/>
        </p:nvGrpSpPr>
        <p:grpSpPr>
          <a:xfrm>
            <a:off x="637515" y="3267834"/>
            <a:ext cx="4593644" cy="1831216"/>
            <a:chOff x="637515" y="3267834"/>
            <a:chExt cx="4593644" cy="1831216"/>
          </a:xfrm>
        </p:grpSpPr>
        <p:grpSp>
          <p:nvGrpSpPr>
            <p:cNvPr id="8" name="Group 7" descr="Small circle with number 1 inside  indicating step 1">
              <a:extLst>
                <a:ext uri="{FF2B5EF4-FFF2-40B4-BE49-F238E27FC236}">
                  <a16:creationId xmlns:a16="http://schemas.microsoft.com/office/drawing/2014/main" id="{0666101F-A056-496B-8241-B717914ECD59}"/>
                </a:ext>
              </a:extLst>
            </p:cNvPr>
            <p:cNvGrpSpPr/>
            <p:nvPr/>
          </p:nvGrpSpPr>
          <p:grpSpPr bwMode="blackWhite">
            <a:xfrm>
              <a:off x="637515" y="3269909"/>
              <a:ext cx="366361" cy="320323"/>
              <a:chOff x="7059389" y="785291"/>
              <a:chExt cx="366361" cy="320323"/>
            </a:xfrm>
          </p:grpSpPr>
          <p:sp>
            <p:nvSpPr>
              <p:cNvPr id="18" name="Oval 17" descr="Small circle">
                <a:extLst>
                  <a:ext uri="{FF2B5EF4-FFF2-40B4-BE49-F238E27FC236}">
                    <a16:creationId xmlns:a16="http://schemas.microsoft.com/office/drawing/2014/main" id="{8FFEEBAA-8770-4C93-82E6-59DDB2A95A7C}"/>
                  </a:ext>
                </a:extLst>
              </p:cNvPr>
              <p:cNvSpPr/>
              <p:nvPr/>
            </p:nvSpPr>
            <p:spPr bwMode="blackWhite">
              <a:xfrm>
                <a:off x="7082408" y="785291"/>
                <a:ext cx="320323" cy="320323"/>
              </a:xfrm>
              <a:prstGeom prst="ellipse">
                <a:avLst/>
              </a:prstGeom>
              <a:solidFill>
                <a:srgbClr val="7373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8" descr="Number 1">
                <a:extLst>
                  <a:ext uri="{FF2B5EF4-FFF2-40B4-BE49-F238E27FC236}">
                    <a16:creationId xmlns:a16="http://schemas.microsoft.com/office/drawing/2014/main" id="{3EBCBE3A-6580-40EB-AA2F-0E279DAA4B35}"/>
                  </a:ext>
                </a:extLst>
              </p:cNvPr>
              <p:cNvSpPr txBox="1">
                <a:spLocks noChangeAspect="1"/>
              </p:cNvSpPr>
              <p:nvPr/>
            </p:nvSpPr>
            <p:spPr bwMode="blackWhite">
              <a:xfrm>
                <a:off x="7059389" y="806953"/>
                <a:ext cx="36636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1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C5B9326-A6F6-4A79-8936-27DBE7C60358}"/>
                </a:ext>
              </a:extLst>
            </p:cNvPr>
            <p:cNvGrpSpPr/>
            <p:nvPr userDrawn="1"/>
          </p:nvGrpSpPr>
          <p:grpSpPr>
            <a:xfrm>
              <a:off x="637515" y="3962297"/>
              <a:ext cx="366361" cy="320323"/>
              <a:chOff x="637515" y="3893421"/>
              <a:chExt cx="366361" cy="320323"/>
            </a:xfrm>
          </p:grpSpPr>
          <p:sp>
            <p:nvSpPr>
              <p:cNvPr id="16" name="Oval 15" descr="Small circle">
                <a:extLst>
                  <a:ext uri="{FF2B5EF4-FFF2-40B4-BE49-F238E27FC236}">
                    <a16:creationId xmlns:a16="http://schemas.microsoft.com/office/drawing/2014/main" id="{614155FF-509D-464B-8377-D251AF5D735E}"/>
                  </a:ext>
                </a:extLst>
              </p:cNvPr>
              <p:cNvSpPr/>
              <p:nvPr userDrawn="1"/>
            </p:nvSpPr>
            <p:spPr bwMode="blackWhite">
              <a:xfrm>
                <a:off x="660534" y="3893421"/>
                <a:ext cx="320323" cy="320323"/>
              </a:xfrm>
              <a:prstGeom prst="ellipse">
                <a:avLst/>
              </a:prstGeom>
              <a:solidFill>
                <a:srgbClr val="7373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extBox 16" descr="Number 1">
                <a:extLst>
                  <a:ext uri="{FF2B5EF4-FFF2-40B4-BE49-F238E27FC236}">
                    <a16:creationId xmlns:a16="http://schemas.microsoft.com/office/drawing/2014/main" id="{EF8A35E1-B17C-4E6A-85FD-82FB92AB5F48}"/>
                  </a:ext>
                </a:extLst>
              </p:cNvPr>
              <p:cNvSpPr txBox="1">
                <a:spLocks noChangeAspect="1"/>
              </p:cNvSpPr>
              <p:nvPr userDrawn="1"/>
            </p:nvSpPr>
            <p:spPr bwMode="blackWhite">
              <a:xfrm>
                <a:off x="637515" y="3915083"/>
                <a:ext cx="36636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2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0BB5F54-2190-45B8-84C0-741045814981}"/>
                </a:ext>
              </a:extLst>
            </p:cNvPr>
            <p:cNvGrpSpPr/>
            <p:nvPr userDrawn="1"/>
          </p:nvGrpSpPr>
          <p:grpSpPr>
            <a:xfrm>
              <a:off x="637515" y="4654685"/>
              <a:ext cx="366361" cy="320323"/>
              <a:chOff x="637515" y="4654685"/>
              <a:chExt cx="366361" cy="320323"/>
            </a:xfrm>
          </p:grpSpPr>
          <p:sp>
            <p:nvSpPr>
              <p:cNvPr id="14" name="Oval 13" descr="Small circle">
                <a:extLst>
                  <a:ext uri="{FF2B5EF4-FFF2-40B4-BE49-F238E27FC236}">
                    <a16:creationId xmlns:a16="http://schemas.microsoft.com/office/drawing/2014/main" id="{6C665178-1B9B-4CB6-B521-137B8F1280CD}"/>
                  </a:ext>
                </a:extLst>
              </p:cNvPr>
              <p:cNvSpPr/>
              <p:nvPr userDrawn="1"/>
            </p:nvSpPr>
            <p:spPr bwMode="blackWhite">
              <a:xfrm>
                <a:off x="660534" y="4654685"/>
                <a:ext cx="320323" cy="320323"/>
              </a:xfrm>
              <a:prstGeom prst="ellipse">
                <a:avLst/>
              </a:prstGeom>
              <a:solidFill>
                <a:srgbClr val="7373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 descr="Number 1">
                <a:extLst>
                  <a:ext uri="{FF2B5EF4-FFF2-40B4-BE49-F238E27FC236}">
                    <a16:creationId xmlns:a16="http://schemas.microsoft.com/office/drawing/2014/main" id="{5698F8D9-22D4-400F-A12F-22B4FF4F992A}"/>
                  </a:ext>
                </a:extLst>
              </p:cNvPr>
              <p:cNvSpPr txBox="1">
                <a:spLocks noChangeAspect="1"/>
              </p:cNvSpPr>
              <p:nvPr userDrawn="1"/>
            </p:nvSpPr>
            <p:spPr bwMode="blackWhite">
              <a:xfrm>
                <a:off x="637515" y="4676347"/>
                <a:ext cx="36636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3</a:t>
                </a:r>
              </a:p>
            </p:txBody>
          </p:sp>
        </p:grpSp>
        <p:sp>
          <p:nvSpPr>
            <p:cNvPr id="11" name="Content Placeholder 17">
              <a:extLst>
                <a:ext uri="{FF2B5EF4-FFF2-40B4-BE49-F238E27FC236}">
                  <a16:creationId xmlns:a16="http://schemas.microsoft.com/office/drawing/2014/main" id="{F8E300B2-EF53-4BAA-A47F-6D4F2E01A71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56513" y="3267834"/>
              <a:ext cx="4069351" cy="35565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spcAft>
                  <a:spcPts val="600"/>
                </a:spcAft>
                <a:buNone/>
                <a:defRPr/>
              </a:pPr>
              <a:r>
                <a:rPr lang="en-US" sz="1200" b="0" dirty="0">
                  <a:effectLst/>
                  <a:latin typeface="Segoe UI" panose="020B0502040204020203" pitchFamily="34" charset="0"/>
                  <a:cs typeface="Segoe UI" panose="020B0502040204020203" pitchFamily="34" charset="0"/>
                </a:rPr>
                <a:t>Click the Edit Data button on the Office Timeline tab.</a:t>
              </a:r>
              <a:endParaRPr lang="en-US" sz="1200" b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Content Placeholder 17">
              <a:extLst>
                <a:ext uri="{FF2B5EF4-FFF2-40B4-BE49-F238E27FC236}">
                  <a16:creationId xmlns:a16="http://schemas.microsoft.com/office/drawing/2014/main" id="{CDA20BD9-86E6-4922-B46C-BFBE6A9F5EC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55299" y="3890130"/>
              <a:ext cx="3972687" cy="50137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spcAft>
                  <a:spcPts val="2000"/>
                </a:spcAft>
                <a:buNone/>
                <a:defRPr/>
              </a:pPr>
              <a:r>
                <a:rPr lang="en-US" sz="1200" b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Use the Data and Timeline views to edit swimlanes, milestones and tasks.</a:t>
              </a:r>
            </a:p>
          </p:txBody>
        </p:sp>
        <p:sp>
          <p:nvSpPr>
            <p:cNvPr id="13" name="Content Placeholder 17">
              <a:extLst>
                <a:ext uri="{FF2B5EF4-FFF2-40B4-BE49-F238E27FC236}">
                  <a16:creationId xmlns:a16="http://schemas.microsoft.com/office/drawing/2014/main" id="{92FFF896-9BAA-450D-B7DF-A699981489B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56513" y="4659365"/>
              <a:ext cx="4174646" cy="43968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spcAft>
                  <a:spcPts val="600"/>
                </a:spcAft>
                <a:buNone/>
                <a:defRPr/>
              </a:pPr>
              <a:r>
                <a:rPr lang="en-US" sz="1200" b="0" dirty="0">
                  <a:effectLst/>
                  <a:latin typeface="Segoe UI" panose="020B0502040204020203" pitchFamily="34" charset="0"/>
                  <a:cs typeface="Segoe UI" panose="020B0502040204020203" pitchFamily="34" charset="0"/>
                </a:rPr>
                <a:t>Click Save to instantly update the template.</a:t>
              </a:r>
              <a:endParaRPr lang="en-US" sz="1200" b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6169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10" descr="Dark Heart Roblox Clipart (955x1024), Png Download">
            <a:extLst>
              <a:ext uri="{FF2B5EF4-FFF2-40B4-BE49-F238E27FC236}">
                <a16:creationId xmlns:a16="http://schemas.microsoft.com/office/drawing/2014/main" id="{243E44F9-8724-4D5C-A0DC-5F21387FC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9">
            <a:alphaModFix amt="85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0">
                    <a14:imgEffect>
                      <a14:saturation sat="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28352" flipH="1">
            <a:off x="4262506" y="714111"/>
            <a:ext cx="887248" cy="979346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OTLSHAPE_SL2A_4d718d7c18a943659cdfc780c9ea52b6_BackgroundRectangle">
            <a:extLst>
              <a:ext uri="{FF2B5EF4-FFF2-40B4-BE49-F238E27FC236}">
                <a16:creationId xmlns:a16="http://schemas.microsoft.com/office/drawing/2014/main" id="{421834F1-CED6-430D-9984-21484187A64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88433" y="2298700"/>
            <a:ext cx="10833100" cy="934720"/>
          </a:xfrm>
          <a:prstGeom prst="rect">
            <a:avLst/>
          </a:prstGeom>
          <a:solidFill>
            <a:schemeClr val="lt1">
              <a:alpha val="2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OTLSHAPE_SL2A_0cfbcfce131a422a807a5f61753bb193_BackgroundRectangle">
            <a:extLst>
              <a:ext uri="{FF2B5EF4-FFF2-40B4-BE49-F238E27FC236}">
                <a16:creationId xmlns:a16="http://schemas.microsoft.com/office/drawing/2014/main" id="{E2CE104E-BD99-417E-937A-55BC3869D51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88433" y="4038600"/>
            <a:ext cx="10833100" cy="627380"/>
          </a:xfrm>
          <a:prstGeom prst="rect">
            <a:avLst/>
          </a:prstGeom>
          <a:solidFill>
            <a:schemeClr val="lt1">
              <a:alpha val="2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OTLSHAPE_SL2A_89826dcf7cc7492e9f70d0e83c5ee72e_BackgroundRectangle">
            <a:extLst>
              <a:ext uri="{FF2B5EF4-FFF2-40B4-BE49-F238E27FC236}">
                <a16:creationId xmlns:a16="http://schemas.microsoft.com/office/drawing/2014/main" id="{0F019ADC-EC68-4991-957C-0D5A572246F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88433" y="3233420"/>
            <a:ext cx="10833100" cy="805180"/>
          </a:xfrm>
          <a:prstGeom prst="rect">
            <a:avLst/>
          </a:prstGeom>
          <a:solidFill>
            <a:schemeClr val="lt1">
              <a:alpha val="2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OTLSHAPE_SL2A_c96c3ce0d62f41d5b3303447e372197b_BackgroundRectangle">
            <a:extLst>
              <a:ext uri="{FF2B5EF4-FFF2-40B4-BE49-F238E27FC236}">
                <a16:creationId xmlns:a16="http://schemas.microsoft.com/office/drawing/2014/main" id="{2398B9FD-64A6-49E4-9607-71C01435F00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88433" y="4665980"/>
            <a:ext cx="10833100" cy="805180"/>
          </a:xfrm>
          <a:prstGeom prst="rect">
            <a:avLst/>
          </a:prstGeom>
          <a:solidFill>
            <a:schemeClr val="lt1">
              <a:alpha val="2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OTLSHAPE_SL2A_dccc7b5945764bf09ecc6cf0339b3433_BackgroundRectangle">
            <a:extLst>
              <a:ext uri="{FF2B5EF4-FFF2-40B4-BE49-F238E27FC236}">
                <a16:creationId xmlns:a16="http://schemas.microsoft.com/office/drawing/2014/main" id="{559D7D69-C8F3-4032-B667-E71AF81F4EF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88433" y="5471160"/>
            <a:ext cx="10833100" cy="497840"/>
          </a:xfrm>
          <a:prstGeom prst="rect">
            <a:avLst/>
          </a:prstGeom>
          <a:solidFill>
            <a:schemeClr val="lt1">
              <a:alpha val="2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OTLSHAPE_SL2A_16dd2a67e399468fb313db012b9a2388_BackgroundRectangle">
            <a:extLst>
              <a:ext uri="{FF2B5EF4-FFF2-40B4-BE49-F238E27FC236}">
                <a16:creationId xmlns:a16="http://schemas.microsoft.com/office/drawing/2014/main" id="{66187A6B-5715-44C4-AF9A-D6698248EEA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88433" y="5969000"/>
            <a:ext cx="10833100" cy="627380"/>
          </a:xfrm>
          <a:prstGeom prst="rect">
            <a:avLst/>
          </a:prstGeom>
          <a:solidFill>
            <a:schemeClr val="lt1">
              <a:alpha val="2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2" name="OTLSHAPE_SL2AL_00000000000000000000000000000000_ShapeBelow0">
            <a:extLst>
              <a:ext uri="{FF2B5EF4-FFF2-40B4-BE49-F238E27FC236}">
                <a16:creationId xmlns:a16="http://schemas.microsoft.com/office/drawing/2014/main" id="{8DB4C871-FC7D-4A41-9699-866D0DC41D6C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588433" y="3233420"/>
            <a:ext cx="10824634" cy="0"/>
          </a:xfrm>
          <a:prstGeom prst="line">
            <a:avLst/>
          </a:prstGeom>
          <a:ln w="9525" cap="flat" cmpd="sng" algn="ctr">
            <a:solidFill>
              <a:schemeClr val="accent1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OTLSHAPE_SL2AL_00000000000000000000000000000000_ShapeBelow1">
            <a:extLst>
              <a:ext uri="{FF2B5EF4-FFF2-40B4-BE49-F238E27FC236}">
                <a16:creationId xmlns:a16="http://schemas.microsoft.com/office/drawing/2014/main" id="{404D2381-8C2E-487F-9CAF-53B3B9F0CD1F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588433" y="4038600"/>
            <a:ext cx="10824634" cy="0"/>
          </a:xfrm>
          <a:prstGeom prst="line">
            <a:avLst/>
          </a:prstGeom>
          <a:ln w="9525" cap="flat" cmpd="sng" algn="ctr">
            <a:solidFill>
              <a:schemeClr val="accent1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OTLSHAPE_SL2AL_00000000000000000000000000000000_ShapeBelow2">
            <a:extLst>
              <a:ext uri="{FF2B5EF4-FFF2-40B4-BE49-F238E27FC236}">
                <a16:creationId xmlns:a16="http://schemas.microsoft.com/office/drawing/2014/main" id="{3E062CE5-73AC-44FC-874E-591C8A916AAC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88433" y="4665980"/>
            <a:ext cx="10824634" cy="0"/>
          </a:xfrm>
          <a:prstGeom prst="line">
            <a:avLst/>
          </a:prstGeom>
          <a:ln w="9525" cap="flat" cmpd="sng" algn="ctr">
            <a:solidFill>
              <a:schemeClr val="accent1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OTLSHAPE_SL2AL_00000000000000000000000000000000_ShapeBelow3">
            <a:extLst>
              <a:ext uri="{FF2B5EF4-FFF2-40B4-BE49-F238E27FC236}">
                <a16:creationId xmlns:a16="http://schemas.microsoft.com/office/drawing/2014/main" id="{7A675385-39A5-427C-AFB7-28DAA15F4160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588433" y="5471160"/>
            <a:ext cx="10824634" cy="0"/>
          </a:xfrm>
          <a:prstGeom prst="line">
            <a:avLst/>
          </a:prstGeom>
          <a:ln w="9525" cap="flat" cmpd="sng" algn="ctr">
            <a:solidFill>
              <a:schemeClr val="accent1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OTLSHAPE_SL2AL_00000000000000000000000000000000_ShapeBelow4">
            <a:extLst>
              <a:ext uri="{FF2B5EF4-FFF2-40B4-BE49-F238E27FC236}">
                <a16:creationId xmlns:a16="http://schemas.microsoft.com/office/drawing/2014/main" id="{CB8A9C0A-842B-462D-817E-2AA3C8B95D94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588433" y="5969000"/>
            <a:ext cx="10824634" cy="0"/>
          </a:xfrm>
          <a:prstGeom prst="line">
            <a:avLst/>
          </a:prstGeom>
          <a:ln w="9525" cap="flat" cmpd="sng" algn="ctr">
            <a:solidFill>
              <a:schemeClr val="accent1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OTLSHAPE_M_b3164deeb47940da8caadce066317f5a_Connector1">
            <a:extLst>
              <a:ext uri="{FF2B5EF4-FFF2-40B4-BE49-F238E27FC236}">
                <a16:creationId xmlns:a16="http://schemas.microsoft.com/office/drawing/2014/main" id="{688C5A7A-D37D-458E-8BB6-E51BD759C1EC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7510207" y="993140"/>
            <a:ext cx="0" cy="261620"/>
          </a:xfrm>
          <a:prstGeom prst="line">
            <a:avLst/>
          </a:prstGeom>
          <a:ln w="25400" cap="flat" cmpd="sng" algn="ctr">
            <a:solidFill>
              <a:srgbClr val="B20E1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OTLSHAPE_M_060379f753b04e6f9a2a87c03f4e298b_Connector1">
            <a:extLst>
              <a:ext uri="{FF2B5EF4-FFF2-40B4-BE49-F238E27FC236}">
                <a16:creationId xmlns:a16="http://schemas.microsoft.com/office/drawing/2014/main" id="{3738F87D-1696-430D-9CAD-2F8E2D1D90B7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8222887" y="619760"/>
            <a:ext cx="0" cy="276860"/>
          </a:xfrm>
          <a:prstGeom prst="line">
            <a:avLst/>
          </a:prstGeom>
          <a:ln w="25400" cap="flat" cmpd="sng" algn="ctr">
            <a:solidFill>
              <a:srgbClr val="B20E1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OTLSHAPE_M_060379f753b04e6f9a2a87c03f4e298b_Connector2">
            <a:extLst>
              <a:ext uri="{FF2B5EF4-FFF2-40B4-BE49-F238E27FC236}">
                <a16:creationId xmlns:a16="http://schemas.microsoft.com/office/drawing/2014/main" id="{35FEECDE-60A4-40D7-95E8-B70D27BE97A5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8222887" y="1140460"/>
            <a:ext cx="0" cy="114300"/>
          </a:xfrm>
          <a:prstGeom prst="line">
            <a:avLst/>
          </a:prstGeom>
          <a:ln w="25400" cap="flat" cmpd="sng" algn="ctr">
            <a:solidFill>
              <a:srgbClr val="B20E1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OTLSHAPE_M_990e98c185c34a919502798925af821e_Connector1">
            <a:extLst>
              <a:ext uri="{FF2B5EF4-FFF2-40B4-BE49-F238E27FC236}">
                <a16:creationId xmlns:a16="http://schemas.microsoft.com/office/drawing/2014/main" id="{18A04D51-AFEC-4EE4-92DF-91E4890F4043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>
            <a:off x="9220641" y="1351280"/>
            <a:ext cx="0" cy="363220"/>
          </a:xfrm>
          <a:prstGeom prst="line">
            <a:avLst/>
          </a:prstGeom>
          <a:ln w="25400" cap="flat" cmpd="sng" algn="ctr">
            <a:solidFill>
              <a:srgbClr val="B20E1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OTLSHAPE_M_74c28c4b78644385ab3752bd9db32a6f_Connector1">
            <a:extLst>
              <a:ext uri="{FF2B5EF4-FFF2-40B4-BE49-F238E27FC236}">
                <a16:creationId xmlns:a16="http://schemas.microsoft.com/office/drawing/2014/main" id="{D0D19FD8-5C59-4084-B905-1AA2CF9DAFCA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>
            <a:off x="7153866" y="1351280"/>
            <a:ext cx="0" cy="363220"/>
          </a:xfrm>
          <a:prstGeom prst="line">
            <a:avLst/>
          </a:prstGeom>
          <a:ln w="25400" cap="flat" cmpd="sng" algn="ctr">
            <a:solidFill>
              <a:srgbClr val="B20E1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OTLSHAPE_M_828779b2c7874c9ba003ac7d435b6d0f_Connector1">
            <a:extLst>
              <a:ext uri="{FF2B5EF4-FFF2-40B4-BE49-F238E27FC236}">
                <a16:creationId xmlns:a16="http://schemas.microsoft.com/office/drawing/2014/main" id="{C13D9041-389A-4BBB-BAC3-BC7752E8E54B}"/>
              </a:ext>
            </a:extLst>
          </p:cNvPr>
          <p:cNvCxnSpPr/>
          <p:nvPr>
            <p:custDataLst>
              <p:tags r:id="rId18"/>
            </p:custDataLst>
          </p:nvPr>
        </p:nvCxnSpPr>
        <p:spPr>
          <a:xfrm>
            <a:off x="7866547" y="1351280"/>
            <a:ext cx="0" cy="363220"/>
          </a:xfrm>
          <a:prstGeom prst="line">
            <a:avLst/>
          </a:prstGeom>
          <a:ln w="25400" cap="flat" cmpd="sng" algn="ctr">
            <a:solidFill>
              <a:srgbClr val="B20E1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OTLSHAPE_M_4428275d2d17414bb196b1e632d62043_Connector1">
            <a:extLst>
              <a:ext uri="{FF2B5EF4-FFF2-40B4-BE49-F238E27FC236}">
                <a16:creationId xmlns:a16="http://schemas.microsoft.com/office/drawing/2014/main" id="{34CF1D14-4B02-4188-8D11-F5889AECBFAB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>
            <a:off x="8721765" y="993140"/>
            <a:ext cx="0" cy="261620"/>
          </a:xfrm>
          <a:prstGeom prst="line">
            <a:avLst/>
          </a:prstGeom>
          <a:ln w="25400" cap="flat" cmpd="sng" algn="ctr">
            <a:solidFill>
              <a:srgbClr val="B20E1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OTLSHAPE_M_060379f753b04e6f9a2a87c03f4e298b_Connector3">
            <a:extLst>
              <a:ext uri="{FF2B5EF4-FFF2-40B4-BE49-F238E27FC236}">
                <a16:creationId xmlns:a16="http://schemas.microsoft.com/office/drawing/2014/main" id="{9281B208-9198-4CDE-9045-6D714FCCCA76}"/>
              </a:ext>
            </a:extLst>
          </p:cNvPr>
          <p:cNvCxnSpPr/>
          <p:nvPr>
            <p:custDataLst>
              <p:tags r:id="rId20"/>
            </p:custDataLst>
          </p:nvPr>
        </p:nvCxnSpPr>
        <p:spPr>
          <a:xfrm>
            <a:off x="8222887" y="1498600"/>
            <a:ext cx="0" cy="215900"/>
          </a:xfrm>
          <a:prstGeom prst="line">
            <a:avLst/>
          </a:prstGeom>
          <a:ln w="25400" cap="flat" cmpd="sng" algn="ctr">
            <a:solidFill>
              <a:srgbClr val="B20E1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OTLSHAPE_M_b3164deeb47940da8caadce066317f5a_Connector2">
            <a:extLst>
              <a:ext uri="{FF2B5EF4-FFF2-40B4-BE49-F238E27FC236}">
                <a16:creationId xmlns:a16="http://schemas.microsoft.com/office/drawing/2014/main" id="{FE0FF2DD-4362-4B1D-A48A-D59C9F18074D}"/>
              </a:ext>
            </a:extLst>
          </p:cNvPr>
          <p:cNvCxnSpPr/>
          <p:nvPr>
            <p:custDataLst>
              <p:tags r:id="rId21"/>
            </p:custDataLst>
          </p:nvPr>
        </p:nvCxnSpPr>
        <p:spPr>
          <a:xfrm>
            <a:off x="7510207" y="1498600"/>
            <a:ext cx="0" cy="215900"/>
          </a:xfrm>
          <a:prstGeom prst="line">
            <a:avLst/>
          </a:prstGeom>
          <a:ln w="25400" cap="flat" cmpd="sng" algn="ctr">
            <a:solidFill>
              <a:srgbClr val="B20E1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OTLSHAPE_M_4428275d2d17414bb196b1e632d62043_Connector2">
            <a:extLst>
              <a:ext uri="{FF2B5EF4-FFF2-40B4-BE49-F238E27FC236}">
                <a16:creationId xmlns:a16="http://schemas.microsoft.com/office/drawing/2014/main" id="{12044622-6577-4A74-9100-F8F306EB20D4}"/>
              </a:ext>
            </a:extLst>
          </p:cNvPr>
          <p:cNvCxnSpPr/>
          <p:nvPr>
            <p:custDataLst>
              <p:tags r:id="rId22"/>
            </p:custDataLst>
          </p:nvPr>
        </p:nvCxnSpPr>
        <p:spPr>
          <a:xfrm>
            <a:off x="8721765" y="1498600"/>
            <a:ext cx="0" cy="215900"/>
          </a:xfrm>
          <a:prstGeom prst="line">
            <a:avLst/>
          </a:prstGeom>
          <a:ln w="25400" cap="flat" cmpd="sng" algn="ctr">
            <a:solidFill>
              <a:srgbClr val="B20E1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TLSHAPE_TB_00000000000000000000000000000000_ScaleContainer">
            <a:extLst>
              <a:ext uri="{FF2B5EF4-FFF2-40B4-BE49-F238E27FC236}">
                <a16:creationId xmlns:a16="http://schemas.microsoft.com/office/drawing/2014/main" id="{75F5EFD7-9AC8-4D65-82D6-0500620BB2DF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2647093" y="1714500"/>
            <a:ext cx="8775700" cy="381000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>
                  <a:rot lat="0" lon="0" rev="8700000"/>
                </a:lightRig>
              </a14:hiddenScene3d>
            </a:ext>
            <a:ext uri="{E45631CC-5BF2-4C18-A39C-3461C7D3F71A}">
              <a14:hiddenSp3d xmlns:a14="http://schemas.microsoft.com/office/drawing/2010/main">
                <a:bevelT w="165100" h="1905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TLSHAPE_SL_60ebde026bd74665b3f8b58fc1ef6966_HeaderRectangle">
            <a:extLst>
              <a:ext uri="{FF2B5EF4-FFF2-40B4-BE49-F238E27FC236}">
                <a16:creationId xmlns:a16="http://schemas.microsoft.com/office/drawing/2014/main" id="{3FA33E38-46F7-423B-8FE9-12D383DEEAD1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63500" y="2298700"/>
            <a:ext cx="533400" cy="429768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OTLSHAPE_SL2A_4d718d7c18a943659cdfc780c9ea52b6_HeaderRectangle">
            <a:extLst>
              <a:ext uri="{FF2B5EF4-FFF2-40B4-BE49-F238E27FC236}">
                <a16:creationId xmlns:a16="http://schemas.microsoft.com/office/drawing/2014/main" id="{34D48A36-D0FF-4FB3-941E-01865CC70C39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588433" y="2298700"/>
            <a:ext cx="1943100" cy="934720"/>
          </a:xfrm>
          <a:prstGeom prst="rect">
            <a:avLst/>
          </a:prstGeom>
          <a:solidFill>
            <a:schemeClr val="accent1">
              <a:alpha val="7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OTLSHAPE_SL2A_0cfbcfce131a422a807a5f61753bb193_HeaderRectangle">
            <a:extLst>
              <a:ext uri="{FF2B5EF4-FFF2-40B4-BE49-F238E27FC236}">
                <a16:creationId xmlns:a16="http://schemas.microsoft.com/office/drawing/2014/main" id="{ED251796-A638-42AF-BE74-931CBAF3140B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588433" y="4038600"/>
            <a:ext cx="1943100" cy="627380"/>
          </a:xfrm>
          <a:prstGeom prst="rect">
            <a:avLst/>
          </a:prstGeom>
          <a:solidFill>
            <a:schemeClr val="accent1">
              <a:alpha val="7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OTLSHAPE_SL2A_89826dcf7cc7492e9f70d0e83c5ee72e_HeaderRectangle">
            <a:extLst>
              <a:ext uri="{FF2B5EF4-FFF2-40B4-BE49-F238E27FC236}">
                <a16:creationId xmlns:a16="http://schemas.microsoft.com/office/drawing/2014/main" id="{11E2BB71-ECB6-4C0D-9759-4ECA04FD84CF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588433" y="3233420"/>
            <a:ext cx="1943100" cy="805180"/>
          </a:xfrm>
          <a:prstGeom prst="rect">
            <a:avLst/>
          </a:prstGeom>
          <a:solidFill>
            <a:schemeClr val="accent2">
              <a:alpha val="24706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OTLSHAPE_SL2A_c96c3ce0d62f41d5b3303447e372197b_HeaderRectangle">
            <a:extLst>
              <a:ext uri="{FF2B5EF4-FFF2-40B4-BE49-F238E27FC236}">
                <a16:creationId xmlns:a16="http://schemas.microsoft.com/office/drawing/2014/main" id="{1D79AA1A-97E4-422B-91A7-16C859FB2EA6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588433" y="4665980"/>
            <a:ext cx="1943100" cy="805180"/>
          </a:xfrm>
          <a:prstGeom prst="rect">
            <a:avLst/>
          </a:prstGeom>
          <a:solidFill>
            <a:schemeClr val="accent2">
              <a:alpha val="24706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OTLSHAPE_SL2A_dccc7b5945764bf09ecc6cf0339b3433_HeaderRectangle">
            <a:extLst>
              <a:ext uri="{FF2B5EF4-FFF2-40B4-BE49-F238E27FC236}">
                <a16:creationId xmlns:a16="http://schemas.microsoft.com/office/drawing/2014/main" id="{5F7E493C-17C1-43F9-8CC6-34CFD9F18BA7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588433" y="5471160"/>
            <a:ext cx="1943100" cy="497840"/>
          </a:xfrm>
          <a:prstGeom prst="rect">
            <a:avLst/>
          </a:prstGeom>
          <a:solidFill>
            <a:schemeClr val="accent1">
              <a:alpha val="7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OTLSHAPE_SL2A_16dd2a67e399468fb313db012b9a2388_HeaderRectangle">
            <a:extLst>
              <a:ext uri="{FF2B5EF4-FFF2-40B4-BE49-F238E27FC236}">
                <a16:creationId xmlns:a16="http://schemas.microsoft.com/office/drawing/2014/main" id="{98F49EF1-E325-45A5-B8C2-D5B1068EE8C7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588433" y="5969000"/>
            <a:ext cx="1943100" cy="627380"/>
          </a:xfrm>
          <a:prstGeom prst="rect">
            <a:avLst/>
          </a:prstGeom>
          <a:solidFill>
            <a:schemeClr val="accent2">
              <a:alpha val="24706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TLSHAPE_SLM_5b9c8ce445cc4e35a08aae2d7ae0b554_Shape">
            <a:extLst>
              <a:ext uri="{FF2B5EF4-FFF2-40B4-BE49-F238E27FC236}">
                <a16:creationId xmlns:a16="http://schemas.microsoft.com/office/drawing/2014/main" id="{6177904B-953B-4F33-AF4C-D3DE4E211463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3497329" y="2369820"/>
            <a:ext cx="152400" cy="177800"/>
          </a:xfrm>
          <a:prstGeom prst="star8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TLSHAPE_SLM_e1f625be180a44daba1687b788924949_Shape">
            <a:extLst>
              <a:ext uri="{FF2B5EF4-FFF2-40B4-BE49-F238E27FC236}">
                <a16:creationId xmlns:a16="http://schemas.microsoft.com/office/drawing/2014/main" id="{88E02019-C7A0-4F5A-ACCA-BFBB10997055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9626384" y="6347460"/>
            <a:ext cx="152400" cy="177800"/>
          </a:xfrm>
          <a:prstGeom prst="star8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TLSHAPE_SLM_669b46e953614c5189fe377513807f29_Shape">
            <a:extLst>
              <a:ext uri="{FF2B5EF4-FFF2-40B4-BE49-F238E27FC236}">
                <a16:creationId xmlns:a16="http://schemas.microsoft.com/office/drawing/2014/main" id="{75BCAC87-19B9-46DF-9592-1C4EECA93AAB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3711133" y="2677160"/>
            <a:ext cx="152400" cy="177800"/>
          </a:xfrm>
          <a:prstGeom prst="star8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TLSHAPE_SLM_7d8a2139cccd423bb5affbe37b1bc059_Shape">
            <a:extLst>
              <a:ext uri="{FF2B5EF4-FFF2-40B4-BE49-F238E27FC236}">
                <a16:creationId xmlns:a16="http://schemas.microsoft.com/office/drawing/2014/main" id="{8777F69C-6872-4500-946F-05ABE08714AF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11051746" y="6040120"/>
            <a:ext cx="152400" cy="177800"/>
          </a:xfrm>
          <a:prstGeom prst="star8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TLSHAPE_SLM_56768933cb94451b89ed8deee36a5412_Shape">
            <a:extLst>
              <a:ext uri="{FF2B5EF4-FFF2-40B4-BE49-F238E27FC236}">
                <a16:creationId xmlns:a16="http://schemas.microsoft.com/office/drawing/2014/main" id="{AD7CD09F-D713-42B6-AFB6-1F6B5A35D873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6348052" y="4737100"/>
            <a:ext cx="152400" cy="177800"/>
          </a:xfrm>
          <a:prstGeom prst="star8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TLSHAPE_SLM_f10104f692bd4993b81469b8c19d511b_Shape">
            <a:extLst>
              <a:ext uri="{FF2B5EF4-FFF2-40B4-BE49-F238E27FC236}">
                <a16:creationId xmlns:a16="http://schemas.microsoft.com/office/drawing/2014/main" id="{1B4B72E6-210B-4170-BA10-80228E21B9E2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3996205" y="2984500"/>
            <a:ext cx="152400" cy="177800"/>
          </a:xfrm>
          <a:prstGeom prst="star8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TLSHAPE_SLM_bbaa99c660d64336b5aad05a2a7e8235_Shape">
            <a:extLst>
              <a:ext uri="{FF2B5EF4-FFF2-40B4-BE49-F238E27FC236}">
                <a16:creationId xmlns:a16="http://schemas.microsoft.com/office/drawing/2014/main" id="{F730C84D-146B-4AEB-A23E-DEAE7DCF72EB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6704392" y="4737100"/>
            <a:ext cx="152400" cy="177800"/>
          </a:xfrm>
          <a:prstGeom prst="star8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TLSHAPE_SLM_d062c7912d4644708089592f620ee32c_Shape">
            <a:extLst>
              <a:ext uri="{FF2B5EF4-FFF2-40B4-BE49-F238E27FC236}">
                <a16:creationId xmlns:a16="http://schemas.microsoft.com/office/drawing/2014/main" id="{568D0EE1-A3D7-4706-BE15-4C089588981C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5136495" y="3304540"/>
            <a:ext cx="152400" cy="177800"/>
          </a:xfrm>
          <a:prstGeom prst="star8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TLSHAPE_SLM_1ed9ce6b4d93448d9364be147651d997_Shape">
            <a:extLst>
              <a:ext uri="{FF2B5EF4-FFF2-40B4-BE49-F238E27FC236}">
                <a16:creationId xmlns:a16="http://schemas.microsoft.com/office/drawing/2014/main" id="{9F532D7A-D7CE-44B5-B8A6-743F7AC9BB52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6561857" y="5011420"/>
            <a:ext cx="152400" cy="177800"/>
          </a:xfrm>
          <a:prstGeom prst="star8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TLSHAPE_SLM_a84d1e9a76b44900816989c9e70bd133_Shape">
            <a:extLst>
              <a:ext uri="{FF2B5EF4-FFF2-40B4-BE49-F238E27FC236}">
                <a16:creationId xmlns:a16="http://schemas.microsoft.com/office/drawing/2014/main" id="{C0B897E6-8BB3-45D2-8DBC-273FC0BB8D82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7274537" y="5509260"/>
            <a:ext cx="152400" cy="177800"/>
          </a:xfrm>
          <a:prstGeom prst="star8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TLSHAPE_SLM_6a8fc95828b44a87a561cd176b400b66_Shape">
            <a:extLst>
              <a:ext uri="{FF2B5EF4-FFF2-40B4-BE49-F238E27FC236}">
                <a16:creationId xmlns:a16="http://schemas.microsoft.com/office/drawing/2014/main" id="{A98E8D57-7E62-4F8E-80D5-2116E356C2AF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5564103" y="4109720"/>
            <a:ext cx="152400" cy="177800"/>
          </a:xfrm>
          <a:prstGeom prst="star8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TLSHAPE_SLM_52a48b8f45514bb1998fb8f8256662bd_Shape">
            <a:extLst>
              <a:ext uri="{FF2B5EF4-FFF2-40B4-BE49-F238E27FC236}">
                <a16:creationId xmlns:a16="http://schemas.microsoft.com/office/drawing/2014/main" id="{31890C44-A6AB-4EEA-801E-EADE69669295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4708886" y="3304540"/>
            <a:ext cx="152400" cy="177800"/>
          </a:xfrm>
          <a:prstGeom prst="star8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TLSHAPE_SLM_72073e15bce544c6a117d73588b240fa_Shape">
            <a:extLst>
              <a:ext uri="{FF2B5EF4-FFF2-40B4-BE49-F238E27FC236}">
                <a16:creationId xmlns:a16="http://schemas.microsoft.com/office/drawing/2014/main" id="{C6606100-983C-4173-8A7D-3BF48E36E0CE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5849176" y="4417060"/>
            <a:ext cx="152400" cy="177800"/>
          </a:xfrm>
          <a:prstGeom prst="star8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TLSHAPE_SLM_bb6d3366f59c4d8cb2c29068dbf9663d_Shape">
            <a:extLst>
              <a:ext uri="{FF2B5EF4-FFF2-40B4-BE49-F238E27FC236}">
                <a16:creationId xmlns:a16="http://schemas.microsoft.com/office/drawing/2014/main" id="{C00085E6-2A8D-4DF8-B308-1B24B9AA0909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4922691" y="3578860"/>
            <a:ext cx="152400" cy="177800"/>
          </a:xfrm>
          <a:prstGeom prst="star8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TLSHAPE_SLM_b7d067ce56204cbaa314acdfd583d10e_Shape">
            <a:extLst>
              <a:ext uri="{FF2B5EF4-FFF2-40B4-BE49-F238E27FC236}">
                <a16:creationId xmlns:a16="http://schemas.microsoft.com/office/drawing/2014/main" id="{3DAB72CA-4959-4F35-8561-6C1C14C3DF5F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6062980" y="4109720"/>
            <a:ext cx="152400" cy="177800"/>
          </a:xfrm>
          <a:prstGeom prst="star8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TLSHAPE_SL_60ebde026bd74665b3f8b58fc1ef6966_Header">
            <a:extLst>
              <a:ext uri="{FF2B5EF4-FFF2-40B4-BE49-F238E27FC236}">
                <a16:creationId xmlns:a16="http://schemas.microsoft.com/office/drawing/2014/main" id="{D8BBB8B4-C1A5-4045-947E-EB9D1B6568FE}"/>
              </a:ext>
            </a:extLst>
          </p:cNvPr>
          <p:cNvSpPr txBox="1"/>
          <p:nvPr>
            <p:custDataLst>
              <p:tags r:id="rId46"/>
            </p:custDataLst>
          </p:nvPr>
        </p:nvSpPr>
        <p:spPr>
          <a:xfrm rot="16200000">
            <a:off x="-1822873" y="4310380"/>
            <a:ext cx="4297680" cy="2743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EXPANDED DUNE UNIVERSE</a:t>
            </a:r>
          </a:p>
        </p:txBody>
      </p:sp>
      <p:sp>
        <p:nvSpPr>
          <p:cNvPr id="95" name="OTLSHAPE_SL2A_4d718d7c18a943659cdfc780c9ea52b6_Header">
            <a:extLst>
              <a:ext uri="{FF2B5EF4-FFF2-40B4-BE49-F238E27FC236}">
                <a16:creationId xmlns:a16="http://schemas.microsoft.com/office/drawing/2014/main" id="{B191AF1A-A876-4609-A449-1E2CD1D7704C}"/>
              </a:ext>
            </a:extLst>
          </p:cNvPr>
          <p:cNvSpPr txBox="1"/>
          <p:nvPr>
            <p:custDataLst>
              <p:tags r:id="rId47"/>
            </p:custDataLst>
          </p:nvPr>
        </p:nvSpPr>
        <p:spPr>
          <a:xfrm>
            <a:off x="651933" y="2674620"/>
            <a:ext cx="1816100" cy="18288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LEGENDS OF DUNE</a:t>
            </a:r>
          </a:p>
        </p:txBody>
      </p:sp>
      <p:sp>
        <p:nvSpPr>
          <p:cNvPr id="98" name="OTLSHAPE_SL2A_0cfbcfce131a422a807a5f61753bb193_Header">
            <a:extLst>
              <a:ext uri="{FF2B5EF4-FFF2-40B4-BE49-F238E27FC236}">
                <a16:creationId xmlns:a16="http://schemas.microsoft.com/office/drawing/2014/main" id="{D92B08D3-D14C-4A52-860A-3FC051CBFF9F}"/>
              </a:ext>
            </a:extLst>
          </p:cNvPr>
          <p:cNvSpPr txBox="1"/>
          <p:nvPr>
            <p:custDataLst>
              <p:tags r:id="rId48"/>
            </p:custDataLst>
          </p:nvPr>
        </p:nvSpPr>
        <p:spPr>
          <a:xfrm>
            <a:off x="651933" y="4260850"/>
            <a:ext cx="1816100" cy="18288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PRELUDE TO DUNE</a:t>
            </a:r>
          </a:p>
        </p:txBody>
      </p:sp>
      <p:sp>
        <p:nvSpPr>
          <p:cNvPr id="101" name="OTLSHAPE_SL2A_89826dcf7cc7492e9f70d0e83c5ee72e_Header">
            <a:extLst>
              <a:ext uri="{FF2B5EF4-FFF2-40B4-BE49-F238E27FC236}">
                <a16:creationId xmlns:a16="http://schemas.microsoft.com/office/drawing/2014/main" id="{50592357-25D1-4FE6-B308-FE04D0E0DE56}"/>
              </a:ext>
            </a:extLst>
          </p:cNvPr>
          <p:cNvSpPr txBox="1"/>
          <p:nvPr>
            <p:custDataLst>
              <p:tags r:id="rId49"/>
            </p:custDataLst>
          </p:nvPr>
        </p:nvSpPr>
        <p:spPr>
          <a:xfrm>
            <a:off x="651933" y="3544570"/>
            <a:ext cx="1816100" cy="18288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SCHOOLS OF DUNE</a:t>
            </a:r>
          </a:p>
        </p:txBody>
      </p:sp>
      <p:sp>
        <p:nvSpPr>
          <p:cNvPr id="104" name="OTLSHAPE_SL2A_c96c3ce0d62f41d5b3303447e372197b_Header">
            <a:extLst>
              <a:ext uri="{FF2B5EF4-FFF2-40B4-BE49-F238E27FC236}">
                <a16:creationId xmlns:a16="http://schemas.microsoft.com/office/drawing/2014/main" id="{F9F1BA75-34D8-4A9E-9000-B69FDDE88140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651933" y="4977130"/>
            <a:ext cx="1816100" cy="18288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THE CALADAN TRILOGY</a:t>
            </a:r>
          </a:p>
        </p:txBody>
      </p:sp>
      <p:sp>
        <p:nvSpPr>
          <p:cNvPr id="107" name="OTLSHAPE_SL2A_dccc7b5945764bf09ecc6cf0339b3433_Header">
            <a:extLst>
              <a:ext uri="{FF2B5EF4-FFF2-40B4-BE49-F238E27FC236}">
                <a16:creationId xmlns:a16="http://schemas.microsoft.com/office/drawing/2014/main" id="{25D09CB5-9DB2-4623-B99A-B4FB55E48B63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651933" y="5628640"/>
            <a:ext cx="1816100" cy="18288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HEROES OF DUNE</a:t>
            </a:r>
          </a:p>
        </p:txBody>
      </p:sp>
      <p:sp>
        <p:nvSpPr>
          <p:cNvPr id="110" name="OTLSHAPE_SL2A_16dd2a67e399468fb313db012b9a2388_Header">
            <a:extLst>
              <a:ext uri="{FF2B5EF4-FFF2-40B4-BE49-F238E27FC236}">
                <a16:creationId xmlns:a16="http://schemas.microsoft.com/office/drawing/2014/main" id="{0A476646-3A3A-497A-98D1-C30017B09C42}"/>
              </a:ext>
            </a:extLst>
          </p:cNvPr>
          <p:cNvSpPr txBox="1"/>
          <p:nvPr>
            <p:custDataLst>
              <p:tags r:id="rId52"/>
            </p:custDataLst>
          </p:nvPr>
        </p:nvSpPr>
        <p:spPr>
          <a:xfrm>
            <a:off x="651933" y="6191250"/>
            <a:ext cx="1816100" cy="18288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SEQUELS TO DUNE</a:t>
            </a:r>
          </a:p>
        </p:txBody>
      </p:sp>
      <p:sp>
        <p:nvSpPr>
          <p:cNvPr id="8" name="OTLSHAPE_TB_00000000000000000000000000000000_TimescaleInterval1">
            <a:extLst>
              <a:ext uri="{FF2B5EF4-FFF2-40B4-BE49-F238E27FC236}">
                <a16:creationId xmlns:a16="http://schemas.microsoft.com/office/drawing/2014/main" id="{AEB82140-BEF9-4E32-8D1E-430AFE34BD80}"/>
              </a:ext>
            </a:extLst>
          </p:cNvPr>
          <p:cNvSpPr txBox="1"/>
          <p:nvPr>
            <p:custDataLst>
              <p:tags r:id="rId53"/>
            </p:custDataLst>
          </p:nvPr>
        </p:nvSpPr>
        <p:spPr>
          <a:xfrm>
            <a:off x="2710593" y="1835235"/>
            <a:ext cx="165100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Oct</a:t>
            </a:r>
            <a:endParaRPr kumimoji="0" lang="en-US" sz="900" b="0" i="0" u="none" strike="noStrike" kern="1200" cap="none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OTLSHAPE_TB_00000000000000000000000000000000_TimescaleInterval2">
            <a:extLst>
              <a:ext uri="{FF2B5EF4-FFF2-40B4-BE49-F238E27FC236}">
                <a16:creationId xmlns:a16="http://schemas.microsoft.com/office/drawing/2014/main" id="{DE685DE5-5463-4473-9584-4C64A9009B4C}"/>
              </a:ext>
            </a:extLst>
          </p:cNvPr>
          <p:cNvSpPr txBox="1"/>
          <p:nvPr>
            <p:custDataLst>
              <p:tags r:id="rId54"/>
            </p:custDataLst>
          </p:nvPr>
        </p:nvSpPr>
        <p:spPr>
          <a:xfrm>
            <a:off x="4919904" y="1835235"/>
            <a:ext cx="190500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2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Nov</a:t>
            </a:r>
            <a:endParaRPr kumimoji="0" lang="en-US" sz="900" b="0" i="0" u="none" strike="noStrike" kern="1200" cap="none" spc="-2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OTLSHAPE_TB_00000000000000000000000000000000_TimescaleInterval3">
            <a:extLst>
              <a:ext uri="{FF2B5EF4-FFF2-40B4-BE49-F238E27FC236}">
                <a16:creationId xmlns:a16="http://schemas.microsoft.com/office/drawing/2014/main" id="{E8DB0044-FB8D-4D18-BBC9-E4F244EE07F2}"/>
              </a:ext>
            </a:extLst>
          </p:cNvPr>
          <p:cNvSpPr txBox="1"/>
          <p:nvPr>
            <p:custDataLst>
              <p:tags r:id="rId55"/>
            </p:custDataLst>
          </p:nvPr>
        </p:nvSpPr>
        <p:spPr>
          <a:xfrm>
            <a:off x="7057947" y="1835235"/>
            <a:ext cx="177800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Dec</a:t>
            </a:r>
            <a:endParaRPr kumimoji="0" lang="en-US" sz="900" b="0" i="0" u="none" strike="noStrike" kern="1200" cap="none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0" name="OTLSHAPE_SLM_5b9c8ce445cc4e35a08aae2d7ae0b554_Title">
            <a:extLst>
              <a:ext uri="{FF2B5EF4-FFF2-40B4-BE49-F238E27FC236}">
                <a16:creationId xmlns:a16="http://schemas.microsoft.com/office/drawing/2014/main" id="{48FB8506-56C3-4121-ABE9-7A7D67FDF9D6}"/>
              </a:ext>
            </a:extLst>
          </p:cNvPr>
          <p:cNvSpPr txBox="1"/>
          <p:nvPr>
            <p:custDataLst>
              <p:tags r:id="rId56"/>
            </p:custDataLst>
          </p:nvPr>
        </p:nvSpPr>
        <p:spPr>
          <a:xfrm>
            <a:off x="3700529" y="2336800"/>
            <a:ext cx="1104900" cy="24384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THE BUTLERIAN JIHAD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(200 BG-108 BG)</a:t>
            </a:r>
            <a:endParaRPr kumimoji="0" lang="en-US" sz="800" b="1" i="0" u="none" strike="noStrike" kern="1200" cap="none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53" name="OTLSHAPE_SLM_e1f625be180a44daba1687b788924949_Title">
            <a:extLst>
              <a:ext uri="{FF2B5EF4-FFF2-40B4-BE49-F238E27FC236}">
                <a16:creationId xmlns:a16="http://schemas.microsoft.com/office/drawing/2014/main" id="{FCA1DA79-1F8D-4F1C-A30E-0700D6FE1ECD}"/>
              </a:ext>
            </a:extLst>
          </p:cNvPr>
          <p:cNvSpPr txBox="1"/>
          <p:nvPr>
            <p:custDataLst>
              <p:tags r:id="rId57"/>
            </p:custDataLst>
          </p:nvPr>
        </p:nvSpPr>
        <p:spPr>
          <a:xfrm>
            <a:off x="7372769" y="6314440"/>
            <a:ext cx="2209800" cy="24384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HUNTERS OF DUNE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(~15,203 AG, 3 YEARS AFTER CHAPTERHOUSE)</a:t>
            </a:r>
            <a:endParaRPr kumimoji="0" lang="en-US" sz="800" b="1" i="0" u="none" strike="noStrike" kern="1200" cap="none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56" name="OTLSHAPE_SLM_669b46e953614c5189fe377513807f29_Title">
            <a:extLst>
              <a:ext uri="{FF2B5EF4-FFF2-40B4-BE49-F238E27FC236}">
                <a16:creationId xmlns:a16="http://schemas.microsoft.com/office/drawing/2014/main" id="{AB3819B4-F55A-4A37-8A4A-F9394B697225}"/>
              </a:ext>
            </a:extLst>
          </p:cNvPr>
          <p:cNvSpPr txBox="1"/>
          <p:nvPr>
            <p:custDataLst>
              <p:tags r:id="rId58"/>
            </p:custDataLst>
          </p:nvPr>
        </p:nvSpPr>
        <p:spPr>
          <a:xfrm>
            <a:off x="3914333" y="2644140"/>
            <a:ext cx="1181100" cy="24384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THE MACHINE CRUSADE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(177 BG - 164 BG)</a:t>
            </a:r>
            <a:endParaRPr kumimoji="0" lang="en-US" sz="800" b="1" i="0" u="none" strike="noStrike" kern="1200" cap="none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59" name="OTLSHAPE_SLM_7d8a2139cccd423bb5affbe37b1bc059_Title">
            <a:extLst>
              <a:ext uri="{FF2B5EF4-FFF2-40B4-BE49-F238E27FC236}">
                <a16:creationId xmlns:a16="http://schemas.microsoft.com/office/drawing/2014/main" id="{C18D332B-2BBD-48CF-A779-135F23803825}"/>
              </a:ext>
            </a:extLst>
          </p:cNvPr>
          <p:cNvSpPr txBox="1"/>
          <p:nvPr>
            <p:custDataLst>
              <p:tags r:id="rId59"/>
            </p:custDataLst>
          </p:nvPr>
        </p:nvSpPr>
        <p:spPr>
          <a:xfrm>
            <a:off x="8739203" y="6007100"/>
            <a:ext cx="2273300" cy="24384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SANDWORMS OF DUNE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(~15,220 AG, 20 YEARS AFTER CHAPTERHOUSE)</a:t>
            </a:r>
            <a:endParaRPr kumimoji="0" lang="en-US" sz="800" b="1" i="0" u="none" strike="noStrike" kern="1200" cap="none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62" name="OTLSHAPE_SLM_56768933cb94451b89ed8deee36a5412_Title">
            <a:extLst>
              <a:ext uri="{FF2B5EF4-FFF2-40B4-BE49-F238E27FC236}">
                <a16:creationId xmlns:a16="http://schemas.microsoft.com/office/drawing/2014/main" id="{0CDAA313-2F19-4378-8F2E-7A152B4BF9AD}"/>
              </a:ext>
            </a:extLst>
          </p:cNvPr>
          <p:cNvSpPr txBox="1"/>
          <p:nvPr>
            <p:custDataLst>
              <p:tags r:id="rId60"/>
            </p:custDataLst>
          </p:nvPr>
        </p:nvSpPr>
        <p:spPr>
          <a:xfrm>
            <a:off x="5138546" y="4704080"/>
            <a:ext cx="1168400" cy="24384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THE DUKE OF CALADAN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(RIGHT BEFORE DUNE)</a:t>
            </a:r>
            <a:endParaRPr kumimoji="0" lang="en-US" sz="800" b="1" i="0" u="none" strike="noStrike" kern="1200" cap="none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65" name="OTLSHAPE_SLM_f10104f692bd4993b81469b8c19d511b_Title">
            <a:extLst>
              <a:ext uri="{FF2B5EF4-FFF2-40B4-BE49-F238E27FC236}">
                <a16:creationId xmlns:a16="http://schemas.microsoft.com/office/drawing/2014/main" id="{689CC9B1-7578-4873-B4FA-CD210015D415}"/>
              </a:ext>
            </a:extLst>
          </p:cNvPr>
          <p:cNvSpPr txBox="1"/>
          <p:nvPr>
            <p:custDataLst>
              <p:tags r:id="rId61"/>
            </p:custDataLst>
          </p:nvPr>
        </p:nvSpPr>
        <p:spPr>
          <a:xfrm>
            <a:off x="4199405" y="2951480"/>
            <a:ext cx="1155700" cy="24384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THE BATTLE OF CORRIN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(88 BG)</a:t>
            </a:r>
            <a:endParaRPr kumimoji="0" lang="en-US" sz="800" b="1" i="0" u="none" strike="noStrike" kern="1200" cap="none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68" name="OTLSHAPE_SLM_bbaa99c660d64336b5aad05a2a7e8235_Title">
            <a:extLst>
              <a:ext uri="{FF2B5EF4-FFF2-40B4-BE49-F238E27FC236}">
                <a16:creationId xmlns:a16="http://schemas.microsoft.com/office/drawing/2014/main" id="{1FE0EC77-3E38-4DF2-820B-8D18B685A35F}"/>
              </a:ext>
            </a:extLst>
          </p:cNvPr>
          <p:cNvSpPr txBox="1"/>
          <p:nvPr>
            <p:custDataLst>
              <p:tags r:id="rId62"/>
            </p:custDataLst>
          </p:nvPr>
        </p:nvSpPr>
        <p:spPr>
          <a:xfrm>
            <a:off x="6907592" y="4704080"/>
            <a:ext cx="1117600" cy="24384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THE HEIR OF CALADAN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(RIGHT BEFORE DUNE)</a:t>
            </a:r>
            <a:endParaRPr kumimoji="0" lang="en-US" sz="800" b="1" i="0" u="none" strike="noStrike" kern="1200" cap="none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71" name="OTLSHAPE_SLM_d062c7912d4644708089592f620ee32c_Title">
            <a:extLst>
              <a:ext uri="{FF2B5EF4-FFF2-40B4-BE49-F238E27FC236}">
                <a16:creationId xmlns:a16="http://schemas.microsoft.com/office/drawing/2014/main" id="{702DE38E-9C4C-4211-AC24-2172AEA88969}"/>
              </a:ext>
            </a:extLst>
          </p:cNvPr>
          <p:cNvSpPr txBox="1"/>
          <p:nvPr>
            <p:custDataLst>
              <p:tags r:id="rId63"/>
            </p:custDataLst>
          </p:nvPr>
        </p:nvSpPr>
        <p:spPr>
          <a:xfrm>
            <a:off x="5339695" y="3271520"/>
            <a:ext cx="2019300" cy="24384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NAVIGATORS OF DUNE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(~10,000 YEARS BEFORE EVENTS IN DUNE)</a:t>
            </a:r>
            <a:endParaRPr kumimoji="0" lang="en-US" sz="800" b="1" i="0" u="none" strike="noStrike" kern="1200" cap="none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74" name="OTLSHAPE_SLM_1ed9ce6b4d93448d9364be147651d997_Title">
            <a:extLst>
              <a:ext uri="{FF2B5EF4-FFF2-40B4-BE49-F238E27FC236}">
                <a16:creationId xmlns:a16="http://schemas.microsoft.com/office/drawing/2014/main" id="{496802A8-FBD2-4095-8B2F-F210524BB9EA}"/>
              </a:ext>
            </a:extLst>
          </p:cNvPr>
          <p:cNvSpPr txBox="1"/>
          <p:nvPr>
            <p:custDataLst>
              <p:tags r:id="rId64"/>
            </p:custDataLst>
          </p:nvPr>
        </p:nvSpPr>
        <p:spPr>
          <a:xfrm>
            <a:off x="6066662" y="5189220"/>
            <a:ext cx="1143000" cy="24384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-2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THE LADY OF CALADAN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-2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(RIGHT BEFORE DUNE)</a:t>
            </a:r>
            <a:endParaRPr kumimoji="0" lang="en-US" sz="800" b="1" i="0" u="none" strike="noStrike" kern="1200" cap="none" spc="-2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77" name="OTLSHAPE_SLM_a84d1e9a76b44900816989c9e70bd133_Title">
            <a:extLst>
              <a:ext uri="{FF2B5EF4-FFF2-40B4-BE49-F238E27FC236}">
                <a16:creationId xmlns:a16="http://schemas.microsoft.com/office/drawing/2014/main" id="{3362D3A0-57F2-4456-9495-0FEBD6563414}"/>
              </a:ext>
            </a:extLst>
          </p:cNvPr>
          <p:cNvSpPr txBox="1"/>
          <p:nvPr>
            <p:custDataLst>
              <p:tags r:id="rId65"/>
            </p:custDataLst>
          </p:nvPr>
        </p:nvSpPr>
        <p:spPr>
          <a:xfrm>
            <a:off x="6479179" y="5687060"/>
            <a:ext cx="1752600" cy="24384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PAUL OF DUNE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(BEFORE EVENTS IN DUNE MESSIAH)</a:t>
            </a:r>
            <a:endParaRPr kumimoji="0" lang="en-US" sz="800" b="1" i="0" u="none" strike="noStrike" kern="1200" cap="none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80" name="OTLSHAPE_SLM_6a8fc95828b44a87a561cd176b400b66_Title">
            <a:extLst>
              <a:ext uri="{FF2B5EF4-FFF2-40B4-BE49-F238E27FC236}">
                <a16:creationId xmlns:a16="http://schemas.microsoft.com/office/drawing/2014/main" id="{23E660E6-453A-4215-9E50-6D349D774752}"/>
              </a:ext>
            </a:extLst>
          </p:cNvPr>
          <p:cNvSpPr txBox="1"/>
          <p:nvPr>
            <p:custDataLst>
              <p:tags r:id="rId66"/>
            </p:custDataLst>
          </p:nvPr>
        </p:nvSpPr>
        <p:spPr>
          <a:xfrm>
            <a:off x="3698473" y="4076700"/>
            <a:ext cx="1816100" cy="24384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HOUSE ATREIDES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(~35 YEARS BEFORE EVENTS IN DUNE)</a:t>
            </a:r>
            <a:endParaRPr kumimoji="0" lang="en-US" sz="800" b="1" i="0" u="none" strike="noStrike" kern="1200" cap="none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83" name="OTLSHAPE_SLM_52a48b8f45514bb1998fb8f8256662bd_Title">
            <a:extLst>
              <a:ext uri="{FF2B5EF4-FFF2-40B4-BE49-F238E27FC236}">
                <a16:creationId xmlns:a16="http://schemas.microsoft.com/office/drawing/2014/main" id="{3A0581D3-7783-4C87-B07A-C2DBD58C5769}"/>
              </a:ext>
            </a:extLst>
          </p:cNvPr>
          <p:cNvSpPr txBox="1"/>
          <p:nvPr>
            <p:custDataLst>
              <p:tags r:id="rId67"/>
            </p:custDataLst>
          </p:nvPr>
        </p:nvSpPr>
        <p:spPr>
          <a:xfrm>
            <a:off x="3554372" y="3271520"/>
            <a:ext cx="1104900" cy="24384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SISTERHOOD OF DUNE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(5 BG)</a:t>
            </a:r>
            <a:endParaRPr kumimoji="0" lang="en-US" sz="800" b="1" i="0" u="none" strike="noStrike" kern="1200" cap="none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86" name="OTLSHAPE_SLM_72073e15bce544c6a117d73588b240fa_Title">
            <a:extLst>
              <a:ext uri="{FF2B5EF4-FFF2-40B4-BE49-F238E27FC236}">
                <a16:creationId xmlns:a16="http://schemas.microsoft.com/office/drawing/2014/main" id="{BDC33BC5-2A6D-4764-8ABF-CAF7325BDA0A}"/>
              </a:ext>
            </a:extLst>
          </p:cNvPr>
          <p:cNvSpPr txBox="1"/>
          <p:nvPr>
            <p:custDataLst>
              <p:tags r:id="rId68"/>
            </p:custDataLst>
          </p:nvPr>
        </p:nvSpPr>
        <p:spPr>
          <a:xfrm>
            <a:off x="6052376" y="4384040"/>
            <a:ext cx="1816100" cy="24384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HOUSE HARKONNEN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(~35 YEARS BEFORE EVENTS IN DUNE)</a:t>
            </a:r>
            <a:endParaRPr kumimoji="0" lang="en-US" sz="800" b="1" i="0" u="none" strike="noStrike" kern="1200" cap="none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89" name="OTLSHAPE_SLM_bb6d3366f59c4d8cb2c29068dbf9663d_Title">
            <a:extLst>
              <a:ext uri="{FF2B5EF4-FFF2-40B4-BE49-F238E27FC236}">
                <a16:creationId xmlns:a16="http://schemas.microsoft.com/office/drawing/2014/main" id="{1D1C13ED-C5C2-49CC-A1CF-8927147550B2}"/>
              </a:ext>
            </a:extLst>
          </p:cNvPr>
          <p:cNvSpPr txBox="1"/>
          <p:nvPr>
            <p:custDataLst>
              <p:tags r:id="rId69"/>
            </p:custDataLst>
          </p:nvPr>
        </p:nvSpPr>
        <p:spPr>
          <a:xfrm>
            <a:off x="4039448" y="3756660"/>
            <a:ext cx="1930400" cy="24384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MENTATS OF DUNE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(~100 YEARS AFTER BATTLE OF CORRIN)</a:t>
            </a:r>
            <a:endParaRPr kumimoji="0" lang="en-US" sz="800" b="1" i="0" u="none" strike="noStrike" kern="1200" cap="none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92" name="OTLSHAPE_SLM_b7d067ce56204cbaa314acdfd583d10e_Title">
            <a:extLst>
              <a:ext uri="{FF2B5EF4-FFF2-40B4-BE49-F238E27FC236}">
                <a16:creationId xmlns:a16="http://schemas.microsoft.com/office/drawing/2014/main" id="{21E5BFE1-39EE-496F-950D-69E4EC252946}"/>
              </a:ext>
            </a:extLst>
          </p:cNvPr>
          <p:cNvSpPr txBox="1"/>
          <p:nvPr>
            <p:custDataLst>
              <p:tags r:id="rId70"/>
            </p:custDataLst>
          </p:nvPr>
        </p:nvSpPr>
        <p:spPr>
          <a:xfrm>
            <a:off x="6266180" y="4076700"/>
            <a:ext cx="1816100" cy="24384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HOUSE CORINNO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(~35 YEARS BEFORE EVENTS IN DUNE)</a:t>
            </a:r>
            <a:endParaRPr kumimoji="0" lang="en-US" sz="800" b="1" i="0" u="none" strike="noStrike" kern="1200" cap="none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118" name="OTLSHAPE_TB_00000000000000000000000000000000_TimescaleInterval4">
            <a:extLst>
              <a:ext uri="{FF2B5EF4-FFF2-40B4-BE49-F238E27FC236}">
                <a16:creationId xmlns:a16="http://schemas.microsoft.com/office/drawing/2014/main" id="{04617AD6-0265-4857-8183-15DFFF5A02BF}"/>
              </a:ext>
            </a:extLst>
          </p:cNvPr>
          <p:cNvSpPr txBox="1"/>
          <p:nvPr>
            <p:custDataLst>
              <p:tags r:id="rId71"/>
            </p:custDataLst>
          </p:nvPr>
        </p:nvSpPr>
        <p:spPr>
          <a:xfrm>
            <a:off x="9267257" y="1835235"/>
            <a:ext cx="230832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2022</a:t>
            </a:r>
          </a:p>
        </p:txBody>
      </p:sp>
      <p:cxnSp>
        <p:nvCxnSpPr>
          <p:cNvPr id="9" name="OTLSHAPE_TB_00000000000000000000000000000000_Separator1">
            <a:extLst>
              <a:ext uri="{FF2B5EF4-FFF2-40B4-BE49-F238E27FC236}">
                <a16:creationId xmlns:a16="http://schemas.microsoft.com/office/drawing/2014/main" id="{0E21036D-0F4E-4038-A855-0F5A5EF4C7C2}"/>
              </a:ext>
            </a:extLst>
          </p:cNvPr>
          <p:cNvCxnSpPr/>
          <p:nvPr>
            <p:custDataLst>
              <p:tags r:id="rId72"/>
            </p:custDataLst>
          </p:nvPr>
        </p:nvCxnSpPr>
        <p:spPr>
          <a:xfrm>
            <a:off x="4856403" y="1778000"/>
            <a:ext cx="0" cy="254000"/>
          </a:xfrm>
          <a:prstGeom prst="line">
            <a:avLst/>
          </a:prstGeom>
          <a:ln w="9525" cap="flat" cmpd="sng" algn="ctr">
            <a:solidFill>
              <a:schemeClr val="accent4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OTLSHAPE_TB_00000000000000000000000000000000_Separator2">
            <a:extLst>
              <a:ext uri="{FF2B5EF4-FFF2-40B4-BE49-F238E27FC236}">
                <a16:creationId xmlns:a16="http://schemas.microsoft.com/office/drawing/2014/main" id="{1824FA5F-2D99-4C7D-94B4-30D4D7EE45FD}"/>
              </a:ext>
            </a:extLst>
          </p:cNvPr>
          <p:cNvCxnSpPr/>
          <p:nvPr>
            <p:custDataLst>
              <p:tags r:id="rId73"/>
            </p:custDataLst>
          </p:nvPr>
        </p:nvCxnSpPr>
        <p:spPr>
          <a:xfrm>
            <a:off x="6994445" y="1778000"/>
            <a:ext cx="0" cy="254000"/>
          </a:xfrm>
          <a:prstGeom prst="line">
            <a:avLst/>
          </a:prstGeom>
          <a:ln w="9525" cap="flat" cmpd="sng" algn="ctr">
            <a:solidFill>
              <a:schemeClr val="accent4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OTLSHAPE_TB_00000000000000000000000000000000_Separator3">
            <a:extLst>
              <a:ext uri="{FF2B5EF4-FFF2-40B4-BE49-F238E27FC236}">
                <a16:creationId xmlns:a16="http://schemas.microsoft.com/office/drawing/2014/main" id="{1F42FC57-9658-44C9-BF3E-ECDFAA294BC3}"/>
              </a:ext>
            </a:extLst>
          </p:cNvPr>
          <p:cNvCxnSpPr/>
          <p:nvPr>
            <p:custDataLst>
              <p:tags r:id="rId74"/>
            </p:custDataLst>
          </p:nvPr>
        </p:nvCxnSpPr>
        <p:spPr>
          <a:xfrm>
            <a:off x="9203756" y="1778000"/>
            <a:ext cx="0" cy="254000"/>
          </a:xfrm>
          <a:prstGeom prst="line">
            <a:avLst/>
          </a:prstGeom>
          <a:ln w="9525" cap="flat" cmpd="sng" algn="ctr">
            <a:solidFill>
              <a:schemeClr val="accent4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TLSHAPE_M_b3164deeb47940da8caadce066317f5a_Shape">
            <a:extLst>
              <a:ext uri="{FF2B5EF4-FFF2-40B4-BE49-F238E27FC236}">
                <a16:creationId xmlns:a16="http://schemas.microsoft.com/office/drawing/2014/main" id="{C7A49FB4-C273-4114-8D1A-F73D2E93D559}"/>
              </a:ext>
            </a:extLst>
          </p:cNvPr>
          <p:cNvSpPr/>
          <p:nvPr>
            <p:custDataLst>
              <p:tags r:id="rId75"/>
            </p:custDataLst>
          </p:nvPr>
        </p:nvSpPr>
        <p:spPr>
          <a:xfrm rot="16200000">
            <a:off x="7535607" y="993140"/>
            <a:ext cx="101600" cy="101600"/>
          </a:xfrm>
          <a:prstGeom prst="flowChartMerge">
            <a:avLst/>
          </a:prstGeom>
          <a:solidFill>
            <a:srgbClr val="B20E1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TLSHAPE_M_060379f753b04e6f9a2a87c03f4e298b_Shape">
            <a:extLst>
              <a:ext uri="{FF2B5EF4-FFF2-40B4-BE49-F238E27FC236}">
                <a16:creationId xmlns:a16="http://schemas.microsoft.com/office/drawing/2014/main" id="{C4FD2814-42F5-49AB-9B84-407A10A09FB6}"/>
              </a:ext>
            </a:extLst>
          </p:cNvPr>
          <p:cNvSpPr/>
          <p:nvPr>
            <p:custDataLst>
              <p:tags r:id="rId76"/>
            </p:custDataLst>
          </p:nvPr>
        </p:nvSpPr>
        <p:spPr>
          <a:xfrm rot="16200000">
            <a:off x="8248287" y="619760"/>
            <a:ext cx="101600" cy="101600"/>
          </a:xfrm>
          <a:prstGeom prst="flowChartMerge">
            <a:avLst/>
          </a:prstGeom>
          <a:solidFill>
            <a:srgbClr val="B20E1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TLSHAPE_M_828779b2c7874c9ba003ac7d435b6d0f_Shape">
            <a:extLst>
              <a:ext uri="{FF2B5EF4-FFF2-40B4-BE49-F238E27FC236}">
                <a16:creationId xmlns:a16="http://schemas.microsoft.com/office/drawing/2014/main" id="{BF2AFCFB-2419-4E1D-81F4-F55905A2E515}"/>
              </a:ext>
            </a:extLst>
          </p:cNvPr>
          <p:cNvSpPr/>
          <p:nvPr>
            <p:custDataLst>
              <p:tags r:id="rId77"/>
            </p:custDataLst>
          </p:nvPr>
        </p:nvSpPr>
        <p:spPr>
          <a:xfrm rot="16200000">
            <a:off x="7891947" y="1351280"/>
            <a:ext cx="101600" cy="101600"/>
          </a:xfrm>
          <a:prstGeom prst="flowChartMerge">
            <a:avLst/>
          </a:prstGeom>
          <a:solidFill>
            <a:srgbClr val="B20E1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TLSHAPE_M_4428275d2d17414bb196b1e632d62043_Shape">
            <a:extLst>
              <a:ext uri="{FF2B5EF4-FFF2-40B4-BE49-F238E27FC236}">
                <a16:creationId xmlns:a16="http://schemas.microsoft.com/office/drawing/2014/main" id="{149F1A2A-6E4F-491F-9B73-007E31AA85E9}"/>
              </a:ext>
            </a:extLst>
          </p:cNvPr>
          <p:cNvSpPr/>
          <p:nvPr>
            <p:custDataLst>
              <p:tags r:id="rId78"/>
            </p:custDataLst>
          </p:nvPr>
        </p:nvSpPr>
        <p:spPr>
          <a:xfrm rot="16200000">
            <a:off x="8747165" y="993140"/>
            <a:ext cx="101600" cy="101600"/>
          </a:xfrm>
          <a:prstGeom prst="flowChartMerge">
            <a:avLst/>
          </a:prstGeom>
          <a:solidFill>
            <a:srgbClr val="B20E1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TLSHAPE_M_990e98c185c34a919502798925af821e_Shape">
            <a:extLst>
              <a:ext uri="{FF2B5EF4-FFF2-40B4-BE49-F238E27FC236}">
                <a16:creationId xmlns:a16="http://schemas.microsoft.com/office/drawing/2014/main" id="{4D08A6B2-ED46-4966-A328-56C24FECB042}"/>
              </a:ext>
            </a:extLst>
          </p:cNvPr>
          <p:cNvSpPr/>
          <p:nvPr>
            <p:custDataLst>
              <p:tags r:id="rId79"/>
            </p:custDataLst>
          </p:nvPr>
        </p:nvSpPr>
        <p:spPr>
          <a:xfrm rot="16200000">
            <a:off x="9246041" y="1351280"/>
            <a:ext cx="101600" cy="101600"/>
          </a:xfrm>
          <a:prstGeom prst="flowChartMerge">
            <a:avLst/>
          </a:prstGeom>
          <a:solidFill>
            <a:srgbClr val="B20E1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TLSHAPE_M_74c28c4b78644385ab3752bd9db32a6f_Shape">
            <a:extLst>
              <a:ext uri="{FF2B5EF4-FFF2-40B4-BE49-F238E27FC236}">
                <a16:creationId xmlns:a16="http://schemas.microsoft.com/office/drawing/2014/main" id="{7ED33323-F2AA-40D9-8D41-236202CA75E8}"/>
              </a:ext>
            </a:extLst>
          </p:cNvPr>
          <p:cNvSpPr/>
          <p:nvPr>
            <p:custDataLst>
              <p:tags r:id="rId80"/>
            </p:custDataLst>
          </p:nvPr>
        </p:nvSpPr>
        <p:spPr>
          <a:xfrm rot="16200000">
            <a:off x="7179266" y="1351280"/>
            <a:ext cx="101600" cy="101600"/>
          </a:xfrm>
          <a:prstGeom prst="flowChartMerge">
            <a:avLst/>
          </a:prstGeom>
          <a:solidFill>
            <a:srgbClr val="B20E1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TLSHAPE_M_74c28c4b78644385ab3752bd9db32a6f_Title">
            <a:extLst>
              <a:ext uri="{FF2B5EF4-FFF2-40B4-BE49-F238E27FC236}">
                <a16:creationId xmlns:a16="http://schemas.microsoft.com/office/drawing/2014/main" id="{3511CC66-79B4-417F-966C-CFEC2882F0AE}"/>
              </a:ext>
            </a:extLst>
          </p:cNvPr>
          <p:cNvSpPr txBox="1"/>
          <p:nvPr>
            <p:custDataLst>
              <p:tags r:id="rId81"/>
            </p:custDataLst>
          </p:nvPr>
        </p:nvSpPr>
        <p:spPr>
          <a:xfrm>
            <a:off x="7302033" y="1254760"/>
            <a:ext cx="533400" cy="24384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DUNE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(10,191AG)</a:t>
            </a:r>
            <a:endParaRPr kumimoji="0" lang="en-US" sz="800" b="1" i="0" u="none" strike="noStrike" kern="1200" cap="none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127" name="OTLSHAPE_M_b3164deeb47940da8caadce066317f5a_Title">
            <a:extLst>
              <a:ext uri="{FF2B5EF4-FFF2-40B4-BE49-F238E27FC236}">
                <a16:creationId xmlns:a16="http://schemas.microsoft.com/office/drawing/2014/main" id="{905528EC-4CE5-4665-A6C5-9DE357201F7A}"/>
              </a:ext>
            </a:extLst>
          </p:cNvPr>
          <p:cNvSpPr txBox="1"/>
          <p:nvPr>
            <p:custDataLst>
              <p:tags r:id="rId82"/>
            </p:custDataLst>
          </p:nvPr>
        </p:nvSpPr>
        <p:spPr>
          <a:xfrm>
            <a:off x="7658374" y="896620"/>
            <a:ext cx="749300" cy="24384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DUNE MESSIAH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(10,203 AG)</a:t>
            </a:r>
            <a:endParaRPr kumimoji="0" lang="en-US" sz="800" b="1" i="0" u="none" strike="noStrike" kern="1200" cap="none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130" name="OTLSHAPE_M_060379f753b04e6f9a2a87c03f4e298b_Title">
            <a:extLst>
              <a:ext uri="{FF2B5EF4-FFF2-40B4-BE49-F238E27FC236}">
                <a16:creationId xmlns:a16="http://schemas.microsoft.com/office/drawing/2014/main" id="{3F502CB5-FDD1-4358-9D13-F03A0DF97557}"/>
              </a:ext>
            </a:extLst>
          </p:cNvPr>
          <p:cNvSpPr txBox="1"/>
          <p:nvPr>
            <p:custDataLst>
              <p:tags r:id="rId83"/>
            </p:custDataLst>
          </p:nvPr>
        </p:nvSpPr>
        <p:spPr>
          <a:xfrm>
            <a:off x="8371054" y="508000"/>
            <a:ext cx="1358900" cy="2743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GOD EMPEROR OF DUNE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(~13,700 AG)</a:t>
            </a:r>
            <a:endParaRPr kumimoji="0" lang="en-US" sz="900" b="1" i="0" u="none" strike="noStrike" kern="1200" cap="none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133" name="OTLSHAPE_M_828779b2c7874c9ba003ac7d435b6d0f_Title">
            <a:extLst>
              <a:ext uri="{FF2B5EF4-FFF2-40B4-BE49-F238E27FC236}">
                <a16:creationId xmlns:a16="http://schemas.microsoft.com/office/drawing/2014/main" id="{DF34F967-312D-4FFC-B0CA-8C48F1F8F3D0}"/>
              </a:ext>
            </a:extLst>
          </p:cNvPr>
          <p:cNvSpPr txBox="1"/>
          <p:nvPr>
            <p:custDataLst>
              <p:tags r:id="rId84"/>
            </p:custDataLst>
          </p:nvPr>
        </p:nvSpPr>
        <p:spPr>
          <a:xfrm>
            <a:off x="8014714" y="1254760"/>
            <a:ext cx="977900" cy="24384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CHILDREN OF DUNE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(10,212 AG)</a:t>
            </a:r>
            <a:endParaRPr kumimoji="0" lang="en-US" sz="800" b="1" i="0" u="none" strike="noStrike" kern="1200" cap="none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136" name="OTLSHAPE_M_4428275d2d17414bb196b1e632d62043_Title">
            <a:extLst>
              <a:ext uri="{FF2B5EF4-FFF2-40B4-BE49-F238E27FC236}">
                <a16:creationId xmlns:a16="http://schemas.microsoft.com/office/drawing/2014/main" id="{8A316818-C993-41CB-A072-F08E8DFC98EB}"/>
              </a:ext>
            </a:extLst>
          </p:cNvPr>
          <p:cNvSpPr txBox="1"/>
          <p:nvPr>
            <p:custDataLst>
              <p:tags r:id="rId85"/>
            </p:custDataLst>
          </p:nvPr>
        </p:nvSpPr>
        <p:spPr>
          <a:xfrm>
            <a:off x="8869931" y="896620"/>
            <a:ext cx="939800" cy="24384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HERETICS OF DUNE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(~15,200 AG)</a:t>
            </a:r>
            <a:endParaRPr kumimoji="0" lang="en-US" sz="800" b="1" i="0" u="none" strike="noStrike" kern="1200" cap="none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139" name="OTLSHAPE_M_990e98c185c34a919502798925af821e_Title">
            <a:extLst>
              <a:ext uri="{FF2B5EF4-FFF2-40B4-BE49-F238E27FC236}">
                <a16:creationId xmlns:a16="http://schemas.microsoft.com/office/drawing/2014/main" id="{7C481257-D694-4143-BC4A-738FCA640FFE}"/>
              </a:ext>
            </a:extLst>
          </p:cNvPr>
          <p:cNvSpPr txBox="1"/>
          <p:nvPr>
            <p:custDataLst>
              <p:tags r:id="rId86"/>
            </p:custDataLst>
          </p:nvPr>
        </p:nvSpPr>
        <p:spPr>
          <a:xfrm>
            <a:off x="9368807" y="1254760"/>
            <a:ext cx="1790700" cy="24384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CHAPTERHOUSE: DUNE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(~15,200 AG, RIGHT AFTER HERETICS)</a:t>
            </a:r>
            <a:endParaRPr kumimoji="0" lang="en-US" sz="800" b="1" i="0" u="none" strike="noStrike" kern="1200" cap="none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0311C4A5-7740-4B72-BD7B-D4344EE9CBB5}"/>
              </a:ext>
            </a:extLst>
          </p:cNvPr>
          <p:cNvSpPr/>
          <p:nvPr/>
        </p:nvSpPr>
        <p:spPr>
          <a:xfrm>
            <a:off x="2531533" y="1712595"/>
            <a:ext cx="9133418" cy="393699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Microsoft YaHei" panose="020B0503020204020204" pitchFamily="34" charset="-122"/>
              </a:rPr>
              <a:t>YEAR ~200 B.G. (BEFORE SPACE GUILD) –&gt; YEAR ~15,220 A.G. (AFTER SPACE GUILD)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D0E5CA-8250-450F-906D-0AA7BB5F3B9F}"/>
              </a:ext>
            </a:extLst>
          </p:cNvPr>
          <p:cNvSpPr txBox="1"/>
          <p:nvPr/>
        </p:nvSpPr>
        <p:spPr>
          <a:xfrm>
            <a:off x="4801451" y="1311533"/>
            <a:ext cx="2049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" panose="020F0502020204030203" pitchFamily="34" charset="0"/>
              </a:rPr>
              <a:t>FORMATION OF SPACE GUILD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srgbClr val="44546A"/>
                </a:solidFill>
                <a:latin typeface="Lato" panose="020F0502020204030203" pitchFamily="34" charset="0"/>
              </a:rPr>
              <a:t>(YEAR 0)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94084A5-F3F6-4491-85D3-71B8262CB5AF}"/>
              </a:ext>
            </a:extLst>
          </p:cNvPr>
          <p:cNvPicPr>
            <a:picLocks noChangeAspect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77080" y="5693287"/>
            <a:ext cx="1615195" cy="182880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7E562393-A813-4049-B42A-2D94E1536B45}"/>
              </a:ext>
            </a:extLst>
          </p:cNvPr>
          <p:cNvSpPr txBox="1"/>
          <p:nvPr/>
        </p:nvSpPr>
        <p:spPr>
          <a:xfrm>
            <a:off x="188807" y="676008"/>
            <a:ext cx="357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4546A"/>
                </a:solidFill>
                <a:latin typeface="Lato" panose="020F0502020204030203" pitchFamily="34" charset="0"/>
              </a:rPr>
              <a:t>Dune books timeline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6762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C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5771829-5B41-4860-BE93-E117E7C03F92}"/>
              </a:ext>
            </a:extLst>
          </p:cNvPr>
          <p:cNvSpPr/>
          <p:nvPr/>
        </p:nvSpPr>
        <p:spPr>
          <a:xfrm>
            <a:off x="3451115" y="784115"/>
            <a:ext cx="5289771" cy="5289771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BD5C2B7E-607F-4B95-96AC-8AF45D963F0B}"/>
              </a:ext>
            </a:extLst>
          </p:cNvPr>
          <p:cNvSpPr/>
          <p:nvPr/>
        </p:nvSpPr>
        <p:spPr>
          <a:xfrm>
            <a:off x="-2" y="3675902"/>
            <a:ext cx="12192000" cy="3190875"/>
          </a:xfrm>
          <a:prstGeom prst="rect">
            <a:avLst/>
          </a:prstGeom>
          <a:solidFill>
            <a:srgbClr val="922433">
              <a:alpha val="50196"/>
            </a:srgbClr>
          </a:solidFill>
          <a:ln>
            <a:solidFill>
              <a:srgbClr val="922433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OTLSHAPE_M_b85271d9773148eba455cb6bc43f3550_Connector1">
            <a:extLst>
              <a:ext uri="{FF2B5EF4-FFF2-40B4-BE49-F238E27FC236}">
                <a16:creationId xmlns:a16="http://schemas.microsoft.com/office/drawing/2014/main" id="{CFFE5FCF-A9CC-46EE-A9D4-2F218B22980C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847138" y="594490"/>
            <a:ext cx="0" cy="2919387"/>
          </a:xfrm>
          <a:prstGeom prst="line">
            <a:avLst/>
          </a:prstGeom>
          <a:ln w="22225" cap="flat" cmpd="sng" algn="ctr">
            <a:solidFill>
              <a:srgbClr val="800016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OTLSHAPE_M_882d7eb2f7494a0686cac0edba69b35d_Connector1">
            <a:extLst>
              <a:ext uri="{FF2B5EF4-FFF2-40B4-BE49-F238E27FC236}">
                <a16:creationId xmlns:a16="http://schemas.microsoft.com/office/drawing/2014/main" id="{20A168AB-94B5-491E-AA69-276C72BFCF70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1081075" y="2963100"/>
            <a:ext cx="0" cy="550777"/>
          </a:xfrm>
          <a:prstGeom prst="line">
            <a:avLst/>
          </a:prstGeom>
          <a:ln w="22225" cap="flat" cmpd="sng" algn="ctr">
            <a:solidFill>
              <a:srgbClr val="800016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OTLSHAPE_M_1ebab90595104931a696f3a006dd07b4_Connector1">
            <a:extLst>
              <a:ext uri="{FF2B5EF4-FFF2-40B4-BE49-F238E27FC236}">
                <a16:creationId xmlns:a16="http://schemas.microsoft.com/office/drawing/2014/main" id="{85B18EA9-8103-4166-A39A-247EE5222458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1315013" y="3767877"/>
            <a:ext cx="0" cy="999506"/>
          </a:xfrm>
          <a:prstGeom prst="line">
            <a:avLst/>
          </a:prstGeom>
          <a:ln w="22225" cap="flat" cmpd="sng" algn="ctr">
            <a:solidFill>
              <a:srgbClr val="800016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OTLSHAPE_M_6bd5ab3f418b498193de56fa2894bce2_Connector1">
            <a:extLst>
              <a:ext uri="{FF2B5EF4-FFF2-40B4-BE49-F238E27FC236}">
                <a16:creationId xmlns:a16="http://schemas.microsoft.com/office/drawing/2014/main" id="{299AEEE3-9B02-4371-9071-E9A8EE691673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1548951" y="3767877"/>
            <a:ext cx="0" cy="590021"/>
          </a:xfrm>
          <a:prstGeom prst="line">
            <a:avLst/>
          </a:prstGeom>
          <a:ln w="22225" cap="flat" cmpd="sng" algn="ctr">
            <a:solidFill>
              <a:srgbClr val="800016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OTLSHAPE_M_4ee8f1d9b4284e02b0420f01c9892edc_Connector1">
            <a:extLst>
              <a:ext uri="{FF2B5EF4-FFF2-40B4-BE49-F238E27FC236}">
                <a16:creationId xmlns:a16="http://schemas.microsoft.com/office/drawing/2014/main" id="{E463903B-970E-46B0-B788-A25303290AE0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1782888" y="1305538"/>
            <a:ext cx="0" cy="1599143"/>
          </a:xfrm>
          <a:prstGeom prst="line">
            <a:avLst/>
          </a:prstGeom>
          <a:ln w="22225" cap="flat" cmpd="sng" algn="ctr">
            <a:solidFill>
              <a:srgbClr val="800016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OTLSHAPE_M_5e19a3dda39342ad883eb9efe2f271d7_Connector1">
            <a:extLst>
              <a:ext uri="{FF2B5EF4-FFF2-40B4-BE49-F238E27FC236}">
                <a16:creationId xmlns:a16="http://schemas.microsoft.com/office/drawing/2014/main" id="{5F0E57F4-66DE-414F-9102-18CAEC4DFCA4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2250764" y="3767877"/>
            <a:ext cx="0" cy="480801"/>
          </a:xfrm>
          <a:prstGeom prst="line">
            <a:avLst/>
          </a:prstGeom>
          <a:ln w="22225" cap="flat" cmpd="sng" algn="ctr">
            <a:solidFill>
              <a:srgbClr val="800016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OTLSHAPE_M_2a1400969cc643de81f79f5f79bda33d_Connector1">
            <a:extLst>
              <a:ext uri="{FF2B5EF4-FFF2-40B4-BE49-F238E27FC236}">
                <a16:creationId xmlns:a16="http://schemas.microsoft.com/office/drawing/2014/main" id="{69D1BD0F-3AA5-473C-8821-0A04873F93EC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2016826" y="1665968"/>
            <a:ext cx="0" cy="1238713"/>
          </a:xfrm>
          <a:prstGeom prst="line">
            <a:avLst/>
          </a:prstGeom>
          <a:ln w="22225" cap="flat" cmpd="sng" algn="ctr">
            <a:solidFill>
              <a:srgbClr val="800016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OTLSHAPE_M_84edc56c1aba497b91190beb6f66d1cf_Connector1">
            <a:extLst>
              <a:ext uri="{FF2B5EF4-FFF2-40B4-BE49-F238E27FC236}">
                <a16:creationId xmlns:a16="http://schemas.microsoft.com/office/drawing/2014/main" id="{1D5F5FD5-CF04-41E4-BA37-B0CCD166D113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2718639" y="3767877"/>
            <a:ext cx="0" cy="480801"/>
          </a:xfrm>
          <a:prstGeom prst="line">
            <a:avLst/>
          </a:prstGeom>
          <a:ln w="22225" cap="flat" cmpd="sng" algn="ctr">
            <a:solidFill>
              <a:srgbClr val="800016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OTLSHAPE_M_9c2e594286cf43378acb6a7658b7ae8b_Connector1">
            <a:extLst>
              <a:ext uri="{FF2B5EF4-FFF2-40B4-BE49-F238E27FC236}">
                <a16:creationId xmlns:a16="http://schemas.microsoft.com/office/drawing/2014/main" id="{A5C200BA-C516-4E2D-BFAE-5D4268789B8B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2835608" y="2455504"/>
            <a:ext cx="0" cy="449177"/>
          </a:xfrm>
          <a:prstGeom prst="line">
            <a:avLst/>
          </a:prstGeom>
          <a:ln w="22225" cap="flat" cmpd="sng" algn="ctr">
            <a:solidFill>
              <a:srgbClr val="800016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OTLSHAPE_M_0a5b2584e8fc42aaa69cb3524049b261_Connector1">
            <a:extLst>
              <a:ext uri="{FF2B5EF4-FFF2-40B4-BE49-F238E27FC236}">
                <a16:creationId xmlns:a16="http://schemas.microsoft.com/office/drawing/2014/main" id="{6CA508E1-B36F-472D-992A-CCA1AB59345D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3420452" y="3767876"/>
            <a:ext cx="0" cy="480801"/>
          </a:xfrm>
          <a:prstGeom prst="line">
            <a:avLst/>
          </a:prstGeom>
          <a:ln w="22225" cap="flat" cmpd="sng" algn="ctr">
            <a:solidFill>
              <a:srgbClr val="800016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OTLSHAPE_M_81b4f5459cab4ead87c2fc1d15917412_Connector1">
            <a:extLst>
              <a:ext uri="{FF2B5EF4-FFF2-40B4-BE49-F238E27FC236}">
                <a16:creationId xmlns:a16="http://schemas.microsoft.com/office/drawing/2014/main" id="{FCFE428F-E2A6-49A7-B860-C98336AF6553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3654390" y="2063057"/>
            <a:ext cx="0" cy="334026"/>
          </a:xfrm>
          <a:prstGeom prst="line">
            <a:avLst/>
          </a:prstGeom>
          <a:ln w="22225" cap="flat" cmpd="sng" algn="ctr">
            <a:solidFill>
              <a:srgbClr val="800016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OTLSHAPE_M_45aaf7ed5eea43c0aace7a36359fa684_Connector1">
            <a:extLst>
              <a:ext uri="{FF2B5EF4-FFF2-40B4-BE49-F238E27FC236}">
                <a16:creationId xmlns:a16="http://schemas.microsoft.com/office/drawing/2014/main" id="{07AAD582-3A64-4CF9-B138-EB158B0CC268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5291954" y="3767877"/>
            <a:ext cx="0" cy="480801"/>
          </a:xfrm>
          <a:prstGeom prst="line">
            <a:avLst/>
          </a:prstGeom>
          <a:ln w="22225" cap="flat" cmpd="sng" algn="ctr">
            <a:solidFill>
              <a:srgbClr val="800016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OTLSHAPE_M_677ace4b6f9f4257ab58f096bd0b916d_Connector1">
            <a:extLst>
              <a:ext uri="{FF2B5EF4-FFF2-40B4-BE49-F238E27FC236}">
                <a16:creationId xmlns:a16="http://schemas.microsoft.com/office/drawing/2014/main" id="{0D2A919C-9FE1-41B7-80B7-205F53F9EA4D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5291954" y="2825744"/>
            <a:ext cx="0" cy="688133"/>
          </a:xfrm>
          <a:prstGeom prst="line">
            <a:avLst/>
          </a:prstGeom>
          <a:ln w="22225" cap="flat" cmpd="sng" algn="ctr">
            <a:solidFill>
              <a:srgbClr val="800016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OTLSHAPE_M_6dea403618da4e67b8ea155bbc70a479_Connector1">
            <a:extLst>
              <a:ext uri="{FF2B5EF4-FFF2-40B4-BE49-F238E27FC236}">
                <a16:creationId xmlns:a16="http://schemas.microsoft.com/office/drawing/2014/main" id="{1AA80A03-EA09-442F-B0B0-93D0C8B09EBF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6695580" y="3767877"/>
            <a:ext cx="0" cy="832717"/>
          </a:xfrm>
          <a:prstGeom prst="line">
            <a:avLst/>
          </a:prstGeom>
          <a:ln w="22225" cap="flat" cmpd="sng" algn="ctr">
            <a:solidFill>
              <a:srgbClr val="800016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OTLSHAPE_M_c86edc3d6ffe4b75835c1be25968be64_Connector1">
            <a:extLst>
              <a:ext uri="{FF2B5EF4-FFF2-40B4-BE49-F238E27FC236}">
                <a16:creationId xmlns:a16="http://schemas.microsoft.com/office/drawing/2014/main" id="{D879B136-F992-45BB-BCF3-1B413F96471E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>
            <a:off x="6227705" y="3767877"/>
            <a:ext cx="0" cy="1222579"/>
          </a:xfrm>
          <a:prstGeom prst="line">
            <a:avLst/>
          </a:prstGeom>
          <a:ln w="22225" cap="flat" cmpd="sng" algn="ctr">
            <a:solidFill>
              <a:srgbClr val="800016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OTLSHAPE_M_c0d8e22338784d11a81e6e92fc968a32_Connector1">
            <a:extLst>
              <a:ext uri="{FF2B5EF4-FFF2-40B4-BE49-F238E27FC236}">
                <a16:creationId xmlns:a16="http://schemas.microsoft.com/office/drawing/2014/main" id="{580B6D1D-9ECD-4B81-96FF-DEAE731604DE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>
            <a:off x="5876798" y="1000869"/>
            <a:ext cx="0" cy="246249"/>
          </a:xfrm>
          <a:prstGeom prst="line">
            <a:avLst/>
          </a:prstGeom>
          <a:ln w="22225" cap="flat" cmpd="sng" algn="ctr">
            <a:solidFill>
              <a:srgbClr val="800016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OTLSHAPE_M_631eb1284b044901a7b4330aa7461fb8_Connector1">
            <a:extLst>
              <a:ext uri="{FF2B5EF4-FFF2-40B4-BE49-F238E27FC236}">
                <a16:creationId xmlns:a16="http://schemas.microsoft.com/office/drawing/2014/main" id="{C3B79CC7-55D6-4E67-AF61-D2B504AE5514}"/>
              </a:ext>
            </a:extLst>
          </p:cNvPr>
          <p:cNvCxnSpPr/>
          <p:nvPr>
            <p:custDataLst>
              <p:tags r:id="rId18"/>
            </p:custDataLst>
          </p:nvPr>
        </p:nvCxnSpPr>
        <p:spPr>
          <a:xfrm>
            <a:off x="8684051" y="2953289"/>
            <a:ext cx="0" cy="560588"/>
          </a:xfrm>
          <a:prstGeom prst="line">
            <a:avLst/>
          </a:prstGeom>
          <a:ln w="22225" cap="flat" cmpd="sng" algn="ctr">
            <a:solidFill>
              <a:srgbClr val="800016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OTLSHAPE_M_03743073039949ef984c23103d066e3b_Connector1">
            <a:extLst>
              <a:ext uri="{FF2B5EF4-FFF2-40B4-BE49-F238E27FC236}">
                <a16:creationId xmlns:a16="http://schemas.microsoft.com/office/drawing/2014/main" id="{55E6AE60-217A-493D-A10F-48BF3D387D18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>
            <a:off x="8684051" y="3767876"/>
            <a:ext cx="0" cy="491910"/>
          </a:xfrm>
          <a:prstGeom prst="line">
            <a:avLst/>
          </a:prstGeom>
          <a:ln w="22225" cap="flat" cmpd="sng" algn="ctr">
            <a:solidFill>
              <a:srgbClr val="800016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OTLSHAPE_M_45aaf7ed5eea43c0aace7a36359fa684_Connector2">
            <a:extLst>
              <a:ext uri="{FF2B5EF4-FFF2-40B4-BE49-F238E27FC236}">
                <a16:creationId xmlns:a16="http://schemas.microsoft.com/office/drawing/2014/main" id="{F04DC350-71F4-4E52-938A-C7628AE2AF60}"/>
              </a:ext>
            </a:extLst>
          </p:cNvPr>
          <p:cNvCxnSpPr/>
          <p:nvPr>
            <p:custDataLst>
              <p:tags r:id="rId20"/>
            </p:custDataLst>
          </p:nvPr>
        </p:nvCxnSpPr>
        <p:spPr>
          <a:xfrm>
            <a:off x="5291954" y="4416318"/>
            <a:ext cx="0" cy="803665"/>
          </a:xfrm>
          <a:prstGeom prst="line">
            <a:avLst/>
          </a:prstGeom>
          <a:ln w="22225" cap="flat" cmpd="sng" algn="ctr">
            <a:solidFill>
              <a:srgbClr val="800016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OTLSHAPE_M_5e19a3dda39342ad883eb9efe2f271d7_Connector2">
            <a:extLst>
              <a:ext uri="{FF2B5EF4-FFF2-40B4-BE49-F238E27FC236}">
                <a16:creationId xmlns:a16="http://schemas.microsoft.com/office/drawing/2014/main" id="{1B8A2589-EF0B-4406-8505-E8893959E779}"/>
              </a:ext>
            </a:extLst>
          </p:cNvPr>
          <p:cNvCxnSpPr/>
          <p:nvPr>
            <p:custDataLst>
              <p:tags r:id="rId21"/>
            </p:custDataLst>
          </p:nvPr>
        </p:nvCxnSpPr>
        <p:spPr>
          <a:xfrm>
            <a:off x="2250764" y="4416319"/>
            <a:ext cx="0" cy="241845"/>
          </a:xfrm>
          <a:prstGeom prst="line">
            <a:avLst/>
          </a:prstGeom>
          <a:ln w="22225" cap="flat" cmpd="sng" algn="ctr">
            <a:solidFill>
              <a:srgbClr val="800016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OTLSHAPE_M_84edc56c1aba497b91190beb6f66d1cf_Connector2">
            <a:extLst>
              <a:ext uri="{FF2B5EF4-FFF2-40B4-BE49-F238E27FC236}">
                <a16:creationId xmlns:a16="http://schemas.microsoft.com/office/drawing/2014/main" id="{08C62B80-B563-4BA2-B2DD-827CF02B072E}"/>
              </a:ext>
            </a:extLst>
          </p:cNvPr>
          <p:cNvCxnSpPr/>
          <p:nvPr>
            <p:custDataLst>
              <p:tags r:id="rId22"/>
            </p:custDataLst>
          </p:nvPr>
        </p:nvCxnSpPr>
        <p:spPr>
          <a:xfrm>
            <a:off x="2718639" y="4416318"/>
            <a:ext cx="0" cy="241845"/>
          </a:xfrm>
          <a:prstGeom prst="line">
            <a:avLst/>
          </a:prstGeom>
          <a:ln w="22225" cap="flat" cmpd="sng" algn="ctr">
            <a:solidFill>
              <a:srgbClr val="800016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OTLSHAPE_M_4ee8f1d9b4284e02b0420f01c9892edc_Connector2">
            <a:extLst>
              <a:ext uri="{FF2B5EF4-FFF2-40B4-BE49-F238E27FC236}">
                <a16:creationId xmlns:a16="http://schemas.microsoft.com/office/drawing/2014/main" id="{795FB84A-DD39-4E6E-B896-39D3EF4A0D6C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>
            <a:off x="1782888" y="3072320"/>
            <a:ext cx="0" cy="441557"/>
          </a:xfrm>
          <a:prstGeom prst="line">
            <a:avLst/>
          </a:prstGeom>
          <a:ln w="22225" cap="flat" cmpd="sng" algn="ctr">
            <a:solidFill>
              <a:srgbClr val="800016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OTLSHAPE_M_2a1400969cc643de81f79f5f79bda33d_Connector2">
            <a:extLst>
              <a:ext uri="{FF2B5EF4-FFF2-40B4-BE49-F238E27FC236}">
                <a16:creationId xmlns:a16="http://schemas.microsoft.com/office/drawing/2014/main" id="{E3D0D603-E50C-4EA4-9178-781C4CBAAD20}"/>
              </a:ext>
            </a:extLst>
          </p:cNvPr>
          <p:cNvCxnSpPr/>
          <p:nvPr>
            <p:custDataLst>
              <p:tags r:id="rId24"/>
            </p:custDataLst>
          </p:nvPr>
        </p:nvCxnSpPr>
        <p:spPr>
          <a:xfrm>
            <a:off x="2016826" y="3072320"/>
            <a:ext cx="0" cy="441557"/>
          </a:xfrm>
          <a:prstGeom prst="line">
            <a:avLst/>
          </a:prstGeom>
          <a:ln w="22225" cap="flat" cmpd="sng" algn="ctr">
            <a:solidFill>
              <a:srgbClr val="800016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OTLSHAPE_M_9c2e594286cf43378acb6a7658b7ae8b_Connector2">
            <a:extLst>
              <a:ext uri="{FF2B5EF4-FFF2-40B4-BE49-F238E27FC236}">
                <a16:creationId xmlns:a16="http://schemas.microsoft.com/office/drawing/2014/main" id="{364FC359-2735-4AB4-963A-71C0237C5D8F}"/>
              </a:ext>
            </a:extLst>
          </p:cNvPr>
          <p:cNvCxnSpPr/>
          <p:nvPr>
            <p:custDataLst>
              <p:tags r:id="rId25"/>
            </p:custDataLst>
          </p:nvPr>
        </p:nvCxnSpPr>
        <p:spPr>
          <a:xfrm>
            <a:off x="2835608" y="3072320"/>
            <a:ext cx="0" cy="441557"/>
          </a:xfrm>
          <a:prstGeom prst="line">
            <a:avLst/>
          </a:prstGeom>
          <a:ln w="22225" cap="flat" cmpd="sng" algn="ctr">
            <a:solidFill>
              <a:srgbClr val="800016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OTLSHAPE_M_5e19a3dda39342ad883eb9efe2f271d7_Connector3">
            <a:extLst>
              <a:ext uri="{FF2B5EF4-FFF2-40B4-BE49-F238E27FC236}">
                <a16:creationId xmlns:a16="http://schemas.microsoft.com/office/drawing/2014/main" id="{AB461853-74EB-47DC-AA15-81BE8D26B2D5}"/>
              </a:ext>
            </a:extLst>
          </p:cNvPr>
          <p:cNvCxnSpPr/>
          <p:nvPr>
            <p:custDataLst>
              <p:tags r:id="rId26"/>
            </p:custDataLst>
          </p:nvPr>
        </p:nvCxnSpPr>
        <p:spPr>
          <a:xfrm>
            <a:off x="2250764" y="4825804"/>
            <a:ext cx="0" cy="1542859"/>
          </a:xfrm>
          <a:prstGeom prst="line">
            <a:avLst/>
          </a:prstGeom>
          <a:ln w="22225" cap="flat" cmpd="sng" algn="ctr">
            <a:solidFill>
              <a:srgbClr val="800016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OTLSHAPE_M_45aaf7ed5eea43c0aace7a36359fa684_Connector3">
            <a:extLst>
              <a:ext uri="{FF2B5EF4-FFF2-40B4-BE49-F238E27FC236}">
                <a16:creationId xmlns:a16="http://schemas.microsoft.com/office/drawing/2014/main" id="{09A68255-D93D-4D71-ACF4-EF41E14A7168}"/>
              </a:ext>
            </a:extLst>
          </p:cNvPr>
          <p:cNvCxnSpPr/>
          <p:nvPr>
            <p:custDataLst>
              <p:tags r:id="rId27"/>
            </p:custDataLst>
          </p:nvPr>
        </p:nvCxnSpPr>
        <p:spPr>
          <a:xfrm>
            <a:off x="5291954" y="5387623"/>
            <a:ext cx="0" cy="287031"/>
          </a:xfrm>
          <a:prstGeom prst="line">
            <a:avLst/>
          </a:prstGeom>
          <a:ln w="22225" cap="flat" cmpd="sng" algn="ctr">
            <a:solidFill>
              <a:srgbClr val="800016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OTLSHAPE_M_81b4f5459cab4ead87c2fc1d15917412_Connector2">
            <a:extLst>
              <a:ext uri="{FF2B5EF4-FFF2-40B4-BE49-F238E27FC236}">
                <a16:creationId xmlns:a16="http://schemas.microsoft.com/office/drawing/2014/main" id="{930AEFB2-EC61-412C-8A7C-99B129EF4B18}"/>
              </a:ext>
            </a:extLst>
          </p:cNvPr>
          <p:cNvCxnSpPr/>
          <p:nvPr>
            <p:custDataLst>
              <p:tags r:id="rId28"/>
            </p:custDataLst>
          </p:nvPr>
        </p:nvCxnSpPr>
        <p:spPr>
          <a:xfrm>
            <a:off x="3654390" y="2564724"/>
            <a:ext cx="0" cy="949153"/>
          </a:xfrm>
          <a:prstGeom prst="line">
            <a:avLst/>
          </a:prstGeom>
          <a:ln w="22225" cap="flat" cmpd="sng" algn="ctr">
            <a:solidFill>
              <a:srgbClr val="800016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OTLSHAPE_M_c0d8e22338784d11a81e6e92fc968a32_Connector2">
            <a:extLst>
              <a:ext uri="{FF2B5EF4-FFF2-40B4-BE49-F238E27FC236}">
                <a16:creationId xmlns:a16="http://schemas.microsoft.com/office/drawing/2014/main" id="{3DF8E7DD-021C-4E0B-B7E9-741B748C23A7}"/>
              </a:ext>
            </a:extLst>
          </p:cNvPr>
          <p:cNvCxnSpPr/>
          <p:nvPr>
            <p:custDataLst>
              <p:tags r:id="rId29"/>
            </p:custDataLst>
          </p:nvPr>
        </p:nvCxnSpPr>
        <p:spPr>
          <a:xfrm>
            <a:off x="5876798" y="1414758"/>
            <a:ext cx="0" cy="192789"/>
          </a:xfrm>
          <a:prstGeom prst="line">
            <a:avLst/>
          </a:prstGeom>
          <a:ln w="22225" cap="flat" cmpd="sng" algn="ctr">
            <a:solidFill>
              <a:srgbClr val="800016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OTLSHAPE_M_c0d8e22338784d11a81e6e92fc968a32_Connector3">
            <a:extLst>
              <a:ext uri="{FF2B5EF4-FFF2-40B4-BE49-F238E27FC236}">
                <a16:creationId xmlns:a16="http://schemas.microsoft.com/office/drawing/2014/main" id="{40596B2D-BB2A-4BF2-8068-65426BD0815A}"/>
              </a:ext>
            </a:extLst>
          </p:cNvPr>
          <p:cNvCxnSpPr/>
          <p:nvPr>
            <p:custDataLst>
              <p:tags r:id="rId30"/>
            </p:custDataLst>
          </p:nvPr>
        </p:nvCxnSpPr>
        <p:spPr>
          <a:xfrm>
            <a:off x="5876798" y="1775187"/>
            <a:ext cx="0" cy="229450"/>
          </a:xfrm>
          <a:prstGeom prst="line">
            <a:avLst/>
          </a:prstGeom>
          <a:ln w="22225" cap="flat" cmpd="sng" algn="ctr">
            <a:solidFill>
              <a:srgbClr val="800016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OTLSHAPE_M_c0d8e22338784d11a81e6e92fc968a32_Connector4">
            <a:extLst>
              <a:ext uri="{FF2B5EF4-FFF2-40B4-BE49-F238E27FC236}">
                <a16:creationId xmlns:a16="http://schemas.microsoft.com/office/drawing/2014/main" id="{59DAAC1F-AB6E-40F5-8E24-9A83D454EF1F}"/>
              </a:ext>
            </a:extLst>
          </p:cNvPr>
          <p:cNvCxnSpPr/>
          <p:nvPr>
            <p:custDataLst>
              <p:tags r:id="rId31"/>
            </p:custDataLst>
          </p:nvPr>
        </p:nvCxnSpPr>
        <p:spPr>
          <a:xfrm>
            <a:off x="5876798" y="2172277"/>
            <a:ext cx="0" cy="224807"/>
          </a:xfrm>
          <a:prstGeom prst="line">
            <a:avLst/>
          </a:prstGeom>
          <a:ln w="22225" cap="flat" cmpd="sng" algn="ctr">
            <a:solidFill>
              <a:srgbClr val="800016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OTLSHAPE_M_c0d8e22338784d11a81e6e92fc968a32_Connector5">
            <a:extLst>
              <a:ext uri="{FF2B5EF4-FFF2-40B4-BE49-F238E27FC236}">
                <a16:creationId xmlns:a16="http://schemas.microsoft.com/office/drawing/2014/main" id="{1878594D-BC08-4644-96E1-0800EE3F06DC}"/>
              </a:ext>
            </a:extLst>
          </p:cNvPr>
          <p:cNvCxnSpPr/>
          <p:nvPr>
            <p:custDataLst>
              <p:tags r:id="rId32"/>
            </p:custDataLst>
          </p:nvPr>
        </p:nvCxnSpPr>
        <p:spPr>
          <a:xfrm>
            <a:off x="5876798" y="2564724"/>
            <a:ext cx="0" cy="202600"/>
          </a:xfrm>
          <a:prstGeom prst="line">
            <a:avLst/>
          </a:prstGeom>
          <a:ln w="22225" cap="flat" cmpd="sng" algn="ctr">
            <a:solidFill>
              <a:srgbClr val="800016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OTLSHAPE_M_c0d8e22338784d11a81e6e92fc968a32_Connector6">
            <a:extLst>
              <a:ext uri="{FF2B5EF4-FFF2-40B4-BE49-F238E27FC236}">
                <a16:creationId xmlns:a16="http://schemas.microsoft.com/office/drawing/2014/main" id="{15CA317E-316F-4154-B309-9992FCA157E4}"/>
              </a:ext>
            </a:extLst>
          </p:cNvPr>
          <p:cNvCxnSpPr/>
          <p:nvPr>
            <p:custDataLst>
              <p:tags r:id="rId33"/>
            </p:custDataLst>
          </p:nvPr>
        </p:nvCxnSpPr>
        <p:spPr>
          <a:xfrm>
            <a:off x="5876798" y="2934964"/>
            <a:ext cx="0" cy="578913"/>
          </a:xfrm>
          <a:prstGeom prst="line">
            <a:avLst/>
          </a:prstGeom>
          <a:ln w="22225" cap="flat" cmpd="sng" algn="ctr">
            <a:solidFill>
              <a:srgbClr val="800016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OTLSHAPE_M_0a5b2584e8fc42aaa69cb3524049b261_Connector2">
            <a:extLst>
              <a:ext uri="{FF2B5EF4-FFF2-40B4-BE49-F238E27FC236}">
                <a16:creationId xmlns:a16="http://schemas.microsoft.com/office/drawing/2014/main" id="{ED530578-71A7-43BA-BFCA-1149993C648A}"/>
              </a:ext>
            </a:extLst>
          </p:cNvPr>
          <p:cNvCxnSpPr/>
          <p:nvPr>
            <p:custDataLst>
              <p:tags r:id="rId34"/>
            </p:custDataLst>
          </p:nvPr>
        </p:nvCxnSpPr>
        <p:spPr>
          <a:xfrm>
            <a:off x="3420452" y="4416318"/>
            <a:ext cx="0" cy="803665"/>
          </a:xfrm>
          <a:prstGeom prst="line">
            <a:avLst/>
          </a:prstGeom>
          <a:ln w="22225" cap="flat" cmpd="sng" algn="ctr">
            <a:solidFill>
              <a:srgbClr val="800016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OTLSHAPE_M_0a5b2584e8fc42aaa69cb3524049b261_Connector3">
            <a:extLst>
              <a:ext uri="{FF2B5EF4-FFF2-40B4-BE49-F238E27FC236}">
                <a16:creationId xmlns:a16="http://schemas.microsoft.com/office/drawing/2014/main" id="{5C741B4D-7A75-4B7E-8CE3-2411E86A128A}"/>
              </a:ext>
            </a:extLst>
          </p:cNvPr>
          <p:cNvCxnSpPr/>
          <p:nvPr>
            <p:custDataLst>
              <p:tags r:id="rId35"/>
            </p:custDataLst>
          </p:nvPr>
        </p:nvCxnSpPr>
        <p:spPr>
          <a:xfrm>
            <a:off x="3420452" y="5387623"/>
            <a:ext cx="0" cy="657794"/>
          </a:xfrm>
          <a:prstGeom prst="line">
            <a:avLst/>
          </a:prstGeom>
          <a:ln w="22225" cap="flat" cmpd="sng" algn="ctr">
            <a:solidFill>
              <a:srgbClr val="800016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OTLSHAPE_M_84edc56c1aba497b91190beb6f66d1cf_Connector3">
            <a:extLst>
              <a:ext uri="{FF2B5EF4-FFF2-40B4-BE49-F238E27FC236}">
                <a16:creationId xmlns:a16="http://schemas.microsoft.com/office/drawing/2014/main" id="{AA12A8EA-9998-4460-ACF2-719F2DE16722}"/>
              </a:ext>
            </a:extLst>
          </p:cNvPr>
          <p:cNvCxnSpPr/>
          <p:nvPr>
            <p:custDataLst>
              <p:tags r:id="rId36"/>
            </p:custDataLst>
          </p:nvPr>
        </p:nvCxnSpPr>
        <p:spPr>
          <a:xfrm>
            <a:off x="2718639" y="4825804"/>
            <a:ext cx="0" cy="503399"/>
          </a:xfrm>
          <a:prstGeom prst="line">
            <a:avLst/>
          </a:prstGeom>
          <a:ln w="22225" cap="flat" cmpd="sng" algn="ctr">
            <a:solidFill>
              <a:srgbClr val="800016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TLSHAPE_TB_00000000000000000000000000000000_ScaleContainer">
            <a:extLst>
              <a:ext uri="{FF2B5EF4-FFF2-40B4-BE49-F238E27FC236}">
                <a16:creationId xmlns:a16="http://schemas.microsoft.com/office/drawing/2014/main" id="{29C29797-5409-4425-8F02-7E40799400E2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715433" y="3513877"/>
            <a:ext cx="10769600" cy="254000"/>
          </a:xfrm>
          <a:prstGeom prst="roundRect">
            <a:avLst/>
          </a:prstGeom>
          <a:solidFill>
            <a:srgbClr val="FF9C10"/>
          </a:solidFill>
          <a:ln w="12700" cap="flat" cmpd="sng" algn="ctr">
            <a:noFill/>
            <a:prstDash val="solid"/>
            <a:miter lim="800000"/>
          </a:ln>
          <a:effectLst/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>
                  <a:rot lat="0" lon="0" rev="8700000"/>
                </a:lightRig>
              </a14:hiddenScene3d>
            </a:ext>
            <a:ext uri="{E45631CC-5BF2-4C18-A39C-3461C7D3F71A}">
              <a14:hiddenSp3d xmlns:a14="http://schemas.microsoft.com/office/drawing/2010/main">
                <a:bevelT w="165100" h="1905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TLSHAPE_TB_00000000000000000000000000000000_TimescaleInterval1">
            <a:extLst>
              <a:ext uri="{FF2B5EF4-FFF2-40B4-BE49-F238E27FC236}">
                <a16:creationId xmlns:a16="http://schemas.microsoft.com/office/drawing/2014/main" id="{A0302511-82E8-4060-9641-5E8D9507C4FD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778933" y="3547849"/>
            <a:ext cx="21114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2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Oct</a:t>
            </a:r>
            <a:endParaRPr kumimoji="0" lang="en-US" sz="1200" b="0" i="0" u="none" strike="noStrike" kern="1200" cap="none" spc="-22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OTLSHAPE_TB_00000000000000000000000000000000_TimescaleInterval2">
            <a:extLst>
              <a:ext uri="{FF2B5EF4-FFF2-40B4-BE49-F238E27FC236}">
                <a16:creationId xmlns:a16="http://schemas.microsoft.com/office/drawing/2014/main" id="{15DD4F0F-095C-4A07-9621-07732EA6EA0F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4404968" y="3547849"/>
            <a:ext cx="249364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Nov</a:t>
            </a:r>
          </a:p>
        </p:txBody>
      </p:sp>
      <p:sp>
        <p:nvSpPr>
          <p:cNvPr id="10" name="OTLSHAPE_TB_00000000000000000000000000000000_TimescaleInterval3">
            <a:extLst>
              <a:ext uri="{FF2B5EF4-FFF2-40B4-BE49-F238E27FC236}">
                <a16:creationId xmlns:a16="http://schemas.microsoft.com/office/drawing/2014/main" id="{7E916614-E54B-4D8E-98C1-1A610E934B33}"/>
              </a:ext>
            </a:extLst>
          </p:cNvPr>
          <p:cNvSpPr txBox="1"/>
          <p:nvPr>
            <p:custDataLst>
              <p:tags r:id="rId40"/>
            </p:custDataLst>
          </p:nvPr>
        </p:nvSpPr>
        <p:spPr>
          <a:xfrm>
            <a:off x="7914033" y="3547849"/>
            <a:ext cx="237244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2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Dec</a:t>
            </a:r>
          </a:p>
        </p:txBody>
      </p:sp>
      <p:sp>
        <p:nvSpPr>
          <p:cNvPr id="18" name="OTLSHAPE_TB_00000000000000000000000000000000_ScaleMarking1">
            <a:extLst>
              <a:ext uri="{FF2B5EF4-FFF2-40B4-BE49-F238E27FC236}">
                <a16:creationId xmlns:a16="http://schemas.microsoft.com/office/drawing/2014/main" id="{AB18042F-8EFA-4BFE-9EC9-091BFBC47100}"/>
              </a:ext>
            </a:extLst>
          </p:cNvPr>
          <p:cNvSpPr txBox="1"/>
          <p:nvPr>
            <p:custDataLst>
              <p:tags r:id="rId41"/>
            </p:custDataLst>
          </p:nvPr>
        </p:nvSpPr>
        <p:spPr>
          <a:xfrm>
            <a:off x="778933" y="3327822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0" normalizeH="0" baseline="0" noProof="0" dirty="0">
                <a:ln>
                  <a:noFill/>
                </a:ln>
                <a:solidFill>
                  <a:srgbClr val="FF9C10">
                    <a:alpha val="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2021</a:t>
            </a:r>
          </a:p>
        </p:txBody>
      </p:sp>
      <p:cxnSp>
        <p:nvCxnSpPr>
          <p:cNvPr id="152" name="OTLSHAPE_TB_00000000000000000000000000000000_Separator1">
            <a:extLst>
              <a:ext uri="{FF2B5EF4-FFF2-40B4-BE49-F238E27FC236}">
                <a16:creationId xmlns:a16="http://schemas.microsoft.com/office/drawing/2014/main" id="{03E70BD2-A787-464B-8214-1A385718A18C}"/>
              </a:ext>
            </a:extLst>
          </p:cNvPr>
          <p:cNvCxnSpPr/>
          <p:nvPr>
            <p:custDataLst>
              <p:tags r:id="rId42"/>
            </p:custDataLst>
          </p:nvPr>
        </p:nvCxnSpPr>
        <p:spPr>
          <a:xfrm>
            <a:off x="4341466" y="3577377"/>
            <a:ext cx="0" cy="127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OTLSHAPE_TB_00000000000000000000000000000000_Separator2">
            <a:extLst>
              <a:ext uri="{FF2B5EF4-FFF2-40B4-BE49-F238E27FC236}">
                <a16:creationId xmlns:a16="http://schemas.microsoft.com/office/drawing/2014/main" id="{61C9305A-E683-49A7-986B-995D9FE38097}"/>
              </a:ext>
            </a:extLst>
          </p:cNvPr>
          <p:cNvCxnSpPr/>
          <p:nvPr>
            <p:custDataLst>
              <p:tags r:id="rId43"/>
            </p:custDataLst>
          </p:nvPr>
        </p:nvCxnSpPr>
        <p:spPr>
          <a:xfrm>
            <a:off x="7850532" y="3577377"/>
            <a:ext cx="0" cy="127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TLSHAPE_M_b85271d9773148eba455cb6bc43f3550_Shape">
            <a:extLst>
              <a:ext uri="{FF2B5EF4-FFF2-40B4-BE49-F238E27FC236}">
                <a16:creationId xmlns:a16="http://schemas.microsoft.com/office/drawing/2014/main" id="{535FA6D7-592E-43F0-AAEC-2897E7E15C82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 rot="16200000">
            <a:off x="872538" y="594490"/>
            <a:ext cx="101600" cy="101600"/>
          </a:xfrm>
          <a:prstGeom prst="flowChartMerg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OTLSHAPE_M_882d7eb2f7494a0686cac0edba69b35d_Shape">
            <a:extLst>
              <a:ext uri="{FF2B5EF4-FFF2-40B4-BE49-F238E27FC236}">
                <a16:creationId xmlns:a16="http://schemas.microsoft.com/office/drawing/2014/main" id="{4D8BE112-99D5-4487-B765-3255E73F0849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 rot="16200000">
            <a:off x="1106475" y="2963100"/>
            <a:ext cx="101600" cy="101600"/>
          </a:xfrm>
          <a:prstGeom prst="flowChartMerg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OTLSHAPE_M_1ebab90595104931a696f3a006dd07b4_Shape">
            <a:extLst>
              <a:ext uri="{FF2B5EF4-FFF2-40B4-BE49-F238E27FC236}">
                <a16:creationId xmlns:a16="http://schemas.microsoft.com/office/drawing/2014/main" id="{FDE54935-21C0-4718-A900-4A0EF757F051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 rot="16200000">
            <a:off x="1340413" y="4665783"/>
            <a:ext cx="101600" cy="101600"/>
          </a:xfrm>
          <a:prstGeom prst="flowChartMerg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OTLSHAPE_M_6bd5ab3f418b498193de56fa2894bce2_Shape">
            <a:extLst>
              <a:ext uri="{FF2B5EF4-FFF2-40B4-BE49-F238E27FC236}">
                <a16:creationId xmlns:a16="http://schemas.microsoft.com/office/drawing/2014/main" id="{FE9D03A6-2DF9-4903-87C3-7D6E2A658A1E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 rot="16200000">
            <a:off x="1574351" y="4256298"/>
            <a:ext cx="101600" cy="101600"/>
          </a:xfrm>
          <a:prstGeom prst="flowChartMerg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TLSHAPE_M_4ee8f1d9b4284e02b0420f01c9892edc_Shape">
            <a:extLst>
              <a:ext uri="{FF2B5EF4-FFF2-40B4-BE49-F238E27FC236}">
                <a16:creationId xmlns:a16="http://schemas.microsoft.com/office/drawing/2014/main" id="{315A980A-2C3D-44C3-B8F9-E1B7EA1BD64D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 rot="16200000">
            <a:off x="1808288" y="1305538"/>
            <a:ext cx="101600" cy="101600"/>
          </a:xfrm>
          <a:prstGeom prst="flowChartMerg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TLSHAPE_M_5e19a3dda39342ad883eb9efe2f271d7_Shape">
            <a:extLst>
              <a:ext uri="{FF2B5EF4-FFF2-40B4-BE49-F238E27FC236}">
                <a16:creationId xmlns:a16="http://schemas.microsoft.com/office/drawing/2014/main" id="{CDE0D56A-CF2E-4E01-A583-264F69EA942B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 rot="16200000">
            <a:off x="2276164" y="6267062"/>
            <a:ext cx="101600" cy="101600"/>
          </a:xfrm>
          <a:prstGeom prst="flowChartMerg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OTLSHAPE_M_2a1400969cc643de81f79f5f79bda33d_Shape">
            <a:extLst>
              <a:ext uri="{FF2B5EF4-FFF2-40B4-BE49-F238E27FC236}">
                <a16:creationId xmlns:a16="http://schemas.microsoft.com/office/drawing/2014/main" id="{A135F34B-96FF-450A-9818-0F1060AF5A5E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 rot="16200000">
            <a:off x="2042226" y="1665967"/>
            <a:ext cx="101600" cy="101600"/>
          </a:xfrm>
          <a:prstGeom prst="flowChartMerg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OTLSHAPE_M_84edc56c1aba497b91190beb6f66d1cf_Shape">
            <a:extLst>
              <a:ext uri="{FF2B5EF4-FFF2-40B4-BE49-F238E27FC236}">
                <a16:creationId xmlns:a16="http://schemas.microsoft.com/office/drawing/2014/main" id="{DB8BFCC6-4AFB-462B-B8F5-43298C04BC55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 rot="16200000">
            <a:off x="2744039" y="5227603"/>
            <a:ext cx="101600" cy="101600"/>
          </a:xfrm>
          <a:prstGeom prst="flowChartMerg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OTLSHAPE_M_9c2e594286cf43378acb6a7658b7ae8b_Shape">
            <a:extLst>
              <a:ext uri="{FF2B5EF4-FFF2-40B4-BE49-F238E27FC236}">
                <a16:creationId xmlns:a16="http://schemas.microsoft.com/office/drawing/2014/main" id="{C2BBD4D2-FF16-4680-9C5F-905B8B5721C0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 rot="16200000">
            <a:off x="2861008" y="2455504"/>
            <a:ext cx="101600" cy="101600"/>
          </a:xfrm>
          <a:prstGeom prst="flowChartMerg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OTLSHAPE_M_0a5b2584e8fc42aaa69cb3524049b261_Shape">
            <a:extLst>
              <a:ext uri="{FF2B5EF4-FFF2-40B4-BE49-F238E27FC236}">
                <a16:creationId xmlns:a16="http://schemas.microsoft.com/office/drawing/2014/main" id="{C6642814-71ED-4EBC-8344-47DAF4294A7B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 rot="16200000">
            <a:off x="3445852" y="5943817"/>
            <a:ext cx="101600" cy="101600"/>
          </a:xfrm>
          <a:prstGeom prst="flowChartMerg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OTLSHAPE_M_81b4f5459cab4ead87c2fc1d15917412_Shape">
            <a:extLst>
              <a:ext uri="{FF2B5EF4-FFF2-40B4-BE49-F238E27FC236}">
                <a16:creationId xmlns:a16="http://schemas.microsoft.com/office/drawing/2014/main" id="{F9005985-A5E9-4F77-9012-98781B382F04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 rot="16200000">
            <a:off x="3679790" y="2063057"/>
            <a:ext cx="101600" cy="101600"/>
          </a:xfrm>
          <a:prstGeom prst="flowChartMerg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OTLSHAPE_M_45aaf7ed5eea43c0aace7a36359fa684_Shape">
            <a:extLst>
              <a:ext uri="{FF2B5EF4-FFF2-40B4-BE49-F238E27FC236}">
                <a16:creationId xmlns:a16="http://schemas.microsoft.com/office/drawing/2014/main" id="{99430835-6CB0-4BA9-AA9C-A49BB80871D9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 rot="16200000">
            <a:off x="5317354" y="5573054"/>
            <a:ext cx="101600" cy="101600"/>
          </a:xfrm>
          <a:prstGeom prst="flowChartMerg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OTLSHAPE_M_677ace4b6f9f4257ab58f096bd0b916d_Shape">
            <a:extLst>
              <a:ext uri="{FF2B5EF4-FFF2-40B4-BE49-F238E27FC236}">
                <a16:creationId xmlns:a16="http://schemas.microsoft.com/office/drawing/2014/main" id="{86FD6E62-C18B-491B-80C4-F96CC661B98E}"/>
              </a:ext>
            </a:extLst>
          </p:cNvPr>
          <p:cNvSpPr/>
          <p:nvPr>
            <p:custDataLst>
              <p:tags r:id="rId56"/>
            </p:custDataLst>
          </p:nvPr>
        </p:nvSpPr>
        <p:spPr>
          <a:xfrm rot="16200000">
            <a:off x="5317354" y="2825744"/>
            <a:ext cx="101600" cy="101600"/>
          </a:xfrm>
          <a:prstGeom prst="flowChartMerg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OTLSHAPE_M_6dea403618da4e67b8ea155bbc70a479_Shape">
            <a:extLst>
              <a:ext uri="{FF2B5EF4-FFF2-40B4-BE49-F238E27FC236}">
                <a16:creationId xmlns:a16="http://schemas.microsoft.com/office/drawing/2014/main" id="{DFB18D84-FAC2-4A1B-B3E5-E5B9A8000C5D}"/>
              </a:ext>
            </a:extLst>
          </p:cNvPr>
          <p:cNvSpPr/>
          <p:nvPr>
            <p:custDataLst>
              <p:tags r:id="rId57"/>
            </p:custDataLst>
          </p:nvPr>
        </p:nvSpPr>
        <p:spPr>
          <a:xfrm rot="16200000">
            <a:off x="6720980" y="4498994"/>
            <a:ext cx="101600" cy="101600"/>
          </a:xfrm>
          <a:prstGeom prst="flowChartMerg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OTLSHAPE_M_c86edc3d6ffe4b75835c1be25968be64_Shape">
            <a:extLst>
              <a:ext uri="{FF2B5EF4-FFF2-40B4-BE49-F238E27FC236}">
                <a16:creationId xmlns:a16="http://schemas.microsoft.com/office/drawing/2014/main" id="{F5ABD6AA-9BD3-405C-AD93-E7659F4A268F}"/>
              </a:ext>
            </a:extLst>
          </p:cNvPr>
          <p:cNvSpPr/>
          <p:nvPr>
            <p:custDataLst>
              <p:tags r:id="rId58"/>
            </p:custDataLst>
          </p:nvPr>
        </p:nvSpPr>
        <p:spPr>
          <a:xfrm rot="16200000">
            <a:off x="6253105" y="4888856"/>
            <a:ext cx="101600" cy="101600"/>
          </a:xfrm>
          <a:prstGeom prst="flowChartMerg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OTLSHAPE_M_c0d8e22338784d11a81e6e92fc968a32_Shape">
            <a:extLst>
              <a:ext uri="{FF2B5EF4-FFF2-40B4-BE49-F238E27FC236}">
                <a16:creationId xmlns:a16="http://schemas.microsoft.com/office/drawing/2014/main" id="{6857E56A-A2C8-49E8-978C-876C1698CAEB}"/>
              </a:ext>
            </a:extLst>
          </p:cNvPr>
          <p:cNvSpPr/>
          <p:nvPr>
            <p:custDataLst>
              <p:tags r:id="rId59"/>
            </p:custDataLst>
          </p:nvPr>
        </p:nvSpPr>
        <p:spPr>
          <a:xfrm rot="16200000">
            <a:off x="5902198" y="1000869"/>
            <a:ext cx="101600" cy="101600"/>
          </a:xfrm>
          <a:prstGeom prst="flowChartMerg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OTLSHAPE_M_631eb1284b044901a7b4330aa7461fb8_Shape">
            <a:extLst>
              <a:ext uri="{FF2B5EF4-FFF2-40B4-BE49-F238E27FC236}">
                <a16:creationId xmlns:a16="http://schemas.microsoft.com/office/drawing/2014/main" id="{C18B259C-E300-43DB-B4F6-2836C7FF8B7A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 rot="16200000">
            <a:off x="8709451" y="2953289"/>
            <a:ext cx="101600" cy="101600"/>
          </a:xfrm>
          <a:prstGeom prst="flowChartMerg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OTLSHAPE_M_03743073039949ef984c23103d066e3b_Shape">
            <a:extLst>
              <a:ext uri="{FF2B5EF4-FFF2-40B4-BE49-F238E27FC236}">
                <a16:creationId xmlns:a16="http://schemas.microsoft.com/office/drawing/2014/main" id="{B399D012-B811-4176-93B0-452F3336874D}"/>
              </a:ext>
            </a:extLst>
          </p:cNvPr>
          <p:cNvSpPr/>
          <p:nvPr>
            <p:custDataLst>
              <p:tags r:id="rId61"/>
            </p:custDataLst>
          </p:nvPr>
        </p:nvSpPr>
        <p:spPr>
          <a:xfrm rot="16200000">
            <a:off x="8709451" y="4158186"/>
            <a:ext cx="101600" cy="101600"/>
          </a:xfrm>
          <a:prstGeom prst="flowChartMerg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h="12700"/>
              </a14:hiddenSp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OTLSHAPE_M_b85271d9773148eba455cb6bc43f3550_Title">
            <a:extLst>
              <a:ext uri="{FF2B5EF4-FFF2-40B4-BE49-F238E27FC236}">
                <a16:creationId xmlns:a16="http://schemas.microsoft.com/office/drawing/2014/main" id="{CE269ADD-AE8D-4C48-B763-A2055E26D269}"/>
              </a:ext>
            </a:extLst>
          </p:cNvPr>
          <p:cNvSpPr txBox="1"/>
          <p:nvPr>
            <p:custDataLst>
              <p:tags r:id="rId62"/>
            </p:custDataLst>
          </p:nvPr>
        </p:nvSpPr>
        <p:spPr>
          <a:xfrm>
            <a:off x="997421" y="536070"/>
            <a:ext cx="5219700" cy="167640"/>
          </a:xfrm>
          <a:prstGeom prst="rect">
            <a:avLst/>
          </a:prstGeom>
          <a:solidFill>
            <a:srgbClr val="922433"/>
          </a:solidFill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spc="-2" dirty="0">
                <a:solidFill>
                  <a:schemeClr val="lt1"/>
                </a:solidFill>
                <a:latin typeface="Lato Black" panose="020F0A02020204030203" pitchFamily="34" charset="0"/>
              </a:rPr>
              <a:t>D</a:t>
            </a:r>
            <a:r>
              <a:rPr kumimoji="0" lang="en-US" sz="1100" b="1" strike="noStrike" kern="1200" cap="none" spc="-2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uke </a:t>
            </a:r>
            <a:r>
              <a:rPr lang="en-US" sz="1100" b="1" spc="-2" dirty="0">
                <a:solidFill>
                  <a:schemeClr val="lt1"/>
                </a:solidFill>
                <a:latin typeface="Lato Black" panose="020F0A02020204030203" pitchFamily="34" charset="0"/>
              </a:rPr>
              <a:t>L</a:t>
            </a:r>
            <a:r>
              <a:rPr kumimoji="0" lang="en-US" sz="1100" b="1" strike="noStrike" kern="1200" cap="none" spc="-2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eto</a:t>
            </a:r>
            <a:r>
              <a:rPr kumimoji="0" lang="en-US" sz="1100" b="1" strike="noStrike" kern="1200" cap="none" spc="-2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 of House </a:t>
            </a:r>
            <a:r>
              <a:rPr lang="en-US" sz="1100" b="1" spc="-2" dirty="0">
                <a:solidFill>
                  <a:schemeClr val="lt1"/>
                </a:solidFill>
                <a:latin typeface="Lato Black" panose="020F0A02020204030203" pitchFamily="34" charset="0"/>
              </a:rPr>
              <a:t>A</a:t>
            </a:r>
            <a:r>
              <a:rPr kumimoji="0" lang="en-US" sz="1100" b="1" strike="noStrike" kern="1200" cap="none" spc="-2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treides</a:t>
            </a:r>
            <a:r>
              <a:rPr kumimoji="0" lang="en-US" sz="1100" b="1" strike="noStrike" kern="1200" cap="none" spc="-2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 assigned to Arrakis by Padishah Emperor </a:t>
            </a:r>
            <a:r>
              <a:rPr kumimoji="0" lang="en-US" sz="1100" b="1" strike="noStrike" kern="1200" cap="none" spc="-2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Shaddam</a:t>
            </a:r>
            <a:r>
              <a:rPr kumimoji="0" lang="en-US" sz="1100" b="1" strike="noStrike" kern="1200" cap="none" spc="-2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 IV</a:t>
            </a:r>
          </a:p>
        </p:txBody>
      </p:sp>
      <p:sp>
        <p:nvSpPr>
          <p:cNvPr id="63" name="OTLSHAPE_M_882d7eb2f7494a0686cac0edba69b35d_Title">
            <a:extLst>
              <a:ext uri="{FF2B5EF4-FFF2-40B4-BE49-F238E27FC236}">
                <a16:creationId xmlns:a16="http://schemas.microsoft.com/office/drawing/2014/main" id="{3AF8BAE5-3113-4BF1-BE7C-169D3C5067F0}"/>
              </a:ext>
            </a:extLst>
          </p:cNvPr>
          <p:cNvSpPr txBox="1"/>
          <p:nvPr>
            <p:custDataLst>
              <p:tags r:id="rId63"/>
            </p:custDataLst>
          </p:nvPr>
        </p:nvSpPr>
        <p:spPr>
          <a:xfrm>
            <a:off x="1231359" y="2904680"/>
            <a:ext cx="2324100" cy="167640"/>
          </a:xfrm>
          <a:prstGeom prst="rect">
            <a:avLst/>
          </a:prstGeom>
          <a:solidFill>
            <a:srgbClr val="922433"/>
          </a:solidFill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spc="-2" dirty="0">
                <a:solidFill>
                  <a:schemeClr val="lt1"/>
                </a:solidFill>
                <a:latin typeface="Lato Black" panose="020F0A02020204030203" pitchFamily="34" charset="0"/>
              </a:rPr>
              <a:t>P</a:t>
            </a:r>
            <a:r>
              <a:rPr kumimoji="0" lang="en-US" sz="1100" b="1" strike="noStrike" kern="1200" cap="none" spc="-2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aul begins having prophetic dreams</a:t>
            </a:r>
          </a:p>
        </p:txBody>
      </p:sp>
      <p:sp>
        <p:nvSpPr>
          <p:cNvPr id="66" name="OTLSHAPE_M_1ebab90595104931a696f3a006dd07b4_Title">
            <a:extLst>
              <a:ext uri="{FF2B5EF4-FFF2-40B4-BE49-F238E27FC236}">
                <a16:creationId xmlns:a16="http://schemas.microsoft.com/office/drawing/2014/main" id="{B461C879-0AB1-4FFF-B6A3-E244D3155302}"/>
              </a:ext>
            </a:extLst>
          </p:cNvPr>
          <p:cNvSpPr txBox="1"/>
          <p:nvPr>
            <p:custDataLst>
              <p:tags r:id="rId64"/>
            </p:custDataLst>
          </p:nvPr>
        </p:nvSpPr>
        <p:spPr>
          <a:xfrm>
            <a:off x="1465296" y="4658163"/>
            <a:ext cx="1955800" cy="167640"/>
          </a:xfrm>
          <a:prstGeom prst="rect">
            <a:avLst/>
          </a:prstGeom>
          <a:solidFill>
            <a:srgbClr val="922433"/>
          </a:solidFill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spc="-2" dirty="0">
                <a:solidFill>
                  <a:schemeClr val="lt1"/>
                </a:solidFill>
                <a:latin typeface="Lato Black" panose="020F0A02020204030203" pitchFamily="34" charset="0"/>
              </a:rPr>
              <a:t>P</a:t>
            </a:r>
            <a:r>
              <a:rPr kumimoji="0" lang="en-US" sz="1100" b="1" strike="noStrike" kern="1200" cap="none" spc="-2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aul is tested with </a:t>
            </a:r>
            <a:r>
              <a:rPr kumimoji="0" lang="en-US" sz="1100" b="1" strike="noStrike" kern="1200" cap="none" spc="-2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Gom</a:t>
            </a:r>
            <a:r>
              <a:rPr kumimoji="0" lang="en-US" sz="1100" b="1" strike="noStrike" kern="1200" cap="none" spc="-2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 Jabbar</a:t>
            </a:r>
          </a:p>
        </p:txBody>
      </p:sp>
      <p:sp>
        <p:nvSpPr>
          <p:cNvPr id="69" name="OTLSHAPE_M_6bd5ab3f418b498193de56fa2894bce2_Title">
            <a:extLst>
              <a:ext uri="{FF2B5EF4-FFF2-40B4-BE49-F238E27FC236}">
                <a16:creationId xmlns:a16="http://schemas.microsoft.com/office/drawing/2014/main" id="{74683DE5-430D-4C23-BD86-4C0A37DA9304}"/>
              </a:ext>
            </a:extLst>
          </p:cNvPr>
          <p:cNvSpPr txBox="1"/>
          <p:nvPr>
            <p:custDataLst>
              <p:tags r:id="rId65"/>
            </p:custDataLst>
          </p:nvPr>
        </p:nvSpPr>
        <p:spPr>
          <a:xfrm>
            <a:off x="1699234" y="4248678"/>
            <a:ext cx="3835400" cy="167640"/>
          </a:xfrm>
          <a:prstGeom prst="rect">
            <a:avLst/>
          </a:prstGeom>
          <a:solidFill>
            <a:srgbClr val="922433"/>
          </a:solidFill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spc="-2" dirty="0">
                <a:solidFill>
                  <a:schemeClr val="lt1"/>
                </a:solidFill>
                <a:latin typeface="Lato Black" panose="020F0A02020204030203" pitchFamily="34" charset="0"/>
              </a:rPr>
              <a:t>A</a:t>
            </a:r>
            <a:r>
              <a:rPr kumimoji="0" lang="en-US" sz="1100" b="1" strike="noStrike" kern="1200" cap="none" spc="-2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treides</a:t>
            </a:r>
            <a:r>
              <a:rPr kumimoji="0" lang="en-US" sz="1100" b="1" strike="noStrike" kern="1200" cap="none" spc="-2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 travel to Arrakis and establish foothold in </a:t>
            </a:r>
            <a:r>
              <a:rPr kumimoji="0" lang="en-US" sz="1100" b="1" strike="noStrike" kern="1200" cap="none" spc="-2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Arrakeen</a:t>
            </a:r>
            <a:endParaRPr kumimoji="0" lang="en-US" sz="1100" b="1" strike="noStrike" kern="1200" cap="none" spc="-2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Lato Black" panose="020F0A02020204030203" pitchFamily="34" charset="0"/>
              <a:ea typeface="+mn-ea"/>
              <a:cs typeface="+mn-cs"/>
            </a:endParaRPr>
          </a:p>
        </p:txBody>
      </p:sp>
      <p:sp>
        <p:nvSpPr>
          <p:cNvPr id="72" name="OTLSHAPE_M_4ee8f1d9b4284e02b0420f01c9892edc_Title">
            <a:extLst>
              <a:ext uri="{FF2B5EF4-FFF2-40B4-BE49-F238E27FC236}">
                <a16:creationId xmlns:a16="http://schemas.microsoft.com/office/drawing/2014/main" id="{4BD49948-3D89-45D4-AFFD-1714E79726D9}"/>
              </a:ext>
            </a:extLst>
          </p:cNvPr>
          <p:cNvSpPr txBox="1"/>
          <p:nvPr>
            <p:custDataLst>
              <p:tags r:id="rId66"/>
            </p:custDataLst>
          </p:nvPr>
        </p:nvSpPr>
        <p:spPr>
          <a:xfrm>
            <a:off x="1933172" y="1247118"/>
            <a:ext cx="4089400" cy="167640"/>
          </a:xfrm>
          <a:prstGeom prst="rect">
            <a:avLst/>
          </a:prstGeom>
          <a:solidFill>
            <a:srgbClr val="922433"/>
          </a:solidFill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spc="-4" dirty="0">
                <a:solidFill>
                  <a:schemeClr val="lt1"/>
                </a:solidFill>
                <a:latin typeface="Lato Black" panose="020F0A02020204030203" pitchFamily="34" charset="0"/>
              </a:rPr>
              <a:t>B</a:t>
            </a:r>
            <a:r>
              <a:rPr kumimoji="0" lang="en-US" sz="1100" b="1" strike="noStrike" kern="1200" cap="none" spc="-4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otched</a:t>
            </a:r>
            <a:r>
              <a:rPr kumimoji="0" lang="en-US" sz="1100" b="1" strike="noStrike" kern="1200" cap="none" spc="-4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 attempt on </a:t>
            </a:r>
            <a:r>
              <a:rPr lang="en-US" sz="1100" b="1" spc="-4" dirty="0">
                <a:solidFill>
                  <a:schemeClr val="lt1"/>
                </a:solidFill>
                <a:latin typeface="Lato Black" panose="020F0A02020204030203" pitchFamily="34" charset="0"/>
              </a:rPr>
              <a:t>P</a:t>
            </a:r>
            <a:r>
              <a:rPr kumimoji="0" lang="en-US" sz="1100" b="1" strike="noStrike" kern="1200" cap="none" spc="-4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aul's life by </a:t>
            </a:r>
            <a:r>
              <a:rPr lang="en-US" sz="1100" b="1" spc="-4" dirty="0">
                <a:solidFill>
                  <a:schemeClr val="lt1"/>
                </a:solidFill>
                <a:latin typeface="Lato Black" panose="020F0A02020204030203" pitchFamily="34" charset="0"/>
              </a:rPr>
              <a:t>H</a:t>
            </a:r>
            <a:r>
              <a:rPr kumimoji="0" lang="en-US" sz="1100" b="1" strike="noStrike" kern="1200" cap="none" spc="-4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arkonnen</a:t>
            </a:r>
            <a:r>
              <a:rPr kumimoji="0" lang="en-US" sz="1100" b="1" strike="noStrike" kern="1200" cap="none" spc="-4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 with hunter-seeker</a:t>
            </a:r>
          </a:p>
        </p:txBody>
      </p:sp>
      <p:sp>
        <p:nvSpPr>
          <p:cNvPr id="75" name="OTLSHAPE_M_5e19a3dda39342ad883eb9efe2f271d7_Title">
            <a:extLst>
              <a:ext uri="{FF2B5EF4-FFF2-40B4-BE49-F238E27FC236}">
                <a16:creationId xmlns:a16="http://schemas.microsoft.com/office/drawing/2014/main" id="{C83E4906-EA9B-4910-AECC-96A75685CCD8}"/>
              </a:ext>
            </a:extLst>
          </p:cNvPr>
          <p:cNvSpPr txBox="1"/>
          <p:nvPr>
            <p:custDataLst>
              <p:tags r:id="rId67"/>
            </p:custDataLst>
          </p:nvPr>
        </p:nvSpPr>
        <p:spPr>
          <a:xfrm>
            <a:off x="2401047" y="6259443"/>
            <a:ext cx="3848100" cy="167640"/>
          </a:xfrm>
          <a:prstGeom prst="rect">
            <a:avLst/>
          </a:prstGeom>
          <a:solidFill>
            <a:srgbClr val="922433"/>
          </a:solidFill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4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Leto saves harvester personnel, learns worm-spice symbiosis</a:t>
            </a:r>
          </a:p>
        </p:txBody>
      </p:sp>
      <p:sp>
        <p:nvSpPr>
          <p:cNvPr id="78" name="OTLSHAPE_M_2a1400969cc643de81f79f5f79bda33d_Title">
            <a:extLst>
              <a:ext uri="{FF2B5EF4-FFF2-40B4-BE49-F238E27FC236}">
                <a16:creationId xmlns:a16="http://schemas.microsoft.com/office/drawing/2014/main" id="{89C546BC-CC90-4C51-B610-AACE3C1C0399}"/>
              </a:ext>
            </a:extLst>
          </p:cNvPr>
          <p:cNvSpPr txBox="1"/>
          <p:nvPr>
            <p:custDataLst>
              <p:tags r:id="rId68"/>
            </p:custDataLst>
          </p:nvPr>
        </p:nvSpPr>
        <p:spPr>
          <a:xfrm>
            <a:off x="2167110" y="1607547"/>
            <a:ext cx="4127500" cy="167640"/>
          </a:xfrm>
          <a:prstGeom prst="rect">
            <a:avLst/>
          </a:prstGeom>
          <a:solidFill>
            <a:srgbClr val="922433"/>
          </a:solidFill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2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Duncan Idaho facilitates meeting with </a:t>
            </a:r>
            <a:r>
              <a:rPr kumimoji="0" lang="en-US" sz="1100" b="1" i="0" u="none" strike="noStrike" kern="1200" cap="none" spc="-2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Stilgar</a:t>
            </a:r>
            <a:r>
              <a:rPr kumimoji="0" lang="en-US" sz="1100" b="1" i="0" u="none" strike="noStrike" kern="1200" cap="none" spc="-2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, Naib of the </a:t>
            </a:r>
            <a:r>
              <a:rPr kumimoji="0" lang="en-US" sz="1100" b="1" i="0" u="none" strike="noStrike" kern="1200" cap="none" spc="-2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Fremen</a:t>
            </a:r>
            <a:endParaRPr kumimoji="0" lang="en-US" sz="1100" b="1" i="0" u="none" strike="noStrike" kern="1200" cap="none" spc="-2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Lato Black" panose="020F0A02020204030203" pitchFamily="34" charset="0"/>
              <a:ea typeface="+mn-ea"/>
              <a:cs typeface="+mn-cs"/>
            </a:endParaRPr>
          </a:p>
        </p:txBody>
      </p:sp>
      <p:sp>
        <p:nvSpPr>
          <p:cNvPr id="81" name="OTLSHAPE_M_84edc56c1aba497b91190beb6f66d1cf_Title">
            <a:extLst>
              <a:ext uri="{FF2B5EF4-FFF2-40B4-BE49-F238E27FC236}">
                <a16:creationId xmlns:a16="http://schemas.microsoft.com/office/drawing/2014/main" id="{E8131130-C2EC-417D-B684-B61F227853AC}"/>
              </a:ext>
            </a:extLst>
          </p:cNvPr>
          <p:cNvSpPr txBox="1"/>
          <p:nvPr>
            <p:custDataLst>
              <p:tags r:id="rId69"/>
            </p:custDataLst>
          </p:nvPr>
        </p:nvSpPr>
        <p:spPr>
          <a:xfrm>
            <a:off x="2868923" y="5219983"/>
            <a:ext cx="3543300" cy="167640"/>
          </a:xfrm>
          <a:prstGeom prst="rect">
            <a:avLst/>
          </a:prstGeom>
          <a:solidFill>
            <a:srgbClr val="922433"/>
          </a:solidFill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spc="-4" dirty="0">
                <a:solidFill>
                  <a:schemeClr val="lt1"/>
                </a:solidFill>
                <a:latin typeface="Lato Black" panose="020F0A02020204030203" pitchFamily="34" charset="0"/>
              </a:rPr>
              <a:t>D</a:t>
            </a:r>
            <a:r>
              <a:rPr kumimoji="0" lang="en-US" sz="1100" b="1" strike="noStrike" kern="1200" cap="none" spc="-4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octor</a:t>
            </a:r>
            <a:r>
              <a:rPr kumimoji="0" lang="en-US" sz="1100" b="1" strike="noStrike" kern="1200" cap="none" spc="-4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 </a:t>
            </a:r>
            <a:r>
              <a:rPr lang="en-US" sz="1100" b="1" spc="-4" dirty="0">
                <a:solidFill>
                  <a:schemeClr val="lt1"/>
                </a:solidFill>
                <a:latin typeface="Lato Black" panose="020F0A02020204030203" pitchFamily="34" charset="0"/>
              </a:rPr>
              <a:t>Y</a:t>
            </a:r>
            <a:r>
              <a:rPr kumimoji="0" lang="en-US" sz="1100" b="1" strike="noStrike" kern="1200" cap="none" spc="-4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ueh</a:t>
            </a:r>
            <a:r>
              <a:rPr kumimoji="0" lang="en-US" sz="1100" b="1" strike="noStrike" kern="1200" cap="none" spc="-4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 betrays the </a:t>
            </a:r>
            <a:r>
              <a:rPr lang="en-US" sz="1100" b="1" spc="-4" dirty="0">
                <a:solidFill>
                  <a:schemeClr val="lt1"/>
                </a:solidFill>
                <a:latin typeface="Lato Black" panose="020F0A02020204030203" pitchFamily="34" charset="0"/>
              </a:rPr>
              <a:t>A</a:t>
            </a:r>
            <a:r>
              <a:rPr kumimoji="0" lang="en-US" sz="1100" b="1" strike="noStrike" kern="1200" cap="none" spc="-4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treides</a:t>
            </a:r>
            <a:r>
              <a:rPr kumimoji="0" lang="en-US" sz="1100" b="1" strike="noStrike" kern="1200" cap="none" spc="-4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 by lowering the shield</a:t>
            </a:r>
          </a:p>
        </p:txBody>
      </p:sp>
      <p:sp>
        <p:nvSpPr>
          <p:cNvPr id="84" name="OTLSHAPE_M_9c2e594286cf43378acb6a7658b7ae8b_Title">
            <a:extLst>
              <a:ext uri="{FF2B5EF4-FFF2-40B4-BE49-F238E27FC236}">
                <a16:creationId xmlns:a16="http://schemas.microsoft.com/office/drawing/2014/main" id="{671A7C71-1AF5-4D7B-B043-BE599699BA02}"/>
              </a:ext>
            </a:extLst>
          </p:cNvPr>
          <p:cNvSpPr txBox="1"/>
          <p:nvPr>
            <p:custDataLst>
              <p:tags r:id="rId70"/>
            </p:custDataLst>
          </p:nvPr>
        </p:nvSpPr>
        <p:spPr>
          <a:xfrm>
            <a:off x="2985892" y="2397084"/>
            <a:ext cx="2971800" cy="167640"/>
          </a:xfrm>
          <a:prstGeom prst="rect">
            <a:avLst/>
          </a:prstGeom>
          <a:solidFill>
            <a:srgbClr val="922433"/>
          </a:solidFill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spc="-4" dirty="0">
                <a:solidFill>
                  <a:schemeClr val="lt1"/>
                </a:solidFill>
                <a:latin typeface="Lato Black" panose="020F0A02020204030203" pitchFamily="34" charset="0"/>
              </a:rPr>
              <a:t>S</a:t>
            </a:r>
            <a:r>
              <a:rPr kumimoji="0" lang="en-US" sz="1100" b="1" strike="noStrike" kern="1200" cap="none" spc="-4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ardaukar</a:t>
            </a:r>
            <a:r>
              <a:rPr kumimoji="0" lang="en-US" sz="1100" b="1" strike="noStrike" kern="1200" cap="none" spc="-4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 and </a:t>
            </a:r>
            <a:r>
              <a:rPr kumimoji="0" lang="en-US" sz="1100" b="1" strike="noStrike" kern="1200" cap="none" spc="-4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Harkonnen</a:t>
            </a:r>
            <a:r>
              <a:rPr kumimoji="0" lang="en-US" sz="1100" b="1" strike="noStrike" kern="1200" cap="none" spc="-4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 forces take </a:t>
            </a:r>
            <a:r>
              <a:rPr kumimoji="0" lang="en-US" sz="1100" b="1" strike="noStrike" kern="1200" cap="none" spc="-4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Arakeen</a:t>
            </a:r>
            <a:endParaRPr kumimoji="0" lang="en-US" sz="1100" b="1" strike="noStrike" kern="1200" cap="none" spc="-4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Lato Black" panose="020F0A02020204030203" pitchFamily="34" charset="0"/>
              <a:ea typeface="+mn-ea"/>
              <a:cs typeface="+mn-cs"/>
            </a:endParaRPr>
          </a:p>
        </p:txBody>
      </p:sp>
      <p:sp>
        <p:nvSpPr>
          <p:cNvPr id="87" name="OTLSHAPE_M_0a5b2584e8fc42aaa69cb3524049b261_Title">
            <a:extLst>
              <a:ext uri="{FF2B5EF4-FFF2-40B4-BE49-F238E27FC236}">
                <a16:creationId xmlns:a16="http://schemas.microsoft.com/office/drawing/2014/main" id="{9F4CBB99-FD42-4177-8756-9B646EB6A38C}"/>
              </a:ext>
            </a:extLst>
          </p:cNvPr>
          <p:cNvSpPr txBox="1"/>
          <p:nvPr>
            <p:custDataLst>
              <p:tags r:id="rId71"/>
            </p:custDataLst>
          </p:nvPr>
        </p:nvSpPr>
        <p:spPr>
          <a:xfrm>
            <a:off x="3570736" y="5936198"/>
            <a:ext cx="3810000" cy="167640"/>
          </a:xfrm>
          <a:prstGeom prst="rect">
            <a:avLst/>
          </a:prstGeom>
          <a:solidFill>
            <a:srgbClr val="922433"/>
          </a:solidFill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spc="-4" dirty="0">
                <a:solidFill>
                  <a:schemeClr val="lt1"/>
                </a:solidFill>
                <a:latin typeface="Lato Black" panose="020F0A02020204030203" pitchFamily="34" charset="0"/>
              </a:rPr>
              <a:t>Doctor</a:t>
            </a:r>
            <a:r>
              <a:rPr kumimoji="0" lang="en-US" sz="1100" b="1" strike="noStrike" kern="1200" cap="none" spc="-4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 Yueh replaces Duke Leto's tooth with poison capsule </a:t>
            </a:r>
          </a:p>
        </p:txBody>
      </p:sp>
      <p:sp>
        <p:nvSpPr>
          <p:cNvPr id="90" name="OTLSHAPE_M_81b4f5459cab4ead87c2fc1d15917412_Title">
            <a:extLst>
              <a:ext uri="{FF2B5EF4-FFF2-40B4-BE49-F238E27FC236}">
                <a16:creationId xmlns:a16="http://schemas.microsoft.com/office/drawing/2014/main" id="{57566097-98D8-4CB6-83B6-980AAF249EFF}"/>
              </a:ext>
            </a:extLst>
          </p:cNvPr>
          <p:cNvSpPr txBox="1"/>
          <p:nvPr>
            <p:custDataLst>
              <p:tags r:id="rId72"/>
            </p:custDataLst>
          </p:nvPr>
        </p:nvSpPr>
        <p:spPr>
          <a:xfrm>
            <a:off x="3804674" y="2004637"/>
            <a:ext cx="3937000" cy="167640"/>
          </a:xfrm>
          <a:prstGeom prst="rect">
            <a:avLst/>
          </a:prstGeom>
          <a:solidFill>
            <a:srgbClr val="922433"/>
          </a:solidFill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spc="-4" dirty="0">
                <a:solidFill>
                  <a:schemeClr val="lt1"/>
                </a:solidFill>
                <a:latin typeface="Lato Black" panose="020F0A02020204030203" pitchFamily="34" charset="0"/>
              </a:rPr>
              <a:t>A</a:t>
            </a:r>
            <a:r>
              <a:rPr kumimoji="0" lang="en-US" sz="1100" b="1" strike="noStrike" kern="1200" cap="none" spc="-4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ttempt</a:t>
            </a:r>
            <a:r>
              <a:rPr kumimoji="0" lang="en-US" sz="1100" b="1" strike="noStrike" kern="1200" cap="none" spc="-4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 on the Baron </a:t>
            </a:r>
            <a:r>
              <a:rPr lang="en-US" sz="1100" b="1" spc="-4" dirty="0">
                <a:solidFill>
                  <a:schemeClr val="lt1"/>
                </a:solidFill>
                <a:latin typeface="Lato Black" panose="020F0A02020204030203" pitchFamily="34" charset="0"/>
              </a:rPr>
              <a:t>H</a:t>
            </a:r>
            <a:r>
              <a:rPr kumimoji="0" lang="en-US" sz="1100" b="1" strike="noStrike" kern="1200" cap="none" spc="-4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arkonnen's</a:t>
            </a:r>
            <a:r>
              <a:rPr kumimoji="0" lang="en-US" sz="1100" b="1" strike="noStrike" kern="1200" cap="none" spc="-4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 life fails, </a:t>
            </a:r>
            <a:r>
              <a:rPr lang="en-US" sz="1100" b="1" spc="-4" dirty="0">
                <a:solidFill>
                  <a:schemeClr val="lt1"/>
                </a:solidFill>
                <a:latin typeface="Lato Black" panose="020F0A02020204030203" pitchFamily="34" charset="0"/>
              </a:rPr>
              <a:t>L</a:t>
            </a:r>
            <a:r>
              <a:rPr kumimoji="0" lang="en-US" sz="1100" b="1" strike="noStrike" kern="1200" cap="none" spc="-4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eto</a:t>
            </a:r>
            <a:r>
              <a:rPr kumimoji="0" lang="en-US" sz="1100" b="1" strike="noStrike" kern="1200" cap="none" spc="-4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 and </a:t>
            </a:r>
            <a:r>
              <a:rPr lang="en-US" sz="1100" b="1" spc="-4" dirty="0">
                <a:solidFill>
                  <a:schemeClr val="lt1"/>
                </a:solidFill>
                <a:latin typeface="Lato Black" panose="020F0A02020204030203" pitchFamily="34" charset="0"/>
              </a:rPr>
              <a:t>Y</a:t>
            </a:r>
            <a:r>
              <a:rPr kumimoji="0" lang="en-US" sz="1100" b="1" strike="noStrike" kern="1200" cap="none" spc="-4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ueh</a:t>
            </a:r>
            <a:r>
              <a:rPr kumimoji="0" lang="en-US" sz="1100" b="1" strike="noStrike" kern="1200" cap="none" spc="-4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 die</a:t>
            </a:r>
          </a:p>
        </p:txBody>
      </p:sp>
      <p:sp>
        <p:nvSpPr>
          <p:cNvPr id="93" name="OTLSHAPE_M_45aaf7ed5eea43c0aace7a36359fa684_Title">
            <a:extLst>
              <a:ext uri="{FF2B5EF4-FFF2-40B4-BE49-F238E27FC236}">
                <a16:creationId xmlns:a16="http://schemas.microsoft.com/office/drawing/2014/main" id="{7A4DA423-4FBD-4752-BE28-8F1304E4DAEF}"/>
              </a:ext>
            </a:extLst>
          </p:cNvPr>
          <p:cNvSpPr txBox="1"/>
          <p:nvPr>
            <p:custDataLst>
              <p:tags r:id="rId73"/>
            </p:custDataLst>
          </p:nvPr>
        </p:nvSpPr>
        <p:spPr>
          <a:xfrm>
            <a:off x="5442238" y="5565434"/>
            <a:ext cx="4330700" cy="167640"/>
          </a:xfrm>
          <a:prstGeom prst="rect">
            <a:avLst/>
          </a:prstGeom>
          <a:solidFill>
            <a:srgbClr val="922433"/>
          </a:solidFill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strike="noStrike" kern="1200" cap="none" spc="-2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Harkonnen</a:t>
            </a:r>
            <a:r>
              <a:rPr kumimoji="0" lang="en-US" sz="1100" b="1" strike="noStrike" kern="1200" cap="none" spc="-2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 retake control of </a:t>
            </a:r>
            <a:r>
              <a:rPr lang="en-US" sz="1100" b="1" spc="-2" dirty="0">
                <a:solidFill>
                  <a:schemeClr val="lt1"/>
                </a:solidFill>
                <a:latin typeface="Lato Black" panose="020F0A02020204030203" pitchFamily="34" charset="0"/>
              </a:rPr>
              <a:t>A</a:t>
            </a:r>
            <a:r>
              <a:rPr kumimoji="0" lang="en-US" sz="1100" b="1" strike="noStrike" kern="1200" cap="none" spc="-2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rrakis</a:t>
            </a:r>
            <a:r>
              <a:rPr kumimoji="0" lang="en-US" sz="1100" b="1" strike="noStrike" kern="1200" cap="none" spc="-2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, </a:t>
            </a:r>
            <a:r>
              <a:rPr lang="en-US" sz="1100" b="1" spc="-2" dirty="0">
                <a:solidFill>
                  <a:schemeClr val="lt1"/>
                </a:solidFill>
                <a:latin typeface="Lato Black" panose="020F0A02020204030203" pitchFamily="34" charset="0"/>
              </a:rPr>
              <a:t>G</a:t>
            </a:r>
            <a:r>
              <a:rPr kumimoji="0" lang="en-US" sz="1100" b="1" strike="noStrike" kern="1200" cap="none" spc="-2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lossu</a:t>
            </a:r>
            <a:r>
              <a:rPr kumimoji="0" lang="en-US" sz="1100" b="1" strike="noStrike" kern="1200" cap="none" spc="-2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 </a:t>
            </a:r>
            <a:r>
              <a:rPr lang="en-US" sz="1100" b="1" spc="-2" dirty="0">
                <a:solidFill>
                  <a:schemeClr val="lt1"/>
                </a:solidFill>
                <a:latin typeface="Lato Black" panose="020F0A02020204030203" pitchFamily="34" charset="0"/>
              </a:rPr>
              <a:t>R</a:t>
            </a:r>
            <a:r>
              <a:rPr kumimoji="0" lang="en-US" sz="1100" b="1" strike="noStrike" kern="1200" cap="none" spc="-2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abban</a:t>
            </a:r>
            <a:r>
              <a:rPr kumimoji="0" lang="en-US" sz="1100" b="1" strike="noStrike" kern="1200" cap="none" spc="-2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 appointed ruler</a:t>
            </a:r>
          </a:p>
        </p:txBody>
      </p:sp>
      <p:sp>
        <p:nvSpPr>
          <p:cNvPr id="96" name="OTLSHAPE_M_677ace4b6f9f4257ab58f096bd0b916d_Title">
            <a:extLst>
              <a:ext uri="{FF2B5EF4-FFF2-40B4-BE49-F238E27FC236}">
                <a16:creationId xmlns:a16="http://schemas.microsoft.com/office/drawing/2014/main" id="{2116F0CA-5F82-49FD-A8C5-A439E26BC1DE}"/>
              </a:ext>
            </a:extLst>
          </p:cNvPr>
          <p:cNvSpPr txBox="1"/>
          <p:nvPr>
            <p:custDataLst>
              <p:tags r:id="rId74"/>
            </p:custDataLst>
          </p:nvPr>
        </p:nvSpPr>
        <p:spPr>
          <a:xfrm>
            <a:off x="5442238" y="2767324"/>
            <a:ext cx="2451100" cy="167640"/>
          </a:xfrm>
          <a:prstGeom prst="rect">
            <a:avLst/>
          </a:prstGeom>
          <a:solidFill>
            <a:srgbClr val="922433"/>
          </a:solidFill>
          <a:ln w="12700"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2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Paul and Jessica escape into the desert</a:t>
            </a:r>
          </a:p>
        </p:txBody>
      </p:sp>
      <p:sp>
        <p:nvSpPr>
          <p:cNvPr id="99" name="OTLSHAPE_M_6dea403618da4e67b8ea155bbc70a479_Title">
            <a:extLst>
              <a:ext uri="{FF2B5EF4-FFF2-40B4-BE49-F238E27FC236}">
                <a16:creationId xmlns:a16="http://schemas.microsoft.com/office/drawing/2014/main" id="{B2F5913A-3D37-4ED6-9E73-854B1847A4D4}"/>
              </a:ext>
            </a:extLst>
          </p:cNvPr>
          <p:cNvSpPr txBox="1"/>
          <p:nvPr>
            <p:custDataLst>
              <p:tags r:id="rId75"/>
            </p:custDataLst>
          </p:nvPr>
        </p:nvSpPr>
        <p:spPr>
          <a:xfrm>
            <a:off x="6845864" y="4491374"/>
            <a:ext cx="3124200" cy="167640"/>
          </a:xfrm>
          <a:prstGeom prst="rect">
            <a:avLst/>
          </a:prstGeom>
          <a:solidFill>
            <a:srgbClr val="922433"/>
          </a:solidFill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spc="-4" dirty="0">
                <a:solidFill>
                  <a:schemeClr val="lt1"/>
                </a:solidFill>
                <a:latin typeface="Lato Black" panose="020F0A02020204030203" pitchFamily="34" charset="0"/>
              </a:rPr>
              <a:t>P</a:t>
            </a:r>
            <a:r>
              <a:rPr kumimoji="0" lang="en-US" sz="1100" b="1" strike="noStrike" kern="1200" cap="none" spc="-4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aul’s </a:t>
            </a:r>
            <a:r>
              <a:rPr lang="en-US" sz="1100" b="1" spc="-4" dirty="0">
                <a:solidFill>
                  <a:schemeClr val="lt1"/>
                </a:solidFill>
                <a:latin typeface="Lato Black" panose="020F0A02020204030203" pitchFamily="34" charset="0"/>
              </a:rPr>
              <a:t>K</a:t>
            </a:r>
            <a:r>
              <a:rPr kumimoji="0" lang="en-US" sz="1100" b="1" strike="noStrike" kern="1200" cap="none" spc="-4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wisatz</a:t>
            </a:r>
            <a:r>
              <a:rPr kumimoji="0" lang="en-US" sz="1100" b="1" strike="noStrike" kern="1200" cap="none" spc="-4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 </a:t>
            </a:r>
            <a:r>
              <a:rPr kumimoji="0" lang="en-US" sz="1100" b="1" strike="noStrike" kern="1200" cap="none" spc="-4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Haderach</a:t>
            </a:r>
            <a:r>
              <a:rPr kumimoji="0" lang="en-US" sz="1100" b="1" strike="noStrike" kern="1200" cap="none" spc="-4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 powers begin to awaken</a:t>
            </a:r>
          </a:p>
        </p:txBody>
      </p:sp>
      <p:sp>
        <p:nvSpPr>
          <p:cNvPr id="102" name="OTLSHAPE_M_c86edc3d6ffe4b75835c1be25968be64_Title">
            <a:extLst>
              <a:ext uri="{FF2B5EF4-FFF2-40B4-BE49-F238E27FC236}">
                <a16:creationId xmlns:a16="http://schemas.microsoft.com/office/drawing/2014/main" id="{48390DF1-C512-4B4F-9D81-601132750630}"/>
              </a:ext>
            </a:extLst>
          </p:cNvPr>
          <p:cNvSpPr txBox="1"/>
          <p:nvPr>
            <p:custDataLst>
              <p:tags r:id="rId76"/>
            </p:custDataLst>
          </p:nvPr>
        </p:nvSpPr>
        <p:spPr>
          <a:xfrm>
            <a:off x="6377988" y="4881237"/>
            <a:ext cx="2425700" cy="167640"/>
          </a:xfrm>
          <a:prstGeom prst="rect">
            <a:avLst/>
          </a:prstGeom>
          <a:solidFill>
            <a:srgbClr val="922433"/>
          </a:solidFill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4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Discovery of Jessica's pregnancy (Alia)</a:t>
            </a:r>
          </a:p>
        </p:txBody>
      </p:sp>
      <p:sp>
        <p:nvSpPr>
          <p:cNvPr id="105" name="OTLSHAPE_M_c0d8e22338784d11a81e6e92fc968a32_Title">
            <a:extLst>
              <a:ext uri="{FF2B5EF4-FFF2-40B4-BE49-F238E27FC236}">
                <a16:creationId xmlns:a16="http://schemas.microsoft.com/office/drawing/2014/main" id="{85FA156D-FD1C-4269-8074-CE102AB9F12B}"/>
              </a:ext>
            </a:extLst>
          </p:cNvPr>
          <p:cNvSpPr txBox="1"/>
          <p:nvPr>
            <p:custDataLst>
              <p:tags r:id="rId77"/>
            </p:custDataLst>
          </p:nvPr>
        </p:nvSpPr>
        <p:spPr>
          <a:xfrm>
            <a:off x="6027082" y="942449"/>
            <a:ext cx="2476500" cy="167640"/>
          </a:xfrm>
          <a:prstGeom prst="rect">
            <a:avLst/>
          </a:prstGeom>
          <a:solidFill>
            <a:srgbClr val="922433"/>
          </a:solidFill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4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Liet</a:t>
            </a:r>
            <a:r>
              <a:rPr kumimoji="0" lang="en-US" sz="1100" b="1" i="0" u="none" strike="noStrike" kern="1200" cap="none" spc="-4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-4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Kynes</a:t>
            </a:r>
            <a:r>
              <a:rPr kumimoji="0" lang="en-US" sz="1100" b="1" i="0" u="none" strike="noStrike" kern="1200" cap="none" spc="-4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 gives his water to the desert</a:t>
            </a:r>
          </a:p>
        </p:txBody>
      </p:sp>
      <p:sp>
        <p:nvSpPr>
          <p:cNvPr id="108" name="OTLSHAPE_M_631eb1284b044901a7b4330aa7461fb8_Title">
            <a:extLst>
              <a:ext uri="{FF2B5EF4-FFF2-40B4-BE49-F238E27FC236}">
                <a16:creationId xmlns:a16="http://schemas.microsoft.com/office/drawing/2014/main" id="{21A72951-57CB-4D9C-93A0-6BFEF3CA0FBF}"/>
              </a:ext>
            </a:extLst>
          </p:cNvPr>
          <p:cNvSpPr txBox="1"/>
          <p:nvPr>
            <p:custDataLst>
              <p:tags r:id="rId78"/>
            </p:custDataLst>
          </p:nvPr>
        </p:nvSpPr>
        <p:spPr>
          <a:xfrm>
            <a:off x="8834334" y="2894869"/>
            <a:ext cx="2222500" cy="167640"/>
          </a:xfrm>
          <a:prstGeom prst="rect">
            <a:avLst/>
          </a:prstGeom>
          <a:solidFill>
            <a:srgbClr val="922433"/>
          </a:solidFill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4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Paul meets the </a:t>
            </a:r>
            <a:r>
              <a:rPr kumimoji="0" lang="en-US" sz="1100" b="1" i="0" u="none" strike="noStrike" kern="1200" cap="none" spc="-4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Fremens</a:t>
            </a:r>
            <a:r>
              <a:rPr kumimoji="0" lang="en-US" sz="1100" b="1" i="0" u="none" strike="noStrike" kern="1200" cap="none" spc="-4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, kills </a:t>
            </a:r>
            <a:r>
              <a:rPr kumimoji="0" lang="en-US" sz="1100" b="1" i="0" u="none" strike="noStrike" kern="1200" cap="none" spc="-4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Jamis</a:t>
            </a:r>
            <a:endParaRPr kumimoji="0" lang="en-US" sz="1100" b="1" i="0" u="none" strike="noStrike" kern="1200" cap="none" spc="-4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Lato Black" panose="020F0A02020204030203" pitchFamily="34" charset="0"/>
              <a:ea typeface="+mn-ea"/>
              <a:cs typeface="+mn-cs"/>
            </a:endParaRPr>
          </a:p>
        </p:txBody>
      </p:sp>
      <p:sp>
        <p:nvSpPr>
          <p:cNvPr id="111" name="OTLSHAPE_M_03743073039949ef984c23103d066e3b_Title">
            <a:extLst>
              <a:ext uri="{FF2B5EF4-FFF2-40B4-BE49-F238E27FC236}">
                <a16:creationId xmlns:a16="http://schemas.microsoft.com/office/drawing/2014/main" id="{A0175E1E-F004-4F89-ADDB-052D2F66073B}"/>
              </a:ext>
            </a:extLst>
          </p:cNvPr>
          <p:cNvSpPr txBox="1"/>
          <p:nvPr>
            <p:custDataLst>
              <p:tags r:id="rId79"/>
            </p:custDataLst>
          </p:nvPr>
        </p:nvSpPr>
        <p:spPr>
          <a:xfrm>
            <a:off x="8834334" y="4150567"/>
            <a:ext cx="2082800" cy="167640"/>
          </a:xfrm>
          <a:prstGeom prst="rect">
            <a:avLst/>
          </a:prstGeom>
          <a:solidFill>
            <a:srgbClr val="922433"/>
          </a:solidFill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2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Paul meets </a:t>
            </a:r>
            <a:r>
              <a:rPr kumimoji="0" lang="en-US" sz="1100" b="1" i="0" u="none" strike="noStrike" kern="1200" cap="none" spc="-2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Chani</a:t>
            </a:r>
            <a:r>
              <a:rPr kumimoji="0" lang="en-US" sz="1100" b="1" i="0" u="none" strike="noStrike" kern="1200" cap="none" spc="-2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, his future wife</a:t>
            </a:r>
          </a:p>
        </p:txBody>
      </p:sp>
      <p:pic>
        <p:nvPicPr>
          <p:cNvPr id="114" name="Picture 2" descr="78 House Atreides ideas | dune art, dune frank herbert, dune">
            <a:extLst>
              <a:ext uri="{FF2B5EF4-FFF2-40B4-BE49-F238E27FC236}">
                <a16:creationId xmlns:a16="http://schemas.microsoft.com/office/drawing/2014/main" id="{D59CD06C-F252-4C7D-AD5B-DD31F5775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5273" y="482586"/>
            <a:ext cx="263729" cy="27605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 descr="78 House Atreides ideas | dune art, dune frank herbert, dune">
            <a:extLst>
              <a:ext uri="{FF2B5EF4-FFF2-40B4-BE49-F238E27FC236}">
                <a16:creationId xmlns:a16="http://schemas.microsoft.com/office/drawing/2014/main" id="{22286CEE-73F0-4EC0-B2BD-12279D51F6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14035" y="6210029"/>
            <a:ext cx="263729" cy="27605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" descr="78 House Atreides ideas | dune art, dune frank herbert, dune">
            <a:extLst>
              <a:ext uri="{FF2B5EF4-FFF2-40B4-BE49-F238E27FC236}">
                <a16:creationId xmlns:a16="http://schemas.microsoft.com/office/drawing/2014/main" id="{ACD43D38-5C7B-46E0-A98E-33DBF8980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7651" y="2850211"/>
            <a:ext cx="263729" cy="27605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2" descr="78 House Atreides ideas | dune art, dune frank herbert, dune">
            <a:extLst>
              <a:ext uri="{FF2B5EF4-FFF2-40B4-BE49-F238E27FC236}">
                <a16:creationId xmlns:a16="http://schemas.microsoft.com/office/drawing/2014/main" id="{6AAA3A0D-A728-42C8-A440-7F65EA0651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06154" y="4194469"/>
            <a:ext cx="263729" cy="27605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 descr="78 House Atreides ideas | dune art, dune frank herbert, dune">
            <a:extLst>
              <a:ext uri="{FF2B5EF4-FFF2-40B4-BE49-F238E27FC236}">
                <a16:creationId xmlns:a16="http://schemas.microsoft.com/office/drawing/2014/main" id="{2424E268-CAC0-42BF-A3F4-84B6CFD66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6100" y="4608334"/>
            <a:ext cx="263729" cy="27605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4" descr="Browse thousands of Fremen images for design inspiration | Dribbble">
            <a:extLst>
              <a:ext uri="{FF2B5EF4-FFF2-40B4-BE49-F238E27FC236}">
                <a16:creationId xmlns:a16="http://schemas.microsoft.com/office/drawing/2014/main" id="{694899A0-B662-426F-ABA6-30F9B875D854}"/>
              </a:ext>
            </a:extLst>
          </p:cNvPr>
          <p:cNvPicPr>
            <a:picLocks noChangeArrowheads="1"/>
          </p:cNvPicPr>
          <p:nvPr/>
        </p:nvPicPr>
        <p:blipFill rotWithShape="1"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38512" y="4103375"/>
            <a:ext cx="265176" cy="274320"/>
          </a:xfrm>
          <a:prstGeom prst="flowChartConnector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2" descr="78 House Atreides ideas | dune art, dune frank herbert, dune">
            <a:extLst>
              <a:ext uri="{FF2B5EF4-FFF2-40B4-BE49-F238E27FC236}">
                <a16:creationId xmlns:a16="http://schemas.microsoft.com/office/drawing/2014/main" id="{768BF36A-0045-4FD0-B2AE-30B8DDAA9A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7848" y="4844015"/>
            <a:ext cx="263729" cy="27605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2" descr="78 House Atreides ideas | dune art, dune frank herbert, dune">
            <a:extLst>
              <a:ext uri="{FF2B5EF4-FFF2-40B4-BE49-F238E27FC236}">
                <a16:creationId xmlns:a16="http://schemas.microsoft.com/office/drawing/2014/main" id="{277B2596-F6C7-46CB-B65A-258C0655AA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70493" y="4462565"/>
            <a:ext cx="263729" cy="27605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0F445331-272A-413E-8B75-CCF3FFFC2C3B}"/>
              </a:ext>
            </a:extLst>
      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659373" y="1192950"/>
            <a:ext cx="286751" cy="274320"/>
          </a:xfrm>
          <a:prstGeom prst="verticalScroll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CDB98623-F659-402E-AD54-6E0431D0E9DD}"/>
              </a:ext>
            </a:extLst>
      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5165488" y="5498311"/>
            <a:ext cx="286751" cy="274320"/>
          </a:xfrm>
          <a:prstGeom prst="verticalScroll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847765A3-57B8-484B-8E97-D7E57E0C0880}"/>
              </a:ext>
            </a:extLst>
      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3521818" y="1952786"/>
            <a:ext cx="286751" cy="274320"/>
          </a:xfrm>
          <a:prstGeom prst="verticalScroll">
            <a:avLst/>
          </a:prstGeom>
        </p:spPr>
      </p:pic>
      <p:pic>
        <p:nvPicPr>
          <p:cNvPr id="136" name="Picture 8" descr="13 idées de Sardaukar | franck herbert, dune, frank herbert">
            <a:extLst>
              <a:ext uri="{FF2B5EF4-FFF2-40B4-BE49-F238E27FC236}">
                <a16:creationId xmlns:a16="http://schemas.microsoft.com/office/drawing/2014/main" id="{62703AAC-B858-4C17-87DD-541A0DBEF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247" y="2304927"/>
            <a:ext cx="316992" cy="316992"/>
          </a:xfrm>
          <a:prstGeom prst="oct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Flowchart: Decision 132">
            <a:extLst>
              <a:ext uri="{FF2B5EF4-FFF2-40B4-BE49-F238E27FC236}">
                <a16:creationId xmlns:a16="http://schemas.microsoft.com/office/drawing/2014/main" id="{32BAD61E-2B05-43C5-8668-92E117CE14D1}"/>
              </a:ext>
            </a:extLst>
          </p:cNvPr>
          <p:cNvSpPr/>
          <p:nvPr/>
        </p:nvSpPr>
        <p:spPr>
          <a:xfrm>
            <a:off x="2605465" y="5118918"/>
            <a:ext cx="238125" cy="365760"/>
          </a:xfrm>
          <a:prstGeom prst="flowChartDecision">
            <a:avLst/>
          </a:prstGeom>
          <a:solidFill>
            <a:schemeClr val="tx1"/>
          </a:solidFill>
          <a:effectLst>
            <a:softEdge rad="0"/>
          </a:effectLst>
          <a:scene3d>
            <a:camera prst="orthographicFront"/>
            <a:lightRig rig="threePt" dir="t"/>
          </a:scene3d>
          <a:sp3d extrusionH="76200" prstMaterial="powder">
            <a:bevelT w="139700" h="139700" prst="divot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Flowchart: Decision 137">
            <a:extLst>
              <a:ext uri="{FF2B5EF4-FFF2-40B4-BE49-F238E27FC236}">
                <a16:creationId xmlns:a16="http://schemas.microsoft.com/office/drawing/2014/main" id="{4E26EFB7-B95C-41BF-ABE7-A0F5D999A028}"/>
              </a:ext>
            </a:extLst>
          </p:cNvPr>
          <p:cNvSpPr/>
          <p:nvPr/>
        </p:nvSpPr>
        <p:spPr>
          <a:xfrm>
            <a:off x="3309327" y="5835741"/>
            <a:ext cx="238125" cy="365760"/>
          </a:xfrm>
          <a:prstGeom prst="flowChartDecision">
            <a:avLst/>
          </a:prstGeom>
          <a:solidFill>
            <a:schemeClr val="tx1"/>
          </a:solidFill>
          <a:effectLst>
            <a:softEdge rad="0"/>
          </a:effectLst>
          <a:scene3d>
            <a:camera prst="orthographicFront"/>
            <a:lightRig rig="threePt" dir="t"/>
          </a:scene3d>
          <a:sp3d extrusionH="76200" prstMaterial="powder">
            <a:bevelT w="139700" h="139700" prst="divot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9" name="Picture 2" descr="78 House Atreides ideas | dune art, dune frank herbert, dune">
            <a:extLst>
              <a:ext uri="{FF2B5EF4-FFF2-40B4-BE49-F238E27FC236}">
                <a16:creationId xmlns:a16="http://schemas.microsoft.com/office/drawing/2014/main" id="{BA000316-68F0-4924-9E95-E4D8AFD49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51201" y="2718671"/>
            <a:ext cx="263729" cy="27605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4" descr="Browse thousands of Fremen images for design inspiration | Dribbble">
            <a:extLst>
              <a:ext uri="{FF2B5EF4-FFF2-40B4-BE49-F238E27FC236}">
                <a16:creationId xmlns:a16="http://schemas.microsoft.com/office/drawing/2014/main" id="{070B640E-2BBF-4D6F-BAE9-9C000DDC7416}"/>
              </a:ext>
            </a:extLst>
          </p:cNvPr>
          <p:cNvPicPr>
            <a:picLocks noChangeArrowheads="1"/>
          </p:cNvPicPr>
          <p:nvPr/>
        </p:nvPicPr>
        <p:blipFill rotWithShape="1"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47708" y="2824386"/>
            <a:ext cx="265176" cy="274320"/>
          </a:xfrm>
          <a:prstGeom prst="flowChartConnector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4" descr="Browse thousands of Fremen images for design inspiration | Dribbble">
            <a:extLst>
              <a:ext uri="{FF2B5EF4-FFF2-40B4-BE49-F238E27FC236}">
                <a16:creationId xmlns:a16="http://schemas.microsoft.com/office/drawing/2014/main" id="{8BCA699C-C59A-4D03-BD40-B7FF023019DE}"/>
              </a:ext>
            </a:extLst>
          </p:cNvPr>
          <p:cNvPicPr>
            <a:picLocks noChangeArrowheads="1"/>
          </p:cNvPicPr>
          <p:nvPr/>
        </p:nvPicPr>
        <p:blipFill rotWithShape="1"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8622" y="876411"/>
            <a:ext cx="265176" cy="274320"/>
          </a:xfrm>
          <a:prstGeom prst="flowChartConnector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4" descr="Browse thousands of Fremen images for design inspiration | Dribbble">
            <a:extLst>
              <a:ext uri="{FF2B5EF4-FFF2-40B4-BE49-F238E27FC236}">
                <a16:creationId xmlns:a16="http://schemas.microsoft.com/office/drawing/2014/main" id="{CD3F0C65-9956-45CC-AB05-378CDD17737D}"/>
              </a:ext>
            </a:extLst>
          </p:cNvPr>
          <p:cNvPicPr>
            <a:picLocks noChangeArrowheads="1"/>
          </p:cNvPicPr>
          <p:nvPr/>
        </p:nvPicPr>
        <p:blipFill rotWithShape="1"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78650" y="1567023"/>
            <a:ext cx="265176" cy="274320"/>
          </a:xfrm>
          <a:prstGeom prst="flowChartConnector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AE7DF4D-4147-419A-9345-888A97A7D892}"/>
              </a:ext>
            </a:extLst>
          </p:cNvPr>
          <p:cNvGrpSpPr/>
          <p:nvPr/>
        </p:nvGrpSpPr>
        <p:grpSpPr>
          <a:xfrm>
            <a:off x="0" y="3278649"/>
            <a:ext cx="12192000" cy="712904"/>
            <a:chOff x="0" y="3231464"/>
            <a:chExt cx="12192000" cy="712904"/>
          </a:xfrm>
        </p:grpSpPr>
        <p:sp>
          <p:nvSpPr>
            <p:cNvPr id="118" name="Wave 117">
              <a:extLst>
                <a:ext uri="{FF2B5EF4-FFF2-40B4-BE49-F238E27FC236}">
                  <a16:creationId xmlns:a16="http://schemas.microsoft.com/office/drawing/2014/main" id="{F122E3FE-48EC-4C9E-A96A-04903E9C4A06}"/>
                </a:ext>
              </a:extLst>
            </p:cNvPr>
            <p:cNvSpPr/>
            <p:nvPr/>
          </p:nvSpPr>
          <p:spPr>
            <a:xfrm>
              <a:off x="2" y="3231464"/>
              <a:ext cx="12191998" cy="712904"/>
            </a:xfrm>
            <a:prstGeom prst="wave">
              <a:avLst/>
            </a:prstGeom>
            <a:solidFill>
              <a:srgbClr val="922433"/>
            </a:solidFill>
            <a:ln>
              <a:solidFill>
                <a:srgbClr val="9224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FA35633E-17F0-45DD-A387-098FF919AB94}"/>
                </a:ext>
              </a:extLst>
            </p:cNvPr>
            <p:cNvSpPr/>
            <p:nvPr/>
          </p:nvSpPr>
          <p:spPr>
            <a:xfrm>
              <a:off x="0" y="3231464"/>
              <a:ext cx="12192000" cy="193991"/>
            </a:xfrm>
            <a:prstGeom prst="rect">
              <a:avLst/>
            </a:prstGeom>
            <a:solidFill>
              <a:srgbClr val="922433"/>
            </a:solidFill>
            <a:ln>
              <a:solidFill>
                <a:srgbClr val="9224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E13BA74B-9FF5-4AF7-9578-3E95B5330DD3}"/>
              </a:ext>
            </a:extLst>
          </p:cNvPr>
          <p:cNvSpPr txBox="1"/>
          <p:nvPr/>
        </p:nvSpPr>
        <p:spPr>
          <a:xfrm>
            <a:off x="5326297" y="3400178"/>
            <a:ext cx="1539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Lato" panose="020F0502020204030203" pitchFamily="34" charset="0"/>
              </a:rPr>
              <a:t>YEAR 10,191</a:t>
            </a:r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158C5FF3-04E5-4B48-8E48-9C626885667D}"/>
              </a:ext>
            </a:extLst>
          </p:cNvPr>
          <p:cNvPicPr>
            <a:picLocks noChangeAspect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483970" y="5705284"/>
            <a:ext cx="1612537" cy="18288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8BF5449A-48B4-48F2-B519-DADDE6C807D8}"/>
              </a:ext>
            </a:extLst>
          </p:cNvPr>
          <p:cNvGrpSpPr/>
          <p:nvPr/>
        </p:nvGrpSpPr>
        <p:grpSpPr>
          <a:xfrm>
            <a:off x="9575903" y="536070"/>
            <a:ext cx="1781080" cy="1806753"/>
            <a:chOff x="8476828" y="515461"/>
            <a:chExt cx="1781080" cy="180675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8AFB4AE-9BA5-4B82-8A27-D1FEBAC276E7}"/>
                </a:ext>
              </a:extLst>
            </p:cNvPr>
            <p:cNvGrpSpPr/>
            <p:nvPr/>
          </p:nvGrpSpPr>
          <p:grpSpPr>
            <a:xfrm>
              <a:off x="8476828" y="515461"/>
              <a:ext cx="1781080" cy="1806753"/>
              <a:chOff x="8484549" y="523582"/>
              <a:chExt cx="1781080" cy="1806753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370AC29F-29BF-44D9-97FE-67006496F539}"/>
                  </a:ext>
                </a:extLst>
              </p:cNvPr>
              <p:cNvSpPr/>
              <p:nvPr/>
            </p:nvSpPr>
            <p:spPr>
              <a:xfrm>
                <a:off x="8538679" y="669614"/>
                <a:ext cx="1567037" cy="1567037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" name="Graphic 6" descr="New Moon with solid fill">
                <a:extLst>
                  <a:ext uri="{FF2B5EF4-FFF2-40B4-BE49-F238E27FC236}">
                    <a16:creationId xmlns:a16="http://schemas.microsoft.com/office/drawing/2014/main" id="{E862EE08-8925-45DC-8A80-61F3823424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7"/>
                  </a:ext>
                </a:extLst>
              </a:blip>
              <a:srcRect l="9431" t="8071" r="8704" b="8885"/>
              <a:stretch/>
            </p:blipFill>
            <p:spPr>
              <a:xfrm>
                <a:off x="8484549" y="523582"/>
                <a:ext cx="1781080" cy="1806753"/>
              </a:xfrm>
              <a:prstGeom prst="rect">
                <a:avLst/>
              </a:prstGeom>
            </p:spPr>
          </p:pic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58927B8-06D4-4770-8CEB-71C018624BFC}"/>
                </a:ext>
              </a:extLst>
            </p:cNvPr>
            <p:cNvGrpSpPr/>
            <p:nvPr/>
          </p:nvGrpSpPr>
          <p:grpSpPr>
            <a:xfrm>
              <a:off x="8893095" y="657000"/>
              <a:ext cx="1262727" cy="1440844"/>
              <a:chOff x="288355" y="5080679"/>
              <a:chExt cx="1262727" cy="1440844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7759EBA5-EC0A-42A0-89CB-7EDFB59EAD38}"/>
                  </a:ext>
                </a:extLst>
              </p:cNvPr>
              <p:cNvGrpSpPr/>
              <p:nvPr/>
            </p:nvGrpSpPr>
            <p:grpSpPr>
              <a:xfrm>
                <a:off x="288355" y="5172795"/>
                <a:ext cx="238930" cy="1308500"/>
                <a:chOff x="10132830" y="862578"/>
                <a:chExt cx="238930" cy="1308500"/>
              </a:xfrm>
            </p:grpSpPr>
            <p:pic>
              <p:nvPicPr>
                <p:cNvPr id="141" name="Picture 4" descr="Browse thousands of Fremen images for design inspiration | Dribbble">
                  <a:extLst>
                    <a:ext uri="{FF2B5EF4-FFF2-40B4-BE49-F238E27FC236}">
                      <a16:creationId xmlns:a16="http://schemas.microsoft.com/office/drawing/2014/main" id="{E58714FD-32F6-42E8-A230-F843EF93E4F2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 rotWithShape="1">
                <a:blip r:embed="rId8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10156579" y="862578"/>
                  <a:ext cx="191432" cy="198033"/>
                </a:xfrm>
                <a:prstGeom prst="flowChartConnector">
                  <a:avLst/>
                </a:prstGeom>
                <a:noFill/>
                <a:ln w="28575"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2" name="Picture 141">
                  <a:extLst>
                    <a:ext uri="{FF2B5EF4-FFF2-40B4-BE49-F238E27FC236}">
                      <a16:creationId xmlns:a16="http://schemas.microsoft.com/office/drawing/2014/main" id="{DA8E87FC-34A1-402C-916A-2F1A6AE36E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132830" y="1103573"/>
                  <a:ext cx="238930" cy="228572"/>
                </a:xfrm>
                <a:prstGeom prst="verticalScroll">
                  <a:avLst/>
                </a:prstGeom>
              </p:spPr>
            </p:pic>
            <p:pic>
              <p:nvPicPr>
                <p:cNvPr id="143" name="Picture 2" descr="78 House Atreides ideas | dune art, dune frank herbert, dune">
                  <a:extLst>
                    <a:ext uri="{FF2B5EF4-FFF2-40B4-BE49-F238E27FC236}">
                      <a16:creationId xmlns:a16="http://schemas.microsoft.com/office/drawing/2014/main" id="{74BBD8D7-ACF9-4AA8-802F-E166E66A636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10157101" y="1375107"/>
                  <a:ext cx="190388" cy="199288"/>
                </a:xfrm>
                <a:prstGeom prst="ellipse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4" name="Flowchart: Decision 143">
                  <a:extLst>
                    <a:ext uri="{FF2B5EF4-FFF2-40B4-BE49-F238E27FC236}">
                      <a16:creationId xmlns:a16="http://schemas.microsoft.com/office/drawing/2014/main" id="{18104E84-F3D8-4437-80CC-C85E7A0EED29}"/>
                    </a:ext>
                  </a:extLst>
                </p:cNvPr>
                <p:cNvSpPr/>
                <p:nvPr/>
              </p:nvSpPr>
              <p:spPr>
                <a:xfrm>
                  <a:off x="10166343" y="1617357"/>
                  <a:ext cx="171904" cy="281922"/>
                </a:xfrm>
                <a:prstGeom prst="flowChartDecision">
                  <a:avLst/>
                </a:prstGeom>
                <a:solidFill>
                  <a:schemeClr val="tx1"/>
                </a:solidFill>
                <a:effectLst>
                  <a:softEdge rad="0"/>
                </a:effectLst>
                <a:scene3d>
                  <a:camera prst="orthographicFront"/>
                  <a:lightRig rig="threePt" dir="t"/>
                </a:scene3d>
                <a:sp3d extrusionH="76200" prstMaterial="powder">
                  <a:bevelT w="139700" h="139700" prst="divot"/>
                  <a:extrusionClr>
                    <a:schemeClr val="tx1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45" name="Picture 8" descr="13 idées de Sardaukar | franck herbert, dune, frank herbert">
                  <a:extLst>
                    <a:ext uri="{FF2B5EF4-FFF2-40B4-BE49-F238E27FC236}">
                      <a16:creationId xmlns:a16="http://schemas.microsoft.com/office/drawing/2014/main" id="{FE85D825-75D5-4B66-98BF-C81AA47C55F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137876" y="1942240"/>
                  <a:ext cx="228838" cy="228838"/>
                </a:xfrm>
                <a:prstGeom prst="octagon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455571A-9178-427C-83D1-F7E025EC3794}"/>
                  </a:ext>
                </a:extLst>
              </p:cNvPr>
              <p:cNvSpPr txBox="1"/>
              <p:nvPr/>
            </p:nvSpPr>
            <p:spPr>
              <a:xfrm>
                <a:off x="484282" y="5080679"/>
                <a:ext cx="1066800" cy="1440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922433"/>
                    </a:solidFill>
                    <a:effectLst/>
                    <a:uLnTx/>
                    <a:uFillTx/>
                    <a:latin typeface="Lato" panose="020F0502020204030203" pitchFamily="34" charset="0"/>
                  </a:rPr>
                  <a:t>Fremen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922433"/>
                  </a:solidFill>
                  <a:effectLst/>
                  <a:uLnTx/>
                  <a:uFillTx/>
                  <a:latin typeface="Lato" panose="020F0502020204030203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922433"/>
                    </a:solidFill>
                    <a:effectLst/>
                    <a:uLnTx/>
                    <a:uFillTx/>
                    <a:latin typeface="Lato" panose="020F0502020204030203" pitchFamily="34" charset="0"/>
                  </a:rPr>
                  <a:t>Harkonnen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922433"/>
                  </a:solidFill>
                  <a:effectLst/>
                  <a:uLnTx/>
                  <a:uFillTx/>
                  <a:latin typeface="Lato" panose="020F0502020204030203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922433"/>
                    </a:solidFill>
                    <a:effectLst/>
                    <a:uLnTx/>
                    <a:uFillTx/>
                    <a:latin typeface="Lato" panose="020F0502020204030203" pitchFamily="34" charset="0"/>
                  </a:rPr>
                  <a:t>Atreides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922433"/>
                  </a:solidFill>
                  <a:effectLst/>
                  <a:uLnTx/>
                  <a:uFillTx/>
                  <a:latin typeface="Lato" panose="020F0502020204030203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22433"/>
                    </a:solidFill>
                    <a:effectLst/>
                    <a:uLnTx/>
                    <a:uFillTx/>
                    <a:latin typeface="Lato" panose="020F0502020204030203" pitchFamily="34" charset="0"/>
                  </a:rPr>
                  <a:t>Suk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922433"/>
                    </a:solidFill>
                    <a:effectLst/>
                    <a:uLnTx/>
                    <a:uFillTx/>
                    <a:latin typeface="Lato" panose="020F0502020204030203" pitchFamily="34" charset="0"/>
                  </a:rPr>
                  <a:t>Sardaukar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922433"/>
                  </a:solidFill>
                  <a:effectLst/>
                  <a:uLnTx/>
                  <a:uFillTx/>
                  <a:latin typeface="Lato" panose="020F0502020204030203" pitchFamily="34" charset="0"/>
                </a:endParaRPr>
              </a:p>
            </p:txBody>
          </p:sp>
        </p:grp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73ED575A-440C-4E32-BA72-F9262EC46858}"/>
              </a:ext>
            </a:extLst>
          </p:cNvPr>
          <p:cNvSpPr txBox="1"/>
          <p:nvPr/>
        </p:nvSpPr>
        <p:spPr>
          <a:xfrm>
            <a:off x="7265332" y="6120348"/>
            <a:ext cx="4884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0"/>
              </a:rPr>
              <a:t>Dune movie timeline – Part 1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A8FE013-99D9-48FA-BF80-5A633D8BC7F9}"/>
              </a:ext>
            </a:extLst>
          </p:cNvPr>
          <p:cNvCxnSpPr>
            <a:cxnSpLocks/>
            <a:endCxn id="120" idx="3"/>
          </p:cNvCxnSpPr>
          <p:nvPr/>
        </p:nvCxnSpPr>
        <p:spPr>
          <a:xfrm>
            <a:off x="0" y="3357809"/>
            <a:ext cx="12192000" cy="17836"/>
          </a:xfrm>
          <a:prstGeom prst="straightConnector1">
            <a:avLst/>
          </a:prstGeom>
          <a:ln w="19050">
            <a:prstDash val="sysDot"/>
            <a:tailEnd type="arrow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19789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6">
            <a:extLst>
              <a:ext uri="{BEBA8EAE-BF5A-486C-A8C5-ECC9F3942E4B}">
                <a14:imgProps xmlns:a14="http://schemas.microsoft.com/office/drawing/2010/main">
                  <a14:imgLayer r:embed="rId117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OTLSHAPE_M_16691316f8a44259b09dbea2837b2688_Connector1">
            <a:extLst>
              <a:ext uri="{FF2B5EF4-FFF2-40B4-BE49-F238E27FC236}">
                <a16:creationId xmlns:a16="http://schemas.microsoft.com/office/drawing/2014/main" id="{A66B4E1B-B583-0107-E9B2-37765D007206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1831884" y="374272"/>
            <a:ext cx="0" cy="2421591"/>
          </a:xfrm>
          <a:prstGeom prst="line">
            <a:avLst/>
          </a:prstGeom>
          <a:ln w="190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OTLSHAPE_M_e36465e39c894bfa902f53f0d292b382_Connector1">
            <a:extLst>
              <a:ext uri="{FF2B5EF4-FFF2-40B4-BE49-F238E27FC236}">
                <a16:creationId xmlns:a16="http://schemas.microsoft.com/office/drawing/2014/main" id="{ACCA4E3C-C93D-A681-6597-33F09E081EE6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2081957" y="4302919"/>
            <a:ext cx="0" cy="457002"/>
          </a:xfrm>
          <a:prstGeom prst="line">
            <a:avLst/>
          </a:prstGeom>
          <a:ln w="190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OTLSHAPE_M_b5335eb367a04f50bbd384412d0d25ff_Connector1">
            <a:extLst>
              <a:ext uri="{FF2B5EF4-FFF2-40B4-BE49-F238E27FC236}">
                <a16:creationId xmlns:a16="http://schemas.microsoft.com/office/drawing/2014/main" id="{7B14B848-E441-CF1F-7213-16816AE7DF1B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2332031" y="4302919"/>
            <a:ext cx="0" cy="457002"/>
          </a:xfrm>
          <a:prstGeom prst="line">
            <a:avLst/>
          </a:prstGeom>
          <a:ln w="190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OTLSHAPE_M_31d9cd36f99a4a5f93f0a11766c089b0_Connector1">
            <a:extLst>
              <a:ext uri="{FF2B5EF4-FFF2-40B4-BE49-F238E27FC236}">
                <a16:creationId xmlns:a16="http://schemas.microsoft.com/office/drawing/2014/main" id="{E1879DF8-2D4C-1CA1-343C-569317A93F45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3107650" y="4302919"/>
            <a:ext cx="0" cy="457002"/>
          </a:xfrm>
          <a:prstGeom prst="line">
            <a:avLst/>
          </a:prstGeom>
          <a:ln w="190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OTLSHAPE_M_985142f0c3e24b5fae2947bda77e9101_Connector1">
            <a:extLst>
              <a:ext uri="{FF2B5EF4-FFF2-40B4-BE49-F238E27FC236}">
                <a16:creationId xmlns:a16="http://schemas.microsoft.com/office/drawing/2014/main" id="{E829A6C3-BD8C-8E58-69CC-9A87EAD15C5A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3332323" y="2956264"/>
            <a:ext cx="0" cy="594846"/>
          </a:xfrm>
          <a:prstGeom prst="line">
            <a:avLst/>
          </a:prstGeom>
          <a:ln w="190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OTLSHAPE_M_f2dfa5913c8d47a389dcb7c02d34c248_Connector1">
            <a:extLst>
              <a:ext uri="{FF2B5EF4-FFF2-40B4-BE49-F238E27FC236}">
                <a16:creationId xmlns:a16="http://schemas.microsoft.com/office/drawing/2014/main" id="{FE0A69C4-EBB3-79E8-733B-1471DC409072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3582396" y="3618610"/>
            <a:ext cx="0" cy="430309"/>
          </a:xfrm>
          <a:prstGeom prst="line">
            <a:avLst/>
          </a:prstGeom>
          <a:ln w="190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OTLSHAPE_M_0950dbc50c0a4ea09563683d60267b74_Connector1">
            <a:extLst>
              <a:ext uri="{FF2B5EF4-FFF2-40B4-BE49-F238E27FC236}">
                <a16:creationId xmlns:a16="http://schemas.microsoft.com/office/drawing/2014/main" id="{F54C0ECE-7B4C-3121-940D-843E9FF94A1E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3832470" y="4302919"/>
            <a:ext cx="0" cy="668203"/>
          </a:xfrm>
          <a:prstGeom prst="line">
            <a:avLst/>
          </a:prstGeom>
          <a:ln w="190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OTLSHAPE_M_6b2ce48183594eb899ca09b4edb9c7f6_Connector1">
            <a:extLst>
              <a:ext uri="{FF2B5EF4-FFF2-40B4-BE49-F238E27FC236}">
                <a16:creationId xmlns:a16="http://schemas.microsoft.com/office/drawing/2014/main" id="{2C92FE70-B948-0505-3D26-2F106692A762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4082543" y="1303419"/>
            <a:ext cx="0" cy="492950"/>
          </a:xfrm>
          <a:prstGeom prst="line">
            <a:avLst/>
          </a:prstGeom>
          <a:ln w="190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OTLSHAPE_M_1ee06bda26824ac69362093254f410e1_Connector1">
            <a:extLst>
              <a:ext uri="{FF2B5EF4-FFF2-40B4-BE49-F238E27FC236}">
                <a16:creationId xmlns:a16="http://schemas.microsoft.com/office/drawing/2014/main" id="{85B95C52-0745-9460-6E2F-3A2B75A51B41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4832762" y="1956771"/>
            <a:ext cx="0" cy="486626"/>
          </a:xfrm>
          <a:prstGeom prst="line">
            <a:avLst/>
          </a:prstGeom>
          <a:ln w="190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OTLSHAPE_M_6d54711079884eceb67912a6975c5edd_Connector1">
            <a:extLst>
              <a:ext uri="{FF2B5EF4-FFF2-40B4-BE49-F238E27FC236}">
                <a16:creationId xmlns:a16="http://schemas.microsoft.com/office/drawing/2014/main" id="{79F88052-7D82-F72B-152E-03C0E23D1185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5082835" y="2510897"/>
            <a:ext cx="0" cy="529101"/>
          </a:xfrm>
          <a:prstGeom prst="line">
            <a:avLst/>
          </a:prstGeom>
          <a:ln w="190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OTLSHAPE_M_8146bd3ab10746fd84f9c5d677b3b151_Connector1">
            <a:extLst>
              <a:ext uri="{FF2B5EF4-FFF2-40B4-BE49-F238E27FC236}">
                <a16:creationId xmlns:a16="http://schemas.microsoft.com/office/drawing/2014/main" id="{C74151D5-86F7-3742-A89A-C18A0E304793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5332908" y="4302918"/>
            <a:ext cx="0" cy="1605820"/>
          </a:xfrm>
          <a:prstGeom prst="line">
            <a:avLst/>
          </a:prstGeom>
          <a:ln w="190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OTLSHAPE_M_f586032b36fa42dd816478d2d9fad38d_Connector1">
            <a:extLst>
              <a:ext uri="{FF2B5EF4-FFF2-40B4-BE49-F238E27FC236}">
                <a16:creationId xmlns:a16="http://schemas.microsoft.com/office/drawing/2014/main" id="{DF7E05C2-278F-A734-35BC-27ADC96DFC9A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5582981" y="4302919"/>
            <a:ext cx="0" cy="2212755"/>
          </a:xfrm>
          <a:prstGeom prst="line">
            <a:avLst/>
          </a:prstGeom>
          <a:ln w="190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OTLSHAPE_M_1e0f4374e269453c91a038016a2c2e30_Connector1">
            <a:extLst>
              <a:ext uri="{FF2B5EF4-FFF2-40B4-BE49-F238E27FC236}">
                <a16:creationId xmlns:a16="http://schemas.microsoft.com/office/drawing/2014/main" id="{3E2ACBAF-5F86-608B-B57C-1BAAEAB00EDE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5858455" y="3621818"/>
            <a:ext cx="0" cy="427101"/>
          </a:xfrm>
          <a:prstGeom prst="line">
            <a:avLst/>
          </a:prstGeom>
          <a:ln w="190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OTLSHAPE_M_05c3c0cc371f492eb74e680afb15c450_Connector1">
            <a:extLst>
              <a:ext uri="{FF2B5EF4-FFF2-40B4-BE49-F238E27FC236}">
                <a16:creationId xmlns:a16="http://schemas.microsoft.com/office/drawing/2014/main" id="{1C60B3B9-4CF0-A1E2-E058-947A9418ABDA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6583274" y="3107499"/>
            <a:ext cx="0" cy="353918"/>
          </a:xfrm>
          <a:prstGeom prst="line">
            <a:avLst/>
          </a:prstGeom>
          <a:ln w="190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OTLSHAPE_M_50903bfc86ff4b6683cf31e2cd6c9482_Connector1">
            <a:extLst>
              <a:ext uri="{FF2B5EF4-FFF2-40B4-BE49-F238E27FC236}">
                <a16:creationId xmlns:a16="http://schemas.microsoft.com/office/drawing/2014/main" id="{1718BD62-32CA-0CA9-96BE-5B3AEBBF2F70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>
            <a:off x="6858747" y="2023753"/>
            <a:ext cx="0" cy="1437664"/>
          </a:xfrm>
          <a:prstGeom prst="line">
            <a:avLst/>
          </a:prstGeom>
          <a:ln w="190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OTLSHAPE_M_84264f9c5a87492c8802b1d9dcece70a_Connector1">
            <a:extLst>
              <a:ext uri="{FF2B5EF4-FFF2-40B4-BE49-F238E27FC236}">
                <a16:creationId xmlns:a16="http://schemas.microsoft.com/office/drawing/2014/main" id="{EBEBF51A-7543-8A1F-0207-76E31045C4E1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>
            <a:off x="7108820" y="3073614"/>
            <a:ext cx="0" cy="387803"/>
          </a:xfrm>
          <a:prstGeom prst="line">
            <a:avLst/>
          </a:prstGeom>
          <a:ln w="190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OTLSHAPE_M_a3fb942b48fb4601b47504bb22c088b1_Connector1">
            <a:extLst>
              <a:ext uri="{FF2B5EF4-FFF2-40B4-BE49-F238E27FC236}">
                <a16:creationId xmlns:a16="http://schemas.microsoft.com/office/drawing/2014/main" id="{86E147CE-BBCD-A35B-C5C3-D275638B5B91}"/>
              </a:ext>
            </a:extLst>
          </p:cNvPr>
          <p:cNvCxnSpPr/>
          <p:nvPr>
            <p:custDataLst>
              <p:tags r:id="rId18"/>
            </p:custDataLst>
          </p:nvPr>
        </p:nvCxnSpPr>
        <p:spPr>
          <a:xfrm>
            <a:off x="7358893" y="1331079"/>
            <a:ext cx="0" cy="532273"/>
          </a:xfrm>
          <a:prstGeom prst="line">
            <a:avLst/>
          </a:prstGeom>
          <a:ln w="190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OTLSHAPE_M_a103df2a9f7b468bb0c087f367440f13_Connector1">
            <a:extLst>
              <a:ext uri="{FF2B5EF4-FFF2-40B4-BE49-F238E27FC236}">
                <a16:creationId xmlns:a16="http://schemas.microsoft.com/office/drawing/2014/main" id="{E6B6B552-E6BE-9BC6-A71F-95BFBE5A7AAE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>
            <a:off x="7608967" y="2577394"/>
            <a:ext cx="0" cy="335819"/>
          </a:xfrm>
          <a:prstGeom prst="line">
            <a:avLst/>
          </a:prstGeom>
          <a:ln w="190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OTLSHAPE_M_9c2d56c3a3a44991b2d039119c39bed4_Connector1">
            <a:extLst>
              <a:ext uri="{FF2B5EF4-FFF2-40B4-BE49-F238E27FC236}">
                <a16:creationId xmlns:a16="http://schemas.microsoft.com/office/drawing/2014/main" id="{B595FF39-9BDA-31F2-A701-376AB22472BE}"/>
              </a:ext>
            </a:extLst>
          </p:cNvPr>
          <p:cNvCxnSpPr/>
          <p:nvPr>
            <p:custDataLst>
              <p:tags r:id="rId20"/>
            </p:custDataLst>
          </p:nvPr>
        </p:nvCxnSpPr>
        <p:spPr>
          <a:xfrm>
            <a:off x="8333786" y="4302919"/>
            <a:ext cx="0" cy="421000"/>
          </a:xfrm>
          <a:prstGeom prst="line">
            <a:avLst/>
          </a:prstGeom>
          <a:ln w="190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OTLSHAPE_M_9c2d56c3a3a44991b2d039119c39bed4_Connector2">
            <a:extLst>
              <a:ext uri="{FF2B5EF4-FFF2-40B4-BE49-F238E27FC236}">
                <a16:creationId xmlns:a16="http://schemas.microsoft.com/office/drawing/2014/main" id="{84B54A08-AD16-E8D4-224E-770DA4BC4260}"/>
              </a:ext>
            </a:extLst>
          </p:cNvPr>
          <p:cNvCxnSpPr/>
          <p:nvPr>
            <p:custDataLst>
              <p:tags r:id="rId21"/>
            </p:custDataLst>
          </p:nvPr>
        </p:nvCxnSpPr>
        <p:spPr>
          <a:xfrm>
            <a:off x="8333786" y="5095521"/>
            <a:ext cx="0" cy="439229"/>
          </a:xfrm>
          <a:prstGeom prst="line">
            <a:avLst/>
          </a:prstGeom>
          <a:ln w="190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OTLSHAPE_M_f7e3596863d34878964e25a0d2a22c96_Connector1">
            <a:extLst>
              <a:ext uri="{FF2B5EF4-FFF2-40B4-BE49-F238E27FC236}">
                <a16:creationId xmlns:a16="http://schemas.microsoft.com/office/drawing/2014/main" id="{0B80EE70-58E9-4ABF-CDD3-8804BD15CAC6}"/>
              </a:ext>
            </a:extLst>
          </p:cNvPr>
          <p:cNvCxnSpPr/>
          <p:nvPr>
            <p:custDataLst>
              <p:tags r:id="rId22"/>
            </p:custDataLst>
          </p:nvPr>
        </p:nvCxnSpPr>
        <p:spPr>
          <a:xfrm>
            <a:off x="8583859" y="4302919"/>
            <a:ext cx="0" cy="632201"/>
          </a:xfrm>
          <a:prstGeom prst="line">
            <a:avLst/>
          </a:prstGeom>
          <a:ln w="190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OTLSHAPE_M_e6b341e95e8c477297bc1d5fc0af88cf_Connector1">
            <a:extLst>
              <a:ext uri="{FF2B5EF4-FFF2-40B4-BE49-F238E27FC236}">
                <a16:creationId xmlns:a16="http://schemas.microsoft.com/office/drawing/2014/main" id="{2E572B94-BE35-FFFE-FB3E-D65669BD46FA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>
            <a:off x="8859332" y="3714718"/>
            <a:ext cx="0" cy="334201"/>
          </a:xfrm>
          <a:prstGeom prst="line">
            <a:avLst/>
          </a:prstGeom>
          <a:ln w="190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OTLSHAPE_M_5d078297968a4838bb494fd68f0c5b68_Connector1">
            <a:extLst>
              <a:ext uri="{FF2B5EF4-FFF2-40B4-BE49-F238E27FC236}">
                <a16:creationId xmlns:a16="http://schemas.microsoft.com/office/drawing/2014/main" id="{9DE9859B-4C26-9422-E0E5-337A88CE39AE}"/>
              </a:ext>
            </a:extLst>
          </p:cNvPr>
          <p:cNvCxnSpPr/>
          <p:nvPr>
            <p:custDataLst>
              <p:tags r:id="rId24"/>
            </p:custDataLst>
          </p:nvPr>
        </p:nvCxnSpPr>
        <p:spPr>
          <a:xfrm>
            <a:off x="9084005" y="4302919"/>
            <a:ext cx="0" cy="1231831"/>
          </a:xfrm>
          <a:prstGeom prst="line">
            <a:avLst/>
          </a:prstGeom>
          <a:ln w="190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OTLSHAPE_M_4cbe6e04ab544287935d2fb19b08abbc_Connector1">
            <a:extLst>
              <a:ext uri="{FF2B5EF4-FFF2-40B4-BE49-F238E27FC236}">
                <a16:creationId xmlns:a16="http://schemas.microsoft.com/office/drawing/2014/main" id="{115263A4-8102-B88A-508C-F8537411CB16}"/>
              </a:ext>
            </a:extLst>
          </p:cNvPr>
          <p:cNvCxnSpPr/>
          <p:nvPr>
            <p:custDataLst>
              <p:tags r:id="rId25"/>
            </p:custDataLst>
          </p:nvPr>
        </p:nvCxnSpPr>
        <p:spPr>
          <a:xfrm>
            <a:off x="9359479" y="4302919"/>
            <a:ext cx="0" cy="427101"/>
          </a:xfrm>
          <a:prstGeom prst="line">
            <a:avLst/>
          </a:prstGeom>
          <a:ln w="190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OTLSHAPE_M_7e33da337d684422b2ad5023f104cf6d_Connector1">
            <a:extLst>
              <a:ext uri="{FF2B5EF4-FFF2-40B4-BE49-F238E27FC236}">
                <a16:creationId xmlns:a16="http://schemas.microsoft.com/office/drawing/2014/main" id="{2A9177D9-17AD-D063-9D6C-6F675C03B0F5}"/>
              </a:ext>
            </a:extLst>
          </p:cNvPr>
          <p:cNvCxnSpPr/>
          <p:nvPr>
            <p:custDataLst>
              <p:tags r:id="rId26"/>
            </p:custDataLst>
          </p:nvPr>
        </p:nvCxnSpPr>
        <p:spPr>
          <a:xfrm>
            <a:off x="10084298" y="4302919"/>
            <a:ext cx="0" cy="215900"/>
          </a:xfrm>
          <a:prstGeom prst="line">
            <a:avLst/>
          </a:prstGeom>
          <a:ln w="190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OTLSHAPE_M_49f30fda25fa4301a2155eac28450965_Connector1">
            <a:extLst>
              <a:ext uri="{FF2B5EF4-FFF2-40B4-BE49-F238E27FC236}">
                <a16:creationId xmlns:a16="http://schemas.microsoft.com/office/drawing/2014/main" id="{0E6D8809-0595-2D1A-9E45-1A03B419C594}"/>
              </a:ext>
            </a:extLst>
          </p:cNvPr>
          <p:cNvCxnSpPr/>
          <p:nvPr>
            <p:custDataLst>
              <p:tags r:id="rId27"/>
            </p:custDataLst>
          </p:nvPr>
        </p:nvCxnSpPr>
        <p:spPr>
          <a:xfrm>
            <a:off x="10359772" y="424505"/>
            <a:ext cx="0" cy="3222713"/>
          </a:xfrm>
          <a:prstGeom prst="line">
            <a:avLst/>
          </a:prstGeom>
          <a:ln w="190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5" name="OTLSHAPE_M_1ee06bda26824ac69362093254f410e1_Connector2">
            <a:extLst>
              <a:ext uri="{FF2B5EF4-FFF2-40B4-BE49-F238E27FC236}">
                <a16:creationId xmlns:a16="http://schemas.microsoft.com/office/drawing/2014/main" id="{6B2E58D2-187F-85CA-FFF4-FDD1FECC36EB}"/>
              </a:ext>
            </a:extLst>
          </p:cNvPr>
          <p:cNvCxnSpPr/>
          <p:nvPr>
            <p:custDataLst>
              <p:tags r:id="rId28"/>
            </p:custDataLst>
          </p:nvPr>
        </p:nvCxnSpPr>
        <p:spPr>
          <a:xfrm>
            <a:off x="4832762" y="2629198"/>
            <a:ext cx="0" cy="410801"/>
          </a:xfrm>
          <a:prstGeom prst="line">
            <a:avLst/>
          </a:prstGeom>
          <a:ln w="190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OTLSHAPE_M_6d54711079884eceb67912a6975c5edd_Connector2">
            <a:extLst>
              <a:ext uri="{FF2B5EF4-FFF2-40B4-BE49-F238E27FC236}">
                <a16:creationId xmlns:a16="http://schemas.microsoft.com/office/drawing/2014/main" id="{1B9CFB97-4B4F-CD9F-8D10-A3242852790F}"/>
              </a:ext>
            </a:extLst>
          </p:cNvPr>
          <p:cNvCxnSpPr/>
          <p:nvPr>
            <p:custDataLst>
              <p:tags r:id="rId29"/>
            </p:custDataLst>
          </p:nvPr>
        </p:nvCxnSpPr>
        <p:spPr>
          <a:xfrm>
            <a:off x="5082835" y="3225800"/>
            <a:ext cx="0" cy="823119"/>
          </a:xfrm>
          <a:prstGeom prst="line">
            <a:avLst/>
          </a:prstGeom>
          <a:ln w="190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OTLSHAPE_M_31d9cd36f99a4a5f93f0a11766c089b0_Connector2">
            <a:extLst>
              <a:ext uri="{FF2B5EF4-FFF2-40B4-BE49-F238E27FC236}">
                <a16:creationId xmlns:a16="http://schemas.microsoft.com/office/drawing/2014/main" id="{AB9FD693-D442-E30B-24E6-07CE6DFF793F}"/>
              </a:ext>
            </a:extLst>
          </p:cNvPr>
          <p:cNvCxnSpPr/>
          <p:nvPr>
            <p:custDataLst>
              <p:tags r:id="rId30"/>
            </p:custDataLst>
          </p:nvPr>
        </p:nvCxnSpPr>
        <p:spPr>
          <a:xfrm>
            <a:off x="3107650" y="5131522"/>
            <a:ext cx="0" cy="260778"/>
          </a:xfrm>
          <a:prstGeom prst="line">
            <a:avLst/>
          </a:prstGeom>
          <a:ln w="190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OTLSHAPE_M_16691316f8a44259b09dbea2837b2688_Connector2">
            <a:extLst>
              <a:ext uri="{FF2B5EF4-FFF2-40B4-BE49-F238E27FC236}">
                <a16:creationId xmlns:a16="http://schemas.microsoft.com/office/drawing/2014/main" id="{28C75122-3011-D2B9-6323-632F4CF193FD}"/>
              </a:ext>
            </a:extLst>
          </p:cNvPr>
          <p:cNvCxnSpPr/>
          <p:nvPr>
            <p:custDataLst>
              <p:tags r:id="rId31"/>
            </p:custDataLst>
          </p:nvPr>
        </p:nvCxnSpPr>
        <p:spPr>
          <a:xfrm>
            <a:off x="1831884" y="3167465"/>
            <a:ext cx="0" cy="383646"/>
          </a:xfrm>
          <a:prstGeom prst="line">
            <a:avLst/>
          </a:prstGeom>
          <a:ln w="190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OTLSHAPE_M_16691316f8a44259b09dbea2837b2688_Connector3">
            <a:extLst>
              <a:ext uri="{FF2B5EF4-FFF2-40B4-BE49-F238E27FC236}">
                <a16:creationId xmlns:a16="http://schemas.microsoft.com/office/drawing/2014/main" id="{E266C149-6D18-5923-2069-CA66360A2451}"/>
              </a:ext>
            </a:extLst>
          </p:cNvPr>
          <p:cNvCxnSpPr/>
          <p:nvPr>
            <p:custDataLst>
              <p:tags r:id="rId32"/>
            </p:custDataLst>
          </p:nvPr>
        </p:nvCxnSpPr>
        <p:spPr>
          <a:xfrm>
            <a:off x="1831884" y="3736911"/>
            <a:ext cx="0" cy="312007"/>
          </a:xfrm>
          <a:prstGeom prst="line">
            <a:avLst/>
          </a:prstGeom>
          <a:ln w="190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OTLSHAPE_M_985142f0c3e24b5fae2947bda77e9101_Connector2">
            <a:extLst>
              <a:ext uri="{FF2B5EF4-FFF2-40B4-BE49-F238E27FC236}">
                <a16:creationId xmlns:a16="http://schemas.microsoft.com/office/drawing/2014/main" id="{4A36C6AF-FCFC-C768-289B-6ECE38C440E6}"/>
              </a:ext>
            </a:extLst>
          </p:cNvPr>
          <p:cNvCxnSpPr/>
          <p:nvPr>
            <p:custDataLst>
              <p:tags r:id="rId33"/>
            </p:custDataLst>
          </p:nvPr>
        </p:nvCxnSpPr>
        <p:spPr>
          <a:xfrm>
            <a:off x="3332323" y="3736911"/>
            <a:ext cx="0" cy="312007"/>
          </a:xfrm>
          <a:prstGeom prst="line">
            <a:avLst/>
          </a:prstGeom>
          <a:ln w="190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OTLSHAPE_M_1ee06bda26824ac69362093254f410e1_Connector3">
            <a:extLst>
              <a:ext uri="{FF2B5EF4-FFF2-40B4-BE49-F238E27FC236}">
                <a16:creationId xmlns:a16="http://schemas.microsoft.com/office/drawing/2014/main" id="{9027A541-C0C6-45D4-286F-8F9C00FD4B89}"/>
              </a:ext>
            </a:extLst>
          </p:cNvPr>
          <p:cNvCxnSpPr/>
          <p:nvPr>
            <p:custDataLst>
              <p:tags r:id="rId34"/>
            </p:custDataLst>
          </p:nvPr>
        </p:nvCxnSpPr>
        <p:spPr>
          <a:xfrm>
            <a:off x="4832762" y="3225800"/>
            <a:ext cx="0" cy="823119"/>
          </a:xfrm>
          <a:prstGeom prst="line">
            <a:avLst/>
          </a:prstGeom>
          <a:ln w="190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OTLSHAPE_M_a3fb942b48fb4601b47504bb22c088b1_Connector2">
            <a:extLst>
              <a:ext uri="{FF2B5EF4-FFF2-40B4-BE49-F238E27FC236}">
                <a16:creationId xmlns:a16="http://schemas.microsoft.com/office/drawing/2014/main" id="{59685F5D-AB36-6989-171B-2F1293598B0F}"/>
              </a:ext>
            </a:extLst>
          </p:cNvPr>
          <p:cNvCxnSpPr/>
          <p:nvPr>
            <p:custDataLst>
              <p:tags r:id="rId35"/>
            </p:custDataLst>
          </p:nvPr>
        </p:nvCxnSpPr>
        <p:spPr>
          <a:xfrm>
            <a:off x="7358893" y="2234954"/>
            <a:ext cx="0" cy="678259"/>
          </a:xfrm>
          <a:prstGeom prst="line">
            <a:avLst/>
          </a:prstGeom>
          <a:ln w="190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OTLSHAPE_M_e36465e39c894bfa902f53f0d292b382_Connector2">
            <a:extLst>
              <a:ext uri="{FF2B5EF4-FFF2-40B4-BE49-F238E27FC236}">
                <a16:creationId xmlns:a16="http://schemas.microsoft.com/office/drawing/2014/main" id="{C481E910-F901-FA64-E7EF-FF6C23E9ECA6}"/>
              </a:ext>
            </a:extLst>
          </p:cNvPr>
          <p:cNvCxnSpPr/>
          <p:nvPr>
            <p:custDataLst>
              <p:tags r:id="rId36"/>
            </p:custDataLst>
          </p:nvPr>
        </p:nvCxnSpPr>
        <p:spPr>
          <a:xfrm>
            <a:off x="2081957" y="5131522"/>
            <a:ext cx="0" cy="404998"/>
          </a:xfrm>
          <a:prstGeom prst="line">
            <a:avLst/>
          </a:prstGeom>
          <a:ln w="190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OTLSHAPE_M_e36465e39c894bfa902f53f0d292b382_Connector3">
            <a:extLst>
              <a:ext uri="{FF2B5EF4-FFF2-40B4-BE49-F238E27FC236}">
                <a16:creationId xmlns:a16="http://schemas.microsoft.com/office/drawing/2014/main" id="{953E8701-71CC-C6FD-53B3-92045F099F58}"/>
              </a:ext>
            </a:extLst>
          </p:cNvPr>
          <p:cNvCxnSpPr/>
          <p:nvPr>
            <p:custDataLst>
              <p:tags r:id="rId37"/>
            </p:custDataLst>
          </p:nvPr>
        </p:nvCxnSpPr>
        <p:spPr>
          <a:xfrm>
            <a:off x="2081957" y="5908123"/>
            <a:ext cx="0" cy="707090"/>
          </a:xfrm>
          <a:prstGeom prst="line">
            <a:avLst/>
          </a:prstGeom>
          <a:ln w="190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OTLSHAPE_M_b5335eb367a04f50bbd384412d0d25ff_Connector2">
            <a:extLst>
              <a:ext uri="{FF2B5EF4-FFF2-40B4-BE49-F238E27FC236}">
                <a16:creationId xmlns:a16="http://schemas.microsoft.com/office/drawing/2014/main" id="{2202E5C8-4DDF-9290-0962-BD7DA82B3509}"/>
              </a:ext>
            </a:extLst>
          </p:cNvPr>
          <p:cNvCxnSpPr/>
          <p:nvPr>
            <p:custDataLst>
              <p:tags r:id="rId38"/>
            </p:custDataLst>
          </p:nvPr>
        </p:nvCxnSpPr>
        <p:spPr>
          <a:xfrm>
            <a:off x="2332031" y="5131522"/>
            <a:ext cx="0" cy="616199"/>
          </a:xfrm>
          <a:prstGeom prst="line">
            <a:avLst/>
          </a:prstGeom>
          <a:ln w="190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OTLSHAPE_M_a103df2a9f7b468bb0c087f367440f13_Connector2">
            <a:extLst>
              <a:ext uri="{FF2B5EF4-FFF2-40B4-BE49-F238E27FC236}">
                <a16:creationId xmlns:a16="http://schemas.microsoft.com/office/drawing/2014/main" id="{9B288F09-A2CF-ABDB-0D1A-6227770155A0}"/>
              </a:ext>
            </a:extLst>
          </p:cNvPr>
          <p:cNvCxnSpPr/>
          <p:nvPr>
            <p:custDataLst>
              <p:tags r:id="rId39"/>
            </p:custDataLst>
          </p:nvPr>
        </p:nvCxnSpPr>
        <p:spPr>
          <a:xfrm>
            <a:off x="7608967" y="3284815"/>
            <a:ext cx="0" cy="176602"/>
          </a:xfrm>
          <a:prstGeom prst="line">
            <a:avLst/>
          </a:prstGeom>
          <a:ln w="190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OTLSHAPE_M_6b2ce48183594eb899ca09b4edb9c7f6_Connector2">
            <a:extLst>
              <a:ext uri="{FF2B5EF4-FFF2-40B4-BE49-F238E27FC236}">
                <a16:creationId xmlns:a16="http://schemas.microsoft.com/office/drawing/2014/main" id="{9BFA74F4-0C14-035C-7C01-64F8D770A5D8}"/>
              </a:ext>
            </a:extLst>
          </p:cNvPr>
          <p:cNvCxnSpPr/>
          <p:nvPr>
            <p:custDataLst>
              <p:tags r:id="rId40"/>
            </p:custDataLst>
          </p:nvPr>
        </p:nvCxnSpPr>
        <p:spPr>
          <a:xfrm>
            <a:off x="4082543" y="2167972"/>
            <a:ext cx="0" cy="275425"/>
          </a:xfrm>
          <a:prstGeom prst="line">
            <a:avLst/>
          </a:prstGeom>
          <a:ln w="190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OTLSHAPE_M_9c2d56c3a3a44991b2d039119c39bed4_Connector3">
            <a:extLst>
              <a:ext uri="{FF2B5EF4-FFF2-40B4-BE49-F238E27FC236}">
                <a16:creationId xmlns:a16="http://schemas.microsoft.com/office/drawing/2014/main" id="{87FD9C87-A410-0B72-4DB9-51CEBD913200}"/>
              </a:ext>
            </a:extLst>
          </p:cNvPr>
          <p:cNvCxnSpPr/>
          <p:nvPr>
            <p:custDataLst>
              <p:tags r:id="rId41"/>
            </p:custDataLst>
          </p:nvPr>
        </p:nvCxnSpPr>
        <p:spPr>
          <a:xfrm>
            <a:off x="8333786" y="5906352"/>
            <a:ext cx="0" cy="302392"/>
          </a:xfrm>
          <a:prstGeom prst="line">
            <a:avLst/>
          </a:prstGeom>
          <a:ln w="190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OTLSHAPE_M_5d078297968a4838bb494fd68f0c5b68_Connector2">
            <a:extLst>
              <a:ext uri="{FF2B5EF4-FFF2-40B4-BE49-F238E27FC236}">
                <a16:creationId xmlns:a16="http://schemas.microsoft.com/office/drawing/2014/main" id="{D1A36C33-6DA8-745A-A7A9-B8CFD11DD60F}"/>
              </a:ext>
            </a:extLst>
          </p:cNvPr>
          <p:cNvCxnSpPr/>
          <p:nvPr>
            <p:custDataLst>
              <p:tags r:id="rId42"/>
            </p:custDataLst>
          </p:nvPr>
        </p:nvCxnSpPr>
        <p:spPr>
          <a:xfrm>
            <a:off x="9084005" y="5906352"/>
            <a:ext cx="0" cy="815274"/>
          </a:xfrm>
          <a:prstGeom prst="line">
            <a:avLst/>
          </a:prstGeom>
          <a:ln w="190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7" name="OTLSHAPE_M_a3fb942b48fb4601b47504bb22c088b1_Connector3">
            <a:extLst>
              <a:ext uri="{FF2B5EF4-FFF2-40B4-BE49-F238E27FC236}">
                <a16:creationId xmlns:a16="http://schemas.microsoft.com/office/drawing/2014/main" id="{092A9F2E-67A0-E670-AF99-FEBE399F56B2}"/>
              </a:ext>
            </a:extLst>
          </p:cNvPr>
          <p:cNvCxnSpPr/>
          <p:nvPr>
            <p:custDataLst>
              <p:tags r:id="rId43"/>
            </p:custDataLst>
          </p:nvPr>
        </p:nvCxnSpPr>
        <p:spPr>
          <a:xfrm>
            <a:off x="7358893" y="3284815"/>
            <a:ext cx="0" cy="176602"/>
          </a:xfrm>
          <a:prstGeom prst="line">
            <a:avLst/>
          </a:prstGeom>
          <a:ln w="190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OTLSHAPE_M_6b2ce48183594eb899ca09b4edb9c7f6_Connector3">
            <a:extLst>
              <a:ext uri="{FF2B5EF4-FFF2-40B4-BE49-F238E27FC236}">
                <a16:creationId xmlns:a16="http://schemas.microsoft.com/office/drawing/2014/main" id="{74A44F22-C956-091B-E190-8ABAA6064221}"/>
              </a:ext>
            </a:extLst>
          </p:cNvPr>
          <p:cNvCxnSpPr/>
          <p:nvPr>
            <p:custDataLst>
              <p:tags r:id="rId44"/>
            </p:custDataLst>
          </p:nvPr>
        </p:nvCxnSpPr>
        <p:spPr>
          <a:xfrm>
            <a:off x="4082543" y="2629198"/>
            <a:ext cx="0" cy="1419721"/>
          </a:xfrm>
          <a:prstGeom prst="line">
            <a:avLst/>
          </a:prstGeom>
          <a:ln w="190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OTLSHAPE_M_7e33da337d684422b2ad5023f104cf6d_Connector2">
            <a:extLst>
              <a:ext uri="{FF2B5EF4-FFF2-40B4-BE49-F238E27FC236}">
                <a16:creationId xmlns:a16="http://schemas.microsoft.com/office/drawing/2014/main" id="{A3D069CD-D679-0B3F-5453-9C3C4FC77D9E}"/>
              </a:ext>
            </a:extLst>
          </p:cNvPr>
          <p:cNvCxnSpPr/>
          <p:nvPr>
            <p:custDataLst>
              <p:tags r:id="rId45"/>
            </p:custDataLst>
          </p:nvPr>
        </p:nvCxnSpPr>
        <p:spPr>
          <a:xfrm>
            <a:off x="10084298" y="4890421"/>
            <a:ext cx="0" cy="855530"/>
          </a:xfrm>
          <a:prstGeom prst="line">
            <a:avLst/>
          </a:prstGeom>
          <a:ln w="190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OTLSHAPE_M_49f30fda25fa4301a2155eac28450965_Connector2">
            <a:extLst>
              <a:ext uri="{FF2B5EF4-FFF2-40B4-BE49-F238E27FC236}">
                <a16:creationId xmlns:a16="http://schemas.microsoft.com/office/drawing/2014/main" id="{7186B051-5876-83FC-F741-34D591FBA00A}"/>
              </a:ext>
            </a:extLst>
          </p:cNvPr>
          <p:cNvCxnSpPr/>
          <p:nvPr>
            <p:custDataLst>
              <p:tags r:id="rId46"/>
            </p:custDataLst>
          </p:nvPr>
        </p:nvCxnSpPr>
        <p:spPr>
          <a:xfrm>
            <a:off x="10359772" y="3833019"/>
            <a:ext cx="0" cy="215900"/>
          </a:xfrm>
          <a:prstGeom prst="line">
            <a:avLst/>
          </a:prstGeom>
          <a:ln w="190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OTLSHAPE_M_05c3c0cc371f492eb74e680afb15c450_Connector2">
            <a:extLst>
              <a:ext uri="{FF2B5EF4-FFF2-40B4-BE49-F238E27FC236}">
                <a16:creationId xmlns:a16="http://schemas.microsoft.com/office/drawing/2014/main" id="{D2B4DA62-B944-A65A-332F-FB555F8CA3B2}"/>
              </a:ext>
            </a:extLst>
          </p:cNvPr>
          <p:cNvCxnSpPr/>
          <p:nvPr>
            <p:custDataLst>
              <p:tags r:id="rId47"/>
            </p:custDataLst>
          </p:nvPr>
        </p:nvCxnSpPr>
        <p:spPr>
          <a:xfrm>
            <a:off x="6583274" y="3833019"/>
            <a:ext cx="0" cy="215900"/>
          </a:xfrm>
          <a:prstGeom prst="line">
            <a:avLst/>
          </a:prstGeom>
          <a:ln w="190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OTLSHAPE_M_50903bfc86ff4b6683cf31e2cd6c9482_Connector2">
            <a:extLst>
              <a:ext uri="{FF2B5EF4-FFF2-40B4-BE49-F238E27FC236}">
                <a16:creationId xmlns:a16="http://schemas.microsoft.com/office/drawing/2014/main" id="{A3CC4210-29D4-3472-B025-E01DE78CA6B2}"/>
              </a:ext>
            </a:extLst>
          </p:cNvPr>
          <p:cNvCxnSpPr/>
          <p:nvPr>
            <p:custDataLst>
              <p:tags r:id="rId48"/>
            </p:custDataLst>
          </p:nvPr>
        </p:nvCxnSpPr>
        <p:spPr>
          <a:xfrm>
            <a:off x="6858747" y="3833019"/>
            <a:ext cx="0" cy="215900"/>
          </a:xfrm>
          <a:prstGeom prst="line">
            <a:avLst/>
          </a:prstGeom>
          <a:ln w="190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OTLSHAPE_M_84264f9c5a87492c8802b1d9dcece70a_Connector2">
            <a:extLst>
              <a:ext uri="{FF2B5EF4-FFF2-40B4-BE49-F238E27FC236}">
                <a16:creationId xmlns:a16="http://schemas.microsoft.com/office/drawing/2014/main" id="{79EE571E-B066-A6DB-249E-01D932A3E6B4}"/>
              </a:ext>
            </a:extLst>
          </p:cNvPr>
          <p:cNvCxnSpPr/>
          <p:nvPr>
            <p:custDataLst>
              <p:tags r:id="rId49"/>
            </p:custDataLst>
          </p:nvPr>
        </p:nvCxnSpPr>
        <p:spPr>
          <a:xfrm>
            <a:off x="7108820" y="3833019"/>
            <a:ext cx="0" cy="215900"/>
          </a:xfrm>
          <a:prstGeom prst="line">
            <a:avLst/>
          </a:prstGeom>
          <a:ln w="190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OTLSHAPE_M_a3fb942b48fb4601b47504bb22c088b1_Connector4">
            <a:extLst>
              <a:ext uri="{FF2B5EF4-FFF2-40B4-BE49-F238E27FC236}">
                <a16:creationId xmlns:a16="http://schemas.microsoft.com/office/drawing/2014/main" id="{B98ECD9D-99B5-E990-77CE-D80257F7FD9D}"/>
              </a:ext>
            </a:extLst>
          </p:cNvPr>
          <p:cNvCxnSpPr/>
          <p:nvPr>
            <p:custDataLst>
              <p:tags r:id="rId50"/>
            </p:custDataLst>
          </p:nvPr>
        </p:nvCxnSpPr>
        <p:spPr>
          <a:xfrm>
            <a:off x="7358893" y="3833019"/>
            <a:ext cx="0" cy="215900"/>
          </a:xfrm>
          <a:prstGeom prst="line">
            <a:avLst/>
          </a:prstGeom>
          <a:ln w="190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OTLSHAPE_M_a103df2a9f7b468bb0c087f367440f13_Connector3">
            <a:extLst>
              <a:ext uri="{FF2B5EF4-FFF2-40B4-BE49-F238E27FC236}">
                <a16:creationId xmlns:a16="http://schemas.microsoft.com/office/drawing/2014/main" id="{57E94AC3-6E2E-5F69-0000-6B359A875A3B}"/>
              </a:ext>
            </a:extLst>
          </p:cNvPr>
          <p:cNvCxnSpPr/>
          <p:nvPr>
            <p:custDataLst>
              <p:tags r:id="rId51"/>
            </p:custDataLst>
          </p:nvPr>
        </p:nvCxnSpPr>
        <p:spPr>
          <a:xfrm>
            <a:off x="7608967" y="3833019"/>
            <a:ext cx="0" cy="215900"/>
          </a:xfrm>
          <a:prstGeom prst="line">
            <a:avLst/>
          </a:prstGeom>
          <a:ln w="19050" cap="flat" cmpd="sng" algn="ctr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TLSHAPE_TB_00000000000000000000000000000000_ScaleContainer">
            <a:extLst>
              <a:ext uri="{FF2B5EF4-FFF2-40B4-BE49-F238E27FC236}">
                <a16:creationId xmlns:a16="http://schemas.microsoft.com/office/drawing/2014/main" id="{C451EF35-F093-3046-D9E3-CE9B7A45373F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844465" y="4048919"/>
            <a:ext cx="10515600" cy="254000"/>
          </a:xfrm>
          <a:prstGeom prst="roundRect">
            <a:avLst/>
          </a:prstGeom>
          <a:solidFill>
            <a:srgbClr val="44546A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OTLSHAPE_TB_00000000000000000000000000000000_TimescaleInterval1">
            <a:extLst>
              <a:ext uri="{FF2B5EF4-FFF2-40B4-BE49-F238E27FC236}">
                <a16:creationId xmlns:a16="http://schemas.microsoft.com/office/drawing/2014/main" id="{32C29CEC-9E20-A63E-9A4D-89F4F08B754B}"/>
              </a:ext>
            </a:extLst>
          </p:cNvPr>
          <p:cNvSpPr txBox="1"/>
          <p:nvPr>
            <p:custDataLst>
              <p:tags r:id="rId53"/>
            </p:custDataLst>
          </p:nvPr>
        </p:nvSpPr>
        <p:spPr>
          <a:xfrm>
            <a:off x="907965" y="4082891"/>
            <a:ext cx="4699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4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Week 1</a:t>
            </a:r>
          </a:p>
        </p:txBody>
      </p:sp>
      <p:sp>
        <p:nvSpPr>
          <p:cNvPr id="10" name="OTLSHAPE_TB_00000000000000000000000000000000_TimescaleInterval2">
            <a:extLst>
              <a:ext uri="{FF2B5EF4-FFF2-40B4-BE49-F238E27FC236}">
                <a16:creationId xmlns:a16="http://schemas.microsoft.com/office/drawing/2014/main" id="{E1F42784-6C7D-CCE4-8BBE-A123CB54DCCB}"/>
              </a:ext>
            </a:extLst>
          </p:cNvPr>
          <p:cNvSpPr txBox="1"/>
          <p:nvPr>
            <p:custDataLst>
              <p:tags r:id="rId54"/>
            </p:custDataLst>
          </p:nvPr>
        </p:nvSpPr>
        <p:spPr>
          <a:xfrm>
            <a:off x="2658477" y="4082891"/>
            <a:ext cx="7547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4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2" name="OTLSHAPE_TB_00000000000000000000000000000000_TimescaleInterval3">
            <a:extLst>
              <a:ext uri="{FF2B5EF4-FFF2-40B4-BE49-F238E27FC236}">
                <a16:creationId xmlns:a16="http://schemas.microsoft.com/office/drawing/2014/main" id="{929832DA-984E-0F13-FA84-0495158FA6C4}"/>
              </a:ext>
            </a:extLst>
          </p:cNvPr>
          <p:cNvSpPr txBox="1"/>
          <p:nvPr>
            <p:custDataLst>
              <p:tags r:id="rId55"/>
            </p:custDataLst>
          </p:nvPr>
        </p:nvSpPr>
        <p:spPr>
          <a:xfrm>
            <a:off x="4408989" y="4082891"/>
            <a:ext cx="7547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4" name="OTLSHAPE_TB_00000000000000000000000000000000_TimescaleInterval4">
            <a:extLst>
              <a:ext uri="{FF2B5EF4-FFF2-40B4-BE49-F238E27FC236}">
                <a16:creationId xmlns:a16="http://schemas.microsoft.com/office/drawing/2014/main" id="{5193EB56-82F7-3AA2-93C3-72BFFD7EB99C}"/>
              </a:ext>
            </a:extLst>
          </p:cNvPr>
          <p:cNvSpPr txBox="1"/>
          <p:nvPr>
            <p:custDataLst>
              <p:tags r:id="rId56"/>
            </p:custDataLst>
          </p:nvPr>
        </p:nvSpPr>
        <p:spPr>
          <a:xfrm>
            <a:off x="6159502" y="4082891"/>
            <a:ext cx="7547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6" name="OTLSHAPE_TB_00000000000000000000000000000000_TimescaleInterval5">
            <a:extLst>
              <a:ext uri="{FF2B5EF4-FFF2-40B4-BE49-F238E27FC236}">
                <a16:creationId xmlns:a16="http://schemas.microsoft.com/office/drawing/2014/main" id="{131419B9-34DA-FB4D-6F93-0CF44416C941}"/>
              </a:ext>
            </a:extLst>
          </p:cNvPr>
          <p:cNvSpPr txBox="1"/>
          <p:nvPr>
            <p:custDataLst>
              <p:tags r:id="rId57"/>
            </p:custDataLst>
          </p:nvPr>
        </p:nvSpPr>
        <p:spPr>
          <a:xfrm>
            <a:off x="7910013" y="4082891"/>
            <a:ext cx="7547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8" name="OTLSHAPE_TB_00000000000000000000000000000000_TimescaleInterval6">
            <a:extLst>
              <a:ext uri="{FF2B5EF4-FFF2-40B4-BE49-F238E27FC236}">
                <a16:creationId xmlns:a16="http://schemas.microsoft.com/office/drawing/2014/main" id="{B6D57ED0-CF3B-1C7D-B8AF-4F7F669A5621}"/>
              </a:ext>
            </a:extLst>
          </p:cNvPr>
          <p:cNvSpPr txBox="1"/>
          <p:nvPr>
            <p:custDataLst>
              <p:tags r:id="rId58"/>
            </p:custDataLst>
          </p:nvPr>
        </p:nvSpPr>
        <p:spPr>
          <a:xfrm>
            <a:off x="9660526" y="4082891"/>
            <a:ext cx="7547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</a:t>
            </a:r>
          </a:p>
        </p:txBody>
      </p:sp>
      <p:cxnSp>
        <p:nvCxnSpPr>
          <p:cNvPr id="9" name="OTLSHAPE_TB_00000000000000000000000000000000_Separator1">
            <a:extLst>
              <a:ext uri="{FF2B5EF4-FFF2-40B4-BE49-F238E27FC236}">
                <a16:creationId xmlns:a16="http://schemas.microsoft.com/office/drawing/2014/main" id="{3C64F4B0-A755-C9D6-14F2-1C7D75BEE6D5}"/>
              </a:ext>
            </a:extLst>
          </p:cNvPr>
          <p:cNvCxnSpPr/>
          <p:nvPr>
            <p:custDataLst>
              <p:tags r:id="rId59"/>
            </p:custDataLst>
          </p:nvPr>
        </p:nvCxnSpPr>
        <p:spPr>
          <a:xfrm>
            <a:off x="2594975" y="4087019"/>
            <a:ext cx="0" cy="1778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OTLSHAPE_TB_00000000000000000000000000000000_Separator2">
            <a:extLst>
              <a:ext uri="{FF2B5EF4-FFF2-40B4-BE49-F238E27FC236}">
                <a16:creationId xmlns:a16="http://schemas.microsoft.com/office/drawing/2014/main" id="{F6A3516B-4B33-653E-5B41-DD090E3C3004}"/>
              </a:ext>
            </a:extLst>
          </p:cNvPr>
          <p:cNvCxnSpPr/>
          <p:nvPr>
            <p:custDataLst>
              <p:tags r:id="rId60"/>
            </p:custDataLst>
          </p:nvPr>
        </p:nvCxnSpPr>
        <p:spPr>
          <a:xfrm>
            <a:off x="4345487" y="4087019"/>
            <a:ext cx="0" cy="1778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OTLSHAPE_TB_00000000000000000000000000000000_Separator3">
            <a:extLst>
              <a:ext uri="{FF2B5EF4-FFF2-40B4-BE49-F238E27FC236}">
                <a16:creationId xmlns:a16="http://schemas.microsoft.com/office/drawing/2014/main" id="{5F431C7E-1F4E-7738-DE7E-E226E7B72CA9}"/>
              </a:ext>
            </a:extLst>
          </p:cNvPr>
          <p:cNvCxnSpPr/>
          <p:nvPr>
            <p:custDataLst>
              <p:tags r:id="rId61"/>
            </p:custDataLst>
          </p:nvPr>
        </p:nvCxnSpPr>
        <p:spPr>
          <a:xfrm>
            <a:off x="6095998" y="4087019"/>
            <a:ext cx="0" cy="1778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OTLSHAPE_TB_00000000000000000000000000000000_Separator4">
            <a:extLst>
              <a:ext uri="{FF2B5EF4-FFF2-40B4-BE49-F238E27FC236}">
                <a16:creationId xmlns:a16="http://schemas.microsoft.com/office/drawing/2014/main" id="{B737E428-78E0-ECF4-97E8-B5A3CD3E1B24}"/>
              </a:ext>
            </a:extLst>
          </p:cNvPr>
          <p:cNvCxnSpPr/>
          <p:nvPr>
            <p:custDataLst>
              <p:tags r:id="rId62"/>
            </p:custDataLst>
          </p:nvPr>
        </p:nvCxnSpPr>
        <p:spPr>
          <a:xfrm>
            <a:off x="7846510" y="4087019"/>
            <a:ext cx="0" cy="1778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OTLSHAPE_TB_00000000000000000000000000000000_Separator5">
            <a:extLst>
              <a:ext uri="{FF2B5EF4-FFF2-40B4-BE49-F238E27FC236}">
                <a16:creationId xmlns:a16="http://schemas.microsoft.com/office/drawing/2014/main" id="{219660C6-DF04-8C96-297E-266BE070B353}"/>
              </a:ext>
            </a:extLst>
          </p:cNvPr>
          <p:cNvCxnSpPr/>
          <p:nvPr>
            <p:custDataLst>
              <p:tags r:id="rId63"/>
            </p:custDataLst>
          </p:nvPr>
        </p:nvCxnSpPr>
        <p:spPr>
          <a:xfrm>
            <a:off x="9597023" y="4087019"/>
            <a:ext cx="0" cy="1778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OTLSHAPE_M_31d9cd36f99a4a5f93f0a11766c089b0_Shape">
            <a:extLst>
              <a:ext uri="{FF2B5EF4-FFF2-40B4-BE49-F238E27FC236}">
                <a16:creationId xmlns:a16="http://schemas.microsoft.com/office/drawing/2014/main" id="{663EE96C-A118-AA1D-3BC0-99A01559F1C6}"/>
              </a:ext>
            </a:extLst>
          </p:cNvPr>
          <p:cNvSpPr/>
          <p:nvPr>
            <p:custDataLst>
              <p:tags r:id="rId64"/>
            </p:custDataLst>
          </p:nvPr>
        </p:nvSpPr>
        <p:spPr>
          <a:xfrm rot="16200000">
            <a:off x="3133050" y="5290700"/>
            <a:ext cx="101600" cy="101600"/>
          </a:xfrm>
          <a:prstGeom prst="flowChartMerge">
            <a:avLst/>
          </a:prstGeom>
          <a:solidFill>
            <a:srgbClr val="EA161E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0" name="OTLSHAPE_M_16691316f8a44259b09dbea2837b2688_Shape">
            <a:extLst>
              <a:ext uri="{FF2B5EF4-FFF2-40B4-BE49-F238E27FC236}">
                <a16:creationId xmlns:a16="http://schemas.microsoft.com/office/drawing/2014/main" id="{A08DD4DB-2119-1B01-ECE8-F8F7BE002B4F}"/>
              </a:ext>
            </a:extLst>
          </p:cNvPr>
          <p:cNvSpPr/>
          <p:nvPr>
            <p:custDataLst>
              <p:tags r:id="rId65"/>
            </p:custDataLst>
          </p:nvPr>
        </p:nvSpPr>
        <p:spPr>
          <a:xfrm rot="5400000">
            <a:off x="1704884" y="374272"/>
            <a:ext cx="101600" cy="101600"/>
          </a:xfrm>
          <a:prstGeom prst="flowChartMerge">
            <a:avLst/>
          </a:prstGeom>
          <a:solidFill>
            <a:srgbClr val="EA161E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3" name="OTLSHAPE_M_e36465e39c894bfa902f53f0d292b382_Shape">
            <a:extLst>
              <a:ext uri="{FF2B5EF4-FFF2-40B4-BE49-F238E27FC236}">
                <a16:creationId xmlns:a16="http://schemas.microsoft.com/office/drawing/2014/main" id="{7B8E3B96-637D-4B4A-927B-F9212F742CB4}"/>
              </a:ext>
            </a:extLst>
          </p:cNvPr>
          <p:cNvSpPr/>
          <p:nvPr>
            <p:custDataLst>
              <p:tags r:id="rId66"/>
            </p:custDataLst>
          </p:nvPr>
        </p:nvSpPr>
        <p:spPr>
          <a:xfrm rot="5400000">
            <a:off x="1954957" y="6513612"/>
            <a:ext cx="101600" cy="101600"/>
          </a:xfrm>
          <a:prstGeom prst="flowChartMerge">
            <a:avLst/>
          </a:prstGeom>
          <a:solidFill>
            <a:srgbClr val="EA161E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6" name="OTLSHAPE_M_b5335eb367a04f50bbd384412d0d25ff_Shape">
            <a:extLst>
              <a:ext uri="{FF2B5EF4-FFF2-40B4-BE49-F238E27FC236}">
                <a16:creationId xmlns:a16="http://schemas.microsoft.com/office/drawing/2014/main" id="{54FC2F8B-1316-F36A-D313-3C218E9BECF7}"/>
              </a:ext>
            </a:extLst>
          </p:cNvPr>
          <p:cNvSpPr/>
          <p:nvPr>
            <p:custDataLst>
              <p:tags r:id="rId67"/>
            </p:custDataLst>
          </p:nvPr>
        </p:nvSpPr>
        <p:spPr>
          <a:xfrm rot="5400000">
            <a:off x="2205031" y="5646122"/>
            <a:ext cx="101600" cy="101600"/>
          </a:xfrm>
          <a:prstGeom prst="flowChartMerge">
            <a:avLst/>
          </a:prstGeom>
          <a:solidFill>
            <a:srgbClr val="EA161E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2" name="OTLSHAPE_M_985142f0c3e24b5fae2947bda77e9101_Shape">
            <a:extLst>
              <a:ext uri="{FF2B5EF4-FFF2-40B4-BE49-F238E27FC236}">
                <a16:creationId xmlns:a16="http://schemas.microsoft.com/office/drawing/2014/main" id="{256F3AAD-5CC3-2D68-715E-5FBA9FA3A98F}"/>
              </a:ext>
            </a:extLst>
          </p:cNvPr>
          <p:cNvSpPr/>
          <p:nvPr>
            <p:custDataLst>
              <p:tags r:id="rId68"/>
            </p:custDataLst>
          </p:nvPr>
        </p:nvSpPr>
        <p:spPr>
          <a:xfrm rot="5400000">
            <a:off x="3205323" y="2956264"/>
            <a:ext cx="101600" cy="101600"/>
          </a:xfrm>
          <a:prstGeom prst="flowChartMerge">
            <a:avLst/>
          </a:prstGeom>
          <a:solidFill>
            <a:srgbClr val="EA161E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5" name="OTLSHAPE_M_f2dfa5913c8d47a389dcb7c02d34c248_Shape">
            <a:extLst>
              <a:ext uri="{FF2B5EF4-FFF2-40B4-BE49-F238E27FC236}">
                <a16:creationId xmlns:a16="http://schemas.microsoft.com/office/drawing/2014/main" id="{E2F4FEBA-EA83-A211-0456-FA9D38064874}"/>
              </a:ext>
            </a:extLst>
          </p:cNvPr>
          <p:cNvSpPr/>
          <p:nvPr>
            <p:custDataLst>
              <p:tags r:id="rId69"/>
            </p:custDataLst>
          </p:nvPr>
        </p:nvSpPr>
        <p:spPr>
          <a:xfrm rot="5400000">
            <a:off x="3455396" y="3618610"/>
            <a:ext cx="101600" cy="101600"/>
          </a:xfrm>
          <a:prstGeom prst="flowChartMerge">
            <a:avLst/>
          </a:prstGeom>
          <a:solidFill>
            <a:srgbClr val="EA161E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8" name="OTLSHAPE_M_0950dbc50c0a4ea09563683d60267b74_Shape">
            <a:extLst>
              <a:ext uri="{FF2B5EF4-FFF2-40B4-BE49-F238E27FC236}">
                <a16:creationId xmlns:a16="http://schemas.microsoft.com/office/drawing/2014/main" id="{8074574D-5D86-F645-929F-6346AF2BABF4}"/>
              </a:ext>
            </a:extLst>
          </p:cNvPr>
          <p:cNvSpPr/>
          <p:nvPr>
            <p:custDataLst>
              <p:tags r:id="rId70"/>
            </p:custDataLst>
          </p:nvPr>
        </p:nvSpPr>
        <p:spPr>
          <a:xfrm rot="5400000">
            <a:off x="3705470" y="4869521"/>
            <a:ext cx="101600" cy="101600"/>
          </a:xfrm>
          <a:prstGeom prst="flowChartMerge">
            <a:avLst/>
          </a:prstGeom>
          <a:solidFill>
            <a:srgbClr val="EA161E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1" name="OTLSHAPE_M_6b2ce48183594eb899ca09b4edb9c7f6_Shape">
            <a:extLst>
              <a:ext uri="{FF2B5EF4-FFF2-40B4-BE49-F238E27FC236}">
                <a16:creationId xmlns:a16="http://schemas.microsoft.com/office/drawing/2014/main" id="{0F662A9D-EE3E-5CE9-C616-F2EE6B9977DF}"/>
              </a:ext>
            </a:extLst>
          </p:cNvPr>
          <p:cNvSpPr/>
          <p:nvPr>
            <p:custDataLst>
              <p:tags r:id="rId71"/>
            </p:custDataLst>
          </p:nvPr>
        </p:nvSpPr>
        <p:spPr>
          <a:xfrm rot="5400000">
            <a:off x="3955543" y="1303419"/>
            <a:ext cx="101600" cy="101600"/>
          </a:xfrm>
          <a:prstGeom prst="flowChartMerge">
            <a:avLst/>
          </a:prstGeom>
          <a:solidFill>
            <a:srgbClr val="EA161E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4" name="OTLSHAPE_M_1ee06bda26824ac69362093254f410e1_Shape">
            <a:extLst>
              <a:ext uri="{FF2B5EF4-FFF2-40B4-BE49-F238E27FC236}">
                <a16:creationId xmlns:a16="http://schemas.microsoft.com/office/drawing/2014/main" id="{0038BF11-5A97-C8A1-1D4A-A8943F6A2202}"/>
              </a:ext>
            </a:extLst>
          </p:cNvPr>
          <p:cNvSpPr/>
          <p:nvPr>
            <p:custDataLst>
              <p:tags r:id="rId72"/>
            </p:custDataLst>
          </p:nvPr>
        </p:nvSpPr>
        <p:spPr>
          <a:xfrm rot="5400000">
            <a:off x="4705762" y="1956771"/>
            <a:ext cx="101600" cy="101600"/>
          </a:xfrm>
          <a:prstGeom prst="flowChartMerge">
            <a:avLst/>
          </a:prstGeom>
          <a:solidFill>
            <a:srgbClr val="EA161E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7" name="OTLSHAPE_M_6d54711079884eceb67912a6975c5edd_Shape">
            <a:extLst>
              <a:ext uri="{FF2B5EF4-FFF2-40B4-BE49-F238E27FC236}">
                <a16:creationId xmlns:a16="http://schemas.microsoft.com/office/drawing/2014/main" id="{8D1C94D2-95A1-22BB-748E-2BEB8356F4E6}"/>
              </a:ext>
            </a:extLst>
          </p:cNvPr>
          <p:cNvSpPr/>
          <p:nvPr>
            <p:custDataLst>
              <p:tags r:id="rId73"/>
            </p:custDataLst>
          </p:nvPr>
        </p:nvSpPr>
        <p:spPr>
          <a:xfrm rot="5400000">
            <a:off x="4955835" y="2510897"/>
            <a:ext cx="101600" cy="101600"/>
          </a:xfrm>
          <a:prstGeom prst="flowChartMerge">
            <a:avLst/>
          </a:prstGeom>
          <a:solidFill>
            <a:srgbClr val="EA161E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0" name="OTLSHAPE_M_8146bd3ab10746fd84f9c5d677b3b151_Shape">
            <a:extLst>
              <a:ext uri="{FF2B5EF4-FFF2-40B4-BE49-F238E27FC236}">
                <a16:creationId xmlns:a16="http://schemas.microsoft.com/office/drawing/2014/main" id="{AABE8460-EE08-2EFD-0B96-D81176475313}"/>
              </a:ext>
            </a:extLst>
          </p:cNvPr>
          <p:cNvSpPr/>
          <p:nvPr>
            <p:custDataLst>
              <p:tags r:id="rId74"/>
            </p:custDataLst>
          </p:nvPr>
        </p:nvSpPr>
        <p:spPr>
          <a:xfrm rot="5400000">
            <a:off x="5205908" y="5807139"/>
            <a:ext cx="101600" cy="101600"/>
          </a:xfrm>
          <a:prstGeom prst="flowChartMerge">
            <a:avLst/>
          </a:prstGeom>
          <a:solidFill>
            <a:srgbClr val="EA161E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3" name="OTLSHAPE_M_f586032b36fa42dd816478d2d9fad38d_Shape">
            <a:extLst>
              <a:ext uri="{FF2B5EF4-FFF2-40B4-BE49-F238E27FC236}">
                <a16:creationId xmlns:a16="http://schemas.microsoft.com/office/drawing/2014/main" id="{9FE2A139-D953-E738-2EF9-3EAEDFFE3012}"/>
              </a:ext>
            </a:extLst>
          </p:cNvPr>
          <p:cNvSpPr/>
          <p:nvPr>
            <p:custDataLst>
              <p:tags r:id="rId75"/>
            </p:custDataLst>
          </p:nvPr>
        </p:nvSpPr>
        <p:spPr>
          <a:xfrm rot="5400000">
            <a:off x="5455981" y="6414074"/>
            <a:ext cx="101600" cy="101600"/>
          </a:xfrm>
          <a:prstGeom prst="flowChartMerge">
            <a:avLst/>
          </a:prstGeom>
          <a:solidFill>
            <a:srgbClr val="EA161E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6" name="OTLSHAPE_M_1e0f4374e269453c91a038016a2c2e30_Shape">
            <a:extLst>
              <a:ext uri="{FF2B5EF4-FFF2-40B4-BE49-F238E27FC236}">
                <a16:creationId xmlns:a16="http://schemas.microsoft.com/office/drawing/2014/main" id="{EC31C1F4-47DB-FBF9-C89B-6D78968D27FB}"/>
              </a:ext>
            </a:extLst>
          </p:cNvPr>
          <p:cNvSpPr/>
          <p:nvPr>
            <p:custDataLst>
              <p:tags r:id="rId76"/>
            </p:custDataLst>
          </p:nvPr>
        </p:nvSpPr>
        <p:spPr>
          <a:xfrm rot="16200000">
            <a:off x="5883855" y="3621818"/>
            <a:ext cx="101600" cy="101600"/>
          </a:xfrm>
          <a:prstGeom prst="flowChartMerge">
            <a:avLst/>
          </a:prstGeom>
          <a:solidFill>
            <a:srgbClr val="EA161E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9" name="OTLSHAPE_M_05c3c0cc371f492eb74e680afb15c450_Shape">
            <a:extLst>
              <a:ext uri="{FF2B5EF4-FFF2-40B4-BE49-F238E27FC236}">
                <a16:creationId xmlns:a16="http://schemas.microsoft.com/office/drawing/2014/main" id="{08C0EB26-786A-4C99-A077-E935EEB3B9DD}"/>
              </a:ext>
            </a:extLst>
          </p:cNvPr>
          <p:cNvSpPr/>
          <p:nvPr>
            <p:custDataLst>
              <p:tags r:id="rId77"/>
            </p:custDataLst>
          </p:nvPr>
        </p:nvSpPr>
        <p:spPr>
          <a:xfrm rot="5400000">
            <a:off x="6456274" y="3107499"/>
            <a:ext cx="101600" cy="101600"/>
          </a:xfrm>
          <a:prstGeom prst="flowChartMerge">
            <a:avLst/>
          </a:prstGeom>
          <a:solidFill>
            <a:srgbClr val="EA161E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2" name="OTLSHAPE_M_50903bfc86ff4b6683cf31e2cd6c9482_Shape">
            <a:extLst>
              <a:ext uri="{FF2B5EF4-FFF2-40B4-BE49-F238E27FC236}">
                <a16:creationId xmlns:a16="http://schemas.microsoft.com/office/drawing/2014/main" id="{C0FEDCA3-7530-C8FE-EFFE-0AF15B1EFB88}"/>
              </a:ext>
            </a:extLst>
          </p:cNvPr>
          <p:cNvSpPr/>
          <p:nvPr>
            <p:custDataLst>
              <p:tags r:id="rId78"/>
            </p:custDataLst>
          </p:nvPr>
        </p:nvSpPr>
        <p:spPr>
          <a:xfrm rot="16200000">
            <a:off x="6884147" y="2023753"/>
            <a:ext cx="101600" cy="101600"/>
          </a:xfrm>
          <a:prstGeom prst="flowChartMerge">
            <a:avLst/>
          </a:prstGeom>
          <a:solidFill>
            <a:srgbClr val="EA161E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5" name="OTLSHAPE_M_84264f9c5a87492c8802b1d9dcece70a_Shape">
            <a:extLst>
              <a:ext uri="{FF2B5EF4-FFF2-40B4-BE49-F238E27FC236}">
                <a16:creationId xmlns:a16="http://schemas.microsoft.com/office/drawing/2014/main" id="{BE1A0BCB-B62D-3FCA-A254-37355152416C}"/>
              </a:ext>
            </a:extLst>
          </p:cNvPr>
          <p:cNvSpPr/>
          <p:nvPr>
            <p:custDataLst>
              <p:tags r:id="rId79"/>
            </p:custDataLst>
          </p:nvPr>
        </p:nvSpPr>
        <p:spPr>
          <a:xfrm rot="16200000">
            <a:off x="7134220" y="3073614"/>
            <a:ext cx="101600" cy="101600"/>
          </a:xfrm>
          <a:prstGeom prst="flowChartMerge">
            <a:avLst/>
          </a:prstGeom>
          <a:solidFill>
            <a:srgbClr val="EA161E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8" name="OTLSHAPE_M_a3fb942b48fb4601b47504bb22c088b1_Shape">
            <a:extLst>
              <a:ext uri="{FF2B5EF4-FFF2-40B4-BE49-F238E27FC236}">
                <a16:creationId xmlns:a16="http://schemas.microsoft.com/office/drawing/2014/main" id="{F6472E59-ADE9-A052-28FE-067DD42CE0A2}"/>
              </a:ext>
            </a:extLst>
          </p:cNvPr>
          <p:cNvSpPr/>
          <p:nvPr>
            <p:custDataLst>
              <p:tags r:id="rId80"/>
            </p:custDataLst>
          </p:nvPr>
        </p:nvSpPr>
        <p:spPr>
          <a:xfrm rot="16200000">
            <a:off x="7384293" y="1331079"/>
            <a:ext cx="101600" cy="101600"/>
          </a:xfrm>
          <a:prstGeom prst="flowChartMerge">
            <a:avLst/>
          </a:prstGeom>
          <a:solidFill>
            <a:srgbClr val="EA161E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1" name="OTLSHAPE_M_a103df2a9f7b468bb0c087f367440f13_Shape">
            <a:extLst>
              <a:ext uri="{FF2B5EF4-FFF2-40B4-BE49-F238E27FC236}">
                <a16:creationId xmlns:a16="http://schemas.microsoft.com/office/drawing/2014/main" id="{3D8A8449-CA9D-5BBC-AFAA-BD59B3C10C4B}"/>
              </a:ext>
            </a:extLst>
          </p:cNvPr>
          <p:cNvSpPr/>
          <p:nvPr>
            <p:custDataLst>
              <p:tags r:id="rId81"/>
            </p:custDataLst>
          </p:nvPr>
        </p:nvSpPr>
        <p:spPr>
          <a:xfrm rot="16200000">
            <a:off x="7634367" y="2577394"/>
            <a:ext cx="101600" cy="101600"/>
          </a:xfrm>
          <a:prstGeom prst="flowChartMerge">
            <a:avLst/>
          </a:prstGeom>
          <a:solidFill>
            <a:srgbClr val="EA161E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4" name="OTLSHAPE_M_9c2d56c3a3a44991b2d039119c39bed4_Shape">
            <a:extLst>
              <a:ext uri="{FF2B5EF4-FFF2-40B4-BE49-F238E27FC236}">
                <a16:creationId xmlns:a16="http://schemas.microsoft.com/office/drawing/2014/main" id="{381155A5-B1D0-2780-4FB2-1C0423F9105E}"/>
              </a:ext>
            </a:extLst>
          </p:cNvPr>
          <p:cNvSpPr/>
          <p:nvPr>
            <p:custDataLst>
              <p:tags r:id="rId82"/>
            </p:custDataLst>
          </p:nvPr>
        </p:nvSpPr>
        <p:spPr>
          <a:xfrm rot="5400000">
            <a:off x="8206786" y="6107144"/>
            <a:ext cx="101600" cy="101600"/>
          </a:xfrm>
          <a:prstGeom prst="flowChartMerge">
            <a:avLst/>
          </a:prstGeom>
          <a:solidFill>
            <a:srgbClr val="EA161E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7" name="OTLSHAPE_M_f7e3596863d34878964e25a0d2a22c96_Shape">
            <a:extLst>
              <a:ext uri="{FF2B5EF4-FFF2-40B4-BE49-F238E27FC236}">
                <a16:creationId xmlns:a16="http://schemas.microsoft.com/office/drawing/2014/main" id="{E228FE7B-1731-833E-254D-CC7C7AC967B0}"/>
              </a:ext>
            </a:extLst>
          </p:cNvPr>
          <p:cNvSpPr/>
          <p:nvPr>
            <p:custDataLst>
              <p:tags r:id="rId83"/>
            </p:custDataLst>
          </p:nvPr>
        </p:nvSpPr>
        <p:spPr>
          <a:xfrm rot="5400000">
            <a:off x="8456859" y="4833520"/>
            <a:ext cx="101600" cy="101600"/>
          </a:xfrm>
          <a:prstGeom prst="flowChartMerge">
            <a:avLst/>
          </a:prstGeom>
          <a:solidFill>
            <a:srgbClr val="EA161E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0" name="OTLSHAPE_M_e6b341e95e8c477297bc1d5fc0af88cf_Shape">
            <a:extLst>
              <a:ext uri="{FF2B5EF4-FFF2-40B4-BE49-F238E27FC236}">
                <a16:creationId xmlns:a16="http://schemas.microsoft.com/office/drawing/2014/main" id="{5E760A7E-8CE5-CA57-E477-F61555497A52}"/>
              </a:ext>
            </a:extLst>
          </p:cNvPr>
          <p:cNvSpPr/>
          <p:nvPr>
            <p:custDataLst>
              <p:tags r:id="rId84"/>
            </p:custDataLst>
          </p:nvPr>
        </p:nvSpPr>
        <p:spPr>
          <a:xfrm rot="16200000">
            <a:off x="8884732" y="3714718"/>
            <a:ext cx="101600" cy="101600"/>
          </a:xfrm>
          <a:prstGeom prst="flowChartMerge">
            <a:avLst/>
          </a:prstGeom>
          <a:solidFill>
            <a:srgbClr val="EA161E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3" name="OTLSHAPE_M_5d078297968a4838bb494fd68f0c5b68_Shape">
            <a:extLst>
              <a:ext uri="{FF2B5EF4-FFF2-40B4-BE49-F238E27FC236}">
                <a16:creationId xmlns:a16="http://schemas.microsoft.com/office/drawing/2014/main" id="{8E864733-65D0-304A-31DE-FC3DAC5789A9}"/>
              </a:ext>
            </a:extLst>
          </p:cNvPr>
          <p:cNvSpPr/>
          <p:nvPr>
            <p:custDataLst>
              <p:tags r:id="rId85"/>
            </p:custDataLst>
          </p:nvPr>
        </p:nvSpPr>
        <p:spPr>
          <a:xfrm rot="5400000">
            <a:off x="8957005" y="6620025"/>
            <a:ext cx="101600" cy="101600"/>
          </a:xfrm>
          <a:prstGeom prst="flowChartMerge">
            <a:avLst/>
          </a:prstGeom>
          <a:solidFill>
            <a:srgbClr val="EA161E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6" name="OTLSHAPE_M_4cbe6e04ab544287935d2fb19b08abbc_Shape">
            <a:extLst>
              <a:ext uri="{FF2B5EF4-FFF2-40B4-BE49-F238E27FC236}">
                <a16:creationId xmlns:a16="http://schemas.microsoft.com/office/drawing/2014/main" id="{B4A87191-67AD-84A9-20D8-6FF3EE855839}"/>
              </a:ext>
            </a:extLst>
          </p:cNvPr>
          <p:cNvSpPr/>
          <p:nvPr>
            <p:custDataLst>
              <p:tags r:id="rId86"/>
            </p:custDataLst>
          </p:nvPr>
        </p:nvSpPr>
        <p:spPr>
          <a:xfrm rot="16200000">
            <a:off x="9384879" y="4628420"/>
            <a:ext cx="101600" cy="101600"/>
          </a:xfrm>
          <a:prstGeom prst="flowChartMerge">
            <a:avLst/>
          </a:prstGeom>
          <a:solidFill>
            <a:srgbClr val="EA161E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2" name="OTLSHAPE_M_49f30fda25fa4301a2155eac28450965_Shape">
            <a:extLst>
              <a:ext uri="{FF2B5EF4-FFF2-40B4-BE49-F238E27FC236}">
                <a16:creationId xmlns:a16="http://schemas.microsoft.com/office/drawing/2014/main" id="{DE78E1B8-9379-216F-751F-D06DE49175A5}"/>
              </a:ext>
            </a:extLst>
          </p:cNvPr>
          <p:cNvSpPr/>
          <p:nvPr>
            <p:custDataLst>
              <p:tags r:id="rId87"/>
            </p:custDataLst>
          </p:nvPr>
        </p:nvSpPr>
        <p:spPr>
          <a:xfrm rot="16200000">
            <a:off x="10385172" y="424505"/>
            <a:ext cx="101600" cy="101600"/>
          </a:xfrm>
          <a:prstGeom prst="flowChartMerge">
            <a:avLst/>
          </a:prstGeom>
          <a:solidFill>
            <a:srgbClr val="EA161E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9" name="OTLSHAPE_M_7e33da337d684422b2ad5023f104cf6d_Shape">
            <a:extLst>
              <a:ext uri="{FF2B5EF4-FFF2-40B4-BE49-F238E27FC236}">
                <a16:creationId xmlns:a16="http://schemas.microsoft.com/office/drawing/2014/main" id="{FD0F491F-AE5D-2EA2-4120-F254FF96D226}"/>
              </a:ext>
            </a:extLst>
          </p:cNvPr>
          <p:cNvSpPr/>
          <p:nvPr>
            <p:custDataLst>
              <p:tags r:id="rId88"/>
            </p:custDataLst>
          </p:nvPr>
        </p:nvSpPr>
        <p:spPr>
          <a:xfrm rot="5400000">
            <a:off x="9957298" y="5644351"/>
            <a:ext cx="101600" cy="101600"/>
          </a:xfrm>
          <a:prstGeom prst="flowChartMerge">
            <a:avLst/>
          </a:prstGeom>
          <a:solidFill>
            <a:srgbClr val="EA161E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8" name="OTLSHAPE_M_16691316f8a44259b09dbea2837b2688_Title">
            <a:extLst>
              <a:ext uri="{FF2B5EF4-FFF2-40B4-BE49-F238E27FC236}">
                <a16:creationId xmlns:a16="http://schemas.microsoft.com/office/drawing/2014/main" id="{809AED35-A1E3-A203-0520-339BF267F163}"/>
              </a:ext>
            </a:extLst>
          </p:cNvPr>
          <p:cNvSpPr txBox="1"/>
          <p:nvPr>
            <p:custDataLst>
              <p:tags r:id="rId89"/>
            </p:custDataLst>
          </p:nvPr>
        </p:nvSpPr>
        <p:spPr>
          <a:xfrm>
            <a:off x="236129" y="213871"/>
            <a:ext cx="1435100" cy="371602"/>
          </a:xfrm>
          <a:prstGeom prst="rect">
            <a:avLst/>
          </a:prstGeom>
          <a:solidFill>
            <a:srgbClr val="C04F15"/>
          </a:solidFill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Paul and Jessica reach Sietch Tabr</a:t>
            </a:r>
            <a:endParaRPr kumimoji="0" lang="en-US" sz="1100" b="1" i="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+mn-cs"/>
            </a:endParaRPr>
          </a:p>
        </p:txBody>
      </p:sp>
      <p:sp>
        <p:nvSpPr>
          <p:cNvPr id="101" name="OTLSHAPE_M_e36465e39c894bfa902f53f0d292b382_Title">
            <a:extLst>
              <a:ext uri="{FF2B5EF4-FFF2-40B4-BE49-F238E27FC236}">
                <a16:creationId xmlns:a16="http://schemas.microsoft.com/office/drawing/2014/main" id="{91092D1A-38BE-C832-6D66-F65954FF71D4}"/>
              </a:ext>
            </a:extLst>
          </p:cNvPr>
          <p:cNvSpPr txBox="1"/>
          <p:nvPr>
            <p:custDataLst>
              <p:tags r:id="rId90"/>
            </p:custDataLst>
          </p:nvPr>
        </p:nvSpPr>
        <p:spPr>
          <a:xfrm>
            <a:off x="405261" y="6404011"/>
            <a:ext cx="1524000" cy="371602"/>
          </a:xfrm>
          <a:prstGeom prst="rect">
            <a:avLst/>
          </a:prstGeom>
          <a:solidFill>
            <a:srgbClr val="C04F15"/>
          </a:solidFill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Paul's prescient powers begin to awaken</a:t>
            </a:r>
            <a:endParaRPr kumimoji="0" lang="en-US" sz="1100" b="1" i="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+mn-cs"/>
            </a:endParaRPr>
          </a:p>
        </p:txBody>
      </p:sp>
      <p:sp>
        <p:nvSpPr>
          <p:cNvPr id="104" name="OTLSHAPE_M_b5335eb367a04f50bbd384412d0d25ff_Title">
            <a:extLst>
              <a:ext uri="{FF2B5EF4-FFF2-40B4-BE49-F238E27FC236}">
                <a16:creationId xmlns:a16="http://schemas.microsoft.com/office/drawing/2014/main" id="{44ADB9AF-D88D-112A-D05D-610FC6126329}"/>
              </a:ext>
            </a:extLst>
          </p:cNvPr>
          <p:cNvSpPr txBox="1"/>
          <p:nvPr>
            <p:custDataLst>
              <p:tags r:id="rId91"/>
            </p:custDataLst>
          </p:nvPr>
        </p:nvSpPr>
        <p:spPr>
          <a:xfrm>
            <a:off x="74013" y="5536521"/>
            <a:ext cx="2095500" cy="371602"/>
          </a:xfrm>
          <a:prstGeom prst="rect">
            <a:avLst/>
          </a:prstGeom>
          <a:solidFill>
            <a:srgbClr val="C04F15"/>
          </a:solidFill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Jessica drinks the Water of Life and becomes a Reverend Mother</a:t>
            </a:r>
            <a:endParaRPr kumimoji="0" lang="en-US" sz="1100" b="1" i="0" u="none" strike="noStrike" kern="1200" cap="none" spc="-6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+mn-cs"/>
            </a:endParaRPr>
          </a:p>
        </p:txBody>
      </p:sp>
      <p:sp>
        <p:nvSpPr>
          <p:cNvPr id="107" name="OTLSHAPE_M_31d9cd36f99a4a5f93f0a11766c089b0_Title">
            <a:extLst>
              <a:ext uri="{FF2B5EF4-FFF2-40B4-BE49-F238E27FC236}">
                <a16:creationId xmlns:a16="http://schemas.microsoft.com/office/drawing/2014/main" id="{88A50290-2D9C-0356-2BDD-BD4A58A6B2EC}"/>
              </a:ext>
            </a:extLst>
          </p:cNvPr>
          <p:cNvSpPr txBox="1"/>
          <p:nvPr>
            <p:custDataLst>
              <p:tags r:id="rId92"/>
            </p:custDataLst>
          </p:nvPr>
        </p:nvSpPr>
        <p:spPr>
          <a:xfrm>
            <a:off x="3260050" y="5274000"/>
            <a:ext cx="1968500" cy="185801"/>
          </a:xfrm>
          <a:prstGeom prst="rect">
            <a:avLst/>
          </a:prstGeom>
          <a:solidFill>
            <a:srgbClr val="C04F15"/>
          </a:solidFill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Paul passes desert survival trial</a:t>
            </a:r>
          </a:p>
        </p:txBody>
      </p:sp>
      <p:sp>
        <p:nvSpPr>
          <p:cNvPr id="110" name="OTLSHAPE_M_985142f0c3e24b5fae2947bda77e9101_Title">
            <a:extLst>
              <a:ext uri="{FF2B5EF4-FFF2-40B4-BE49-F238E27FC236}">
                <a16:creationId xmlns:a16="http://schemas.microsoft.com/office/drawing/2014/main" id="{43E55D99-CA17-94A2-28CC-F35CFA1345C0}"/>
              </a:ext>
            </a:extLst>
          </p:cNvPr>
          <p:cNvSpPr txBox="1"/>
          <p:nvPr>
            <p:custDataLst>
              <p:tags r:id="rId93"/>
            </p:custDataLst>
          </p:nvPr>
        </p:nvSpPr>
        <p:spPr>
          <a:xfrm>
            <a:off x="1499586" y="2795863"/>
            <a:ext cx="1676400" cy="371602"/>
          </a:xfrm>
          <a:prstGeom prst="rect">
            <a:avLst/>
          </a:prstGeom>
          <a:solidFill>
            <a:srgbClr val="C04F15"/>
          </a:solidFill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Paul takes the fremen names Usul and Muad'Dib</a:t>
            </a:r>
            <a:endParaRPr kumimoji="0" lang="en-US" sz="1100" b="1" i="0" u="none" strike="noStrike" kern="1200" cap="none" spc="-4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+mn-cs"/>
            </a:endParaRPr>
          </a:p>
        </p:txBody>
      </p:sp>
      <p:sp>
        <p:nvSpPr>
          <p:cNvPr id="113" name="OTLSHAPE_M_f2dfa5913c8d47a389dcb7c02d34c248_Title">
            <a:extLst>
              <a:ext uri="{FF2B5EF4-FFF2-40B4-BE49-F238E27FC236}">
                <a16:creationId xmlns:a16="http://schemas.microsoft.com/office/drawing/2014/main" id="{8DC89D1C-1A76-6991-5007-1D705A74CD6C}"/>
              </a:ext>
            </a:extLst>
          </p:cNvPr>
          <p:cNvSpPr txBox="1"/>
          <p:nvPr>
            <p:custDataLst>
              <p:tags r:id="rId94"/>
            </p:custDataLst>
          </p:nvPr>
        </p:nvSpPr>
        <p:spPr>
          <a:xfrm>
            <a:off x="1414972" y="3551110"/>
            <a:ext cx="2006600" cy="185801"/>
          </a:xfrm>
          <a:prstGeom prst="rect">
            <a:avLst/>
          </a:prstGeom>
          <a:solidFill>
            <a:srgbClr val="C04F15"/>
          </a:solidFill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6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Chani and Paul become an item</a:t>
            </a:r>
            <a:endParaRPr kumimoji="0" lang="en-US" sz="1100" b="1" i="0" u="none" strike="noStrike" kern="1200" cap="none" spc="-6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+mn-cs"/>
            </a:endParaRPr>
          </a:p>
        </p:txBody>
      </p:sp>
      <p:sp>
        <p:nvSpPr>
          <p:cNvPr id="116" name="OTLSHAPE_M_0950dbc50c0a4ea09563683d60267b74_Title">
            <a:extLst>
              <a:ext uri="{FF2B5EF4-FFF2-40B4-BE49-F238E27FC236}">
                <a16:creationId xmlns:a16="http://schemas.microsoft.com/office/drawing/2014/main" id="{D0EBD652-B6DF-AF4A-A95D-41CE989DCA24}"/>
              </a:ext>
            </a:extLst>
          </p:cNvPr>
          <p:cNvSpPr txBox="1"/>
          <p:nvPr>
            <p:custDataLst>
              <p:tags r:id="rId95"/>
            </p:custDataLst>
          </p:nvPr>
        </p:nvSpPr>
        <p:spPr>
          <a:xfrm>
            <a:off x="1380692" y="4759920"/>
            <a:ext cx="2298700" cy="371602"/>
          </a:xfrm>
          <a:prstGeom prst="rect">
            <a:avLst/>
          </a:prstGeom>
          <a:solidFill>
            <a:srgbClr val="C04F15"/>
          </a:solidFill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The Baron scolds Rabban for failing to meet spice production quota</a:t>
            </a:r>
            <a:endParaRPr kumimoji="0" lang="en-US" sz="1100" b="1" i="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+mn-cs"/>
            </a:endParaRPr>
          </a:p>
        </p:txBody>
      </p:sp>
      <p:sp>
        <p:nvSpPr>
          <p:cNvPr id="119" name="OTLSHAPE_M_6b2ce48183594eb899ca09b4edb9c7f6_Title">
            <a:extLst>
              <a:ext uri="{FF2B5EF4-FFF2-40B4-BE49-F238E27FC236}">
                <a16:creationId xmlns:a16="http://schemas.microsoft.com/office/drawing/2014/main" id="{91179E8E-53C9-7A02-94AD-D02C29AFA7D9}"/>
              </a:ext>
            </a:extLst>
          </p:cNvPr>
          <p:cNvSpPr txBox="1"/>
          <p:nvPr>
            <p:custDataLst>
              <p:tags r:id="rId96"/>
            </p:custDataLst>
          </p:nvPr>
        </p:nvSpPr>
        <p:spPr>
          <a:xfrm>
            <a:off x="2099607" y="1235919"/>
            <a:ext cx="1828800" cy="185801"/>
          </a:xfrm>
          <a:prstGeom prst="rect">
            <a:avLst/>
          </a:prstGeom>
          <a:solidFill>
            <a:srgbClr val="C04F15"/>
          </a:solidFill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Paul rides his first sandworm</a:t>
            </a:r>
            <a:endParaRPr kumimoji="0" lang="en-US" sz="1100" b="1" i="0" u="none" strike="noStrike" kern="1200" cap="none" spc="-6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+mn-cs"/>
            </a:endParaRPr>
          </a:p>
        </p:txBody>
      </p:sp>
      <p:sp>
        <p:nvSpPr>
          <p:cNvPr id="122" name="OTLSHAPE_M_1ee06bda26824ac69362093254f410e1_Title">
            <a:extLst>
              <a:ext uri="{FF2B5EF4-FFF2-40B4-BE49-F238E27FC236}">
                <a16:creationId xmlns:a16="http://schemas.microsoft.com/office/drawing/2014/main" id="{552D3699-CFF5-1049-9C4D-3E118F1B9EF3}"/>
              </a:ext>
            </a:extLst>
          </p:cNvPr>
          <p:cNvSpPr txBox="1"/>
          <p:nvPr>
            <p:custDataLst>
              <p:tags r:id="rId97"/>
            </p:custDataLst>
          </p:nvPr>
        </p:nvSpPr>
        <p:spPr>
          <a:xfrm>
            <a:off x="2458836" y="1796370"/>
            <a:ext cx="2209800" cy="371602"/>
          </a:xfrm>
          <a:prstGeom prst="rect">
            <a:avLst/>
          </a:prstGeom>
          <a:solidFill>
            <a:srgbClr val="C04F15"/>
          </a:solidFill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Jessica begins to spread messianic propaganda in the South</a:t>
            </a:r>
            <a:endParaRPr kumimoji="0" lang="en-US" sz="1100" b="1" i="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+mn-cs"/>
            </a:endParaRPr>
          </a:p>
        </p:txBody>
      </p:sp>
      <p:sp>
        <p:nvSpPr>
          <p:cNvPr id="125" name="OTLSHAPE_M_6d54711079884eceb67912a6975c5edd_Title">
            <a:extLst>
              <a:ext uri="{FF2B5EF4-FFF2-40B4-BE49-F238E27FC236}">
                <a16:creationId xmlns:a16="http://schemas.microsoft.com/office/drawing/2014/main" id="{F10B7B17-9430-C722-8946-55E13F7CB503}"/>
              </a:ext>
            </a:extLst>
          </p:cNvPr>
          <p:cNvSpPr txBox="1"/>
          <p:nvPr>
            <p:custDataLst>
              <p:tags r:id="rId98"/>
            </p:custDataLst>
          </p:nvPr>
        </p:nvSpPr>
        <p:spPr>
          <a:xfrm>
            <a:off x="2412660" y="2443397"/>
            <a:ext cx="2514600" cy="185801"/>
          </a:xfrm>
          <a:prstGeom prst="rect">
            <a:avLst/>
          </a:prstGeom>
          <a:solidFill>
            <a:srgbClr val="C04F15"/>
          </a:solidFill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8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Rabban's</a:t>
            </a:r>
            <a:r>
              <a:rPr kumimoji="0" lang="en-GB" sz="1100" b="1" i="0" u="none" strike="noStrike" kern="1200" cap="none" spc="-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 forces are defeated by fremen</a:t>
            </a:r>
            <a:endParaRPr kumimoji="0" lang="en-US" sz="1100" b="1" i="0" u="none" strike="noStrike" kern="1200" cap="none" spc="-8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+mn-cs"/>
            </a:endParaRPr>
          </a:p>
        </p:txBody>
      </p:sp>
      <p:sp>
        <p:nvSpPr>
          <p:cNvPr id="128" name="OTLSHAPE_M_8146bd3ab10746fd84f9c5d677b3b151_Title">
            <a:extLst>
              <a:ext uri="{FF2B5EF4-FFF2-40B4-BE49-F238E27FC236}">
                <a16:creationId xmlns:a16="http://schemas.microsoft.com/office/drawing/2014/main" id="{55F121F4-E298-7CD2-55E6-D72F38D00F1B}"/>
              </a:ext>
            </a:extLst>
          </p:cNvPr>
          <p:cNvSpPr txBox="1"/>
          <p:nvPr>
            <p:custDataLst>
              <p:tags r:id="rId99"/>
            </p:custDataLst>
          </p:nvPr>
        </p:nvSpPr>
        <p:spPr>
          <a:xfrm>
            <a:off x="2834776" y="5697538"/>
            <a:ext cx="2336800" cy="371602"/>
          </a:xfrm>
          <a:prstGeom prst="rect">
            <a:avLst/>
          </a:prstGeom>
          <a:solidFill>
            <a:srgbClr val="C04F15"/>
          </a:solidFill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Irulan</a:t>
            </a:r>
            <a:r>
              <a:rPr kumimoji="0" lang="en-US" sz="11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 learns the Bene Gesserit plans for an alternative Kwisatz Haderach</a:t>
            </a:r>
          </a:p>
        </p:txBody>
      </p:sp>
      <p:sp>
        <p:nvSpPr>
          <p:cNvPr id="131" name="OTLSHAPE_M_f586032b36fa42dd816478d2d9fad38d_Title">
            <a:extLst>
              <a:ext uri="{FF2B5EF4-FFF2-40B4-BE49-F238E27FC236}">
                <a16:creationId xmlns:a16="http://schemas.microsoft.com/office/drawing/2014/main" id="{A6CCC711-C6D2-43C6-63FC-DD1E164886E3}"/>
              </a:ext>
            </a:extLst>
          </p:cNvPr>
          <p:cNvSpPr txBox="1"/>
          <p:nvPr>
            <p:custDataLst>
              <p:tags r:id="rId100"/>
            </p:custDataLst>
          </p:nvPr>
        </p:nvSpPr>
        <p:spPr>
          <a:xfrm>
            <a:off x="2830934" y="6304473"/>
            <a:ext cx="2590800" cy="371602"/>
          </a:xfrm>
          <a:prstGeom prst="rect">
            <a:avLst/>
          </a:prstGeom>
          <a:solidFill>
            <a:srgbClr val="C04F15"/>
          </a:solidFill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Feyd-Rautha Harkonnen triumphs in the arena, is appointed new ruler of Arrakis</a:t>
            </a:r>
            <a:endParaRPr kumimoji="0" lang="en-US" sz="1100" b="1" i="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+mn-cs"/>
            </a:endParaRPr>
          </a:p>
        </p:txBody>
      </p:sp>
      <p:sp>
        <p:nvSpPr>
          <p:cNvPr id="134" name="OTLSHAPE_M_1e0f4374e269453c91a038016a2c2e30_Title">
            <a:extLst>
              <a:ext uri="{FF2B5EF4-FFF2-40B4-BE49-F238E27FC236}">
                <a16:creationId xmlns:a16="http://schemas.microsoft.com/office/drawing/2014/main" id="{7F9CB128-858C-2206-D07F-A5821C38F574}"/>
              </a:ext>
            </a:extLst>
          </p:cNvPr>
          <p:cNvSpPr txBox="1"/>
          <p:nvPr>
            <p:custDataLst>
              <p:tags r:id="rId101"/>
            </p:custDataLst>
          </p:nvPr>
        </p:nvSpPr>
        <p:spPr>
          <a:xfrm>
            <a:off x="6010855" y="3461417"/>
            <a:ext cx="1930400" cy="371602"/>
          </a:xfrm>
          <a:prstGeom prst="rect">
            <a:avLst/>
          </a:prstGeom>
          <a:solidFill>
            <a:srgbClr val="C04F15"/>
          </a:solidFill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Lady Fenrig tests and seduces Feyd-Rautha, is impregnated</a:t>
            </a:r>
            <a:endParaRPr kumimoji="0" lang="en-US" sz="1100" b="1" i="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+mn-cs"/>
            </a:endParaRPr>
          </a:p>
        </p:txBody>
      </p:sp>
      <p:sp>
        <p:nvSpPr>
          <p:cNvPr id="137" name="OTLSHAPE_M_05c3c0cc371f492eb74e680afb15c450_Title">
            <a:extLst>
              <a:ext uri="{FF2B5EF4-FFF2-40B4-BE49-F238E27FC236}">
                <a16:creationId xmlns:a16="http://schemas.microsoft.com/office/drawing/2014/main" id="{5ECC09D2-1E79-7628-011E-0302F6106443}"/>
              </a:ext>
            </a:extLst>
          </p:cNvPr>
          <p:cNvSpPr txBox="1"/>
          <p:nvPr>
            <p:custDataLst>
              <p:tags r:id="rId102"/>
            </p:custDataLst>
          </p:nvPr>
        </p:nvSpPr>
        <p:spPr>
          <a:xfrm>
            <a:off x="4135391" y="3039999"/>
            <a:ext cx="2286000" cy="185801"/>
          </a:xfrm>
          <a:prstGeom prst="rect">
            <a:avLst/>
          </a:prstGeom>
          <a:solidFill>
            <a:srgbClr val="C04F15"/>
          </a:solidFill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Paul is reunited with Gurney Halleck</a:t>
            </a:r>
            <a:endParaRPr kumimoji="0" lang="en-US" sz="1100" b="1" i="0" u="none" strike="noStrike" kern="1200" cap="none" spc="-4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+mn-cs"/>
            </a:endParaRPr>
          </a:p>
        </p:txBody>
      </p:sp>
      <p:sp>
        <p:nvSpPr>
          <p:cNvPr id="140" name="OTLSHAPE_M_50903bfc86ff4b6683cf31e2cd6c9482_Title">
            <a:extLst>
              <a:ext uri="{FF2B5EF4-FFF2-40B4-BE49-F238E27FC236}">
                <a16:creationId xmlns:a16="http://schemas.microsoft.com/office/drawing/2014/main" id="{662CF178-DCBE-28E2-0D23-01A2968A146F}"/>
              </a:ext>
            </a:extLst>
          </p:cNvPr>
          <p:cNvSpPr txBox="1"/>
          <p:nvPr>
            <p:custDataLst>
              <p:tags r:id="rId103"/>
            </p:custDataLst>
          </p:nvPr>
        </p:nvSpPr>
        <p:spPr>
          <a:xfrm>
            <a:off x="7011147" y="1863352"/>
            <a:ext cx="2832100" cy="371602"/>
          </a:xfrm>
          <a:prstGeom prst="rect">
            <a:avLst/>
          </a:prstGeom>
          <a:solidFill>
            <a:srgbClr val="C04F15"/>
          </a:solidFill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Feyd-Rautha's campaign against the fremen is successful, spice production resumes</a:t>
            </a:r>
            <a:endParaRPr kumimoji="0" lang="en-US" sz="1100" b="1" i="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+mn-cs"/>
            </a:endParaRPr>
          </a:p>
        </p:txBody>
      </p:sp>
      <p:sp>
        <p:nvSpPr>
          <p:cNvPr id="143" name="OTLSHAPE_M_84264f9c5a87492c8802b1d9dcece70a_Title">
            <a:extLst>
              <a:ext uri="{FF2B5EF4-FFF2-40B4-BE49-F238E27FC236}">
                <a16:creationId xmlns:a16="http://schemas.microsoft.com/office/drawing/2014/main" id="{79CD59C5-574B-2FFE-98D5-ADA5F9DD50D8}"/>
              </a:ext>
            </a:extLst>
          </p:cNvPr>
          <p:cNvSpPr txBox="1"/>
          <p:nvPr>
            <p:custDataLst>
              <p:tags r:id="rId104"/>
            </p:custDataLst>
          </p:nvPr>
        </p:nvSpPr>
        <p:spPr>
          <a:xfrm>
            <a:off x="7261220" y="2913212"/>
            <a:ext cx="1866900" cy="371602"/>
          </a:xfrm>
          <a:prstGeom prst="rect">
            <a:avLst/>
          </a:prstGeom>
          <a:solidFill>
            <a:srgbClr val="C04F15"/>
          </a:solidFill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Paul drinks the Water of Life, awakens as Kwisatz Haderach</a:t>
            </a:r>
            <a:endParaRPr kumimoji="0" lang="en-US" sz="1100" b="1" i="0" u="none" strike="noStrike" kern="1200" cap="none" spc="-6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+mn-cs"/>
            </a:endParaRPr>
          </a:p>
        </p:txBody>
      </p:sp>
      <p:sp>
        <p:nvSpPr>
          <p:cNvPr id="146" name="OTLSHAPE_M_a3fb942b48fb4601b47504bb22c088b1_Title">
            <a:extLst>
              <a:ext uri="{FF2B5EF4-FFF2-40B4-BE49-F238E27FC236}">
                <a16:creationId xmlns:a16="http://schemas.microsoft.com/office/drawing/2014/main" id="{CB867554-87CB-8985-5F95-E81C84912C1E}"/>
              </a:ext>
            </a:extLst>
          </p:cNvPr>
          <p:cNvSpPr txBox="1"/>
          <p:nvPr>
            <p:custDataLst>
              <p:tags r:id="rId105"/>
            </p:custDataLst>
          </p:nvPr>
        </p:nvSpPr>
        <p:spPr>
          <a:xfrm>
            <a:off x="7511293" y="1170678"/>
            <a:ext cx="2260600" cy="371602"/>
          </a:xfrm>
          <a:prstGeom prst="rect">
            <a:avLst/>
          </a:prstGeom>
          <a:solidFill>
            <a:srgbClr val="C04F15"/>
          </a:solidFill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The Fremen unite under Paul's banner, accept him as Lisan-al-</a:t>
            </a:r>
            <a:r>
              <a:rPr kumimoji="0" lang="en-GB" sz="1100" b="1" i="0" u="none" strike="noStrike" kern="1200" cap="none" spc="-6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Gaib</a:t>
            </a:r>
            <a:endParaRPr kumimoji="0" lang="en-US" sz="1100" b="1" i="0" u="none" strike="noStrike" kern="1200" cap="none" spc="-6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+mn-cs"/>
            </a:endParaRPr>
          </a:p>
        </p:txBody>
      </p:sp>
      <p:sp>
        <p:nvSpPr>
          <p:cNvPr id="149" name="OTLSHAPE_M_a103df2a9f7b468bb0c087f367440f13_Title">
            <a:extLst>
              <a:ext uri="{FF2B5EF4-FFF2-40B4-BE49-F238E27FC236}">
                <a16:creationId xmlns:a16="http://schemas.microsoft.com/office/drawing/2014/main" id="{C1F9A576-E118-6C74-830A-AB693BD38A11}"/>
              </a:ext>
            </a:extLst>
          </p:cNvPr>
          <p:cNvSpPr txBox="1"/>
          <p:nvPr>
            <p:custDataLst>
              <p:tags r:id="rId106"/>
            </p:custDataLst>
          </p:nvPr>
        </p:nvSpPr>
        <p:spPr>
          <a:xfrm>
            <a:off x="7761367" y="2416993"/>
            <a:ext cx="2133600" cy="371602"/>
          </a:xfrm>
          <a:prstGeom prst="rect">
            <a:avLst/>
          </a:prstGeom>
          <a:solidFill>
            <a:srgbClr val="C04F15"/>
          </a:solidFill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Emperor Shaddam accepts Paul's challenge, descends on Arrakis</a:t>
            </a:r>
            <a:endParaRPr kumimoji="0" lang="en-US" sz="1100" b="1" i="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+mn-cs"/>
            </a:endParaRPr>
          </a:p>
        </p:txBody>
      </p:sp>
      <p:sp>
        <p:nvSpPr>
          <p:cNvPr id="152" name="OTLSHAPE_M_9c2d56c3a3a44991b2d039119c39bed4_Title">
            <a:extLst>
              <a:ext uri="{FF2B5EF4-FFF2-40B4-BE49-F238E27FC236}">
                <a16:creationId xmlns:a16="http://schemas.microsoft.com/office/drawing/2014/main" id="{6829F8A8-3D0C-692A-50B8-90F745DD9A85}"/>
              </a:ext>
            </a:extLst>
          </p:cNvPr>
          <p:cNvSpPr txBox="1"/>
          <p:nvPr>
            <p:custDataLst>
              <p:tags r:id="rId107"/>
            </p:custDataLst>
          </p:nvPr>
        </p:nvSpPr>
        <p:spPr>
          <a:xfrm>
            <a:off x="5673263" y="6090444"/>
            <a:ext cx="2501900" cy="185801"/>
          </a:xfrm>
          <a:prstGeom prst="rect">
            <a:avLst/>
          </a:prstGeom>
          <a:solidFill>
            <a:srgbClr val="C04F15"/>
          </a:solidFill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Paul's armies wipe the </a:t>
            </a:r>
            <a:r>
              <a:rPr kumimoji="0" lang="en-GB" sz="1100" b="1" i="0" u="none" strike="noStrike" kern="1200" cap="none" spc="-6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Sardaukar</a:t>
            </a:r>
            <a:r>
              <a:rPr kumimoji="0" lang="en-GB" sz="1100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 forces</a:t>
            </a:r>
            <a:endParaRPr kumimoji="0" lang="en-US" sz="1100" b="1" i="0" u="none" strike="noStrike" kern="1200" cap="none" spc="-6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+mn-cs"/>
            </a:endParaRPr>
          </a:p>
        </p:txBody>
      </p:sp>
      <p:sp>
        <p:nvSpPr>
          <p:cNvPr id="155" name="OTLSHAPE_M_f7e3596863d34878964e25a0d2a22c96_Title">
            <a:extLst>
              <a:ext uri="{FF2B5EF4-FFF2-40B4-BE49-F238E27FC236}">
                <a16:creationId xmlns:a16="http://schemas.microsoft.com/office/drawing/2014/main" id="{DE2A9166-DA74-CE8B-5BB9-728FCC74F945}"/>
              </a:ext>
            </a:extLst>
          </p:cNvPr>
          <p:cNvSpPr txBox="1"/>
          <p:nvPr>
            <p:custDataLst>
              <p:tags r:id="rId108"/>
            </p:custDataLst>
          </p:nvPr>
        </p:nvSpPr>
        <p:spPr>
          <a:xfrm>
            <a:off x="6341590" y="4723919"/>
            <a:ext cx="2082800" cy="371602"/>
          </a:xfrm>
          <a:prstGeom prst="rect">
            <a:avLst/>
          </a:prstGeom>
          <a:solidFill>
            <a:srgbClr val="C04F15"/>
          </a:solidFill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Paul executes Baron Harkonnen, captures the Emperor</a:t>
            </a:r>
            <a:endParaRPr kumimoji="0" lang="en-US" sz="1100" b="1" i="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+mn-cs"/>
            </a:endParaRPr>
          </a:p>
        </p:txBody>
      </p:sp>
      <p:sp>
        <p:nvSpPr>
          <p:cNvPr id="158" name="OTLSHAPE_M_e6b341e95e8c477297bc1d5fc0af88cf_Title">
            <a:extLst>
              <a:ext uri="{FF2B5EF4-FFF2-40B4-BE49-F238E27FC236}">
                <a16:creationId xmlns:a16="http://schemas.microsoft.com/office/drawing/2014/main" id="{22384AEA-7898-2046-D1C6-20CF38A2E193}"/>
              </a:ext>
            </a:extLst>
          </p:cNvPr>
          <p:cNvSpPr txBox="1"/>
          <p:nvPr>
            <p:custDataLst>
              <p:tags r:id="rId109"/>
            </p:custDataLst>
          </p:nvPr>
        </p:nvSpPr>
        <p:spPr>
          <a:xfrm>
            <a:off x="9011732" y="3647218"/>
            <a:ext cx="1765300" cy="185801"/>
          </a:xfrm>
          <a:prstGeom prst="rect">
            <a:avLst/>
          </a:prstGeom>
          <a:solidFill>
            <a:srgbClr val="C04F15"/>
          </a:solidFill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Gurney Halleck kills Rabban</a:t>
            </a:r>
          </a:p>
        </p:txBody>
      </p:sp>
      <p:sp>
        <p:nvSpPr>
          <p:cNvPr id="161" name="OTLSHAPE_M_5d078297968a4838bb494fd68f0c5b68_Title">
            <a:extLst>
              <a:ext uri="{FF2B5EF4-FFF2-40B4-BE49-F238E27FC236}">
                <a16:creationId xmlns:a16="http://schemas.microsoft.com/office/drawing/2014/main" id="{1B22C6D4-DDE8-B7DB-EBAA-E080D54CF17C}"/>
              </a:ext>
            </a:extLst>
          </p:cNvPr>
          <p:cNvSpPr txBox="1"/>
          <p:nvPr>
            <p:custDataLst>
              <p:tags r:id="rId110"/>
            </p:custDataLst>
          </p:nvPr>
        </p:nvSpPr>
        <p:spPr>
          <a:xfrm>
            <a:off x="6947104" y="6603326"/>
            <a:ext cx="1981200" cy="185801"/>
          </a:xfrm>
          <a:prstGeom prst="rect">
            <a:avLst/>
          </a:prstGeom>
          <a:solidFill>
            <a:srgbClr val="C04F15"/>
          </a:solidFill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Paul kills </a:t>
            </a:r>
            <a:r>
              <a:rPr kumimoji="0" lang="en-US" sz="1100" b="1" i="0" u="none" strike="noStrike" kern="1200" cap="none" spc="-4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Feyd-Rautha</a:t>
            </a:r>
            <a:r>
              <a:rPr kumimoji="0" lang="en-US" sz="1100" b="1" i="0" u="none" strike="noStrike" kern="1200" cap="none" spc="-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 in a duel</a:t>
            </a:r>
          </a:p>
        </p:txBody>
      </p:sp>
      <p:sp>
        <p:nvSpPr>
          <p:cNvPr id="164" name="OTLSHAPE_M_4cbe6e04ab544287935d2fb19b08abbc_Title">
            <a:extLst>
              <a:ext uri="{FF2B5EF4-FFF2-40B4-BE49-F238E27FC236}">
                <a16:creationId xmlns:a16="http://schemas.microsoft.com/office/drawing/2014/main" id="{3DB5D5AC-377F-BF0E-898E-C871ACF172F5}"/>
              </a:ext>
            </a:extLst>
          </p:cNvPr>
          <p:cNvSpPr txBox="1"/>
          <p:nvPr>
            <p:custDataLst>
              <p:tags r:id="rId111"/>
            </p:custDataLst>
          </p:nvPr>
        </p:nvSpPr>
        <p:spPr>
          <a:xfrm>
            <a:off x="9511879" y="4518819"/>
            <a:ext cx="1790700" cy="371602"/>
          </a:xfrm>
          <a:prstGeom prst="rect">
            <a:avLst/>
          </a:prstGeom>
          <a:solidFill>
            <a:srgbClr val="C04F15"/>
          </a:solidFill>
          <a:ln>
            <a:solidFill>
              <a:srgbClr val="C04F15"/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Paul seizes the throne, takes Irulan's hand in marriage</a:t>
            </a:r>
            <a:endParaRPr kumimoji="0" lang="en-US" sz="1100" b="1" i="0" u="none" strike="noStrike" kern="1200" cap="none" spc="-6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+mn-cs"/>
            </a:endParaRPr>
          </a:p>
        </p:txBody>
      </p:sp>
      <p:sp>
        <p:nvSpPr>
          <p:cNvPr id="167" name="OTLSHAPE_M_7e33da337d684422b2ad5023f104cf6d_Title">
            <a:extLst>
              <a:ext uri="{FF2B5EF4-FFF2-40B4-BE49-F238E27FC236}">
                <a16:creationId xmlns:a16="http://schemas.microsoft.com/office/drawing/2014/main" id="{0D89008A-32F9-491B-FB33-B30985C07447}"/>
              </a:ext>
            </a:extLst>
          </p:cNvPr>
          <p:cNvSpPr txBox="1"/>
          <p:nvPr>
            <p:custDataLst>
              <p:tags r:id="rId112"/>
            </p:custDataLst>
          </p:nvPr>
        </p:nvSpPr>
        <p:spPr>
          <a:xfrm>
            <a:off x="7656947" y="5534750"/>
            <a:ext cx="2276703" cy="371602"/>
          </a:xfrm>
          <a:prstGeom prst="rect">
            <a:avLst/>
          </a:prstGeom>
          <a:solidFill>
            <a:srgbClr val="C04F15"/>
          </a:solidFill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The Great Houses refuse to recognize Paul's claim to the throne</a:t>
            </a:r>
            <a:endParaRPr kumimoji="0" lang="en-US" sz="1100" b="1" i="0" u="none" strike="noStrike" kern="1200" cap="none" spc="-6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+mn-cs"/>
            </a:endParaRPr>
          </a:p>
        </p:txBody>
      </p:sp>
      <p:sp>
        <p:nvSpPr>
          <p:cNvPr id="170" name="OTLSHAPE_M_49f30fda25fa4301a2155eac28450965_Title">
            <a:extLst>
              <a:ext uri="{FF2B5EF4-FFF2-40B4-BE49-F238E27FC236}">
                <a16:creationId xmlns:a16="http://schemas.microsoft.com/office/drawing/2014/main" id="{BAEB28FD-6740-A0FE-2B52-57C4B405F450}"/>
              </a:ext>
            </a:extLst>
          </p:cNvPr>
          <p:cNvSpPr txBox="1"/>
          <p:nvPr>
            <p:custDataLst>
              <p:tags r:id="rId113"/>
            </p:custDataLst>
          </p:nvPr>
        </p:nvSpPr>
        <p:spPr>
          <a:xfrm>
            <a:off x="10512172" y="357005"/>
            <a:ext cx="1054100" cy="185801"/>
          </a:xfrm>
          <a:prstGeom prst="rect">
            <a:avLst/>
          </a:prstGeom>
          <a:solidFill>
            <a:srgbClr val="C04F15"/>
          </a:solidFill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Holy War begins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2C19428-8A22-CC69-89F2-E7722CB8EEFF}"/>
              </a:ext>
            </a:extLst>
          </p:cNvPr>
          <p:cNvSpPr/>
          <p:nvPr/>
        </p:nvSpPr>
        <p:spPr>
          <a:xfrm>
            <a:off x="-11278" y="3980449"/>
            <a:ext cx="12203278" cy="4758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76B67B6-974F-76DE-A490-42C40AA41632}"/>
              </a:ext>
            </a:extLst>
          </p:cNvPr>
          <p:cNvCxnSpPr>
            <a:cxnSpLocks/>
          </p:cNvCxnSpPr>
          <p:nvPr/>
        </p:nvCxnSpPr>
        <p:spPr>
          <a:xfrm>
            <a:off x="-11278" y="4218394"/>
            <a:ext cx="12203276" cy="0"/>
          </a:xfrm>
          <a:prstGeom prst="straightConnector1">
            <a:avLst/>
          </a:prstGeom>
          <a:ln w="41275" cap="flat" cmpd="sng" algn="ctr">
            <a:solidFill>
              <a:schemeClr val="bg1"/>
            </a:solidFill>
            <a:prstDash val="sysDash"/>
            <a:round/>
            <a:headEnd type="none" w="med" len="med"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D9A7955-54EE-15AF-4BA7-036864DA37FC}"/>
              </a:ext>
            </a:extLst>
          </p:cNvPr>
          <p:cNvSpPr txBox="1"/>
          <p:nvPr/>
        </p:nvSpPr>
        <p:spPr>
          <a:xfrm>
            <a:off x="5367082" y="4022132"/>
            <a:ext cx="1555550" cy="400110"/>
          </a:xfrm>
          <a:prstGeom prst="rect">
            <a:avLst/>
          </a:prstGeom>
          <a:solidFill>
            <a:srgbClr val="C04F1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Year 10,191</a:t>
            </a:r>
          </a:p>
        </p:txBody>
      </p:sp>
      <p:pic>
        <p:nvPicPr>
          <p:cNvPr id="75" name="Picture 2" descr="78 House Atreides ideas | dune art, dune frank herbert, dune">
            <a:extLst>
              <a:ext uri="{FF2B5EF4-FFF2-40B4-BE49-F238E27FC236}">
                <a16:creationId xmlns:a16="http://schemas.microsoft.com/office/drawing/2014/main" id="{072E2B02-CDF0-1E89-6EF1-322D7807ED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8617" y="1206742"/>
            <a:ext cx="263729" cy="27605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78 House Atreides ideas | dune art, dune frank herbert, dune">
            <a:extLst>
              <a:ext uri="{FF2B5EF4-FFF2-40B4-BE49-F238E27FC236}">
                <a16:creationId xmlns:a16="http://schemas.microsoft.com/office/drawing/2014/main" id="{551766F2-FD48-0A7E-C43E-2D9BD7DE2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04884" y="266748"/>
            <a:ext cx="263729" cy="27605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78 House Atreides ideas | dune art, dune frank herbert, dune">
            <a:extLst>
              <a:ext uri="{FF2B5EF4-FFF2-40B4-BE49-F238E27FC236}">
                <a16:creationId xmlns:a16="http://schemas.microsoft.com/office/drawing/2014/main" id="{8D4D6B5E-AFAD-3B00-DDBE-A712E3F95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62271" y="6467947"/>
            <a:ext cx="263729" cy="27605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78 House Atreides ideas | dune art, dune frank herbert, dune">
            <a:extLst>
              <a:ext uri="{FF2B5EF4-FFF2-40B4-BE49-F238E27FC236}">
                <a16:creationId xmlns:a16="http://schemas.microsoft.com/office/drawing/2014/main" id="{328AACE6-324A-777C-CEB3-89E3B3FDFD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7821" y="5572561"/>
            <a:ext cx="263729" cy="27605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78 House Atreides ideas | dune art, dune frank herbert, dune">
            <a:extLst>
              <a:ext uri="{FF2B5EF4-FFF2-40B4-BE49-F238E27FC236}">
                <a16:creationId xmlns:a16="http://schemas.microsoft.com/office/drawing/2014/main" id="{E77F558C-3E57-2408-49B9-1C6A75535D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63209" y="4767087"/>
            <a:ext cx="263729" cy="27605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78 House Atreides ideas | dune art, dune frank herbert, dune">
            <a:extLst>
              <a:ext uri="{FF2B5EF4-FFF2-40B4-BE49-F238E27FC236}">
                <a16:creationId xmlns:a16="http://schemas.microsoft.com/office/drawing/2014/main" id="{EEF8EC12-E836-7FC7-4C73-34359CD411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36259" y="3597638"/>
            <a:ext cx="263729" cy="27605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78 House Atreides ideas | dune art, dune frank herbert, dune">
            <a:extLst>
              <a:ext uri="{FF2B5EF4-FFF2-40B4-BE49-F238E27FC236}">
                <a16:creationId xmlns:a16="http://schemas.microsoft.com/office/drawing/2014/main" id="{37E8530E-05AF-E16E-9F33-116F3E873C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52242" y="6565997"/>
            <a:ext cx="263729" cy="27605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Browse thousands of Fremen images for design inspiration | Dribbble">
            <a:extLst>
              <a:ext uri="{FF2B5EF4-FFF2-40B4-BE49-F238E27FC236}">
                <a16:creationId xmlns:a16="http://schemas.microsoft.com/office/drawing/2014/main" id="{8AC910F8-4AAC-9337-0341-39BAFBED452D}"/>
              </a:ext>
            </a:extLst>
          </p:cNvPr>
          <p:cNvPicPr>
            <a:picLocks noChangeArrowheads="1"/>
          </p:cNvPicPr>
          <p:nvPr/>
        </p:nvPicPr>
        <p:blipFill rotWithShape="1"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53422" y="2408816"/>
            <a:ext cx="265176" cy="274320"/>
          </a:xfrm>
          <a:prstGeom prst="flowChartConnector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Browse thousands of Fremen images for design inspiration | Dribbble">
            <a:extLst>
              <a:ext uri="{FF2B5EF4-FFF2-40B4-BE49-F238E27FC236}">
                <a16:creationId xmlns:a16="http://schemas.microsoft.com/office/drawing/2014/main" id="{75A30CD2-A843-DCBD-16A0-7750315C308D}"/>
              </a:ext>
            </a:extLst>
          </p:cNvPr>
          <p:cNvPicPr>
            <a:picLocks noChangeArrowheads="1"/>
          </p:cNvPicPr>
          <p:nvPr/>
        </p:nvPicPr>
        <p:blipFill rotWithShape="1"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44482" y="3505637"/>
            <a:ext cx="265176" cy="274320"/>
          </a:xfrm>
          <a:prstGeom prst="flowChartConnector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 descr="Browse thousands of Fremen images for design inspiration | Dribbble">
            <a:extLst>
              <a:ext uri="{FF2B5EF4-FFF2-40B4-BE49-F238E27FC236}">
                <a16:creationId xmlns:a16="http://schemas.microsoft.com/office/drawing/2014/main" id="{F162D71E-A65C-FD82-5D44-AB882E9E49A6}"/>
              </a:ext>
            </a:extLst>
          </p:cNvPr>
          <p:cNvPicPr>
            <a:picLocks noChangeArrowheads="1"/>
          </p:cNvPicPr>
          <p:nvPr/>
        </p:nvPicPr>
        <p:blipFill rotWithShape="1"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617" y="5227732"/>
            <a:ext cx="265176" cy="274320"/>
          </a:xfrm>
          <a:prstGeom prst="flowChartConnector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 descr="Browse thousands of Fremen images for design inspiration | Dribbble">
            <a:extLst>
              <a:ext uri="{FF2B5EF4-FFF2-40B4-BE49-F238E27FC236}">
                <a16:creationId xmlns:a16="http://schemas.microsoft.com/office/drawing/2014/main" id="{F904FDF0-811A-53B7-B76E-2BDF9F91ED92}"/>
              </a:ext>
            </a:extLst>
          </p:cNvPr>
          <p:cNvPicPr>
            <a:picLocks noChangeArrowheads="1"/>
          </p:cNvPicPr>
          <p:nvPr/>
        </p:nvPicPr>
        <p:blipFill rotWithShape="1"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02024" y="6043012"/>
            <a:ext cx="265176" cy="274320"/>
          </a:xfrm>
          <a:prstGeom prst="flowChartConnector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Browse thousands of Fremen images for design inspiration | Dribbble">
            <a:extLst>
              <a:ext uri="{FF2B5EF4-FFF2-40B4-BE49-F238E27FC236}">
                <a16:creationId xmlns:a16="http://schemas.microsoft.com/office/drawing/2014/main" id="{DB5CC8E5-4042-FB22-C08F-1294F127A59F}"/>
              </a:ext>
            </a:extLst>
          </p:cNvPr>
          <p:cNvPicPr>
            <a:picLocks noChangeArrowheads="1"/>
          </p:cNvPicPr>
          <p:nvPr/>
        </p:nvPicPr>
        <p:blipFill rotWithShape="1"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23098" y="1221633"/>
            <a:ext cx="265176" cy="274320"/>
          </a:xfrm>
          <a:prstGeom prst="flowChartConnector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" name="Picture 4" descr="Browse thousands of Fremen images for design inspiration | Dribbble">
            <a:extLst>
              <a:ext uri="{FF2B5EF4-FFF2-40B4-BE49-F238E27FC236}">
                <a16:creationId xmlns:a16="http://schemas.microsoft.com/office/drawing/2014/main" id="{33D8288B-4963-FD03-8E42-CE424C99567C}"/>
              </a:ext>
            </a:extLst>
          </p:cNvPr>
          <p:cNvPicPr>
            <a:picLocks noChangeArrowheads="1"/>
          </p:cNvPicPr>
          <p:nvPr/>
        </p:nvPicPr>
        <p:blipFill rotWithShape="1"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34172" y="313812"/>
            <a:ext cx="265176" cy="274320"/>
          </a:xfrm>
          <a:prstGeom prst="flowChartConnector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4" descr="Browse thousands of Fremen images for design inspiration | Dribbble">
            <a:extLst>
              <a:ext uri="{FF2B5EF4-FFF2-40B4-BE49-F238E27FC236}">
                <a16:creationId xmlns:a16="http://schemas.microsoft.com/office/drawing/2014/main" id="{EA14330C-67F0-65CD-B35C-DDF64768C4E9}"/>
              </a:ext>
            </a:extLst>
          </p:cNvPr>
          <p:cNvPicPr>
            <a:picLocks noChangeArrowheads="1"/>
          </p:cNvPicPr>
          <p:nvPr/>
        </p:nvPicPr>
        <p:blipFill rotWithShape="1"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28035" y="4571391"/>
            <a:ext cx="265176" cy="274320"/>
          </a:xfrm>
          <a:prstGeom prst="flowChartConnector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72A072C9-C9F3-2283-3797-E97E8C1F33B3}"/>
              </a:ext>
            </a:extLst>
      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3705537" y="4801456"/>
            <a:ext cx="261706" cy="263033"/>
          </a:xfrm>
          <a:prstGeom prst="flowChartConnector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9D05C362-CF6D-BC97-D114-B35798AE03B2}"/>
              </a:ext>
            </a:extLst>
      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6726923" y="1919225"/>
            <a:ext cx="261706" cy="263033"/>
          </a:xfrm>
          <a:prstGeom prst="flowChartConnector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28E0B6E9-0F4A-E773-0251-8B826CF8EC09}"/>
              </a:ext>
            </a:extLst>
      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5455428" y="6363045"/>
            <a:ext cx="261706" cy="263033"/>
          </a:xfrm>
          <a:prstGeom prst="flowChartConnector">
            <a:avLst/>
          </a:prstGeom>
        </p:spPr>
      </p:pic>
      <p:pic>
        <p:nvPicPr>
          <p:cNvPr id="182" name="Picture 2" descr="78 House Atreides ideas | dune art, dune frank herbert, dune">
            <a:extLst>
              <a:ext uri="{FF2B5EF4-FFF2-40B4-BE49-F238E27FC236}">
                <a16:creationId xmlns:a16="http://schemas.microsoft.com/office/drawing/2014/main" id="{0F3743B9-C9D1-030C-0610-4F49B9AFA2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58154" y="3005926"/>
            <a:ext cx="263729" cy="27605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" name="Picture 4" descr="Browse thousands of Fremen images for design inspiration | Dribbble">
            <a:extLst>
              <a:ext uri="{FF2B5EF4-FFF2-40B4-BE49-F238E27FC236}">
                <a16:creationId xmlns:a16="http://schemas.microsoft.com/office/drawing/2014/main" id="{BCA49E35-7CA3-5B11-7F75-1334A2525888}"/>
              </a:ext>
            </a:extLst>
          </p:cNvPr>
          <p:cNvPicPr>
            <a:picLocks noChangeArrowheads="1"/>
          </p:cNvPicPr>
          <p:nvPr/>
        </p:nvPicPr>
        <p:blipFill rotWithShape="1"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97466" y="2842961"/>
            <a:ext cx="265176" cy="274320"/>
          </a:xfrm>
          <a:prstGeom prst="flowChartConnector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" name="Picture 8" descr="13 idées de Sardaukar | franck herbert, dune, frank herbert">
            <a:extLst>
              <a:ext uri="{FF2B5EF4-FFF2-40B4-BE49-F238E27FC236}">
                <a16:creationId xmlns:a16="http://schemas.microsoft.com/office/drawing/2014/main" id="{7E8C3A80-2357-FD2D-60D1-9C9E7C54F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584" y="2461972"/>
            <a:ext cx="284162" cy="284162"/>
          </a:xfrm>
          <a:prstGeom prst="oct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184">
            <a:extLst>
              <a:ext uri="{FF2B5EF4-FFF2-40B4-BE49-F238E27FC236}">
                <a16:creationId xmlns:a16="http://schemas.microsoft.com/office/drawing/2014/main" id="{F66D69EC-E9D9-785D-6071-F3A9158935FD}"/>
              </a:ext>
            </a:extLst>
      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 flipV="1">
            <a:off x="5191809" y="5740167"/>
            <a:ext cx="282028" cy="280688"/>
          </a:xfrm>
          <a:prstGeom prst="flowChartConnector">
            <a:avLst/>
          </a:prstGeom>
        </p:spPr>
      </p:pic>
      <p:pic>
        <p:nvPicPr>
          <p:cNvPr id="186" name="Picture 185">
            <a:extLst>
              <a:ext uri="{FF2B5EF4-FFF2-40B4-BE49-F238E27FC236}">
                <a16:creationId xmlns:a16="http://schemas.microsoft.com/office/drawing/2014/main" id="{48F17C6B-770A-DD07-B7B3-D85B7224D212}"/>
              </a:ext>
            </a:extLst>
      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 flipV="1">
            <a:off x="5716127" y="3494521"/>
            <a:ext cx="282028" cy="280688"/>
          </a:xfrm>
          <a:prstGeom prst="flowChartConnector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6331B5D9-72FB-E3A4-ED9B-47C7906895D1}"/>
              </a:ext>
            </a:extLst>
      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 flipV="1">
            <a:off x="6963162" y="2959911"/>
            <a:ext cx="282028" cy="280688"/>
          </a:xfrm>
          <a:prstGeom prst="flowChartConnector">
            <a:avLst/>
          </a:prstGeom>
        </p:spPr>
      </p:pic>
      <p:pic>
        <p:nvPicPr>
          <p:cNvPr id="191" name="Picture 4" descr="Browse thousands of Fremen images for design inspiration | Dribbble">
            <a:extLst>
              <a:ext uri="{FF2B5EF4-FFF2-40B4-BE49-F238E27FC236}">
                <a16:creationId xmlns:a16="http://schemas.microsoft.com/office/drawing/2014/main" id="{85EB9647-66A5-B323-82F0-D2152332FE9D}"/>
              </a:ext>
            </a:extLst>
          </p:cNvPr>
          <p:cNvPicPr>
            <a:picLocks noChangeArrowheads="1"/>
          </p:cNvPicPr>
          <p:nvPr/>
        </p:nvPicPr>
        <p:blipFill rotWithShape="1"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51710" y="5583955"/>
            <a:ext cx="265176" cy="274320"/>
          </a:xfrm>
          <a:prstGeom prst="flowChartConnector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9" name="Picture 268">
            <a:extLst>
              <a:ext uri="{FF2B5EF4-FFF2-40B4-BE49-F238E27FC236}">
                <a16:creationId xmlns:a16="http://schemas.microsoft.com/office/drawing/2014/main" id="{D52344CA-D8DF-F29B-9146-4AABD5B71DF9}"/>
              </a:ext>
            </a:extLst>
      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 flipV="1">
            <a:off x="4691748" y="1841827"/>
            <a:ext cx="282028" cy="280688"/>
          </a:xfrm>
          <a:prstGeom prst="flowChartConnector">
            <a:avLst/>
          </a:prstGeom>
        </p:spPr>
      </p:pic>
      <p:grpSp>
        <p:nvGrpSpPr>
          <p:cNvPr id="274" name="Group 273">
            <a:extLst>
              <a:ext uri="{FF2B5EF4-FFF2-40B4-BE49-F238E27FC236}">
                <a16:creationId xmlns:a16="http://schemas.microsoft.com/office/drawing/2014/main" id="{879D4835-1B7C-58CA-BE51-5C1FEEA2942F}"/>
              </a:ext>
            </a:extLst>
          </p:cNvPr>
          <p:cNvGrpSpPr/>
          <p:nvPr/>
        </p:nvGrpSpPr>
        <p:grpSpPr>
          <a:xfrm>
            <a:off x="10431127" y="865628"/>
            <a:ext cx="1593024" cy="1541098"/>
            <a:chOff x="10431127" y="865628"/>
            <a:chExt cx="1593024" cy="1541098"/>
          </a:xfrm>
        </p:grpSpPr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6E86C297-8EB3-E43A-E145-4145DBABA0DD}"/>
                </a:ext>
              </a:extLst>
            </p:cNvPr>
            <p:cNvGrpSpPr/>
            <p:nvPr/>
          </p:nvGrpSpPr>
          <p:grpSpPr>
            <a:xfrm>
              <a:off x="10431127" y="865628"/>
              <a:ext cx="1593024" cy="1541098"/>
              <a:chOff x="122731" y="5080679"/>
              <a:chExt cx="1260776" cy="1431717"/>
            </a:xfrm>
          </p:grpSpPr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97211FCB-CEF3-BF9D-3571-6F9189197DB9}"/>
                  </a:ext>
                </a:extLst>
              </p:cNvPr>
              <p:cNvSpPr/>
              <p:nvPr/>
            </p:nvSpPr>
            <p:spPr>
              <a:xfrm>
                <a:off x="122731" y="5080679"/>
                <a:ext cx="1260776" cy="1431717"/>
              </a:xfrm>
              <a:prstGeom prst="rect">
                <a:avLst/>
              </a:prstGeom>
              <a:solidFill>
                <a:srgbClr val="F9A439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80" name="Group 279">
                <a:extLst>
                  <a:ext uri="{FF2B5EF4-FFF2-40B4-BE49-F238E27FC236}">
                    <a16:creationId xmlns:a16="http://schemas.microsoft.com/office/drawing/2014/main" id="{04EC8715-05C3-CC30-D8FF-C493BCEA5907}"/>
                  </a:ext>
                </a:extLst>
              </p:cNvPr>
              <p:cNvGrpSpPr/>
              <p:nvPr/>
            </p:nvGrpSpPr>
            <p:grpSpPr>
              <a:xfrm>
                <a:off x="218880" y="5152952"/>
                <a:ext cx="218857" cy="1252018"/>
                <a:chOff x="10063355" y="842735"/>
                <a:chExt cx="218857" cy="1252018"/>
              </a:xfrm>
            </p:grpSpPr>
            <p:pic>
              <p:nvPicPr>
                <p:cNvPr id="282" name="Picture 4" descr="Browse thousands of Fremen images for design inspiration | Dribbble">
                  <a:extLst>
                    <a:ext uri="{FF2B5EF4-FFF2-40B4-BE49-F238E27FC236}">
                      <a16:creationId xmlns:a16="http://schemas.microsoft.com/office/drawing/2014/main" id="{C721FA2C-D34F-1319-C2D9-6FB68FB3371D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 rotWithShape="1">
                <a:blip r:embed="rId1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10063355" y="842735"/>
                  <a:ext cx="208451" cy="208570"/>
                </a:xfrm>
                <a:prstGeom prst="flowChartConnector">
                  <a:avLst/>
                </a:prstGeom>
                <a:noFill/>
                <a:ln w="28575"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3" name="Picture 2" descr="78 House Atreides ideas | dune art, dune frank herbert, dune">
                  <a:extLst>
                    <a:ext uri="{FF2B5EF4-FFF2-40B4-BE49-F238E27FC236}">
                      <a16:creationId xmlns:a16="http://schemas.microsoft.com/office/drawing/2014/main" id="{3AC77BF2-DD73-607D-5005-A16898DFB1A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10072572" y="1357229"/>
                  <a:ext cx="209640" cy="2194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4" name="Picture 8" descr="13 idées de Sardaukar | franck herbert, dune, frank herbert">
                  <a:extLst>
                    <a:ext uri="{FF2B5EF4-FFF2-40B4-BE49-F238E27FC236}">
                      <a16:creationId xmlns:a16="http://schemas.microsoft.com/office/drawing/2014/main" id="{B9A01748-9F36-E734-CBC5-02C7294EB3A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72572" y="1892068"/>
                  <a:ext cx="202685" cy="202685"/>
                </a:xfrm>
                <a:prstGeom prst="octagon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81" name="TextBox 280">
                <a:extLst>
                  <a:ext uri="{FF2B5EF4-FFF2-40B4-BE49-F238E27FC236}">
                    <a16:creationId xmlns:a16="http://schemas.microsoft.com/office/drawing/2014/main" id="{250F7D80-C4A6-BE0D-31FD-2E6BFFC5494A}"/>
                  </a:ext>
                </a:extLst>
              </p:cNvPr>
              <p:cNvSpPr txBox="1"/>
              <p:nvPr/>
            </p:nvSpPr>
            <p:spPr>
              <a:xfrm>
                <a:off x="452213" y="5100882"/>
                <a:ext cx="905890" cy="1338578"/>
              </a:xfrm>
              <a:prstGeom prst="rect">
                <a:avLst/>
              </a:prstGeom>
              <a:solidFill>
                <a:srgbClr val="F9A43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22433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+mn-ea"/>
                    <a:cs typeface="+mn-cs"/>
                  </a:rPr>
                  <a:t>Fremen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22433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+mn-ea"/>
                    <a:cs typeface="+mn-cs"/>
                  </a:rPr>
                  <a:t>Harkonnen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22433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+mn-ea"/>
                    <a:cs typeface="+mn-cs"/>
                  </a:rPr>
                  <a:t>Atreides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22433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+mn-ea"/>
                    <a:cs typeface="+mn-cs"/>
                  </a:rPr>
                  <a:t>Bene Gesserit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22433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+mn-ea"/>
                    <a:cs typeface="+mn-cs"/>
                  </a:rPr>
                  <a:t>Sardaukar</a:t>
                </a:r>
              </a:p>
            </p:txBody>
          </p:sp>
        </p:grpSp>
        <p:pic>
          <p:nvPicPr>
            <p:cNvPr id="276" name="Picture 275">
              <a:extLst>
                <a:ext uri="{FF2B5EF4-FFF2-40B4-BE49-F238E27FC236}">
                  <a16:creationId xmlns:a16="http://schemas.microsoft.com/office/drawing/2014/main" id="{B2F09B7F-D36B-76CC-A52F-B9973AA60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2"/>
            <a:stretch>
              <a:fillRect/>
            </a:stretch>
          </p:blipFill>
          <p:spPr>
            <a:xfrm flipV="1">
              <a:off x="10561620" y="1769389"/>
              <a:ext cx="262958" cy="261709"/>
            </a:xfrm>
            <a:prstGeom prst="flowChartConnector">
              <a:avLst/>
            </a:prstGeom>
            <a:ln>
              <a:noFill/>
            </a:ln>
          </p:spPr>
        </p:pic>
        <p:pic>
          <p:nvPicPr>
            <p:cNvPr id="278" name="Picture 277">
              <a:extLst>
                <a:ext uri="{FF2B5EF4-FFF2-40B4-BE49-F238E27FC236}">
                  <a16:creationId xmlns:a16="http://schemas.microsoft.com/office/drawing/2014/main" id="{FB593338-A9A5-D292-61CD-AFCAA17D7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0"/>
            <a:stretch>
              <a:fillRect/>
            </a:stretch>
          </p:blipFill>
          <p:spPr>
            <a:xfrm>
              <a:off x="10553101" y="1195397"/>
              <a:ext cx="262236" cy="263566"/>
            </a:xfrm>
            <a:prstGeom prst="flowChartConnector">
              <a:avLst/>
            </a:prstGeom>
            <a:ln>
              <a:noFill/>
            </a:ln>
          </p:spPr>
        </p:pic>
      </p:grpSp>
      <p:sp>
        <p:nvSpPr>
          <p:cNvPr id="286" name="TextBox 285">
            <a:extLst>
              <a:ext uri="{FF2B5EF4-FFF2-40B4-BE49-F238E27FC236}">
                <a16:creationId xmlns:a16="http://schemas.microsoft.com/office/drawing/2014/main" id="{53A0C1C6-94FC-D310-47B0-A342F9014294}"/>
              </a:ext>
            </a:extLst>
          </p:cNvPr>
          <p:cNvSpPr txBox="1"/>
          <p:nvPr/>
        </p:nvSpPr>
        <p:spPr>
          <a:xfrm>
            <a:off x="2184199" y="384229"/>
            <a:ext cx="4840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Segoe UI Semibold" panose="020B0702040204020203" pitchFamily="34" charset="0"/>
              </a:rPr>
              <a:t>Dune movie timeline – Part 2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000B3DB-5342-E884-BB80-B6F752F02CDF}"/>
              </a:ext>
            </a:extLst>
          </p:cNvPr>
          <p:cNvPicPr>
            <a:picLocks noChangeAspect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71593" y="5686543"/>
            <a:ext cx="1812350" cy="2055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3183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X3N3aW1sYW5lc1YyIjpbeyIkaWQiOiIyIiwiX2FjdGl2aXRpZXMiOlt7IiRpZCI6IjMiLCJfcm93cyI6W10sIkluZGV4Ijo3LCJJZCI6Ijc4MGZlZmYyLTFmYjktNDQwMy1iMGQzLWUwMGUzOTM0ODdiYSIsIkhlYWRlclRleHQiOm51bGwsIklzRGVmYXVsdCI6dHJ1ZSwiU3R5bGUiOnsiJGlkIjoiNCIsIkhlYWRlclN0eWxlIjp7IiRpZCI6IjUiLCJUZXh0U3R5bGUiOnsiJGlkIjoiNiIsIkZvbnRTZXR0aW5ncyI6eyIkaWQiOiI3IiwiRm9udFNpemUiOjEyLCJGb250TmFtZSI6IkxhdG8iLCJJc0JvbGQiOnRydWUsIklzSXRhbGljIjpmYWxzZSwiSXNVbmRlcmxpbmVkIjpmYWxzZSwiUGFyZW50U3R5bGUiOm51bGx9LCJBdXRvU2l6ZSI6MiwiRm9yZWdyb3VuZCI6eyIkaWQiOiI4IiwiQ29sb3IiOnsiJGlkIjoiOSIsIkEiOjI1NSwiUiI6NjgsIkciOjg0LCJCIjoxMDZ9fSwiTWF4V2lkdGgiOjAuMCwiTWF4SGVpZ2h0IjowLjAsIlNtYXJ0Rm9yZWdyb3VuZElzQWN0aXZlIjpmYWxzZSwiSG9yaXpvbnRhbEFsaWdubWVudCI6MCwiVmVydGljYWxBbGlnbm1lbnQiOjAsIlNtYXJ0Rm9yZWdyb3VuZCI6bnVsbCwiQmFja2dyb3VuZEZpbGxUeXBlIjowLCJNYXJnaW4iOnsiJGlkIjoiMTAiLCJUb3AiOjAuMCwiTGVmdCI6MC4wLCJSaWdodCI6MC4wLCJCb3R0b20iOjAuMH0sIlBhZGRpbmciOnsiJGlkIjoiMTEiLCJUb3AiOjAuMCwiTGVmdCI6MC4wLCJSaWdodCI6MC4wLCJCb3R0b20iOjAuMH0sIkJhY2tncm91bmQiOm51bGwsIklzVmlzaWJsZSI6dHJ1ZSwiV2lkdGgiOjAuMCwiSGVpZ2h0IjowLjAsIkJvcmRlclN0eWxlIjpudWxsLCJQYXJlbnRTdHlsZSI6bnVsbH0sIlJlY3RhbmdsZVN0eWxlIjp7IiRpZCI6IjEyIiwiTWFyZ2luIjp7IiRpZCI6IjEzIiwiVG9wIjowLjAsIkxlZnQiOjAuMCwiUmlnaHQiOjAuMCwiQm90dG9tIjowLjB9LCJQYWRkaW5nIjp7IiRpZCI6IjE0IiwiVG9wIjowLjAsIkxlZnQiOjAuMCwiUmlnaHQiOjAuMCwiQm90dG9tIjowLjB9LCJCYWNrZ3JvdW5kIjp7IiRpZCI6IjE1IiwiQ29sb3IiOnsiJGlkIjoiMTYiLCJBIjo2MywiUiI6MTY1LCJHIjoxNjUsIkIiOjE2NX19LCJJc1Zpc2libGUiOnRydWUsIldpZHRoIjowLjAsIkhlaWdodCI6MC4wLCJCb3JkZXJTdHlsZSI6eyIkaWQiOiIxNyIsIkxpbmVDb2xvciI6eyIkaWQiOiIxOCIsIiR0eXBlIjoiTkxSRS5Db21tb24uRG9tLlNvbGlkQ29sb3JCcnVzaCwgTkxSRS5Db21tb24iLCJDb2xvciI6eyIkaWQiOiIxOSIsIkEiOjI1NSwiUiI6MjU1LCJHIjowLCJCIjowfX0sIkxpbmVXZWlnaHQiOjAuMCwiTGluZVR5cGUiOjAsIlBhcmVudFN0eWxlIjpudWxsfSwiUGFyZW50U3R5bGUiOm51bGx9LCJNYXJnaW4iOnsiJGlkIjoiMjAiLCJUb3AiOjAuMCwiTGVmdCI6MC4wLCJSaWdodCI6MC4wLCJCb3R0b20iOjAuMH0sIlBhZGRpbmciOnsiJGlkIjoiMjEiLCJUb3AiOjAuMCwiTGVmdCI6MC4wLCJSaWdodCI6MC4wLCJCb3R0b20iOjAuMH0sIkJhY2tncm91bmQiOm51bGwsIklzVmlzaWJsZSI6dHJ1ZSwiV2lkdGgiOjAuMCwiSGVpZ2h0IjowLjAsIkJvcmRlclN0eWxlIjpudWxsLCJQYXJlbnRTdHlsZSI6bnVsbH0sIkJhY2tncm91bmRTdHlsZSI6eyIkaWQiOiIyMiIsIk1hcmdpbiI6eyIkaWQiOiIyMyIsIlRvcCI6MC4wLCJMZWZ0IjowLjAsIlJpZ2h0IjowLjAsIkJvdHRvbSI6MC4wfSwiUGFkZGluZyI6eyIkaWQiOiIyNCIsIlRvcCI6MC4wLCJMZWZ0IjowLjAsIlJpZ2h0IjowLjAsIkJvdHRvbSI6MC4wfSwiQmFja2dyb3VuZCI6eyIkaWQiOiIyNSIsIkNvbG9yIjp7IiRpZCI6IjI2IiwiQSI6NTEsIlIiOjE2NSwiRyI6MTY1LCJCIjoxNjV9fSwiSXNWaXNpYmxlIjp0cnVlLCJXaWR0aCI6MC4wLCJIZWlnaHQiOjAuMCwiQm9yZGVyU3R5bGUiOnsiJGlkIjoiMjciLCJMaW5lQ29sb3IiOnsiJGlkIjoiMjgiLCIkdHlwZSI6Ik5MUkUuQ29tbW9uLkRvbS5Tb2xpZENvbG9yQnJ1c2gsIE5MUkUuQ29tbW9uIiwiQ29sb3IiOnsiJGlkIjoiMjkiLCJBIjoyNTUsIlIiOjI1NSwiRyI6MCwiQiI6MH19LCJMaW5lV2VpZ2h0IjowLjAsIkxpbmVUeXBlIjowLCJQYXJlbnRTdHlsZSI6bnVsbH0sIlBhcmVudFN0eWxlIjpudWxsfSwiTWFyZ2luIjp7IiRpZCI6IjMwIiwiVG9wIjowLjAsIkxlZnQiOjAuMCwiUmlnaHQiOjAuMCwiQm90dG9tIjowLjB9LCJQYWRkaW5nIjp7IiRpZCI6IjMxIiwiVG9wIjowLjAsIkxlZnQiOjAuMCwiUmlnaHQiOjAuMCwiQm90dG9tIjowLjB9LCJJc1Zpc2libGUiOmZhbHNlLCJXaWR0aCI6MC4wLCJIZWlnaHQiOjAuMCwiQm9yZGVyU3R5bGUiOm51bGwsIlBhcmVudFN0eWxlIjpudWxsfX0seyIkaWQiOiIzMiIsIl9yb3dzIjpbeyIkaWQiOiIzMyIsIl90YXNrcyI6W10sIl9taWxlc3RvbmVzIjpbeyIkaWQiOiIzNCIsIklkIjoiNWI5YzhjZTQtNDVjYy00ZTM1LWEwOGEtYWUyZDdhZTBiNTU0IiwiSW5kZXgiOjgsIkdyb3VwSWQiOm51bGwsIlRpdGxlIjoiVEhFIEJVVExFUklBTiBKSUhBRFxyXG4gKDIwMCBCRy0xMDggQkcpIiwiRGF0ZVRpbWUiOiIyMDIxLTEwLTEzVDIzOjU5OjAwIiwiUGVyY2VudGFnZUNvbXBsZXRlIjpudWxsLCJOb3RlIjpudWxsLCJTdHlsZSI6eyIkaWQiOiIzNSIsIlRpdGxlUG9zaXRpb24iOiJSaWdodCIsIkRhdGVQb3NpdGlvbiI6IkxlZnQiLCJTaGFwZVR5cGUiOjE0LCJTaGFwZVNpemUiOjAsIlNwYWNpbmciOjUsIlNoYXBlU3R5bGUiOnsiJGlkIjoiMzYiLCJNYXJnaW4iOnsiJGlkIjoiMzciLCJUb3AiOjAuMCwiTGVmdCI6MC4wLCJSaWdodCI6MC4wLCJCb3R0b20iOjAuMH0sIlBhZGRpbmciOnsiJGlkIjoiMzgiLCJUb3AiOjAuMCwiTGVmdCI6MC4wLCJSaWdodCI6MC4wLCJCb3R0b20iOjAuMH0sIkJhY2tncm91bmQiOnsiJGlkIjoiMzkiLCJDb2xvciI6eyIkaWQiOiI0MCIsIkEiOjI1NSwiUiI6NjgsIkciOjExNCwiQiI6MTk2fX0sIklzVmlzaWJsZSI6dHJ1ZSwiV2lkdGgiOjEyLjAsIkhlaWdodCI6MTQuMCwiQm9yZGVyU3R5bGUiOnsiJGlkIjoiNDEiLCJMaW5lQ29sb3IiOnsiJGlkIjoiNDIiLCIkdHlwZSI6Ik5MUkUuQ29tbW9uLkRvbS5Tb2xpZENvbG9yQnJ1c2gsIE5MUkUuQ29tbW9uIiwiQ29sb3IiOnsiJGlkIjoiNDMiLCJBIjoyNTUsIlIiOjI1NSwiRyI6MCwiQiI6MH19LCJMaW5lV2VpZ2h0IjowLjAsIkxpbmVUeXBlIjowLCJQYXJlbnRTdHlsZSI6bnVsbH0sIlBhcmVudFN0eWxlIjpudWxsfSwiVGl0bGVTdHlsZSI6eyIkaWQiOiI0NCIsIkZvbnRTZXR0aW5ncyI6eyIkaWQiOiI0NSIsIkZvbnRTaXplIjo4LCJGb250TmFtZSI6IkxhdG8iLCJJc0JvbGQiOnRydWUsIklzSXRhbGljIjpmYWxzZSwiSXNVbmRlcmxpbmVkIjpmYWxzZSwiUGFyZW50U3R5bGUiOm51bGx9LCJBdXRvU2l6ZSI6MCwiRm9yZWdyb3VuZCI6eyIkaWQiOiI0NiIsIkNvbG9yIjp7IiRpZCI6IjQ3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0OCIsIlRvcCI6MC4wLCJMZWZ0IjowLjAsIlJpZ2h0IjowLjAsIkJvdHRvbSI6MC4wfSwiUGFkZGluZyI6eyIkaWQiOiI0OSIsIlRvcCI6MC4wLCJMZWZ0IjowLjAsIlJpZ2h0IjowLjAsIkJvdHRvbSI6MC4wfSwiQmFja2dyb3VuZCI6eyIkaWQiOiI1MCIsIkNvbG9yIjp7IiRpZCI6IjUxIiwiQSI6MCwiUiI6MjU1LCJHIjoyNTUsIkIiOjI1NX19LCJJc1Zpc2libGUiOnRydWUsIldpZHRoIjowLjAsIkhlaWdodCI6MC4wLCJCb3JkZXJTdHlsZSI6bnVsbCwiUGFyZW50U3R5bGUiOm51bGx9LCJEYXRlU3R5bGUiOnsiJGlkIjoiNTIiLCJGb250U2V0dGluZ3MiOnsiJGlkIjoiNTMiLCJGb250U2l6ZSI6OSwiRm9udE5hbWUiOiJDYWxpYnJpIiwiSXNCb2xkIjpmYWxzZSwiSXNJdGFsaWMiOmZhbHNlLCJJc1VuZGVybGluZWQiOmZhbHNlLCJQYXJlbnRTdHlsZSI6bnVsbH0sIkF1dG9TaXplIjowLCJGb3JlZ3JvdW5kIjp7IiRpZCI6IjU0IiwiQ29sb3IiOnsiJGlkIjoiNTUiLCJBIjoyNTUsIlIiOjQ3LCJHIjo1NCwiQiI6MTUzfX0sIk1heFdpZHRoIjoyMDAuMCwiTWF4SGVpZ2h0IjoiSW5maW5pdHkiLCJTbWFydEZvcmVncm91bmRJc0FjdGl2ZSI6ZmFsc2UsIkhvcml6b250YWxBbGlnbm1lbnQiOjIsIlZlcnRpY2FsQWxpZ25tZW50IjowLCJTbWFydEZvcmVncm91bmQiOm51bGwsIkJhY2tncm91bmRGaWxsVHlwZSI6MCwiTWFyZ2luIjp7IiRpZCI6IjU2IiwiVG9wIjowLjAsIkxlZnQiOjAuMCwiUmlnaHQiOjAuMCwiQm90dG9tIjowLjB9LCJQYWRkaW5nIjp7IiRpZCI6IjU3IiwiVG9wIjowLjAsIkxlZnQiOjAuMCwiUmlnaHQiOjAuMCwiQm90dG9tIjowLjB9LCJCYWNrZ3JvdW5kIjp7IiRpZCI6IjU4IiwiQ29sb3IiOnsiJGlkIjoiNTkiLCJBIjowLCJSIjoyNTUsIkciOjI1NSwiQiI6MjU1fX0sIklzVmlzaWJsZSI6ZmFsc2UsIldpZHRoIjowLjAsIkhlaWdodCI6MC4wLCJCb3JkZXJTdHlsZSI6bnVsbCwiUGFyZW50U3R5bGUiOm51bGx9LCJEYXRlRm9ybWF0Ijp7IiRpZCI6IjYwIiwiRm9ybWF0U3RyaW5nIjoi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EiLCJGb3JtYXQiOjAsIklzVmlzaWJsZSI6ZmFsc2UsIkxhc3RLbm93blZpc2liaWxpdHlTdGF0ZSI6ZmFsc2V9LCJJc1Zpc2libGUiOnRydWUsIlBhcmVudFN0eWxlIjpudWxsfSwiSHlwZXJsaW5rIjpudWxsLCJJbXBvcnRJZCI6IiJ9XSwiSWQiOiIwMDAwMDAwMC0wMDAwLTAwMDAtMDAwMC0wMDAwMDAwMDAwMDAiLCJJc1NpbmdsZUl0ZW1Sb3ciOnRydWV9LHsiJGlkIjoiNjIiLCJfdGFza3MiOltdLCJfbWlsZXN0b25lcyI6W3siJGlkIjoiNjMiLCJJZCI6IjY2OWI0NmU5LTUzNjEtNGM1MS04OWZlLTM3NzUxMzgwN2YyOSIsIkluZGV4Ijo5LCJHcm91cElkIjpudWxsLCJUaXRsZSI6IlRIRSBNQUNISU5FIENSVVNBREVcclxuKDE3NyBCRyAtIDE2NCBCRykiLCJEYXRlVGltZSI6IjIwMjEtMTAtMTZUMjM6NTk6MDAiLCJQZXJjZW50YWdlQ29tcGxldGUiOm51bGwsIk5vdGUiOm51bGwsIlN0eWxlIjp7IiRpZCI6IjY0IiwiVGl0bGVQb3NpdGlvbiI6IlJpZ2h0IiwiRGF0ZVBvc2l0aW9uIjoiTGVmdCIsIlNoYXBlVHlwZSI6MTQsIlNoYXBlU2l6ZSI6MCwiU3BhY2luZyI6NSwiU2hhcGVTdHlsZSI6eyIkaWQiOiI2NSIsIk1hcmdpbiI6eyIkcmVmIjoiMzcifSwiUGFkZGluZyI6eyIkcmVmIjoiMzgifSwiQmFja2dyb3VuZCI6eyIkaWQiOiI2NiIsIkNvbG9yIjp7IiRpZCI6IjY3IiwiQSI6MjU1LCJSIjo2OCwiRyI6MTE0LCJCIjoxOTZ9fSwiSXNWaXNpYmxlIjp0cnVlLCJXaWR0aCI6MTIuMCwiSGVpZ2h0IjoxNC4wLCJCb3JkZXJTdHlsZSI6eyIkaWQiOiI2OCIsIkxpbmVDb2xvciI6eyIkaWQiOiI2OSIsIiR0eXBlIjoiTkxSRS5Db21tb24uRG9tLlNvbGlkQ29sb3JCcnVzaCwgTkxSRS5Db21tb24iLCJDb2xvciI6eyIkaWQiOiI3MCIsIkEiOjI1NSwiUiI6MjU1LCJHIjowLCJCIjowfX0sIkxpbmVXZWlnaHQiOjAuMCwiTGluZVR5cGUiOjAsIlBhcmVudFN0eWxlIjpudWxsfSwiUGFyZW50U3R5bGUiOm51bGx9LCJUaXRsZVN0eWxlIjp7IiRpZCI6IjcxIiwiRm9udFNldHRpbmdzIjp7IiRpZCI6IjcyIiwiRm9udFNpemUiOjgsIkZvbnROYW1lIjoiTGF0byIsIklzQm9sZCI6dHJ1ZSwiSXNJdGFsaWMiOmZhbHNlLCJJc1VuZGVybGluZWQiOmZhbHNlLCJQYXJlbnRTdHlsZSI6bnVsbH0sIkF1dG9TaXplIjowLCJGb3JlZ3JvdW5kIjp7IiRpZCI6IjczIiwiQ29sb3IiOnsiJGlkIjoiNzQ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yZWYiOiI0OCJ9LCJQYWRkaW5nIjp7IiRyZWYiOiI0OSJ9LCJCYWNrZ3JvdW5kIjp7IiRpZCI6Ijc1IiwiQ29sb3IiOnsiJGlkIjoiNzYiLCJBIjowLCJSIjoyNTUsIkciOjI1NSwiQiI6MjU1fX0sIklzVmlzaWJsZSI6dHJ1ZSwiV2lkdGgiOjAuMCwiSGVpZ2h0IjowLjAsIkJvcmRlclN0eWxlIjpudWxsLCJQYXJlbnRTdHlsZSI6bnVsbH0sIkRhdGVTdHlsZSI6eyIkaWQiOiI3NyIsIkZvbnRTZXR0aW5ncyI6eyIkaWQiOiI3OCIsIkZvbnRTaXplIjo5LCJGb250TmFtZSI6IkNhbGlicmkiLCJJc0JvbGQiOmZhbHNlLCJJc0l0YWxpYyI6ZmFsc2UsIklzVW5kZXJsaW5lZCI6ZmFsc2UsIlBhcmVudFN0eWxlIjpudWxsfSwiQXV0b1NpemUiOjAsIkZvcmVncm91bmQiOnsiJGlkIjoiNzkiLCJDb2xvciI6eyIkaWQiOiI4MCIsIkEiOjI1NSwiUiI6NDcsIkciOjU0LCJCIjoxNTN9fSwiTWF4V2lkdGgiOjIwMC4wLCJNYXhIZWlnaHQiOiJJbmZpbml0eSIsIlNtYXJ0Rm9yZWdyb3VuZElzQWN0aXZlIjpmYWxzZSwiSG9yaXpvbnRhbEFsaWdubWVudCI6MiwiVmVydGljYWxBbGlnbm1lbnQiOjAsIlNtYXJ0Rm9yZWdyb3VuZCI6bnVsbCwiQmFja2dyb3VuZEZpbGxUeXBlIjowLCJNYXJnaW4iOnsiJHJlZiI6IjU2In0sIlBhZGRpbmciOnsiJHJlZiI6IjU3In0sIkJhY2tncm91bmQiOnsiJGlkIjoiODEiLCJDb2xvciI6eyIkaWQiOiI4MiIsIkEiOjAsIlIiOjI1NSwiRyI6MjU1LCJCIjoyNTV9fSwiSXNWaXNpYmxlIjpmYWxzZSwiV2lkdGgiOjAuMCwiSGVpZ2h0IjowLjAsIkJvcmRlclN0eWxlIjpudWxsLCJQYXJlbnRTdHlsZSI6bnVsbH0sIkRhdGVGb3JtYXQiOnsiJGlkIjoiODMiLCJGb3JtYXRTdHJpbmciOiJ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4NCIsIkZvcm1hdCI6MCwiSXNWaXNpYmxlIjpmYWxzZSwiTGFzdEtub3duVmlzaWJpbGl0eVN0YXRlIjpmYWxzZX0sIklzVmlzaWJsZSI6dHJ1ZSwiUGFyZW50U3R5bGUiOm51bGx9LCJIeXBlcmxpbmsiOm51bGwsIkltcG9ydElkIjoiIn1dLCJJZCI6IjAwMDAwMDAwLTAwMDAtMDAwMC0wMDAwLTAwMDAwMDAwMDAwMCIsIklzU2luZ2xlSXRlbVJvdyI6dHJ1ZX0seyIkaWQiOiI4NSIsIl90YXNrcyI6W10sIl9taWxlc3RvbmVzIjpbeyIkaWQiOiI4NiIsIklkIjoiZjEwMTA0ZjYtOTJiZC00OTkzLWI4MTQtNjliOGMxOWQ1MTFiIiwiSW5kZXgiOjEwLCJHcm91cElkIjpudWxsLCJUaXRsZSI6IlRIRSBCQVRUTEUgT0YgQ09SUklOXHJcbig4OCBCRykiLCJEYXRlVGltZSI6IjIwMjEtMTAtMjBUMjM6NTk6MDAiLCJQZXJjZW50YWdlQ29tcGxldGUiOm51bGwsIk5vdGUiOm51bGwsIlN0eWxlIjp7IiRpZCI6Ijg3IiwiVGl0bGVQb3NpdGlvbiI6IlJpZ2h0IiwiRGF0ZVBvc2l0aW9uIjoiTGVmdCIsIlNoYXBlVHlwZSI6MTQsIlNoYXBlU2l6ZSI6MCwiU3BhY2luZyI6NSwiU2hhcGVTdHlsZSI6eyIkaWQiOiI4OCIsIk1hcmdpbiI6eyIkcmVmIjoiMzcifSwiUGFkZGluZyI6eyIkcmVmIjoiMzgifSwiQmFja2dyb3VuZCI6eyIkaWQiOiI4OSIsIkNvbG9yIjp7IiRpZCI6IjkwIiwiQSI6MjU1LCJSIjo2OCwiRyI6MTE0LCJCIjoxOTZ9fSwiSXNWaXNpYmxlIjp0cnVlLCJXaWR0aCI6MTIuMCwiSGVpZ2h0IjoxNC4wLCJCb3JkZXJTdHlsZSI6eyIkaWQiOiI5MSIsIkxpbmVDb2xvciI6eyIkaWQiOiI5MiIsIiR0eXBlIjoiTkxSRS5Db21tb24uRG9tLlNvbGlkQ29sb3JCcnVzaCwgTkxSRS5Db21tb24iLCJDb2xvciI6eyIkaWQiOiI5MyIsIkEiOjI1NSwiUiI6MjU1LCJHIjowLCJCIjowfX0sIkxpbmVXZWlnaHQiOjAuMCwiTGluZVR5cGUiOjAsIlBhcmVudFN0eWxlIjpudWxsfSwiUGFyZW50U3R5bGUiOm51bGx9LCJUaXRsZVN0eWxlIjp7IiRpZCI6Ijk0IiwiRm9udFNldHRpbmdzIjp7IiRpZCI6Ijk1IiwiRm9udFNpemUiOjgsIkZvbnROYW1lIjoiTGF0byIsIklzQm9sZCI6dHJ1ZSwiSXNJdGFsaWMiOmZhbHNlLCJJc1VuZGVybGluZWQiOmZhbHNlLCJQYXJlbnRTdHlsZSI6bnVsbH0sIkF1dG9TaXplIjowLCJGb3JlZ3JvdW5kIjp7IiRpZCI6Ijk2IiwiQ29sb3IiOnsiJGlkIjoiOTc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yZWYiOiI0OCJ9LCJQYWRkaW5nIjp7IiRyZWYiOiI0OSJ9LCJCYWNrZ3JvdW5kIjp7IiRpZCI6Ijk4IiwiQ29sb3IiOnsiJGlkIjoiOTkiLCJBIjowLCJSIjoyNTUsIkciOjI1NSwiQiI6MjU1fX0sIklzVmlzaWJsZSI6dHJ1ZSwiV2lkdGgiOjAuMCwiSGVpZ2h0IjowLjAsIkJvcmRlclN0eWxlIjpudWxsLCJQYXJlbnRTdHlsZSI6bnVsbH0sIkRhdGVTdHlsZSI6eyIkaWQiOiIxMDAiLCJGb250U2V0dGluZ3MiOnsiJGlkIjoiMTAxIiwiRm9udFNpemUiOjksIkZvbnROYW1lIjoiQ2FsaWJyaSIsIklzQm9sZCI6ZmFsc2UsIklzSXRhbGljIjpmYWxzZSwiSXNVbmRlcmxpbmVkIjpmYWxzZSwiUGFyZW50U3R5bGUiOm51bGx9LCJBdXRvU2l6ZSI6MCwiRm9yZWdyb3VuZCI6eyIkaWQiOiIxMDIiLCJDb2xvciI6eyIkaWQiOiIxMDMiLCJBIjoyNTUsIlIiOjQ3LCJHIjo1NCwiQiI6MTUzfX0sIk1heFdpZHRoIjoyMDAuMCwiTWF4SGVpZ2h0IjoiSW5maW5pdHkiLCJTbWFydEZvcmVncm91bmRJc0FjdGl2ZSI6ZmFsc2UsIkhvcml6b250YWxBbGlnbm1lbnQiOjIsIlZlcnRpY2FsQWxpZ25tZW50IjowLCJTbWFydEZvcmVncm91bmQiOm51bGwsIkJhY2tncm91bmRGaWxsVHlwZSI6MCwiTWFyZ2luIjp7IiRyZWYiOiI1NiJ9LCJQYWRkaW5nIjp7IiRyZWYiOiI1NyJ9LCJCYWNrZ3JvdW5kIjp7IiRpZCI6IjEwNCIsIkNvbG9yIjp7IiRpZCI6IjEwNSIsIkEiOjAsIlIiOjI1NSwiRyI6MjU1LCJCIjoyNTV9fSwiSXNWaXNpYmxlIjpmYWxzZSwiV2lkdGgiOjAuMCwiSGVpZ2h0IjowLjAsIkJvcmRlclN0eWxlIjpudWxsLCJQYXJlbnRTdHlsZSI6bnVsbH0sIkRhdGVGb3JtYXQiOnsiJGlkIjoiMTA2IiwiRm9ybWF0U3RyaW5nIjoi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A3IiwiRm9ybWF0IjowLCJJc1Zpc2libGUiOmZhbHNlLCJMYXN0S25vd25WaXNpYmlsaXR5U3RhdGUiOmZhbHNlfSwiSXNWaXNpYmxlIjp0cnVlLCJQYXJlbnRTdHlsZSI6bnVsbH0sIkh5cGVybGluayI6bnVsbCwiSW1wb3J0SWQiOiIifV0sIklkIjoiMDAwMDAwMDAtMDAwMC0wMDAwLTAwMDAtMDAwMDAwMDAwMDAwIiwiSXNTaW5nbGVJdGVtUm93Ijp0cnVlfV0sIkluZGV4Ijo4LCJJZCI6IjRkNzE4ZDdjLTE4YTktNDM2NS05Y2RmLWM3ODBjOWVhNTJiNiIsIkhlYWRlclRleHQiOiJMRUdFTkRTIE9GIERVTkUiLCJJc0RlZmF1bHQiOmZhbHNlLCJTdHlsZSI6eyIkaWQiOiIxMDgiLCJIZWFkZXJTdHlsZSI6eyIkaWQiOiIxMDkiLCJUZXh0U3R5bGUiOnsiJGlkIjoiMTEwIiwiRm9udFNldHRpbmdzIjp7IiRpZCI6IjExMSIsIkZvbnRTaXplIjoxMiwiRm9udE5hbWUiOiJMYXRvIiwiSXNCb2xkIjp0cnVlLCJJc0l0YWxpYyI6ZmFsc2UsIklzVW5kZXJsaW5lZCI6ZmFsc2UsIlBhcmVudFN0eWxlIjpudWxsfSwiQXV0b1NpemUiOjIsIkZvcmVncm91bmQiOnsiJGlkIjoiMTEyIiwiQ29sb3IiOnsiJGlkIjoiMTEzIiwiQSI6MjU1LCJSIjoyNTUsIkciOjI1NSwiQiI6MjU1fX0sIk1heFdpZHRoIjoxNDAuNzY1ODc3NDg5NjY1NiwiTWF4SGVpZ2h0IjoiSW5maW5pdHkiLCJTbWFydEZvcmVncm91bmRJc0FjdGl2ZSI6ZmFsc2UsIkhvcml6b250YWxBbGlnbm1lbnQiOjAsIlZlcnRpY2FsQWxpZ25tZW50IjowLCJTbWFydEZvcmVncm91bmQiOm51bGwsIkJhY2tncm91bmRGaWxsVHlwZSI6MCwiTWFyZ2luIjp7IiRpZCI6IjExNCIsIlRvcCI6MC4wLCJMZWZ0IjowLjAsIlJpZ2h0IjowLjAsIkJvdHRvbSI6MC4wfSwiUGFkZGluZyI6eyIkaWQiOiIxMTUiLCJUb3AiOjAuMCwiTGVmdCI6MC4wLCJSaWdodCI6MC4wLCJCb3R0b20iOjAuMH0sIkJhY2tncm91bmQiOnsiJGlkIjoiMTE2IiwiQ29sb3IiOnsiJGlkIjoiMTE3IiwiQSI6MCwiUiI6MjU1LCJHIjoyNTUsIkIiOjI1NX19LCJJc1Zpc2libGUiOnRydWUsIldpZHRoIjowLjAsIkhlaWdodCI6MC4wLCJCb3JkZXJTdHlsZSI6bnVsbCwiUGFyZW50U3R5bGUiOm51bGx9LCJSZWN0YW5nbGVTdHlsZSI6eyIkaWQiOiIxMTgiLCJNYXJnaW4iOnsiJGlkIjoiMTE5IiwiVG9wIjowLjAsIkxlZnQiOjAuMCwiUmlnaHQiOjAuMCwiQm90dG9tIjowLjB9LCJQYWRkaW5nIjp7IiRpZCI6IjEyMCIsIlRvcCI6MC4wLCJMZWZ0IjowLjAsIlJpZ2h0IjowLjAsIkJvdHRvbSI6MC4wfSwiQmFja2dyb3VuZCI6eyIkaWQiOiIxMjEiLCJDb2xvciI6eyIkaWQiOiIxMjIiLCJBIjoxOTgsIlIiOjY4LCJHIjoxMTQsIkIiOjE5Nn19LCJJc1Zpc2libGUiOnRydWUsIldpZHRoIjowLjAsIkhlaWdodCI6MC4wLCJCb3JkZXJTdHlsZSI6eyIkaWQiOiIxMjMiLCJMaW5lQ29sb3IiOnsiJGlkIjoiMTI0IiwiJHR5cGUiOiJOTFJFLkNvbW1vbi5Eb20uU29saWRDb2xvckJydXNoLCBOTFJFLkNvbW1vbiIsIkNvbG9yIjp7IiRpZCI6IjEyNSIsIkEiOjI1NSwiUiI6MjU1LCJHIjoyNTUsIkIiOjI1NX19LCJMaW5lV2VpZ2h0IjowLjAsIkxpbmVUeXBlIjowLCJQYXJlbnRTdHlsZSI6bnVsbH0sIlBhcmVudFN0eWxlIjpudWxsfSwiTWFyZ2luIjp7IiRpZCI6IjEyNiIsIlRvcCI6MC4wLCJMZWZ0IjowLjAsIlJpZ2h0IjowLjAsIkJvdHRvbSI6MC4wfSwiUGFkZGluZyI6eyIkaWQiOiIxMjciLCJUb3AiOjAuMCwiTGVmdCI6MC4wLCJSaWdodCI6MC4wLCJCb3R0b20iOjAuMH0sIkJhY2tncm91bmQiOm51bGwsIklzVmlzaWJsZSI6dHJ1ZSwiV2lkdGgiOjAuMCwiSGVpZ2h0IjowLjAsIkJvcmRlclN0eWxlIjpudWxsLCJQYXJlbnRTdHlsZSI6bnVsbH0sIkJhY2tncm91bmRTdHlsZSI6eyIkaWQiOiIxMjgiLCJNYXJnaW4iOnsiJGlkIjoiMTI5IiwiVG9wIjowLjAsIkxlZnQiOjAuMCwiUmlnaHQiOjAuMCwiQm90dG9tIjowLjB9LCJQYWRkaW5nIjp7IiRpZCI6IjEzMCIsIlRvcCI6MC4wLCJMZWZ0IjowLjAsIlJpZ2h0IjowLjAsIkJvdHRvbSI6MC4wfSwiQmFja2dyb3VuZCI6eyIkaWQiOiIxMzEiLCJDb2xvciI6eyIkaWQiOiIxMzIiLCJBIjo1MSwiUiI6MjU1LCJHIjoyNTUsIkIiOjI1NX19LCJJc1Zpc2libGUiOnRydWUsIldpZHRoIjowLjAsIkhlaWdodCI6MC4wLCJCb3JkZXJTdHlsZSI6eyIkaWQiOiIxMzMiLCJMaW5lQ29sb3IiOnsiJGlkIjoiMTM0IiwiJHR5cGUiOiJOTFJFLkNvbW1vbi5Eb20uU29saWRDb2xvckJydXNoLCBOTFJFLkNvbW1vbiIsIkNvbG9yIjp7IiRpZCI6IjEzNSIsIkEiOjI1NSwiUiI6MjM3LCJHIjoxMjUsIkIiOjQ5fX0sIkxpbmVXZWlnaHQiOjAuMCwiTGluZVR5cGUiOjAsIlBhcmVudFN0eWxlIjpudWxsfSwiUGFyZW50U3R5bGUiOm51bGx9LCJNYXJnaW4iOnsiJGlkIjoiMTM2IiwiVG9wIjowLjAsIkxlZnQiOjAuMCwiUmlnaHQiOjAuMCwiQm90dG9tIjowLjB9LCJQYWRkaW5nIjp7IiRpZCI6IjEzNyIsIlRvcCI6MC4wLCJMZWZ0IjowLjAsIlJpZ2h0IjowLjAsIkJvdHRvbSI6MC4wfSwiSXNWaXNpYmxlIjp0cnVlLCJXaWR0aCI6MC4wLCJIZWlnaHQiOjAuMCwiQm9yZGVyU3R5bGUiOm51bGwsIlBhcmVudFN0eWxlIjpudWxsfX0seyIkaWQiOiIxMzgiLCJfcm93cyI6W3siJGlkIjoiMTM5IiwiX3Rhc2tzIjpbXSwiX21pbGVzdG9uZXMiOlt7IiRpZCI6IjE0MCIsIklkIjoiNTJhNDhiOGYtNDU1MS00YmIxLTk5OGYtYjhmODI1NjY2MmJkIiwiSW5kZXgiOjgsIkdyb3VwSWQiOm51bGwsIlRpdGxlIjoiU0lTVEVSSE9PRCBPRiBEVU5FXHJcbig1IEJHKSIsIkRhdGVUaW1lIjoiMjAyMS0xMC0zMFQyMzo1OTowMCIsIlBlcmNlbnRhZ2VDb21wbGV0ZSI6bnVsbCwiTm90ZSI6bnVsbCwiU3R5bGUiOnsiJGlkIjoiMTQxIiwiVGl0bGVQb3NpdGlvbiI6IkxlZnQiLCJEYXRlUG9zaXRpb24iOiJMZWZ0IiwiU2hhcGVUeXBlIjoxNCwiU2hhcGVTaXplIjowLCJTcGFjaW5nIjo1LCJTaGFwZVN0eWxlIjp7IiRpZCI6IjE0MiIsIk1hcmdpbiI6eyIkcmVmIjoiMzcifSwiUGFkZGluZyI6eyIkcmVmIjoiMzgifSwiQmFja2dyb3VuZCI6eyIkaWQiOiIxNDMiLCJDb2xvciI6eyIkaWQiOiIxNDQiLCJBIjoyNTUsIlIiOjIzNywiRyI6MTI1LCJCIjo0OX19LCJJc1Zpc2libGUiOnRydWUsIldpZHRoIjoxMi4wLCJIZWlnaHQiOjE0LjAsIkJvcmRlclN0eWxlIjp7IiRpZCI6IjE0NSIsIkxpbmVDb2xvciI6eyIkaWQiOiIxNDYiLCIkdHlwZSI6Ik5MUkUuQ29tbW9uLkRvbS5Tb2xpZENvbG9yQnJ1c2gsIE5MUkUuQ29tbW9uIiwiQ29sb3IiOnsiJGlkIjoiMTQ3IiwiQSI6MjU1LCJSIjoyNTUsIkciOjAsIkIiOjB9fSwiTGluZVdlaWdodCI6MC4wLCJMaW5lVHlwZSI6MCwiUGFyZW50U3R5bGUiOm51bGx9LCJQYXJlbnRTdHlsZSI6bnVsbH0sIlRpdGxlU3R5bGUiOnsiJGlkIjoiMTQ4IiwiRm9udFNldHRpbmdzIjp7IiRpZCI6IjE0OSIsIkZvbnRTaXplIjo4LCJGb250TmFtZSI6IkxhdG8iLCJJc0JvbGQiOnRydWUsIklzSXRhbGljIjpmYWxzZSwiSXNVbmRlcmxpbmVkIjpmYWxzZSwiUGFyZW50U3R5bGUiOm51bGx9LCJBdXRvU2l6ZSI6MCwiRm9yZWdyb3VuZCI6eyIkaWQiOiIxNTAiLCJDb2xvciI6eyIkaWQiOiIxNTE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yZWYiOiI0OCJ9LCJQYWRkaW5nIjp7IiRyZWYiOiI0OSJ9LCJCYWNrZ3JvdW5kIjp7IiRpZCI6IjE1MiIsIkNvbG9yIjp7IiRpZCI6IjE1MyIsIkEiOjAsIlIiOjI1NSwiRyI6MjU1LCJCIjoyNTV9fSwiSXNWaXNpYmxlIjp0cnVlLCJXaWR0aCI6MC4wLCJIZWlnaHQiOjAuMCwiQm9yZGVyU3R5bGUiOm51bGwsIlBhcmVudFN0eWxlIjpudWxsfSwiRGF0ZVN0eWxlIjp7IiRpZCI6IjE1NCIsIkZvbnRTZXR0aW5ncyI6eyIkaWQiOiIxNTUiLCJGb250U2l6ZSI6OSwiRm9udE5hbWUiOiJDYWxpYnJpIiwiSXNCb2xkIjpmYWxzZSwiSXNJdGFsaWMiOmZhbHNlLCJJc1VuZGVybGluZWQiOmZhbHNlLCJQYXJlbnRTdHlsZSI6bnVsbH0sIkF1dG9TaXplIjowLCJGb3JlZ3JvdW5kIjp7IiRpZCI6IjE1NiIsIkNvbG9yIjp7IiRpZCI6IjE1NyIsIkEiOjI1NSwiUiI6NDcsIkciOjU0LCJCIjoxNTN9fSwiTWF4V2lkdGgiOjIwMC4wLCJNYXhIZWlnaHQiOiJJbmZpbml0eSIsIlNtYXJ0Rm9yZWdyb3VuZElzQWN0aXZlIjpmYWxzZSwiSG9yaXpvbnRhbEFsaWdubWVudCI6MiwiVmVydGljYWxBbGlnbm1lbnQiOjAsIlNtYXJ0Rm9yZWdyb3VuZCI6bnVsbCwiQmFja2dyb3VuZEZpbGxUeXBlIjowLCJNYXJnaW4iOnsiJHJlZiI6IjU2In0sIlBhZGRpbmciOnsiJHJlZiI6IjU3In0sIkJhY2tncm91bmQiOnsiJGlkIjoiMTU4IiwiQ29sb3IiOnsiJGlkIjoiMTU5IiwiQSI6MCwiUiI6MjU1LCJHIjoyNTUsIkIiOjI1NX19LCJJc1Zpc2libGUiOmZhbHNlLCJXaWR0aCI6MC4wLCJIZWlnaHQiOjAuMCwiQm9yZGVyU3R5bGUiOm51bGwsIlBhcmVudFN0eWxlIjpudWxsfSwiRGF0ZUZvcm1hdCI6eyIkaWQiOiIxNjAiLCJGb3JtYXRTdHJpbmciOiJ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jEiLCJGb3JtYXQiOjAsIklzVmlzaWJsZSI6ZmFsc2UsIkxhc3RLbm93blZpc2liaWxpdHlTdGF0ZSI6ZmFsc2V9LCJJc1Zpc2libGUiOnRydWUsIlBhcmVudFN0eWxlIjpudWxsfSwiSHlwZXJsaW5rIjpudWxsLCJJbXBvcnRJZCI6IiJ9LHsiJGlkIjoiMTYyIiwiSWQiOiJkMDYyYzc5MS0yZDQ2LTQ0NzAtODA4OS01OTJmNjIwZWUzMmMiLCJJbmRleCI6OSwiR3JvdXBJZCI6bnVsbCwiVGl0bGUiOiJOQVZJR0FUT1JTIE9GIERVTkVcclxuKH4xMCwwMDAgWUVBUlMgQkVGT1JFIEVWRU5UUyBJTiBEVU5FKSIsIkRhdGVUaW1lIjoiMjAyMS0xMS0wNVQyMzo1OTowMCIsIlBlcmNlbnRhZ2VDb21wbGV0ZSI6bnVsbCwiTm90ZSI6bnVsbCwiU3R5bGUiOnsiJGlkIjoiMTYzIiwiVGl0bGVQb3NpdGlvbiI6IlJpZ2h0IiwiRGF0ZVBvc2l0aW9uIjoiTGVmdCIsIlNoYXBlVHlwZSI6MTQsIlNoYXBlU2l6ZSI6MCwiU3BhY2luZyI6NSwiU2hhcGVTdHlsZSI6eyIkaWQiOiIxNjQiLCJNYXJnaW4iOnsiJHJlZiI6IjM3In0sIlBhZGRpbmciOnsiJHJlZiI6IjM4In0sIkJhY2tncm91bmQiOnsiJGlkIjoiMTY1IiwiQ29sb3IiOnsiJGlkIjoiMTY2IiwiQSI6MjU1LCJSIjoyMzcsIkciOjEyNSwiQiI6NDl9fSwiSXNWaXNpYmxlIjp0cnVlLCJXaWR0aCI6MTIuMCwiSGVpZ2h0IjoxNC4wLCJCb3JkZXJTdHlsZSI6eyIkaWQiOiIxNjciLCJMaW5lQ29sb3IiOnsiJGlkIjoiMTY4IiwiJHR5cGUiOiJOTFJFLkNvbW1vbi5Eb20uU29saWRDb2xvckJydXNoLCBOTFJFLkNvbW1vbiIsIkNvbG9yIjp7IiRpZCI6IjE2OSIsIkEiOjI1NSwiUiI6MjU1LCJHIjowLCJCIjowfX0sIkxpbmVXZWlnaHQiOjAuMCwiTGluZVR5cGUiOjAsIlBhcmVudFN0eWxlIjpudWxsfSwiUGFyZW50U3R5bGUiOm51bGx9LCJUaXRsZVN0eWxlIjp7IiRpZCI6IjE3MCIsIkZvbnRTZXR0aW5ncyI6eyIkaWQiOiIxNzEiLCJGb250U2l6ZSI6OCwiRm9udE5hbWUiOiJMYXRvIiwiSXNCb2xkIjp0cnVlLCJJc0l0YWxpYyI6ZmFsc2UsIklzVW5kZXJsaW5lZCI6ZmFsc2UsIlBhcmVudFN0eWxlIjpudWxsfSwiQXV0b1NpemUiOjAsIkZvcmVncm91bmQiOnsiJGlkIjoiMTcyIiwiQ29sb3IiOnsiJGlkIjoiMTcz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cmVmIjoiNDgifSwiUGFkZGluZyI6eyIkcmVmIjoiNDkifSwiQmFja2dyb3VuZCI6eyIkaWQiOiIxNzQiLCJDb2xvciI6eyIkaWQiOiIxNzUiLCJBIjowLCJSIjoyNTUsIkciOjI1NSwiQiI6MjU1fX0sIklzVmlzaWJsZSI6dHJ1ZSwiV2lkdGgiOjAuMCwiSGVpZ2h0IjowLjAsIkJvcmRlclN0eWxlIjpudWxsLCJQYXJlbnRTdHlsZSI6bnVsbH0sIkRhdGVTdHlsZSI6eyIkaWQiOiIxNzYiLCJGb250U2V0dGluZ3MiOnsiJGlkIjoiMTc3IiwiRm9udFNpemUiOjksIkZvbnROYW1lIjoiQ2FsaWJyaSIsIklzQm9sZCI6ZmFsc2UsIklzSXRhbGljIjpmYWxzZSwiSXNVbmRlcmxpbmVkIjpmYWxzZSwiUGFyZW50U3R5bGUiOm51bGx9LCJBdXRvU2l6ZSI6MCwiRm9yZWdyb3VuZCI6eyIkaWQiOiIxNzgiLCJDb2xvciI6eyIkaWQiOiIxNzkiLCJBIjoyNTUsIlIiOjQ3LCJHIjo1NCwiQiI6MTUzfX0sIk1heFdpZHRoIjoyMDAuMCwiTWF4SGVpZ2h0IjoiSW5maW5pdHkiLCJTbWFydEZvcmVncm91bmRJc0FjdGl2ZSI6ZmFsc2UsIkhvcml6b250YWxBbGlnbm1lbnQiOjIsIlZlcnRpY2FsQWxpZ25tZW50IjowLCJTbWFydEZvcmVncm91bmQiOm51bGwsIkJhY2tncm91bmRGaWxsVHlwZSI6MCwiTWFyZ2luIjp7IiRyZWYiOiI1NiJ9LCJQYWRkaW5nIjp7IiRyZWYiOiI1NyJ9LCJCYWNrZ3JvdW5kIjp7IiRpZCI6IjE4MCIsIkNvbG9yIjp7IiRpZCI6IjE4MSIsIkEiOjAsIlIiOjI1NSwiRyI6MjU1LCJCIjoyNTV9fSwiSXNWaXNpYmxlIjpmYWxzZSwiV2lkdGgiOjAuMCwiSGVpZ2h0IjowLjAsIkJvcmRlclN0eWxlIjpudWxsLCJQYXJlbnRTdHlsZSI6bnVsbH0sIkRhdGVGb3JtYXQiOnsiJGlkIjoiMTgyIiwiRm9ybWF0U3RyaW5nIjoi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gzIiwiRm9ybWF0IjowLCJJc1Zpc2libGUiOmZhbHNlLCJMYXN0S25vd25WaXNpYmlsaXR5U3RhdGUiOmZhbHNlfSwiSXNWaXNpYmxlIjp0cnVlLCJQYXJlbnRTdHlsZSI6bnVsbH0sIkh5cGVybGluayI6bnVsbCwiSW1wb3J0SWQiOiIifV0sIklkIjoiNjA2MDg1NmItODk3Ny00NmQ3LThjNjYtNjY3ZTJhYWRlM2RkIiwiSXNTaW5nbGVJdGVtUm93IjpmYWxzZX0seyIkaWQiOiIxODQiLCJfdGFza3MiOltdLCJfbWlsZXN0b25lcyI6W3siJGlkIjoiMTg1IiwiSWQiOiJiYjZkMzM2Ni1mNTljLTRkOGMtYjJjMi05MDY4ZGJmOTY2M2QiLCJJbmRleCI6MTAsIkdyb3VwSWQiOm51bGwsIlRpdGxlIjoiTUVOVEFUUyBPRiBEVU5FXHJcbih+MTAwIFlFQVJTIEFGVEVSIEJBVFRMRSBPRiBDT1JSSU4pIiwiRGF0ZVRpbWUiOiIyMDIxLTExLTAyVDIzOjU5OjAwIiwiUGVyY2VudGFnZUNvbXBsZXRlIjpudWxsLCJOb3RlIjpudWxsLCJTdHlsZSI6eyIkaWQiOiIxODYiLCJUaXRsZVBvc2l0aW9uIjoiQmVsb3ciLCJEYXRlUG9zaXRpb24iOiJMZWZ0IiwiU2hhcGVUeXBlIjoxNCwiU2hhcGVTaXplIjowLCJTcGFjaW5nIjo1LCJTaGFwZVN0eWxlIjp7IiRpZCI6IjE4NyIsIk1hcmdpbiI6eyIkcmVmIjoiMzcifSwiUGFkZGluZyI6eyIkcmVmIjoiMzgifSwiQmFja2dyb3VuZCI6eyIkaWQiOiIxODgiLCJDb2xvciI6eyIkaWQiOiIxODkiLCJBIjoyNTUsIlIiOjIzNywiRyI6MTI1LCJCIjo0OX19LCJJc1Zpc2libGUiOnRydWUsIldpZHRoIjoxMi4wLCJIZWlnaHQiOjE0LjAsIkJvcmRlclN0eWxlIjp7IiRpZCI6IjE5MCIsIkxpbmVDb2xvciI6eyIkaWQiOiIxOTEiLCIkdHlwZSI6Ik5MUkUuQ29tbW9uLkRvbS5Tb2xpZENvbG9yQnJ1c2gsIE5MUkUuQ29tbW9uIiwiQ29sb3IiOnsiJGlkIjoiMTkyIiwiQSI6MjU1LCJSIjoyNTUsIkciOjAsIkIiOjB9fSwiTGluZVdlaWdodCI6MC4wLCJMaW5lVHlwZSI6MCwiUGFyZW50U3R5bGUiOm51bGx9LCJQYXJlbnRTdHlsZSI6bnVsbH0sIlRpdGxlU3R5bGUiOnsiJGlkIjoiMTkzIiwiRm9udFNldHRpbmdzIjp7IiRpZCI6IjE5NCIsIkZvbnRTaXplIjo4LCJGb250TmFtZSI6IkxhdG8iLCJJc0JvbGQiOnRydWUsIklzSXRhbGljIjpmYWxzZSwiSXNVbmRlcmxpbmVkIjpmYWxzZSwiUGFyZW50U3R5bGUiOm51bGx9LCJBdXRvU2l6ZSI6MCwiRm9yZWdyb3VuZCI6eyIkaWQiOiIxOTUiLCJDb2xvciI6eyIkaWQiOiIxOTYiLCJBIjoyNTUsIlIiOjY4LCJHIjo4NCwiQiI6MTA2fX0sIk1heFdpZHRoIjoyMDAuMCwiTWF4SGVpZ2h0IjoiSW5maW5pdHkiLCJTbWFydEZvcmVncm91bmRJc0FjdGl2ZSI6ZmFsc2UsIkhvcml6b250YWxBbGlnbm1lbnQiOjEsIlZlcnRpY2FsQWxpZ25tZW50IjowLCJTbWFydEZvcmVncm91bmQiOm51bGwsIkJhY2tncm91bmRGaWxsVHlwZSI6MCwiTWFyZ2luIjp7IiRyZWYiOiI0OCJ9LCJQYWRkaW5nIjp7IiRyZWYiOiI0OSJ9LCJCYWNrZ3JvdW5kIjp7IiRpZCI6IjE5NyIsIkNvbG9yIjp7IiRpZCI6IjE5OCIsIkEiOjAsIlIiOjI1NSwiRyI6MjU1LCJCIjoyNTV9fSwiSXNWaXNpYmxlIjp0cnVlLCJXaWR0aCI6MC4wLCJIZWlnaHQiOjAuMCwiQm9yZGVyU3R5bGUiOm51bGwsIlBhcmVudFN0eWxlIjpudWxsfSwiRGF0ZVN0eWxlIjp7IiRpZCI6IjE5OSIsIkZvbnRTZXR0aW5ncyI6eyIkaWQiOiIyMDAiLCJGb250U2l6ZSI6OSwiRm9udE5hbWUiOiJDYWxpYnJpIiwiSXNCb2xkIjpmYWxzZSwiSXNJdGFsaWMiOmZhbHNlLCJJc1VuZGVybGluZWQiOmZhbHNlLCJQYXJlbnRTdHlsZSI6bnVsbH0sIkF1dG9TaXplIjowLCJGb3JlZ3JvdW5kIjp7IiRpZCI6IjIwMSIsIkNvbG9yIjp7IiRpZCI6IjIwMiIsIkEiOjI1NSwiUiI6NDcsIkciOjU0LCJCIjoxNTN9fSwiTWF4V2lkdGgiOjIwMC4wLCJNYXhIZWlnaHQiOiJJbmZpbml0eSIsIlNtYXJ0Rm9yZWdyb3VuZElzQWN0aXZlIjpmYWxzZSwiSG9yaXpvbnRhbEFsaWdubWVudCI6MiwiVmVydGljYWxBbGlnbm1lbnQiOjAsIlNtYXJ0Rm9yZWdyb3VuZCI6bnVsbCwiQmFja2dyb3VuZEZpbGxUeXBlIjowLCJNYXJnaW4iOnsiJHJlZiI6IjU2In0sIlBhZGRpbmciOnsiJHJlZiI6IjU3In0sIkJhY2tncm91bmQiOnsiJGlkIjoiMjAzIiwiQ29sb3IiOnsiJGlkIjoiMjA0IiwiQSI6MCwiUiI6MjU1LCJHIjoyNTUsIkIiOjI1NX19LCJJc1Zpc2libGUiOmZhbHNlLCJXaWR0aCI6MC4wLCJIZWlnaHQiOjAuMCwiQm9yZGVyU3R5bGUiOm51bGwsIlBhcmVudFN0eWxlIjpudWxsfSwiRGF0ZUZvcm1hdCI6eyIkaWQiOiIyMDUiLCJGb3JtYXRTdHJpbmciOiJ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DYiLCJGb3JtYXQiOjAsIklzVmlzaWJsZSI6ZmFsc2UsIkxhc3RLbm93blZpc2liaWxpdHlTdGF0ZSI6ZmFsc2V9LCJJc1Zpc2libGUiOnRydWUsIlBhcmVudFN0eWxlIjpudWxsfSwiSHlwZXJsaW5rIjpudWxsLCJJbXBvcnRJZCI6IiJ9XSwiSWQiOiIwMDAwMDAwMC0wMDAwLTAwMDAtMDAwMC0wMDAwMDAwMDAwMDAiLCJJc1NpbmdsZUl0ZW1Sb3ciOnRydWV9XSwiSW5kZXgiOjEyLCJJZCI6Ijg5ODI2ZGNmLTdjYzctNDkyZS05ZjcwLWQwZTgzYzVlZTcyZSIsIkhlYWRlclRleHQiOiJTQ0hPT0xTIE9GIERVTkUiLCJJc0RlZmF1bHQiOmZhbHNlLCJTdHlsZSI6eyIkaWQiOiIyMDciLCJIZWFkZXJTdHlsZSI6eyIkaWQiOiIyMDgiLCJUZXh0U3R5bGUiOnsiJGlkIjoiMjA5IiwiRm9udFNldHRpbmdzIjp7IiRpZCI6IjIxMCIsIkZvbnRTaXplIjoxMiwiRm9udE5hbWUiOiJMYXRvIiwiSXNCb2xkIjp0cnVlLCJJc0l0YWxpYyI6ZmFsc2UsIklzVW5kZXJsaW5lZCI6ZmFsc2UsIlBhcmVudFN0eWxlIjpudWxsfSwiQXV0b1NpemUiOjIsIkZvcmVncm91bmQiOnsiJHJlZiI6IjgifSwiTWF4V2lkdGgiOjE0MC43NjU4Nzc0ODk2NjU2LCJNYXhIZWlnaHQiOiJJbmZpbml0eSIsIlNtYXJ0Rm9yZWdyb3VuZElzQWN0aXZlIjpmYWxzZSwiSG9yaXpvbnRhbEFsaWdubWVudCI6MCwiVmVydGljYWxBbGlnbm1lbnQiOjAsIlNtYXJ0Rm9yZWdyb3VuZCI6bnVsbCwiQmFja2dyb3VuZEZpbGxUeXBlIjowLCJNYXJnaW4iOnsiJGlkIjoiMjExIiwiVG9wIjowLjAsIkxlZnQiOjAuMCwiUmlnaHQiOjAuMCwiQm90dG9tIjowLjB9LCJQYWRkaW5nIjp7IiRpZCI6IjIxMiIsIlRvcCI6MC4wLCJMZWZ0IjowLjAsIlJpZ2h0IjowLjAsIkJvdHRvbSI6MC4wfSwiQmFja2dyb3VuZCI6eyIkaWQiOiIyMTMiLCJDb2xvciI6eyIkaWQiOiIyMTQiLCJBIjowLCJSIjoyNTUsIkciOjI1NSwiQiI6MjU1fX0sIklzVmlzaWJsZSI6dHJ1ZSwiV2lkdGgiOjAuMCwiSGVpZ2h0IjowLjAsIkJvcmRlclN0eWxlIjpudWxsLCJQYXJlbnRTdHlsZSI6bnVsbH0sIlJlY3RhbmdsZVN0eWxlIjp7IiRpZCI6IjIxNSIsIk1hcmdpbiI6eyIkaWQiOiIyMTYiLCJUb3AiOjAuMCwiTGVmdCI6MC4wLCJSaWdodCI6MC4wLCJCb3R0b20iOjAuMH0sIlBhZGRpbmciOnsiJGlkIjoiMjE3IiwiVG9wIjowLjAsIkxlZnQiOjAuMCwiUmlnaHQiOjAuMCwiQm90dG9tIjowLjB9LCJCYWNrZ3JvdW5kIjp7IiRpZCI6IjIxOCIsIkNvbG9yIjp7IiRpZCI6IjIxOSIsIkEiOjYzLCJSIjoyMzcsIkciOjEyNSwiQiI6NDl9fSwiSXNWaXNpYmxlIjp0cnVlLCJXaWR0aCI6MC4wLCJIZWlnaHQiOjAuMCwiQm9yZGVyU3R5bGUiOnsiJGlkIjoiMjIwIiwiTGluZUNvbG9yIjp7IiRpZCI6IjIyMSIsIiR0eXBlIjoiTkxSRS5Db21tb24uRG9tLlNvbGlkQ29sb3JCcnVzaCwgTkxSRS5Db21tb24iLCJDb2xvciI6eyIkaWQiOiIyMjIiLCJBIjoyNTUsIlIiOjI1NSwiRyI6MCwiQiI6MH19LCJMaW5lV2VpZ2h0IjowLjAsIkxpbmVUeXBlIjowLCJQYXJlbnRTdHlsZSI6bnVsbH0sIlBhcmVudFN0eWxlIjpudWxsfSwiTWFyZ2luIjp7IiRpZCI6IjIyMyIsIlRvcCI6MC4wLCJMZWZ0IjowLjAsIlJpZ2h0IjowLjAsIkJvdHRvbSI6MC4wfSwiUGFkZGluZyI6eyIkaWQiOiIyMjQiLCJUb3AiOjAuMCwiTGVmdCI6MC4wLCJSaWdodCI6MC4wLCJCb3R0b20iOjAuMH0sIkJhY2tncm91bmQiOm51bGwsIklzVmlzaWJsZSI6dHJ1ZSwiV2lkdGgiOjAuMCwiSGVpZ2h0IjowLjAsIkJvcmRlclN0eWxlIjpudWxsLCJQYXJlbnRTdHlsZSI6bnVsbH0sIkJhY2tncm91bmRTdHlsZSI6eyIkaWQiOiIyMjUiLCJNYXJnaW4iOnsiJGlkIjoiMjI2IiwiVG9wIjowLjAsIkxlZnQiOjAuMCwiUmlnaHQiOjAuMCwiQm90dG9tIjowLjB9LCJQYWRkaW5nIjp7IiRpZCI6IjIyNyIsIlRvcCI6MC4wLCJMZWZ0IjowLjAsIlJpZ2h0IjowLjAsIkJvdHRvbSI6MC4wfSwiQmFja2dyb3VuZCI6eyIkaWQiOiIyMjgiLCJDb2xvciI6eyIkaWQiOiIyMjkiLCJBIjo1MSwiUiI6MjU1LCJHIjoyNTUsIkIiOjI1NX19LCJJc1Zpc2libGUiOnRydWUsIldpZHRoIjowLjAsIkhlaWdodCI6MC4wLCJCb3JkZXJTdHlsZSI6eyIkaWQiOiIyMzAiLCJMaW5lQ29sb3IiOnsiJGlkIjoiMjMxIiwiJHR5cGUiOiJOTFJFLkNvbW1vbi5Eb20uU29saWRDb2xvckJydXNoLCBOTFJFLkNvbW1vbiIsIkNvbG9yIjp7IiRpZCI6IjIzMiIsIkEiOjI1NSwiUiI6MjM3LCJHIjoxMjUsIkIiOjQ5fX0sIkxpbmVXZWlnaHQiOjAuMCwiTGluZVR5cGUiOjAsIlBhcmVudFN0eWxlIjpudWxsfSwiUGFyZW50U3R5bGUiOm51bGx9LCJNYXJnaW4iOnsiJGlkIjoiMjMzIiwiVG9wIjowLjAsIkxlZnQiOjAuMCwiUmlnaHQiOjAuMCwiQm90dG9tIjowLjB9LCJQYWRkaW5nIjp7IiRpZCI6IjIzNCIsIlRvcCI6MC4wLCJMZWZ0IjowLjAsIlJpZ2h0IjowLjAsIkJvdHRvbSI6MC4wfSwiSXNWaXNpYmxlIjp0cnVlLCJXaWR0aCI6MC4wLCJIZWlnaHQiOjAuMCwiQm9yZGVyU3R5bGUiOm51bGwsIlBhcmVudFN0eWxlIjpudWxsfX0seyIkaWQiOiIyMzUiLCJfcm93cyI6W3siJGlkIjoiMjM2IiwiX3Rhc2tzIjpbXSwiX21pbGVzdG9uZXMiOlt7IiRpZCI6IjIzNyIsIklkIjoiNmE4ZmM5NTgtMjhiNC00YTg3LWE1NjEtY2QxNzZiNDAwYjY2IiwiSW5kZXgiOjgsIkdyb3VwSWQiOm51bGwsIlRpdGxlIjoiSE9VU0UgQVRSRUlERVNcclxuKH4zNSBZRUFSUyBCRUZPUkUgRVZFTlRTIElOIERVTkUpIiwiRGF0ZVRpbWUiOiIyMDIxLTExLTExVDIzOjU5OjAwIiwiUGVyY2VudGFnZUNvbXBsZXRlIjpudWxsLCJOb3RlIjpudWxsLCJTdHlsZSI6eyIkaWQiOiIyMzgiLCJUaXRsZVBvc2l0aW9uIjoiTGVmdCIsIkRhdGVQb3NpdGlvbiI6IkxlZnQiLCJTaGFwZVR5cGUiOjE0LCJTaGFwZVNpemUiOjAsIlNwYWNpbmciOjUsIlNoYXBlU3R5bGUiOnsiJGlkIjoiMjM5IiwiTWFyZ2luIjp7IiRyZWYiOiIzNyJ9LCJQYWRkaW5nIjp7IiRyZWYiOiIzOCJ9LCJCYWNrZ3JvdW5kIjp7IiRpZCI6IjI0MCIsIkNvbG9yIjp7IiRpZCI6IjI0MSIsIkEiOjI1NSwiUiI6NjgsIkciOjExNCwiQiI6MTk2fX0sIklzVmlzaWJsZSI6dHJ1ZSwiV2lkdGgiOjEyLjAsIkhlaWdodCI6MTQuMCwiQm9yZGVyU3R5bGUiOnsiJGlkIjoiMjQyIiwiTGluZUNvbG9yIjp7IiRpZCI6IjI0MyIsIiR0eXBlIjoiTkxSRS5Db21tb24uRG9tLlNvbGlkQ29sb3JCcnVzaCwgTkxSRS5Db21tb24iLCJDb2xvciI6eyIkaWQiOiIyNDQiLCJBIjoyNTUsIlIiOjI1NSwiRyI6MCwiQiI6MH19LCJMaW5lV2VpZ2h0IjowLjAsIkxpbmVUeXBlIjowLCJQYXJlbnRTdHlsZSI6bnVsbH0sIlBhcmVudFN0eWxlIjpudWxsfSwiVGl0bGVTdHlsZSI6eyIkaWQiOiIyNDUiLCJGb250U2V0dGluZ3MiOnsiJGlkIjoiMjQ2IiwiRm9udFNpemUiOjgsIkZvbnROYW1lIjoiTGF0byIsIklzQm9sZCI6dHJ1ZSwiSXNJdGFsaWMiOmZhbHNlLCJJc1VuZGVybGluZWQiOmZhbHNlLCJQYXJlbnRTdHlsZSI6bnVsbH0sIkF1dG9TaXplIjowLCJGb3JlZ3JvdW5kIjp7IiRpZCI6IjI0NyIsIkNvbG9yIjp7IiRpZCI6IjI0OCIsIkEiOjI1NSwiUiI6NjgsIkciOjg0LCJCIjoxMDZ9fSwiTWF4V2lkdGgiOjIwMC4wLCJNYXhIZWlnaHQiOiJJbmZpbml0eSIsIlNtYXJ0Rm9yZWdyb3VuZElzQWN0aXZlIjpmYWxzZSwiSG9yaXpvbnRhbEFsaWdubWVudCI6MiwiVmVydGljYWxBbGlnbm1lbnQiOjAsIlNtYXJ0Rm9yZWdyb3VuZCI6bnVsbCwiQmFja2dyb3VuZEZpbGxUeXBlIjowLCJNYXJnaW4iOnsiJHJlZiI6IjQ4In0sIlBhZGRpbmciOnsiJHJlZiI6IjQ5In0sIkJhY2tncm91bmQiOnsiJGlkIjoiMjQ5IiwiQ29sb3IiOnsiJGlkIjoiMjUwIiwiQSI6MCwiUiI6MjU1LCJHIjoyNTUsIkIiOjI1NX19LCJJc1Zpc2libGUiOnRydWUsIldpZHRoIjowLjAsIkhlaWdodCI6MC4wLCJCb3JkZXJTdHlsZSI6bnVsbCwiUGFyZW50U3R5bGUiOm51bGx9LCJEYXRlU3R5bGUiOnsiJGlkIjoiMjUxIiwiRm9udFNldHRpbmdzIjp7IiRpZCI6IjI1MiIsIkZvbnRTaXplIjo5LCJGb250TmFtZSI6IkNhbGlicmkiLCJJc0JvbGQiOmZhbHNlLCJJc0l0YWxpYyI6ZmFsc2UsIklzVW5kZXJsaW5lZCI6ZmFsc2UsIlBhcmVudFN0eWxlIjpudWxsfSwiQXV0b1NpemUiOjAsIkZvcmVncm91bmQiOnsiJGlkIjoiMjUzIiwiQ29sb3IiOnsiJGlkIjoiMjU0IiwiQSI6MjU1LCJSIjo0NywiRyI6NTQsIkIiOjE1M319LCJNYXhXaWR0aCI6MjAwLjAsIk1heEhlaWdodCI6IkluZmluaXR5IiwiU21hcnRGb3JlZ3JvdW5kSXNBY3RpdmUiOmZhbHNlLCJIb3Jpem9udGFsQWxpZ25tZW50IjoyLCJWZXJ0aWNhbEFsaWdubWVudCI6MCwiU21hcnRGb3JlZ3JvdW5kIjpudWxsLCJCYWNrZ3JvdW5kRmlsbFR5cGUiOjAsIk1hcmdpbiI6eyIkcmVmIjoiNTYifSwiUGFkZGluZyI6eyIkcmVmIjoiNTcifSwiQmFja2dyb3VuZCI6eyIkaWQiOiIyNTUiLCJDb2xvciI6eyIkaWQiOiIyNTYiLCJBIjowLCJSIjoyNTUsIkciOjI1NSwiQiI6MjU1fX0sIklzVmlzaWJsZSI6ZmFsc2UsIldpZHRoIjowLjAsIkhlaWdodCI6MC4wLCJCb3JkZXJTdHlsZSI6bnVsbCwiUGFyZW50U3R5bGUiOm51bGx9LCJEYXRlRm9ybWF0Ijp7IiRpZCI6IjI1NyIsIkZvcm1hdFN0cmluZyI6In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1OCIsIkZvcm1hdCI6MCwiSXNWaXNpYmxlIjpmYWxzZSwiTGFzdEtub3duVmlzaWJpbGl0eVN0YXRlIjpmYWxzZX0sIklzVmlzaWJsZSI6dHJ1ZSwiUGFyZW50U3R5bGUiOm51bGx9LCJIeXBlcmxpbmsiOm51bGwsIkltcG9ydElkIjoiIn0seyIkaWQiOiIyNTkiLCJJZCI6ImI3ZDA2N2NlLTU2MjAtNGNiYS1hMzE0LWFjZGZkNTgzZDEwZSIsIkluZGV4Ijo5LCJHcm91cElkIjpudWxsLCJUaXRsZSI6IkhPVVNFIENPUklOTk9cclxuKH4zNSBZRUFSUyBCRUZPUkUgRVZFTlRTIElOIERVTkUpIiwiRGF0ZVRpbWUiOiIyMDIxLTExLTE4VDIzOjU5OjAwIiwiUGVyY2VudGFnZUNvbXBsZXRlIjpudWxsLCJOb3RlIjpudWxsLCJTdHlsZSI6eyIkaWQiOiIyNjAiLCJUaXRsZVBvc2l0aW9uIjoiUmlnaHQiLCJEYXRlUG9zaXRpb24iOiJMZWZ0IiwiU2hhcGVUeXBlIjoxNCwiU2hhcGVTaXplIjowLCJTcGFjaW5nIjo1LCJTaGFwZVN0eWxlIjp7IiRpZCI6IjI2MSIsIk1hcmdpbiI6eyIkcmVmIjoiMzcifSwiUGFkZGluZyI6eyIkcmVmIjoiMzgifSwiQmFja2dyb3VuZCI6eyIkaWQiOiIyNjIiLCJDb2xvciI6eyIkaWQiOiIyNjMiLCJBIjoyNTUsIlIiOjY4LCJHIjoxMTQsIkIiOjE5Nn19LCJJc1Zpc2libGUiOnRydWUsIldpZHRoIjoxMi4wLCJIZWlnaHQiOjE0LjAsIkJvcmRlclN0eWxlIjp7IiRpZCI6IjI2NCIsIkxpbmVDb2xvciI6eyIkaWQiOiIyNjUiLCIkdHlwZSI6Ik5MUkUuQ29tbW9uLkRvbS5Tb2xpZENvbG9yQnJ1c2gsIE5MUkUuQ29tbW9uIiwiQ29sb3IiOnsiJGlkIjoiMjY2IiwiQSI6MjU1LCJSIjoyNTUsIkciOjAsIkIiOjB9fSwiTGluZVdlaWdodCI6MC4wLCJMaW5lVHlwZSI6MCwiUGFyZW50U3R5bGUiOm51bGx9LCJQYXJlbnRTdHlsZSI6bnVsbH0sIlRpdGxlU3R5bGUiOnsiJGlkIjoiMjY3IiwiRm9udFNldHRpbmdzIjp7IiRpZCI6IjI2OCIsIkZvbnRTaXplIjo4LCJGb250TmFtZSI6IkxhdG8iLCJJc0JvbGQiOnRydWUsIklzSXRhbGljIjpmYWxzZSwiSXNVbmRlcmxpbmVkIjpmYWxzZSwiUGFyZW50U3R5bGUiOm51bGx9LCJBdXRvU2l6ZSI6MCwiRm9yZWdyb3VuZCI6eyIkaWQiOiIyNjkiLCJDb2xvciI6eyIkaWQiOiIyNzA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yZWYiOiI0OCJ9LCJQYWRkaW5nIjp7IiRyZWYiOiI0OSJ9LCJCYWNrZ3JvdW5kIjp7IiRpZCI6IjI3MSIsIkNvbG9yIjp7IiRpZCI6IjI3MiIsIkEiOjAsIlIiOjI1NSwiRyI6MjU1LCJCIjoyNTV9fSwiSXNWaXNpYmxlIjp0cnVlLCJXaWR0aCI6MC4wLCJIZWlnaHQiOjAuMCwiQm9yZGVyU3R5bGUiOm51bGwsIlBhcmVudFN0eWxlIjpudWxsfSwiRGF0ZVN0eWxlIjp7IiRpZCI6IjI3MyIsIkZvbnRTZXR0aW5ncyI6eyIkaWQiOiIyNzQiLCJGb250U2l6ZSI6OSwiRm9udE5hbWUiOiJDYWxpYnJpIiwiSXNCb2xkIjpmYWxzZSwiSXNJdGFsaWMiOmZhbHNlLCJJc1VuZGVybGluZWQiOmZhbHNlLCJQYXJlbnRTdHlsZSI6bnVsbH0sIkF1dG9TaXplIjowLCJGb3JlZ3JvdW5kIjp7IiRpZCI6IjI3NSIsIkNvbG9yIjp7IiRpZCI6IjI3NiIsIkEiOjI1NSwiUiI6NDcsIkciOjU0LCJCIjoxNTN9fSwiTWF4V2lkdGgiOjIwMC4wLCJNYXhIZWlnaHQiOiJJbmZpbml0eSIsIlNtYXJ0Rm9yZWdyb3VuZElzQWN0aXZlIjpmYWxzZSwiSG9yaXpvbnRhbEFsaWdubWVudCI6MiwiVmVydGljYWxBbGlnbm1lbnQiOjAsIlNtYXJ0Rm9yZWdyb3VuZCI6bnVsbCwiQmFja2dyb3VuZEZpbGxUeXBlIjowLCJNYXJnaW4iOnsiJHJlZiI6IjU2In0sIlBhZGRpbmciOnsiJHJlZiI6IjU3In0sIkJhY2tncm91bmQiOnsiJGlkIjoiMjc3IiwiQ29sb3IiOnsiJGlkIjoiMjc4IiwiQSI6MCwiUiI6MjU1LCJHIjoyNTUsIkIiOjI1NX19LCJJc1Zpc2libGUiOmZhbHNlLCJXaWR0aCI6MC4wLCJIZWlnaHQiOjAuMCwiQm9yZGVyU3R5bGUiOm51bGwsIlBhcmVudFN0eWxlIjpudWxsfSwiRGF0ZUZvcm1hdCI6eyIkcmVmIjoiODMifSwiV2Vla051bWJlcmluZyI6eyIkaWQiOiIyNzkiLCJGb3JtYXQiOjAsIklzVmlzaWJsZSI6ZmFsc2UsIkxhc3RLbm93blZpc2liaWxpdHlTdGF0ZSI6ZmFsc2V9LCJJc1Zpc2libGUiOnRydWUsIlBhcmVudFN0eWxlIjpudWxsfSwiSHlwZXJsaW5rIjpudWxsLCJJbXBvcnRJZCI6bnVsbH1dLCJJZCI6IjljOGIzNmEyLTdiMDItNDIxYy1iMmE2LWViMmZjYWM0MjJkMiIsIklzU2luZ2xlSXRlbVJvdyI6ZmFsc2V9LHsiJGlkIjoiMjgwIiwiX3Rhc2tzIjpbXSwiX21pbGVzdG9uZXMiOlt7IiRpZCI6IjI4MSIsIklkIjoiNzIwNzNlMTUtYmNlNS00NGM2LWExMTctZDczNTg4YjI0MGZhIiwiSW5kZXgiOjEwLCJHcm91cElkIjpudWxsLCJUaXRsZSI6IkhPVVNFIEhBUktPTk5FTlxyXG4ofjM1IFlFQVJTIEJFRk9SRSBFVkVOVFMgSU4gRFVORSkiLCJEYXRlVGltZSI6IjIwMjEtMTEtMTVUMjM6NTk6MDAiLCJQZXJjZW50YWdlQ29tcGxldGUiOm51bGwsIk5vdGUiOm51bGwsIlN0eWxlIjp7IiRpZCI6IjI4MiIsIlRpdGxlUG9zaXRpb24iOiJSaWdodCIsIkRhdGVQb3NpdGlvbiI6IkxlZnQiLCJTaGFwZVR5cGUiOjE0LCJTaGFwZVNpemUiOjAsIlNwYWNpbmciOjUsIlNoYXBlU3R5bGUiOnsiJGlkIjoiMjgzIiwiTWFyZ2luIjp7IiRyZWYiOiIzNyJ9LCJQYWRkaW5nIjp7IiRyZWYiOiIzOCJ9LCJCYWNrZ3JvdW5kIjp7IiRpZCI6IjI4NCIsIkNvbG9yIjp7IiRpZCI6IjI4NSIsIkEiOjI1NSwiUiI6NjgsIkciOjExNCwiQiI6MTk2fX0sIklzVmlzaWJsZSI6dHJ1ZSwiV2lkdGgiOjEyLjAsIkhlaWdodCI6MTQuMCwiQm9yZGVyU3R5bGUiOnsiJGlkIjoiMjg2IiwiTGluZUNvbG9yIjp7IiRpZCI6IjI4NyIsIiR0eXBlIjoiTkxSRS5Db21tb24uRG9tLlNvbGlkQ29sb3JCcnVzaCwgTkxSRS5Db21tb24iLCJDb2xvciI6eyIkaWQiOiIyODgiLCJBIjoyNTUsIlIiOjI1NSwiRyI6MCwiQiI6MH19LCJMaW5lV2VpZ2h0IjowLjAsIkxpbmVUeXBlIjowLCJQYXJlbnRTdHlsZSI6bnVsbH0sIlBhcmVudFN0eWxlIjpudWxsfSwiVGl0bGVTdHlsZSI6eyIkaWQiOiIyODkiLCJGb250U2V0dGluZ3MiOnsiJGlkIjoiMjkwIiwiRm9udFNpemUiOjgsIkZvbnROYW1lIjoiTGF0byIsIklzQm9sZCI6dHJ1ZSwiSXNJdGFsaWMiOmZhbHNlLCJJc1VuZGVybGluZWQiOmZhbHNlLCJQYXJlbnRTdHlsZSI6bnVsbH0sIkF1dG9TaXplIjowLCJGb3JlZ3JvdW5kIjp7IiRpZCI6IjI5MSIsIkNvbG9yIjp7IiRpZCI6IjI5M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Q4In0sIlBhZGRpbmciOnsiJHJlZiI6IjQ5In0sIkJhY2tncm91bmQiOnsiJGlkIjoiMjkzIiwiQ29sb3IiOnsiJGlkIjoiMjk0IiwiQSI6MCwiUiI6MjU1LCJHIjoyNTUsIkIiOjI1NX19LCJJc1Zpc2libGUiOnRydWUsIldpZHRoIjowLjAsIkhlaWdodCI6MC4wLCJCb3JkZXJTdHlsZSI6bnVsbCwiUGFyZW50U3R5bGUiOm51bGx9LCJEYXRlU3R5bGUiOnsiJGlkIjoiMjk1IiwiRm9udFNldHRpbmdzIjp7IiRpZCI6IjI5NiIsIkZvbnRTaXplIjo5LCJGb250TmFtZSI6IkNhbGlicmkiLCJJc0JvbGQiOmZhbHNlLCJJc0l0YWxpYyI6ZmFsc2UsIklzVW5kZXJsaW5lZCI6ZmFsc2UsIlBhcmVudFN0eWxlIjpudWxsfSwiQXV0b1NpemUiOjAsIkZvcmVncm91bmQiOnsiJGlkIjoiMjk3IiwiQ29sb3IiOnsiJGlkIjoiMjk4IiwiQSI6MjU1LCJSIjo0NywiRyI6NTQsIkIiOjE1M319LCJNYXhXaWR0aCI6MjAwLjAsIk1heEhlaWdodCI6IkluZmluaXR5IiwiU21hcnRGb3JlZ3JvdW5kSXNBY3RpdmUiOmZhbHNlLCJIb3Jpem9udGFsQWxpZ25tZW50IjoyLCJWZXJ0aWNhbEFsaWdubWVudCI6MCwiU21hcnRGb3JlZ3JvdW5kIjpudWxsLCJCYWNrZ3JvdW5kRmlsbFR5cGUiOjAsIk1hcmdpbiI6eyIkcmVmIjoiNTYifSwiUGFkZGluZyI6eyIkcmVmIjoiNTcifSwiQmFja2dyb3VuZCI6eyIkaWQiOiIyOTkiLCJDb2xvciI6eyIkaWQiOiIzMDAiLCJBIjowLCJSIjoyNTUsIkciOjI1NSwiQiI6MjU1fX0sIklzVmlzaWJsZSI6ZmFsc2UsIldpZHRoIjowLjAsIkhlaWdodCI6MC4wLCJCb3JkZXJTdHlsZSI6bnVsbCwiUGFyZW50U3R5bGUiOm51bGx9LCJEYXRlRm9ybWF0Ijp7IiRpZCI6IjMwMSIsIkZvcm1hdFN0cmluZyI6In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wMiIsIkZvcm1hdCI6MCwiSXNWaXNpYmxlIjpmYWxzZSwiTGFzdEtub3duVmlzaWJpbGl0eVN0YXRlIjpmYWxzZX0sIklzVmlzaWJsZSI6dHJ1ZSwiUGFyZW50U3R5bGUiOm51bGx9LCJIeXBlcmxpbmsiOm51bGwsIkltcG9ydElkIjoiIn1dLCJJZCI6IjAwMDAwMDAwLTAwMDAtMDAwMC0wMDAwLTAwMDAwMDAwMDAwMCIsIklzU2luZ2xlSXRlbVJvdyI6dHJ1ZX1dLCJJbmRleCI6MTYsIklkIjoiMGNmYmNmY2UtMTMxYS00MjJhLTgwN2EtNWY2MTc1M2JiMTkzIiwiSGVhZGVyVGV4dCI6IlBSRUxVREUgVE8gRFVORSIsIklzRGVmYXVsdCI6ZmFsc2UsIlN0eWxlIjp7IiRpZCI6IjMwMyIsIkhlYWRlclN0eWxlIjp7IiRpZCI6IjMwNCIsIlRleHRTdHlsZSI6eyIkaWQiOiIzMDUiLCJGb250U2V0dGluZ3MiOnsiJGlkIjoiMzA2IiwiRm9udFNpemUiOjEyLCJGb250TmFtZSI6IkxhdG8iLCJJc0JvbGQiOnRydWUsIklzSXRhbGljIjpmYWxzZSwiSXNVbmRlcmxpbmVkIjpmYWxzZSwiUGFyZW50U3R5bGUiOm51bGx9LCJBdXRvU2l6ZSI6MiwiRm9yZWdyb3VuZCI6eyIkaWQiOiIzMDciLCJDb2xvciI6eyIkaWQiOiIzMDgiLCJBIjoyNTUsIlIiOjI1NSwiRyI6MjU1LCJCIjoyNTV9fSwiTWF4V2lkdGgiOjE0MC43NjU4Nzc0ODk2NjU2LCJNYXhIZWlnaHQiOiJJbmZpbml0eSIsIlNtYXJ0Rm9yZWdyb3VuZElzQWN0aXZlIjpmYWxzZSwiSG9yaXpvbnRhbEFsaWdubWVudCI6MCwiVmVydGljYWxBbGlnbm1lbnQiOjAsIlNtYXJ0Rm9yZWdyb3VuZCI6bnVsbCwiQmFja2dyb3VuZEZpbGxUeXBlIjowLCJNYXJnaW4iOnsiJGlkIjoiMzA5IiwiVG9wIjowLjAsIkxlZnQiOjAuMCwiUmlnaHQiOjAuMCwiQm90dG9tIjowLjB9LCJQYWRkaW5nIjp7IiRpZCI6IjMxMCIsIlRvcCI6MC4wLCJMZWZ0IjowLjAsIlJpZ2h0IjowLjAsIkJvdHRvbSI6MC4wfSwiQmFja2dyb3VuZCI6eyIkaWQiOiIzMTEiLCJDb2xvciI6eyIkaWQiOiIzMTIiLCJBIjowLCJSIjoyNTUsIkciOjI1NSwiQiI6MjU1fX0sIklzVmlzaWJsZSI6dHJ1ZSwiV2lkdGgiOjAuMCwiSGVpZ2h0IjowLjAsIkJvcmRlclN0eWxlIjpudWxsLCJQYXJlbnRTdHlsZSI6bnVsbH0sIlJlY3RhbmdsZVN0eWxlIjp7IiRpZCI6IjMxMyIsIk1hcmdpbiI6eyIkaWQiOiIzMTQiLCJUb3AiOjAuMCwiTGVmdCI6MC4wLCJSaWdodCI6MC4wLCJCb3R0b20iOjAuMH0sIlBhZGRpbmciOnsiJGlkIjoiMzE1IiwiVG9wIjowLjAsIkxlZnQiOjAuMCwiUmlnaHQiOjAuMCwiQm90dG9tIjowLjB9LCJCYWNrZ3JvdW5kIjp7IiRpZCI6IjMxNiIsIkNvbG9yIjp7IiRpZCI6IjMxNyIsIkEiOjE5OCwiUiI6NjgsIkciOjExNCwiQiI6MTk2fX0sIklzVmlzaWJsZSI6dHJ1ZSwiV2lkdGgiOjAuMCwiSGVpZ2h0IjowLjAsIkJvcmRlclN0eWxlIjp7IiRpZCI6IjMxOCIsIkxpbmVDb2xvciI6eyIkaWQiOiIzMTkiLCIkdHlwZSI6Ik5MUkUuQ29tbW9uLkRvbS5Tb2xpZENvbG9yQnJ1c2gsIE5MUkUuQ29tbW9uIiwiQ29sb3IiOnsiJGlkIjoiMzIwIiwiQSI6MjU1LCJSIjoyNTUsIkciOjAsIkIiOjB9fSwiTGluZVdlaWdodCI6MC4wLCJMaW5lVHlwZSI6MCwiUGFyZW50U3R5bGUiOm51bGx9LCJQYXJlbnRTdHlsZSI6bnVsbH0sIk1hcmdpbiI6eyIkaWQiOiIzMjEiLCJUb3AiOjAuMCwiTGVmdCI6MC4wLCJSaWdodCI6MC4wLCJCb3R0b20iOjAuMH0sIlBhZGRpbmciOnsiJGlkIjoiMzIyIiwiVG9wIjowLjAsIkxlZnQiOjAuMCwiUmlnaHQiOjAuMCwiQm90dG9tIjowLjB9LCJCYWNrZ3JvdW5kIjpudWxsLCJJc1Zpc2libGUiOnRydWUsIldpZHRoIjowLjAsIkhlaWdodCI6MC4wLCJCb3JkZXJTdHlsZSI6bnVsbCwiUGFyZW50U3R5bGUiOm51bGx9LCJCYWNrZ3JvdW5kU3R5bGUiOnsiJGlkIjoiMzIzIiwiTWFyZ2luIjp7IiRpZCI6IjMyNCIsIlRvcCI6MC4wLCJMZWZ0IjowLjAsIlJpZ2h0IjowLjAsIkJvdHRvbSI6MC4wfSwiUGFkZGluZyI6eyIkaWQiOiIzMjUiLCJUb3AiOjAuMCwiTGVmdCI6MC4wLCJSaWdodCI6MC4wLCJCb3R0b20iOjAuMH0sIkJhY2tncm91bmQiOnsiJGlkIjoiMzI2IiwiQ29sb3IiOnsiJGlkIjoiMzI3IiwiQSI6NTEsIlIiOjI1NSwiRyI6MjU1LCJCIjoyNTV9fSwiSXNWaXNpYmxlIjp0cnVlLCJXaWR0aCI6MC4wLCJIZWlnaHQiOjAuMCwiQm9yZGVyU3R5bGUiOnsiJGlkIjoiMzI4IiwiTGluZUNvbG9yIjp7IiRpZCI6IjMyOSIsIiR0eXBlIjoiTkxSRS5Db21tb24uRG9tLlNvbGlkQ29sb3JCcnVzaCwgTkxSRS5Db21tb24iLCJDb2xvciI6eyIkaWQiOiIzMzAiLCJBIjoyNTUsIlIiOjIzNywiRyI6MTI1LCJCIjo0OX19LCJMaW5lV2VpZ2h0IjowLjAsIkxpbmVUeXBlIjowLCJQYXJlbnRTdHlsZSI6bnVsbH0sIlBhcmVudFN0eWxlIjpudWxsfSwiTWFyZ2luIjp7IiRpZCI6IjMzMSIsIlRvcCI6MC4wLCJMZWZ0IjowLjAsIlJpZ2h0IjowLjAsIkJvdHRvbSI6MC4wfSwiUGFkZGluZyI6eyIkaWQiOiIzMzIiLCJUb3AiOjAuMCwiTGVmdCI6MC4wLCJSaWdodCI6MC4wLCJCb3R0b20iOjAuMH0sIklzVmlzaWJsZSI6dHJ1ZSwiV2lkdGgiOjAuMCwiSGVpZ2h0IjowLjAsIkJvcmRlclN0eWxlIjpudWxsLCJQYXJlbnRTdHlsZSI6bnVsbH19LHsiJGlkIjoiMzMzIiwiX3Jvd3MiOlt7IiRpZCI6IjMzNCIsIl90YXNrcyI6W10sIl9taWxlc3RvbmVzIjpbeyIkaWQiOiIzMzUiLCJJZCI6IjU2NzY4OTMzLWNiOTQtNDUxYi04OWVkLThkZWVlMzZhNTQxMiIsIkluZGV4Ijo4LCJHcm91cElkIjpudWxsLCJUaXRsZSI6IlRIRSBEVUtFIE9GIENBTEFEQU5cclxuKFJJR0hUIEJFRk9SRSBEVU5FKSIsIkRhdGVUaW1lIjoiMjAyMS0xMS0yMlQyMzo1OTowMCIsIlBlcmNlbnRhZ2VDb21wbGV0ZSI6bnVsbCwiTm90ZSI6bnVsbCwiU3R5bGUiOnsiJGlkIjoiMzM2IiwiVGl0bGVQb3NpdGlvbiI6IkxlZnQiLCJEYXRlUG9zaXRpb24iOiJMZWZ0IiwiU2hhcGVUeXBlIjoxNCwiU2hhcGVTaXplIjowLCJTcGFjaW5nIjo1LCJTaGFwZVN0eWxlIjp7IiRpZCI6IjMzNyIsIk1hcmdpbiI6eyIkcmVmIjoiMzcifSwiUGFkZGluZyI6eyIkcmVmIjoiMzgifSwiQmFja2dyb3VuZCI6eyIkaWQiOiIzMzgiLCJDb2xvciI6eyIkaWQiOiIzMzkiLCJBIjoyNTUsIlIiOjIzNywiRyI6MTI1LCJCIjo0OX19LCJJc1Zpc2libGUiOnRydWUsIldpZHRoIjoxMi4wLCJIZWlnaHQiOjE0LjAsIkJvcmRlclN0eWxlIjp7IiRpZCI6IjM0MCIsIkxpbmVDb2xvciI6eyIkaWQiOiIzNDEiLCIkdHlwZSI6Ik5MUkUuQ29tbW9uLkRvbS5Tb2xpZENvbG9yQnJ1c2gsIE5MUkUuQ29tbW9uIiwiQ29sb3IiOnsiJGlkIjoiMzQyIiwiQSI6MjU1LCJSIjoyNTUsIkciOjAsIkIiOjB9fSwiTGluZVdlaWdodCI6MC4wLCJMaW5lVHlwZSI6MCwiUGFyZW50U3R5bGUiOm51bGx9LCJQYXJlbnRTdHlsZSI6bnVsbH0sIlRpdGxlU3R5bGUiOnsiJGlkIjoiMzQzIiwiRm9udFNldHRpbmdzIjp7IiRpZCI6IjM0NCIsIkZvbnRTaXplIjo4LCJGb250TmFtZSI6IkxhdG8iLCJJc0JvbGQiOnRydWUsIklzSXRhbGljIjpmYWxzZSwiSXNVbmRlcmxpbmVkIjpmYWxzZSwiUGFyZW50U3R5bGUiOm51bGx9LCJBdXRvU2l6ZSI6MCwiRm9yZWdyb3VuZCI6eyIkaWQiOiIzNDUiLCJDb2xvciI6eyIkaWQiOiIzNDY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yZWYiOiI0OCJ9LCJQYWRkaW5nIjp7IiRyZWYiOiI0OSJ9LCJCYWNrZ3JvdW5kIjp7IiRpZCI6IjM0NyIsIkNvbG9yIjp7IiRpZCI6IjM0OCIsIkEiOjAsIlIiOjI1NSwiRyI6MjU1LCJCIjoyNTV9fSwiSXNWaXNpYmxlIjp0cnVlLCJXaWR0aCI6MC4wLCJIZWlnaHQiOjAuMCwiQm9yZGVyU3R5bGUiOm51bGwsIlBhcmVudFN0eWxlIjpudWxsfSwiRGF0ZVN0eWxlIjp7IiRpZCI6IjM0OSIsIkZvbnRTZXR0aW5ncyI6eyIkaWQiOiIzNTAiLCJGb250U2l6ZSI6OSwiRm9udE5hbWUiOiJDYWxpYnJpIiwiSXNCb2xkIjpmYWxzZSwiSXNJdGFsaWMiOmZhbHNlLCJJc1VuZGVybGluZWQiOmZhbHNlLCJQYXJlbnRTdHlsZSI6bnVsbH0sIkF1dG9TaXplIjowLCJGb3JlZ3JvdW5kIjp7IiRpZCI6IjM1MSIsIkNvbG9yIjp7IiRpZCI6IjM1MiIsIkEiOjI1NSwiUiI6NDcsIkciOjU0LCJCIjoxNTN9fSwiTWF4V2lkdGgiOjIwMC4wLCJNYXhIZWlnaHQiOiJJbmZpbml0eSIsIlNtYXJ0Rm9yZWdyb3VuZElzQWN0aXZlIjpmYWxzZSwiSG9yaXpvbnRhbEFsaWdubWVudCI6MiwiVmVydGljYWxBbGlnbm1lbnQiOjAsIlNtYXJ0Rm9yZWdyb3VuZCI6bnVsbCwiQmFja2dyb3VuZEZpbGxUeXBlIjowLCJNYXJnaW4iOnsiJHJlZiI6IjU2In0sIlBhZGRpbmciOnsiJHJlZiI6IjU3In0sIkJhY2tncm91bmQiOnsiJGlkIjoiMzUzIiwiQ29sb3IiOnsiJGlkIjoiMzU0IiwiQSI6MCwiUiI6MjU1LCJHIjoyNTUsIkIiOjI1NX19LCJJc1Zpc2libGUiOmZhbHNlLCJXaWR0aCI6MC4wLCJIZWlnaHQiOjAuMCwiQm9yZGVyU3R5bGUiOm51bGwsIlBhcmVudFN0eWxlIjpudWxsfSwiRGF0ZUZvcm1hdCI6eyIkaWQiOiIzNTUiLCJGb3JtYXRTdHJpbmciOiJ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NTYiLCJGb3JtYXQiOjAsIklzVmlzaWJsZSI6ZmFsc2UsIkxhc3RLbm93blZpc2liaWxpdHlTdGF0ZSI6ZmFsc2V9LCJJc1Zpc2libGUiOnRydWUsIlBhcmVudFN0eWxlIjpudWxsfSwiSHlwZXJsaW5rIjpudWxsLCJJbXBvcnRJZCI6IiJ9LHsiJGlkIjoiMzU3IiwiSWQiOiJiYmFhOTljNi02MGQ2LTQzMzYtYjVhYS1kMDVhMmE3ZTgyMzUiLCJJbmRleCI6OSwiR3JvdXBJZCI6bnVsbCwiVGl0bGUiOiJUSEUgSEVJUiBPRiBDQUxBREFOXHJcbihSSUdIVCBCRUZPUkUgRFVORSkiLCJEYXRlVGltZSI6IjIwMjEtMTEtMjdUMjM6NTk6MDAiLCJQZXJjZW50YWdlQ29tcGxldGUiOm51bGwsIk5vdGUiOm51bGwsIlN0eWxlIjp7IiRpZCI6IjM1OCIsIlRpdGxlUG9zaXRpb24iOiJSaWdodCIsIkRhdGVQb3NpdGlvbiI6IkxlZnQiLCJTaGFwZVR5cGUiOjE0LCJTaGFwZVNpemUiOjAsIlNwYWNpbmciOjUsIlNoYXBlU3R5bGUiOnsiJGlkIjoiMzU5IiwiTWFyZ2luIjp7IiRyZWYiOiIzNyJ9LCJQYWRkaW5nIjp7IiRyZWYiOiIzOCJ9LCJCYWNrZ3JvdW5kIjp7IiRpZCI6IjM2MCIsIkNvbG9yIjp7IiRpZCI6IjM2MSIsIkEiOjI1NSwiUiI6MjM3LCJHIjoxMjUsIkIiOjQ5fX0sIklzVmlzaWJsZSI6dHJ1ZSwiV2lkdGgiOjEyLjAsIkhlaWdodCI6MTQuMCwiQm9yZGVyU3R5bGUiOnsiJGlkIjoiMzYyIiwiTGluZUNvbG9yIjp7IiRpZCI6IjM2MyIsIiR0eXBlIjoiTkxSRS5Db21tb24uRG9tLlNvbGlkQ29sb3JCcnVzaCwgTkxSRS5Db21tb24iLCJDb2xvciI6eyIkaWQiOiIzNjQiLCJBIjoyNTUsIlIiOjI1NSwiRyI6MCwiQiI6MH19LCJMaW5lV2VpZ2h0IjowLjAsIkxpbmVUeXBlIjowLCJQYXJlbnRTdHlsZSI6bnVsbH0sIlBhcmVudFN0eWxlIjpudWxsfSwiVGl0bGVTdHlsZSI6eyIkaWQiOiIzNjUiLCJGb250U2V0dGluZ3MiOnsiJGlkIjoiMzY2IiwiRm9udFNpemUiOjgsIkZvbnROYW1lIjoiTGF0byIsIklzQm9sZCI6dHJ1ZSwiSXNJdGFsaWMiOmZhbHNlLCJJc1VuZGVybGluZWQiOmZhbHNlLCJQYXJlbnRTdHlsZSI6bnVsbH0sIkF1dG9TaXplIjowLCJGb3JlZ3JvdW5kIjp7IiRpZCI6IjM2NyIsIkNvbG9yIjp7IiRpZCI6IjM2O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Q4In0sIlBhZGRpbmciOnsiJHJlZiI6IjQ5In0sIkJhY2tncm91bmQiOnsiJGlkIjoiMzY5IiwiQ29sb3IiOnsiJGlkIjoiMzcwIiwiQSI6MCwiUiI6MjU1LCJHIjoyNTUsIkIiOjI1NX19LCJJc1Zpc2libGUiOnRydWUsIldpZHRoIjowLjAsIkhlaWdodCI6MC4wLCJCb3JkZXJTdHlsZSI6bnVsbCwiUGFyZW50U3R5bGUiOm51bGx9LCJEYXRlU3R5bGUiOnsiJGlkIjoiMzcxIiwiRm9udFNldHRpbmdzIjp7IiRpZCI6IjM3MiIsIkZvbnRTaXplIjo5LCJGb250TmFtZSI6IkNhbGlicmkiLCJJc0JvbGQiOmZhbHNlLCJJc0l0YWxpYyI6ZmFsc2UsIklzVW5kZXJsaW5lZCI6ZmFsc2UsIlBhcmVudFN0eWxlIjpudWxsfSwiQXV0b1NpemUiOjAsIkZvcmVncm91bmQiOnsiJGlkIjoiMzczIiwiQ29sb3IiOnsiJGlkIjoiMzc0IiwiQSI6MjU1LCJSIjo0NywiRyI6NTQsIkIiOjE1M319LCJNYXhXaWR0aCI6MjAwLjAsIk1heEhlaWdodCI6IkluZmluaXR5IiwiU21hcnRGb3JlZ3JvdW5kSXNBY3RpdmUiOmZhbHNlLCJIb3Jpem9udGFsQWxpZ25tZW50IjoyLCJWZXJ0aWNhbEFsaWdubWVudCI6MCwiU21hcnRGb3JlZ3JvdW5kIjpudWxsLCJCYWNrZ3JvdW5kRmlsbFR5cGUiOjAsIk1hcmdpbiI6eyIkcmVmIjoiNTYifSwiUGFkZGluZyI6eyIkcmVmIjoiNTcifSwiQmFja2dyb3VuZCI6eyIkaWQiOiIzNzUiLCJDb2xvciI6eyIkaWQiOiIzNzYiLCJBIjowLCJSIjoyNTUsIkciOjI1NSwiQiI6MjU1fX0sIklzVmlzaWJsZSI6ZmFsc2UsIldpZHRoIjowLjAsIkhlaWdodCI6MC4wLCJCb3JkZXJTdHlsZSI6bnVsbCwiUGFyZW50U3R5bGUiOm51bGx9LCJEYXRlRm9ybWF0Ijp7IiRpZCI6IjM3NyIsIkZvcm1hdFN0cmluZyI6In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3OCIsIkZvcm1hdCI6MCwiSXNWaXNpYmxlIjpmYWxzZSwiTGFzdEtub3duVmlzaWJpbGl0eVN0YXRlIjpmYWxzZX0sIklzVmlzaWJsZSI6dHJ1ZSwiUGFyZW50U3R5bGUiOm51bGx9LCJIeXBlcmxpbmsiOm51bGwsIkltcG9ydElkIjoiIn1dLCJJZCI6ImE4MjBiMTE4LWMyNDYtNGNmNi04MDIzLTdhZWJlODM1MjZjYSIsIklzU2luZ2xlSXRlbVJvdyI6ZmFsc2V9LHsiJGlkIjoiMzc5IiwiX3Rhc2tzIjpbXSwiX21pbGVzdG9uZXMiOlt7IiRpZCI6IjM4MCIsIklkIjoiMWVkOWNlNmItNGQ5My00NDhkLTkzNjQtYmUxNDc2NTFkOTk3IiwiSW5kZXgiOjEwLCJHcm91cElkIjpudWxsLCJUaXRsZSI6IlRIRSBMQURZIE9GIENBTEFEQU5cclxuKFJJR0hUIEJFRk9SRSBEVU5FKSIsIkRhdGVUaW1lIjoiMjAyMS0xMS0yNVQyMzo1OTowMCIsIlBlcmNlbnRhZ2VDb21wbGV0ZSI6bnVsbCwiTm90ZSI6bnVsbCwiU3R5bGUiOnsiJGlkIjoiMzgxIiwiVGl0bGVQb3NpdGlvbiI6IkJlbG93IiwiRGF0ZVBvc2l0aW9uIjoiTGVmdCIsIlNoYXBlVHlwZSI6MTQsIlNoYXBlU2l6ZSI6MCwiU3BhY2luZyI6NSwiU2hhcGVTdHlsZSI6eyIkaWQiOiIzODIiLCJNYXJnaW4iOnsiJHJlZiI6IjM3In0sIlBhZGRpbmciOnsiJHJlZiI6IjM4In0sIkJhY2tncm91bmQiOnsiJGlkIjoiMzgzIiwiQ29sb3IiOnsiJGlkIjoiMzg0IiwiQSI6MjU1LCJSIjoyMzcsIkciOjEyNSwiQiI6NDl9fSwiSXNWaXNpYmxlIjp0cnVlLCJXaWR0aCI6MTIuMCwiSGVpZ2h0IjoxNC4wLCJCb3JkZXJTdHlsZSI6eyIkaWQiOiIzODUiLCJMaW5lQ29sb3IiOnsiJGlkIjoiMzg2IiwiJHR5cGUiOiJOTFJFLkNvbW1vbi5Eb20uU29saWRDb2xvckJydXNoLCBOTFJFLkNvbW1vbiIsIkNvbG9yIjp7IiRpZCI6IjM4NyIsIkEiOjI1NSwiUiI6MjU1LCJHIjowLCJCIjowfX0sIkxpbmVXZWlnaHQiOjAuMCwiTGluZVR5cGUiOjAsIlBhcmVudFN0eWxlIjpudWxsfSwiUGFyZW50U3R5bGUiOm51bGx9LCJUaXRsZVN0eWxlIjp7IiRpZCI6IjM4OCIsIkZvbnRTZXR0aW5ncyI6eyIkaWQiOiIzODkiLCJGb250U2l6ZSI6OCwiRm9udE5hbWUiOiJMYXRvIiwiSXNCb2xkIjp0cnVlLCJJc0l0YWxpYyI6ZmFsc2UsIklzVW5kZXJsaW5lZCI6ZmFsc2UsIlBhcmVudFN0eWxlIjpudWxsfSwiQXV0b1NpemUiOjAsIkZvcmVncm91bmQiOnsiJGlkIjoiMzkwIiwiQ29sb3IiOnsiJGlkIjoiMzkxIiwiQSI6MjU1LCJSIjo2OCwiRyI6ODQsIkIiOjEwNn19LCJNYXhXaWR0aCI6MjAwLjAsIk1heEhlaWdodCI6IkluZmluaXR5IiwiU21hcnRGb3JlZ3JvdW5kSXNBY3RpdmUiOmZhbHNlLCJIb3Jpem9udGFsQWxpZ25tZW50IjoxLCJWZXJ0aWNhbEFsaWdubWVudCI6MCwiU21hcnRGb3JlZ3JvdW5kIjpudWxsLCJCYWNrZ3JvdW5kRmlsbFR5cGUiOjAsIk1hcmdpbiI6eyIkcmVmIjoiNDgifSwiUGFkZGluZyI6eyIkcmVmIjoiNDkifSwiQmFja2dyb3VuZCI6eyIkaWQiOiIzOTIiLCJDb2xvciI6eyIkaWQiOiIzOTMiLCJBIjowLCJSIjoyNTUsIkciOjI1NSwiQiI6MjU1fX0sIklzVmlzaWJsZSI6dHJ1ZSwiV2lkdGgiOjAuMCwiSGVpZ2h0IjowLjAsIkJvcmRlclN0eWxlIjpudWxsLCJQYXJlbnRTdHlsZSI6bnVsbH0sIkRhdGVTdHlsZSI6eyIkaWQiOiIzOTQiLCJGb250U2V0dGluZ3MiOnsiJGlkIjoiMzk1IiwiRm9udFNpemUiOjksIkZvbnROYW1lIjoiQ2FsaWJyaSIsIklzQm9sZCI6ZmFsc2UsIklzSXRhbGljIjpmYWxzZSwiSXNVbmRlcmxpbmVkIjpmYWxzZSwiUGFyZW50U3R5bGUiOm51bGx9LCJBdXRvU2l6ZSI6MCwiRm9yZWdyb3VuZCI6eyIkaWQiOiIzOTYiLCJDb2xvciI6eyIkaWQiOiIzOTciLCJBIjoyNTUsIlIiOjQ3LCJHIjo1NCwiQiI6MTUzfX0sIk1heFdpZHRoIjoyMDAuMCwiTWF4SGVpZ2h0IjoiSW5maW5pdHkiLCJTbWFydEZvcmVncm91bmRJc0FjdGl2ZSI6ZmFsc2UsIkhvcml6b250YWxBbGlnbm1lbnQiOjIsIlZlcnRpY2FsQWxpZ25tZW50IjowLCJTbWFydEZvcmVncm91bmQiOm51bGwsIkJhY2tncm91bmRGaWxsVHlwZSI6MCwiTWFyZ2luIjp7IiRyZWYiOiI1NiJ9LCJQYWRkaW5nIjp7IiRyZWYiOiI1NyJ9LCJCYWNrZ3JvdW5kIjp7IiRpZCI6IjM5OCIsIkNvbG9yIjp7IiRpZCI6IjM5OSIsIkEiOjAsIlIiOjI1NSwiRyI6MjU1LCJCIjoyNTV9fSwiSXNWaXNpYmxlIjpmYWxzZSwiV2lkdGgiOjAuMCwiSGVpZ2h0IjowLjAsIkJvcmRlclN0eWxlIjpudWxsLCJQYXJlbnRTdHlsZSI6bnVsbH0sIkRhdGVGb3JtYXQiOnsiJGlkIjoiNDAwIiwiRm9ybWF0U3RyaW5nIjoi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AxIiwiRm9ybWF0IjowLCJJc1Zpc2libGUiOmZhbHNlLCJMYXN0S25vd25WaXNpYmlsaXR5U3RhdGUiOmZhbHNlfSwiSXNWaXNpYmxlIjp0cnVlLCJQYXJlbnRTdHlsZSI6bnVsbH0sIkh5cGVybGluayI6bnVsbCwiSW1wb3J0SWQiOiIifV0sIklkIjoiMDAwMDAwMDAtMDAwMC0wMDAwLTAwMDAtMDAwMDAwMDAwMDAwIiwiSXNTaW5nbGVJdGVtUm93Ijp0cnVlfV0sIkluZGV4IjoyMCwiSWQiOiJjOTZjM2NlMC1kNjJmLTQxZDUtYjMzMC0zNDQ3ZTM3MjE5N2IiLCJIZWFkZXJUZXh0IjoiVEhFIENBTEFEQU4gVFJJTE9HWSIsIklzRGVmYXVsdCI6ZmFsc2UsIlN0eWxlIjp7IiRpZCI6IjQwMiIsIkhlYWRlclN0eWxlIjp7IiRpZCI6IjQwMyIsIlRleHRTdHlsZSI6eyIkaWQiOiI0MDQiLCJGb250U2V0dGluZ3MiOnsiJGlkIjoiNDA1IiwiRm9udFNpemUiOjEyLCJGb250TmFtZSI6IkxhdG8iLCJJc0JvbGQiOnRydWUsIklzSXRhbGljIjpmYWxzZSwiSXNVbmRlcmxpbmVkIjpmYWxzZSwiUGFyZW50U3R5bGUiOm51bGx9LCJBdXRvU2l6ZSI6MiwiRm9yZWdyb3VuZCI6eyIkcmVmIjoiOCJ9LCJNYXhXaWR0aCI6MTQwLjc2NTg3NzQ4OTY2NTYsIk1heEhlaWdodCI6IkluZmluaXR5IiwiU21hcnRGb3JlZ3JvdW5kSXNBY3RpdmUiOmZhbHNlLCJIb3Jpem9udGFsQWxpZ25tZW50IjowLCJWZXJ0aWNhbEFsaWdubWVudCI6MCwiU21hcnRGb3JlZ3JvdW5kIjpudWxsLCJCYWNrZ3JvdW5kRmlsbFR5cGUiOjAsIk1hcmdpbiI6eyIkaWQiOiI0MDYiLCJUb3AiOjAuMCwiTGVmdCI6MC4wLCJSaWdodCI6MC4wLCJCb3R0b20iOjAuMH0sIlBhZGRpbmciOnsiJGlkIjoiNDA3IiwiVG9wIjowLjAsIkxlZnQiOjAuMCwiUmlnaHQiOjAuMCwiQm90dG9tIjowLjB9LCJCYWNrZ3JvdW5kIjp7IiRpZCI6IjQwOCIsIkNvbG9yIjp7IiRpZCI6IjQwOSIsIkEiOjAsIlIiOjI1NSwiRyI6MjU1LCJCIjoyNTV9fSwiSXNWaXNpYmxlIjp0cnVlLCJXaWR0aCI6MC4wLCJIZWlnaHQiOjAuMCwiQm9yZGVyU3R5bGUiOm51bGwsIlBhcmVudFN0eWxlIjpudWxsfSwiUmVjdGFuZ2xlU3R5bGUiOnsiJGlkIjoiNDEwIiwiTWFyZ2luIjp7IiRpZCI6IjQxMSIsIlRvcCI6MC4wLCJMZWZ0IjowLjAsIlJpZ2h0IjowLjAsIkJvdHRvbSI6MC4wfSwiUGFkZGluZyI6eyIkaWQiOiI0MTIiLCJUb3AiOjAuMCwiTGVmdCI6MC4wLCJSaWdodCI6MC4wLCJCb3R0b20iOjAuMH0sIkJhY2tncm91bmQiOnsiJGlkIjoiNDEzIiwiQ29sb3IiOnsiJGlkIjoiNDE0IiwiQSI6NjMsIlIiOjIzNywiRyI6MTI1LCJCIjo0OX19LCJJc1Zpc2libGUiOnRydWUsIldpZHRoIjowLjAsIkhlaWdodCI6MC4wLCJCb3JkZXJTdHlsZSI6eyIkaWQiOiI0MTUiLCJMaW5lQ29sb3IiOnsiJGlkIjoiNDE2IiwiJHR5cGUiOiJOTFJFLkNvbW1vbi5Eb20uU29saWRDb2xvckJydXNoLCBOTFJFLkNvbW1vbiIsIkNvbG9yIjp7IiRpZCI6IjQxNyIsIkEiOjI1NSwiUiI6MjU1LCJHIjowLCJCIjowfX0sIkxpbmVXZWlnaHQiOjAuMCwiTGluZVR5cGUiOjAsIlBhcmVudFN0eWxlIjpudWxsfSwiUGFyZW50U3R5bGUiOm51bGx9LCJNYXJnaW4iOnsiJGlkIjoiNDE4IiwiVG9wIjowLjAsIkxlZnQiOjAuMCwiUmlnaHQiOjAuMCwiQm90dG9tIjowLjB9LCJQYWRkaW5nIjp7IiRpZCI6IjQxOSIsIlRvcCI6MC4wLCJMZWZ0IjowLjAsIlJpZ2h0IjowLjAsIkJvdHRvbSI6MC4wfSwiQmFja2dyb3VuZCI6bnVsbCwiSXNWaXNpYmxlIjp0cnVlLCJXaWR0aCI6MC4wLCJIZWlnaHQiOjAuMCwiQm9yZGVyU3R5bGUiOm51bGwsIlBhcmVudFN0eWxlIjpudWxsfSwiQmFja2dyb3VuZFN0eWxlIjp7IiRpZCI6IjQyMCIsIk1hcmdpbiI6eyIkaWQiOiI0MjEiLCJUb3AiOjAuMCwiTGVmdCI6MC4wLCJSaWdodCI6MC4wLCJCb3R0b20iOjAuMH0sIlBhZGRpbmciOnsiJGlkIjoiNDIyIiwiVG9wIjowLjAsIkxlZnQiOjAuMCwiUmlnaHQiOjAuMCwiQm90dG9tIjowLjB9LCJCYWNrZ3JvdW5kIjp7IiRpZCI6IjQyMyIsIkNvbG9yIjp7IiRpZCI6IjQyNCIsIkEiOjUxLCJSIjoyNTUsIkciOjI1NSwiQiI6MjU1fX0sIklzVmlzaWJsZSI6dHJ1ZSwiV2lkdGgiOjAuMCwiSGVpZ2h0IjowLjAsIkJvcmRlclN0eWxlIjp7IiRpZCI6IjQyNSIsIkxpbmVDb2xvciI6eyIkaWQiOiI0MjYiLCIkdHlwZSI6Ik5MUkUuQ29tbW9uLkRvbS5Tb2xpZENvbG9yQnJ1c2gsIE5MUkUuQ29tbW9uIiwiQ29sb3IiOnsiJGlkIjoiNDI3IiwiQSI6MjU1LCJSIjoyMzcsIkciOjEyNSwiQiI6NDl9fSwiTGluZVdlaWdodCI6MC4wLCJMaW5lVHlwZSI6MCwiUGFyZW50U3R5bGUiOm51bGx9LCJQYXJlbnRTdHlsZSI6bnVsbH0sIk1hcmdpbiI6eyIkaWQiOiI0MjgiLCJUb3AiOjAuMCwiTGVmdCI6MC4wLCJSaWdodCI6MC4wLCJCb3R0b20iOjAuMH0sIlBhZGRpbmciOnsiJGlkIjoiNDI5IiwiVG9wIjowLjAsIkxlZnQiOjAuMCwiUmlnaHQiOjAuMCwiQm90dG9tIjowLjB9LCJJc1Zpc2libGUiOnRydWUsIldpZHRoIjowLjAsIkhlaWdodCI6MC4wLCJCb3JkZXJTdHlsZSI6bnVsbCwiUGFyZW50U3R5bGUiOm51bGx9fSx7IiRpZCI6IjQzMCIsIl9yb3dzIjpbeyIkaWQiOiI0MzEiLCJfdGFza3MiOltdLCJfbWlsZXN0b25lcyI6W3siJGlkIjoiNDMyIiwiSWQiOiJhODRkMWU5YS03NmI0LTQ5MDAtODE2OS04OWM5ZTcwYmQxMzMiLCJJbmRleCI6OCwiR3JvdXBJZCI6bnVsbCwiVGl0bGUiOiJQQVVMIE9GIERVTkVcclxuKEJFRk9SRSBFVkVOVFMgSU4gRFVORSBNRVNTSUFIKSIsIkRhdGVUaW1lIjoiMjAyMS0xMi0wNVQyMzo1OTowMCIsIlBlcmNlbnRhZ2VDb21wbGV0ZSI6bnVsbCwiTm90ZSI6bnVsbCwiU3R5bGUiOnsiJGlkIjoiNDMzIiwiVGl0bGVQb3NpdGlvbiI6IkJlbG93IiwiRGF0ZVBvc2l0aW9uIjoiTGVmdCIsIlNoYXBlVHlwZSI6MTQsIlNoYXBlU2l6ZSI6MCwiU3BhY2luZyI6NSwiU2hhcGVTdHlsZSI6eyIkaWQiOiI0MzQiLCJNYXJnaW4iOnsiJHJlZiI6IjM3In0sIlBhZGRpbmciOnsiJHJlZiI6IjM4In0sIkJhY2tncm91bmQiOnsiJGlkIjoiNDM1IiwiQ29sb3IiOnsiJGlkIjoiNDM2IiwiQSI6MjU1LCJSIjo2OCwiRyI6MTE0LCJCIjoxOTZ9fSwiSXNWaXNpYmxlIjp0cnVlLCJXaWR0aCI6MTIuMCwiSGVpZ2h0IjoxNC4wLCJCb3JkZXJTdHlsZSI6eyIkaWQiOiI0MzciLCJMaW5lQ29sb3IiOnsiJGlkIjoiNDM4IiwiJHR5cGUiOiJOTFJFLkNvbW1vbi5Eb20uU29saWRDb2xvckJydXNoLCBOTFJFLkNvbW1vbiIsIkNvbG9yIjp7IiRpZCI6IjQzOSIsIkEiOjI1NSwiUiI6MjU1LCJHIjowLCJCIjowfX0sIkxpbmVXZWlnaHQiOjAuMCwiTGluZVR5cGUiOjAsIlBhcmVudFN0eWxlIjpudWxsfSwiUGFyZW50U3R5bGUiOm51bGx9LCJUaXRsZVN0eWxlIjp7IiRpZCI6IjQ0MCIsIkZvbnRTZXR0aW5ncyI6eyIkaWQiOiI0NDEiLCJGb250U2l6ZSI6OCwiRm9udE5hbWUiOiJMYXRvIiwiSXNCb2xkIjp0cnVlLCJJc0l0YWxpYyI6ZmFsc2UsIklzVW5kZXJsaW5lZCI6ZmFsc2UsIlBhcmVudFN0eWxlIjpudWxsfSwiQXV0b1NpemUiOjAsIkZvcmVncm91bmQiOnsiJGlkIjoiNDQyIiwiQ29sb3IiOnsiJGlkIjoiNDQzIiwiQSI6MjU1LCJSIjo2OCwiRyI6ODQsIkIiOjEwNn19LCJNYXhXaWR0aCI6MjAwLjAsIk1heEhlaWdodCI6IkluZmluaXR5IiwiU21hcnRGb3JlZ3JvdW5kSXNBY3RpdmUiOmZhbHNlLCJIb3Jpem9udGFsQWxpZ25tZW50IjoxLCJWZXJ0aWNhbEFsaWdubWVudCI6MCwiU21hcnRGb3JlZ3JvdW5kIjpudWxsLCJCYWNrZ3JvdW5kRmlsbFR5cGUiOjAsIk1hcmdpbiI6eyIkcmVmIjoiNDgifSwiUGFkZGluZyI6eyIkcmVmIjoiNDkifSwiQmFja2dyb3VuZCI6eyIkaWQiOiI0NDQiLCJDb2xvciI6eyIkaWQiOiI0NDUiLCJBIjowLCJSIjoyNTUsIkciOjI1NSwiQiI6MjU1fX0sIklzVmlzaWJsZSI6dHJ1ZSwiV2lkdGgiOjAuMCwiSGVpZ2h0IjowLjAsIkJvcmRlclN0eWxlIjpudWxsLCJQYXJlbnRTdHlsZSI6bnVsbH0sIkRhdGVTdHlsZSI6eyIkaWQiOiI0NDYiLCJGb250U2V0dGluZ3MiOnsiJGlkIjoiNDQ3IiwiRm9udFNpemUiOjksIkZvbnROYW1lIjoiQ2FsaWJyaSIsIklzQm9sZCI6ZmFsc2UsIklzSXRhbGljIjpmYWxzZSwiSXNVbmRlcmxpbmVkIjpmYWxzZSwiUGFyZW50U3R5bGUiOm51bGx9LCJBdXRvU2l6ZSI6MCwiRm9yZWdyb3VuZCI6eyIkaWQiOiI0NDgiLCJDb2xvciI6eyIkaWQiOiI0NDkiLCJBIjoyNTUsIlIiOjQ3LCJHIjo1NCwiQiI6MTUzfX0sIk1heFdpZHRoIjoyMDAuMCwiTWF4SGVpZ2h0IjoiSW5maW5pdHkiLCJTbWFydEZvcmVncm91bmRJc0FjdGl2ZSI6ZmFsc2UsIkhvcml6b250YWxBbGlnbm1lbnQiOjIsIlZlcnRpY2FsQWxpZ25tZW50IjowLCJTbWFydEZvcmVncm91bmQiOm51bGwsIkJhY2tncm91bmRGaWxsVHlwZSI6MCwiTWFyZ2luIjp7IiRyZWYiOiI1NiJ9LCJQYWRkaW5nIjp7IiRyZWYiOiI1NyJ9LCJCYWNrZ3JvdW5kIjp7IiRpZCI6IjQ1MCIsIkNvbG9yIjp7IiRpZCI6IjQ1MSIsIkEiOjAsIlIiOjI1NSwiRyI6MjU1LCJCIjoyNTV9fSwiSXNWaXNpYmxlIjpmYWxzZSwiV2lkdGgiOjAuMCwiSGVpZ2h0IjowLjAsIkJvcmRlclN0eWxlIjpudWxsLCJQYXJlbnRTdHlsZSI6bnVsbH0sIkRhdGVGb3JtYXQiOnsiJGlkIjoiNDUyIiwiRm9ybWF0U3RyaW5nIjoi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UzIiwiRm9ybWF0IjowLCJJc1Zpc2libGUiOmZhbHNlLCJMYXN0S25vd25WaXNpYmlsaXR5U3RhdGUiOmZhbHNlfSwiSXNWaXNpYmxlIjp0cnVlLCJQYXJlbnRTdHlsZSI6bnVsbH0sIkh5cGVybGluayI6bnVsbCwiSW1wb3J0SWQiOiIifV0sIklkIjoiMDAwMDAwMDAtMDAwMC0wMDAwLTAwMDAtMDAwMDAwMDAwMDAwIiwiSXNTaW5nbGVJdGVtUm93Ijp0cnVlfV0sIkluZGV4IjoyNCwiSWQiOiJkY2NjN2I1OS00NTc2LTRiZjAtOWVjYy02Y2YwMzM5YjM0MzMiLCJIZWFkZXJUZXh0IjoiSEVST0VTIE9GIERVTkUiLCJJc0RlZmF1bHQiOmZhbHNlLCJTdHlsZSI6eyIkaWQiOiI0NTQiLCJIZWFkZXJTdHlsZSI6eyIkaWQiOiI0NTUiLCJUZXh0U3R5bGUiOnsiJGlkIjoiNDU2IiwiRm9udFNldHRpbmdzIjp7IiRpZCI6IjQ1NyIsIkZvbnRTaXplIjoxMiwiRm9udE5hbWUiOiJMYXRvIiwiSXNCb2xkIjp0cnVlLCJJc0l0YWxpYyI6ZmFsc2UsIklzVW5kZXJsaW5lZCI6ZmFsc2UsIlBhcmVudFN0eWxlIjpudWxsfSwiQXV0b1NpemUiOjIsIkZvcmVncm91bmQiOnsiJGlkIjoiNDU4IiwiQ29sb3IiOnsiJGlkIjoiNDU5IiwiQSI6MjU1LCJSIjoyNTUsIkciOjI1NSwiQiI6MjU1fX0sIk1heFdpZHRoIjoxNDAuNzY1ODc3NDg5NjY1NiwiTWF4SGVpZ2h0IjoiSW5maW5pdHkiLCJTbWFydEZvcmVncm91bmRJc0FjdGl2ZSI6ZmFsc2UsIkhvcml6b250YWxBbGlnbm1lbnQiOjAsIlZlcnRpY2FsQWxpZ25tZW50IjowLCJTbWFydEZvcmVncm91bmQiOm51bGwsIkJhY2tncm91bmRGaWxsVHlwZSI6MCwiTWFyZ2luIjp7IiRpZCI6IjQ2MCIsIlRvcCI6MC4wLCJMZWZ0IjowLjAsIlJpZ2h0IjowLjAsIkJvdHRvbSI6MC4wfSwiUGFkZGluZyI6eyIkaWQiOiI0NjEiLCJUb3AiOjAuMCwiTGVmdCI6MC4wLCJSaWdodCI6MC4wLCJCb3R0b20iOjAuMH0sIkJhY2tncm91bmQiOnsiJGlkIjoiNDYyIiwiQ29sb3IiOnsiJGlkIjoiNDYzIiwiQSI6MCwiUiI6MjU1LCJHIjoyNTUsIkIiOjI1NX19LCJJc1Zpc2libGUiOnRydWUsIldpZHRoIjowLjAsIkhlaWdodCI6MC4wLCJCb3JkZXJTdHlsZSI6bnVsbCwiUGFyZW50U3R5bGUiOm51bGx9LCJSZWN0YW5nbGVTdHlsZSI6eyIkaWQiOiI0NjQiLCJNYXJnaW4iOnsiJGlkIjoiNDY1IiwiVG9wIjowLjAsIkxlZnQiOjAuMCwiUmlnaHQiOjAuMCwiQm90dG9tIjowLjB9LCJQYWRkaW5nIjp7IiRpZCI6IjQ2NiIsIlRvcCI6MC4wLCJMZWZ0IjowLjAsIlJpZ2h0IjowLjAsIkJvdHRvbSI6MC4wfSwiQmFja2dyb3VuZCI6eyIkaWQiOiI0NjciLCJDb2xvciI6eyIkaWQiOiI0NjgiLCJBIjoxOTgsIlIiOjY4LCJHIjoxMTQsIkIiOjE5Nn19LCJJc1Zpc2libGUiOnRydWUsIldpZHRoIjowLjAsIkhlaWdodCI6MC4wLCJCb3JkZXJTdHlsZSI6eyIkaWQiOiI0NjkiLCJMaW5lQ29sb3IiOnsiJGlkIjoiNDcwIiwiJHR5cGUiOiJOTFJFLkNvbW1vbi5Eb20uU29saWRDb2xvckJydXNoLCBOTFJFLkNvbW1vbiIsIkNvbG9yIjp7IiRpZCI6IjQ3MSIsIkEiOjI1NSwiUiI6MjU1LCJHIjowLCJCIjowfX0sIkxpbmVXZWlnaHQiOjAuMCwiTGluZVR5cGUiOjAsIlBhcmVudFN0eWxlIjpudWxsfSwiUGFyZW50U3R5bGUiOm51bGx9LCJNYXJnaW4iOnsiJGlkIjoiNDcyIiwiVG9wIjowLjAsIkxlZnQiOjAuMCwiUmlnaHQiOjAuMCwiQm90dG9tIjowLjB9LCJQYWRkaW5nIjp7IiRpZCI6IjQ3MyIsIlRvcCI6MC4wLCJMZWZ0IjowLjAsIlJpZ2h0IjowLjAsIkJvdHRvbSI6MC4wfSwiQmFja2dyb3VuZCI6bnVsbCwiSXNWaXNpYmxlIjp0cnVlLCJXaWR0aCI6MC4wLCJIZWlnaHQiOjAuMCwiQm9yZGVyU3R5bGUiOm51bGwsIlBhcmVudFN0eWxlIjpudWxsfSwiQmFja2dyb3VuZFN0eWxlIjp7IiRpZCI6IjQ3NCIsIk1hcmdpbiI6eyIkaWQiOiI0NzUiLCJUb3AiOjAuMCwiTGVmdCI6MC4wLCJSaWdodCI6MC4wLCJCb3R0b20iOjAuMH0sIlBhZGRpbmciOnsiJGlkIjoiNDc2IiwiVG9wIjowLjAsIkxlZnQiOjAuMCwiUmlnaHQiOjAuMCwiQm90dG9tIjowLjB9LCJCYWNrZ3JvdW5kIjp7IiRpZCI6IjQ3NyIsIkNvbG9yIjp7IiRpZCI6IjQ3OCIsIkEiOjUxLCJSIjoyNTUsIkciOjI1NSwiQiI6MjU1fX0sIklzVmlzaWJsZSI6dHJ1ZSwiV2lkdGgiOjAuMCwiSGVpZ2h0IjowLjAsIkJvcmRlclN0eWxlIjp7IiRpZCI6IjQ3OSIsIkxpbmVDb2xvciI6eyIkaWQiOiI0ODAiLCIkdHlwZSI6Ik5MUkUuQ29tbW9uLkRvbS5Tb2xpZENvbG9yQnJ1c2gsIE5MUkUuQ29tbW9uIiwiQ29sb3IiOnsiJGlkIjoiNDgxIiwiQSI6MjU1LCJSIjoyMzcsIkciOjEyNSwiQiI6NDl9fSwiTGluZVdlaWdodCI6MC4wLCJMaW5lVHlwZSI6MCwiUGFyZW50U3R5bGUiOm51bGx9LCJQYXJlbnRTdHlsZSI6bnVsbH0sIk1hcmdpbiI6eyIkaWQiOiI0ODIiLCJUb3AiOjAuMCwiTGVmdCI6MC4wLCJSaWdodCI6MC4wLCJCb3R0b20iOjAuMH0sIlBhZGRpbmciOnsiJGlkIjoiNDgzIiwiVG9wIjowLjAsIkxlZnQiOjAuMCwiUmlnaHQiOjAuMCwiQm90dG9tIjowLjB9LCJJc1Zpc2libGUiOnRydWUsIldpZHRoIjowLjAsIkhlaWdodCI6MC4wLCJCb3JkZXJTdHlsZSI6bnVsbCwiUGFyZW50U3R5bGUiOm51bGx9fSx7IiRpZCI6IjQ4NCIsIl9yb3dzIjpbeyIkaWQiOiI0ODUiLCJfdGFza3MiOltdLCJfbWlsZXN0b25lcyI6W3siJGlkIjoiNDg2IiwiSWQiOiI3ZDhhMjEzOS1jY2NkLTQyM2ItYjVhZi1mYmUzN2IxYmMwNTkiLCJJbmRleCI6OCwiR3JvdXBJZCI6bnVsbCwiVGl0bGUiOiJTQU5EV09STVMgT0YgRFVORVxyXG4ofjE1LDIyMCBBRywgMjAgWUVBUlMgQUZURVIgQ0hBUFRFUkhPVVNFKSIsIkRhdGVUaW1lIjoiMjAyMi0wMS0yN1QyMzo1OTowMCIsIlBlcmNlbnRhZ2VDb21wbGV0ZSI6bnVsbCwiTm90ZSI6bnVsbCwiU3R5bGUiOnsiJGlkIjoiNDg3IiwiVGl0bGVQb3NpdGlvbiI6IkxlZnQiLCJEYXRlUG9zaXRpb24iOiJMZWZ0IiwiU2hhcGVUeXBlIjoxNCwiU2hhcGVTaXplIjowLCJTcGFjaW5nIjo1LCJTaGFwZVN0eWxlIjp7IiRpZCI6IjQ4OCIsIk1hcmdpbiI6eyIkcmVmIjoiMzcifSwiUGFkZGluZyI6eyIkcmVmIjoiMzgifSwiQmFja2dyb3VuZCI6eyIkaWQiOiI0ODkiLCJDb2xvciI6eyIkaWQiOiI0OTAiLCJBIjoyNTUsIlIiOjIzNywiRyI6MTI1LCJCIjo0OX19LCJJc1Zpc2libGUiOnRydWUsIldpZHRoIjoxMi4wLCJIZWlnaHQiOjE0LjAsIkJvcmRlclN0eWxlIjp7IiRpZCI6IjQ5MSIsIkxpbmVDb2xvciI6eyIkaWQiOiI0OTIiLCIkdHlwZSI6Ik5MUkUuQ29tbW9uLkRvbS5Tb2xpZENvbG9yQnJ1c2gsIE5MUkUuQ29tbW9uIiwiQ29sb3IiOnsiJGlkIjoiNDkzIiwiQSI6MjU1LCJSIjoyNTUsIkciOjAsIkIiOjB9fSwiTGluZVdlaWdodCI6MC4wLCJMaW5lVHlwZSI6MCwiUGFyZW50U3R5bGUiOm51bGx9LCJQYXJlbnRTdHlsZSI6bnVsbH0sIlRpdGxlU3R5bGUiOnsiJGlkIjoiNDk0IiwiRm9udFNldHRpbmdzIjp7IiRpZCI6IjQ5NSIsIkZvbnRTaXplIjo4LCJGb250TmFtZSI6IkxhdG8iLCJJc0JvbGQiOnRydWUsIklzSXRhbGljIjpmYWxzZSwiSXNVbmRlcmxpbmVkIjpmYWxzZSwiUGFyZW50U3R5bGUiOm51bGx9LCJBdXRvU2l6ZSI6MCwiRm9yZWdyb3VuZCI6eyIkaWQiOiI0OTYiLCJDb2xvciI6eyIkaWQiOiI0OTc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yZWYiOiI0OCJ9LCJQYWRkaW5nIjp7IiRyZWYiOiI0OSJ9LCJCYWNrZ3JvdW5kIjp7IiRpZCI6IjQ5OCIsIkNvbG9yIjp7IiRpZCI6IjQ5OSIsIkEiOjAsIlIiOjI1NSwiRyI6MjU1LCJCIjoyNTV9fSwiSXNWaXNpYmxlIjp0cnVlLCJXaWR0aCI6MC4wLCJIZWlnaHQiOjAuMCwiQm9yZGVyU3R5bGUiOm51bGwsIlBhcmVudFN0eWxlIjpudWxsfSwiRGF0ZVN0eWxlIjp7IiRpZCI6IjUwMCIsIkZvbnRTZXR0aW5ncyI6eyIkaWQiOiI1MDEiLCJGb250U2l6ZSI6OSwiRm9udE5hbWUiOiJDYWxpYnJpIiwiSXNCb2xkIjpmYWxzZSwiSXNJdGFsaWMiOmZhbHNlLCJJc1VuZGVybGluZWQiOmZhbHNlLCJQYXJlbnRTdHlsZSI6bnVsbH0sIkF1dG9TaXplIjowLCJGb3JlZ3JvdW5kIjp7IiRpZCI6IjUwMiIsIkNvbG9yIjp7IiRpZCI6IjUwMyIsIkEiOjI1NSwiUiI6NDcsIkciOjU0LCJCIjoxNTN9fSwiTWF4V2lkdGgiOjIwMC4wLCJNYXhIZWlnaHQiOiJJbmZpbml0eSIsIlNtYXJ0Rm9yZWdyb3VuZElzQWN0aXZlIjpmYWxzZSwiSG9yaXpvbnRhbEFsaWdubWVudCI6MiwiVmVydGljYWxBbGlnbm1lbnQiOjAsIlNtYXJ0Rm9yZWdyb3VuZCI6bnVsbCwiQmFja2dyb3VuZEZpbGxUeXBlIjowLCJNYXJnaW4iOnsiJHJlZiI6IjU2In0sIlBhZGRpbmciOnsiJHJlZiI6IjU3In0sIkJhY2tncm91bmQiOnsiJGlkIjoiNTA0IiwiQ29sb3IiOnsiJGlkIjoiNTA1IiwiQSI6MCwiUiI6MjU1LCJHIjoyNTUsIkIiOjI1NX19LCJJc1Zpc2libGUiOmZhbHNlLCJXaWR0aCI6MC4wLCJIZWlnaHQiOjAuMCwiQm9yZGVyU3R5bGUiOm51bGwsIlBhcmVudFN0eWxlIjpudWxsfSwiRGF0ZUZvcm1hdCI6eyIkaWQiOiI1MDYiLCJGb3JtYXRTdHJpbmciOiJ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MDciLCJGb3JtYXQiOjAsIklzVmlzaWJsZSI6ZmFsc2UsIkxhc3RLbm93blZpc2liaWxpdHlTdGF0ZSI6ZmFsc2V9LCJJc1Zpc2libGUiOnRydWUsIlBhcmVudFN0eWxlIjpudWxsfSwiSHlwZXJsaW5rIjpudWxsLCJJbXBvcnRJZCI6IiJ9XSwiSWQiOiIwMDAwMDAwMC0wMDAwLTAwMDAtMDAwMC0wMDAwMDAwMDAwMDAiLCJJc1NpbmdsZUl0ZW1Sb3ciOnRydWV9LHsiJGlkIjoiNTA4IiwiX3Rhc2tzIjpbXSwiX21pbGVzdG9uZXMiOlt7IiRpZCI6IjUwOSIsIklkIjoiZTFmNjI1YmUtMTgwYS00NGRhLWJhMTYtODdiNzg4OTI0OTQ5IiwiSW5kZXgiOjksIkdyb3VwSWQiOm51bGwsIlRpdGxlIjoiSFVOVEVSUyBPRiBEVU5FXHJcbih+MTUsMjAzIEFHLCAzIFlFQVJTIEFGVEVSIENIQVBURVJIT1VTRSkiLCJEYXRlVGltZSI6IjIwMjItMDEtMDdUMjM6NTk6MDAiLCJQZXJjZW50YWdlQ29tcGxldGUiOm51bGwsIk5vdGUiOm51bGwsIlN0eWxlIjp7IiRpZCI6IjUxMCIsIlRpdGxlUG9zaXRpb24iOiJMZWZ0IiwiRGF0ZVBvc2l0aW9uIjoiTGVmdCIsIlNoYXBlVHlwZSI6MTQsIlNoYXBlU2l6ZSI6MCwiU3BhY2luZyI6NSwiU2hhcGVTdHlsZSI6eyIkaWQiOiI1MTEiLCJNYXJnaW4iOnsiJHJlZiI6IjM3In0sIlBhZGRpbmciOnsiJHJlZiI6IjM4In0sIkJhY2tncm91bmQiOnsiJGlkIjoiNTEyIiwiQ29sb3IiOnsiJGlkIjoiNTEzIiwiQSI6MjU1LCJSIjoyMzcsIkciOjEyNSwiQiI6NDl9fSwiSXNWaXNpYmxlIjp0cnVlLCJXaWR0aCI6MTIuMCwiSGVpZ2h0IjoxNC4wLCJCb3JkZXJTdHlsZSI6eyIkaWQiOiI1MTQiLCJMaW5lQ29sb3IiOnsiJGlkIjoiNTE1IiwiJHR5cGUiOiJOTFJFLkNvbW1vbi5Eb20uU29saWRDb2xvckJydXNoLCBOTFJFLkNvbW1vbiIsIkNvbG9yIjp7IiRpZCI6IjUxNiIsIkEiOjI1NSwiUiI6MjU1LCJHIjowLCJCIjowfX0sIkxpbmVXZWlnaHQiOjAuMCwiTGluZVR5cGUiOjAsIlBhcmVudFN0eWxlIjpudWxsfSwiUGFyZW50U3R5bGUiOm51bGx9LCJUaXRsZVN0eWxlIjp7IiRpZCI6IjUxNyIsIkZvbnRTZXR0aW5ncyI6eyIkaWQiOiI1MTgiLCJGb250U2l6ZSI6OCwiRm9udE5hbWUiOiJMYXRvIiwiSXNCb2xkIjp0cnVlLCJJc0l0YWxpYyI6ZmFsc2UsIklzVW5kZXJsaW5lZCI6ZmFsc2UsIlBhcmVudFN0eWxlIjpudWxsfSwiQXV0b1NpemUiOjAsIkZvcmVncm91bmQiOnsiJGlkIjoiNTE5IiwiQ29sb3IiOnsiJGlkIjoiNTIw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cmVmIjoiNDgifSwiUGFkZGluZyI6eyIkcmVmIjoiNDkifSwiQmFja2dyb3VuZCI6eyIkaWQiOiI1MjEiLCJDb2xvciI6eyIkaWQiOiI1MjIiLCJBIjowLCJSIjoyNTUsIkciOjI1NSwiQiI6MjU1fX0sIklzVmlzaWJsZSI6dHJ1ZSwiV2lkdGgiOjAuMCwiSGVpZ2h0IjowLjAsIkJvcmRlclN0eWxlIjpudWxsLCJQYXJlbnRTdHlsZSI6bnVsbH0sIkRhdGVTdHlsZSI6eyIkaWQiOiI1MjMiLCJGb250U2V0dGluZ3MiOnsiJGlkIjoiNTI0IiwiRm9udFNpemUiOjksIkZvbnROYW1lIjoiQ2FsaWJyaSIsIklzQm9sZCI6ZmFsc2UsIklzSXRhbGljIjpmYWxzZSwiSXNVbmRlcmxpbmVkIjpmYWxzZSwiUGFyZW50U3R5bGUiOm51bGx9LCJBdXRvU2l6ZSI6MCwiRm9yZWdyb3VuZCI6eyIkaWQiOiI1MjUiLCJDb2xvciI6eyIkaWQiOiI1MjYiLCJBIjoyNTUsIlIiOjQ3LCJHIjo1NCwiQiI6MTUzfX0sIk1heFdpZHRoIjoyMDAuMCwiTWF4SGVpZ2h0IjoiSW5maW5pdHkiLCJTbWFydEZvcmVncm91bmRJc0FjdGl2ZSI6ZmFsc2UsIkhvcml6b250YWxBbGlnbm1lbnQiOjIsIlZlcnRpY2FsQWxpZ25tZW50IjowLCJTbWFydEZvcmVncm91bmQiOm51bGwsIkJhY2tncm91bmRGaWxsVHlwZSI6MCwiTWFyZ2luIjp7IiRyZWYiOiI1NiJ9LCJQYWRkaW5nIjp7IiRyZWYiOiI1NyJ9LCJCYWNrZ3JvdW5kIjp7IiRpZCI6IjUyNyIsIkNvbG9yIjp7IiRpZCI6IjUyOCIsIkEiOjAsIlIiOjI1NSwiRyI6MjU1LCJCIjoyNTV9fSwiSXNWaXNpYmxlIjpmYWxzZSwiV2lkdGgiOjAuMCwiSGVpZ2h0IjowLjAsIkJvcmRlclN0eWxlIjpudWxsLCJQYXJlbnRTdHlsZSI6bnVsbH0sIkRhdGVGb3JtYXQiOnsiJGlkIjoiNTI5IiwiRm9ybWF0U3RyaW5nIjoi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TMwIiwiRm9ybWF0IjowLCJJc1Zpc2libGUiOmZhbHNlLCJMYXN0S25vd25WaXNpYmlsaXR5U3RhdGUiOmZhbHNlfSwiSXNWaXNpYmxlIjp0cnVlLCJQYXJlbnRTdHlsZSI6bnVsbH0sIkh5cGVybGluayI6bnVsbCwiSW1wb3J0SWQiOiIifV0sIklkIjoiMDAwMDAwMDAtMDAwMC0wMDAwLTAwMDAtMDAwMDAwMDAwMDAwIiwiSXNTaW5nbGVJdGVtUm93Ijp0cnVlfV0sIkluZGV4IjoyNiwiSWQiOiIxNmRkMmE2Ny1lMzk5LTQ2OGYtYjMxMy1kYjAxMmI5YTIzODgiLCJIZWFkZXJUZXh0IjoiU0VRVUVMUyBUTyBEVU5FIiwiSXNEZWZhdWx0IjpmYWxzZSwiU3R5bGUiOnsiJGlkIjoiNTMxIiwiSGVhZGVyU3R5bGUiOnsiJGlkIjoiNTMyIiwiVGV4dFN0eWxlIjp7IiRpZCI6IjUzMyIsIkZvbnRTZXR0aW5ncyI6eyIkaWQiOiI1MzQiLCJGb250U2l6ZSI6MTIsIkZvbnROYW1lIjoiTGF0byIsIklzQm9sZCI6dHJ1ZSwiSXNJdGFsaWMiOmZhbHNlLCJJc1VuZGVybGluZWQiOmZhbHNlLCJQYXJlbnRTdHlsZSI6bnVsbH0sIkF1dG9TaXplIjoyLCJGb3JlZ3JvdW5kIjp7IiRyZWYiOiI4In0sIk1heFdpZHRoIjoxNDAuNzY1ODc3NDg5NjY1NiwiTWF4SGVpZ2h0IjoiSW5maW5pdHkiLCJTbWFydEZvcmVncm91bmRJc0FjdGl2ZSI6ZmFsc2UsIkhvcml6b250YWxBbGlnbm1lbnQiOjAsIlZlcnRpY2FsQWxpZ25tZW50IjowLCJTbWFydEZvcmVncm91bmQiOm51bGwsIkJhY2tncm91bmRGaWxsVHlwZSI6MCwiTWFyZ2luIjp7IiRpZCI6IjUzNSIsIlRvcCI6MC4wLCJMZWZ0IjowLjAsIlJpZ2h0IjowLjAsIkJvdHRvbSI6MC4wfSwiUGFkZGluZyI6eyIkaWQiOiI1MzYiLCJUb3AiOjAuMCwiTGVmdCI6MC4wLCJSaWdodCI6MC4wLCJCb3R0b20iOjAuMH0sIkJhY2tncm91bmQiOnsiJGlkIjoiNTM3IiwiQ29sb3IiOnsiJGlkIjoiNTM4IiwiQSI6MCwiUiI6MjU1LCJHIjoyNTUsIkIiOjI1NX19LCJJc1Zpc2libGUiOnRydWUsIldpZHRoIjowLjAsIkhlaWdodCI6MC4wLCJCb3JkZXJTdHlsZSI6bnVsbCwiUGFyZW50U3R5bGUiOm51bGx9LCJSZWN0YW5nbGVTdHlsZSI6eyIkaWQiOiI1MzkiLCJNYXJnaW4iOnsiJGlkIjoiNTQwIiwiVG9wIjowLjAsIkxlZnQiOjAuMCwiUmlnaHQiOjAuMCwiQm90dG9tIjowLjB9LCJQYWRkaW5nIjp7IiRpZCI6IjU0MSIsIlRvcCI6MC4wLCJMZWZ0IjowLjAsIlJpZ2h0IjowLjAsIkJvdHRvbSI6MC4wfSwiQmFja2dyb3VuZCI6eyIkaWQiOiI1NDIiLCJDb2xvciI6eyIkaWQiOiI1NDMiLCJBIjo2MywiUiI6MjM3LCJHIjoxMjUsIkIiOjQ5fX0sIklzVmlzaWJsZSI6dHJ1ZSwiV2lkdGgiOjAuMCwiSGVpZ2h0IjowLjAsIkJvcmRlclN0eWxlIjp7IiRpZCI6IjU0NCIsIkxpbmVDb2xvciI6eyIkaWQiOiI1NDUiLCIkdHlwZSI6Ik5MUkUuQ29tbW9uLkRvbS5Tb2xpZENvbG9yQnJ1c2gsIE5MUkUuQ29tbW9uIiwiQ29sb3IiOnsiJGlkIjoiNTQ2IiwiQSI6MjU1LCJSIjoyNTUsIkciOjAsIkIiOjB9fSwiTGluZVdlaWdodCI6MC4wLCJMaW5lVHlwZSI6MCwiUGFyZW50U3R5bGUiOm51bGx9LCJQYXJlbnRTdHlsZSI6bnVsbH0sIk1hcmdpbiI6eyIkaWQiOiI1NDciLCJUb3AiOjAuMCwiTGVmdCI6MC4wLCJSaWdodCI6MC4wLCJCb3R0b20iOjAuMH0sIlBhZGRpbmciOnsiJGlkIjoiNTQ4IiwiVG9wIjowLjAsIkxlZnQiOjAuMCwiUmlnaHQiOjAuMCwiQm90dG9tIjowLjB9LCJCYWNrZ3JvdW5kIjpudWxsLCJJc1Zpc2libGUiOnRydWUsIldpZHRoIjowLjAsIkhlaWdodCI6MC4wLCJCb3JkZXJTdHlsZSI6bnVsbCwiUGFyZW50U3R5bGUiOm51bGx9LCJCYWNrZ3JvdW5kU3R5bGUiOnsiJGlkIjoiNTQ5IiwiTWFyZ2luIjp7IiRpZCI6IjU1MCIsIlRvcCI6MC4wLCJMZWZ0IjowLjAsIlJpZ2h0IjowLjAsIkJvdHRvbSI6MC4wfSwiUGFkZGluZyI6eyIkaWQiOiI1NTEiLCJUb3AiOjAuMCwiTGVmdCI6MC4wLCJSaWdodCI6MC4wLCJCb3R0b20iOjAuMH0sIkJhY2tncm91bmQiOnsiJGlkIjoiNTUyIiwiQ29sb3IiOnsiJGlkIjoiNTUzIiwiQSI6NTEsIlIiOjI1NSwiRyI6MjU1LCJCIjoyNTV9fSwiSXNWaXNpYmxlIjp0cnVlLCJXaWR0aCI6MC4wLCJIZWlnaHQiOjAuMCwiQm9yZGVyU3R5bGUiOnsiJGlkIjoiNTU0IiwiTGluZUNvbG9yIjp7IiRpZCI6IjU1NSIsIiR0eXBlIjoiTkxSRS5Db21tb24uRG9tLlNvbGlkQ29sb3JCcnVzaCwgTkxSRS5Db21tb24iLCJDb2xvciI6eyIkaWQiOiI1NTYiLCJBIjoyNTUsIlIiOjIzNywiRyI6MTI1LCJCIjo0OX19LCJMaW5lV2VpZ2h0IjowLjAsIkxpbmVUeXBlIjowLCJQYXJlbnRTdHlsZSI6bnVsbH0sIlBhcmVudFN0eWxlIjpudWxsfSwiTWFyZ2luIjp7IiRpZCI6IjU1NyIsIlRvcCI6MC4wLCJMZWZ0IjowLjAsIlJpZ2h0IjowLjAsIkJvdHRvbSI6MC4wfSwiUGFkZGluZyI6eyIkaWQiOiI1NTgiLCJUb3AiOjAuMCwiTGVmdCI6MC4wLCJSaWdodCI6MC4wLCJCb3R0b20iOjAuMH0sIklzVmlzaWJsZSI6dHJ1ZSwiV2lkdGgiOjAuMCwiSGVpZ2h0IjowLjAsIkJvcmRlclN0eWxlIjpudWxsLCJQYXJlbnRTdHlsZSI6bnVsbH19XSwiSWQiOiI2MGViZGUwMi02YmQ3LTQ2NjUtYjNmOC1iNThmYzFlZjY5NjYiLCJJbmRleCI6NywiSGVhZGVyVGV4dCI6IkVYUEFOREVEIERVTkUgVU5JVkVSU0UiLCJTdHlsZSI6eyIkaWQiOiI1NTkiLCJIZWFkZXJTdHlsZSI6eyIkaWQiOiI1NjAiLCJUZXh0SXNWZXJ0aWNhbCI6dHJ1ZSwiVGV4dFN0eWxlIjp7IiRpZCI6IjU2MSIsIkZvbnRTZXR0aW5ncyI6eyIkaWQiOiI1NjIiLCJGb250U2l6ZSI6MTgsIkZvbnROYW1lIjoiTGF0byBCbGFjayIsIklzQm9sZCI6ZmFsc2UsIklzSXRhbGljIjpmYWxzZSwiSXNVbmRlcmxpbmVkIjpmYWxzZSwiUGFyZW50U3R5bGUiOm51bGx9LCJBdXRvU2l6ZSI6MiwiRm9yZWdyb3VuZCI6eyIkaWQiOiI1NjMiLCJDb2xvciI6eyIkaWQiOiI1NjQiLCJBIjoyNTUsIlIiOjI1NSwiRyI6MjU1LCJCIjoyNTV9fSwiTWF4V2lkdGgiOjM2Ny4yLCJNYXhIZWlnaHQiOjAuMCwiU21hcnRGb3JlZ3JvdW5kSXNBY3RpdmUiOmZhbHNlLCJIb3Jpem9udGFsQWxpZ25tZW50IjowLCJWZXJ0aWNhbEFsaWdubWVudCI6MCwiU21hcnRGb3JlZ3JvdW5kIjpudWxsLCJCYWNrZ3JvdW5kRmlsbFR5cGUiOjAsIk1hcmdpbiI6eyIkaWQiOiI1NjUiLCJUb3AiOjAuMCwiTGVmdCI6MC4wLCJSaWdodCI6MC4wLCJCb3R0b20iOjAuMH0sIlBhZGRpbmciOnsiJGlkIjoiNTY2IiwiVG9wIjowLjAsIkxlZnQiOjAuMCwiUmlnaHQiOjAuMCwiQm90dG9tIjowLjB9LCJCYWNrZ3JvdW5kIjpudWxsLCJJc1Zpc2libGUiOnRydWUsIldpZHRoIjowLjAsIkhlaWdodCI6MC4wLCJCb3JkZXJTdHlsZSI6bnVsbCwiUGFyZW50U3R5bGUiOm51bGx9LCJSZWN0YW5nbGVTdHlsZSI6eyIkaWQiOiI1NjciLCJNYXJnaW4iOnsiJGlkIjoiNTY4IiwiVG9wIjowLjAsIkxlZnQiOjAuMCwiUmlnaHQiOjAuMCwiQm90dG9tIjowLjB9LCJQYWRkaW5nIjp7IiRpZCI6IjU2OSIsIlRvcCI6MC4wLCJMZWZ0IjowLjAsIlJpZ2h0IjowLjAsIkJvdHRvbSI6MC4wfSwiQmFja2dyb3VuZCI6eyIkaWQiOiI1NzAiLCJDb2xvciI6eyIkaWQiOiI1NzEiLCJBIjoyNTUsIlIiOjIzNywiRyI6MTI1LCJCIjo0OX19LCJJc1Zpc2libGUiOnRydWUsIldpZHRoIjowLjAsIkhlaWdodCI6MC4wLCJCb3JkZXJTdHlsZSI6eyIkaWQiOiI1NzIiLCJMaW5lQ29sb3IiOnsiJGlkIjoiNTczIiwiJHR5cGUiOiJOTFJFLkNvbW1vbi5Eb20uU29saWRDb2xvckJydXNoLCBOTFJFLkNvbW1vbiIsIkNvbG9yIjp7IiRpZCI6IjU3NCIsIkEiOjI1NSwiUiI6NDcsIkciOjgyLCJCIjoxNDN9fSwiTGluZVdlaWdodCI6MC4wLCJMaW5lVHlwZSI6MCwiUGFyZW50U3R5bGUiOm51bGx9LCJQYXJlbnRTdHlsZSI6bnVsbH0sIk1hcmdpbiI6eyIkaWQiOiI1NzUiLCJUb3AiOjAuMCwiTGVmdCI6MC4wLCJSaWdodCI6MC4wLCJCb3R0b20iOjAuMH0sIlBhZGRpbmciOnsiJGlkIjoiNTc2IiwiVG9wIjowLjAsIkxlZnQiOjAuMCwiUmlnaHQiOjAuMCwiQm90dG9tIjowLjB9LCJCYWNrZ3JvdW5kIjpudWxsLCJJc1Zpc2libGUiOnRydWUsIldpZHRoIjowLjAsIkhlaWdodCI6MC4wLCJCb3JkZXJTdHlsZSI6bnVsbCwiUGFyZW50U3R5bGUiOm51bGx9LCJCYWNrZ3JvdW5kU3R5bGUiOnsiJGlkIjoiNTc3IiwiTWFyZ2luIjp7IiRpZCI6IjU3OCIsIlRvcCI6MC4wLCJMZWZ0IjowLjAsIlJpZ2h0IjowLjAsIkJvdHRvbSI6MC4wfSwiUGFkZGluZyI6eyIkaWQiOiI1NzkiLCJUb3AiOjAuMCwiTGVmdCI6MC4wLCJSaWdodCI6MC4wLCJCb3R0b20iOjAuMH0sIkJhY2tncm91bmQiOnsiJGlkIjoiNTgwIiwiQ29sb3IiOnsiJGlkIjoiNTgxIiwiQSI6NTEsIlIiOjE2NSwiRyI6MTY1LCJCIjoxNjV9fSwiSXNWaXNpYmxlIjp0cnVlLCJXaWR0aCI6MC4wLCJIZWlnaHQiOjAuMCwiQm9yZGVyU3R5bGUiOnsiJGlkIjoiNTgyIiwiTGluZUNvbG9yIjp7IiRpZCI6IjU4MyIsIiR0eXBlIjoiTkxSRS5Db21tb24uRG9tLlNvbGlkQ29sb3JCcnVzaCwgTkxSRS5Db21tb24iLCJDb2xvciI6eyIkaWQiOiI1ODQiLCJBIjoyNTUsIlIiOjI1NSwiRyI6MCwiQiI6MH19LCJMaW5lV2VpZ2h0IjowLjAsIkxpbmVUeXBlIjowLCJQYXJlbnRTdHlsZSI6bnVsbH0sIlBhcmVudFN0eWxlIjpudWxsfSwiSXNBYm92ZVRpbWViYW5kIjpmYWxzZSwiU3BhY2luZyI6NSwiTWFyZ2luIjp7IiRpZCI6IjU4NSIsIlRvcCI6MC4wLCJMZWZ0IjowLjAsIlJpZ2h0IjowLjAsIkJvdHRvbSI6MC4wfSwiUGFkZGluZyI6eyIkaWQiOiI1ODYiLCJUb3AiOjAuMCwiTGVmdCI6MC4wLCJSaWdodCI6MC4wLCJCb3R0b20iOjAuMH0sIklzVmlzaWJsZSI6dHJ1ZSwiV2lkdGgiOjAuMCwiSGVpZ2h0IjowLjAsIkJvcmRlclN0eWxlIjp7IiRpZCI6IjU4NyIsIkxpbmVDb2xvciI6bnVsbCwiTGluZVdlaWdodCI6MC4wLCJMaW5lVHlwZSI6MCwiUGFyZW50U3R5bGUiOm51bGx9LCJQYXJlbnRTdHlsZSI6bnVsbH19XSwiQ3VsdHVyZUluZm9OYW1lIjoiZW4tVVMiLCJTdHlsZU5hbWUiOm51bGwsIlZlcnNpb24iOnsiJGlkIjoiNTg4IiwiVmVyc2lvbiI6IjMuOS4wIiwiT3JpZ2luYWxBc3NlbWJseVZlcnNpb24iOiI2LjAzLjAwLjAwIiwiRWRpdGlvbiI6bnVsbCwiTGFzdFNhdmVkRWRpdGlvbiI6MywiSXNQbHVzRWRpdGlvbiI6ZmFsc2UsIklzUHJvRWRpdGlvbiI6ZmFsc2V9LCJFZmZlY3QiOjAsIlN0eWxlIjp7IiRpZCI6IjU4OSIsIkRlZmF1bHREZXBlbmRlbmN5U3R5bGUiOnsiJGlkIjoiNTkwIiwiTGluZVN0eWxlIjp7IiRpZCI6IjU5MSIsIkxpbmVDb2xvciI6eyIkaWQiOiI1OTIiLCIkdHlwZSI6Ik5MUkUuQ29tbW9uLkRvbS5Tb2xpZENvbG9yQnJ1c2gsIE5MUkUuQ29tbW9uIiwiQ29sb3IiOnsiJGlkIjoiNTkzIiwiQSI6MjU1LCJSIjowLCJHIjowLCJCIjowfX0sIkxpbmVXZWlnaHQiOjEuMCwiTGluZVR5cGUiOjAsIlBhcmVudFN0eWxlIjpudWxsfSwiRW5kQXJyb3doZWFkTGluZVN0eWxlIjp7IiRpZCI6IjU5NCIsIktpbmQiOjEsIldpZHRoIjoxLCJMZW5ndGgiOjAsIlBhcmVudFN0eWxlIjpudWxsfSwiQnJpbmdUb0Zyb250Ijp0cnVlLCJFbGJvd1JhZGl1cyI6MC4wLCJNYXJnaW4iOnsiJGlkIjoiNTk1IiwiVG9wIjowLjAsIkxlZnQiOjAuMCwiUmlnaHQiOjAuMCwiQm90dG9tIjowLjB9LCJQYWRkaW5nIjp7IiRpZCI6IjU5NiIsIlRvcCI6MC4wLCJMZWZ0IjowLjAsIlJpZ2h0IjowLjAsIkJvdHRvbSI6MC4wfSwiQmFja2dyb3VuZCI6bnVsbCwiSXNWaXNpYmxlIjp0cnVlLCJXaWR0aCI6MC4wLCJIZWlnaHQiOjAuMCwiQm9yZGVyU3R5bGUiOm51bGwsIlBhcmVudFN0eWxlIjpudWxsfSwiQ3JpdGljYWxQYXRoU3R5bGUiOnsiJGlkIjoiNTk3IiwiQ3JpdGljYWxQYXRoU3R5bGVPcHRpb25zIjoxNSwiTGluZVN0eWxlIjp7IiRpZCI6IjU5OCIsIkxpbmVDb2xvciI6eyIkaWQiOiI1OTkiLCIkdHlwZSI6Ik5MUkUuQ29tbW9uLkRvbS5Tb2xpZENvbG9yQnJ1c2gsIE5MUkUuQ29tbW9uIiwiQ29sb3IiOnsiJGlkIjoiNjAwIiwiQSI6MjU1LCJSIjoyMjIsIkciOjUwLCJCIjo1MH19LCJMaW5lV2VpZ2h0IjoxLjAsIkxpbmVUeXBlIjowLCJQYXJlbnRTdHlsZSI6bnVsbH0sIlRpdGxlRm9yZWdyb3VuZCI6eyIkaWQiOiI2MDEiLCJDb2xvciI6eyIkaWQiOiI2MDIiLCJBIjoyNTUsIlIiOjE3NiwiRyI6MTksIkIiOjI1fX0sIlNoYXBlc0JhY2tncm91bmQiOnsiJGlkIjoiNjAzIiwiQ29sb3IiOnsiJGlkIjoiNjA0IiwiQSI6MjU1LCJSIjoyNTMsIkciOjIwMywiQiI6MjA4fX0sIlNoYXBlc0JvcmRlclN0eWxlIjp7IiRpZCI6IjYwNSIsIkxpbmVDb2xvciI6eyIkaWQiOiI2MDYiLCIkdHlwZSI6Ik5MUkUuQ29tbW9uLkRvbS5Tb2xpZENvbG9yQnJ1c2gsIE5MUkUuQ29tbW9uIiwiQ29sb3IiOnsiJGlkIjoiNjA3IiwiQSI6MjU1LCJSIjoyMjIsIkciOjUwLCJCIjo1MH19LCJMaW5lV2VpZ2h0IjoxLjUsIkxpbmVUeXBlIjowLCJQYXJlbnRTdHlsZSI6bnVsbH0sIk1hcmdpbiI6eyIkaWQiOiI2MDgiLCJUb3AiOjAuMCwiTGVmdCI6MC4wLCJSaWdodCI6MC4wLCJCb3R0b20iOjAuMH0sIlBhZGRpbmciOnsiJGlkIjoiNjA5IiwiVG9wIjowLjAsIkxlZnQiOjAuMCwiUmlnaHQiOjAuMCwiQm90dG9tIjowLjB9LCJCYWNrZ3JvdW5kIjpudWxsLCJJc1Zpc2libGUiOmZhbHNlLCJXaWR0aCI6MC4wLCJIZWlnaHQiOjAuMCwiQm9yZGVyU3R5bGUiOm51bGwsIlBhcmVudFN0eWxlIjpudWxsfSwiUGFuZWxzU3BhY2luZ0RlZmluaXRpb24iOnsiJGlkIjoiNjEwIiwiU3BhY2luZ0Fib3ZlVGltZWJhbmQiOjE2LCJTcGFjaW5nQmVsb3dUaW1lYmFuZCI6MTYsIlNwYWNpbmdBYm92ZUJldHdlZW5Td2ltbGFuZXNBbmRUYXNrcyI6MTYsIlNwYWNpbmdCZWxvd0JldHdlZW5Td2ltbGFuZXNBbmRUYXNrcyI6MTZ9LCJUaW1lYmFuZFN0eWxlIjp7IiRpZCI6IjYxMSIsIlNjYWxlTWFya2luZyI6MCwiU2hhcGUiOjAsIlNoYXBlU3R5bGUiOnsiJGlkIjoiNjEyIiwiTWFyZ2luIjp7IiRpZCI6IjYxMyIsIlRvcCI6MC4wLCJMZWZ0IjoxMi4wLCJSaWdodCI6MTIuMCwiQm90dG9tIjowLjB9LCJQYWRkaW5nIjp7IiRpZCI6IjYxNCIsIlRvcCI6NS4wLCJMZWZ0IjowLjAsIlJpZ2h0IjowLjAsIkJvdHRvbSI6NS4wfSwiQmFja2dyb3VuZCI6eyIkaWQiOiI2MTUiLCJDb2xvciI6eyIkaWQiOiI2MTYiLCJBIjoyNTUsIlIiOjI1NSwiRyI6MTkyLCJCIjowfX0sIklzVmlzaWJsZSI6dHJ1ZSwiV2lkdGgiOjg1OC4wLCJIZWlnaHQiOjMwLjAsIkJvcmRlclN0eWxlIjp7IiRpZCI6IjYxNyIsIkxpbmVDb2xvciI6eyIkaWQiOiI2MTgiLCIkdHlwZSI6Ik5MUkUuQ29tbW9uLkRvbS5Tb2xpZENvbG9yQnJ1c2gsIE5MUkUuQ29tbW9uIiwiQ29sb3IiOnsiJGlkIjoiNjE5IiwiQSI6MjU1LCJSIjoyNTUsIkciOjAsIkIiOjB9fSwiTGluZVdlaWdodCI6MC4wLCJMaW5lVHlwZSI6MCwiUGFyZW50U3R5bGUiOm51bGx9LCJQYXJlbnRTdHlsZSI6bnVsbH0sIk1pZGRsZVRpZXJTaGFwZVN0eWxlIjp7IiRpZCI6IjYyMCIsIk1hcmdpbiI6eyIkaWQiOiI2MjEiLCJUb3AiOjAuMCwiTGVmdCI6MTIuMCwiUmlnaHQiOjEyLjAsIkJvdHRvbSI6MC4wfSwiUGFkZGluZyI6eyIkaWQiOiI2MjIiLCJUb3AiOjUuMCwiTGVmdCI6MC4wLCJSaWdodCI6MC4wLCJCb3R0b20iOjUuMH0sIkJhY2tncm91bmQiOnsiJGlkIjoiNjIzIiwiQ29sb3IiOnsiJGlkIjoiNjI0IiwiQSI6MjU1LCJSIjoyMjAsIkciOjcxLCJCIjozOH19LCJJc1Zpc2libGUiOnRydWUsIldpZHRoIjo4NTguMCwiSGVpZ2h0IjozMC4wLCJCb3JkZXJTdHlsZSI6eyIkaWQiOiI2MjUiLCJMaW5lQ29sb3IiOnsiJGlkIjoiNjI2IiwiJHR5cGUiOiJOTFJFLkNvbW1vbi5Eb20uU29saWRDb2xvckJydXNoLCBOTFJFLkNvbW1vbiIsIkNvbG9yIjp7IiRpZCI6IjYyNyIsIkEiOjI1NSwiUiI6MjU1LCJHIjowLCJCIjowfX0sIkxpbmVXZWlnaHQiOjAuMCwiTGluZVR5cGUiOjAsIlBhcmVudFN0eWxlIjpudWxsfSwiUGFyZW50U3R5bGUiOm51bGx9LCJCb3R0b21UaWVyU2hhcGVTdHlsZSI6eyIkaWQiOiI2MjgiLCJNYXJnaW4iOnsiJGlkIjoiNjI5IiwiVG9wIjowLjAsIkxlZnQiOjEyLjAsIlJpZ2h0IjoxMi4wLCJCb3R0b20iOjAuMH0sIlBhZGRpbmciOnsiJGlkIjoiNjMwIiwiVG9wIjo1LjAsIkxlZnQiOjAuMCwiUmlnaHQiOjAuMCwiQm90dG9tIjo1LjB9LCJCYWNrZ3JvdW5kIjp7IiRpZCI6IjYzMSIsIkNvbG9yIjp7IiRpZCI6IjYzMiIsIkEiOjI1NSwiUiI6MjIwLCJHIjo3MSwiQiI6Mzh9fSwiSXNWaXNpYmxlIjp0cnVlLCJXaWR0aCI6ODU4LjAsIkhlaWdodCI6MzAuMCwiQm9yZGVyU3R5bGUiOnsiJGlkIjoiNjMzIiwiTGluZUNvbG9yIjp7IiRpZCI6IjYzNCIsIiR0eXBlIjoiTkxSRS5Db21tb24uRG9tLlNvbGlkQ29sb3JCcnVzaCwgTkxSRS5Db21tb24iLCJDb2xvciI6eyIkaWQiOiI2MzUiLCJBIjoyNTUsIlIiOjI1NSwiRyI6MCwiQiI6MH19LCJMaW5lV2VpZ2h0IjowLjAsIkxpbmVUeXBlIjowLCJQYXJlbnRTdHlsZSI6bnVsbH0sIlBhcmVudFN0eWxlIjpudWxsfSwiUmlnaHRFbmRDYXBzU3R5bGUiOnsiJGlkIjoiNjM2IiwiRm9udFNldHRpbmdzIjp7IiRpZCI6IjYzNyIsIkZvbnRTaXplIjoxMiwiRm9udE5hbWUiOiJDYWxpYnJpIiwiSXNCb2xkIjp0cnVlLCJJc0l0YWxpYyI6ZmFsc2UsIklzVW5kZXJsaW5lZCI6ZmFsc2UsIlBhcmVudFN0eWxlIjpudWxsfSwiQXV0b1NpemUiOjAsIkZvcmVncm91bmQiOnsiJGlkIjoiNjM4IiwiQ29sb3IiOnsiJGlkIjoiNjM5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2NDAiLCJUb3AiOjAuMCwiTGVmdCI6MC4wLCJSaWdodCI6MjUuMCwiQm90dG9tIjowLjB9LCJQYWRkaW5nIjp7IiRpZCI6IjY0MSIsIlRvcCI6MC4wLCJMZWZ0IjowLjAsIlJpZ2h0IjowLjAsIkJvdHRvbSI6MC4wfSwiQmFja2dyb3VuZCI6eyIkaWQiOiI2NDIiLCJDb2xvciI6eyIkaWQiOiI2NDMiLCJBIjo4OSwiUiI6MCwiRyI6MCwiQiI6MH19LCJJc1Zpc2libGUiOmZhbHNlLCJXaWR0aCI6MC4wLCJIZWlnaHQiOjAuMCwiQm9yZGVyU3R5bGUiOm51bGwsIlBhcmVudFN0eWxlIjpudWxsfSwiTGVmdEVuZENhcHNTdHlsZSI6eyIkaWQiOiI2NDQiLCJGb250U2V0dGluZ3MiOnsiJGlkIjoiNjQ1IiwiRm9udFNpemUiOjEyLCJGb250TmFtZSI6IkNhbGlicmkiLCJJc0JvbGQiOnRydWUsIklzSXRhbGljIjpmYWxzZSwiSXNVbmRlcmxpbmVkIjpmYWxzZSwiUGFyZW50U3R5bGUiOm51bGx9LCJBdXRvU2l6ZSI6MCwiRm9yZWdyb3VuZCI6eyIkaWQiOiI2NDYiLCJDb2xvciI6eyIkaWQiOiI2NDc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Y0OCIsIlRvcCI6MC4wLCJMZWZ0IjoxNzIuMDk5MjEwODIyOTk5MDMsIlJpZ2h0IjowLjAsIkJvdHRvbSI6MC4wfSwiUGFkZGluZyI6eyIkaWQiOiI2NDkiLCJUb3AiOjAuMCwiTGVmdCI6MC4wLCJSaWdodCI6MC4wLCJCb3R0b20iOjAuMH0sIkJhY2tncm91bmQiOnsiJGlkIjoiNjUwIiwiQ29sb3IiOnsiJHJlZiI6IjY0MyJ9fSwiSXNWaXNpYmxlIjpmYWxzZSwiV2lkdGgiOjAuMCwiSGVpZ2h0IjowLjAsIkJvcmRlclN0eWxlIjpudWxsLCJQYXJlbnRTdHlsZSI6bnVsbH0sIlRvZGF5VGV4dFN0eWxlIjp7IiRpZCI6IjY1MSIsIkZvbnRTZXR0aW5ncyI6eyIkaWQiOiI2NTIiLCJGb250U2l6ZSI6MTIsIkZvbnROYW1lIjoiQ2FsaWJyaSIsIklzQm9sZCI6ZmFsc2UsIklzSXRhbGljIjpmYWxzZSwiSXNVbmRlcmxpbmVkIjpmYWxzZSwiUGFyZW50U3R5bGUiOm51bGx9LCJBdXRvU2l6ZSI6MCwiRm9yZWdyb3VuZCI6eyIkaWQiOiI2NTMiLCJDb2xvciI6eyIkaWQiOiI2NTQ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NjU1IiwiVG9wIjowLjAsIkxlZnQiOjAuMCwiUmlnaHQiOjAuMCwiQm90dG9tIjowLjB9LCJQYWRkaW5nIjp7IiRpZCI6IjY1NiIsIlRvcCI6MC4wLCJMZWZ0IjowLjAsIlJpZ2h0IjowLjAsIkJvdHRvbSI6MC4wfSwiQmFja2dyb3VuZCI6eyIkaWQiOiI2NTciLCJDb2xvciI6eyIkcmVmIjoiNjQzIn19LCJJc1Zpc2libGUiOmZhbHNlLCJXaWR0aCI6MC4wLCJIZWlnaHQiOjAuMCwiQm9yZGVyU3R5bGUiOm51bGwsIlBhcmVudFN0eWxlIjpudWxsfSwiVG9kYXlNYXJrZXJTdHlsZSI6eyIkaWQiOiI2NTgiLCJNYXJnaW4iOnsiJGlkIjoiNjU5IiwiVG9wIjowLjAsIkxlZnQiOjAuMCwiUmlnaHQiOjAuMCwiQm90dG9tIjowLjB9LCJQYWRkaW5nIjp7IiRpZCI6IjY2MCIsIlRvcCI6MC4wLCJMZWZ0IjowLjAsIlJpZ2h0IjowLjAsIkJvdHRvbSI6MC4wfSwiQmFja2dyb3VuZCI6eyIkaWQiOiI2NjEiLCJDb2xvciI6eyIkaWQiOiI2NjIiLCJBIjoyNTUsIlIiOjI1NSwiRyI6MCwiQiI6MH19LCJJc1Zpc2libGUiOnRydWUsIldpZHRoIjowLjAsIkhlaWdodCI6MC4wLCJCb3JkZXJTdHlsZSI6bnVsbCwiUGFyZW50U3R5bGUiOm51bGx9LCJTY2FsZVN0eWxlIjp7IiRpZCI6IjY2MyIsIlNoYXBlIjowLCJTaG93U2VnbWVudFNlcGFyYXRvcnMiOnRydWUsIlNlZ21lbnRTZXBhcmF0b3JPcGFjaXR5IjozMCwiSGFzQmVlblZpc2libGVCZWZvcmUiOnRydWUsIkZvbnRTZXR0aW5ncyI6eyIkaWQiOiI2NjQiLCJGb250U2l6ZSI6OSwiRm9udE5hbWUiOiJDYWxpYnJpIiwiSXNCb2xkIjpmYWxzZSwiSXNJdGFsaWMiOmZhbHNlLCJJc1VuZGVybGluZWQiOmZhbHNlLCJQYXJlbnRTdHlsZSI6bnVsbH0sIkF1dG9TaXplIjowLCJGb3JlZ3JvdW5kIjp7IiRpZCI6IjY2NSIsIkNvbG9yIjp7IiRpZCI6IjY2NiIsIkEiOjI1NSwiUiI6MjU1LCJHIjoxOTIsIkIiOjB9fSwiTWF4V2lkdGgiOjIwMC4wLCJNYXhIZWlnaHQiOiJJbmZpbml0eSIsIlNtYXJ0Rm9yZWdyb3VuZElzQWN0aXZlIjpmYWxzZSwiSG9yaXpvbnRhbEFsaWdubWVudCI6MCwiVmVydGljYWxBbGlnbm1lbnQiOjEsIlNtYXJ0Rm9yZWdyb3VuZCI6bnVsbCwiQmFja2dyb3VuZEZpbGxUeXBlIjowLCJNYXJnaW4iOnsiJGlkIjoiNjY3IiwiVG9wIjowLjAsIkxlZnQiOjUuMCwiUmlnaHQiOjAuMCwiQm90dG9tIjowLjB9LCJQYWRkaW5nIjp7IiRpZCI6IjY2OCIsIlRvcCI6MC4wLCJMZWZ0IjowLjAsIlJpZ2h0IjowLjAsIkJvdHRvbSI6MC4wfSwiQmFja2dyb3VuZCI6eyIkaWQiOiI2NjkiLCJDb2xvciI6eyIkcmVmIjoiNjQzIn19LCJJc1Zpc2libGUiOnRydWUsIldpZHRoIjowLjAsIkhlaWdodCI6MC4wLCJCb3JkZXJTdHlsZSI6bnVsbCwiUGFyZW50U3R5bGUiOm51bGx9LCJTaW5nbGVTY2FsZVNoYXBlU3R5bGUiOnsiJGlkIjoiNjcwIiwiU2hhcGUiOjAsIkhlaWdodCI6MC4wfSwiTWlkZGxlVGllclNjYWxlU3R5bGUiOnsiJGlkIjoiNjcxIiwiU2hhcGUiOjAsIlNob3dTZWdtZW50U2VwYXJhdG9ycyI6dHJ1ZSwiU2VnbWVudFNlcGFyYXRvck9wYWNpdHkiOjMwLCJIYXNCZWVuVmlzaWJsZUJlZm9yZSI6ZmFsc2UsIkZvbnRTZXR0aW5ncyI6eyIkaWQiOiI2NzIiLCJGb250U2l6ZSI6OSwiRm9udE5hbWUiOiJDYWxpYnJpIiwiSXNCb2xkIjpmYWxzZSwiSXNJdGFsaWMiOmZhbHNlLCJJc1VuZGVybGluZWQiOmZhbHNlLCJQYXJlbnRTdHlsZSI6bnVsbH0sIkF1dG9TaXplIjowLCJGb3JlZ3JvdW5kIjp7IiRpZCI6IjY3MyIsIkNvbG9yIjp7IiRpZCI6IjY3NC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2NzUiLCJUb3AiOjAuMCwiTGVmdCI6NS4wLCJSaWdodCI6MC4wLCJCb3R0b20iOjAuMH0sIlBhZGRpbmciOnsiJGlkIjoiNjc2IiwiVG9wIjowLjAsIkxlZnQiOjAuMCwiUmlnaHQiOjAuMCwiQm90dG9tIjowLjB9LCJCYWNrZ3JvdW5kIjp7IiRpZCI6IjY3NyIsIkNvbG9yIjp7IiRpZCI6IjY3OCIsIkEiOjg5LCJSIjowLCJHIjowLCJCIjowfX0sIklzVmlzaWJsZSI6ZmFsc2UsIldpZHRoIjowLjAsIkhlaWdodCI6MC4wLCJCb3JkZXJTdHlsZSI6bnVsbCwiUGFyZW50U3R5bGUiOm51bGx9LCJCb3R0b21UaWVyU2NhbGVTdHlsZSI6eyIkaWQiOiI2NzkiLCJTaGFwZSI6MCwiU2hvd1NlZ21lbnRTZXBhcmF0b3JzIjp0cnVlLCJTZWdtZW50U2VwYXJhdG9yT3BhY2l0eSI6MzAsIkhhc0JlZW5WaXNpYmxlQmVmb3JlIjpmYWxzZSwiRm9udFNldHRpbmdzIjp7IiRpZCI6IjY4MCIsIkZvbnRTaXplIjo5LCJGb250TmFtZSI6IkNhbGlicmkiLCJJc0JvbGQiOmZhbHNlLCJJc0l0YWxpYyI6ZmFsc2UsIklzVW5kZXJsaW5lZCI6ZmFsc2UsIlBhcmVudFN0eWxlIjpudWxsfSwiQXV0b1NpemUiOjAsIkZvcmVncm91bmQiOnsiJGlkIjoiNjgxIiwiQ29sb3IiOnsiJGlkIjoiNjgyIiwiQSI6MjU1LCJSIjoyNTUsIkciOjI1NSwiQiI6MjU1fX0sIk1heFdpZHRoIjoyMDAuMCwiTWF4SGVpZ2h0IjoiSW5maW5pdHkiLCJTbWFydEZvcmVncm91bmRJc0FjdGl2ZSI6ZmFsc2UsIkhvcml6b250YWxBbGlnbm1lbnQiOjAsIlZlcnRpY2FsQWxpZ25tZW50IjoxLCJTbWFydEZvcmVncm91bmQiOm51bGwsIkJhY2tncm91bmRGaWxsVHlwZSI6MCwiTWFyZ2luIjp7IiRpZCI6IjY4MyIsIlRvcCI6MC4wLCJMZWZ0Ijo1LjAsIlJpZ2h0IjowLjAsIkJvdHRvbSI6MC4wfSwiUGFkZGluZyI6eyIkaWQiOiI2ODQiLCJUb3AiOjAuMCwiTGVmdCI6MC4wLCJSaWdodCI6MC4wLCJCb3R0b20iOjAuMH0sIkJhY2tncm91bmQiOnsiJGlkIjoiNjg1IiwiQ29sb3IiOnsiJGlkIjoiNjg2IiwiQSI6ODksIlIiOjAsIkciOjAsIkIiOjB9fSwiSXNWaXNpYmxlIjpmYWxzZSwiV2lkdGgiOjAuMCwiSGVpZ2h0IjowLjAsIkJvcmRlclN0eWxlIjpudWxsLCJQYXJlbnRTdHlsZSI6bnVsbH0sIkVsYXBzZWRUaW1lQmFja2dyb3VuZCI6eyIkaWQiOiI2ODciLCJDb2xvciI6eyIkaWQiOiI2ODgiLCJBIjoxOTEsIlIiOjI1NSwiRyI6MCwiQiI6MH19LCJBcHBlbmRZZWFyT25ZZWFyQ2hhbmdlIjp0cnVlLCJFbGFwc2VkVGltZUZvcm1hdCI6MCwiVG9kYXlNYXJrZXJQb3NpdGlvbiI6MCwiUXVpY2tQb3NpdGlvbiI6MywiQWJzb2x1dGVQb3NpdGlvbiI6MTM1LjAsIk1hcmdpbiI6eyIkaWQiOiI2ODkiLCJUb3AiOjAuMCwiTGVmdCI6MTAuMCwiUmlnaHQiOjEwLjAsIkJvdHRvbSI6MC4wfSwiUGFkZGluZyI6eyIkaWQiOiI2OTAiLCJUb3AiOjAuMCwiTGVmdCI6MC4wLCJSaWdodCI6MC4wLCJCb3R0b20iOjAuMH0sIkJhY2tncm91bmQiOnsiJGlkIjoiNjkxIiwiQ29sb3IiOnsiJGlkIjoiNjkyIiwiQSI6MjU1LCJSIjozMSwiRyI6NzMsIkIiOjEyNX19LCJJc1Zpc2libGUiOnRydWUsIldpZHRoIjowLjAsIkhlaWdodCI6MC4wLCJCb3JkZXJTdHlsZSI6bnVsbCwiUGFyZW50U3R5bGUiOm51bGx9LCJEZWZhdWx0TWlsZXN0b25lU3R5bGUiOnsiJGlkIjoiNjkzIiwiU2hhcGUiOjIsIkNvbm5lY3Rvck1hcmdpbiI6eyIkaWQiOiI2OTQiLCJUb3AiOjAuMCwiTGVmdCI6Mi4wLCJSaWdodCI6Mi4wLCJCb3R0b20iOjAuMH0sIkNvbm5lY3RvclN0eWxlIjp7IiRpZCI6IjY5NSIsIkxpbmVDb2xvciI6eyIkaWQiOiI2OTYiLCIkdHlwZSI6Ik5MUkUuQ29tbW9uLkRvbS5Tb2xpZENvbG9yQnJ1c2gsIE5MUkUuQ29tbW9uIiwiQ29sb3IiOnsiJGlkIjoiNjk3IiwiQSI6MTI3LCJSIjoxNzgsIkciOjE0LCJCIjoxOH19LCJMaW5lV2VpZ2h0IjoyLjY2NjY2Njc1LCJMaW5lVHlwZSI6MCwiUGFyZW50U3R5bGUiOm51bGx9LCJJc0JlbG93VGltZWJhbmQiOmZhbHNlLCJQb3NpdGlvbk9uVGFzayI6MCwiSGlkZURhdGUiOmZhbHNlLCJTaGFwZVNpemUiOjAsIlNwYWNpbmciOjEuMCwiUGFkZGluZyI6eyIkaWQiOiI2OTgiLCJUb3AiOjcuMCwiTGVmdCI6My4wLCJSaWdodCI6MC4wLCJCb3R0b20iOjIuMH0sIlNoYXBlU3R5bGUiOnsiJGlkIjoiNjk5IiwiTWFyZ2luIjp7IiRyZWYiOiIzNyJ9LCJQYWRkaW5nIjp7IiRyZWYiOiIzOCJ9LCJCYWNrZ3JvdW5kIjp7IiRpZCI6IjcwMCIsIkNvbG9yIjp7IiRpZCI6IjcwMSIsIkEiOjI1NSwiUiI6MCwiRyI6MTE0LCJCIjoxODh9fSwiSXNWaXNpYmxlIjp0cnVlLCJXaWR0aCI6MTIuMCwiSGVpZ2h0IjoxNC4wLCJCb3JkZXJTdHlsZSI6eyIkaWQiOiI3MDIiLCJMaW5lQ29sb3IiOnsiJHJlZiI6IjI2NSJ9LCJMaW5lV2VpZ2h0IjowLjAsIkxpbmVUeXBlIjowLCJQYXJlbnRTdHlsZSI6bnVsbH0sIlBhcmVudFN0eWxlIjpudWxsfSwiVGl0bGVTdHlsZSI6eyIkaWQiOiI3MDMiLCJGb250U2V0dGluZ3MiOnsiJGlkIjoiNzA0IiwiRm9udFNpemUiOjksIkZvbnROYW1lIjoiTGF0byIsIklzQm9sZCI6dHJ1ZSwiSXNJdGFsaWMiOmZhbHNlLCJJc1VuZGVybGluZWQiOmZhbHNlLCJQYXJlbnRTdHlsZSI6bnVsbH0sIkF1dG9TaXplIjowLCJGb3JlZ3JvdW5kIjp7IiRpZCI6IjcwNSIsIkNvbG9yIjp7IiRpZCI6IjcwNiIsIkEiOjI1NSwiUiI6NjgsIkciOjg0LCJCIjoxMDZ9fSwiTWF4V2lkdGgiOjIwMC4wLCJNYXhIZWlnaHQiOiJJbmZpbml0eSIsIlNtYXJ0Rm9yZWdyb3VuZElzQWN0aXZlIjpmYWxzZSwiSG9yaXpvbnRhbEFsaWdubWVudCI6MSwiVmVydGljYWxBbGlnbm1lbnQiOjAsIlNtYXJ0Rm9yZWdyb3VuZCI6bnVsbCwiQmFja2dyb3VuZEZpbGxUeXBlIjowLCJNYXJnaW4iOnsiJHJlZiI6IjQ4In0sIlBhZGRpbmciOnsiJHJlZiI6IjQ5In0sIkJhY2tncm91bmQiOnsiJGlkIjoiNzA3IiwiQ29sb3IiOnsiJHJlZiI6IjY0MyJ9fSwiSXNWaXNpYmxlIjp0cnVlLCJXaWR0aCI6MC4wLCJIZWlnaHQiOjAuMCwiQm9yZGVyU3R5bGUiOm51bGwsIlBhcmVudFN0eWxlIjpudWxsfSwiRGF0ZVN0eWxlIjp7IiRpZCI6IjcwOCIsIkZvbnRTZXR0aW5ncyI6eyIkaWQiOiI3MDkiLCJGb250U2l6ZSI6OSwiRm9udE5hbWUiOiJDYWxpYnJpIiwiSXNCb2xkIjpmYWxzZSwiSXNJdGFsaWMiOmZhbHNlLCJJc1VuZGVybGluZWQiOmZhbHNlLCJQYXJlbnRTdHlsZSI6bnVsbH0sIkF1dG9TaXplIjowLCJGb3JlZ3JvdW5kIjp7IiRpZCI6IjcxMCIsIkNvbG9yIjp7IiRpZCI6IjcxMSIsIkEiOjI1NSwiUiI6NDcsIkciOjU0LCJCIjoxNTN9fSwiTWF4V2lkdGgiOjIwMC4wLCJNYXhIZWlnaHQiOiJJbmZpbml0eSIsIlNtYXJ0Rm9yZWdyb3VuZElzQWN0aXZlIjpmYWxzZSwiSG9yaXpvbnRhbEFsaWdubWVudCI6MCwiVmVydGljYWxBbGlnbm1lbnQiOjAsIlNtYXJ0Rm9yZWdyb3VuZCI6bnVsbCwiQmFja2dyb3VuZEZpbGxUeXBlIjowLCJNYXJnaW4iOnsiJHJlZiI6IjU2In0sIlBhZGRpbmciOnsiJHJlZiI6IjU3In0sIkJhY2tncm91bmQiOnsiJGlkIjoiNzEyIiwiQ29sb3IiOnsiJHJlZiI6IjY0MyJ9fSwiSXNWaXNpYmxlIjpmYWxzZSwiV2lkdGgiOjAuMCwiSGVpZ2h0IjowLjAsIkJvcmRlclN0eWxlIjpudWxsLCJQYXJlbnRTdHlsZSI6bnVsbH0sIkRhdGVGb3JtYXQiOnsiJGlkIjoiNzEzIiwiRm9ybWF0U3RyaW5nIjoi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zE0IiwiRm9ybWF0IjowLCJJc1Zpc2libGUiOmZhbHNlLCJMYXN0S25vd25WaXNpYmlsaXR5U3RhdGUiOmZhbHNlfSwiSXNWaXNpYmxlIjp0cnVlLCJQYXJlbnRTdHlsZSI6bnVsbH0sIkRlZmF1bHRUYXNrU3R5bGUiOnsiJGlkIjoiNzE1IiwiU2hhcGUiOjAsIlNoYXBlVGhpY2tuZXNzIjowLCJEdXJhdGlvbkZvcm1hdCI6NCwiSW5jbHVkZU5vbldvcmtpbmdEYXlzSW5EdXJhdGlvbiI6ZmFsc2UsIlBlcmNlbnRhZ2VDb21wbGV0ZVN0eWxlIjp7IiRpZCI6IjcxNiIsIkZvbnRTZXR0aW5ncyI6eyIkaWQiOiI3MTciLCJGb250U2l6ZSI6MTAsIkZvbnROYW1lIjoiQ2FsaWJyaSIsIklzQm9sZCI6ZmFsc2UsIklzSXRhbGljIjpmYWxzZSwiSXNVbmRlcmxpbmVkIjpmYWxzZSwiUGFyZW50U3R5bGUiOm51bGx9LCJBdXRvU2l6ZSI6MCwiRm9yZWdyb3VuZCI6eyIkaWQiOiI3MTgiLCJDb2xvciI6eyIkaWQiOiI3MTkiLCJBIjoyNTUsIlIiOjE5MiwiRyI6ODAsIkIiOjc3fX0sIk1heFdpZHRoIjoyMDAuMCwiTWF4SGVpZ2h0IjoiSW5maW5pdHkiLCJTbWFydEZvcmVncm91bmRJc0FjdGl2ZSI6ZmFsc2UsIkhvcml6b250YWxBbGlnbm1lbnQiOjAsIlZlcnRpY2FsQWxpZ25tZW50IjowLCJTbWFydEZvcmVncm91bmQiOm51bGwsIkJhY2tncm91bmRGaWxsVHlwZSI6MCwiTWFyZ2luIjp7IiRpZCI6IjcyMCIsIlRvcCI6MC4wLCJMZWZ0IjowLjAsIlJpZ2h0IjowLjAsIkJvdHRvbSI6MC4wfSwiUGFkZGluZyI6eyIkaWQiOiI3MjEiLCJUb3AiOjAuMCwiTGVmdCI6MC4wLCJSaWdodCI6MC4wLCJCb3R0b20iOjAuMH0sIkJhY2tncm91bmQiOnsiJGlkIjoiNzIyIiwiQ29sb3IiOnsiJHJlZiI6IjY0MyJ9fSwiSXNWaXNpYmxlIjp0cnVlLCJXaWR0aCI6MC4wLCJIZWlnaHQiOjAuMCwiQm9yZGVyU3R5bGUiOm51bGwsIlBhcmVudFN0eWxlIjpudWxsfSwiRHVyYXRpb25TdHlsZSI6eyIkaWQiOiI3MjMiLCJGb250U2V0dGluZ3MiOnsiJGlkIjoiNzI0IiwiRm9udFNpemUiOjEwLCJGb250TmFtZSI6IkNhbGlicmkiLCJJc0JvbGQiOmZhbHNlLCJJc0l0YWxpYyI6ZmFsc2UsIklzVW5kZXJsaW5lZCI6ZmFsc2UsIlBhcmVudFN0eWxlIjpudWxsfSwiQXV0b1NpemUiOjAsIkZvcmVncm91bmQiOnsiJGlkIjoiNzI1IiwiQ29sb3IiOnsiJGlkIjoiNzI2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NzI3IiwiVG9wIjowLjAsIkxlZnQiOjAuMCwiUmlnaHQiOjAuMCwiQm90dG9tIjowLjB9LCJQYWRkaW5nIjp7IiRpZCI6IjcyOCIsIlRvcCI6MC4wLCJMZWZ0IjowLjAsIlJpZ2h0IjowLjAsIkJvdHRvbSI6MC4wfSwiQmFja2dyb3VuZCI6eyIkaWQiOiI3MjkiLCJDb2xvciI6eyIkcmVmIjoiNjQzIn19LCJJc1Zpc2libGUiOnRydWUsIldpZHRoIjowLjAsIkhlaWdodCI6MC4wLCJCb3JkZXJTdHlsZSI6bnVsbCwiUGFyZW50U3R5bGUiOm51bGx9LCJIb3Jpem9udGFsQ29ubmVjdG9yU3R5bGUiOnsiJGlkIjoiNzMwIiwiTGluZUNvbG9yIjp7IiRpZCI6IjczMSIsIiR0eXBlIjoiTkxSRS5Db21tb24uRG9tLlNvbGlkQ29sb3JCcnVzaCwgTkxSRS5Db21tb24iLCJDb2xvciI6eyIkaWQiOiI3MzIiLCJBIjoyNTUsIlIiOjIwNCwiRyI6MjA0LCJCIjoyMDR9fSwiTGluZVdlaWdodCI6MS4wLCJMaW5lVHlwZSI6MCwiUGFyZW50U3R5bGUiOm51bGx9LCJWZXJ0aWNhbENvbm5lY3RvclN0eWxlIjp7IiRpZCI6IjczMyIsIkxpbmVDb2xvciI6eyIkaWQiOiI3MzQiLCIkdHlwZSI6Ik5MUkUuQ29tbW9uLkRvbS5Tb2xpZENvbG9yQnJ1c2gsIE5MUkUuQ29tbW9uIiwiQ29sb3IiOnsiJGlkIjoiNzM1IiwiQSI6MjU1LCJSIjoyMDQsIkciOjIwNCwiQiI6MjA0fX0sIkxpbmVXZWlnaHQiOjAuMCwiTGluZVR5cGUiOjAsIlBhcmVudFN0eWxlIjpudWxsfSwiTWFyZ2luIjpudWxsLCJTdGFydERhdGVQb3NpdGlvbiI6NCwiRW5kRGF0ZVBvc2l0aW9uIjo0LCJEYXRlSXNWaXNpYmxlIjp0cnVlLCJUaXRsZVBvc2l0aW9uIjozLCJEdXJhdGlvblBvc2l0aW9uIjo2LCJQZXJjZW50YWdlQ29tcGxldGVkUG9zaXRpb24iOjYsIlNwYWNpbmciOjMsIklzQmVsb3dUaW1lYmFuZCI6dHJ1ZSwiUGVyY2VudGFnZUNvbXBsZXRlU2hhcGVPcGFjaXR5IjozNSwiU2hhcGVTdHlsZSI6eyIkaWQiOiI3MzYiLCJNYXJnaW4iOnsiJGlkIjoiNzM3IiwiVG9wIjowLjAsIkxlZnQiOjQuMCwiUmlnaHQiOjQuMCwiQm90dG9tIjowLjB9LCJQYWRkaW5nIjp7IiRpZCI6IjczOCIsIlRvcCI6MC4wLCJMZWZ0IjowLjAsIlJpZ2h0IjowLjAsIkJvdHRvbSI6MC4wfSwiQmFja2dyb3VuZCI6eyIkaWQiOiI3MzkiLCJDb2xvciI6eyIkaWQiOiI3NDAiLCJBIjoyNTUsIlIiOjAsIkciOjExNCwiQiI6MTg4fX0sIklzVmlzaWJsZSI6dHJ1ZSwiV2lkdGgiOjAuMCwiSGVpZ2h0IjoxMC4wLCJCb3JkZXJTdHlsZSI6eyIkaWQiOiI3NDEiLCJMaW5lQ29sb3IiOnsiJGlkIjoiNzQyIiwiJHR5cGUiOiJOTFJFLkNvbW1vbi5Eb20uU29saWRDb2xvckJydXNoLCBOTFJFLkNvbW1vbiIsIkNvbG9yIjp7IiRpZCI6Ijc0MyIsIkEiOjI1NSwiUiI6MjU1LCJHIjowLCJCIjowfX0sIkxpbmVXZWlnaHQiOjAuMCwiTGluZVR5cGUiOjAsIlBhcmVudFN0eWxlIjpudWxsfSwiUGFyZW50U3R5bGUiOm51bGx9LCJUaXRsZVN0eWxlIjp7IiRpZCI6Ijc0NCIsIkZvbnRTZXR0aW5ncyI6eyIkaWQiOiI3NDUiLCJGb250U2l6ZSI6OSwiRm9udE5hbWUiOiJDYWxpYnJpIiwiSXNCb2xkIjp0cnVlLCJJc0l0YWxpYyI6ZmFsc2UsIklzVW5kZXJsaW5lZCI6ZmFsc2UsIlBhcmVudFN0eWxlIjpudWxsfSwiQXV0b1NpemUiOjAsIkZvcmVncm91bmQiOnsiJGlkIjoiNzQ2IiwiQ29sb3IiOnsiJGlkIjoiNzQ3IiwiQSI6MjU1LCJSIjowLCJHIjowLCJCIjowfX0sIk1heFdpZHRoIjo5NjAuMCwiTWF4SGVpZ2h0IjoiSW5maW5pdHkiLCJTbWFydEZvcmVncm91bmRJc0FjdGl2ZSI6ZmFsc2UsIkhvcml6b250YWxBbGlnbm1lbnQiOjIsIlZlcnRpY2FsQWxpZ25tZW50IjowLCJTbWFydEZvcmVncm91bmQiOm51bGwsIkJhY2tncm91bmRGaWxsVHlwZSI6MCwiTWFyZ2luIjp7IiRpZCI6Ijc0OCIsIlRvcCI6MC4wLCJMZWZ0IjowLjAsIlJpZ2h0IjowLjAsIkJvdHRvbSI6MC4wfSwiUGFkZGluZyI6eyIkaWQiOiI3NDkiLCJUb3AiOjAuMCwiTGVmdCI6MC4wLCJSaWdodCI6MC4wLCJCb3R0b20iOjAuMH0sIkJhY2tncm91bmQiOnsiJGlkIjoiNzUwIiwiQ29sb3IiOnsiJHJlZiI6IjY0MyJ9fSwiSXNWaXNpYmxlIjp0cnVlLCJXaWR0aCI6MC4wLCJIZWlnaHQiOjAuMCwiQm9yZGVyU3R5bGUiOm51bGwsIlBhcmVudFN0eWxlIjpudWxsfSwiRGF0ZVN0eWxlIjp7IiRpZCI6Ijc1MSIsIkZvbnRTZXR0aW5ncyI6eyIkaWQiOiI3NTIiLCJGb250U2l6ZSI6OSwiRm9udE5hbWUiOiJDYWxpYnJpIiwiSXNCb2xkIjpmYWxzZSwiSXNJdGFsaWMiOmZhbHNlLCJJc1VuZGVybGluZWQiOmZhbHNlLCJQYXJlbnRTdHlsZSI6bnVsbH0sIkF1dG9TaXplIjowLCJGb3JlZ3JvdW5kIjp7IiRpZCI6Ijc1MyIsIkNvbG9yIjp7IiRpZCI6Ijc1NCIsIkEiOjI1NSwiUiI6NzgsIkciOjEwMywiQiI6MjAwfX0sIk1heFdpZHRoIjoyMDAuMCwiTWF4SGVpZ2h0IjoiSW5maW5pdHkiLCJTbWFydEZvcmVncm91bmRJc0FjdGl2ZSI6ZmFsc2UsIkhvcml6b250YWxBbGlnbm1lbnQiOjAsIlZlcnRpY2FsQWxpZ25tZW50IjowLCJTbWFydEZvcmVncm91bmQiOm51bGwsIkJhY2tncm91bmRGaWxsVHlwZSI6MCwiTWFyZ2luIjp7IiRpZCI6Ijc1NSIsIlRvcCI6MC4wLCJMZWZ0IjowLjAsIlJpZ2h0IjowLjAsIkJvdHRvbSI6MC4wfSwiUGFkZGluZyI6eyIkaWQiOiI3NTYiLCJUb3AiOjAuMCwiTGVmdCI6MC4wLCJSaWdodCI6MC4wLCJCb3R0b20iOjAuMH0sIkJhY2tncm91bmQiOnsiJGlkIjoiNzU3IiwiQ29sb3IiOnsiJHJlZiI6IjY0MyJ9fSwiSXNWaXNpYmxlIjp0cnVlLCJXaWR0aCI6MC4wLCJIZWlnaHQiOjAuMCwiQm9yZGVyU3R5bGUiOm51bGwsIlBhcmVudFN0eWxlIjpudWxsfSwiRGF0ZUZvcm1hdCI6eyIkaWQiOiI3NTgiLCJGb3JtYXRTdHJpbmciOiJ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3NTkiLCJGb3JtYXQiOjAsIklzVmlzaWJsZSI6ZmFsc2UsIkxhc3RLbm93blZpc2liaWxpdHlTdGF0ZSI6ZmFsc2V9LCJJc1Zpc2libGUiOnRydWUsIlBhcmVudFN0eWxlIjpudWxsLCJfZXhwbGljaXRseVNldCI6eyIkaWQiOiI3NjA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lsZXN0b25lU3R5bGUiOnsiJGlkIjoiNzYxIiwiVGl0bGVQb3NpdGlvbiI6IlJpZ2h0IiwiRGF0ZVBvc2l0aW9uIjoiTGVmdCIsIlNoYXBlVHlwZSI6MiwiU2hhcGVTaXplIjowLCJTcGFjaW5nIjo1LCJTaGFwZVN0eWxlIjp7IiRpZCI6Ijc2MiIsIk1hcmdpbiI6eyIkaWQiOiI3NjMiLCJUb3AiOjAuMCwiTGVmdCI6MC4wLCJSaWdodCI6MC4wLCJCb3R0b20iOjAuMH0sIlBhZGRpbmciOnsiJGlkIjoiNzY0IiwiVG9wIjowLjAsIkxlZnQiOjAuMCwiUmlnaHQiOjAuMCwiQm90dG9tIjowLjB9LCJCYWNrZ3JvdW5kIjp7IiRpZCI6Ijc2NSIsIkNvbG9yIjp7IiRpZCI6Ijc2NiIsIkEiOjI1NSwiUiI6MCwiRyI6MTE0LCJCIjoxODh9fSwiSXNWaXNpYmxlIjp0cnVlLCJXaWR0aCI6MTIuMCwiSGVpZ2h0IjoxNC4wLCJCb3JkZXJTdHlsZSI6eyIkaWQiOiI3NjciLCJMaW5lQ29sb3IiOnsiJGlkIjoiNzY4IiwiJHR5cGUiOiJOTFJFLkNvbW1vbi5Eb20uU29saWRDb2xvckJydXNoLCBOTFJFLkNvbW1vbiIsIkNvbG9yIjp7IiRpZCI6Ijc2OSIsIkEiOjI1NSwiUiI6MjU1LCJHIjowLCJCIjowfX0sIkxpbmVXZWlnaHQiOjAuMCwiTGluZVR5cGUiOjAsIlBhcmVudFN0eWxlIjpudWxsfSwiUGFyZW50U3R5bGUiOm51bGx9LCJUaXRsZVN0eWxlIjp7IiRpZCI6Ijc3MCIsIkZvbnRTZXR0aW5ncyI6eyIkaWQiOiI3NzEiLCJGb250U2l6ZSI6OSwiRm9udE5hbWUiOiJMYXRvIiwiSXNCb2xkIjp0cnVlLCJJc0l0YWxpYyI6ZmFsc2UsIklzVW5kZXJsaW5lZCI6ZmFsc2UsIlBhcmVudFN0eWxlIjpudWxsfSwiQXV0b1NpemUiOjAsIkZvcmVncm91bmQiOnsiJGlkIjoiNzcyIiwiQ29sb3IiOnsiJGlkIjoiNzczIiwiQSI6MjU1LCJSIjo2OCwiRyI6ODQsIkIiOjEwNn19LCJNYXhXaWR0aCI6MjAwLjAsIk1heEhlaWdodCI6IkluZmluaXR5IiwiU21hcnRGb3JlZ3JvdW5kSXNBY3RpdmUiOmZhbHNlLCJIb3Jpem9udGFsQWxpZ25tZW50IjoxLCJWZXJ0aWNhbEFsaWdubWVudCI6MCwiU21hcnRGb3JlZ3JvdW5kIjpudWxsLCJCYWNrZ3JvdW5kRmlsbFR5cGUiOjAsIk1hcmdpbiI6eyIkaWQiOiI3NzQiLCJUb3AiOjAuMCwiTGVmdCI6MC4wLCJSaWdodCI6MC4wLCJCb3R0b20iOjAuMH0sIlBhZGRpbmciOnsiJGlkIjoiNzc1IiwiVG9wIjowLjAsIkxlZnQiOjAuMCwiUmlnaHQiOjAuMCwiQm90dG9tIjowLjB9LCJCYWNrZ3JvdW5kIjp7IiRpZCI6Ijc3NiIsIkNvbG9yIjp7IiRpZCI6Ijc3NyIsIkEiOjg5LCJSIjowLCJHIjowLCJCIjowfX0sIklzVmlzaWJsZSI6dHJ1ZSwiV2lkdGgiOjAuMCwiSGVpZ2h0IjowLjAsIkJvcmRlclN0eWxlIjpudWxsLCJQYXJlbnRTdHlsZSI6bnVsbH0sIkRhdGVTdHlsZSI6eyIkaWQiOiI3NzgiLCJGb250U2V0dGluZ3MiOnsiJGlkIjoiNzc5IiwiRm9udFNpemUiOjksIkZvbnROYW1lIjoiQ2FsaWJyaSIsIklzQm9sZCI6ZmFsc2UsIklzSXRhbGljIjpmYWxzZSwiSXNVbmRlcmxpbmVkIjpmYWxzZSwiUGFyZW50U3R5bGUiOm51bGx9LCJBdXRvU2l6ZSI6MCwiRm9yZWdyb3VuZCI6eyIkaWQiOiI3ODAiLCJDb2xvciI6eyIkaWQiOiI3ODEiLCJBIjoyNTUsIlIiOjQ3LCJHIjo1NCwiQiI6MTUzfX0sIk1heFdpZHRoIjoyMDAuMCwiTWF4SGVpZ2h0IjoiSW5maW5pdHkiLCJTbWFydEZvcmVncm91bmRJc0FjdGl2ZSI6ZmFsc2UsIkhvcml6b250YWxBbGlnbm1lbnQiOjAsIlZlcnRpY2FsQWxpZ25tZW50IjowLCJTbWFydEZvcmVncm91bmQiOm51bGwsIkJhY2tncm91bmRGaWxsVHlwZSI6MCwiTWFyZ2luIjp7IiRpZCI6Ijc4MiIsIlRvcCI6MC4wLCJMZWZ0IjowLjAsIlJpZ2h0IjowLjAsIkJvdHRvbSI6MC4wfSwiUGFkZGluZyI6eyIkaWQiOiI3ODMiLCJUb3AiOjAuMCwiTGVmdCI6MC4wLCJSaWdodCI6MC4wLCJCb3R0b20iOjAuMH0sIkJhY2tncm91bmQiOnsiJGlkIjoiNzg0IiwiQ29sb3IiOnsiJGlkIjoiNzg1IiwiQSI6ODksIlIiOjAsIkciOjAsIkIiOjB9fSwiSXNWaXNpYmxlIjpmYWxzZSwiV2lkdGgiOjAuMCwiSGVpZ2h0IjowLjAsIkJvcmRlclN0eWxlIjpudWxsLCJQYXJlbnRTdHlsZSI6bnVsbH0sIkRhdGVGb3JtYXQiOnsiJGlkIjoiNzg2IiwiRm9ybWF0U3RyaW5nIjoi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zg3IiwiRm9ybWF0IjowLCJJc1Zpc2libGUiOmZhbHNlLCJMYXN0S25vd25WaXNpYmlsaXR5U3RhdGUiOmZhbHNlfSwiSXNWaXNpYmxlIjp0cnVlLCJQYXJlbnRTdHlsZSI6bnVsbH0sIkdyaWRsaW5lUGFuZWxTdHlsZSI6eyIkaWQiOiI3ODgiLCJHcmlkbGluZVN0eWxlIjp7IiRpZCI6Ijc4OSIsIkxpbmVDb2xvciI6eyIkaWQiOiI3OTAiLCIkdHlwZSI6Ik5MUkUuQ29tbW9uLkRvbS5Tb2xpZENvbG9yQnJ1c2gsIE5MUkUuQ29tbW9uIiwiQ29sb3IiOnsiJGlkIjoiNzkxIiwiQSI6MzgsIlIiOjY4LCJHIjoxMTQsIkIiOjE5Nn19LCJMaW5lV2VpZ2h0IjoxLjAsIkxpbmVUeXBlIjowLCJQYXJlbnRTdHlsZSI6bnVsbH0sIk1hcmdpbiI6eyIkaWQiOiI3OTIiLCJUb3AiOjAuMCwiTGVmdCI6MC4wLCJSaWdodCI6MC4wLCJCb3R0b20iOjAuMH0sIlBhZGRpbmciOnsiJGlkIjoiNzkzIiwiVG9wIjowLjAsIkxlZnQiOjAuMCwiUmlnaHQiOjAuMCwiQm90dG9tIjowLjB9LCJCYWNrZ3JvdW5kIjpudWxsLCJJc1Zpc2libGUiOmZhbHNlLCJXaWR0aCI6MC4wLCJIZWlnaHQiOjAuMCwiQm9yZGVyU3R5bGUiOnsiJGlkIjoiNzk0IiwiTGluZUNvbG9yIjpudWxsLCJMaW5lV2VpZ2h0IjowLjAsIkxpbmVUeXBlIjowLCJQYXJlbnRTdHlsZSI6bnVsbH0sIlBhcmVudFN0eWxlIjpudWxsfSwiQWN0aXZpdHlMaW5lUGFuZWxTdHlsZSI6eyIkaWQiOiI3OTUiLCJBY3Rpdml0eUxpbmVTdHlsZSI6eyIkaWQiOiI3OTYiLCJMaW5lQ29sb3IiOnsiJGlkIjoiNzk3IiwiJHR5cGUiOiJOTFJFLkNvbW1vbi5Eb20uU29saWRDb2xvckJydXNoLCBOTFJFLkNvbW1vbiIsIkNvbG9yIjp7IiRpZCI6Ijc5OCIsIkEiOjM4LCJSIjo2OCwiRyI6MTE0LCJCIjoxOTZ9fSwiTGluZVdlaWdodCI6MS4wLCJMaW5lVHlwZSI6MCwiUGFyZW50U3R5bGUiOm51bGx9LCJNYXJnaW4iOnsiJGlkIjoiNzk5IiwiVG9wIjowLjAsIkxlZnQiOjAuMCwiUmlnaHQiOjAuMCwiQm90dG9tIjowLjB9LCJQYWRkaW5nIjp7IiRpZCI6IjgwMCIsIlRvcCI6MC4wLCJMZWZ0IjowLjAsIlJpZ2h0IjowLjAsIkJvdHRvbSI6MC4wfSwiQmFja2dyb3VuZCI6bnVsbCwiSXNWaXNpYmxlIjp0cnVlLCJXaWR0aCI6MC4wLCJIZWlnaHQiOjAuMCwiQm9yZGVyU3R5bGUiOnsiJGlkIjoiODAxIiwiTGluZUNvbG9yIjpudWxsLCJMaW5lV2VpZ2h0IjowLjAsIkxpbmVUeXBlIjowLCJQYXJlbnRTdHlsZSI6bnVsbH0sIlBhcmVudFN0eWxlIjpudWxsfSwiU2hvd0VsYXBzZWRUaW1lR3JhZGllbnRTdHlsZSI6ZmFsc2UsIlRpbWViYW5kUmVzZXJ2ZWRMZWZ0QXJlYVN0eWxlIjp7IiRpZCI6IjgwMiIsIkFjdGl2aXR5SGVhZGVyV2lkdGgiOjE1Mi4wOTkyMTA4MjI5OTg5NCwiSXNTZXQiOnRydWV9LCJEZWZhdWx0U3dpbWxhbmVTdHlsZSI6bnVsbCwiRGVmYXVsdFN3aW1sYW5lVjJTdHlsZSI6eyIkaWQiOiI4MDMiLCJIZWFkZXJTdHlsZSI6eyIkaWQiOiI4MDQiLCJUZXh0SXNWZXJ0aWNhbCI6ZmFsc2UsIlRleHRTdHlsZSI6eyIkaWQiOiI4MDUiLCJGb250U2V0dGluZ3MiOnsiJGlkIjoiODA2IiwiRm9udFNpemUiOjEyLCJGb250TmFtZSI6IkNhbGlicmkiLCJJc0JvbGQiOmZhbHNlLCJJc0l0YWxpYyI6ZmFsc2UsIklzVW5kZXJsaW5lZCI6ZmFsc2UsIlBhcmVudFN0eWxlIjpudWxsfSwiQXV0b1NpemUiOjIsIkZvcmVncm91bmQiOnsiJGlkIjoiODA3IiwiQ29sb3IiOnsiJGlkIjoiODA4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ODA5IiwiVG9wIjowLjAsIkxlZnQiOjAuMCwiUmlnaHQiOjAuMCwiQm90dG9tIjowLjB9LCJQYWRkaW5nIjp7IiRpZCI6IjgxMCIsIlRvcCI6MC4wLCJMZWZ0IjowLjAsIlJpZ2h0IjowLjAsIkJvdHRvbSI6MC4wfSwiQmFja2dyb3VuZCI6bnVsbCwiSXNWaXNpYmxlIjp0cnVlLCJXaWR0aCI6MC4wLCJIZWlnaHQiOjAuMCwiQm9yZGVyU3R5bGUiOm51bGwsIlBhcmVudFN0eWxlIjpudWxsfSwiUmVjdGFuZ2xlU3R5bGUiOnsiJGlkIjoiODExIiwiTWFyZ2luIjp7IiRpZCI6IjgxMiIsIlRvcCI6MC4wLCJMZWZ0IjowLjAsIlJpZ2h0IjowLjAsIkJvdHRvbSI6MC4wfSwiUGFkZGluZyI6eyIkaWQiOiI4MTMiLCJUb3AiOjAuMCwiTGVmdCI6MC4wLCJSaWdodCI6MC4wLCJCb3R0b20iOjAuMH0sIkJhY2tncm91bmQiOnsiJGlkIjoiODE0IiwiQ29sb3IiOnsiJGlkIjoiODE1IiwiQSI6MjU1LCJSIjo2OCwiRyI6MTE0LCJCIjoxOTZ9fSwiSXNWaXNpYmxlIjp0cnVlLCJXaWR0aCI6MC4wLCJIZWlnaHQiOjAuMCwiQm9yZGVyU3R5bGUiOnsiJGlkIjoiODE2IiwiTGluZUNvbG9yIjp7IiRpZCI6IjgxNyIsIiR0eXBlIjoiTkxSRS5Db21tb24uRG9tLlNvbGlkQ29sb3JCcnVzaCwgTkxSRS5Db21tb24iLCJDb2xvciI6eyIkaWQiOiI4MTgiLCJBIjoyNTUsIlIiOjI1NSwiRyI6MCwiQiI6MH19LCJMaW5lV2VpZ2h0IjowLjAsIkxpbmVUeXBlIjowLCJQYXJlbnRTdHlsZSI6bnVsbH0sIlBhcmVudFN0eWxlIjpudWxsfSwiTWFyZ2luIjp7IiRpZCI6IjgxOSIsIlRvcCI6MC4wLCJMZWZ0IjowLjAsIlJpZ2h0IjowLjAsIkJvdHRvbSI6MC4wfSwiUGFkZGluZyI6eyIkaWQiOiI4MjAiLCJUb3AiOjAuMCwiTGVmdCI6MC4wLCJSaWdodCI6MC4wLCJCb3R0b20iOjAuMH0sIkJhY2tncm91bmQiOm51bGwsIklzVmlzaWJsZSI6dHJ1ZSwiV2lkdGgiOjAuMCwiSGVpZ2h0IjowLjAsIkJvcmRlclN0eWxlIjpudWxsLCJQYXJlbnRTdHlsZSI6bnVsbH0sIkJhY2tncm91bmRTdHlsZSI6eyIkaWQiOiI4MjEiLCJNYXJnaW4iOnsiJGlkIjoiODIyIiwiVG9wIjowLjAsIkxlZnQiOjAuMCwiUmlnaHQiOjAuMCwiQm90dG9tIjowLjB9LCJQYWRkaW5nIjp7IiRpZCI6IjgyMyIsIlRvcCI6MC4wLCJMZWZ0IjowLjAsIlJpZ2h0IjowLjAsIkJvdHRvbSI6MC4wfSwiQmFja2dyb3VuZCI6eyIkaWQiOiI4MjQiLCJDb2xvciI6eyIkaWQiOiI4MjUiLCJBIjo1MSwiUiI6MTY1LCJHIjoxNjUsIkIiOjE2NX19LCJJc1Zpc2libGUiOnRydWUsIldpZHRoIjowLjAsIkhlaWdodCI6MC4wLCJCb3JkZXJTdHlsZSI6eyIkaWQiOiI4MjYiLCJMaW5lQ29sb3IiOnsiJGlkIjoiODI3IiwiJHR5cGUiOiJOTFJFLkNvbW1vbi5Eb20uU29saWRDb2xvckJydXNoLCBOTFJFLkNvbW1vbiIsIkNvbG9yIjp7IiRpZCI6IjgyOCIsIkEiOjI1NSwiUiI6MjU1LCJHIjowLCJCIjowfX0sIkxpbmVXZWlnaHQiOjAuMCwiTGluZVR5cGUiOjAsIlBhcmVudFN0eWxlIjpudWxsfSwiUGFyZW50U3R5bGUiOm51bGx9LCJJc0Fib3ZlVGltZWJhbmQiOmZhbHNlLCJTcGFjaW5nIjo1LCJNYXJnaW4iOnsiJGlkIjoiODI5IiwiVG9wIjowLjAsIkxlZnQiOjAuMCwiUmlnaHQiOjAuMCwiQm90dG9tIjowLjB9LCJQYWRkaW5nIjp7IiRpZCI6IjgzMCIsIlRvcCI6MC4wLCJMZWZ0IjowLjAsIlJpZ2h0IjowLjAsIkJvdHRvbSI6MC4wfSwiSXNWaXNpYmxlIjp0cnVlLCJXaWR0aCI6MC4wLCJIZWlnaHQiOjAuMCwiQm9yZGVyU3R5bGUiOnsiJGlkIjoiODMxIiwiTGluZUNvbG9yIjpudWxsLCJMaW5lV2VpZ2h0IjowLjAsIkxpbmVUeXBlIjowLCJQYXJlbnRTdHlsZSI6bnVsbH0sIlBhcmVudFN0eWxlIjpudWxsfX0sIlNjYWxlIjpudWxsLCJTY2FsZVYyIjp7IiRpZCI6IjgzMiIsIlN0YXJ0RGF0ZSI6IjE2MjAtMDktMjVUMjM6NTk6MDBaIiwiRW5kRGF0ZSI6IjIwMjItMDEtMjdUMjM6NTk6MDAiLCJBdXRvRGF0ZVJhbmdlIjp0cnVlLCJXb3JraW5nRGF5cyI6MTI3LCJGaXNjYWxZZWFyIjp7IiRpZCI6IjgzMyIsIlN0YXJ0TW9udGgiOjEsIlVzZVN0YXJ0aW5nWWVhckZvck51bWJlcmluZyI6dHJ1ZSwiU2hvd0Zpc2NhbFllYXJMYWJlbCI6dHJ1ZX0sIlRvZGF5TWFya2VyVGV4dCI6IlRvZGF5IiwiQXV0b1NjYWxlVHlwZSI6dHJ1ZSwiVGltZWJhbmRTY2FsZXMiOnsiJGlkIjoiODM0IiwiVG9wU2NhbGVMYXllciI6eyIkaWQiOiI4MzUiLCJGb3JtYXQiOiJNTU0iLCJUeXBlIjoyfSwiTWlkZGxlU2NhbGVMYXllciI6eyIkaWQiOiI4MzYiLCJGb3JtYXQiOm51bGwsIlR5cGUiOjB9LCJCb3R0b21TY2FsZUxheWVyIjp7IiRpZCI6IjgzNyIsIkZvcm1hdCI6bnVsbCwiVHlwZSI6MH19fSwiTWlsZXN0b25lcyI6W3siJGlkIjoiODM4IiwiRGF0ZSI6IjIwMjEtMTItMDJUMjM6NTk6MDAiLCJTdHlsZSI6eyIkaWQiOiI4MzkiLCJTaGFwZSI6MiwiQ29ubmVjdG9yTWFyZ2luIjp7IiRpZCI6Ijg0MCIsIlRvcCI6MC4wLCJMZWZ0IjoyLjAsIlJpZ2h0IjoyLjAsIkJvdHRvbSI6MC4wfSwiQ29ubmVjdG9yU3R5bGUiOnsiJGlkIjoiODQxIiwiTGluZUNvbG9yIjp7IiRyZWYiOiI2OTYifSwiTGluZVdlaWdodCI6Mi42NjY2NjY3NSwiTGluZVR5cGUiOjAsIlBhcmVudFN0eWxlIjpudWxsfSwiSXNCZWxvd1RpbWViYW5kIjpmYWxzZSwiUG9zaXRpb25PblRhc2siOjAsIkhpZGVEYXRlIjpmYWxzZSwiU2hhcGVTaXplIjowLCJTcGFjaW5nIjoxLjAsIlBhZGRpbmciOnsiJGlkIjoiODQyIiwiVG9wIjo3LjAsIkxlZnQiOjMuMCwiUmlnaHQiOjAuMCwiQm90dG9tIjoyLjB9LCJTaGFwZVN0eWxlIjp7IiRpZCI6Ijg0MyIsIk1hcmdpbiI6eyIkcmVmIjoiMzcifSwiUGFkZGluZyI6eyIkcmVmIjoiMzgifSwiQmFja2dyb3VuZCI6eyIkaWQiOiI4NDQiLCJDb2xvciI6eyIkaWQiOiI4NDUiLCJBIjoyNTUsIlIiOjE3OCwiRyI6MTQsIkIiOjE4fX0sIklzVmlzaWJsZSI6dHJ1ZSwiV2lkdGgiOjguMCwiSGVpZ2h0Ijo4LjAsIkJvcmRlclN0eWxlIjp7IiRpZCI6Ijg0NiIsIkxpbmVDb2xvciI6eyIkaWQiOiI4NDciLCIkdHlwZSI6Ik5MUkUuQ29tbW9uLkRvbS5Tb2xpZENvbG9yQnJ1c2gsIE5MUkUuQ29tbW9uIiwiQ29sb3IiOnsiJGlkIjoiODQ4IiwiQSI6MjU1LCJSIjoyNTUsIkciOjAsIkIiOjB9fSwiTGluZVdlaWdodCI6MC4wLCJMaW5lVHlwZSI6MCwiUGFyZW50U3R5bGUiOm51bGx9LCJQYXJlbnRTdHlsZSI6bnVsbH0sIlRpdGxlU3R5bGUiOnsiJGlkIjoiODQ5IiwiRm9udFNldHRpbmdzIjp7IiRpZCI6Ijg1MCIsIkZvbnRTaXplIjo4LCJGb250TmFtZSI6IkxhdG8iLCJJc0JvbGQiOnRydWUsIklzSXRhbGljIjpmYWxzZSwiSXNVbmRlcmxpbmVkIjpmYWxzZSwiUGFyZW50U3R5bGUiOm51bGx9LCJBdXRvU2l6ZSI6MCwiRm9yZWdyb3VuZCI6eyIkaWQiOiI4NTEiLCJDb2xvciI6eyIkaWQiOiI4NTI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yZWYiOiI0OCJ9LCJQYWRkaW5nIjp7IiRyZWYiOiI0OSJ9LCJCYWNrZ3JvdW5kIjp7IiRpZCI6Ijg1MyIsIkNvbG9yIjp7IiRpZCI6Ijg1NCIsIkEiOjAsIlIiOjI1NSwiRyI6MjU1LCJCIjoyNTV9fSwiSXNWaXNpYmxlIjp0cnVlLCJXaWR0aCI6MC4wLCJIZWlnaHQiOjAuMCwiQm9yZGVyU3R5bGUiOnsiJGlkIjoiODU1IiwiTGluZUNvbG9yIjpudWxsLCJMaW5lV2VpZ2h0IjowLjAsIkxpbmVUeXBlIjowLCJQYXJlbnRTdHlsZSI6bnVsbH0sIlBhcmVudFN0eWxlIjpudWxsfSwiRGF0ZVN0eWxlIjp7IiRpZCI6Ijg1NiIsIkZvbnRTZXR0aW5ncyI6eyIkaWQiOiI4NTciLCJGb250U2l6ZSI6OSwiRm9udE5hbWUiOiJDYWxpYnJpIiwiSXNCb2xkIjpmYWxzZSwiSXNJdGFsaWMiOmZhbHNlLCJJc1VuZGVybGluZWQiOmZhbHNlLCJQYXJlbnRTdHlsZSI6bnVsbH0sIkF1dG9TaXplIjowLCJGb3JlZ3JvdW5kIjp7IiRpZCI6Ijg1OCIsIkNvbG9yIjp7IiRpZCI6Ijg1OSIsIkEiOjI1NSwiUiI6NDcsIkciOjU0LCJCIjoxNTN9fSwiTWF4V2lkdGgiOjIwMC4wLCJNYXhIZWlnaHQiOiJJbmZpbml0eSIsIlNtYXJ0Rm9yZWdyb3VuZElzQWN0aXZlIjpmYWxzZSwiSG9yaXpvbnRhbEFsaWdubWVudCI6MCwiVmVydGljYWxBbGlnbm1lbnQiOjAsIlNtYXJ0Rm9yZWdyb3VuZCI6bnVsbCwiQmFja2dyb3VuZEZpbGxUeXBlIjowLCJNYXJnaW4iOnsiJHJlZiI6IjU2In0sIlBhZGRpbmciOnsiJHJlZiI6IjU3In0sIkJhY2tncm91bmQiOnsiJGlkIjoiODYwIiwiQ29sb3IiOnsiJGlkIjoiODYxIiwiQSI6MCwiUiI6MjU1LCJHIjoyNTUsIkIiOjI1NX19LCJJc1Zpc2libGUiOmZhbHNlLCJXaWR0aCI6MC4wLCJIZWlnaHQiOjAuMCwiQm9yZGVyU3R5bGUiOnsiJGlkIjoiODYyIiwiTGluZUNvbG9yIjpudWxsLCJMaW5lV2VpZ2h0IjowLjAsIkxpbmVUeXBlIjowLCJQYXJlbnRTdHlsZSI6bnVsbH0sIlBhcmVudFN0eWxlIjpudWxsfSwiRGF0ZUZvcm1hdCI6eyIkaWQiOiI4NjMiLCJGb3JtYXRTdHJpbmciOiJ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4NjQiLCJGb3JtYXQiOjAsIklzVmlzaWJsZSI6ZmFsc2UsIkxhc3RLbm93blZpc2liaWxpdHlTdGF0ZSI6ZmFsc2V9LCJJc1Zpc2libGUiOnRydWUsIlBhcmVudFN0eWxlIjpudWxsfSwiSW5kZXgiOjAsIlBlcmNlbnRhZ2VDb21wbGV0ZSI6bnVsbCwiUG9zaXRpb24iOnsiUmF0aW8iOjAuMjE2MjMzMTUxMDQ3MzE4MDgsIklzQ3VzdG9tIjpmYWxzZX0sIkRhdGVGb3JtYXQiOnsiJHJlZiI6Ijg2MyJ9LCJXZWVrTnVtYmVyaW5nIjp7IiRpZCI6Ijg2NSIsIkZvcm1hdCI6MCwiSXNWaXNpYmxlIjpmYWxzZSwiTGFzdEtub3duVmlzaWJpbGl0eVN0YXRlIjpmYWxzZX0sIlJlbGF0ZWRUYXNrSWQiOiIwMDAwMDAwMC0wMDAwLTAwMDAtMDAwMC0wMDAwMDAwMDAwMDAiLCJJZCI6Ijc0YzI4YzRiLTc4NjQtNDM4NS1hYjM3LTUyYmQ5ZGIzMmE2ZiIsIkltcG9ydElkIjoiIiwiVGl0bGUiOiJEVU5FXHJcbigxMCwxOTFBRykiLCJOb3RlIjpudWxsLCJIeXBlcmxpbmsiOnsiJGlkIjoiODY2IiwiQWRkcmVzcyI6bnVsbCwiU3ViQWRkcmVzcyI6bnVsbH0sIklzQ2hhbmdlZCI6ZmFsc2UsIklzTmV3IjpmYWxzZX0seyIkaWQiOiI4NjciLCJEYXRlIjoiMjAyMS0xMi0wN1QyMzo1OTowMCIsIlN0eWxlIjp7IiRpZCI6Ijg2OCIsIlNoYXBlIjoyLCJDb25uZWN0b3JNYXJnaW4iOnsiJGlkIjoiODY5IiwiVG9wIjowLjAsIkxlZnQiOjIuMCwiUmlnaHQiOjIuMCwiQm90dG9tIjowLjB9LCJDb25uZWN0b3JTdHlsZSI6eyIkaWQiOiI4NzAiLCJMaW5lQ29sb3IiOnsiJHJlZiI6IjY5NiJ9LCJMaW5lV2VpZ2h0IjoyLjY2NjY2Njc1LCJMaW5lVHlwZSI6MCwiUGFyZW50U3R5bGUiOm51bGx9LCJJc0JlbG93VGltZWJhbmQiOmZhbHNlLCJQb3NpdGlvbk9uVGFzayI6MCwiSGlkZURhdGUiOmZhbHNlLCJTaGFwZVNpemUiOjAsIlNwYWNpbmciOjEuMCwiUGFkZGluZyI6eyIkcmVmIjoiODQyIn0sIlNoYXBlU3R5bGUiOnsiJGlkIjoiODcxIiwiTWFyZ2luIjp7IiRyZWYiOiIzNyJ9LCJQYWRkaW5nIjp7IiRyZWYiOiIzOCJ9LCJCYWNrZ3JvdW5kIjp7IiRpZCI6Ijg3MiIsIkNvbG9yIjp7IiRpZCI6Ijg3MyIsIkEiOjI1NSwiUiI6MTc4LCJHIjoxNCwiQiI6MTh9fSwiSXNWaXNpYmxlIjp0cnVlLCJXaWR0aCI6OC4wLCJIZWlnaHQiOjguMCwiQm9yZGVyU3R5bGUiOnsiJGlkIjoiODc0IiwiTGluZUNvbG9yIjp7IiRpZCI6Ijg3NSIsIiR0eXBlIjoiTkxSRS5Db21tb24uRG9tLlNvbGlkQ29sb3JCcnVzaCwgTkxSRS5Db21tb24iLCJDb2xvciI6eyIkaWQiOiI4NzYiLCJBIjoyNTUsIlIiOjI1NSwiRyI6MCwiQiI6MH19LCJMaW5lV2VpZ2h0IjowLjAsIkxpbmVUeXBlIjowLCJQYXJlbnRTdHlsZSI6bnVsbH0sIlBhcmVudFN0eWxlIjpudWxsfSwiVGl0bGVTdHlsZSI6eyIkaWQiOiI4NzciLCJGb250U2V0dGluZ3MiOnsiJGlkIjoiODc4IiwiRm9udFNpemUiOjgsIkZvbnROYW1lIjoiTGF0byIsIklzQm9sZCI6dHJ1ZSwiSXNJdGFsaWMiOmZhbHNlLCJJc1VuZGVybGluZWQiOmZhbHNlLCJQYXJlbnRTdHlsZSI6bnVsbH0sIkF1dG9TaXplIjowLCJGb3JlZ3JvdW5kIjp7IiRpZCI6Ijg3OSIsIkNvbG9yIjp7IiRpZCI6Ijg4M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Q4In0sIlBhZGRpbmciOnsiJHJlZiI6IjQ5In0sIkJhY2tncm91bmQiOnsiJGlkIjoiODgxIiwiQ29sb3IiOnsiJGlkIjoiODgyIiwiQSI6MCwiUiI6MjU1LCJHIjoyNTUsIkIiOjI1NX19LCJJc1Zpc2libGUiOnRydWUsIldpZHRoIjowLjAsIkhlaWdodCI6MC4wLCJCb3JkZXJTdHlsZSI6eyIkaWQiOiI4ODMiLCJMaW5lQ29sb3IiOm51bGwsIkxpbmVXZWlnaHQiOjAuMCwiTGluZVR5cGUiOjAsIlBhcmVudFN0eWxlIjpudWxsfSwiUGFyZW50U3R5bGUiOm51bGx9LCJEYXRlU3R5bGUiOnsiJGlkIjoiODg0IiwiRm9udFNldHRpbmdzIjp7IiRpZCI6Ijg4NSIsIkZvbnRTaXplIjo5LCJGb250TmFtZSI6IkNhbGlicmkiLCJJc0JvbGQiOmZhbHNlLCJJc0l0YWxpYyI6ZmFsc2UsIklzVW5kZXJsaW5lZCI6ZmFsc2UsIlBhcmVudFN0eWxlIjpudWxsfSwiQXV0b1NpemUiOjAsIkZvcmVncm91bmQiOnsiJGlkIjoiODg2IiwiQ29sb3IiOnsiJGlkIjoiODg3IiwiQSI6MjU1LCJSIjo0NywiRyI6NTQsIkIiOjE1M319LCJNYXhXaWR0aCI6MjAwLjAsIk1heEhlaWdodCI6IkluZmluaXR5IiwiU21hcnRGb3JlZ3JvdW5kSXNBY3RpdmUiOmZhbHNlLCJIb3Jpem9udGFsQWxpZ25tZW50IjowLCJWZXJ0aWNhbEFsaWdubWVudCI6MCwiU21hcnRGb3JlZ3JvdW5kIjpudWxsLCJCYWNrZ3JvdW5kRmlsbFR5cGUiOjAsIk1hcmdpbiI6eyIkcmVmIjoiNTYifSwiUGFkZGluZyI6eyIkcmVmIjoiNTcifSwiQmFja2dyb3VuZCI6eyIkaWQiOiI4ODgiLCJDb2xvciI6eyIkaWQiOiI4ODkiLCJBIjowLCJSIjoyNTUsIkciOjI1NSwiQiI6MjU1fX0sIklzVmlzaWJsZSI6ZmFsc2UsIldpZHRoIjowLjAsIkhlaWdodCI6MC4wLCJCb3JkZXJTdHlsZSI6eyIkaWQiOiI4OTAiLCJMaW5lQ29sb3IiOm51bGwsIkxpbmVXZWlnaHQiOjAuMCwiTGluZVR5cGUiOjAsIlBhcmVudFN0eWxlIjpudWxsfSwiUGFyZW50U3R5bGUiOm51bGx9LCJEYXRlRm9ybWF0Ijp7IiRpZCI6Ijg5MSIsIkZvcm1hdFN0cmluZyI6In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g5MiIsIkZvcm1hdCI6MCwiSXNWaXNpYmxlIjpmYWxzZSwiTGFzdEtub3duVmlzaWJpbGl0eVN0YXRlIjpmYWxzZX0sIklzVmlzaWJsZSI6dHJ1ZSwiUGFyZW50U3R5bGUiOm51bGx9LCJJbmRleCI6MSwiUGVyY2VudGFnZUNvbXBsZXRlIjpudWxsLCJQb3NpdGlvbiI6eyJSYXRpbyI6MC4xMDIzMzAxMTU5ODk0MDI0OSwiSXNDdXN0b20iOmZhbHNlfSwiRGF0ZUZvcm1hdCI6eyIkcmVmIjoiODkxIn0sIldlZWtOdW1iZXJpbmciOnsiJGlkIjoiODkzIiwiRm9ybWF0IjowLCJJc1Zpc2libGUiOmZhbHNlLCJMYXN0S25vd25WaXNpYmlsaXR5U3RhdGUiOmZhbHNlfSwiUmVsYXRlZFRhc2tJZCI6IjAwMDAwMDAwLTAwMDAtMDAwMC0wMDAwLTAwMDAwMDAwMDAwMCIsIklkIjoiYjMxNjRkZWUtYjQ3OS00MGRhLThjYWEtZGNlMDY2MzE3ZjVhIiwiSW1wb3J0SWQiOiIiLCJUaXRsZSI6IkRVTkUgTUVTU0lBSFxyXG4oMTAsMjAzIEFHKSIsIk5vdGUiOm51bGwsIkh5cGVybGluayI6eyIkaWQiOiI4OTQiLCJBZGRyZXNzIjpudWxsLCJTdWJBZGRyZXNzIjpudWxsfSwiSXNDaGFuZ2VkIjpmYWxzZSwiSXNOZXciOmZhbHNlfSx7IiRpZCI6Ijg5NSIsIkRhdGUiOiIyMDIxLTEyLTE3VDIzOjU5OjAwIiwiU3R5bGUiOnsiJGlkIjoiODk2IiwiU2hhcGUiOjIsIkNvbm5lY3Rvck1hcmdpbiI6eyIkaWQiOiI4OTciLCJUb3AiOjAuMCwiTGVmdCI6Mi4wLCJSaWdodCI6Mi4wLCJCb3R0b20iOjAuMH0sIkNvbm5lY3RvclN0eWxlIjp7IiRpZCI6Ijg5OCIsIkxpbmVDb2xvciI6eyIkcmVmIjoiNjk2In0sIkxpbmVXZWlnaHQiOjIuNjY2NjY2NzUsIkxpbmVUeXBlIjowLCJQYXJlbnRTdHlsZSI6bnVsbH0sIklzQmVsb3dUaW1lYmFuZCI6ZmFsc2UsIlBvc2l0aW9uT25UYXNrIjowLCJIaWRlRGF0ZSI6ZmFsc2UsIlNoYXBlU2l6ZSI6MCwiU3BhY2luZyI6MS4wLCJQYWRkaW5nIjp7IiRyZWYiOiI4NDIifSwiU2hhcGVTdHlsZSI6eyIkaWQiOiI4OTkiLCJNYXJnaW4iOnsiJHJlZiI6IjM3In0sIlBhZGRpbmciOnsiJHJlZiI6IjM4In0sIkJhY2tncm91bmQiOnsiJGlkIjoiOTAwIiwiQ29sb3IiOnsiJGlkIjoiOTAxIiwiQSI6MjU1LCJSIjoxNzgsIkciOjE0LCJCIjoxOH19LCJJc1Zpc2libGUiOnRydWUsIldpZHRoIjo4LjAsIkhlaWdodCI6OC4wLCJCb3JkZXJTdHlsZSI6eyIkaWQiOiI5MDIiLCJMaW5lQ29sb3IiOnsiJGlkIjoiOTAzIiwiJHR5cGUiOiJOTFJFLkNvbW1vbi5Eb20uU29saWRDb2xvckJydXNoLCBOTFJFLkNvbW1vbiIsIkNvbG9yIjp7IiRpZCI6IjkwNCIsIkEiOjI1NSwiUiI6MjU1LCJHIjowLCJCIjowfX0sIkxpbmVXZWlnaHQiOjAuMCwiTGluZVR5cGUiOjAsIlBhcmVudFN0eWxlIjpudWxsfSwiUGFyZW50U3R5bGUiOm51bGx9LCJUaXRsZVN0eWxlIjp7IiRpZCI6IjkwNSIsIkZvbnRTZXR0aW5ncyI6eyIkaWQiOiI5MDYiLCJGb250U2l6ZSI6OSwiRm9udE5hbWUiOiJMYXRvIiwiSXNCb2xkIjp0cnVlLCJJc0l0YWxpYyI6ZmFsc2UsIklzVW5kZXJsaW5lZCI6ZmFsc2UsIlBhcmVudFN0eWxlIjpudWxsfSwiQXV0b1NpemUiOjAsIkZvcmVncm91bmQiOnsiJGlkIjoiOTA3IiwiQ29sb3IiOnsiJGlkIjoiOTA4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cmVmIjoiNDgifSwiUGFkZGluZyI6eyIkcmVmIjoiNDkifSwiQmFja2dyb3VuZCI6eyIkaWQiOiI5MDkiLCJDb2xvciI6eyIkaWQiOiI5MTAiLCJBIjowLCJSIjoyNTUsIkciOjI1NSwiQiI6MjU1fX0sIklzVmlzaWJsZSI6dHJ1ZSwiV2lkdGgiOjAuMCwiSGVpZ2h0IjowLjAsIkJvcmRlclN0eWxlIjp7IiRpZCI6IjkxMSIsIkxpbmVDb2xvciI6bnVsbCwiTGluZVdlaWdodCI6MC4wLCJMaW5lVHlwZSI6MCwiUGFyZW50U3R5bGUiOm51bGx9LCJQYXJlbnRTdHlsZSI6bnVsbH0sIkRhdGVTdHlsZSI6eyIkaWQiOiI5MTIiLCJGb250U2V0dGluZ3MiOnsiJGlkIjoiOTEzIiwiRm9udFNpemUiOjksIkZvbnROYW1lIjoiQ2FsaWJyaSIsIklzQm9sZCI6ZmFsc2UsIklzSXRhbGljIjpmYWxzZSwiSXNVbmRlcmxpbmVkIjpmYWxzZSwiUGFyZW50U3R5bGUiOm51bGx9LCJBdXRvU2l6ZSI6MCwiRm9yZWdyb3VuZCI6eyIkaWQiOiI5MTQiLCJDb2xvciI6eyIkaWQiOiI5MTUiLCJBIjoyNTUsIlIiOjQ3LCJHIjo1NCwiQiI6MTUzfX0sIk1heFdpZHRoIjoyMDAuMCwiTWF4SGVpZ2h0IjoiSW5maW5pdHkiLCJTbWFydEZvcmVncm91bmRJc0FjdGl2ZSI6ZmFsc2UsIkhvcml6b250YWxBbGlnbm1lbnQiOjAsIlZlcnRpY2FsQWxpZ25tZW50IjowLCJTbWFydEZvcmVncm91bmQiOm51bGwsIkJhY2tncm91bmRGaWxsVHlwZSI6MCwiTWFyZ2luIjp7IiRyZWYiOiI1NiJ9LCJQYWRkaW5nIjp7IiRyZWYiOiI1NyJ9LCJCYWNrZ3JvdW5kIjp7IiRpZCI6IjkxNiIsIkNvbG9yIjp7IiRpZCI6IjkxNyIsIkEiOjAsIlIiOjI1NSwiRyI6MjU1LCJCIjoyNTV9fSwiSXNWaXNpYmxlIjpmYWxzZSwiV2lkdGgiOjAuMCwiSGVpZ2h0IjowLjAsIkJvcmRlclN0eWxlIjp7IiRpZCI6IjkxOCIsIkxpbmVDb2xvciI6bnVsbCwiTGluZVdlaWdodCI6MC4wLCJMaW5lVHlwZSI6MCwiUGFyZW50U3R5bGUiOm51bGx9LCJQYXJlbnRTdHlsZSI6bnVsbH0sIkRhdGVGb3JtYXQiOnsiJGlkIjoiOTE5IiwiRm9ybWF0U3RyaW5nIjoi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OTIwIiwiRm9ybWF0IjowLCJJc1Zpc2libGUiOmZhbHNlLCJMYXN0S25vd25WaXNpYmlsaXR5U3RhdGUiOmZhbHNlfSwiSXNWaXNpYmxlIjp0cnVlLCJQYXJlbnRTdHlsZSI6bnVsbH0sIkluZGV4IjoyLCJQZXJjZW50YWdlQ29tcGxldGUiOm51bGwsIlBvc2l0aW9uIjp7IlJhdGlvIjowLjIyOTU2NDg3ODY3NTY3Mjc0LCJJc0N1c3RvbSI6ZmFsc2V9LCJEYXRlRm9ybWF0Ijp7IiRyZWYiOiI5MTkifSwiV2Vla051bWJlcmluZyI6eyIkaWQiOiI5MjEiLCJGb3JtYXQiOjAsIklzVmlzaWJsZSI6ZmFsc2UsIkxhc3RLbm93blZpc2liaWxpdHlTdGF0ZSI6ZmFsc2V9LCJSZWxhdGVkVGFza0lkIjoiMDAwMDAwMDAtMDAwMC0wMDAwLTAwMDAtMDAwMDAwMDAwMDAwIiwiSWQiOiIwNjAzNzlmNy01M2IwLTRlNmYtOWEyYS04N2MwM2Y0ZTI5OGIiLCJJbXBvcnRJZCI6IiIsIlRpdGxlIjoiR09EIEVNUEVST1IgT0YgRFVORVxyXG4ofjEzLDcwMCBBRykiLCJOb3RlIjpudWxsLCJIeXBlcmxpbmsiOnsiJGlkIjoiOTIyIiwiQWRkcmVzcyI6bnVsbCwiU3ViQWRkcmVzcyI6bnVsbH0sIklzQ2hhbmdlZCI6ZmFsc2UsIklzTmV3IjpmYWxzZX0seyIkaWQiOiI5MjMiLCJEYXRlIjoiMjAyMS0xMi0xMlQyMzo1OTowMCIsIlN0eWxlIjp7IiRpZCI6IjkyNCIsIlNoYXBlIjoyLCJDb25uZWN0b3JNYXJnaW4iOnsiJGlkIjoiOTI1IiwiVG9wIjowLjAsIkxlZnQiOjIuMCwiUmlnaHQiOjIuMCwiQm90dG9tIjowLjB9LCJDb25uZWN0b3JTdHlsZSI6eyIkaWQiOiI5MjYiLCJMaW5lQ29sb3IiOnsiJHJlZiI6IjY5NiJ9LCJMaW5lV2VpZ2h0IjoyLjY2NjY2Njc1LCJMaW5lVHlwZSI6MCwiUGFyZW50U3R5bGUiOm51bGx9LCJJc0JlbG93VGltZWJhbmQiOmZhbHNlLCJQb3NpdGlvbk9uVGFzayI6MCwiSGlkZURhdGUiOmZhbHNlLCJTaGFwZVNpemUiOjAsIlNwYWNpbmciOjEuMCwiUGFkZGluZyI6eyIkcmVmIjoiODQyIn0sIlNoYXBlU3R5bGUiOnsiJGlkIjoiOTI3IiwiTWFyZ2luIjp7IiRyZWYiOiIzNyJ9LCJQYWRkaW5nIjp7IiRyZWYiOiIzOCJ9LCJCYWNrZ3JvdW5kIjp7IiRpZCI6IjkyOCIsIkNvbG9yIjp7IiRpZCI6IjkyOSIsIkEiOjI1NSwiUiI6MTc4LCJHIjoxNCwiQiI6MTh9fSwiSXNWaXNpYmxlIjp0cnVlLCJXaWR0aCI6OC4wLCJIZWlnaHQiOjguMCwiQm9yZGVyU3R5bGUiOnsiJGlkIjoiOTMwIiwiTGluZUNvbG9yIjp7IiRpZCI6IjkzMSIsIiR0eXBlIjoiTkxSRS5Db21tb24uRG9tLlNvbGlkQ29sb3JCcnVzaCwgTkxSRS5Db21tb24iLCJDb2xvciI6eyIkaWQiOiI5MzIiLCJBIjoyNTUsIlIiOjI1NSwiRyI6MCwiQiI6MH19LCJMaW5lV2VpZ2h0IjowLjAsIkxpbmVUeXBlIjowLCJQYXJlbnRTdHlsZSI6bnVsbH0sIlBhcmVudFN0eWxlIjpudWxsfSwiVGl0bGVTdHlsZSI6eyIkaWQiOiI5MzMiLCJGb250U2V0dGluZ3MiOnsiJGlkIjoiOTM0IiwiRm9udFNpemUiOjgsIkZvbnROYW1lIjoiTGF0byIsIklzQm9sZCI6dHJ1ZSwiSXNJdGFsaWMiOmZhbHNlLCJJc1VuZGVybGluZWQiOmZhbHNlLCJQYXJlbnRTdHlsZSI6bnVsbH0sIkF1dG9TaXplIjowLCJGb3JlZ3JvdW5kIjp7IiRpZCI6IjkzNSIsIkNvbG9yIjp7IiRpZCI6IjkzN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Q4In0sIlBhZGRpbmciOnsiJHJlZiI6IjQ5In0sIkJhY2tncm91bmQiOnsiJGlkIjoiOTM3IiwiQ29sb3IiOnsiJGlkIjoiOTM4IiwiQSI6MCwiUiI6MjU1LCJHIjoyNTUsIkIiOjI1NX19LCJJc1Zpc2libGUiOnRydWUsIldpZHRoIjowLjAsIkhlaWdodCI6MC4wLCJCb3JkZXJTdHlsZSI6eyIkaWQiOiI5MzkiLCJMaW5lQ29sb3IiOm51bGwsIkxpbmVXZWlnaHQiOjAuMCwiTGluZVR5cGUiOjAsIlBhcmVudFN0eWxlIjpudWxsfSwiUGFyZW50U3R5bGUiOm51bGx9LCJEYXRlU3R5bGUiOnsiJGlkIjoiOTQwIiwiRm9udFNldHRpbmdzIjp7IiRpZCI6Ijk0MSIsIkZvbnRTaXplIjo5LCJGb250TmFtZSI6IkNhbGlicmkiLCJJc0JvbGQiOmZhbHNlLCJJc0l0YWxpYyI6ZmFsc2UsIklzVW5kZXJsaW5lZCI6ZmFsc2UsIlBhcmVudFN0eWxlIjpudWxsfSwiQXV0b1NpemUiOjAsIkZvcmVncm91bmQiOnsiJGlkIjoiOTQyIiwiQ29sb3IiOnsiJGlkIjoiOTQzIiwiQSI6MjU1LCJSIjo0NywiRyI6NTQsIkIiOjE1M319LCJNYXhXaWR0aCI6MjAwLjAsIk1heEhlaWdodCI6IkluZmluaXR5IiwiU21hcnRGb3JlZ3JvdW5kSXNBY3RpdmUiOmZhbHNlLCJIb3Jpem9udGFsQWxpZ25tZW50IjowLCJWZXJ0aWNhbEFsaWdubWVudCI6MCwiU21hcnRGb3JlZ3JvdW5kIjpudWxsLCJCYWNrZ3JvdW5kRmlsbFR5cGUiOjAsIk1hcmdpbiI6eyIkcmVmIjoiNTYifSwiUGFkZGluZyI6eyIkcmVmIjoiNTcifSwiQmFja2dyb3VuZCI6eyIkaWQiOiI5NDQiLCJDb2xvciI6eyIkaWQiOiI5NDUiLCJBIjowLCJSIjoyNTUsIkciOjI1NSwiQiI6MjU1fX0sIklzVmlzaWJsZSI6ZmFsc2UsIldpZHRoIjowLjAsIkhlaWdodCI6MC4wLCJCb3JkZXJTdHlsZSI6eyIkaWQiOiI5NDYiLCJMaW5lQ29sb3IiOm51bGwsIkxpbmVXZWlnaHQiOjAuMCwiTGluZVR5cGUiOjAsIlBhcmVudFN0eWxlIjpudWxsfSwiUGFyZW50U3R5bGUiOm51bGx9LCJEYXRlRm9ybWF0Ijp7IiRpZCI6Ijk0NyIsIkZvcm1hdFN0cmluZyI6In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k0OCIsIkZvcm1hdCI6MCwiSXNWaXNpYmxlIjpmYWxzZSwiTGFzdEtub3duVmlzaWJpbGl0eVN0YXRlIjpmYWxzZX0sIklzVmlzaWJsZSI6dHJ1ZSwiUGFyZW50U3R5bGUiOm51bGx9LCJJbmRleCI6MywiUGVyY2VudGFnZUNvbXBsZXRlIjpudWxsLCJQb3NpdGlvbiI6eyJSYXRpbyI6MC4xODEzNzEzMDYyODg2NDAwNCwiSXNDdXN0b20iOmZhbHNlfSwiRGF0ZUZvcm1hdCI6eyIkcmVmIjoiOTQ3In0sIldlZWtOdW1iZXJpbmciOnsiJGlkIjoiOTQ5IiwiRm9ybWF0IjowLCJJc1Zpc2libGUiOmZhbHNlLCJMYXN0S25vd25WaXNpYmlsaXR5U3RhdGUiOmZhbHNlfSwiUmVsYXRlZFRhc2tJZCI6IjAwMDAwMDAwLTAwMDAtMDAwMC0wMDAwLTAwMDAwMDAwMDAwMCIsIklkIjoiODI4Nzc5YjItYzc4Ny00YzliLWEwMDMtYWM3ZDQzNWI2ZDBmIiwiSW1wb3J0SWQiOiIiLCJUaXRsZSI6IkNISUxEUkVOIE9GIERVTkVcclxuKDEwLDIxMiBBRykiLCJOb3RlIjpudWxsLCJIeXBlcmxpbmsiOnsiJGlkIjoiOTUwIiwiQWRkcmVzcyI6bnVsbCwiU3ViQWRkcmVzcyI6bnVsbH0sIklzQ2hhbmdlZCI6ZmFsc2UsIklzTmV3IjpmYWxzZX0seyIkaWQiOiI5NTEiLCJEYXRlIjoiMjAyMS0xMi0yNFQyMzo1OTowMCIsIlN0eWxlIjp7IiRpZCI6Ijk1MiIsIlNoYXBlIjoyLCJDb25uZWN0b3JNYXJnaW4iOnsiJGlkIjoiOTUzIiwiVG9wIjowLjAsIkxlZnQiOjIuMCwiUmlnaHQiOjIuMCwiQm90dG9tIjowLjB9LCJDb25uZWN0b3JTdHlsZSI6eyIkaWQiOiI5NTQiLCJMaW5lQ29sb3IiOnsiJHJlZiI6IjY5NiJ9LCJMaW5lV2VpZ2h0IjoyLjY2NjY2Njc1LCJMaW5lVHlwZSI6MCwiUGFyZW50U3R5bGUiOm51bGx9LCJJc0JlbG93VGltZWJhbmQiOmZhbHNlLCJQb3NpdGlvbk9uVGFzayI6MCwiSGlkZURhdGUiOmZhbHNlLCJTaGFwZVNpemUiOjAsIlNwYWNpbmciOjEuMCwiUGFkZGluZyI6eyIkcmVmIjoiODQyIn0sIlNoYXBlU3R5bGUiOnsiJGlkIjoiOTU1IiwiTWFyZ2luIjp7IiRyZWYiOiIzNyJ9LCJQYWRkaW5nIjp7IiRyZWYiOiIzOCJ9LCJCYWNrZ3JvdW5kIjp7IiRpZCI6Ijk1NiIsIkNvbG9yIjp7IiRpZCI6Ijk1NyIsIkEiOjI1NSwiUiI6MTc4LCJHIjoxNCwiQiI6MTh9fSwiSXNWaXNpYmxlIjp0cnVlLCJXaWR0aCI6OC4wLCJIZWlnaHQiOjguMCwiQm9yZGVyU3R5bGUiOnsiJGlkIjoiOTU4IiwiTGluZUNvbG9yIjp7IiRpZCI6Ijk1OSIsIiR0eXBlIjoiTkxSRS5Db21tb24uRG9tLlNvbGlkQ29sb3JCcnVzaCwgTkxSRS5Db21tb24iLCJDb2xvciI6eyIkaWQiOiI5NjAiLCJBIjoyNTUsIlIiOjI1NSwiRyI6MCwiQiI6MH19LCJMaW5lV2VpZ2h0IjowLjAsIkxpbmVUeXBlIjowLCJQYXJlbnRTdHlsZSI6bnVsbH0sIlBhcmVudFN0eWxlIjpudWxsfSwiVGl0bGVTdHlsZSI6eyIkaWQiOiI5NjEiLCJGb250U2V0dGluZ3MiOnsiJGlkIjoiOTYyIiwiRm9udFNpemUiOjgsIkZvbnROYW1lIjoiTGF0byIsIklzQm9sZCI6dHJ1ZSwiSXNJdGFsaWMiOmZhbHNlLCJJc1VuZGVybGluZWQiOmZhbHNlLCJQYXJlbnRTdHlsZSI6bnVsbH0sIkF1dG9TaXplIjowLCJGb3JlZ3JvdW5kIjp7IiRpZCI6Ijk2MyIsIkNvbG9yIjp7IiRpZCI6Ijk2N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Q4In0sIlBhZGRpbmciOnsiJHJlZiI6IjQ5In0sIkJhY2tncm91bmQiOnsiJGlkIjoiOTY1IiwiQ29sb3IiOnsiJGlkIjoiOTY2IiwiQSI6MCwiUiI6MjU1LCJHIjoyNTUsIkIiOjI1NX19LCJJc1Zpc2libGUiOnRydWUsIldpZHRoIjowLjAsIkhlaWdodCI6MC4wLCJCb3JkZXJTdHlsZSI6eyIkaWQiOiI5NjciLCJMaW5lQ29sb3IiOm51bGwsIkxpbmVXZWlnaHQiOjAuMCwiTGluZVR5cGUiOjAsIlBhcmVudFN0eWxlIjpudWxsfSwiUGFyZW50U3R5bGUiOm51bGx9LCJEYXRlU3R5bGUiOnsiJGlkIjoiOTY4IiwiRm9udFNldHRpbmdzIjp7IiRpZCI6Ijk2OSIsIkZvbnRTaXplIjo5LCJGb250TmFtZSI6IkNhbGlicmkiLCJJc0JvbGQiOmZhbHNlLCJJc0l0YWxpYyI6ZmFsc2UsIklzVW5kZXJsaW5lZCI6ZmFsc2UsIlBhcmVudFN0eWxlIjpudWxsfSwiQXV0b1NpemUiOjAsIkZvcmVncm91bmQiOnsiJGlkIjoiOTcwIiwiQ29sb3IiOnsiJGlkIjoiOTcxIiwiQSI6MjU1LCJSIjo0NywiRyI6NTQsIkIiOjE1M319LCJNYXhXaWR0aCI6MjAwLjAsIk1heEhlaWdodCI6IkluZmluaXR5IiwiU21hcnRGb3JlZ3JvdW5kSXNBY3RpdmUiOmZhbHNlLCJIb3Jpem9udGFsQWxpZ25tZW50IjowLCJWZXJ0aWNhbEFsaWdubWVudCI6MCwiU21hcnRGb3JlZ3JvdW5kIjpudWxsLCJCYWNrZ3JvdW5kRmlsbFR5cGUiOjAsIk1hcmdpbiI6eyIkcmVmIjoiNTYifSwiUGFkZGluZyI6eyIkcmVmIjoiNTcifSwiQmFja2dyb3VuZCI6eyIkaWQiOiI5NzIiLCJDb2xvciI6eyIkaWQiOiI5NzMiLCJBIjowLCJSIjoyNTUsIkciOjI1NSwiQiI6MjU1fX0sIklzVmlzaWJsZSI6ZmFsc2UsIldpZHRoIjowLjAsIkhlaWdodCI6MC4wLCJCb3JkZXJTdHlsZSI6eyIkaWQiOiI5NzQiLCJMaW5lQ29sb3IiOm51bGwsIkxpbmVXZWlnaHQiOjAuMCwiTGluZVR5cGUiOjAsIlBhcmVudFN0eWxlIjpudWxsfSwiUGFyZW50U3R5bGUiOm51bGx9LCJEYXRlRm9ybWF0Ijp7IiRpZCI6Ijk3NSIsIkZvcm1hdFN0cmluZyI6In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k3NiIsIkZvcm1hdCI6MCwiSXNWaXNpYmxlIjpmYWxzZSwiTGFzdEtub3duVmlzaWJpbGl0eVN0YXRlIjpmYWxzZX0sIklzVmlzaWJsZSI6dHJ1ZSwiUGFyZW50U3R5bGUiOm51bGx9LCJJbmRleCI6NCwiUGVyY2VudGFnZUNvbXBsZXRlIjpudWxsLCJQb3NpdGlvbiI6eyJSYXRpbyI6MC4wODE4MzgyODI4MzIzOTI5NDUsIklzQ3VzdG9tIjpmYWxzZX0sIkRhdGVGb3JtYXQiOnsiJHJlZiI6Ijk3NSJ9LCJXZWVrTnVtYmVyaW5nIjp7IiRpZCI6Ijk3NyIsIkZvcm1hdCI6MCwiSXNWaXNpYmxlIjpmYWxzZSwiTGFzdEtub3duVmlzaWJpbGl0eVN0YXRlIjpmYWxzZX0sIlJlbGF0ZWRUYXNrSWQiOiIwMDAwMDAwMC0wMDAwLTAwMDAtMDAwMC0wMDAwMDAwMDAwMDAiLCJJZCI6IjQ0MjgyNzVkLTJkMTctNDE0Yi1iMTk2LWIxZTYzMmQ2MjA0MyIsIkltcG9ydElkIjoiIiwiVGl0bGUiOiJIRVJFVElDUyBPRiBEVU5FXHJcbih+MTUsMjAwIEFHKSIsIk5vdGUiOm51bGwsIkh5cGVybGluayI6eyIkaWQiOiI5NzgiLCJBZGRyZXNzIjpudWxsLCJTdWJBZGRyZXNzIjpudWxsfSwiSXNDaGFuZ2VkIjpmYWxzZSwiSXNOZXciOmZhbHNlfSx7IiRpZCI6Ijk3OSIsIkRhdGUiOiIyMDIxLTEyLTMxVDIzOjU5OjAwIiwiU3R5bGUiOnsiJGlkIjoiOTgwIiwiU2hhcGUiOjIsIkNvbm5lY3Rvck1hcmdpbiI6eyIkaWQiOiI5ODEiLCJUb3AiOjAuMCwiTGVmdCI6Mi4wLCJSaWdodCI6Mi4wLCJCb3R0b20iOjAuMH0sIkNvbm5lY3RvclN0eWxlIjp7IiRpZCI6Ijk4MiIsIkxpbmVDb2xvciI6eyIkcmVmIjoiNjk2In0sIkxpbmVXZWlnaHQiOjIuNjY2NjY2NzUsIkxpbmVUeXBlIjowLCJQYXJlbnRTdHlsZSI6bnVsbH0sIklzQmVsb3dUaW1lYmFuZCI6ZmFsc2UsIlBvc2l0aW9uT25UYXNrIjowLCJIaWRlRGF0ZSI6ZmFsc2UsIlNoYXBlU2l6ZSI6MCwiU3BhY2luZyI6MS4wLCJQYWRkaW5nIjp7IiRyZWYiOiI4NDIifSwiU2hhcGVTdHlsZSI6eyIkaWQiOiI5ODMiLCJNYXJnaW4iOnsiJHJlZiI6IjM3In0sIlBhZGRpbmciOnsiJHJlZiI6IjM4In0sIkJhY2tncm91bmQiOnsiJGlkIjoiOTg0IiwiQ29sb3IiOnsiJGlkIjoiOTg1IiwiQSI6MjU1LCJSIjoxNzgsIkciOjE0LCJCIjoxOH19LCJJc1Zpc2libGUiOnRydWUsIldpZHRoIjo4LjAsIkhlaWdodCI6OC4wLCJCb3JkZXJTdHlsZSI6eyIkaWQiOiI5ODYiLCJMaW5lQ29sb3IiOnsiJGlkIjoiOTg3IiwiJHR5cGUiOiJOTFJFLkNvbW1vbi5Eb20uU29saWRDb2xvckJydXNoLCBOTFJFLkNvbW1vbiIsIkNvbG9yIjp7IiRpZCI6Ijk4OCIsIkEiOjI1NSwiUiI6MjU1LCJHIjowLCJCIjowfX0sIkxpbmVXZWlnaHQiOjAuMCwiTGluZVR5cGUiOjAsIlBhcmVudFN0eWxlIjpudWxsfSwiUGFyZW50U3R5bGUiOm51bGx9LCJUaXRsZVN0eWxlIjp7IiRpZCI6Ijk4OSIsIkZvbnRTZXR0aW5ncyI6eyIkaWQiOiI5OTAiLCJGb250U2l6ZSI6OCwiRm9udE5hbWUiOiJMYXRvIiwiSXNCb2xkIjp0cnVlLCJJc0l0YWxpYyI6ZmFsc2UsIklzVW5kZXJsaW5lZCI6ZmFsc2UsIlBhcmVudFN0eWxlIjpudWxsfSwiQXV0b1NpemUiOjAsIkZvcmVncm91bmQiOnsiJGlkIjoiOTkxIiwiQ29sb3IiOnsiJGlkIjoiOTky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cmVmIjoiNDgifSwiUGFkZGluZyI6eyIkcmVmIjoiNDkifSwiQmFja2dyb3VuZCI6eyIkaWQiOiI5OTMiLCJDb2xvciI6eyIkaWQiOiI5OTQiLCJBIjowLCJSIjoyNTUsIkciOjI1NSwiQiI6MjU1fX0sIklzVmlzaWJsZSI6dHJ1ZSwiV2lkdGgiOjAuMCwiSGVpZ2h0IjowLjAsIkJvcmRlclN0eWxlIjp7IiRpZCI6Ijk5NSIsIkxpbmVDb2xvciI6bnVsbCwiTGluZVdlaWdodCI6MC4wLCJMaW5lVHlwZSI6MCwiUGFyZW50U3R5bGUiOm51bGx9LCJQYXJlbnRTdHlsZSI6bnVsbH0sIkRhdGVTdHlsZSI6eyIkaWQiOiI5OTYiLCJGb250U2V0dGluZ3MiOnsiJGlkIjoiOTk3IiwiRm9udFNpemUiOjksIkZvbnROYW1lIjoiQ2FsaWJyaSIsIklzQm9sZCI6ZmFsc2UsIklzSXRhbGljIjpmYWxzZSwiSXNVbmRlcmxpbmVkIjpmYWxzZSwiUGFyZW50U3R5bGUiOm51bGx9LCJBdXRvU2l6ZSI6MCwiRm9yZWdyb3VuZCI6eyIkaWQiOiI5OTgiLCJDb2xvciI6eyIkaWQiOiI5OTkiLCJBIjoyNTUsIlIiOjQ3LCJHIjo1NCwiQiI6MTUzfX0sIk1heFdpZHRoIjoyMDAuMCwiTWF4SGVpZ2h0IjoiSW5maW5pdHkiLCJTbWFydEZvcmVncm91bmRJc0FjdGl2ZSI6ZmFsc2UsIkhvcml6b250YWxBbGlnbm1lbnQiOjAsIlZlcnRpY2FsQWxpZ25tZW50IjowLCJTbWFydEZvcmVncm91bmQiOm51bGwsIkJhY2tncm91bmRGaWxsVHlwZSI6MCwiTWFyZ2luIjp7IiRyZWYiOiI1NiJ9LCJQYWRkaW5nIjp7IiRyZWYiOiI1NyJ9LCJCYWNrZ3JvdW5kIjp7IiRpZCI6IjEwMDAiLCJDb2xvciI6eyIkaWQiOiIxMDAxIiwiQSI6MCwiUiI6MjU1LCJHIjoyNTUsIkIiOjI1NX19LCJJc1Zpc2libGUiOmZhbHNlLCJXaWR0aCI6MC4wLCJIZWlnaHQiOjAuMCwiQm9yZGVyU3R5bGUiOnsiJGlkIjoiMTAwMiIsIkxpbmVDb2xvciI6bnVsbCwiTGluZVdlaWdodCI6MC4wLCJMaW5lVHlwZSI6MCwiUGFyZW50U3R5bGUiOm51bGx9LCJQYXJlbnRTdHlsZSI6bnVsbH0sIkRhdGVGb3JtYXQiOnsiJGlkIjoiMTAwMyIsIkZvcm1hdFN0cmluZyI6In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wMDQiLCJGb3JtYXQiOjAsIklzVmlzaWJsZSI6ZmFsc2UsIkxhc3RLbm93blZpc2liaWxpdHlTdGF0ZSI6ZmFsc2V9LCJJc1Zpc2libGUiOnRydWUsIlBhcmVudFN0eWxlIjpudWxsfSwiSW5kZXgiOjUsIlBlcmNlbnRhZ2VDb21wbGV0ZSI6bnVsbCwiUG9zaXRpb24iOnsiUmF0aW8iOjAuMTY2Njg0MzA2MTA5MzkzMDgsIklzQ3VzdG9tIjpmYWxzZX0sIkRhdGVGb3JtYXQiOnsiJHJlZiI6IjEwMDMifSwiV2Vla051bWJlcmluZyI6eyIkaWQiOiIxMDA1IiwiRm9ybWF0IjowLCJJc1Zpc2libGUiOmZhbHNlLCJMYXN0S25vd25WaXNpYmlsaXR5U3RhdGUiOmZhbHNlfSwiUmVsYXRlZFRhc2tJZCI6IjAwMDAwMDAwLTAwMDAtMDAwMC0wMDAwLTAwMDAwMDAwMDAwMCIsIklkIjoiOTkwZTk4YzEtODVjMy00YTkxLTk1MDItNzk4OTI1YWY4MjFlIiwiSW1wb3J0SWQiOiIiLCJUaXRsZSI6IkNIQVBURVJIT1VTRTogRFVORVxyXG4ofjE1LDIwMCBBRywgUklHSFQgQUZURVIgSEVSRVRJQ1MpIiwiTm90ZSI6bnVsbCwiSHlwZXJsaW5rIjp7IiRpZCI6IjEwMDYiLCJBZGRyZXNzIjpudWxsLCJTdWJBZGRyZXNzIjpudWxsfSwiSXNDaGFuZ2VkIjpmYWxzZSwiSXNOZXciOmZhbHNlfSx7IiRpZCI6IjEwMDciLCJEYXRlIjoiMjAyMS0xMS0wOFQyMzo1OTowMCIsIlN0eWxlIjp7IiRpZCI6IjEwMDgiLCJTaGFwZSI6MiwiQ29ubmVjdG9yTWFyZ2luIjp7IiRpZCI6IjEwMDkiLCJUb3AiOjAuMCwiTGVmdCI6Mi4wLCJSaWdodCI6Mi4wLCJCb3R0b20iOjAuMH0sIkNvbm5lY3RvclN0eWxlIjp7IiRpZCI6IjEwMTAiLCJMaW5lQ29sb3IiOnsiJHJlZiI6IjY5NiJ9LCJMaW5lV2VpZ2h0IjoyLjY2NjY2Njc1LCJMaW5lVHlwZSI6MCwiUGFyZW50U3R5bGUiOm51bGx9LCJJc0JlbG93VGltZWJhbmQiOmZhbHNlLCJQb3NpdGlvbk9uVGFzayI6MCwiSGlkZURhdGUiOmZhbHNlLCJTaGFwZVNpemUiOjAsIlNwYWNpbmciOjEuMCwiUGFkZGluZyI6eyIkaWQiOiIxMDExIiwiVG9wIjo3LjAsIkxlZnQiOjMuMCwiUmlnaHQiOjAuMCwiQm90dG9tIjoyLjB9LCJTaGFwZVN0eWxlIjp7IiRpZCI6IjEwMTIiLCJNYXJnaW4iOnsiJGlkIjoiMTAxMyIsIlRvcCI6MC4wLCJMZWZ0IjowLjAsIlJpZ2h0IjowLjAsIkJvdHRvbSI6MC4wfSwiUGFkZGluZyI6eyIkaWQiOiIxMDE0IiwiVG9wIjowLjAsIkxlZnQiOjAuMCwiUmlnaHQiOjAuMCwiQm90dG9tIjowLjB9LCJCYWNrZ3JvdW5kIjp7IiRpZCI6IjEwMTUiLCJDb2xvciI6eyIkaWQiOiIxMDE2IiwiQSI6MjU1LCJSIjo2OCwiRyI6MTE0LCJCIjoxOTZ9fSwiSXNWaXNpYmxlIjp0cnVlLCJXaWR0aCI6MTIuMCwiSGVpZ2h0IjoxNC4wLCJCb3JkZXJTdHlsZSI6eyIkaWQiOiIxMDE3IiwiTGluZUNvbG9yIjp7IiRyZWYiOiIyNjUifSwiTGluZVdlaWdodCI6MC4wLCJMaW5lVHlwZSI6MCwiUGFyZW50U3R5bGUiOm51bGx9LCJQYXJlbnRTdHlsZSI6bnVsbH0sIlRpdGxlU3R5bGUiOnsiJGlkIjoiMTAxOCIsIkZvbnRTZXR0aW5ncyI6eyIkaWQiOiIxMDE5IiwiRm9udFNpemUiOjksIkZvbnROYW1lIjoiTGF0byIsIklzQm9sZCI6dHJ1ZSwiSXNJdGFsaWMiOmZhbHNlLCJJc1VuZGVybGluZWQiOmZhbHNlLCJQYXJlbnRTdHlsZSI6bnVsbH0sIkF1dG9TaXplIjoyLCJGb3JlZ3JvdW5kIjp7IiRyZWYiOiI3MDUifSwiTWF4V2lkdGgiOjc1LjkxMzg1NjUwNjM0NzY1NiwiTWF4SGVpZ2h0IjoiSW5maW5pdHkiLCJTbWFydEZvcmVncm91bmRJc0FjdGl2ZSI6ZmFsc2UsIkhvcml6b250YWxBbGlnbm1lbnQiOjAsIlZlcnRpY2FsQWxpZ25tZW50IjowLCJTbWFydEZvcmVncm91bmQiOm51bGwsIkJhY2tncm91bmRGaWxsVHlwZSI6MCwiTWFyZ2luIjp7IiRpZCI6IjEwMjAiLCJUb3AiOjAuMCwiTGVmdCI6MC4wLCJSaWdodCI6MC4wLCJCb3R0b20iOjAuMH0sIlBhZGRpbmciOnsiJGlkIjoiMTAyMSIsIlRvcCI6MC4wLCJMZWZ0IjowLjAsIlJpZ2h0IjowLjAsIkJvdHRvbSI6MC4wfSwiQmFja2dyb3VuZCI6eyIkcmVmIjoiNzA3In0sIklzVmlzaWJsZSI6dHJ1ZSwiV2lkdGgiOjAuMCwiSGVpZ2h0IjowLjAsIkJvcmRlclN0eWxlIjp7IiRpZCI6IjEwMjIiLCJMaW5lQ29sb3IiOm51bGwsIkxpbmVXZWlnaHQiOjAuMCwiTGluZVR5cGUiOjAsIlBhcmVudFN0eWxlIjpudWxsfSwiUGFyZW50U3R5bGUiOm51bGx9LCJEYXRlU3R5bGUiOnsiJGlkIjoiMTAyMyIsIkZvbnRTZXR0aW5ncyI6eyIkaWQiOiIxMDI0IiwiRm9udFNpemUiOjksIkZvbnROYW1lIjoiQ2FsaWJyaSIsIklzQm9sZCI6ZmFsc2UsIklzSXRhbGljIjpmYWxzZSwiSXNVbmRlcmxpbmVkIjpmYWxzZSwiUGFyZW50U3R5bGUiOm51bGx9LCJBdXRvU2l6ZSI6MCwiRm9yZWdyb3VuZCI6eyIkaWQiOiIxMDI1IiwiQ29sb3IiOnsiJGlkIjoiMTAyNiIsIkEiOjI1NSwiUiI6NDcsIkciOjU0LCJCIjoxNTN9fSwiTWF4V2lkdGgiOjIwMC4wLCJNYXhIZWlnaHQiOiJJbmZpbml0eSIsIlNtYXJ0Rm9yZWdyb3VuZElzQWN0aXZlIjpmYWxzZSwiSG9yaXpvbnRhbEFsaWdubWVudCI6MCwiVmVydGljYWxBbGlnbm1lbnQiOjAsIlNtYXJ0Rm9yZWdyb3VuZCI6bnVsbCwiQmFja2dyb3VuZEZpbGxUeXBlIjowLCJNYXJnaW4iOnsiJGlkIjoiMTAyNyIsIlRvcCI6MC4wLCJMZWZ0IjowLjAsIlJpZ2h0IjowLjAsIkJvdHRvbSI6MC4wfSwiUGFkZGluZyI6eyIkaWQiOiIxMDI4IiwiVG9wIjowLjAsIkxlZnQiOjAuMCwiUmlnaHQiOjAuMCwiQm90dG9tIjowLjB9LCJCYWNrZ3JvdW5kIjp7IiRyZWYiOiI3MTIifSwiSXNWaXNpYmxlIjpmYWxzZSwiV2lkdGgiOjAuMCwiSGVpZ2h0IjowLjAsIkJvcmRlclN0eWxlIjp7IiRpZCI6IjEwMjkiLCJMaW5lQ29sb3IiOm51bGwsIkxpbmVXZWlnaHQiOjAuMCwiTGluZVR5cGUiOjAsIlBhcmVudFN0eWxlIjpudWxsfSwiUGFyZW50U3R5bGUiOm51bGx9LCJEYXRlRm9ybWF0Ijp7IiRpZCI6IjEwMzAiLCJGb3JtYXRTdHJpbmciOiJ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DMxIiwiRm9ybWF0IjowLCJJc1Zpc2libGUiOmZhbHNlLCJMYXN0S25vd25WaXNpYmlsaXR5U3RhdGUiOmZhbHNlfSwiSXNWaXNpYmxlIjp0cnVlLCJQYXJlbnRTdHlsZSI6bnVsbH0sIkluZGV4Ijo2LCJQZXJjZW50YWdlQ29tcGxldGUiOm51bGwsIlBvc2l0aW9uIjp7IlJhdGlvIjowLjAsIklzQ3VzdG9tIjpmYWxzZX0sIkRhdGVGb3JtYXQiOnsiJHJlZiI6IjEwMzAifSwiV2Vla051bWJlcmluZyI6eyIkaWQiOiIxMDMyIiwiRm9ybWF0IjowLCJJc1Zpc2libGUiOmZhbHNlLCJMYXN0S25vd25WaXNpYmlsaXR5U3RhdGUiOmZhbHNlfSwiUmVsYXRlZFRhc2tJZCI6IjAwMDAwMDAwLTAwMDAtMDAwMC0wMDAwLTAwMDAwMDAwMDAwMCIsIklkIjoiNzZlZGY3N2UtN2UyZC00ZTBhLWE0YjctZTVlZjMwMjZkZjZhIiwiSW1wb3J0SWQiOm51bGwsIlRpdGxlIjpudWxsLCJOb3RlIjpudWxsLCJIeXBlcmxpbmsiOnsiJGlkIjoiMTAzMyIsIkFkZHJlc3MiOiIiLCJTdWJBZGRyZXNzIjoiIn0sIklzQ2hhbmdlZCI6ZmFsc2UsIklzTmV3IjpmYWxzZX1dLCJUYXNrcyI6W10sIlN3aW1sYW5lcyI6W10sIk1zUHJvamVjdEl0ZW1zVHJlZSI6eyIkaWQiOiIxMDM0IiwiUm9vdCI6eyJJbXBvcnRJZCI6bnVsbCwiSXNJbXBvcnRlZCI6ZmFsc2UsIkNoaWxkcmVuIjpbXX19LCJNZXRhZGF0YSI6eyIkaWQiOiIxMDM1IiwiUmVjZW50Q29sb3JzQ29sbGVjdGlvbiI6IltcIiNGRjQ0NzJDNFwiLFwiI0ZGRUQ3RDMxXCJdIiwiU291cmNlVGVtcGxhdGUiOiJ7XCIkaWRcIjpcIjFcIixcIklkXCI6XCJlY2JjNmEyYy00YmE3LTQ5YmUtODlhMy01NTc4MzFjYjVlMjBcIixcIkN1bHR1cmVJbmZvTmFtZVwiOlwiZW4tVVNcIixcIlZlcnNpb25cIjp7XCIkaWRcIjpcIjJcIixcIlRlbXBsYXRlRG9tVmVyc2lvblwiOlwiMS4yLjBcIn0sXCJFZmZlY3RcIjoxLFwiU3R5bGVcIjp7XCIkaWRcIjpcIjNcIixcIlRpbWViYW5kU3R5bGVcIjp7XCIkaWRcIjpcIjRcIixcIlNjYWxlTWFya2luZ1wiOjAsXCJTaGFwZVwiOjAsXCJTaGFwZVN0eWxlXCI6e1wiJGlkXCI6XCI1XCIsXCJNYXJnaW5cIjp7XCIkaWRcIjpcIjZcIixcIlRvcFwiOjAuMCxcIkxlZnRcIjoxMi4wLFwiUmlnaHRcIjoxMi4wLFwiQm90dG9tXCI6MC4wfSxcIlBhZGRpbmdcIjp7XCIkaWRcIjpcIjdcIixcIlRvcFwiOjUuMCxcIkxlZnRcIjowLjAsXCJSaWdodFwiOjAuMCxcIkJvdHRvbVwiOjUuMH0sXCJCYWNrZ3JvdW5kXCI6e1wiJGlkXCI6XCI4XCIsXCJDb2xvclwiOntcIiRpZFwiOlwiOVwiLFwiQVwiOjI1NSxcIlJcIjoyMjAsXCJHXCI6NzEsXCJCXCI6Mzh9fSxcIklzVmlzaWJsZVwiOnRydWUsXCJXaWR0aFwiOjg1OC4wLFwiSGVpZ2h0XCI6MzAuMCxcIkJvcmRlclN0eWxlXCI6e1wiJGlkXCI6XCIxMFwiLFwiTGluZUNvbG9yXCI6e1wiJGlkXCI6XCIxMVwiLFwiJHR5cGVcIjpcIk5MUkUuQ29tbW9uLkRvbS5Tb2xpZENvbG9yQnJ1c2gsIE5MUkUuQ29tbW9uXCIsXCJDb2xvclwiOntcIiRpZFwiOlwiMTJcIixcIkFcIjoyNTUsXCJSXCI6MjU1LFwiR1wiOjAsXCJCXCI6MH19LFwiTGluZVdlaWdodFwiOjAuMCxcIkxpbmVUeXBlXCI6MH19LFwiTWlkZGxlVGllclNoYXBlU3R5bGVcIjp7XCIkaWRcIjpcIjEzXCIsXCJNYXJnaW5cIjp7XCIkaWRcIjpcIjE0XCIsXCJUb3BcIjowLjAsXCJMZWZ0XCI6MTIuMCxcIlJpZ2h0XCI6MTIuMCxcIkJvdHRvbVwiOjAuMH0sXCJQYWRkaW5nXCI6e1wiJGlkXCI6XCIxNVwiLFwiVG9wXCI6NS4wLFwiTGVmdFwiOjAuMCxcIlJpZ2h0XCI6MC4wLFwiQm90dG9tXCI6NS4wfSxcIkJhY2tncm91bmRcIjp7XCIkaWRcIjpcIjE2XCIsXCJDb2xvclwiOntcIiRpZFwiOlwiMTdcIixcIkFcIjoyNTUsXCJSXCI6MjIwLFwiR1wiOjcxLFwiQlwiOjM4fX0sXCJJc1Zpc2libGVcIjp0cnVlLFwiV2lkdGhcIjo4NTguMCxcIkhlaWdodFwiOjMwLjAsXCJCb3JkZXJTdHlsZVwiOntcIiRpZFwiOlwiMThcIixcIkxpbmVDb2xvclwiOntcIiRpZFwiOlwiMTlcIixcIiR0eXBlXCI6XCJOTFJFLkNvbW1vbi5Eb20uU29saWRDb2xvckJydXNoLCBOTFJFLkNvbW1vblwiLFwiQ29sb3JcIjp7XCIkaWRcIjpcIjIwXCIsXCJBXCI6MjU1LFwiUlwiOjI1NSxcIkdcIjowLFwiQlwiOjB9fSxcIkxpbmVXZWlnaHRcIjowLjAsXCJMaW5lVHlwZVwiOjB9fSxcIkJvdHRvbVRpZXJTaGFwZVN0eWxlXCI6e1wiJGlkXCI6XCIyMVwiLFwiTWFyZ2luXCI6e1wiJGlkXCI6XCIyMlwiLFwiVG9wXCI6MC4wLFwiTGVmdFwiOjEyLjAsXCJSaWdodFwiOjEyLjAsXCJCb3R0b21cIjowLjB9LFwiUGFkZGluZ1wiOntcIiRpZFwiOlwiMjNcIixcIlRvcFwiOjUuMCxcIkxlZnRcIjowLjAsXCJSaWdodFwiOjAuMCxcIkJvdHRvbVwiOjUuMH0sXCJCYWNrZ3JvdW5kXCI6e1wiJGlkXCI6XCIyNFwiLFwiQ29sb3JcIjp7XCIkaWRcIjpcIjI1XCIsXCJBXCI6MjU1LFwiUlwiOjIyMCxcIkdcIjo3MSxcIkJcIjozOH19LFwiSXNWaXNpYmxlXCI6dHJ1ZSxcIldpZHRoXCI6ODU4LjAsXCJIZWlnaHRcIjozMC4wLFwiQm9yZGVyU3R5bGVcIjp7XCIkaWRcIjpcIjI2XCIsXCJMaW5lQ29sb3JcIjp7XCIkaWRcIjpcIjI3XCIsXCIkdHlwZVwiOlwiTkxSRS5Db21tb24uRG9tLlNvbGlkQ29sb3JCcnVzaCwgTkxSRS5Db21tb25cIixcIkNvbG9yXCI6e1wiJGlkXCI6XCIyOFwiLFwiQVwiOjI1NSxcIlJcIjoyNTUsXCJHXCI6MCxcIkJcIjowfX0sXCJMaW5lV2VpZ2h0XCI6MC4wLFwiTGluZVR5cGVcIjowfX0sXCJSaWdodEVuZENhcHNTdHlsZVwiOntcIiRpZFwiOlwiMjlcIixcIkZvbnRTZXR0aW5nc1wiOntcIiRpZFwiOlwiMzBcIixcIkZvbnRTaXplXCI6MTIsXCJGb250TmFtZVwiOlwiQ2FsaWJyaVwiLFwiSXNCb2xkXCI6dHJ1ZSxcIklzSXRhbGljXCI6ZmFsc2UsXCJJc1VuZGVybGluZWRcIjpmYWxzZX0sXCJBdXRvU2l6ZVwiOjAsXCJGb3JlZ3JvdW5kXCI6e1wiJGlkXCI6XCIzMVwiLFwiQ29sb3JcIjp7XCIkaWRcIjpcIjMyXCIsXCJBXCI6MjU1LFwiUlwiOjIzNyxcIkdcIjoxMjUsXCJCXCI6NDl9fSxcIkJhY2tncm91bmRGaWxsVHlwZVwiOjAsXCJNYXhXaWR0aFwiOlwiSW5maW5pdHlcIixcIk1heEhlaWdodFwiOlwiSW5maW5pdHlcIixcIlNtYXJ0Rm9yZWdyb3VuZElzQWN0aXZlXCI6ZmFsc2UsXCJIb3Jpem9udGFsQWxpZ25tZW50XCI6MCxcIlZlcnRpY2FsQWxpZ25tZW50XCI6MCxcIlNtYXJ0Rm9yZWdyb3VuZFwiOm51bGwsXCJNYXJnaW5cIjp7XCIkaWRcIjpcIjMzXCIsXCJUb3BcIjowLjAsXCJMZWZ0XCI6MC4wLFwiUmlnaHRcIjoyNS4wLFwiQm90dG9tXCI6MC4wfSxcIlBhZGRpbmdcIjp7XCIkaWRcIjpcIjM0XCIsXCJUb3BcIjowLjAsXCJMZWZ0XCI6MC4wLFwiUmlnaHRcIjowLjAsXCJCb3R0b21cIjowLjB9LFwiQmFja2dyb3VuZFwiOntcIiRpZFwiOlwiMzVcIixcIkNvbG9yXCI6e1wiJGlkXCI6XCIzNlwiLFwiQVwiOjg5LFwiUlwiOjAsXCJHXCI6MCxcIkJcIjowfX0sXCJJc1Zpc2libGVcIjpmYWxzZSxcIldpZHRoXCI6MC4wLFwiSGVpZ2h0XCI6MC4wLFwiQm9yZGVyU3R5bGVcIjpudWxsfSxcIkxlZnRFbmRDYXBzU3R5bGVcIjp7XCIkaWRcIjpcIjM3XCIsXCJGb250U2V0dGluZ3NcIjp7XCIkaWRcIjpcIjM4XCIsXCJGb250U2l6ZVwiOjEyLFwiRm9udE5hbWVcIjpcIkNhbGlicmlcIixcIklzQm9sZFwiOnRydWUsXCJJc0l0YWxpY1wiOmZhbHNlLFwiSXNVbmRlcmxpbmVkXCI6ZmFsc2V9LFwiQXV0b1NpemVcIjowLFwiRm9yZWdyb3VuZFwiOntcIiRpZFwiOlwiMzlcIixcIkNvbG9yXCI6e1wiJGlkXCI6XCI0MFwiLFwiQVwiOjI1NSxcIlJcIjoyMzcsXCJHXCI6MTI1LFwiQlwiOjQ5fX0sXCJCYWNrZ3JvdW5kRmlsbFR5cGVcIjowLFwiTWF4V2lkdGhcIjpcIkluZmluaXR5XCIsXCJNYXhIZWlnaHRcIjpcIkluZmluaXR5XCIsXCJTbWFydEZvcmVncm91bmRJc0FjdGl2ZVwiOmZhbHNlLFwiSG9yaXpvbnRhbEFsaWdubWVudFwiOjAsXCJWZXJ0aWNhbEFsaWdubWVudFwiOjAsXCJTbWFydEZvcmVncm91bmRcIjpudWxsLFwiTWFyZ2luXCI6e1wiJGlkXCI6XCI0MVwiLFwiVG9wXCI6MC4wLFwiTGVmdFwiOjI1LjAsXCJSaWdodFwiOjAuMCxcIkJvdHRvbVwiOjAuMH0sXCJQYWRkaW5nXCI6e1wiJGlkXCI6XCI0MlwiLFwiVG9wXCI6MC4wLFwiTGVmdFwiOjAuMCxcIlJpZ2h0XCI6MC4wLFwiQm90dG9tXCI6MC4wfSxcIkJhY2tncm91bmRcIjp7XCIkaWRcIjpcIjQzXCIsXCJDb2xvclwiOntcIiRyZWZcIjpcIjM2XCJ9fSxcIklzVmlzaWJsZVwiOmZhbHNlLFwiV2lkdGhcIjowLjAsXCJIZWlnaHRcIjowLjAsXCJCb3JkZXJTdHlsZVwiOm51bGx9LFwiVG9kYXlUZXh0U3R5bGVcIjp7XCIkaWRcIjpcIjQ0XCIsXCJGb250U2V0dGluZ3NcIjp7XCIkaWRcIjpcIjQ1XCIsXCJGb250U2l6ZVwiOjEyLFwiRm9udE5hbWVcIjpcIkNhbGlicmlcIixcIklzQm9sZFwiOmZhbHNlLFwiSXNJdGFsaWNcIjpmYWxzZSxcIklzVW5kZXJsaW5lZFwiOmZhbHNlfSxcIkF1dG9TaXplXCI6MCxcIkZvcmVncm91bmRcIjp7XCIkaWRcIjpcIjQ2XCIsXCJDb2xvclwiOntcIiRpZFwiOlwiNDdcIixcIkFcIjoyNTUsXCJSXCI6MCxcIkdcIjowLFwiQlwiOjB9fSxcIkJhY2tncm91bmRGaWxsVHlwZVwiOjAsXCJNYXhXaWR0aFwiOjIwMC4wLFwiTWF4SGVpZ2h0XCI6XCJJbmZpbml0eVwiLFwiU21hcnRGb3JlZ3JvdW5kSXNBY3RpdmVcIjpmYWxzZSxcIkhvcml6b250YWxBbGlnbm1lbnRcIjowLFwiVmVydGljYWxBbGlnbm1lbnRcIjowLFwiU21hcnRGb3JlZ3JvdW5kXCI6bnVsbCxcIk1hcmdpblwiOntcIiRpZFwiOlwiNDhcIixcIlRvcFwiOjAuMCxcIkxlZnRcIjowLjAsXCJSaWdodFwiOjAuMCxcIkJvdHRvbVwiOjAuMH0sXCJQYWRkaW5nXCI6e1wiJGlkXCI6XCI0OVwiLFwiVG9wXCI6MC4wLFwiTGVmdFwiOjAuMCxcIlJpZ2h0XCI6MC4wLFwiQm90dG9tXCI6MC4wfSxcIkJhY2tncm91bmRcIjp7XCIkaWRcIjpcIjUwXCIsXCJDb2xvclwiOntcIiRyZWZcIjpcIjM2XCJ9fSxcIklzVmlzaWJsZVwiOnRydWUsXCJXaWR0aFwiOjAuMCxcIkhlaWdodFwiOjAuMCxcIkJvcmRlclN0eWxlXCI6bnVsbH0sXCJUb2RheU1hcmtlclN0eWxlXCI6e1wiJGlkXCI6XCI1MVwiLFwiTWFyZ2luXCI6e1wiJGlkXCI6XCI1MlwiLFwiVG9wXCI6MC4wLFwiTGVmdFwiOjAuMCxcIlJpZ2h0XCI6MC4wLFwiQm90dG9tXCI6MC4wfSxcIlBhZGRpbmdcIjp7XCIkaWRcIjpcIjUzXCIsXCJUb3BcIjowLjAsXCJMZWZ0XCI6MC4wLFwiUmlnaHRcIjowLjAsXCJCb3R0b21cIjowLjB9LFwiQmFja2dyb3VuZFwiOntcIiRpZFwiOlwiNTRcIixcIkNvbG9yXCI6e1wiJGlkXCI6XCI1NVwiLFwiQVwiOjI1NSxcIlJcIjoyNTUsXCJHXCI6MCxcIkJcIjowfX0sXCJJc1Zpc2libGVcIjp0cnVlLFwiV2lkdGhcIjowLjAsXCJIZWlnaHRcIjowLjAsXCJCb3JkZXJTdHlsZVwiOm51bGx9LFwiU2NhbGVTdHlsZVwiOntcIiRpZFwiOlwiNTZcIixcIlNob3dTZWdtZW50U2VwYXJhdG9yc1wiOnRydWUsXCJTZWdtZW50U2VwYXJhdG9yT3BhY2l0eVwiOjMwLFwiU2hhcGVcIjowLFwiSGFzQmVlblZpc2libGVCZWZvcmVcIjp0cnVlLFwiRm9udFNldHRpbmdzXCI6e1wiJGlkXCI6XCI1N1wiLFwiRm9udFNpemVcIjo5LFwiRm9udE5hbWVcIjpcIkNhbGlicmlcIixcIklzQm9sZFwiOmZhbHNlLFwiSXNJdGFsaWNcIjpmYWxzZSxcIklzVW5kZXJsaW5lZFwiOmZhbHNlfSxcIkF1dG9TaXplXCI6MCxcIkZvcmVncm91bmRcIjp7XCIkaWRcIjpcIjU4XCIsXCJDb2xvclwiOntcIiRpZFwiOlwiNTlcIixcIkFcIjoyNTUsXCJSXCI6MjU1LFwiR1wiOjI1NSxcIkJcIjoyNTV9fSxcIkJhY2tncm91bmRGaWxsVHlwZVwiOjAsXCJNYXhXaWR0aFwiOjIwMC4wLFwiTWF4SGVpZ2h0XCI6XCJJbmZpbml0eVwiLFwiU21hcnRGb3JlZ3JvdW5kSXNBY3RpdmVcIjpmYWxzZSxcIkhvcml6b250YWxBbGlnbm1lbnRcIjowLFwiVmVydGljYWxBbGlnbm1lbnRcIjoxLFwiU21hcnRGb3JlZ3JvdW5kXCI6bnVsbCxcIk1hcmdpblwiOntcIiRpZFwiOlwiNjBcIixcIlRvcFwiOjAuMCxcIkxlZnRcIjo1LjAsXCJSaWdodFwiOjAuMCxcIkJvdHRvbVwiOjAuMH0sXCJQYWRkaW5nXCI6e1wiJGlkXCI6XCI2MVwiLFwiVG9wXCI6MC4wLFwiTGVmdFwiOjAuMCxcIlJpZ2h0XCI6MC4wLFwiQm90dG9tXCI6MC4wfSxcIkJhY2tncm91bmRcIjp7XCIkaWRcIjpcIjYyXCIsXCJDb2xvclwiOntcIiRyZWZcIjpcIjM2XCJ9fSxcIklzVmlzaWJsZVwiOnRydWUsXCJXaWR0aFwiOjAuMCxcIkhlaWdodFwiOjAuMCxcIkJvcmRlclN0eWxlXCI6bnVsbH0sXCJNaWRkbGVUaWVyU2NhbGVTdHlsZVwiOntcIiRpZFwiOlwiNjNcIixcIlNob3dTZWdtZW50U2VwYXJhdG9yc1wiOnRydWUsXCJTZWdtZW50U2VwYXJhdG9yT3BhY2l0eVwiOjMwLFwiU2hhcGVcIjowLFwiSGFzQmVlblZpc2libGVCZWZvcmVcIjpmYWxzZSxcIkZvbnRTZXR0aW5nc1wiOntcIiRpZFwiOlwiNjRcIixcIkZvbnRTaXplXCI6OSxcIkZvbnROYW1lXCI6XCJDYWxpYnJpXCIsXCJJc0JvbGRcIjpmYWxzZSxcIklzSXRhbGljXCI6ZmFsc2UsXCJJc1VuZGVybGluZWRcIjpmYWxzZX0sXCJBdXRvU2l6ZVwiOjAsXCJGb3JlZ3JvdW5kXCI6e1wiJGlkXCI6XCI2NVwiLFwiQ29sb3JcIjp7XCIkaWRcIjpcIjY2XCIsXCJBXCI6MjU1LFwiUlwiOjI1NSxcIkdcIjoyNTUsXCJCXCI6MjU1fX0sXCJCYWNrZ3JvdW5kRmlsbFR5cGVcIjowLFwiTWF4V2lkdGhcIjoyMDAuMCxcIk1heEhlaWdodFwiOlwiSW5maW5pdHlcIixcIlNtYXJ0Rm9yZWdyb3VuZElzQWN0aXZlXCI6ZmFsc2UsXCJIb3Jpem9udGFsQWxpZ25tZW50XCI6MCxcIlZlcnRpY2FsQWxpZ25tZW50XCI6MSxcIlNtYXJ0Rm9yZWdyb3VuZFwiOm51bGwsXCJNYXJnaW5cIjp7XCIkaWRcIjpcIjY3XCIsXCJUb3BcIjowLjAsXCJMZWZ0XCI6NS4wLFwiUmlnaHRcIjowLjAsXCJCb3R0b21cIjowLjB9LFwiUGFkZGluZ1wiOntcIiRpZFwiOlwiNjhcIixcIlRvcFwiOjAuMCxcIkxlZnRcIjowLjAsXCJSaWdodFwiOjAuMCxcIkJvdHRvbVwiOjAuMH0sXCJCYWNrZ3JvdW5kXCI6e1wiJGlkXCI6XCI2OVwiLFwiQ29sb3JcIjp7XCIkaWRcIjpcIjcwXCIsXCJBXCI6ODksXCJSXCI6MCxcIkdcIjowLFwiQlwiOjB9fSxcIklzVmlzaWJsZVwiOmZhbHNlLFwiV2lkdGhcIjowLjAsXCJIZWlnaHRcIjowLjAsXCJCb3JkZXJTdHlsZVwiOm51bGx9LFwiQm90dG9tVGllclNjYWxlU3R5bGVcIjp7XCIkaWRcIjpcIjcxXCIsXCJTaG93U2VnbWVudFNlcGFyYXRvcnNcIjp0cnVlLFwiU2VnbWVudFNlcGFyYXRvck9wYWNpdHlcIjozMCxcIlNoYXBlXCI6MCxcIkhhc0JlZW5WaXNpYmxlQmVmb3JlXCI6ZmFsc2UsXCJGb250U2V0dGluZ3NcIjp7XCIkaWRcIjpcIjcyXCIsXCJGb250U2l6ZVwiOjksXCJGb250TmFtZVwiOlwiQ2FsaWJyaVwiLFwiSXNCb2xkXCI6ZmFsc2UsXCJJc0l0YWxpY1wiOmZhbHNlLFwiSXNVbmRlcmxpbmVkXCI6ZmFsc2V9LFwiQXV0b1NpemVcIjowLFwiRm9yZWdyb3VuZFwiOntcIiRpZFwiOlwiNzNcIixcIkNvbG9yXCI6e1wiJGlkXCI6XCI3NFwiLFwiQVwiOjI1NSxcIlJcIjoyNTUsXCJHXCI6MjU1LFwiQlwiOjI1NX19LFwiQmFja2dyb3VuZEZpbGxUeXBlXCI6MCxcIk1heFdpZHRoXCI6MjAwLjAsXCJNYXhIZWlnaHRcIjpcIkluZmluaXR5XCIsXCJTbWFydEZvcmVncm91bmRJc0FjdGl2ZVwiOmZhbHNlLFwiSG9yaXpvbnRhbEFsaWdubWVudFwiOjAsXCJWZXJ0aWNhbEFsaWdubWVudFwiOjEsXCJTbWFydEZvcmVncm91bmRcIjpudWxsLFwiTWFyZ2luXCI6e1wiJGlkXCI6XCI3NVwiLFwiVG9wXCI6MC4wLFwiTGVmdFwiOjUuMCxcIlJpZ2h0XCI6MC4wLFwiQm90dG9tXCI6MC4wfSxcIlBhZGRpbmdcIjp7XCIkaWRcIjpcIjc2XCIsXCJUb3BcIjowLjAsXCJMZWZ0XCI6MC4wLFwiUmlnaHRcIjowLjAsXCJCb3R0b21cIjowLjB9LFwiQmFja2dyb3VuZFwiOntcIiRpZFwiOlwiNzdcIixcIkNvbG9yXCI6e1wiJGlkXCI6XCI3OFwiLFwiQVwiOjg5LFwiUlwiOjAsXCJHXCI6MCxcIkJcIjowfX0sXCJJc1Zpc2libGVcIjpmYWxzZSxcIldpZHRoXCI6MC4wLFwiSGVpZ2h0XCI6MC4wLFwiQm9yZGVyU3R5bGVcIjpudWxsfSxcIlNpbmdsZVNjYWxlU2hhcGVTdHlsZVwiOm51bGwsXCJFbGFwc2VkVGltZUJhY2tncm91bmRcIjp7XCIkaWRcIjpcIjc5XCIsXCJDb2xvclwiOntcIiRpZFwiOlwiODBcIixcIkFcIjoxOTEsXCJSXCI6MjU1LFwiR1wiOjAsXCJCXCI6MH19LFwiQXBwZW5kWWVhck9uWWVhckNoYW5nZVwiOnRydWUsXCJFbGFwc2VkVGltZUZvcm1hdFwiOjIsXCJUb2RheU1hcmtlclBvc2l0aW9uXCI6MyxcIlF1aWNrUG9zaXRpb25cIjozLFwiQWJzb2x1dGVQb3NpdGlvblwiOjIxNi4wLFwiTWFyZ2luXCI6e1wiJGlkXCI6XCI4MVwiLFwiVG9wXCI6MC4wLFwiTGVmdFwiOjEwLjAsXCJSaWdodFwiOjEwLjAsXCJCb3R0b21cIjowLjB9LFwiUGFkZGluZ1wiOntcIiRpZFwiOlwiODJcIixcIlRvcFwiOjAuMCxcIkxlZnRcIjowLjAsXCJSaWdodFwiOjAuMCxcIkJvdHRvbVwiOjAuMH0sXCJCYWNrZ3JvdW5kXCI6e1wiJGlkXCI6XCI4M1wiLFwiQ29sb3JcIjp7XCIkaWRcIjpcIjg0XCIsXCJBXCI6MjU1LFwiUlwiOjMxLFwiR1wiOjczLFwiQlwiOjEyNX19LFwiSXNWaXNpYmxlXCI6dHJ1ZSxcIldpZHRoXCI6MC4wLFwiSGVpZ2h0XCI6MC4wLFwiQm9yZGVyU3R5bGVcIjpudWxsfSxcIkRlZmF1bHRNaWxlc3RvbmVTdHlsZVwiOntcIiRpZFwiOlwiODVcIixcIlNoYXBlXCI6MCxcIkNvbm5lY3Rvck1hcmdpblwiOntcIiRpZFwiOlwiODZcIixcIlRvcFwiOjAuMCxcIkxlZnRcIjoyLjAsXCJSaWdodFwiOjIuMCxcIkJvdHRvbVwiOjAuMH0sXCJDb25uZWN0b3JTdHlsZVwiOntcIiRpZFwiOlwiODdcIixcIkxpbmVDb2xvclwiOntcIiRpZFwiOlwiODhcIixcIiR0eXBlXCI6XCJOTFJFLkNvbW1vbi5Eb20uU29saWRDb2xvckJydXNoLCBOTFJFLkNvbW1vblwiLFwiQ29sb3JcIjp7XCIkaWRcIjpcIjg5XCIsXCJBXCI6MTI3LFwiUlwiOjY4LFwiR1wiOjExNCxcIkJcIjoxOTZ9fSxcIkxpbmVXZWlnaHRcIjoxLjAsXCJMaW5lVHlwZVwiOjB9LFwiSXNCZWxvd1RpbWViYW5kXCI6ZmFsc2UsXCJIaWRlRGF0ZVwiOmZhbHNlLFwiU2hhcGVTaXplXCI6MSxcIlNwYWNpbmdcIjoxLjAsXCJQYWRkaW5nXCI6e1wiJGlkXCI6XCI5MFwiLFwiVG9wXCI6Ny4wLFwiTGVmdFwiOjMuMCxcIlJpZ2h0XCI6MC4wLFwiQm90dG9tXCI6Mi4wfSxcIlBvc2l0aW9uXCI6bnVsbCxcIlBvc2l0aW9uT25UYXNrXCI6MCxcIlNoYXBlU3R5bGVcIjp7XCIkaWRcIjpcIjkxXCIsXCJNYXJnaW5cIjp7XCIkaWRcIjpcIjkyXCIsXCJUb3BcIjowLjAsXCJMZWZ0XCI6MC4wLFwiUmlnaHRcIjowLjAsXCJCb3R0b21cIjowLjB9LFwiUGFkZGluZ1wiOntcIiRpZFwiOlwiOTNcIixcIlRvcFwiOjAuMCxcIkxlZnRcIjowLjAsXCJSaWdodFwiOjAuMCxcIkJvdHRvbVwiOjAuMH0sXCJCYWNrZ3JvdW5kXCI6e1wiJGlkXCI6XCI5NFwiLFwiQ29sb3JcIjp7XCIkaWRcIjpcIjk1XCIsXCJBXCI6MjU1LFwiUlwiOjAsXCJHXCI6MTE0LFwiQlwiOjE4OH19LFwiSXNWaXNpYmxlXCI6dHJ1ZSxcIldpZHRoXCI6MTguMCxcIkhlaWdodFwiOjIwLjAsXCJCb3JkZXJTdHlsZVwiOntcIiRpZFwiOlwiOTZcIixcIkxpbmVDb2xvclwiOntcIiRpZFwiOlwiOTdcIixcIiR0eXBlXCI6XCJOTFJFLkNvbW1vbi5Eb20uU29saWRDb2xvckJydXNoLCBOTFJFLkNvbW1vblwiLFwiQ29sb3JcIjp7XCIkaWRcIjpcIjk4XCIsXCJBXCI6MjU1LFwiUlwiOjI1NSxcIkdcIjowLFwiQlwiOjB9fSxcIkxpbmVXZWlnaHRcIjowLjAsXCJMaW5lVHlwZVwiOjB9fSxcIlRpdGxlU3R5bGVcIjp7XCIkaWRcIjpcIjk5XCIsXCJGb250U2V0dGluZ3NcIjp7XCIkaWRcIjpcIjEwMFwiLFwiRm9udFNpemVcIjo5LFwiRm9udE5hbWVcIjpcIkNhbGlicmlcIixcIklzQm9sZFwiOnRydWUsXCJJc0l0YWxpY1wiOmZhbHNlLFwiSXNVbmRlcmxpbmVkXCI6ZmFsc2V9LFwiQXV0b1NpemVcIjowLFwiRm9yZWdyb3VuZFwiOntcIiRpZFwiOlwiMTAxXCIsXCJDb2xvclwiOntcIiRpZFwiOlwiMTAyXCIsXCJBXCI6MjU1LFwiUlwiOjAsXCJHXCI6MCxcIkJcIjowfX0sXCJCYWNrZ3JvdW5kRmlsbFR5cGVcIjowLFwiTWF4V2lkdGhcIjoyMDAuMCxcIk1heEhlaWdodFwiOlwiSW5maW5pdHlcIixcIlNtYXJ0Rm9yZWdyb3VuZElzQWN0aXZlXCI6ZmFsc2UsXCJIb3Jpem9udGFsQWxpZ25tZW50XCI6MSxcIlZlcnRpY2FsQWxpZ25tZW50XCI6MCxcIlNtYXJ0Rm9yZWdyb3VuZFwiOm51bGwsXCJNYXJnaW5cIjp7XCIkaWRcIjpcIjEwM1wiLFwiVG9wXCI6MC4wLFwiTGVmdFwiOjAuMCxcIlJpZ2h0XCI6MC4wLFwiQm90dG9tXCI6MC4wfSxcIlBhZGRpbmdcIjp7XCIkaWRcIjpcIjEwNFwiLFwiVG9wXCI6MC4wLFwiTGVmdFwiOjAuMCxcIlJpZ2h0XCI6MC4wLFwiQm90dG9tXCI6MC4wfSxcIkJhY2tncm91bmRcIjp7XCIkaWRcIjpcIjEwNVwiLFwiQ29sb3JcIjp7XCIkcmVmXCI6XCIzNlwifX0sXCJJc1Zpc2libGVcIjp0cnVlLFwiV2lkdGhcIjowLjAsXCJIZWlnaHRcIjowLjAsXCJCb3JkZXJTdHlsZVwiOm51bGx9LFwiRGF0ZVN0eWxlXCI6e1wiJGlkXCI6XCIxMDZcIixcIkZvbnRTZXR0aW5nc1wiOntcIiRpZFwiOlwiMTA3XCIsXCJGb250U2l6ZVwiOjksXCJGb250TmFtZVwiOlwiQ2FsaWJyaVwiLFwiSXNCb2xkXCI6ZmFsc2UsXCJJc0l0YWxpY1wiOmZhbHNlLFwiSXNVbmRlcmxpbmVkXCI6ZmFsc2V9LFwiQXV0b1NpemVcIjowLFwiRm9yZWdyb3VuZFwiOntcIiRpZFwiOlwiMTA4XCIsXCJDb2xvclwiOntcIiRpZFwiOlwiMTA5XCIsXCJBXCI6MjU1LFwiUlwiOjQ3LFwiR1wiOjU0LFwiQlwiOjE1M319LFwiQmFja2dyb3VuZEZpbGxUeXBlXCI6MCxcIk1heFdpZHRoXCI6MjAwLjAsXCJNYXhIZWlnaHRcIjpcIkluZmluaXR5XCIsXCJTbWFydEZvcmVncm91bmRJc0FjdGl2ZVwiOmZhbHNlLFwiSG9yaXpvbnRhbEFsaWdubWVudFwiOjAsXCJWZXJ0aWNhbEFsaWdubWVudFwiOjAsXCJTbWFydEZvcmVncm91bmRcIjpudWxsLFwiTWFyZ2luXCI6e1wiJGlkXCI6XCIxMTBcIixcIlRvcFwiOjAuMCxcIkxlZnRcIjowLjAsXCJSaWdodFwiOjAuMCxcIkJvdHRvbVwiOjAuMH0sXCJQYWRkaW5nXCI6e1wiJGlkXCI6XCIxMTFcIixcIlRvcFwiOjAuMCxcIkxlZnRcIjowLjAsXCJSaWdodFwiOjAuMCxcIkJvdHRvbVwiOjAuMH0sXCJCYWNrZ3JvdW5kXCI6e1wiJGlkXCI6XCIxMTJcIixcIkNvbG9yXCI6e1wiJHJlZlwiOlwiMzZcIn19LFwiSXNWaXNpYmxlXCI6dHJ1ZSxcIldpZHRoXCI6MC4wLFwiSGVpZ2h0XCI6MC4wLFwiQm9yZGVyU3R5bGVcIjpudWxsfSxcIkRhdGVGb3JtYXRcIjp7XCIkaWRcIjpcIjExM1wiLFwiRm9ybWF0U3RyaW5nXCI6XCJ5eXl5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cIkRlZmF1bHRUYXNrU3R5bGVcIjp7XCIkaWRcIjpcIjExNFwiLFwiU2hhcGVcIjowLFwiU2hhcGVUaGlja25lc3NcIjowLFwiRHVyYXRpb25Gb3JtYXRcIjo0LFwiUGVyY2VudGFnZUNvbXBsZXRlU3R5bGVcIjp7XCIkaWRcIjpcIjExNVwiLFwiRm9udFNldHRpbmdzXCI6e1wiJGlkXCI6XCIxMTZcIixcIkZvbnRTaXplXCI6MTAsXCJGb250TmFtZVwiOlwiQ2FsaWJyaVwiLFwiSXNCb2xkXCI6ZmFsc2UsXCJJc0l0YWxpY1wiOmZhbHNlLFwiSXNVbmRlcmxpbmVkXCI6ZmFsc2V9LFwiQXV0b1NpemVcIjowLFwiRm9yZWdyb3VuZFwiOntcIiRpZFwiOlwiMTE3XCIsXCJDb2xvclwiOntcIiRpZFwiOlwiMTE4XCIsXCJBXCI6MjU1LFwiUlwiOjE5MixcIkdcIjo4MCxcIkJcIjo3N319LFwiQmFja2dyb3VuZEZpbGxUeXBlXCI6MCxcIk1heFdpZHRoXCI6MjAwLjAsXCJNYXhIZWlnaHRcIjpcIkluZmluaXR5XCIsXCJTbWFydEZvcmVncm91bmRJc0FjdGl2ZVwiOmZhbHNlLFwiSG9yaXpvbnRhbEFsaWdubWVudFwiOjAsXCJWZXJ0aWNhbEFsaWdubWVudFwiOjAsXCJTbWFydEZvcmVncm91bmRcIjpudWxsLFwiTWFyZ2luXCI6e1wiJGlkXCI6XCIxMTlcIixcIlRvcFwiOjAuMCxcIkxlZnRcIjowLjAsXCJSaWdodFwiOjAuMCxcIkJvdHRvbVwiOjAuMH0sXCJQYWRkaW5nXCI6e1wiJGlkXCI6XCIxMjBcIixcIlRvcFwiOjAuMCxcIkxlZnRcIjowLjAsXCJSaWdodFwiOjAuMCxcIkJvdHRvbVwiOjAuMH0sXCJCYWNrZ3JvdW5kXCI6e1wiJGlkXCI6XCIxMjFcIixcIkNvbG9yXCI6e1wiJHJlZlwiOlwiMzZcIn19LFwiSXNWaXNpYmxlXCI6dHJ1ZSxcIldpZHRoXCI6MC4wLFwiSGVpZ2h0XCI6MC4wLFwiQm9yZGVyU3R5bGVcIjpudWxsfSxcIkR1cmF0aW9uU3R5bGVcIjp7XCIkaWRcIjpcIjEyMlwiLFwiRm9udFNldHRpbmdzXCI6e1wiJGlkXCI6XCIxMjNcIixcIkZvbnRTaXplXCI6MTAsXCJGb250TmFtZVwiOlwiQ2FsaWJyaVwiLFwiSXNCb2xkXCI6ZmFsc2UsXCJJc0l0YWxpY1wiOmZhbHNlLFwiSXNVbmRlcmxpbmVkXCI6ZmFsc2V9LFwiQXV0b1NpemVcIjowLFwiRm9yZWdyb3VuZFwiOntcIiRpZFwiOlwiMTI0XCIsXCJDb2xvclwiOntcIiRpZFwiOlwiMTI1XCIsXCJBXCI6MjU1LFwiUlwiOjIzNyxcIkdcIjoxMjUsXCJCXCI6NDl9fSxcIkJhY2tncm91bmRGaWxsVHlwZVwiOjAsXCJNYXhXaWR0aFwiOjIwMC4wLFwiTWF4SGVpZ2h0XCI6XCJJbmZpbml0eVwiLFwiU21hcnRGb3JlZ3JvdW5kSXNBY3RpdmVcIjpmYWxzZSxcIkhvcml6b250YWxBbGlnbm1lbnRcIjowLFwiVmVydGljYWxBbGlnbm1lbnRcIjowLFwiU21hcnRGb3JlZ3JvdW5kXCI6bnVsbCxcIk1hcmdpblwiOntcIiRpZFwiOlwiMTI2XCIsXCJUb3BcIjowLjAsXCJMZWZ0XCI6MC4wLFwiUmlnaHRcIjowLjAsXCJCb3R0b21cIjowLjB9LFwiUGFkZGluZ1wiOntcIiRpZFwiOlwiMTI3XCIsXCJUb3BcIjowLjAsXCJMZWZ0XCI6MC4wLFwiUmlnaHRcIjowLjAsXCJCb3R0b21cIjowLjB9LFwiQmFja2dyb3VuZFwiOntcIiRpZFwiOlwiMTI4XCIsXCJDb2xvclwiOntcIiRyZWZcIjpcIjM2XCJ9fSxcIklzVmlzaWJsZVwiOnRydWUsXCJXaWR0aFwiOjAuMCxcIkhlaWdodFwiOjAuMCxcIkJvcmRlclN0eWxlXCI6bnVsbH0sXCJIb3Jpem9udGFsQ29ubmVjdG9yU3R5bGVcIjp7XCIkaWRcIjpcIjEyOVwiLFwiTGluZUNvbG9yXCI6e1wiJGlkXCI6XCIxMzBcIixcIiR0eXBlXCI6XCJOTFJFLkNvbW1vbi5Eb20uU29saWRDb2xvckJydXNoLCBOTFJFLkNvbW1vblwiLFwiQ29sb3JcIjp7XCIkaWRcIjpcIjEzMVwiLFwiQVwiOjI1NSxcIlJcIjoyMDQsXCJHXCI6MjA0LFwiQlwiOjIwNH19LFwiTGluZVdlaWdodFwiOjEuMCxcIkxpbmVUeXBlXCI6MH0sXCJWZXJ0aWNhbENvbm5lY3RvclN0eWxlXCI6e1wiJGlkXCI6XCIxMzJcIixcIkxpbmVDb2xvclwiOntcIiRpZFwiOlwiMTMzXCIsXCIkdHlwZVwiOlwiTkxSRS5Db21tb24uRG9tLlNvbGlkQ29sb3JCcnVzaCwgTkxSRS5Db21tb25cIixcIkNvbG9yXCI6e1wiJGlkXCI6XCIxMzRcIixcIkFcIjoyNTUsXCJSXCI6MjA0LFwiR1wiOjIwNCxcIkJcIjoyMDR9fSxcIkxpbmVXZWlnaHRcIjowLjAsXCJMaW5lVHlwZVwiOjB9LFwiTWFyZ2luXCI6bnVsbCxcIlN0YXJ0RGF0ZVBvc2l0aW9uXCI6NCxcIkVuZERhdGVQb3NpdGlvblwiOjQsXCJUaXRsZVBvc2l0aW9uXCI6MyxcIkR1cmF0aW9uUG9zaXRpb25cIjo2LFwiUGVyY2VudGFnZUNvbXBsZXRlZFBvc2l0aW9uXCI6NixcIlNwYWNpbmdcIjo1LFwiSXNCZWxvd1RpbWViYW5kXCI6dHJ1ZSxcIlBlcmNlbnRhZ2VDb21wbGV0ZVNoYXBlT3BhY2l0eVwiOjM1LFwiR3JvdXBOYW1lXCI6bnVsbCxcIkF0dGFjaGVkTWlsZXN0b25lc1N0eWxlc1wiOm51bGwsXCJTaGFwZVN0eWxlXCI6e1wiJGlkXCI6XCIxMzVcIixcIk1hcmdpblwiOntcIiRpZFwiOlwiMTM2XCIsXCJUb3BcIjowLjAsXCJMZWZ0XCI6NC4wLFwiUmlnaHRcIjo0LjAsXCJCb3R0b21cIjowLjB9LFwiUGFkZGluZ1wiOntcIiRpZFwiOlwiMTM3XCIsXCJUb3BcIjowLjAsXCJMZWZ0XCI6MC4wLFwiUmlnaHRcIjowLjAsXCJCb3R0b21cIjowLjB9LFwiQmFja2dyb3VuZFwiOntcIiRpZFwiOlwiMTM4XCIsXCJDb2xvclwiOntcIiRpZFwiOlwiMTM5XCIsXCJBXCI6MjU1LFwiUlwiOjAsXCJHXCI6MTE0LFwiQlwiOjE4OH19LFwiSXNWaXNpYmxlXCI6dHJ1ZSxcIldpZHRoXCI6MC4wLFwiSGVpZ2h0XCI6MTAuMCxcIkJvcmRlclN0eWxlXCI6e1wiJGlkXCI6XCIxNDBcIixcIkxpbmVDb2xvclwiOntcIiRpZFwiOlwiMTQxXCIsXCIkdHlwZVwiOlwiTkxSRS5Db21tb24uRG9tLlNvbGlkQ29sb3JCcnVzaCwgTkxSRS5Db21tb25cIixcIkNvbG9yXCI6e1wiJGlkXCI6XCIxNDJcIixcIkFcIjoyNTUsXCJSXCI6MjU1LFwiR1wiOjAsXCJCXCI6MH19LFwiTGluZVdlaWdodFwiOjAuMCxcIkxpbmVUeXBlXCI6MH19LFwiVGl0bGVTdHlsZVwiOntcIiRpZFwiOlwiMTQzXCIsXCJGb250U2V0dGluZ3NcIjp7XCIkaWRcIjpcIjE0NFwiLFwiRm9udFNpemVcIjo5LFwiRm9udE5hbWVcIjpcIkNhbGlicmlcIixcIklzQm9sZFwiOnRydWUsXCJJc0l0YWxpY1wiOmZhbHNlLFwiSXNVbmRlcmxpbmVkXCI6ZmFsc2V9LFwiQXV0b1NpemVcIjowLFwiRm9yZWdyb3VuZFwiOntcIiRpZFwiOlwiMTQ1XCIsXCJDb2xvclwiOntcIiRpZFwiOlwiMTQ2XCIsXCJBXCI6MjU1LFwiUlwiOjAsXCJHXCI6MCxcIkJcIjowfX0sXCJCYWNrZ3JvdW5kRmlsbFR5cGVcIjowLFwiTWF4V2lkdGhcIjo5NjAuMCxcIk1heEhlaWdodFwiOlwiSW5maW5pdHlcIixcIlNtYXJ0Rm9yZWdyb3VuZElzQWN0aXZlXCI6ZmFsc2UsXCJIb3Jpem9udGFsQWxpZ25tZW50XCI6MixcIlZlcnRpY2FsQWxpZ25tZW50XCI6MCxcIlNtYXJ0Rm9yZWdyb3VuZFwiOm51bGwsXCJNYXJnaW5cIjp7XCIkaWRcIjpcIjE0N1wiLFwiVG9wXCI6MC4wLFwiTGVmdFwiOjAuMCxcIlJpZ2h0XCI6MC4wLFwiQm90dG9tXCI6MC4wfSxcIlBhZGRpbmdcIjp7XCIkaWRcIjpcIjE0OFwiLFwiVG9wXCI6MC4wLFwiTGVmdFwiOjAuMCxcIlJpZ2h0XCI6MC4wLFwiQm90dG9tXCI6MC4wfSxcIkJhY2tncm91bmRcIjp7XCIkaWRcIjpcIjE0OVwiLFwiQ29sb3JcIjp7XCIkcmVmXCI6XCIzNlwifX0sXCJJc1Zpc2libGVcIjp0cnVlLFwiV2lkdGhcIjowLjAsXCJIZWlnaHRcIjowLjAsXCJCb3JkZXJTdHlsZVwiOm51bGx9LFwiRGF0ZVN0eWxlXCI6e1wiJGlkXCI6XCIxNTBcIixcIkZvbnRTZXR0aW5nc1wiOntcIiRpZFwiOlwiMTUxXCIsXCJGb250U2l6ZVwiOjksXCJGb250TmFtZVwiOlwiQ2FsaWJyaVwiLFwiSXNCb2xkXCI6ZmFsc2UsXCJJc0l0YWxpY1wiOmZhbHNlLFwiSXNVbmRlcmxpbmVkXCI6ZmFsc2V9LFwiQXV0b1NpemVcIjowLFwiRm9yZWdyb3VuZFwiOntcIiRpZFwiOlwiMTUyXCIsXCJDb2xvclwiOntcIiRpZFwiOlwiMTUzXCIsXCJBXCI6MjU1LFwiUlwiOjc4LFwiR1wiOjEwMyxcIkJcIjoyMDB9fSxcIkJhY2tncm91bmRGaWxsVHlwZVwiOjAsXCJNYXhXaWR0aFwiOjIwMC4wLFwiTWF4SGVpZ2h0XCI6XCJJbmZpbml0eVwiLFwiU21hcnRGb3JlZ3JvdW5kSXNBY3RpdmVcIjpmYWxzZSxcIkhvcml6b250YWxBbGlnbm1lbnRcIjowLFwiVmVydGljYWxBbGlnbm1lbnRcIjowLFwiU21hcnRGb3JlZ3JvdW5kXCI6bnVsbCxcIk1hcmdpblwiOntcIiRpZFwiOlwiMTU0XCIsXCJUb3BcIjowLjAsXCJMZWZ0XCI6MC4wLFwiUmlnaHRcIjowLjAsXCJCb3R0b21cIjowLjB9LFwiUGFkZGluZ1wiOntcIiRpZFwiOlwiMTU1XCIsXCJUb3BcIjowLjAsXCJMZWZ0XCI6MC4wLFwiUmlnaHRcIjowLjAsXCJCb3R0b21cIjowLjB9LFwiQmFja2dyb3VuZFwiOntcIiRpZFwiOlwiMTU2XCIsXCJDb2xvclwiOntcIiRyZWZcIjpcIjM2XCJ9fSxcIklzVmlzaWJsZVwiOnRydWUsXCJXaWR0aFwiOjAuMCxcIkhlaWdodFwiOjAuMCxcIkJvcmRlclN0eWxlXCI6bnVsbH0sXCJEYXRlRm9ybWF0XCI6e1wiJGlkXCI6XCIxNTdcIixcIkZvcm1hdFN0cmluZ1wiOlwieXl5eV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XCJTaG93RWxhcHNlZFRpbWVHcmFkaWVudFN0eWxlXCI6ZmFsc2UsXCJUaW1lYmFuZFJlc2VydmVkTGVmdEFyZWFTdHlsZVwiOm51bGwsXCJEZWZhdWx0U3dpbWxhbmVTdHlsZVwiOntcIiRpZFwiOlwiMTU4XCIsXCJIZWFkZXJTdHlsZVwiOntcIiRpZFwiOlwiMTU5XCIsXCJUZXh0U3R5bGVcIjp7XCIkaWRcIjpcIjE2MFwiLFwiRm9udFNldHRpbmdzXCI6e1wiJGlkXCI6XCIxNjFcIixcIkZvbnRTaXplXCI6MTIsXCJGb250TmFtZVwiOlwiQ2FsaWJyaVwiLFwiSXNCb2xkXCI6ZmFsc2UsXCJJc0l0YWxpY1wiOmZhbHNlLFwiSXNVbmRlcmxpbmVkXCI6ZmFsc2V9LFwiQXV0b1NpemVcIjowLFwiRm9yZWdyb3VuZFwiOntcIiRpZFwiOlwiMTYyXCIsXCJDb2xvclwiOntcIiRpZFwiOlwiMTYzXCIsXCJBXCI6MjU1LFwiUlwiOjMyLFwiR1wiOjU2LFwiQlwiOjEwMH19LFwiQmFja2dyb3VuZEZpbGxUeXBlXCI6MCxcIk1heFdpZHRoXCI6MC4wLFwiTWF4SGVpZ2h0XCI6MC4wLFwiU21hcnRGb3JlZ3JvdW5kSXNBY3RpdmVcIjpmYWxzZSxcIkhvcml6b250YWxBbGlnbm1lbnRcIjowLFwiVmVydGljYWxBbGlnbm1lbnRcIjowLFwiU21hcnRGb3JlZ3JvdW5kXCI6bnVsbCxcIk1hcmdpblwiOntcIiRpZFwiOlwiMTY0XCIsXCJUb3BcIjowLjAsXCJMZWZ0XCI6MC4wLFwiUmlnaHRcIjowLjAsXCJCb3R0b21cIjowLjB9LFwiUGFkZGluZ1wiOntcIiRpZFwiOlwiMTY1XCIsXCJUb3BcIjowLjAsXCJMZWZ0XCI6MC4wLFwiUmlnaHRcIjowLjAsXCJCb3R0b21cIjowLjB9LFwiQmFja2dyb3VuZFwiOm51bGwsXCJJc1Zpc2libGVcIjpmYWxzZSxcIldpZHRoXCI6MC4wLFwiSGVpZ2h0XCI6MC4wLFwiQm9yZGVyU3R5bGVcIjpudWxsfSxcIlJlY3RhbmdsZVN0eWxlXCI6e1wiJGlkXCI6XCIxNjZcIixcIk1hcmdpblwiOntcIiRpZFwiOlwiMTY3XCIsXCJUb3BcIjowLjAsXCJMZWZ0XCI6MC4wLFwiUmlnaHRcIjowLjAsXCJCb3R0b21cIjowLjB9LFwiUGFkZGluZ1wiOntcIiRpZFwiOlwiMTY4XCIsXCJUb3BcIjowLjAsXCJMZWZ0XCI6MC4wLFwiUmlnaHRcIjowLjAsXCJCb3R0b21cIjowLjB9LFwiQmFja2dyb3VuZFwiOntcIiRpZFwiOlwiMTY5XCIsXCJDb2xvclwiOntcIiRpZFwiOlwiMTcwXCIsXCJBXCI6MTI3LFwiUlwiOjkxLFwiR1wiOjE1NSxcIkJcIjoyMTN9fSxcIklzVmlzaWJsZVwiOmZhbHNlLFwiV2lkdGhcIjowLjAsXCJIZWlnaHRcIjowLjAsXCJCb3JkZXJTdHlsZVwiOntcIiRpZFwiOlwiMTcxXCIsXCJMaW5lQ29sb3JcIjp7XCIkaWRcIjpcIjE3MlwiLFwiJHR5cGVcIjpcIk5MUkUuQ29tbW9uLkRvbS5Tb2xpZENvbG9yQnJ1c2gsIE5MUkUuQ29tbW9uXCIsXCJDb2xvclwiOntcIiRpZFwiOlwiMTczXCIsXCJBXCI6MjU1LFwiUlwiOjI1NSxcIkdcIjowLFwiQlwiOjB9fSxcIkxpbmVXZWlnaHRcIjowLjAsXCJMaW5lVHlwZVwiOjB9fSxcIlRleHRJc1ZlcnRpY2FsXCI6ZmFsc2V9LFwiQmFja2dyb3VuZFN0eWxlXCI6e1wiJGlkXCI6XCIxNzRcIixcIk1hcmdpblwiOntcIiRpZFwiOlwiMTc1XCIsXCJUb3BcIjowLjAsXCJMZWZ0XCI6MC4wLFwiUmlnaHRcIjowLjAsXCJCb3R0b21cIjowLjB9LFwiUGFkZGluZ1wiOntcIiRpZFwiOlwiMTc2XCIsXCJUb3BcIjowLjAsXCJMZWZ0XCI6MC4wLFwiUmlnaHRcIjowLjAsXCJCb3R0b21cIjowLjB9LFwiQmFja2dyb3VuZFwiOntcIiRpZFwiOlwiMTc3XCIsXCJDb2xvclwiOntcIiRpZFwiOlwiMTc4XCIsXCJBXCI6MzgsXCJSXCI6OTEsXCJHXCI6MTU1LFwiQlwiOjIxM319LFwiSXNWaXNpYmxlXCI6dHJ1ZSxcIldpZHRoXCI6MC4wLFwiSGVpZ2h0XCI6MC4wLFwiQm9yZGVyU3R5bGVcIjp7XCIkaWRcIjpcIjE3OVwiLFwiTGluZUNvbG9yXCI6e1wiJGlkXCI6XCIxODBcIixcIiR0eXBlXCI6XCJOTFJFLkNvbW1vbi5Eb20uU29saWRDb2xvckJydXNoLCBOTFJFLkNvbW1vblwiLFwiQ29sb3JcIjp7XCIkaWRcIjpcIjE4MVwiLFwiQVwiOjI1NSxcIlJcIjoyNTUsXCJHXCI6MCxcIkJcIjowfX0sXCJMaW5lV2VpZ2h0XCI6MC4wLFwiTGluZVR5cGVcIjowfX0sXCJJc0Fib3ZlVGltZWJhbmRcIjpmYWxzZX0sXCJDdXN0b21NaWxlc3RvbmVTdHlsZUxpc3RcIjpbe1wiJGlkXCI6XCIxODJcIixcIlNoYXBlXCI6MCxcIkNvbm5lY3Rvck1hcmdpblwiOntcIiRpZFwiOlwiMTgzXCIsXCJUb3BcIjowLjAsXCJMZWZ0XCI6Mi4wLFwiUmlnaHRcIjoyLjAsXCJCb3R0b21cIjowLjB9LFwiQ29ubmVjdG9yU3R5bGVcIjp7XCIkaWRcIjpcIjE4NFwiLFwiTGluZUNvbG9yXCI6e1wiJGlkXCI6XCIxODVcIixcIiR0eXBlXCI6XCJOTFJFLkNvbW1vbi5Eb20uU29saWRDb2xvckJydXNoLCBOTFJFLkNvbW1vblwiLFwiQ29sb3JcIjp7XCIkaWRcIjpcIjE4NlwiLFwiQVwiOjI1NSxcIlJcIjo2OCxcIkdcIjoxMTQsXCJCXCI6MTk2fX0sXCJMaW5lV2VpZ2h0XCI6MS4wLFwiTGluZVR5cGVcIjowfSxcIklzQmVsb3dUaW1lYmFuZFwiOmZhbHNlLFwiSGlkZURhdGVcIjpmYWxzZSxcIlNoYXBlU2l6ZVwiOjAsXCJTcGFjaW5nXCI6MS4wLFwiUGFkZGluZ1wiOntcIiRpZFwiOlwiMTg3XCIsXCJUb3BcIjo3LjAsXCJMZWZ0XCI6My4wLFwiUmlnaHRcIjowLjAsXCJCb3R0b21cIjoyLjB9LFwiUG9zaXRpb25cIjp7XCIkaWRcIjpcIjE4OFwiLFwiUmF0aW9cIjowLjAsXCJJc0N1c3RvbVwiOmZhbHNlfSxcIlBvc2l0aW9uT25UYXNrXCI6MCxcIlNoYXBlU3R5bGVcIjp7XCIkaWRcIjpcIjE4OVwiLFwiTWFyZ2luXCI6e1wiJGlkXCI6XCIxOTBcIixcIlRvcFwiOjAuMCxcIkxlZnRcIjowLjAsXCJSaWdodFwiOjAuMCxcIkJvdHRvbVwiOjAuMH0sXCJQYWRkaW5nXCI6e1wiJGlkXCI6XCIxOTFcIixcIlRvcFwiOjAuMCxcIkxlZnRcIjowLjAsXCJSaWdodFwiOjAuMCxcIkJvdHRvbVwiOjAuMH0sXCJCYWNrZ3JvdW5kXCI6e1wiJGlkXCI6XCIxOTJcIixcIkNvbG9yXCI6e1wiJGlkXCI6XCIxOTNcIixcIkFcIjoyNTUsXCJSXCI6NjgsXCJHXCI6MTE0LFwiQlwiOjE5Nn19LFwiSXNWaXNpYmxlXCI6dHJ1ZSxcIldpZHRoXCI6MTIuMCxcIkhlaWdodFwiOjE0LjAsXCJCb3JkZXJTdHlsZVwiOntcIiRpZFwiOlwiMTk0XCIsXCJMaW5lQ29sb3JcIjp7XCIkcmVmXCI6XCI5N1wifSxcIkxpbmVXZWlnaHRcIjowLjAsXCJMaW5lVHlwZVwiOjB9fSxcIlRpdGxlU3R5bGVcIjp7XCIkaWRcIjpcIjE5NVwiLFwiRm9udFNldHRpbmdzXCI6e1wiJGlkXCI6XCIxOTZcIixcIkZvbnRTaXplXCI6OSxcIkZvbnROYW1lXCI6XCJDYWxpYnJpXCIsXCJJc0JvbGRcIjp0cnVlLFwiSXNJdGFsaWNcIjpmYWxzZSxcIklzVW5kZXJsaW5lZFwiOmZhbHNlfSxcIkF1dG9TaXplXCI6MixcIkZvcmVncm91bmRcIjp7XCIkaWRcIjpcIjE5N1wiLFwiQ29sb3JcIjp7XCIkaWRcIjpcIjE5OFwiLFwiQVwiOjI1NSxcIlJcIjowLFwiR1wiOjAsXCJCXCI6MH19LFwiQmFja2dyb3VuZEZpbGxUeXBlXCI6MCxcIk1heFdpZHRoXCI6NzUuOTEzODU2NTA2MzQ3NjU2LFwiTWF4SGVpZ2h0XCI6XCJJbmZpbml0eVwiLFwiU21hcnRGb3JlZ3JvdW5kSXNBY3RpdmVcIjpmYWxzZSxcIkhvcml6b250YWxBbGlnbm1lbnRcIjoxLFwiVmVydGljYWxBbGlnbm1lbnRcIjowLFwiU21hcnRGb3JlZ3JvdW5kXCI6bnVsbCxcIk1hcmdpblwiOntcIiRpZFwiOlwiMTk5XCIsXCJUb3BcIjowLjAsXCJMZWZ0XCI6MC4wLFwiUmlnaHRcIjowLjAsXCJCb3R0b21cIjowLjB9LFwiUGFkZGluZ1wiOntcIiRpZFwiOlwiMjAwXCIsXCJUb3BcIjowLjAsXCJMZWZ0XCI6MC4wLFwiUmlnaHRcIjowLjAsXCJCb3R0b21cIjowLjB9LFwiQmFja2dyb3VuZFwiOntcIiRyZWZcIjpcIjEwNVwifSxcIklzVmlzaWJsZVwiOnRydWUsXCJXaWR0aFwiOjAuMCxcIkhlaWdodFwiOjAuMCxcIkJvcmRlclN0eWxlXCI6e1wiJGlkXCI6XCIyMDFcIixcIkxpbmVDb2xvclwiOm51bGwsXCJMaW5lV2VpZ2h0XCI6MC4wLFwiTGluZVR5cGVcIjowfX0sXCJEYXRlU3R5bGVcIjp7XCIkaWRcIjpcIjIwMlwiLFwiRm9udFNldHRpbmdzXCI6e1wiJGlkXCI6XCIyMDNcIixcIkZvbnRTaXplXCI6OSxcIkZvbnROYW1lXCI6XCJDYWxpYnJpXCIsXCJJc0JvbGRcIjpmYWxzZSxcIklzSXRhbGljXCI6ZmFsc2UsXCJJc1VuZGVybGluZWRcIjpmYWxzZX0sXCJBdXRvU2l6ZVwiOjAsXCJGb3JlZ3JvdW5kXCI6e1wiJGlkXCI6XCIyMDRcIixcIkNvbG9yXCI6e1wiJGlkXCI6XCIyMDVcIixcIkFcIjoyNTUsXCJSXCI6NDcsXCJHXCI6NTQsXCJCXCI6MTUzfX0sXCJCYWNrZ3JvdW5kRmlsbFR5cGVcIjowLFwiTWF4V2lkdGhcIjoyMDAuMCxcIk1heEhlaWdodFwiOlwiSW5maW5pdHlcIixcIlNtYXJ0Rm9yZWdyb3VuZElzQWN0aXZlXCI6ZmFsc2UsXCJIb3Jpem9udGFsQWxpZ25tZW50XCI6MSxcIlZlcnRpY2FsQWxpZ25tZW50XCI6MCxcIlNtYXJ0Rm9yZWdyb3VuZFwiOm51bGwsXCJNYXJnaW5cIjp7XCIkaWRcIjpcIjIwNlwiLFwiVG9wXCI6MC4wLFwiTGVmdFwiOjAuMCxcIlJpZ2h0XCI6MC4wLFwiQm90dG9tXCI6MC4wfSxcIlBhZGRpbmdcIjp7XCIkaWRcIjpcIjIwN1wiLFwiVG9wXCI6MC4wLFwiTGVmdFwiOjAuMCxcIlJpZ2h0XCI6MC4wLFwiQm90dG9tXCI6MC4wfSxcIkJhY2tncm91bmRcIjp7XCIkcmVmXCI6XCIxMTJcIn0sXCJJc1Zpc2libGVcIjp0cnVlLFwiV2lkdGhcIjowLjAsXCJIZWlnaHRcIjowLjAsXCJCb3JkZXJTdHlsZVwiOntcIiRpZFwiOlwiMjA4XCIsXCJMaW5lQ29sb3JcIjpudWxsLFwiTGluZVdlaWdodFwiOjAuMCxcIkxpbmVUeXBlXCI6MH19LFwiRGF0ZUZvcm1hdFwiOntcIiRpZFwiOlwiMjA5XCIsXCJGb3JtYXRTdHJpbmdcIjpcInl5eXl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HtcIiRpZFwiOlwiMjEwXCIsXCJTaGFwZVwiOjAsXCJDb25uZWN0b3JNYXJnaW5cIjp7XCIkaWRcIjpcIjIxMVwiLFwiVG9wXCI6MC4wLFwiTGVmdFwiOjIuMCxcIlJpZ2h0XCI6Mi4wLFwiQm90dG9tXCI6MC4wfSxcIkNvbm5lY3RvclN0eWxlXCI6e1wiJGlkXCI6XCIyMTJcIixcIkxpbmVDb2xvclwiOntcIiRpZFwiOlwiMjEzXCIsXCIkdHlwZVwiOlwiTkxSRS5Db21tb24uRG9tLlNvbGlkQ29sb3JCcnVzaCwgTkxSRS5Db21tb25cIixcIkNvbG9yXCI6e1wiJGlkXCI6XCIyMTRcIixcIkFcIjoxMjcsXCJSXCI6NjgsXCJHXCI6MTE0LFwiQlwiOjE5Nn19LFwiTGluZVdlaWdodFwiOjEuMCxcIkxpbmVUeXBlXCI6MH0sXCJJc0JlbG93VGltZWJhbmRcIjpmYWxzZSxcIkhpZGVEYXRlXCI6ZmFsc2UsXCJTaGFwZVNpemVcIjowLFwiU3BhY2luZ1wiOjEuMCxcIlBhZGRpbmdcIjp7XCIkaWRcIjpcIjIxNVwiLFwiVG9wXCI6Ny4wLFwiTGVmdFwiOjMuMCxcIlJpZ2h0XCI6MC4wLFwiQm90dG9tXCI6Mi4wfSxcIlBvc2l0aW9uXCI6e1wiJGlkXCI6XCIyMTZcIixcIlJhdGlvXCI6MC4wLFwiSXNDdXN0b21cIjpmYWxzZX0sXCJQb3NpdGlvbk9uVGFza1wiOjAsXCJTaGFwZVN0eWxlXCI6e1wiJGlkXCI6XCIyMTdcIixcIk1hcmdpblwiOntcIiRpZFwiOlwiMjE4XCIsXCJUb3BcIjowLjAsXCJMZWZ0XCI6MC4wLFwiUmlnaHRcIjowLjAsXCJCb3R0b21cIjowLjB9LFwiUGFkZGluZ1wiOntcIiRpZFwiOlwiMjE5XCIsXCJUb3BcIjowLjAsXCJMZWZ0XCI6MC4wLFwiUmlnaHRcIjowLjAsXCJCb3R0b21cIjowLjB9LFwiQmFja2dyb3VuZFwiOntcIiRpZFwiOlwiMjIwXCIsXCJDb2xvclwiOntcIiRpZFwiOlwiMjIxXCIsXCJBXCI6MjU1LFwiUlwiOjY4LFwiR1wiOjExNCxcIkJcIjoxOTZ9fSxcIklzVmlzaWJsZVwiOnRydWUsXCJXaWR0aFwiOjEyLjAsXCJIZWlnaHRcIjoxNC4wLFwiQm9yZGVyU3R5bGVcIjp7XCIkaWRcIjpcIjIyMlwiLFwiTGluZUNvbG9yXCI6e1wiJHJlZlwiOlwiOTdcIn0sXCJMaW5lV2VpZ2h0XCI6MC4wLFwiTGluZVR5cGVcIjowfX0sXCJUaXRsZVN0eWxlXCI6e1wiJGlkXCI6XCIyMjNcIixcIkZvbnRTZXR0aW5nc1wiOntcIiRpZFwiOlwiMjI0XCIsXCJGb250U2l6ZVwiOjksXCJGb250TmFtZVwiOlwiQ2FsaWJyaVwiLFwiSXNCb2xkXCI6dHJ1ZSxcIklzSXRhbGljXCI6ZmFsc2UsXCJJc1VuZGVybGluZWRcIjpmYWxzZX0sXCJBdXRvU2l6ZVwiOjIsXCJGb3JlZ3JvdW5kXCI6e1wiJGlkXCI6XCIyMjVcIixcIkNvbG9yXCI6e1wiJGlkXCI6XCIyMjZcIixcIkFcIjoyNTUsXCJSXCI6MCxcIkdcIjowLFwiQlwiOjB9fSxcIkJhY2tncm91bmRGaWxsVHlwZVwiOjAsXCJNYXhXaWR0aFwiOjk5Ljc4MTk2NzE2MzA4NTkzOCxcIk1heEhlaWdodFwiOlwiSW5maW5pdHlcIixcIlNtYXJ0Rm9yZWdyb3VuZElzQWN0aXZlXCI6ZmFsc2UsXCJIb3Jpem9udGFsQWxpZ25tZW50XCI6MSxcIlZlcnRpY2FsQWxpZ25tZW50XCI6MCxcIlNtYXJ0Rm9yZWdyb3VuZFwiOm51bGwsXCJNYXJnaW5cIjp7XCIkaWRcIjpcIjIyN1wiLFwiVG9wXCI6MC4wLFwiTGVmdFwiOjAuMCxcIlJpZ2h0XCI6MC4wLFwiQm90dG9tXCI6MC4wfSxcIlBhZGRpbmdcIjp7XCIkaWRcIjpcIjIyOFwiLFwiVG9wXCI6MC4wLFwiTGVmdFwiOjAuMCxcIlJpZ2h0XCI6MC4wLFwiQm90dG9tXCI6MC4wfSxcIkJhY2tncm91bmRcIjp7XCIkcmVmXCI6XCIxMDVcIn0sXCJJc1Zpc2libGVcIjp0cnVlLFwiV2lkdGhcIjowLjAsXCJIZWlnaHRcIjowLjAsXCJCb3JkZXJTdHlsZVwiOntcIiRpZFwiOlwiMjI5XCIsXCJMaW5lQ29sb3JcIjpudWxsLFwiTGluZVdlaWdodFwiOjAuMCxcIkxpbmVUeXBlXCI6MH19LFwiRGF0ZVN0eWxlXCI6e1wiJGlkXCI6XCIyMzBcIixcIkZvbnRTZXR0aW5nc1wiOntcIiRpZFwiOlwiMjMxXCIsXCJGb250U2l6ZVwiOjksXCJGb250TmFtZVwiOlwiQ2FsaWJyaVwiLFwiSXNCb2xkXCI6ZmFsc2UsXCJJc0l0YWxpY1wiOmZhbHNlLFwiSXNVbmRlcmxpbmVkXCI6ZmFsc2V9LFwiQXV0b1NpemVcIjowLFwiRm9yZWdyb3VuZFwiOntcIiRpZFwiOlwiMjMyXCIsXCJDb2xvclwiOntcIiRpZFwiOlwiMjMzXCIsXCJBXCI6MjU1LFwiUlwiOjQ3LFwiR1wiOjU0LFwiQlwiOjE1M319LFwiQmFja2dyb3VuZEZpbGxUeXBlXCI6MCxcIk1heFdpZHRoXCI6MjAwLjAsXCJNYXhIZWlnaHRcIjpcIkluZmluaXR5XCIsXCJTbWFydEZvcmVncm91bmRJc0FjdGl2ZVwiOmZhbHNlLFwiSG9yaXpvbnRhbEFsaWdubWVudFwiOjEsXCJWZXJ0aWNhbEFsaWdubWVudFwiOjAsXCJTbWFydEZvcmVncm91bmRcIjpudWxsLFwiTWFyZ2luXCI6e1wiJGlkXCI6XCIyMzRcIixcIlRvcFwiOjAuMCxcIkxlZnRcIjowLjAsXCJSaWdodFwiOjAuMCxcIkJvdHRvbVwiOjAuMH0sXCJQYWRkaW5nXCI6e1wiJGlkXCI6XCIyMzVcIixcIlRvcFwiOjAuMCxcIkxlZnRcIjowLjAsXCJSaWdodFwiOjAuMCxcIkJvdHRvbVwiOjAuMH0sXCJCYWNrZ3JvdW5kXCI6e1wiJHJlZlwiOlwiMTEyXCJ9LFwiSXNWaXNpYmxlXCI6dHJ1ZSxcIldpZHRoXCI6MC4wLFwiSGVpZ2h0XCI6MC4wLFwiQm9yZGVyU3R5bGVcIjp7XCIkaWRcIjpcIjIzNlwiLFwiTGluZUNvbG9yXCI6bnVsbCxcIkxpbmVXZWlnaHRcIjowLjAsXCJMaW5lVHlwZVwiOjB9fSxcIkRhdGVGb3JtYXRcIjp7XCIkaWRcIjpcIjIzN1wiLFwiRm9ybWF0U3RyaW5nXCI6XCJ5eXl5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7XCIkaWRcIjpcIjIzOFwiLFwiU2hhcGVcIjowLFwiQ29ubmVjdG9yTWFyZ2luXCI6e1wiJGlkXCI6XCIyMzlcIixcIlRvcFwiOjAuMCxcIkxlZnRcIjoyLjAsXCJSaWdodFwiOjIuMCxcIkJvdHRvbVwiOjAuMH0sXCJDb25uZWN0b3JTdHlsZVwiOntcIiRpZFwiOlwiMjQwXCIsXCJMaW5lQ29sb3JcIjp7XCIkaWRcIjpcIjI0MVwiLFwiJHR5cGVcIjpcIk5MUkUuQ29tbW9uLkRvbS5Tb2xpZENvbG9yQnJ1c2gsIE5MUkUuQ29tbW9uXCIsXCJDb2xvclwiOntcIiRpZFwiOlwiMjQyXCIsXCJBXCI6MTI3LFwiUlwiOjY4LFwiR1wiOjExNCxcIkJcIjoxOTZ9fSxcIkxpbmVXZWlnaHRcIjoxLjAsXCJMaW5lVHlwZVwiOjB9LFwiSXNCZWxvd1RpbWViYW5kXCI6ZmFsc2UsXCJIaWRlRGF0ZVwiOmZhbHNlLFwiU2hhcGVTaXplXCI6MCxcIlNwYWNpbmdcIjoxLjAsXCJQYWRkaW5nXCI6e1wiJGlkXCI6XCIyNDNcIixcIlRvcFwiOjcuMCxcIkxlZnRcIjozLjAsXCJSaWdodFwiOjAuMCxcIkJvdHRvbVwiOjIuMH0sXCJQb3NpdGlvblwiOntcIiRpZFwiOlwiMjQ0XCIsXCJSYXRpb1wiOjAuMCxcIklzQ3VzdG9tXCI6ZmFsc2V9LFwiUG9zaXRpb25PblRhc2tcIjowLFwiU2hhcGVTdHlsZVwiOntcIiRpZFwiOlwiMjQ1XCIsXCJNYXJnaW5cIjp7XCIkaWRcIjpcIjI0NlwiLFwiVG9wXCI6MC4wLFwiTGVmdFwiOjAuMCxcIlJpZ2h0XCI6MC4wLFwiQm90dG9tXCI6MC4wfSxcIlBhZGRpbmdcIjp7XCIkaWRcIjpcIjI0N1wiLFwiVG9wXCI6MC4wLFwiTGVmdFwiOjAuMCxcIlJpZ2h0XCI6MC4wLFwiQm90dG9tXCI6MC4wfSxcIkJhY2tncm91bmRcIjp7XCIkaWRcIjpcIjI0OFwiLFwiQ29sb3JcIjp7XCIkaWRcIjpcIjI0OVwiLFwiQVwiOjI1NSxcIlJcIjo2OCxcIkdcIjoxMTQsXCJCXCI6MTk2fX0sXCJJc1Zpc2libGVcIjp0cnVlLFwiV2lkdGhcIjoxMi4wLFwiSGVpZ2h0XCI6MTQuMCxcIkJvcmRlclN0eWxlXCI6e1wiJGlkXCI6XCIyNTBcIixcIkxpbmVDb2xvclwiOntcIiRyZWZcIjpcIjk3XCJ9LFwiTGluZVdlaWdodFwiOjAuMCxcIkxpbmVUeXBlXCI6MH19LFwiVGl0bGVTdHlsZVwiOntcIiRpZFwiOlwiMjUxXCIsXCJGb250U2V0dGluZ3NcIjp7XCIkaWRcIjpcIjI1MlwiLFwiRm9udFNpemVcIjo5LFwiRm9udE5hbWVcIjpcIkNhbGlicmlcIixcIklzQm9sZFwiOnRydWUsXCJJc0l0YWxpY1wiOmZhbHNlLFwiSXNVbmRlcmxpbmVkXCI6ZmFsc2V9LFwiQXV0b1NpemVcIjoyLFwiRm9yZWdyb3VuZFwiOntcIiRpZFwiOlwiMjUzXCIsXCJDb2xvclwiOntcIiRpZFwiOlwiMjU0XCIsXCJBXCI6MjU1LFwiUlwiOjAsXCJHXCI6MCxcIkJcIjowfX0sXCJCYWNrZ3JvdW5kRmlsbFR5cGVcIjowLFwiTWF4V2lkdGhcIjo1Ny45MjU1OTA1MTUxMzY3MTksXCJNYXhIZWlnaHRcIjpcIkluZmluaXR5XCIsXCJTbWFydEZvcmVncm91bmRJc0FjdGl2ZVwiOmZhbHNlLFwiSG9yaXpvbnRhbEFsaWdubWVudFwiOjEsXCJWZXJ0aWNhbEFsaWdubWVudFwiOjAsXCJTbWFydEZvcmVncm91bmRcIjpudWxsLFwiTWFyZ2luXCI6e1wiJGlkXCI6XCIyNTVcIixcIlRvcFwiOjAuMCxcIkxlZnRcIjowLjAsXCJSaWdodFwiOjAuMCxcIkJvdHRvbVwiOjAuMH0sXCJQYWRkaW5nXCI6e1wiJGlkXCI6XCIyNTZcIixcIlRvcFwiOjAuMCxcIkxlZnRcIjowLjAsXCJSaWdodFwiOjAuMCxcIkJvdHRvbVwiOjAuMH0sXCJCYWNrZ3JvdW5kXCI6e1wiJHJlZlwiOlwiMTA1XCJ9LFwiSXNWaXNpYmxlXCI6dHJ1ZSxcIldpZHRoXCI6MC4wLFwiSGVpZ2h0XCI6MC4wLFwiQm9yZGVyU3R5bGVcIjp7XCIkaWRcIjpcIjI1N1wiLFwiTGluZUNvbG9yXCI6bnVsbCxcIkxpbmVXZWlnaHRcIjowLjAsXCJMaW5lVHlwZVwiOjB9fSxcIkRhdGVTdHlsZVwiOntcIiRpZFwiOlwiMjU4XCIsXCJGb250U2V0dGluZ3NcIjp7XCIkaWRcIjpcIjI1OVwiLFwiRm9udFNpemVcIjo5LFwiRm9udE5hbWVcIjpcIkNhbGlicmlcIixcIklzQm9sZFwiOmZhbHNlLFwiSXNJdGFsaWNcIjpmYWxzZSxcIklzVW5kZXJsaW5lZFwiOmZhbHNlfSxcIkF1dG9TaXplXCI6MCxcIkZvcmVncm91bmRcIjp7XCIkaWRcIjpcIjI2MFwiLFwiQ29sb3JcIjp7XCIkaWRcIjpcIjI2MVwiLFwiQVwiOjI1NSxcIlJcIjo0NyxcIkdcIjo1NCxcIkJcIjoxNTN9fSxcIkJhY2tncm91bmRGaWxsVHlwZVwiOjAsXCJNYXhXaWR0aFwiOjIwMC4wLFwiTWF4SGVpZ2h0XCI6XCJJbmZpbml0eVwiLFwiU21hcnRGb3JlZ3JvdW5kSXNBY3RpdmVcIjpmYWxzZSxcIkhvcml6b250YWxBbGlnbm1lbnRcIjoxLFwiVmVydGljYWxBbGlnbm1lbnRcIjowLFwiU21hcnRGb3JlZ3JvdW5kXCI6bnVsbCxcIk1hcmdpblwiOntcIiRpZFwiOlwiMjYyXCIsXCJUb3BcIjowLjAsXCJMZWZ0XCI6MC4wLFwiUmlnaHRcIjowLjAsXCJCb3R0b21cIjowLjB9LFwiUGFkZGluZ1wiOntcIiRpZFwiOlwiMjYzXCIsXCJUb3BcIjowLjAsXCJMZWZ0XCI6MC4wLFwiUmlnaHRcIjowLjAsXCJCb3R0b21cIjowLjB9LFwiQmFja2dyb3VuZFwiOntcIiRyZWZcIjpcIjExMlwifSxcIklzVmlzaWJsZVwiOnRydWUsXCJXaWR0aFwiOjAuMCxcIkhlaWdodFwiOjAuMCxcIkJvcmRlclN0eWxlXCI6e1wiJGlkXCI6XCIyNjRcIixcIkxpbmVDb2xvclwiOm51bGwsXCJMaW5lV2VpZ2h0XCI6MC4wLFwiTGluZVR5cGVcIjowfX0sXCJEYXRlRm9ybWF0XCI6e1wiJGlkXCI6XCIyNjVcIixcIkZvcm1hdFN0cmluZ1wiOlwieXl5eV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e1wiJGlkXCI6XCIyNjZcIixcIlNoYXBlXCI6MCxcIkNvbm5lY3Rvck1hcmdpblwiOntcIiRpZFwiOlwiMjY3XCIsXCJUb3BcIjowLjAsXCJMZWZ0XCI6Mi4wLFwiUmlnaHRcIjoyLjAsXCJCb3R0b21cIjowLjB9LFwiQ29ubmVjdG9yU3R5bGVcIjp7XCIkaWRcIjpcIjI2OFwiLFwiTGluZUNvbG9yXCI6e1wiJGlkXCI6XCIyNjlcIixcIiR0eXBlXCI6XCJOTFJFLkNvbW1vbi5Eb20uU29saWRDb2xvckJydXNoLCBOTFJFLkNvbW1vblwiLFwiQ29sb3JcIjp7XCIkaWRcIjpcIjI3MFwiLFwiQVwiOjEyNyxcIlJcIjo2OCxcIkdcIjoxMTQsXCJCXCI6MTk2fX0sXCJMaW5lV2VpZ2h0XCI6MS4wLFwiTGluZVR5cGVcIjowfSxcIklzQmVsb3dUaW1lYmFuZFwiOmZhbHNlLFwiSGlkZURhdGVcIjpmYWxzZSxcIlNoYXBlU2l6ZVwiOjAsXCJTcGFjaW5nXCI6MS4wLFwiUGFkZGluZ1wiOntcIiRpZFwiOlwiMjcxXCIsXCJUb3BcIjo3LjAsXCJMZWZ0XCI6My4wLFwiUmlnaHRcIjowLjAsXCJCb3R0b21cIjoyLjB9LFwiUG9zaXRpb25cIjp7XCIkaWRcIjpcIjI3MlwiLFwiUmF0aW9cIjowLjAsXCJJc0N1c3RvbVwiOmZhbHNlfSxcIlBvc2l0aW9uT25UYXNrXCI6MCxcIlNoYXBlU3R5bGVcIjp7XCIkaWRcIjpcIjI3M1wiLFwiTWFyZ2luXCI6e1wiJGlkXCI6XCIyNzRcIixcIlRvcFwiOjAuMCxcIkxlZnRcIjowLjAsXCJSaWdodFwiOjAuMCxcIkJvdHRvbVwiOjAuMH0sXCJQYWRkaW5nXCI6e1wiJGlkXCI6XCIyNzVcIixcIlRvcFwiOjAuMCxcIkxlZnRcIjowLjAsXCJSaWdodFwiOjAuMCxcIkJvdHRvbVwiOjAuMH0sXCJCYWNrZ3JvdW5kXCI6e1wiJGlkXCI6XCIyNzZcIixcIkNvbG9yXCI6e1wiJGlkXCI6XCIyNzdcIixcIkFcIjoyNTUsXCJSXCI6NjgsXCJHXCI6MTE0LFwiQlwiOjE5Nn19LFwiSXNWaXNpYmxlXCI6dHJ1ZSxcIldpZHRoXCI6MTIuMCxcIkhlaWdodFwiOjE0LjAsXCJCb3JkZXJTdHlsZVwiOntcIiRpZFwiOlwiMjc4XCIsXCJMaW5lQ29sb3JcIjp7XCIkcmVmXCI6XCI5N1wifSxcIkxpbmVXZWlnaHRcIjowLjAsXCJMaW5lVHlwZVwiOjB9fSxcIlRpdGxlU3R5bGVcIjp7XCIkaWRcIjpcIjI3OVwiLFwiRm9udFNldHRpbmdzXCI6e1wiJGlkXCI6XCIyODBcIixcIkZvbnRTaXplXCI6OSxcIkZvbnROYW1lXCI6XCJDYWxpYnJpXCIsXCJJc0JvbGRcIjp0cnVlLFwiSXNJdGFsaWNcIjpmYWxzZSxcIklzVW5kZXJsaW5lZFwiOmZhbHNlfSxcIkF1dG9TaXplXCI6MixcIkZvcmVncm91bmRcIjp7XCIkaWRcIjpcIjI4MVwiLFwiQ29sb3JcIjp7XCIkaWRcIjpcIjI4MlwiLFwiQVwiOjI1NSxcIlJcIjowLFwiR1wiOjAsXCJCXCI6MH19LFwiQmFja2dyb3VuZEZpbGxUeXBlXCI6MCxcIk1heFdpZHRoXCI6ODMuNjc3ODcxNzA0MTAxNTYyLFwiTWF4SGVpZ2h0XCI6XCJJbmZpbml0eVwiLFwiU21hcnRGb3JlZ3JvdW5kSXNBY3RpdmVcIjpmYWxzZSxcIkhvcml6b250YWxBbGlnbm1lbnRcIjoxLFwiVmVydGljYWxBbGlnbm1lbnRcIjowLFwiU21hcnRGb3JlZ3JvdW5kXCI6bnVsbCxcIk1hcmdpblwiOntcIiRpZFwiOlwiMjgzXCIsXCJUb3BcIjowLjAsXCJMZWZ0XCI6MC4wLFwiUmlnaHRcIjowLjAsXCJCb3R0b21cIjowLjB9LFwiUGFkZGluZ1wiOntcIiRpZFwiOlwiMjg0XCIsXCJUb3BcIjowLjAsXCJMZWZ0XCI6MC4wLFwiUmlnaHRcIjowLjAsXCJCb3R0b21cIjowLjB9LFwiQmFja2dyb3VuZFwiOntcIiRyZWZcIjpcIjEwNVwifSxcIklzVmlzaWJsZVwiOnRydWUsXCJXaWR0aFwiOjAuMCxcIkhlaWdodFwiOjAuMCxcIkJvcmRlclN0eWxlXCI6e1wiJGlkXCI6XCIyODVcIixcIkxpbmVDb2xvclwiOm51bGwsXCJMaW5lV2VpZ2h0XCI6MC4wLFwiTGluZVR5cGVcIjowfX0sXCJEYXRlU3R5bGVcIjp7XCIkaWRcIjpcIjI4NlwiLFwiRm9udFNldHRpbmdzXCI6e1wiJGlkXCI6XCIyODdcIixcIkZvbnRTaXplXCI6OSxcIkZvbnROYW1lXCI6XCJDYWxpYnJpXCIsXCJJc0JvbGRcIjpmYWxzZSxcIklzSXRhbGljXCI6ZmFsc2UsXCJJc1VuZGVybGluZWRcIjpmYWxzZX0sXCJBdXRvU2l6ZVwiOjAsXCJGb3JlZ3JvdW5kXCI6e1wiJGlkXCI6XCIyODhcIixcIkNvbG9yXCI6e1wiJGlkXCI6XCIyODlcIixcIkFcIjoyNTUsXCJSXCI6NDcsXCJHXCI6NTQsXCJCXCI6MTUzfX0sXCJCYWNrZ3JvdW5kRmlsbFR5cGVcIjowLFwiTWF4V2lkdGhcIjoyMDAuMCxcIk1heEhlaWdodFwiOlwiSW5maW5pdHlcIixcIlNtYXJ0Rm9yZWdyb3VuZElzQWN0aXZlXCI6ZmFsc2UsXCJIb3Jpem9udGFsQWxpZ25tZW50XCI6MSxcIlZlcnRpY2FsQWxpZ25tZW50XCI6MCxcIlNtYXJ0Rm9yZWdyb3VuZFwiOm51bGwsXCJNYXJnaW5cIjp7XCIkaWRcIjpcIjI5MFwiLFwiVG9wXCI6MC4wLFwiTGVmdFwiOjAuMCxcIlJpZ2h0XCI6MC4wLFwiQm90dG9tXCI6MC4wfSxcIlBhZGRpbmdcIjp7XCIkaWRcIjpcIjI5MVwiLFwiVG9wXCI6MC4wLFwiTGVmdFwiOjAuMCxcIlJpZ2h0XCI6MC4wLFwiQm90dG9tXCI6MC4wfSxcIkJhY2tncm91bmRcIjp7XCIkcmVmXCI6XCIxMTJcIn0sXCJJc1Zpc2libGVcIjp0cnVlLFwiV2lkdGhcIjowLjAsXCJIZWlnaHRcIjowLjAsXCJCb3JkZXJTdHlsZVwiOntcIiRpZFwiOlwiMjkyXCIsXCJMaW5lQ29sb3JcIjpudWxsLFwiTGluZVdlaWdodFwiOjAuMCxcIkxpbmVUeXBlXCI6MH19LFwiRGF0ZUZvcm1hdFwiOntcIiRpZFwiOlwiMjkzXCIsXCJGb3JtYXRTdHJpbmdcIjpcInl5eXl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HtcIiRpZFwiOlwiMjk0XCIsXCJTaGFwZVwiOjAsXCJDb25uZWN0b3JNYXJnaW5cIjp7XCIkaWRcIjpcIjI5NVwiLFwiVG9wXCI6MC4wLFwiTGVmdFwiOjIuMCxcIlJpZ2h0XCI6Mi4wLFwiQm90dG9tXCI6MC4wfSxcIkNvbm5lY3RvclN0eWxlXCI6e1wiJGlkXCI6XCIyOTZcIixcIkxpbmVDb2xvclwiOntcIiRpZFwiOlwiMjk3XCIsXCIkdHlwZVwiOlwiTkxSRS5Db21tb24uRG9tLlNvbGlkQ29sb3JCcnVzaCwgTkxSRS5Db21tb25cIixcIkNvbG9yXCI6e1wiJGlkXCI6XCIyOThcIixcIkFcIjoyNTUsXCJSXCI6NjgsXCJHXCI6MTE0LFwiQlwiOjE5Nn19LFwiTGluZVdlaWdodFwiOjEuMCxcIkxpbmVUeXBlXCI6MH0sXCJJc0JlbG93VGltZWJhbmRcIjpmYWxzZSxcIkhpZGVEYXRlXCI6ZmFsc2UsXCJTaGFwZVNpemVcIjowLFwiU3BhY2luZ1wiOjEuMCxcIlBhZGRpbmdcIjp7XCIkaWRcIjpcIjI5OVwiLFwiVG9wXCI6Ny4wLFwiTGVmdFwiOjMuMCxcIlJpZ2h0XCI6MC4wLFwiQm90dG9tXCI6Mi4wfSxcIlBvc2l0aW9uXCI6e1wiJGlkXCI6XCIzMDBcIixcIlJhdGlvXCI6MC4wLFwiSXNDdXN0b21cIjpmYWxzZX0sXCJQb3NpdGlvbk9uVGFza1wiOjAsXCJTaGFwZVN0eWxlXCI6e1wiJGlkXCI6XCIzMDFcIixcIk1hcmdpblwiOntcIiRpZFwiOlwiMzAyXCIsXCJUb3BcIjowLjAsXCJMZWZ0XCI6MC4wLFwiUmlnaHRcIjowLjAsXCJCb3R0b21cIjowLjB9LFwiUGFkZGluZ1wiOntcIiRpZFwiOlwiMzAzXCIsXCJUb3BcIjowLjAsXCJMZWZ0XCI6MC4wLFwiUmlnaHRcIjowLjAsXCJCb3R0b21cIjowLjB9LFwiQmFja2dyb3VuZFwiOntcIiRpZFwiOlwiMzA0XCIsXCJDb2xvclwiOntcIiRpZFwiOlwiMzA1XCIsXCJBXCI6MjU1LFwiUlwiOjY4LFwiR1wiOjExNCxcIkJcIjoxOTZ9fSxcIklzVmlzaWJsZVwiOnRydWUsXCJXaWR0aFwiOjEyLjAsXCJIZWlnaHRcIjoxNC4wLFwiQm9yZGVyU3R5bGVcIjp7XCIkaWRcIjpcIjMwNlwiLFwiTGluZUNvbG9yXCI6e1wiJHJlZlwiOlwiOTdcIn0sXCJMaW5lV2VpZ2h0XCI6MC4wLFwiTGluZVR5cGVcIjowfX0sXCJUaXRsZVN0eWxlXCI6e1wiJGlkXCI6XCIzMDdcIixcIkZvbnRTZXR0aW5nc1wiOntcIiRpZFwiOlwiMzA4XCIsXCJGb250U2l6ZVwiOjksXCJGb250TmFtZVwiOlwiQ2FsaWJyaVwiLFwiSXNCb2xkXCI6dHJ1ZSxcIklzSXRhbGljXCI6ZmFsc2UsXCJJc1VuZGVybGluZWRcIjpmYWxzZX0sXCJBdXRvU2l6ZVwiOjIsXCJGb3JlZ3JvdW5kXCI6e1wiJGlkXCI6XCIzMDlcIixcIkNvbG9yXCI6e1wiJGlkXCI6XCIzMTBcIixcIkFcIjoyNTUsXCJSXCI6MCxcIkdcIjowLFwiQlwiOjB9fSxcIkJhY2tncm91bmRGaWxsVHlwZVwiOjAsXCJNYXhXaWR0aFwiOjExMi41MzQ0ODQ4NjMyODEyNSxcIk1heEhlaWdodFwiOlwiSW5maW5pdHlcIixcIlNtYXJ0Rm9yZWdyb3VuZElzQWN0aXZlXCI6ZmFsc2UsXCJIb3Jpem9udGFsQWxpZ25tZW50XCI6MSxcIlZlcnRpY2FsQWxpZ25tZW50XCI6MCxcIlNtYXJ0Rm9yZWdyb3VuZFwiOm51bGwsXCJNYXJnaW5cIjp7XCIkaWRcIjpcIjMxMVwiLFwiVG9wXCI6MC4wLFwiTGVmdFwiOjAuMCxcIlJpZ2h0XCI6MC4wLFwiQm90dG9tXCI6MC4wfSxcIlBhZGRpbmdcIjp7XCIkaWRcIjpcIjMxMlwiLFwiVG9wXCI6MC4wLFwiTGVmdFwiOjAuMCxcIlJpZ2h0XCI6MC4wLFwiQm90dG9tXCI6MC4wfSxcIkJhY2tncm91bmRcIjp7XCIkcmVmXCI6XCIxMDVcIn0sXCJJc1Zpc2libGVcIjp0cnVlLFwiV2lkdGhcIjowLjAsXCJIZWlnaHRcIjowLjAsXCJCb3JkZXJTdHlsZVwiOntcIiRpZFwiOlwiMzEzXCIsXCJMaW5lQ29sb3JcIjpudWxsLFwiTGluZVdlaWdodFwiOjAuMCxcIkxpbmVUeXBlXCI6MH19LFwiRGF0ZVN0eWxlXCI6e1wiJGlkXCI6XCIzMTRcIixcIkZvbnRTZXR0aW5nc1wiOntcIiRpZFwiOlwiMzE1XCIsXCJGb250U2l6ZVwiOjksXCJGb250TmFtZVwiOlwiQ2FsaWJyaVwiLFwiSXNCb2xkXCI6ZmFsc2UsXCJJc0l0YWxpY1wiOmZhbHNlLFwiSXNVbmRlcmxpbmVkXCI6ZmFsc2V9LFwiQXV0b1NpemVcIjowLFwiRm9yZWdyb3VuZFwiOntcIiRpZFwiOlwiMzE2XCIsXCJDb2xvclwiOntcIiRpZFwiOlwiMzE3XCIsXCJBXCI6MjU1LFwiUlwiOjQ3LFwiR1wiOjU0LFwiQlwiOjE1M319LFwiQmFja2dyb3VuZEZpbGxUeXBlXCI6MCxcIk1heFdpZHRoXCI6MjAwLjAsXCJNYXhIZWlnaHRcIjpcIkluZmluaXR5XCIsXCJTbWFydEZvcmVncm91bmRJc0FjdGl2ZVwiOmZhbHNlLFwiSG9yaXpvbnRhbEFsaWdubWVudFwiOjEsXCJWZXJ0aWNhbEFsaWdubWVudFwiOjAsXCJTbWFydEZvcmVncm91bmRcIjpudWxsLFwiTWFyZ2luXCI6e1wiJGlkXCI6XCIzMThcIixcIlRvcFwiOjAuMCxcIkxlZnRcIjowLjAsXCJSaWdodFwiOjAuMCxcIkJvdHRvbVwiOjAuMH0sXCJQYWRkaW5nXCI6e1wiJGlkXCI6XCIzMTlcIixcIlRvcFwiOjAuMCxcIkxlZnRcIjowLjAsXCJSaWdodFwiOjAuMCxcIkJvdHRvbVwiOjAuMH0sXCJCYWNrZ3JvdW5kXCI6e1wiJHJlZlwiOlwiMTEyXCJ9LFwiSXNWaXNpYmxlXCI6dHJ1ZSxcIldpZHRoXCI6MC4wLFwiSGVpZ2h0XCI6MC4wLFwiQm9yZGVyU3R5bGVcIjp7XCIkaWRcIjpcIjMyMFwiLFwiTGluZUNvbG9yXCI6bnVsbCxcIkxpbmVXZWlnaHRcIjowLjAsXCJMaW5lVHlwZVwiOjB9fSxcIkRhdGVGb3JtYXRcIjp7XCIkaWRcIjpcIjMyMVwiLFwiRm9ybWF0U3RyaW5nXCI6XCJ5eXl5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7XCIkaWRcIjpcIjMyMlwiLFwiU2hhcGVcIjowLFwiQ29ubmVjdG9yTWFyZ2luXCI6e1wiJGlkXCI6XCIzMjNcIixcIlRvcFwiOjAuMCxcIkxlZnRcIjoyLjAsXCJSaWdodFwiOjIuMCxcIkJvdHRvbVwiOjAuMH0sXCJDb25uZWN0b3JTdHlsZVwiOntcIiRpZFwiOlwiMzI0XCIsXCJMaW5lQ29sb3JcIjp7XCIkaWRcIjpcIjMyNVwiLFwiJHR5cGVcIjpcIk5MUkUuQ29tbW9uLkRvbS5Tb2xpZENvbG9yQnJ1c2gsIE5MUkUuQ29tbW9uXCIsXCJDb2xvclwiOntcIiRpZFwiOlwiMzI2XCIsXCJBXCI6MTI3LFwiUlwiOjY4LFwiR1wiOjExNCxcIkJcIjoxOTZ9fSxcIkxpbmVXZWlnaHRcIjoxLjAsXCJMaW5lVHlwZVwiOjB9LFwiSXNCZWxvd1RpbWViYW5kXCI6ZmFsc2UsXCJIaWRlRGF0ZVwiOmZhbHNlLFwiU2hhcGVTaXplXCI6MCxcIlNwYWNpbmdcIjoxLjAsXCJQYWRkaW5nXCI6e1wiJGlkXCI6XCIzMjdcIixcIlRvcFwiOjcuMCxcIkxlZnRcIjozLjAsXCJSaWdodFwiOjAuMCxcIkJvdHRvbVwiOjIuMH0sXCJQb3NpdGlvblwiOntcIiRpZFwiOlwiMzI4XCIsXCJSYXRpb1wiOjAuMCxcIklzQ3VzdG9tXCI6ZmFsc2V9LFwiUG9zaXRpb25PblRhc2tcIjowLFwiU2hhcGVTdHlsZVwiOntcIiRpZFwiOlwiMzI5XCIsXCJNYXJnaW5cIjp7XCIkaWRcIjpcIjMzMFwiLFwiVG9wXCI6MC4wLFwiTGVmdFwiOjAuMCxcIlJpZ2h0XCI6MC4wLFwiQm90dG9tXCI6MC4wfSxcIlBhZGRpbmdcIjp7XCIkaWRcIjpcIjMzMVwiLFwiVG9wXCI6MC4wLFwiTGVmdFwiOjAuMCxcIlJpZ2h0XCI6MC4wLFwiQm90dG9tXCI6MC4wfSxcIkJhY2tncm91bmRcIjp7XCIkaWRcIjpcIjMzMlwiLFwiQ29sb3JcIjp7XCIkaWRcIjpcIjMzM1wiLFwiQVwiOjI1NSxcIlJcIjo2OCxcIkdcIjoxMTQsXCJCXCI6MTk2fX0sXCJJc1Zpc2libGVcIjp0cnVlLFwiV2lkdGhcIjoxMi4wLFwiSGVpZ2h0XCI6MTQuMCxcIkJvcmRlclN0eWxlXCI6e1wiJGlkXCI6XCIzMzRcIixcIkxpbmVDb2xvclwiOntcIiRyZWZcIjpcIjk3XCJ9LFwiTGluZVdlaWdodFwiOjAuMCxcIkxpbmVUeXBlXCI6MH19LFwiVGl0bGVTdHlsZVwiOntcIiRpZFwiOlwiMzM1XCIsXCJGb250U2V0dGluZ3NcIjp7XCIkaWRcIjpcIjMzNlwiLFwiRm9udFNpemVcIjo5LFwiRm9udE5hbWVcIjpcIkNhbGlicmlcIixcIklzQm9sZFwiOnRydWUsXCJJc0l0YWxpY1wiOmZhbHNlLFwiSXNVbmRlcmxpbmVkXCI6ZmFsc2V9LFwiQXV0b1NpemVcIjoyLFwiRm9yZWdyb3VuZFwiOntcIiRpZFwiOlwiMzM3XCIsXCJDb2xvclwiOntcIiRpZFwiOlwiMzM4XCIsXCJBXCI6MjU1LFwiUlwiOjAsXCJHXCI6MCxcIkJcIjowfX0sXCJCYWNrZ3JvdW5kRmlsbFR5cGVcIjowLFwiTWF4V2lkdGhcIjo1My44ODMzODQ3MDQ1ODk4NDQsXCJNYXhIZWlnaHRcIjpcIkluZmluaXR5XCIsXCJTbWFydEZvcmVncm91bmRJc0FjdGl2ZVwiOmZhbHNlLFwiSG9yaXpvbnRhbEFsaWdubWVudFwiOjEsXCJWZXJ0aWNhbEFsaWdubWVudFwiOjAsXCJTbWFydEZvcmVncm91bmRcIjpudWxsLFwiTWFyZ2luXCI6e1wiJGlkXCI6XCIzMzlcIixcIlRvcFwiOjAuMCxcIkxlZnRcIjowLjAsXCJSaWdodFwiOjAuMCxcIkJvdHRvbVwiOjAuMH0sXCJQYWRkaW5nXCI6e1wiJGlkXCI6XCIzNDBcIixcIlRvcFwiOjAuMCxcIkxlZnRcIjowLjAsXCJSaWdodFwiOjAuMCxcIkJvdHRvbVwiOjAuMH0sXCJCYWNrZ3JvdW5kXCI6e1wiJHJlZlwiOlwiMTA1XCJ9LFwiSXNWaXNpYmxlXCI6dHJ1ZSxcIldpZHRoXCI6MC4wLFwiSGVpZ2h0XCI6MC4wLFwiQm9yZGVyU3R5bGVcIjp7XCIkaWRcIjpcIjM0MVwiLFwiTGluZUNvbG9yXCI6bnVsbCxcIkxpbmVXZWlnaHRcIjowLjAsXCJMaW5lVHlwZVwiOjB9fSxcIkRhdGVTdHlsZVwiOntcIiRpZFwiOlwiMzQyXCIsXCJGb250U2V0dGluZ3NcIjp7XCIkaWRcIjpcIjM0M1wiLFwiRm9udFNpemVcIjo5LFwiRm9udE5hbWVcIjpcIkNhbGlicmlcIixcIklzQm9sZFwiOmZhbHNlLFwiSXNJdGFsaWNcIjpmYWxzZSxcIklzVW5kZXJsaW5lZFwiOmZhbHNlfSxcIkF1dG9TaXplXCI6MCxcIkZvcmVncm91bmRcIjp7XCIkaWRcIjpcIjM0NFwiLFwiQ29sb3JcIjp7XCIkaWRcIjpcIjM0NVwiLFwiQVwiOjI1NSxcIlJcIjo0NyxcIkdcIjo1NCxcIkJcIjoxNTN9fSxcIkJhY2tncm91bmRGaWxsVHlwZVwiOjAsXCJNYXhXaWR0aFwiOjIwMC4wLFwiTWF4SGVpZ2h0XCI6XCJJbmZpbml0eVwiLFwiU21hcnRGb3JlZ3JvdW5kSXNBY3RpdmVcIjpmYWxzZSxcIkhvcml6b250YWxBbGlnbm1lbnRcIjoxLFwiVmVydGljYWxBbGlnbm1lbnRcIjowLFwiU21hcnRGb3JlZ3JvdW5kXCI6bnVsbCxcIk1hcmdpblwiOntcIiRpZFwiOlwiMzQ2XCIsXCJUb3BcIjowLjAsXCJMZWZ0XCI6MC4wLFwiUmlnaHRcIjowLjAsXCJCb3R0b21cIjowLjB9LFwiUGFkZGluZ1wiOntcIiRpZFwiOlwiMzQ3XCIsXCJUb3BcIjowLjAsXCJMZWZ0XCI6MC4wLFwiUmlnaHRcIjowLjAsXCJCb3R0b21cIjowLjB9LFwiQmFja2dyb3VuZFwiOntcIiRyZWZcIjpcIjExMlwifSxcIklzVmlzaWJsZVwiOnRydWUsXCJXaWR0aFwiOjAuMCxcIkhlaWdodFwiOjAuMCxcIkJvcmRlclN0eWxlXCI6e1wiJGlkXCI6XCIzNDhcIixcIkxpbmVDb2xvclwiOm51bGwsXCJMaW5lV2VpZ2h0XCI6MC4wLFwiTGluZVR5cGVcIjowfX0sXCJEYXRlRm9ybWF0XCI6e1wiJGlkXCI6XCIzNDlcIixcIkZvcm1hdFN0cmluZ1wiOlwieXl5eV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e1wiJGlkXCI6XCIzNTBcIixcIlNoYXBlXCI6MCxcIkNvbm5lY3Rvck1hcmdpblwiOntcIiRpZFwiOlwiMzUxXCIsXCJUb3BcIjowLjAsXCJMZWZ0XCI6Mi4wLFwiUmlnaHRcIjoyLjAsXCJCb3R0b21cIjowLjB9LFwiQ29ubmVjdG9yU3R5bGVcIjp7XCIkaWRcIjpcIjM1MlwiLFwiTGluZUNvbG9yXCI6e1wiJGlkXCI6XCIzNTNcIixcIiR0eXBlXCI6XCJOTFJFLkNvbW1vbi5Eb20uU29saWRDb2xvckJydXNoLCBOTFJFLkNvbW1vblwiLFwiQ29sb3JcIjp7XCIkaWRcIjpcIjM1NFwiLFwiQVwiOjEyNyxcIlJcIjo2OCxcIkdcIjoxMTQsXCJCXCI6MTk2fX0sXCJMaW5lV2VpZ2h0XCI6MS4wLFwiTGluZVR5cGVcIjowfSxcIklzQmVsb3dUaW1lYmFuZFwiOmZhbHNlLFwiSGlkZURhdGVcIjpmYWxzZSxcIlNoYXBlU2l6ZVwiOjAsXCJTcGFjaW5nXCI6MS4wLFwiUGFkZGluZ1wiOntcIiRpZFwiOlwiMzU1XCIsXCJUb3BcIjo3LjAsXCJMZWZ0XCI6My4wLFwiUmlnaHRcIjowLjAsXCJCb3R0b21cIjoyLjB9LFwiUG9zaXRpb25cIjp7XCIkaWRcIjpcIjM1NlwiLFwiUmF0aW9cIjowLjAsXCJJc0N1c3RvbVwiOmZhbHNlfSxcIlBvc2l0aW9uT25UYXNrXCI6MCxcIlNoYXBlU3R5bGVcIjp7XCIkaWRcIjpcIjM1N1wiLFwiTWFyZ2luXCI6e1wiJGlkXCI6XCIzNThcIixcIlRvcFwiOjAuMCxcIkxlZnRcIjowLjAsXCJSaWdodFwiOjAuMCxcIkJvdHRvbVwiOjAuMH0sXCJQYWRkaW5nXCI6e1wiJGlkXCI6XCIzNTlcIixcIlRvcFwiOjAuMCxcIkxlZnRcIjowLjAsXCJSaWdodFwiOjAuMCxcIkJvdHRvbVwiOjAuMH0sXCJCYWNrZ3JvdW5kXCI6e1wiJGlkXCI6XCIzNjBcIixcIkNvbG9yXCI6e1wiJGlkXCI6XCIzNjFcIixcIkFcIjoyNTUsXCJSXCI6NjgsXCJHXCI6MTE0LFwiQlwiOjE5Nn19LFwiSXNWaXNpYmxlXCI6dHJ1ZSxcIldpZHRoXCI6MTIuMCxcIkhlaWdodFwiOjE0LjAsXCJCb3JkZXJTdHlsZVwiOntcIiRpZFwiOlwiMzYyXCIsXCJMaW5lQ29sb3JcIjp7XCIkcmVmXCI6XCI5N1wifSxcIkxpbmVXZWlnaHRcIjowLjAsXCJMaW5lVHlwZVwiOjB9fSxcIlRpdGxlU3R5bGVcIjp7XCIkaWRcIjpcIjM2M1wiLFwiRm9udFNldHRpbmdzXCI6e1wiJGlkXCI6XCIzNjRcIixcIkZvbnRTaXplXCI6OSxcIkZvbnROYW1lXCI6XCJDYWxpYnJpXCIsXCJJc0JvbGRcIjp0cnVlLFwiSXNJdGFsaWNcIjpmYWxzZSxcIklzVW5kZXJsaW5lZFwiOmZhbHNlfSxcIkF1dG9TaXplXCI6MixcIkZvcmVncm91bmRcIjp7XCIkaWRcIjpcIjM2NVwiLFwiQ29sb3JcIjp7XCIkaWRcIjpcIjM2NlwiLFwiQVwiOjI1NSxcIlJcIjowLFwiR1wiOjAsXCJCXCI6MH19LFwiQmFja2dyb3VuZEZpbGxUeXBlXCI6MCxcIk1heFdpZHRoXCI6NDUuNzQ3MDA5Mjc3MzQzNzUsXCJNYXhIZWlnaHRcIjpcIkluZmluaXR5XCIsXCJTbWFydEZvcmVncm91bmRJc0FjdGl2ZVwiOmZhbHNlLFwiSG9yaXpvbnRhbEFsaWdubWVudFwiOjEsXCJWZXJ0aWNhbEFsaWdubWVudFwiOjAsXCJTbWFydEZvcmVncm91bmRcIjpudWxsLFwiTWFyZ2luXCI6e1wiJGlkXCI6XCIzNjdcIixcIlRvcFwiOjAuMCxcIkxlZnRcIjowLjAsXCJSaWdodFwiOjAuMCxcIkJvdHRvbVwiOjAuMH0sXCJQYWRkaW5nXCI6e1wiJGlkXCI6XCIzNjhcIixcIlRvcFwiOjAuMCxcIkxlZnRcIjowLjAsXCJSaWdodFwiOjAuMCxcIkJvdHRvbVwiOjAuMH0sXCJCYWNrZ3JvdW5kXCI6e1wiJHJlZlwiOlwiMTA1XCJ9LFwiSXNWaXNpYmxlXCI6dHJ1ZSxcIldpZHRoXCI6MC4wLFwiSGVpZ2h0XCI6MC4wLFwiQm9yZGVyU3R5bGVcIjp7XCIkaWRcIjpcIjM2OVwiLFwiTGluZUNvbG9yXCI6bnVsbCxcIkxpbmVXZWlnaHRcIjowLjAsXCJMaW5lVHlwZVwiOjB9fSxcIkRhdGVTdHlsZVwiOntcIiRpZFwiOlwiMzcwXCIsXCJGb250U2V0dGluZ3NcIjp7XCIkaWRcIjpcIjM3MVwiLFwiRm9udFNpemVcIjo5LFwiRm9udE5hbWVcIjpcIkNhbGlicmlcIixcIklzQm9sZFwiOmZhbHNlLFwiSXNJdGFsaWNcIjpmYWxzZSxcIklzVW5kZXJsaW5lZFwiOmZhbHNlfSxcIkF1dG9TaXplXCI6MCxcIkZvcmVncm91bmRcIjp7XCIkaWRcIjpcIjM3MlwiLFwiQ29sb3JcIjp7XCIkaWRcIjpcIjM3M1wiLFwiQVwiOjI1NSxcIlJcIjo0NyxcIkdcIjo1NCxcIkJcIjoxNTN9fSxcIkJhY2tncm91bmRGaWxsVHlwZVwiOjAsXCJNYXhXaWR0aFwiOjIwMC4wLFwiTWF4SGVpZ2h0XCI6XCJJbmZpbml0eVwiLFwiU21hcnRGb3JlZ3JvdW5kSXNBY3RpdmVcIjpmYWxzZSxcIkhvcml6b250YWxBbGlnbm1lbnRcIjoxLFwiVmVydGljYWxBbGlnbm1lbnRcIjowLFwiU21hcnRGb3JlZ3JvdW5kXCI6bnVsbCxcIk1hcmdpblwiOntcIiRpZFwiOlwiMzc0XCIsXCJUb3BcIjowLjAsXCJMZWZ0XCI6MC4wLFwiUmlnaHRcIjowLjAsXCJCb3R0b21cIjowLjB9LFwiUGFkZGluZ1wiOntcIiRpZFwiOlwiMzc1XCIsXCJUb3BcIjowLjAsXCJMZWZ0XCI6MC4wLFwiUmlnaHRcIjowLjAsXCJCb3R0b21cIjowLjB9LFwiQmFja2dyb3VuZFwiOntcIiRyZWZcIjpcIjExMlwifSxcIklzVmlzaWJsZVwiOnRydWUsXCJXaWR0aFwiOjAuMCxcIkhlaWdodFwiOjAuMCxcIkJvcmRlclN0eWxlXCI6e1wiJGlkXCI6XCIzNzZcIixcIkxpbmVDb2xvclwiOm51bGwsXCJMaW5lV2VpZ2h0XCI6MC4wLFwiTGluZVR5cGVcIjowfX0sXCJEYXRlRm9ybWF0XCI6e1wiJGlkXCI6XCIzNzdcIixcIkZvcm1hdFN0cmluZ1wiOlwieXl5eV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e1wiJGlkXCI6XCIzNzhcIixcIlNoYXBlXCI6MCxcIkNvbm5lY3Rvck1hcmdpblwiOntcIiRpZFwiOlwiMzc5XCIsXCJUb3BcIjowLjAsXCJMZWZ0XCI6Mi4wLFwiUmlnaHRcIjoyLjAsXCJCb3R0b21cIjowLjB9LFwiQ29ubmVjdG9yU3R5bGVcIjp7XCIkaWRcIjpcIjM4MFwiLFwiTGluZUNvbG9yXCI6e1wiJGlkXCI6XCIzODFcIixcIiR0eXBlXCI6XCJOTFJFLkNvbW1vbi5Eb20uU29saWRDb2xvckJydXNoLCBOTFJFLkNvbW1vblwiLFwiQ29sb3JcIjp7XCIkaWRcIjpcIjM4MlwiLFwiQVwiOjEyNyxcIlJcIjo2OCxcIkdcIjoxMTQsXCJCXCI6MTk2fX0sXCJMaW5lV2VpZ2h0XCI6MS4wLFwiTGluZVR5cGVcIjowfSxcIklzQmVsb3dUaW1lYmFuZFwiOmZhbHNlLFwiSGlkZURhdGVcIjpmYWxzZSxcIlNoYXBlU2l6ZVwiOjAsXCJTcGFjaW5nXCI6MS4wLFwiUGFkZGluZ1wiOntcIiRpZFwiOlwiMzgzXCIsXCJUb3BcIjo3LjAsXCJMZWZ0XCI6My4wLFwiUmlnaHRcIjowLjAsXCJCb3R0b21cIjoyLjB9LFwiUG9zaXRpb25cIjp7XCIkaWRcIjpcIjM4NFwiLFwiUmF0aW9cIjowLjAsXCJJc0N1c3RvbVwiOmZhbHNlfSxcIlBvc2l0aW9uT25UYXNrXCI6MCxcIlNoYXBlU3R5bGVcIjp7XCIkaWRcIjpcIjM4NVwiLFwiTWFyZ2luXCI6e1wiJGlkXCI6XCIzODZcIixcIlRvcFwiOjAuMCxcIkxlZnRcIjowLjAsXCJSaWdodFwiOjAuMCxcIkJvdHRvbVwiOjAuMH0sXCJQYWRkaW5nXCI6e1wiJGlkXCI6XCIzODdcIixcIlRvcFwiOjAuMCxcIkxlZnRcIjowLjAsXCJSaWdodFwiOjAuMCxcIkJvdHRvbVwiOjAuMH0sXCJCYWNrZ3JvdW5kXCI6e1wiJGlkXCI6XCIzODhcIixcIkNvbG9yXCI6e1wiJGlkXCI6XCIzODlcIixcIkFcIjoyNTUsXCJSXCI6NjgsXCJHXCI6MTE0LFwiQlwiOjE5Nn19LFwiSXNWaXNpYmxlXCI6dHJ1ZSxcIldpZHRoXCI6MTIuMCxcIkhlaWdodFwiOjE0LjAsXCJCb3JkZXJTdHlsZVwiOntcIiRpZFwiOlwiMzkwXCIsXCJMaW5lQ29sb3JcIjp7XCIkcmVmXCI6XCI5N1wifSxcIkxpbmVXZWlnaHRcIjowLjAsXCJMaW5lVHlwZVwiOjB9fSxcIlRpdGxlU3R5bGVcIjp7XCIkaWRcIjpcIjM5MVwiLFwiRm9udFNldHRpbmdzXCI6e1wiJGlkXCI6XCIzOTJcIixcIkZvbnRTaXplXCI6OSxcIkZvbnROYW1lXCI6XCJDYWxpYnJpXCIsXCJJc0JvbGRcIjp0cnVlLFwiSXNJdGFsaWNcIjpmYWxzZSxcIklzVW5kZXJsaW5lZFwiOmZhbHNlfSxcIkF1dG9TaXplXCI6MixcIkZvcmVncm91bmRcIjp7XCIkaWRcIjpcIjM5M1wiLFwiQ29sb3JcIjp7XCIkaWRcIjpcIjM5NFwiLFwiQVwiOjI1NSxcIlJcIjowLFwiR1wiOjAsXCJCXCI6MH19LFwiQmFja2dyb3VuZEZpbGxUeXBlXCI6MCxcIk1heFdpZHRoXCI6ODEuMjk0OTYwMDIxOTcyNjU2LFwiTWF4SGVpZ2h0XCI6XCJJbmZpbml0eVwiLFwiU21hcnRGb3JlZ3JvdW5kSXNBY3RpdmVcIjpmYWxzZSxcIkhvcml6b250YWxBbGlnbm1lbnRcIjoxLFwiVmVydGljYWxBbGlnbm1lbnRcIjowLFwiU21hcnRGb3JlZ3JvdW5kXCI6bnVsbCxcIk1hcmdpblwiOntcIiRpZFwiOlwiMzk1XCIsXCJUb3BcIjowLjAsXCJMZWZ0XCI6MC4wLFwiUmlnaHRcIjowLjAsXCJCb3R0b21cIjowLjB9LFwiUGFkZGluZ1wiOntcIiRpZFwiOlwiMzk2XCIsXCJUb3BcIjowLjAsXCJMZWZ0XCI6MC4wLFwiUmlnaHRcIjowLjAsXCJCb3R0b21cIjowLjB9LFwiQmFja2dyb3VuZFwiOntcIiRyZWZcIjpcIjEwNVwifSxcIklzVmlzaWJsZVwiOnRydWUsXCJXaWR0aFwiOjAuMCxcIkhlaWdodFwiOjAuMCxcIkJvcmRlclN0eWxlXCI6e1wiJGlkXCI6XCIzOTdcIixcIkxpbmVDb2xvclwiOm51bGwsXCJMaW5lV2VpZ2h0XCI6MC4wLFwiTGluZVR5cGVcIjowfX0sXCJEYXRlU3R5bGVcIjp7XCIkaWRcIjpcIjM5OFwiLFwiRm9udFNldHRpbmdzXCI6e1wiJGlkXCI6XCIzOTlcIixcIkZvbnRTaXplXCI6OSxcIkZvbnROYW1lXCI6XCJDYWxpYnJpXCIsXCJJc0JvbGRcIjpmYWxzZSxcIklzSXRhbGljXCI6ZmFsc2UsXCJJc1VuZGVybGluZWRcIjpmYWxzZX0sXCJBdXRvU2l6ZVwiOjAsXCJGb3JlZ3JvdW5kXCI6e1wiJGlkXCI6XCI0MDBcIixcIkNvbG9yXCI6e1wiJGlkXCI6XCI0MDFcIixcIkFcIjoyNTUsXCJSXCI6NDcsXCJHXCI6NTQsXCJCXCI6MTUzfX0sXCJCYWNrZ3JvdW5kRmlsbFR5cGVcIjowLFwiTWF4V2lkdGhcIjoyMDAuMCxcIk1heEhlaWdodFwiOlwiSW5maW5pdHlcIixcIlNtYXJ0Rm9yZWdyb3VuZElzQWN0aXZlXCI6ZmFsc2UsXCJIb3Jpem9udGFsQWxpZ25tZW50XCI6MSxcIlZlcnRpY2FsQWxpZ25tZW50XCI6MCxcIlNtYXJ0Rm9yZWdyb3VuZFwiOm51bGwsXCJNYXJnaW5cIjp7XCIkaWRcIjpcIjQwMlwiLFwiVG9wXCI6MC4wLFwiTGVmdFwiOjAuMCxcIlJpZ2h0XCI6MC4wLFwiQm90dG9tXCI6MC4wfSxcIlBhZGRpbmdcIjp7XCIkaWRcIjpcIjQwM1wiLFwiVG9wXCI6MC4wLFwiTGVmdFwiOjAuMCxcIlJpZ2h0XCI6MC4wLFwiQm90dG9tXCI6MC4wfSxcIkJhY2tncm91bmRcIjp7XCIkcmVmXCI6XCIxMTJcIn0sXCJJc1Zpc2libGVcIjp0cnVlLFwiV2lkdGhcIjowLjAsXCJIZWlnaHRcIjowLjAsXCJCb3JkZXJTdHlsZVwiOntcIiRpZFwiOlwiNDA0XCIsXCJMaW5lQ29sb3JcIjpudWxsLFwiTGluZVdlaWdodFwiOjAuMCxcIkxpbmVUeXBlXCI6MH19LFwiRGF0ZUZvcm1hdFwiOntcIiRpZFwiOlwiNDA1XCIsXCJGb3JtYXRTdHJpbmdcIjpcInl5eXl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HtcIiRpZFwiOlwiNDA2XCIsXCJTaGFwZVwiOjAsXCJDb25uZWN0b3JNYXJnaW5cIjp7XCIkaWRcIjpcIjQwN1wiLFwiVG9wXCI6MC4wLFwiTGVmdFwiOjIuMCxcIlJpZ2h0XCI6Mi4wLFwiQm90dG9tXCI6MC4wfSxcIkNvbm5lY3RvclN0eWxlXCI6e1wiJGlkXCI6XCI0MDhcIixcIkxpbmVDb2xvclwiOntcIiRpZFwiOlwiNDA5XCIsXCIkdHlwZVwiOlwiTkxSRS5Db21tb24uRG9tLlNvbGlkQ29sb3JCcnVzaCwgTkxSRS5Db21tb25cIixcIkNvbG9yXCI6e1wiJGlkXCI6XCI0MTBcIixcIkFcIjoxMjcsXCJSXCI6NjgsXCJHXCI6MTE0LFwiQlwiOjE5Nn19LFwiTGluZVdlaWdodFwiOjEuMCxcIkxpbmVUeXBlXCI6MH0sXCJJc0JlbG93VGltZWJhbmRcIjpmYWxzZSxcIkhpZGVEYXRlXCI6ZmFsc2UsXCJTaGFwZVNpemVcIjowLFwiU3BhY2luZ1wiOjEuMCxcIlBhZGRpbmdcIjp7XCIkaWRcIjpcIjQxMVwiLFwiVG9wXCI6Ny4wLFwiTGVmdFwiOjMuMCxcIlJpZ2h0XCI6MC4wLFwiQm90dG9tXCI6Mi4wfSxcIlBvc2l0aW9uXCI6e1wiJGlkXCI6XCI0MTJcIixcIlJhdGlvXCI6MC4wLFwiSXNDdXN0b21cIjpmYWxzZX0sXCJQb3NpdGlvbk9uVGFza1wiOjAsXCJTaGFwZVN0eWxlXCI6e1wiJGlkXCI6XCI0MTNcIixcIk1hcmdpblwiOntcIiRpZFwiOlwiNDE0XCIsXCJUb3BcIjowLjAsXCJMZWZ0XCI6MC4wLFwiUmlnaHRcIjowLjAsXCJCb3R0b21cIjowLjB9LFwiUGFkZGluZ1wiOntcIiRpZFwiOlwiNDE1XCIsXCJUb3BcIjowLjAsXCJMZWZ0XCI6MC4wLFwiUmlnaHRcIjowLjAsXCJCb3R0b21cIjowLjB9LFwiQmFja2dyb3VuZFwiOntcIiRpZFwiOlwiNDE2XCIsXCJDb2xvclwiOntcIiRpZFwiOlwiNDE3XCIsXCJBXCI6MjU1LFwiUlwiOjY4LFwiR1wiOjExNCxcIkJcIjoxOTZ9fSxcIklzVmlzaWJsZVwiOnRydWUsXCJXaWR0aFwiOjEyLjAsXCJIZWlnaHRcIjoxNC4wLFwiQm9yZGVyU3R5bGVcIjp7XCIkaWRcIjpcIjQxOFwiLFwiTGluZUNvbG9yXCI6e1wiJHJlZlwiOlwiOTdcIn0sXCJMaW5lV2VpZ2h0XCI6MC4wLFwiTGluZVR5cGVcIjowfX0sXCJUaXRsZVN0eWxlXCI6e1wiJGlkXCI6XCI0MTlcIixcIkZvbnRTZXR0aW5nc1wiOntcIiRpZFwiOlwiNDIwXCIsXCJGb250U2l6ZVwiOjksXCJGb250TmFtZVwiOlwiQ2FsaWJyaVwiLFwiSXNCb2xkXCI6dHJ1ZSxcIklzSXRhbGljXCI6ZmFsc2UsXCJJc1VuZGVybGluZWRcIjpmYWxzZX0sXCJBdXRvU2l6ZVwiOjIsXCJGb3JlZ3JvdW5kXCI6e1wiJGlkXCI6XCI0MjFcIixcIkNvbG9yXCI6e1wiJGlkXCI6XCI0MjJcIixcIkFcIjoyNTUsXCJSXCI6MCxcIkdcIjowLFwiQlwiOjB9fSxcIkJhY2tncm91bmRGaWxsVHlwZVwiOjAsXCJNYXhXaWR0aFwiOjY1LjQzNDA5NzI5MDAzOTA2MixcIk1heEhlaWdodFwiOlwiSW5maW5pdHlcIixcIlNtYXJ0Rm9yZWdyb3VuZElzQWN0aXZlXCI6ZmFsc2UsXCJIb3Jpem9udGFsQWxpZ25tZW50XCI6MSxcIlZlcnRpY2FsQWxpZ25tZW50XCI6MCxcIlNtYXJ0Rm9yZWdyb3VuZFwiOm51bGwsXCJNYXJnaW5cIjp7XCIkaWRcIjpcIjQyM1wiLFwiVG9wXCI6MC4wLFwiTGVmdFwiOjAuMCxcIlJpZ2h0XCI6MC4wLFwiQm90dG9tXCI6MC4wfSxcIlBhZGRpbmdcIjp7XCIkaWRcIjpcIjQyNFwiLFwiVG9wXCI6MC4wLFwiTGVmdFwiOjAuMCxcIlJpZ2h0XCI6MC4wLFwiQm90dG9tXCI6MC4wfSxcIkJhY2tncm91bmRcIjp7XCIkcmVmXCI6XCIxMDVcIn0sXCJJc1Zpc2libGVcIjp0cnVlLFwiV2lkdGhcIjowLjAsXCJIZWlnaHRcIjowLjAsXCJCb3JkZXJTdHlsZVwiOntcIiRpZFwiOlwiNDI1XCIsXCJMaW5lQ29sb3JcIjpudWxsLFwiTGluZVdlaWdodFwiOjAuMCxcIkxpbmVUeXBlXCI6MH19LFwiRGF0ZVN0eWxlXCI6e1wiJGlkXCI6XCI0MjZcIixcIkZvbnRTZXR0aW5nc1wiOntcIiRpZFwiOlwiNDI3XCIsXCJGb250U2l6ZVwiOjksXCJGb250TmFtZVwiOlwiQ2FsaWJyaVwiLFwiSXNCb2xkXCI6ZmFsc2UsXCJJc0l0YWxpY1wiOmZhbHNlLFwiSXNVbmRlcmxpbmVkXCI6ZmFsc2V9LFwiQXV0b1NpemVcIjowLFwiRm9yZWdyb3VuZFwiOntcIiRpZFwiOlwiNDI4XCIsXCJDb2xvclwiOntcIiRpZFwiOlwiNDI5XCIsXCJBXCI6MjU1LFwiUlwiOjQ3LFwiR1wiOjU0LFwiQlwiOjE1M319LFwiQmFja2dyb3VuZEZpbGxUeXBlXCI6MCxcIk1heFdpZHRoXCI6MjAwLjAsXCJNYXhIZWlnaHRcIjpcIkluZmluaXR5XCIsXCJTbWFydEZvcmVncm91bmRJc0FjdGl2ZVwiOmZhbHNlLFwiSG9yaXpvbnRhbEFsaWdubWVudFwiOjEsXCJWZXJ0aWNhbEFsaWdubWVudFwiOjAsXCJTbWFydEZvcmVncm91bmRcIjpudWxsLFwiTWFyZ2luXCI6e1wiJGlkXCI6XCI0MzBcIixcIlRvcFwiOjAuMCxcIkxlZnRcIjowLjAsXCJSaWdodFwiOjAuMCxcIkJvdHRvbVwiOjAuMH0sXCJQYWRkaW5nXCI6e1wiJGlkXCI6XCI0MzFcIixcIlRvcFwiOjAuMCxcIkxlZnRcIjowLjAsXCJSaWdodFwiOjAuMCxcIkJvdHRvbVwiOjAuMH0sXCJCYWNrZ3JvdW5kXCI6e1wiJHJlZlwiOlwiMTEyXCJ9LFwiSXNWaXNpYmxlXCI6dHJ1ZSxcIldpZHRoXCI6MC4wLFwiSGVpZ2h0XCI6MC4wLFwiQm9yZGVyU3R5bGVcIjp7XCIkaWRcIjpcIjQzMlwiLFwiTGluZUNvbG9yXCI6bnVsbCxcIkxpbmVXZWlnaHRcIjowLjAsXCJMaW5lVHlwZVwiOjB9fSxcIkRhdGVGb3JtYXRcIjp7XCIkaWRcIjpcIjQzM1wiLFwiRm9ybWF0U3RyaW5nXCI6XCJ5eXl5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V0sXCJDdXN0b21UYXNrU3R5bGVMaXN0XCI6W3tcIiRpZFwiOlwiNDM0XCIsXCJTaGFwZVwiOjQsXCJTaGFwZVRoaWNrbmVzc1wiOjAsXCJEdXJhdGlvbkZvcm1hdFwiOjQsXCJQZXJjZW50YWdlQ29tcGxldGVTdHlsZVwiOntcIiRpZFwiOlwiNDM1XCIsXCJGb250U2V0dGluZ3NcIjp7XCIkaWRcIjpcIjQzNlwiLFwiRm9udFNpemVcIjoxMCxcIkZvbnROYW1lXCI6XCJDYWxpYnJpXCIsXCJJc0JvbGRcIjpmYWxzZSxcIklzSXRhbGljXCI6ZmFsc2UsXCJJc1VuZGVybGluZWRcIjpmYWxzZX0sXCJBdXRvU2l6ZVwiOjAsXCJGb3JlZ3JvdW5kXCI6e1wiJGlkXCI6XCI0MzdcIixcIkNvbG9yXCI6e1wiJHJlZlwiOlwiMTE4XCJ9fSxcIkJhY2tncm91bmRGaWxsVHlwZVwiOjAsXCJNYXhXaWR0aFwiOjIwMC4wLFwiTWF4SGVpZ2h0XCI6XCJJbmZpbml0eVwiLFwiU21hcnRGb3JlZ3JvdW5kSXNBY3RpdmVcIjpmYWxzZSxcIkhvcml6b250YWxBbGlnbm1lbnRcIjowLFwiVmVydGljYWxBbGlnbm1lbnRcIjowLFwiU21hcnRGb3JlZ3JvdW5kXCI6bnVsbCxcIk1hcmdpblwiOntcIiRpZFwiOlwiNDM4XCIsXCJUb3BcIjowLjAsXCJMZWZ0XCI6MC4wLFwiUmlnaHRcIjowLjAsXCJCb3R0b21cIjowLjB9LFwiUGFkZGluZ1wiOntcIiRpZFwiOlwiNDM5XCIsXCJUb3BcIjowLjAsXCJMZWZ0XCI6MC4wLFwiUmlnaHRcIjowLjAsXCJCb3R0b21cIjowLjB9LFwiQmFja2dyb3VuZFwiOntcIiRyZWZcIjpcIjEyMVwifSxcIklzVmlzaWJsZVwiOnRydWUsXCJXaWR0aFwiOjAuMCxcIkhlaWdodFwiOjAuMCxcIkJvcmRlclN0eWxlXCI6e1wiJGlkXCI6XCI0NDBcIixcIkxpbmVDb2xvclwiOm51bGwsXCJMaW5lV2VpZ2h0XCI6MC4wLFwiTGluZVR5cGVcIjowfX0sXCJEdXJhdGlvblN0eWxlXCI6e1wiJGlkXCI6XCI0NDFcIixcIkZvbnRTZXR0aW5nc1wiOntcIiRpZFwiOlwiNDQyXCIsXCJGb250U2l6ZVwiOjEwLFwiRm9udE5hbWVcIjpcIkNhbGlicmlcIixcIklzQm9sZFwiOmZhbHNlLFwiSXNJdGFsaWNcIjpmYWxzZSxcIklzVW5kZXJsaW5lZFwiOmZhbHNlfSxcIkF1dG9TaXplXCI6MCxcIkZvcmVncm91bmRcIjp7XCIkaWRcIjpcIjQ0M1wiLFwiQ29sb3JcIjp7XCIkcmVmXCI6XCIxMjVcIn19LFwiQmFja2dyb3VuZEZpbGxUeXBlXCI6MCxcIk1heFdpZHRoXCI6MjAwLjAsXCJNYXhIZWlnaHRcIjpcIkluZmluaXR5XCIsXCJTbWFydEZvcmVncm91bmRJc0FjdGl2ZVwiOmZhbHNlLFwiSG9yaXpvbnRhbEFsaWdubWVudFwiOjAsXCJWZXJ0aWNhbEFsaWdubWVudFwiOjAsXCJTbWFydEZvcmVncm91bmRcIjpudWxsLFwiTWFyZ2luXCI6e1wiJGlkXCI6XCI0NDRcIixcIlRvcFwiOjAuMCxcIkxlZnRcIjowLjAsXCJSaWdodFwiOjAuMCxcIkJvdHRvbVwiOjAuMH0sXCJQYWRkaW5nXCI6e1wiJGlkXCI6XCI0NDVcIixcIlRvcFwiOjAuMCxcIkxlZnRcIjowLjAsXCJSaWdodFwiOjAuMCxcIkJvdHRvbVwiOjAuMH0sXCJCYWNrZ3JvdW5kXCI6e1wiJHJlZlwiOlwiMTI4XCJ9LFwiSXNWaXNpYmxlXCI6dHJ1ZSxcIldpZHRoXCI6MC4wLFwiSGVpZ2h0XCI6MC4wLFwiQm9yZGVyU3R5bGVcIjp7XCIkaWRcIjpcIjQ0NlwiLFwiTGluZUNvbG9yXCI6bnVsbCxcIkxpbmVXZWlnaHRcIjowLjAsXCJMaW5lVHlwZVwiOjB9fSxcIkhvcml6b250YWxDb25uZWN0b3JTdHlsZVwiOntcIiRpZFwiOlwiNDQ3XCIsXCJMaW5lQ29sb3JcIjp7XCIkcmVmXCI6XCIxMzBcIn0sXCJMaW5lV2VpZ2h0XCI6MS4wLFwiTGluZVR5cGVcIjowfSxcIlZlcnRpY2FsQ29ubmVjdG9yU3R5bGVcIjp7XCIkaWRcIjpcIjQ0OFwiLFwiTGluZUNvbG9yXCI6e1wiJHJlZlwiOlwiMTMzXCJ9LFwiTGluZVdlaWdodFwiOjAuMCxcIkxpbmVUeXBlXCI6MH0sXCJNYXJnaW5cIjpudWxsLFwiU3RhcnREYXRlUG9zaXRpb25cIjo0LFwiRW5kRGF0ZVBvc2l0aW9uXCI6NCxcIlRpdGxlUG9zaXRpb25cIjozLFwiRHVyYXRpb25Qb3NpdGlvblwiOjYsXCJQZXJjZW50YWdlQ29tcGxldGVkUG9zaXRpb25cIjo2LFwiU3BhY2luZ1wiOjUsXCJJc0JlbG93VGltZWJhbmRcIjp0cnVlLFwiUGVyY2VudGFnZUNvbXBsZXRlU2hhcGVPcGFjaXR5XCI6MzUsXCJHcm91cE5hbWVcIjpudWxsLFwiQXR0YWNoZWRNaWxlc3RvbmVzU3R5bGVzXCI6W10sXCJTaGFwZVN0eWxlXCI6e1wiJGlkXCI6XCI0NDlcIixcIk1hcmdpblwiOntcIiRpZFwiOlwiNDUwXCIsXCJUb3BcIjowLjAsXCJMZWZ0XCI6NC4wLFwiUmlnaHRcIjo0LjAsXCJCb3R0b21cIjowLjB9LFwiUGFkZGluZ1wiOntcIiRpZFwiOlwiNDUxXCIsXCJUb3BcIjowLjAsXCJMZWZ0XCI6MC4wLFwiUmlnaHRcIjowLjAsXCJCb3R0b21cIjowLjB9LFwiQmFja2dyb3VuZFwiOntcIiRpZFwiOlwiNDUyXCIsXCJDb2xvclwiOntcIiRpZFwiOlwiNDUzXCIsXCJBXCI6MjU1LFwiUlwiOjIzNyxcIkdcIjoxMjUsXCJCXCI6NDl9fSxcIklzVmlzaWJsZVwiOnRydWUsXCJXaWR0aFwiOjAuMCxcIkhlaWdodFwiOjEwLjAsXCJCb3JkZXJTdHlsZVwiOntcIiRpZFwiOlwiNDU0XCIsXCJMaW5lQ29sb3JcIjp7XCIkcmVmXCI6XCIxNDFcIn0sXCJMaW5lV2VpZ2h0XCI6MC4wLFwiTGluZVR5cGVcIjowfX0sXCJUaXRsZVN0eWxlXCI6e1wiJGlkXCI6XCI0NTVcIixcIkZvbnRTZXR0aW5nc1wiOntcIiRpZFwiOlwiNDU2XCIsXCJGb250U2l6ZVwiOjksXCJGb250TmFtZVwiOlwiQ2FsaWJyaVwiLFwiSXNCb2xkXCI6dHJ1ZSxcIklzSXRhbGljXCI6ZmFsc2UsXCJJc1VuZGVybGluZWRcIjpmYWxzZX0sXCJBdXRvU2l6ZVwiOjAsXCJGb3JlZ3JvdW5kXCI6e1wiJGlkXCI6XCI0NTdcIixcIkNvbG9yXCI6e1wiJGlkXCI6XCI0NThcIixcIkFcIjoyNTUsXCJSXCI6MCxcIkdcIjowLFwiQlwiOjB9fSxcIkJhY2tncm91bmRGaWxsVHlwZVwiOjAsXCJNYXhXaWR0aFwiOjk2MC4wLFwiTWF4SGVpZ2h0XCI6XCJJbmZpbml0eVwiLFwiU21hcnRGb3JlZ3JvdW5kSXNBY3RpdmVcIjpmYWxzZSxcIkhvcml6b250YWxBbGlnbm1lbnRcIjoyLFwiVmVydGljYWxBbGlnbm1lbnRcIjowLFwiU21hcnRGb3JlZ3JvdW5kXCI6bnVsbCxcIk1hcmdpblwiOntcIiRpZFwiOlwiNDU5XCIsXCJUb3BcIjowLjAsXCJMZWZ0XCI6MC4wLFwiUmlnaHRcIjowLjAsXCJCb3R0b21cIjowLjB9LFwiUGFkZGluZ1wiOntcIiRpZFwiOlwiNDYwXCIsXCJUb3BcIjowLjAsXCJMZWZ0XCI6MC4wLFwiUmlnaHRcIjowLjAsXCJCb3R0b21cIjowLjB9LFwiQmFja2dyb3VuZFwiOntcIiRyZWZcIjpcIjE0OVwifSxcIklzVmlzaWJsZVwiOnRydWUsXCJXaWR0aFwiOjAuMCxcIkhlaWdodFwiOjAuMCxcIkJvcmRlclN0eWxlXCI6e1wiJGlkXCI6XCI0NjFcIixcIkxpbmVDb2xvclwiOm51bGwsXCJMaW5lV2VpZ2h0XCI6MC4wLFwiTGluZVR5cGVcIjowfX0sXCJEYXRlU3R5bGVcIjp7XCIkaWRcIjpcIjQ2MlwiLFwiRm9udFNldHRpbmdzXCI6e1wiJGlkXCI6XCI0NjNcIixcIkZvbnRTaXplXCI6OSxcIkZvbnROYW1lXCI6XCJDYWxpYnJpXCIsXCJJc0JvbGRcIjpmYWxzZSxcIklzSXRhbGljXCI6ZmFsc2UsXCJJc1VuZGVybGluZWRcIjpmYWxzZX0sXCJBdXRvU2l6ZVwiOjAsXCJGb3JlZ3JvdW5kXCI6e1wiJGlkXCI6XCI0NjRcIixcIkNvbG9yXCI6e1wiJGlkXCI6XCI0NjVcIixcIkFcIjoyNTUsXCJSXCI6NzgsXCJHXCI6MTAzLFwiQlwiOjIwMH19LFwiQmFja2dyb3VuZEZpbGxUeXBlXCI6MCxcIk1heFdpZHRoXCI6MjAwLjAsXCJNYXhIZWlnaHRcIjpcIkluZmluaXR5XCIsXCJTbWFydEZvcmVncm91bmRJc0FjdGl2ZVwiOmZhbHNlLFwiSG9yaXpvbnRhbEFsaWdubWVudFwiOjAsXCJWZXJ0aWNhbEFsaWdubWVudFwiOjAsXCJTbWFydEZvcmVncm91bmRcIjpudWxsLFwiTWFyZ2luXCI6e1wiJGlkXCI6XCI0NjZcIixcIlRvcFwiOjAuMCxcIkxlZnRcIjowLjAsXCJSaWdodFwiOjAuMCxcIkJvdHRvbVwiOjAuMH0sXCJQYWRkaW5nXCI6e1wiJGlkXCI6XCI0NjdcIixcIlRvcFwiOjAuMCxcIkxlZnRcIjowLjAsXCJSaWdodFwiOjAuMCxcIkJvdHRvbVwiOjAuMH0sXCJCYWNrZ3JvdW5kXCI6e1wiJHJlZlwiOlwiMTU2XCJ9LFwiSXNWaXNpYmxlXCI6dHJ1ZSxcIldpZHRoXCI6MC4wLFwiSGVpZ2h0XCI6MC4wLFwiQm9yZGVyU3R5bGVcIjp7XCIkaWRcIjpcIjQ2OFwiLFwiTGluZUNvbG9yXCI6bnVsbCxcIkxpbmVXZWlnaHRcIjowLjAsXCJMaW5lVHlwZVwiOjB9fSxcIkRhdGVGb3JtYXRcIjp7XCIkaWRcIjpcIjQ2OVwiLFwiRm9ybWF0U3RyaW5nXCI6XCJ5eXl5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7XCIkaWRcIjpcIjQ3MFwiLFwiU2hhcGVcIjo0LFwiU2hhcGVUaGlja25lc3NcIjowLFwiRHVyYXRpb25Gb3JtYXRcIjo0LFwiUGVyY2VudGFnZUNvbXBsZXRlU3R5bGVcIjp7XCIkaWRcIjpcIjQ3MVwiLFwiRm9udFNldHRpbmdzXCI6e1wiJGlkXCI6XCI0NzJcIixcIkZvbnRTaXplXCI6MTAsXCJGb250TmFtZVwiOlwiQ2FsaWJyaVwiLFwiSXNCb2xkXCI6ZmFsc2UsXCJJc0l0YWxpY1wiOmZhbHNlLFwiSXNVbmRlcmxpbmVkXCI6ZmFsc2V9LFwiQXV0b1NpemVcIjowLFwiRm9yZWdyb3VuZFwiOntcIiRpZFwiOlwiNDczXCIsXCJDb2xvclwiOntcIiRyZWZcIjpcIjExOFwifX0sXCJCYWNrZ3JvdW5kRmlsbFR5cGVcIjowLFwiTWF4V2lkdGhcIjoyMDAuMCxcIk1heEhlaWdodFwiOlwiSW5maW5pdHlcIixcIlNtYXJ0Rm9yZWdyb3VuZElzQWN0aXZlXCI6ZmFsc2UsXCJIb3Jpem9udGFsQWxpZ25tZW50XCI6MCxcIlZlcnRpY2FsQWxpZ25tZW50XCI6MCxcIlNtYXJ0Rm9yZWdyb3VuZFwiOm51bGwsXCJNYXJnaW5cIjp7XCIkaWRcIjpcIjQ3NFwiLFwiVG9wXCI6MC4wLFwiTGVmdFwiOjAuMCxcIlJpZ2h0XCI6MC4wLFwiQm90dG9tXCI6MC4wfSxcIlBhZGRpbmdcIjp7XCIkaWRcIjpcIjQ3NVwiLFwiVG9wXCI6MC4wLFwiTGVmdFwiOjAuMCxcIlJpZ2h0XCI6MC4wLFwiQm90dG9tXCI6MC4wfSxcIkJhY2tncm91bmRcIjp7XCIkcmVmXCI6XCIxMjFcIn0sXCJJc1Zpc2libGVcIjp0cnVlLFwiV2lkdGhcIjowLjAsXCJIZWlnaHRcIjowLjAsXCJCb3JkZXJTdHlsZVwiOntcIiRpZFwiOlwiNDc2XCIsXCJMaW5lQ29sb3JcIjpudWxsLFwiTGluZVdlaWdodFwiOjAuMCxcIkxpbmVUeXBlXCI6MH19LFwiRHVyYXRpb25TdHlsZVwiOntcIiRpZFwiOlwiNDc3XCIsXCJGb250U2V0dGluZ3NcIjp7XCIkaWRcIjpcIjQ3OFwiLFwiRm9udFNpemVcIjoxMCxcIkZvbnROYW1lXCI6XCJDYWxpYnJpXCIsXCJJc0JvbGRcIjpmYWxzZSxcIklzSXRhbGljXCI6ZmFsc2UsXCJJc1VuZGVybGluZWRcIjpmYWxzZX0sXCJBdXRvU2l6ZVwiOjAsXCJGb3JlZ3JvdW5kXCI6e1wiJGlkXCI6XCI0NzlcIixcIkNvbG9yXCI6e1wiJHJlZlwiOlwiMTI1XCJ9fSxcIkJhY2tncm91bmRGaWxsVHlwZVwiOjAsXCJNYXhXaWR0aFwiOjIwMC4wLFwiTWF4SGVpZ2h0XCI6XCJJbmZpbml0eVwiLFwiU21hcnRGb3JlZ3JvdW5kSXNBY3RpdmVcIjpmYWxzZSxcIkhvcml6b250YWxBbGlnbm1lbnRcIjowLFwiVmVydGljYWxBbGlnbm1lbnRcIjowLFwiU21hcnRGb3JlZ3JvdW5kXCI6bnVsbCxcIk1hcmdpblwiOntcIiRpZFwiOlwiNDgwXCIsXCJUb3BcIjowLjAsXCJMZWZ0XCI6MC4wLFwiUmlnaHRcIjowLjAsXCJCb3R0b21cIjowLjB9LFwiUGFkZGluZ1wiOntcIiRpZFwiOlwiNDgxXCIsXCJUb3BcIjowLjAsXCJMZWZ0XCI6MC4wLFwiUmlnaHRcIjowLjAsXCJCb3R0b21cIjowLjB9LFwiQmFja2dyb3VuZFwiOntcIiRyZWZcIjpcIjEyOFwifSxcIklzVmlzaWJsZVwiOnRydWUsXCJXaWR0aFwiOjAuMCxcIkhlaWdodFwiOjAuMCxcIkJvcmRlclN0eWxlXCI6e1wiJGlkXCI6XCI0ODJcIixcIkxpbmVDb2xvclwiOm51bGwsXCJMaW5lV2VpZ2h0XCI6MC4wLFwiTGluZVR5cGVcIjowfX0sXCJIb3Jpem9udGFsQ29ubmVjdG9yU3R5bGVcIjp7XCIkaWRcIjpcIjQ4M1wiLFwiTGluZUNvbG9yXCI6e1wiJHJlZlwiOlwiMTMwXCJ9LFwiTGluZVdlaWdodFwiOjEuMCxcIkxpbmVUeXBlXCI6MH0sXCJWZXJ0aWNhbENvbm5lY3RvclN0eWxlXCI6e1wiJGlkXCI6XCI0ODRcIixcIkxpbmVDb2xvclwiOntcIiRyZWZcIjpcIjEzM1wifSxcIkxpbmVXZWlnaHRcIjowLjAsXCJMaW5lVHlwZVwiOjB9LFwiTWFyZ2luXCI6bnVsbCxcIlN0YXJ0RGF0ZVBvc2l0aW9uXCI6NCxcIkVuZERhdGVQb3NpdGlvblwiOjQsXCJUaXRsZVBvc2l0aW9uXCI6MyxcIkR1cmF0aW9uUG9zaXRpb25cIjo2LFwiUGVyY2VudGFnZUNvbXBsZXRlZFBvc2l0aW9uXCI6NixcIlNwYWNpbmdcIjo1LFwiSXNCZWxvd1RpbWViYW5kXCI6dHJ1ZSxcIlBlcmNlbnRhZ2VDb21wbGV0ZVNoYXBlT3BhY2l0eVwiOjM1LFwiR3JvdXBOYW1lXCI6bnVsbCxcIkF0dGFjaGVkTWlsZXN0b25lc1N0eWxlc1wiOltdLFwiU2hhcGVTdHlsZVwiOntcIiRpZFwiOlwiNDg1XCIsXCJNYXJnaW5cIjp7XCIkaWRcIjpcIjQ4NlwiLFwiVG9wXCI6MC4wLFwiTGVmdFwiOjQuMCxcIlJpZ2h0XCI6NC4wLFwiQm90dG9tXCI6MC4wfSxcIlBhZGRpbmdcIjp7XCIkaWRcIjpcIjQ4N1wiLFwiVG9wXCI6MC4wLFwiTGVmdFwiOjAuMCxcIlJpZ2h0XCI6MC4wLFwiQm90dG9tXCI6MC4wfSxcIkJhY2tncm91bmRcIjp7XCIkaWRcIjpcIjQ4OFwiLFwiQ29sb3JcIjp7XCIkaWRcIjpcIjQ4OVwiLFwiQVwiOjI1NSxcIlJcIjoyMzcsXCJHXCI6MTI1LFwiQlwiOjQ5fX0sXCJJc1Zpc2libGVcIjp0cnVlLFwiV2lkdGhcIjowLjAsXCJIZWlnaHRcIjoxMC4wLFwiQm9yZGVyU3R5bGVcIjp7XCIkaWRcIjpcIjQ5MFwiLFwiTGluZUNvbG9yXCI6e1wiJHJlZlwiOlwiMTQxXCJ9LFwiTGluZVdlaWdodFwiOjAuMCxcIkxpbmVUeXBlXCI6MH19LFwiVGl0bGVTdHlsZVwiOntcIiRpZFwiOlwiNDkxXCIsXCJGb250U2V0dGluZ3NcIjp7XCIkaWRcIjpcIjQ5MlwiLFwiRm9udFNpemVcIjo5LFwiRm9udE5hbWVcIjpcIkNhbGlicmlcIixcIklzQm9sZFwiOnRydWUsXCJJc0l0YWxpY1wiOmZhbHNlLFwiSXNVbmRlcmxpbmVkXCI6ZmFsc2V9LFwiQXV0b1NpemVcIjowLFwiRm9yZWdyb3VuZFwiOntcIiRpZFwiOlwiNDkzXCIsXCJDb2xvclwiOntcIiRpZFwiOlwiNDk0XCIsXCJBXCI6MjU1LFwiUlwiOjAsXCJHXCI6MCxcIkJcIjowfX0sXCJCYWNrZ3JvdW5kRmlsbFR5cGVcIjowLFwiTWF4V2lkdGhcIjo5NjAuMCxcIk1heEhlaWdodFwiOlwiSW5maW5pdHlcIixcIlNtYXJ0Rm9yZWdyb3VuZElzQWN0aXZlXCI6ZmFsc2UsXCJIb3Jpem9udGFsQWxpZ25tZW50XCI6MixcIlZlcnRpY2FsQWxpZ25tZW50XCI6MCxcIlNtYXJ0Rm9yZWdyb3VuZFwiOm51bGwsXCJNYXJnaW5cIjp7XCIkaWRcIjpcIjQ5NVwiLFwiVG9wXCI6MC4wLFwiTGVmdFwiOjAuMCxcIlJpZ2h0XCI6MC4wLFwiQm90dG9tXCI6MC4wfSxcIlBhZGRpbmdcIjp7XCIkaWRcIjpcIjQ5NlwiLFwiVG9wXCI6MC4wLFwiTGVmdFwiOjAuMCxcIlJpZ2h0XCI6MC4wLFwiQm90dG9tXCI6MC4wfSxcIkJhY2tncm91bmRcIjp7XCIkcmVmXCI6XCIxNDlcIn0sXCJJc1Zpc2libGVcIjp0cnVlLFwiV2lkdGhcIjowLjAsXCJIZWlnaHRcIjowLjAsXCJCb3JkZXJTdHlsZVwiOntcIiRpZFwiOlwiNDk3XCIsXCJMaW5lQ29sb3JcIjpudWxsLFwiTGluZVdlaWdodFwiOjAuMCxcIkxpbmVUeXBlXCI6MH19LFwiRGF0ZVN0eWxlXCI6e1wiJGlkXCI6XCI0OThcIixcIkZvbnRTZXR0aW5nc1wiOntcIiRpZFwiOlwiNDk5XCIsXCJGb250U2l6ZVwiOjksXCJGb250TmFtZVwiOlwiQ2FsaWJyaVwiLFwiSXNCb2xkXCI6ZmFsc2UsXCJJc0l0YWxpY1wiOmZhbHNlLFwiSXNVbmRlcmxpbmVkXCI6ZmFsc2V9LFwiQXV0b1NpemVcIjowLFwiRm9yZWdyb3VuZFwiOntcIiRpZFwiOlwiNTAwXCIsXCJDb2xvclwiOntcIiRpZFwiOlwiNTAxXCIsXCJBXCI6MjU1LFwiUlwiOjc4LFwiR1wiOjEwMyxcIkJcIjoyMDB9fSxcIkJhY2tncm91bmRGaWxsVHlwZVwiOjAsXCJNYXhXaWR0aFwiOjIwMC4wLFwiTWF4SGVpZ2h0XCI6XCJJbmZpbml0eVwiLFwiU21hcnRGb3JlZ3JvdW5kSXNBY3RpdmVcIjpmYWxzZSxcIkhvcml6b250YWxBbGlnbm1lbnRcIjowLFwiVmVydGljYWxBbGlnbm1lbnRcIjowLFwiU21hcnRGb3JlZ3JvdW5kXCI6bnVsbCxcIk1hcmdpblwiOntcIiRpZFwiOlwiNTAyXCIsXCJUb3BcIjowLjAsXCJMZWZ0XCI6MC4wLFwiUmlnaHRcIjowLjAsXCJCb3R0b21cIjowLjB9LFwiUGFkZGluZ1wiOntcIiRpZFwiOlwiNTAzXCIsXCJUb3BcIjowLjAsXCJMZWZ0XCI6MC4wLFwiUmlnaHRcIjowLjAsXCJCb3R0b21cIjowLjB9LFwiQmFja2dyb3VuZFwiOntcIiRyZWZcIjpcIjE1NlwifSxcIklzVmlzaWJsZVwiOnRydWUsXCJXaWR0aFwiOjAuMCxcIkhlaWdodFwiOjAuMCxcIkJvcmRlclN0eWxlXCI6e1wiJGlkXCI6XCI1MDRcIixcIkxpbmVDb2xvclwiOm51bGwsXCJMaW5lV2VpZ2h0XCI6MC4wLFwiTGluZVR5cGVcIjowfX0sXCJEYXRlRm9ybWF0XCI6e1wiJGlkXCI6XCI1MDVcIixcIkZvcm1hdFN0cmluZ1wiOlwieXl5eV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e1wiJGlkXCI6XCI1MDZcIixcIlNoYXBlXCI6NCxcIlNoYXBlVGhpY2tuZXNzXCI6MCxcIkR1cmF0aW9uRm9ybWF0XCI6NCxcIlBlcmNlbnRhZ2VDb21wbGV0ZVN0eWxlXCI6e1wiJGlkXCI6XCI1MDdcIixcIkZvbnRTZXR0aW5nc1wiOntcIiRpZFwiOlwiNTA4XCIsXCJGb250U2l6ZVwiOjEwLFwiRm9udE5hbWVcIjpcIkNhbGlicmlcIixcIklzQm9sZFwiOmZhbHNlLFwiSXNJdGFsaWNcIjpmYWxzZSxcIklzVW5kZXJsaW5lZFwiOmZhbHNlfSxcIkF1dG9TaXplXCI6MCxcIkZvcmVncm91bmRcIjp7XCIkaWRcIjpcIjUwOVwiLFwiQ29sb3JcIjp7XCIkcmVmXCI6XCIxMThcIn19LFwiQmFja2dyb3VuZEZpbGxUeXBlXCI6MCxcIk1heFdpZHRoXCI6MjAwLjAsXCJNYXhIZWlnaHRcIjpcIkluZmluaXR5XCIsXCJTbWFydEZvcmVncm91bmRJc0FjdGl2ZVwiOmZhbHNlLFwiSG9yaXpvbnRhbEFsaWdubWVudFwiOjAsXCJWZXJ0aWNhbEFsaWdubWVudFwiOjAsXCJTbWFydEZvcmVncm91bmRcIjpudWxsLFwiTWFyZ2luXCI6e1wiJGlkXCI6XCI1MTBcIixcIlRvcFwiOjAuMCxcIkxlZnRcIjowLjAsXCJSaWdodFwiOjAuMCxcIkJvdHRvbVwiOjAuMH0sXCJQYWRkaW5nXCI6e1wiJGlkXCI6XCI1MTFcIixcIlRvcFwiOjAuMCxcIkxlZnRcIjowLjAsXCJSaWdodFwiOjAuMCxcIkJvdHRvbVwiOjAuMH0sXCJCYWNrZ3JvdW5kXCI6e1wiJHJlZlwiOlwiMTIxXCJ9LFwiSXNWaXNpYmxlXCI6dHJ1ZSxcIldpZHRoXCI6MC4wLFwiSGVpZ2h0XCI6MC4wLFwiQm9yZGVyU3R5bGVcIjp7XCIkaWRcIjpcIjUxMlwiLFwiTGluZUNvbG9yXCI6bnVsbCxcIkxpbmVXZWlnaHRcIjowLjAsXCJMaW5lVHlwZVwiOjB9fSxcIkR1cmF0aW9uU3R5bGVcIjp7XCIkaWRcIjpcIjUxM1wiLFwiRm9udFNldHRpbmdzXCI6e1wiJGlkXCI6XCI1MTRcIixcIkZvbnRTaXplXCI6MTAsXCJGb250TmFtZVwiOlwiQ2FsaWJyaVwiLFwiSXNCb2xkXCI6ZmFsc2UsXCJJc0l0YWxpY1wiOmZhbHNlLFwiSXNVbmRlcmxpbmVkXCI6ZmFsc2V9LFwiQXV0b1NpemVcIjowLFwiRm9yZWdyb3VuZFwiOntcIiRpZFwiOlwiNTE1XCIsXCJDb2xvclwiOntcIiRyZWZcIjpcIjEyNVwifX0sXCJCYWNrZ3JvdW5kRmlsbFR5cGVcIjowLFwiTWF4V2lkdGhcIjoyMDAuMCxcIk1heEhlaWdodFwiOlwiSW5maW5pdHlcIixcIlNtYXJ0Rm9yZWdyb3VuZElzQWN0aXZlXCI6ZmFsc2UsXCJIb3Jpem9udGFsQWxpZ25tZW50XCI6MCxcIlZlcnRpY2FsQWxpZ25tZW50XCI6MCxcIlNtYXJ0Rm9yZWdyb3VuZFwiOm51bGwsXCJNYXJnaW5cIjp7XCIkaWRcIjpcIjUxNlwiLFwiVG9wXCI6MC4wLFwiTGVmdFwiOjAuMCxcIlJpZ2h0XCI6MC4wLFwiQm90dG9tXCI6MC4wfSxcIlBhZGRpbmdcIjp7XCIkaWRcIjpcIjUxN1wiLFwiVG9wXCI6MC4wLFwiTGVmdFwiOjAuMCxcIlJpZ2h0XCI6MC4wLFwiQm90dG9tXCI6MC4wfSxcIkJhY2tncm91bmRcIjp7XCIkcmVmXCI6XCIxMjhcIn0sXCJJc1Zpc2libGVcIjp0cnVlLFwiV2lkdGhcIjowLjAsXCJIZWlnaHRcIjowLjAsXCJCb3JkZXJTdHlsZVwiOntcIiRpZFwiOlwiNTE4XCIsXCJMaW5lQ29sb3JcIjpudWxsLFwiTGluZVdlaWdodFwiOjAuMCxcIkxpbmVUeXBlXCI6MH19LFwiSG9yaXpvbnRhbENvbm5lY3RvclN0eWxlXCI6e1wiJGlkXCI6XCI1MTlcIixcIkxpbmVDb2xvclwiOntcIiRyZWZcIjpcIjEzMFwifSxcIkxpbmVXZWlnaHRcIjoxLjAsXCJMaW5lVHlwZVwiOjB9LFwiVmVydGljYWxDb25uZWN0b3JTdHlsZVwiOntcIiRpZFwiOlwiNTIwXCIsXCJMaW5lQ29sb3JcIjp7XCIkcmVmXCI6XCIxMzNcIn0sXCJMaW5lV2VpZ2h0XCI6MC4wLFwiTGluZVR5cGVcIjowfSxcIk1hcmdpblwiOm51bGwsXCJTdGFydERhdGVQb3NpdGlvblwiOjQsXCJFbmREYXRlUG9zaXRpb25cIjo0LFwiVGl0bGVQb3NpdGlvblwiOjMsXCJEdXJhdGlvblBvc2l0aW9uXCI6NixcIlBlcmNlbnRhZ2VDb21wbGV0ZWRQb3NpdGlvblwiOjYsXCJTcGFjaW5nXCI6NSxcIklzQmVsb3dUaW1lYmFuZFwiOnRydWUsXCJQZXJjZW50YWdlQ29tcGxldGVTaGFwZU9wYWNpdHlcIjozNSxcIkdyb3VwTmFtZVwiOm51bGwsXCJBdHRhY2hlZE1pbGVzdG9uZXNTdHlsZXNcIjpbXSxcIlNoYXBlU3R5bGVcIjp7XCIkaWRcIjpcIjUyMVwiLFwiTWFyZ2luXCI6e1wiJGlkXCI6XCI1MjJcIixcIlRvcFwiOjAuMCxcIkxlZnRcIjo0LjAsXCJSaWdodFwiOjQuMCxcIkJvdHRvbVwiOjAuMH0sXCJQYWRkaW5nXCI6e1wiJGlkXCI6XCI1MjNcIixcIlRvcFwiOjAuMCxcIkxlZnRcIjowLjAsXCJSaWdodFwiOjAuMCxcIkJvdHRvbVwiOjAuMH0sXCJCYWNrZ3JvdW5kXCI6e1wiJGlkXCI6XCI1MjRcIixcIkNvbG9yXCI6e1wiJGlkXCI6XCI1MjVcIixcIkFcIjoyNTUsXCJSXCI6MjM3LFwiR1wiOjEyNSxcIkJcIjo0OX19LFwiSXNWaXNpYmxlXCI6dHJ1ZSxcIldpZHRoXCI6MC4wLFwiSGVpZ2h0XCI6MTAuMCxcIkJvcmRlclN0eWxlXCI6e1wiJGlkXCI6XCI1MjZcIixcIkxpbmVDb2xvclwiOntcIiRyZWZcIjpcIjE0MVwifSxcIkxpbmVXZWlnaHRcIjowLjAsXCJMaW5lVHlwZVwiOjB9fSxcIlRpdGxlU3R5bGVcIjp7XCIkaWRcIjpcIjUyN1wiLFwiRm9udFNldHRpbmdzXCI6e1wiJGlkXCI6XCI1MjhcIixcIkZvbnRTaXplXCI6OSxcIkZvbnROYW1lXCI6XCJDYWxpYnJpXCIsXCJJc0JvbGRcIjp0cnVlLFwiSXNJdGFsaWNcIjpmYWxzZSxcIklzVW5kZXJsaW5lZFwiOmZhbHNlfSxcIkF1dG9TaXplXCI6MCxcIkZvcmVncm91bmRcIjp7XCIkaWRcIjpcIjUyOVwiLFwiQ29sb3JcIjp7XCIkaWRcIjpcIjUzMFwiLFwiQVwiOjI1NSxcIlJcIjowLFwiR1wiOjAsXCJCXCI6MH19LFwiQmFja2dyb3VuZEZpbGxUeXBlXCI6MCxcIk1heFdpZHRoXCI6OTYwLjAsXCJNYXhIZWlnaHRcIjpcIkluZmluaXR5XCIsXCJTbWFydEZvcmVncm91bmRJc0FjdGl2ZVwiOmZhbHNlLFwiSG9yaXpvbnRhbEFsaWdubWVudFwiOjIsXCJWZXJ0aWNhbEFsaWdubWVudFwiOjAsXCJTbWFydEZvcmVncm91bmRcIjpudWxsLFwiTWFyZ2luXCI6e1wiJGlkXCI6XCI1MzFcIixcIlRvcFwiOjAuMCxcIkxlZnRcIjowLjAsXCJSaWdodFwiOjAuMCxcIkJvdHRvbVwiOjAuMH0sXCJQYWRkaW5nXCI6e1wiJGlkXCI6XCI1MzJcIixcIlRvcFwiOjAuMCxcIkxlZnRcIjowLjAsXCJSaWdodFwiOjAuMCxcIkJvdHRvbVwiOjAuMH0sXCJCYWNrZ3JvdW5kXCI6e1wiJHJlZlwiOlwiMTQ5XCJ9LFwiSXNWaXNpYmxlXCI6dHJ1ZSxcIldpZHRoXCI6MC4wLFwiSGVpZ2h0XCI6MC4wLFwiQm9yZGVyU3R5bGVcIjp7XCIkaWRcIjpcIjUzM1wiLFwiTGluZUNvbG9yXCI6bnVsbCxcIkxpbmVXZWlnaHRcIjowLjAsXCJMaW5lVHlwZVwiOjB9fSxcIkRhdGVTdHlsZVwiOntcIiRpZFwiOlwiNTM0XCIsXCJGb250U2V0dGluZ3NcIjp7XCIkaWRcIjpcIjUzNVwiLFwiRm9udFNpemVcIjo5LFwiRm9udE5hbWVcIjpcIkNhbGlicmlcIixcIklzQm9sZFwiOmZhbHNlLFwiSXNJdGFsaWNcIjpmYWxzZSxcIklzVW5kZXJsaW5lZFwiOmZhbHNlfSxcIkF1dG9TaXplXCI6MCxcIkZvcmVncm91bmRcIjp7XCIkaWRcIjpcIjUzNlwiLFwiQ29sb3JcIjp7XCIkaWRcIjpcIjUzN1wiLFwiQVwiOjI1NSxcIlJcIjo3OCxcIkdcIjoxMDMsXCJCXCI6MjAwfX0sXCJCYWNrZ3JvdW5kRmlsbFR5cGVcIjowLFwiTWF4V2lkdGhcIjoyMDAuMCxcIk1heEhlaWdodFwiOlwiSW5maW5pdHlcIixcIlNtYXJ0Rm9yZWdyb3VuZElzQWN0aXZlXCI6ZmFsc2UsXCJIb3Jpem9udGFsQWxpZ25tZW50XCI6MCxcIlZlcnRpY2FsQWxpZ25tZW50XCI6MCxcIlNtYXJ0Rm9yZWdyb3VuZFwiOm51bGwsXCJNYXJnaW5cIjp7XCIkaWRcIjpcIjUzOFwiLFwiVG9wXCI6MC4wLFwiTGVmdFwiOjAuMCxcIlJpZ2h0XCI6MC4wLFwiQm90dG9tXCI6MC4wfSxcIlBhZGRpbmdcIjp7XCIkaWRcIjpcIjUzOVwiLFwiVG9wXCI6MC4wLFwiTGVmdFwiOjAuMCxcIlJpZ2h0XCI6MC4wLFwiQm90dG9tXCI6MC4wfSxcIkJhY2tncm91bmRcIjp7XCIkcmVmXCI6XCIxNTZcIn0sXCJJc1Zpc2libGVcIjp0cnVlLFwiV2lkdGhcIjowLjAsXCJIZWlnaHRcIjowLjAsXCJCb3JkZXJTdHlsZVwiOntcIiRpZFwiOlwiNTQwXCIsXCJMaW5lQ29sb3JcIjpudWxsLFwiTGluZVdlaWdodFwiOjAuMCxcIkxpbmVUeXBlXCI6MH19LFwiRGF0ZUZvcm1hdFwiOntcIiRpZFwiOlwiNTQxXCIsXCJGb3JtYXRTdHJpbmdcIjpcInl5eXl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HtcIiRpZFwiOlwiNTQyXCIsXCJTaGFwZVwiOjQsXCJTaGFwZVRoaWNrbmVzc1wiOjAsXCJEdXJhdGlvbkZvcm1hdFwiOjQsXCJQZXJjZW50YWdlQ29tcGxldGVTdHlsZVwiOntcIiRpZFwiOlwiNTQzXCIsXCJGb250U2V0dGluZ3NcIjp7XCIkaWRcIjpcIjU0NFwiLFwiRm9udFNpemVcIjoxMCxcIkZvbnROYW1lXCI6XCJDYWxpYnJpXCIsXCJJc0JvbGRcIjpmYWxzZSxcIklzSXRhbGljXCI6ZmFsc2UsXCJJc1VuZGVybGluZWRcIjpmYWxzZX0sXCJBdXRvU2l6ZVwiOjAsXCJGb3JlZ3JvdW5kXCI6e1wiJGlkXCI6XCI1NDVcIixcIkNvbG9yXCI6e1wiJHJlZlwiOlwiMTE4XCJ9fSxcIkJhY2tncm91bmRGaWxsVHlwZVwiOjAsXCJNYXhXaWR0aFwiOjIwMC4wLFwiTWF4SGVpZ2h0XCI6XCJJbmZpbml0eVwiLFwiU21hcnRGb3JlZ3JvdW5kSXNBY3RpdmVcIjpmYWxzZSxcIkhvcml6b250YWxBbGlnbm1lbnRcIjowLFwiVmVydGljYWxBbGlnbm1lbnRcIjowLFwiU21hcnRGb3JlZ3JvdW5kXCI6bnVsbCxcIk1hcmdpblwiOntcIiRpZFwiOlwiNTQ2XCIsXCJUb3BcIjowLjAsXCJMZWZ0XCI6MC4wLFwiUmlnaHRcIjowLjAsXCJCb3R0b21cIjowLjB9LFwiUGFkZGluZ1wiOntcIiRpZFwiOlwiNTQ3XCIsXCJUb3BcIjowLjAsXCJMZWZ0XCI6MC4wLFwiUmlnaHRcIjowLjAsXCJCb3R0b21cIjowLjB9LFwiQmFja2dyb3VuZFwiOntcIiRyZWZcIjpcIjEyMVwifSxcIklzVmlzaWJsZVwiOnRydWUsXCJXaWR0aFwiOjAuMCxcIkhlaWdodFwiOjAuMCxcIkJvcmRlclN0eWxlXCI6e1wiJGlkXCI6XCI1NDhcIixcIkxpbmVDb2xvclwiOm51bGwsXCJMaW5lV2VpZ2h0XCI6MC4wLFwiTGluZVR5cGVcIjowfX0sXCJEdXJhdGlvblN0eWxlXCI6e1wiJGlkXCI6XCI1NDlcIixcIkZvbnRTZXR0aW5nc1wiOntcIiRpZFwiOlwiNTUwXCIsXCJGb250U2l6ZVwiOjEwLFwiRm9udE5hbWVcIjpcIkNhbGlicmlcIixcIklzQm9sZFwiOmZhbHNlLFwiSXNJdGFsaWNcIjpmYWxzZSxcIklzVW5kZXJsaW5lZFwiOmZhbHNlfSxcIkF1dG9TaXplXCI6MCxcIkZvcmVncm91bmRcIjp7XCIkaWRcIjpcIjU1MVwiLFwiQ29sb3JcIjp7XCIkcmVmXCI6XCIxMjVcIn19LFwiQmFja2dyb3VuZEZpbGxUeXBlXCI6MCxcIk1heFdpZHRoXCI6MjAwLjAsXCJNYXhIZWlnaHRcIjpcIkluZmluaXR5XCIsXCJTbWFydEZvcmVncm91bmRJc0FjdGl2ZVwiOmZhbHNlLFwiSG9yaXpvbnRhbEFsaWdubWVudFwiOjAsXCJWZXJ0aWNhbEFsaWdubWVudFwiOjAsXCJTbWFydEZvcmVncm91bmRcIjpudWxsLFwiTWFyZ2luXCI6e1wiJGlkXCI6XCI1NTJcIixcIlRvcFwiOjAuMCxcIkxlZnRcIjowLjAsXCJSaWdodFwiOjAuMCxcIkJvdHRvbVwiOjAuMH0sXCJQYWRkaW5nXCI6e1wiJGlkXCI6XCI1NTNcIixcIlRvcFwiOjAuMCxcIkxlZnRcIjowLjAsXCJSaWdodFwiOjAuMCxcIkJvdHRvbVwiOjAuMH0sXCJCYWNrZ3JvdW5kXCI6e1wiJHJlZlwiOlwiMTI4XCJ9LFwiSXNWaXNpYmxlXCI6dHJ1ZSxcIldpZHRoXCI6MC4wLFwiSGVpZ2h0XCI6MC4wLFwiQm9yZGVyU3R5bGVcIjp7XCIkaWRcIjpcIjU1NFwiLFwiTGluZUNvbG9yXCI6bnVsbCxcIkxpbmVXZWlnaHRcIjowLjAsXCJMaW5lVHlwZVwiOjB9fSxcIkhvcml6b250YWxDb25uZWN0b3JTdHlsZVwiOntcIiRpZFwiOlwiNTU1XCIsXCJMaW5lQ29sb3JcIjp7XCIkcmVmXCI6XCIxMzBcIn0sXCJMaW5lV2VpZ2h0XCI6MS4wLFwiTGluZVR5cGVcIjowfSxcIlZlcnRpY2FsQ29ubmVjdG9yU3R5bGVcIjp7XCIkaWRcIjpcIjU1NlwiLFwiTGluZUNvbG9yXCI6e1wiJHJlZlwiOlwiMTMzXCJ9LFwiTGluZVdlaWdodFwiOjAuMCxcIkxpbmVUeXBlXCI6MH0sXCJNYXJnaW5cIjpudWxsLFwiU3RhcnREYXRlUG9zaXRpb25cIjo0LFwiRW5kRGF0ZVBvc2l0aW9uXCI6NCxcIlRpdGxlUG9zaXRpb25cIjozLFwiRHVyYXRpb25Qb3NpdGlvblwiOjYsXCJQZXJjZW50YWdlQ29tcGxldGVkUG9zaXRpb25cIjo2LFwiU3BhY2luZ1wiOjUsXCJJc0JlbG93VGltZWJhbmRcIjp0cnVlLFwiUGVyY2VudGFnZUNvbXBsZXRlU2hhcGVPcGFjaXR5XCI6MzUsXCJHcm91cE5hbWVcIjpudWxsLFwiQXR0YWNoZWRNaWxlc3RvbmVzU3R5bGVzXCI6W10sXCJTaGFwZVN0eWxlXCI6e1wiJGlkXCI6XCI1NTdcIixcIk1hcmdpblwiOntcIiRpZFwiOlwiNTU4XCIsXCJUb3BcIjowLjAsXCJMZWZ0XCI6NC4wLFwiUmlnaHRcIjo0LjAsXCJCb3R0b21cIjowLjB9LFwiUGFkZGluZ1wiOntcIiRpZFwiOlwiNTU5XCIsXCJUb3BcIjowLjAsXCJMZWZ0XCI6MC4wLFwiUmlnaHRcIjowLjAsXCJCb3R0b21cIjowLjB9LFwiQmFja2dyb3VuZFwiOntcIiRpZFwiOlwiNTYwXCIsXCJDb2xvclwiOntcIiRpZFwiOlwiNTYxXCIsXCJBXCI6MjU1LFwiUlwiOjIzNyxcIkdcIjoxMjUsXCJCXCI6NDl9fSxcIklzVmlzaWJsZVwiOnRydWUsXCJXaWR0aFwiOjAuMCxcIkhlaWdodFwiOjEwLjAsXCJCb3JkZXJTdHlsZVwiOntcIiRpZFwiOlwiNTYyXCIsXCJMaW5lQ29sb3JcIjp7XCIkcmVmXCI6XCIxNDFcIn0sXCJMaW5lV2VpZ2h0XCI6MC4wLFwiTGluZVR5cGVcIjowfX0sXCJUaXRsZVN0eWxlXCI6e1wiJGlkXCI6XCI1NjNcIixcIkZvbnRTZXR0aW5nc1wiOntcIiRpZFwiOlwiNTY0XCIsXCJGb250U2l6ZVwiOjksXCJGb250TmFtZVwiOlwiQ2FsaWJyaVwiLFwiSXNCb2xkXCI6dHJ1ZSxcIklzSXRhbGljXCI6ZmFsc2UsXCJJc1VuZGVybGluZWRcIjpmYWxzZX0sXCJBdXRvU2l6ZVwiOjAsXCJGb3JlZ3JvdW5kXCI6e1wiJGlkXCI6XCI1NjVcIixcIkNvbG9yXCI6e1wiJGlkXCI6XCI1NjZcIixcIkFcIjoyNTUsXCJSXCI6MCxcIkdcIjowLFwiQlwiOjB9fSxcIkJhY2tncm91bmRGaWxsVHlwZVwiOjAsXCJNYXhXaWR0aFwiOjk2MC4wLFwiTWF4SGVpZ2h0XCI6XCJJbmZpbml0eVwiLFwiU21hcnRGb3JlZ3JvdW5kSXNBY3RpdmVcIjpmYWxzZSxcIkhvcml6b250YWxBbGlnbm1lbnRcIjoyLFwiVmVydGljYWxBbGlnbm1lbnRcIjowLFwiU21hcnRGb3JlZ3JvdW5kXCI6bnVsbCxcIk1hcmdpblwiOntcIiRpZFwiOlwiNTY3XCIsXCJUb3BcIjowLjAsXCJMZWZ0XCI6MC4wLFwiUmlnaHRcIjowLjAsXCJCb3R0b21cIjowLjB9LFwiUGFkZGluZ1wiOntcIiRpZFwiOlwiNTY4XCIsXCJUb3BcIjowLjAsXCJMZWZ0XCI6MC4wLFwiUmlnaHRcIjowLjAsXCJCb3R0b21cIjowLjB9LFwiQmFja2dyb3VuZFwiOntcIiRyZWZcIjpcIjE0OVwifSxcIklzVmlzaWJsZVwiOnRydWUsXCJXaWR0aFwiOjAuMCxcIkhlaWdodFwiOjAuMCxcIkJvcmRlclN0eWxlXCI6e1wiJGlkXCI6XCI1NjlcIixcIkxpbmVDb2xvclwiOm51bGwsXCJMaW5lV2VpZ2h0XCI6MC4wLFwiTGluZVR5cGVcIjowfX0sXCJEYXRlU3R5bGVcIjp7XCIkaWRcIjpcIjU3MFwiLFwiRm9udFNldHRpbmdzXCI6e1wiJGlkXCI6XCI1NzFcIixcIkZvbnRTaXplXCI6OSxcIkZvbnROYW1lXCI6XCJDYWxpYnJpXCIsXCJJc0JvbGRcIjpmYWxzZSxcIklzSXRhbGljXCI6ZmFsc2UsXCJJc1VuZGVybGluZWRcIjpmYWxzZX0sXCJBdXRvU2l6ZVwiOjAsXCJGb3JlZ3JvdW5kXCI6e1wiJGlkXCI6XCI1NzJcIixcIkNvbG9yXCI6e1wiJGlkXCI6XCI1NzNcIixcIkFcIjoyNTUsXCJSXCI6NzgsXCJHXCI6MTAzLFwiQlwiOjIwMH19LFwiQmFja2dyb3VuZEZpbGxUeXBlXCI6MCxcIk1heFdpZHRoXCI6MjAwLjAsXCJNYXhIZWlnaHRcIjpcIkluZmluaXR5XCIsXCJTbWFydEZvcmVncm91bmRJc0FjdGl2ZVwiOmZhbHNlLFwiSG9yaXpvbnRhbEFsaWdubWVudFwiOjAsXCJWZXJ0aWNhbEFsaWdubWVudFwiOjAsXCJTbWFydEZvcmVncm91bmRcIjpudWxsLFwiTWFyZ2luXCI6e1wiJGlkXCI6XCI1NzRcIixcIlRvcFwiOjAuMCxcIkxlZnRcIjowLjAsXCJSaWdodFwiOjAuMCxcIkJvdHRvbVwiOjAuMH0sXCJQYWRkaW5nXCI6e1wiJGlkXCI6XCI1NzVcIixcIlRvcFwiOjAuMCxcIkxlZnRcIjowLjAsXCJSaWdodFwiOjAuMCxcIkJvdHRvbVwiOjAuMH0sXCJCYWNrZ3JvdW5kXCI6e1wiJHJlZlwiOlwiMTU2XCJ9LFwiSXNWaXNpYmxlXCI6dHJ1ZSxcIldpZHRoXCI6MC4wLFwiSGVpZ2h0XCI6MC4wLFwiQm9yZGVyU3R5bGVcIjp7XCIkaWRcIjpcIjU3NlwiLFwiTGluZUNvbG9yXCI6bnVsbCxcIkxpbmVXZWlnaHRcIjowLjAsXCJMaW5lVHlwZVwiOjB9fSxcIkRhdGVGb3JtYXRcIjp7XCIkaWRcIjpcIjU3N1wiLFwiRm9ybWF0U3RyaW5nXCI6XCJ5eXl5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7XCIkaWRcIjpcIjU3OFwiLFwiU2hhcGVcIjo0LFwiU2hhcGVUaGlja25lc3NcIjowLFwiRHVyYXRpb25Gb3JtYXRcIjo0LFwiUGVyY2VudGFnZUNvbXBsZXRlU3R5bGVcIjp7XCIkaWRcIjpcIjU3OVwiLFwiRm9udFNldHRpbmdzXCI6e1wiJGlkXCI6XCI1ODBcIixcIkZvbnRTaXplXCI6MTAsXCJGb250TmFtZVwiOlwiQ2FsaWJyaVwiLFwiSXNCb2xkXCI6ZmFsc2UsXCJJc0l0YWxpY1wiOmZhbHNlLFwiSXNVbmRlcmxpbmVkXCI6ZmFsc2V9LFwiQXV0b1NpemVcIjowLFwiRm9yZWdyb3VuZFwiOntcIiRpZFwiOlwiNTgxXCIsXCJDb2xvclwiOntcIiRyZWZcIjpcIjExOFwifX0sXCJCYWNrZ3JvdW5kRmlsbFR5cGVcIjowLFwiTWF4V2lkdGhcIjoyMDAuMCxcIk1heEhlaWdodFwiOlwiSW5maW5pdHlcIixcIlNtYXJ0Rm9yZWdyb3VuZElzQWN0aXZlXCI6ZmFsc2UsXCJIb3Jpem9udGFsQWxpZ25tZW50XCI6MCxcIlZlcnRpY2FsQWxpZ25tZW50XCI6MCxcIlNtYXJ0Rm9yZWdyb3VuZFwiOm51bGwsXCJNYXJnaW5cIjp7XCIkaWRcIjpcIjU4MlwiLFwiVG9wXCI6MC4wLFwiTGVmdFwiOjAuMCxcIlJpZ2h0XCI6MC4wLFwiQm90dG9tXCI6MC4wfSxcIlBhZGRpbmdcIjp7XCIkaWRcIjpcIjU4M1wiLFwiVG9wXCI6MC4wLFwiTGVmdFwiOjAuMCxcIlJpZ2h0XCI6MC4wLFwiQm90dG9tXCI6MC4wfSxcIkJhY2tncm91bmRcIjp7XCIkcmVmXCI6XCIxMjFcIn0sXCJJc1Zpc2libGVcIjp0cnVlLFwiV2lkdGhcIjowLjAsXCJIZWlnaHRcIjowLjAsXCJCb3JkZXJTdHlsZVwiOntcIiRpZFwiOlwiNTg0XCIsXCJMaW5lQ29sb3JcIjpudWxsLFwiTGluZVdlaWdodFwiOjAuMCxcIkxpbmVUeXBlXCI6MH19LFwiRHVyYXRpb25TdHlsZVwiOntcIiRpZFwiOlwiNTg1XCIsXCJGb250U2V0dGluZ3NcIjp7XCIkaWRcIjpcIjU4NlwiLFwiRm9udFNpemVcIjoxMCxcIkZvbnROYW1lXCI6XCJDYWxpYnJpXCIsXCJJc0JvbGRcIjpmYWxzZSxcIklzSXRhbGljXCI6ZmFsc2UsXCJJc1VuZGVybGluZWRcIjpmYWxzZX0sXCJBdXRvU2l6ZVwiOjAsXCJGb3JlZ3JvdW5kXCI6e1wiJGlkXCI6XCI1ODdcIixcIkNvbG9yXCI6e1wiJHJlZlwiOlwiMTI1XCJ9fSxcIkJhY2tncm91bmRGaWxsVHlwZVwiOjAsXCJNYXhXaWR0aFwiOjIwMC4wLFwiTWF4SGVpZ2h0XCI6XCJJbmZpbml0eVwiLFwiU21hcnRGb3JlZ3JvdW5kSXNBY3RpdmVcIjpmYWxzZSxcIkhvcml6b250YWxBbGlnbm1lbnRcIjowLFwiVmVydGljYWxBbGlnbm1lbnRcIjowLFwiU21hcnRGb3JlZ3JvdW5kXCI6bnVsbCxcIk1hcmdpblwiOntcIiRpZFwiOlwiNTg4XCIsXCJUb3BcIjowLjAsXCJMZWZ0XCI6MC4wLFwiUmlnaHRcIjowLjAsXCJCb3R0b21cIjowLjB9LFwiUGFkZGluZ1wiOntcIiRpZFwiOlwiNTg5XCIsXCJUb3BcIjowLjAsXCJMZWZ0XCI6MC4wLFwiUmlnaHRcIjowLjAsXCJCb3R0b21cIjowLjB9LFwiQmFja2dyb3VuZFwiOntcIiRyZWZcIjpcIjEyOFwifSxcIklzVmlzaWJsZVwiOnRydWUsXCJXaWR0aFwiOjAuMCxcIkhlaWdodFwiOjAuMCxcIkJvcmRlclN0eWxlXCI6e1wiJGlkXCI6XCI1OTBcIixcIkxpbmVDb2xvclwiOm51bGwsXCJMaW5lV2VpZ2h0XCI6MC4wLFwiTGluZVR5cGVcIjowfX0sXCJIb3Jpem9udGFsQ29ubmVjdG9yU3R5bGVcIjp7XCIkaWRcIjpcIjU5MVwiLFwiTGluZUNvbG9yXCI6e1wiJHJlZlwiOlwiMTMwXCJ9LFwiTGluZVdlaWdodFwiOjEuMCxcIkxpbmVUeXBlXCI6MH0sXCJWZXJ0aWNhbENvbm5lY3RvclN0eWxlXCI6e1wiJGlkXCI6XCI1OTJcIixcIkxpbmVDb2xvclwiOntcIiRyZWZcIjpcIjEzM1wifSxcIkxpbmVXZWlnaHRcIjowLjAsXCJMaW5lVHlwZVwiOjB9LFwiTWFyZ2luXCI6bnVsbCxcIlN0YXJ0RGF0ZVBvc2l0aW9uXCI6NCxcIkVuZERhdGVQb3NpdGlvblwiOjQsXCJUaXRsZVBvc2l0aW9uXCI6MyxcIkR1cmF0aW9uUG9zaXRpb25cIjo2LFwiUGVyY2VudGFnZUNvbXBsZXRlZFBvc2l0aW9uXCI6NixcIlNwYWNpbmdcIjo1LFwiSXNCZWxvd1RpbWViYW5kXCI6dHJ1ZSxcIlBlcmNlbnRhZ2VDb21wbGV0ZVNoYXBlT3BhY2l0eVwiOjM1LFwiR3JvdXBOYW1lXCI6bnVsbCxcIkF0dGFjaGVkTWlsZXN0b25lc1N0eWxlc1wiOltdLFwiU2hhcGVTdHlsZVwiOntcIiRpZFwiOlwiNTkzXCIsXCJNYXJnaW5cIjp7XCIkaWRcIjpcIjU5NFwiLFwiVG9wXCI6MC4wLFwiTGVmdFwiOjQuMCxcIlJpZ2h0XCI6NC4wLFwiQm90dG9tXCI6MC4wfSxcIlBhZGRpbmdcIjp7XCIkaWRcIjpcIjU5NVwiLFwiVG9wXCI6MC4wLFwiTGVmdFwiOjAuMCxcIlJpZ2h0XCI6MC4wLFwiQm90dG9tXCI6MC4wfSxcIkJhY2tncm91bmRcIjp7XCIkaWRcIjpcIjU5NlwiLFwiQ29sb3JcIjp7XCIkaWRcIjpcIjU5N1wiLFwiQVwiOjI1NSxcIlJcIjoyMzcsXCJHXCI6MTI1LFwiQlwiOjQ5fX0sXCJJc1Zpc2libGVcIjp0cnVlLFwiV2lkdGhcIjowLjAsXCJIZWlnaHRcIjoxMC4wLFwiQm9yZGVyU3R5bGVcIjp7XCIkaWRcIjpcIjU5OFwiLFwiTGluZUNvbG9yXCI6e1wiJHJlZlwiOlwiMTQxXCJ9LFwiTGluZVdlaWdodFwiOjAuMCxcIkxpbmVUeXBlXCI6MH19LFwiVGl0bGVTdHlsZVwiOntcIiRpZFwiOlwiNTk5XCIsXCJGb250U2V0dGluZ3NcIjp7XCIkaWRcIjpcIjYwMFwiLFwiRm9udFNpemVcIjo5LFwiRm9udE5hbWVcIjpcIkNhbGlicmlcIixcIklzQm9sZFwiOnRydWUsXCJJc0l0YWxpY1wiOmZhbHNlLFwiSXNVbmRlcmxpbmVkXCI6ZmFsc2V9LFwiQXV0b1NpemVcIjowLFwiRm9yZWdyb3VuZFwiOntcIiRpZFwiOlwiNjAxXCIsXCJDb2xvclwiOntcIiRpZFwiOlwiNjAyXCIsXCJBXCI6MjU1LFwiUlwiOjAsXCJHXCI6MCxcIkJcIjowfX0sXCJCYWNrZ3JvdW5kRmlsbFR5cGVcIjowLFwiTWF4V2lkdGhcIjo5NjAuMCxcIk1heEhlaWdodFwiOlwiSW5maW5pdHlcIixcIlNtYXJ0Rm9yZWdyb3VuZElzQWN0aXZlXCI6ZmFsc2UsXCJIb3Jpem9udGFsQWxpZ25tZW50XCI6MixcIlZlcnRpY2FsQWxpZ25tZW50XCI6MCxcIlNtYXJ0Rm9yZWdyb3VuZFwiOm51bGwsXCJNYXJnaW5cIjp7XCIkaWRcIjpcIjYwM1wiLFwiVG9wXCI6MC4wLFwiTGVmdFwiOjAuMCxcIlJpZ2h0XCI6MC4wLFwiQm90dG9tXCI6MC4wfSxcIlBhZGRpbmdcIjp7XCIkaWRcIjpcIjYwNFwiLFwiVG9wXCI6MC4wLFwiTGVmdFwiOjAuMCxcIlJpZ2h0XCI6MC4wLFwiQm90dG9tXCI6MC4wfSxcIkJhY2tncm91bmRcIjp7XCIkcmVmXCI6XCIxNDlcIn0sXCJJc1Zpc2libGVcIjp0cnVlLFwiV2lkdGhcIjowLjAsXCJIZWlnaHRcIjowLjAsXCJCb3JkZXJTdHlsZVwiOntcIiRpZFwiOlwiNjA1XCIsXCJMaW5lQ29sb3JcIjpudWxsLFwiTGluZVdlaWdodFwiOjAuMCxcIkxpbmVUeXBlXCI6MH19LFwiRGF0ZVN0eWxlXCI6e1wiJGlkXCI6XCI2MDZcIixcIkZvbnRTZXR0aW5nc1wiOntcIiRpZFwiOlwiNjA3XCIsXCJGb250U2l6ZVwiOjksXCJGb250TmFtZVwiOlwiQ2FsaWJyaVwiLFwiSXNCb2xkXCI6ZmFsc2UsXCJJc0l0YWxpY1wiOmZhbHNlLFwiSXNVbmRlcmxpbmVkXCI6ZmFsc2V9LFwiQXV0b1NpemVcIjowLFwiRm9yZWdyb3VuZFwiOntcIiRpZFwiOlwiNjA4XCIsXCJDb2xvclwiOntcIiRpZFwiOlwiNjA5XCIsXCJBXCI6MjU1LFwiUlwiOjc4LFwiR1wiOjEwMyxcIkJcIjoyMDB9fSxcIkJhY2tncm91bmRGaWxsVHlwZVwiOjAsXCJNYXhXaWR0aFwiOjIwMC4wLFwiTWF4SGVpZ2h0XCI6XCJJbmZpbml0eVwiLFwiU21hcnRGb3JlZ3JvdW5kSXNBY3RpdmVcIjpmYWxzZSxcIkhvcml6b250YWxBbGlnbm1lbnRcIjowLFwiVmVydGljYWxBbGlnbm1lbnRcIjowLFwiU21hcnRGb3JlZ3JvdW5kXCI6bnVsbCxcIk1hcmdpblwiOntcIiRpZFwiOlwiNjEwXCIsXCJUb3BcIjowLjAsXCJMZWZ0XCI6MC4wLFwiUmlnaHRcIjowLjAsXCJCb3R0b21cIjowLjB9LFwiUGFkZGluZ1wiOntcIiRpZFwiOlwiNjExXCIsXCJUb3BcIjowLjAsXCJMZWZ0XCI6MC4wLFwiUmlnaHRcIjowLjAsXCJCb3R0b21cIjowLjB9LFwiQmFja2dyb3VuZFwiOntcIiRyZWZcIjpcIjE1NlwifSxcIklzVmlzaWJsZVwiOnRydWUsXCJXaWR0aFwiOjAuMCxcIkhlaWdodFwiOjAuMCxcIkJvcmRlclN0eWxlXCI6e1wiJGlkXCI6XCI2MTJcIixcIkxpbmVDb2xvclwiOm51bGwsXCJMaW5lV2VpZ2h0XCI6MC4wLFwiTGluZVR5cGVcIjowfX0sXCJEYXRlRm9ybWF0XCI6e1wiJGlkXCI6XCI2MTNcIixcIkZvcm1hdFN0cmluZ1wiOlwieXl5eV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e1wiJGlkXCI6XCI2MTRcIixcIlNoYXBlXCI6NCxcIlNoYXBlVGhpY2tuZXNzXCI6MCxcIkR1cmF0aW9uRm9ybWF0XCI6NCxcIlBlcmNlbnRhZ2VDb21wbGV0ZVN0eWxlXCI6e1wiJGlkXCI6XCI2MTVcIixcIkZvbnRTZXR0aW5nc1wiOntcIiRpZFwiOlwiNjE2XCIsXCJGb250U2l6ZVwiOjEwLFwiRm9udE5hbWVcIjpcIkNhbGlicmlcIixcIklzQm9sZFwiOmZhbHNlLFwiSXNJdGFsaWNcIjpmYWxzZSxcIklzVW5kZXJsaW5lZFwiOmZhbHNlfSxcIkF1dG9TaXplXCI6MCxcIkZvcmVncm91bmRcIjp7XCIkaWRcIjpcIjYxN1wiLFwiQ29sb3JcIjp7XCIkcmVmXCI6XCIxMThcIn19LFwiQmFja2dyb3VuZEZpbGxUeXBlXCI6MCxcIk1heFdpZHRoXCI6MjAwLjAsXCJNYXhIZWlnaHRcIjpcIkluZmluaXR5XCIsXCJTbWFydEZvcmVncm91bmRJc0FjdGl2ZVwiOmZhbHNlLFwiSG9yaXpvbnRhbEFsaWdubWVudFwiOjAsXCJWZXJ0aWNhbEFsaWdubWVudFwiOjAsXCJTbWFydEZvcmVncm91bmRcIjpudWxsLFwiTWFyZ2luXCI6e1wiJGlkXCI6XCI2MThcIixcIlRvcFwiOjAuMCxcIkxlZnRcIjowLjAsXCJSaWdodFwiOjAuMCxcIkJvdHRvbVwiOjAuMH0sXCJQYWRkaW5nXCI6e1wiJGlkXCI6XCI2MTlcIixcIlRvcFwiOjAuMCxcIkxlZnRcIjowLjAsXCJSaWdodFwiOjAuMCxcIkJvdHRvbVwiOjAuMH0sXCJCYWNrZ3JvdW5kXCI6e1wiJHJlZlwiOlwiMTIxXCJ9LFwiSXNWaXNpYmxlXCI6dHJ1ZSxcIldpZHRoXCI6MC4wLFwiSGVpZ2h0XCI6MC4wLFwiQm9yZGVyU3R5bGVcIjp7XCIkaWRcIjpcIjYyMFwiLFwiTGluZUNvbG9yXCI6bnVsbCxcIkxpbmVXZWlnaHRcIjowLjAsXCJMaW5lVHlwZVwiOjB9fSxcIkR1cmF0aW9uU3R5bGVcIjp7XCIkaWRcIjpcIjYyMVwiLFwiRm9udFNldHRpbmdzXCI6e1wiJGlkXCI6XCI2MjJcIixcIkZvbnRTaXplXCI6MTAsXCJGb250TmFtZVwiOlwiQ2FsaWJyaVwiLFwiSXNCb2xkXCI6ZmFsc2UsXCJJc0l0YWxpY1wiOmZhbHNlLFwiSXNVbmRlcmxpbmVkXCI6ZmFsc2V9LFwiQXV0b1NpemVcIjowLFwiRm9yZWdyb3VuZFwiOntcIiRpZFwiOlwiNjIzXCIsXCJDb2xvclwiOntcIiRyZWZcIjpcIjEyNVwifX0sXCJCYWNrZ3JvdW5kRmlsbFR5cGVcIjowLFwiTWF4V2lkdGhcIjoyMDAuMCxcIk1heEhlaWdodFwiOlwiSW5maW5pdHlcIixcIlNtYXJ0Rm9yZWdyb3VuZElzQWN0aXZlXCI6ZmFsc2UsXCJIb3Jpem9udGFsQWxpZ25tZW50XCI6MCxcIlZlcnRpY2FsQWxpZ25tZW50XCI6MCxcIlNtYXJ0Rm9yZWdyb3VuZFwiOm51bGwsXCJNYXJnaW5cIjp7XCIkaWRcIjpcIjYyNFwiLFwiVG9wXCI6MC4wLFwiTGVmdFwiOjAuMCxcIlJpZ2h0XCI6MC4wLFwiQm90dG9tXCI6MC4wfSxcIlBhZGRpbmdcIjp7XCIkaWRcIjpcIjYyNVwiLFwiVG9wXCI6MC4wLFwiTGVmdFwiOjAuMCxcIlJpZ2h0XCI6MC4wLFwiQm90dG9tXCI6MC4wfSxcIkJhY2tncm91bmRcIjp7XCIkcmVmXCI6XCIxMjhcIn0sXCJJc1Zpc2libGVcIjp0cnVlLFwiV2lkdGhcIjowLjAsXCJIZWlnaHRcIjowLjAsXCJCb3JkZXJTdHlsZVwiOntcIiRpZFwiOlwiNjI2XCIsXCJMaW5lQ29sb3JcIjpudWxsLFwiTGluZVdlaWdodFwiOjAuMCxcIkxpbmVUeXBlXCI6MH19LFwiSG9yaXpvbnRhbENvbm5lY3RvclN0eWxlXCI6e1wiJGlkXCI6XCI2MjdcIixcIkxpbmVDb2xvclwiOntcIiRyZWZcIjpcIjEzMFwifSxcIkxpbmVXZWlnaHRcIjoxLjAsXCJMaW5lVHlwZVwiOjB9LFwiVmVydGljYWxDb25uZWN0b3JTdHlsZVwiOntcIiRpZFwiOlwiNjI4XCIsXCJMaW5lQ29sb3JcIjp7XCIkcmVmXCI6XCIxMzNcIn0sXCJMaW5lV2VpZ2h0XCI6MC4wLFwiTGluZVR5cGVcIjowfSxcIk1hcmdpblwiOm51bGwsXCJTdGFydERhdGVQb3NpdGlvblwiOjQsXCJFbmREYXRlUG9zaXRpb25cIjo0LFwiVGl0bGVQb3NpdGlvblwiOjMsXCJEdXJhdGlvblBvc2l0aW9uXCI6NixcIlBlcmNlbnRhZ2VDb21wbGV0ZWRQb3NpdGlvblwiOjYsXCJTcGFjaW5nXCI6NSxcIklzQmVsb3dUaW1lYmFuZFwiOnRydWUsXCJQZXJjZW50YWdlQ29tcGxldGVTaGFwZU9wYWNpdHlcIjozNSxcIkdyb3VwTmFtZVwiOm51bGwsXCJBdHRhY2hlZE1pbGVzdG9uZXNTdHlsZXNcIjpbXSxcIlNoYXBlU3R5bGVcIjp7XCIkaWRcIjpcIjYyOVwiLFwiTWFyZ2luXCI6e1wiJGlkXCI6XCI2MzBcIixcIlRvcFwiOjAuMCxcIkxlZnRcIjo0LjAsXCJSaWdodFwiOjQuMCxcIkJvdHRvbVwiOjAuMH0sXCJQYWRkaW5nXCI6e1wiJGlkXCI6XCI2MzFcIixcIlRvcFwiOjAuMCxcIkxlZnRcIjowLjAsXCJSaWdodFwiOjAuMCxcIkJvdHRvbVwiOjAuMH0sXCJCYWNrZ3JvdW5kXCI6e1wiJGlkXCI6XCI2MzJcIixcIkNvbG9yXCI6e1wiJGlkXCI6XCI2MzNcIixcIkFcIjoyNTUsXCJSXCI6MjM3LFwiR1wiOjEyNSxcIkJcIjo0OX19LFwiSXNWaXNpYmxlXCI6dHJ1ZSxcIldpZHRoXCI6MC4wLFwiSGVpZ2h0XCI6MTAuMCxcIkJvcmRlclN0eWxlXCI6e1wiJGlkXCI6XCI2MzRcIixcIkxpbmVDb2xvclwiOntcIiRyZWZcIjpcIjE0MVwifSxcIkxpbmVXZWlnaHRcIjowLjAsXCJMaW5lVHlwZVwiOjB9fSxcIlRpdGxlU3R5bGVcIjp7XCIkaWRcIjpcIjYzNVwiLFwiRm9udFNldHRpbmdzXCI6e1wiJGlkXCI6XCI2MzZcIixcIkZvbnRTaXplXCI6OSxcIkZvbnROYW1lXCI6XCJDYWxpYnJpXCIsXCJJc0JvbGRcIjp0cnVlLFwiSXNJdGFsaWNcIjpmYWxzZSxcIklzVW5kZXJsaW5lZFwiOmZhbHNlfSxcIkF1dG9TaXplXCI6MCxcIkZvcmVncm91bmRcIjp7XCIkaWRcIjpcIjYzN1wiLFwiQ29sb3JcIjp7XCIkaWRcIjpcIjYzOFwiLFwiQVwiOjI1NSxcIlJcIjowLFwiR1wiOjAsXCJCXCI6MH19LFwiQmFja2dyb3VuZEZpbGxUeXBlXCI6MCxcIk1heFdpZHRoXCI6OTYwLjAsXCJNYXhIZWlnaHRcIjpcIkluZmluaXR5XCIsXCJTbWFydEZvcmVncm91bmRJc0FjdGl2ZVwiOmZhbHNlLFwiSG9yaXpvbnRhbEFsaWdubWVudFwiOjIsXCJWZXJ0aWNhbEFsaWdubWVudFwiOjAsXCJTbWFydEZvcmVncm91bmRcIjpudWxsLFwiTWFyZ2luXCI6e1wiJGlkXCI6XCI2MzlcIixcIlRvcFwiOjAuMCxcIkxlZnRcIjowLjAsXCJSaWdodFwiOjAuMCxcIkJvdHRvbVwiOjAuMH0sXCJQYWRkaW5nXCI6e1wiJGlkXCI6XCI2NDBcIixcIlRvcFwiOjAuMCxcIkxlZnRcIjowLjAsXCJSaWdodFwiOjAuMCxcIkJvdHRvbVwiOjAuMH0sXCJCYWNrZ3JvdW5kXCI6e1wiJHJlZlwiOlwiMTQ5XCJ9LFwiSXNWaXNpYmxlXCI6dHJ1ZSxcIldpZHRoXCI6MC4wLFwiSGVpZ2h0XCI6MC4wLFwiQm9yZGVyU3R5bGVcIjp7XCIkaWRcIjpcIjY0MVwiLFwiTGluZUNvbG9yXCI6bnVsbCxcIkxpbmVXZWlnaHRcIjowLjAsXCJMaW5lVHlwZVwiOjB9fSxcIkRhdGVTdHlsZVwiOntcIiRpZFwiOlwiNjQyXCIsXCJGb250U2V0dGluZ3NcIjp7XCIkaWRcIjpcIjY0M1wiLFwiRm9udFNpemVcIjo5LFwiRm9udE5hbWVcIjpcIkNhbGlicmlcIixcIklzQm9sZFwiOmZhbHNlLFwiSXNJdGFsaWNcIjpmYWxzZSxcIklzVW5kZXJsaW5lZFwiOmZhbHNlfSxcIkF1dG9TaXplXCI6MCxcIkZvcmVncm91bmRcIjp7XCIkaWRcIjpcIjY0NFwiLFwiQ29sb3JcIjp7XCIkaWRcIjpcIjY0NVwiLFwiQVwiOjI1NSxcIlJcIjo3OCxcIkdcIjoxMDMsXCJCXCI6MjAwfX0sXCJCYWNrZ3JvdW5kRmlsbFR5cGVcIjowLFwiTWF4V2lkdGhcIjoyMDAuMCxcIk1heEhlaWdodFwiOlwiSW5maW5pdHlcIixcIlNtYXJ0Rm9yZWdyb3VuZElzQWN0aXZlXCI6ZmFsc2UsXCJIb3Jpem9udGFsQWxpZ25tZW50XCI6MCxcIlZlcnRpY2FsQWxpZ25tZW50XCI6MCxcIlNtYXJ0Rm9yZWdyb3VuZFwiOm51bGwsXCJNYXJnaW5cIjp7XCIkaWRcIjpcIjY0NlwiLFwiVG9wXCI6MC4wLFwiTGVmdFwiOjAuMCxcIlJpZ2h0XCI6MC4wLFwiQm90dG9tXCI6MC4wfSxcIlBhZGRpbmdcIjp7XCIkaWRcIjpcIjY0N1wiLFwiVG9wXCI6MC4wLFwiTGVmdFwiOjAuMCxcIlJpZ2h0XCI6MC4wLFwiQm90dG9tXCI6MC4wfSxcIkJhY2tncm91bmRcIjp7XCIkcmVmXCI6XCIxNTZcIn0sXCJJc1Zpc2libGVcIjp0cnVlLFwiV2lkdGhcIjowLjAsXCJIZWlnaHRcIjowLjAsXCJCb3JkZXJTdHlsZVwiOntcIiRpZFwiOlwiNjQ4XCIsXCJMaW5lQ29sb3JcIjpudWxsLFwiTGluZVdlaWdodFwiOjAuMCxcIkxpbmVUeXBlXCI6MH19LFwiRGF0ZUZvcm1hdFwiOntcIiRpZFwiOlwiNjQ5XCIsXCJGb3JtYXRTdHJpbmdcIjpcInl5eXl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HtcIiRpZFwiOlwiNjUwXCIsXCJTaGFwZVwiOjQsXCJTaGFwZVRoaWNrbmVzc1wiOjAsXCJEdXJhdGlvbkZvcm1hdFwiOjQsXCJQZXJjZW50YWdlQ29tcGxldGVTdHlsZVwiOntcIiRpZFwiOlwiNjUxXCIsXCJGb250U2V0dGluZ3NcIjp7XCIkaWRcIjpcIjY1MlwiLFwiRm9udFNpemVcIjoxMCxcIkZvbnROYW1lXCI6XCJDYWxpYnJpXCIsXCJJc0JvbGRcIjpmYWxzZSxcIklzSXRhbGljXCI6ZmFsc2UsXCJJc1VuZGVybGluZWRcIjpmYWxzZX0sXCJBdXRvU2l6ZVwiOjAsXCJGb3JlZ3JvdW5kXCI6e1wiJGlkXCI6XCI2NTNcIixcIkNvbG9yXCI6e1wiJHJlZlwiOlwiMTE4XCJ9fSxcIkJhY2tncm91bmRGaWxsVHlwZVwiOjAsXCJNYXhXaWR0aFwiOjIwMC4wLFwiTWF4SGVpZ2h0XCI6XCJJbmZpbml0eVwiLFwiU21hcnRGb3JlZ3JvdW5kSXNBY3RpdmVcIjpmYWxzZSxcIkhvcml6b250YWxBbGlnbm1lbnRcIjowLFwiVmVydGljYWxBbGlnbm1lbnRcIjowLFwiU21hcnRGb3JlZ3JvdW5kXCI6bnVsbCxcIk1hcmdpblwiOntcIiRpZFwiOlwiNjU0XCIsXCJUb3BcIjowLjAsXCJMZWZ0XCI6MC4wLFwiUmlnaHRcIjowLjAsXCJCb3R0b21cIjowLjB9LFwiUGFkZGluZ1wiOntcIiRpZFwiOlwiNjU1XCIsXCJUb3BcIjowLjAsXCJMZWZ0XCI6MC4wLFwiUmlnaHRcIjowLjAsXCJCb3R0b21cIjowLjB9LFwiQmFja2dyb3VuZFwiOntcIiRyZWZcIjpcIjEyMVwifSxcIklzVmlzaWJsZVwiOnRydWUsXCJXaWR0aFwiOjAuMCxcIkhlaWdodFwiOjAuMCxcIkJvcmRlclN0eWxlXCI6e1wiJGlkXCI6XCI2NTZcIixcIkxpbmVDb2xvclwiOm51bGwsXCJMaW5lV2VpZ2h0XCI6MC4wLFwiTGluZVR5cGVcIjowfX0sXCJEdXJhdGlvblN0eWxlXCI6e1wiJGlkXCI6XCI2NTdcIixcIkZvbnRTZXR0aW5nc1wiOntcIiRpZFwiOlwiNjU4XCIsXCJGb250U2l6ZVwiOjEwLFwiRm9udE5hbWVcIjpcIkNhbGlicmlcIixcIklzQm9sZFwiOmZhbHNlLFwiSXNJdGFsaWNcIjpmYWxzZSxcIklzVW5kZXJsaW5lZFwiOmZhbHNlfSxcIkF1dG9TaXplXCI6MCxcIkZvcmVncm91bmRcIjp7XCIkaWRcIjpcIjY1OVwiLFwiQ29sb3JcIjp7XCIkcmVmXCI6XCIxMjVcIn19LFwiQmFja2dyb3VuZEZpbGxUeXBlXCI6MCxcIk1heFdpZHRoXCI6MjAwLjAsXCJNYXhIZWlnaHRcIjpcIkluZmluaXR5XCIsXCJTbWFydEZvcmVncm91bmRJc0FjdGl2ZVwiOmZhbHNlLFwiSG9yaXpvbnRhbEFsaWdubWVudFwiOjAsXCJWZXJ0aWNhbEFsaWdubWVudFwiOjAsXCJTbWFydEZvcmVncm91bmRcIjpudWxsLFwiTWFyZ2luXCI6e1wiJGlkXCI6XCI2NjBcIixcIlRvcFwiOjAuMCxcIkxlZnRcIjowLjAsXCJSaWdodFwiOjAuMCxcIkJvdHRvbVwiOjAuMH0sXCJQYWRkaW5nXCI6e1wiJGlkXCI6XCI2NjFcIixcIlRvcFwiOjAuMCxcIkxlZnRcIjowLjAsXCJSaWdodFwiOjAuMCxcIkJvdHRvbVwiOjAuMH0sXCJCYWNrZ3JvdW5kXCI6e1wiJHJlZlwiOlwiMTI4XCJ9LFwiSXNWaXNpYmxlXCI6dHJ1ZSxcIldpZHRoXCI6MC4wLFwiSGVpZ2h0XCI6MC4wLFwiQm9yZGVyU3R5bGVcIjp7XCIkaWRcIjpcIjY2MlwiLFwiTGluZUNvbG9yXCI6bnVsbCxcIkxpbmVXZWlnaHRcIjowLjAsXCJMaW5lVHlwZVwiOjB9fSxcIkhvcml6b250YWxDb25uZWN0b3JTdHlsZVwiOntcIiRpZFwiOlwiNjYzXCIsXCJMaW5lQ29sb3JcIjp7XCIkcmVmXCI6XCIxMzBcIn0sXCJMaW5lV2VpZ2h0XCI6MS4wLFwiTGluZVR5cGVcIjowfSxcIlZlcnRpY2FsQ29ubmVjdG9yU3R5bGVcIjp7XCIkaWRcIjpcIjY2NFwiLFwiTGluZUNvbG9yXCI6e1wiJHJlZlwiOlwiMTMzXCJ9LFwiTGluZVdlaWdodFwiOjAuMCxcIkxpbmVUeXBlXCI6MH0sXCJNYXJnaW5cIjpudWxsLFwiU3RhcnREYXRlUG9zaXRpb25cIjo0LFwiRW5kRGF0ZVBvc2l0aW9uXCI6NCxcIlRpdGxlUG9zaXRpb25cIjozLFwiRHVyYXRpb25Qb3NpdGlvblwiOjYsXCJQZXJjZW50YWdlQ29tcGxldGVkUG9zaXRpb25cIjo2LFwiU3BhY2luZ1wiOjUsXCJJc0JlbG93VGltZWJhbmRcIjp0cnVlLFwiUGVyY2VudGFnZUNvbXBsZXRlU2hhcGVPcGFjaXR5XCI6MzUsXCJHcm91cE5hbWVcIjpudWxsLFwiQXR0YWNoZWRNaWxlc3RvbmVzU3R5bGVzXCI6W10sXCJTaGFwZVN0eWxlXCI6e1wiJGlkXCI6XCI2NjVcIixcIk1hcmdpblwiOntcIiRpZFwiOlwiNjY2XCIsXCJUb3BcIjowLjAsXCJMZWZ0XCI6NC4wLFwiUmlnaHRcIjo0LjAsXCJCb3R0b21cIjowLjB9LFwiUGFkZGluZ1wiOntcIiRpZFwiOlwiNjY3XCIsXCJUb3BcIjowLjAsXCJMZWZ0XCI6MC4wLFwiUmlnaHRcIjowLjAsXCJCb3R0b21cIjowLjB9LFwiQmFja2dyb3VuZFwiOntcIiRpZFwiOlwiNjY4XCIsXCJDb2xvclwiOntcIiRpZFwiOlwiNjY5XCIsXCJBXCI6MjU1LFwiUlwiOjIzNyxcIkdcIjoxMjUsXCJCXCI6NDl9fSxcIklzVmlzaWJsZVwiOnRydWUsXCJXaWR0aFwiOjAuMCxcIkhlaWdodFwiOjEwLjAsXCJCb3JkZXJTdHlsZVwiOntcIiRpZFwiOlwiNjcwXCIsXCJMaW5lQ29sb3JcIjp7XCIkcmVmXCI6XCIxNDFcIn0sXCJMaW5lV2VpZ2h0XCI6MC4wLFwiTGluZVR5cGVcIjowfX0sXCJUaXRsZVN0eWxlXCI6e1wiJGlkXCI6XCI2NzFcIixcIkZvbnRTZXR0aW5nc1wiOntcIiRpZFwiOlwiNjcyXCIsXCJGb250U2l6ZVwiOjksXCJGb250TmFtZVwiOlwiQ2FsaWJyaVwiLFwiSXNCb2xkXCI6dHJ1ZSxcIklzSXRhbGljXCI6ZmFsc2UsXCJJc1VuZGVybGluZWRcIjpmYWxzZX0sXCJBdXRvU2l6ZVwiOjAsXCJGb3JlZ3JvdW5kXCI6e1wiJGlkXCI6XCI2NzNcIixcIkNvbG9yXCI6e1wiJGlkXCI6XCI2NzRcIixcIkFcIjoyNTUsXCJSXCI6MCxcIkdcIjowLFwiQlwiOjB9fSxcIkJhY2tncm91bmRGaWxsVHlwZVwiOjAsXCJNYXhXaWR0aFwiOjk2MC4wLFwiTWF4SGVpZ2h0XCI6XCJJbmZpbml0eVwiLFwiU21hcnRGb3JlZ3JvdW5kSXNBY3RpdmVcIjpmYWxzZSxcIkhvcml6b250YWxBbGlnbm1lbnRcIjoyLFwiVmVydGljYWxBbGlnbm1lbnRcIjowLFwiU21hcnRGb3JlZ3JvdW5kXCI6bnVsbCxcIk1hcmdpblwiOntcIiRpZFwiOlwiNjc1XCIsXCJUb3BcIjowLjAsXCJMZWZ0XCI6MC4wLFwiUmlnaHRcIjowLjAsXCJCb3R0b21cIjowLjB9LFwiUGFkZGluZ1wiOntcIiRpZFwiOlwiNjc2XCIsXCJUb3BcIjowLjAsXCJMZWZ0XCI6MC4wLFwiUmlnaHRcIjowLjAsXCJCb3R0b21cIjowLjB9LFwiQmFja2dyb3VuZFwiOntcIiRyZWZcIjpcIjE0OVwifSxcIklzVmlzaWJsZVwiOnRydWUsXCJXaWR0aFwiOjAuMCxcIkhlaWdodFwiOjAuMCxcIkJvcmRlclN0eWxlXCI6e1wiJGlkXCI6XCI2NzdcIixcIkxpbmVDb2xvclwiOm51bGwsXCJMaW5lV2VpZ2h0XCI6MC4wLFwiTGluZVR5cGVcIjowfX0sXCJEYXRlU3R5bGVcIjp7XCIkaWRcIjpcIjY3OFwiLFwiRm9udFNldHRpbmdzXCI6e1wiJGlkXCI6XCI2NzlcIixcIkZvbnRTaXplXCI6OSxcIkZvbnROYW1lXCI6XCJDYWxpYnJpXCIsXCJJc0JvbGRcIjpmYWxzZSxcIklzSXRhbGljXCI6ZmFsc2UsXCJJc1VuZGVybGluZWRcIjpmYWxzZX0sXCJBdXRvU2l6ZVwiOjAsXCJGb3JlZ3JvdW5kXCI6e1wiJGlkXCI6XCI2ODBcIixcIkNvbG9yXCI6e1wiJGlkXCI6XCI2ODFcIixcIkFcIjoyNTUsXCJSXCI6NzgsXCJHXCI6MTAzLFwiQlwiOjIwMH19LFwiQmFja2dyb3VuZEZpbGxUeXBlXCI6MCxcIk1heFdpZHRoXCI6MjAwLjAsXCJNYXhIZWlnaHRcIjpcIkluZmluaXR5XCIsXCJTbWFydEZvcmVncm91bmRJc0FjdGl2ZVwiOmZhbHNlLFwiSG9yaXpvbnRhbEFsaWdubWVudFwiOjAsXCJWZXJ0aWNhbEFsaWdubWVudFwiOjAsXCJTbWFydEZvcmVncm91bmRcIjpudWxsLFwiTWFyZ2luXCI6e1wiJGlkXCI6XCI2ODJcIixcIlRvcFwiOjAuMCxcIkxlZnRcIjowLjAsXCJSaWdodFwiOjAuMCxcIkJvdHRvbVwiOjAuMH0sXCJQYWRkaW5nXCI6e1wiJGlkXCI6XCI2ODNcIixcIlRvcFwiOjAuMCxcIkxlZnRcIjowLjAsXCJSaWdodFwiOjAuMCxcIkJvdHRvbVwiOjAuMH0sXCJCYWNrZ3JvdW5kXCI6e1wiJHJlZlwiOlwiMTU2XCJ9LFwiSXNWaXNpYmxlXCI6dHJ1ZSxcIldpZHRoXCI6MC4wLFwiSGVpZ2h0XCI6MC4wLFwiQm9yZGVyU3R5bGVcIjp7XCIkaWRcIjpcIjY4NFwiLFwiTGluZUNvbG9yXCI6bnVsbCxcIkxpbmVXZWlnaHRcIjowLjAsXCJMaW5lVHlwZVwiOjB9fSxcIkRhdGVGb3JtYXRcIjp7XCIkaWRcIjpcIjY4NVwiLFwiRm9ybWF0U3RyaW5nXCI6XCJ5eXl5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7XCIkaWRcIjpcIjY4NlwiLFwiU2hhcGVcIjo0LFwiU2hhcGVUaGlja25lc3NcIjowLFwiRHVyYXRpb25Gb3JtYXRcIjo0LFwiUGVyY2VudGFnZUNvbXBsZXRlU3R5bGVcIjp7XCIkaWRcIjpcIjY4N1wiLFwiRm9udFNldHRpbmdzXCI6e1wiJGlkXCI6XCI2ODhcIixcIkZvbnRTaXplXCI6MTAsXCJGb250TmFtZVwiOlwiQ2FsaWJyaVwiLFwiSXNCb2xkXCI6ZmFsc2UsXCJJc0l0YWxpY1wiOmZhbHNlLFwiSXNVbmRlcmxpbmVkXCI6ZmFsc2V9LFwiQXV0b1NpemVcIjowLFwiRm9yZWdyb3VuZFwiOntcIiRpZFwiOlwiNjg5XCIsXCJDb2xvclwiOntcIiRyZWZcIjpcIjExOFwifX0sXCJCYWNrZ3JvdW5kRmlsbFR5cGVcIjowLFwiTWF4V2lkdGhcIjoyMDAuMCxcIk1heEhlaWdodFwiOlwiSW5maW5pdHlcIixcIlNtYXJ0Rm9yZWdyb3VuZElzQWN0aXZlXCI6ZmFsc2UsXCJIb3Jpem9udGFsQWxpZ25tZW50XCI6MCxcIlZlcnRpY2FsQWxpZ25tZW50XCI6MCxcIlNtYXJ0Rm9yZWdyb3VuZFwiOm51bGwsXCJNYXJnaW5cIjp7XCIkaWRcIjpcIjY5MFwiLFwiVG9wXCI6MC4wLFwiTGVmdFwiOjAuMCxcIlJpZ2h0XCI6MC4wLFwiQm90dG9tXCI6MC4wfSxcIlBhZGRpbmdcIjp7XCIkaWRcIjpcIjY5MVwiLFwiVG9wXCI6MC4wLFwiTGVmdFwiOjAuMCxcIlJpZ2h0XCI6MC4wLFwiQm90dG9tXCI6MC4wfSxcIkJhY2tncm91bmRcIjp7XCIkcmVmXCI6XCIxMjFcIn0sXCJJc1Zpc2libGVcIjp0cnVlLFwiV2lkdGhcIjowLjAsXCJIZWlnaHRcIjowLjAsXCJCb3JkZXJTdHlsZVwiOntcIiRpZFwiOlwiNjkyXCIsXCJMaW5lQ29sb3JcIjpudWxsLFwiTGluZVdlaWdodFwiOjAuMCxcIkxpbmVUeXBlXCI6MH19LFwiRHVyYXRpb25TdHlsZVwiOntcIiRpZFwiOlwiNjkzXCIsXCJGb250U2V0dGluZ3NcIjp7XCIkaWRcIjpcIjY5NFwiLFwiRm9udFNpemVcIjoxMCxcIkZvbnROYW1lXCI6XCJDYWxpYnJpXCIsXCJJc0JvbGRcIjpmYWxzZSxcIklzSXRhbGljXCI6ZmFsc2UsXCJJc1VuZGVybGluZWRcIjpmYWxzZX0sXCJBdXRvU2l6ZVwiOjAsXCJGb3JlZ3JvdW5kXCI6e1wiJGlkXCI6XCI2OTVcIixcIkNvbG9yXCI6e1wiJHJlZlwiOlwiMTI1XCJ9fSxcIkJhY2tncm91bmRGaWxsVHlwZVwiOjAsXCJNYXhXaWR0aFwiOjIwMC4wLFwiTWF4SGVpZ2h0XCI6XCJJbmZpbml0eVwiLFwiU21hcnRGb3JlZ3JvdW5kSXNBY3RpdmVcIjpmYWxzZSxcIkhvcml6b250YWxBbGlnbm1lbnRcIjowLFwiVmVydGljYWxBbGlnbm1lbnRcIjowLFwiU21hcnRGb3JlZ3JvdW5kXCI6bnVsbCxcIk1hcmdpblwiOntcIiRpZFwiOlwiNjk2XCIsXCJUb3BcIjowLjAsXCJMZWZ0XCI6MC4wLFwiUmlnaHRcIjowLjAsXCJCb3R0b21cIjowLjB9LFwiUGFkZGluZ1wiOntcIiRpZFwiOlwiNjk3XCIsXCJUb3BcIjowLjAsXCJMZWZ0XCI6MC4wLFwiUmlnaHRcIjowLjAsXCJCb3R0b21cIjowLjB9LFwiQmFja2dyb3VuZFwiOntcIiRyZWZcIjpcIjEyOFwifSxcIklzVmlzaWJsZVwiOnRydWUsXCJXaWR0aFwiOjAuMCxcIkhlaWdodFwiOjAuMCxcIkJvcmRlclN0eWxlXCI6e1wiJGlkXCI6XCI2OThcIixcIkxpbmVDb2xvclwiOm51bGwsXCJMaW5lV2VpZ2h0XCI6MC4wLFwiTGluZVR5cGVcIjowfX0sXCJIb3Jpem9udGFsQ29ubmVjdG9yU3R5bGVcIjp7XCIkaWRcIjpcIjY5OVwiLFwiTGluZUNvbG9yXCI6e1wiJHJlZlwiOlwiMTMwXCJ9LFwiTGluZVdlaWdodFwiOjEuMCxcIkxpbmVUeXBlXCI6MH0sXCJWZXJ0aWNhbENvbm5lY3RvclN0eWxlXCI6e1wiJGlkXCI6XCI3MDBcIixcIkxpbmVDb2xvclwiOntcIiRyZWZcIjpcIjEzM1wifSxcIkxpbmVXZWlnaHRcIjowLjAsXCJMaW5lVHlwZVwiOjB9LFwiTWFyZ2luXCI6bnVsbCxcIlN0YXJ0RGF0ZVBvc2l0aW9uXCI6NCxcIkVuZERhdGVQb3NpdGlvblwiOjQsXCJUaXRsZVBvc2l0aW9uXCI6MyxcIkR1cmF0aW9uUG9zaXRpb25cIjo2LFwiUGVyY2VudGFnZUNvbXBsZXRlZFBvc2l0aW9uXCI6NixcIlNwYWNpbmdcIjo1LFwiSXNCZWxvd1RpbWViYW5kXCI6dHJ1ZSxcIlBlcmNlbnRhZ2VDb21wbGV0ZVNoYXBlT3BhY2l0eVwiOjM1LFwiR3JvdXBOYW1lXCI6bnVsbCxcIkF0dGFjaGVkTWlsZXN0b25lc1N0eWxlc1wiOltdLFwiU2hhcGVTdHlsZVwiOntcIiRpZFwiOlwiNzAxXCIsXCJNYXJnaW5cIjp7XCIkaWRcIjpcIjcwMlwiLFwiVG9wXCI6MC4wLFwiTGVmdFwiOjQuMCxcIlJpZ2h0XCI6NC4wLFwiQm90dG9tXCI6MC4wfSxcIlBhZGRpbmdcIjp7XCIkaWRcIjpcIjcwM1wiLFwiVG9wXCI6MC4wLFwiTGVmdFwiOjAuMCxcIlJpZ2h0XCI6MC4wLFwiQm90dG9tXCI6MC4wfSxcIkJhY2tncm91bmRcIjp7XCIkaWRcIjpcIjcwNFwiLFwiQ29sb3JcIjp7XCIkaWRcIjpcIjcwNVwiLFwiQVwiOjI1NSxcIlJcIjoyMzcsXCJHXCI6MTI1LFwiQlwiOjQ5fX0sXCJJc1Zpc2libGVcIjp0cnVlLFwiV2lkdGhcIjowLjAsXCJIZWlnaHRcIjoxMC4wLFwiQm9yZGVyU3R5bGVcIjp7XCIkaWRcIjpcIjcwNlwiLFwiTGluZUNvbG9yXCI6e1wiJHJlZlwiOlwiMTQxXCJ9LFwiTGluZVdlaWdodFwiOjAuMCxcIkxpbmVUeXBlXCI6MH19LFwiVGl0bGVTdHlsZVwiOntcIiRpZFwiOlwiNzA3XCIsXCJGb250U2V0dGluZ3NcIjp7XCIkaWRcIjpcIjcwOFwiLFwiRm9udFNpemVcIjo5LFwiRm9udE5hbWVcIjpcIkNhbGlicmlcIixcIklzQm9sZFwiOnRydWUsXCJJc0l0YWxpY1wiOmZhbHNlLFwiSXNVbmRlcmxpbmVkXCI6ZmFsc2V9LFwiQXV0b1NpemVcIjowLFwiRm9yZWdyb3VuZFwiOntcIiRpZFwiOlwiNzA5XCIsXCJDb2xvclwiOntcIiRpZFwiOlwiNzEwXCIsXCJBXCI6MjU1LFwiUlwiOjAsXCJHXCI6MCxcIkJcIjowfX0sXCJCYWNrZ3JvdW5kRmlsbFR5cGVcIjowLFwiTWF4V2lkdGhcIjo5NjAuMCxcIk1heEhlaWdodFwiOlwiSW5maW5pdHlcIixcIlNtYXJ0Rm9yZWdyb3VuZElzQWN0aXZlXCI6ZmFsc2UsXCJIb3Jpem9udGFsQWxpZ25tZW50XCI6MixcIlZlcnRpY2FsQWxpZ25tZW50XCI6MCxcIlNtYXJ0Rm9yZWdyb3VuZFwiOm51bGwsXCJNYXJnaW5cIjp7XCIkaWRcIjpcIjcxMVwiLFwiVG9wXCI6MC4wLFwiTGVmdFwiOjAuMCxcIlJpZ2h0XCI6MC4wLFwiQm90dG9tXCI6MC4wfSxcIlBhZGRpbmdcIjp7XCIkaWRcIjpcIjcxMlwiLFwiVG9wXCI6MC4wLFwiTGVmdFwiOjAuMCxcIlJpZ2h0XCI6MC4wLFwiQm90dG9tXCI6MC4wfSxcIkJhY2tncm91bmRcIjp7XCIkcmVmXCI6XCIxNDlcIn0sXCJJc1Zpc2libGVcIjp0cnVlLFwiV2lkdGhcIjowLjAsXCJIZWlnaHRcIjowLjAsXCJCb3JkZXJTdHlsZVwiOntcIiRpZFwiOlwiNzEzXCIsXCJMaW5lQ29sb3JcIjpudWxsLFwiTGluZVdlaWdodFwiOjAuMCxcIkxpbmVUeXBlXCI6MH19LFwiRGF0ZVN0eWxlXCI6e1wiJGlkXCI6XCI3MTRcIixcIkZvbnRTZXR0aW5nc1wiOntcIiRpZFwiOlwiNzE1XCIsXCJGb250U2l6ZVwiOjksXCJGb250TmFtZVwiOlwiQ2FsaWJyaVwiLFwiSXNCb2xkXCI6ZmFsc2UsXCJJc0l0YWxpY1wiOmZhbHNlLFwiSXNVbmRlcmxpbmVkXCI6ZmFsc2V9LFwiQXV0b1NpemVcIjowLFwiRm9yZWdyb3VuZFwiOntcIiRpZFwiOlwiNzE2XCIsXCJDb2xvclwiOntcIiRpZFwiOlwiNzE3XCIsXCJBXCI6MjU1LFwiUlwiOjc4LFwiR1wiOjEwMyxcIkJcIjoyMDB9fSxcIkJhY2tncm91bmRGaWxsVHlwZVwiOjAsXCJNYXhXaWR0aFwiOjIwMC4wLFwiTWF4SGVpZ2h0XCI6XCJJbmZpbml0eVwiLFwiU21hcnRGb3JlZ3JvdW5kSXNBY3RpdmVcIjpmYWxzZSxcIkhvcml6b250YWxBbGlnbm1lbnRcIjowLFwiVmVydGljYWxBbGlnbm1lbnRcIjowLFwiU21hcnRGb3JlZ3JvdW5kXCI6bnVsbCxcIk1hcmdpblwiOntcIiRpZFwiOlwiNzE4XCIsXCJUb3BcIjowLjAsXCJMZWZ0XCI6MC4wLFwiUmlnaHRcIjowLjAsXCJCb3R0b21cIjowLjB9LFwiUGFkZGluZ1wiOntcIiRpZFwiOlwiNzE5XCIsXCJUb3BcIjowLjAsXCJMZWZ0XCI6MC4wLFwiUmlnaHRcIjowLjAsXCJCb3R0b21cIjowLjB9LFwiQmFja2dyb3VuZFwiOntcIiRyZWZcIjpcIjE1NlwifSxcIklzVmlzaWJsZVwiOnRydWUsXCJXaWR0aFwiOjAuMCxcIkhlaWdodFwiOjAuMCxcIkJvcmRlclN0eWxlXCI6e1wiJGlkXCI6XCI3MjBcIixcIkxpbmVDb2xvclwiOm51bGwsXCJMaW5lV2VpZ2h0XCI6MC4wLFwiTGluZVR5cGVcIjowfX0sXCJEYXRlRm9ybWF0XCI6e1wiJGlkXCI6XCI3MjFcIixcIkZvcm1hdFN0cmluZ1wiOlwieXl5eV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e1wiJGlkXCI6XCI3MjJcIixcIlNoYXBlXCI6NCxcIlNoYXBlVGhpY2tuZXNzXCI6MCxcIkR1cmF0aW9uRm9ybWF0XCI6NCxcIlBlcmNlbnRhZ2VDb21wbGV0ZVN0eWxlXCI6e1wiJGlkXCI6XCI3MjNcIixcIkZvbnRTZXR0aW5nc1wiOntcIiRpZFwiOlwiNzI0XCIsXCJGb250U2l6ZVwiOjEwLFwiRm9udE5hbWVcIjpcIkNhbGlicmlcIixcIklzQm9sZFwiOmZhbHNlLFwiSXNJdGFsaWNcIjpmYWxzZSxcIklzVW5kZXJsaW5lZFwiOmZhbHNlfSxcIkF1dG9TaXplXCI6MCxcIkZvcmVncm91bmRcIjp7XCIkaWRcIjpcIjcyNVwiLFwiQ29sb3JcIjp7XCIkcmVmXCI6XCIxMThcIn19LFwiQmFja2dyb3VuZEZpbGxUeXBlXCI6MCxcIk1heFdpZHRoXCI6MjAwLjAsXCJNYXhIZWlnaHRcIjpcIkluZmluaXR5XCIsXCJTbWFydEZvcmVncm91bmRJc0FjdGl2ZVwiOmZhbHNlLFwiSG9yaXpvbnRhbEFsaWdubWVudFwiOjAsXCJWZXJ0aWNhbEFsaWdubWVudFwiOjAsXCJTbWFydEZvcmVncm91bmRcIjpudWxsLFwiTWFyZ2luXCI6e1wiJGlkXCI6XCI3MjZcIixcIlRvcFwiOjAuMCxcIkxlZnRcIjowLjAsXCJSaWdodFwiOjAuMCxcIkJvdHRvbVwiOjAuMH0sXCJQYWRkaW5nXCI6e1wiJGlkXCI6XCI3MjdcIixcIlRvcFwiOjAuMCxcIkxlZnRcIjowLjAsXCJSaWdodFwiOjAuMCxcIkJvdHRvbVwiOjAuMH0sXCJCYWNrZ3JvdW5kXCI6e1wiJHJlZlwiOlwiMTIxXCJ9LFwiSXNWaXNpYmxlXCI6dHJ1ZSxcIldpZHRoXCI6MC4wLFwiSGVpZ2h0XCI6MC4wLFwiQm9yZGVyU3R5bGVcIjp7XCIkaWRcIjpcIjcyOFwiLFwiTGluZUNvbG9yXCI6bnVsbCxcIkxpbmVXZWlnaHRcIjowLjAsXCJMaW5lVHlwZVwiOjB9fSxcIkR1cmF0aW9uU3R5bGVcIjp7XCIkaWRcIjpcIjcyOVwiLFwiRm9udFNldHRpbmdzXCI6e1wiJGlkXCI6XCI3MzBcIixcIkZvbnRTaXplXCI6MTAsXCJGb250TmFtZVwiOlwiQ2FsaWJyaVwiLFwiSXNCb2xkXCI6ZmFsc2UsXCJJc0l0YWxpY1wiOmZhbHNlLFwiSXNVbmRlcmxpbmVkXCI6ZmFsc2V9LFwiQXV0b1NpemVcIjowLFwiRm9yZWdyb3VuZFwiOntcIiRpZFwiOlwiNzMxXCIsXCJDb2xvclwiOntcIiRyZWZcIjpcIjEyNVwifX0sXCJCYWNrZ3JvdW5kRmlsbFR5cGVcIjowLFwiTWF4V2lkdGhcIjoyMDAuMCxcIk1heEhlaWdodFwiOlwiSW5maW5pdHlcIixcIlNtYXJ0Rm9yZWdyb3VuZElzQWN0aXZlXCI6ZmFsc2UsXCJIb3Jpem9udGFsQWxpZ25tZW50XCI6MCxcIlZlcnRpY2FsQWxpZ25tZW50XCI6MCxcIlNtYXJ0Rm9yZWdyb3VuZFwiOm51bGwsXCJNYXJnaW5cIjp7XCIkaWRcIjpcIjczMlwiLFwiVG9wXCI6MC4wLFwiTGVmdFwiOjAuMCxcIlJpZ2h0XCI6MC4wLFwiQm90dG9tXCI6MC4wfSxcIlBhZGRpbmdcIjp7XCIkaWRcIjpcIjczM1wiLFwiVG9wXCI6MC4wLFwiTGVmdFwiOjAuMCxcIlJpZ2h0XCI6MC4wLFwiQm90dG9tXCI6MC4wfSxcIkJhY2tncm91bmRcIjp7XCIkcmVmXCI6XCIxMjhcIn0sXCJJc1Zpc2libGVcIjp0cnVlLFwiV2lkdGhcIjowLjAsXCJIZWlnaHRcIjowLjAsXCJCb3JkZXJTdHlsZVwiOntcIiRpZFwiOlwiNzM0XCIsXCJMaW5lQ29sb3JcIjpudWxsLFwiTGluZVdlaWdodFwiOjAuMCxcIkxpbmVUeXBlXCI6MH19LFwiSG9yaXpvbnRhbENvbm5lY3RvclN0eWxlXCI6e1wiJGlkXCI6XCI3MzVcIixcIkxpbmVDb2xvclwiOntcIiRyZWZcIjpcIjEzMFwifSxcIkxpbmVXZWlnaHRcIjoxLjAsXCJMaW5lVHlwZVwiOjB9LFwiVmVydGljYWxDb25uZWN0b3JTdHlsZVwiOntcIiRpZFwiOlwiNzM2XCIsXCJMaW5lQ29sb3JcIjp7XCIkcmVmXCI6XCIxMzNcIn0sXCJMaW5lV2VpZ2h0XCI6MC4wLFwiTGluZVR5cGVcIjowfSxcIk1hcmdpblwiOm51bGwsXCJTdGFydERhdGVQb3NpdGlvblwiOjQsXCJFbmREYXRlUG9zaXRpb25cIjo0LFwiVGl0bGVQb3NpdGlvblwiOjMsXCJEdXJhdGlvblBvc2l0aW9uXCI6NixcIlBlcmNlbnRhZ2VDb21wbGV0ZWRQb3NpdGlvblwiOjYsXCJTcGFjaW5nXCI6NSxcIklzQmVsb3dUaW1lYmFuZFwiOnRydWUsXCJQZXJjZW50YWdlQ29tcGxldGVTaGFwZU9wYWNpdHlcIjozNSxcIkdyb3VwTmFtZVwiOm51bGwsXCJBdHRhY2hlZE1pbGVzdG9uZXNTdHlsZXNcIjpbXSxcIlNoYXBlU3R5bGVcIjp7XCIkaWRcIjpcIjczN1wiLFwiTWFyZ2luXCI6e1wiJGlkXCI6XCI3MzhcIixcIlRvcFwiOjAuMCxcIkxlZnRcIjo0LjAsXCJSaWdodFwiOjQuMCxcIkJvdHRvbVwiOjAuMH0sXCJQYWRkaW5nXCI6e1wiJGlkXCI6XCI3MzlcIixcIlRvcFwiOjAuMCxcIkxlZnRcIjowLjAsXCJSaWdodFwiOjAuMCxcIkJvdHRvbVwiOjAuMH0sXCJCYWNrZ3JvdW5kXCI6e1wiJGlkXCI6XCI3NDBcIixcIkNvbG9yXCI6e1wiJGlkXCI6XCI3NDFcIixcIkFcIjoyNTUsXCJSXCI6MjM3LFwiR1wiOjEyNSxcIkJcIjo0OX19LFwiSXNWaXNpYmxlXCI6dHJ1ZSxcIldpZHRoXCI6MC4wLFwiSGVpZ2h0XCI6MTAuMCxcIkJvcmRlclN0eWxlXCI6e1wiJGlkXCI6XCI3NDJcIixcIkxpbmVDb2xvclwiOntcIiRyZWZcIjpcIjE0MVwifSxcIkxpbmVXZWlnaHRcIjowLjAsXCJMaW5lVHlwZVwiOjB9fSxcIlRpdGxlU3R5bGVcIjp7XCIkaWRcIjpcIjc0M1wiLFwiRm9udFNldHRpbmdzXCI6e1wiJGlkXCI6XCI3NDRcIixcIkZvbnRTaXplXCI6OSxcIkZvbnROYW1lXCI6XCJDYWxpYnJpXCIsXCJJc0JvbGRcIjp0cnVlLFwiSXNJdGFsaWNcIjpmYWxzZSxcIklzVW5kZXJsaW5lZFwiOmZhbHNlfSxcIkF1dG9TaXplXCI6MCxcIkZvcmVncm91bmRcIjp7XCIkaWRcIjpcIjc0NVwiLFwiQ29sb3JcIjp7XCIkaWRcIjpcIjc0NlwiLFwiQVwiOjI1NSxcIlJcIjowLFwiR1wiOjAsXCJCXCI6MH19LFwiQmFja2dyb3VuZEZpbGxUeXBlXCI6MCxcIk1heFdpZHRoXCI6OTYwLjAsXCJNYXhIZWlnaHRcIjpcIkluZmluaXR5XCIsXCJTbWFydEZvcmVncm91bmRJc0FjdGl2ZVwiOmZhbHNlLFwiSG9yaXpvbnRhbEFsaWdubWVudFwiOjIsXCJWZXJ0aWNhbEFsaWdubWVudFwiOjAsXCJTbWFydEZvcmVncm91bmRcIjpudWxsLFwiTWFyZ2luXCI6e1wiJGlkXCI6XCI3NDdcIixcIlRvcFwiOjAuMCxcIkxlZnRcIjowLjAsXCJSaWdodFwiOjAuMCxcIkJvdHRvbVwiOjAuMH0sXCJQYWRkaW5nXCI6e1wiJGlkXCI6XCI3NDhcIixcIlRvcFwiOjAuMCxcIkxlZnRcIjowLjAsXCJSaWdodFwiOjAuMCxcIkJvdHRvbVwiOjAuMH0sXCJCYWNrZ3JvdW5kXCI6e1wiJHJlZlwiOlwiMTQ5XCJ9LFwiSXNWaXNpYmxlXCI6dHJ1ZSxcIldpZHRoXCI6MC4wLFwiSGVpZ2h0XCI6MC4wLFwiQm9yZGVyU3R5bGVcIjp7XCIkaWRcIjpcIjc0OVwiLFwiTGluZUNvbG9yXCI6bnVsbCxcIkxpbmVXZWlnaHRcIjowLjAsXCJMaW5lVHlwZVwiOjB9fSxcIkRhdGVTdHlsZVwiOntcIiRpZFwiOlwiNzUwXCIsXCJGb250U2V0dGluZ3NcIjp7XCIkaWRcIjpcIjc1MVwiLFwiRm9udFNpemVcIjo5LFwiRm9udE5hbWVcIjpcIkNhbGlicmlcIixcIklzQm9sZFwiOmZhbHNlLFwiSXNJdGFsaWNcIjpmYWxzZSxcIklzVW5kZXJsaW5lZFwiOmZhbHNlfSxcIkF1dG9TaXplXCI6MCxcIkZvcmVncm91bmRcIjp7XCIkaWRcIjpcIjc1MlwiLFwiQ29sb3JcIjp7XCIkaWRcIjpcIjc1M1wiLFwiQVwiOjI1NSxcIlJcIjo3OCxcIkdcIjoxMDMsXCJCXCI6MjAwfX0sXCJCYWNrZ3JvdW5kRmlsbFR5cGVcIjowLFwiTWF4V2lkdGhcIjoyMDAuMCxcIk1heEhlaWdodFwiOlwiSW5maW5pdHlcIixcIlNtYXJ0Rm9yZWdyb3VuZElzQWN0aXZlXCI6ZmFsc2UsXCJIb3Jpem9udGFsQWxpZ25tZW50XCI6MCxcIlZlcnRpY2FsQWxpZ25tZW50XCI6MCxcIlNtYXJ0Rm9yZWdyb3VuZFwiOm51bGwsXCJNYXJnaW5cIjp7XCIkaWRcIjpcIjc1NFwiLFwiVG9wXCI6MC4wLFwiTGVmdFwiOjAuMCxcIlJpZ2h0XCI6MC4wLFwiQm90dG9tXCI6MC4wfSxcIlBhZGRpbmdcIjp7XCIkaWRcIjpcIjc1NVwiLFwiVG9wXCI6MC4wLFwiTGVmdFwiOjAuMCxcIlJpZ2h0XCI6MC4wLFwiQm90dG9tXCI6MC4wfSxcIkJhY2tncm91bmRcIjp7XCIkcmVmXCI6XCIxNTZcIn0sXCJJc1Zpc2libGVcIjp0cnVlLFwiV2lkdGhcIjowLjAsXCJIZWlnaHRcIjowLjAsXCJCb3JkZXJTdHlsZVwiOntcIiRpZFwiOlwiNzU2XCIsXCJMaW5lQ29sb3JcIjpudWxsLFwiTGluZVdlaWdodFwiOjAuMCxcIkxpbmVUeXBlXCI6MH19LFwiRGF0ZUZvcm1hdFwiOntcIiRpZFwiOlwiNzU3XCIsXCJGb3JtYXRTdHJpbmdcIjpcInl5eXl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XSxcIkN1c3RvbVN3aW1sYW5lRGVmaW5pdGlvblN0eWxlTGlzdFwiOltdLFwiQ3VzdG9tU3dpbWxhbmVWMlN0eWxlTGlzdFwiOltdLFwiR3JpZGxpbmVQYW5lbFN0eWxlXCI6e1wiJGlkXCI6XCI3NThcIixcIkdyaWRsaW5lU3R5bGVcIjp7XCIkaWRcIjpcIjc1OVwiLFwiTGluZUNvbG9yXCI6e1wiJGlkXCI6XCI3NjBcIixcIiR0eXBlXCI6XCJOTFJFLkNvbW1vbi5Eb20uU29saWRDb2xvckJydXNoLCBOTFJFLkNvbW1vblwiLFwiQ29sb3JcIjp7XCIkaWRcIjpcIjc2MVwiLFwiQVwiOjM4LFwiUlwiOjkxLFwiR1wiOjE1NSxcIkJcIjoyMTN9fSxcIkxpbmVXZWlnaHRcIjoxLjAsXCJMaW5lVHlwZVwiOjB9LFwiSXNWaXNpYmxlXCI6dHJ1ZX0sXCJBY3Rpdml0eUxpbmVQYW5lbFN0eWxlXCI6e1wiJGlkXCI6XCI3NjJcIixcIkFjdGl2aXR5TGluZVN0eWxlXCI6e1wiJGlkXCI6XCI3NjNcIixcIkxpbmVDb2xvclwiOntcIiRpZFwiOlwiNzY0XCIsXCIkdHlwZVwiOlwiTkxSRS5Db21tb24uRG9tLlNvbGlkQ29sb3JCcnVzaCwgTkxSRS5Db21tb25cIixcIkNvbG9yXCI6e1wiJGlkXCI6XCI3NjVcIixcIkFcIjozOCxcIlJcIjo2OCxcIkdcIjoxMTQsXCJCXCI6MTk2fX0sXCJMaW5lV2VpZ2h0XCI6MS4wLFwiTGluZVR5cGVcIjowfSxcIklzVmlzaWJsZVwiOnRydWV9fSxcIlNjYWxlXCI6e1wiJGlkXCI6XCI3NjZcIixcIlN0YXJ0RGF0ZVwiOlwiMTYyMC0wOS0yNVQyMzo1OTowMFpcIixcIkVuZERhdGVcIjpcIjE5NDUtMDYtMDZUMjM6NTk6NTkuOTk5WlwiLFwiRm9ybWF0XCI6XCJNTVwiLFwiVHlwZVwiOjQsXCJBdXRvRGF0ZVJhbmdlXCI6dHJ1ZSxcIldvcmtpbmdEYXlzXCI6MzEsXCJUb2RheU1hcmtlclRleHRcIjpcIlRvZGF5XCIsXCJBdXRvU2NhbGVUeXBlXCI6dHJ1ZX0sXCJTY2FsZVYyXCI6e1wiJGlkXCI6XCI3NjdcIixcIlN0YXJ0RGF0ZVwiOlwiMTYyMC0wOS0yNVQyMzo1OTowMFpcIixcIkVuZERhdGVcIjpcIjE5NDUtMDYtMDZUMjM6NTk6NTkuOTk5WlwiLFwiQXV0b0RhdGVSYW5nZVwiOnRydWUsXCJXb3JraW5nRGF5c1wiOjMxLFwiVG9kYXlNYXJrZXJUZXh0XCI6XCJUb2RheVwiLFwiQXV0b1NjYWxlVHlwZVwiOnRydWUsXCJUaW1lYmFuZFNjYWxlc1wiOntcIiRpZFwiOlwiNzY4XCIsXCJUb3BTY2FsZUxheWVyXCI6e1wiJGlkXCI6XCI3NjlcIixcIkZvcm1hdFwiOlwiTU1cIixcIlR5cGVcIjo0fSxcIk1pZGRsZVNjYWxlTGF5ZXJcIjp7XCIkaWRcIjpcIjc3MFwiLFwiRm9ybWF0XCI6bnVsbCxcIlR5cGVcIjowfSxcIkJvdHRvbVNjYWxlTGF5ZXJcIjp7XCIkaWRcIjpcIjc3MVwiLFwiRm9ybWF0XCI6bnVsbCxcIlR5cGVcIjowfX19LFwiTWlsZXN0b25lc1wiOltdLFwiVGFza3NcIjpbXSxcIlN3aW1sYW5lc1wiOltdLFwiU3dpbWxhbmVzVjJcIjpbXSxcIlNldHRpbmdzXCI6e1wiJGlkXCI6XCI3NzJcIixcIkltcGFPcHRpb25zXCI6e1wiJGlkXCI6XCI3NzNcIixcIkxlZnRUb1JpZ2h0XCI6ZmFsc2UsXCJQYXlsb2FkT3B0aW9uc1wiOjJ9fSxcIlRpbWVDb25maWd1cmF0aW9uXCI6e1wiJGlkXCI6XCI3NzRcIixcIlVzZVRpbWVcIjpmYWxzZSxcIldvcmtEYXlTdGFydFwiOlwiMDA6MDA6MDBcIixcIldvcmtEYXlFbmRcIjpcIjIzOjU5OjAwXCJ9fSJ9LCJTZXR0aW5ncyI6eyIkaWQiOiIxMDM2IiwiSW1wYU9wdGlvbnMiOnsiJGlkIjoiMTAzNyIsIkxlZnRUb1JpZ2h0IjpmYWxzZSwiUGF5bG9hZE9wdGlvbnMiOjJ9LCJVc2VDb21wcmVzc2lvbiI6ZmFsc2UsIkNvbXByZXNpb25QZXJjZW50YWdlIjo1MC4wLCJJbmFjdGl2ZUludGVydmFsV2lkdGhUaHJlc2hvbGQiOjMwLjAsIkluYWN0aXZlSW50ZXJ2YWxXaWR0aCI6MS4wLCJTcGxpdFRhc2tzIjpmYWxzZSwiVXNlQ2x1c3RlciI6ZmFsc2UsIkVwc2lsb24iOjUuMCwiTWluUG9pbnRzVG9Gb3JtQUNsdXN0ZXIiOjIsIkdlbmVyYXRlSW52aXNpYmxlU2hhcGVzIjpmYWxzZSwiU21hcnRUaW1lbGluZVRhc2tQZXJjZW50YWdlRml0IjpmYWxzZX0sIklzTmV3IjpmYWxzZSwiSW1wb3J0VHlwZSI6MCwiRmlsZVBhdGgiOm51bGwsIlRpbWVDb25maWd1cmF0aW9uIjp7IiRpZCI6IjEwMzgiLCJVc2VUaW1lIjpmYWxzZSwiV29ya0RheVN0YXJ0IjoiMDA6MDA6MDAiLCJXb3JrRGF5RW5kIjoiMjM6NTk6MDAifSwiTGFzdFVzZWRUZW1wbGF0ZUlkIjoiZWNiYzZhMmMtNGJhNy00OWJlLTg5YTMtNTU3ODMxY2I1ZTIwIiwiRmlyc3RXZWVrT2ZZZWFyIjowLCJQbGFjZU1pbGVzdG9uZUF0VGhlQmVnaW5uaW5nT2ZUaGVEYXkiOmZhbHNlLCJEZXBlbmRlbmN5U2NoZWR1bGluZ1NldHRpbmdzIjp7IiRpZCI6IjEwMzkiLCJEZXBlbmRlbmNpZXNTY2hlZHVsaW5nTW9kZVNldHRpbmciOiJGbGV4aWJsZSIsIkRlcGVuZGVuY2llc1ByZXZpb3VzU2NoZWR1bGluZ01vZGUiOiJGbGV4aWJsZSIsIk9uQnJlYWtpbmdGbGV4aWJsZVNjaGVkdWxpbmdNb2RlU2V0dGluZyI6IkFza0V2ZXJ5dGltZSIsIk9uQnJlYWtpbmdTdHJpY3RTY2hlZHVsaW5nTW9kZVNldHRpbmciOiJBc2tFdmVyeXRpbWUifSwiRGVwZW5kZW5jeU1vZHVsZUVuYWJsZWQiOmZhbHNlLCJEZXBlbmRlbmNpZXMiOnsiX2RlcGVuZGVuY2llcyI6W119fQ=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CULTUREINFO" val="en-US"/>
  <p:tag name="OTLTIMEBANDQUICKPOSITION" val="Custom"/>
  <p:tag name="OTLTIMEBANDTHREEDEFFECTS" val="None"/>
  <p:tag name="OTLTIMEBANDAUTODATERANGE" val="False"/>
  <p:tag name="OTLTIMEBANDSTARTDATE" val="2021-10-01T23:59:00.0000000"/>
  <p:tag name="OTLTIMEBANDENDDATE" val="2021-12-08T23:59:00.0000000"/>
  <p:tag name="OTLTIMEBANDWORKINGDAYS" val="Standard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False"/>
  <p:tag name="OTLTIMEBANDSCALEMARKING" val="Years"/>
  <p:tag name="OTLRIGHTENDCAPSMARGINRIGHT" val="20"/>
  <p:tag name="OTLLEFTENDCAPSMARGINLEFT" val="20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Fals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PACINGABOVE" val="16"/>
  <p:tag name="OTLTIMEBANDSPACINGBELOW" val="16"/>
  <p:tag name="OTLTIMEBANDSPACINGABOVEFORSWLANDTASKS" val="16"/>
  <p:tag name="OTLTIMEBANDSPACINGBELOWFORSWLANDTASKS" val="16"/>
  <p:tag name="OTLTIMEBANDSCALEFORMAT" val="MMM"/>
  <p:tag name="OTLTIMEBANDSCALETYPE" val="Months"/>
  <p:tag name="OTLTIMEBANDSHAPETYPE" val="RoundedCornerRectangleTimeband"/>
  <p:tag name="OTLTIMEBANDSHAPEHEIGHT" val="20"/>
  <p:tag name="OTLTIMEBANDSHAPEPADDINGLEFT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Duke Leto of House Atreides assigned to Arrakis by Padishah Emperor Shaddam IV"/>
  <p:tag name="OTLDATE" val="2021-10-01T23:59:00.0000000"/>
  <p:tag name="OTLPOSITIONONTASK" val="None"/>
  <p:tag name="OTLRELATEDTASKID" val="00000000-0000-0000-0000-000000000000"/>
  <p:tag name="OTLWEEKNUMBERINGFORMAT" val="WNFormat1"/>
  <p:tag name="OTLWEEKNUMBERINGISVISIBLE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Paul begins having prophetic dreams"/>
  <p:tag name="OTLDATE" val="2021-10-03T23:59:00.0000000"/>
  <p:tag name="OTLPOSITIONONTASK" val="None"/>
  <p:tag name="OTLRELATEDTASKID" val="00000000-0000-0000-0000-000000000000"/>
  <p:tag name="OTLWEEKNUMBERINGFORMAT" val="WNFormat1"/>
  <p:tag name="OTLWEEKNUMBERINGISVISIBLE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Paul is tested with Gom Jabbar"/>
  <p:tag name="OTLDATE" val="2021-10-05T23:59:00.0000000"/>
  <p:tag name="OTLPOSITIONONTASK" val="None"/>
  <p:tag name="OTLRELATEDTASKID" val="00000000-0000-0000-0000-000000000000"/>
  <p:tag name="OTLWEEKNUMBERINGFORMAT" val="WNFormat1"/>
  <p:tag name="OTLWEEKNUMBERINGISVISIBLE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Atreides travel to Arrakis and establish foothold in Arrakeen"/>
  <p:tag name="OTLDATE" val="2021-10-07T23:59:00.0000000"/>
  <p:tag name="OTLPOSITIONONTASK" val="None"/>
  <p:tag name="OTLRELATEDTASKID" val="00000000-0000-0000-0000-000000000000"/>
  <p:tag name="OTLWEEKNUMBERINGFORMAT" val="WNFormat1"/>
  <p:tag name="OTLWEEKNUMBERINGISVISIBLE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Botched attempt on Paul's life by Harkonnen with hunter-seeker"/>
  <p:tag name="OTLDATE" val="2021-10-09T23:59:00.0000000"/>
  <p:tag name="OTLPOSITIONONTASK" val="None"/>
  <p:tag name="OTLRELATEDTASKID" val="00000000-0000-0000-0000-000000000000"/>
  <p:tag name="OTLWEEKNUMBERINGFORMAT" val="WNFormat1"/>
  <p:tag name="OTLWEEKNUMBERINGISVISIBLE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Leto saves harvester personnel, learns worm-spice symbiosis"/>
  <p:tag name="OTLDATE" val="2021-10-13T23:59:00.0000000"/>
  <p:tag name="OTLPOSITIONONTASK" val="None"/>
  <p:tag name="OTLRELATEDTASKID" val="00000000-0000-0000-0000-000000000000"/>
  <p:tag name="OTLWEEKNUMBERINGFORMAT" val="WNFormat1"/>
  <p:tag name="OTLWEEKNUMBERINGISVISIBLE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Duncan Idaho facilitates meeting with Stilgar, Naib of the Fremen"/>
  <p:tag name="OTLDATE" val="2021-10-11T23:59:00.0000000"/>
  <p:tag name="OTLPOSITIONONTASK" val="None"/>
  <p:tag name="OTLRELATEDTASKID" val="00000000-0000-0000-0000-000000000000"/>
  <p:tag name="OTLWEEKNUMBERINGFORMAT" val="WNFormat1"/>
  <p:tag name="OTLWEEKNUMBERINGISVISIBLE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Doctor Yueh betrays the Atreides by lowering the shield"/>
  <p:tag name="OTLDATE" val="2021-10-17T23:59:00.0000000"/>
  <p:tag name="OTLPOSITIONONTASK" val="None"/>
  <p:tag name="OTLRELATEDTASKID" val="00000000-0000-0000-0000-000000000000"/>
  <p:tag name="OTLWEEKNUMBERINGFORMAT" val="WNFormat1"/>
  <p:tag name="OTLWEEKNUMBERINGISVISIBLE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Sardaukar and Harkonnen forces take Arakeen"/>
  <p:tag name="OTLDATE" val="2021-10-18T23:59:00.0000000"/>
  <p:tag name="OTLPOSITIONONTASK" val="None"/>
  <p:tag name="OTLRELATEDTASKID" val="00000000-0000-0000-0000-000000000000"/>
  <p:tag name="OTLWEEKNUMBERINGFORMAT" val="WNFormat1"/>
  <p:tag name="OTLWEEKNUMBERINGISVISIBLE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Doctor Yueh replaces Duke Leto's tooth with poison capsule "/>
  <p:tag name="OTLDATE" val="2021-10-23T23:59:00.0000000"/>
  <p:tag name="OTLPOSITIONONTASK" val="None"/>
  <p:tag name="OTLRELATEDTASKID" val="00000000-0000-0000-0000-000000000000"/>
  <p:tag name="OTLWEEKNUMBERINGFORMAT" val="WNFormat1"/>
  <p:tag name="OTLWEEKNUMBERINGISVISIBL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Attempt on the Baron Harkonnen's life fails, Leto and Yueh die"/>
  <p:tag name="OTLDATE" val="2021-10-25T23:59:00.0000000"/>
  <p:tag name="OTLPOSITIONONTASK" val="None"/>
  <p:tag name="OTLRELATEDTASKID" val="00000000-0000-0000-0000-000000000000"/>
  <p:tag name="OTLWEEKNUMBERINGFORMAT" val="WNFormat1"/>
  <p:tag name="OTLWEEKNUMBERINGISVISIBLE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Harkonnen retake control of Arrakis, Glossu Rabban appointed ruler"/>
  <p:tag name="OTLDATE" val="2021-11-08T23:59:00.0000000"/>
  <p:tag name="OTLPOSITIONONTASK" val="None"/>
  <p:tag name="OTLRELATEDTASKID" val="00000000-0000-0000-0000-000000000000"/>
  <p:tag name="OTLWEEKNUMBERINGFORMAT" val="WNFormat1"/>
  <p:tag name="OTLWEEKNUMBERINGISVISIBLE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Paul and Jessica escape into the desert"/>
  <p:tag name="OTLDATE" val="2021-11-08T23:59:00.0000000"/>
  <p:tag name="OTLPOSITIONONTASK" val="None"/>
  <p:tag name="OTLRELATEDTASKID" val="00000000-0000-0000-0000-000000000000"/>
  <p:tag name="OTLWEEKNUMBERINGFORMAT" val="WNFormat1"/>
  <p:tag name="OTLWEEKNUMBERINGISVISIBLE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Paul’s Kwisatz Haderach powers begin to awaken"/>
  <p:tag name="OTLDATE" val="2021-11-20T23:59:00.0000000"/>
  <p:tag name="OTLPOSITIONONTASK" val="None"/>
  <p:tag name="OTLRELATEDTASKID" val="00000000-0000-0000-0000-000000000000"/>
  <p:tag name="OTLWEEKNUMBERINGFORMAT" val="WNFormat1"/>
  <p:tag name="OTLWEEKNUMBERINGISVISIBLE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Discovery of Jessica's pregnancy (Alia)"/>
  <p:tag name="OTLDATE" val="2021-11-16T23:59:00.0000000"/>
  <p:tag name="OTLPOSITIONONTASK" val="None"/>
  <p:tag name="OTLRELATEDTASKID" val="00000000-0000-0000-0000-000000000000"/>
  <p:tag name="OTLWEEKNUMBERINGFORMAT" val="WNFormat1"/>
  <p:tag name="OTLWEEKNUMBERINGISVISIBLE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Liet Kynes gives his water to the desert"/>
  <p:tag name="OTLDATE" val="2021-11-13T23:59:00.0000000"/>
  <p:tag name="OTLPOSITIONONTASK" val="None"/>
  <p:tag name="OTLRELATEDTASKID" val="00000000-0000-0000-0000-000000000000"/>
  <p:tag name="OTLWEEKNUMBERINGFORMAT" val="WNFormat1"/>
  <p:tag name="OTLWEEKNUMBERINGISVISIBLE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Paul meets the Fremens, kills Jamis"/>
  <p:tag name="OTLDATE" val="2021-12-07T23:59:00.0000000"/>
  <p:tag name="OTLPOSITIONONTASK" val="None"/>
  <p:tag name="OTLRELATEDTASKID" val="00000000-0000-0000-0000-000000000000"/>
  <p:tag name="OTLWEEKNUMBERINGFORMAT" val="WNFormat1"/>
  <p:tag name="OTLWEEKNUMBERINGISVISIBLE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Paul meets Chani, his future wife"/>
  <p:tag name="OTLDATE" val="2021-12-07T23:59:00.0000000"/>
  <p:tag name="OTLPOSITIONONTASK" val="None"/>
  <p:tag name="OTLRELATEDTASKID" val="00000000-0000-0000-0000-000000000000"/>
  <p:tag name="OTLWEEKNUMBERINGFORMAT" val="WNFormat1"/>
  <p:tag name="OTLWEEKNUMBERINGISVISIBLE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X3N3aW1sYW5lc1YyIjpbXSwiQ3VsdHVyZUluZm9OYW1lIjoiZW4tVVMiLCJTdHlsZU5hbWUiOm51bGwsIlZlcnNpb24iOnsiJGlkIjoiMiIsIlZlcnNpb24iOiIzLjkuMCIsIk9yaWdpbmFsQXNzZW1ibHlWZXJzaW9uIjoiNy4wNC4wNi4wMCIsIkVkaXRpb24iOm51bGwsIkxhc3RTYXZlZEVkaXRpb24iOjMsIklzUGx1c0VkaXRpb24iOmZhbHNlLCJJc1Byb0VkaXRpb24iOmZhbHNlfSwiRWZmZWN0IjowLCJTdHlsZSI6eyIkaWQiOiIzIiwiRGVmYXVsdERlcGVuZGVuY3lTdHlsZSI6eyIkaWQiOiI0IiwiTGluZVN0eWxlIjp7IiRpZCI6IjUiLCJMaW5lQ29sb3IiOnsiJGlkIjoiNiIsIiR0eXBlIjoiTkxSRS5Db21tb24uRG9tLlNvbGlkQ29sb3JCcnVzaCwgTkxSRS5Db21tb24iLCJDb2xvciI6eyIkaWQiOiI3IiwiQSI6MjU1LCJSIjowLCJHIjowLCJCIjowfX0sIkxpbmVXZWlnaHQiOjEuMCwiTGluZVR5cGUiOjAsIlBhcmVudFN0eWxlIjpudWxsfSwiRW5kQXJyb3doZWFkTGluZVN0eWxlIjp7IiRpZCI6IjgiLCJLaW5kIjoxLCJXaWR0aCI6MSwiTGVuZ3RoIjowLCJQYXJlbnRTdHlsZSI6bnVsbH0sIkJyaW5nVG9Gcm9udCI6dHJ1ZSwiRWxib3dSYWRpdXMiOjAuMCwiTWFyZ2luIjp7IiRpZCI6IjkiLCJUb3AiOjAuMCwiTGVmdCI6MC4wLCJSaWdodCI6MC4wLCJCb3R0b20iOjAuMH0sIlBhZGRpbmciOnsiJGlkIjoiMTAiLCJUb3AiOjAuMCwiTGVmdCI6MC4wLCJSaWdodCI6MC4wLCJCb3R0b20iOjAuMH0sIkJhY2tncm91bmQiOm51bGwsIklzVmlzaWJsZSI6dHJ1ZSwiV2lkdGgiOjAuMCwiSGVpZ2h0IjowLjAsIkJvcmRlclN0eWxlIjpudWxsLCJQYXJlbnRTdHlsZSI6bnVsbH0sIkNyaXRpY2FsUGF0aFN0eWxlIjp7IiRpZCI6IjExIiwiQ3JpdGljYWxQYXRoU3R5bGVPcHRpb25zIjoxNSwiTGluZVN0eWxlIjp7IiRpZCI6IjEyIiwiTGluZUNvbG9yIjp7IiRpZCI6IjEzIiwiJHR5cGUiOiJOTFJFLkNvbW1vbi5Eb20uU29saWRDb2xvckJydXNoLCBOTFJFLkNvbW1vbiIsIkNvbG9yIjp7IiRpZCI6IjE0IiwiQSI6MjU1LCJSIjoyMjIsIkciOjUwLCJCIjo1MH19LCJMaW5lV2VpZ2h0IjoxLjAsIkxpbmVUeXBlIjowLCJQYXJlbnRTdHlsZSI6bnVsbH0sIlRpdGxlRm9yZWdyb3VuZCI6eyIkaWQiOiIxNSIsIkNvbG9yIjp7IiRpZCI6IjE2IiwiQSI6MjU1LCJSIjoxNzYsIkciOjE5LCJCIjoyNX19LCJTaGFwZXNCYWNrZ3JvdW5kIjp7IiRpZCI6IjE3IiwiQ29sb3IiOnsiJGlkIjoiMTgiLCJBIjoyNTUsIlIiOjI1MywiRyI6MjAzLCJCIjoyMDh9fSwiU2hhcGVzQm9yZGVyU3R5bGUiOnsiJGlkIjoiMTkiLCJMaW5lQ29sb3IiOnsiJGlkIjoiMjAiLCIkdHlwZSI6Ik5MUkUuQ29tbW9uLkRvbS5Tb2xpZENvbG9yQnJ1c2gsIE5MUkUuQ29tbW9uIiwiQ29sb3IiOnsiJGlkIjoiMjEiLCJBIjoyNTUsIlIiOjIyMiwiRyI6NTAsIkIiOjUwfX0sIkxpbmVXZWlnaHQiOjEuNSwiTGluZVR5cGUiOjAsIlBhcmVudFN0eWxlIjpudWxsfSwiTWFyZ2luIjp7IiRpZCI6IjIyIiwiVG9wIjowLjAsIkxlZnQiOjAuMCwiUmlnaHQiOjAuMCwiQm90dG9tIjowLjB9LCJQYWRkaW5nIjp7IiRpZCI6IjIzIiwiVG9wIjowLjAsIkxlZnQiOjAuMCwiUmlnaHQiOjAuMCwiQm90dG9tIjowLjB9LCJCYWNrZ3JvdW5kIjpudWxsLCJJc1Zpc2libGUiOmZhbHNlLCJXaWR0aCI6MC4wLCJIZWlnaHQiOjAuMCwiQm9yZGVyU3R5bGUiOm51bGwsIlBhcmVudFN0eWxlIjpudWxsfSwiUGFuZWxzU3BhY2luZ0RlZmluaXRpb24iOnsiJGlkIjoiMjQiLCJTcGFjaW5nQWJvdmVUaW1lYmFuZCI6NSwiU3BhY2luZ0JlbG93VGltZWJhbmQiOjUsIlNwYWNpbmdBYm92ZUJldHdlZW5Td2ltbGFuZXNBbmRUYXNrcyI6NSwiU3BhY2luZ0JlbG93QmV0d2VlblN3aW1sYW5lc0FuZFRhc2tzIjo1fSwiVGltZWJhbmRTdHlsZSI6eyIkaWQiOiIyNSIsIlNjYWxlTWFya2luZyI6MCwiU2hhcGUiOjAsIlNoYXBlU3R5bGUiOnsiJGlkIjoiMjYiLCJNYXJnaW4iOnsiJGlkIjoiMjciLCJUb3AiOjAuMCwiTGVmdCI6MTAuMCwiUmlnaHQiOjEwLjAsIkJvdHRvbSI6MC4wfSwiUGFkZGluZyI6eyIkaWQiOiIyOCIsIlRvcCI6My4wLCJMZWZ0IjowLjAsIlJpZ2h0IjowLjAsIkJvdHRvbSI6My4wfSwiQmFja2dyb3VuZCI6eyIkaWQiOiIyOSIsIkNvbG9yIjp7IiRpZCI6IjMwIiwiQSI6MjU1LCJSIjo2OCwiRyI6ODQsIkIiOjEwNn19LCJJc1Zpc2libGUiOnRydWUsIldpZHRoIjo4NTguMCwiSGVpZ2h0IjoyMC4wLCJCb3JkZXJTdHlsZSI6eyIkaWQiOiIzMSIsIkxpbmVDb2xvciI6eyIkaWQiOiIzMiIsIiR0eXBlIjoiTkxSRS5Db21tb24uRG9tLlNvbGlkQ29sb3JCcnVzaCwgTkxSRS5Db21tb24iLCJDb2xvciI6eyIkaWQiOiIzMyIsIkEiOjI1NSwiUiI6MjU1LCJHIjowLCJCIjowfX0sIkxpbmVXZWlnaHQiOjAuMCwiTGluZVR5cGUiOjAsIlBhcmVudFN0eWxlIjpudWxsfSwiUGFyZW50U3R5bGUiOm51bGx9LCJNaWRkbGVUaWVyU2hhcGVTdHlsZSI6eyIkaWQiOiIzNCIsIk1hcmdpbiI6eyIkaWQiOiIzNSIsIlRvcCI6MC4wLCJMZWZ0IjoxMC4wLCJSaWdodCI6MTAuMCwiQm90dG9tIjowLjB9LCJQYWRkaW5nIjp7IiRpZCI6IjM2IiwiVG9wIjozLjAsIkxlZnQiOjAuMCwiUmlnaHQiOjAuMCwiQm90dG9tIjozLjB9LCJCYWNrZ3JvdW5kIjp7IiRpZCI6IjM3IiwiQ29sb3IiOnsiJGlkIjoiMzgiLCJBIjoyNTUsIlIiOjY4LCJHIjo4NCwiQiI6MTA2fX0sIklzVmlzaWJsZSI6dHJ1ZSwiV2lkdGgiOjg1OC4wLCJIZWlnaHQiOjIwLjAsIkJvcmRlclN0eWxlIjp7IiRpZCI6IjM5IiwiTGluZUNvbG9yIjp7IiRpZCI6IjQwIiwiJHR5cGUiOiJOTFJFLkNvbW1vbi5Eb20uU29saWRDb2xvckJydXNoLCBOTFJFLkNvbW1vbiIsIkNvbG9yIjp7IiRpZCI6IjQxIiwiQSI6MjU1LCJSIjoyNTUsIkciOjAsIkIiOjB9fSwiTGluZVdlaWdodCI6MC4wLCJMaW5lVHlwZSI6MCwiUGFyZW50U3R5bGUiOm51bGx9LCJQYXJlbnRTdHlsZSI6bnVsbH0sIkJvdHRvbVRpZXJTaGFwZVN0eWxlIjp7IiRpZCI6IjQyIiwiTWFyZ2luIjp7IiRpZCI6IjQzIiwiVG9wIjowLjAsIkxlZnQiOjEwLjAsIlJpZ2h0IjoxMC4wLCJCb3R0b20iOjAuMH0sIlBhZGRpbmciOnsiJGlkIjoiNDQiLCJUb3AiOjMuMCwiTGVmdCI6MC4wLCJSaWdodCI6MC4wLCJCb3R0b20iOjMuMH0sIkJhY2tncm91bmQiOnsiJGlkIjoiNDUiLCJDb2xvciI6eyIkaWQiOiI0NiIsIkEiOjI1NSwiUiI6NjgsIkciOjg0LCJCIjoxMDZ9fSwiSXNWaXNpYmxlIjp0cnVlLCJXaWR0aCI6ODU4LjAsIkhlaWdodCI6MjAuMCwiQm9yZGVyU3R5bGUiOnsiJGlkIjoiNDciLCJMaW5lQ29sb3IiOnsiJGlkIjoiNDgiLCIkdHlwZSI6Ik5MUkUuQ29tbW9uLkRvbS5Tb2xpZENvbG9yQnJ1c2gsIE5MUkUuQ29tbW9uIiwiQ29sb3IiOnsiJGlkIjoiNDkiLCJBIjoyNTUsIlIiOjI1NSwiRyI6MCwiQiI6MH19LCJMaW5lV2VpZ2h0IjowLjAsIkxpbmVUeXBlIjowLCJQYXJlbnRTdHlsZSI6bnVsbH0sIlBhcmVudFN0eWxlIjpudWxsfSwiUmlnaHRFbmRDYXBzU3R5bGUiOnsiJGlkIjoiNTAiLCJGb250U2V0dGluZ3MiOnsiJGlkIjoiNTEiLCJGb250U2l6ZSI6MTgsIkZvbnROYW1lIjoiQ2FsaWJyaSIsIklzQm9sZCI6dHJ1ZSwiSXNJdGFsaWMiOmZhbHNlLCJJc1VuZGVybGluZWQiOmZhbHNlLCJQYXJlbnRTdHlsZSI6bnVsbH0sIkF1dG9TaXplIjowLCJGb3JlZ3JvdW5kIjp7IiRpZCI6IjUyIiwiQ29sb3IiOnsiJGlkIjoiNTM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U0IiwiVG9wIjowLjAsIkxlZnQiOjAuMCwiUmlnaHQiOjIwLjAsIkJvdHRvbSI6MC4wfSwiUGFkZGluZyI6eyIkaWQiOiI1NSIsIlRvcCI6MC4wLCJMZWZ0IjowLjAsIlJpZ2h0IjowLjAsIkJvdHRvbSI6MC4wfSwiQmFja2dyb3VuZCI6eyIkaWQiOiI1NiIsIkNvbG9yIjp7IiRpZCI6IjU3IiwiQSI6MCwiUiI6MCwiRyI6MCwiQiI6MH19LCJJc1Zpc2libGUiOmZhbHNlLCJXaWR0aCI6MC4wLCJIZWlnaHQiOjAuMCwiQm9yZGVyU3R5bGUiOm51bGwsIlBhcmVudFN0eWxlIjpudWxsfSwiTGVmdEVuZENhcHNTdHlsZSI6eyIkaWQiOiI1OCIsIkZvbnRTZXR0aW5ncyI6eyIkaWQiOiI1OSIsIkZvbnRTaXplIjoxOCwiRm9udE5hbWUiOiJDYWxpYnJpIiwiSXNCb2xkIjp0cnVlLCJJc0l0YWxpYyI6ZmFsc2UsIklzVW5kZXJsaW5lZCI6ZmFsc2UsIlBhcmVudFN0eWxlIjpudWxsfSwiQXV0b1NpemUiOjAsIkZvcmVncm91bmQiOnsiJGlkIjoiNjAiLCJDb2xvciI6eyIkaWQiOiI2MS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NjIiLCJUb3AiOjAuMCwiTGVmdCI6MjAuMCwiUmlnaHQiOjAuMCwiQm90dG9tIjowLjB9LCJQYWRkaW5nIjp7IiRpZCI6IjYzIiwiVG9wIjowLjAsIkxlZnQiOjAuMCwiUmlnaHQiOjAuMCwiQm90dG9tIjowLjB9LCJCYWNrZ3JvdW5kIjp7IiRpZCI6IjY0IiwiQ29sb3IiOnsiJGlkIjoiNjUiLCJBIjowLCJSIjowLCJHIjowLCJCIjowfX0sIklzVmlzaWJsZSI6ZmFsc2UsIldpZHRoIjowLjAsIkhlaWdodCI6MC4wLCJCb3JkZXJTdHlsZSI6bnVsbCwiUGFyZW50U3R5bGUiOm51bGx9LCJUb2RheVRleHRTdHlsZSI6eyIkaWQiOiI2NiIsIkZvbnRTZXR0aW5ncyI6eyIkaWQiOiI2NyIsIkZvbnRTaXplIjoxMiwiRm9udE5hbWUiOiJDYWxpYnJpIiwiSXNCb2xkIjpmYWxzZSwiSXNJdGFsaWMiOmZhbHNlLCJJc1VuZGVybGluZWQiOmZhbHNlLCJQYXJlbnRTdHlsZSI6bnVsbH0sIkF1dG9TaXplIjowLCJGb3JlZ3JvdW5kIjp7IiRpZCI6IjY4IiwiQ29sb3IiOnsiJGlkIjoiNjk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NzAiLCJUb3AiOjAuMCwiTGVmdCI6MC4wLCJSaWdodCI6MC4wLCJCb3R0b20iOjAuMH0sIlBhZGRpbmciOnsiJGlkIjoiNzEiLCJUb3AiOjAuMCwiTGVmdCI6MC4wLCJSaWdodCI6MC4wLCJCb3R0b20iOjAuMH0sIkJhY2tncm91bmQiOnsiJGlkIjoiNzIiLCJDb2xvciI6eyIkaWQiOiI3MyIsIkEiOjAsIlIiOjAsIkciOjAsIkIiOjB9fSwiSXNWaXNpYmxlIjpmYWxzZSwiV2lkdGgiOjAuMCwiSGVpZ2h0IjowLjAsIkJvcmRlclN0eWxlIjpudWxsLCJQYXJlbnRTdHlsZSI6bnVsbH0sIlRvZGF5TWFya2VyU3R5bGUiOnsiJGlkIjoiNzQiLCJNYXJnaW4iOnsiJGlkIjoiNzUiLCJUb3AiOjAuMCwiTGVmdCI6MC4wLCJSaWdodCI6MC4wLCJCb3R0b20iOjAuMH0sIlBhZGRpbmciOnsiJGlkIjoiNzYiLCJUb3AiOjAuMCwiTGVmdCI6MC4wLCJSaWdodCI6MC4wLCJCb3R0b20iOjAuMH0sIkJhY2tncm91bmQiOnsiJGlkIjoiNzciLCJDb2xvciI6eyIkaWQiOiI3OCIsIkEiOjI1NSwiUiI6MjU1LCJHIjowLCJCIjowfX0sIklzVmlzaWJsZSI6dHJ1ZSwiV2lkdGgiOjAuMCwiSGVpZ2h0IjowLjAsIkJvcmRlclN0eWxlIjpudWxsLCJQYXJlbnRTdHlsZSI6bnVsbH0sIlNjYWxlU3R5bGUiOnsiJGlkIjoiNzkiLCJTaGFwZSI6MywiU2hvd1NlZ21lbnRTZXBhcmF0b3JzIjp0cnVlLCJTZWdtZW50U2VwYXJhdG9yT3BhY2l0eSI6MzAsIkhhc0JlZW5WaXNpYmxlQmVmb3JlIjp0cnVlLCJGb250U2V0dGluZ3MiOnsiJGlkIjoiODAiLCJGb250U2l6ZSI6MTIsIkZvbnROYW1lIjoiQ2FsaWJyaSIsIklzQm9sZCI6ZmFsc2UsIklzSXRhbGljIjpmYWxzZSwiSXNVbmRlcmxpbmVkIjpmYWxzZSwiUGFyZW50U3R5bGUiOm51bGx9LCJBdXRvU2l6ZSI6MCwiRm9yZWdyb3VuZCI6eyIkaWQiOiI4MSIsIkNvbG9yIjp7IiRpZCI6IjgyIiwiQSI6MjU1LCJSIjoyNTUsIkciOjI1NSwiQiI6MjU1fX0sIk1heFdpZHRoIjoyMDAuMCwiTWF4SGVpZ2h0IjoiSW5maW5pdHkiLCJTbWFydEZvcmVncm91bmRJc0FjdGl2ZSI6ZmFsc2UsIkhvcml6b250YWxBbGlnbm1lbnQiOjAsIlZlcnRpY2FsQWxpZ25tZW50IjoxLCJTbWFydEZvcmVncm91bmQiOm51bGwsIkJhY2tncm91bmRGaWxsVHlwZSI6MCwiTWFyZ2luIjp7IiRpZCI6IjgzIiwiVG9wIjowLjAsIkxlZnQiOjUuMCwiUmlnaHQiOjAuMCwiQm90dG9tIjowLjB9LCJQYWRkaW5nIjp7IiRpZCI6Ijg0IiwiVG9wIjowLjAsIkxlZnQiOjAuMCwiUmlnaHQiOjAuMCwiQm90dG9tIjowLjB9LCJCYWNrZ3JvdW5kIjp7IiRpZCI6Ijg1IiwiQ29sb3IiOnsiJGlkIjoiODYiLCJBIjowLCJSIjowLCJHIjowLCJCIjowfX0sIklzVmlzaWJsZSI6dHJ1ZSwiV2lkdGgiOjAuMCwiSGVpZ2h0IjowLjAsIkJvcmRlclN0eWxlIjpudWxsLCJQYXJlbnRTdHlsZSI6bnVsbH0sIlNpbmdsZVNjYWxlU2hhcGVTdHlsZSI6eyIkaWQiOiI4NyIsIlNoYXBlIjowLCJIZWlnaHQiOjAuMH0sIk1pZGRsZVRpZXJTY2FsZVN0eWxlIjp7IiRpZCI6Ijg4IiwiU2hhcGUiOjMsIlNob3dTZWdtZW50U2VwYXJhdG9ycyI6dHJ1ZSwiU2VnbWVudFNlcGFyYXRvck9wYWNpdHkiOjMwLCJIYXNCZWVuVmlzaWJsZUJlZm9yZSI6ZmFsc2UsIkZvbnRTZXR0aW5ncyI6eyIkaWQiOiI4OSIsIkZvbnRTaXplIjoxMiwiRm9udE5hbWUiOiJDYWxpYnJpIiwiSXNCb2xkIjpmYWxzZSwiSXNJdGFsaWMiOmZhbHNlLCJJc1VuZGVybGluZWQiOmZhbHNlLCJQYXJlbnRTdHlsZSI6bnVsbH0sIkF1dG9TaXplIjowLCJGb3JlZ3JvdW5kIjp7IiRpZCI6IjkwIiwiQ29sb3IiOnsiJGlkIjoiOTEiLCJBIjoyNTUsIlIiOjI1NSwiRyI6MjU1LCJCIjoyNTV9fSwiTWF4V2lkdGgiOjIwMC4wLCJNYXhIZWlnaHQiOiJJbmZpbml0eSIsIlNtYXJ0Rm9yZWdyb3VuZElzQWN0aXZlIjpmYWxzZSwiSG9yaXpvbnRhbEFsaWdubWVudCI6MCwiVmVydGljYWxBbGlnbm1lbnQiOjEsIlNtYXJ0Rm9yZWdyb3VuZCI6bnVsbCwiQmFja2dyb3VuZEZpbGxUeXBlIjowLCJNYXJnaW4iOnsiJGlkIjoiOTIiLCJUb3AiOjAuMCwiTGVmdCI6NS4wLCJSaWdodCI6MC4wLCJCb3R0b20iOjAuMH0sIlBhZGRpbmciOnsiJGlkIjoiOTMiLCJUb3AiOjAuMCwiTGVmdCI6MC4wLCJSaWdodCI6MC4wLCJCb3R0b20iOjAuMH0sIkJhY2tncm91bmQiOnsiJGlkIjoiOTQiLCJDb2xvciI6eyIkaWQiOiI5NSIsIkEiOjAsIlIiOjAsIkciOjAsIkIiOjB9fSwiSXNWaXNpYmxlIjpmYWxzZSwiV2lkdGgiOjAuMCwiSGVpZ2h0IjowLjAsIkJvcmRlclN0eWxlIjpudWxsLCJQYXJlbnRTdHlsZSI6bnVsbH0sIkJvdHRvbVRpZXJTY2FsZVN0eWxlIjp7IiRpZCI6Ijk2IiwiU2hhcGUiOjMsIlNob3dTZWdtZW50U2VwYXJhdG9ycyI6dHJ1ZSwiU2VnbWVudFNlcGFyYXRvck9wYWNpdHkiOjMwLCJIYXNCZWVuVmlzaWJsZUJlZm9yZSI6ZmFsc2UsIkZvbnRTZXR0aW5ncyI6eyIkaWQiOiI5NyIsIkZvbnRTaXplIjoxMiwiRm9udE5hbWUiOiJDYWxpYnJpIiwiSXNCb2xkIjpmYWxzZSwiSXNJdGFsaWMiOmZhbHNlLCJJc1VuZGVybGluZWQiOmZhbHNlLCJQYXJlbnRTdHlsZSI6bnVsbH0sIkF1dG9TaXplIjowLCJGb3JlZ3JvdW5kIjp7IiRpZCI6Ijk4IiwiQ29sb3IiOnsiJGlkIjoiOTkiLCJBIjoyNTUsIlIiOjI1NSwiRyI6MjU1LCJCIjoyNTV9fSwiTWF4V2lkdGgiOjIwMC4wLCJNYXhIZWlnaHQiOiJJbmZpbml0eSIsIlNtYXJ0Rm9yZWdyb3VuZElzQWN0aXZlIjpmYWxzZSwiSG9yaXpvbnRhbEFsaWdubWVudCI6MCwiVmVydGljYWxBbGlnbm1lbnQiOjEsIlNtYXJ0Rm9yZWdyb3VuZCI6bnVsbCwiQmFja2dyb3VuZEZpbGxUeXBlIjowLCJNYXJnaW4iOnsiJGlkIjoiMTAwIiwiVG9wIjowLjAsIkxlZnQiOjUuMCwiUmlnaHQiOjAuMCwiQm90dG9tIjowLjB9LCJQYWRkaW5nIjp7IiRpZCI6IjEwMSIsIlRvcCI6MC4wLCJMZWZ0IjowLjAsIlJpZ2h0IjowLjAsIkJvdHRvbSI6MC4wfSwiQmFja2dyb3VuZCI6eyIkaWQiOiIxMDIiLCJDb2xvciI6eyIkaWQiOiIxMDMiLCJBIjowLCJSIjowLCJHIjowLCJCIjowfX0sIklzVmlzaWJsZSI6ZmFsc2UsIldpZHRoIjowLjAsIkhlaWdodCI6MC4wLCJCb3JkZXJTdHlsZSI6bnVsbCwiUGFyZW50U3R5bGUiOm51bGx9LCJFbGFwc2VkVGltZUJhY2tncm91bmQiOnsiJGlkIjoiMTA0IiwiQ29sb3IiOnsiJGlkIjoiMTA1IiwiQSI6MTkxLCJSIjoyNTUsIkciOjAsIkIiOjB9fSwiQXBwZW5kWWVhck9uWWVhckNoYW5nZSI6ZmFsc2UsIkVsYXBzZWRUaW1lRm9ybWF0IjowLCJUb2RheU1hcmtlclBvc2l0aW9uIjowLCJRdWlja1Bvc2l0aW9uIjozLCJBYnNvbHV0ZVBvc2l0aW9uIjozMTguODEyNSwiTWFyZ2luIjp7IiRpZCI6IjEwNiIsIlRvcCI6MC4wLCJMZWZ0IjoxMC4wLCJSaWdodCI6MTAuMCwiQm90dG9tIjowLjB9LCJQYWRkaW5nIjp7IiRpZCI6IjEwNyIsIlRvcCI6MC4wLCJMZWZ0IjowLjAsIlJpZ2h0IjowLjAsIkJvdHRvbSI6MC4wfSwiQmFja2dyb3VuZCI6eyIkaWQiOiIxMDgiLCJDb2xvciI6eyIkaWQiOiIxMDkiLCJBIjoyNTUsIlIiOjQ3LCJHIjo1NCwiQiI6MTUzfX0sIklzVmlzaWJsZSI6dHJ1ZSwiV2lkdGgiOjAuMCwiSGVpZ2h0IjowLjAsIkJvcmRlclN0eWxlIjpudWxsLCJQYXJlbnRTdHlsZSI6bnVsbH0sIkRlZmF1bHRNaWxlc3RvbmVTdHlsZSI6eyIkaWQiOiIxMTAiLCJTaGFwZSI6MiwiQ29ubmVjdG9yTWFyZ2luIjp7IiRpZCI6IjExMSIsIlRvcCI6MC4wLCJMZWZ0IjoyLjAsIlJpZ2h0IjoyLjAsIkJvdHRvbSI6MC4wfSwiQ29ubmVjdG9yU3R5bGUiOnsiJGlkIjoiMTEyIiwiTGluZUNvbG9yIjp7IiRpZCI6IjExMyIsIiR0eXBlIjoiTkxSRS5Db21tb24uRG9tLlNvbGlkQ29sb3JCcnVzaCwgTkxSRS5Db21tb24iLCJDb2xvciI6eyIkaWQiOiIxMTQiLCJBIjoyNTUsIlIiOjI1NSwiRyI6MjU1LCJCIjoyNTV9fSwiTGluZVdlaWdodCI6Mi4wLCJMaW5lVHlwZSI6MCwiUGFyZW50U3R5bGUiOm51bGx9LCJJc0JlbG93VGltZWJhbmQiOmZhbHNlLCJQb3NpdGlvbk9uVGFzayI6MCwiSGlkZURhdGUiOmZhbHNlLCJTaGFwZVNpemUiOjAsIlNwYWNpbmciOjAuMCwiUGFkZGluZyI6eyIkaWQiOiIxMTUiLCJUb3AiOjUuMCwiTGVmdCI6My4wLCJSaWdodCI6MC4wLCJCb3R0b20iOjIuMH0sIlNoYXBlU3R5bGUiOnsiJGlkIjoiMTE2IiwiTWFyZ2luIjp7IiRpZCI6IjExNyIsIlRvcCI6MC4wLCJMZWZ0IjowLjAsIlJpZ2h0IjowLjAsIkJvdHRvbSI6MC4wfSwiUGFkZGluZyI6eyIkaWQiOiIxMTgiLCJUb3AiOjAuMCwiTGVmdCI6MC4wLCJSaWdodCI6MC4wLCJCb3R0b20iOjAuMH0sIkJhY2tncm91bmQiOnsiJGlkIjoiMTE5IiwiQ29sb3IiOnsiJGlkIjoiMTIwIiwiQSI6MjU1LCJSIjoyMzQsIkciOjIyLCJCIjozMH19LCJJc1Zpc2libGUiOnRydWUsIldpZHRoIjo4LjAsIkhlaWdodCI6OC4wLCJCb3JkZXJTdHlsZSI6eyIkaWQiOiIxMjEiLCJMaW5lQ29sb3IiOnsiJGlkIjoiMTIyIiwiJHR5cGUiOiJOTFJFLkNvbW1vbi5Eb20uU29saWRDb2xvckJydXNoLCBOTFJFLkNvbW1vbiIsIkNvbG9yIjp7IiRpZCI6IjEyMyIsIkEiOjI1NSwiUiI6MjU1LCJHIjowLCJCIjowfX0sIkxpbmVXZWlnaHQiOjAuMCwiTGluZVR5cGUiOjAsIlBhcmVudFN0eWxlIjpudWxsfSwiUGFyZW50U3R5bGUiOm51bGx9LCJUaXRsZVN0eWxlIjp7IiRpZCI6IjEyNCIsIkZvbnRTZXR0aW5ncyI6eyIkaWQiOiIxMjUiLCJGb250U2l6ZSI6MTEsIkZvbnROYW1lIjoiU2Vnb2UgVUkgU2VtaWJvbGQiLCJJc0JvbGQiOnRydWUsIklzSXRhbGljIjpmYWxzZSwiSXNVbmRlcmxpbmVkIjpmYWxzZSwiUGFyZW50U3R5bGUiOm51bGx9LCJBdXRvU2l6ZSI6MCwiRm9yZWdyb3VuZCI6eyIkaWQiOiIxMjYiLCJDb2xvciI6eyIkaWQiOiIxMjciLCJBIjoyNTUsIlIiOjI1NSwiRyI6MjU1LCJCIjoyNTV9fSwiTWF4V2lkdGgiOjIwMC4wLCJNYXhIZWlnaHQiOiJJbmZpbml0eSIsIlNtYXJ0Rm9yZWdyb3VuZElzQWN0aXZlIjpmYWxzZSwiSG9yaXpvbnRhbEFsaWdubWVudCI6MCwiVmVydGljYWxBbGlnbm1lbnQiOjAsIlNtYXJ0Rm9yZWdyb3VuZCI6bnVsbCwiQmFja2dyb3VuZEZpbGxUeXBlIjowLCJNYXJnaW4iOnsiJGlkIjoiMTI4IiwiVG9wIjowLjAsIkxlZnQiOjAuMCwiUmlnaHQiOjAuMCwiQm90dG9tIjowLjB9LCJQYWRkaW5nIjp7IiRpZCI6IjEyOSIsIlRvcCI6MC4wLCJMZWZ0IjowLjAsIlJpZ2h0IjowLjAsIkJvdHRvbSI6MC4wfSwiQmFja2dyb3VuZCI6eyIkaWQiOiIxMzAiLCJDb2xvciI6eyIkaWQiOiIxMzEiLCJBIjowLCJSIjowLCJHIjowLCJCIjowfX0sIklzVmlzaWJsZSI6dHJ1ZSwiV2lkdGgiOjAuMCwiSGVpZ2h0IjowLjAsIkJvcmRlclN0eWxlIjpudWxsLCJQYXJlbnRTdHlsZSI6bnVsbH0sIkRhdGVTdHlsZSI6eyIkaWQiOiIxMzIiLCJGb250U2V0dGluZ3MiOnsiJGlkIjoiMTMzIiwiRm9udFNpemUiOjEwLCJGb250TmFtZSI6IkNhbGlicmkiLCJJc0JvbGQiOmZhbHNlLCJJc0l0YWxpYyI6ZmFsc2UsIklzVW5kZXJsaW5lZCI6ZmFsc2UsIlBhcmVudFN0eWxlIjpudWxsfSwiQXV0b1NpemUiOjAsIkZvcmVncm91bmQiOnsiJGlkIjoiMTM0IiwiQ29sb3IiOnsiJGlkIjoiMTM1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MzYiLCJUb3AiOjAuMCwiTGVmdCI6MC4wLCJSaWdodCI6MC4wLCJCb3R0b20iOjAuMH0sIlBhZGRpbmciOnsiJGlkIjoiMTM3IiwiVG9wIjowLjAsIkxlZnQiOjAuMCwiUmlnaHQiOjAuMCwiQm90dG9tIjowLjB9LCJCYWNrZ3JvdW5kIjp7IiRpZCI6IjEzOCIsIkNvbG9yIjp7IiRpZCI6IjEzOSIsIkEiOjAsIlIiOjAsIkciOjAsIkIiOjB9fSwiSXNWaXNpYmxlIjpmYWxzZSwiV2lkdGgiOjAuMCwiSGVpZ2h0IjowLjAsIkJvcmRlclN0eWxlIjpudWxsLCJQYXJlbnRTdHlsZSI6bnVsbH0sIkRhdGVGb3JtYXQiOnsiJGlkIjoiMTQw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0MSIsIkZvcm1hdCI6MCwiSXNWaXNpYmxlIjpmYWxzZSwiTGFzdEtub3duVmlzaWJpbGl0eVN0YXRlIjpmYWxzZX0sIklzVmlzaWJsZSI6dHJ1ZSwiUGFyZW50U3R5bGUiOm51bGx9LCJEZWZhdWx0VGFza1N0eWxlIjp7IiRpZCI6IjE0MiIsIlNoYXBlIjoxLCJTaGFwZVRoaWNrbmVzcyI6MCwiRHVyYXRpb25Gb3JtYXQiOjAsIkluY2x1ZGVOb25Xb3JraW5nRGF5c0luRHVyYXRpb24iOmZhbHNlLCJQZXJjZW50YWdlQ29tcGxldGVTdHlsZSI6eyIkaWQiOiIxNDMiLCJGb250U2V0dGluZ3MiOnsiJGlkIjoiMTQ0IiwiRm9udFNpemUiOjEwLCJGb250TmFtZSI6IkNhbGlicmkiLCJJc0JvbGQiOmZhbHNlLCJJc0l0YWxpYyI6ZmFsc2UsIklzVW5kZXJsaW5lZCI6ZmFsc2UsIlBhcmVudFN0eWxlIjpudWxsfSwiQXV0b1NpemUiOjAsIkZvcmVncm91bmQiOnsiJGlkIjoiMTQ1IiwiQ29sb3IiOnsiJGlkIjoiMTQ2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TQ3IiwiVG9wIjowLjAsIkxlZnQiOjAuMCwiUmlnaHQiOjAuMCwiQm90dG9tIjowLjB9LCJQYWRkaW5nIjp7IiRpZCI6IjE0OCIsIlRvcCI6MC4wLCJMZWZ0IjowLjAsIlJpZ2h0IjowLjAsIkJvdHRvbSI6MC4wfSwiQmFja2dyb3VuZCI6eyIkaWQiOiIxNDkiLCJDb2xvciI6eyIkaWQiOiIxNTAiLCJBIjowLCJSIjowLCJHIjowLCJCIjowfX0sIklzVmlzaWJsZSI6dHJ1ZSwiV2lkdGgiOjAuMCwiSGVpZ2h0IjowLjAsIkJvcmRlclN0eWxlIjpudWxsLCJQYXJlbnRTdHlsZSI6bnVsbH0sIkR1cmF0aW9uU3R5bGUiOnsiJGlkIjoiMTUxIiwiRm9udFNldHRpbmdzIjp7IiRpZCI6IjE1MiIsIkZvbnRTaXplIjoxMCwiRm9udE5hbWUiOiJDYWxpYnJpIiwiSXNCb2xkIjpmYWxzZSwiSXNJdGFsaWMiOmZhbHNlLCJJc1VuZGVybGluZWQiOmZhbHNlLCJQYXJlbnRTdHlsZSI6bnVsbH0sIkF1dG9TaXplIjowLCJGb3JlZ3JvdW5kIjp7IiRpZCI6IjE1MyIsIkNvbG9yIjp7IiRpZCI6IjE1N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E1NSIsIlRvcCI6MC4wLCJMZWZ0IjowLjAsIlJpZ2h0IjowLjAsIkJvdHRvbSI6MC4wfSwiUGFkZGluZyI6eyIkaWQiOiIxNTYiLCJUb3AiOjAuMCwiTGVmdCI6MC4wLCJSaWdodCI6MC4wLCJCb3R0b20iOjAuMH0sIkJhY2tncm91bmQiOnsiJGlkIjoiMTU3IiwiQ29sb3IiOnsiJGlkIjoiMTU4IiwiQSI6MCwiUiI6MCwiRyI6MCwiQiI6MH19LCJJc1Zpc2libGUiOnRydWUsIldpZHRoIjowLjAsIkhlaWdodCI6MC4wLCJCb3JkZXJTdHlsZSI6bnVsbCwiUGFyZW50U3R5bGUiOm51bGx9LCJIb3Jpem9udGFsQ29ubmVjdG9yU3R5bGUiOnsiJGlkIjoiMTU5IiwiTGluZUNvbG9yIjp7IiRpZCI6IjE2MCIsIiR0eXBlIjoiTkxSRS5Db21tb24uRG9tLlNvbGlkQ29sb3JCcnVzaCwgTkxSRS5Db21tb24iLCJDb2xvciI6eyIkaWQiOiIxNjEiLCJBIjoyNTUsIlIiOjIwNCwiRyI6MjA0LCJCIjoyMDR9fSwiTGluZVdlaWdodCI6MS4wLCJMaW5lVHlwZSI6MCwiUGFyZW50U3R5bGUiOm51bGx9LCJWZXJ0aWNhbENvbm5lY3RvclN0eWxlIjp7IiRpZCI6IjE2MiIsIkxpbmVDb2xvciI6eyIkaWQiOiIxNjMiLCIkdHlwZSI6Ik5MUkUuQ29tbW9uLkRvbS5Tb2xpZENvbG9yQnJ1c2gsIE5MUkUuQ29tbW9uIiwiQ29sb3IiOnsiJGlkIjoiMTY0IiwiQSI6MjU1LCJSIjoyMDQsIkciOjIwNCwiQiI6MjA0fX0sIkxpbmVXZWlnaHQiOjAuMCwiTGluZVR5cGUiOjAsIlBhcmVudFN0eWxlIjpudWxsfSwiTWFyZ2luIjpudWxsLCJTdGFydERhdGVQb3NpdGlvbiI6MywiRW5kRGF0ZVBvc2l0aW9uIjozLCJEYXRlSXNWaXNpYmxlIjp0cnVlLCJUaXRsZVBvc2l0aW9uIjo0LCJEdXJhdGlvblBvc2l0aW9uIjo2LCJQZXJjZW50YWdlQ29tcGxldGVkUG9zaXRpb24iOjYsIlNwYWNpbmciOjMsIklzQmVsb3dUaW1lYmFuZCI6ZmFsc2UsIlBlcmNlbnRhZ2VDb21wbGV0ZVNoYXBlT3BhY2l0eSI6MzUsIlNoYXBlU3R5bGUiOnsiJGlkIjoiMTY1IiwiTWFyZ2luIjp7IiRpZCI6IjE2NiIsIlRvcCI6MC4wLCJMZWZ0Ijo0LjAsIlJpZ2h0Ijo0LjAsIkJvdHRvbSI6MC4wfSwiUGFkZGluZyI6eyIkaWQiOiIxNjciLCJUb3AiOjAuMCwiTGVmdCI6MC4wLCJSaWdodCI6MC4wLCJCb3R0b20iOjAuMH0sIkJhY2tncm91bmQiOnsiJGlkIjoiMTY4IiwiQ29sb3IiOnsiJGlkIjoiMTY5IiwiQSI6MjU1LCJSIjowLCJHIjoxMTQsIkIiOjE4OH19LCJJc1Zpc2libGUiOnRydWUsIldpZHRoIjowLjAsIkhlaWdodCI6MTAuMCwiQm9yZGVyU3R5bGUiOnsiJGlkIjoiMTcwIiwiTGluZUNvbG9yIjp7IiRpZCI6IjE3MSIsIiR0eXBlIjoiTkxSRS5Db21tb24uRG9tLlNvbGlkQ29sb3JCcnVzaCwgTkxSRS5Db21tb24iLCJDb2xvciI6eyIkaWQiOiIxNzIiLCJBIjoyNTUsIlIiOjI1NSwiRyI6MCwiQiI6MH19LCJMaW5lV2VpZ2h0IjowLjAsIkxpbmVUeXBlIjowLCJQYXJlbnRTdHlsZSI6bnVsbH0sIlBhcmVudFN0eWxlIjpudWxsfSwiVGl0bGVTdHlsZSI6eyIkaWQiOiIxNzMiLCJGb250U2V0dGluZ3MiOnsiJGlkIjoiMTc0IiwiRm9udFNpemUiOjExLCJGb250TmFtZSI6IkNhbGlicmkiLCJJc0JvbGQiOnRydWUsIklzSXRhbGljIjpmYWxzZSwiSXNVbmRlcmxpbmVkIjpmYWxzZSwiUGFyZW50U3R5bGUiOm51bGx9LCJBdXRvU2l6ZSI6MCwiRm9yZWdyb3VuZCI6eyIkaWQiOiIxNzUiLCJDb2xvciI6eyIkaWQiOiIxNzYiLCJBIjoyNTUsIlIiOjAsIkciOjAsIkIiOjB9fSwiTWF4V2lkdGgiOjk2MC4wLCJNYXhIZWlnaHQiOiJJbmZpbml0eSIsIlNtYXJ0Rm9yZWdyb3VuZElzQWN0aXZlIjpmYWxzZSwiSG9yaXpvbnRhbEFsaWdubWVudCI6MCwiVmVydGljYWxBbGlnbm1lbnQiOjAsIlNtYXJ0Rm9yZWdyb3VuZCI6bnVsbCwiQmFja2dyb3VuZEZpbGxUeXBlIjowLCJNYXJnaW4iOnsiJGlkIjoiMTc3IiwiVG9wIjowLjAsIkxlZnQiOjAuMCwiUmlnaHQiOjAuMCwiQm90dG9tIjowLjB9LCJQYWRkaW5nIjp7IiRpZCI6IjE3OCIsIlRvcCI6MC4wLCJMZWZ0IjowLjAsIlJpZ2h0IjowLjAsIkJvdHRvbSI6MC4wfSwiQmFja2dyb3VuZCI6eyIkaWQiOiIxNzkiLCJDb2xvciI6eyIkaWQiOiIxODAiLCJBIjowLCJSIjowLCJHIjowLCJCIjowfX0sIklzVmlzaWJsZSI6dHJ1ZSwiV2lkdGgiOjAuMCwiSGVpZ2h0IjowLjAsIkJvcmRlclN0eWxlIjpudWxsLCJQYXJlbnRTdHlsZSI6bnVsbH0sIkRhdGVTdHlsZSI6eyIkaWQiOiIxODEiLCJGb250U2V0dGluZ3MiOnsiJGlkIjoiMTgyIiwiRm9udFNpemUiOjEwLCJGb250TmFtZSI6IkNhbGlicmkiLCJJc0JvbGQiOmZhbHNlLCJJc0l0YWxpYyI6ZmFsc2UsIklzVW5kZXJsaW5lZCI6ZmFsc2UsIlBhcmVudFN0eWxlIjpudWxsfSwiQXV0b1NpemUiOjAsIkZvcmVncm91bmQiOnsiJGlkIjoiMTgzIiwiQ29sb3IiOnsiJGlkIjoiMTg0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xODUiLCJUb3AiOjAuMCwiTGVmdCI6MC4wLCJSaWdodCI6MC4wLCJCb3R0b20iOjAuMH0sIlBhZGRpbmciOnsiJGlkIjoiMTg2IiwiVG9wIjowLjAsIkxlZnQiOjAuMCwiUmlnaHQiOjAuMCwiQm90dG9tIjowLjB9LCJCYWNrZ3JvdW5kIjp7IiRpZCI6IjE4NyIsIkNvbG9yIjp7IiRpZCI6IjE4OCIsIkEiOjAsIlIiOjAsIkciOjAsIkIiOjB9fSwiSXNWaXNpYmxlIjp0cnVlLCJXaWR0aCI6MC4wLCJIZWlnaHQiOjAuMCwiQm9yZGVyU3R5bGUiOm51bGwsIlBhcmVudFN0eWxlIjpudWxsfSwiRGF0ZUZvcm1hdCI6eyIkaWQiOiIxODk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kwIiwiRm9ybWF0IjowLCJJc1Zpc2libGUiOmZhbHNlLCJMYXN0S25vd25WaXNpYmlsaXR5U3RhdGUiOmZhbHNlfSwiSXNWaXNpYmxlIjp0cnVlLCJQYXJlbnRTdHlsZSI6bnVsbCwiX2V4cGxpY2l0bHlTZXQiOnsiJGlkIjoiMTkx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fX0sIkRlZmF1bHRTd2ltbGFuZU1pbGVzdG9uZVN0eWxlIjp7IiRpZCI6IjE5MiIsIlRpdGxlUG9zaXRpb24iOiJSaWdodCIsIkRhdGVQb3NpdGlvbiI6IkxlZnQiLCJTaGFwZVR5cGUiOjIsIlNoYXBlU2l6ZSI6MCwiU3BhY2luZyI6NSwiU2hhcGVTdHlsZSI6eyIkaWQiOiIxOTMiLCJNYXJnaW4iOnsiJGlkIjoiMTk0IiwiVG9wIjowLjAsIkxlZnQiOjAuMCwiUmlnaHQiOjAuMCwiQm90dG9tIjowLjB9LCJQYWRkaW5nIjp7IiRpZCI6IjE5NSIsIlRvcCI6MC4wLCJMZWZ0IjowLjAsIlJpZ2h0IjowLjAsIkJvdHRvbSI6MC4wfSwiQmFja2dyb3VuZCI6eyIkcmVmIjoiMTE5In0sIklzVmlzaWJsZSI6dHJ1ZSwiV2lkdGgiOjguMCwiSGVpZ2h0Ijo4LjAsIkJvcmRlclN0eWxlIjp7IiRpZCI6IjE5NiIsIkxpbmVDb2xvciI6eyIkaWQiOiIxOTciLCIkdHlwZSI6Ik5MUkUuQ29tbW9uLkRvbS5Tb2xpZENvbG9yQnJ1c2gsIE5MUkUuQ29tbW9uIiwiQ29sb3IiOnsiJGlkIjoiMTk4IiwiQSI6MjU1LCJSIjoyNTUsIkciOjAsIkIiOjB9fSwiTGluZVdlaWdodCI6MC4wLCJMaW5lVHlwZSI6MCwiUGFyZW50U3R5bGUiOm51bGx9LCJQYXJlbnRTdHlsZSI6bnVsbH0sIlRpdGxlU3R5bGUiOnsiJGlkIjoiMTk5IiwiRm9udFNldHRpbmdzIjp7IiRpZCI6IjIwMCIsIkZvbnRTaXplIjoxMSwiRm9udE5hbWUiOiJTZWdvZSBVSSBTZW1pYm9sZCIsIklzQm9sZCI6dHJ1ZSwiSXNJdGFsaWMiOmZhbHNlLCJJc1VuZGVybGluZWQiOmZhbHNlLCJQYXJlbnRTdHlsZSI6bnVsbH0sIkF1dG9TaXplIjowLCJGb3JlZ3JvdW5kIjp7IiRyZWYiOiIxMjYifSwiTWF4V2lkdGgiOjIwMC4wLCJNYXhIZWlnaHQiOiJJbmZpbml0eSIsIlNtYXJ0Rm9yZWdyb3VuZElzQWN0aXZlIjpmYWxzZSwiSG9yaXpvbnRhbEFsaWdubWVudCI6MCwiVmVydGljYWxBbGlnbm1lbnQiOjAsIlNtYXJ0Rm9yZWdyb3VuZCI6bnVsbCwiQmFja2dyb3VuZEZpbGxUeXBlIjowLCJNYXJnaW4iOnsiJGlkIjoiMjAxIiwiVG9wIjowLjAsIkxlZnQiOjAuMCwiUmlnaHQiOjAuMCwiQm90dG9tIjowLjB9LCJQYWRkaW5nIjp7IiRpZCI6IjIwMiIsIlRvcCI6MC4wLCJMZWZ0IjowLjAsIlJpZ2h0IjowLjAsIkJvdHRvbSI6MC4wfSwiQmFja2dyb3VuZCI6eyIkaWQiOiIyMDMiLCJDb2xvciI6eyIkaWQiOiIyMDQiLCJBIjowLCJSIjowLCJHIjowLCJCIjowfX0sIklzVmlzaWJsZSI6dHJ1ZSwiV2lkdGgiOjAuMCwiSGVpZ2h0IjowLjAsIkJvcmRlclN0eWxlIjpudWxsLCJQYXJlbnRTdHlsZSI6bnVsbH0sIkRhdGVTdHlsZSI6eyIkaWQiOiIyMDUiLCJGb250U2V0dGluZ3MiOnsiJGlkIjoiMjA2IiwiRm9udFNpemUiOjEwLCJGb250TmFtZSI6IkNhbGlicmkiLCJJc0JvbGQiOmZhbHNlLCJJc0l0YWxpYyI6ZmFsc2UsIklzVW5kZXJsaW5lZCI6ZmFsc2UsIlBhcmVudFN0eWxlIjpudWxsfSwiQXV0b1NpemUiOjAsIkZvcmVncm91bmQiOnsiJGlkIjoiMjA3IiwiQ29sb3IiOnsiJGlkIjoiMjA4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yMDkiLCJUb3AiOjAuMCwiTGVmdCI6MC4wLCJSaWdodCI6MC4wLCJCb3R0b20iOjAuMH0sIlBhZGRpbmciOnsiJGlkIjoiMjEwIiwiVG9wIjowLjAsIkxlZnQiOjAuMCwiUmlnaHQiOjAuMCwiQm90dG9tIjowLjB9LCJCYWNrZ3JvdW5kIjp7IiRpZCI6IjIxMSIsIkNvbG9yIjp7IiRpZCI6IjIxMiIsIkEiOjAsIlIiOjAsIkciOjAsIkIiOjB9fSwiSXNWaXNpYmxlIjpmYWxzZSwiV2lkdGgiOjAuMCwiSGVpZ2h0IjowLjAsIkJvcmRlclN0eWxlIjpudWxsLCJQYXJlbnRTdHlsZSI6bnVsbH0sIkRhdGVGb3JtYXQiOnsiJGlkIjoiMjEz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xNCIsIkZvcm1hdCI6MCwiSXNWaXNpYmxlIjpmYWxzZSwiTGFzdEtub3duVmlzaWJpbGl0eVN0YXRlIjpmYWxzZX0sIklzVmlzaWJsZSI6dHJ1ZSwiUGFyZW50U3R5bGUiOm51bGx9LCJHcmlkbGluZVBhbmVsU3R5bGUiOnsiJGlkIjoiMjE1IiwiR3JpZGxpbmVTdHlsZSI6eyIkaWQiOiIyMTYiLCJMaW5lQ29sb3IiOnsiJGlkIjoiMjE3IiwiJHR5cGUiOiJOTFJFLkNvbW1vbi5Eb20uU29saWRDb2xvckJydXNoLCBOTFJFLkNvbW1vbiIsIkNvbG9yIjp7IiRpZCI6IjIxOCIsIkEiOjM4LCJSIjo5MSwiRyI6MTU1LCJCIjoyMTN9fSwiTGluZVdlaWdodCI6MS4wLCJMaW5lVHlwZSI6MCwiUGFyZW50U3R5bGUiOm51bGx9LCJNYXJnaW4iOnsiJGlkIjoiMjE5IiwiVG9wIjowLjAsIkxlZnQiOjAuMCwiUmlnaHQiOjAuMCwiQm90dG9tIjowLjB9LCJQYWRkaW5nIjp7IiRpZCI6IjIyMCIsIlRvcCI6MC4wLCJMZWZ0IjowLjAsIlJpZ2h0IjowLjAsIkJvdHRvbSI6MC4wfSwiQmFja2dyb3VuZCI6bnVsbCwiSXNWaXNpYmxlIjp0cnVlLCJXaWR0aCI6MC4wLCJIZWlnaHQiOjAuMCwiQm9yZGVyU3R5bGUiOnsiJGlkIjoiMjIxIiwiTGluZUNvbG9yIjpudWxsLCJMaW5lV2VpZ2h0IjowLjAsIkxpbmVUeXBlIjowLCJQYXJlbnRTdHlsZSI6bnVsbH0sIlBhcmVudFN0eWxlIjpudWxsfSwiQWN0aXZpdHlMaW5lUGFuZWxTdHlsZSI6eyIkaWQiOiIyMjIiLCJBY3Rpdml0eUxpbmVTdHlsZSI6eyIkaWQiOiIyMjMiLCJMaW5lQ29sb3IiOnsiJGlkIjoiMjI0IiwiJHR5cGUiOiJOTFJFLkNvbW1vbi5Eb20uU29saWRDb2xvckJydXNoLCBOTFJFLkNvbW1vbiIsIkNvbG9yIjp7IiRpZCI6IjIyNSIsIkEiOjM4LCJSIjo2OCwiRyI6MTE0LCJCIjoxOTZ9fSwiTGluZVdlaWdodCI6MS4wLCJMaW5lVHlwZSI6MCwiUGFyZW50U3R5bGUiOm51bGx9LCJNYXJnaW4iOnsiJGlkIjoiMjI2IiwiVG9wIjowLjAsIkxlZnQiOjAuMCwiUmlnaHQiOjAuMCwiQm90dG9tIjowLjB9LCJQYWRkaW5nIjp7IiRpZCI6IjIyNyIsIlRvcCI6MC4wLCJMZWZ0IjowLjAsIlJpZ2h0IjowLjAsIkJvdHRvbSI6MC4wfSwiQmFja2dyb3VuZCI6bnVsbCwiSXNWaXNpYmxlIjp0cnVlLCJXaWR0aCI6MC4wLCJIZWlnaHQiOjAuMCwiQm9yZGVyU3R5bGUiOnsiJGlkIjoiMjI4IiwiTGluZUNvbG9yIjpudWxsLCJMaW5lV2VpZ2h0IjowLjAsIkxpbmVUeXBlIjowLCJQYXJlbnRTdHlsZSI6bnVsbH0sIlBhcmVudFN0eWxlIjpudWxsfSwiU2hvd0VsYXBzZWRUaW1lR3JhZGllbnRTdHlsZSI6ZmFsc2UsIlRpbWViYW5kUmVzZXJ2ZWRMZWZ0QXJlYVN0eWxlIjp7IiRpZCI6IjIyOSIsIkFjdGl2aXR5SGVhZGVyV2lkdGgiOjAuMCwiSXNTZXQiOmZhbHNlfSwiRGVmYXVsdFN3aW1sYW5lU3R5bGUiOm51bGwsIkRlZmF1bHRTd2ltbGFuZVYyU3R5bGUiOnsiJGlkIjoiMjMwIiwiSGVhZGVyU3R5bGUiOnsiJGlkIjoiMjMxIiwiVGV4dElzVmVydGljYWwiOmZhbHNlLCJUZXh0U3R5bGUiOnsiJGlkIjoiMjMyIiwiRm9udFNldHRpbmdzIjp7IiRpZCI6IjIzMyIsIkZvbnRTaXplIjoxMiwiRm9udE5hbWUiOiJDYWxpYnJpIiwiSXNCb2xkIjpmYWxzZSwiSXNJdGFsaWMiOmZhbHNlLCJJc1VuZGVybGluZWQiOmZhbHNlLCJQYXJlbnRTdHlsZSI6bnVsbH0sIkF1dG9TaXplIjoyLCJGb3JlZ3JvdW5kIjp7IiRpZCI6IjIzNCIsIkNvbG9yIjp7IiRpZCI6IjIzNSIsIkEiOjI1NSwiUiI6MjU1LCJHIjoyNTUsIkIiOjI1NX19LCJNYXhXaWR0aCI6IkluZmluaXR5IiwiTWF4SGVpZ2h0IjowLjAsIlNtYXJ0Rm9yZWdyb3VuZElzQWN0aXZlIjpmYWxzZSwiSG9yaXpvbnRhbEFsaWdubWVudCI6MCwiVmVydGljYWxBbGlnbm1lbnQiOjAsIlNtYXJ0Rm9yZWdyb3VuZCI6bnVsbCwiQmFja2dyb3VuZEZpbGxUeXBlIjowLCJNYXJnaW4iOnsiJGlkIjoiMjM2IiwiVG9wIjowLjAsIkxlZnQiOjAuMCwiUmlnaHQiOjAuMCwiQm90dG9tIjowLjB9LCJQYWRkaW5nIjp7IiRpZCI6IjIzNyIsIlRvcCI6MC4wLCJMZWZ0IjowLjAsIlJpZ2h0IjowLjAsIkJvdHRvbSI6MC4wfSwiQmFja2dyb3VuZCI6bnVsbCwiSXNWaXNpYmxlIjp0cnVlLCJXaWR0aCI6MC4wLCJIZWlnaHQiOjAuMCwiQm9yZGVyU3R5bGUiOm51bGwsIlBhcmVudFN0eWxlIjpudWxsfSwiUmVjdGFuZ2xlU3R5bGUiOnsiJGlkIjoiMjM4IiwiTWFyZ2luIjp7IiRpZCI6IjIzOSIsIlRvcCI6MC4wLCJMZWZ0IjowLjAsIlJpZ2h0IjowLjAsIkJvdHRvbSI6MC4wfSwiUGFkZGluZyI6eyIkaWQiOiIyNDAiLCJUb3AiOjAuMCwiTGVmdCI6MC4wLCJSaWdodCI6MC4wLCJCb3R0b20iOjAuMH0sIkJhY2tncm91bmQiOnsiJGlkIjoiMjQxIiwiQ29sb3IiOnsiJGlkIjoiMjQyIiwiQSI6MjU1LCJSIjo2OCwiRyI6MTE0LCJCIjoxOTZ9fSwiSXNWaXNpYmxlIjp0cnVlLCJXaWR0aCI6MC4wLCJIZWlnaHQiOjAuMCwiQm9yZGVyU3R5bGUiOnsiJGlkIjoiMjQzIiwiTGluZUNvbG9yIjp7IiRpZCI6IjI0NCIsIiR0eXBlIjoiTkxSRS5Db21tb24uRG9tLlNvbGlkQ29sb3JCcnVzaCwgTkxSRS5Db21tb24iLCJDb2xvciI6eyIkaWQiOiIyNDUiLCJBIjoyNTUsIlIiOjI1NSwiRyI6MCwiQiI6MH19LCJMaW5lV2VpZ2h0IjowLjAsIkxpbmVUeXBlIjowLCJQYXJlbnRTdHlsZSI6bnVsbH0sIlBhcmVudFN0eWxlIjpudWxsfSwiTWFyZ2luIjp7IiRpZCI6IjI0NiIsIlRvcCI6MC4wLCJMZWZ0IjowLjAsIlJpZ2h0IjowLjAsIkJvdHRvbSI6MC4wfSwiUGFkZGluZyI6eyIkaWQiOiIyNDciLCJUb3AiOjAuMCwiTGVmdCI6MC4wLCJSaWdodCI6MC4wLCJCb3R0b20iOjAuMH0sIkJhY2tncm91bmQiOm51bGwsIklzVmlzaWJsZSI6dHJ1ZSwiV2lkdGgiOjAuMCwiSGVpZ2h0IjowLjAsIkJvcmRlclN0eWxlIjpudWxsLCJQYXJlbnRTdHlsZSI6bnVsbH0sIkJhY2tncm91bmRTdHlsZSI6eyIkaWQiOiIyNDgiLCJNYXJnaW4iOnsiJGlkIjoiMjQ5IiwiVG9wIjowLjAsIkxlZnQiOjAuMCwiUmlnaHQiOjAuMCwiQm90dG9tIjowLjB9LCJQYWRkaW5nIjp7IiRpZCI6IjI1MCIsIlRvcCI6MC4wLCJMZWZ0IjowLjAsIlJpZ2h0IjowLjAsIkJvdHRvbSI6MC4wfSwiQmFja2dyb3VuZCI6eyIkaWQiOiIyNTEiLCJDb2xvciI6eyIkaWQiOiIyNTIiLCJBIjo1MSwiUiI6MTY1LCJHIjoxNjUsIkIiOjE2NX19LCJJc1Zpc2libGUiOnRydWUsIldpZHRoIjowLjAsIkhlaWdodCI6MC4wLCJCb3JkZXJTdHlsZSI6eyIkaWQiOiIyNTMiLCJMaW5lQ29sb3IiOnsiJGlkIjoiMjU0IiwiJHR5cGUiOiJOTFJFLkNvbW1vbi5Eb20uU29saWRDb2xvckJydXNoLCBOTFJFLkNvbW1vbiIsIkNvbG9yIjp7IiRpZCI6IjI1NSIsIkEiOjI1NSwiUiI6MjU1LCJHIjowLCJCIjowfX0sIkxpbmVXZWlnaHQiOjAuMCwiTGluZVR5cGUiOjAsIlBhcmVudFN0eWxlIjpudWxsfSwiUGFyZW50U3R5bGUiOm51bGx9LCJJc0Fib3ZlVGltZWJhbmQiOmZhbHNlLCJTcGFjaW5nIjoyLCJNYXJnaW4iOnsiJGlkIjoiMjU2IiwiVG9wIjowLjAsIkxlZnQiOjAuMCwiUmlnaHQiOjAuMCwiQm90dG9tIjowLjB9LCJQYWRkaW5nIjp7IiRpZCI6IjI1NyIsIlRvcCI6MC4wLCJMZWZ0IjowLjAsIlJpZ2h0IjowLjAsIkJvdHRvbSI6MC4wfSwiSXNWaXNpYmxlIjp0cnVlLCJXaWR0aCI6MC4wLCJIZWlnaHQiOjAuMCwiQm9yZGVyU3R5bGUiOnsiJGlkIjoiMjU4IiwiTGluZUNvbG9yIjpudWxsLCJMaW5lV2VpZ2h0IjowLjAsIkxpbmVUeXBlIjowLCJQYXJlbnRTdHlsZSI6bnVsbH0sIlBhcmVudFN0eWxlIjpudWxsfX0sIlNjYWxlIjpudWxsLCJTY2FsZVYyIjp7IiRpZCI6IjI1OSIsIlN0YXJ0RGF0ZSI6IjIwMjQtMDQtMTVUMjM6NTk6MDAiLCJFbmREYXRlIjoiMjAyNC0wNS0yMVQyMzo1OTowMCIsIkF1dG9EYXRlUmFuZ2UiOmZhbHNlLCJXb3JraW5nRGF5cyI6MzEsIkZpc2NhbFllYXIiOnsiJGlkIjoiMjYwIiwiU3RhcnRNb250aCI6MSwiVXNlU3RhcnRpbmdZZWFyRm9yTnVtYmVyaW5nIjp0cnVlLCJTaG93RmlzY2FsWWVhckxhYmVsIjp0cnVlfSwiVG9kYXlNYXJrZXJUZXh0IjoiVG9kYXkiLCJBdXRvU2NhbGVUeXBlIjp0cnVlLCJUaW1lYmFuZFNjYWxlcyI6eyIkaWQiOiIyNjEiLCJUb3BTY2FsZUxheWVyIjp7IiRpZCI6IjI2MiIsIkZvcm1hdCI6InciLCJUeXBlIjoxfSwiTWlkZGxlU2NhbGVMYXllciI6eyIkaWQiOiIyNjMiLCJGb3JtYXQiOm51bGwsIlR5cGUiOjB9LCJCb3R0b21TY2FsZUxheWVyIjp7IiRpZCI6IjI2NCIsIkZvcm1hdCI6bnVsbCwiVHlwZSI6MH19fSwiTWlsZXN0b25lcyI6W3siJGlkIjoiMjY1IiwiRGF0ZSI6IjIwMjQtMDQtMTdUMjM6NTk6MDAiLCJTdHlsZSI6eyIkaWQiOiIyNjYiLCJTaGFwZSI6MTgsIkNvbm5lY3Rvck1hcmdpbiI6eyIkaWQiOiIyNjciLCJUb3AiOjAuMCwiTGVmdCI6Mi4wLCJSaWdodCI6Mi4wLCJCb3R0b20iOjAuMH0sIkNvbm5lY3RvclN0eWxlIjp7IiRpZCI6IjI2OCIsIkxpbmVDb2xvciI6eyIkaWQiOiIyNjkiLCIkdHlwZSI6Ik5MUkUuQ29tbW9uLkRvbS5Tb2xpZENvbG9yQnJ1c2gsIE5MUkUuQ29tbW9uIiwiQ29sb3IiOnsiJGlkIjoiMjcwIiwiQSI6MjU1LCJSIjoyNTUsIkciOjI1NSwiQiI6MjU1fX0sIkxpbmVXZWlnaHQiOjIuMCwiTGluZVR5cGUiOjAsIlBhcmVudFN0eWxlIjpudWxsfSwiSXNCZWxvd1RpbWViYW5kIjpmYWxzZSwiUG9zaXRpb25PblRhc2siOjAsIkhpZGVEYXRlIjpmYWxzZSwiU2hhcGVTaXplIjowLCJTcGFjaW5nIjowLjAsIlBhZGRpbmciOnsiJGlkIjoiMjcxIiwiVG9wIjo1LjAsIkxlZnQiOjMuMCwiUmlnaHQiOjAuMCwiQm90dG9tIjoyLjB9LCJTaGFwZVN0eWxlIjp7IiRpZCI6IjI3MiIsIk1hcmdpbiI6eyIkaWQiOiIyNzMiLCJUb3AiOjAuMCwiTGVmdCI6MC4wLCJSaWdodCI6MC4wLCJCb3R0b20iOjAuMH0sIlBhZGRpbmciOnsiJGlkIjoiMjc0IiwiVG9wIjowLjAsIkxlZnQiOjAuMCwiUmlnaHQiOjAuMCwiQm90dG9tIjowLjB9LCJCYWNrZ3JvdW5kIjp7IiRpZCI6IjI3NSIsIkNvbG9yIjp7IiRpZCI6IjI3NiIsIkEiOjI1NSwiUiI6MjM0LCJHIjoyMiwiQiI6MzB9fSwiSXNWaXNpYmxlIjp0cnVlLCJXaWR0aCI6OC4wLCJIZWlnaHQiOjguMCwiQm9yZGVyU3R5bGUiOnsiJGlkIjoiMjc3IiwiTGluZUNvbG9yIjp7IiRpZCI6IjI3OCIsIiR0eXBlIjoiTkxSRS5Db21tb24uRG9tLlNvbGlkQ29sb3JCcnVzaCwgTkxSRS5Db21tb24iLCJDb2xvciI6eyIkaWQiOiIyNzkiLCJBIjoyNTUsIlIiOjI1NSwiRyI6MCwiQiI6MH19LCJMaW5lV2VpZ2h0IjowLjAsIkxpbmVUeXBlIjowLCJQYXJlbnRTdHlsZSI6bnVsbH0sIlBhcmVudFN0eWxlIjpudWxsfSwiVGl0bGVTdHlsZSI6eyIkaWQiOiIyODAiLCJGb250U2V0dGluZ3MiOnsiJGlkIjoiMjgxIiwiRm9udFNpemUiOjExLCJGb250TmFtZSI6IlNlZ29lIFVJIFNlbWlib2xkIiwiSXNCb2xkIjp0cnVlLCJJc0l0YWxpYyI6ZmFsc2UsIklzVW5kZXJsaW5lZCI6ZmFsc2UsIlBhcmVudFN0eWxlIjpudWxsfSwiQXV0b1NpemUiOjIsIkZvcmVncm91bmQiOnsiJHJlZiI6IjEyNiJ9LCJNYXhXaWR0aCI6MTI0LjAsIk1heEhlaWdodCI6IkluZmluaXR5IiwiU21hcnRGb3JlZ3JvdW5kSXNBY3RpdmUiOmZhbHNlLCJIb3Jpem9udGFsQWxpZ25tZW50IjoxLCJWZXJ0aWNhbEFsaWdubWVudCI6MCwiU21hcnRGb3JlZ3JvdW5kIjpudWxsLCJCYWNrZ3JvdW5kRmlsbFR5cGUiOjEsIk1hcmdpbiI6eyIkaWQiOiIyODIiLCJUb3AiOjAuMCwiTGVmdCI6MC4wLCJSaWdodCI6MC4wLCJCb3R0b20iOjAuMH0sIlBhZGRpbmciOnsiJGlkIjoiMjgzIiwiVG9wIjowLjAsIkxlZnQiOjAuMCwiUmlnaHQiOjAuMCwiQm90dG9tIjowLjB9LCJCYWNrZ3JvdW5kIjp7IiRpZCI6IjI4NCIsIkNvbG9yIjp7IiRpZCI6IjI4NSIsIkEiOjI1NSwiUiI6MTkyLCJHIjo3OSwiQiI6MjF9fSwiSXNWaXNpYmxlIjp0cnVlLCJXaWR0aCI6MC4wLCJIZWlnaHQiOjAuMCwiQm9yZGVyU3R5bGUiOnsiJGlkIjoiMjg2IiwiTGluZUNvbG9yIjpudWxsLCJMaW5lV2VpZ2h0IjowLjAsIkxpbmVUeXBlIjowLCJQYXJlbnRTdHlsZSI6bnVsbH0sIlBhcmVudFN0eWxlIjpudWxsfSwiRGF0ZVN0eWxlIjp7IiRpZCI6IjI4NyIsIkZvbnRTZXR0aW5ncyI6eyIkaWQiOiIyODgiLCJGb250U2l6ZSI6MTAsIkZvbnROYW1lIjoiQ2FsaWJyaSIsIklzQm9sZCI6ZmFsc2UsIklzSXRhbGljIjpmYWxzZSwiSXNVbmRlcmxpbmVkIjpmYWxzZSwiUGFyZW50U3R5bGUiOm51bGx9LCJBdXRvU2l6ZSI6MCwiRm9yZWdyb3VuZCI6eyIkaWQiOiIyODkiLCJDb2xvciI6eyIkaWQiOiIyOTA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I5MSIsIlRvcCI6MC4wLCJMZWZ0IjowLjAsIlJpZ2h0IjowLjAsIkJvdHRvbSI6MC4wfSwiUGFkZGluZyI6eyIkaWQiOiIyOTIiLCJUb3AiOjAuMCwiTGVmdCI6MC4wLCJSaWdodCI6MC4wLCJCb3R0b20iOjAuMH0sIkJhY2tncm91bmQiOnsiJGlkIjoiMjkzIiwiQ29sb3IiOnsiJGlkIjoiMjk0IiwiQSI6MCwiUiI6MjU1LCJHIjoyNTUsIkIiOjI1NX19LCJJc1Zpc2libGUiOmZhbHNlLCJXaWR0aCI6MC4wLCJIZWlnaHQiOjAuMCwiQm9yZGVyU3R5bGUiOnsiJGlkIjoiMjk1IiwiTGluZUNvbG9yIjpudWxsLCJMaW5lV2VpZ2h0IjowLjAsIkxpbmVUeXBlIjowLCJQYXJlbnRTdHlsZSI6bnVsbH0sIlBhcmVudFN0eWxlIjpudWxsfSwiRGF0ZUZvcm1hdCI6eyIkaWQiOiIyOTY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k3IiwiRm9ybWF0IjowLCJJc1Zpc2libGUiOmZhbHNlLCJMYXN0S25vd25WaXNpYmlsaXR5U3RhdGUiOmZhbHNlfSwiSXNWaXNpYmxlIjp0cnVlLCJQYXJlbnRTdHlsZSI6bnVsbH0sIkluZGV4IjowLCJQZXJjZW50YWdlQ29tcGxldGUiOm51bGwsIlBvc2l0aW9uIjp7IlJhdGlvIjowLjU2ODQ2NzIxMDg0MDI5NTgzLCJJc0N1c3RvbSI6dHJ1ZX0sIkRhdGVGb3JtYXQiOnsiJHJlZiI6IjI5NiJ9LCJXZWVrTnVtYmVyaW5nIjp7IiRpZCI6IjI5OCIsIkZvcm1hdCI6MCwiSXNWaXNpYmxlIjpmYWxzZSwiTGFzdEtub3duVmlzaWJpbGl0eVN0YXRlIjpmYWxzZX0sIlJlbGF0ZWRUYXNrSWQiOiIwMDAwMDAwMC0wMDAwLTAwMDAtMDAwMC0wMDAwMDAwMDAwMDAiLCJJZCI6IjE2NjkxMzE2LWY4YTQtNDI1OS1iMDlkLWJlYTI4MzdiMjY4OCIsIkltcG9ydElkIjpudWxsLCJUaXRsZSI6IlBhdWwgYW5kIEplc3NpY2EgcmVhY2ggU2lldGNoIFRhYnIiLCJOb3RlIjpudWxsLCJIeXBlcmxpbmsiOnsiJGlkIjoiMjk5IiwiQWRkcmVzcyI6bnVsbCwiU3ViQWRkcmVzcyI6bnVsbH0sIklzQ2hhbmdlZCI6ZmFsc2UsIklzTmV3IjpmYWxzZX0seyIkaWQiOiIzMDAiLCJEYXRlIjoiMjAyNC0wNC0xOFQyMzo1OTowMCIsIlN0eWxlIjp7IiRpZCI6IjMwMSIsIlNoYXBlIjoxOCwiQ29ubmVjdG9yTWFyZ2luIjp7IiRpZCI6IjMwMiIsIlRvcCI6MC4wLCJMZWZ0IjoyLjAsIlJpZ2h0IjoyLjAsIkJvdHRvbSI6MC4wfSwiQ29ubmVjdG9yU3R5bGUiOnsiJGlkIjoiMzAzIiwiTGluZUNvbG9yIjp7IiRpZCI6IjMwNCIsIiR0eXBlIjoiTkxSRS5Db21tb24uRG9tLlNvbGlkQ29sb3JCcnVzaCwgTkxSRS5Db21tb24iLCJDb2xvciI6eyIkaWQiOiIzMDUiLCJBIjoyNTUsIlIiOjI1NSwiRyI6MjU1LCJCIjoyNTV9fSwiTGluZVdlaWdodCI6Mi4wLCJMaW5lVHlwZSI6MCwiUGFyZW50U3R5bGUiOm51bGx9LCJJc0JlbG93VGltZWJhbmQiOnRydWUsIlBvc2l0aW9uT25UYXNrIjowLCJIaWRlRGF0ZSI6ZmFsc2UsIlNoYXBlU2l6ZSI6MCwiU3BhY2luZyI6MC4wLCJQYWRkaW5nIjp7IiRpZCI6IjMwNiIsIlRvcCI6NS4wLCJMZWZ0IjozLjAsIlJpZ2h0IjowLjAsIkJvdHRvbSI6Mi4wfSwiU2hhcGVTdHlsZSI6eyIkaWQiOiIzMDciLCJNYXJnaW4iOnsiJGlkIjoiMzA4IiwiVG9wIjowLjAsIkxlZnQiOjAuMCwiUmlnaHQiOjAuMCwiQm90dG9tIjowLjB9LCJQYWRkaW5nIjp7IiRpZCI6IjMwOSIsIlRvcCI6MC4wLCJMZWZ0IjowLjAsIlJpZ2h0IjowLjAsIkJvdHRvbSI6MC4wfSwiQmFja2dyb3VuZCI6eyIkaWQiOiIzMTAiLCJDb2xvciI6eyIkaWQiOiIzMTEiLCJBIjoyNTUsIlIiOjIzNCwiRyI6MjIsIkIiOjMwfX0sIklzVmlzaWJsZSI6dHJ1ZSwiV2lkdGgiOjguMCwiSGVpZ2h0Ijo4LjAsIkJvcmRlclN0eWxlIjp7IiRpZCI6IjMxMiIsIkxpbmVDb2xvciI6eyIkaWQiOiIzMTMiLCIkdHlwZSI6Ik5MUkUuQ29tbW9uLkRvbS5Tb2xpZENvbG9yQnJ1c2gsIE5MUkUuQ29tbW9uIiwiQ29sb3IiOnsiJGlkIjoiMzE0IiwiQSI6MjU1LCJSIjoyNTUsIkciOjAsIkIiOjB9fSwiTGluZVdlaWdodCI6MC4wLCJMaW5lVHlwZSI6MCwiUGFyZW50U3R5bGUiOm51bGx9LCJQYXJlbnRTdHlsZSI6bnVsbH0sIlRpdGxlU3R5bGUiOnsiJGlkIjoiMzE1IiwiRm9udFNldHRpbmdzIjp7IiRpZCI6IjMxNiIsIkZvbnRTaXplIjoxMSwiRm9udE5hbWUiOiJTZWdvZSBVSSBTZW1pYm9sZCIsIklzQm9sZCI6dHJ1ZSwiSXNJdGFsaWMiOmZhbHNlLCJJc1VuZGVybGluZWQiOmZhbHNlLCJQYXJlbnRTdHlsZSI6bnVsbH0sIkF1dG9TaXplIjoyLCJGb3JlZ3JvdW5kIjp7IiRyZWYiOiIxMjYifSwiTWF4V2lkdGgiOjEyMy41MDUwMDAwMDAwMDAwMSwiTWF4SGVpZ2h0IjoiSW5maW5pdHkiLCJTbWFydEZvcmVncm91bmRJc0FjdGl2ZSI6ZmFsc2UsIkhvcml6b250YWxBbGlnbm1lbnQiOjEsIlZlcnRpY2FsQWxpZ25tZW50IjowLCJTbWFydEZvcmVncm91bmQiOm51bGwsIkJhY2tncm91bmRGaWxsVHlwZSI6MSwiTWFyZ2luIjp7IiRpZCI6IjMxNyIsIlRvcCI6MC4wLCJMZWZ0IjowLjAsIlJpZ2h0IjowLjAsIkJvdHRvbSI6MC4wfSwiUGFkZGluZyI6eyIkaWQiOiIzMTgiLCJUb3AiOjAuMCwiTGVmdCI6MC4wLCJSaWdodCI6MC4wLCJCb3R0b20iOjAuMH0sIkJhY2tncm91bmQiOnsiJGlkIjoiMzE5IiwiQ29sb3IiOnsiJGlkIjoiMzIwIiwiQSI6MjU1LCJSIjoxOTIsIkciOjc5LCJCIjoyMX19LCJJc1Zpc2libGUiOnRydWUsIldpZHRoIjowLjAsIkhlaWdodCI6MC4wLCJCb3JkZXJTdHlsZSI6eyIkaWQiOiIzMjEiLCJMaW5lQ29sb3IiOm51bGwsIkxpbmVXZWlnaHQiOjAuMCwiTGluZVR5cGUiOjAsIlBhcmVudFN0eWxlIjpudWxsfSwiUGFyZW50U3R5bGUiOm51bGx9LCJEYXRlU3R5bGUiOnsiJGlkIjoiMzIyIiwiRm9udFNldHRpbmdzIjp7IiRpZCI6IjMyMyIsIkZvbnRTaXplIjoxMCwiRm9udE5hbWUiOiJDYWxpYnJpIiwiSXNCb2xkIjpmYWxzZSwiSXNJdGFsaWMiOmZhbHNlLCJJc1VuZGVybGluZWQiOmZhbHNlLCJQYXJlbnRTdHlsZSI6bnVsbH0sIkF1dG9TaXplIjowLCJGb3JlZ3JvdW5kIjp7IiRpZCI6IjMyNCIsIkNvbG9yIjp7IiRpZCI6IjMyN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zI2IiwiVG9wIjowLjAsIkxlZnQiOjAuMCwiUmlnaHQiOjAuMCwiQm90dG9tIjowLjB9LCJQYWRkaW5nIjp7IiRpZCI6IjMyNyIsIlRvcCI6MC4wLCJMZWZ0IjowLjAsIlJpZ2h0IjowLjAsIkJvdHRvbSI6MC4wfSwiQmFja2dyb3VuZCI6eyIkaWQiOiIzMjgiLCJDb2xvciI6eyIkaWQiOiIzMjkiLCJBIjowLCJSIjoyNTUsIkciOjI1NSwiQiI6MjU1fX0sIklzVmlzaWJsZSI6ZmFsc2UsIldpZHRoIjowLjAsIkhlaWdodCI6MC4wLCJCb3JkZXJTdHlsZSI6eyIkaWQiOiIzMzAiLCJMaW5lQ29sb3IiOm51bGwsIkxpbmVXZWlnaHQiOjAuMCwiTGluZVR5cGUiOjAsIlBhcmVudFN0eWxlIjpudWxsfSwiUGFyZW50U3R5bGUiOm51bGx9LCJEYXRlRm9ybWF0Ijp7IiRpZCI6IjMzM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zIiLCJGb3JtYXQiOjAsIklzVmlzaWJsZSI6ZmFsc2UsIkxhc3RLbm93blZpc2liaWxpdHlTdGF0ZSI6ZmFsc2V9LCJJc1Zpc2libGUiOnRydWUsIlBhcmVudFN0eWxlIjpudWxsfSwiSW5kZXgiOjEsIlBlcmNlbnRhZ2VDb21wbGV0ZSI6bnVsbCwiUG9zaXRpb24iOnsiUmF0aW8iOjAuMzY5ODE1NDk3OTI4MTk1NTEsIklzQ3VzdG9tIjp0cnVlfSwiRGF0ZUZvcm1hdCI6eyIkcmVmIjoiMzMxIn0sIldlZWtOdW1iZXJpbmciOnsiJGlkIjoiMzMzIiwiRm9ybWF0IjowLCJJc1Zpc2libGUiOmZhbHNlLCJMYXN0S25vd25WaXNpYmlsaXR5U3RhdGUiOmZhbHNlfSwiUmVsYXRlZFRhc2tJZCI6IjAwMDAwMDAwLTAwMDAtMDAwMC0wMDAwLTAwMDAwMDAwMDAwMCIsIklkIjoiZTM2NDY1ZTMtOWM4OS00YmZhLTkwMmYtNTNmMGQyOTJiMzgyIiwiSW1wb3J0SWQiOm51bGwsIlRpdGxlIjoiUGF1bCdzIHByZXNjaWVudCBwb3dlcnMgYmVnaW4gdG8gYXdha2VuIiwiTm90ZSI6bnVsbCwiSHlwZXJsaW5rIjp7IiRpZCI6IjMzNCIsIkFkZHJlc3MiOm51bGwsIlN1YkFkZHJlc3MiOm51bGx9LCJJc0NoYW5nZWQiOmZhbHNlLCJJc05ldyI6ZmFsc2V9LHsiJGlkIjoiMzM1IiwiRGF0ZSI6IjIwMjQtMDQtMTlUMjM6NTk6MDAiLCJTdHlsZSI6eyIkaWQiOiIzMzYiLCJTaGFwZSI6MTgsIkNvbm5lY3Rvck1hcmdpbiI6eyIkaWQiOiIzMzciLCJUb3AiOjAuMCwiTGVmdCI6Mi4wLCJSaWdodCI6Mi4wLCJCb3R0b20iOjAuMH0sIkNvbm5lY3RvclN0eWxlIjp7IiRpZCI6IjMzOCIsIkxpbmVDb2xvciI6eyIkaWQiOiIzMzkiLCIkdHlwZSI6Ik5MUkUuQ29tbW9uLkRvbS5Tb2xpZENvbG9yQnJ1c2gsIE5MUkUuQ29tbW9uIiwiQ29sb3IiOnsiJGlkIjoiMzQwIiwiQSI6MjU1LCJSIjoyNTUsIkciOjI1NSwiQiI6MjU1fX0sIkxpbmVXZWlnaHQiOjIuMCwiTGluZVR5cGUiOjAsIlBhcmVudFN0eWxlIjpudWxsfSwiSXNCZWxvd1RpbWViYW5kIjp0cnVlLCJQb3NpdGlvbk9uVGFzayI6MCwiSGlkZURhdGUiOmZhbHNlLCJTaGFwZVNpemUiOjAsIlNwYWNpbmciOjAuMCwiUGFkZGluZyI6eyIkaWQiOiIzNDEiLCJUb3AiOjUuMCwiTGVmdCI6My4wLCJSaWdodCI6MC4wLCJCb3R0b20iOjIuMH0sIlNoYXBlU3R5bGUiOnsiJGlkIjoiMzQyIiwiTWFyZ2luIjp7IiRpZCI6IjM0MyIsIlRvcCI6MC4wLCJMZWZ0IjowLjAsIlJpZ2h0IjowLjAsIkJvdHRvbSI6MC4wfSwiUGFkZGluZyI6eyIkaWQiOiIzNDQiLCJUb3AiOjAuMCwiTGVmdCI6MC4wLCJSaWdodCI6MC4wLCJCb3R0b20iOjAuMH0sIkJhY2tncm91bmQiOnsiJGlkIjoiMzQ1IiwiQ29sb3IiOnsiJGlkIjoiMzQ2IiwiQSI6MjU1LCJSIjoyMzQsIkciOjIyLCJCIjozMH19LCJJc1Zpc2libGUiOnRydWUsIldpZHRoIjo4LjAsIkhlaWdodCI6OC4wLCJCb3JkZXJTdHlsZSI6eyIkaWQiOiIzNDciLCJMaW5lQ29sb3IiOnsiJGlkIjoiMzQ4IiwiJHR5cGUiOiJOTFJFLkNvbW1vbi5Eb20uU29saWRDb2xvckJydXNoLCBOTFJFLkNvbW1vbiIsIkNvbG9yIjp7IiRpZCI6IjM0OSIsIkEiOjI1NSwiUiI6MjU1LCJHIjowLCJCIjowfX0sIkxpbmVXZWlnaHQiOjAuMCwiTGluZVR5cGUiOjAsIlBhcmVudFN0eWxlIjpudWxsfSwiUGFyZW50U3R5bGUiOm51bGx9LCJUaXRsZVN0eWxlIjp7IiRpZCI6IjM1MCIsIkZvbnRTZXR0aW5ncyI6eyIkaWQiOiIzNTEiLCJGb250U2l6ZSI6MTEsIkZvbnROYW1lIjoiU2Vnb2UgVUkgU2VtaWJvbGQiLCJJc0JvbGQiOnRydWUsIklzSXRhbGljIjpmYWxzZSwiSXNVbmRlcmxpbmVkIjpmYWxzZSwiUGFyZW50U3R5bGUiOm51bGx9LCJBdXRvU2l6ZSI6MiwiRm9yZWdyb3VuZCI6eyIkcmVmIjoiMTI2In0sIk1heFdpZHRoIjoxNjcuNDMsIk1heEhlaWdodCI6IkluZmluaXR5IiwiU21hcnRGb3JlZ3JvdW5kSXNBY3RpdmUiOmZhbHNlLCJIb3Jpem9udGFsQWxpZ25tZW50IjoxLCJWZXJ0aWNhbEFsaWdubWVudCI6MCwiU21hcnRGb3JlZ3JvdW5kIjpudWxsLCJCYWNrZ3JvdW5kRmlsbFR5cGUiOjEsIk1hcmdpbiI6eyIkaWQiOiIzNTIiLCJUb3AiOjAuMCwiTGVmdCI6MC4wLCJSaWdodCI6MC4wLCJCb3R0b20iOjAuMH0sIlBhZGRpbmciOnsiJGlkIjoiMzUzIiwiVG9wIjowLjAsIkxlZnQiOjAuMCwiUmlnaHQiOjAuMCwiQm90dG9tIjowLjB9LCJCYWNrZ3JvdW5kIjp7IiRpZCI6IjM1NCIsIkNvbG9yIjp7IiRpZCI6IjM1NSIsIkEiOjI1NSwiUiI6MTkyLCJHIjo3OSwiQiI6MjF9fSwiSXNWaXNpYmxlIjp0cnVlLCJXaWR0aCI6MC4wLCJIZWlnaHQiOjAuMCwiQm9yZGVyU3R5bGUiOnsiJGlkIjoiMzU2IiwiTGluZUNvbG9yIjpudWxsLCJMaW5lV2VpZ2h0IjowLjAsIkxpbmVUeXBlIjowLCJQYXJlbnRTdHlsZSI6bnVsbH0sIlBhcmVudFN0eWxlIjpudWxsfSwiRGF0ZVN0eWxlIjp7IiRpZCI6IjM1NyIsIkZvbnRTZXR0aW5ncyI6eyIkaWQiOiIzNTgiLCJGb250U2l6ZSI6MTAsIkZvbnROYW1lIjoiQ2FsaWJyaSIsIklzQm9sZCI6ZmFsc2UsIklzSXRhbGljIjpmYWxzZSwiSXNVbmRlcmxpbmVkIjpmYWxzZSwiUGFyZW50U3R5bGUiOm51bGx9LCJBdXRvU2l6ZSI6MCwiRm9yZWdyb3VuZCI6eyIkaWQiOiIzNTkiLCJDb2xvciI6eyIkaWQiOiIzNjA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M2MSIsIlRvcCI6MC4wLCJMZWZ0IjowLjAsIlJpZ2h0IjowLjAsIkJvdHRvbSI6MC4wfSwiUGFkZGluZyI6eyIkaWQiOiIzNjIiLCJUb3AiOjAuMCwiTGVmdCI6MC4wLCJSaWdodCI6MC4wLCJCb3R0b20iOjAuMH0sIkJhY2tncm91bmQiOnsiJGlkIjoiMzYzIiwiQ29sb3IiOnsiJGlkIjoiMzY0IiwiQSI6MCwiUiI6MjU1LCJHIjoyNTUsIkIiOjI1NX19LCJJc1Zpc2libGUiOmZhbHNlLCJXaWR0aCI6MC4wLCJIZWlnaHQiOjAuMCwiQm9yZGVyU3R5bGUiOnsiJGlkIjoiMzY1IiwiTGluZUNvbG9yIjpudWxsLCJMaW5lV2VpZ2h0IjowLjAsIkxpbmVUeXBlIjowLCJQYXJlbnRTdHlsZSI6bnVsbH0sIlBhcmVudFN0eWxlIjpudWxsfSwiRGF0ZUZvcm1hdCI6eyIkaWQiOiIzNjY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Y3IiwiRm9ybWF0IjowLCJJc1Zpc2libGUiOmZhbHNlLCJMYXN0S25vd25WaXNpYmlsaXR5U3RhdGUiOmZhbHNlfSwiSXNWaXNpYmxlIjp0cnVlLCJQYXJlbnRTdHlsZSI6bnVsbH0sIkluZGV4IjoyLCJQZXJjZW50YWdlQ29tcGxldGUiOm51bGwsIlBvc2l0aW9uIjp7IlJhdGlvIjowLjI0MzMyMjIyNzYxOTMxMjQ0LCJJc0N1c3RvbSI6dHJ1ZX0sIkRhdGVGb3JtYXQiOnsiJHJlZiI6IjM2NiJ9LCJXZWVrTnVtYmVyaW5nIjp7IiRpZCI6IjM2OCIsIkZvcm1hdCI6MCwiSXNWaXNpYmxlIjpmYWxzZSwiTGFzdEtub3duVmlzaWJpbGl0eVN0YXRlIjpmYWxzZX0sIlJlbGF0ZWRUYXNrSWQiOiIwMDAwMDAwMC0wMDAwLTAwMDAtMDAwMC0wMDAwMDAwMDAwMDAiLCJJZCI6ImI1MzM1ZWIzLTY3YTAtNGY1MC1iYmQzLTg0NDEyZDBkMjVmZiIsIkltcG9ydElkIjpudWxsLCJUaXRsZSI6Ikplc3NpY2EgZHJpbmtzIHRoZSBXYXRlciBvZiBMaWZlIGFuZCBiZWNvbWVzIGEgUmV2ZXJlbmQgTW90aGVyIiwiTm90ZSI6bnVsbCwiSHlwZXJsaW5rIjp7IiRpZCI6IjM2OSIsIkFkZHJlc3MiOm51bGwsIlN1YkFkZHJlc3MiOm51bGx9LCJJc0NoYW5nZWQiOmZhbHNlLCJJc05ldyI6ZmFsc2V9LHsiJGlkIjoiMzcwIiwiRGF0ZSI6IjIwMjQtMDQtMjJUMjM6NTk6MDAiLCJTdHlsZSI6eyIkaWQiOiIzNzEiLCJTaGFwZSI6MiwiQ29ubmVjdG9yTWFyZ2luIjp7IiRpZCI6IjM3MiIsIlRvcCI6MC4wLCJMZWZ0IjoyLjAsIlJpZ2h0IjoyLjAsIkJvdHRvbSI6MC4wfSwiQ29ubmVjdG9yU3R5bGUiOnsiJGlkIjoiMzczIiwiTGluZUNvbG9yIjp7IiRpZCI6IjM3NCIsIiR0eXBlIjoiTkxSRS5Db21tb24uRG9tLlNvbGlkQ29sb3JCcnVzaCwgTkxSRS5Db21tb24iLCJDb2xvciI6eyIkaWQiOiIzNzUiLCJBIjoyNTUsIlIiOjI1NSwiRyI6MjU1LCJCIjoyNTV9fSwiTGluZVdlaWdodCI6Mi4wLCJMaW5lVHlwZSI6MCwiUGFyZW50U3R5bGUiOm51bGx9LCJJc0JlbG93VGltZWJhbmQiOnRydWUsIlBvc2l0aW9uT25UYXNrIjowLCJIaWRlRGF0ZSI6ZmFsc2UsIlNoYXBlU2l6ZSI6MCwiU3BhY2luZyI6MC4wLCJQYWRkaW5nIjp7IiRpZCI6IjM3NiIsIlRvcCI6NS4wLCJMZWZ0IjozLjAsIlJpZ2h0IjowLjAsIkJvdHRvbSI6Mi4wfSwiU2hhcGVTdHlsZSI6eyIkaWQiOiIzNzciLCJNYXJnaW4iOnsiJGlkIjoiMzc4IiwiVG9wIjowLjAsIkxlZnQiOjAuMCwiUmlnaHQiOjAuMCwiQm90dG9tIjowLjB9LCJQYWRkaW5nIjp7IiRpZCI6IjM3OSIsIlRvcCI6MC4wLCJMZWZ0IjowLjAsIlJpZ2h0IjowLjAsIkJvdHRvbSI6MC4wfSwiQmFja2dyb3VuZCI6eyIkaWQiOiIzODAiLCJDb2xvciI6eyIkaWQiOiIzODEiLCJBIjoyNTUsIlIiOjIzNCwiRyI6MjIsIkIiOjMwfX0sIklzVmlzaWJsZSI6dHJ1ZSwiV2lkdGgiOjguMCwiSGVpZ2h0Ijo4LjAsIkJvcmRlclN0eWxlIjp7IiRpZCI6IjM4MiIsIkxpbmVDb2xvciI6eyIkaWQiOiIzODMiLCIkdHlwZSI6Ik5MUkUuQ29tbW9uLkRvbS5Tb2xpZENvbG9yQnJ1c2gsIE5MUkUuQ29tbW9uIiwiQ29sb3IiOnsiJGlkIjoiMzg0IiwiQSI6MjU1LCJSIjoyNTUsIkciOjAsIkIiOjB9fSwiTGluZVdlaWdodCI6MC4wLCJMaW5lVHlwZSI6MCwiUGFyZW50U3R5bGUiOm51bGx9LCJQYXJlbnRTdHlsZSI6bnVsbH0sIlRpdGxlU3R5bGUiOnsiJGlkIjoiMzg1IiwiRm9udFNldHRpbmdzIjp7IiRpZCI6IjM4NiIsIkZvbnRTaXplIjoxMSwiRm9udE5hbWUiOiJTZWdvZSBVSSBTZW1pYm9sZCIsIklzQm9sZCI6dHJ1ZSwiSXNJdGFsaWMiOmZhbHNlLCJJc1VuZGVybGluZWQiOmZhbHNlLCJQYXJlbnRTdHlsZSI6bnVsbH0sIkF1dG9TaXplIjowLCJGb3JlZ3JvdW5kIjp7IiRyZWYiOiIxMjYifSwiTWF4V2lkdGgiOjIwMC4wLCJNYXhIZWlnaHQiOiJJbmZpbml0eSIsIlNtYXJ0Rm9yZWdyb3VuZElzQWN0aXZlIjpmYWxzZSwiSG9yaXpvbnRhbEFsaWdubWVudCI6MCwiVmVydGljYWxBbGlnbm1lbnQiOjAsIlNtYXJ0Rm9yZWdyb3VuZCI6bnVsbCwiQmFja2dyb3VuZEZpbGxUeXBlIjoxLCJNYXJnaW4iOnsiJGlkIjoiMzg3IiwiVG9wIjowLjAsIkxlZnQiOjAuMCwiUmlnaHQiOjAuMCwiQm90dG9tIjowLjB9LCJQYWRkaW5nIjp7IiRpZCI6IjM4OCIsIlRvcCI6MC4wLCJMZWZ0IjowLjAsIlJpZ2h0IjowLjAsIkJvdHRvbSI6MC4wfSwiQmFja2dyb3VuZCI6eyIkaWQiOiIzODkiLCJDb2xvciI6eyIkaWQiOiIzOTAiLCJBIjoyNTUsIlIiOjE5MiwiRyI6NzksIkIiOjIxfX0sIklzVmlzaWJsZSI6dHJ1ZSwiV2lkdGgiOjAuMCwiSGVpZ2h0IjowLjAsIkJvcmRlclN0eWxlIjp7IiRpZCI6IjM5MSIsIkxpbmVDb2xvciI6bnVsbCwiTGluZVdlaWdodCI6MC4wLCJMaW5lVHlwZSI6MCwiUGFyZW50U3R5bGUiOm51bGx9LCJQYXJlbnRTdHlsZSI6bnVsbH0sIkRhdGVTdHlsZSI6eyIkaWQiOiIzOTIiLCJGb250U2V0dGluZ3MiOnsiJGlkIjoiMzkzIiwiRm9udFNpemUiOjEwLCJGb250TmFtZSI6IkNhbGlicmkiLCJJc0JvbGQiOmZhbHNlLCJJc0l0YWxpYyI6ZmFsc2UsIklzVW5kZXJsaW5lZCI6ZmFsc2UsIlBhcmVudFN0eWxlIjpudWxsfSwiQXV0b1NpemUiOjAsIkZvcmVncm91bmQiOnsiJGlkIjoiMzk0IiwiQ29sb3IiOnsiJGlkIjoiMzk1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zOTYiLCJUb3AiOjAuMCwiTGVmdCI6MC4wLCJSaWdodCI6MC4wLCJCb3R0b20iOjAuMH0sIlBhZGRpbmciOnsiJGlkIjoiMzk3IiwiVG9wIjowLjAsIkxlZnQiOjAuMCwiUmlnaHQiOjAuMCwiQm90dG9tIjowLjB9LCJCYWNrZ3JvdW5kIjp7IiRpZCI6IjM5OCIsIkNvbG9yIjp7IiRpZCI6IjM5OSIsIkEiOjAsIlIiOjI1NSwiRyI6MjU1LCJCIjoyNTV9fSwiSXNWaXNpYmxlIjpmYWxzZSwiV2lkdGgiOjAuMCwiSGVpZ2h0IjowLjAsIkJvcmRlclN0eWxlIjp7IiRpZCI6IjQwMCIsIkxpbmVDb2xvciI6bnVsbCwiTGluZVdlaWdodCI6MC4wLCJMaW5lVHlwZSI6MCwiUGFyZW50U3R5bGUiOm51bGx9LCJQYXJlbnRTdHlsZSI6bnVsbH0sIkRhdGVGb3JtYXQiOnsiJGlkIjoiNDA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wMiIsIkZvcm1hdCI6MCwiSXNWaXNpYmxlIjpmYWxzZSwiTGFzdEtub3duVmlzaWJpbGl0eVN0YXRlIjpmYWxzZX0sIklzVmlzaWJsZSI6dHJ1ZSwiUGFyZW50U3R5bGUiOm51bGx9LCJJbmRleCI6MywiUGVyY2VudGFnZUNvbXBsZXRlIjpudWxsLCJQb3NpdGlvbiI6eyJSYXRpbyI6MC4xNzc5NTAxMzY3NDk4MzI3MSwiSXNDdXN0b20iOnRydWV9LCJEYXRlRm9ybWF0Ijp7IiRyZWYiOiI0MDEifSwiV2Vla051bWJlcmluZyI6eyIkaWQiOiI0MDMiLCJGb3JtYXQiOjAsIklzVmlzaWJsZSI6ZmFsc2UsIkxhc3RLbm93blZpc2liaWxpdHlTdGF0ZSI6ZmFsc2V9LCJSZWxhdGVkVGFza0lkIjoiMDAwMDAwMDAtMDAwMC0wMDAwLTAwMDAtMDAwMDAwMDAwMDAwIiwiSWQiOiIzMWQ5Y2QzNi1mOTlhLTRhNWYtOTNmMC1hMTE3NjZjMDg5YjAiLCJJbXBvcnRJZCI6bnVsbCwiVGl0bGUiOiJQYXVsIHBhc3NlcyBkZXNlcnQgc3Vydml2YWwgdHJpYWwiLCJOb3RlIjpudWxsLCJIeXBlcmxpbmsiOnsiJGlkIjoiNDA0IiwiQWRkcmVzcyI6bnVsbCwiU3ViQWRkcmVzcyI6bnVsbH0sIklzQ2hhbmdlZCI6ZmFsc2UsIklzTmV3IjpmYWxzZX0seyIkaWQiOiI0MDUiLCJEYXRlIjoiMjAyNC0wNC0yM1QyMzo1OTowMCIsIlN0eWxlIjp7IiRpZCI6IjQwNiIsIlNoYXBlIjoxOCwiQ29ubmVjdG9yTWFyZ2luIjp7IiRpZCI6IjQwNyIsIlRvcCI6MC4wLCJMZWZ0IjoyLjAsIlJpZ2h0IjoyLjAsIkJvdHRvbSI6MC4wfSwiQ29ubmVjdG9yU3R5bGUiOnsiJGlkIjoiNDA4IiwiTGluZUNvbG9yIjp7IiRpZCI6IjQwOSIsIiR0eXBlIjoiTkxSRS5Db21tb24uRG9tLlNvbGlkQ29sb3JCcnVzaCwgTkxSRS5Db21tb24iLCJDb2xvciI6eyIkaWQiOiI0MTAiLCJBIjoyNTUsIlIiOjI1NSwiRyI6MjU1LCJCIjoyNTV9fSwiTGluZVdlaWdodCI6Mi4wLCJMaW5lVHlwZSI6MCwiUGFyZW50U3R5bGUiOm51bGx9LCJJc0JlbG93VGltZWJhbmQiOmZhbHNlLCJQb3NpdGlvbk9uVGFzayI6MCwiSGlkZURhdGUiOmZhbHNlLCJTaGFwZVNpemUiOjAsIlNwYWNpbmciOjAuMCwiUGFkZGluZyI6eyIkaWQiOiI0MTEiLCJUb3AiOjUuMCwiTGVmdCI6My4wLCJSaWdodCI6MC4wLCJCb3R0b20iOjIuMH0sIlNoYXBlU3R5bGUiOnsiJGlkIjoiNDEyIiwiTWFyZ2luIjp7IiRpZCI6IjQxMyIsIlRvcCI6MC4wLCJMZWZ0IjowLjAsIlJpZ2h0IjowLjAsIkJvdHRvbSI6MC4wfSwiUGFkZGluZyI6eyIkaWQiOiI0MTQiLCJUb3AiOjAuMCwiTGVmdCI6MC4wLCJSaWdodCI6MC4wLCJCb3R0b20iOjAuMH0sIkJhY2tncm91bmQiOnsiJGlkIjoiNDE1IiwiQ29sb3IiOnsiJGlkIjoiNDE2IiwiQSI6MjU1LCJSIjoyMzQsIkciOjIyLCJCIjozMH19LCJJc1Zpc2libGUiOnRydWUsIldpZHRoIjo4LjAsIkhlaWdodCI6OC4wLCJCb3JkZXJTdHlsZSI6eyIkaWQiOiI0MTciLCJMaW5lQ29sb3IiOnsiJGlkIjoiNDE4IiwiJHR5cGUiOiJOTFJFLkNvbW1vbi5Eb20uU29saWRDb2xvckJydXNoLCBOTFJFLkNvbW1vbiIsIkNvbG9yIjp7IiRpZCI6IjQxOSIsIkEiOjI1NSwiUiI6MjU1LCJHIjowLCJCIjowfX0sIkxpbmVXZWlnaHQiOjAuMCwiTGluZVR5cGUiOjAsIlBhcmVudFN0eWxlIjpudWxsfSwiUGFyZW50U3R5bGUiOm51bGx9LCJUaXRsZVN0eWxlIjp7IiRpZCI6IjQyMCIsIkZvbnRTZXR0aW5ncyI6eyIkaWQiOiI0MjEiLCJGb250U2l6ZSI6MTEsIkZvbnROYW1lIjoiU2Vnb2UgVUkgU2VtaWJvbGQiLCJJc0JvbGQiOnRydWUsIklzSXRhbGljIjpmYWxzZSwiSXNVbmRlcmxpbmVkIjpmYWxzZSwiUGFyZW50U3R5bGUiOm51bGx9LCJBdXRvU2l6ZSI6MiwiRm9yZWdyb3VuZCI6eyIkcmVmIjoiMTI2In0sIk1heFdpZHRoIjoxMzguOTQ2MDQxNjY2NjY2NjcsIk1heEhlaWdodCI6IkluZmluaXR5IiwiU21hcnRGb3JlZ3JvdW5kSXNBY3RpdmUiOmZhbHNlLCJIb3Jpem9udGFsQWxpZ25tZW50IjoxLCJWZXJ0aWNhbEFsaWdubWVudCI6MCwiU21hcnRGb3JlZ3JvdW5kIjpudWxsLCJCYWNrZ3JvdW5kRmlsbFR5cGUiOjEsIk1hcmdpbiI6eyIkaWQiOiI0MjIiLCJUb3AiOjAuMCwiTGVmdCI6MC4wLCJSaWdodCI6MC4wLCJCb3R0b20iOjAuMH0sIlBhZGRpbmciOnsiJGlkIjoiNDIzIiwiVG9wIjowLjAsIkxlZnQiOjAuMCwiUmlnaHQiOjAuMCwiQm90dG9tIjowLjB9LCJCYWNrZ3JvdW5kIjp7IiRpZCI6IjQyNCIsIkNvbG9yIjp7IiRpZCI6IjQyNSIsIkEiOjI1NSwiUiI6MTkyLCJHIjo3OSwiQiI6MjF9fSwiSXNWaXNpYmxlIjp0cnVlLCJXaWR0aCI6MC4wLCJIZWlnaHQiOjAuMCwiQm9yZGVyU3R5bGUiOnsiJGlkIjoiNDI2IiwiTGluZUNvbG9yIjpudWxsLCJMaW5lV2VpZ2h0IjowLjAsIkxpbmVUeXBlIjowLCJQYXJlbnRTdHlsZSI6bnVsbH0sIlBhcmVudFN0eWxlIjpudWxsfSwiRGF0ZVN0eWxlIjp7IiRpZCI6IjQyNyIsIkZvbnRTZXR0aW5ncyI6eyIkaWQiOiI0MjgiLCJGb250U2l6ZSI6MTAsIkZvbnROYW1lIjoiQ2FsaWJyaSIsIklzQm9sZCI6ZmFsc2UsIklzSXRhbGljIjpmYWxzZSwiSXNVbmRlcmxpbmVkIjpmYWxzZSwiUGFyZW50U3R5bGUiOm51bGx9LCJBdXRvU2l6ZSI6MCwiRm9yZWdyb3VuZCI6eyIkaWQiOiI0MjkiLCJDb2xvciI6eyIkaWQiOiI0MzA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QzMSIsIlRvcCI6MC4wLCJMZWZ0IjowLjAsIlJpZ2h0IjowLjAsIkJvdHRvbSI6MC4wfSwiUGFkZGluZyI6eyIkaWQiOiI0MzIiLCJUb3AiOjAuMCwiTGVmdCI6MC4wLCJSaWdodCI6MC4wLCJCb3R0b20iOjAuMH0sIkJhY2tncm91bmQiOnsiJGlkIjoiNDMzIiwiQ29sb3IiOnsiJGlkIjoiNDM0IiwiQSI6MCwiUiI6MjU1LCJHIjoyNTUsIkIiOjI1NX19LCJJc1Zpc2libGUiOmZhbHNlLCJXaWR0aCI6MC4wLCJIZWlnaHQiOjAuMCwiQm9yZGVyU3R5bGUiOnsiJGlkIjoiNDM1IiwiTGluZUNvbG9yIjpudWxsLCJMaW5lV2VpZ2h0IjowLjAsIkxpbmVUeXBlIjowLCJQYXJlbnRTdHlsZSI6bnVsbH0sIlBhcmVudFN0eWxlIjpudWxsfSwiRGF0ZUZvcm1hdCI6eyIkaWQiOiI0MzY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M3IiwiRm9ybWF0IjowLCJJc1Zpc2libGUiOmZhbHNlLCJMYXN0S25vd25WaXNpYmlsaXR5U3RhdGUiOmZhbHNlfSwiSXNWaXNpYmxlIjp0cnVlLCJQYXJlbnRTdHlsZSI6bnVsbH0sIkluZGV4Ijo0LCJQZXJjZW50YWdlQ29tcGxldGUiOm51bGwsIlBvc2l0aW9uIjp7IlJhdGlvIjowLjE5MTk3Mzc2MzkyNTA1Nzg4LCJJc0N1c3RvbSI6dHJ1ZX0sIkRhdGVGb3JtYXQiOnsiJHJlZiI6IjQzNiJ9LCJXZWVrTnVtYmVyaW5nIjp7IiRpZCI6IjQzOCIsIkZvcm1hdCI6MCwiSXNWaXNpYmxlIjpmYWxzZSwiTGFzdEtub3duVmlzaWJpbGl0eVN0YXRlIjpmYWxzZX0sIlJlbGF0ZWRUYXNrSWQiOiIwMDAwMDAwMC0wMDAwLTAwMDAtMDAwMC0wMDAwMDAwMDAwMDAiLCJJZCI6Ijk4NTE0MmYwLWMzZTItNGI1Zi1hZTI5LTQ3YmRhNzdlOTEwMSIsIkltcG9ydElkIjpudWxsLCJUaXRsZSI6IlBhdWwgdGFrZXMgdGhlIGZyZW1lbiBuYW1lcyBVc3VsIGFuZCBNdWFkJ0RpYiIsIk5vdGUiOm51bGwsIkh5cGVybGluayI6eyIkaWQiOiI0MzkiLCJBZGRyZXNzIjpudWxsLCJTdWJBZGRyZXNzIjpudWxsfSwiSXNDaGFuZ2VkIjpmYWxzZSwiSXNOZXciOmZhbHNlfSx7IiRpZCI6IjQ0MCIsIkRhdGUiOiIyMDI0LTA0LTI0VDIzOjU5OjAwIiwiU3R5bGUiOnsiJGlkIjoiNDQxIiwiU2hhcGUiOjE4LCJDb25uZWN0b3JNYXJnaW4iOnsiJGlkIjoiNDQyIiwiVG9wIjowLjAsIkxlZnQiOjIuMCwiUmlnaHQiOjIuMCwiQm90dG9tIjowLjB9LCJDb25uZWN0b3JTdHlsZSI6eyIkaWQiOiI0NDMiLCJMaW5lQ29sb3IiOnsiJGlkIjoiNDQ0IiwiJHR5cGUiOiJOTFJFLkNvbW1vbi5Eb20uU29saWRDb2xvckJydXNoLCBOTFJFLkNvbW1vbiIsIkNvbG9yIjp7IiRpZCI6IjQ0NSIsIkEiOjI1NSwiUiI6MjU1LCJHIjoyNTUsIkIiOjI1NX19LCJMaW5lV2VpZ2h0IjoyLjAsIkxpbmVUeXBlIjowLCJQYXJlbnRTdHlsZSI6bnVsbH0sIklzQmVsb3dUaW1lYmFuZCI6ZmFsc2UsIlBvc2l0aW9uT25UYXNrIjowLCJIaWRlRGF0ZSI6ZmFsc2UsIlNoYXBlU2l6ZSI6MCwiU3BhY2luZyI6MC4wLCJQYWRkaW5nIjp7IiRpZCI6IjQ0NiIsIlRvcCI6NS4wLCJMZWZ0IjozLjAsIlJpZ2h0IjowLjAsIkJvdHRvbSI6Mi4wfSwiU2hhcGVTdHlsZSI6eyIkaWQiOiI0NDciLCJNYXJnaW4iOnsiJGlkIjoiNDQ4IiwiVG9wIjowLjAsIkxlZnQiOjAuMCwiUmlnaHQiOjAuMCwiQm90dG9tIjowLjB9LCJQYWRkaW5nIjp7IiRpZCI6IjQ0OSIsIlRvcCI6MC4wLCJMZWZ0IjowLjAsIlJpZ2h0IjowLjAsIkJvdHRvbSI6MC4wfSwiQmFja2dyb3VuZCI6eyIkaWQiOiI0NTAiLCJDb2xvciI6eyIkaWQiOiI0NTEiLCJBIjoyNTUsIlIiOjIzNCwiRyI6MjIsIkIiOjMwfX0sIklzVmlzaWJsZSI6dHJ1ZSwiV2lkdGgiOjguMCwiSGVpZ2h0Ijo4LjAsIkJvcmRlclN0eWxlIjp7IiRpZCI6IjQ1MiIsIkxpbmVDb2xvciI6eyIkaWQiOiI0NTMiLCIkdHlwZSI6Ik5MUkUuQ29tbW9uLkRvbS5Tb2xpZENvbG9yQnJ1c2gsIE5MUkUuQ29tbW9uIiwiQ29sb3IiOnsiJGlkIjoiNDU0IiwiQSI6MjU1LCJSIjoyNTUsIkciOjAsIkIiOjB9fSwiTGluZVdlaWdodCI6MC4wLCJMaW5lVHlwZSI6MCwiUGFyZW50U3R5bGUiOm51bGx9LCJQYXJlbnRTdHlsZSI6bnVsbH0sIlRpdGxlU3R5bGUiOnsiJGlkIjoiNDU1IiwiRm9udFNldHRpbmdzIjp7IiRpZCI6IjQ1NiIsIkZvbnRTaXplIjoxMSwiRm9udE5hbWUiOiJTZWdvZSBVSSBTZW1pYm9sZCIsIklzQm9sZCI6dHJ1ZSwiSXNJdGFsaWMiOmZhbHNlLCJJc1VuZGVybGluZWQiOmZhbHNlLCJQYXJlbnRTdHlsZSI6bnVsbH0sIkF1dG9TaXplIjowLCJGb3JlZ3JvdW5kIjp7IiRyZWYiOiIxMjYifSwiTWF4V2lkdGgiOjIwMC4wLCJNYXhIZWlnaHQiOiJJbmZpbml0eSIsIlNtYXJ0Rm9yZWdyb3VuZElzQWN0aXZlIjpmYWxzZSwiSG9yaXpvbnRhbEFsaWdubWVudCI6MSwiVmVydGljYWxBbGlnbm1lbnQiOjAsIlNtYXJ0Rm9yZWdyb3VuZCI6bnVsbCwiQmFja2dyb3VuZEZpbGxUeXBlIjoxLCJNYXJnaW4iOnsiJGlkIjoiNDU3IiwiVG9wIjowLjAsIkxlZnQiOjAuMCwiUmlnaHQiOjAuMCwiQm90dG9tIjowLjB9LCJQYWRkaW5nIjp7IiRpZCI6IjQ1OCIsIlRvcCI6MC4wLCJMZWZ0IjowLjAsIlJpZ2h0IjowLjAsIkJvdHRvbSI6MC4wfSwiQmFja2dyb3VuZCI6eyIkaWQiOiI0NTkiLCJDb2xvciI6eyIkaWQiOiI0NjAiLCJBIjoyNTUsIlIiOjE5MiwiRyI6NzksIkIiOjIxfX0sIklzVmlzaWJsZSI6dHJ1ZSwiV2lkdGgiOjAuMCwiSGVpZ2h0IjowLjAsIkJvcmRlclN0eWxlIjp7IiRpZCI6IjQ2MSIsIkxpbmVDb2xvciI6bnVsbCwiTGluZVdlaWdodCI6MC4wLCJMaW5lVHlwZSI6MCwiUGFyZW50U3R5bGUiOm51bGx9LCJQYXJlbnRTdHlsZSI6bnVsbH0sIkRhdGVTdHlsZSI6eyIkaWQiOiI0NjIiLCJGb250U2V0dGluZ3MiOnsiJGlkIjoiNDYzIiwiRm9udFNpemUiOjEwLCJGb250TmFtZSI6IkNhbGlicmkiLCJJc0JvbGQiOmZhbHNlLCJJc0l0YWxpYyI6ZmFsc2UsIklzVW5kZXJsaW5lZCI6ZmFsc2UsIlBhcmVudFN0eWxlIjpudWxsfSwiQXV0b1NpemUiOjAsIkZvcmVncm91bmQiOnsiJGlkIjoiNDY0IiwiQ29sb3IiOnsiJGlkIjoiNDY1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0NjYiLCJUb3AiOjAuMCwiTGVmdCI6MC4wLCJSaWdodCI6MC4wLCJCb3R0b20iOjAuMH0sIlBhZGRpbmciOnsiJGlkIjoiNDY3IiwiVG9wIjowLjAsIkxlZnQiOjAuMCwiUmlnaHQiOjAuMCwiQm90dG9tIjowLjB9LCJCYWNrZ3JvdW5kIjp7IiRpZCI6IjQ2OCIsIkNvbG9yIjp7IiRpZCI6IjQ2OSIsIkEiOjAsIlIiOjI1NSwiRyI6MjU1LCJCIjoyNTV9fSwiSXNWaXNpYmxlIjpmYWxzZSwiV2lkdGgiOjAuMCwiSGVpZ2h0IjowLjAsIkJvcmRlclN0eWxlIjp7IiRpZCI6IjQ3MCIsIkxpbmVDb2xvciI6bnVsbCwiTGluZVdlaWdodCI6MC4wLCJMaW5lVHlwZSI6MCwiUGFyZW50U3R5bGUiOm51bGx9LCJQYXJlbnRTdHlsZSI6bnVsbH0sIkRhdGVGb3JtYXQiOnsiJGlkIjoiNDc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3MiIsIkZvcm1hdCI6MCwiSXNWaXNpYmxlIjpmYWxzZSwiTGFzdEtub3duVmlzaWJpbGl0eVN0YXRlIjpmYWxzZX0sIklzVmlzaWJsZSI6dHJ1ZSwiUGFyZW50U3R5bGUiOm51bGx9LCJJbmRleCI6NSwiUGVyY2VudGFnZUNvbXBsZXRlIjpudWxsLCJQb3NpdGlvbiI6eyJSYXRpbyI6MC4wODE4NDczNTMzMzQ3ODAwOSwiSXNDdXN0b20iOnRydWV9LCJEYXRlRm9ybWF0Ijp7IiRyZWYiOiI0NzEifSwiV2Vla051bWJlcmluZyI6eyIkaWQiOiI0NzMiLCJGb3JtYXQiOjAsIklzVmlzaWJsZSI6ZmFsc2UsIkxhc3RLbm93blZpc2liaWxpdHlTdGF0ZSI6ZmFsc2V9LCJSZWxhdGVkVGFza0lkIjoiMDAwMDAwMDAtMDAwMC0wMDAwLTAwMDAtMDAwMDAwMDAwMDAwIiwiSWQiOiJmMmRmYTU5MS0zYzhkLTQ3YTMtODlkYy1iN2MwMmQzNGMyNDgiLCJJbXBvcnRJZCI6bnVsbCwiVGl0bGUiOiJDaGFuaSBhbmQgUGF1bCBiZWNvbWUgYW4gaXRlbSIsIk5vdGUiOm51bGwsIkh5cGVybGluayI6eyIkaWQiOiI0NzQiLCJBZGRyZXNzIjpudWxsLCJTdWJBZGRyZXNzIjpudWxsfSwiSXNDaGFuZ2VkIjpmYWxzZSwiSXNOZXciOmZhbHNlfSx7IiRpZCI6IjQ3NSIsIkRhdGUiOiIyMDI0LTA0LTI1VDIzOjU5OjAwIiwiU3R5bGUiOnsiJGlkIjoiNDc2IiwiU2hhcGUiOjE4LCJDb25uZWN0b3JNYXJnaW4iOnsiJGlkIjoiNDc3IiwiVG9wIjowLjAsIkxlZnQiOjIuMCwiUmlnaHQiOjIuMCwiQm90dG9tIjowLjB9LCJDb25uZWN0b3JTdHlsZSI6eyIkaWQiOiI0NzgiLCJMaW5lQ29sb3IiOnsiJGlkIjoiNDc5IiwiJHR5cGUiOiJOTFJFLkNvbW1vbi5Eb20uU29saWRDb2xvckJydXNoLCBOTFJFLkNvbW1vbiIsIkNvbG9yIjp7IiRpZCI6IjQ4MCIsIkEiOjI1NSwiUiI6MjU1LCJHIjoyNTUsIkIiOjI1NX19LCJMaW5lV2VpZ2h0IjoyLjAsIkxpbmVUeXBlIjowLCJQYXJlbnRTdHlsZSI6bnVsbH0sIklzQmVsb3dUaW1lYmFuZCI6dHJ1ZSwiUG9zaXRpb25PblRhc2siOjAsIkhpZGVEYXRlIjpmYWxzZSwiU2hhcGVTaXplIjowLCJTcGFjaW5nIjowLjAsIlBhZGRpbmciOnsiJGlkIjoiNDgxIiwiVG9wIjo1LjAsIkxlZnQiOjMuMCwiUmlnaHQiOjAuMCwiQm90dG9tIjoyLjB9LCJTaGFwZVN0eWxlIjp7IiRpZCI6IjQ4MiIsIk1hcmdpbiI6eyIkaWQiOiI0ODMiLCJUb3AiOjAuMCwiTGVmdCI6MC4wLCJSaWdodCI6MC4wLCJCb3R0b20iOjAuMH0sIlBhZGRpbmciOnsiJGlkIjoiNDg0IiwiVG9wIjowLjAsIkxlZnQiOjAuMCwiUmlnaHQiOjAuMCwiQm90dG9tIjowLjB9LCJCYWNrZ3JvdW5kIjp7IiRpZCI6IjQ4NSIsIkNvbG9yIjp7IiRpZCI6IjQ4NiIsIkEiOjI1NSwiUiI6MjM0LCJHIjoyMiwiQiI6MzB9fSwiSXNWaXNpYmxlIjp0cnVlLCJXaWR0aCI6OC4wLCJIZWlnaHQiOjguMCwiQm9yZGVyU3R5bGUiOnsiJGlkIjoiNDg3IiwiTGluZUNvbG9yIjp7IiRpZCI6IjQ4OCIsIiR0eXBlIjoiTkxSRS5Db21tb24uRG9tLlNvbGlkQ29sb3JCcnVzaCwgTkxSRS5Db21tb24iLCJDb2xvciI6eyIkaWQiOiI0ODkiLCJBIjoyNTUsIlIiOjI1NSwiRyI6MCwiQiI6MH19LCJMaW5lV2VpZ2h0IjowLjAsIkxpbmVUeXBlIjowLCJQYXJlbnRTdHlsZSI6bnVsbH0sIlBhcmVudFN0eWxlIjpudWxsfSwiVGl0bGVTdHlsZSI6eyIkaWQiOiI0OTAiLCJGb250U2V0dGluZ3MiOnsiJGlkIjoiNDkxIiwiRm9udFNpemUiOjExLCJGb250TmFtZSI6IlNlZ29lIFVJIFNlbWlib2xkIiwiSXNCb2xkIjp0cnVlLCJJc0l0YWxpYyI6ZmFsc2UsIklzVW5kZXJsaW5lZCI6ZmFsc2UsIlBhcmVudFN0eWxlIjpudWxsfSwiQXV0b1NpemUiOjIsIkZvcmVncm91bmQiOnsiJHJlZiI6IjEyNiJ9LCJNYXhXaWR0aCI6MTgwLjk3MTI1LCJNYXhIZWlnaHQiOiJJbmZpbml0eSIsIlNtYXJ0Rm9yZWdyb3VuZElzQWN0aXZlIjpmYWxzZSwiSG9yaXpvbnRhbEFsaWdubWVudCI6MSwiVmVydGljYWxBbGlnbm1lbnQiOjAsIlNtYXJ0Rm9yZWdyb3VuZCI6bnVsbCwiQmFja2dyb3VuZEZpbGxUeXBlIjoxLCJNYXJnaW4iOnsiJGlkIjoiNDkyIiwiVG9wIjowLjAsIkxlZnQiOjAuMCwiUmlnaHQiOjAuMCwiQm90dG9tIjowLjB9LCJQYWRkaW5nIjp7IiRpZCI6IjQ5MyIsIlRvcCI6MC4wLCJMZWZ0IjowLjAsIlJpZ2h0IjowLjAsIkJvdHRvbSI6MC4wfSwiQmFja2dyb3VuZCI6eyIkaWQiOiI0OTQiLCJDb2xvciI6eyIkaWQiOiI0OTUiLCJBIjoyNTUsIlIiOjE5MiwiRyI6NzksIkIiOjIxfX0sIklzVmlzaWJsZSI6dHJ1ZSwiV2lkdGgiOjAuMCwiSGVpZ2h0IjowLjAsIkJvcmRlclN0eWxlIjp7IiRpZCI6IjQ5NiIsIkxpbmVDb2xvciI6bnVsbCwiTGluZVdlaWdodCI6MC4wLCJMaW5lVHlwZSI6MCwiUGFyZW50U3R5bGUiOm51bGx9LCJQYXJlbnRTdHlsZSI6bnVsbH0sIkRhdGVTdHlsZSI6eyIkaWQiOiI0OTciLCJGb250U2V0dGluZ3MiOnsiJGlkIjoiNDk4IiwiRm9udFNpemUiOjEwLCJGb250TmFtZSI6IkNhbGlicmkiLCJJc0JvbGQiOmZhbHNlLCJJc0l0YWxpYyI6ZmFsc2UsIklzVW5kZXJsaW5lZCI6ZmFsc2UsIlBhcmVudFN0eWxlIjpudWxsfSwiQXV0b1NpemUiOjAsIkZvcmVncm91bmQiOnsiJGlkIjoiNDk5IiwiQ29sb3IiOnsiJGlkIjoiNTAw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1MDEiLCJUb3AiOjAuMCwiTGVmdCI6MC4wLCJSaWdodCI6MC4wLCJCb3R0b20iOjAuMH0sIlBhZGRpbmciOnsiJGlkIjoiNTAyIiwiVG9wIjowLjAsIkxlZnQiOjAuMCwiUmlnaHQiOjAuMCwiQm90dG9tIjowLjB9LCJCYWNrZ3JvdW5kIjp7IiRpZCI6IjUwMyIsIkNvbG9yIjp7IiRpZCI6IjUwNCIsIkEiOjAsIlIiOjI1NSwiRyI6MjU1LCJCIjoyNTV9fSwiSXNWaXNpYmxlIjpmYWxzZSwiV2lkdGgiOjAuMCwiSGVpZ2h0IjowLjAsIkJvcmRlclN0eWxlIjp7IiRpZCI6IjUwNSIsIkxpbmVDb2xvciI6bnVsbCwiTGluZVdlaWdodCI6MC4wLCJMaW5lVHlwZSI6MCwiUGFyZW50U3R5bGUiOm51bGx9LCJQYXJlbnRTdHlsZSI6bnVsbH0sIkRhdGVGb3JtYXQiOnsiJGlkIjoiNTA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wNyIsIkZvcm1hdCI6MCwiSXNWaXNpYmxlIjpmYWxzZSwiTGFzdEtub3duVmlzaWJpbGl0eVN0YXRlIjpmYWxzZX0sIklzVmlzaWJsZSI6dHJ1ZSwiUGFyZW50U3R5bGUiOm51bGx9LCJJbmRleCI6NiwiUGVyY2VudGFnZUNvbXBsZXRlIjpudWxsLCJQb3NpdGlvbiI6eyJSYXRpbyI6MC4xMzAwODIxNzYzNDk3ODExNywiSXNDdXN0b20iOnRydWV9LCJEYXRlRm9ybWF0Ijp7IiRyZWYiOiI1MDYifSwiV2Vla051bWJlcmluZyI6eyIkaWQiOiI1MDgiLCJGb3JtYXQiOjAsIklzVmlzaWJsZSI6ZmFsc2UsIkxhc3RLbm93blZpc2liaWxpdHlTdGF0ZSI6ZmFsc2V9LCJSZWxhdGVkVGFza0lkIjoiMDAwMDAwMDAtMDAwMC0wMDAwLTAwMDAtMDAwMDAwMDAwMDAwIiwiSWQiOiIwOTUwZGJjNS0wYzBhLTRlYTAtOTU2My02ODNkNjAyNjdiNzQiLCJJbXBvcnRJZCI6bnVsbCwiVGl0bGUiOiJUaGUgQmFyb24gc2NvbGRzIFJhYmJhbiBmb3IgZmFpbGluZyB0byBtZWV0IHNwaWNlIHByb2R1Y3Rpb24gcXVvdGEiLCJOb3RlIjpudWxsLCJIeXBlcmxpbmsiOnsiJGlkIjoiNTA5IiwiQWRkcmVzcyI6bnVsbCwiU3ViQWRkcmVzcyI6bnVsbH0sIklzQ2hhbmdlZCI6ZmFsc2UsIklzTmV3IjpmYWxzZX0seyIkaWQiOiI1MTAiLCJEYXRlIjoiMjAyNC0wNC0yNlQyMzo1OTowMCIsIlN0eWxlIjp7IiRpZCI6IjUxMSIsIlNoYXBlIjoxOCwiQ29ubmVjdG9yTWFyZ2luIjp7IiRpZCI6IjUxMiIsIlRvcCI6MC4wLCJMZWZ0IjoyLjAsIlJpZ2h0IjoyLjAsIkJvdHRvbSI6MC4wfSwiQ29ubmVjdG9yU3R5bGUiOnsiJGlkIjoiNTEzIiwiTGluZUNvbG9yIjp7IiRpZCI6IjUxNCIsIiR0eXBlIjoiTkxSRS5Db21tb24uRG9tLlNvbGlkQ29sb3JCcnVzaCwgTkxSRS5Db21tb24iLCJDb2xvciI6eyIkaWQiOiI1MTUiLCJBIjoyNTUsIlIiOjI1NSwiRyI6MjU1LCJCIjoyNTV9fSwiTGluZVdlaWdodCI6Mi4wLCJMaW5lVHlwZSI6MCwiUGFyZW50U3R5bGUiOm51bGx9LCJJc0JlbG93VGltZWJhbmQiOmZhbHNlLCJQb3NpdGlvbk9uVGFzayI6MCwiSGlkZURhdGUiOmZhbHNlLCJTaGFwZVNpemUiOjAsIlNwYWNpbmciOjAuMCwiUGFkZGluZyI6eyIkaWQiOiI1MTYiLCJUb3AiOjUuMCwiTGVmdCI6My4wLCJSaWdodCI6MC4wLCJCb3R0b20iOjIuMH0sIlNoYXBlU3R5bGUiOnsiJGlkIjoiNTE3IiwiTWFyZ2luIjp7IiRpZCI6IjUxOCIsIlRvcCI6MC4wLCJMZWZ0IjowLjAsIlJpZ2h0IjowLjAsIkJvdHRvbSI6MC4wfSwiUGFkZGluZyI6eyIkaWQiOiI1MTkiLCJUb3AiOjAuMCwiTGVmdCI6MC4wLCJSaWdodCI6MC4wLCJCb3R0b20iOjAuMH0sIkJhY2tncm91bmQiOnsiJGlkIjoiNTIwIiwiQ29sb3IiOnsiJGlkIjoiNTIxIiwiQSI6MjU1LCJSIjoyMzQsIkciOjIyLCJCIjozMH19LCJJc1Zpc2libGUiOnRydWUsIldpZHRoIjo4LjAsIkhlaWdodCI6OC4wLCJCb3JkZXJTdHlsZSI6eyIkaWQiOiI1MjIiLCJMaW5lQ29sb3IiOnsiJGlkIjoiNTIzIiwiJHR5cGUiOiJOTFJFLkNvbW1vbi5Eb20uU29saWRDb2xvckJydXNoLCBOTFJFLkNvbW1vbiIsIkNvbG9yIjp7IiRpZCI6IjUyNCIsIkEiOjI1NSwiUiI6MjU1LCJHIjowLCJCIjowfX0sIkxpbmVXZWlnaHQiOjAuMCwiTGluZVR5cGUiOjAsIlBhcmVudFN0eWxlIjpudWxsfSwiUGFyZW50U3R5bGUiOm51bGx9LCJUaXRsZVN0eWxlIjp7IiRpZCI6IjUyNSIsIkZvbnRTZXR0aW5ncyI6eyIkaWQiOiI1MjYiLCJGb250U2l6ZSI6MTEsIkZvbnROYW1lIjoiU2Vnb2UgVUkgU2VtaWJvbGQiLCJJc0JvbGQiOnRydWUsIklzSXRhbGljIjpmYWxzZSwiSXNVbmRlcmxpbmVkIjpmYWxzZSwiUGFyZW50U3R5bGUiOm51bGx9LCJBdXRvU2l6ZSI6MCwiRm9yZWdyb3VuZCI6eyIkcmVmIjoiMTI2In0sIk1heFdpZHRoIjoyMDAuMCwiTWF4SGVpZ2h0IjoiSW5maW5pdHkiLCJTbWFydEZvcmVncm91bmRJc0FjdGl2ZSI6ZmFsc2UsIkhvcml6b250YWxBbGlnbm1lbnQiOjEsIlZlcnRpY2FsQWxpZ25tZW50IjowLCJTbWFydEZvcmVncm91bmQiOm51bGwsIkJhY2tncm91bmRGaWxsVHlwZSI6MSwiTWFyZ2luIjp7IiRpZCI6IjUyNyIsIlRvcCI6MC4wLCJMZWZ0IjowLjAsIlJpZ2h0IjowLjAsIkJvdHRvbSI6MC4wfSwiUGFkZGluZyI6eyIkaWQiOiI1MjgiLCJUb3AiOjAuMCwiTGVmdCI6MC4wLCJSaWdodCI6MC4wLCJCb3R0b20iOjAuMH0sIkJhY2tncm91bmQiOnsiJGlkIjoiNTI5IiwiQ29sb3IiOnsiJGlkIjoiNTMwIiwiQSI6MjU1LCJSIjoxOTIsIkciOjc5LCJCIjoyMX19LCJJc1Zpc2libGUiOnRydWUsIldpZHRoIjowLjAsIkhlaWdodCI6MC4wLCJCb3JkZXJTdHlsZSI6eyIkaWQiOiI1MzEiLCJMaW5lQ29sb3IiOm51bGwsIkxpbmVXZWlnaHQiOjAuMCwiTGluZVR5cGUiOjAsIlBhcmVudFN0eWxlIjpudWxsfSwiUGFyZW50U3R5bGUiOm51bGx9LCJEYXRlU3R5bGUiOnsiJGlkIjoiNTMyIiwiRm9udFNldHRpbmdzIjp7IiRpZCI6IjUzMyIsIkZvbnRTaXplIjoxMCwiRm9udE5hbWUiOiJDYWxpYnJpIiwiSXNCb2xkIjpmYWxzZSwiSXNJdGFsaWMiOmZhbHNlLCJJc1VuZGVybGluZWQiOmZhbHNlLCJQYXJlbnRTdHlsZSI6bnVsbH0sIkF1dG9TaXplIjowLCJGb3JlZ3JvdW5kIjp7IiRpZCI6IjUzNCIsIkNvbG9yIjp7IiRpZCI6IjUzN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TM2IiwiVG9wIjowLjAsIkxlZnQiOjAuMCwiUmlnaHQiOjAuMCwiQm90dG9tIjowLjB9LCJQYWRkaW5nIjp7IiRpZCI6IjUzNyIsIlRvcCI6MC4wLCJMZWZ0IjowLjAsIlJpZ2h0IjowLjAsIkJvdHRvbSI6MC4wfSwiQmFja2dyb3VuZCI6eyIkaWQiOiI1MzgiLCJDb2xvciI6eyIkaWQiOiI1MzkiLCJBIjowLCJSIjoyNTUsIkciOjI1NSwiQiI6MjU1fX0sIklzVmlzaWJsZSI6ZmFsc2UsIldpZHRoIjowLjAsIkhlaWdodCI6MC4wLCJCb3JkZXJTdHlsZSI6eyIkaWQiOiI1NDAiLCJMaW5lQ29sb3IiOm51bGwsIkxpbmVXZWlnaHQiOjAuMCwiTGluZVR5cGUiOjAsIlBhcmVudFN0eWxlIjpudWxsfSwiUGFyZW50U3R5bGUiOm51bGx9LCJEYXRlRm9ybWF0Ijp7IiRpZCI6IjU0M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NDIiLCJGb3JtYXQiOjAsIklzVmlzaWJsZSI6ZmFsc2UsIkxhc3RLbm93blZpc2liaWxpdHlTdGF0ZSI6ZmFsc2V9LCJJc1Zpc2libGUiOnRydWUsIlBhcmVudFN0eWxlIjpudWxsfSwiSW5kZXgiOjcsIlBlcmNlbnRhZ2VDb21wbGV0ZSI6bnVsbCwiUG9zaXRpb24iOnsiUmF0aW8iOjAuNDE5NDM3MTY4MjYyNjIyOTUsIklzQ3VzdG9tIjp0cnVlfSwiRGF0ZUZvcm1hdCI6eyIkcmVmIjoiNTQxIn0sIldlZWtOdW1iZXJpbmciOnsiJGlkIjoiNTQzIiwiRm9ybWF0IjowLCJJc1Zpc2libGUiOmZhbHNlLCJMYXN0S25vd25WaXNpYmlsaXR5U3RhdGUiOmZhbHNlfSwiUmVsYXRlZFRhc2tJZCI6IjAwMDAwMDAwLTAwMDAtMDAwMC0wMDAwLTAwMDAwMDAwMDAwMCIsIklkIjoiNmIyY2U0ODEtODM1OS00ZWI4LTk5Y2EtMDliNGVkYjljN2Y2IiwiSW1wb3J0SWQiOm51bGwsIlRpdGxlIjoiUGF1bCByaWRlcyBoaXMgZmlyc3Qgc2FuZHdvcm0iLCJOb3RlIjpudWxsLCJIeXBlcmxpbmsiOnsiJGlkIjoiNTQ0IiwiQWRkcmVzcyI6bnVsbCwiU3ViQWRkcmVzcyI6bnVsbH0sIklzQ2hhbmdlZCI6ZmFsc2UsIklzTmV3IjpmYWxzZX0seyIkaWQiOiI1NDUiLCJEYXRlIjoiMjAyNC0wNC0yOVQyMzo1OTowMCIsIlN0eWxlIjp7IiRpZCI6IjU0NiIsIlNoYXBlIjoxOCwiQ29ubmVjdG9yTWFyZ2luIjp7IiRpZCI6IjU0NyIsIlRvcCI6MC4wLCJMZWZ0IjoyLjAsIlJpZ2h0IjoyLjAsIkJvdHRvbSI6MC4wfSwiQ29ubmVjdG9yU3R5bGUiOnsiJGlkIjoiNTQ4IiwiTGluZUNvbG9yIjp7IiRpZCI6IjU0OSIsIiR0eXBlIjoiTkxSRS5Db21tb24uRG9tLlNvbGlkQ29sb3JCcnVzaCwgTkxSRS5Db21tb24iLCJDb2xvciI6eyIkaWQiOiI1NTAiLCJBIjoyNTUsIlIiOjI1NSwiRyI6MjU1LCJCIjoyNTV9fSwiTGluZVdlaWdodCI6Mi4wLCJMaW5lVHlwZSI6MCwiUGFyZW50U3R5bGUiOm51bGx9LCJJc0JlbG93VGltZWJhbmQiOmZhbHNlLCJQb3NpdGlvbk9uVGFzayI6MCwiSGlkZURhdGUiOmZhbHNlLCJTaGFwZVNpemUiOjAsIlNwYWNpbmciOjAuMCwiUGFkZGluZyI6eyIkaWQiOiI1NTEiLCJUb3AiOjUuMCwiTGVmdCI6My4wLCJSaWdodCI6MC4wLCJCb3R0b20iOjIuMH0sIlNoYXBlU3R5bGUiOnsiJGlkIjoiNTUyIiwiTWFyZ2luIjp7IiRpZCI6IjU1MyIsIlRvcCI6MC4wLCJMZWZ0IjowLjAsIlJpZ2h0IjowLjAsIkJvdHRvbSI6MC4wfSwiUGFkZGluZyI6eyIkaWQiOiI1NTQiLCJUb3AiOjAuMCwiTGVmdCI6MC4wLCJSaWdodCI6MC4wLCJCb3R0b20iOjAuMH0sIkJhY2tncm91bmQiOnsiJGlkIjoiNTU1IiwiQ29sb3IiOnsiJGlkIjoiNTU2IiwiQSI6MjU1LCJSIjoyMzQsIkciOjIyLCJCIjozMH19LCJJc1Zpc2libGUiOnRydWUsIldpZHRoIjo4LjAsIkhlaWdodCI6OC4wLCJCb3JkZXJTdHlsZSI6eyIkaWQiOiI1NTciLCJMaW5lQ29sb3IiOnsiJGlkIjoiNTU4IiwiJHR5cGUiOiJOTFJFLkNvbW1vbi5Eb20uU29saWRDb2xvckJydXNoLCBOTFJFLkNvbW1vbiIsIkNvbG9yIjp7IiRpZCI6IjU1OSIsIkEiOjI1NSwiUiI6MjU1LCJHIjowLCJCIjowfX0sIkxpbmVXZWlnaHQiOjAuMCwiTGluZVR5cGUiOjAsIlBhcmVudFN0eWxlIjpudWxsfSwiUGFyZW50U3R5bGUiOm51bGx9LCJUaXRsZVN0eWxlIjp7IiRpZCI6IjU2MCIsIkZvbnRTZXR0aW5ncyI6eyIkaWQiOiI1NjEiLCJGb250U2l6ZSI6MTEsIkZvbnROYW1lIjoiU2Vnb2UgVUkgU2VtaWJvbGQiLCJJc0JvbGQiOnRydWUsIklzSXRhbGljIjpmYWxzZSwiSXNVbmRlcmxpbmVkIjpmYWxzZSwiUGFyZW50U3R5bGUiOm51bGx9LCJBdXRvU2l6ZSI6MiwiRm9yZWdyb3VuZCI6eyIkcmVmIjoiMTI2In0sIk1heFdpZHRoIjoxODYuNzU4MTI1LCJNYXhIZWlnaHQiOiJJbmZpbml0eSIsIlNtYXJ0Rm9yZWdyb3VuZElzQWN0aXZlIjpmYWxzZSwiSG9yaXpvbnRhbEFsaWdubWVudCI6MSwiVmVydGljYWxBbGlnbm1lbnQiOjAsIlNtYXJ0Rm9yZWdyb3VuZCI6bnVsbCwiQmFja2dyb3VuZEZpbGxUeXBlIjoxLCJNYXJnaW4iOnsiJGlkIjoiNTYyIiwiVG9wIjowLjAsIkxlZnQiOjAuMCwiUmlnaHQiOjAuMCwiQm90dG9tIjowLjB9LCJQYWRkaW5nIjp7IiRpZCI6IjU2MyIsIlRvcCI6MC4wLCJMZWZ0IjowLjAsIlJpZ2h0IjowLjAsIkJvdHRvbSI6MC4wfSwiQmFja2dyb3VuZCI6eyIkaWQiOiI1NjQiLCJDb2xvciI6eyIkaWQiOiI1NjUiLCJBIjoyNTUsIlIiOjE5MiwiRyI6NzksIkIiOjIxfX0sIklzVmlzaWJsZSI6dHJ1ZSwiV2lkdGgiOjAuMCwiSGVpZ2h0IjowLjAsIkJvcmRlclN0eWxlIjp7IiRpZCI6IjU2NiIsIkxpbmVDb2xvciI6bnVsbCwiTGluZVdlaWdodCI6MC4wLCJMaW5lVHlwZSI6MCwiUGFyZW50U3R5bGUiOm51bGx9LCJQYXJlbnRTdHlsZSI6bnVsbH0sIkRhdGVTdHlsZSI6eyIkaWQiOiI1NjciLCJGb250U2V0dGluZ3MiOnsiJGlkIjoiNTY4IiwiRm9udFNpemUiOjEwLCJGb250TmFtZSI6IkNhbGlicmkiLCJJc0JvbGQiOmZhbHNlLCJJc0l0YWxpYyI6ZmFsc2UsIklzVW5kZXJsaW5lZCI6ZmFsc2UsIlBhcmVudFN0eWxlIjpudWxsfSwiQXV0b1NpemUiOjAsIkZvcmVncm91bmQiOnsiJGlkIjoiNTY5IiwiQ29sb3IiOnsiJGlkIjoiNTcw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1NzEiLCJUb3AiOjAuMCwiTGVmdCI6MC4wLCJSaWdodCI6MC4wLCJCb3R0b20iOjAuMH0sIlBhZGRpbmciOnsiJGlkIjoiNTcyIiwiVG9wIjowLjAsIkxlZnQiOjAuMCwiUmlnaHQiOjAuMCwiQm90dG9tIjowLjB9LCJCYWNrZ3JvdW5kIjp7IiRpZCI6IjU3MyIsIkNvbG9yIjp7IiRpZCI6IjU3NCIsIkEiOjAsIlIiOjI1NSwiRyI6MjU1LCJCIjoyNTV9fSwiSXNWaXNpYmxlIjpmYWxzZSwiV2lkdGgiOjAuMCwiSGVpZ2h0IjowLjAsIkJvcmRlclN0eWxlIjp7IiRpZCI6IjU3NSIsIkxpbmVDb2xvciI6bnVsbCwiTGluZVdlaWdodCI6MC4wLCJMaW5lVHlwZSI6MCwiUGFyZW50U3R5bGUiOm51bGx9LCJQYXJlbnRTdHlsZSI6bnVsbH0sIkRhdGVGb3JtYXQiOnsiJGlkIjoiNTc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3NyIsIkZvcm1hdCI6MCwiSXNWaXNpYmxlIjpmYWxzZSwiTGFzdEtub3duVmlzaWJpbGl0eVN0YXRlIjpmYWxzZX0sIklzVmlzaWJsZSI6dHJ1ZSwiUGFyZW50U3R5bGUiOm51bGx9LCJJbmRleCI6OCwiUGVyY2VudGFnZUNvbXBsZXRlIjpudWxsLCJQb3NpdGlvbiI6eyJSYXRpbyI6MC4zMzc3MTQ5NTExMjY2NjM3OCwiSXNDdXN0b20iOnRydWV9LCJEYXRlRm9ybWF0Ijp7IiRyZWYiOiI1NzYifSwiV2Vla051bWJlcmluZyI6eyIkaWQiOiI1NzgiLCJGb3JtYXQiOjAsIklzVmlzaWJsZSI6ZmFsc2UsIkxhc3RLbm93blZpc2liaWxpdHlTdGF0ZSI6ZmFsc2V9LCJSZWxhdGVkVGFza0lkIjoiMDAwMDAwMDAtMDAwMC0wMDAwLTAwMDAtMDAwMDAwMDAwMDAwIiwiSWQiOiIxZWUwNmJkYS0yNjgyLTRhYzYtOTM2Mi0wOTMyNTRmNDEwZTEiLCJJbXBvcnRJZCI6bnVsbCwiVGl0bGUiOiJKZXNzaWNhIGJlZ2lucyB0byBzcHJlYWQgbWVzc2lhbmljIHByb3BhZ2FuZGEgaW4gdGhlIFNvdXRoIiwiTm90ZSI6bnVsbCwiSHlwZXJsaW5rIjp7IiRpZCI6IjU3OSIsIkFkZHJlc3MiOm51bGwsIlN1YkFkZHJlc3MiOm51bGx9LCJJc0NoYW5nZWQiOmZhbHNlLCJJc05ldyI6ZmFsc2V9LHsiJGlkIjoiNTgwIiwiRGF0ZSI6IjIwMjQtMDQtMzBUMjM6NTk6MDAiLCJTdHlsZSI6eyIkaWQiOiI1ODEiLCJTaGFwZSI6MTgsIkNvbm5lY3Rvck1hcmdpbiI6eyIkaWQiOiI1ODIiLCJUb3AiOjAuMCwiTGVmdCI6Mi4wLCJSaWdodCI6Mi4wLCJCb3R0b20iOjAuMH0sIkNvbm5lY3RvclN0eWxlIjp7IiRpZCI6IjU4MyIsIkxpbmVDb2xvciI6eyIkaWQiOiI1ODQiLCIkdHlwZSI6Ik5MUkUuQ29tbW9uLkRvbS5Tb2xpZENvbG9yQnJ1c2gsIE5MUkUuQ29tbW9uIiwiQ29sb3IiOnsiJGlkIjoiNTg1IiwiQSI6MjU1LCJSIjoyNTUsIkciOjI1NSwiQiI6MjU1fX0sIkxpbmVXZWlnaHQiOjIuMCwiTGluZVR5cGUiOjAsIlBhcmVudFN0eWxlIjpudWxsfSwiSXNCZWxvd1RpbWViYW5kIjpmYWxzZSwiUG9zaXRpb25PblRhc2siOjAsIkhpZGVEYXRlIjpmYWxzZSwiU2hhcGVTaXplIjowLCJTcGFjaW5nIjowLjAsIlBhZGRpbmciOnsiJGlkIjoiNTg2IiwiVG9wIjo1LjAsIkxlZnQiOjMuMCwiUmlnaHQiOjAuMCwiQm90dG9tIjoyLjB9LCJTaGFwZVN0eWxlIjp7IiRpZCI6IjU4NyIsIk1hcmdpbiI6eyIkaWQiOiI1ODgiLCJUb3AiOjAuMCwiTGVmdCI6MC4wLCJSaWdodCI6MC4wLCJCb3R0b20iOjAuMH0sIlBhZGRpbmciOnsiJGlkIjoiNTg5IiwiVG9wIjowLjAsIkxlZnQiOjAuMCwiUmlnaHQiOjAuMCwiQm90dG9tIjowLjB9LCJCYWNrZ3JvdW5kIjp7IiRpZCI6IjU5MCIsIkNvbG9yIjp7IiRpZCI6IjU5MSIsIkEiOjI1NSwiUiI6MjM0LCJHIjoyMiwiQiI6MzB9fSwiSXNWaXNpYmxlIjp0cnVlLCJXaWR0aCI6OC4wLCJIZWlnaHQiOjguMCwiQm9yZGVyU3R5bGUiOnsiJGlkIjoiNTkyIiwiTGluZUNvbG9yIjp7IiRpZCI6IjU5MyIsIiR0eXBlIjoiTkxSRS5Db21tb24uRG9tLlNvbGlkQ29sb3JCcnVzaCwgTkxSRS5Db21tb24iLCJDb2xvciI6eyIkaWQiOiI1OTQiLCJBIjoyNTUsIlIiOjI1NSwiRyI6MCwiQiI6MH19LCJMaW5lV2VpZ2h0IjowLjAsIkxpbmVUeXBlIjowLCJQYXJlbnRTdHlsZSI6bnVsbH0sIlBhcmVudFN0eWxlIjpudWxsfSwiVGl0bGVTdHlsZSI6eyIkaWQiOiI1OTUiLCJGb250U2V0dGluZ3MiOnsiJGlkIjoiNTk2IiwiRm9udFNpemUiOjExLCJGb250TmFtZSI6IlNlZ29lIFVJIFNlbWlib2xkIiwiSXNCb2xkIjp0cnVlLCJJc0l0YWxpYyI6ZmFsc2UsIklzVW5kZXJsaW5lZCI6ZmFsc2UsIlBhcmVudFN0eWxlIjpudWxsfSwiQXV0b1NpemUiOjIsIkZvcmVncm91bmQiOnsiJHJlZiI6IjEyNiJ9LCJNYXhXaWR0aCI6MjE3LjU2NTEyNDUxMTcxODc1LCJNYXhIZWlnaHQiOiJJbmZpbml0eSIsIlNtYXJ0Rm9yZWdyb3VuZElzQWN0aXZlIjpmYWxzZSwiSG9yaXpvbnRhbEFsaWdubWVudCI6MSwiVmVydGljYWxBbGlnbm1lbnQiOjAsIlNtYXJ0Rm9yZWdyb3VuZCI6bnVsbCwiQmFja2dyb3VuZEZpbGxUeXBlIjoxLCJNYXJnaW4iOnsiJGlkIjoiNTk3IiwiVG9wIjowLjAsIkxlZnQiOjAuMCwiUmlnaHQiOjAuMCwiQm90dG9tIjowLjB9LCJQYWRkaW5nIjp7IiRpZCI6IjU5OCIsIlRvcCI6MC4wLCJMZWZ0IjowLjAsIlJpZ2h0IjowLjAsIkJvdHRvbSI6MC4wfSwiQmFja2dyb3VuZCI6eyIkaWQiOiI1OTkiLCJDb2xvciI6eyIkaWQiOiI2MDAiLCJBIjoyNTUsIlIiOjE5MiwiRyI6NzksIkIiOjIxfX0sIklzVmlzaWJsZSI6dHJ1ZSwiV2lkdGgiOjAuMCwiSGVpZ2h0IjowLjAsIkJvcmRlclN0eWxlIjp7IiRpZCI6IjYwMSIsIkxpbmVDb2xvciI6bnVsbCwiTGluZVdlaWdodCI6MC4wLCJMaW5lVHlwZSI6MCwiUGFyZW50U3R5bGUiOm51bGx9LCJQYXJlbnRTdHlsZSI6bnVsbH0sIkRhdGVTdHlsZSI6eyIkaWQiOiI2MDIiLCJGb250U2V0dGluZ3MiOnsiJGlkIjoiNjAzIiwiRm9udFNpemUiOjEwLCJGb250TmFtZSI6IkNhbGlicmkiLCJJc0JvbGQiOmZhbHNlLCJJc0l0YWxpYyI6ZmFsc2UsIklzVW5kZXJsaW5lZCI6ZmFsc2UsIlBhcmVudFN0eWxlIjpudWxsfSwiQXV0b1NpemUiOjAsIkZvcmVncm91bmQiOnsiJGlkIjoiNjA0IiwiQ29sb3IiOnsiJGlkIjoiNjA1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2MDYiLCJUb3AiOjAuMCwiTGVmdCI6MC4wLCJSaWdodCI6MC4wLCJCb3R0b20iOjAuMH0sIlBhZGRpbmciOnsiJGlkIjoiNjA3IiwiVG9wIjowLjAsIkxlZnQiOjAuMCwiUmlnaHQiOjAuMCwiQm90dG9tIjowLjB9LCJCYWNrZ3JvdW5kIjp7IiRpZCI6IjYwOCIsIkNvbG9yIjp7IiRpZCI6IjYwOSIsIkEiOjAsIlIiOjI1NSwiRyI6MjU1LCJCIjoyNTV9fSwiSXNWaXNpYmxlIjpmYWxzZSwiV2lkdGgiOjAuMCwiSGVpZ2h0IjowLjAsIkJvcmRlclN0eWxlIjp7IiRpZCI6IjYxMCIsIkxpbmVDb2xvciI6bnVsbCwiTGluZVdlaWdodCI6MC4wLCJMaW5lVHlwZSI6MCwiUGFyZW50U3R5bGUiOm51bGx9LCJQYXJlbnRTdHlsZSI6bnVsbH0sIkRhdGVGb3JtYXQiOnsiJGlkIjoiNjE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YxMiIsIkZvcm1hdCI6MCwiSXNWaXNpYmxlIjpmYWxzZSwiTGFzdEtub3duVmlzaWJpbGl0eVN0YXRlIjpmYWxzZX0sIklzVmlzaWJsZSI6dHJ1ZSwiUGFyZW50U3R5bGUiOm51bGx9LCJJbmRleCI6OSwiUGVyY2VudGFnZUNvbXBsZXRlIjpudWxsLCJQb3NpdGlvbiI6eyJSYXRpbyI6MC4yNDMzNjg2NDMzMDE1MDQ2MiwiSXNDdXN0b20iOnRydWV9LCJEYXRlRm9ybWF0Ijp7IiRyZWYiOiI2MTEifSwiV2Vla051bWJlcmluZyI6eyIkaWQiOiI2MTMiLCJGb3JtYXQiOjAsIklzVmlzaWJsZSI6ZmFsc2UsIkxhc3RLbm93blZpc2liaWxpdHlTdGF0ZSI6ZmFsc2V9LCJSZWxhdGVkVGFza0lkIjoiMDAwMDAwMDAtMDAwMC0wMDAwLTAwMDAtMDAwMDAwMDAwMDAwIiwiSWQiOiI2ZDU0NzExMC03OTg4LTRlY2UtYjY3OS0xMmE2OTc1YzVlZGQiLCJJbXBvcnRJZCI6bnVsbCwiVGl0bGUiOiJSYWJiYW4ncyBmb3JjZXMgYXJlIGRlZmVhdGVkIGJ5IGZyZW1lbiIsIk5vdGUiOm51bGwsIkh5cGVybGluayI6eyIkaWQiOiI2MTQiLCJBZGRyZXNzIjpudWxsLCJTdWJBZGRyZXNzIjpudWxsfSwiSXNDaGFuZ2VkIjpmYWxzZSwiSXNOZXciOmZhbHNlfSx7IiRpZCI6IjYxNSIsIkRhdGUiOiIyMDI0LTA1LTAxVDIzOjU5OjAwIiwiU3R5bGUiOnsiJGlkIjoiNjE2IiwiU2hhcGUiOjE4LCJDb25uZWN0b3JNYXJnaW4iOnsiJGlkIjoiNjE3IiwiVG9wIjowLjAsIkxlZnQiOjIuMCwiUmlnaHQiOjIuMCwiQm90dG9tIjowLjB9LCJDb25uZWN0b3JTdHlsZSI6eyIkaWQiOiI2MTgiLCJMaW5lQ29sb3IiOnsiJGlkIjoiNjE5IiwiJHR5cGUiOiJOTFJFLkNvbW1vbi5Eb20uU29saWRDb2xvckJydXNoLCBOTFJFLkNvbW1vbiIsIkNvbG9yIjp7IiRpZCI6IjYyMCIsIkEiOjI1NSwiUiI6MjU1LCJHIjoyNTUsIkIiOjI1NX19LCJMaW5lV2VpZ2h0IjoyLjAsIkxpbmVUeXBlIjowLCJQYXJlbnRTdHlsZSI6bnVsbH0sIklzQmVsb3dUaW1lYmFuZCI6dHJ1ZSwiUG9zaXRpb25PblRhc2siOjAsIkhpZGVEYXRlIjpmYWxzZSwiU2hhcGVTaXplIjowLCJTcGFjaW5nIjowLjAsIlBhZGRpbmciOnsiJGlkIjoiNjIxIiwiVG9wIjo1LjAsIkxlZnQiOjMuMCwiUmlnaHQiOjAuMCwiQm90dG9tIjoyLjB9LCJTaGFwZVN0eWxlIjp7IiRpZCI6IjYyMiIsIk1hcmdpbiI6eyIkaWQiOiI2MjMiLCJUb3AiOjAuMCwiTGVmdCI6MC4wLCJSaWdodCI6MC4wLCJCb3R0b20iOjAuMH0sIlBhZGRpbmciOnsiJGlkIjoiNjI0IiwiVG9wIjowLjAsIkxlZnQiOjAuMCwiUmlnaHQiOjAuMCwiQm90dG9tIjowLjB9LCJCYWNrZ3JvdW5kIjp7IiRpZCI6IjYyNSIsIkNvbG9yIjp7IiRpZCI6IjYyNiIsIkEiOjI1NSwiUiI6MjM0LCJHIjoyMiwiQiI6MzB9fSwiSXNWaXNpYmxlIjp0cnVlLCJXaWR0aCI6OC4wLCJIZWlnaHQiOjguMCwiQm9yZGVyU3R5bGUiOnsiJGlkIjoiNjI3IiwiTGluZUNvbG9yIjp7IiRpZCI6IjYyOCIsIiR0eXBlIjoiTkxSRS5Db21tb24uRG9tLlNvbGlkQ29sb3JCcnVzaCwgTkxSRS5Db21tb24iLCJDb2xvciI6eyIkaWQiOiI2MjkiLCJBIjoyNTUsIlIiOjI1NSwiRyI6MCwiQiI6MH19LCJMaW5lV2VpZ2h0IjowLjAsIkxpbmVUeXBlIjowLCJQYXJlbnRTdHlsZSI6bnVsbH0sIlBhcmVudFN0eWxlIjpudWxsfSwiVGl0bGVTdHlsZSI6eyIkaWQiOiI2MzAiLCJGb250U2V0dGluZ3MiOnsiJGlkIjoiNjMxIiwiRm9udFNpemUiOjExLCJGb250TmFtZSI6IlNlZ29lIFVJIFNlbWlib2xkIiwiSXNCb2xkIjp0cnVlLCJJc0l0YWxpYyI6ZmFsc2UsIklzVW5kZXJsaW5lZCI6ZmFsc2UsIlBhcmVudFN0eWxlIjpudWxsfSwiQXV0b1NpemUiOjIsIkZvcmVncm91bmQiOnsiJHJlZiI6IjEyNiJ9LCJNYXhXaWR0aCI6MTg2LjIzMTY2NjY2NjY2NjY4LCJNYXhIZWlnaHQiOiJJbmZpbml0eSIsIlNtYXJ0Rm9yZWdyb3VuZElzQWN0aXZlIjpmYWxzZSwiSG9yaXpvbnRhbEFsaWdubWVudCI6MSwiVmVydGljYWxBbGlnbm1lbnQiOjAsIlNtYXJ0Rm9yZWdyb3VuZCI6bnVsbCwiQmFja2dyb3VuZEZpbGxUeXBlIjoxLCJNYXJnaW4iOnsiJGlkIjoiNjMyIiwiVG9wIjowLjAsIkxlZnQiOjAuMCwiUmlnaHQiOjAuMCwiQm90dG9tIjowLjB9LCJQYWRkaW5nIjp7IiRpZCI6IjYzMyIsIlRvcCI6MC4wLCJMZWZ0IjowLjAsIlJpZ2h0IjowLjAsIkJvdHRvbSI6MC4wfSwiQmFja2dyb3VuZCI6eyIkaWQiOiI2MzQiLCJDb2xvciI6eyIkaWQiOiI2MzUiLCJBIjoyNTUsIlIiOjE5MiwiRyI6NzksIkIiOjIxfX0sIklzVmlzaWJsZSI6dHJ1ZSwiV2lkdGgiOjAuMCwiSGVpZ2h0IjowLjAsIkJvcmRlclN0eWxlIjp7IiRpZCI6IjYzNiIsIkxpbmVDb2xvciI6bnVsbCwiTGluZVdlaWdodCI6MC4wLCJMaW5lVHlwZSI6MCwiUGFyZW50U3R5bGUiOm51bGx9LCJQYXJlbnRTdHlsZSI6bnVsbH0sIkRhdGVTdHlsZSI6eyIkaWQiOiI2MzciLCJGb250U2V0dGluZ3MiOnsiJGlkIjoiNjM4IiwiRm9udFNpemUiOjEwLCJGb250TmFtZSI6IkNhbGlicmkiLCJJc0JvbGQiOmZhbHNlLCJJc0l0YWxpYyI6ZmFsc2UsIklzVW5kZXJsaW5lZCI6ZmFsc2UsIlBhcmVudFN0eWxlIjpudWxsfSwiQXV0b1NpemUiOjAsIkZvcmVncm91bmQiOnsiJGlkIjoiNjM5IiwiQ29sb3IiOnsiJGlkIjoiNjQw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2NDEiLCJUb3AiOjAuMCwiTGVmdCI6MC4wLCJSaWdodCI6MC4wLCJCb3R0b20iOjAuMH0sIlBhZGRpbmciOnsiJGlkIjoiNjQyIiwiVG9wIjowLjAsIkxlZnQiOjAuMCwiUmlnaHQiOjAuMCwiQm90dG9tIjowLjB9LCJCYWNrZ3JvdW5kIjp7IiRpZCI6IjY0MyIsIkNvbG9yIjp7IiRpZCI6IjY0NCIsIkEiOjAsIlIiOjI1NSwiRyI6MjU1LCJCIjoyNTV9fSwiSXNWaXNpYmxlIjpmYWxzZSwiV2lkdGgiOjAuMCwiSGVpZ2h0IjowLjAsIkJvcmRlclN0eWxlIjp7IiRpZCI6IjY0NSIsIkxpbmVDb2xvciI6bnVsbCwiTGluZVdlaWdodCI6MC4wLCJMaW5lVHlwZSI6MCwiUGFyZW50U3R5bGUiOm51bGx9LCJQYXJlbnRTdHlsZSI6bnVsbH0sIkRhdGVGb3JtYXQiOnsiJGlkIjoiNjQ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Y0NyIsIkZvcm1hdCI6MCwiSXNWaXNpYmxlIjpmYWxzZSwiTGFzdEtub3duVmlzaWJpbGl0eVN0YXRlIjpmYWxzZX0sIklzVmlzaWJsZSI6dHJ1ZSwiUGFyZW50U3R5bGUiOm51bGx9LCJJbmRleCI6MTAsIlBlcmNlbnRhZ2VDb21wbGV0ZSI6bnVsbCwiUG9zaXRpb24iOnsiUmF0aW8iOjAuMjY2ODAwOTI2MzQ5NzgxMiwiSXNDdXN0b20iOnRydWV9LCJEYXRlRm9ybWF0Ijp7IiRyZWYiOiI2NDYifSwiV2Vla051bWJlcmluZyI6eyIkaWQiOiI2NDgiLCJGb3JtYXQiOjAsIklzVmlzaWJsZSI6ZmFsc2UsIkxhc3RLbm93blZpc2liaWxpdHlTdGF0ZSI6ZmFsc2V9LCJSZWxhdGVkVGFza0lkIjoiMDAwMDAwMDAtMDAwMC0wMDAwLTAwMDAtMDAwMDAwMDAwMDAwIiwiSWQiOiI4MTQ2YmQzYS1iMTA3LTQ2ZmQtODRmOS1jNWQ2NzdiM2IxNTEiLCJJbXBvcnRJZCI6bnVsbCwiVGl0bGUiOiJJcnVsYW4gbGVhcm5zIHRoZSBCZW5lIEdlc3Nlcml0IHBsYW5zIGZvciBhbiBhbHRlcm5hdGl2ZSBLd2lzYXR6IEhhZGVyYWNoIiwiTm90ZSI6bnVsbCwiSHlwZXJsaW5rIjp7IiRpZCI6IjY0OSIsIkFkZHJlc3MiOm51bGwsIlN1YkFkZHJlc3MiOm51bGx9LCJJc0NoYW5nZWQiOmZhbHNlLCJJc05ldyI6ZmFsc2V9LHsiJGlkIjoiNjUwIiwiRGF0ZSI6IjIwMjQtMDUtMDJUMjM6NTk6MDAiLCJTdHlsZSI6eyIkaWQiOiI2NTEiLCJTaGFwZSI6MTgsIkNvbm5lY3Rvck1hcmdpbiI6eyIkaWQiOiI2NTIiLCJUb3AiOjAuMCwiTGVmdCI6Mi4wLCJSaWdodCI6Mi4wLCJCb3R0b20iOjAuMH0sIkNvbm5lY3RvclN0eWxlIjp7IiRpZCI6IjY1MyIsIkxpbmVDb2xvciI6eyIkaWQiOiI2NTQiLCIkdHlwZSI6Ik5MUkUuQ29tbW9uLkRvbS5Tb2xpZENvbG9yQnJ1c2gsIE5MUkUuQ29tbW9uIiwiQ29sb3IiOnsiJGlkIjoiNjU1IiwiQSI6MjU1LCJSIjoyNTUsIkciOjI1NSwiQiI6MjU1fX0sIkxpbmVXZWlnaHQiOjIuMCwiTGluZVR5cGUiOjAsIlBhcmVudFN0eWxlIjpudWxsfSwiSXNCZWxvd1RpbWViYW5kIjp0cnVlLCJQb3NpdGlvbk9uVGFzayI6MCwiSGlkZURhdGUiOmZhbHNlLCJTaGFwZVNpemUiOjAsIlNwYWNpbmciOjAuMCwiUGFkZGluZyI6eyIkaWQiOiI2NTYiLCJUb3AiOjUuMCwiTGVmdCI6My4wLCJSaWdodCI6MC4wLCJCb3R0b20iOjIuMH0sIlNoYXBlU3R5bGUiOnsiJGlkIjoiNjU3IiwiTWFyZ2luIjp7IiRpZCI6IjY1OCIsIlRvcCI6MC4wLCJMZWZ0IjowLjAsIlJpZ2h0IjowLjAsIkJvdHRvbSI6MC4wfSwiUGFkZGluZyI6eyIkaWQiOiI2NTkiLCJUb3AiOjAuMCwiTGVmdCI6MC4wLCJSaWdodCI6MC4wLCJCb3R0b20iOjAuMH0sIkJhY2tncm91bmQiOnsiJGlkIjoiNjYwIiwiQ29sb3IiOnsiJGlkIjoiNjYxIiwiQSI6MjU1LCJSIjoyMzQsIkciOjIyLCJCIjozMH19LCJJc1Zpc2libGUiOnRydWUsIldpZHRoIjo4LjAsIkhlaWdodCI6OC4wLCJCb3JkZXJTdHlsZSI6eyIkaWQiOiI2NjIiLCJMaW5lQ29sb3IiOnsiJGlkIjoiNjYzIiwiJHR5cGUiOiJOTFJFLkNvbW1vbi5Eb20uU29saWRDb2xvckJydXNoLCBOTFJFLkNvbW1vbiIsIkNvbG9yIjp7IiRpZCI6IjY2NCIsIkEiOjI1NSwiUiI6MjU1LCJHIjowLCJCIjowfX0sIkxpbmVXZWlnaHQiOjAuMCwiTGluZVR5cGUiOjAsIlBhcmVudFN0eWxlIjpudWxsfSwiUGFyZW50U3R5bGUiOm51bGx9LCJUaXRsZVN0eWxlIjp7IiRpZCI6IjY2NSIsIkZvbnRTZXR0aW5ncyI6eyIkaWQiOiI2NjYiLCJGb250U2l6ZSI6MTEsIkZvbnROYW1lIjoiU2Vnb2UgVUkgU2VtaWJvbGQiLCJJc0JvbGQiOnRydWUsIklzSXRhbGljIjpmYWxzZSwiSXNVbmRlcmxpbmVkIjpmYWxzZSwiUGFyZW50U3R5bGUiOm51bGx9LCJBdXRvU2l6ZSI6MiwiRm9yZWdyb3VuZCI6eyIkcmVmIjoiMTI2In0sIk1heFdpZHRoIjoyMTAuNDY4OTU4MzMzMzMzMzUsIk1heEhlaWdodCI6IkluZmluaXR5IiwiU21hcnRGb3JlZ3JvdW5kSXNBY3RpdmUiOmZhbHNlLCJIb3Jpem9udGFsQWxpZ25tZW50IjoxLCJWZXJ0aWNhbEFsaWdubWVudCI6MCwiU21hcnRGb3JlZ3JvdW5kIjpudWxsLCJCYWNrZ3JvdW5kRmlsbFR5cGUiOjEsIk1hcmdpbiI6eyIkaWQiOiI2NjciLCJUb3AiOjAuMCwiTGVmdCI6MC4wLCJSaWdodCI6MC4wLCJCb3R0b20iOjAuMH0sIlBhZGRpbmciOnsiJGlkIjoiNjY4IiwiVG9wIjowLjAsIkxlZnQiOjAuMCwiUmlnaHQiOjAuMCwiQm90dG9tIjowLjB9LCJCYWNrZ3JvdW5kIjp7IiRpZCI6IjY2OSIsIkNvbG9yIjp7IiRpZCI6IjY3MCIsIkEiOjI1NSwiUiI6MTkyLCJHIjo3OSwiQiI6MjF9fSwiSXNWaXNpYmxlIjp0cnVlLCJXaWR0aCI6MC4wLCJIZWlnaHQiOjAuMCwiQm9yZGVyU3R5bGUiOnsiJGlkIjoiNjcxIiwiTGluZUNvbG9yIjpudWxsLCJMaW5lV2VpZ2h0IjowLjAsIkxpbmVUeXBlIjowLCJQYXJlbnRTdHlsZSI6bnVsbH0sIlBhcmVudFN0eWxlIjpudWxsfSwiRGF0ZVN0eWxlIjp7IiRpZCI6IjY3MiIsIkZvbnRTZXR0aW5ncyI6eyIkaWQiOiI2NzMiLCJGb250U2l6ZSI6MTAsIkZvbnROYW1lIjoiQ2FsaWJyaSIsIklzQm9sZCI6ZmFsc2UsIklzSXRhbGljIjpmYWxzZSwiSXNVbmRlcmxpbmVkIjpmYWxzZSwiUGFyZW50U3R5bGUiOm51bGx9LCJBdXRvU2l6ZSI6MCwiRm9yZWdyb3VuZCI6eyIkaWQiOiI2NzQiLCJDb2xvciI6eyIkaWQiOiI2NzU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Y3NiIsIlRvcCI6MC4wLCJMZWZ0IjowLjAsIlJpZ2h0IjowLjAsIkJvdHRvbSI6MC4wfSwiUGFkZGluZyI6eyIkaWQiOiI2NzciLCJUb3AiOjAuMCwiTGVmdCI6MC4wLCJSaWdodCI6MC4wLCJCb3R0b20iOjAuMH0sIkJhY2tncm91bmQiOnsiJGlkIjoiNjc4IiwiQ29sb3IiOnsiJGlkIjoiNjc5IiwiQSI6MCwiUiI6MjU1LCJHIjoyNTUsIkIiOjI1NX19LCJJc1Zpc2libGUiOmZhbHNlLCJXaWR0aCI6MC4wLCJIZWlnaHQiOjAuMCwiQm9yZGVyU3R5bGUiOnsiJGlkIjoiNjgwIiwiTGluZUNvbG9yIjpudWxsLCJMaW5lV2VpZ2h0IjowLjAsIkxpbmVUeXBlIjowLCJQYXJlbnRTdHlsZSI6bnVsbH0sIlBhcmVudFN0eWxlIjpudWxsfSwiRGF0ZUZvcm1hdCI6eyIkaWQiOiI2ODE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gyIiwiRm9ybWF0IjowLCJJc1Zpc2libGUiOmZhbHNlLCJMYXN0S25vd25WaXNpYmlsaXR5U3RhdGUiOmZhbHNlfSwiSXNWaXNpYmxlIjp0cnVlLCJQYXJlbnRTdHlsZSI6bnVsbH0sIkluZGV4IjoxMSwiUGVyY2VudGFnZUNvbXBsZXRlIjpudWxsLCJQb3NpdGlvbiI6eyJSYXRpbyI6MC4zNTUzMDEyMjQ3NDM4NzgzNywiSXNDdXN0b20iOnRydWV9LCJEYXRlRm9ybWF0Ijp7IiRyZWYiOiI2ODEifSwiV2Vla051bWJlcmluZyI6eyIkaWQiOiI2ODMiLCJGb3JtYXQiOjAsIklzVmlzaWJsZSI6ZmFsc2UsIkxhc3RLbm93blZpc2liaWxpdHlTdGF0ZSI6ZmFsc2V9LCJSZWxhdGVkVGFza0lkIjoiMDAwMDAwMDAtMDAwMC0wMDAwLTAwMDAtMDAwMDAwMDAwMDAwIiwiSWQiOiJmNTg2MDMyYi0zNmZhLTQyZGQtODE2NC03OGQyZDlmYWQzOGQiLCJJbXBvcnRJZCI6bnVsbCwiVGl0bGUiOiJGZXlkLVJhdXRoYSBIYXJrb25uZW4gdHJpdW1waHMgaW4gdGhlIGFyZW5hLCBpcyBhcHBvaW50ZWQgbmV3IHJ1bGVyIG9mIEFycmFraXMiLCJOb3RlIjpudWxsLCJIeXBlcmxpbmsiOnsiJGlkIjoiNjg0IiwiQWRkcmVzcyI6bnVsbCwiU3ViQWRkcmVzcyI6bnVsbH0sIklzQ2hhbmdlZCI6ZmFsc2UsIklzTmV3IjpmYWxzZX0seyIkaWQiOiI2ODUiLCJEYXRlIjoiMjAyNC0wNS0wM1QyMzo1OTowMCIsIlN0eWxlIjp7IiRpZCI6IjY4NiIsIlNoYXBlIjoyLCJDb25uZWN0b3JNYXJnaW4iOnsiJHJlZiI6IjExMSJ9LCJDb25uZWN0b3JTdHlsZSI6eyIkaWQiOiI2ODciLCJMaW5lQ29sb3IiOnsiJGlkIjoiNjg4IiwiJHR5cGUiOiJOTFJFLkNvbW1vbi5Eb20uU29saWRDb2xvckJydXNoLCBOTFJFLkNvbW1vbiIsIkNvbG9yIjp7IiRpZCI6IjY4OSIsIkEiOjI1NSwiUiI6MjU1LCJHIjoyNTUsIkIiOjI1NX19LCJMaW5lV2VpZ2h0IjoyLjAsIkxpbmVUeXBlIjowLCJQYXJlbnRTdHlsZSI6bnVsbH0sIklzQmVsb3dUaW1lYmFuZCI6ZmFsc2UsIlBvc2l0aW9uT25UYXNrIjowLCJIaWRlRGF0ZSI6ZmFsc2UsIlNoYXBlU2l6ZSI6MCwiU3BhY2luZyI6MC4wLCJQYWRkaW5nIjp7IiRyZWYiOiIxMTUifSwiU2hhcGVTdHlsZSI6eyIkaWQiOiI2OTAiLCJNYXJnaW4iOnsiJHJlZiI6IjExNyJ9LCJQYWRkaW5nIjp7IiRyZWYiOiIxMTgifSwiQmFja2dyb3VuZCI6eyIkaWQiOiI2OTEiLCJDb2xvciI6eyIkaWQiOiI2OTIiLCJBIjoyNTUsIlIiOjIzNCwiRyI6MjIsIkIiOjMwfX0sIklzVmlzaWJsZSI6dHJ1ZSwiV2lkdGgiOjguMCwiSGVpZ2h0Ijo4LjAsIkJvcmRlclN0eWxlIjp7IiRpZCI6IjY5MyIsIkxpbmVDb2xvciI6eyIkaWQiOiI2OTQiLCIkdHlwZSI6Ik5MUkUuQ29tbW9uLkRvbS5Tb2xpZENvbG9yQnJ1c2gsIE5MUkUuQ29tbW9uIiwiQ29sb3IiOnsiJGlkIjoiNjk1IiwiQSI6MjU1LCJSIjoyNTUsIkciOjAsIkIiOjB9fSwiTGluZVdlaWdodCI6MC4wLCJMaW5lVHlwZSI6MCwiUGFyZW50U3R5bGUiOm51bGx9LCJQYXJlbnRTdHlsZSI6bnVsbH0sIlRpdGxlU3R5bGUiOnsiJGlkIjoiNjk2IiwiRm9udFNldHRpbmdzIjp7IiRpZCI6IjY5NyIsIkZvbnRTaXplIjoxMSwiRm9udE5hbWUiOiJTZWdvZSBVSSBTZW1pYm9sZCIsIklzQm9sZCI6dHJ1ZSwiSXNJdGFsaWMiOmZhbHNlLCJJc1VuZGVybGluZWQiOmZhbHNlLCJQYXJlbnRTdHlsZSI6bnVsbH0sIkF1dG9TaXplIjoyLCJGb3JlZ3JvdW5kIjp7IiRyZWYiOiIxMjYifSwiTWF4V2lkdGgiOjE1Ny42NDkzNzUwMDAwMDAwMiwiTWF4SGVpZ2h0IjoiSW5maW5pdHkiLCJTbWFydEZvcmVncm91bmRJc0FjdGl2ZSI6ZmFsc2UsIkhvcml6b250YWxBbGlnbm1lbnQiOjAsIlZlcnRpY2FsQWxpZ25tZW50IjowLCJTbWFydEZvcmVncm91bmQiOm51bGwsIkJhY2tncm91bmRGaWxsVHlwZSI6MSwiTWFyZ2luIjp7IiRyZWYiOiIxMjgifSwiUGFkZGluZyI6eyIkcmVmIjoiMTI5In0sIkJhY2tncm91bmQiOnsiJGlkIjoiNjk4IiwiQ29sb3IiOnsiJGlkIjoiNjk5IiwiQSI6MjU1LCJSIjoxOTIsIkciOjc5LCJCIjoyMX19LCJJc1Zpc2libGUiOnRydWUsIldpZHRoIjowLjAsIkhlaWdodCI6MC4wLCJCb3JkZXJTdHlsZSI6eyIkaWQiOiI3MDAiLCJMaW5lQ29sb3IiOm51bGwsIkxpbmVXZWlnaHQiOjAuMCwiTGluZVR5cGUiOjAsIlBhcmVudFN0eWxlIjpudWxsfSwiUGFyZW50U3R5bGUiOm51bGx9LCJEYXRlU3R5bGUiOnsiJGlkIjoiNzAxIiwiRm9udFNldHRpbmdzIjp7IiRpZCI6IjcwMiIsIkZvbnRTaXplIjoxMCwiRm9udE5hbWUiOiJDYWxpYnJpIiwiSXNCb2xkIjpmYWxzZSwiSXNJdGFsaWMiOmZhbHNlLCJJc1VuZGVybGluZWQiOmZhbHNlLCJQYXJlbnRTdHlsZSI6bnVsbH0sIkF1dG9TaXplIjowLCJGb3JlZ3JvdW5kIjp7IiRpZCI6IjcwMyIsIkNvbG9yIjp7IiRpZCI6IjcwN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EzNiJ9LCJQYWRkaW5nIjp7IiRyZWYiOiIxMzcifSwiQmFja2dyb3VuZCI6eyIkaWQiOiI3MDUiLCJDb2xvciI6eyIkaWQiOiI3MDYiLCJBIjowLCJSIjoyNTUsIkciOjI1NSwiQiI6MjU1fX0sIklzVmlzaWJsZSI6ZmFsc2UsIldpZHRoIjowLjAsIkhlaWdodCI6MC4wLCJCb3JkZXJTdHlsZSI6eyIkaWQiOiI3MDciLCJMaW5lQ29sb3IiOm51bGwsIkxpbmVXZWlnaHQiOjAuMCwiTGluZVR5cGUiOjAsIlBhcmVudFN0eWxlIjpudWxsfSwiUGFyZW50U3R5bGUiOm51bGx9LCJEYXRlRm9ybWF0Ijp7IiRpZCI6IjcwO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3MDkiLCJGb3JtYXQiOjAsIklzVmlzaWJsZSI6ZmFsc2UsIkxhc3RLbm93blZpc2liaWxpdHlTdGF0ZSI6ZmFsc2V9LCJJc1Zpc2libGUiOnRydWUsIlBhcmVudFN0eWxlIjpudWxsfSwiSW5kZXgiOjEyLCJQZXJjZW50YWdlQ29tcGxldGUiOm51bGwsIlBvc2l0aW9uIjp7IlJhdGlvIjowLjA5NDkyNTkyNTkyNTkyNTkxNCwiSXNDdXN0b20iOnRydWV9LCJEYXRlRm9ybWF0Ijp7IiRyZWYiOiI3MDgifSwiV2Vla051bWJlcmluZyI6eyIkaWQiOiI3MTAiLCJGb3JtYXQiOjAsIklzVmlzaWJsZSI6ZmFsc2UsIkxhc3RLbm93blZpc2liaWxpdHlTdGF0ZSI6ZmFsc2V9LCJSZWxhdGVkVGFza0lkIjoiMDAwMDAwMDAtMDAwMC0wMDAwLTAwMDAtMDAwMDAwMDAwMDAwIiwiSWQiOiIxZTBmNDM3NC1lMjY5LTQ1M2MtOTFhMC0zODAxNmEyYzJlMzAiLCJJbXBvcnRJZCI6bnVsbCwiVGl0bGUiOiJMYWR5IEZlbnJpZyB0ZXN0cyBhbmQgc2VkdWNlcyBGZXlkLVJhdXRoYSwgaXMgaW1wcmVnbmF0ZWQiLCJOb3RlIjpudWxsLCJIeXBlcmxpbmsiOnsiJGlkIjoiNzExIiwiQWRkcmVzcyI6bnVsbCwiU3ViQWRkcmVzcyI6bnVsbH0sIklzQ2hhbmdlZCI6ZmFsc2UsIklzTmV3IjpmYWxzZX0seyIkaWQiOiI3MTIiLCJEYXRlIjoiMjAyNC0wNS0wNlQyMzo1OTowMCIsIlN0eWxlIjp7IiRpZCI6IjcxMyIsIlNoYXBlIjoxOCwiQ29ubmVjdG9yTWFyZ2luIjp7IiRyZWYiOiIxMTEifSwiQ29ubmVjdG9yU3R5bGUiOnsiJGlkIjoiNzE0IiwiTGluZUNvbG9yIjp7IiRpZCI6IjcxNSIsIiR0eXBlIjoiTkxSRS5Db21tb24uRG9tLlNvbGlkQ29sb3JCcnVzaCwgTkxSRS5Db21tb24iLCJDb2xvciI6eyIkaWQiOiI3MTYiLCJBIjoyNTUsIlIiOjI1NSwiRyI6MjU1LCJCIjoyNTV9fSwiTGluZVdlaWdodCI6Mi4wLCJMaW5lVHlwZSI6MCwiUGFyZW50U3R5bGUiOm51bGx9LCJJc0JlbG93VGltZWJhbmQiOmZhbHNlLCJQb3NpdGlvbk9uVGFzayI6MCwiSGlkZURhdGUiOmZhbHNlLCJTaGFwZVNpemUiOjAsIlNwYWNpbmciOjAuMCwiUGFkZGluZyI6eyIkcmVmIjoiMTE1In0sIlNoYXBlU3R5bGUiOnsiJGlkIjoiNzE3IiwiTWFyZ2luIjp7IiRyZWYiOiIxMTcifSwiUGFkZGluZyI6eyIkcmVmIjoiMTE4In0sIkJhY2tncm91bmQiOnsiJGlkIjoiNzE4IiwiQ29sb3IiOnsiJGlkIjoiNzE5IiwiQSI6MjU1LCJSIjoyMzQsIkciOjIyLCJCIjozMH19LCJJc1Zpc2libGUiOnRydWUsIldpZHRoIjo4LjAsIkhlaWdodCI6OC4wLCJCb3JkZXJTdHlsZSI6eyIkaWQiOiI3MjAiLCJMaW5lQ29sb3IiOnsiJHJlZiI6IjY5NCJ9LCJMaW5lV2VpZ2h0IjowLjAsIkxpbmVUeXBlIjowLCJQYXJlbnRTdHlsZSI6bnVsbH0sIlBhcmVudFN0eWxlIjpudWxsfSwiVGl0bGVTdHlsZSI6eyIkaWQiOiI3MjEiLCJGb250U2V0dGluZ3MiOnsiJGlkIjoiNzIyIiwiRm9udFNpemUiOjExLCJGb250TmFtZSI6IlNlZ29lIFVJIFNlbWlib2xkIiwiSXNCb2xkIjp0cnVlLCJJc0l0YWxpYyI6ZmFsc2UsIklzVW5kZXJsaW5lZCI6ZmFsc2UsIlBhcmVudFN0eWxlIjpudWxsfSwiQXV0b1NpemUiOjAsIkZvcmVncm91bmQiOnsiJHJlZiI6IjEyNiJ9LCJNYXhXaWR0aCI6MjAwLjAsIk1heEhlaWdodCI6IkluZmluaXR5IiwiU21hcnRGb3JlZ3JvdW5kSXNBY3RpdmUiOmZhbHNlLCJIb3Jpem9udGFsQWxpZ25tZW50IjoxLCJWZXJ0aWNhbEFsaWdubWVudCI6MCwiU21hcnRGb3JlZ3JvdW5kIjpudWxsLCJCYWNrZ3JvdW5kRmlsbFR5cGUiOjEsIk1hcmdpbiI6eyIkcmVmIjoiMTI4In0sIlBhZGRpbmciOnsiJHJlZiI6IjEyOSJ9LCJCYWNrZ3JvdW5kIjp7IiRpZCI6IjcyMyIsIkNvbG9yIjp7IiRpZCI6IjcyNCIsIkEiOjI1NSwiUiI6MTkyLCJHIjo3OSwiQiI6MjF9fSwiSXNWaXNpYmxlIjp0cnVlLCJXaWR0aCI6MC4wLCJIZWlnaHQiOjAuMCwiQm9yZGVyU3R5bGUiOnsiJGlkIjoiNzI1IiwiTGluZUNvbG9yIjpudWxsLCJMaW5lV2VpZ2h0IjowLjAsIkxpbmVUeXBlIjowLCJQYXJlbnRTdHlsZSI6bnVsbH0sIlBhcmVudFN0eWxlIjpudWxsfSwiRGF0ZVN0eWxlIjp7IiRpZCI6IjcyNiIsIkZvbnRTZXR0aW5ncyI6eyIkaWQiOiI3MjciLCJGb250U2l6ZSI6MTAsIkZvbnROYW1lIjoiQ2FsaWJyaSIsIklzQm9sZCI6ZmFsc2UsIklzSXRhbGljIjpmYWxzZSwiSXNVbmRlcmxpbmVkIjpmYWxzZSwiUGFyZW50U3R5bGUiOm51bGx9LCJBdXRvU2l6ZSI6MCwiRm9yZWdyb3VuZCI6eyIkaWQiOiI3MjgiLCJDb2xvciI6eyIkaWQiOiI3Mjk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yZWYiOiIxMzYifSwiUGFkZGluZyI6eyIkcmVmIjoiMTM3In0sIkJhY2tncm91bmQiOnsiJGlkIjoiNzMwIiwiQ29sb3IiOnsiJGlkIjoiNzMxIiwiQSI6MCwiUiI6MjU1LCJHIjoyNTUsIkIiOjI1NX19LCJJc1Zpc2libGUiOmZhbHNlLCJXaWR0aCI6MC4wLCJIZWlnaHQiOjAuMCwiQm9yZGVyU3R5bGUiOnsiJGlkIjoiNzMyIiwiTGluZUNvbG9yIjpudWxsLCJMaW5lV2VpZ2h0IjowLjAsIkxpbmVUeXBlIjowLCJQYXJlbnRTdHlsZSI6bnVsbH0sIlBhcmVudFN0eWxlIjpudWxsfSwiRGF0ZUZvcm1hdCI6eyIkcmVmIjoiNzA4In0sIldlZWtOdW1iZXJpbmciOnsiJGlkIjoiNzMzIiwiRm9ybWF0IjowLCJJc1Zpc2libGUiOmZhbHNlLCJMYXN0S25vd25WaXNpYmlsaXR5U3RhdGUiOmZhbHNlfSwiSXNWaXNpYmxlIjp0cnVlLCJQYXJlbnRTdHlsZSI6bnVsbH0sIkluZGV4IjoxMywiUGVyY2VudGFnZUNvbXBsZXRlIjpudWxsLCJQb3NpdGlvbiI6eyJSYXRpbyI6MC4xNTYzNzUwNjU1NTYyNzg5NSwiSXNDdXN0b20iOnRydWV9LCJEYXRlRm9ybWF0Ijp7IiRyZWYiOiI3MDgifSwiV2Vla051bWJlcmluZyI6eyIkaWQiOiI3MzQiLCJGb3JtYXQiOjAsIklzVmlzaWJsZSI6ZmFsc2UsIkxhc3RLbm93blZpc2liaWxpdHlTdGF0ZSI6ZmFsc2V9LCJSZWxhdGVkVGFza0lkIjoiMDAwMDAwMDAtMDAwMC0wMDAwLTAwMDAtMDAwMDAwMDAwMDAwIiwiSWQiOiIwNWMzYzBjYy0zNzFmLTQ5MmUtYjc0ZS02ODBhZmIxNWM0NTAiLCJJbXBvcnRJZCI6bnVsbCwiVGl0bGUiOiJQYXVsIGlzIHJldW5pdGVkIHdpdGggR3VybmV5IEhhbGxlY2siLCJOb3RlIjpudWxsLCJIeXBlcmxpbmsiOnsiJGlkIjoiNzM1IiwiQWRkcmVzcyI6bnVsbCwiU3ViQWRkcmVzcyI6bnVsbH0sIklzQ2hhbmdlZCI6ZmFsc2UsIklzTmV3IjpmYWxzZX0seyIkaWQiOiI3MzYiLCJEYXRlIjoiMjAyNC0wNS0wN1QyMzo1OTowMCIsIlN0eWxlIjp7IiRpZCI6IjczNyIsIlNoYXBlIjoyLCJDb25uZWN0b3JNYXJnaW4iOnsiJHJlZiI6IjExMSJ9LCJDb25uZWN0b3JTdHlsZSI6eyIkaWQiOiI3MzgiLCJMaW5lQ29sb3IiOnsiJGlkIjoiNzM5IiwiJHR5cGUiOiJOTFJFLkNvbW1vbi5Eb20uU29saWRDb2xvckJydXNoLCBOTFJFLkNvbW1vbiIsIkNvbG9yIjp7IiRpZCI6Ijc0MCIsIkEiOjI1NSwiUiI6MjU1LCJHIjoyNTUsIkIiOjI1NX19LCJMaW5lV2VpZ2h0IjoyLjAsIkxpbmVUeXBlIjowLCJQYXJlbnRTdHlsZSI6bnVsbH0sIklzQmVsb3dUaW1lYmFuZCI6ZmFsc2UsIlBvc2l0aW9uT25UYXNrIjowLCJIaWRlRGF0ZSI6ZmFsc2UsIlNoYXBlU2l6ZSI6MCwiU3BhY2luZyI6MC4wLCJQYWRkaW5nIjp7IiRyZWYiOiIxMTUifSwiU2hhcGVTdHlsZSI6eyIkaWQiOiI3NDEiLCJNYXJnaW4iOnsiJHJlZiI6IjExNyJ9LCJQYWRkaW5nIjp7IiRyZWYiOiIxMTgifSwiQmFja2dyb3VuZCI6eyIkaWQiOiI3NDIiLCJDb2xvciI6eyIkaWQiOiI3NDMiLCJBIjoyNTUsIlIiOjIzNCwiRyI6MjIsIkIiOjMwfX0sIklzVmlzaWJsZSI6dHJ1ZSwiV2lkdGgiOjguMCwiSGVpZ2h0Ijo4LjAsIkJvcmRlclN0eWxlIjp7IiRpZCI6Ijc0NCIsIkxpbmVDb2xvciI6eyIkcmVmIjoiNjk0In0sIkxpbmVXZWlnaHQiOjAuMCwiTGluZVR5cGUiOjAsIlBhcmVudFN0eWxlIjpudWxsfSwiUGFyZW50U3R5bGUiOm51bGx9LCJUaXRsZVN0eWxlIjp7IiRpZCI6Ijc0NSIsIkZvbnRTZXR0aW5ncyI6eyIkaWQiOiI3NDYiLCJGb250U2l6ZSI6MTEsIkZvbnROYW1lIjoiU2Vnb2UgVUkgU2VtaWJvbGQiLCJJc0JvbGQiOnRydWUsIklzSXRhbGljIjpmYWxzZSwiSXNVbmRlcmxpbmVkIjpmYWxzZSwiUGFyZW50U3R5bGUiOm51bGx9LCJBdXRvU2l6ZSI6MiwiRm9yZWdyb3VuZCI6eyIkcmVmIjoiMTI2In0sIk1heFdpZHRoIjoyMjIuMzU0MTY2NjY2NjY2NjMsIk1heEhlaWdodCI6IkluZmluaXR5IiwiU21hcnRGb3JlZ3JvdW5kSXNBY3RpdmUiOmZhbHNlLCJIb3Jpem9udGFsQWxpZ25tZW50IjoxLCJWZXJ0aWNhbEFsaWdubWVudCI6MCwiU21hcnRGb3JlZ3JvdW5kIjpudWxsLCJCYWNrZ3JvdW5kRmlsbFR5cGUiOjEsIk1hcmdpbiI6eyIkcmVmIjoiMTI4In0sIlBhZGRpbmciOnsiJHJlZiI6IjEyOSJ9LCJCYWNrZ3JvdW5kIjp7IiRpZCI6Ijc0NyIsIkNvbG9yIjp7IiRpZCI6Ijc0OCIsIkEiOjI1NSwiUiI6MTkyLCJHIjo3OSwiQiI6MjF9fSwiSXNWaXNpYmxlIjp0cnVlLCJXaWR0aCI6MC4wLCJIZWlnaHQiOjAuMCwiQm9yZGVyU3R5bGUiOnsiJGlkIjoiNzQ5IiwiTGluZUNvbG9yIjpudWxsLCJMaW5lV2VpZ2h0IjowLjAsIkxpbmVUeXBlIjowLCJQYXJlbnRTdHlsZSI6bnVsbH0sIlBhcmVudFN0eWxlIjpudWxsfSwiRGF0ZVN0eWxlIjp7IiRpZCI6Ijc1MCIsIkZvbnRTZXR0aW5ncyI6eyIkaWQiOiI3NTEiLCJGb250U2l6ZSI6MTAsIkZvbnROYW1lIjoiQ2FsaWJyaSIsIklzQm9sZCI6ZmFsc2UsIklzSXRhbGljIjpmYWxzZSwiSXNVbmRlcmxpbmVkIjpmYWxzZSwiUGFyZW50U3R5bGUiOm51bGx9LCJBdXRvU2l6ZSI6MCwiRm9yZWdyb3VuZCI6eyIkaWQiOiI3NTIiLCJDb2xvciI6eyIkaWQiOiI3NTM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yZWYiOiIxMzYifSwiUGFkZGluZyI6eyIkcmVmIjoiMTM3In0sIkJhY2tncm91bmQiOnsiJGlkIjoiNzU0IiwiQ29sb3IiOnsiJGlkIjoiNzU1IiwiQSI6MCwiUiI6MjU1LCJHIjoyNTUsIkIiOjI1NX19LCJJc1Zpc2libGUiOmZhbHNlLCJXaWR0aCI6MC4wLCJIZWlnaHQiOjAuMCwiQm9yZGVyU3R5bGUiOnsiJGlkIjoiNzU2IiwiTGluZUNvbG9yIjpudWxsLCJMaW5lV2VpZ2h0IjowLjAsIkxpbmVUeXBlIjowLCJQYXJlbnRTdHlsZSI6bnVsbH0sIlBhcmVudFN0eWxlIjpudWxsfSwiRGF0ZUZvcm1hdCI6eyIkcmVmIjoiNzA4In0sIldlZWtOdW1iZXJpbmciOnsiJGlkIjoiNzU3IiwiRm9ybWF0IjowLCJJc1Zpc2libGUiOmZhbHNlLCJMYXN0S25vd25WaXNpYmlsaXR5U3RhdGUiOmZhbHNlfSwiSXNWaXNpYmxlIjp0cnVlLCJQYXJlbnRTdHlsZSI6bnVsbH0sIkluZGV4IjoxNCwiUGVyY2VudGFnZUNvbXBsZXRlIjpudWxsLCJQb3NpdGlvbiI6eyJSYXRpbyI6MC4zMjc5NDc5Njk3ODk4NTgyNCwiSXNDdXN0b20iOnRydWV9LCJEYXRlRm9ybWF0Ijp7IiRyZWYiOiI3MDgifSwiV2Vla051bWJlcmluZyI6eyIkaWQiOiI3NTgiLCJGb3JtYXQiOjAsIklzVmlzaWJsZSI6ZmFsc2UsIkxhc3RLbm93blZpc2liaWxpdHlTdGF0ZSI6ZmFsc2V9LCJSZWxhdGVkVGFza0lkIjoiMDAwMDAwMDAtMDAwMC0wMDAwLTAwMDAtMDAwMDAwMDAwMDAwIiwiSWQiOiI1MDkwM2JmYy04NmZmLTRiNjYtODNjZi0zMWUyY2Q2Yzk0ODIiLCJJbXBvcnRJZCI6bnVsbCwiVGl0bGUiOiJGZXlkLVJhdXRoYSdzIGNhbXBhaWduIGFnYWluc3QgdGhlIGZyZW1lbiBpcyBzdWNjZXNzZnVsLCBzcGljZSBwcm9kdWN0aW9uIHJlc3VtZXMiLCJOb3RlIjpudWxsLCJIeXBlcmxpbmsiOnsiJGlkIjoiNzU5IiwiQWRkcmVzcyI6bnVsbCwiU3ViQWRkcmVzcyI6bnVsbH0sIklzQ2hhbmdlZCI6ZmFsc2UsIklzTmV3IjpmYWxzZX0seyIkaWQiOiI3NjAiLCJEYXRlIjoiMjAyNC0wNS0wOFQyMzo1OTowMCIsIlN0eWxlIjp7IiRpZCI6Ijc2MSIsIlNoYXBlIjoyLCJDb25uZWN0b3JNYXJnaW4iOnsiJHJlZiI6IjExMSJ9LCJDb25uZWN0b3JTdHlsZSI6eyIkaWQiOiI3NjIiLCJMaW5lQ29sb3IiOnsiJGlkIjoiNzYzIiwiJHR5cGUiOiJOTFJFLkNvbW1vbi5Eb20uU29saWRDb2xvckJydXNoLCBOTFJFLkNvbW1vbiIsIkNvbG9yIjp7IiRpZCI6Ijc2NCIsIkEiOjI1NSwiUiI6MjU1LCJHIjoyNTUsIkIiOjI1NX19LCJMaW5lV2VpZ2h0IjoyLjAsIkxpbmVUeXBlIjowLCJQYXJlbnRTdHlsZSI6bnVsbH0sIklzQmVsb3dUaW1lYmFuZCI6ZmFsc2UsIlBvc2l0aW9uT25UYXNrIjowLCJIaWRlRGF0ZSI6ZmFsc2UsIlNoYXBlU2l6ZSI6MCwiU3BhY2luZyI6MC4wLCJQYWRkaW5nIjp7IiRyZWYiOiIxMTUifSwiU2hhcGVTdHlsZSI6eyIkaWQiOiI3NjUiLCJNYXJnaW4iOnsiJHJlZiI6IjExNyJ9LCJQYWRkaW5nIjp7IiRyZWYiOiIxMTgifSwiQmFja2dyb3VuZCI6eyIkaWQiOiI3NjYiLCJDb2xvciI6eyIkaWQiOiI3NjciLCJBIjoyNTUsIlIiOjIzNCwiRyI6MjIsIkIiOjMwfX0sIklzVmlzaWJsZSI6dHJ1ZSwiV2lkdGgiOjguMCwiSGVpZ2h0Ijo4LjAsIkJvcmRlclN0eWxlIjp7IiRpZCI6Ijc2OCIsIkxpbmVDb2xvciI6eyIkcmVmIjoiNjk0In0sIkxpbmVXZWlnaHQiOjAuMCwiTGluZVR5cGUiOjAsIlBhcmVudFN0eWxlIjpudWxsfSwiUGFyZW50U3R5bGUiOm51bGx9LCJUaXRsZVN0eWxlIjp7IiRpZCI6Ijc2OSIsIkZvbnRTZXR0aW5ncyI6eyIkaWQiOiI3NzAiLCJGb250U2l6ZSI6MTEsIkZvbnROYW1lIjoiU2Vnb2UgVUkgU2VtaWJvbGQiLCJJc0JvbGQiOnRydWUsIklzSXRhbGljIjpmYWxzZSwiSXNVbmRlcmxpbmVkIjpmYWxzZSwiUGFyZW50U3R5bGUiOm51bGx9LCJBdXRvU2l6ZSI6MiwiRm9yZWdyb3VuZCI6eyIkcmVmIjoiMTI2In0sIk1heFdpZHRoIjoxNDguNjIyMDgzMzMzMzMzMzksIk1heEhlaWdodCI6IkluZmluaXR5IiwiU21hcnRGb3JlZ3JvdW5kSXNBY3RpdmUiOmZhbHNlLCJIb3Jpem9udGFsQWxpZ25tZW50IjowLCJWZXJ0aWNhbEFsaWdubWVudCI6MCwiU21hcnRGb3JlZ3JvdW5kIjpudWxsLCJCYWNrZ3JvdW5kRmlsbFR5cGUiOjEsIk1hcmdpbiI6eyIkcmVmIjoiMTI4In0sIlBhZGRpbmciOnsiJHJlZiI6IjEyOSJ9LCJCYWNrZ3JvdW5kIjp7IiRpZCI6Ijc3MSIsIkNvbG9yIjp7IiRpZCI6Ijc3MiIsIkEiOjI1NSwiUiI6MTkyLCJHIjo3OSwiQiI6MjF9fSwiSXNWaXNpYmxlIjp0cnVlLCJXaWR0aCI6MC4wLCJIZWlnaHQiOjAuMCwiQm9yZGVyU3R5bGUiOnsiJGlkIjoiNzczIiwiTGluZUNvbG9yIjpudWxsLCJMaW5lV2VpZ2h0IjowLjAsIkxpbmVUeXBlIjowLCJQYXJlbnRTdHlsZSI6bnVsbH0sIlBhcmVudFN0eWxlIjpudWxsfSwiRGF0ZVN0eWxlIjp7IiRpZCI6Ijc3NCIsIkZvbnRTZXR0aW5ncyI6eyIkaWQiOiI3NzUiLCJGb250U2l6ZSI6MTAsIkZvbnROYW1lIjoiQ2FsaWJyaSIsIklzQm9sZCI6ZmFsc2UsIklzSXRhbGljIjpmYWxzZSwiSXNVbmRlcmxpbmVkIjpmYWxzZSwiUGFyZW50U3R5bGUiOm51bGx9LCJBdXRvU2l6ZSI6MCwiRm9yZWdyb3VuZCI6eyIkaWQiOiI3NzYiLCJDb2xvciI6eyIkaWQiOiI3Nzc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yZWYiOiIxMzYifSwiUGFkZGluZyI6eyIkcmVmIjoiMTM3In0sIkJhY2tncm91bmQiOnsiJGlkIjoiNzc4IiwiQ29sb3IiOnsiJGlkIjoiNzc5IiwiQSI6MCwiUiI6MjU1LCJHIjoyNTUsIkIiOjI1NX19LCJJc1Zpc2libGUiOmZhbHNlLCJXaWR0aCI6MC4wLCJIZWlnaHQiOjAuMCwiQm9yZGVyU3R5bGUiOnsiJGlkIjoiNzgwIiwiTGluZUNvbG9yIjpudWxsLCJMaW5lV2VpZ2h0IjowLjAsIkxpbmVUeXBlIjowLCJQYXJlbnRTdHlsZSI6bnVsbH0sIlBhcmVudFN0eWxlIjpudWxsfSwiRGF0ZUZvcm1hdCI6eyIkcmVmIjoiNzA4In0sIldlZWtOdW1iZXJpbmciOnsiJGlkIjoiNzgxIiwiRm9ybWF0IjowLCJJc1Zpc2libGUiOmZhbHNlLCJMYXN0S25vd25WaXNpYmlsaXR5U3RhdGUiOmZhbHNlfSwiSXNWaXNpYmxlIjp0cnVlLCJQYXJlbnRTdHlsZSI6bnVsbH0sIkluZGV4IjoxNSwiUGVyY2VudGFnZUNvbXBsZXRlIjpudWxsLCJQb3NpdGlvbiI6eyJSYXRpbyI6MC4xNzQ4NjIzODgzMjgyNjk2NywiSXNDdXN0b20iOnRydWV9LCJEYXRlRm9ybWF0Ijp7IiRyZWYiOiI3MDgifSwiV2Vla051bWJlcmluZyI6eyIkaWQiOiI3ODIiLCJGb3JtYXQiOjAsIklzVmlzaWJsZSI6ZmFsc2UsIkxhc3RLbm93blZpc2liaWxpdHlTdGF0ZSI6ZmFsc2V9LCJSZWxhdGVkVGFza0lkIjoiMDAwMDAwMDAtMDAwMC0wMDAwLTAwMDAtMDAwMDAwMDAwMDAwIiwiSWQiOiI4NDI2NGY5Yy01YTg3LTQ5MmMtODgwMi1iMWQ5ZGNlY2U3MGEiLCJJbXBvcnRJZCI6bnVsbCwiVGl0bGUiOiJQYXVsIGRyaW5rcyB0aGUgV2F0ZXIgb2YgTGlmZSwgYXdha2VucyBhcyBLd2lzYXR6IEhhZGVyYWNoIiwiTm90ZSI6bnVsbCwiSHlwZXJsaW5rIjp7IiRpZCI6Ijc4MyIsIkFkZHJlc3MiOm51bGwsIlN1YkFkZHJlc3MiOm51bGx9LCJJc0NoYW5nZWQiOmZhbHNlLCJJc05ldyI6ZmFsc2V9LHsiJGlkIjoiNzg0IiwiRGF0ZSI6IjIwMjQtMDUtMDlUMjM6NTk6MDAiLCJTdHlsZSI6eyIkaWQiOiI3ODUiLCJTaGFwZSI6MiwiQ29ubmVjdG9yTWFyZ2luIjp7IiRyZWYiOiIxMTEifSwiQ29ubmVjdG9yU3R5bGUiOnsiJGlkIjoiNzg2IiwiTGluZUNvbG9yIjp7IiRpZCI6Ijc4NyIsIiR0eXBlIjoiTkxSRS5Db21tb24uRG9tLlNvbGlkQ29sb3JCcnVzaCwgTkxSRS5Db21tb24iLCJDb2xvciI6eyIkaWQiOiI3ODgiLCJBIjoyNTUsIlIiOjI1NSwiRyI6MjU1LCJCIjoyNTV9fSwiTGluZVdlaWdodCI6Mi4wLCJMaW5lVHlwZSI6MCwiUGFyZW50U3R5bGUiOm51bGx9LCJJc0JlbG93VGltZWJhbmQiOmZhbHNlLCJQb3NpdGlvbk9uVGFzayI6MCwiSGlkZURhdGUiOmZhbHNlLCJTaGFwZVNpemUiOjAsIlNwYWNpbmciOjAuMCwiUGFkZGluZyI6eyIkcmVmIjoiMTE1In0sIlNoYXBlU3R5bGUiOnsiJGlkIjoiNzg5IiwiTWFyZ2luIjp7IiRyZWYiOiIxMTcifSwiUGFkZGluZyI6eyIkcmVmIjoiMTE4In0sIkJhY2tncm91bmQiOnsiJGlkIjoiNzkwIiwiQ29sb3IiOnsiJGlkIjoiNzkxIiwiQSI6MjU1LCJSIjoyMzQsIkciOjIyLCJCIjozMH19LCJJc1Zpc2libGUiOnRydWUsIldpZHRoIjo4LjAsIkhlaWdodCI6OC4wLCJCb3JkZXJTdHlsZSI6eyIkaWQiOiI3OTIiLCJMaW5lQ29sb3IiOnsiJHJlZiI6IjY5NCJ9LCJMaW5lV2VpZ2h0IjowLjAsIkxpbmVUeXBlIjowLCJQYXJlbnRTdHlsZSI6bnVsbH0sIlBhcmVudFN0eWxlIjpudWxsfSwiVGl0bGVTdHlsZSI6eyIkaWQiOiI3OTMiLCJGb250U2V0dGluZ3MiOnsiJGlkIjoiNzk0IiwiRm9udFNpemUiOjExLCJGb250TmFtZSI6IlNlZ29lIFVJIFNlbWlib2xkIiwiSXNCb2xkIjp0cnVlLCJJc0l0YWxpYyI6ZmFsc2UsIklzVW5kZXJsaW5lZCI6ZmFsc2UsIlBhcmVudFN0eWxlIjpudWxsfSwiQXV0b1NpemUiOjIsIkZvcmVncm91bmQiOnsiJHJlZiI6IjEyNiJ9LCJNYXhXaWR0aCI6MTgxLjY1ODMzMzMzMzMzMzMzLCJNYXhIZWlnaHQiOiJJbmZpbml0eSIsIlNtYXJ0Rm9yZWdyb3VuZElzQWN0aXZlIjpmYWxzZSwiSG9yaXpvbnRhbEFsaWdubWVudCI6MSwiVmVydGljYWxBbGlnbm1lbnQiOjAsIlNtYXJ0Rm9yZWdyb3VuZCI6bnVsbCwiQmFja2dyb3VuZEZpbGxUeXBlIjoxLCJNYXJnaW4iOnsiJHJlZiI6IjEyOCJ9LCJQYWRkaW5nIjp7IiRyZWYiOiIxMjkifSwiQmFja2dyb3VuZCI6eyIkaWQiOiI3OTUiLCJDb2xvciI6eyIkaWQiOiI3OTYiLCJBIjoyNTUsIlIiOjE5MiwiRyI6NzksIkIiOjIxfX0sIklzVmlzaWJsZSI6dHJ1ZSwiV2lkdGgiOjAuMCwiSGVpZ2h0IjowLjAsIkJvcmRlclN0eWxlIjp7IiRpZCI6Ijc5NyIsIkxpbmVDb2xvciI6bnVsbCwiTGluZVdlaWdodCI6MC4wLCJMaW5lVHlwZSI6MCwiUGFyZW50U3R5bGUiOm51bGx9LCJQYXJlbnRTdHlsZSI6bnVsbH0sIkRhdGVTdHlsZSI6eyIkaWQiOiI3OTgiLCJGb250U2V0dGluZ3MiOnsiJGlkIjoiNzk5IiwiRm9udFNpemUiOjEwLCJGb250TmFtZSI6IkNhbGlicmkiLCJJc0JvbGQiOmZhbHNlLCJJc0l0YWxpYyI6ZmFsc2UsIklzVW5kZXJsaW5lZCI6ZmFsc2UsIlBhcmVudFN0eWxlIjpudWxsfSwiQXV0b1NpemUiOjAsIkZvcmVncm91bmQiOnsiJGlkIjoiODAwIiwiQ29sb3IiOnsiJGlkIjoiODAx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cmVmIjoiMTM2In0sIlBhZGRpbmciOnsiJHJlZiI6IjEzNyJ9LCJCYWNrZ3JvdW5kIjp7IiRpZCI6IjgwMiIsIkNvbG9yIjp7IiRpZCI6IjgwMyIsIkEiOjAsIlIiOjI1NSwiRyI6MjU1LCJCIjoyNTV9fSwiSXNWaXNpYmxlIjpmYWxzZSwiV2lkdGgiOjAuMCwiSGVpZ2h0IjowLjAsIkJvcmRlclN0eWxlIjp7IiRpZCI6IjgwNCIsIkxpbmVDb2xvciI6bnVsbCwiTGluZVdlaWdodCI6MC4wLCJMaW5lVHlwZSI6MCwiUGFyZW50U3R5bGUiOm51bGx9LCJQYXJlbnRTdHlsZSI6bnVsbH0sIkRhdGVGb3JtYXQiOnsiJHJlZiI6IjcwOCJ9LCJXZWVrTnVtYmVyaW5nIjp7IiRpZCI6IjgwNSIsIkZvcm1hdCI6MCwiSXNWaXNpYmxlIjpmYWxzZSwiTGFzdEtub3duVmlzaWJpbGl0eVN0YXRlIjpmYWxzZX0sIklzVmlzaWJsZSI6dHJ1ZSwiUGFyZW50U3R5bGUiOm51bGx9LCJJbmRleCI6MTYsIlBlcmNlbnRhZ2VDb21wbGV0ZSI6bnVsbCwiUG9zaXRpb24iOnsiUmF0aW8iOjAuNDI4OTUwMzAyNjg5MTYzNzksIklzQ3VzdG9tIjp0cnVlfSwiRGF0ZUZvcm1hdCI6eyIkcmVmIjoiNzA4In0sIldlZWtOdW1iZXJpbmciOnsiJGlkIjoiODA2IiwiRm9ybWF0IjowLCJJc1Zpc2libGUiOmZhbHNlLCJMYXN0S25vd25WaXNpYmlsaXR5U3RhdGUiOmZhbHNlfSwiUmVsYXRlZFRhc2tJZCI6IjAwMDAwMDAwLTAwMDAtMDAwMC0wMDAwLTAwMDAwMDAwMDAwMCIsIklkIjoiYTNmYjk0MmItNDhmYi00NjAxLWI0NzUtMDRiYjIyYzA4OGIxIiwiSW1wb3J0SWQiOm51bGwsIlRpdGxlIjoiVGhlIEZyZW1lbiB1bml0ZSB1bmRlciBQYXVsJ3MgYmFubmVyLCBhY2NlcHQgaGltIGFzIExpc2FuLWFsLUdhaWIiLCJOb3RlIjpudWxsLCJIeXBlcmxpbmsiOnsiJGlkIjoiODA3IiwiQWRkcmVzcyI6bnVsbCwiU3ViQWRkcmVzcyI6bnVsbH0sIklzQ2hhbmdlZCI6ZmFsc2UsIklzTmV3IjpmYWxzZX0seyIkaWQiOiI4MDgiLCJEYXRlIjoiMjAyNC0wNS0xMFQyMzo1OTowMCIsIlN0eWxlIjp7IiRpZCI6IjgwOSIsIlNoYXBlIjoyLCJDb25uZWN0b3JNYXJnaW4iOnsiJHJlZiI6IjExMSJ9LCJDb25uZWN0b3JTdHlsZSI6eyIkaWQiOiI4MTAiLCJMaW5lQ29sb3IiOnsiJGlkIjoiODExIiwiJHR5cGUiOiJOTFJFLkNvbW1vbi5Eb20uU29saWRDb2xvckJydXNoLCBOTFJFLkNvbW1vbiIsIkNvbG9yIjp7IiRpZCI6IjgxMiIsIkEiOjI1NSwiUiI6MjU1LCJHIjoyNTUsIkIiOjI1NX19LCJMaW5lV2VpZ2h0IjoyLjAsIkxpbmVUeXBlIjowLCJQYXJlbnRTdHlsZSI6bnVsbH0sIklzQmVsb3dUaW1lYmFuZCI6ZmFsc2UsIlBvc2l0aW9uT25UYXNrIjowLCJIaWRlRGF0ZSI6ZmFsc2UsIlNoYXBlU2l6ZSI6MCwiU3BhY2luZyI6MC4wLCJQYWRkaW5nIjp7IiRyZWYiOiIxMTUifSwiU2hhcGVTdHlsZSI6eyIkaWQiOiI4MTMiLCJNYXJnaW4iOnsiJHJlZiI6IjExNyJ9LCJQYWRkaW5nIjp7IiRyZWYiOiIxMTgifSwiQmFja2dyb3VuZCI6eyIkaWQiOiI4MTQiLCJDb2xvciI6eyIkaWQiOiI4MTUiLCJBIjoyNTUsIlIiOjIzNCwiRyI6MjIsIkIiOjMwfX0sIklzVmlzaWJsZSI6dHJ1ZSwiV2lkdGgiOjguMCwiSGVpZ2h0Ijo4LjAsIkJvcmRlclN0eWxlIjp7IiRpZCI6IjgxNiIsIkxpbmVDb2xvciI6eyIkcmVmIjoiNjk0In0sIkxpbmVXZWlnaHQiOjAuMCwiTGluZVR5cGUiOjAsIlBhcmVudFN0eWxlIjpudWxsfSwiUGFyZW50U3R5bGUiOm51bGx9LCJUaXRsZVN0eWxlIjp7IiRpZCI6IjgxNyIsIkZvbnRTZXR0aW5ncyI6eyIkaWQiOiI4MTgiLCJGb250U2l6ZSI6MTEsIkZvbnROYW1lIjoiU2Vnb2UgVUkgU2VtaWJvbGQiLCJJc0JvbGQiOnRydWUsIklzSXRhbGljIjpmYWxzZSwiSXNVbmRlcmxpbmVkIjpmYWxzZSwiUGFyZW50U3R5bGUiOm51bGx9LCJBdXRvU2l6ZSI6MiwiRm9yZWdyb3VuZCI6eyIkcmVmIjoiMTI2In0sIk1heFdpZHRoIjoxNzcuOTc1MDAwMDAwMDAwMDIsIk1heEhlaWdodCI6IkluZmluaXR5IiwiU21hcnRGb3JlZ3JvdW5kSXNBY3RpdmUiOmZhbHNlLCJIb3Jpem9udGFsQWxpZ25tZW50IjoxLCJWZXJ0aWNhbEFsaWdubWVudCI6MCwiU21hcnRGb3JlZ3JvdW5kIjpudWxsLCJCYWNrZ3JvdW5kRmlsbFR5cGUiOjEsIk1hcmdpbiI6eyIkcmVmIjoiMTI4In0sIlBhZGRpbmciOnsiJHJlZiI6IjEyOSJ9LCJCYWNrZ3JvdW5kIjp7IiRpZCI6IjgxOSIsIkNvbG9yIjp7IiRpZCI6IjgyMCIsIkEiOjI1NSwiUiI6MTkyLCJHIjo3OSwiQiI6MjF9fSwiSXNWaXNpYmxlIjp0cnVlLCJXaWR0aCI6MC4wLCJIZWlnaHQiOjAuMCwiQm9yZGVyU3R5bGUiOnsiJGlkIjoiODIxIiwiTGluZUNvbG9yIjpudWxsLCJMaW5lV2VpZ2h0IjowLjAsIkxpbmVUeXBlIjowLCJQYXJlbnRTdHlsZSI6bnVsbH0sIlBhcmVudFN0eWxlIjpudWxsfSwiRGF0ZVN0eWxlIjp7IiRpZCI6IjgyMiIsIkZvbnRTZXR0aW5ncyI6eyIkaWQiOiI4MjMiLCJGb250U2l6ZSI6MTAsIkZvbnROYW1lIjoiQ2FsaWJyaSIsIklzQm9sZCI6ZmFsc2UsIklzSXRhbGljIjpmYWxzZSwiSXNVbmRlcmxpbmVkIjpmYWxzZSwiUGFyZW50U3R5bGUiOm51bGx9LCJBdXRvU2l6ZSI6MCwiRm9yZWdyb3VuZCI6eyIkaWQiOiI4MjQiLCJDb2xvciI6eyIkaWQiOiI4MjU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yZWYiOiIxMzYifSwiUGFkZGluZyI6eyIkcmVmIjoiMTM3In0sIkJhY2tncm91bmQiOnsiJGlkIjoiODI2IiwiQ29sb3IiOnsiJGlkIjoiODI3IiwiQSI6MCwiUiI6MjU1LCJHIjoyNTUsIkIiOjI1NX19LCJJc1Zpc2libGUiOmZhbHNlLCJXaWR0aCI6MC4wLCJIZWlnaHQiOjAuMCwiQm9yZGVyU3R5bGUiOnsiJGlkIjoiODI4IiwiTGluZUNvbG9yIjpudWxsLCJMaW5lV2VpZ2h0IjowLjAsIkxpbmVUeXBlIjowLCJQYXJlbnRTdHlsZSI6bnVsbH0sIlBhcmVudFN0eWxlIjpudWxsfSwiRGF0ZUZvcm1hdCI6eyIkcmVmIjoiNzA4In0sIldlZWtOdW1iZXJpbmciOnsiJGlkIjoiODI5IiwiRm9ybWF0IjowLCJJc1Zpc2libGUiOmZhbHNlLCJMYXN0S25vd25WaXNpYmlsaXR5U3RhdGUiOmZhbHNlfSwiSXNWaXNpYmxlIjp0cnVlLCJQYXJlbnRTdHlsZSI6bnVsbH0sIkluZGV4IjoxNywiUGVyY2VudGFnZUNvbXBsZXRlIjpudWxsLCJQb3NpdGlvbiI6eyJSYXRpbyI6MC4yNDcyMTg3NTAwMDAwMDAwNCwiSXNDdXN0b20iOnRydWV9LCJEYXRlRm9ybWF0Ijp7IiRyZWYiOiI3MDgifSwiV2Vla051bWJlcmluZyI6eyIkaWQiOiI4MzAiLCJGb3JtYXQiOjAsIklzVmlzaWJsZSI6ZmFsc2UsIkxhc3RLbm93blZpc2liaWxpdHlTdGF0ZSI6ZmFsc2V9LCJSZWxhdGVkVGFza0lkIjoiMDAwMDAwMDAtMDAwMC0wMDAwLTAwMDAtMDAwMDAwMDAwMDAwIiwiSWQiOiJhMTAzZGYyYS05ZjdiLTQ2OGItYjBjMC04N2YzNjc0NDBmMTMiLCJJbXBvcnRJZCI6bnVsbCwiVGl0bGUiOiJFbXBlcm9yIFNoYWRkYW0gYWNjZXB0cyBQYXVsJ3MgY2hhbGxlbmdlLCBkZXNjZW5kcyBvbiBBcnJha2lzIiwiTm90ZSI6bnVsbCwiSHlwZXJsaW5rIjp7IiRpZCI6IjgzMSIsIkFkZHJlc3MiOm51bGwsIlN1YkFkZHJlc3MiOm51bGx9LCJJc0NoYW5nZWQiOmZhbHNlLCJJc05ldyI6ZmFsc2V9LHsiJGlkIjoiODMyIiwiRGF0ZSI6IjIwMjQtMDUtMTNUMjM6NTk6MDAiLCJTdHlsZSI6eyIkaWQiOiI4MzMiLCJTaGFwZSI6MTgsIkNvbm5lY3Rvck1hcmdpbiI6eyIkcmVmIjoiMTExIn0sIkNvbm5lY3RvclN0eWxlIjp7IiRpZCI6IjgzNCIsIkxpbmVDb2xvciI6eyIkaWQiOiI4MzUiLCIkdHlwZSI6Ik5MUkUuQ29tbW9uLkRvbS5Tb2xpZENvbG9yQnJ1c2gsIE5MUkUuQ29tbW9uIiwiQ29sb3IiOnsiJGlkIjoiODM2IiwiQSI6MjU1LCJSIjoyNTUsIkciOjI1NSwiQiI6MjU1fX0sIkxpbmVXZWlnaHQiOjIuMCwiTGluZVR5cGUiOjAsIlBhcmVudFN0eWxlIjpudWxsfSwiSXNCZWxvd1RpbWViYW5kIjp0cnVlLCJQb3NpdGlvbk9uVGFzayI6MCwiSGlkZURhdGUiOmZhbHNlLCJTaGFwZVNpemUiOjAsIlNwYWNpbmciOjAuMCwiUGFkZGluZyI6eyIkcmVmIjoiMTE1In0sIlNoYXBlU3R5bGUiOnsiJGlkIjoiODM3IiwiTWFyZ2luIjp7IiRyZWYiOiIxMTcifSwiUGFkZGluZyI6eyIkcmVmIjoiMTE4In0sIkJhY2tncm91bmQiOnsiJGlkIjoiODM4IiwiQ29sb3IiOnsiJGlkIjoiODM5IiwiQSI6MjU1LCJSIjoyMzQsIkciOjIyLCJCIjozMH19LCJJc1Zpc2libGUiOnRydWUsIldpZHRoIjo4LjAsIkhlaWdodCI6OC4wLCJCb3JkZXJTdHlsZSI6eyIkaWQiOiI4NDAiLCJMaW5lQ29sb3IiOnsiJHJlZiI6IjY5NCJ9LCJMaW5lV2VpZ2h0IjowLjAsIkxpbmVUeXBlIjowLCJQYXJlbnRTdHlsZSI6bnVsbH0sIlBhcmVudFN0eWxlIjpudWxsfSwiVGl0bGVTdHlsZSI6eyIkaWQiOiI4NDEiLCJGb250U2V0dGluZ3MiOnsiJGlkIjoiODQyIiwiRm9udFNpemUiOjExLCJGb250TmFtZSI6IlNlZ29lIFVJIFNlbWlib2xkIiwiSXNCb2xkIjp0cnVlLCJJc0l0YWxpYyI6ZmFsc2UsIklzVW5kZXJsaW5lZCI6ZmFsc2UsIlBhcmVudFN0eWxlIjpudWxsfSwiQXV0b1NpemUiOjIsIkZvcmVncm91bmQiOnsiJHJlZiI6IjEyNiJ9LCJNYXhXaWR0aCI6MTk2LjQ5LCJNYXhIZWlnaHQiOiJJbmZpbml0eSIsIlNtYXJ0Rm9yZWdyb3VuZElzQWN0aXZlIjpmYWxzZSwiSG9yaXpvbnRhbEFsaWdubWVudCI6MSwiVmVydGljYWxBbGlnbm1lbnQiOjAsIlNtYXJ0Rm9yZWdyb3VuZCI6bnVsbCwiQmFja2dyb3VuZEZpbGxUeXBlIjoxLCJNYXJnaW4iOnsiJHJlZiI6IjEyOCJ9LCJQYWRkaW5nIjp7IiRyZWYiOiIxMjkifSwiQmFja2dyb3VuZCI6eyIkaWQiOiI4NDMiLCJDb2xvciI6eyIkaWQiOiI4NDQiLCJBIjoyNTUsIlIiOjE5MiwiRyI6NzksIkIiOjIxfX0sIklzVmlzaWJsZSI6dHJ1ZSwiV2lkdGgiOjAuMCwiSGVpZ2h0IjowLjAsIkJvcmRlclN0eWxlIjp7IiRpZCI6Ijg0NSIsIkxpbmVDb2xvciI6bnVsbCwiTGluZVdlaWdodCI6MC4wLCJMaW5lVHlwZSI6MCwiUGFyZW50U3R5bGUiOm51bGx9LCJQYXJlbnRTdHlsZSI6bnVsbH0sIkRhdGVTdHlsZSI6eyIkaWQiOiI4NDYiLCJGb250U2V0dGluZ3MiOnsiJGlkIjoiODQ3IiwiRm9udFNpemUiOjEwLCJGb250TmFtZSI6IkNhbGlicmkiLCJJc0JvbGQiOmZhbHNlLCJJc0l0YWxpYyI6ZmFsc2UsIklzVW5kZXJsaW5lZCI6ZmFsc2UsIlBhcmVudFN0eWxlIjpudWxsfSwiQXV0b1NpemUiOjAsIkZvcmVncm91bmQiOnsiJGlkIjoiODQ4IiwiQ29sb3IiOnsiJGlkIjoiODQ5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cmVmIjoiMTM2In0sIlBhZGRpbmciOnsiJHJlZiI6IjEzNyJ9LCJCYWNrZ3JvdW5kIjp7IiRpZCI6Ijg1MCIsIkNvbG9yIjp7IiRpZCI6Ijg1MSIsIkEiOjAsIlIiOjI1NSwiRyI6MjU1LCJCIjoyNTV9fSwiSXNWaXNpYmxlIjpmYWxzZSwiV2lkdGgiOjAuMCwiSGVpZ2h0IjowLjAsIkJvcmRlclN0eWxlIjp7IiRpZCI6Ijg1MiIsIkxpbmVDb2xvciI6bnVsbCwiTGluZVdlaWdodCI6MC4wLCJMaW5lVHlwZSI6MCwiUGFyZW50U3R5bGUiOm51bGx9LCJQYXJlbnRTdHlsZSI6bnVsbH0sIkRhdGVGb3JtYXQiOnsiJHJlZiI6IjcwOCJ9LCJXZWVrTnVtYmVyaW5nIjp7IiRpZCI6Ijg1MyIsIkZvcm1hdCI6MCwiSXNWaXNpYmxlIjpmYWxzZSwiTGFzdEtub3duVmlzaWJpbGl0eVN0YXRlIjpmYWxzZX0sIklzVmlzaWJsZSI6dHJ1ZSwiUGFyZW50U3R5bGUiOm51bGx9LCJJbmRleCI6MTgsIlBlcmNlbnRhZ2VDb21wbGV0ZSI6bnVsbCwiUG9zaXRpb24iOnsiUmF0aW8iOjAuMjk3MDAwMDAwMjExOTI3NjMsIklzQ3VzdG9tIjp0cnVlfSwiRGF0ZUZvcm1hdCI6eyIkcmVmIjoiNzA4In0sIldlZWtOdW1iZXJpbmciOnsiJGlkIjoiODU0IiwiRm9ybWF0IjowLCJJc1Zpc2libGUiOmZhbHNlLCJMYXN0S25vd25WaXNpYmlsaXR5U3RhdGUiOmZhbHNlfSwiUmVsYXRlZFRhc2tJZCI6IjAwMDAwMDAwLTAwMDAtMDAwMC0wMDAwLTAwMDAwMDAwMDAwMCIsIklkIjoiOWMyZDU2YzMtYTNhNC00OTkxLWIyZDAtMzkxMTljMzliZWQ0IiwiSW1wb3J0SWQiOm51bGwsIlRpdGxlIjoiUGF1bCdzIGFybWllcyB3aXBlIHRoZSBTYXJkYXVrYXIgZm9yY2VzIiwiTm90ZSI6bnVsbCwiSHlwZXJsaW5rIjp7IiRpZCI6Ijg1NSIsIkFkZHJlc3MiOm51bGwsIlN1YkFkZHJlc3MiOm51bGx9LCJJc0NoYW5nZWQiOmZhbHNlLCJJc05ldyI6ZmFsc2V9LHsiJGlkIjoiODU2IiwiRGF0ZSI6IjIwMjQtMDUtMTRUMjM6NTk6MDAiLCJTdHlsZSI6eyIkaWQiOiI4NTciLCJTaGFwZSI6MTgsIkNvbm5lY3Rvck1hcmdpbiI6eyIkcmVmIjoiMTExIn0sIkNvbm5lY3RvclN0eWxlIjp7IiRpZCI6Ijg1OCIsIkxpbmVDb2xvciI6eyIkaWQiOiI4NTkiLCIkdHlwZSI6Ik5MUkUuQ29tbW9uLkRvbS5Tb2xpZENvbG9yQnJ1c2gsIE5MUkUuQ29tbW9uIiwiQ29sb3IiOnsiJGlkIjoiODYwIiwiQSI6MjU1LCJSIjoyNTUsIkciOjI1NSwiQiI6MjU1fX0sIkxpbmVXZWlnaHQiOjIuMCwiTGluZVR5cGUiOjAsIlBhcmVudFN0eWxlIjpudWxsfSwiSXNCZWxvd1RpbWViYW5kIjp0cnVlLCJQb3NpdGlvbk9uVGFzayI6MCwiSGlkZURhdGUiOmZhbHNlLCJTaGFwZVNpemUiOjAsIlNwYWNpbmciOjAuMCwiUGFkZGluZyI6eyIkcmVmIjoiMTE1In0sIlNoYXBlU3R5bGUiOnsiJGlkIjoiODYxIiwiTWFyZ2luIjp7IiRyZWYiOiIxMTcifSwiUGFkZGluZyI6eyIkcmVmIjoiMTE4In0sIkJhY2tncm91bmQiOnsiJGlkIjoiODYyIiwiQ29sb3IiOnsiJGlkIjoiODYzIiwiQSI6MjU1LCJSIjoyMzQsIkciOjIyLCJCIjozMH19LCJJc1Zpc2libGUiOnRydWUsIldpZHRoIjo4LjAsIkhlaWdodCI6OC4wLCJCb3JkZXJTdHlsZSI6eyIkaWQiOiI4NjQiLCJMaW5lQ29sb3IiOnsiJHJlZiI6IjY5NCJ9LCJMaW5lV2VpZ2h0IjowLjAsIkxpbmVUeXBlIjowLCJQYXJlbnRTdHlsZSI6bnVsbH0sIlBhcmVudFN0eWxlIjpudWxsfSwiVGl0bGVTdHlsZSI6eyIkaWQiOiI4NjUiLCJGb250U2V0dGluZ3MiOnsiJGlkIjoiODY2IiwiRm9udFNpemUiOjExLCJGb250TmFtZSI6IlNlZ29lIFVJIFNlbWlib2xkIiwiSXNCb2xkIjp0cnVlLCJJc0l0YWxpYyI6ZmFsc2UsIklzVW5kZXJsaW5lZCI6ZmFsc2UsIlBhcmVudFN0eWxlIjpudWxsfSwiQXV0b1NpemUiOjIsIkZvcmVncm91bmQiOnsiJHJlZiI6IjEyNiJ9LCJNYXhXaWR0aCI6MTcxLjUyOTk5OTk5OTk5OTg5LCJNYXhIZWlnaHQiOiJJbmZpbml0eSIsIlNtYXJ0Rm9yZWdyb3VuZElzQWN0aXZlIjpmYWxzZSwiSG9yaXpvbnRhbEFsaWdubWVudCI6MSwiVmVydGljYWxBbGlnbm1lbnQiOjAsIlNtYXJ0Rm9yZWdyb3VuZCI6bnVsbCwiQmFja2dyb3VuZEZpbGxUeXBlIjoxLCJNYXJnaW4iOnsiJHJlZiI6IjEyOCJ9LCJQYWRkaW5nIjp7IiRyZWYiOiIxMjkifSwiQmFja2dyb3VuZCI6eyIkaWQiOiI4NjciLCJDb2xvciI6eyIkaWQiOiI4NjgiLCJBIjoyNTUsIlIiOjE5MiwiRyI6NzksIkIiOjIxfX0sIklzVmlzaWJsZSI6dHJ1ZSwiV2lkdGgiOjAuMCwiSGVpZ2h0IjowLjAsIkJvcmRlclN0eWxlIjp7IiRpZCI6Ijg2OSIsIkxpbmVDb2xvciI6bnVsbCwiTGluZVdlaWdodCI6MC4wLCJMaW5lVHlwZSI6MCwiUGFyZW50U3R5bGUiOm51bGx9LCJQYXJlbnRTdHlsZSI6bnVsbH0sIkRhdGVTdHlsZSI6eyIkaWQiOiI4NzAiLCJGb250U2V0dGluZ3MiOnsiJGlkIjoiODcxIiwiRm9udFNpemUiOjEwLCJGb250TmFtZSI6IkNhbGlicmkiLCJJc0JvbGQiOmZhbHNlLCJJc0l0YWxpYyI6ZmFsc2UsIklzVW5kZXJsaW5lZCI6ZmFsc2UsIlBhcmVudFN0eWxlIjpudWxsfSwiQXV0b1NpemUiOjAsIkZvcmVncm91bmQiOnsiJGlkIjoiODcyIiwiQ29sb3IiOnsiJGlkIjoiODcz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cmVmIjoiMTM2In0sIlBhZGRpbmciOnsiJHJlZiI6IjEzNyJ9LCJCYWNrZ3JvdW5kIjp7IiRpZCI6Ijg3NCIsIkNvbG9yIjp7IiRpZCI6Ijg3NSIsIkEiOjAsIlIiOjI1NSwiRyI6MjU1LCJCIjoyNTV9fSwiSXNWaXNpYmxlIjpmYWxzZSwiV2lkdGgiOjAuMCwiSGVpZ2h0IjowLjAsIkJvcmRlclN0eWxlIjp7IiRpZCI6Ijg3NiIsIkxpbmVDb2xvciI6bnVsbCwiTGluZVdlaWdodCI6MC4wLCJMaW5lVHlwZSI6MCwiUGFyZW50U3R5bGUiOm51bGx9LCJQYXJlbnRTdHlsZSI6bnVsbH0sIkRhdGVGb3JtYXQiOnsiJHJlZiI6IjcwOCJ9LCJXZWVrTnVtYmVyaW5nIjp7IiRpZCI6Ijg3NyIsIkZvcm1hdCI6MCwiSXNWaXNpYmxlIjpmYWxzZSwiTGFzdEtub3duVmlzaWJpbGl0eVN0YXRlIjpmYWxzZX0sIklzVmlzaWJsZSI6dHJ1ZSwiUGFyZW50U3R5bGUiOm51bGx9LCJJbmRleCI6MTksIlBlcmNlbnRhZ2VDb21wbGV0ZSI6bnVsbCwiUG9zaXRpb24iOnsiUmF0aW8iOjAuMTI0ODMyNTg3NzcxOTQ1NTMsIklzQ3VzdG9tIjp0cnVlfSwiRGF0ZUZvcm1hdCI6eyIkcmVmIjoiNzA4In0sIldlZWtOdW1iZXJpbmciOnsiJGlkIjoiODc4IiwiRm9ybWF0IjowLCJJc1Zpc2libGUiOmZhbHNlLCJMYXN0S25vd25WaXNpYmlsaXR5U3RhdGUiOmZhbHNlfSwiUmVsYXRlZFRhc2tJZCI6IjAwMDAwMDAwLTAwMDAtMDAwMC0wMDAwLTAwMDAwMDAwMDAwMCIsIklkIjoiZjdlMzU5NjgtNjNkMy00ODc4LTk2NGUtMjVhMGQyYTIyYzk2IiwiSW1wb3J0SWQiOm51bGwsIlRpdGxlIjoiUGF1bCBleGVjdXRlcyBCYXJvbiBIYXJrb25uZW4sIGNhcHR1cmVzIHRoZSBFbXBlcm9yIiwiTm90ZSI6bnVsbCwiSHlwZXJsaW5rIjp7IiRpZCI6Ijg3OSIsIkFkZHJlc3MiOm51bGwsIlN1YkFkZHJlc3MiOm51bGx9LCJJc0NoYW5nZWQiOmZhbHNlLCJJc05ldyI6ZmFsc2V9LHsiJGlkIjoiODgwIiwiRGF0ZSI6IjIwMjQtMDUtMTVUMjM6NTk6MDAiLCJTdHlsZSI6eyIkaWQiOiI4ODEiLCJTaGFwZSI6MiwiQ29ubmVjdG9yTWFyZ2luIjp7IiRyZWYiOiIxMTEifSwiQ29ubmVjdG9yU3R5bGUiOnsiJGlkIjoiODgyIiwiTGluZUNvbG9yIjp7IiRpZCI6Ijg4MyIsIiR0eXBlIjoiTkxSRS5Db21tb24uRG9tLlNvbGlkQ29sb3JCcnVzaCwgTkxSRS5Db21tb24iLCJDb2xvciI6eyIkaWQiOiI4ODQiLCJBIjoyNTUsIlIiOjI1NSwiRyI6MjU1LCJCIjoyNTV9fSwiTGluZVdlaWdodCI6Mi4wLCJMaW5lVHlwZSI6MCwiUGFyZW50U3R5bGUiOm51bGx9LCJJc0JlbG93VGltZWJhbmQiOmZhbHNlLCJQb3NpdGlvbk9uVGFzayI6MCwiSGlkZURhdGUiOmZhbHNlLCJTaGFwZVNpemUiOjAsIlNwYWNpbmciOjAuMCwiUGFkZGluZyI6eyIkcmVmIjoiMTE1In0sIlNoYXBlU3R5bGUiOnsiJGlkIjoiODg1IiwiTWFyZ2luIjp7IiRyZWYiOiIxMTcifSwiUGFkZGluZyI6eyIkcmVmIjoiMTE4In0sIkJhY2tncm91bmQiOnsiJGlkIjoiODg2IiwiQ29sb3IiOnsiJGlkIjoiODg3IiwiQSI6MjU1LCJSIjoyMzQsIkciOjIyLCJCIjozMH19LCJJc1Zpc2libGUiOnRydWUsIldpZHRoIjo4LjAsIkhlaWdodCI6OC4wLCJCb3JkZXJTdHlsZSI6eyIkaWQiOiI4ODgiLCJMaW5lQ29sb3IiOnsiJHJlZiI6IjY5NCJ9LCJMaW5lV2VpZ2h0IjowLjAsIkxpbmVUeXBlIjowLCJQYXJlbnRTdHlsZSI6bnVsbH0sIlBhcmVudFN0eWxlIjpudWxsfSwiVGl0bGVTdHlsZSI6eyIkaWQiOiI4ODkiLCJGb250U2V0dGluZ3MiOnsiJGlkIjoiODkwIiwiRm9udFNpemUiOjExLCJGb250TmFtZSI6IlNlZ29lIFVJIFNlbWlib2xkIiwiSXNCb2xkIjp0cnVlLCJJc0l0YWxpYyI6ZmFsc2UsIklzVW5kZXJsaW5lZCI6ZmFsc2UsIlBhcmVudFN0eWxlIjpudWxsfSwiQXV0b1NpemUiOjAsIkZvcmVncm91bmQiOnsiJHJlZiI6IjEyNiJ9LCJNYXhXaWR0aCI6MjAwLjAsIk1heEhlaWdodCI6IkluZmluaXR5IiwiU21hcnRGb3JlZ3JvdW5kSXNBY3RpdmUiOmZhbHNlLCJIb3Jpem9udGFsQWxpZ25tZW50IjowLCJWZXJ0aWNhbEFsaWdubWVudCI6MCwiU21hcnRGb3JlZ3JvdW5kIjpudWxsLCJCYWNrZ3JvdW5kRmlsbFR5cGUiOjEsIk1hcmdpbiI6eyIkcmVmIjoiMTI4In0sIlBhZGRpbmciOnsiJHJlZiI6IjEyOSJ9LCJCYWNrZ3JvdW5kIjp7IiRpZCI6Ijg5MSIsIkNvbG9yIjp7IiRpZCI6Ijg5MiIsIkEiOjI1NSwiUiI6MTkyLCJHIjo3OSwiQiI6MjF9fSwiSXNWaXNpYmxlIjp0cnVlLCJXaWR0aCI6MC4wLCJIZWlnaHQiOjAuMCwiQm9yZGVyU3R5bGUiOnsiJGlkIjoiODkzIiwiTGluZUNvbG9yIjpudWxsLCJMaW5lV2VpZ2h0IjowLjAsIkxpbmVUeXBlIjowLCJQYXJlbnRTdHlsZSI6bnVsbH0sIlBhcmVudFN0eWxlIjpudWxsfSwiRGF0ZVN0eWxlIjp7IiRpZCI6Ijg5NCIsIkZvbnRTZXR0aW5ncyI6eyIkaWQiOiI4OTUiLCJGb250U2l6ZSI6MTAsIkZvbnROYW1lIjoiQ2FsaWJyaSIsIklzQm9sZCI6ZmFsc2UsIklzSXRhbGljIjpmYWxzZSwiSXNVbmRlcmxpbmVkIjpmYWxzZSwiUGFyZW50U3R5bGUiOm51bGx9LCJBdXRvU2l6ZSI6MCwiRm9yZWdyb3VuZCI6eyIkaWQiOiI4OTYiLCJDb2xvciI6eyIkaWQiOiI4OTc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yZWYiOiIxMzYifSwiUGFkZGluZyI6eyIkcmVmIjoiMTM3In0sIkJhY2tncm91bmQiOnsiJGlkIjoiODk4IiwiQ29sb3IiOnsiJGlkIjoiODk5IiwiQSI6MCwiUiI6MjU1LCJHIjoyNTUsIkIiOjI1NX19LCJJc1Zpc2libGUiOmZhbHNlLCJXaWR0aCI6MC4wLCJIZWlnaHQiOjAuMCwiQm9yZGVyU3R5bGUiOnsiJGlkIjoiOTAwIiwiTGluZUNvbG9yIjpudWxsLCJMaW5lV2VpZ2h0IjowLjAsIkxpbmVUeXBlIjowLCJQYXJlbnRTdHlsZSI6bnVsbH0sIlBhcmVudFN0eWxlIjpudWxsfSwiRGF0ZUZvcm1hdCI6eyIkcmVmIjoiNzA4In0sIldlZWtOdW1iZXJpbmciOnsiJGlkIjoiOTAxIiwiRm9ybWF0IjowLCJJc1Zpc2libGUiOmZhbHNlLCJMYXN0S25vd25WaXNpYmlsaXR5U3RhdGUiOmZhbHNlfSwiSXNWaXNpYmxlIjp0cnVlLCJQYXJlbnRTdHlsZSI6bnVsbH0sIkluZGV4IjoyMCwiUGVyY2VudGFnZUNvbXBsZXRlIjpudWxsLCJQb3NpdGlvbiI6eyJSYXRpbyI6MC4wNjc4MzMzNDIzNzU1Nzg3LCJJc0N1c3RvbSI6dHJ1ZX0sIkRhdGVGb3JtYXQiOnsiJHJlZiI6IjcwOCJ9LCJXZWVrTnVtYmVyaW5nIjp7IiRpZCI6IjkwMiIsIkZvcm1hdCI6MCwiSXNWaXNpYmxlIjpmYWxzZSwiTGFzdEtub3duVmlzaWJpbGl0eVN0YXRlIjpmYWxzZX0sIlJlbGF0ZWRUYXNrSWQiOiIwMDAwMDAwMC0wMDAwLTAwMDAtMDAwMC0wMDAwMDAwMDAwMDAiLCJJZCI6ImU2YjM0MWU5LTVlOGMtNDc3Mi05N2JjLTFkNWZjMGFmODhjZiIsIkltcG9ydElkIjpudWxsLCJUaXRsZSI6Ikd1cm5leSBIYWxsZWNrIGtpbGxzIFJhYmJhbiIsIk5vdGUiOm51bGwsIkh5cGVybGluayI6eyIkaWQiOiI5MDMiLCJBZGRyZXNzIjpudWxsLCJTdWJBZGRyZXNzIjpudWxsfSwiSXNDaGFuZ2VkIjpmYWxzZSwiSXNOZXciOmZhbHNlfSx7IiRpZCI6IjkwNCIsIkRhdGUiOiIyMDI0LTA1LTE2VDIzOjU5OjAwIiwiU3R5bGUiOnsiJGlkIjoiOTA1IiwiU2hhcGUiOjE4LCJDb25uZWN0b3JNYXJnaW4iOnsiJHJlZiI6IjExMSJ9LCJDb25uZWN0b3JTdHlsZSI6eyIkaWQiOiI5MDYiLCJMaW5lQ29sb3IiOnsiJGlkIjoiOTA3IiwiJHR5cGUiOiJOTFJFLkNvbW1vbi5Eb20uU29saWRDb2xvckJydXNoLCBOTFJFLkNvbW1vbiIsIkNvbG9yIjp7IiRpZCI6IjkwOCIsIkEiOjI1NSwiUiI6MjU1LCJHIjoyNTUsIkIiOjI1NX19LCJMaW5lV2VpZ2h0IjoyLjAsIkxpbmVUeXBlIjowLCJQYXJlbnRTdHlsZSI6bnVsbH0sIklzQmVsb3dUaW1lYmFuZCI6dHJ1ZSwiUG9zaXRpb25PblRhc2siOjAsIkhpZGVEYXRlIjpmYWxzZSwiU2hhcGVTaXplIjowLCJTcGFjaW5nIjowLjAsIlBhZGRpbmciOnsiJHJlZiI6IjExNSJ9LCJTaGFwZVN0eWxlIjp7IiRpZCI6IjkwOSIsIk1hcmdpbiI6eyIkcmVmIjoiMTE3In0sIlBhZGRpbmciOnsiJHJlZiI6IjExOCJ9LCJCYWNrZ3JvdW5kIjp7IiRpZCI6IjkxMCIsIkNvbG9yIjp7IiRpZCI6IjkxMSIsIkEiOjI1NSwiUiI6MjM0LCJHIjoyMiwiQiI6MzB9fSwiSXNWaXNpYmxlIjp0cnVlLCJXaWR0aCI6OC4wLCJIZWlnaHQiOjguMCwiQm9yZGVyU3R5bGUiOnsiJGlkIjoiOTEyIiwiTGluZUNvbG9yIjp7IiRyZWYiOiI2OTQifSwiTGluZVdlaWdodCI6MC4wLCJMaW5lVHlwZSI6MCwiUGFyZW50U3R5bGUiOm51bGx9LCJQYXJlbnRTdHlsZSI6bnVsbH0sIlRpdGxlU3R5bGUiOnsiJGlkIjoiOTEzIiwiRm9udFNldHRpbmdzIjp7IiRpZCI6IjkxNCIsIkZvbnRTaXplIjoxMSwiRm9udE5hbWUiOiJTZWdvZSBVSSBTZW1pYm9sZCIsIklzQm9sZCI6dHJ1ZSwiSXNJdGFsaWMiOmZhbHNlLCJJc1VuZGVybGluZWQiOmZhbHNlLCJQYXJlbnRTdHlsZSI6bnVsbH0sIkF1dG9TaXplIjowLCJGb3JlZ3JvdW5kIjp7IiRyZWYiOiIxMjYifSwiTWF4V2lkdGgiOjIwMC4wLCJNYXhIZWlnaHQiOiJJbmZpbml0eSIsIlNtYXJ0Rm9yZWdyb3VuZElzQWN0aXZlIjpmYWxzZSwiSG9yaXpvbnRhbEFsaWdubWVudCI6MSwiVmVydGljYWxBbGlnbm1lbnQiOjAsIlNtYXJ0Rm9yZWdyb3VuZCI6bnVsbCwiQmFja2dyb3VuZEZpbGxUeXBlIjoxLCJNYXJnaW4iOnsiJHJlZiI6IjEyOCJ9LCJQYWRkaW5nIjp7IiRyZWYiOiIxMjkifSwiQmFja2dyb3VuZCI6eyIkaWQiOiI5MTUiLCJDb2xvciI6eyIkaWQiOiI5MTYiLCJBIjoyNTUsIlIiOjE5MiwiRyI6NzksIkIiOjIxfX0sIklzVmlzaWJsZSI6dHJ1ZSwiV2lkdGgiOjAuMCwiSGVpZ2h0IjowLjAsIkJvcmRlclN0eWxlIjp7IiRpZCI6IjkxNyIsIkxpbmVDb2xvciI6bnVsbCwiTGluZVdlaWdodCI6MC4wLCJMaW5lVHlwZSI6MCwiUGFyZW50U3R5bGUiOm51bGx9LCJQYXJlbnRTdHlsZSI6bnVsbH0sIkRhdGVTdHlsZSI6eyIkaWQiOiI5MTgiLCJGb250U2V0dGluZ3MiOnsiJGlkIjoiOTE5IiwiRm9udFNpemUiOjEwLCJGb250TmFtZSI6IkNhbGlicmkiLCJJc0JvbGQiOmZhbHNlLCJJc0l0YWxpYyI6ZmFsc2UsIklzVW5kZXJsaW5lZCI6ZmFsc2UsIlBhcmVudFN0eWxlIjpudWxsfSwiQXV0b1NpemUiOjAsIkZvcmVncm91bmQiOnsiJGlkIjoiOTIwIiwiQ29sb3IiOnsiJGlkIjoiOTIx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cmVmIjoiMTM2In0sIlBhZGRpbmciOnsiJHJlZiI6IjEzNyJ9LCJCYWNrZ3JvdW5kIjp7IiRpZCI6IjkyMiIsIkNvbG9yIjp7IiRpZCI6IjkyMyIsIkEiOjAsIlIiOjI1NSwiRyI6MjU1LCJCIjoyNTV9fSwiSXNWaXNpYmxlIjpmYWxzZSwiV2lkdGgiOjAuMCwiSGVpZ2h0IjowLjAsIkJvcmRlclN0eWxlIjp7IiRpZCI6IjkyNCIsIkxpbmVDb2xvciI6bnVsbCwiTGluZVdlaWdodCI6MC4wLCJMaW5lVHlwZSI6MCwiUGFyZW50U3R5bGUiOm51bGx9LCJQYXJlbnRTdHlsZSI6bnVsbH0sIkRhdGVGb3JtYXQiOnsiJHJlZiI6IjcwOCJ9LCJXZWVrTnVtYmVyaW5nIjp7IiRpZCI6IjkyNSIsIkZvcm1hdCI6MCwiSXNWaXNpYmxlIjpmYWxzZSwiTGFzdEtub3duVmlzaWJpbGl0eVN0YXRlIjpmYWxzZX0sIklzVmlzaWJsZSI6dHJ1ZSwiUGFyZW50U3R5bGUiOm51bGx9LCJJbmRleCI6MjEsIlBlcmNlbnRhZ2VDb21wbGV0ZSI6bnVsbCwiUG9zaXRpb24iOnsiUmF0aW8iOjAuMzcxNzg1ODY4NTM4NzUwNTYsIklzQ3VzdG9tIjp0cnVlfSwiRGF0ZUZvcm1hdCI6eyIkcmVmIjoiNzA4In0sIldlZWtOdW1iZXJpbmciOnsiJGlkIjoiOTI2IiwiRm9ybWF0IjowLCJJc1Zpc2libGUiOmZhbHNlLCJMYXN0S25vd25WaXNpYmlsaXR5U3RhdGUiOmZhbHNlfSwiUmVsYXRlZFRhc2tJZCI6IjAwMDAwMDAwLTAwMDAtMDAwMC0wMDAwLTAwMDAwMDAwMDAwMCIsIklkIjoiNWQwNzgyOTctOTY4YS00ODM4LWJiNDktNGZkNjhmMGM1YjY4IiwiSW1wb3J0SWQiOm51bGwsIlRpdGxlIjoiUGF1bCBraWxscyBGZXlkLVJhdXRoYSBpbiBhIGR1ZWwiLCJOb3RlIjpudWxsLCJIeXBlcmxpbmsiOnsiJGlkIjoiOTI3IiwiQWRkcmVzcyI6bnVsbCwiU3ViQWRkcmVzcyI6bnVsbH0sIklzQ2hhbmdlZCI6ZmFsc2UsIklzTmV3IjpmYWxzZX0seyIkaWQiOiI5MjgiLCJEYXRlIjoiMjAyNC0wNS0xN1QyMzo1OTowMCIsIlN0eWxlIjp7IiRpZCI6IjkyOSIsIlNoYXBlIjoyLCJDb25uZWN0b3JNYXJnaW4iOnsiJHJlZiI6IjExMSJ9LCJDb25uZWN0b3JTdHlsZSI6eyIkaWQiOiI5MzAiLCJMaW5lQ29sb3IiOnsiJGlkIjoiOTMxIiwiJHR5cGUiOiJOTFJFLkNvbW1vbi5Eb20uU29saWRDb2xvckJydXNoLCBOTFJFLkNvbW1vbiIsIkNvbG9yIjp7IiRpZCI6IjkzMiIsIkEiOjI1NSwiUiI6MjU1LCJHIjoyNTUsIkIiOjI1NX19LCJMaW5lV2VpZ2h0IjoyLjAsIkxpbmVUeXBlIjowLCJQYXJlbnRTdHlsZSI6bnVsbH0sIklzQmVsb3dUaW1lYmFuZCI6dHJ1ZSwiUG9zaXRpb25PblRhc2siOjAsIkhpZGVEYXRlIjpmYWxzZSwiU2hhcGVTaXplIjowLCJTcGFjaW5nIjowLjAsIlBhZGRpbmciOnsiJHJlZiI6IjExNSJ9LCJTaGFwZVN0eWxlIjp7IiRpZCI6IjkzMyIsIk1hcmdpbiI6eyIkcmVmIjoiMTE3In0sIlBhZGRpbmciOnsiJHJlZiI6IjExOCJ9LCJCYWNrZ3JvdW5kIjp7IiRpZCI6IjkzNCIsIkNvbG9yIjp7IiRpZCI6IjkzNSIsIkEiOjI1NSwiUiI6MjM0LCJHIjoyMiwiQiI6MzB9fSwiSXNWaXNpYmxlIjp0cnVlLCJXaWR0aCI6OC4wLCJIZWlnaHQiOjguMCwiQm9yZGVyU3R5bGUiOnsiJGlkIjoiOTM2IiwiTGluZUNvbG9yIjp7IiRyZWYiOiI2OTQifSwiTGluZVdlaWdodCI6MC4wLCJMaW5lVHlwZSI6MCwiUGFyZW50U3R5bGUiOm51bGx9LCJQYXJlbnRTdHlsZSI6bnVsbH0sIlRpdGxlU3R5bGUiOnsiJGlkIjoiOTM3IiwiRm9udFNldHRpbmdzIjp7IiRpZCI6IjkzOCIsIkZvbnRTaXplIjoxMSwiRm9udE5hbWUiOiJTZWdvZSBVSSBTZW1pYm9sZCIsIklzQm9sZCI6dHJ1ZSwiSXNJdGFsaWMiOmZhbHNlLCJJc1VuZGVybGluZWQiOmZhbHNlLCJQYXJlbnRTdHlsZSI6bnVsbH0sIkF1dG9TaXplIjoyLCJGb3JlZ3JvdW5kIjp7IiRyZWYiOiIxMjYifSwiTWF4V2lkdGgiOjE0MC41MzE2NjY2NjY2NjY2NywiTWF4SGVpZ2h0IjoiSW5maW5pdHkiLCJTbWFydEZvcmVncm91bmRJc0FjdGl2ZSI6ZmFsc2UsIkhvcml6b250YWxBbGlnbm1lbnQiOjEsIlZlcnRpY2FsQWxpZ25tZW50IjowLCJTbWFydEZvcmVncm91bmQiOm51bGwsIkJhY2tncm91bmRGaWxsVHlwZSI6MSwiTWFyZ2luIjp7IiRyZWYiOiIxMjgifSwiUGFkZGluZyI6eyIkcmVmIjoiMTI5In0sIkJhY2tncm91bmQiOnsiJGlkIjoiOTM5IiwiQ29sb3IiOnsiJGlkIjoiOTQwIiwiQSI6MjU1LCJSIjoxOTIsIkciOjc5LCJCIjoyMX19LCJJc1Zpc2libGUiOnRydWUsIldpZHRoIjowLjAsIkhlaWdodCI6MC4wLCJCb3JkZXJTdHlsZSI6eyIkaWQiOiI5NDEiLCJMaW5lQ29sb3IiOm51bGwsIkxpbmVXZWlnaHQiOjAuMCwiTGluZVR5cGUiOjAsIlBhcmVudFN0eWxlIjpudWxsfSwiUGFyZW50U3R5bGUiOm51bGx9LCJEYXRlU3R5bGUiOnsiJGlkIjoiOTQyIiwiRm9udFNldHRpbmdzIjp7IiRpZCI6Ijk0MyIsIkZvbnRTaXplIjoxMCwiRm9udE5hbWUiOiJDYWxpYnJpIiwiSXNCb2xkIjpmYWxzZSwiSXNJdGFsaWMiOmZhbHNlLCJJc1VuZGVybGluZWQiOmZhbHNlLCJQYXJlbnRTdHlsZSI6bnVsbH0sIkF1dG9TaXplIjowLCJGb3JlZ3JvdW5kIjp7IiRpZCI6Ijk0NCIsIkNvbG9yIjp7IiRpZCI6Ijk0N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EzNiJ9LCJQYWRkaW5nIjp7IiRyZWYiOiIxMzcifSwiQmFja2dyb3VuZCI6eyIkaWQiOiI5NDYiLCJDb2xvciI6eyIkaWQiOiI5NDciLCJBIjowLCJSIjoyNTUsIkciOjI1NSwiQiI6MjU1fX0sIklzVmlzaWJsZSI6ZmFsc2UsIldpZHRoIjowLjAsIkhlaWdodCI6MC4wLCJCb3JkZXJTdHlsZSI6eyIkaWQiOiI5NDgiLCJMaW5lQ29sb3IiOm51bGwsIkxpbmVXZWlnaHQiOjAuMCwiTGluZVR5cGUiOjAsIlBhcmVudFN0eWxlIjpudWxsfSwiUGFyZW50U3R5bGUiOm51bGx9LCJEYXRlRm9ybWF0Ijp7IiRyZWYiOiI3MDgifSwiV2Vla051bWJlcmluZyI6eyIkaWQiOiI5NDkiLCJGb3JtYXQiOjAsIklzVmlzaWJsZSI6ZmFsc2UsIkxhc3RLbm93blZpc2liaWxpdHlTdGF0ZSI6ZmFsc2V9LCJJc1Zpc2libGUiOnRydWUsIlBhcmVudFN0eWxlIjpudWxsfSwiSW5kZXgiOjIyLCJQZXJjZW50YWdlQ29tcGxldGUiOm51bGwsIlBvc2l0aW9uIjp7IlJhdGlvIjowLjA5NDkyNTkyNjM0OTc4MTE4NCwiSXNDdXN0b20iOnRydWV9LCJEYXRlRm9ybWF0Ijp7IiRyZWYiOiI3MDgifSwiV2Vla051bWJlcmluZyI6eyIkaWQiOiI5NTAiLCJGb3JtYXQiOjAsIklzVmlzaWJsZSI6ZmFsc2UsIkxhc3RLbm93blZpc2liaWxpdHlTdGF0ZSI6ZmFsc2V9LCJSZWxhdGVkVGFza0lkIjoiMDAwMDAwMDAtMDAwMC0wMDAwLTAwMDAtMDAwMDAwMDAwMDAwIiwiSWQiOiI0Y2JlNmUwNC1hYjU0LTQyODctOTM1ZC0yZmIxOWIwOGFiYmMiLCJJbXBvcnRJZCI6bnVsbCwiVGl0bGUiOiJQYXVsIHNlaXplcyB0aGUgdGhyb25lLCB0YWtlcyBJcnVsYW4ncyBoYW5kIGluIG1hcnJpYWdlIiwiTm90ZSI6bnVsbCwiSHlwZXJsaW5rIjp7IiRpZCI6Ijk1MSIsIkFkZHJlc3MiOm51bGwsIlN1YkFkZHJlc3MiOm51bGx9LCJJc0NoYW5nZWQiOmZhbHNlLCJJc05ldyI6ZmFsc2V9LHsiJGlkIjoiOTUyIiwiRGF0ZSI6IjIwMjQtMDUtMjBUMjM6NTk6MDAiLCJTdHlsZSI6eyIkaWQiOiI5NTMiLCJTaGFwZSI6MTgsIkNvbm5lY3Rvck1hcmdpbiI6eyIkcmVmIjoiMTExIn0sIkNvbm5lY3RvclN0eWxlIjp7IiRpZCI6Ijk1NCIsIkxpbmVDb2xvciI6eyIkaWQiOiI5NTUiLCIkdHlwZSI6Ik5MUkUuQ29tbW9uLkRvbS5Tb2xpZENvbG9yQnJ1c2gsIE5MUkUuQ29tbW9uIiwiQ29sb3IiOnsiJGlkIjoiOTU2IiwiQSI6MjU1LCJSIjoyNTUsIkciOjI1NSwiQiI6MjU1fX0sIkxpbmVXZWlnaHQiOjIuMCwiTGluZVR5cGUiOjAsIlBhcmVudFN0eWxlIjpudWxsfSwiSXNCZWxvd1RpbWViYW5kIjp0cnVlLCJQb3NpdGlvbk9uVGFzayI6MCwiSGlkZURhdGUiOmZhbHNlLCJTaGFwZVNpemUiOjAsIlNwYWNpbmciOjAuMCwiUGFkZGluZyI6eyIkcmVmIjoiMTE1In0sIlNoYXBlU3R5bGUiOnsiJGlkIjoiOTU3IiwiTWFyZ2luIjp7IiRyZWYiOiIxMTcifSwiUGFkZGluZyI6eyIkcmVmIjoiMTE4In0sIkJhY2tncm91bmQiOnsiJGlkIjoiOTU4IiwiQ29sb3IiOnsiJGlkIjoiOTU5IiwiQSI6MjU1LCJSIjoyMzQsIkciOjIyLCJCIjozMH19LCJJc1Zpc2libGUiOnRydWUsIldpZHRoIjo4LjAsIkhlaWdodCI6OC4wLCJCb3JkZXJTdHlsZSI6eyIkaWQiOiI5NjAiLCJMaW5lQ29sb3IiOnsiJHJlZiI6IjY5NCJ9LCJMaW5lV2VpZ2h0IjowLjAsIkxpbmVUeXBlIjowLCJQYXJlbnRTdHlsZSI6bnVsbH0sIlBhcmVudFN0eWxlIjpudWxsfSwiVGl0bGVTdHlsZSI6eyIkaWQiOiI5NjEiLCJGb250U2V0dGluZ3MiOnsiJGlkIjoiOTYyIiwiRm9udFNpemUiOjExLCJGb250TmFtZSI6IlNlZ29lIFVJIFNlbWlib2xkIiwiSXNCb2xkIjp0cnVlLCJJc0l0YWxpYyI6ZmFsc2UsIklzVW5kZXJsaW5lZCI6ZmFsc2UsIlBhcmVudFN0eWxlIjpudWxsfSwiQXV0b1NpemUiOjIsIkZvcmVncm91bmQiOnsiJHJlZiI6IjEyNiJ9LCJNYXhXaWR0aCI6MTc5LjI2Nzk1OTU5NDcyNjU2LCJNYXhIZWlnaHQiOiJJbmZpbml0eSIsIlNtYXJ0Rm9yZWdyb3VuZElzQWN0aXZlIjpmYWxzZSwiSG9yaXpvbnRhbEFsaWdubWVudCI6MSwiVmVydGljYWxBbGlnbm1lbnQiOjAsIlNtYXJ0Rm9yZWdyb3VuZCI6bnVsbCwiQmFja2dyb3VuZEZpbGxUeXBlIjoxLCJNYXJnaW4iOnsiJHJlZiI6IjEyOCJ9LCJQYWRkaW5nIjp7IiRyZWYiOiIxMjkifSwiQmFja2dyb3VuZCI6eyIkaWQiOiI5NjMiLCJDb2xvciI6eyIkaWQiOiI5NjQiLCJBIjoyNTUsIlIiOjE5MiwiRyI6NzksIkIiOjIxfX0sIklzVmlzaWJsZSI6dHJ1ZSwiV2lkdGgiOjAuMCwiSGVpZ2h0IjowLjAsIkJvcmRlclN0eWxlIjp7IiRpZCI6Ijk2NSIsIkxpbmVDb2xvciI6bnVsbCwiTGluZVdlaWdodCI6MC4wLCJMaW5lVHlwZSI6MCwiUGFyZW50U3R5bGUiOm51bGx9LCJQYXJlbnRTdHlsZSI6bnVsbH0sIkRhdGVTdHlsZSI6eyIkaWQiOiI5NjYiLCJGb250U2V0dGluZ3MiOnsiJGlkIjoiOTY3IiwiRm9udFNpemUiOjEwLCJGb250TmFtZSI6IkNhbGlicmkiLCJJc0JvbGQiOmZhbHNlLCJJc0l0YWxpYyI6ZmFsc2UsIklzVW5kZXJsaW5lZCI6ZmFsc2UsIlBhcmVudFN0eWxlIjpudWxsfSwiQXV0b1NpemUiOjAsIkZvcmVncm91bmQiOnsiJGlkIjoiOTY4IiwiQ29sb3IiOnsiJGlkIjoiOTY5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cmVmIjoiMTM2In0sIlBhZGRpbmciOnsiJHJlZiI6IjEzNyJ9LCJCYWNrZ3JvdW5kIjp7IiRpZCI6Ijk3MCIsIkNvbG9yIjp7IiRpZCI6Ijk3MSIsIkEiOjAsIlIiOjI1NSwiRyI6MjU1LCJCIjoyNTV9fSwiSXNWaXNpYmxlIjpmYWxzZSwiV2lkdGgiOjAuMCwiSGVpZ2h0IjowLjAsIkJvcmRlclN0eWxlIjp7IiRpZCI6Ijk3MiIsIkxpbmVDb2xvciI6bnVsbCwiTGluZVdlaWdodCI6MC4wLCJMaW5lVHlwZSI6MCwiUGFyZW50U3R5bGUiOm51bGx9LCJQYXJlbnRTdHlsZSI6bnVsbH0sIkRhdGVGb3JtYXQiOnsiJHJlZiI6IjcwOCJ9LCJXZWVrTnVtYmVyaW5nIjp7IiRpZCI6Ijk3MyIsIkZvcm1hdCI6MCwiSXNWaXNpYmxlIjpmYWxzZSwiTGFzdEtub3duVmlzaWJpbGl0eVN0YXRlIjpmYWxzZX0sIklzVmlzaWJsZSI6dHJ1ZSwiUGFyZW50U3R5bGUiOm51bGx9LCJJbmRleCI6MjMsIlBlcmNlbnRhZ2VDb21wbGV0ZSI6bnVsbCwiUG9zaXRpb24iOnsiUmF0aW8iOjAuMjQzMDY0MDE0OTk5OTU0NzgsIklzQ3VzdG9tIjp0cnVlfSwiRGF0ZUZvcm1hdCI6eyIkcmVmIjoiNzA4In0sIldlZWtOdW1iZXJpbmciOnsiJGlkIjoiOTc0IiwiRm9ybWF0IjowLCJJc1Zpc2libGUiOmZhbHNlLCJMYXN0S25vd25WaXNpYmlsaXR5U3RhdGUiOmZhbHNlfSwiUmVsYXRlZFRhc2tJZCI6IjAwMDAwMDAwLTAwMDAtMDAwMC0wMDAwLTAwMDAwMDAwMDAwMCIsIklkIjoiN2UzM2RhMzMtN2Q2OC00NDIyLWIyYWQtNTAyM2YxMDRjZjZkIiwiSW1wb3J0SWQiOm51bGwsIlRpdGxlIjoiVGhlIEdyZWF0IEhvdXNlcyByZWZ1c2UgdG8gcmVjb2duaXplIFBhdWwncyBjbGFpbSB0byB0aGUgdGhyb25lIiwiTm90ZSI6bnVsbCwiSHlwZXJsaW5rIjp7IiRpZCI6Ijk3NSIsIkFkZHJlc3MiOm51bGwsIlN1YkFkZHJlc3MiOm51bGx9LCJJc0NoYW5nZWQiOmZhbHNlLCJJc05ldyI6ZmFsc2V9LHsiJGlkIjoiOTc2IiwiRGF0ZSI6IjIwMjQtMDUtMjFUMjM6NTk6MDAiLCJTdHlsZSI6eyIkaWQiOiI5NzciLCJTaGFwZSI6MiwiQ29ubmVjdG9yTWFyZ2luIjp7IiRyZWYiOiIxMTEifSwiQ29ubmVjdG9yU3R5bGUiOnsiJGlkIjoiOTc4IiwiTGluZUNvbG9yIjp7IiRpZCI6Ijk3OSIsIiR0eXBlIjoiTkxSRS5Db21tb24uRG9tLlNvbGlkQ29sb3JCcnVzaCwgTkxSRS5Db21tb24iLCJDb2xvciI6eyIkaWQiOiI5ODAiLCJBIjoyNTUsIlIiOjI1NSwiRyI6MjU1LCJCIjoyNTV9fSwiTGluZVdlaWdodCI6Mi4wLCJMaW5lVHlwZSI6MCwiUGFyZW50U3R5bGUiOm51bGx9LCJJc0JlbG93VGltZWJhbmQiOmZhbHNlLCJQb3NpdGlvbk9uVGFzayI6MCwiSGlkZURhdGUiOmZhbHNlLCJTaGFwZVNpemUiOjAsIlNwYWNpbmciOjAuMCwiUGFkZGluZyI6eyIkcmVmIjoiMTE1In0sIlNoYXBlU3R5bGUiOnsiJGlkIjoiOTgxIiwiTWFyZ2luIjp7IiRyZWYiOiIxMTcifSwiUGFkZGluZyI6eyIkcmVmIjoiMTE4In0sIkJhY2tncm91bmQiOnsiJGlkIjoiOTgyIiwiQ29sb3IiOnsiJGlkIjoiOTgzIiwiQSI6MjU1LCJSIjoyMzQsIkciOjIyLCJCIjozMH19LCJJc1Zpc2libGUiOnRydWUsIldpZHRoIjo4LjAsIkhlaWdodCI6OC4wLCJCb3JkZXJTdHlsZSI6eyIkaWQiOiI5ODQiLCJMaW5lQ29sb3IiOnsiJHJlZiI6IjY5NCJ9LCJMaW5lV2VpZ2h0IjowLjAsIkxpbmVUeXBlIjowLCJQYXJlbnRTdHlsZSI6bnVsbH0sIlBhcmVudFN0eWxlIjpudWxsfSwiVGl0bGVTdHlsZSI6eyIkaWQiOiI5ODUiLCJGb250U2V0dGluZ3MiOnsiJGlkIjoiOTg2IiwiRm9udFNpemUiOjExLCJGb250TmFtZSI6IlNlZ29lIFVJIFNlbWlib2xkIiwiSXNCb2xkIjp0cnVlLCJJc0l0YWxpYyI6ZmFsc2UsIklzVW5kZXJsaW5lZCI6ZmFsc2UsIlBhcmVudFN0eWxlIjpudWxsfSwiQXV0b1NpemUiOjIsIkZvcmVncm91bmQiOnsiJHJlZiI6IjEyNiJ9LCJNYXhXaWR0aCI6ODMuMCwiTWF4SGVpZ2h0IjoiSW5maW5pdHkiLCJTbWFydEZvcmVncm91bmRJc0FjdGl2ZSI6ZmFsc2UsIkhvcml6b250YWxBbGlnbm1lbnQiOjAsIlZlcnRpY2FsQWxpZ25tZW50IjowLCJTbWFydEZvcmVncm91bmQiOm51bGwsIkJhY2tncm91bmRGaWxsVHlwZSI6MSwiTWFyZ2luIjp7IiRyZWYiOiIxMjgifSwiUGFkZGluZyI6eyIkcmVmIjoiMTI5In0sIkJhY2tncm91bmQiOnsiJGlkIjoiOTg3IiwiQ29sb3IiOnsiJGlkIjoiOTg4IiwiQSI6MjU1LCJSIjoxOTIsIkciOjc5LCJCIjoyMX19LCJJc1Zpc2libGUiOnRydWUsIldpZHRoIjowLjAsIkhlaWdodCI6MC4wLCJCb3JkZXJTdHlsZSI6eyIkaWQiOiI5ODkiLCJMaW5lQ29sb3IiOm51bGwsIkxpbmVXZWlnaHQiOjAuMCwiTGluZVR5cGUiOjAsIlBhcmVudFN0eWxlIjpudWxsfSwiUGFyZW50U3R5bGUiOm51bGx9LCJEYXRlU3R5bGUiOnsiJGlkIjoiOTkwIiwiRm9udFNldHRpbmdzIjp7IiRpZCI6Ijk5MSIsIkZvbnRTaXplIjoxMCwiRm9udE5hbWUiOiJDYWxpYnJpIiwiSXNCb2xkIjpmYWxzZSwiSXNJdGFsaWMiOmZhbHNlLCJJc1VuZGVybGluZWQiOmZhbHNlLCJQYXJlbnRTdHlsZSI6bnVsbH0sIkF1dG9TaXplIjowLCJGb3JlZ3JvdW5kIjp7IiRpZCI6Ijk5MiIsIkNvbG9yIjp7IiRpZCI6Ijk5My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EzNiJ9LCJQYWRkaW5nIjp7IiRyZWYiOiIxMzcifSwiQmFja2dyb3VuZCI6eyIkaWQiOiI5OTQiLCJDb2xvciI6eyIkaWQiOiI5OTUiLCJBIjowLCJSIjoyNTUsIkciOjI1NSwiQiI6MjU1fX0sIklzVmlzaWJsZSI6ZmFsc2UsIldpZHRoIjowLjAsIkhlaWdodCI6MC4wLCJCb3JkZXJTdHlsZSI6eyIkaWQiOiI5OTYiLCJMaW5lQ29sb3IiOm51bGwsIkxpbmVXZWlnaHQiOjAuMCwiTGluZVR5cGUiOjAsIlBhcmVudFN0eWxlIjpudWxsfSwiUGFyZW50U3R5bGUiOm51bGx9LCJEYXRlRm9ybWF0Ijp7IiRyZWYiOiI3MDgifSwiV2Vla051bWJlcmluZyI6eyIkaWQiOiI5OTciLCJGb3JtYXQiOjAsIklzVmlzaWJsZSI6ZmFsc2UsIkxhc3RLbm93blZpc2liaWxpdHlTdGF0ZSI6ZmFsc2V9LCJJc1Zpc2libGUiOnRydWUsIlBhcmVudFN0eWxlIjpudWxsfSwiSW5kZXgiOjI0LCJQZXJjZW50YWdlQ29tcGxldGUiOm51bGwsIlBvc2l0aW9uIjp7IlJhdGlvIjowLjU0NzU5NjExMjAwNDAzMjgsIklzQ3VzdG9tIjp0cnVlfSwiRGF0ZUZvcm1hdCI6eyIkcmVmIjoiNzA4In0sIldlZWtOdW1iZXJpbmciOnsiJGlkIjoiOTk4IiwiRm9ybWF0IjowLCJJc1Zpc2libGUiOmZhbHNlLCJMYXN0S25vd25WaXNpYmlsaXR5U3RhdGUiOmZhbHNlfSwiUmVsYXRlZFRhc2tJZCI6IjAwMDAwMDAwLTAwMDAtMDAwMC0wMDAwLTAwMDAwMDAwMDAwMCIsIklkIjoiNDlmMzBmZGEtMjVmYS00MzAxLWEyMTUtNWVhYzI4NDUwOTY1IiwiSW1wb3J0SWQiOm51bGwsIlRpdGxlIjoiSG9seSBXYXIgYmVnaW5zIiwiTm90ZSI6bnVsbCwiSHlwZXJsaW5rIjp7IiRpZCI6Ijk5OSIsIkFkZHJlc3MiOm51bGwsIlN1YkFkZHJlc3MiOm51bGx9LCJJc0NoYW5nZWQiOmZhbHNlLCJJc05ldyI6ZmFsc2V9XSwiVGFza3MiOltdLCJTd2ltbGFuZXMiOltdLCJNc1Byb2plY3RJdGVtc1RyZWUiOnsiJGlkIjoiMTAwMCIsIlJvb3QiOnsiSW1wb3J0SWQiOm51bGwsIklzSW1wb3J0ZWQiOmZhbHNlLCJDaGlsZHJlbiI6W119fSwiTWV0YWRhdGEiOnsiJGlkIjoiMTAwMSIsIlJlY2VudENvbG9yc0NvbGxlY3Rpb24iOiJbXSIsIlNvdXJjZVRlbXBsYXRlIjoie1wiJGlkXCI6XCIxXCIsXCJJZFwiOlwiY2MyNmY4NjMtMjdjZS00ODBlLWE1ODktYjNmMTJmMmQ2ZWIwXCIsXCJDdWx0dXJlSW5mb05hbWVcIjpcImVuLVVTXCIsXCJWZXJzaW9uXCI6e1wiJGlkXCI6XCIyXCIsXCJUZW1wbGF0ZURvbVZlcnNpb25cIjpcIjEuNC4wXCJ9LFwiRWZmZWN0XCI6MCxcIlN0eWxlXCI6e1wiJGlkXCI6XCIzXCIsXCJUaW1lYmFuZFN0eWxlXCI6e1wiJGlkXCI6XCI0XCIsXCJTY2FsZU1hcmtpbmdcIjowLFwiU2hhcGVcIjoxMCxcIlNoYXBlU3R5bGVcIjp7XCIkaWRcIjpcIjVcIixcIk1hcmdpblwiOntcIiRpZFwiOlwiNlwiLFwiVG9wXCI6MC4wLFwiTGVmdFwiOjEwLjAsXCJSaWdodFwiOjEwLjAsXCJCb3R0b21cIjowLjB9LFwiUGFkZGluZ1wiOntcIiRpZFwiOlwiN1wiLFwiVG9wXCI6My4wLFwiTGVmdFwiOjAuMCxcIlJpZ2h0XCI6MC4wLFwiQm90dG9tXCI6My4wfSxcIkJhY2tncm91bmRcIjp7XCIkaWRcIjpcIjhcIixcIkNvbG9yXCI6e1wiJGlkXCI6XCI5XCIsXCJBXCI6MjU1LFwiUlwiOjY4LFwiR1wiOjg0LFwiQlwiOjEwNn19LFwiSXNWaXNpYmxlXCI6dHJ1ZSxcIldpZHRoXCI6ODU4LjAsXCJIZWlnaHRcIjoyMC4wLFwiQm9yZGVyU3R5bGVcIjp7XCIkaWRcIjpcIjEwXCIsXCJMaW5lQ29sb3JcIjp7XCIkaWRcIjpcIjExXCIsXCIkdHlwZVwiOlwiTkxSRS5Db21tb24uRG9tLlNvbGlkQ29sb3JCcnVzaCwgTkxSRS5Db21tb25cIixcIkNvbG9yXCI6e1wiJGlkXCI6XCIxMlwiLFwiQVwiOjI1NSxcIlJcIjoyNTUsXCJHXCI6MCxcIkJcIjowfX0sXCJMaW5lV2VpZ2h0XCI6MC4wLFwiTGluZVR5cGVcIjowfX0sXCJNaWRkbGVUaWVyU2hhcGVTdHlsZVwiOntcIiRpZFwiOlwiMTNcIixcIk1hcmdpblwiOntcIiRpZFwiOlwiMTRcIixcIlRvcFwiOjAuMCxcIkxlZnRcIjoxMC4wLFwiUmlnaHRcIjoxMC4wLFwiQm90dG9tXCI6MC4wfSxcIlBhZGRpbmdcIjp7XCIkaWRcIjpcIjE1XCIsXCJUb3BcIjozLjAsXCJMZWZ0XCI6MC4wLFwiUmlnaHRcIjowLjAsXCJCb3R0b21cIjozLjB9LFwiQmFja2dyb3VuZFwiOntcIiRpZFwiOlwiMTZcIixcIkNvbG9yXCI6e1wiJGlkXCI6XCIxN1wiLFwiQVwiOjI1NSxcIlJcIjo2OCxcIkdcIjo4NCxcIkJcIjoxMDZ9fSxcIklzVmlzaWJsZVwiOnRydWUsXCJXaWR0aFwiOjg1OC4wLFwiSGVpZ2h0XCI6MjAuMCxcIkJvcmRlclN0eWxlXCI6e1wiJGlkXCI6XCIxOFwiLFwiTGluZUNvbG9yXCI6e1wiJGlkXCI6XCIxOVwiLFwiJHR5cGVcIjpcIk5MUkUuQ29tbW9uLkRvbS5Tb2xpZENvbG9yQnJ1c2gsIE5MUkUuQ29tbW9uXCIsXCJDb2xvclwiOntcIiRpZFwiOlwiMjBcIixcIkFcIjoyNTUsXCJSXCI6MjU1LFwiR1wiOjAsXCJCXCI6MH19LFwiTGluZVdlaWdodFwiOjAuMCxcIkxpbmVUeXBlXCI6MH19LFwiQm90dG9tVGllclNoYXBlU3R5bGVcIjp7XCIkaWRcIjpcIjIxXCIsXCJNYXJnaW5cIjp7XCIkaWRcIjpcIjIyXCIsXCJUb3BcIjowLjAsXCJMZWZ0XCI6MTAuMCxcIlJpZ2h0XCI6MTAuMCxcIkJvdHRvbVwiOjAuMH0sXCJQYWRkaW5nXCI6e1wiJGlkXCI6XCIyM1wiLFwiVG9wXCI6My4wLFwiTGVmdFwiOjAuMCxcIlJpZ2h0XCI6MC4wLFwiQm90dG9tXCI6My4wfSxcIkJhY2tncm91bmRcIjp7XCIkaWRcIjpcIjI0XCIsXCJDb2xvclwiOntcIiRpZFwiOlwiMjVcIixcIkFcIjoyNTUsXCJSXCI6NjgsXCJHXCI6ODQsXCJCXCI6MTA2fX0sXCJJc1Zpc2libGVcIjp0cnVlLFwiV2lkdGhcIjo4NTguMCxcIkhlaWdodFwiOjIwLjAsXCJCb3JkZXJTdHlsZVwiOntcIiRpZFwiOlwiMjZcIixcIkxpbmVDb2xvclwiOntcIiRpZFwiOlwiMjdcIixcIiR0eXBlXCI6XCJOTFJFLkNvbW1vbi5Eb20uU29saWRDb2xvckJydXNoLCBOTFJFLkNvbW1vblwiLFwiQ29sb3JcIjp7XCIkaWRcIjpcIjI4XCIsXCJBXCI6MjU1LFwiUlwiOjI1NSxcIkdcIjowLFwiQlwiOjB9fSxcIkxpbmVXZWlnaHRcIjowLjAsXCJMaW5lVHlwZVwiOjB9fSxcIlJpZ2h0RW5kQ2Fwc1N0eWxlXCI6e1wiJGlkXCI6XCIyOVwiLFwiRm9udFNldHRpbmdzXCI6e1wiJGlkXCI6XCIzMFwiLFwiRm9udFNpemVcIjoxOCxcIkZvbnROYW1lXCI6XCJDYWxpYnJpXCIsXCJJc0JvbGRcIjp0cnVlLFwiSXNJdGFsaWNcIjpmYWxzZSxcIklzVW5kZXJsaW5lZFwiOmZhbHNlfSxcIkF1dG9TaXplXCI6MCxcIkZvcmVncm91bmRcIjp7XCIkaWRcIjpcIjMxXCIsXCJDb2xvclwiOntcIiRpZFwiOlwiMzJcIixcIkFcIjoyNTUsXCJSXCI6MjM3LFwiR1wiOjEyNSxcIkJcIjo0OX19LFwiQmFja2dyb3VuZEZpbGxUeXBlXCI6MCxcIk1heFdpZHRoXCI6XCJJbmZpbml0eVwiLFwiTWF4SGVpZ2h0XCI6XCJJbmZpbml0eVwiLFwiU21hcnRGb3JlZ3JvdW5kSXNBY3RpdmVcIjpmYWxzZSxcIkhvcml6b250YWxBbGlnbm1lbnRcIjowLFwiVmVydGljYWxBbGlnbm1lbnRcIjowLFwiU21hcnRGb3JlZ3JvdW5kXCI6bnVsbCxcIk1hcmdpblwiOntcIiRpZFwiOlwiMzNcIixcIlRvcFwiOjAuMCxcIkxlZnRcIjowLjAsXCJSaWdodFwiOjIwLjAsXCJCb3R0b21cIjowLjB9LFwiUGFkZGluZ1wiOntcIiRpZFwiOlwiMzRcIixcIlRvcFwiOjAuMCxcIkxlZnRcIjowLjAsXCJSaWdodFwiOjAuMCxcIkJvdHRvbVwiOjAuMH0sXCJCYWNrZ3JvdW5kXCI6e1wiJGlkXCI6XCIzNVwiLFwiQ29sb3JcIjp7XCIkaWRcIjpcIjM2XCIsXCJBXCI6MCxcIlJcIjowLFwiR1wiOjAsXCJCXCI6MH19LFwiSXNWaXNpYmxlXCI6dHJ1ZSxcIldpZHRoXCI6MC4wLFwiSGVpZ2h0XCI6MC4wLFwiQm9yZGVyU3R5bGVcIjpudWxsfSxcIkxlZnRFbmRDYXBzU3R5bGVcIjp7XCIkaWRcIjpcIjM3XCIsXCJGb250U2V0dGluZ3NcIjp7XCIkaWRcIjpcIjM4XCIsXCJGb250U2l6ZVwiOjE4LFwiRm9udE5hbWVcIjpcIkNhbGlicmlcIixcIklzQm9sZFwiOnRydWUsXCJJc0l0YWxpY1wiOmZhbHNlLFwiSXNVbmRlcmxpbmVkXCI6ZmFsc2V9LFwiQXV0b1NpemVcIjowLFwiRm9yZWdyb3VuZFwiOntcIiRpZFwiOlwiMzlcIixcIkNvbG9yXCI6e1wiJGlkXCI6XCI0MFwiLFwiQVwiOjI1NSxcIlJcIjoyMzcsXCJHXCI6MTI1LFwiQlwiOjQ5fX0sXCJCYWNrZ3JvdW5kRmlsbFR5cGVcIjowLFwiTWF4V2lkdGhcIjpcIkluZmluaXR5XCIsXCJNYXhIZWlnaHRcIjpcIkluZmluaXR5XCIsXCJTbWFydEZvcmVncm91bmRJc0FjdGl2ZVwiOmZhbHNlLFwiSG9yaXpvbnRhbEFsaWdubWVudFwiOjAsXCJWZXJ0aWNhbEFsaWdubWVudFwiOjAsXCJTbWFydEZvcmVncm91bmRcIjpudWxsLFwiTWFyZ2luXCI6e1wiJGlkXCI6XCI0MVwiLFwiVG9wXCI6MC4wLFwiTGVmdFwiOjIwLjAsXCJSaWdodFwiOjAuMCxcIkJvdHRvbVwiOjAuMH0sXCJQYWRkaW5nXCI6e1wiJGlkXCI6XCI0MlwiLFwiVG9wXCI6MC4wLFwiTGVmdFwiOjAuMCxcIlJpZ2h0XCI6MC4wLFwiQm90dG9tXCI6MC4wfSxcIkJhY2tncm91bmRcIjp7XCIkaWRcIjpcIjQzXCIsXCJDb2xvclwiOntcIiRyZWZcIjpcIjM2XCJ9fSxcIklzVmlzaWJsZVwiOmZhbHNlLFwiV2lkdGhcIjowLjAsXCJIZWlnaHRcIjowLjAsXCJCb3JkZXJTdHlsZVwiOm51bGx9LFwiVG9kYXlUZXh0U3R5bGVcIjp7XCIkaWRcIjpcIjQ0XCIsXCJGb250U2V0dGluZ3NcIjp7XCIkaWRcIjpcIjQ1XCIsXCJGb250U2l6ZVwiOjEyLFwiRm9udE5hbWVcIjpcIkNhbGlicmlcIixcIklzQm9sZFwiOmZhbHNlLFwiSXNJdGFsaWNcIjpmYWxzZSxcIklzVW5kZXJsaW5lZFwiOmZhbHNlfSxcIkF1dG9TaXplXCI6MCxcIkZvcmVncm91bmRcIjp7XCIkaWRcIjpcIjQ2XCIsXCJDb2xvclwiOntcIiRpZFwiOlwiNDdcIixcIkFcIjoyNTUsXCJSXCI6MCxcIkdcIjowLFwiQlwiOjB9fSxcIkJhY2tncm91bmRGaWxsVHlwZVwiOjAsXCJNYXhXaWR0aFwiOjIwMC4wLFwiTWF4SGVpZ2h0XCI6XCJJbmZpbml0eVwiLFwiU21hcnRGb3JlZ3JvdW5kSXNBY3RpdmVcIjpmYWxzZSxcIkhvcml6b250YWxBbGlnbm1lbnRcIjowLFwiVmVydGljYWxBbGlnbm1lbnRcIjowLFwiU21hcnRGb3JlZ3JvdW5kXCI6bnVsbCxcIk1hcmdpblwiOntcIiRpZFwiOlwiNDhcIixcIlRvcFwiOjAuMCxcIkxlZnRcIjowLjAsXCJSaWdodFwiOjAuMCxcIkJvdHRvbVwiOjAuMH0sXCJQYWRkaW5nXCI6e1wiJGlkXCI6XCI0OVwiLFwiVG9wXCI6MC4wLFwiTGVmdFwiOjAuMCxcIlJpZ2h0XCI6MC4wLFwiQm90dG9tXCI6MC4wfSxcIkJhY2tncm91bmRcIjp7XCIkaWRcIjpcIjUwXCIsXCJDb2xvclwiOntcIiRyZWZcIjpcIjM2XCJ9fSxcIklzVmlzaWJsZVwiOnRydWUsXCJXaWR0aFwiOjAuMCxcIkhlaWdodFwiOjAuMCxcIkJvcmRlclN0eWxlXCI6bnVsbH0sXCJUb2RheU1hcmtlclN0eWxlXCI6e1wiJGlkXCI6XCI1MVwiLFwiTWFyZ2luXCI6e1wiJGlkXCI6XCI1MlwiLFwiVG9wXCI6MC4wLFwiTGVmdFwiOjAuMCxcIlJpZ2h0XCI6MC4wLFwiQm90dG9tXCI6MC4wfSxcIlBhZGRpbmdcIjp7XCIkaWRcIjpcIjUzXCIsXCJUb3BcIjowLjAsXCJMZWZ0XCI6MC4wLFwiUmlnaHRcIjowLjAsXCJCb3R0b21cIjowLjB9LFwiQmFja2dyb3VuZFwiOntcIiRpZFwiOlwiNTRcIixcIkNvbG9yXCI6e1wiJGlkXCI6XCI1NVwiLFwiQVwiOjI1NSxcIlJcIjoyNTUsXCJHXCI6MCxcIkJcIjowfX0sXCJJc1Zpc2libGVcIjp0cnVlLFwiV2lkdGhcIjowLjAsXCJIZWlnaHRcIjowLjAsXCJCb3JkZXJTdHlsZVwiOm51bGx9LFwiU2NhbGVTdHlsZVwiOntcIiRpZFwiOlwiNTZcIixcIlNob3dTZWdtZW50U2VwYXJhdG9yc1wiOnRydWUsXCJTZWdtZW50U2VwYXJhdG9yT3BhY2l0eVwiOjMwLFwiU2hhcGVcIjozLFwiSGFzQmVlblZpc2libGVCZWZvcmVcIjp0cnVlLFwiRm9udFNldHRpbmdzXCI6e1wiJGlkXCI6XCI1N1wiLFwiRm9udFNpemVcIjoxMixcIkZvbnROYW1lXCI6XCJDYWxpYnJpXCIsXCJJc0JvbGRcIjpmYWxzZSxcIklzSXRhbGljXCI6ZmFsc2UsXCJJc1VuZGVybGluZWRcIjpmYWxzZX0sXCJBdXRvU2l6ZVwiOjAsXCJGb3JlZ3JvdW5kXCI6e1wiJGlkXCI6XCI1OFwiLFwiQ29sb3JcIjp7XCIkaWRcIjpcIjU5XCIsXCJBXCI6MjU1LFwiUlwiOjI1NSxcIkdcIjoyNTUsXCJCXCI6MjU1fX0sXCJCYWNrZ3JvdW5kRmlsbFR5cGVcIjowLFwiTWF4V2lkdGhcIjoyMDAuMCxcIk1heEhlaWdodFwiOlwiSW5maW5pdHlcIixcIlNtYXJ0Rm9yZWdyb3VuZElzQWN0aXZlXCI6ZmFsc2UsXCJIb3Jpem9udGFsQWxpZ25tZW50XCI6MCxcIlZlcnRpY2FsQWxpZ25tZW50XCI6MSxcIlNtYXJ0Rm9yZWdyb3VuZFwiOm51bGwsXCJNYXJnaW5cIjp7XCIkaWRcIjpcIjYwXCIsXCJUb3BcIjowLjAsXCJMZWZ0XCI6NS4wLFwiUmlnaHRcIjowLjAsXCJCb3R0b21cIjowLjB9LFwiUGFkZGluZ1wiOntcIiRpZFwiOlwiNjFcIixcIlRvcFwiOjAuMCxcIkxlZnRcIjowLjAsXCJSaWdodFwiOjAuMCxcIkJvdHRvbVwiOjAuMH0sXCJCYWNrZ3JvdW5kXCI6e1wiJGlkXCI6XCI2MlwiLFwiQ29sb3JcIjp7XCIkcmVmXCI6XCIzNlwifX0sXCJJc1Zpc2libGVcIjp0cnVlLFwiV2lkdGhcIjowLjAsXCJIZWlnaHRcIjowLjAsXCJCb3JkZXJTdHlsZVwiOm51bGx9LFwiTWlkZGxlVGllclNjYWxlU3R5bGVcIjp7XCIkaWRcIjpcIjYzXCIsXCJTaG93U2VnbWVudFNlcGFyYXRvcnNcIjp0cnVlLFwiU2VnbWVudFNlcGFyYXRvck9wYWNpdHlcIjozMCxcIlNoYXBlXCI6MyxcIkhhc0JlZW5WaXNpYmxlQmVmb3JlXCI6ZmFsc2UsXCJGb250U2V0dGluZ3NcIjp7XCIkaWRcIjpcIjY0XCIsXCJGb250U2l6ZVwiOjEyLFwiRm9udE5hbWVcIjpcIkNhbGlicmlcIixcIklzQm9sZFwiOmZhbHNlLFwiSXNJdGFsaWNcIjpmYWxzZSxcIklzVW5kZXJsaW5lZFwiOmZhbHNlfSxcIkF1dG9TaXplXCI6MCxcIkZvcmVncm91bmRcIjp7XCIkaWRcIjpcIjY1XCIsXCJDb2xvclwiOntcIiRpZFwiOlwiNjZcIixcIkFcIjoyNTUsXCJSXCI6MjU1LFwiR1wiOjI1NSxcIkJcIjoyNTV9fSxcIkJhY2tncm91bmRGaWxsVHlwZVwiOjAsXCJNYXhXaWR0aFwiOjIwMC4wLFwiTWF4SGVpZ2h0XCI6XCJJbmZpbml0eVwiLFwiU21hcnRGb3JlZ3JvdW5kSXNBY3RpdmVcIjpmYWxzZSxcIkhvcml6b250YWxBbGlnbm1lbnRcIjowLFwiVmVydGljYWxBbGlnbm1lbnRcIjoxLFwiU21hcnRGb3JlZ3JvdW5kXCI6bnVsbCxcIk1hcmdpblwiOntcIiRpZFwiOlwiNjdcIixcIlRvcFwiOjAuMCxcIkxlZnRcIjo1LjAsXCJSaWdodFwiOjAuMCxcIkJvdHRvbVwiOjAuMH0sXCJQYWRkaW5nXCI6e1wiJGlkXCI6XCI2OFwiLFwiVG9wXCI6MC4wLFwiTGVmdFwiOjAuMCxcIlJpZ2h0XCI6MC4wLFwiQm90dG9tXCI6MC4wfSxcIkJhY2tncm91bmRcIjp7XCIkaWRcIjpcIjY5XCIsXCJDb2xvclwiOntcIiRpZFwiOlwiNzBcIixcIkFcIjowLFwiUlwiOjAsXCJHXCI6MCxcIkJcIjowfX0sXCJJc1Zpc2libGVcIjpmYWxzZSxcIldpZHRoXCI6MC4wLFwiSGVpZ2h0XCI6MC4wLFwiQm9yZGVyU3R5bGVcIjpudWxsfSxcIkJvdHRvbVRpZXJTY2FsZVN0eWxlXCI6e1wiJGlkXCI6XCI3MVwiLFwiU2hvd1NlZ21lbnRTZXBhcmF0b3JzXCI6dHJ1ZSxcIlNlZ21lbnRTZXBhcmF0b3JPcGFjaXR5XCI6MzAsXCJTaGFwZVwiOjMsXCJIYXNCZWVuVmlzaWJsZUJlZm9yZVwiOmZhbHNlLFwiRm9udFNldHRpbmdzXCI6e1wiJGlkXCI6XCI3MlwiLFwiRm9udFNpemVcIjoxMixcIkZvbnROYW1lXCI6XCJDYWxpYnJpXCIsXCJJc0JvbGRcIjpmYWxzZSxcIklzSXRhbGljXCI6ZmFsc2UsXCJJc1VuZGVybGluZWRcIjpmYWxzZX0sXCJBdXRvU2l6ZVwiOjAsXCJGb3JlZ3JvdW5kXCI6e1wiJGlkXCI6XCI3M1wiLFwiQ29sb3JcIjp7XCIkaWRcIjpcIjc0XCIsXCJBXCI6MjU1LFwiUlwiOjI1NSxcIkdcIjoyNTUsXCJCXCI6MjU1fX0sXCJCYWNrZ3JvdW5kRmlsbFR5cGVcIjowLFwiTWF4V2lkdGhcIjoyMDAuMCxcIk1heEhlaWdodFwiOlwiSW5maW5pdHlcIixcIlNtYXJ0Rm9yZWdyb3VuZElzQWN0aXZlXCI6ZmFsc2UsXCJIb3Jpem9udGFsQWxpZ25tZW50XCI6MCxcIlZlcnRpY2FsQWxpZ25tZW50XCI6MSxcIlNtYXJ0Rm9yZWdyb3VuZFwiOm51bGwsXCJNYXJnaW5cIjp7XCIkaWRcIjpcIjc1XCIsXCJUb3BcIjowLjAsXCJMZWZ0XCI6NS4wLFwiUmlnaHRcIjowLjAsXCJCb3R0b21cIjowLjB9LFwiUGFkZGluZ1wiOntcIiRpZFwiOlwiNzZcIixcIlRvcFwiOjAuMCxcIkxlZnRcIjowLjAsXCJSaWdodFwiOjAuMCxcIkJvdHRvbVwiOjAuMH0sXCJCYWNrZ3JvdW5kXCI6e1wiJGlkXCI6XCI3N1wiLFwiQ29sb3JcIjp7XCIkaWRcIjpcIjc4XCIsXCJBXCI6MCxcIlJcIjowLFwiR1wiOjAsXCJCXCI6MH19LFwiSXNWaXNpYmxlXCI6ZmFsc2UsXCJXaWR0aFwiOjAuMCxcIkhlaWdodFwiOjAuMCxcIkJvcmRlclN0eWxlXCI6bnVsbH0sXCJTaW5nbGVTY2FsZVNoYXBlU3R5bGVcIjpudWxsLFwiRWxhcHNlZFRpbWVCYWNrZ3JvdW5kXCI6e1wiJGlkXCI6XCI3OVwiLFwiQ29sb3JcIjp7XCIkaWRcIjpcIjgwXCIsXCJBXCI6MTkxLFwiUlwiOjI1NSxcIkdcIjowLFwiQlwiOjB9fSxcIkFwcGVuZFllYXJPblllYXJDaGFuZ2VcIjpmYWxzZSxcIkVsYXBzZWRUaW1lRm9ybWF0XCI6MixcIlRvZGF5TWFya2VyUG9zaXRpb25cIjozLFwiUXVpY2tQb3NpdGlvblwiOjIsXCJBYnNvbHV0ZVBvc2l0aW9uXCI6NDA1LjAsXCJNYXJnaW5cIjp7XCIkaWRcIjpcIjgxXCIsXCJUb3BcIjowLjAsXCJMZWZ0XCI6MTAuMCxcIlJpZ2h0XCI6MTAuMCxcIkJvdHRvbVwiOjAuMH0sXCJQYWRkaW5nXCI6e1wiJGlkXCI6XCI4MlwiLFwiVG9wXCI6MC4wLFwiTGVmdFwiOjAuMCxcIlJpZ2h0XCI6MC4wLFwiQm90dG9tXCI6MC4wfSxcIkJhY2tncm91bmRcIjp7XCIkaWRcIjpcIjgzXCIsXCJDb2xvclwiOntcIiRpZFwiOlwiODRcIixcIkFcIjoyNTUsXCJSXCI6NDcsXCJHXCI6NTQsXCJCXCI6MTUzfX0sXCJJc1Zpc2libGVcIjp0cnVlLFwiV2lkdGhcIjowLjAsXCJIZWlnaHRcIjowLjAsXCJCb3JkZXJTdHlsZVwiOm51bGx9LFwiRGVmYXVsdE1pbGVzdG9uZVN0eWxlXCI6e1wiJGlkXCI6XCI4NVwiLFwiU2hhcGVcIjoyLFwiQ29ubmVjdG9yTWFyZ2luXCI6e1wiJGlkXCI6XCI4NlwiLFwiVG9wXCI6MC4wLFwiTGVmdFwiOjIuMCxcIlJpZ2h0XCI6Mi4wLFwiQm90dG9tXCI6MC4wfSxcIkNvbm5lY3RvclN0eWxlXCI6e1wiJGlkXCI6XCI4N1wiLFwiTGluZUNvbG9yXCI6e1wiJGlkXCI6XCI4OFwiLFwiJHR5cGVcIjpcIk5MUkUuQ29tbW9uLkRvbS5Tb2xpZENvbG9yQnJ1c2gsIE5MUkUuQ29tbW9uXCIsXCJDb2xvclwiOntcIiRpZFwiOlwiODlcIixcIkFcIjoxMjcsXCJSXCI6NzksXCJHXCI6MTI5LFwiQlwiOjE4OX19LFwiTGluZVdlaWdodFwiOjEuMCxcIkxpbmVUeXBlXCI6MH0sXCJJc0JlbG93VGltZWJhbmRcIjpmYWxzZSxcIkhpZGVEYXRlXCI6ZmFsc2UsXCJTaGFwZVNpemVcIjoxLFwiU3BhY2luZ1wiOjAuMCxcIlBhZGRpbmdcIjp7XCIkaWRcIjpcIjkwXCIsXCJUb3BcIjo1LjAsXCJMZWZ0XCI6My4wLFwiUmlnaHRcIjowLjAsXCJCb3R0b21cIjoyLjB9LFwiUG9zaXRpb25cIjpudWxsLFwiUG9zaXRpb25PblRhc2tcIjowLFwiU2hhcGVTdHlsZVwiOntcIiRpZFwiOlwiOTFcIixcIk1hcmdpblwiOntcIiRpZFwiOlwiOTJcIixcIlRvcFwiOjAuMCxcIkxlZnRcIjowLjAsXCJSaWdodFwiOjAuMCxcIkJvdHRvbVwiOjAuMH0sXCJQYWRkaW5nXCI6e1wiJGlkXCI6XCI5M1wiLFwiVG9wXCI6MC4wLFwiTGVmdFwiOjAuMCxcIlJpZ2h0XCI6MC4wLFwiQm90dG9tXCI6MC4wfSxcIkJhY2tncm91bmRcIjp7XCIkaWRcIjpcIjk0XCIsXCJDb2xvclwiOntcIiRpZFwiOlwiOTVcIixcIkFcIjoyNTUsXCJSXCI6MCxcIkdcIjoxMTQsXCJCXCI6MTg4fX0sXCJJc1Zpc2libGVcIjp0cnVlLFwiV2lkdGhcIjoxMy4wLFwiSGVpZ2h0XCI6MTMuMCxcIkJvcmRlclN0eWxlXCI6e1wiJGlkXCI6XCI5NlwiLFwiTGluZUNvbG9yXCI6e1wiJGlkXCI6XCI5N1wiLFwiJHR5cGVcIjpcIk5MUkUuQ29tbW9uLkRvbS5Tb2xpZENvbG9yQnJ1c2gsIE5MUkUuQ29tbW9uXCIsXCJDb2xvclwiOntcIiRpZFwiOlwiOThcIixcIkFcIjoyNTUsXCJSXCI6MjU1LFwiR1wiOjAsXCJCXCI6MH19LFwiTGluZVdlaWdodFwiOjAuMCxcIkxpbmVUeXBlXCI6MH19LFwiVGl0bGVTdHlsZVwiOntcIiRpZFwiOlwiOTlcIixcIkZvbnRTZXR0aW5nc1wiOntcIiRpZFwiOlwiMTAwXCIsXCJGb250U2l6ZVwiOjExLFwiRm9udE5hbWVcIjpcIkNhbGlicmlcIixcIklzQm9sZFwiOnRydWUsXCJJc0l0YWxpY1wiOmZhbHNlLFwiSXNVbmRlcmxpbmVkXCI6ZmFsc2V9LFwiQXV0b1NpemVcIjowLFwiRm9yZWdyb3VuZFwiOntcIiRpZFwiOlwiMTAxXCIsXCJDb2xvclwiOntcIiRpZFwiOlwiMTAyXCIsXCJBXCI6MjU1LFwiUlwiOjAsXCJHXCI6MCxcIkJcIjowfX0sXCJCYWNrZ3JvdW5kRmlsbFR5cGVcIjowLFwiTWF4V2lkdGhcIjoyMDAuMCxcIk1heEhlaWdodFwiOlwiSW5maW5pdHlcIixcIlNtYXJ0Rm9yZWdyb3VuZElzQWN0aXZlXCI6ZmFsc2UsXCJIb3Jpem9udGFsQWxpZ25tZW50XCI6MCxcIlZlcnRpY2FsQWxpZ25tZW50XCI6MCxcIlNtYXJ0Rm9yZWdyb3VuZFwiOm51bGwsXCJNYXJnaW5cIjp7XCIkaWRcIjpcIjEwM1wiLFwiVG9wXCI6MC4wLFwiTGVmdFwiOjAuMCxcIlJpZ2h0XCI6MC4wLFwiQm90dG9tXCI6MC4wfSxcIlBhZGRpbmdcIjp7XCIkaWRcIjpcIjEwNFwiLFwiVG9wXCI6MC4wLFwiTGVmdFwiOjAuMCxcIlJpZ2h0XCI6MC4wLFwiQm90dG9tXCI6MC4wfSxcIkJhY2tncm91bmRcIjp7XCIkaWRcIjpcIjEwNVwiLFwiQ29sb3JcIjp7XCIkcmVmXCI6XCIzNlwifX0sXCJJc1Zpc2libGVcIjp0cnVlLFwiV2lkdGhcIjowLjAsXCJIZWlnaHRcIjowLjAsXCJCb3JkZXJTdHlsZVwiOm51bGx9LFwiRGF0ZVN0eWxlXCI6e1wiJGlkXCI6XCIxMDZcIixcIkZvbnRTZXR0aW5nc1wiOntcIiRpZFwiOlwiMTA3XCIsXCJGb250U2l6ZVwiOjEwLFwiRm9udE5hbWVcIjpcIkNhbGlicmlcIixcIklzQm9sZFwiOmZhbHNlLFwiSXNJdGFsaWNcIjpmYWxzZSxcIklzVW5kZXJsaW5lZFwiOmZhbHNlfSxcIkF1dG9TaXplXCI6MCxcIkZvcmVncm91bmRcIjp7XCIkaWRcIjpcIjEwOFwiLFwiQ29sb3JcIjp7XCIkaWRcIjpcIjEwOVwiLFwiQVwiOjI1NSxcIlJcIjo2OCxcIkdcIjo4NCxcIkJcIjoxMDZ9fSxcIkJhY2tncm91bmRGaWxsVHlwZVwiOjAsXCJNYXhXaWR0aFwiOjIwMC4wLFwiTWF4SGVpZ2h0XCI6XCJJbmZpbml0eVwiLFwiU21hcnRGb3JlZ3JvdW5kSXNBY3RpdmVcIjpmYWxzZSxcIkhvcml6b250YWxBbGlnbm1lbnRcIjowLFwiVmVydGljYWxBbGlnbm1lbnRcIjowLFwiU21hcnRGb3JlZ3JvdW5kXCI6bnVsbCxcIk1hcmdpblwiOntcIiRpZFwiOlwiMTEwXCIsXCJUb3BcIjowLjAsXCJMZWZ0XCI6MC4wLFwiUmlnaHRcIjowLjAsXCJCb3R0b21cIjowLjB9LFwiUGFkZGluZ1wiOntcIiRpZFwiOlwiMTExXCIsXCJUb3BcIjowLjAsXCJMZWZ0XCI6MC4wLFwiUmlnaHRcIjowLjAsXCJCb3R0b21cIjowLjB9LFwiQmFja2dyb3VuZFwiOntcIiRpZFwiOlwiMTEyXCIsXCJDb2xvclwiOntcIiRyZWZcIjpcIjM2XCJ9fSxcIklzVmlzaWJsZVwiOnRydWUsXCJXaWR0aFwiOjAuMCxcIkhlaWdodFwiOjAuMCxcIkJvcmRlclN0eWxlXCI6bnVsbH0sXCJEYXRlRm9ybWF0XCI6e1wiJGlkXCI6XCIxMTN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FwiRGVmYXVsdFN3aW1sYW5lTWlsZXN0b25lU3R5bGVcIjp7XCIkaWRcIjpcIjExNFwiLFwiVGl0bGVTdHlsZVwiOntcIiRpZFwiOlwiMTE1XCIsXCJGb250U2V0dGluZ3NcIjp7XCIkaWRcIjpcIjExNlwiLFwiRm9udFNpemVcIjoxMSxcIkZvbnROYW1lXCI6XCJDYWxpYnJpXCIsXCJJc0JvbGRcIjp0cnVlLFwiSXNJdGFsaWNcIjpmYWxzZSxcIklzVW5kZXJsaW5lZFwiOmZhbHNlfSxcIkF1dG9TaXplXCI6MCxcIkZvcmVncm91bmRcIjp7XCIkaWRcIjpcIjExN1wiLFwiQ29sb3JcIjp7XCIkaWRcIjpcIjExOFwiLFwiQVwiOjI1NSxcIlJcIjowLFwiR1wiOjAsXCJCXCI6MH19LFwiQmFja2dyb3VuZEZpbGxUeXBlXCI6MCxcIk1heFdpZHRoXCI6MjAwLjAsXCJNYXhIZWlnaHRcIjpcIkluZmluaXR5XCIsXCJTbWFydEZvcmVncm91bmRJc0FjdGl2ZVwiOmZhbHNlLFwiSG9yaXpvbnRhbEFsaWdubWVudFwiOjAsXCJWZXJ0aWNhbEFsaWdubWVudFwiOjAsXCJTbWFydEZvcmVncm91bmRcIjpudWxsLFwiTWFyZ2luXCI6e1wiJGlkXCI6XCIxMTlcIixcIlRvcFwiOjAuMCxcIkxlZnRcIjowLjAsXCJSaWdodFwiOjAuMCxcIkJvdHRvbVwiOjAuMH0sXCJQYWRkaW5nXCI6e1wiJGlkXCI6XCIxMjBcIixcIlRvcFwiOjAuMCxcIkxlZnRcIjowLjAsXCJSaWdodFwiOjAuMCxcIkJvdHRvbVwiOjAuMH0sXCJCYWNrZ3JvdW5kXCI6e1wiJGlkXCI6XCIxMjFcIixcIkNvbG9yXCI6e1wiJGlkXCI6XCIxMjJcIixcIkFcIjowLFwiUlwiOjAsXCJHXCI6MCxcIkJcIjowfX0sXCJJc1Zpc2libGVcIjp0cnVlLFwiV2lkdGhcIjowLjAsXCJIZWlnaHRcIjowLjAsXCJCb3JkZXJTdHlsZVwiOm51bGx9LFwiRGF0ZVN0eWxlXCI6e1wiJGlkXCI6XCIxMjNcIixcIkZvbnRTZXR0aW5nc1wiOntcIiRpZFwiOlwiMTI0XCIsXCJGb250U2l6ZVwiOjEwLFwiRm9udE5hbWVcIjpcIkNhbGlicmlcIixcIklzQm9sZFwiOmZhbHNlLFwiSXNJdGFsaWNcIjpmYWxzZSxcIklzVW5kZXJsaW5lZFwiOmZhbHNlfSxcIkF1dG9TaXplXCI6MCxcIkZvcmVncm91bmRcIjp7XCIkaWRcIjpcIjEyNVwiLFwiQ29sb3JcIjp7XCIkaWRcIjpcIjEyNlwiLFwiQVwiOjI1NSxcIlJcIjo2OCxcIkdcIjo4NCxcIkJcIjoxMDZ9fSxcIkJhY2tncm91bmRGaWxsVHlwZVwiOjAsXCJNYXhXaWR0aFwiOjIwMC4wLFwiTWF4SGVpZ2h0XCI6XCJJbmZpbml0eVwiLFwiU21hcnRGb3JlZ3JvdW5kSXNBY3RpdmVcIjpmYWxzZSxcIkhvcml6b250YWxBbGlnbm1lbnRcIjowLFwiVmVydGljYWxBbGlnbm1lbnRcIjowLFwiU21hcnRGb3JlZ3JvdW5kXCI6bnVsbCxcIk1hcmdpblwiOntcIiRpZFwiOlwiMTI3XCIsXCJUb3BcIjowLjAsXCJMZWZ0XCI6MC4wLFwiUmlnaHRcIjowLjAsXCJCb3R0b21cIjowLjB9LFwiUGFkZGluZ1wiOntcIiRpZFwiOlwiMTI4XCIsXCJUb3BcIjowLjAsXCJMZWZ0XCI6MC4wLFwiUmlnaHRcIjowLjAsXCJCb3R0b21cIjowLjB9LFwiQmFja2dyb3VuZFwiOntcIiRpZFwiOlwiMTI5XCIsXCJDb2xvclwiOntcIiRpZFwiOlwiMTMwXCIsXCJBXCI6MCxcIlJcIjowLFwiR1wiOjAsXCJCXCI6MH19LFwiSXNWaXNpYmxlXCI6dHJ1ZSxcIldpZHRoXCI6MC4wLFwiSGVpZ2h0XCI6MC4wLFwiQm9yZGVyU3R5bGVcIjpudWxsfSxcIlRpdGxlUG9zaXRpb25cIjoyLFwiRGF0ZVBvc2l0aW9uXCI6XCJMZWZ0XCIsXCJTaGFwZVR5cGVcIjoyLFwiU2hhcGVTaXplXCI6MSxcIlNoYXBlU3R5bGVcIjp7XCIkaWRcIjpcIjEzMVwiLFwiTWFyZ2luXCI6e1wiJGlkXCI6XCIxMzJcIixcIlRvcFwiOjAuMCxcIkxlZnRcIjowLjAsXCJSaWdodFwiOjAuMCxcIkJvdHRvbVwiOjAuMH0sXCJQYWRkaW5nXCI6e1wiJGlkXCI6XCIxMzNcIixcIlRvcFwiOjAuMCxcIkxlZnRcIjowLjAsXCJSaWdodFwiOjAuMCxcIkJvdHRvbVwiOjAuMH0sXCJCYWNrZ3JvdW5kXCI6e1wiJGlkXCI6XCIxMzRcIixcIkNvbG9yXCI6e1wiJGlkXCI6XCIxMzVcIixcIkFcIjoyNTUsXCJSXCI6MCxcIkdcIjoxMTQsXCJCXCI6MTg4fX0sXCJJc1Zpc2libGVcIjp0cnVlLFwiV2lkdGhcIjoxMy4wLFwiSGVpZ2h0XCI6MTMuMCxcIkJvcmRlclN0eWxlXCI6e1wiJGlkXCI6XCIxMzZcIixcIkxpbmVDb2xvclwiOntcIiRpZFwiOlwiMTM3XCIsXCIkdHlwZVwiOlwiTkxSRS5Db21tb24uRG9tLlNvbGlkQ29sb3JCcnVzaCwgTkxSRS5Db21tb25cIixcIkNvbG9yXCI6e1wiJGlkXCI6XCIxMzhcIixcIkFcIjoyNTUsXCJSXCI6MjU1LFwiR1wiOjAsXCJCXCI6MH19LFwiTGluZVdlaWdodFwiOjAuMCxcIkxpbmVUeXBlXCI6MH19LFwiRGF0ZUZvcm1hdFwiOntcIiRyZWZcIjpcIjExM1wifSxcIklzVmlzaWJsZVwiOnRydWUsXCJHcm91cElkXCI6bnVsbCxcIlNwYWNpbmdcIjo1fSxcIkRlZmF1bHRUYXNrU3R5bGVcIjp7XCIkaWRcIjpcIjEzOVwiLFwiU2hhcGVcIjoxLFwiU2hhcGVUaGlja25lc3NcIjowLFwiRHVyYXRpb25Gb3JtYXRcIjowLFwiUGVyY2VudGFnZUNvbXBsZXRlU3R5bGVcIjp7XCIkaWRcIjpcIjE0MFwiLFwiRm9udFNldHRpbmdzXCI6e1wiJGlkXCI6XCIxNDFcIixcIkZvbnRTaXplXCI6MTAsXCJGb250TmFtZVwiOlwiQ2FsaWJyaVwiLFwiSXNCb2xkXCI6ZmFsc2UsXCJJc0l0YWxpY1wiOmZhbHNlLFwiSXNVbmRlcmxpbmVkXCI6ZmFsc2V9LFwiQXV0b1NpemVcIjowLFwiRm9yZWdyb3VuZFwiOntcIiRpZFwiOlwiMTQyXCIsXCJDb2xvclwiOntcIiRpZFwiOlwiMTQzXCIsXCJBXCI6MjU1LFwiUlwiOjIzNyxcIkdcIjoxMjUsXCJCXCI6NDl9fSxcIkJhY2tncm91bmRGaWxsVHlwZVwiOjAsXCJNYXhXaWR0aFwiOjIwMC4wLFwiTWF4SGVpZ2h0XCI6XCJJbmZpbml0eVwiLFwiU21hcnRGb3JlZ3JvdW5kSXNBY3RpdmVcIjpmYWxzZSxcIkhvcml6b250YWxBbGlnbm1lbnRcIjowLFwiVmVydGljYWxBbGlnbm1lbnRcIjowLFwiU21hcnRGb3JlZ3JvdW5kXCI6bnVsbCxcIk1hcmdpblwiOntcIiRpZFwiOlwiMTQ0XCIsXCJUb3BcIjowLjAsXCJMZWZ0XCI6MC4wLFwiUmlnaHRcIjowLjAsXCJCb3R0b21cIjowLjB9LFwiUGFkZGluZ1wiOntcIiRpZFwiOlwiMTQ1XCIsXCJUb3BcIjowLjAsXCJMZWZ0XCI6MC4wLFwiUmlnaHRcIjowLjAsXCJCb3R0b21cIjowLjB9LFwiQmFja2dyb3VuZFwiOntcIiRpZFwiOlwiMTQ2XCIsXCJDb2xvclwiOntcIiRyZWZcIjpcIjM2XCJ9fSxcIklzVmlzaWJsZVwiOnRydWUsXCJXaWR0aFwiOjAuMCxcIkhlaWdodFwiOjAuMCxcIkJvcmRlclN0eWxlXCI6bnVsbH0sXCJEdXJhdGlvblN0eWxlXCI6e1wiJGlkXCI6XCIxNDdcIixcIkZvbnRTZXR0aW5nc1wiOntcIiRpZFwiOlwiMTQ4XCIsXCJGb250U2l6ZVwiOjEwLFwiRm9udE5hbWVcIjpcIkNhbGlicmlcIixcIklzQm9sZFwiOmZhbHNlLFwiSXNJdGFsaWNcIjpmYWxzZSxcIklzVW5kZXJsaW5lZFwiOmZhbHNlfSxcIkF1dG9TaXplXCI6MCxcIkZvcmVncm91bmRcIjp7XCIkaWRcIjpcIjE0OVwiLFwiQ29sb3JcIjp7XCIkaWRcIjpcIjE1MFwiLFwiQVwiOjI1NSxcIlJcIjoyMzcsXCJHXCI6MTI1LFwiQlwiOjQ5fX0sXCJCYWNrZ3JvdW5kRmlsbFR5cGVcIjowLFwiTWF4V2lkdGhcIjoyMDAuMCxcIk1heEhlaWdodFwiOlwiSW5maW5pdHlcIixcIlNtYXJ0Rm9yZWdyb3VuZElzQWN0aXZlXCI6ZmFsc2UsXCJIb3Jpem9udGFsQWxpZ25tZW50XCI6MCxcIlZlcnRpY2FsQWxpZ25tZW50XCI6MCxcIlNtYXJ0Rm9yZWdyb3VuZFwiOm51bGwsXCJNYXJnaW5cIjp7XCIkaWRcIjpcIjE1MVwiLFwiVG9wXCI6MC4wLFwiTGVmdFwiOjAuMCxcIlJpZ2h0XCI6MC4wLFwiQm90dG9tXCI6MC4wfSxcIlBhZGRpbmdcIjp7XCIkaWRcIjpcIjE1MlwiLFwiVG9wXCI6MC4wLFwiTGVmdFwiOjAuMCxcIlJpZ2h0XCI6MC4wLFwiQm90dG9tXCI6MC4wfSxcIkJhY2tncm91bmRcIjp7XCIkaWRcIjpcIjE1M1wiLFwiQ29sb3JcIjp7XCIkcmVmXCI6XCIzNlwifX0sXCJJc1Zpc2libGVcIjp0cnVlLFwiV2lkdGhcIjowLjAsXCJIZWlnaHRcIjowLjAsXCJCb3JkZXJTdHlsZVwiOm51bGx9LFwiSG9yaXpvbnRhbENvbm5lY3RvclN0eWxlXCI6e1wiJGlkXCI6XCIxNTRcIixcIkxpbmVDb2xvclwiOntcIiRpZFwiOlwiMTU1XCIsXCIkdHlwZVwiOlwiTkxSRS5Db21tb24uRG9tLlNvbGlkQ29sb3JCcnVzaCwgTkxSRS5Db21tb25cIixcIkNvbG9yXCI6e1wiJGlkXCI6XCIxNTZcIixcIkFcIjoyNTUsXCJSXCI6MjA0LFwiR1wiOjIwNCxcIkJcIjoyMDR9fSxcIkxpbmVXZWlnaHRcIjoxLjAsXCJMaW5lVHlwZVwiOjB9LFwiVmVydGljYWxDb25uZWN0b3JTdHlsZVwiOntcIiRpZFwiOlwiMTU3XCIsXCJMaW5lQ29sb3JcIjp7XCIkaWRcIjpcIjE1OFwiLFwiJHR5cGVcIjpcIk5MUkUuQ29tbW9uLkRvbS5Tb2xpZENvbG9yQnJ1c2gsIE5MUkUuQ29tbW9uXCIsXCJDb2xvclwiOntcIiRpZFwiOlwiMTU5XCIsXCJBXCI6MjU1LFwiUlwiOjIwNCxcIkdcIjoyMDQsXCJCXCI6MjA0fX0sXCJMaW5lV2VpZ2h0XCI6MC4wLFwiTGluZVR5cGVcIjowfSxcIk1hcmdpblwiOm51bGwsXCJTdGFydERhdGVQb3NpdGlvblwiOjMsXCJFbmREYXRlUG9zaXRpb25cIjozLFwiVGl0bGVQb3NpdGlvblwiOjQsXCJEdXJhdGlvblBvc2l0aW9uXCI6NixcIlBlcmNlbnRhZ2VDb21wbGV0ZWRQb3NpdGlvblwiOjYsXCJTcGFjaW5nXCI6NSxcIklzQmVsb3dUaW1lYmFuZFwiOmZhbHNlLFwiUGVyY2VudGFnZUNvbXBsZXRlU2hhcGVPcGFjaXR5XCI6MzUsXCJHcm91cE5hbWVcIjpudWxsLFwiQXR0YWNoZWRNaWxlc3RvbmVzU3R5bGVzXCI6bnVsbCxcIlNoYXBlU3R5bGVcIjp7XCIkaWRcIjpcIjE2MFwiLFwiTWFyZ2luXCI6e1wiJGlkXCI6XCIxNjFcIixcIlRvcFwiOjAuMCxcIkxlZnRcIjo0LjAsXCJSaWdodFwiOjQuMCxcIkJvdHRvbVwiOjAuMH0sXCJQYWRkaW5nXCI6e1wiJGlkXCI6XCIxNjJcIixcIlRvcFwiOjAuMCxcIkxlZnRcIjowLjAsXCJSaWdodFwiOjAuMCxcIkJvdHRvbVwiOjAuMH0sXCJCYWNrZ3JvdW5kXCI6e1wiJGlkXCI6XCIxNjNcIixcIkNvbG9yXCI6e1wiJGlkXCI6XCIxNjRcIixcIkFcIjoyNTUsXCJSXCI6MCxcIkdcIjoxMTQsXCJCXCI6MTg4fX0sXCJJc1Zpc2libGVcIjp0cnVlLFwiV2lkdGhcIjowLjAsXCJIZWlnaHRcIjoxMC4wLFwiQm9yZGVyU3R5bGVcIjp7XCIkaWRcIjpcIjE2NVwiLFwiTGluZUNvbG9yXCI6e1wiJGlkXCI6XCIxNjZcIixcIiR0eXBlXCI6XCJOTFJFLkNvbW1vbi5Eb20uU29saWRDb2xvckJydXNoLCBOTFJFLkNvbW1vblwiLFwiQ29sb3JcIjp7XCIkaWRcIjpcIjE2N1wiLFwiQVwiOjI1NSxcIlJcIjoyNTUsXCJHXCI6MCxcIkJcIjowfX0sXCJMaW5lV2VpZ2h0XCI6MC4wLFwiTGluZVR5cGVcIjowfX0sXCJUaXRsZVN0eWxlXCI6e1wiJGlkXCI6XCIxNjhcIixcIkZvbnRTZXR0aW5nc1wiOntcIiRpZFwiOlwiMTY5XCIsXCJGb250U2l6ZVwiOjExLFwiRm9udE5hbWVcIjpcIkNhbGlicmlcIixcIklzQm9sZFwiOnRydWUsXCJJc0l0YWxpY1wiOmZhbHNlLFwiSXNVbmRlcmxpbmVkXCI6ZmFsc2V9LFwiQXV0b1NpemVcIjowLFwiRm9yZWdyb3VuZFwiOntcIiRpZFwiOlwiMTcwXCIsXCJDb2xvclwiOntcIiRpZFwiOlwiMTcxXCIsXCJBXCI6MjU1LFwiUlwiOjAsXCJHXCI6MCxcIkJcIjowfX0sXCJCYWNrZ3JvdW5kRmlsbFR5cGVcIjowLFwiTWF4V2lkdGhcIjo5NjAuMCxcIk1heEhlaWdodFwiOlwiSW5maW5pdHlcIixcIlNtYXJ0Rm9yZWdyb3VuZElzQWN0aXZlXCI6ZmFsc2UsXCJIb3Jpem9udGFsQWxpZ25tZW50XCI6MCxcIlZlcnRpY2FsQWxpZ25tZW50XCI6MCxcIlNtYXJ0Rm9yZWdyb3VuZFwiOm51bGwsXCJNYXJnaW5cIjp7XCIkaWRcIjpcIjE3MlwiLFwiVG9wXCI6MC4wLFwiTGVmdFwiOjAuMCxcIlJpZ2h0XCI6MC4wLFwiQm90dG9tXCI6MC4wfSxcIlBhZGRpbmdcIjp7XCIkaWRcIjpcIjE3M1wiLFwiVG9wXCI6MC4wLFwiTGVmdFwiOjAuMCxcIlJpZ2h0XCI6MC4wLFwiQm90dG9tXCI6MC4wfSxcIkJhY2tncm91bmRcIjp7XCIkaWRcIjpcIjE3NFwiLFwiQ29sb3JcIjp7XCIkcmVmXCI6XCIzNlwifX0sXCJJc1Zpc2libGVcIjp0cnVlLFwiV2lkdGhcIjowLjAsXCJIZWlnaHRcIjowLjAsXCJCb3JkZXJTdHlsZVwiOm51bGx9LFwiRGF0ZVN0eWxlXCI6e1wiJGlkXCI6XCIxNzVcIixcIkZvbnRTZXR0aW5nc1wiOntcIiRpZFwiOlwiMTc2XCIsXCJGb250U2l6ZVwiOjEwLFwiRm9udE5hbWVcIjpcIkNhbGlicmlcIixcIklzQm9sZFwiOmZhbHNlLFwiSXNJdGFsaWNcIjpmYWxzZSxcIklzVW5kZXJsaW5lZFwiOmZhbHNlfSxcIkF1dG9TaXplXCI6MCxcIkZvcmVncm91bmRcIjp7XCIkaWRcIjpcIjE3N1wiLFwiQ29sb3JcIjp7XCIkaWRcIjpcIjE3OFwiLFwiQVwiOjI1NSxcIlJcIjo2OCxcIkdcIjo4NCxcIkJcIjoxMDZ9fSxcIkJhY2tncm91bmRGaWxsVHlwZVwiOjAsXCJNYXhXaWR0aFwiOjIwMC4wLFwiTWF4SGVpZ2h0XCI6XCJJbmZpbml0eVwiLFwiU21hcnRGb3JlZ3JvdW5kSXNBY3RpdmVcIjpmYWxzZSxcIkhvcml6b250YWxBbGlnbm1lbnRcIjoyLFwiVmVydGljYWxBbGlnbm1lbnRcIjowLFwiU21hcnRGb3JlZ3JvdW5kXCI6bnVsbCxcIk1hcmdpblwiOntcIiRpZFwiOlwiMTc5XCIsXCJUb3BcIjowLjAsXCJMZWZ0XCI6MC4wLFwiUmlnaHRcIjowLjAsXCJCb3R0b21cIjowLjB9LFwiUGFkZGluZ1wiOntcIiRpZFwiOlwiMTgwXCIsXCJUb3BcIjowLjAsXCJMZWZ0XCI6MC4wLFwiUmlnaHRcIjowLjAsXCJCb3R0b21cIjowLjB9LFwiQmFja2dyb3VuZFwiOntcIiRpZFwiOlwiMTgxXCIsXCJDb2xvclwiOntcIiRyZWZcIjpcIjM2XCJ9fSxcIklzVmlzaWJsZVwiOnRydWUsXCJXaWR0aFwiOjAuMCxcIkhlaWdodFwiOjAuMCxcIkJvcmRlclN0eWxlXCI6bnVsbH0sXCJEYXRlRm9ybWF0XCI6e1wiJGlkXCI6XCIxODJ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FwiU2hvd0VsYXBzZWRUaW1lR3JhZGllbnRTdHlsZVwiOmZhbHNlLFwiVGltZWJhbmRSZXNlcnZlZExlZnRBcmVhU3R5bGVcIjpudWxsLFwiRGVmYXVsdFN3aW1sYW5lU3R5bGVcIjp7XCIkaWRcIjpcIjE4M1wiLFwiSGVhZGVyU3R5bGVcIjp7XCIkaWRcIjpcIjE4NFwiLFwiVGV4dFN0eWxlXCI6e1wiJGlkXCI6XCIxODVcIixcIkZvbnRTZXR0aW5nc1wiOntcIiRpZFwiOlwiMTg2XCIsXCJGb250U2l6ZVwiOjEyLFwiRm9udE5hbWVcIjpcIkNhbGlicmlcIixcIklzQm9sZFwiOmZhbHNlLFwiSXNJdGFsaWNcIjpmYWxzZSxcIklzVW5kZXJsaW5lZFwiOmZhbHNlfSxcIkF1dG9TaXplXCI6MCxcIkZvcmVncm91bmRcIjp7XCIkaWRcIjpcIjE4N1wiLFwiQ29sb3JcIjp7XCIkaWRcIjpcIjE4OFwiLFwiQVwiOjI1NSxcIlJcIjozMixcIkdcIjo1NixcIkJcIjoxMDB9fSxcIkJhY2tncm91bmRGaWxsVHlwZVwiOjAsXCJNYXhXaWR0aFwiOjAuMCxcIk1heEhlaWdodFwiOjAuMCxcIlNtYXJ0Rm9yZWdyb3VuZElzQWN0aXZlXCI6ZmFsc2UsXCJIb3Jpem9udGFsQWxpZ25tZW50XCI6MCxcIlZlcnRpY2FsQWxpZ25tZW50XCI6MCxcIlNtYXJ0Rm9yZWdyb3VuZFwiOm51bGwsXCJNYXJnaW5cIjp7XCIkaWRcIjpcIjE4OVwiLFwiVG9wXCI6MC4wLFwiTGVmdFwiOjAuMCxcIlJpZ2h0XCI6MC4wLFwiQm90dG9tXCI6MC4wfSxcIlBhZGRpbmdcIjp7XCIkaWRcIjpcIjE5MFwiLFwiVG9wXCI6MC4wLFwiTGVmdFwiOjAuMCxcIlJpZ2h0XCI6MC4wLFwiQm90dG9tXCI6MC4wfSxcIkJhY2tncm91bmRcIjpudWxsLFwiSXNWaXNpYmxlXCI6ZmFsc2UsXCJXaWR0aFwiOjAuMCxcIkhlaWdodFwiOjAuMCxcIkJvcmRlclN0eWxlXCI6bnVsbH0sXCJSZWN0YW5nbGVTdHlsZVwiOntcIiRpZFwiOlwiMTkxXCIsXCJNYXJnaW5cIjp7XCIkaWRcIjpcIjE5MlwiLFwiVG9wXCI6MC4wLFwiTGVmdFwiOjAuMCxcIlJpZ2h0XCI6MC4wLFwiQm90dG9tXCI6MC4wfSxcIlBhZGRpbmdcIjp7XCIkaWRcIjpcIjE5M1wiLFwiVG9wXCI6MC4wLFwiTGVmdFwiOjAuMCxcIlJpZ2h0XCI6MC4wLFwiQm90dG9tXCI6MC4wfSxcIkJhY2tncm91bmRcIjp7XCIkaWRcIjpcIjE5NFwiLFwiQ29sb3JcIjp7XCIkaWRcIjpcIjE5NVwiLFwiQVwiOjEyNyxcIlJcIjo5MSxcIkdcIjoxNTUsXCJCXCI6MjEzfX0sXCJJc1Zpc2libGVcIjpmYWxzZSxcIldpZHRoXCI6MC4wLFwiSGVpZ2h0XCI6MC4wLFwiQm9yZGVyU3R5bGVcIjp7XCIkaWRcIjpcIjE5NlwiLFwiTGluZUNvbG9yXCI6e1wiJGlkXCI6XCIxOTdcIixcIiR0eXBlXCI6XCJOTFJFLkNvbW1vbi5Eb20uU29saWRDb2xvckJydXNoLCBOTFJFLkNvbW1vblwiLFwiQ29sb3JcIjp7XCIkaWRcIjpcIjE5OFwiLFwiQVwiOjI1NSxcIlJcIjoyNTUsXCJHXCI6MCxcIkJcIjowfX0sXCJMaW5lV2VpZ2h0XCI6MC4wLFwiTGluZVR5cGVcIjowfX0sXCJUZXh0SXNWZXJ0aWNhbFwiOmZhbHNlfSxcIkJhY2tncm91bmRTdHlsZVwiOntcIiRpZFwiOlwiMTk5XCIsXCJNYXJnaW5cIjp7XCIkaWRcIjpcIjIwMFwiLFwiVG9wXCI6MC4wLFwiTGVmdFwiOjAuMCxcIlJpZ2h0XCI6MC4wLFwiQm90dG9tXCI6MC4wfSxcIlBhZGRpbmdcIjp7XCIkaWRcIjpcIjIwMVwiLFwiVG9wXCI6MC4wLFwiTGVmdFwiOjAuMCxcIlJpZ2h0XCI6MC4wLFwiQm90dG9tXCI6MC4wfSxcIkJhY2tncm91bmRcIjp7XCIkaWRcIjpcIjIwMlwiLFwiQ29sb3JcIjp7XCIkaWRcIjpcIjIwM1wiLFwiQVwiOjM4LFwiUlwiOjkxLFwiR1wiOjE1NSxcIkJcIjoyMTN9fSxcIklzVmlzaWJsZVwiOnRydWUsXCJXaWR0aFwiOjAuMCxcIkhlaWdodFwiOjAuMCxcIkJvcmRlclN0eWxlXCI6e1wiJGlkXCI6XCIyMDRcIixcIkxpbmVDb2xvclwiOntcIiRpZFwiOlwiMjA1XCIsXCIkdHlwZVwiOlwiTkxSRS5Db21tb24uRG9tLlNvbGlkQ29sb3JCcnVzaCwgTkxSRS5Db21tb25cIixcIkNvbG9yXCI6e1wiJGlkXCI6XCIyMDZcIixcIkFcIjoyNTUsXCJSXCI6MjU1LFwiR1wiOjAsXCJCXCI6MH19LFwiTGluZVdlaWdodFwiOjAuMCxcIkxpbmVUeXBlXCI6MH19LFwiSXNBYm92ZVRpbWViYW5kXCI6ZmFsc2V9LFwiRGVmYXVsdFN3aW1sYW5lVjJTdHlsZVwiOntcIiRpZFwiOlwiMjA3XCIsXCJIZWFkZXJTdHlsZVwiOntcIiRpZFwiOlwiMjA4XCIsXCJUZXh0U3R5bGVcIjp7XCIkaWRcIjpcIjIwOVwiLFwiRm9udFNldHRpbmdzXCI6e1wiJGlkXCI6XCIyMTBcIixcIkZvbnRTaXplXCI6MTIsXCJGb250TmFtZVwiOlwiQ2FsaWJyaVwiLFwiSXNCb2xkXCI6ZmFsc2UsXCJJc0l0YWxpY1wiOmZhbHNlLFwiSXNVbmRlcmxpbmVkXCI6ZmFsc2V9LFwiQXV0b1NpemVcIjoyLFwiRm9yZWdyb3VuZFwiOntcIiRpZFwiOlwiMjExXCIsXCJDb2xvclwiOntcIiRpZFwiOlwiMjEyXCIsXCJBXCI6MjU1LFwiUlwiOjI1NSxcIkdcIjoyNTUsXCJCXCI6MjU1fX0sXCJCYWNrZ3JvdW5kRmlsbFR5cGVcIjowLFwiTWF4V2lkdGhcIjpcIkluZmluaXR5XCIsXCJNYXhIZWlnaHRcIjowLjAsXCJTbWFydEZvcmVncm91bmRJc0FjdGl2ZVwiOmZhbHNlLFwiSG9yaXpvbnRhbEFsaWdubWVudFwiOjAsXCJWZXJ0aWNhbEFsaWdubWVudFwiOjAsXCJTbWFydEZvcmVncm91bmRcIjpudWxsLFwiTWFyZ2luXCI6e1wiJGlkXCI6XCIyMTNcIixcIlRvcFwiOjAuMCxcIkxlZnRcIjowLjAsXCJSaWdodFwiOjAuMCxcIkJvdHRvbVwiOjAuMH0sXCJQYWRkaW5nXCI6e1wiJGlkXCI6XCIyMTRcIixcIlRvcFwiOjAuMCxcIkxlZnRcIjowLjAsXCJSaWdodFwiOjAuMCxcIkJvdHRvbVwiOjAuMH0sXCJCYWNrZ3JvdW5kXCI6bnVsbCxcIklzVmlzaWJsZVwiOnRydWUsXCJXaWR0aFwiOjAuMCxcIkhlaWdodFwiOjAuMCxcIkJvcmRlclN0eWxlXCI6bnVsbH0sXCJSZWN0YW5nbGVTdHlsZVwiOntcIiRpZFwiOlwiMjE1XCIsXCJNYXJnaW5cIjp7XCIkaWRcIjpcIjIxNlwiLFwiVG9wXCI6MC4wLFwiTGVmdFwiOjAuMCxcIlJpZ2h0XCI6MC4wLFwiQm90dG9tXCI6MC4wfSxcIlBhZGRpbmdcIjp7XCIkaWRcIjpcIjIxN1wiLFwiVG9wXCI6MC4wLFwiTGVmdFwiOjAuMCxcIlJpZ2h0XCI6MC4wLFwiQm90dG9tXCI6MC4wfSxcIkJhY2tncm91bmRcIjp7XCIkaWRcIjpcIjIxOFwiLFwiQ29sb3JcIjp7XCIkaWRcIjpcIjIxOVwiLFwiQVwiOjI1NSxcIlJcIjo2OCxcIkdcIjoxMTQsXCJCXCI6MTk2fX0sXCJJc1Zpc2libGVcIjp0cnVlLFwiV2lkdGhcIjowLjAsXCJIZWlnaHRcIjowLjAsXCJCb3JkZXJTdHlsZVwiOntcIiRpZFwiOlwiMjIwXCIsXCJMaW5lQ29sb3JcIjp7XCIkaWRcIjpcIjIyMVwiLFwiJHR5cGVcIjpcIk5MUkUuQ29tbW9uLkRvbS5Tb2xpZENvbG9yQnJ1c2gsIE5MUkUuQ29tbW9uXCIsXCJDb2xvclwiOntcIiRpZFwiOlwiMjIyXCIsXCJBXCI6MjU1LFwiUlwiOjI1NSxcIkdcIjowLFwiQlwiOjB9fSxcIkxpbmVXZWlnaHRcIjowLjAsXCJMaW5lVHlwZVwiOjB9fSxcIlRleHRJc1ZlcnRpY2FsXCI6ZmFsc2V9LFwiQmFja2dyb3VuZFN0eWxlXCI6e1wiJGlkXCI6XCIyMjNcIixcIk1hcmdpblwiOm51bGwsXCJQYWRkaW5nXCI6bnVsbCxcIkJhY2tncm91bmRcIjp7XCIkaWRcIjpcIjIyNFwiLFwiQ29sb3JcIjp7XCIkaWRcIjpcIjIyNVwiLFwiQVwiOjUxLFwiUlwiOjE2NSxcIkdcIjoxNjUsXCJCXCI6MTY1fX0sXCJJc1Zpc2libGVcIjpmYWxzZSxcIldpZHRoXCI6MC4wLFwiSGVpZ2h0XCI6MC4wLFwiQm9yZGVyU3R5bGVcIjp7XCIkaWRcIjpcIjIyNlwiLFwiTGluZUNvbG9yXCI6e1wiJGlkXCI6XCIyMjdcIixcIiR0eXBlXCI6XCJOTFJFLkNvbW1vbi5Eb20uU29saWRDb2xvckJydXNoLCBOTFJFLkNvbW1vblwiLFwiQ29sb3JcIjp7XCIkaWRcIjpcIjIyOFwiLFwiQVwiOjI1NSxcIlJcIjoyNTUsXCJHXCI6MCxcIkJcIjowfX0sXCJMaW5lV2VpZ2h0XCI6MC4wLFwiTGluZVR5cGVcIjowfX0sXCJJc0Fib3ZlVGltZWJhbmRcIjpmYWxzZSxcIlN3aW1sYW5lRGVmYXVsdEFjdGl2aXR5U3R5bGVcIjp7XCIkaWRcIjpcIjIyOVwiLFwiSGVhZGVyU3R5bGVcIjp7XCIkaWRcIjpcIjIzMFwiLFwiVGV4dFN0eWxlXCI6e1wiJGlkXCI6XCIyMzFcIixcIkZvbnRTZXR0aW5nc1wiOntcIiRpZFwiOlwiMjMyXCIsXCJGb250U2l6ZVwiOjExLFwiRm9udE5hbWVcIjpcIkNhbGlicmlcIixcIklzQm9sZFwiOmZhbHNlLFwiSXNJdGFsaWNcIjpmYWxzZSxcIklzVW5kZXJsaW5lZFwiOmZhbHNlfSxcIkF1dG9TaXplXCI6MixcIkZvcmVncm91bmRcIjp7XCIkaWRcIjpcIjIzM1wiLFwiQ29sb3JcIjp7XCIkaWRcIjpcIjIzNFwiLFwiQVwiOjI1NSxcIlJcIjowLFwiR1wiOjAsXCJCXCI6MH19LFwiQmFja2dyb3VuZEZpbGxUeXBlXCI6MCxcIk1heFdpZHRoXCI6XCJJbmZpbml0eVwiLFwiTWF4SGVpZ2h0XCI6MC4wLFwiU21hcnRGb3JlZ3JvdW5kSXNBY3RpdmVcIjpmYWxzZSxcIkhvcml6b250YWxBbGlnbm1lbnRcIjowLFwiVmVydGljYWxBbGlnbm1lbnRcIjowLFwiU21hcnRGb3JlZ3JvdW5kXCI6bnVsbCxcIk1hcmdpblwiOntcIiRpZFwiOlwiMjM1XCIsXCJUb3BcIjowLjAsXCJMZWZ0XCI6MC4wLFwiUmlnaHRcIjowLjAsXCJCb3R0b21cIjowLjB9LFwiUGFkZGluZ1wiOntcIiRpZFwiOlwiMjM2XCIsXCJUb3BcIjowLjAsXCJMZWZ0XCI6MC4wLFwiUmlnaHRcIjowLjAsXCJCb3R0b21cIjowLjB9LFwiQmFja2dyb3VuZFwiOm51bGwsXCJJc1Zpc2libGVcIjp0cnVlLFwiV2lkdGhcIjowLjAsXCJIZWlnaHRcIjowLjAsXCJCb3JkZXJTdHlsZVwiOm51bGx9LFwiUmVjdGFuZ2xlU3R5bGVcIjp7XCIkaWRcIjpcIjIzN1wiLFwiTWFyZ2luXCI6e1wiJGlkXCI6XCIyMzhcIixcIlRvcFwiOjAuMCxcIkxlZnRcIjowLjAsXCJSaWdodFwiOjAuMCxcIkJvdHRvbVwiOjAuMH0sXCJQYWRkaW5nXCI6e1wiJGlkXCI6XCIyMzlcIixcIlRvcFwiOjAuMCxcIkxlZnRcIjowLjAsXCJSaWdodFwiOjAuMCxcIkJvdHRvbVwiOjAuMH0sXCJCYWNrZ3JvdW5kXCI6e1wiJGlkXCI6XCIyNDBcIixcIkNvbG9yXCI6e1wiJGlkXCI6XCIyNDFcIixcIkFcIjo2MyxcIlJcIjo2OCxcIkdcIjoxMTQsXCJCXCI6MTk2fX0sXCJJc1Zpc2libGVcIjp0cnVlLFwiV2lkdGhcIjowLjAsXCJIZWlnaHRcIjowLjAsXCJCb3JkZXJTdHlsZVwiOntcIiRpZFwiOlwiMjQyXCIsXCJMaW5lQ29sb3JcIjp7XCIkaWRcIjpcIjI0M1wiLFwiJHR5cGVcIjpcIk5MUkUuQ29tbW9uLkRvbS5Tb2xpZENvbG9yQnJ1c2gsIE5MUkUuQ29tbW9uXCIsXCJDb2xvclwiOntcIiRpZFwiOlwiMjQ0XCIsXCJBXCI6MjU1LFwiUlwiOjI1NSxcIkdcIjowLFwiQlwiOjB9fSxcIkxpbmVXZWlnaHRcIjowLjAsXCJMaW5lVHlwZVwiOjB9fX0sXCJCYWNrZ3JvdW5kU3R5bGVcIjp7XCIkaWRcIjpcIjI0NVwiLFwiTWFyZ2luXCI6bnVsbCxcIlBhZGRpbmdcIjpudWxsLFwiQmFja2dyb3VuZFwiOntcIiRpZFwiOlwiMjQ2XCIsXCJDb2xvclwiOntcIiRpZFwiOlwiMjQ3XCIsXCJBXCI6NTEsXCJSXCI6MTY1LFwiR1wiOjE2NSxcIkJcIjoxNjV9fSxcIklzVmlzaWJsZVwiOmZhbHNlLFwiV2lkdGhcIjowLjAsXCJIZWlnaHRcIjowLjAsXCJCb3JkZXJTdHlsZVwiOntcIiRpZFwiOlwiMjQ4XCIsXCJMaW5lQ29sb3JcIjp7XCIkaWRcIjpcIjI0OVwiLFwiJHR5cGVcIjpcIk5MUkUuQ29tbW9uLkRvbS5Tb2xpZENvbG9yQnJ1c2gsIE5MUkUuQ29tbW9uXCIsXCJDb2xvclwiOntcIiRpZFwiOlwiMjUwXCIsXCJBXCI6MjU1LFwiUlwiOjI1NSxcIkdcIjowLFwiQlwiOjB9fSxcIkxpbmVXZWlnaHRcIjowLjAsXCJMaW5lVHlwZVwiOjB9fSxcIkN1c3RvbVN3aW1sYW5lTWlsZXN0b25lU3R5bGVMaXN0XCI6W10sXCJDdXN0b21Td2ltbGFuZVRhc2tTdHlsZUxpc3RcIjpbXSxcIklzVmlzaWJsZVwiOnRydWV9LFwiQ3VzdG9tU3dpbWxhbmVBY3Rpdml0aWVzU3R5bGVMaXN0XCI6W10sXCJJc1Zpc2libGVcIjp0cnVlLFwiU3BhY2luZ1wiOjJ9LFwiQ3VzdG9tTWlsZXN0b25lU3R5bGVMaXN0XCI6W10sXCJDdXN0b21UYXNrU3R5bGVMaXN0XCI6W10sXCJDdXN0b21Td2ltbGFuZURlZmluaXRpb25TdHlsZUxpc3RcIjpbXSxcIkN1c3RvbVN3aW1sYW5lVjJTdHlsZUxpc3RcIjpbXSxcIkdyaWRsaW5lUGFuZWxTdHlsZVwiOntcIiRpZFwiOlwiMjUxXCIsXCJHcmlkbGluZVN0eWxlXCI6e1wiJGlkXCI6XCIyNTJcIixcIkxpbmVDb2xvclwiOntcIiRpZFwiOlwiMjUzXCIsXCIkdHlwZVwiOlwiTkxSRS5Db21tb24uRG9tLlNvbGlkQ29sb3JCcnVzaCwgTkxSRS5Db21tb25cIixcIkNvbG9yXCI6e1wiJGlkXCI6XCIyNTRcIixcIkFcIjozOCxcIlJcIjo5MSxcIkdcIjoxNTUsXCJCXCI6MjEzfX0sXCJMaW5lV2VpZ2h0XCI6MS4wLFwiTGluZVR5cGVcIjowfSxcIklzVmlzaWJsZVwiOnRydWV9LFwiQWN0aXZpdHlMaW5lUGFuZWxTdHlsZVwiOntcIiRpZFwiOlwiMjU1XCIsXCJBY3Rpdml0eUxpbmVTdHlsZVwiOntcIiRpZFwiOlwiMjU2XCIsXCJMaW5lQ29sb3JcIjp7XCIkaWRcIjpcIjI1N1wiLFwiJHR5cGVcIjpcIk5MUkUuQ29tbW9uLkRvbS5Tb2xpZENvbG9yQnJ1c2gsIE5MUkUuQ29tbW9uXCIsXCJDb2xvclwiOntcIiRpZFwiOlwiMjU4XCIsXCJBXCI6MzgsXCJSXCI6NjgsXCJHXCI6MTE0LFwiQlwiOjE5Nn19LFwiTGluZVdlaWdodFwiOjEuMCxcIkxpbmVUeXBlXCI6MH0sXCJJc1Zpc2libGVcIjp0cnVlfSxcIkRlZmF1bHREZXBlbmRlbmN5U3R5bGVcIjp7XCIkaWRcIjpcIjI1OVwiLFwiTGluZVN0eWxlXCI6e1wiJGlkXCI6XCIyNjBcIixcIkxpbmVDb2xvclwiOntcIiRpZFwiOlwiMjYxXCIsXCIkdHlwZVwiOlwiTkxSRS5Db21tb24uRG9tLlNvbGlkQ29sb3JCcnVzaCwgTkxSRS5Db21tb25cIixcIkNvbG9yXCI6e1wiJGlkXCI6XCIyNjJcIixcIkFcIjoyNTUsXCJSXCI6MCxcIkdcIjowLFwiQlwiOjB9fSxcIkxpbmVXZWlnaHRcIjoxLjAsXCJMaW5lVHlwZVwiOjB9LFwiRW5kQXJyb3doZWFkTGluZVN0eWxlXCI6e1wiJGlkXCI6XCIyNjNcIixcIktpbmRcIjoxLFwiV2lkdGhcIjoxLFwiTGVuZ3RoXCI6MCxcIlBhcmVudFN0eWxlXCI6bnVsbH0sXCJCcmluZ1RvRnJvbnRcIjp0cnVlLFwiSXNWaXNpYmxlXCI6dHJ1ZSxcIlJhZGl1c1wiOjAuMH0sXCJDcml0aWNhbFBhdGhTdHlsZVwiOntcIiRpZFwiOlwiMjY0XCIsXCJDcml0aWNhbFBhdGhTdHlsZU9wdGlvbnNcIjoxNSxcIkxpbmVTdHlsZVwiOntcIiRpZFwiOlwiMjY1XCIsXCJMaW5lQ29sb3JcIjp7XCIkaWRcIjpcIjI2NlwiLFwiJHR5cGVcIjpcIk5MUkUuQ29tbW9uLkRvbS5Tb2xpZENvbG9yQnJ1c2gsIE5MUkUuQ29tbW9uXCIsXCJDb2xvclwiOntcIiRpZFwiOlwiMjY3XCIsXCJBXCI6MjU1LFwiUlwiOjIyMixcIkdcIjo1MCxcIkJcIjo1MH19LFwiTGluZVdlaWdodFwiOjEuMCxcIkxpbmVUeXBlXCI6MH0sXCJUaXRsZUZvcmVncm91bmRcIjp7XCIkaWRcIjpcIjI2OFwiLFwiQ29sb3JcIjp7XCIkaWRcIjpcIjI2OVwiLFwiQVwiOjI1NSxcIlJcIjoxNzYsXCJHXCI6MTksXCJCXCI6MjV9fSxcIlNoYXBlc0JhY2tncm91bmRcIjp7XCIkaWRcIjpcIjI3MFwiLFwiQ29sb3JcIjp7XCIkaWRcIjpcIjI3MVwiLFwiQVwiOjI1NSxcIlJcIjoyNTMsXCJHXCI6MjAzLFwiQlwiOjIwOH19LFwiU2hhcGVzQm9yZGVyU3R5bGVcIjp7XCIkaWRcIjpcIjI3MlwiLFwiTGluZUNvbG9yXCI6e1wiJGlkXCI6XCIyNzNcIixcIiR0eXBlXCI6XCJOTFJFLkNvbW1vbi5Eb20uU29saWRDb2xvckJydXNoLCBOTFJFLkNvbW1vblwiLFwiQ29sb3JcIjp7XCIkaWRcIjpcIjI3NFwiLFwiQVwiOjI1NSxcIlJcIjoyMjIsXCJHXCI6NTAsXCJCXCI6NTB9fSxcIkxpbmVXZWlnaHRcIjoxLjUsXCJMaW5lVHlwZVwiOjB9LFwiSXNWaXNpYmxlXCI6ZmFsc2V9LFwiUGFuZWxzU3BhY2luZ0RlZmluaXRpb25cIjp7XCIkaWRcIjpcIjI3NVwiLFwiU3BhY2luZ0Fib3ZlVGltZWJhbmRcIjo1LFwiU3BhY2luZ0JlbG93VGltZWJhbmRcIjo1LFwiU3BhY2luZ0Fib3ZlQmV0d2VlblN3aW1sYW5lc0FuZFRhc2tzXCI6NSxcIlNwYWNpbmdCZWxvd0JldHdlZW5Td2ltbGFuZXNBbmRUYXNrc1wiOjV9fSxcIlNjYWxlXCI6e1wiJGlkXCI6XCIyNzZcIixcIlN0YXJ0RGF0ZVwiOlwiMDAwMS0wMS0wMVQwMDowMDowMFwiLFwiRW5kRGF0ZVwiOlwiMDAwMS0wMS0wMVQwMDowMDowMFwiLFwiRm9ybWF0XCI6XCJ3XCIsXCJUeXBlXCI6MSxcIkF1dG9EYXRlUmFuZ2VcIjp0cnVlLFwiV29ya2luZ0RheXNcIjozMSxcIlRvZGF5TWFya2VyVGV4dFwiOlwiVG9kYXlcIixcIkF1dG9TY2FsZVR5cGVcIjp0cnVlfSxcIlNjYWxlVjJcIjp7XCIkaWRcIjpcIjI3N1wiLFwiU3RhcnREYXRlXCI6XCIwMDAxLTAxLTAxVDAwOjAwOjAwXCIsXCJFbmREYXRlXCI6XCIwMDAxLTAxLTAxVDAwOjAwOjAwXCIsXCJBdXRvRGF0ZVJhbmdlXCI6dHJ1ZSxcIldvcmtpbmdEYXlzXCI6MzEsXCJUb2RheU1hcmtlclRleHRcIjpcIlRvZGF5XCIsXCJBdXRvU2NhbGVUeXBlXCI6dHJ1ZSxcIlRpbWViYW5kU2NhbGVzXCI6e1wiJGlkXCI6XCIyNzhcIixcIlRvcFNjYWxlTGF5ZXJcIjp7XCIkaWRcIjpcIjI3OVwiLFwiRm9ybWF0XCI6XCJ3XCIsXCJUeXBlXCI6MX0sXCJNaWRkbGVTY2FsZUxheWVyXCI6e1wiJGlkXCI6XCIyODBcIixcIkZvcm1hdFwiOm51bGwsXCJUeXBlXCI6MH0sXCJCb3R0b21TY2FsZUxheWVyXCI6e1wiJGlkXCI6XCIyODFcIixcIkZvcm1hdFwiOm51bGwsXCJUeXBlXCI6MH19fSxcIk1pbGVzdG9uZXNcIjpbXSxcIlRhc2tzXCI6W10sXCJTd2ltbGFuZXNcIjpbXSxcIlN3aW1sYW5lc1YyXCI6W10sXCJEZXBlbmRlbmNpZXNcIjpbXSxcIkRlcGVuZGVuY3lTZXR0aW5nc1wiOntcIiRpZFwiOlwiMjgyXCIsXCJEZXBlbmRlbmN5TW9kdWxlRW5hYmxlZFwiOmZhbHNlLFwiU2NoZWR1bGluZ1NldHRpbmdzXCI6e1wiJGlkXCI6XCIyODNcIixcIkRlcGVuZGVuY2llc1NjaGVkdWxpbmdNb2RlU2V0dGluZ1wiOjEsXCJEZXBlbmRlbmNpZXNQcmV2aW91c1NjaGVkdWxpbmdNb2RlXCI6MSxcIk9uQnJlYWtpbmdGbGV4aWJsZVNjaGVkdWxpbmdNb2RlU2V0dGluZ1wiOjAsXCJPbkJyZWFraW5nU3RyaWN0U2NoZWR1bGluZ01vZGVTZXR0aW5nXCI6MH19LFwiU2V0dGluZ3NcIjp7XCIkaWRcIjpcIjI4NFwiLFwiSW1wYU9wdGlvbnNcIjp7XCIkaWRcIjpcIjI4NVwiLFwiTGVmdFRvUmlnaHRcIjpmYWxzZSxcIlBheWxvYWRPcHRpb25zXCI6Mn19LFwiVGltZUNvbmZpZ3VyYXRpb25cIjp7XCIkaWRcIjpcIjI4NlwiLFwiVXNlVGltZVwiOmZhbHNlLFwiV29ya0RheVN0YXJ0XCI6XCIwMDowMDowMFwiLFwiV29ya0RheUVuZFwiOlwiMjM6NTk6MDBcIn19In0sIlNldHRpbmdzIjp7IiRpZCI6IjEwMDIiLCJJbXBhT3B0aW9ucyI6eyIkaWQiOiIxMDAzIiwiTGVmdFRvUmlnaHQiOmZhbHNlLCJQYXlsb2FkT3B0aW9ucyI6Mn0sIlVzZUNvbXByZXNzaW9uIjpmYWxzZSwiQ29tcHJlc2lvblBlcmNlbnRhZ2UiOjUwLjAsIkluYWN0aXZlSW50ZXJ2YWxXaWR0aFRocmVzaG9sZCI6MzAuMCwiSW5hY3RpdmVJbnRlcnZhbFdpZHRoIjoxLjAsIlNwbGl0VGFza3MiOmZhbHNlLCJVc2VDbHVzdGVyIjpmYWxzZSwiRXBzaWxvbiI6NS4wLCJNaW5Qb2ludHNUb0Zvcm1BQ2x1c3RlciI6MiwiR2VuZXJhdGVJbnZpc2libGVTaGFwZXMiOmZhbHNlLCJTbWFydFRpbWVsaW5lVGFza1BlcmNlbnRhZ2VGaXQiOmZhbHNlfSwiSXNOZXciOmZhbHNlLCJJbXBvcnRUeXBlIjowLCJGaWxlUGF0aCI6bnVsbCwiVGltZUNvbmZpZ3VyYXRpb24iOnsiJGlkIjoiMTAwNCIsIlVzZVRpbWUiOmZhbHNlLCJXb3JrRGF5U3RhcnQiOiIwMDowMDowMCIsIldvcmtEYXlFbmQiOiIyMzo1OTowMCJ9LCJMYXN0VXNlZFRlbXBsYXRlSWQiOiJjYzI2Zjg2My0yN2NlLTQ4MGUtYTU4OS1iM2YxMmYyZDZlYjAiLCJGaXJzdFdlZWtPZlllYXIiOjAsIlBsYWNlTWlsZXN0b25lQXRUaGVCZWdpbm5pbmdPZlRoZURheSI6ZmFsc2UsIkRlcGVuZGVuY3lTY2hlZHVsaW5nU2V0dGluZ3MiOnsiJGlkIjoiMTAwNSIsIkRlcGVuZGVuY2llc1NjaGVkdWxpbmdNb2RlU2V0dGluZyI6IkZsZXhpYmxlIiwiRGVwZW5kZW5jaWVzUHJldmlvdXNTY2hlZHVsaW5nTW9kZSI6IkZsZXhpYmxlIiwiT25CcmVha2luZ0ZsZXhpYmxlU2NoZWR1bGluZ01vZGVTZXR0aW5nIjoiSWdub3JlQWN0aW9uIiwiT25CcmVha2luZ1N0cmljdFNjaGVkdWxpbmdNb2RlU2V0dGluZyI6IkFza0V2ZXJ5dGltZSJ9LCJEZXBlbmRlbmN5TW9kdWxlRW5hYmxlZCI6ZmFsc2UsIkRlcGVuZGVuY2llcyI6eyJfZGVwZW5kZW5jaWVzIjpbXX19"/>
  <p:tag name="__MASTER" val="__part_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SHAPETYPE" val="RoundedCornerRectangleTimeband"/>
  <p:tag name="OTLTIMEBANDSHAPEHEIGHT" val="20"/>
  <p:tag name="OTLTIMEBANDSHAPEPADDINGLEFT" val="0"/>
  <p:tag name="OTLTIMEBANDCULTUREINFO" val="en-US"/>
  <p:tag name="OTLTIMEBANDQUICKPOSITION" val="Custom"/>
  <p:tag name="OTLTIMEBANDTHREEDEFFECTS" val="None"/>
  <p:tag name="OTLTIMEBANDENDDATE" val="2024-05-21T23:59:00.0000000"/>
  <p:tag name="OTLTIMEBANDWORKINGDAYS" val="Standard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False"/>
  <p:tag name="OTLTIMEBANDSCALEMARKING" val="None"/>
  <p:tag name="OTLRIGHTENDCAPSMARGINRIGHT" val="20"/>
  <p:tag name="OTLLEFTENDCAPSMARGINLEFT" val="20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Fals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IgnoreAction"/>
  <p:tag name="OTLTIMEBANDSPACINGABOVE" val="5"/>
  <p:tag name="OTLTIMEBANDSPACINGBELOW" val="5"/>
  <p:tag name="OTLTIMEBANDSPACINGABOVEFORSWLANDTASKS" val="5"/>
  <p:tag name="OTLTIMEBANDSPACINGBELOWFORSWLANDTASKS" val="5"/>
  <p:tag name="OTLTIMEBANDAUTODATERANGE" val="False"/>
  <p:tag name="OTLTIMEBANDSTARTDATE" val="2024-04-15T23:59:00.0000000"/>
  <p:tag name="OTLTIMEBANDSCALEFORMAT" val="w"/>
  <p:tag name="OTLTIMEBANDSCALETYPE" val="Weeks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Paul passes desert survival trial"/>
  <p:tag name="OTLDATE" val="2024-04-22T23:59:00.0000000"/>
  <p:tag name="OTLPOSITIONONTASK" val="None"/>
  <p:tag name="OTLRELATEDTASKID" val="00000000-0000-0000-0000-00000000000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CULTUREINFO" val="en-US"/>
  <p:tag name="OTLTIMEBANDQUICKPOSITION" val="Custom"/>
  <p:tag name="OTLTIMEBANDTHREEDEFFECTS" val="None"/>
  <p:tag name="OTLTIMEBANDAUTODATERANGE" val="True"/>
  <p:tag name="OTLTIMEBANDSTARTDATE" val="1620-09-25T23:59:00.0000000Z"/>
  <p:tag name="OTLTIMEBANDENDDATE" val="2022-01-27T23:59:00.0000000"/>
  <p:tag name="OTLTIMEBANDWORKINGDAYS" val="All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True"/>
  <p:tag name="OTLTIMEBANDSCALEMARKING" val="None"/>
  <p:tag name="OTLRIGHTENDCAPSMARGINRIGHT" val="25"/>
  <p:tag name="OTLLEFTENDCAPSMARGINLEFT" val="172.099210822999"/>
  <p:tag name="OTLTIMEBANDFYSTARTMONTH" val="January"/>
  <p:tag name="OTLTIMEBANDSHOWFYLABEL" val="True"/>
  <p:tag name="OTLTIMEBANDUSESTARTINGOFTHEYEARFORFYNUMBERING" val="True"/>
  <p:tag name="OTLTIMEBANDRESERVEDLEFTAREAWIDTH" val="152.099210822999"/>
  <p:tag name="OTLTIMEBANDRESERVEDLEFTAREAISSET" val="True"/>
  <p:tag name="OTLTIMEBANDDEPENABLED" val="Fals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PACINGABOVE" val="16"/>
  <p:tag name="OTLTIMEBANDSPACINGBELOW" val="16"/>
  <p:tag name="OTLTIMEBANDSPACINGABOVEFORSWLANDTASKS" val="16"/>
  <p:tag name="OTLTIMEBANDSPACINGBELOWFORSWLANDTASKS" val="16"/>
  <p:tag name="OTLTIMEBANDSCALEFORMAT" val="MMM"/>
  <p:tag name="OTLTIMEBANDSCALETYPE" val="Months"/>
  <p:tag name="OTLTIMEBANDSHAPETYPE" val="RectangleTimeband"/>
  <p:tag name="OTLTIMEBANDSHAPEHEIGHT" val="30"/>
  <p:tag name="OTLTIMEBANDSHAPEPADDINGLEFT" val="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Paul and Jessica reach Sietch Tabr"/>
  <p:tag name="OTLDATE" val="2024-04-17T23:59:00.0000000"/>
  <p:tag name="OTLPOSITIONONTASK" val="None"/>
  <p:tag name="OTLRELATEDTASKID" val="00000000-0000-0000-0000-00000000000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Paul's prescient powers begin to awaken"/>
  <p:tag name="OTLDATE" val="2024-04-18T23:59:00.0000000"/>
  <p:tag name="OTLPOSITIONONTASK" val="None"/>
  <p:tag name="OTLRELATEDTASKID" val="00000000-0000-0000-0000-00000000000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Jessica drinks the Water of Life and becomes a Reverend Mother"/>
  <p:tag name="OTLDATE" val="2024-04-19T23:59:00.0000000"/>
  <p:tag name="OTLPOSITIONONTASK" val="None"/>
  <p:tag name="OTLRELATEDTASKID" val="00000000-0000-0000-0000-00000000000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Paul takes the fremen names Usul and Muad'Dib"/>
  <p:tag name="OTLDATE" val="2024-04-23T23:59:00.0000000"/>
  <p:tag name="OTLPOSITIONONTASK" val="None"/>
  <p:tag name="OTLRELATEDTASKID" val="00000000-0000-0000-0000-00000000000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Chani and Paul become an item"/>
  <p:tag name="OTLDATE" val="2024-04-24T23:59:00.0000000"/>
  <p:tag name="OTLPOSITIONONTASK" val="None"/>
  <p:tag name="OTLRELATEDTASKID" val="00000000-0000-0000-0000-00000000000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The Baron scolds Rabban for failing to meet spice production quota"/>
  <p:tag name="OTLDATE" val="2024-04-25T23:59:00.0000000"/>
  <p:tag name="OTLPOSITIONONTASK" val="None"/>
  <p:tag name="OTLRELATEDTASKID" val="00000000-0000-0000-0000-00000000000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Paul rides his first sandworm"/>
  <p:tag name="OTLDATE" val="2024-04-26T23:59:00.0000000"/>
  <p:tag name="OTLPOSITIONONTASK" val="None"/>
  <p:tag name="OTLRELATEDTASKID" val="00000000-0000-0000-0000-00000000000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ATE" val="2024-04-29T23:59:00.0000000"/>
  <p:tag name="OTLPOSITIONONTASK" val="None"/>
  <p:tag name="OTLRELATEDTASKID" val="00000000-0000-0000-0000-000000000000"/>
  <p:tag name="OTLMTITLE" val="Jessica begins to spread messianic propaganda in the South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ATE" val="2024-04-30T23:59:00.0000000"/>
  <p:tag name="OTLPOSITIONONTASK" val="None"/>
  <p:tag name="OTLRELATEDTASKID" val="00000000-0000-0000-0000-000000000000"/>
  <p:tag name="OTLMTITLE" val="Rabban's forces are defeated by fremen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Irulan learns the Bene Gesserit plans for an alternative Kwisatz Haderach"/>
  <p:tag name="OTLDATE" val="2024-05-01T23:59:00.0000000"/>
  <p:tag name="OTLPOSITIONONTASK" val="None"/>
  <p:tag name="OTLRELATEDTASKID" val="00000000-0000-0000-0000-00000000000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Feyd-Rautha Harkonnen triumphs in the arena, is appointed new ruler of Arrakis"/>
  <p:tag name="OTLDATE" val="2024-05-02T23:59:00.0000000"/>
  <p:tag name="OTLPOSITIONONTASK" val="None"/>
  <p:tag name="OTLRELATEDTASKID" val="00000000-0000-0000-0000-00000000000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Lady Fenrig tests and seduces Feyd-Rautha, is impregnated"/>
  <p:tag name="OTLDATE" val="2024-05-03T23:59:00.0000000"/>
  <p:tag name="OTLPOSITIONONTASK" val="None"/>
  <p:tag name="OTLRELATEDTASKID" val="00000000-0000-0000-0000-00000000000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Paul is reunited with Gurney Halleck"/>
  <p:tag name="OTLDATE" val="2024-05-06T23:59:00.0000000"/>
  <p:tag name="OTLPOSITIONONTASK" val="None"/>
  <p:tag name="OTLRELATEDTASKID" val="00000000-0000-0000-0000-00000000000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Feyd-Rautha's campaign against the fremen is successful, spice production resumes"/>
  <p:tag name="OTLDATE" val="2024-05-07T23:59:00.0000000"/>
  <p:tag name="OTLPOSITIONONTASK" val="None"/>
  <p:tag name="OTLRELATEDTASKID" val="00000000-0000-0000-0000-00000000000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Paul drinks the Water of Life, awakens as Kwisatz Haderach"/>
  <p:tag name="OTLDATE" val="2024-05-08T23:59:00.0000000"/>
  <p:tag name="OTLPOSITIONONTASK" val="None"/>
  <p:tag name="OTLRELATEDTASKID" val="00000000-0000-0000-0000-00000000000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ATE" val="2024-05-09T23:59:00.0000000"/>
  <p:tag name="OTLPOSITIONONTASK" val="None"/>
  <p:tag name="OTLRELATEDTASKID" val="00000000-0000-0000-0000-000000000000"/>
  <p:tag name="OTLMTITLE" val="The Fremen unite under Paul's banner, accept him as Lisan-al-Gaib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ATE" val="2024-05-10T23:59:00.0000000"/>
  <p:tag name="OTLPOSITIONONTASK" val="None"/>
  <p:tag name="OTLRELATEDTASKID" val="00000000-0000-0000-0000-000000000000"/>
  <p:tag name="OTLMTITLE" val="Emperor Shaddam accepts Paul's challenge, descends on Arrakis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Paul's armies wipe the Sardaukar forces"/>
  <p:tag name="OTLDATE" val="2024-05-13T23:59:00.0000000"/>
  <p:tag name="OTLPOSITIONONTASK" val="None"/>
  <p:tag name="OTLRELATEDTASKID" val="00000000-0000-0000-0000-00000000000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ATE" val="2024-05-14T23:59:00.0000000"/>
  <p:tag name="OTLPOSITIONONTASK" val="None"/>
  <p:tag name="OTLRELATEDTASKID" val="00000000-0000-0000-0000-000000000000"/>
  <p:tag name="OTLMTITLE" val="Paul executes Baron Harkonnen, captures the Emperor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Gurney Halleck kills Rabban"/>
  <p:tag name="OTLDATE" val="2024-05-15T23:59:00.0000000"/>
  <p:tag name="OTLPOSITIONONTASK" val="None"/>
  <p:tag name="OTLRELATEDTASKID" val="00000000-0000-0000-0000-00000000000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Paul kills Feyd-Rautha in a duel"/>
  <p:tag name="OTLDATE" val="2024-05-16T23:59:00.0000000"/>
  <p:tag name="OTLPOSITIONONTASK" val="None"/>
  <p:tag name="OTLRELATEDTASKID" val="00000000-0000-0000-0000-00000000000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Paul seizes the throne, takes Irulan's hand in marriage"/>
  <p:tag name="OTLDATE" val="2024-05-17T23:59:00.0000000"/>
  <p:tag name="OTLPOSITIONONTASK" val="None"/>
  <p:tag name="OTLRELATEDTASKID" val="00000000-0000-0000-0000-00000000000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Holy War begins"/>
  <p:tag name="OTLDATE" val="2024-05-21T23:59:00.0000000"/>
  <p:tag name="OTLPOSITIONONTASK" val="None"/>
  <p:tag name="OTLRELATEDTASKID" val="00000000-0000-0000-0000-00000000000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ATE" val="2024-05-20T23:59:00.0000000"/>
  <p:tag name="OTLPOSITIONONTASK" val="None"/>
  <p:tag name="OTLRELATEDTASKID" val="00000000-0000-0000-0000-000000000000"/>
  <p:tag name="OTLMTITLE" val="The Great Houses refuse to recognize Paul's claim to the thron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THE BUTLERIAN JIHAD&#10; (200 BG-108 BG)"/>
  <p:tag name="OTLDATE" val="2021-10-13T23:59:00.0000000"/>
  <p:tag name="OTLPOSITIONONTASK" val="None"/>
  <p:tag name="OTLRELATEDTASKID" val="00000000-0000-0000-0000-000000000000"/>
  <p:tag name="OTLWEEKNUMBERINGFORMAT" val="WNFormat1"/>
  <p:tag name="OTLWEEKNUMBERINGISVISIBLE" val="False"/>
  <p:tag name="OTLMILESTONESPACING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HUNTERS OF DUNE&#10;(~15,203 AG, 3 YEARS AFTER CHAPTERHOUSE)"/>
  <p:tag name="OTLDATE" val="2022-01-07T23:59:00.0000000"/>
  <p:tag name="OTLPOSITIONONTASK" val="None"/>
  <p:tag name="OTLRELATEDTASKID" val="00000000-0000-0000-0000-000000000000"/>
  <p:tag name="OTLWEEKNUMBERINGFORMAT" val="WNFormat1"/>
  <p:tag name="OTLWEEKNUMBERINGISVISIBLE" val="False"/>
  <p:tag name="OTLMILESTONESPACING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THE MACHINE CRUSADE&#10;(177 BG - 164 BG)"/>
  <p:tag name="OTLDATE" val="2021-10-16T23:59:00.0000000"/>
  <p:tag name="OTLPOSITIONONTASK" val="None"/>
  <p:tag name="OTLRELATEDTASKID" val="00000000-0000-0000-0000-000000000000"/>
  <p:tag name="OTLWEEKNUMBERINGFORMAT" val="WNFormat1"/>
  <p:tag name="OTLWEEKNUMBERINGISVISIBLE" val="False"/>
  <p:tag name="OTLMILESTONESPACING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SANDWORMS OF DUNE&#10;(~15,220 AG, 20 YEARS AFTER CHAPTERHOUSE)"/>
  <p:tag name="OTLDATE" val="2022-01-27T23:59:00.0000000"/>
  <p:tag name="OTLPOSITIONONTASK" val="None"/>
  <p:tag name="OTLRELATEDTASKID" val="00000000-0000-0000-0000-000000000000"/>
  <p:tag name="OTLWEEKNUMBERINGFORMAT" val="WNFormat1"/>
  <p:tag name="OTLWEEKNUMBERINGISVISIBLE" val="False"/>
  <p:tag name="OTLMILESTONESPACING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THE DUKE OF CALADAN&#10;(RIGHT BEFORE DUNE)"/>
  <p:tag name="OTLDATE" val="2021-11-22T23:59:00.0000000"/>
  <p:tag name="OTLPOSITIONONTASK" val="None"/>
  <p:tag name="OTLRELATEDTASKID" val="00000000-0000-0000-0000-000000000000"/>
  <p:tag name="OTLWEEKNUMBERINGFORMAT" val="WNFormat1"/>
  <p:tag name="OTLWEEKNUMBERINGISVISIBLE" val="False"/>
  <p:tag name="OTLMILESTONESPACING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THE BATTLE OF CORRIN&#10;(88 BG)"/>
  <p:tag name="OTLDATE" val="2021-10-20T23:59:00.0000000"/>
  <p:tag name="OTLPOSITIONONTASK" val="None"/>
  <p:tag name="OTLRELATEDTASKID" val="00000000-0000-0000-0000-000000000000"/>
  <p:tag name="OTLWEEKNUMBERINGFORMAT" val="WNFormat1"/>
  <p:tag name="OTLWEEKNUMBERINGISVISIBLE" val="False"/>
  <p:tag name="OTLMILESTONESPACING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THE HEIR OF CALADAN&#10;(RIGHT BEFORE DUNE)"/>
  <p:tag name="OTLDATE" val="2021-11-27T23:59:00.0000000"/>
  <p:tag name="OTLPOSITIONONTASK" val="None"/>
  <p:tag name="OTLRELATEDTASKID" val="00000000-0000-0000-0000-000000000000"/>
  <p:tag name="OTLWEEKNUMBERINGFORMAT" val="WNFormat1"/>
  <p:tag name="OTLWEEKNUMBERINGISVISIBLE" val="False"/>
  <p:tag name="OTLMILESTONESPACING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NAVIGATORS OF DUNE&#10;(~10,000 YEARS BEFORE EVENTS IN DUNE)"/>
  <p:tag name="OTLDATE" val="2021-11-05T23:59:00.0000000"/>
  <p:tag name="OTLPOSITIONONTASK" val="None"/>
  <p:tag name="OTLRELATEDTASKID" val="00000000-0000-0000-0000-000000000000"/>
  <p:tag name="OTLWEEKNUMBERINGFORMAT" val="WNFormat1"/>
  <p:tag name="OTLWEEKNUMBERINGISVISIBLE" val="False"/>
  <p:tag name="OTLMILESTONESPACING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THE LADY OF CALADAN&#10;(RIGHT BEFORE DUNE)"/>
  <p:tag name="OTLDATE" val="2021-11-25T23:59:00.0000000"/>
  <p:tag name="OTLPOSITIONONTASK" val="None"/>
  <p:tag name="OTLRELATEDTASKID" val="00000000-0000-0000-0000-000000000000"/>
  <p:tag name="OTLWEEKNUMBERINGFORMAT" val="WNFormat1"/>
  <p:tag name="OTLWEEKNUMBERINGISVISIBLE" val="False"/>
  <p:tag name="OTLMILESTONESPACING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PAUL OF DUNE&#10;(BEFORE EVENTS IN DUNE MESSIAH)"/>
  <p:tag name="OTLDATE" val="2021-12-05T23:59:00.0000000"/>
  <p:tag name="OTLPOSITIONONTASK" val="None"/>
  <p:tag name="OTLRELATEDTASKID" val="00000000-0000-0000-0000-000000000000"/>
  <p:tag name="OTLWEEKNUMBERINGFORMAT" val="WNFormat1"/>
  <p:tag name="OTLWEEKNUMBERINGISVISIBLE" val="False"/>
  <p:tag name="OTLMILESTONESPACING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HOUSE ATREIDES&#10;(~35 YEARS BEFORE EVENTS IN DUNE)"/>
  <p:tag name="OTLDATE" val="2021-11-11T23:59:00.0000000"/>
  <p:tag name="OTLPOSITIONONTASK" val="None"/>
  <p:tag name="OTLRELATEDTASKID" val="00000000-0000-0000-0000-000000000000"/>
  <p:tag name="OTLWEEKNUMBERINGFORMAT" val="WNFormat1"/>
  <p:tag name="OTLWEEKNUMBERINGISVISIBLE" val="False"/>
  <p:tag name="OTLMILESTONESPACING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SISTERHOOD OF DUNE&#10;(5 BG)"/>
  <p:tag name="OTLDATE" val="2021-10-30T23:59:00.0000000"/>
  <p:tag name="OTLPOSITIONONTASK" val="None"/>
  <p:tag name="OTLRELATEDTASKID" val="00000000-0000-0000-0000-000000000000"/>
  <p:tag name="OTLWEEKNUMBERINGFORMAT" val="WNFormat1"/>
  <p:tag name="OTLWEEKNUMBERINGISVISIBLE" val="False"/>
  <p:tag name="OTLMILESTONESPACING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HOUSE HARKONNEN&#10;(~35 YEARS BEFORE EVENTS IN DUNE)"/>
  <p:tag name="OTLDATE" val="2021-11-15T23:59:00.0000000"/>
  <p:tag name="OTLPOSITIONONTASK" val="None"/>
  <p:tag name="OTLRELATEDTASKID" val="00000000-0000-0000-0000-000000000000"/>
  <p:tag name="OTLWEEKNUMBERINGFORMAT" val="WNFormat1"/>
  <p:tag name="OTLWEEKNUMBERINGISVISIBLE" val="False"/>
  <p:tag name="OTLMILESTONESPACING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MENTATS OF DUNE&#10;(~100 YEARS AFTER BATTLE OF CORRIN)"/>
  <p:tag name="OTLDATE" val="2021-11-02T23:59:00.0000000"/>
  <p:tag name="OTLPOSITIONONTASK" val="None"/>
  <p:tag name="OTLRELATEDTASKID" val="00000000-0000-0000-0000-000000000000"/>
  <p:tag name="OTLWEEKNUMBERINGFORMAT" val="WNFormat1"/>
  <p:tag name="OTLWEEKNUMBERINGISVISIBLE" val="False"/>
  <p:tag name="OTLMILESTONESPACING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HOUSE CORINNO&#10;(~35 YEARS BEFORE EVENTS IN DUNE)"/>
  <p:tag name="OTLDATE" val="2021-11-18T23:59:00.0000000"/>
  <p:tag name="OTLPOSITIONONTASK" val="None"/>
  <p:tag name="OTLRELATEDTASKID" val="00000000-0000-0000-0000-000000000000"/>
  <p:tag name="OTLWEEKNUMBERINGFORMAT" val="WNFormat1"/>
  <p:tag name="OTLWEEKNUMBERINGISVISIBLE" val="False"/>
  <p:tag name="OTLMILESTONESPACING" val="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DUNE MESSIAH&#10;(10,203 AG)"/>
  <p:tag name="OTLDATE" val="2021-12-07T23:59:00.0000000"/>
  <p:tag name="OTLPOSITIONONTASK" val="None"/>
  <p:tag name="OTLRELATEDTASKID" val="00000000-0000-0000-0000-000000000000"/>
  <p:tag name="OTLWEEKNUMBERINGFORMAT" val="WNFormat1"/>
  <p:tag name="OTLWEEKNUMBERINGISVISIBLE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GOD EMPEROR OF DUNE&#10;(~13,700 AG)"/>
  <p:tag name="OTLDATE" val="2021-12-17T23:59:00.0000000"/>
  <p:tag name="OTLPOSITIONONTASK" val="None"/>
  <p:tag name="OTLRELATEDTASKID" val="00000000-0000-0000-0000-000000000000"/>
  <p:tag name="OTLWEEKNUMBERINGFORMAT" val="WNFormat1"/>
  <p:tag name="OTLWEEKNUMBERINGISVISIBLE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CHILDREN OF DUNE&#10;(10,212 AG)"/>
  <p:tag name="OTLDATE" val="2021-12-12T23:59:00.0000000"/>
  <p:tag name="OTLPOSITIONONTASK" val="None"/>
  <p:tag name="OTLRELATEDTASKID" val="00000000-0000-0000-0000-000000000000"/>
  <p:tag name="OTLWEEKNUMBERINGFORMAT" val="WNFormat1"/>
  <p:tag name="OTLWEEKNUMBERINGISVISIBLE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HERETICS OF DUNE&#10;(~15,200 AG)"/>
  <p:tag name="OTLDATE" val="2021-12-24T23:59:00.0000000"/>
  <p:tag name="OTLPOSITIONONTASK" val="None"/>
  <p:tag name="OTLRELATEDTASKID" val="00000000-0000-0000-0000-000000000000"/>
  <p:tag name="OTLWEEKNUMBERINGFORMAT" val="WNFormat1"/>
  <p:tag name="OTLWEEKNUMBERINGISVISIBLE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CHAPTERHOUSE: DUNE&#10;(~15,200 AG, RIGHT AFTER HERETICS)"/>
  <p:tag name="OTLDATE" val="2021-12-31T23:59:00.0000000"/>
  <p:tag name="OTLPOSITIONONTASK" val="None"/>
  <p:tag name="OTLRELATEDTASKID" val="00000000-0000-0000-0000-000000000000"/>
  <p:tag name="OTLWEEKNUMBERINGFORMAT" val="WNFormat1"/>
  <p:tag name="OTLWEEKNUMBERINGISVISIBL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DUNE&#10;(10,191AG)"/>
  <p:tag name="OTLDATE" val="2021-12-02T23:59:00.0000000"/>
  <p:tag name="OTLPOSITIONONTASK" val="None"/>
  <p:tag name="OTLRELATEDTASKID" val="00000000-0000-0000-0000-000000000000"/>
  <p:tag name="OTLWEEKNUMBERINGFORMAT" val="WNFormat1"/>
  <p:tag name="OTLWEEKNUMBERINGISVISIBLE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X3N3aW1sYW5lc1YyIjpbeyIkaWQiOiIyIiwiX2FjdGl2aXRpZXMiOlt7IiRpZCI6IjMiLCJfcm93cyI6W3siJGlkIjoiNCIsIl90YXNrcyI6W10sIl9taWxlc3RvbmVzIjpbeyIkaWQiOiI1IiwiSWQiOiI1YjljOGNlNC00NWNjLTRlMzUtYTA4YS1hZTJkN2FlMGI1NTQiLCJJbmRleCI6MCwiR3JvdXBJZCI6bnVsbCwiVGl0bGUiOiJUSEUgQlVUTEVSSUFOIEpJSEFEXHIgMjAwIEJHLTEwOCBCRyIsIkRhdGVUaW1lIjoiMjAyMS0xMC0xM1QyMzo1OTowMCIsIlBlcmNlbnRhZ2VDb21wbGV0ZSI6bnVsbCwiTm90ZSI6bnVsbCwiU3R5bGUiOnsiJGlkIjoiNiIsIlRpdGxlUG9zaXRpb24iOiJSaWdodCIsIkRhdGVQb3NpdGlvbiI6IkxlZnQiLCJTaGFwZVR5cGUiOjE0LCJTaGFwZVNpemUiOjAsIlNwYWNpbmciOjAsIlNoYXBlU3R5bGUiOnsiJGlkIjoiNyIsIk1hcmdpbiI6eyIkaWQiOiI4IiwiVG9wIjowLjAsIkxlZnQiOjAuMCwiUmlnaHQiOjAuMCwiQm90dG9tIjowLjB9LCJQYWRkaW5nIjp7IiRpZCI6IjkiLCJUb3AiOjAuMCwiTGVmdCI6MC4wLCJSaWdodCI6MC4wLCJCb3R0b20iOjAuMH0sIkJhY2tncm91bmQiOnsiJGlkIjoiMTAiLCJDb2xvciI6eyIkaWQiOiIxMSIsIkEiOjI1NSwiUiI6NjgsIkciOjExNCwiQiI6MTk2fX0sIklzVmlzaWJsZSI6dHJ1ZSwiV2lkdGgiOjEyLjAsIkhlaWdodCI6MTQuMCwiQm9yZGVyU3R5bGUiOnsiJGlkIjoiMTIiLCJMaW5lQ29sb3IiOnsiJGlkIjoiMTMiLCIkdHlwZSI6Ik5MUkUuQ29tbW9uLkRvbS5Tb2xpZENvbG9yQnJ1c2gsIE5MUkUuQ29tbW9uIiwiQ29sb3IiOnsiJGlkIjoiMTQiLCJBIjoyNTUsIlIiOjI1NSwiRyI6MCwiQiI6MH19LCJMaW5lV2VpZ2h0IjowLjAsIkxpbmVUeXBlIjowLCJQYXJlbnRTdHlsZSI6bnVsbH0sIlBhcmVudFN0eWxlIjpudWxsfSwiVGl0bGVTdHlsZSI6eyIkaWQiOiIxNSIsIkZvbnRTZXR0aW5ncyI6eyIkaWQiOiIxNiIsIkZvbnRTaXplIjo4LCJGb250TmFtZSI6IkxhdG8iLCJJc0JvbGQiOnRydWUsIklzSXRhbGljIjpmYWxzZSwiSXNVbmRlcmxpbmVkIjpmYWxzZSwiUGFyZW50U3R5bGUiOm51bGx9LCJBdXRvU2l6ZSI6MiwiRm9yZWdyb3VuZCI6eyIkaWQiOiIxNyIsIkNvbG9yIjp7IiRpZCI6IjE4IiwiQSI6MjU1LCJSIjo2OCwiRyI6ODQsIkIiOjEwNn19LCJNYXhXaWR0aCI6ODcuMCwiTWF4SGVpZ2h0IjoiSW5maW5pdHkiLCJTbWFydEZvcmVncm91bmRJc0FjdGl2ZSI6ZmFsc2UsIkhvcml6b250YWxBbGlnbm1lbnQiOjAsIlZlcnRpY2FsQWxpZ25tZW50IjowLCJTbWFydEZvcmVncm91bmQiOm51bGwsIkJhY2tncm91bmRGaWxsVHlwZSI6MCwiTWFyZ2luIjp7IiRpZCI6IjE5IiwiVG9wIjowLjAsIkxlZnQiOjAuMCwiUmlnaHQiOjAuMCwiQm90dG9tIjowLjB9LCJQYWRkaW5nIjp7IiRpZCI6IjIwIiwiVG9wIjowLjAsIkxlZnQiOjAuMCwiUmlnaHQiOjAuMCwiQm90dG9tIjowLjB9LCJCYWNrZ3JvdW5kIjp7IiRpZCI6IjIxIiwiQ29sb3IiOnsiJGlkIjoiMjIiLCJBIjowLCJSIjoyNTUsIkciOjI1NSwiQiI6MjU1fX0sIklzVmlzaWJsZSI6dHJ1ZSwiV2lkdGgiOjAuMCwiSGVpZ2h0IjowLjAsIkJvcmRlclN0eWxlIjpudWxsLCJQYXJlbnRTdHlsZSI6bnVsbH0sIkRhdGVTdHlsZSI6eyIkaWQiOiIyMyIsIkZvbnRTZXR0aW5ncyI6eyIkaWQiOiIyNCIsIkZvbnRTaXplIjo5LCJGb250TmFtZSI6IkNhbGlicmkiLCJJc0JvbGQiOmZhbHNlLCJJc0l0YWxpYyI6ZmFsc2UsIklzVW5kZXJsaW5lZCI6ZmFsc2UsIlBhcmVudFN0eWxlIjpudWxsfSwiQXV0b1NpemUiOjAsIkZvcmVncm91bmQiOnsiJGlkIjoiMjUiLCJDb2xvciI6eyIkaWQiOiIyNiIsIkEiOjI1NSwiUiI6NDcsIkciOjU0LCJCIjoxNTN9fSwiTWF4V2lkdGgiOjIwMC4wLCJNYXhIZWlnaHQiOiJJbmZpbml0eSIsIlNtYXJ0Rm9yZWdyb3VuZElzQWN0aXZlIjpmYWxzZSwiSG9yaXpvbnRhbEFsaWdubWVudCI6MiwiVmVydGljYWxBbGlnbm1lbnQiOjAsIlNtYXJ0Rm9yZWdyb3VuZCI6bnVsbCwiQmFja2dyb3VuZEZpbGxUeXBlIjowLCJNYXJnaW4iOnsiJGlkIjoiMjciLCJUb3AiOjAuMCwiTGVmdCI6MC4wLCJSaWdodCI6MC4wLCJCb3R0b20iOjAuMH0sIlBhZGRpbmciOnsiJGlkIjoiMjgiLCJUb3AiOjAuMCwiTGVmdCI6MC4wLCJSaWdodCI6MC4wLCJCb3R0b20iOjAuMH0sIkJhY2tncm91bmQiOnsiJGlkIjoiMjkiLCJDb2xvciI6eyIkaWQiOiIzMCIsIkEiOjAsIlIiOjI1NSwiRyI6MjU1LCJCIjoyNTV9fSwiSXNWaXNpYmxlIjpmYWxzZSwiV2lkdGgiOjAuMCwiSGVpZ2h0IjowLjAsIkJvcmRlclN0eWxlIjpudWxsLCJQYXJlbnRTdHlsZSI6bnVsbH0sIkRhdGVGb3JtYXQiOnsiJGlkIjoiMzEiLCJGb3JtYXRTdHJpbmciOiJ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iIsIkZvcm1hdCI6MCwiSXNWaXNpYmxlIjpmYWxzZSwiTGFzdEtub3duVmlzaWJpbGl0eVN0YXRlIjpmYWxzZX0sIklzVmlzaWJsZSI6dHJ1ZSwiUGFyZW50U3R5bGUiOm51bGx9LCJIeXBlcmxpbmsiOm51bGwsIkltcG9ydElkIjoiIn1dLCJJZCI6IjAwMDAwMDAwLTAwMDAtMDAwMC0wMDAwLTAwMDAwMDAwMDAwMCIsIklzU2luZ2xlSXRlbVJvdyI6dHJ1ZX0seyIkaWQiOiIzMyIsIl90YXNrcyI6W10sIl9taWxlc3RvbmVzIjpbeyIkaWQiOiIzNCIsIklkIjoiNjY5YjQ2ZTktNTM2MS00YzUxLTg5ZmUtMzc3NTEzODA3ZjI5IiwiSW5kZXgiOjEsIkdyb3VwSWQiOm51bGwsIlRpdGxlIjoiVEhFIE1BQ0hJTkUgQ1JVU0FERVxyMTc3IEJHIC0gMTY0IEJHIiwiRGF0ZVRpbWUiOiIyMDIxLTEwLTE2VDIzOjU5OjAwIiwiUGVyY2VudGFnZUNvbXBsZXRlIjpudWxsLCJOb3RlIjpudWxsLCJTdHlsZSI6eyIkaWQiOiIzNSIsIlRpdGxlUG9zaXRpb24iOiJSaWdodCIsIkRhdGVQb3NpdGlvbiI6IkxlZnQiLCJTaGFwZVR5cGUiOjE0LCJTaGFwZVNpemUiOjAsIlNwYWNpbmciOjAsIlNoYXBlU3R5bGUiOnsiJGlkIjoiMzYiLCJNYXJnaW4iOnsiJHJlZiI6IjgifSwiUGFkZGluZyI6eyIkcmVmIjoiOSJ9LCJCYWNrZ3JvdW5kIjp7IiRpZCI6IjM3IiwiQ29sb3IiOnsiJGlkIjoiMzgiLCJBIjoyNTUsIlIiOjY4LCJHIjoxMTQsIkIiOjE5Nn19LCJJc1Zpc2libGUiOnRydWUsIldpZHRoIjoxMi4wLCJIZWlnaHQiOjE0LjAsIkJvcmRlclN0eWxlIjp7IiRpZCI6IjM5IiwiTGluZUNvbG9yIjp7IiRpZCI6IjQwIiwiJHR5cGUiOiJOTFJFLkNvbW1vbi5Eb20uU29saWRDb2xvckJydXNoLCBOTFJFLkNvbW1vbiIsIkNvbG9yIjp7IiRpZCI6IjQxIiwiQSI6MjU1LCJSIjoyNTUsIkciOjAsIkIiOjB9fSwiTGluZVdlaWdodCI6MC4wLCJMaW5lVHlwZSI6MCwiUGFyZW50U3R5bGUiOm51bGx9LCJQYXJlbnRTdHlsZSI6bnVsbH0sIlRpdGxlU3R5bGUiOnsiJGlkIjoiNDIiLCJGb250U2V0dGluZ3MiOnsiJGlkIjoiNDMiLCJGb250U2l6ZSI6OCwiRm9udE5hbWUiOiJMYXRvIiwiSXNCb2xkIjp0cnVlLCJJc0l0YWxpYyI6ZmFsc2UsIklzVW5kZXJsaW5lZCI6ZmFsc2UsIlBhcmVudFN0eWxlIjpudWxsfSwiQXV0b1NpemUiOjIsIkZvcmVncm91bmQiOnsiJGlkIjoiNDQiLCJDb2xvciI6eyIkaWQiOiI0NSIsIkEiOjI1NSwiUiI6NjgsIkciOjg0LCJCIjoxMDZ9fSwiTWF4V2lkdGgiOjkzLjAsIk1heEhlaWdodCI6IkluZmluaXR5IiwiU21hcnRGb3JlZ3JvdW5kSXNBY3RpdmUiOmZhbHNlLCJIb3Jpem9udGFsQWxpZ25tZW50IjowLCJWZXJ0aWNhbEFsaWdubWVudCI6MCwiU21hcnRGb3JlZ3JvdW5kIjpudWxsLCJCYWNrZ3JvdW5kRmlsbFR5cGUiOjAsIk1hcmdpbiI6eyIkcmVmIjoiMTkifSwiUGFkZGluZyI6eyIkcmVmIjoiMjAifSwiQmFja2dyb3VuZCI6eyIkaWQiOiI0NiIsIkNvbG9yIjp7IiRpZCI6IjQ3IiwiQSI6MCwiUiI6MjU1LCJHIjoyNTUsIkIiOjI1NX19LCJJc1Zpc2libGUiOnRydWUsIldpZHRoIjowLjAsIkhlaWdodCI6MC4wLCJCb3JkZXJTdHlsZSI6bnVsbCwiUGFyZW50U3R5bGUiOm51bGx9LCJEYXRlU3R5bGUiOnsiJGlkIjoiNDgiLCJGb250U2V0dGluZ3MiOnsiJGlkIjoiNDkiLCJGb250U2l6ZSI6OSwiRm9udE5hbWUiOiJDYWxpYnJpIiwiSXNCb2xkIjpmYWxzZSwiSXNJdGFsaWMiOmZhbHNlLCJJc1VuZGVybGluZWQiOmZhbHNlLCJQYXJlbnRTdHlsZSI6bnVsbH0sIkF1dG9TaXplIjowLCJGb3JlZ3JvdW5kIjp7IiRpZCI6IjUwIiwiQ29sb3IiOnsiJGlkIjoiNTEiLCJBIjoyNTUsIlIiOjQ3LCJHIjo1NCwiQiI6MTUzfX0sIk1heFdpZHRoIjoyMDAuMCwiTWF4SGVpZ2h0IjoiSW5maW5pdHkiLCJTbWFydEZvcmVncm91bmRJc0FjdGl2ZSI6ZmFsc2UsIkhvcml6b250YWxBbGlnbm1lbnQiOjIsIlZlcnRpY2FsQWxpZ25tZW50IjowLCJTbWFydEZvcmVncm91bmQiOm51bGwsIkJhY2tncm91bmRGaWxsVHlwZSI6MCwiTWFyZ2luIjp7IiRyZWYiOiIyNyJ9LCJQYWRkaW5nIjp7IiRyZWYiOiIyOCJ9LCJCYWNrZ3JvdW5kIjp7IiRpZCI6IjUyIiwiQ29sb3IiOnsiJGlkIjoiNTMiLCJBIjowLCJSIjoyNTUsIkciOjI1NSwiQiI6MjU1fX0sIklzVmlzaWJsZSI6ZmFsc2UsIldpZHRoIjowLjAsIkhlaWdodCI6MC4wLCJCb3JkZXJTdHlsZSI6bnVsbCwiUGFyZW50U3R5bGUiOm51bGx9LCJEYXRlRm9ybWF0Ijp7IiRpZCI6IjU0IiwiRm9ybWF0U3RyaW5nIjoi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TUiLCJGb3JtYXQiOjAsIklzVmlzaWJsZSI6ZmFsc2UsIkxhc3RLbm93blZpc2liaWxpdHlTdGF0ZSI6ZmFsc2V9LCJJc1Zpc2libGUiOnRydWUsIlBhcmVudFN0eWxlIjpudWxsfSwiSHlwZXJsaW5rIjpudWxsLCJJbXBvcnRJZCI6IiJ9XSwiSWQiOiIwMDAwMDAwMC0wMDAwLTAwMDAtMDAwMC0wMDAwMDAwMDAwMDAiLCJJc1NpbmdsZUl0ZW1Sb3ciOnRydWV9LHsiJGlkIjoiNTYiLCJfdGFza3MiOltdLCJfbWlsZXN0b25lcyI6W3siJGlkIjoiNTciLCJJZCI6ImYxMDEwNGY2LTkyYmQtNDk5My1iODE0LTY5YjhjMTlkNTExYiIsIkluZGV4IjoyLCJHcm91cElkIjpudWxsLCJUaXRsZSI6IlRIRSBCQVRUTEUgT0YgQ09SUklOXHI4OCBCRyIsIkRhdGVUaW1lIjoiMjAyMS0xMC0yMFQyMzo1OTowMCIsIlBlcmNlbnRhZ2VDb21wbGV0ZSI6bnVsbCwiTm90ZSI6bnVsbCwiU3R5bGUiOnsiJGlkIjoiNTgiLCJUaXRsZVBvc2l0aW9uIjoiUmlnaHQiLCJEYXRlUG9zaXRpb24iOiJMZWZ0IiwiU2hhcGVUeXBlIjoxNCwiU2hhcGVTaXplIjowLCJTcGFjaW5nIjowLCJTaGFwZVN0eWxlIjp7IiRpZCI6IjU5IiwiTWFyZ2luIjp7IiRyZWYiOiI4In0sIlBhZGRpbmciOnsiJHJlZiI6IjkifSwiQmFja2dyb3VuZCI6eyIkaWQiOiI2MCIsIkNvbG9yIjp7IiRpZCI6IjYxIiwiQSI6MjU1LCJSIjo2OCwiRyI6MTE0LCJCIjoxOTZ9fSwiSXNWaXNpYmxlIjp0cnVlLCJXaWR0aCI6MTIuMCwiSGVpZ2h0IjoxN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gsIkZvbnROYW1lIjoiTGF0byIsIklzQm9sZCI6dHJ1ZSwiSXNJdGFsaWMiOmZhbHNlLCJJc1VuZGVybGluZWQiOmZhbHNlLCJQYXJlbnRTdHlsZSI6bnVsbH0sIkF1dG9TaXplIjoyLCJGb3JlZ3JvdW5kIjp7IiRpZCI6IjY3IiwiQ29sb3IiOnsiJGlkIjoiNjgiLCJBIjoyNTUsIlIiOjY4LCJHIjo4NCwiQiI6MTA2fX0sIk1heFdpZHRoIjo5MS4wLCJNYXhIZWlnaHQiOiJJbmZpbml0eSIsIlNtYXJ0Rm9yZWdyb3VuZElzQWN0aXZlIjpmYWxzZSwiSG9yaXpvbnRhbEFsaWdubWVudCI6MCwiVmVydGljYWxBbGlnbm1lbnQiOjAsIlNtYXJ0Rm9yZWdyb3VuZCI6bnVsbCwiQmFja2dyb3VuZEZpbGxUeXBlIjowLCJNYXJnaW4iOnsiJHJlZiI6IjE5In0sIlBhZGRpbmciOnsiJHJlZiI6IjIwIn0sIkJhY2tncm91bmQiOnsiJGlkIjoiNjkiLCJDb2xvciI6eyIkaWQiOiI3MCIsIkEiOjAsIlIiOjI1NSwiRyI6MjU1LCJCIjoyNTV9fSwiSXNWaXNpYmxlIjp0cnVlLCJXaWR0aCI6MC4wLCJIZWlnaHQiOjAuMCwiQm9yZGVyU3R5bGUiOm51bGwsIlBhcmVudFN0eWxlIjpudWxsfSwiRGF0ZVN0eWxlIjp7IiRpZCI6IjcxIiwiRm9udFNldHRpbmdzIjp7IiRpZCI6IjcyIiwiRm9udFNpemUiOjksIkZvbnROYW1lIjoiQ2FsaWJyaSIsIklzQm9sZCI6ZmFsc2UsIklzSXRhbGljIjpmYWxzZSwiSXNVbmRlcmxpbmVkIjpmYWxzZSwiUGFyZW50U3R5bGUiOm51bGx9LCJBdXRvU2l6ZSI6MCwiRm9yZWdyb3VuZCI6eyIkaWQiOiI3MyIsIkNvbG9yIjp7IiRpZCI6Ijc0IiwiQSI6MjU1LCJSIjo0NywiRyI6NTQsIkIiOjE1M319LCJNYXhXaWR0aCI6MjAwLjAsIk1heEhlaWdodCI6IkluZmluaXR5IiwiU21hcnRGb3JlZ3JvdW5kSXNBY3RpdmUiOmZhbHNlLCJIb3Jpem9udGFsQWxpZ25tZW50IjoyLCJWZXJ0aWNhbEFsaWdubWVudCI6MCwiU21hcnRGb3JlZ3JvdW5kIjpudWxsLCJCYWNrZ3JvdW5kRmlsbFR5cGUiOjAsIk1hcmdpbiI6eyIkcmVmIjoiMjcifSwiUGFkZGluZyI6eyIkcmVmIjoiMjgifSwiQmFja2dyb3VuZCI6eyIkaWQiOiI3NSIsIkNvbG9yIjp7IiRpZCI6Ijc2IiwiQSI6MCwiUiI6MjU1LCJHIjoyNTUsIkIiOjI1NX19LCJJc1Zpc2libGUiOmZhbHNlLCJXaWR0aCI6MC4wLCJIZWlnaHQiOjAuMCwiQm9yZGVyU3R5bGUiOm51bGwsIlBhcmVudFN0eWxlIjpudWxsfSwiRGF0ZUZvcm1hdCI6eyIkaWQiOiI3NyIsIkZvcm1hdFN0cmluZyI6In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c4IiwiRm9ybWF0IjowLCJJc1Zpc2libGUiOmZhbHNlLCJMYXN0S25vd25WaXNpYmlsaXR5U3RhdGUiOmZhbHNlfSwiSXNWaXNpYmxlIjp0cnVlLCJQYXJlbnRTdHlsZSI6bnVsbH0sIkh5cGVybGluayI6bnVsbCwiSW1wb3J0SWQiOiIifV0sIklkIjoiMDAwMDAwMDAtMDAwMC0wMDAwLTAwMDAtMDAwMDAwMDAwMDAwIiwiSXNTaW5nbGVJdGVtUm93Ijp0cnVlfV0sIkluZGV4IjowLCJJZCI6IjRkNzE4ZDdjLTE4YTktNDM2NS05Y2RmLWM3ODBjOWVhNTJiNiIsIkhlYWRlclRleHQiOiJMRUdFTkRTIE9GIERVTkUiLCJJc0RlZmF1bHQiOmZhbHNlLCJTdHlsZSI6eyIkaWQiOiI3OSIsIkhlYWRlclN0eWxlIjp7IiRpZCI6IjgwIiwiVGV4dFN0eWxlIjp7IiRpZCI6IjgxIiwiRm9udFNldHRpbmdzIjp7IiRpZCI6IjgyIiwiRm9udFNpemUiOjEyLCJGb250TmFtZSI6IkxhdG8iLCJJc0JvbGQiOnRydWUsIklzSXRhbGljIjpmYWxzZSwiSXNVbmRlcmxpbmVkIjpmYWxzZSwiUGFyZW50U3R5bGUiOm51bGx9LCJBdXRvU2l6ZSI6MiwiRm9yZWdyb3VuZCI6eyIkaWQiOiI4MyIsIkNvbG9yIjp7IiRpZCI6Ijg0IiwiQSI6MjU1LCJSIjoyNTUsIkciOjI1NSwiQiI6MjU1fX0sIk1heFdpZHRoIjoxNDAuNzY1ODc3NDg5NjY1NiwiTWF4SGVpZ2h0IjoiSW5maW5pdHkiLCJTbWFydEZvcmVncm91bmRJc0FjdGl2ZSI6ZmFsc2UsIkhvcml6b250YWxBbGlnbm1lbnQiOjAsIlZlcnRpY2FsQWxpZ25tZW50IjowLCJTbWFydEZvcmVncm91bmQiOm51bGwsIkJhY2tncm91bmRGaWxsVHlwZSI6MCwiTWFyZ2luIjp7IiRpZCI6Ijg1IiwiVG9wIjowLjAsIkxlZnQiOjAuMCwiUmlnaHQiOjAuMCwiQm90dG9tIjowLjB9LCJQYWRkaW5nIjp7IiRpZCI6Ijg2IiwiVG9wIjowLjAsIkxlZnQiOjAuMCwiUmlnaHQiOjAuMCwiQm90dG9tIjowLjB9LCJCYWNrZ3JvdW5kIjp7IiRpZCI6Ijg3IiwiQ29sb3IiOnsiJGlkIjoiODgiLCJBIjowLCJSIjoyNTUsIkciOjI1NSwiQiI6MjU1fX0sIklzVmlzaWJsZSI6dHJ1ZSwiV2lkdGgiOjAuMCwiSGVpZ2h0IjowLjAsIkJvcmRlclN0eWxlIjpudWxsLCJQYXJlbnRTdHlsZSI6bnVsbH0sIlJlY3RhbmdsZVN0eWxlIjp7IiRpZCI6Ijg5IiwiTWFyZ2luIjp7IiRpZCI6IjkwIiwiVG9wIjowLjAsIkxlZnQiOjAuMCwiUmlnaHQiOjAuMCwiQm90dG9tIjowLjB9LCJQYWRkaW5nIjp7IiRpZCI6IjkxIiwiVG9wIjowLjAsIkxlZnQiOjAuMCwiUmlnaHQiOjAuMCwiQm90dG9tIjowLjB9LCJCYWNrZ3JvdW5kIjp7IiRpZCI6IjkyIiwiQ29sb3IiOnsiJGlkIjoiOTMiLCJBIjoxOTgsIlIiOjY4LCJHIjoxMTQsIkIiOjE5Nn19LCJJc1Zpc2libGUiOnRydWUsIldpZHRoIjowLjAsIkhlaWdodCI6MC4wLCJCb3JkZXJTdHlsZSI6eyIkaWQiOiI5NCIsIkxpbmVDb2xvciI6eyIkaWQiOiI5NSIsIiR0eXBlIjoiTkxSRS5Db21tb24uRG9tLlNvbGlkQ29sb3JCcnVzaCwgTkxSRS5Db21tb24iLCJDb2xvciI6eyIkaWQiOiI5NiIsIkEiOjI1NSwiUiI6MjU1LCJHIjoyNTUsIkIiOjI1NX19LCJMaW5lV2VpZ2h0IjowLjAsIkxpbmVUeXBlIjowLCJQYXJlbnRTdHlsZSI6bnVsbH0sIlBhcmVudFN0eWxlIjpudWxsfSwiTWFyZ2luIjp7IiRpZCI6Ijk3IiwiVG9wIjowLjAsIkxlZnQiOjAuMCwiUmlnaHQiOjAuMCwiQm90dG9tIjowLjB9LCJQYWRkaW5nIjp7IiRpZCI6Ijk4IiwiVG9wIjowLjAsIkxlZnQiOjAuMCwiUmlnaHQiOjAuMCwiQm90dG9tIjowLjB9LCJCYWNrZ3JvdW5kIjpudWxsLCJJc1Zpc2libGUiOnRydWUsIldpZHRoIjowLjAsIkhlaWdodCI6MC4wLCJCb3JkZXJTdHlsZSI6bnVsbCwiUGFyZW50U3R5bGUiOm51bGx9LCJCYWNrZ3JvdW5kU3R5bGUiOnsiJGlkIjoiOTkiLCJNYXJnaW4iOnsiJGlkIjoiMTAwIiwiVG9wIjowLjAsIkxlZnQiOjAuMCwiUmlnaHQiOjAuMCwiQm90dG9tIjowLjB9LCJQYWRkaW5nIjp7IiRpZCI6IjEwMSIsIlRvcCI6MC4wLCJMZWZ0IjowLjAsIlJpZ2h0IjowLjAsIkJvdHRvbSI6MC4wfSwiQmFja2dyb3VuZCI6eyIkaWQiOiIxMDIiLCJDb2xvciI6eyIkaWQiOiIxMDMiLCJBIjo1MSwiUiI6MjU1LCJHIjoyNTUsIkIiOjI1NX19LCJJc1Zpc2libGUiOnRydWUsIldpZHRoIjowLjAsIkhlaWdodCI6MC4wLCJCb3JkZXJTdHlsZSI6eyIkaWQiOiIxMDQiLCJMaW5lQ29sb3IiOnsiJGlkIjoiMTA1IiwiJHR5cGUiOiJOTFJFLkNvbW1vbi5Eb20uU29saWRDb2xvckJydXNoLCBOTFJFLkNvbW1vbiIsIkNvbG9yIjp7IiRpZCI6IjEwNiIsIkEiOjI1NSwiUiI6MjM3LCJHIjoxMjUsIkIiOjQ5fX0sIkxpbmVXZWlnaHQiOjAuMCwiTGluZVR5cGUiOjAsIlBhcmVudFN0eWxlIjpudWxsfSwiUGFyZW50U3R5bGUiOm51bGx9LCJNYXJnaW4iOnsiJGlkIjoiMTA3IiwiVG9wIjowLjAsIkxlZnQiOjAuMCwiUmlnaHQiOjAuMCwiQm90dG9tIjowLjB9LCJQYWRkaW5nIjp7IiRpZCI6IjEwOCIsIlRvcCI6MC4wLCJMZWZ0IjowLjAsIlJpZ2h0IjowLjAsIkJvdHRvbSI6MC4wfSwiSXNWaXNpYmxlIjp0cnVlLCJXaWR0aCI6MC4wLCJIZWlnaHQiOjAuMCwiQm9yZGVyU3R5bGUiOm51bGwsIlBhcmVudFN0eWxlIjpudWxsfX0seyIkaWQiOiIxMDkiLCJfcm93cyI6W3siJGlkIjoiMTEwIiwiX3Rhc2tzIjpbXSwiX21pbGVzdG9uZXMiOlt7IiRpZCI6IjExMSIsIklkIjoiNTJhNDhiOGYtNDU1MS00YmIxLTk5OGYtYjhmODI1NjY2MmJkIiwiSW5kZXgiOjMsIkdyb3VwSWQiOm51bGwsIlRpdGxlIjoiU0lTVEVSSE9PRCBPRiBEVU5FXHUwMDBiNSBCRyIsIkRhdGVUaW1lIjoiMjAyMS0xMC0zMFQyMzo1OTowMCIsIlBlcmNlbnRhZ2VDb21wbGV0ZSI6bnVsbCwiTm90ZSI6bnVsbCwiU3R5bGUiOnsiJGlkIjoiMTEyIiwiVGl0bGVQb3NpdGlvbiI6IkxlZnQiLCJEYXRlUG9zaXRpb24iOiJMZWZ0IiwiU2hhcGVUeXBlIjoxNCwiU2hhcGVTaXplIjowLCJTcGFjaW5nIjowLCJTaGFwZVN0eWxlIjp7IiRpZCI6IjExMyIsIk1hcmdpbiI6eyIkcmVmIjoiOCJ9LCJQYWRkaW5nIjp7IiRyZWYiOiI5In0sIkJhY2tncm91bmQiOnsiJGlkIjoiMTE0IiwiQ29sb3IiOnsiJGlkIjoiMTE1IiwiQSI6MjU1LCJSIjoyMzcsIkciOjEyNSwiQiI6NDl9fSwiSXNWaXNpYmxlIjp0cnVlLCJXaWR0aCI6MTIuMCwiSGVpZ2h0IjoxNC4wLCJCb3JkZXJTdHlsZSI6eyIkaWQiOiIxMTYiLCJMaW5lQ29sb3IiOnsiJGlkIjoiMTE3IiwiJHR5cGUiOiJOTFJFLkNvbW1vbi5Eb20uU29saWRDb2xvckJydXNoLCBOTFJFLkNvbW1vbiIsIkNvbG9yIjp7IiRpZCI6IjExOCIsIkEiOjI1NSwiUiI6MjU1LCJHIjowLCJCIjowfX0sIkxpbmVXZWlnaHQiOjAuMCwiTGluZVR5cGUiOjAsIlBhcmVudFN0eWxlIjpudWxsfSwiUGFyZW50U3R5bGUiOm51bGx9LCJUaXRsZVN0eWxlIjp7IiRpZCI6IjExOSIsIkZvbnRTZXR0aW5ncyI6eyIkaWQiOiIxMjAiLCJGb250U2l6ZSI6OCwiRm9udE5hbWUiOiJMYXRvIiwiSXNCb2xkIjp0cnVlLCJJc0l0YWxpYyI6ZmFsc2UsIklzVW5kZXJsaW5lZCI6ZmFsc2UsIlBhcmVudFN0eWxlIjpudWxsfSwiQXV0b1NpemUiOjIsIkZvcmVncm91bmQiOnsiJGlkIjoiMTIxIiwiQ29sb3IiOnsiJGlkIjoiMTIyIiwiQSI6MjU1LCJSIjo2OCwiRyI6ODQsIkIiOjEwNn19LCJNYXhXaWR0aCI6ODcuMCwiTWF4SGVpZ2h0IjoiSW5maW5pdHkiLCJTbWFydEZvcmVncm91bmRJc0FjdGl2ZSI6ZmFsc2UsIkhvcml6b250YWxBbGlnbm1lbnQiOjIsIlZlcnRpY2FsQWxpZ25tZW50IjowLCJTbWFydEZvcmVncm91bmQiOm51bGwsIkJhY2tncm91bmRGaWxsVHlwZSI6MCwiTWFyZ2luIjp7IiRyZWYiOiIxOSJ9LCJQYWRkaW5nIjp7IiRyZWYiOiIyMCJ9LCJCYWNrZ3JvdW5kIjp7IiRpZCI6IjEyMyIsIkNvbG9yIjp7IiRpZCI6IjEyNCIsIkEiOjAsIlIiOjI1NSwiRyI6MjU1LCJCIjoyNTV9fSwiSXNWaXNpYmxlIjp0cnVlLCJXaWR0aCI6MC4wLCJIZWlnaHQiOjAuMCwiQm9yZGVyU3R5bGUiOm51bGwsIlBhcmVudFN0eWxlIjpudWxsfSwiRGF0ZVN0eWxlIjp7IiRpZCI6IjEyNSIsIkZvbnRTZXR0aW5ncyI6eyIkaWQiOiIxMjYiLCJGb250U2l6ZSI6OSwiRm9udE5hbWUiOiJDYWxpYnJpIiwiSXNCb2xkIjpmYWxzZSwiSXNJdGFsaWMiOmZhbHNlLCJJc1VuZGVybGluZWQiOmZhbHNlLCJQYXJlbnRTdHlsZSI6bnVsbH0sIkF1dG9TaXplIjowLCJGb3JlZ3JvdW5kIjp7IiRpZCI6IjEyNyIsIkNvbG9yIjp7IiRpZCI6IjEyOCIsIkEiOjI1NSwiUiI6NDcsIkciOjU0LCJCIjoxNTN9fSwiTWF4V2lkdGgiOjIwMC4wLCJNYXhIZWlnaHQiOiJJbmZpbml0eSIsIlNtYXJ0Rm9yZWdyb3VuZElzQWN0aXZlIjpmYWxzZSwiSG9yaXpvbnRhbEFsaWdubWVudCI6MiwiVmVydGljYWxBbGlnbm1lbnQiOjAsIlNtYXJ0Rm9yZWdyb3VuZCI6bnVsbCwiQmFja2dyb3VuZEZpbGxUeXBlIjowLCJNYXJnaW4iOnsiJHJlZiI6IjI3In0sIlBhZGRpbmciOnsiJHJlZiI6IjI4In0sIkJhY2tncm91bmQiOnsiJGlkIjoiMTI5IiwiQ29sb3IiOnsiJGlkIjoiMTMwIiwiQSI6MCwiUiI6MjU1LCJHIjoyNTUsIkIiOjI1NX19LCJJc1Zpc2libGUiOmZhbHNlLCJXaWR0aCI6MC4wLCJIZWlnaHQiOjAuMCwiQm9yZGVyU3R5bGUiOm51bGwsIlBhcmVudFN0eWxlIjpudWxsfSwiRGF0ZUZvcm1hdCI6eyIkaWQiOiIxMzEiLCJGb3JtYXRTdHJpbmciOiJ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zIiLCJGb3JtYXQiOjAsIklzVmlzaWJsZSI6ZmFsc2UsIkxhc3RLbm93blZpc2liaWxpdHlTdGF0ZSI6ZmFsc2V9LCJJc1Zpc2libGUiOnRydWUsIlBhcmVudFN0eWxlIjpudWxsfSwiSHlwZXJsaW5rIjpudWxsLCJJbXBvcnRJZCI6IiJ9LHsiJGlkIjoiMTMzIiwiSWQiOiJkMDYyYzc5MS0yZDQ2LTQ0NzAtODA4OS01OTJmNjIwZWUzMmMiLCJJbmRleCI6NCwiR3JvdXBJZCI6bnVsbCwiVGl0bGUiOiJOQVZJR0FUT1JTIE9GIERVTkVccn4xMCwwMDAgWUVBUlMgQkVGT1JFIEVWRU5UUyBJTiBEVU5FIiwiRGF0ZVRpbWUiOiIyMDIxLTExLTA1VDIzOjU5OjAwIiwiUGVyY2VudGFnZUNvbXBsZXRlIjpudWxsLCJOb3RlIjpudWxsLCJTdHlsZSI6eyIkaWQiOiIxMzQiLCJUaXRsZVBvc2l0aW9uIjoiUmlnaHQiLCJEYXRlUG9zaXRpb24iOiJMZWZ0IiwiU2hhcGVUeXBlIjoxNCwiU2hhcGVTaXplIjowLCJTcGFjaW5nIjowLCJTaGFwZVN0eWxlIjp7IiRpZCI6IjEzNSIsIk1hcmdpbiI6eyIkcmVmIjoiOCJ9LCJQYWRkaW5nIjp7IiRyZWYiOiI5In0sIkJhY2tncm91bmQiOnsiJGlkIjoiMTM2IiwiQ29sb3IiOnsiJGlkIjoiMTM3IiwiQSI6MjU1LCJSIjoyMzcsIkciOjEyNSwiQiI6NDl9fSwiSXNWaXNpYmxlIjp0cnVlLCJXaWR0aCI6MTIuMCwiSGVpZ2h0IjoxNC4wLCJCb3JkZXJTdHlsZSI6eyIkaWQiOiIxMzgiLCJMaW5lQ29sb3IiOnsiJGlkIjoiMTM5IiwiJHR5cGUiOiJOTFJFLkNvbW1vbi5Eb20uU29saWRDb2xvckJydXNoLCBOTFJFLkNvbW1vbiIsIkNvbG9yIjp7IiRpZCI6IjE0MCIsIkEiOjI1NSwiUiI6MjU1LCJHIjowLCJCIjowfX0sIkxpbmVXZWlnaHQiOjAuMCwiTGluZVR5cGUiOjAsIlBhcmVudFN0eWxlIjpudWxsfSwiUGFyZW50U3R5bGUiOm51bGx9LCJUaXRsZVN0eWxlIjp7IiRpZCI6IjE0MSIsIkZvbnRTZXR0aW5ncyI6eyIkaWQiOiIxNDIiLCJGb250U2l6ZSI6OCwiRm9udE5hbWUiOiJMYXRvIiwiSXNCb2xkIjp0cnVlLCJJc0l0YWxpYyI6ZmFsc2UsIklzVW5kZXJsaW5lZCI6ZmFsc2UsIlBhcmVudFN0eWxlIjpudWxsfSwiQXV0b1NpemUiOjIsIkZvcmVncm91bmQiOnsiJGlkIjoiMTQzIiwiQ29sb3IiOnsiJGlkIjoiMTQ0IiwiQSI6MjU1LCJSIjo2OCwiRyI6ODQsIkIiOjEwNn19LCJNYXhXaWR0aCI6MTU0LjAsIk1heEhlaWdodCI6IkluZmluaXR5IiwiU21hcnRGb3JlZ3JvdW5kSXNBY3RpdmUiOmZhbHNlLCJIb3Jpem9udGFsQWxpZ25tZW50IjowLCJWZXJ0aWNhbEFsaWdubWVudCI6MCwiU21hcnRGb3JlZ3JvdW5kIjpudWxsLCJCYWNrZ3JvdW5kRmlsbFR5cGUiOjAsIk1hcmdpbiI6eyIkcmVmIjoiMTkifSwiUGFkZGluZyI6eyIkcmVmIjoiMjAifSwiQmFja2dyb3VuZCI6eyIkaWQiOiIxNDUiLCJDb2xvciI6eyIkaWQiOiIxNDYiLCJBIjowLCJSIjoyNTUsIkciOjI1NSwiQiI6MjU1fX0sIklzVmlzaWJsZSI6dHJ1ZSwiV2lkdGgiOjAuMCwiSGVpZ2h0IjowLjAsIkJvcmRlclN0eWxlIjpudWxsLCJQYXJlbnRTdHlsZSI6bnVsbH0sIkRhdGVTdHlsZSI6eyIkaWQiOiIxNDciLCJGb250U2V0dGluZ3MiOnsiJGlkIjoiMTQ4IiwiRm9udFNpemUiOjksIkZvbnROYW1lIjoiQ2FsaWJyaSIsIklzQm9sZCI6ZmFsc2UsIklzSXRhbGljIjpmYWxzZSwiSXNVbmRlcmxpbmVkIjpmYWxzZSwiUGFyZW50U3R5bGUiOm51bGx9LCJBdXRvU2l6ZSI6MCwiRm9yZWdyb3VuZCI6eyIkaWQiOiIxNDkiLCJDb2xvciI6eyIkaWQiOiIxNTAiLCJBIjoyNTUsIlIiOjQ3LCJHIjo1NCwiQiI6MTUzfX0sIk1heFdpZHRoIjoyMDAuMCwiTWF4SGVpZ2h0IjoiSW5maW5pdHkiLCJTbWFydEZvcmVncm91bmRJc0FjdGl2ZSI6ZmFsc2UsIkhvcml6b250YWxBbGlnbm1lbnQiOjIsIlZlcnRpY2FsQWxpZ25tZW50IjowLCJTbWFydEZvcmVncm91bmQiOm51bGwsIkJhY2tncm91bmRGaWxsVHlwZSI6MCwiTWFyZ2luIjp7IiRyZWYiOiIyNyJ9LCJQYWRkaW5nIjp7IiRyZWYiOiIyOCJ9LCJCYWNrZ3JvdW5kIjp7IiRpZCI6IjE1MSIsIkNvbG9yIjp7IiRpZCI6IjE1MiIsIkEiOjAsIlIiOjI1NSwiRyI6MjU1LCJCIjoyNTV9fSwiSXNWaXNpYmxlIjpmYWxzZSwiV2lkdGgiOjAuMCwiSGVpZ2h0IjowLjAsIkJvcmRlclN0eWxlIjpudWxsLCJQYXJlbnRTdHlsZSI6bnVsbH0sIkRhdGVGb3JtYXQiOnsiJGlkIjoiMTUzIiwiRm9ybWF0U3RyaW5nIjoi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U0IiwiRm9ybWF0IjowLCJJc1Zpc2libGUiOmZhbHNlLCJMYXN0S25vd25WaXNpYmlsaXR5U3RhdGUiOmZhbHNlfSwiSXNWaXNpYmxlIjp0cnVlLCJQYXJlbnRTdHlsZSI6bnVsbH0sIkh5cGVybGluayI6bnVsbCwiSW1wb3J0SWQiOiIifV0sIklkIjoiNjA2MDg1NmItODk3Ny00NmQ3LThjNjYtNjY3ZTJhYWRlM2RkIiwiSXNTaW5nbGVJdGVtUm93IjpmYWxzZX0seyIkaWQiOiIxNTUiLCJfdGFza3MiOltdLCJfbWlsZXN0b25lcyI6W3siJGlkIjoiMTU2IiwiSWQiOiJiYjZkMzM2Ni1mNTljLTRkOGMtYjJjMi05MDY4ZGJmOTY2M2QiLCJJbmRleCI6NSwiR3JvdXBJZCI6bnVsbCwiVGl0bGUiOiJNRU5UQVRTIE9GIERVTkVccn4xMDAgWUVBUlMgQUZURVIgQkFUVExFIE9GIENPUlJJTiIsIkRhdGVUaW1lIjoiMjAyMS0xMS0wMlQyMzo1OTowMCIsIlBlcmNlbnRhZ2VDb21wbGV0ZSI6bnVsbCwiTm90ZSI6bnVsbCwiU3R5bGUiOnsiJGlkIjoiMTU3IiwiVGl0bGVQb3NpdGlvbiI6IkJlbG93IiwiRGF0ZVBvc2l0aW9uIjoiTGVmdCIsIlNoYXBlVHlwZSI6MTQsIlNoYXBlU2l6ZSI6MCwiU3BhY2luZyI6MCwiU2hhcGVTdHlsZSI6eyIkaWQiOiIxNTgiLCJNYXJnaW4iOnsiJHJlZiI6IjgifSwiUGFkZGluZyI6eyIkcmVmIjoiOSJ9LCJCYWNrZ3JvdW5kIjp7IiRpZCI6IjE1OSIsIkNvbG9yIjp7IiRpZCI6IjE2MCIsIkEiOjI1NSwiUiI6MjM3LCJHIjoxMjUsIkIiOjQ5fX0sIklzVmlzaWJsZSI6dHJ1ZSwiV2lkdGgiOjEyLjAsIkhlaWdodCI6MTQuMCwiQm9yZGVyU3R5bGUiOnsiJGlkIjoiMTYxIiwiTGluZUNvbG9yIjp7IiRpZCI6IjE2MiIsIiR0eXBlIjoiTkxSRS5Db21tb24uRG9tLlNvbGlkQ29sb3JCcnVzaCwgTkxSRS5Db21tb24iLCJDb2xvciI6eyIkaWQiOiIxNjMiLCJBIjoyNTUsIlIiOjI1NSwiRyI6MCwiQiI6MH19LCJMaW5lV2VpZ2h0IjowLjAsIkxpbmVUeXBlIjowLCJQYXJlbnRTdHlsZSI6bnVsbH0sIlBhcmVudFN0eWxlIjpudWxsfSwiVGl0bGVTdHlsZSI6eyIkaWQiOiIxNjQiLCJGb250U2V0dGluZ3MiOnsiJGlkIjoiMTY1IiwiRm9udFNpemUiOjgsIkZvbnROYW1lIjoiTGF0byIsIklzQm9sZCI6dHJ1ZSwiSXNJdGFsaWMiOmZhbHNlLCJJc1VuZGVybGluZWQiOmZhbHNlLCJQYXJlbnRTdHlsZSI6bnVsbH0sIkF1dG9TaXplIjoyLCJGb3JlZ3JvdW5kIjp7IiRpZCI6IjE2NiIsIkNvbG9yIjp7IiRpZCI6IjE2NyIsIkEiOjI1NSwiUiI6NjgsIkciOjg0LCJCIjoxMDZ9fSwiTWF4V2lkdGgiOjE0Ny4wLCJNYXhIZWlnaHQiOiJJbmZpbml0eSIsIlNtYXJ0Rm9yZWdyb3VuZElzQWN0aXZlIjpmYWxzZSwiSG9yaXpvbnRhbEFsaWdubWVudCI6MSwiVmVydGljYWxBbGlnbm1lbnQiOjAsIlNtYXJ0Rm9yZWdyb3VuZCI6bnVsbCwiQmFja2dyb3VuZEZpbGxUeXBlIjowLCJNYXJnaW4iOnsiJHJlZiI6IjE5In0sIlBhZGRpbmciOnsiJHJlZiI6IjIwIn0sIkJhY2tncm91bmQiOnsiJGlkIjoiMTY4IiwiQ29sb3IiOnsiJGlkIjoiMTY5IiwiQSI6MCwiUiI6MjU1LCJHIjoyNTUsIkIiOjI1NX19LCJJc1Zpc2libGUiOnRydWUsIldpZHRoIjowLjAsIkhlaWdodCI6MC4wLCJCb3JkZXJTdHlsZSI6bnVsbCwiUGFyZW50U3R5bGUiOm51bGx9LCJEYXRlU3R5bGUiOnsiJGlkIjoiMTcwIiwiRm9udFNldHRpbmdzIjp7IiRpZCI6IjE3MSIsIkZvbnRTaXplIjo5LCJGb250TmFtZSI6IkNhbGlicmkiLCJJc0JvbGQiOmZhbHNlLCJJc0l0YWxpYyI6ZmFsc2UsIklzVW5kZXJsaW5lZCI6ZmFsc2UsIlBhcmVudFN0eWxlIjpudWxsfSwiQXV0b1NpemUiOjAsIkZvcmVncm91bmQiOnsiJGlkIjoiMTcyIiwiQ29sb3IiOnsiJGlkIjoiMTczIiwiQSI6MjU1LCJSIjo0NywiRyI6NTQsIkIiOjE1M319LCJNYXhXaWR0aCI6MjAwLjAsIk1heEhlaWdodCI6IkluZmluaXR5IiwiU21hcnRGb3JlZ3JvdW5kSXNBY3RpdmUiOmZhbHNlLCJIb3Jpem9udGFsQWxpZ25tZW50IjoyLCJWZXJ0aWNhbEFsaWdubWVudCI6MCwiU21hcnRGb3JlZ3JvdW5kIjpudWxsLCJCYWNrZ3JvdW5kRmlsbFR5cGUiOjAsIk1hcmdpbiI6eyIkcmVmIjoiMjcifSwiUGFkZGluZyI6eyIkcmVmIjoiMjgifSwiQmFja2dyb3VuZCI6eyIkaWQiOiIxNzQiLCJDb2xvciI6eyIkaWQiOiIxNzUiLCJBIjowLCJSIjoyNTUsIkciOjI1NSwiQiI6MjU1fX0sIklzVmlzaWJsZSI6ZmFsc2UsIldpZHRoIjowLjAsIkhlaWdodCI6MC4wLCJCb3JkZXJTdHlsZSI6bnVsbCwiUGFyZW50U3R5bGUiOm51bGx9LCJEYXRlRm9ybWF0Ijp7IiRpZCI6IjE3NiIsIkZvcm1hdFN0cmluZyI6In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3NyIsIkZvcm1hdCI6MCwiSXNWaXNpYmxlIjpmYWxzZSwiTGFzdEtub3duVmlzaWJpbGl0eVN0YXRlIjpmYWxzZX0sIklzVmlzaWJsZSI6dHJ1ZSwiUGFyZW50U3R5bGUiOm51bGx9LCJIeXBlcmxpbmsiOm51bGwsIkltcG9ydElkIjoiIn1dLCJJZCI6IjAwMDAwMDAwLTAwMDAtMDAwMC0wMDAwLTAwMDAwMDAwMDAwMCIsIklzU2luZ2xlSXRlbVJvdyI6dHJ1ZX1dLCJJbmRleCI6MSwiSWQiOiI4OTgyNmRjZi03Y2M3LTQ5MmUtOWY3MC1kMGU4M2M1ZWU3MmUiLCJIZWFkZXJUZXh0IjoiU0NIT09MUyBPRiBEVU5FIiwiSXNEZWZhdWx0IjpmYWxzZSwiU3R5bGUiOnsiJGlkIjoiMTc4IiwiSGVhZGVyU3R5bGUiOnsiJGlkIjoiMTc5IiwiVGV4dFN0eWxlIjp7IiRpZCI6IjE4MCIsIkZvbnRTZXR0aW5ncyI6eyIkaWQiOiIxODEiLCJGb250U2l6ZSI6MTIsIkZvbnROYW1lIjoiTGF0byIsIklzQm9sZCI6dHJ1ZSwiSXNJdGFsaWMiOmZhbHNlLCJJc1VuZGVybGluZWQiOmZhbHNlLCJQYXJlbnRTdHlsZSI6bnVsbH0sIkF1dG9TaXplIjoyLCJGb3JlZ3JvdW5kIjp7IiRpZCI6IjE4MiIsIkNvbG9yIjp7IiRpZCI6IjE4MyIsIkEiOjI1NSwiUiI6NjgsIkciOjg0LCJCIjoxMDZ9fSwiTWF4V2lkdGgiOjE0MC43NjU4Nzc0ODk2NjU2LCJNYXhIZWlnaHQiOiJJbmZpbml0eSIsIlNtYXJ0Rm9yZWdyb3VuZElzQWN0aXZlIjpmYWxzZSwiSG9yaXpvbnRhbEFsaWdubWVudCI6MCwiVmVydGljYWxBbGlnbm1lbnQiOjAsIlNtYXJ0Rm9yZWdyb3VuZCI6bnVsbCwiQmFja2dyb3VuZEZpbGxUeXBlIjowLCJNYXJnaW4iOnsiJGlkIjoiMTg0IiwiVG9wIjowLjAsIkxlZnQiOjAuMCwiUmlnaHQiOjAuMCwiQm90dG9tIjowLjB9LCJQYWRkaW5nIjp7IiRpZCI6IjE4NSIsIlRvcCI6MC4wLCJMZWZ0IjowLjAsIlJpZ2h0IjowLjAsIkJvdHRvbSI6MC4wfSwiQmFja2dyb3VuZCI6eyIkaWQiOiIxODYiLCJDb2xvciI6eyIkaWQiOiIxODciLCJBIjowLCJSIjoyNTUsIkciOjI1NSwiQiI6MjU1fX0sIklzVmlzaWJsZSI6dHJ1ZSwiV2lkdGgiOjAuMCwiSGVpZ2h0IjowLjAsIkJvcmRlclN0eWxlIjpudWxsLCJQYXJlbnRTdHlsZSI6bnVsbH0sIlJlY3RhbmdsZVN0eWxlIjp7IiRpZCI6IjE4OCIsIk1hcmdpbiI6eyIkaWQiOiIxODkiLCJUb3AiOjAuMCwiTGVmdCI6MC4wLCJSaWdodCI6MC4wLCJCb3R0b20iOjAuMH0sIlBhZGRpbmciOnsiJGlkIjoiMTkwIiwiVG9wIjowLjAsIkxlZnQiOjAuMCwiUmlnaHQiOjAuMCwiQm90dG9tIjowLjB9LCJCYWNrZ3JvdW5kIjp7IiRpZCI6IjE5MSIsIkNvbG9yIjp7IiRpZCI6IjE5MiIsIkEiOjYzLCJSIjoyMzcsIkciOjEyNSwiQiI6NDl9fSwiSXNWaXNpYmxlIjp0cnVlLCJXaWR0aCI6MC4wLCJIZWlnaHQiOjAuMCwiQm9yZGVyU3R5bGUiOnsiJGlkIjoiMTkzIiwiTGluZUNvbG9yIjp7IiRpZCI6IjE5NCIsIiR0eXBlIjoiTkxSRS5Db21tb24uRG9tLlNvbGlkQ29sb3JCcnVzaCwgTkxSRS5Db21tb24iLCJDb2xvciI6eyIkaWQiOiIxOTUiLCJBIjoyNTUsIlIiOjI1NSwiRyI6MCwiQiI6MH19LCJMaW5lV2VpZ2h0IjowLjAsIkxpbmVUeXBlIjowLCJQYXJlbnRTdHlsZSI6bnVsbH0sIlBhcmVudFN0eWxlIjpudWxsfSwiTWFyZ2luIjp7IiRpZCI6IjE5NiIsIlRvcCI6MC4wLCJMZWZ0IjowLjAsIlJpZ2h0IjowLjAsIkJvdHRvbSI6MC4wfSwiUGFkZGluZyI6eyIkaWQiOiIxOTciLCJUb3AiOjAuMCwiTGVmdCI6MC4wLCJSaWdodCI6MC4wLCJCb3R0b20iOjAuMH0sIkJhY2tncm91bmQiOm51bGwsIklzVmlzaWJsZSI6dHJ1ZSwiV2lkdGgiOjAuMCwiSGVpZ2h0IjowLjAsIkJvcmRlclN0eWxlIjpudWxsLCJQYXJlbnRTdHlsZSI6bnVsbH0sIkJhY2tncm91bmRTdHlsZSI6eyIkaWQiOiIxOTgiLCJNYXJnaW4iOnsiJGlkIjoiMTk5IiwiVG9wIjowLjAsIkxlZnQiOjAuMCwiUmlnaHQiOjAuMCwiQm90dG9tIjowLjB9LCJQYWRkaW5nIjp7IiRpZCI6IjIwMCIsIlRvcCI6MC4wLCJMZWZ0IjowLjAsIlJpZ2h0IjowLjAsIkJvdHRvbSI6MC4wfSwiQmFja2dyb3VuZCI6eyIkaWQiOiIyMDEiLCJDb2xvciI6eyIkaWQiOiIyMDIiLCJBIjo1MSwiUiI6MjU1LCJHIjoyNTUsIkIiOjI1NX19LCJJc1Zpc2libGUiOnRydWUsIldpZHRoIjowLjAsIkhlaWdodCI6MC4wLCJCb3JkZXJTdHlsZSI6eyIkaWQiOiIyMDMiLCJMaW5lQ29sb3IiOnsiJGlkIjoiMjA0IiwiJHR5cGUiOiJOTFJFLkNvbW1vbi5Eb20uU29saWRDb2xvckJydXNoLCBOTFJFLkNvbW1vbiIsIkNvbG9yIjp7IiRpZCI6IjIwNSIsIkEiOjI1NSwiUiI6MjM3LCJHIjoxMjUsIkIiOjQ5fX0sIkxpbmVXZWlnaHQiOjAuMCwiTGluZVR5cGUiOjAsIlBhcmVudFN0eWxlIjpudWxsfSwiUGFyZW50U3R5bGUiOm51bGx9LCJNYXJnaW4iOnsiJGlkIjoiMjA2IiwiVG9wIjowLjAsIkxlZnQiOjAuMCwiUmlnaHQiOjAuMCwiQm90dG9tIjowLjB9LCJQYWRkaW5nIjp7IiRpZCI6IjIwNyIsIlRvcCI6MC4wLCJMZWZ0IjowLjAsIlJpZ2h0IjowLjAsIkJvdHRvbSI6MC4wfSwiSXNWaXNpYmxlIjp0cnVlLCJXaWR0aCI6MC4wLCJIZWlnaHQiOjAuMCwiQm9yZGVyU3R5bGUiOm51bGwsIlBhcmVudFN0eWxlIjpudWxsfX0seyIkaWQiOiIyMDgiLCJfcm93cyI6W3siJGlkIjoiMjA5IiwiX3Rhc2tzIjpbXSwiX21pbGVzdG9uZXMiOlt7IiRpZCI6IjIxMCIsIklkIjoiNmE4ZmM5NTgtMjhiNC00YTg3LWE1NjEtY2QxNzZiNDAwYjY2IiwiSW5kZXgiOjYsIkdyb3VwSWQiOm51bGwsIlRpdGxlIjoiSE9VU0UgQVRSRUlERVNccn4zNSBZRUFSUyBCRUZPUkUgRVZFTlRTIElOIERVTkUiLCJEYXRlVGltZSI6IjIwMjEtMTEtMTFUMjM6NTk6MDAiLCJQZXJjZW50YWdlQ29tcGxldGUiOm51bGwsIk5vdGUiOm51bGwsIlN0eWxlIjp7IiRpZCI6IjIxMSIsIlRpdGxlUG9zaXRpb24iOiJMZWZ0IiwiRGF0ZVBvc2l0aW9uIjoiTGVmdCIsIlNoYXBlVHlwZSI6MTQsIlNoYXBlU2l6ZSI6MCwiU3BhY2luZyI6MCwiU2hhcGVTdHlsZSI6eyIkaWQiOiIyMTIiLCJNYXJnaW4iOnsiJHJlZiI6IjgifSwiUGFkZGluZyI6eyIkcmVmIjoiOSJ9LCJCYWNrZ3JvdW5kIjp7IiRpZCI6IjIxMyIsIkNvbG9yIjp7IiRpZCI6IjIxNCIsIkEiOjI1NSwiUiI6NjgsIkciOjExNCwiQiI6MTk2fX0sIklzVmlzaWJsZSI6dHJ1ZSwiV2lkdGgiOjEyLjAsIkhlaWdodCI6MTQuMCwiQm9yZGVyU3R5bGUiOnsiJGlkIjoiMjE1IiwiTGluZUNvbG9yIjp7IiRpZCI6IjIxNiIsIiR0eXBlIjoiTkxSRS5Db21tb24uRG9tLlNvbGlkQ29sb3JCcnVzaCwgTkxSRS5Db21tb24iLCJDb2xvciI6eyIkaWQiOiIyMTciLCJBIjoyNTUsIlIiOjI1NSwiRyI6MCwiQiI6MH19LCJMaW5lV2VpZ2h0IjowLjAsIkxpbmVUeXBlIjowLCJQYXJlbnRTdHlsZSI6bnVsbH0sIlBhcmVudFN0eWxlIjpudWxsfSwiVGl0bGVTdHlsZSI6eyIkaWQiOiIyMTgiLCJGb250U2V0dGluZ3MiOnsiJGlkIjoiMjE5IiwiRm9udFNpemUiOjgsIkZvbnROYW1lIjoiTGF0byIsIklzQm9sZCI6dHJ1ZSwiSXNJdGFsaWMiOmZhbHNlLCJJc1VuZGVybGluZWQiOmZhbHNlLCJQYXJlbnRTdHlsZSI6bnVsbH0sIkF1dG9TaXplIjoyLCJGb3JlZ3JvdW5kIjp7IiRpZCI6IjIyMCIsIkNvbG9yIjp7IiRpZCI6IjIyMSIsIkEiOjI1NSwiUiI6NjgsIkciOjg0LCJCIjoxMDZ9fSwiTWF4V2lkdGgiOjEzOS4wLCJNYXhIZWlnaHQiOiJJbmZpbml0eSIsIlNtYXJ0Rm9yZWdyb3VuZElzQWN0aXZlIjpmYWxzZSwiSG9yaXpvbnRhbEFsaWdubWVudCI6MiwiVmVydGljYWxBbGlnbm1lbnQiOjAsIlNtYXJ0Rm9yZWdyb3VuZCI6bnVsbCwiQmFja2dyb3VuZEZpbGxUeXBlIjowLCJNYXJnaW4iOnsiJHJlZiI6IjE5In0sIlBhZGRpbmciOnsiJHJlZiI6IjIwIn0sIkJhY2tncm91bmQiOnsiJGlkIjoiMjIyIiwiQ29sb3IiOnsiJGlkIjoiMjIzIiwiQSI6MCwiUiI6MjU1LCJHIjoyNTUsIkIiOjI1NX19LCJJc1Zpc2libGUiOnRydWUsIldpZHRoIjowLjAsIkhlaWdodCI6MC4wLCJCb3JkZXJTdHlsZSI6bnVsbCwiUGFyZW50U3R5bGUiOm51bGx9LCJEYXRlU3R5bGUiOnsiJGlkIjoiMjI0IiwiRm9udFNldHRpbmdzIjp7IiRpZCI6IjIyNSIsIkZvbnRTaXplIjo5LCJGb250TmFtZSI6IkNhbGlicmkiLCJJc0JvbGQiOmZhbHNlLCJJc0l0YWxpYyI6ZmFsc2UsIklzVW5kZXJsaW5lZCI6ZmFsc2UsIlBhcmVudFN0eWxlIjpudWxsfSwiQXV0b1NpemUiOjAsIkZvcmVncm91bmQiOnsiJGlkIjoiMjI2IiwiQ29sb3IiOnsiJGlkIjoiMjI3IiwiQSI6MjU1LCJSIjo0NywiRyI6NTQsIkIiOjE1M319LCJNYXhXaWR0aCI6MjAwLjAsIk1heEhlaWdodCI6IkluZmluaXR5IiwiU21hcnRGb3JlZ3JvdW5kSXNBY3RpdmUiOmZhbHNlLCJIb3Jpem9udGFsQWxpZ25tZW50IjoyLCJWZXJ0aWNhbEFsaWdubWVudCI6MCwiU21hcnRGb3JlZ3JvdW5kIjpudWxsLCJCYWNrZ3JvdW5kRmlsbFR5cGUiOjAsIk1hcmdpbiI6eyIkcmVmIjoiMjcifSwiUGFkZGluZyI6eyIkcmVmIjoiMjgifSwiQmFja2dyb3VuZCI6eyIkaWQiOiIyMjgiLCJDb2xvciI6eyIkaWQiOiIyMjkiLCJBIjowLCJSIjoyNTUsIkciOjI1NSwiQiI6MjU1fX0sIklzVmlzaWJsZSI6ZmFsc2UsIldpZHRoIjowLjAsIkhlaWdodCI6MC4wLCJCb3JkZXJTdHlsZSI6bnVsbCwiUGFyZW50U3R5bGUiOm51bGx9LCJEYXRlRm9ybWF0Ijp7IiRpZCI6IjIzMCIsIkZvcm1hdFN0cmluZyI6In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zMSIsIkZvcm1hdCI6MCwiSXNWaXNpYmxlIjpmYWxzZSwiTGFzdEtub3duVmlzaWJpbGl0eVN0YXRlIjpmYWxzZX0sIklzVmlzaWJsZSI6dHJ1ZSwiUGFyZW50U3R5bGUiOm51bGx9LCJIeXBlcmxpbmsiOm51bGwsIkltcG9ydElkIjoiIn0seyIkaWQiOiIyMzIiLCJJZCI6ImI3ZDA2N2NlLTU2MjAtNGNiYS1hMzE0LWFjZGZkNTgzZDEwZSIsIkluZGV4Ijo3LCJHcm91cElkIjpudWxsLCJUaXRsZSI6IkhPVVNFIENPUklOTk9ccn4zNSBZRUFSUyBCRUZPUkUgRVZFTlRTIElOIERVTkUiLCJEYXRlVGltZSI6IjIwMjEtMTEtMThUMjM6NTk6MDAiLCJQZXJjZW50YWdlQ29tcGxldGUiOm51bGwsIk5vdGUiOm51bGwsIlN0eWxlIjp7IiRpZCI6IjIzMyIsIlRpdGxlUG9zaXRpb24iOiJSaWdodCIsIkRhdGVQb3NpdGlvbiI6IkxlZnQiLCJTaGFwZVR5cGUiOjE0LCJTaGFwZVNpemUiOjAsIlNwYWNpbmciOjAsIlNoYXBlU3R5bGUiOnsiJGlkIjoiMjM0IiwiTWFyZ2luIjp7IiRyZWYiOiI4In0sIlBhZGRpbmciOnsiJHJlZiI6IjkifSwiQmFja2dyb3VuZCI6eyIkaWQiOiIyMzUiLCJDb2xvciI6eyIkaWQiOiIyMzYiLCJBIjoyNTUsIlIiOjY4LCJHIjoxMTQsIkIiOjE5Nn19LCJJc1Zpc2libGUiOnRydWUsIldpZHRoIjoxMi4wLCJIZWlnaHQiOjE0LjAsIkJvcmRlclN0eWxlIjp7IiRpZCI6IjIzNyIsIkxpbmVDb2xvciI6eyIkaWQiOiIyMzgiLCIkdHlwZSI6Ik5MUkUuQ29tbW9uLkRvbS5Tb2xpZENvbG9yQnJ1c2gsIE5MUkUuQ29tbW9uIiwiQ29sb3IiOnsiJGlkIjoiMjM5IiwiQSI6MjU1LCJSIjoyNTUsIkciOjAsIkIiOjB9fSwiTGluZVdlaWdodCI6MC4wLCJMaW5lVHlwZSI6MCwiUGFyZW50U3R5bGUiOm51bGx9LCJQYXJlbnRTdHlsZSI6bnVsbH0sIlRpdGxlU3R5bGUiOnsiJGlkIjoiMjQwIiwiRm9udFNldHRpbmdzIjp7IiRpZCI6IjI0MSIsIkZvbnRTaXplIjo4LCJGb250TmFtZSI6IkxhdG8iLCJJc0JvbGQiOnRydWUsIklzSXRhbGljIjpmYWxzZSwiSXNVbmRlcmxpbmVkIjpmYWxzZSwiUGFyZW50U3R5bGUiOm51bGx9LCJBdXRvU2l6ZSI6MiwiRm9yZWdyb3VuZCI6eyIkaWQiOiIyNDIiLCJDb2xvciI6eyIkaWQiOiIyNDMiLCJBIjoyNTUsIlIiOjY4LCJHIjo4NCwiQiI6MTA2fX0sIk1heFdpZHRoIjoxMzkuMCwiTWF4SGVpZ2h0IjoiSW5maW5pdHkiLCJTbWFydEZvcmVncm91bmRJc0FjdGl2ZSI6ZmFsc2UsIkhvcml6b250YWxBbGlnbm1lbnQiOjAsIlZlcnRpY2FsQWxpZ25tZW50IjowLCJTbWFydEZvcmVncm91bmQiOm51bGwsIkJhY2tncm91bmRGaWxsVHlwZSI6MCwiTWFyZ2luIjp7IiRyZWYiOiIxOSJ9LCJQYWRkaW5nIjp7IiRyZWYiOiIyMCJ9LCJCYWNrZ3JvdW5kIjp7IiRpZCI6IjI0NCIsIkNvbG9yIjp7IiRpZCI6IjI0NSIsIkEiOjAsIlIiOjI1NSwiRyI6MjU1LCJCIjoyNTV9fSwiSXNWaXNpYmxlIjp0cnVlLCJXaWR0aCI6MC4wLCJIZWlnaHQiOjAuMCwiQm9yZGVyU3R5bGUiOm51bGwsIlBhcmVudFN0eWxlIjpudWxsfSwiRGF0ZVN0eWxlIjp7IiRpZCI6IjI0NiIsIkZvbnRTZXR0aW5ncyI6eyIkaWQiOiIyNDciLCJGb250U2l6ZSI6OSwiRm9udE5hbWUiOiJDYWxpYnJpIiwiSXNCb2xkIjpmYWxzZSwiSXNJdGFsaWMiOmZhbHNlLCJJc1VuZGVybGluZWQiOmZhbHNlLCJQYXJlbnRTdHlsZSI6bnVsbH0sIkF1dG9TaXplIjowLCJGb3JlZ3JvdW5kIjp7IiRpZCI6IjI0OCIsIkNvbG9yIjp7IiRpZCI6IjI0OSIsIkEiOjI1NSwiUiI6NDcsIkciOjU0LCJCIjoxNTN9fSwiTWF4V2lkdGgiOjIwMC4wLCJNYXhIZWlnaHQiOiJJbmZpbml0eSIsIlNtYXJ0Rm9yZWdyb3VuZElzQWN0aXZlIjpmYWxzZSwiSG9yaXpvbnRhbEFsaWdubWVudCI6MiwiVmVydGljYWxBbGlnbm1lbnQiOjAsIlNtYXJ0Rm9yZWdyb3VuZCI6bnVsbCwiQmFja2dyb3VuZEZpbGxUeXBlIjowLCJNYXJnaW4iOnsiJHJlZiI6IjI3In0sIlBhZGRpbmciOnsiJHJlZiI6IjI4In0sIkJhY2tncm91bmQiOnsiJGlkIjoiMjUwIiwiQ29sb3IiOnsiJGlkIjoiMjUxIiwiQSI6MCwiUiI6MjU1LCJHIjoyNTUsIkIiOjI1NX19LCJJc1Zpc2libGUiOmZhbHNlLCJXaWR0aCI6MC4wLCJIZWlnaHQiOjAuMCwiQm9yZGVyU3R5bGUiOm51bGwsIlBhcmVudFN0eWxlIjpudWxsfSwiRGF0ZUZvcm1hdCI6eyIkcmVmIjoiNTQifSwiV2Vla051bWJlcmluZyI6eyIkaWQiOiIyNTIiLCJGb3JtYXQiOjAsIklzVmlzaWJsZSI6ZmFsc2UsIkxhc3RLbm93blZpc2liaWxpdHlTdGF0ZSI6ZmFsc2V9LCJJc1Zpc2libGUiOnRydWUsIlBhcmVudFN0eWxlIjpudWxsfSwiSHlwZXJsaW5rIjpudWxsLCJJbXBvcnRJZCI6bnVsbH1dLCJJZCI6IjljOGIzNmEyLTdiMDItNDIxYy1iMmE2LWViMmZjYWM0MjJkMiIsIklzU2luZ2xlSXRlbVJvdyI6ZmFsc2V9LHsiJGlkIjoiMjUzIiwiX3Rhc2tzIjpbXSwiX21pbGVzdG9uZXMiOlt7IiRpZCI6IjI1NCIsIklkIjoiNzIwNzNlMTUtYmNlNS00NGM2LWExMTctZDczNTg4YjI0MGZhIiwiSW5kZXgiOjgsIkdyb3VwSWQiOm51bGwsIlRpdGxlIjoiSE9VU0UgSEFSS09OTkVOXHJ+MzUgWUVBUlMgQkVGT1JFIEVWRU5UUyBJTiBEVU5FIiwiRGF0ZVRpbWUiOiIyMDIxLTExLTE1VDIzOjU5OjAwIiwiUGVyY2VudGFnZUNvbXBsZXRlIjpudWxsLCJOb3RlIjpudWxsLCJTdHlsZSI6eyIkaWQiOiIyNTUiLCJUaXRsZVBvc2l0aW9uIjoiUmlnaHQiLCJEYXRlUG9zaXRpb24iOiJMZWZ0IiwiU2hhcGVUeXBlIjoxNCwiU2hhcGVTaXplIjowLCJTcGFjaW5nIjowLCJTaGFwZVN0eWxlIjp7IiRpZCI6IjI1NiIsIk1hcmdpbiI6eyIkcmVmIjoiOCJ9LCJQYWRkaW5nIjp7IiRyZWYiOiI5In0sIkJhY2tncm91bmQiOnsiJGlkIjoiMjU3IiwiQ29sb3IiOnsiJGlkIjoiMjU4IiwiQSI6MjU1LCJSIjo2OCwiRyI6MTE0LCJCIjoxOTZ9fSwiSXNWaXNpYmxlIjp0cnVlLCJXaWR0aCI6MTIuMCwiSGVpZ2h0IjoxNC4wLCJCb3JkZXJTdHlsZSI6eyIkaWQiOiIyNTkiLCJMaW5lQ29sb3IiOnsiJGlkIjoiMjYwIiwiJHR5cGUiOiJOTFJFLkNvbW1vbi5Eb20uU29saWRDb2xvckJydXNoLCBOTFJFLkNvbW1vbiIsIkNvbG9yIjp7IiRpZCI6IjI2MSIsIkEiOjI1NSwiUiI6MjU1LCJHIjowLCJCIjowfX0sIkxpbmVXZWlnaHQiOjAuMCwiTGluZVR5cGUiOjAsIlBhcmVudFN0eWxlIjpudWxsfSwiUGFyZW50U3R5bGUiOm51bGx9LCJUaXRsZVN0eWxlIjp7IiRpZCI6IjI2MiIsIkZvbnRTZXR0aW5ncyI6eyIkaWQiOiIyNjMiLCJGb250U2l6ZSI6OCwiRm9udE5hbWUiOiJMYXRvIiwiSXNCb2xkIjp0cnVlLCJJc0l0YWxpYyI6ZmFsc2UsIklzVW5kZXJsaW5lZCI6ZmFsc2UsIlBhcmVudFN0eWxlIjpudWxsfSwiQXV0b1NpemUiOjIsIkZvcmVncm91bmQiOnsiJGlkIjoiMjY0IiwiQ29sb3IiOnsiJGlkIjoiMjY1IiwiQSI6MjU1LCJSIjo2OCwiRyI6ODQsIkIiOjEwNn19LCJNYXhXaWR0aCI6MTM5LjAsIk1heEhlaWdodCI6IkluZmluaXR5IiwiU21hcnRGb3JlZ3JvdW5kSXNBY3RpdmUiOmZhbHNlLCJIb3Jpem9udGFsQWxpZ25tZW50IjowLCJWZXJ0aWNhbEFsaWdubWVudCI6MCwiU21hcnRGb3JlZ3JvdW5kIjpudWxsLCJCYWNrZ3JvdW5kRmlsbFR5cGUiOjAsIk1hcmdpbiI6eyIkcmVmIjoiMTkifSwiUGFkZGluZyI6eyIkcmVmIjoiMjAifSwiQmFja2dyb3VuZCI6eyIkaWQiOiIyNjYiLCJDb2xvciI6eyIkaWQiOiIyNjciLCJBIjowLCJSIjoyNTUsIkciOjI1NSwiQiI6MjU1fX0sIklzVmlzaWJsZSI6dHJ1ZSwiV2lkdGgiOjAuMCwiSGVpZ2h0IjowLjAsIkJvcmRlclN0eWxlIjpudWxsLCJQYXJlbnRTdHlsZSI6bnVsbH0sIkRhdGVTdHlsZSI6eyIkaWQiOiIyNjgiLCJGb250U2V0dGluZ3MiOnsiJGlkIjoiMjY5IiwiRm9udFNpemUiOjksIkZvbnROYW1lIjoiQ2FsaWJyaSIsIklzQm9sZCI6ZmFsc2UsIklzSXRhbGljIjpmYWxzZSwiSXNVbmRlcmxpbmVkIjpmYWxzZSwiUGFyZW50U3R5bGUiOm51bGx9LCJBdXRvU2l6ZSI6MCwiRm9yZWdyb3VuZCI6eyIkaWQiOiIyNzAiLCJDb2xvciI6eyIkaWQiOiIyNzEiLCJBIjoyNTUsIlIiOjQ3LCJHIjo1NCwiQiI6MTUzfX0sIk1heFdpZHRoIjoyMDAuMCwiTWF4SGVpZ2h0IjoiSW5maW5pdHkiLCJTbWFydEZvcmVncm91bmRJc0FjdGl2ZSI6ZmFsc2UsIkhvcml6b250YWxBbGlnbm1lbnQiOjIsIlZlcnRpY2FsQWxpZ25tZW50IjowLCJTbWFydEZvcmVncm91bmQiOm51bGwsIkJhY2tncm91bmRGaWxsVHlwZSI6MCwiTWFyZ2luIjp7IiRyZWYiOiIyNyJ9LCJQYWRkaW5nIjp7IiRyZWYiOiIyOCJ9LCJCYWNrZ3JvdW5kIjp7IiRpZCI6IjI3MiIsIkNvbG9yIjp7IiRpZCI6IjI3MyIsIkEiOjAsIlIiOjI1NSwiRyI6MjU1LCJCIjoyNTV9fSwiSXNWaXNpYmxlIjpmYWxzZSwiV2lkdGgiOjAuMCwiSGVpZ2h0IjowLjAsIkJvcmRlclN0eWxlIjpudWxsLCJQYXJlbnRTdHlsZSI6bnVsbH0sIkRhdGVGb3JtYXQiOnsiJGlkIjoiMjc0IiwiRm9ybWF0U3RyaW5nIjoi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c1IiwiRm9ybWF0IjowLCJJc1Zpc2libGUiOmZhbHNlLCJMYXN0S25vd25WaXNpYmlsaXR5U3RhdGUiOmZhbHNlfSwiSXNWaXNpYmxlIjp0cnVlLCJQYXJlbnRTdHlsZSI6bnVsbH0sIkh5cGVybGluayI6bnVsbCwiSW1wb3J0SWQiOiIifV0sIklkIjoiMDAwMDAwMDAtMDAwMC0wMDAwLTAwMDAtMDAwMDAwMDAwMDAwIiwiSXNTaW5nbGVJdGVtUm93Ijp0cnVlfV0sIkluZGV4IjoyLCJJZCI6IjBjZmJjZmNlLTEzMWEtNDIyYS04MDdhLTVmNjE3NTNiYjE5MyIsIkhlYWRlclRleHQiOiJQUkVMVURFIFRPIERVTkUiLCJJc0RlZmF1bHQiOmZhbHNlLCJTdHlsZSI6eyIkaWQiOiIyNzYiLCJIZWFkZXJTdHlsZSI6eyIkaWQiOiIyNzciLCJUZXh0U3R5bGUiOnsiJGlkIjoiMjc4IiwiRm9udFNldHRpbmdzIjp7IiRpZCI6IjI3OSIsIkZvbnRTaXplIjoxMiwiRm9udE5hbWUiOiJMYXRvIiwiSXNCb2xkIjp0cnVlLCJJc0l0YWxpYyI6ZmFsc2UsIklzVW5kZXJsaW5lZCI6ZmFsc2UsIlBhcmVudFN0eWxlIjpudWxsfSwiQXV0b1NpemUiOjIsIkZvcmVncm91bmQiOnsiJGlkIjoiMjgwIiwiQ29sb3IiOnsiJGlkIjoiMjgxIiwiQSI6MjU1LCJSIjoyNTUsIkciOjI1NSwiQiI6MjU1fX0sIk1heFdpZHRoIjoxNDAuNzY1ODc3NDg5NjY1NiwiTWF4SGVpZ2h0IjoiSW5maW5pdHkiLCJTbWFydEZvcmVncm91bmRJc0FjdGl2ZSI6ZmFsc2UsIkhvcml6b250YWxBbGlnbm1lbnQiOjAsIlZlcnRpY2FsQWxpZ25tZW50IjowLCJTbWFydEZvcmVncm91bmQiOm51bGwsIkJhY2tncm91bmRGaWxsVHlwZSI6MCwiTWFyZ2luIjp7IiRpZCI6IjI4MiIsIlRvcCI6MC4wLCJMZWZ0IjowLjAsIlJpZ2h0IjowLjAsIkJvdHRvbSI6MC4wfSwiUGFkZGluZyI6eyIkaWQiOiIyODMiLCJUb3AiOjAuMCwiTGVmdCI6MC4wLCJSaWdodCI6MC4wLCJCb3R0b20iOjAuMH0sIkJhY2tncm91bmQiOnsiJGlkIjoiMjg0IiwiQ29sb3IiOnsiJGlkIjoiMjg1IiwiQSI6MCwiUiI6MjU1LCJHIjoyNTUsIkIiOjI1NX19LCJJc1Zpc2libGUiOnRydWUsIldpZHRoIjowLjAsIkhlaWdodCI6MC4wLCJCb3JkZXJTdHlsZSI6bnVsbCwiUGFyZW50U3R5bGUiOm51bGx9LCJSZWN0YW5nbGVTdHlsZSI6eyIkaWQiOiIyODYiLCJNYXJnaW4iOnsiJGlkIjoiMjg3IiwiVG9wIjowLjAsIkxlZnQiOjAuMCwiUmlnaHQiOjAuMCwiQm90dG9tIjowLjB9LCJQYWRkaW5nIjp7IiRpZCI6IjI4OCIsIlRvcCI6MC4wLCJMZWZ0IjowLjAsIlJpZ2h0IjowLjAsIkJvdHRvbSI6MC4wfSwiQmFja2dyb3VuZCI6eyIkaWQiOiIyODkiLCJDb2xvciI6eyIkaWQiOiIyOTAiLCJBIjoxOTgsIlIiOjY4LCJHIjoxMTQsIkIiOjE5Nn19LCJJc1Zpc2libGUiOnRydWUsIldpZHRoIjowLjAsIkhlaWdodCI6MC4wLCJCb3JkZXJTdHlsZSI6eyIkaWQiOiIyOTEiLCJMaW5lQ29sb3IiOnsiJGlkIjoiMjkyIiwiJHR5cGUiOiJOTFJFLkNvbW1vbi5Eb20uU29saWRDb2xvckJydXNoLCBOTFJFLkNvbW1vbiIsIkNvbG9yIjp7IiRpZCI6IjI5MyIsIkEiOjI1NSwiUiI6MjU1LCJHIjowLCJCIjowfX0sIkxpbmVXZWlnaHQiOjAuMCwiTGluZVR5cGUiOjAsIlBhcmVudFN0eWxlIjpudWxsfSwiUGFyZW50U3R5bGUiOm51bGx9LCJNYXJnaW4iOnsiJGlkIjoiMjk0IiwiVG9wIjowLjAsIkxlZnQiOjAuMCwiUmlnaHQiOjAuMCwiQm90dG9tIjowLjB9LCJQYWRkaW5nIjp7IiRpZCI6IjI5NSIsIlRvcCI6MC4wLCJMZWZ0IjowLjAsIlJpZ2h0IjowLjAsIkJvdHRvbSI6MC4wfSwiQmFja2dyb3VuZCI6bnVsbCwiSXNWaXNpYmxlIjp0cnVlLCJXaWR0aCI6MC4wLCJIZWlnaHQiOjAuMCwiQm9yZGVyU3R5bGUiOm51bGwsIlBhcmVudFN0eWxlIjpudWxsfSwiQmFja2dyb3VuZFN0eWxlIjp7IiRpZCI6IjI5NiIsIk1hcmdpbiI6eyIkaWQiOiIyOTciLCJUb3AiOjAuMCwiTGVmdCI6MC4wLCJSaWdodCI6MC4wLCJCb3R0b20iOjAuMH0sIlBhZGRpbmciOnsiJGlkIjoiMjk4IiwiVG9wIjowLjAsIkxlZnQiOjAuMCwiUmlnaHQiOjAuMCwiQm90dG9tIjowLjB9LCJCYWNrZ3JvdW5kIjp7IiRpZCI6IjI5OSIsIkNvbG9yIjp7IiRpZCI6IjMwMCIsIkEiOjUxLCJSIjoyNTUsIkciOjI1NSwiQiI6MjU1fX0sIklzVmlzaWJsZSI6dHJ1ZSwiV2lkdGgiOjAuMCwiSGVpZ2h0IjowLjAsIkJvcmRlclN0eWxlIjp7IiRpZCI6IjMwMSIsIkxpbmVDb2xvciI6eyIkaWQiOiIzMDIiLCIkdHlwZSI6Ik5MUkUuQ29tbW9uLkRvbS5Tb2xpZENvbG9yQnJ1c2gsIE5MUkUuQ29tbW9uIiwiQ29sb3IiOnsiJGlkIjoiMzAzIiwiQSI6MjU1LCJSIjoyMzcsIkciOjEyNSwiQiI6NDl9fSwiTGluZVdlaWdodCI6MC4wLCJMaW5lVHlwZSI6MCwiUGFyZW50U3R5bGUiOm51bGx9LCJQYXJlbnRTdHlsZSI6bnVsbH0sIk1hcmdpbiI6eyIkaWQiOiIzMDQiLCJUb3AiOjAuMCwiTGVmdCI6MC4wLCJSaWdodCI6MC4wLCJCb3R0b20iOjAuMH0sIlBhZGRpbmciOnsiJGlkIjoiMzA1IiwiVG9wIjowLjAsIkxlZnQiOjAuMCwiUmlnaHQiOjAuMCwiQm90dG9tIjowLjB9LCJJc1Zpc2libGUiOnRydWUsIldpZHRoIjowLjAsIkhlaWdodCI6MC4wLCJCb3JkZXJTdHlsZSI6bnVsbCwiUGFyZW50U3R5bGUiOm51bGx9fSx7IiRpZCI6IjMwNiIsIl9yb3dzIjpbeyIkaWQiOiIzMDciLCJfdGFza3MiOltdLCJfbWlsZXN0b25lcyI6W3siJGlkIjoiMzA4IiwiSWQiOiI1Njc2ODkzMy1jYjk0LTQ1MWItODllZC04ZGVlZTM2YTU0MTIiLCJJbmRleCI6OSwiR3JvdXBJZCI6bnVsbCwiVGl0bGUiOiJUSEUgRFVLRSBPRiBDQUxBREFOXHJSSUdIVCBCRUZPUkUgRFVORSIsIkRhdGVUaW1lIjoiMjAyMS0xMS0yMlQyMzo1OTowMCIsIlBlcmNlbnRhZ2VDb21wbGV0ZSI6bnVsbCwiTm90ZSI6bnVsbCwiU3R5bGUiOnsiJGlkIjoiMzA5IiwiVGl0bGVQb3NpdGlvbiI6IkxlZnQiLCJEYXRlUG9zaXRpb24iOiJMZWZ0IiwiU2hhcGVUeXBlIjoxNCwiU2hhcGVTaXplIjowLCJTcGFjaW5nIjowLCJTaGFwZVN0eWxlIjp7IiRpZCI6IjMxMCIsIk1hcmdpbiI6eyIkcmVmIjoiOCJ9LCJQYWRkaW5nIjp7IiRyZWYiOiI5In0sIkJhY2tncm91bmQiOnsiJGlkIjoiMzExIiwiQ29sb3IiOnsiJGlkIjoiMzEyIiwiQSI6MjU1LCJSIjoyMzcsIkciOjEyNSwiQiI6NDl9fSwiSXNWaXNpYmxlIjp0cnVlLCJXaWR0aCI6MTIuMCwiSGVpZ2h0IjoxNC4wLCJCb3JkZXJTdHlsZSI6eyIkaWQiOiIzMTMiLCJMaW5lQ29sb3IiOnsiJGlkIjoiMzE0IiwiJHR5cGUiOiJOTFJFLkNvbW1vbi5Eb20uU29saWRDb2xvckJydXNoLCBOTFJFLkNvbW1vbiIsIkNvbG9yIjp7IiRpZCI6IjMxNSIsIkEiOjI1NSwiUiI6MjU1LCJHIjowLCJCIjowfX0sIkxpbmVXZWlnaHQiOjAuMCwiTGluZVR5cGUiOjAsIlBhcmVudFN0eWxlIjpudWxsfSwiUGFyZW50U3R5bGUiOm51bGx9LCJUaXRsZVN0eWxlIjp7IiRpZCI6IjMxNiIsIkZvbnRTZXR0aW5ncyI6eyIkaWQiOiIzMTciLCJGb250U2l6ZSI6OCwiRm9udE5hbWUiOiJMYXRvIiwiSXNCb2xkIjp0cnVlLCJJc0l0YWxpYyI6ZmFsc2UsIklzVW5kZXJsaW5lZCI6ZmFsc2UsIlBhcmVudFN0eWxlIjpudWxsfSwiQXV0b1NpemUiOjIsIkZvcmVncm91bmQiOnsiJGlkIjoiMzE4IiwiQ29sb3IiOnsiJGlkIjoiMzE5IiwiQSI6MjU1LCJSIjo2OCwiRyI6ODQsIkIiOjEwNn19LCJNYXhXaWR0aCI6OTIuMCwiTWF4SGVpZ2h0IjoiSW5maW5pdHkiLCJTbWFydEZvcmVncm91bmRJc0FjdGl2ZSI6ZmFsc2UsIkhvcml6b250YWxBbGlnbm1lbnQiOjIsIlZlcnRpY2FsQWxpZ25tZW50IjowLCJTbWFydEZvcmVncm91bmQiOm51bGwsIkJhY2tncm91bmRGaWxsVHlwZSI6MCwiTWFyZ2luIjp7IiRyZWYiOiIxOSJ9LCJQYWRkaW5nIjp7IiRyZWYiOiIyMCJ9LCJCYWNrZ3JvdW5kIjp7IiRpZCI6IjMyMCIsIkNvbG9yIjp7IiRpZCI6IjMyMSIsIkEiOjAsIlIiOjI1NSwiRyI6MjU1LCJCIjoyNTV9fSwiSXNWaXNpYmxlIjp0cnVlLCJXaWR0aCI6MC4wLCJIZWlnaHQiOjAuMCwiQm9yZGVyU3R5bGUiOm51bGwsIlBhcmVudFN0eWxlIjpudWxsfSwiRGF0ZVN0eWxlIjp7IiRpZCI6IjMyMiIsIkZvbnRTZXR0aW5ncyI6eyIkaWQiOiIzMjMiLCJGb250U2l6ZSI6OSwiRm9udE5hbWUiOiJDYWxpYnJpIiwiSXNCb2xkIjpmYWxzZSwiSXNJdGFsaWMiOmZhbHNlLCJJc1VuZGVybGluZWQiOmZhbHNlLCJQYXJlbnRTdHlsZSI6bnVsbH0sIkF1dG9TaXplIjowLCJGb3JlZ3JvdW5kIjp7IiRpZCI6IjMyNCIsIkNvbG9yIjp7IiRpZCI6IjMyNSIsIkEiOjI1NSwiUiI6NDcsIkciOjU0LCJCIjoxNTN9fSwiTWF4V2lkdGgiOjIwMC4wLCJNYXhIZWlnaHQiOiJJbmZpbml0eSIsIlNtYXJ0Rm9yZWdyb3VuZElzQWN0aXZlIjpmYWxzZSwiSG9yaXpvbnRhbEFsaWdubWVudCI6MiwiVmVydGljYWxBbGlnbm1lbnQiOjAsIlNtYXJ0Rm9yZWdyb3VuZCI6bnVsbCwiQmFja2dyb3VuZEZpbGxUeXBlIjowLCJNYXJnaW4iOnsiJHJlZiI6IjI3In0sIlBhZGRpbmciOnsiJHJlZiI6IjI4In0sIkJhY2tncm91bmQiOnsiJGlkIjoiMzI2IiwiQ29sb3IiOnsiJGlkIjoiMzI3IiwiQSI6MCwiUiI6MjU1LCJHIjoyNTUsIkIiOjI1NX19LCJJc1Zpc2libGUiOmZhbHNlLCJXaWR0aCI6MC4wLCJIZWlnaHQiOjAuMCwiQm9yZGVyU3R5bGUiOm51bGwsIlBhcmVudFN0eWxlIjpudWxsfSwiRGF0ZUZvcm1hdCI6eyIkaWQiOiIzMjgiLCJGb3JtYXRTdHJpbmciOiJ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jkiLCJGb3JtYXQiOjAsIklzVmlzaWJsZSI6ZmFsc2UsIkxhc3RLbm93blZpc2liaWxpdHlTdGF0ZSI6ZmFsc2V9LCJJc1Zpc2libGUiOnRydWUsIlBhcmVudFN0eWxlIjpudWxsfSwiSHlwZXJsaW5rIjpudWxsLCJJbXBvcnRJZCI6IiJ9LHsiJGlkIjoiMzMwIiwiSWQiOiJiYmFhOTljNi02MGQ2LTQzMzYtYjVhYS1kMDVhMmE3ZTgyMzUiLCJJbmRleCI6MTAsIkdyb3VwSWQiOm51bGwsIlRpdGxlIjoiVEhFIEhFSVIgT0YgQ0FMQURBTlxyUklHSFQgQkVGT1JFIERVTkUiLCJEYXRlVGltZSI6IjIwMjEtMTEtMjdUMjM6NTk6MDAiLCJQZXJjZW50YWdlQ29tcGxldGUiOm51bGwsIk5vdGUiOm51bGwsIlN0eWxlIjp7IiRpZCI6IjMzMSIsIlRpdGxlUG9zaXRpb24iOiJSaWdodCIsIkRhdGVQb3NpdGlvbiI6IkxlZnQiLCJTaGFwZVR5cGUiOjE0LCJTaGFwZVNpemUiOjAsIlNwYWNpbmciOjAsIlNoYXBlU3R5bGUiOnsiJGlkIjoiMzMyIiwiTWFyZ2luIjp7IiRyZWYiOiI4In0sIlBhZGRpbmciOnsiJHJlZiI6IjkifSwiQmFja2dyb3VuZCI6eyIkaWQiOiIzMzMiLCJDb2xvciI6eyIkaWQiOiIzMzQiLCJBIjoyNTUsIlIiOjIzNywiRyI6MTI1LCJCIjo0OX19LCJJc1Zpc2libGUiOnRydWUsIldpZHRoIjoxMi4wLCJIZWlnaHQiOjE0LjAsIkJvcmRlclN0eWxlIjp7IiRpZCI6IjMzNSIsIkxpbmVDb2xvciI6eyIkaWQiOiIzMzYiLCIkdHlwZSI6Ik5MUkUuQ29tbW9uLkRvbS5Tb2xpZENvbG9yQnJ1c2gsIE5MUkUuQ29tbW9uIiwiQ29sb3IiOnsiJGlkIjoiMzM3IiwiQSI6MjU1LCJSIjoyNTUsIkciOjAsIkIiOjB9fSwiTGluZVdlaWdodCI6MC4wLCJMaW5lVHlwZSI6MCwiUGFyZW50U3R5bGUiOm51bGx9LCJQYXJlbnRTdHlsZSI6bnVsbH0sIlRpdGxlU3R5bGUiOnsiJGlkIjoiMzM4IiwiRm9udFNldHRpbmdzIjp7IiRpZCI6IjMzOSIsIkZvbnRTaXplIjo4LCJGb250TmFtZSI6IkxhdG8iLCJJc0JvbGQiOnRydWUsIklzSXRhbGljIjpmYWxzZSwiSXNVbmRlcmxpbmVkIjpmYWxzZSwiUGFyZW50U3R5bGUiOm51bGx9LCJBdXRvU2l6ZSI6MiwiRm9yZWdyb3VuZCI6eyIkaWQiOiIzNDAiLCJDb2xvciI6eyIkaWQiOiIzNDEiLCJBIjoyNTUsIlIiOjY4LCJHIjo4NCwiQiI6MTA2fX0sIk1heFdpZHRoIjo4OC4wLCJNYXhIZWlnaHQiOiJJbmZpbml0eSIsIlNtYXJ0Rm9yZWdyb3VuZElzQWN0aXZlIjpmYWxzZSwiSG9yaXpvbnRhbEFsaWdubWVudCI6MCwiVmVydGljYWxBbGlnbm1lbnQiOjAsIlNtYXJ0Rm9yZWdyb3VuZCI6bnVsbCwiQmFja2dyb3VuZEZpbGxUeXBlIjowLCJNYXJnaW4iOnsiJHJlZiI6IjE5In0sIlBhZGRpbmciOnsiJHJlZiI6IjIwIn0sIkJhY2tncm91bmQiOnsiJGlkIjoiMzQyIiwiQ29sb3IiOnsiJGlkIjoiMzQzIiwiQSI6MCwiUiI6MjU1LCJHIjoyNTUsIkIiOjI1NX19LCJJc1Zpc2libGUiOnRydWUsIldpZHRoIjowLjAsIkhlaWdodCI6MC4wLCJCb3JkZXJTdHlsZSI6bnVsbCwiUGFyZW50U3R5bGUiOm51bGx9LCJEYXRlU3R5bGUiOnsiJGlkIjoiMzQ0IiwiRm9udFNldHRpbmdzIjp7IiRpZCI6IjM0NSIsIkZvbnRTaXplIjo5LCJGb250TmFtZSI6IkNhbGlicmkiLCJJc0JvbGQiOmZhbHNlLCJJc0l0YWxpYyI6ZmFsc2UsIklzVW5kZXJsaW5lZCI6ZmFsc2UsIlBhcmVudFN0eWxlIjpudWxsfSwiQXV0b1NpemUiOjAsIkZvcmVncm91bmQiOnsiJGlkIjoiMzQ2IiwiQ29sb3IiOnsiJGlkIjoiMzQ3IiwiQSI6MjU1LCJSIjo0NywiRyI6NTQsIkIiOjE1M319LCJNYXhXaWR0aCI6MjAwLjAsIk1heEhlaWdodCI6IkluZmluaXR5IiwiU21hcnRGb3JlZ3JvdW5kSXNBY3RpdmUiOmZhbHNlLCJIb3Jpem9udGFsQWxpZ25tZW50IjoyLCJWZXJ0aWNhbEFsaWdubWVudCI6MCwiU21hcnRGb3JlZ3JvdW5kIjpudWxsLCJCYWNrZ3JvdW5kRmlsbFR5cGUiOjAsIk1hcmdpbiI6eyIkcmVmIjoiMjcifSwiUGFkZGluZyI6eyIkcmVmIjoiMjgifSwiQmFja2dyb3VuZCI6eyIkaWQiOiIzNDgiLCJDb2xvciI6eyIkaWQiOiIzNDkiLCJBIjowLCJSIjoyNTUsIkciOjI1NSwiQiI6MjU1fX0sIklzVmlzaWJsZSI6ZmFsc2UsIldpZHRoIjowLjAsIkhlaWdodCI6MC4wLCJCb3JkZXJTdHlsZSI6bnVsbCwiUGFyZW50U3R5bGUiOm51bGx9LCJEYXRlRm9ybWF0Ijp7IiRpZCI6IjM1MCIsIkZvcm1hdFN0cmluZyI6In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1MSIsIkZvcm1hdCI6MCwiSXNWaXNpYmxlIjpmYWxzZSwiTGFzdEtub3duVmlzaWJpbGl0eVN0YXRlIjpmYWxzZX0sIklzVmlzaWJsZSI6dHJ1ZSwiUGFyZW50U3R5bGUiOm51bGx9LCJIeXBlcmxpbmsiOm51bGwsIkltcG9ydElkIjoiIn1dLCJJZCI6ImE4MjBiMTE4LWMyNDYtNGNmNi04MDIzLTdhZWJlODM1MjZjYSIsIklzU2luZ2xlSXRlbVJvdyI6ZmFsc2V9LHsiJGlkIjoiMzUyIiwiX3Rhc2tzIjpbXSwiX21pbGVzdG9uZXMiOlt7IiRpZCI6IjM1MyIsIklkIjoiMWVkOWNlNmItNGQ5My00NDhkLTkzNjQtYmUxNDc2NTFkOTk3IiwiSW5kZXgiOjExLCJHcm91cElkIjpudWxsLCJUaXRsZSI6IlRIRSBMQURZIE9GIENBTEFEQU5cclJJR0hUIEJFRk9SRSBEVU5FIiwiRGF0ZVRpbWUiOiIyMDIxLTExLTI1VDIzOjU5OjAwIiwiUGVyY2VudGFnZUNvbXBsZXRlIjpudWxsLCJOb3RlIjpudWxsLCJTdHlsZSI6eyIkaWQiOiIzNTQiLCJUaXRsZVBvc2l0aW9uIjoiQmVsb3ciLCJEYXRlUG9zaXRpb24iOiJMZWZ0IiwiU2hhcGVUeXBlIjoxNCwiU2hhcGVTaXplIjowLCJTcGFjaW5nIjowLCJTaGFwZVN0eWxlIjp7IiRpZCI6IjM1NSIsIk1hcmdpbiI6eyIkcmVmIjoiOCJ9LCJQYWRkaW5nIjp7IiRyZWYiOiI5In0sIkJhY2tncm91bmQiOnsiJGlkIjoiMzU2IiwiQ29sb3IiOnsiJGlkIjoiMzU3IiwiQSI6MjU1LCJSIjoyMzcsIkciOjEyNSwiQiI6NDl9fSwiSXNWaXNpYmxlIjp0cnVlLCJXaWR0aCI6MTIuMCwiSGVpZ2h0IjoxNC4wLCJCb3JkZXJTdHlsZSI6eyIkaWQiOiIzNTgiLCJMaW5lQ29sb3IiOnsiJGlkIjoiMzU5IiwiJHR5cGUiOiJOTFJFLkNvbW1vbi5Eb20uU29saWRDb2xvckJydXNoLCBOTFJFLkNvbW1vbiIsIkNvbG9yIjp7IiRpZCI6IjM2MCIsIkEiOjI1NSwiUiI6MjU1LCJHIjowLCJCIjowfX0sIkxpbmVXZWlnaHQiOjAuMCwiTGluZVR5cGUiOjAsIlBhcmVudFN0eWxlIjpudWxsfSwiUGFyZW50U3R5bGUiOm51bGx9LCJUaXRsZVN0eWxlIjp7IiRpZCI6IjM2MSIsIkZvbnRTZXR0aW5ncyI6eyIkaWQiOiIzNjIiLCJGb250U2l6ZSI6OCwiRm9udE5hbWUiOiJMYXRvIiwiSXNCb2xkIjp0cnVlLCJJc0l0YWxpYyI6ZmFsc2UsIklzVW5kZXJsaW5lZCI6ZmFsc2UsIlBhcmVudFN0eWxlIjpudWxsfSwiQXV0b1NpemUiOjIsIkZvcmVncm91bmQiOnsiJGlkIjoiMzYzIiwiQ29sb3IiOnsiJGlkIjoiMzY0IiwiQSI6MjU1LCJSIjo2OCwiRyI6ODQsIkIiOjEwNn19LCJNYXhXaWR0aCI6MTAxLjAsIk1heEhlaWdodCI6IkluZmluaXR5IiwiU21hcnRGb3JlZ3JvdW5kSXNBY3RpdmUiOmZhbHNlLCJIb3Jpem9udGFsQWxpZ25tZW50IjoxLCJWZXJ0aWNhbEFsaWdubWVudCI6MCwiU21hcnRGb3JlZ3JvdW5kIjpudWxsLCJCYWNrZ3JvdW5kRmlsbFR5cGUiOjAsIk1hcmdpbiI6eyIkcmVmIjoiMTkifSwiUGFkZGluZyI6eyIkcmVmIjoiMjAifSwiQmFja2dyb3VuZCI6eyIkaWQiOiIzNjUiLCJDb2xvciI6eyIkaWQiOiIzNjYiLCJBIjowLCJSIjoyNTUsIkciOjI1NSwiQiI6MjU1fX0sIklzVmlzaWJsZSI6dHJ1ZSwiV2lkdGgiOjAuMCwiSGVpZ2h0IjowLjAsIkJvcmRlclN0eWxlIjpudWxsLCJQYXJlbnRTdHlsZSI6bnVsbH0sIkRhdGVTdHlsZSI6eyIkaWQiOiIzNjciLCJGb250U2V0dGluZ3MiOnsiJGlkIjoiMzY4IiwiRm9udFNpemUiOjksIkZvbnROYW1lIjoiQ2FsaWJyaSIsIklzQm9sZCI6ZmFsc2UsIklzSXRhbGljIjpmYWxzZSwiSXNVbmRlcmxpbmVkIjpmYWxzZSwiUGFyZW50U3R5bGUiOm51bGx9LCJBdXRvU2l6ZSI6MCwiRm9yZWdyb3VuZCI6eyIkaWQiOiIzNjkiLCJDb2xvciI6eyIkaWQiOiIzNzAiLCJBIjoyNTUsIlIiOjQ3LCJHIjo1NCwiQiI6MTUzfX0sIk1heFdpZHRoIjoyMDAuMCwiTWF4SGVpZ2h0IjoiSW5maW5pdHkiLCJTbWFydEZvcmVncm91bmRJc0FjdGl2ZSI6ZmFsc2UsIkhvcml6b250YWxBbGlnbm1lbnQiOjIsIlZlcnRpY2FsQWxpZ25tZW50IjowLCJTbWFydEZvcmVncm91bmQiOm51bGwsIkJhY2tncm91bmRGaWxsVHlwZSI6MCwiTWFyZ2luIjp7IiRyZWYiOiIyNyJ9LCJQYWRkaW5nIjp7IiRyZWYiOiIyOCJ9LCJCYWNrZ3JvdW5kIjp7IiRpZCI6IjM3MSIsIkNvbG9yIjp7IiRpZCI6IjM3MiIsIkEiOjAsIlIiOjI1NSwiRyI6MjU1LCJCIjoyNTV9fSwiSXNWaXNpYmxlIjpmYWxzZSwiV2lkdGgiOjAuMCwiSGVpZ2h0IjowLjAsIkJvcmRlclN0eWxlIjpudWxsLCJQYXJlbnRTdHlsZSI6bnVsbH0sIkRhdGVGb3JtYXQiOnsiJGlkIjoiMzczIiwiRm9ybWF0U3RyaW5nIjoi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c0IiwiRm9ybWF0IjowLCJJc1Zpc2libGUiOmZhbHNlLCJMYXN0S25vd25WaXNpYmlsaXR5U3RhdGUiOmZhbHNlfSwiSXNWaXNpYmxlIjp0cnVlLCJQYXJlbnRTdHlsZSI6bnVsbH0sIkh5cGVybGluayI6bnVsbCwiSW1wb3J0SWQiOiIifV0sIklkIjoiMDAwMDAwMDAtMDAwMC0wMDAwLTAwMDAtMDAwMDAwMDAwMDAwIiwiSXNTaW5nbGVJdGVtUm93Ijp0cnVlfV0sIkluZGV4IjozLCJJZCI6ImM5NmMzY2UwLWQ2MmYtNDFkNS1iMzMwLTM0NDdlMzcyMTk3YiIsIkhlYWRlclRleHQiOiJUSEUgQ0FMQURBTiBUUklMT0dZIiwiSXNEZWZhdWx0IjpmYWxzZSwiU3R5bGUiOnsiJGlkIjoiMzc1IiwiSGVhZGVyU3R5bGUiOnsiJGlkIjoiMzc2IiwiVGV4dFN0eWxlIjp7IiRpZCI6IjM3NyIsIkZvbnRTZXR0aW5ncyI6eyIkaWQiOiIzNzgiLCJGb250U2l6ZSI6MTIsIkZvbnROYW1lIjoiTGF0byIsIklzQm9sZCI6dHJ1ZSwiSXNJdGFsaWMiOmZhbHNlLCJJc1VuZGVybGluZWQiOmZhbHNlLCJQYXJlbnRTdHlsZSI6bnVsbH0sIkF1dG9TaXplIjoyLCJGb3JlZ3JvdW5kIjp7IiRyZWYiOiIxODIifSwiTWF4V2lkdGgiOjE0MC43NjU4Nzc0ODk2NjU2LCJNYXhIZWlnaHQiOiJJbmZpbml0eSIsIlNtYXJ0Rm9yZWdyb3VuZElzQWN0aXZlIjpmYWxzZSwiSG9yaXpvbnRhbEFsaWdubWVudCI6MCwiVmVydGljYWxBbGlnbm1lbnQiOjAsIlNtYXJ0Rm9yZWdyb3VuZCI6bnVsbCwiQmFja2dyb3VuZEZpbGxUeXBlIjowLCJNYXJnaW4iOnsiJGlkIjoiMzc5IiwiVG9wIjowLjAsIkxlZnQiOjAuMCwiUmlnaHQiOjAuMCwiQm90dG9tIjowLjB9LCJQYWRkaW5nIjp7IiRpZCI6IjM4MCIsIlRvcCI6MC4wLCJMZWZ0IjowLjAsIlJpZ2h0IjowLjAsIkJvdHRvbSI6MC4wfSwiQmFja2dyb3VuZCI6eyIkaWQiOiIzODEiLCJDb2xvciI6eyIkaWQiOiIzODIiLCJBIjowLCJSIjoyNTUsIkciOjI1NSwiQiI6MjU1fX0sIklzVmlzaWJsZSI6dHJ1ZSwiV2lkdGgiOjAuMCwiSGVpZ2h0IjowLjAsIkJvcmRlclN0eWxlIjpudWxsLCJQYXJlbnRTdHlsZSI6bnVsbH0sIlJlY3RhbmdsZVN0eWxlIjp7IiRpZCI6IjM4MyIsIk1hcmdpbiI6eyIkaWQiOiIzODQiLCJUb3AiOjAuMCwiTGVmdCI6MC4wLCJSaWdodCI6MC4wLCJCb3R0b20iOjAuMH0sIlBhZGRpbmciOnsiJGlkIjoiMzg1IiwiVG9wIjowLjAsIkxlZnQiOjAuMCwiUmlnaHQiOjAuMCwiQm90dG9tIjowLjB9LCJCYWNrZ3JvdW5kIjp7IiRpZCI6IjM4NiIsIkNvbG9yIjp7IiRpZCI6IjM4NyIsIkEiOjYzLCJSIjoyMzcsIkciOjEyNSwiQiI6NDl9fSwiSXNWaXNpYmxlIjp0cnVlLCJXaWR0aCI6MC4wLCJIZWlnaHQiOjAuMCwiQm9yZGVyU3R5bGUiOnsiJGlkIjoiMzg4IiwiTGluZUNvbG9yIjp7IiRpZCI6IjM4OSIsIiR0eXBlIjoiTkxSRS5Db21tb24uRG9tLlNvbGlkQ29sb3JCcnVzaCwgTkxSRS5Db21tb24iLCJDb2xvciI6eyIkaWQiOiIzOTAiLCJBIjoyNTUsIlIiOjI1NSwiRyI6MCwiQiI6MH19LCJMaW5lV2VpZ2h0IjowLjAsIkxpbmVUeXBlIjowLCJQYXJlbnRTdHlsZSI6bnVsbH0sIlBhcmVudFN0eWxlIjpudWxsfSwiTWFyZ2luIjp7IiRpZCI6IjM5MSIsIlRvcCI6MC4wLCJMZWZ0IjowLjAsIlJpZ2h0IjowLjAsIkJvdHRvbSI6MC4wfSwiUGFkZGluZyI6eyIkaWQiOiIzOTIiLCJUb3AiOjAuMCwiTGVmdCI6MC4wLCJSaWdodCI6MC4wLCJCb3R0b20iOjAuMH0sIkJhY2tncm91bmQiOm51bGwsIklzVmlzaWJsZSI6dHJ1ZSwiV2lkdGgiOjAuMCwiSGVpZ2h0IjowLjAsIkJvcmRlclN0eWxlIjpudWxsLCJQYXJlbnRTdHlsZSI6bnVsbH0sIkJhY2tncm91bmRTdHlsZSI6eyIkaWQiOiIzOTMiLCJNYXJnaW4iOnsiJGlkIjoiMzk0IiwiVG9wIjowLjAsIkxlZnQiOjAuMCwiUmlnaHQiOjAuMCwiQm90dG9tIjowLjB9LCJQYWRkaW5nIjp7IiRpZCI6IjM5NSIsIlRvcCI6MC4wLCJMZWZ0IjowLjAsIlJpZ2h0IjowLjAsIkJvdHRvbSI6MC4wfSwiQmFja2dyb3VuZCI6eyIkaWQiOiIzOTYiLCJDb2xvciI6eyIkaWQiOiIzOTciLCJBIjo1MSwiUiI6MjU1LCJHIjoyNTUsIkIiOjI1NX19LCJJc1Zpc2libGUiOnRydWUsIldpZHRoIjowLjAsIkhlaWdodCI6MC4wLCJCb3JkZXJTdHlsZSI6eyIkaWQiOiIzOTgiLCJMaW5lQ29sb3IiOnsiJGlkIjoiMzk5IiwiJHR5cGUiOiJOTFJFLkNvbW1vbi5Eb20uU29saWRDb2xvckJydXNoLCBOTFJFLkNvbW1vbiIsIkNvbG9yIjp7IiRpZCI6IjQwMCIsIkEiOjI1NSwiUiI6MjM3LCJHIjoxMjUsIkIiOjQ5fX0sIkxpbmVXZWlnaHQiOjAuMCwiTGluZVR5cGUiOjAsIlBhcmVudFN0eWxlIjpudWxsfSwiUGFyZW50U3R5bGUiOm51bGx9LCJNYXJnaW4iOnsiJGlkIjoiNDAxIiwiVG9wIjowLjAsIkxlZnQiOjAuMCwiUmlnaHQiOjAuMCwiQm90dG9tIjowLjB9LCJQYWRkaW5nIjp7IiRpZCI6IjQwMiIsIlRvcCI6MC4wLCJMZWZ0IjowLjAsIlJpZ2h0IjowLjAsIkJvdHRvbSI6MC4wfSwiSXNWaXNpYmxlIjp0cnVlLCJXaWR0aCI6MC4wLCJIZWlnaHQiOjAuMCwiQm9yZGVyU3R5bGUiOm51bGwsIlBhcmVudFN0eWxlIjpudWxsfX0seyIkaWQiOiI0MDMiLCJfcm93cyI6W3siJGlkIjoiNDA0IiwiX3Rhc2tzIjpbXSwiX21pbGVzdG9uZXMiOlt7IiRpZCI6IjQwNSIsIklkIjoiYTg0ZDFlOWEtNzZiNC00OTAwLTgxNjktODljOWU3MGJkMTMzIiwiSW5kZXgiOjEyLCJHcm91cElkIjpudWxsLCJUaXRsZSI6IlBBVUwgT0YgRFVORVxyQkVGT1JFIEVWRU5UUyBJTiBEVU5FIE1FU1NJQUgiLCJEYXRlVGltZSI6IjIwMjEtMTItMDVUMjM6NTk6MDAiLCJQZXJjZW50YWdlQ29tcGxldGUiOm51bGwsIk5vdGUiOm51bGwsIlN0eWxlIjp7IiRpZCI6IjQwNiIsIlRpdGxlUG9zaXRpb24iOiJCZWxvdyIsIkRhdGVQb3NpdGlvbiI6IkxlZnQiLCJTaGFwZVR5cGUiOjE0LCJTaGFwZVNpemUiOjAsIlNwYWNpbmciOjAsIlNoYXBlU3R5bGUiOnsiJGlkIjoiNDA3IiwiTWFyZ2luIjp7IiRyZWYiOiI4In0sIlBhZGRpbmciOnsiJHJlZiI6IjkifSwiQmFja2dyb3VuZCI6eyIkaWQiOiI0MDgiLCJDb2xvciI6eyIkaWQiOiI0MDkiLCJBIjoyNTUsIlIiOjY4LCJHIjoxMTQsIkIiOjE5Nn19LCJJc1Zpc2libGUiOnRydWUsIldpZHRoIjoxMi4wLCJIZWlnaHQiOjE0LjAsIkJvcmRlclN0eWxlIjp7IiRpZCI6IjQxMCIsIkxpbmVDb2xvciI6eyIkaWQiOiI0MTEiLCIkdHlwZSI6Ik5MUkUuQ29tbW9uLkRvbS5Tb2xpZENvbG9yQnJ1c2gsIE5MUkUuQ29tbW9uIiwiQ29sb3IiOnsiJGlkIjoiNDEyIiwiQSI6MjU1LCJSIjoyNTUsIkciOjAsIkIiOjB9fSwiTGluZVdlaWdodCI6MC4wLCJMaW5lVHlwZSI6MCwiUGFyZW50U3R5bGUiOm51bGx9LCJQYXJlbnRTdHlsZSI6bnVsbH0sIlRpdGxlU3R5bGUiOnsiJGlkIjoiNDEzIiwiRm9udFNldHRpbmdzIjp7IiRpZCI6IjQxNCIsIkZvbnRTaXplIjo4LCJGb250TmFtZSI6IkxhdG8iLCJJc0JvbGQiOnRydWUsIklzSXRhbGljIjpmYWxzZSwiSXNVbmRlcmxpbmVkIjpmYWxzZSwiUGFyZW50U3R5bGUiOm51bGx9LCJBdXRvU2l6ZSI6MiwiRm9yZWdyb3VuZCI6eyIkaWQiOiI0MTUiLCJDb2xvciI6eyIkaWQiOiI0MTYiLCJBIjoyNTUsIlIiOjY4LCJHIjo4NCwiQiI6MTA2fX0sIk1heFdpZHRoIjoxMzMuMCwiTWF4SGVpZ2h0IjoiSW5maW5pdHkiLCJTbWFydEZvcmVncm91bmRJc0FjdGl2ZSI6ZmFsc2UsIkhvcml6b250YWxBbGlnbm1lbnQiOjEsIlZlcnRpY2FsQWxpZ25tZW50IjowLCJTbWFydEZvcmVncm91bmQiOm51bGwsIkJhY2tncm91bmRGaWxsVHlwZSI6MCwiTWFyZ2luIjp7IiRyZWYiOiIxOSJ9LCJQYWRkaW5nIjp7IiRyZWYiOiIyMCJ9LCJCYWNrZ3JvdW5kIjp7IiRpZCI6IjQxNyIsIkNvbG9yIjp7IiRpZCI6IjQxOCIsIkEiOjAsIlIiOjI1NSwiRyI6MjU1LCJCIjoyNTV9fSwiSXNWaXNpYmxlIjp0cnVlLCJXaWR0aCI6MC4wLCJIZWlnaHQiOjAuMCwiQm9yZGVyU3R5bGUiOm51bGwsIlBhcmVudFN0eWxlIjpudWxsfSwiRGF0ZVN0eWxlIjp7IiRpZCI6IjQxOSIsIkZvbnRTZXR0aW5ncyI6eyIkaWQiOiI0MjAiLCJGb250U2l6ZSI6OSwiRm9udE5hbWUiOiJDYWxpYnJpIiwiSXNCb2xkIjpmYWxzZSwiSXNJdGFsaWMiOmZhbHNlLCJJc1VuZGVybGluZWQiOmZhbHNlLCJQYXJlbnRTdHlsZSI6bnVsbH0sIkF1dG9TaXplIjowLCJGb3JlZ3JvdW5kIjp7IiRpZCI6IjQyMSIsIkNvbG9yIjp7IiRpZCI6IjQyMiIsIkEiOjI1NSwiUiI6NDcsIkciOjU0LCJCIjoxNTN9fSwiTWF4V2lkdGgiOjIwMC4wLCJNYXhIZWlnaHQiOiJJbmZpbml0eSIsIlNtYXJ0Rm9yZWdyb3VuZElzQWN0aXZlIjpmYWxzZSwiSG9yaXpvbnRhbEFsaWdubWVudCI6MiwiVmVydGljYWxBbGlnbm1lbnQiOjAsIlNtYXJ0Rm9yZWdyb3VuZCI6bnVsbCwiQmFja2dyb3VuZEZpbGxUeXBlIjowLCJNYXJnaW4iOnsiJHJlZiI6IjI3In0sIlBhZGRpbmciOnsiJHJlZiI6IjI4In0sIkJhY2tncm91bmQiOnsiJGlkIjoiNDIzIiwiQ29sb3IiOnsiJGlkIjoiNDI0IiwiQSI6MCwiUiI6MjU1LCJHIjoyNTUsIkIiOjI1NX19LCJJc1Zpc2libGUiOmZhbHNlLCJXaWR0aCI6MC4wLCJIZWlnaHQiOjAuMCwiQm9yZGVyU3R5bGUiOm51bGwsIlBhcmVudFN0eWxlIjpudWxsfSwiRGF0ZUZvcm1hdCI6eyIkaWQiOiI0MjUiLCJGb3JtYXRTdHJpbmciOiJ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MjYiLCJGb3JtYXQiOjAsIklzVmlzaWJsZSI6ZmFsc2UsIkxhc3RLbm93blZpc2liaWxpdHlTdGF0ZSI6ZmFsc2V9LCJJc1Zpc2libGUiOnRydWUsIlBhcmVudFN0eWxlIjpudWxsfSwiSHlwZXJsaW5rIjpudWxsLCJJbXBvcnRJZCI6IiJ9XSwiSWQiOiIwMDAwMDAwMC0wMDAwLTAwMDAtMDAwMC0wMDAwMDAwMDAwMDAiLCJJc1NpbmdsZUl0ZW1Sb3ciOnRydWV9XSwiSW5kZXgiOjQsIklkIjoiZGNjYzdiNTktNDU3Ni00YmYwLTllY2MtNmNmMDMzOWIzNDMzIiwiSGVhZGVyVGV4dCI6IkhFUk9FUyBPRiBEVU5FIiwiSXNEZWZhdWx0IjpmYWxzZSwiU3R5bGUiOnsiJGlkIjoiNDI3IiwiSGVhZGVyU3R5bGUiOnsiJGlkIjoiNDI4IiwiVGV4dFN0eWxlIjp7IiRpZCI6IjQyOSIsIkZvbnRTZXR0aW5ncyI6eyIkaWQiOiI0MzAiLCJGb250U2l6ZSI6MTIsIkZvbnROYW1lIjoiTGF0byIsIklzQm9sZCI6dHJ1ZSwiSXNJdGFsaWMiOmZhbHNlLCJJc1VuZGVybGluZWQiOmZhbHNlLCJQYXJlbnRTdHlsZSI6bnVsbH0sIkF1dG9TaXplIjoyLCJGb3JlZ3JvdW5kIjp7IiRpZCI6IjQzMSIsIkNvbG9yIjp7IiRpZCI6IjQzMiIsIkEiOjI1NSwiUiI6MjU1LCJHIjoyNTUsIkIiOjI1NX19LCJNYXhXaWR0aCI6MTQwLjc2NTg3NzQ4OTY2NTYsIk1heEhlaWdodCI6IkluZmluaXR5IiwiU21hcnRGb3JlZ3JvdW5kSXNBY3RpdmUiOmZhbHNlLCJIb3Jpem9udGFsQWxpZ25tZW50IjowLCJWZXJ0aWNhbEFsaWdubWVudCI6MCwiU21hcnRGb3JlZ3JvdW5kIjpudWxsLCJCYWNrZ3JvdW5kRmlsbFR5cGUiOjAsIk1hcmdpbiI6eyIkaWQiOiI0MzMiLCJUb3AiOjAuMCwiTGVmdCI6MC4wLCJSaWdodCI6MC4wLCJCb3R0b20iOjAuMH0sIlBhZGRpbmciOnsiJGlkIjoiNDM0IiwiVG9wIjowLjAsIkxlZnQiOjAuMCwiUmlnaHQiOjAuMCwiQm90dG9tIjowLjB9LCJCYWNrZ3JvdW5kIjp7IiRpZCI6IjQzNSIsIkNvbG9yIjp7IiRpZCI6IjQzNiIsIkEiOjAsIlIiOjI1NSwiRyI6MjU1LCJCIjoyNTV9fSwiSXNWaXNpYmxlIjp0cnVlLCJXaWR0aCI6MC4wLCJIZWlnaHQiOjAuMCwiQm9yZGVyU3R5bGUiOm51bGwsIlBhcmVudFN0eWxlIjpudWxsfSwiUmVjdGFuZ2xlU3R5bGUiOnsiJGlkIjoiNDM3IiwiTWFyZ2luIjp7IiRpZCI6IjQzOCIsIlRvcCI6MC4wLCJMZWZ0IjowLjAsIlJpZ2h0IjowLjAsIkJvdHRvbSI6MC4wfSwiUGFkZGluZyI6eyIkaWQiOiI0MzkiLCJUb3AiOjAuMCwiTGVmdCI6MC4wLCJSaWdodCI6MC4wLCJCb3R0b20iOjAuMH0sIkJhY2tncm91bmQiOnsiJGlkIjoiNDQwIiwiQ29sb3IiOnsiJGlkIjoiNDQxIiwiQSI6MTk4LCJSIjo2OCwiRyI6MTE0LCJCIjoxOTZ9fSwiSXNWaXNpYmxlIjp0cnVlLCJXaWR0aCI6MC4wLCJIZWlnaHQiOjAuMCwiQm9yZGVyU3R5bGUiOnsiJGlkIjoiNDQyIiwiTGluZUNvbG9yIjp7IiRpZCI6IjQ0MyIsIiR0eXBlIjoiTkxSRS5Db21tb24uRG9tLlNvbGlkQ29sb3JCcnVzaCwgTkxSRS5Db21tb24iLCJDb2xvciI6eyIkaWQiOiI0NDQiLCJBIjoyNTUsIlIiOjI1NSwiRyI6MCwiQiI6MH19LCJMaW5lV2VpZ2h0IjowLjAsIkxpbmVUeXBlIjowLCJQYXJlbnRTdHlsZSI6bnVsbH0sIlBhcmVudFN0eWxlIjpudWxsfSwiTWFyZ2luIjp7IiRpZCI6IjQ0NSIsIlRvcCI6MC4wLCJMZWZ0IjowLjAsIlJpZ2h0IjowLjAsIkJvdHRvbSI6MC4wfSwiUGFkZGluZyI6eyIkaWQiOiI0NDYiLCJUb3AiOjAuMCwiTGVmdCI6MC4wLCJSaWdodCI6MC4wLCJCb3R0b20iOjAuMH0sIkJhY2tncm91bmQiOm51bGwsIklzVmlzaWJsZSI6dHJ1ZSwiV2lkdGgiOjAuMCwiSGVpZ2h0IjowLjAsIkJvcmRlclN0eWxlIjpudWxsLCJQYXJlbnRTdHlsZSI6bnVsbH0sIkJhY2tncm91bmRTdHlsZSI6eyIkaWQiOiI0NDciLCJNYXJnaW4iOnsiJGlkIjoiNDQ4IiwiVG9wIjowLjAsIkxlZnQiOjAuMCwiUmlnaHQiOjAuMCwiQm90dG9tIjowLjB9LCJQYWRkaW5nIjp7IiRpZCI6IjQ0OSIsIlRvcCI6MC4wLCJMZWZ0IjowLjAsIlJpZ2h0IjowLjAsIkJvdHRvbSI6MC4wfSwiQmFja2dyb3VuZCI6eyIkaWQiOiI0NTAiLCJDb2xvciI6eyIkaWQiOiI0NTEiLCJBIjo1MSwiUiI6MjU1LCJHIjoyNTUsIkIiOjI1NX19LCJJc1Zpc2libGUiOnRydWUsIldpZHRoIjowLjAsIkhlaWdodCI6MC4wLCJCb3JkZXJTdHlsZSI6eyIkaWQiOiI0NTIiLCJMaW5lQ29sb3IiOnsiJGlkIjoiNDUzIiwiJHR5cGUiOiJOTFJFLkNvbW1vbi5Eb20uU29saWRDb2xvckJydXNoLCBOTFJFLkNvbW1vbiIsIkNvbG9yIjp7IiRpZCI6IjQ1NCIsIkEiOjI1NSwiUiI6MjM3LCJHIjoxMjUsIkIiOjQ5fX0sIkxpbmVXZWlnaHQiOjAuMCwiTGluZVR5cGUiOjAsIlBhcmVudFN0eWxlIjpudWxsfSwiUGFyZW50U3R5bGUiOm51bGx9LCJNYXJnaW4iOnsiJGlkIjoiNDU1IiwiVG9wIjowLjAsIkxlZnQiOjAuMCwiUmlnaHQiOjAuMCwiQm90dG9tIjowLjB9LCJQYWRkaW5nIjp7IiRpZCI6IjQ1NiIsIlRvcCI6MC4wLCJMZWZ0IjowLjAsIlJpZ2h0IjowLjAsIkJvdHRvbSI6MC4wfSwiSXNWaXNpYmxlIjp0cnVlLCJXaWR0aCI6MC4wLCJIZWlnaHQiOjAuMCwiQm9yZGVyU3R5bGUiOm51bGwsIlBhcmVudFN0eWxlIjpudWxsfX0seyIkaWQiOiI0NTciLCJfcm93cyI6W3siJGlkIjoiNDU4IiwiX3Rhc2tzIjpbXSwiX21pbGVzdG9uZXMiOlt7IiRpZCI6IjQ1OSIsIklkIjoiN2Q4YTIxMzktY2NjZC00MjNiLWI1YWYtZmJlMzdiMWJjMDU5IiwiSW5kZXgiOjEzLCJHcm91cElkIjpudWxsLCJUaXRsZSI6IlNBTkRXT1JNUyBPRiBEVU5FXHJ+MTUsMjIwIEFHLCAyMCBZRUFSUyBBRlRFUiBDSEFQVEVSSE9VU0UiLCJEYXRlVGltZSI6IjIwMjItMDEtMjdUMjM6NTk6MDAiLCJQZXJjZW50YWdlQ29tcGxldGUiOm51bGwsIk5vdGUiOm51bGwsIlN0eWxlIjp7IiRpZCI6IjQ2MCIsIlRpdGxlUG9zaXRpb24iOiJMZWZ0IiwiRGF0ZVBvc2l0aW9uIjoiTGVmdCIsIlNoYXBlVHlwZSI6MTQsIlNoYXBlU2l6ZSI6MCwiU3BhY2luZyI6MCwiU2hhcGVTdHlsZSI6eyIkaWQiOiI0NjEiLCJNYXJnaW4iOnsiJHJlZiI6IjgifSwiUGFkZGluZyI6eyIkcmVmIjoiOSJ9LCJCYWNrZ3JvdW5kIjp7IiRpZCI6IjQ2MiIsIkNvbG9yIjp7IiRpZCI6IjQ2MyIsIkEiOjI1NSwiUiI6MjM3LCJHIjoxMjUsIkIiOjQ5fX0sIklzVmlzaWJsZSI6dHJ1ZSwiV2lkdGgiOjEyLjAsIkhlaWdodCI6MTQuMCwiQm9yZGVyU3R5bGUiOnsiJGlkIjoiNDY0IiwiTGluZUNvbG9yIjp7IiRpZCI6IjQ2NSIsIiR0eXBlIjoiTkxSRS5Db21tb24uRG9tLlNvbGlkQ29sb3JCcnVzaCwgTkxSRS5Db21tb24iLCJDb2xvciI6eyIkaWQiOiI0NjYiLCJBIjoyNTUsIlIiOjI1NSwiRyI6MCwiQiI6MH19LCJMaW5lV2VpZ2h0IjowLjAsIkxpbmVUeXBlIjowLCJQYXJlbnRTdHlsZSI6bnVsbH0sIlBhcmVudFN0eWxlIjpudWxsfSwiVGl0bGVTdHlsZSI6eyIkaWQiOiI0NjciLCJGb250U2V0dGluZ3MiOnsiJGlkIjoiNDY4IiwiRm9udFNpemUiOjgsIkZvbnROYW1lIjoiTGF0byIsIklzQm9sZCI6dHJ1ZSwiSXNJdGFsaWMiOmZhbHNlLCJJc1VuZGVybGluZWQiOmZhbHNlLCJQYXJlbnRTdHlsZSI6bnVsbH0sIkF1dG9TaXplIjoyLCJGb3JlZ3JvdW5kIjp7IiRpZCI6IjQ2OSIsIkNvbG9yIjp7IiRpZCI6IjQ3MCIsIkEiOjI1NSwiUiI6NjgsIkciOjg0LCJCIjoxMDZ9fSwiTWF4V2lkdGgiOjE3NC4wLCJNYXhIZWlnaHQiOiJJbmZpbml0eSIsIlNtYXJ0Rm9yZWdyb3VuZElzQWN0aXZlIjpmYWxzZSwiSG9yaXpvbnRhbEFsaWdubWVudCI6MiwiVmVydGljYWxBbGlnbm1lbnQiOjAsIlNtYXJ0Rm9yZWdyb3VuZCI6bnVsbCwiQmFja2dyb3VuZEZpbGxUeXBlIjowLCJNYXJnaW4iOnsiJHJlZiI6IjE5In0sIlBhZGRpbmciOnsiJHJlZiI6IjIwIn0sIkJhY2tncm91bmQiOnsiJGlkIjoiNDcxIiwiQ29sb3IiOnsiJGlkIjoiNDcyIiwiQSI6MCwiUiI6MjU1LCJHIjoyNTUsIkIiOjI1NX19LCJJc1Zpc2libGUiOnRydWUsIldpZHRoIjowLjAsIkhlaWdodCI6MC4wLCJCb3JkZXJTdHlsZSI6bnVsbCwiUGFyZW50U3R5bGUiOm51bGx9LCJEYXRlU3R5bGUiOnsiJGlkIjoiNDczIiwiRm9udFNldHRpbmdzIjp7IiRpZCI6IjQ3NCIsIkZvbnRTaXplIjo5LCJGb250TmFtZSI6IkNhbGlicmkiLCJJc0JvbGQiOmZhbHNlLCJJc0l0YWxpYyI6ZmFsc2UsIklzVW5kZXJsaW5lZCI6ZmFsc2UsIlBhcmVudFN0eWxlIjpudWxsfSwiQXV0b1NpemUiOjAsIkZvcmVncm91bmQiOnsiJGlkIjoiNDc1IiwiQ29sb3IiOnsiJGlkIjoiNDc2IiwiQSI6MjU1LCJSIjo0NywiRyI6NTQsIkIiOjE1M319LCJNYXhXaWR0aCI6MjAwLjAsIk1heEhlaWdodCI6IkluZmluaXR5IiwiU21hcnRGb3JlZ3JvdW5kSXNBY3RpdmUiOmZhbHNlLCJIb3Jpem9udGFsQWxpZ25tZW50IjoyLCJWZXJ0aWNhbEFsaWdubWVudCI6MCwiU21hcnRGb3JlZ3JvdW5kIjpudWxsLCJCYWNrZ3JvdW5kRmlsbFR5cGUiOjAsIk1hcmdpbiI6eyIkcmVmIjoiMjcifSwiUGFkZGluZyI6eyIkcmVmIjoiMjgifSwiQmFja2dyb3VuZCI6eyIkaWQiOiI0NzciLCJDb2xvciI6eyIkaWQiOiI0NzgiLCJBIjowLCJSIjoyNTUsIkciOjI1NSwiQiI6MjU1fX0sIklzVmlzaWJsZSI6ZmFsc2UsIldpZHRoIjowLjAsIkhlaWdodCI6MC4wLCJCb3JkZXJTdHlsZSI6bnVsbCwiUGFyZW50U3R5bGUiOm51bGx9LCJEYXRlRm9ybWF0Ijp7IiRpZCI6IjQ3OSIsIkZvcm1hdFN0cmluZyI6In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4MCIsIkZvcm1hdCI6MCwiSXNWaXNpYmxlIjpmYWxzZSwiTGFzdEtub3duVmlzaWJpbGl0eVN0YXRlIjpmYWxzZX0sIklzVmlzaWJsZSI6dHJ1ZSwiUGFyZW50U3R5bGUiOm51bGx9LCJIeXBlcmxpbmsiOm51bGwsIkltcG9ydElkIjoiIn1dLCJJZCI6IjAwMDAwMDAwLTAwMDAtMDAwMC0wMDAwLTAwMDAwMDAwMDAwMCIsIklzU2luZ2xlSXRlbVJvdyI6dHJ1ZX0seyIkaWQiOiI0ODEiLCJfdGFza3MiOltdLCJfbWlsZXN0b25lcyI6W3siJGlkIjoiNDgyIiwiSWQiOiJlMWY2MjViZS0xODBhLTQ0ZGEtYmExNi04N2I3ODg5MjQ5NDkiLCJJbmRleCI6MTQsIkdyb3VwSWQiOm51bGwsIlRpdGxlIjoiSFVOVEVSUyBPRiBEVU5FXHJ+MTUsMjAzIEFHLCAzIFlFQVJTIEFGVEVSIENIQVBURVJIT1VTRSIsIkRhdGVUaW1lIjoiMjAyMi0wMS0wN1QyMzo1OTowMCIsIlBlcmNlbnRhZ2VDb21wbGV0ZSI6bnVsbCwiTm90ZSI6bnVsbCwiU3R5bGUiOnsiJGlkIjoiNDgzIiwiVGl0bGVQb3NpdGlvbiI6IkxlZnQiLCJEYXRlUG9zaXRpb24iOiJMZWZ0IiwiU2hhcGVUeXBlIjoxNCwiU2hhcGVTaXplIjowLCJTcGFjaW5nIjowLCJTaGFwZVN0eWxlIjp7IiRpZCI6IjQ4NCIsIk1hcmdpbiI6eyIkcmVmIjoiOCJ9LCJQYWRkaW5nIjp7IiRyZWYiOiI5In0sIkJhY2tncm91bmQiOnsiJGlkIjoiNDg1IiwiQ29sb3IiOnsiJGlkIjoiNDg2IiwiQSI6MjU1LCJSIjoyMzcsIkciOjEyNSwiQiI6NDl9fSwiSXNWaXNpYmxlIjp0cnVlLCJXaWR0aCI6MTIuMCwiSGVpZ2h0IjoxNC4wLCJCb3JkZXJTdHlsZSI6eyIkaWQiOiI0ODciLCJMaW5lQ29sb3IiOnsiJGlkIjoiNDg4IiwiJHR5cGUiOiJOTFJFLkNvbW1vbi5Eb20uU29saWRDb2xvckJydXNoLCBOTFJFLkNvbW1vbiIsIkNvbG9yIjp7IiRpZCI6IjQ4OSIsIkEiOjI1NSwiUiI6MjU1LCJHIjowLCJCIjowfX0sIkxpbmVXZWlnaHQiOjAuMCwiTGluZVR5cGUiOjAsIlBhcmVudFN0eWxlIjpudWxsfSwiUGFyZW50U3R5bGUiOm51bGx9LCJUaXRsZVN0eWxlIjp7IiRpZCI6IjQ5MCIsIkZvbnRTZXR0aW5ncyI6eyIkaWQiOiI0OTEiLCJGb250U2l6ZSI6OCwiRm9udE5hbWUiOiJMYXRvIiwiSXNCb2xkIjp0cnVlLCJJc0l0YWxpYyI6ZmFsc2UsIklzVW5kZXJsaW5lZCI6ZmFsc2UsIlBhcmVudFN0eWxlIjpudWxsfSwiQXV0b1NpemUiOjIsIkZvcmVncm91bmQiOnsiJGlkIjoiNDkyIiwiQ29sb3IiOnsiJGlkIjoiNDkzIiwiQSI6MjU1LCJSIjo2OCwiRyI6ODQsIkIiOjEwNn19LCJNYXhXaWR0aCI6MTY5LjAsIk1heEhlaWdodCI6IkluZmluaXR5IiwiU21hcnRGb3JlZ3JvdW5kSXNBY3RpdmUiOmZhbHNlLCJIb3Jpem9udGFsQWxpZ25tZW50IjoyLCJWZXJ0aWNhbEFsaWdubWVudCI6MCwiU21hcnRGb3JlZ3JvdW5kIjpudWxsLCJCYWNrZ3JvdW5kRmlsbFR5cGUiOjAsIk1hcmdpbiI6eyIkcmVmIjoiMTkifSwiUGFkZGluZyI6eyIkcmVmIjoiMjAifSwiQmFja2dyb3VuZCI6eyIkaWQiOiI0OTQiLCJDb2xvciI6eyIkaWQiOiI0OTUiLCJBIjowLCJSIjoyNTUsIkciOjI1NSwiQiI6MjU1fX0sIklzVmlzaWJsZSI6dHJ1ZSwiV2lkdGgiOjAuMCwiSGVpZ2h0IjowLjAsIkJvcmRlclN0eWxlIjpudWxsLCJQYXJlbnRTdHlsZSI6bnVsbH0sIkRhdGVTdHlsZSI6eyIkaWQiOiI0OTYiLCJGb250U2V0dGluZ3MiOnsiJGlkIjoiNDk3IiwiRm9udFNpemUiOjksIkZvbnROYW1lIjoiQ2FsaWJyaSIsIklzQm9sZCI6ZmFsc2UsIklzSXRhbGljIjpmYWxzZSwiSXNVbmRlcmxpbmVkIjpmYWxzZSwiUGFyZW50U3R5bGUiOm51bGx9LCJBdXRvU2l6ZSI6MCwiRm9yZWdyb3VuZCI6eyIkaWQiOiI0OTgiLCJDb2xvciI6eyIkaWQiOiI0OTkiLCJBIjoyNTUsIlIiOjQ3LCJHIjo1NCwiQiI6MTUzfX0sIk1heFdpZHRoIjoyMDAuMCwiTWF4SGVpZ2h0IjoiSW5maW5pdHkiLCJTbWFydEZvcmVncm91bmRJc0FjdGl2ZSI6ZmFsc2UsIkhvcml6b250YWxBbGlnbm1lbnQiOjIsIlZlcnRpY2FsQWxpZ25tZW50IjowLCJTbWFydEZvcmVncm91bmQiOm51bGwsIkJhY2tncm91bmRGaWxsVHlwZSI6MCwiTWFyZ2luIjp7IiRyZWYiOiIyNyJ9LCJQYWRkaW5nIjp7IiRyZWYiOiIyOCJ9LCJCYWNrZ3JvdW5kIjp7IiRpZCI6IjUwMCIsIkNvbG9yIjp7IiRpZCI6IjUwMSIsIkEiOjAsIlIiOjI1NSwiRyI6MjU1LCJCIjoyNTV9fSwiSXNWaXNpYmxlIjpmYWxzZSwiV2lkdGgiOjAuMCwiSGVpZ2h0IjowLjAsIkJvcmRlclN0eWxlIjpudWxsLCJQYXJlbnRTdHlsZSI6bnVsbH0sIkRhdGVGb3JtYXQiOnsiJGlkIjoiNTAyIiwiRm9ybWF0U3RyaW5nIjoi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TAzIiwiRm9ybWF0IjowLCJJc1Zpc2libGUiOmZhbHNlLCJMYXN0S25vd25WaXNpYmlsaXR5U3RhdGUiOmZhbHNlfSwiSXNWaXNpYmxlIjp0cnVlLCJQYXJlbnRTdHlsZSI6bnVsbH0sIkh5cGVybGluayI6bnVsbCwiSW1wb3J0SWQiOiIifV0sIklkIjoiMDAwMDAwMDAtMDAwMC0wMDAwLTAwMDAtMDAwMDAwMDAwMDAwIiwiSXNTaW5nbGVJdGVtUm93Ijp0cnVlfV0sIkluZGV4Ijo1LCJJZCI6IjE2ZGQyYTY3LWUzOTktNDY4Zi1iMzEzLWRiMDEyYjlhMjM4OCIsIkhlYWRlclRleHQiOiJTRVFVRUxTIFRPIERVTkUiLCJJc0RlZmF1bHQiOmZhbHNlLCJTdHlsZSI6eyIkaWQiOiI1MDQiLCJIZWFkZXJTdHlsZSI6eyIkaWQiOiI1MDUiLCJUZXh0U3R5bGUiOnsiJGlkIjoiNTA2IiwiRm9udFNldHRpbmdzIjp7IiRpZCI6IjUwNyIsIkZvbnRTaXplIjoxMiwiRm9udE5hbWUiOiJMYXRvIiwiSXNCb2xkIjp0cnVlLCJJc0l0YWxpYyI6ZmFsc2UsIklzVW5kZXJsaW5lZCI6ZmFsc2UsIlBhcmVudFN0eWxlIjpudWxsfSwiQXV0b1NpemUiOjIsIkZvcmVncm91bmQiOnsiJHJlZiI6IjE4MiJ9LCJNYXhXaWR0aCI6MTQwLjc2NTg3NzQ4OTY2NTYsIk1heEhlaWdodCI6IkluZmluaXR5IiwiU21hcnRGb3JlZ3JvdW5kSXNBY3RpdmUiOmZhbHNlLCJIb3Jpem9udGFsQWxpZ25tZW50IjowLCJWZXJ0aWNhbEFsaWdubWVudCI6MCwiU21hcnRGb3JlZ3JvdW5kIjpudWxsLCJCYWNrZ3JvdW5kRmlsbFR5cGUiOjAsIk1hcmdpbiI6eyIkaWQiOiI1MDgiLCJUb3AiOjAuMCwiTGVmdCI6MC4wLCJSaWdodCI6MC4wLCJCb3R0b20iOjAuMH0sIlBhZGRpbmciOnsiJGlkIjoiNTA5IiwiVG9wIjowLjAsIkxlZnQiOjAuMCwiUmlnaHQiOjAuMCwiQm90dG9tIjowLjB9LCJCYWNrZ3JvdW5kIjp7IiRpZCI6IjUxMCIsIkNvbG9yIjp7IiRpZCI6IjUxMSIsIkEiOjAsIlIiOjI1NSwiRyI6MjU1LCJCIjoyNTV9fSwiSXNWaXNpYmxlIjp0cnVlLCJXaWR0aCI6MC4wLCJIZWlnaHQiOjAuMCwiQm9yZGVyU3R5bGUiOm51bGwsIlBhcmVudFN0eWxlIjpudWxsfSwiUmVjdGFuZ2xlU3R5bGUiOnsiJGlkIjoiNTEyIiwiTWFyZ2luIjp7IiRpZCI6IjUxMyIsIlRvcCI6MC4wLCJMZWZ0IjowLjAsIlJpZ2h0IjowLjAsIkJvdHRvbSI6MC4wfSwiUGFkZGluZyI6eyIkaWQiOiI1MTQiLCJUb3AiOjAuMCwiTGVmdCI6MC4wLCJSaWdodCI6MC4wLCJCb3R0b20iOjAuMH0sIkJhY2tncm91bmQiOnsiJGlkIjoiNTE1IiwiQ29sb3IiOnsiJGlkIjoiNTE2IiwiQSI6NjMsIlIiOjIzNywiRyI6MTI1LCJCIjo0OX19LCJJc1Zpc2libGUiOnRydWUsIldpZHRoIjowLjAsIkhlaWdodCI6MC4wLCJCb3JkZXJTdHlsZSI6eyIkaWQiOiI1MTciLCJMaW5lQ29sb3IiOnsiJGlkIjoiNTE4IiwiJHR5cGUiOiJOTFJFLkNvbW1vbi5Eb20uU29saWRDb2xvckJydXNoLCBOTFJFLkNvbW1vbiIsIkNvbG9yIjp7IiRpZCI6IjUxOSIsIkEiOjI1NSwiUiI6MjU1LCJHIjowLCJCIjowfX0sIkxpbmVXZWlnaHQiOjAuMCwiTGluZVR5cGUiOjAsIlBhcmVudFN0eWxlIjpudWxsfSwiUGFyZW50U3R5bGUiOm51bGx9LCJNYXJnaW4iOnsiJGlkIjoiNTIwIiwiVG9wIjowLjAsIkxlZnQiOjAuMCwiUmlnaHQiOjAuMCwiQm90dG9tIjowLjB9LCJQYWRkaW5nIjp7IiRpZCI6IjUyMSIsIlRvcCI6MC4wLCJMZWZ0IjowLjAsIlJpZ2h0IjowLjAsIkJvdHRvbSI6MC4wfSwiQmFja2dyb3VuZCI6bnVsbCwiSXNWaXNpYmxlIjp0cnVlLCJXaWR0aCI6MC4wLCJIZWlnaHQiOjAuMCwiQm9yZGVyU3R5bGUiOm51bGwsIlBhcmVudFN0eWxlIjpudWxsfSwiQmFja2dyb3VuZFN0eWxlIjp7IiRpZCI6IjUyMiIsIk1hcmdpbiI6eyIkaWQiOiI1MjMiLCJUb3AiOjAuMCwiTGVmdCI6MC4wLCJSaWdodCI6MC4wLCJCb3R0b20iOjAuMH0sIlBhZGRpbmciOnsiJGlkIjoiNTI0IiwiVG9wIjowLjAsIkxlZnQiOjAuMCwiUmlnaHQiOjAuMCwiQm90dG9tIjowLjB9LCJCYWNrZ3JvdW5kIjp7IiRpZCI6IjUyNSIsIkNvbG9yIjp7IiRpZCI6IjUyNiIsIkEiOjUxLCJSIjoyNTUsIkciOjI1NSwiQiI6MjU1fX0sIklzVmlzaWJsZSI6dHJ1ZSwiV2lkdGgiOjAuMCwiSGVpZ2h0IjowLjAsIkJvcmRlclN0eWxlIjp7IiRpZCI6IjUyNyIsIkxpbmVDb2xvciI6eyIkaWQiOiI1MjgiLCIkdHlwZSI6Ik5MUkUuQ29tbW9uLkRvbS5Tb2xpZENvbG9yQnJ1c2gsIE5MUkUuQ29tbW9uIiwiQ29sb3IiOnsiJGlkIjoiNTI5IiwiQSI6MjU1LCJSIjoyMzcsIkciOjEyNSwiQiI6NDl9fSwiTGluZVdlaWdodCI6MC4wLCJMaW5lVHlwZSI6MCwiUGFyZW50U3R5bGUiOm51bGx9LCJQYXJlbnRTdHlsZSI6bnVsbH0sIk1hcmdpbiI6eyIkaWQiOiI1MzAiLCJUb3AiOjAuMCwiTGVmdCI6MC4wLCJSaWdodCI6MC4wLCJCb3R0b20iOjAuMH0sIlBhZGRpbmciOnsiJGlkIjoiNTMxIiwiVG9wIjowLjAsIkxlZnQiOjAuMCwiUmlnaHQiOjAuMCwiQm90dG9tIjowLjB9LCJJc1Zpc2libGUiOnRydWUsIldpZHRoIjowLjAsIkhlaWdodCI6MC4wLCJCb3JkZXJTdHlsZSI6bnVsbCwiUGFyZW50U3R5bGUiOm51bGx9fSx7IiRpZCI6IjUzMiIsIl9yb3dzIjpbXSwiSW5kZXgiOjcsIklkIjoiNzgwZmVmZjItMWZiOS00NDAzLWIwZDMtZTAwZTM5MzQ4N2JhIiwiSGVhZGVyVGV4dCI6bnVsbCwiSXNEZWZhdWx0Ijp0cnVlLCJTdHlsZSI6eyIkaWQiOiI1MzMiLCJIZWFkZXJTdHlsZSI6eyIkaWQiOiI1MzQiLCJUZXh0U3R5bGUiOnsiJGlkIjoiNTM1IiwiRm9udFNldHRpbmdzIjp7IiRpZCI6IjUzNiIsIkZvbnRTaXplIjoxMiwiRm9udE5hbWUiOiJMYXRvIiwiSXNCb2xkIjp0cnVlLCJJc0l0YWxpYyI6ZmFsc2UsIklzVW5kZXJsaW5lZCI6ZmFsc2UsIlBhcmVudFN0eWxlIjpudWxsfSwiQXV0b1NpemUiOjIsIkZvcmVncm91bmQiOnsiJHJlZiI6IjE4MiJ9LCJNYXhXaWR0aCI6MC4wLCJNYXhIZWlnaHQiOjAuMCwiU21hcnRGb3JlZ3JvdW5kSXNBY3RpdmUiOmZhbHNlLCJIb3Jpem9udGFsQWxpZ25tZW50IjowLCJWZXJ0aWNhbEFsaWdubWVudCI6MCwiU21hcnRGb3JlZ3JvdW5kIjpudWxsLCJCYWNrZ3JvdW5kRmlsbFR5cGUiOjAsIk1hcmdpbiI6eyIkaWQiOiI1MzciLCJUb3AiOjAuMCwiTGVmdCI6MC4wLCJSaWdodCI6MC4wLCJCb3R0b20iOjAuMH0sIlBhZGRpbmciOnsiJGlkIjoiNTM4IiwiVG9wIjowLjAsIkxlZnQiOjAuMCwiUmlnaHQiOjAuMCwiQm90dG9tIjowLjB9LCJCYWNrZ3JvdW5kIjpudWxsLCJJc1Zpc2libGUiOnRydWUsIldpZHRoIjowLjAsIkhlaWdodCI6MC4wLCJCb3JkZXJTdHlsZSI6bnVsbCwiUGFyZW50U3R5bGUiOm51bGx9LCJSZWN0YW5nbGVTdHlsZSI6eyIkaWQiOiI1MzkiLCJNYXJnaW4iOnsiJGlkIjoiNTQwIiwiVG9wIjowLjAsIkxlZnQiOjAuMCwiUmlnaHQiOjAuMCwiQm90dG9tIjowLjB9LCJQYWRkaW5nIjp7IiRpZCI6IjU0MSIsIlRvcCI6MC4wLCJMZWZ0IjowLjAsIlJpZ2h0IjowLjAsIkJvdHRvbSI6MC4wfSwiQmFja2dyb3VuZCI6eyIkaWQiOiI1NDIiLCJDb2xvciI6eyIkaWQiOiI1NDMiLCJBIjo2MywiUiI6MTY1LCJHIjoxNjUsIkIiOjE2NX19LCJJc1Zpc2libGUiOnRydWUsIldpZHRoIjowLjAsIkhlaWdodCI6MC4wLCJCb3JkZXJTdHlsZSI6eyIkaWQiOiI1NDQiLCJMaW5lQ29sb3IiOnsiJGlkIjoiNTQ1IiwiJHR5cGUiOiJOTFJFLkNvbW1vbi5Eb20uU29saWRDb2xvckJydXNoLCBOTFJFLkNvbW1vbiIsIkNvbG9yIjp7IiRpZCI6IjU0NiIsIkEiOjI1NSwiUiI6MjU1LCJHIjowLCJCIjowfX0sIkxpbmVXZWlnaHQiOjAuMCwiTGluZVR5cGUiOjAsIlBhcmVudFN0eWxlIjpudWxsfSwiUGFyZW50U3R5bGUiOm51bGx9LCJNYXJnaW4iOnsiJGlkIjoiNTQ3IiwiVG9wIjowLjAsIkxlZnQiOjAuMCwiUmlnaHQiOjAuMCwiQm90dG9tIjowLjB9LCJQYWRkaW5nIjp7IiRpZCI6IjU0OCIsIlRvcCI6MC4wLCJMZWZ0IjowLjAsIlJpZ2h0IjowLjAsIkJvdHRvbSI6MC4wfSwiQmFja2dyb3VuZCI6bnVsbCwiSXNWaXNpYmxlIjp0cnVlLCJXaWR0aCI6MC4wLCJIZWlnaHQiOjAuMCwiQm9yZGVyU3R5bGUiOm51bGwsIlBhcmVudFN0eWxlIjpudWxsfSwiQmFja2dyb3VuZFN0eWxlIjp7IiRpZCI6IjU0OSIsIk1hcmdpbiI6eyIkaWQiOiI1NTAiLCJUb3AiOjAuMCwiTGVmdCI6MC4wLCJSaWdodCI6MC4wLCJCb3R0b20iOjAuMH0sIlBhZGRpbmciOnsiJGlkIjoiNTUxIiwiVG9wIjowLjAsIkxlZnQiOjAuMCwiUmlnaHQiOjAuMCwiQm90dG9tIjowLjB9LCJCYWNrZ3JvdW5kIjp7IiRpZCI6IjU1MiIsIkNvbG9yIjp7IiRpZCI6IjU1MyIsIkEiOjUxLCJSIjoxNjUsIkciOjE2NSwiQiI6MTY1fX0sIklzVmlzaWJsZSI6dHJ1ZSwiV2lkdGgiOjAuMCwiSGVpZ2h0IjowLjAsIkJvcmRlclN0eWxlIjp7IiRpZCI6IjU1NCIsIkxpbmVDb2xvciI6eyIkaWQiOiI1NTUiLCIkdHlwZSI6Ik5MUkUuQ29tbW9uLkRvbS5Tb2xpZENvbG9yQnJ1c2gsIE5MUkUuQ29tbW9uIiwiQ29sb3IiOnsiJGlkIjoiNTU2IiwiQSI6MjU1LCJSIjoyNTUsIkciOjAsIkIiOjB9fSwiTGluZVdlaWdodCI6MC4wLCJMaW5lVHlwZSI6MCwiUGFyZW50U3R5bGUiOm51bGx9LCJQYXJlbnRTdHlsZSI6bnVsbH0sIk1hcmdpbiI6eyIkaWQiOiI1NTciLCJUb3AiOjAuMCwiTGVmdCI6MC4wLCJSaWdodCI6MC4wLCJCb3R0b20iOjAuMH0sIlBhZGRpbmciOnsiJGlkIjoiNTU4IiwiVG9wIjowLjAsIkxlZnQiOjAuMCwiUmlnaHQiOjAuMCwiQm90dG9tIjowLjB9LCJJc1Zpc2libGUiOmZhbHNlLCJXaWR0aCI6MC4wLCJIZWlnaHQiOjAuMCwiQm9yZGVyU3R5bGUiOm51bGwsIlBhcmVudFN0eWxlIjpudWxsfX1dLCJJZCI6IjYwZWJkZTAyLTZiZDctNDY2NS1iM2Y4LWI1OGZjMWVmNjk2NiIsIkluZGV4Ijo3LCJIZWFkZXJUZXh0IjoiRVhQQU5ERUQgRFVORSBVTklWRVJTRSIsIlN0eWxlIjp7IiRpZCI6IjU1OSIsIkhlYWRlclN0eWxlIjp7IiRpZCI6IjU2MCIsIlRleHRJc1ZlcnRpY2FsIjp0cnVlLCJUZXh0U3R5bGUiOnsiJGlkIjoiNTYxIiwiRm9udFNldHRpbmdzIjp7IiRpZCI6IjU2MiIsIkZvbnRTaXplIjoxOCwiRm9udE5hbWUiOiJMYXRvIEJsYWNrIiwiSXNCb2xkIjpmYWxzZSwiSXNJdGFsaWMiOmZhbHNlLCJJc1VuZGVybGluZWQiOmZhbHNlLCJQYXJlbnRTdHlsZSI6bnVsbH0sIkF1dG9TaXplIjoyLCJGb3JlZ3JvdW5kIjp7IiRpZCI6IjU2MyIsIkNvbG9yIjp7IiRpZCI6IjU2NCIsIkEiOjI1NSwiUiI6MjU1LCJHIjoyNTUsIkIiOjI1NX19LCJNYXhXaWR0aCI6MzY3LjIsIk1heEhlaWdodCI6MC4wLCJTbWFydEZvcmVncm91bmRJc0FjdGl2ZSI6ZmFsc2UsIkhvcml6b250YWxBbGlnbm1lbnQiOjAsIlZlcnRpY2FsQWxpZ25tZW50IjowLCJTbWFydEZvcmVncm91bmQiOm51bGwsIkJhY2tncm91bmRGaWxsVHlwZSI6MCwiTWFyZ2luIjp7IiRpZCI6IjU2NSIsIlRvcCI6MC4wLCJMZWZ0IjowLjAsIlJpZ2h0IjowLjAsIkJvdHRvbSI6MC4wfSwiUGFkZGluZyI6eyIkaWQiOiI1NjYiLCJUb3AiOjAuMCwiTGVmdCI6MC4wLCJSaWdodCI6MC4wLCJCb3R0b20iOjAuMH0sIkJhY2tncm91bmQiOm51bGwsIklzVmlzaWJsZSI6dHJ1ZSwiV2lkdGgiOjAuMCwiSGVpZ2h0IjowLjAsIkJvcmRlclN0eWxlIjpudWxsLCJQYXJlbnRTdHlsZSI6bnVsbH0sIlJlY3RhbmdsZVN0eWxlIjp7IiRpZCI6IjU2NyIsIk1hcmdpbiI6eyIkaWQiOiI1NjgiLCJUb3AiOjAuMCwiTGVmdCI6MC4wLCJSaWdodCI6MC4wLCJCb3R0b20iOjAuMH0sIlBhZGRpbmciOnsiJGlkIjoiNTY5IiwiVG9wIjowLjAsIkxlZnQiOjAuMCwiUmlnaHQiOjAuMCwiQm90dG9tIjowLjB9LCJCYWNrZ3JvdW5kIjp7IiRpZCI6IjU3MCIsIkNvbG9yIjp7IiRpZCI6IjU3MSIsIkEiOjI1NSwiUiI6MjM3LCJHIjoxMjUsIkIiOjQ5fX0sIklzVmlzaWJsZSI6dHJ1ZSwiV2lkdGgiOjAuMCwiSGVpZ2h0IjowLjAsIkJvcmRlclN0eWxlIjp7IiRpZCI6IjU3MiIsIkxpbmVDb2xvciI6eyIkaWQiOiI1NzMiLCIkdHlwZSI6Ik5MUkUuQ29tbW9uLkRvbS5Tb2xpZENvbG9yQnJ1c2gsIE5MUkUuQ29tbW9uIiwiQ29sb3IiOnsiJGlkIjoiNTc0IiwiQSI6MjU1LCJSIjo0NywiRyI6ODIsIkIiOjE0M319LCJMaW5lV2VpZ2h0IjowLjAsIkxpbmVUeXBlIjowLCJQYXJlbnRTdHlsZSI6bnVsbH0sIlBhcmVudFN0eWxlIjpudWxsfSwiTWFyZ2luIjp7IiRpZCI6IjU3NSIsIlRvcCI6MC4wLCJMZWZ0IjowLjAsIlJpZ2h0IjowLjAsIkJvdHRvbSI6MC4wfSwiUGFkZGluZyI6eyIkaWQiOiI1NzYiLCJUb3AiOjAuMCwiTGVmdCI6MC4wLCJSaWdodCI6MC4wLCJCb3R0b20iOjAuMH0sIkJhY2tncm91bmQiOm51bGwsIklzVmlzaWJsZSI6dHJ1ZSwiV2lkdGgiOjAuMCwiSGVpZ2h0IjowLjAsIkJvcmRlclN0eWxlIjpudWxsLCJQYXJlbnRTdHlsZSI6bnVsbH0sIkJhY2tncm91bmRTdHlsZSI6eyIkaWQiOiI1NzciLCJNYXJnaW4iOnsiJGlkIjoiNTc4IiwiVG9wIjowLjAsIkxlZnQiOjAuMCwiUmlnaHQiOjAuMCwiQm90dG9tIjowLjB9LCJQYWRkaW5nIjp7IiRpZCI6IjU3OSIsIlRvcCI6MC4wLCJMZWZ0IjowLjAsIlJpZ2h0IjowLjAsIkJvdHRvbSI6MC4wfSwiQmFja2dyb3VuZCI6eyIkaWQiOiI1ODAiLCJDb2xvciI6eyIkaWQiOiI1ODEiLCJBIjo1MSwiUiI6MTY1LCJHIjoxNjUsIkIiOjE2NX19LCJJc1Zpc2libGUiOnRydWUsIldpZHRoIjowLjAsIkhlaWdodCI6MC4wLCJCb3JkZXJTdHlsZSI6eyIkaWQiOiI1ODIiLCJMaW5lQ29sb3IiOnsiJGlkIjoiNTgzIiwiJHR5cGUiOiJOTFJFLkNvbW1vbi5Eb20uU29saWRDb2xvckJydXNoLCBOTFJFLkNvbW1vbiIsIkNvbG9yIjp7IiRpZCI6IjU4NCIsIkEiOjI1NSwiUiI6MjU1LCJHIjowLCJCIjowfX0sIkxpbmVXZWlnaHQiOjAuMCwiTGluZVR5cGUiOjAsIlBhcmVudFN0eWxlIjpudWxsfSwiUGFyZW50U3R5bGUiOm51bGx9LCJJc0Fib3ZlVGltZWJhbmQiOmZhbHNlLCJTcGFjaW5nIjo1LCJNYXJnaW4iOnsiJGlkIjoiNTg1IiwiVG9wIjowLjAsIkxlZnQiOjAuMCwiUmlnaHQiOjAuMCwiQm90dG9tIjowLjB9LCJQYWRkaW5nIjp7IiRpZCI6IjU4NiIsIlRvcCI6MC4wLCJMZWZ0IjowLjAsIlJpZ2h0IjowLjAsIkJvdHRvbSI6MC4wfSwiSXNWaXNpYmxlIjpmYWxzZSwiV2lkdGgiOjAuMCwiSGVpZ2h0IjowLjAsIkJvcmRlclN0eWxlIjp7IiRpZCI6IjU4NyIsIkxpbmVDb2xvciI6bnVsbCwiTGluZVdlaWdodCI6MC4wLCJMaW5lVHlwZSI6MCwiUGFyZW50U3R5bGUiOm51bGx9LCJQYXJlbnRTdHlsZSI6bnVsbH19XSwiQ3VsdHVyZUluZm9OYW1lIjoiZW4tVVMiLCJTdHlsZU5hbWUiOm51bGwsIlZlcnNpb24iOnsiJGlkIjoiNTg4IiwiVmVyc2lvbiI6IjMuOS4wIiwiT3JpZ2luYWxBc3NlbWJseVZlcnNpb24iOiI2LjAzLjAwLjAwIiwiRWRpdGlvbiI6bnVsbCwiTGFzdFNhdmVkRWRpdGlvbiI6MywiSXNQbHVzRWRpdGlvbiI6ZmFsc2UsIklzUHJvRWRpdGlvbiI6ZmFsc2V9LCJFZmZlY3QiOjAsIlN0eWxlIjp7IiRpZCI6IjU4OSIsIkRlZmF1bHREZXBlbmRlbmN5U3R5bGUiOnsiJGlkIjoiNTkwIiwiTGluZVN0eWxlIjp7IiRpZCI6IjU5MSIsIkxpbmVDb2xvciI6eyIkaWQiOiI1OTIiLCIkdHlwZSI6Ik5MUkUuQ29tbW9uLkRvbS5Tb2xpZENvbG9yQnJ1c2gsIE5MUkUuQ29tbW9uIiwiQ29sb3IiOnsiJGlkIjoiNTkzIiwiQSI6MjU1LCJSIjowLCJHIjowLCJCIjowfX0sIkxpbmVXZWlnaHQiOjEuMCwiTGluZVR5cGUiOjAsIlBhcmVudFN0eWxlIjpudWxsfSwiRW5kQXJyb3doZWFkTGluZVN0eWxlIjp7IiRpZCI6IjU5NCIsIktpbmQiOjEsIldpZHRoIjoxLCJMZW5ndGgiOjAsIlBhcmVudFN0eWxlIjpudWxsfSwiQnJpbmdUb0Zyb250Ijp0cnVlLCJFbGJvd1JhZGl1cyI6MC4wLCJNYXJnaW4iOnsiJGlkIjoiNTk1IiwiVG9wIjowLjAsIkxlZnQiOjAuMCwiUmlnaHQiOjAuMCwiQm90dG9tIjowLjB9LCJQYWRkaW5nIjp7IiRpZCI6IjU5NiIsIlRvcCI6MC4wLCJMZWZ0IjowLjAsIlJpZ2h0IjowLjAsIkJvdHRvbSI6MC4wfSwiQmFja2dyb3VuZCI6bnVsbCwiSXNWaXNpYmxlIjp0cnVlLCJXaWR0aCI6MC4wLCJIZWlnaHQiOjAuMCwiQm9yZGVyU3R5bGUiOm51bGwsIlBhcmVudFN0eWxlIjpudWxsfSwiQ3JpdGljYWxQYXRoU3R5bGUiOnsiJGlkIjoiNTk3IiwiQ3JpdGljYWxQYXRoU3R5bGVPcHRpb25zIjoxNSwiTGluZVN0eWxlIjp7IiRpZCI6IjU5OCIsIkxpbmVDb2xvciI6eyIkaWQiOiI1OTkiLCIkdHlwZSI6Ik5MUkUuQ29tbW9uLkRvbS5Tb2xpZENvbG9yQnJ1c2gsIE5MUkUuQ29tbW9uIiwiQ29sb3IiOnsiJGlkIjoiNjAwIiwiQSI6MjU1LCJSIjoyMjIsIkciOjUwLCJCIjo1MH19LCJMaW5lV2VpZ2h0IjoxLjAsIkxpbmVUeXBlIjowLCJQYXJlbnRTdHlsZSI6bnVsbH0sIlRpdGxlRm9yZWdyb3VuZCI6eyIkaWQiOiI2MDEiLCJDb2xvciI6eyIkaWQiOiI2MDIiLCJBIjoyNTUsIlIiOjE3NiwiRyI6MTksIkIiOjI1fX0sIlNoYXBlc0JhY2tncm91bmQiOnsiJGlkIjoiNjAzIiwiQ29sb3IiOnsiJGlkIjoiNjA0IiwiQSI6MjU1LCJSIjoyNTMsIkciOjIwMywiQiI6MjA4fX0sIlNoYXBlc0JvcmRlclN0eWxlIjp7IiRpZCI6IjYwNSIsIkxpbmVDb2xvciI6eyIkaWQiOiI2MDYiLCIkdHlwZSI6Ik5MUkUuQ29tbW9uLkRvbS5Tb2xpZENvbG9yQnJ1c2gsIE5MUkUuQ29tbW9uIiwiQ29sb3IiOnsiJGlkIjoiNjA3IiwiQSI6MjU1LCJSIjoyMjIsIkciOjUwLCJCIjo1MH19LCJMaW5lV2VpZ2h0IjoxLjUsIkxpbmVUeXBlIjowLCJQYXJlbnRTdHlsZSI6bnVsbH0sIk1hcmdpbiI6eyIkaWQiOiI2MDgiLCJUb3AiOjAuMCwiTGVmdCI6MC4wLCJSaWdodCI6MC4wLCJCb3R0b20iOjAuMH0sIlBhZGRpbmciOnsiJGlkIjoiNjA5IiwiVG9wIjowLjAsIkxlZnQiOjAuMCwiUmlnaHQiOjAuMCwiQm90dG9tIjowLjB9LCJCYWNrZ3JvdW5kIjpudWxsLCJJc1Zpc2libGUiOmZhbHNlLCJXaWR0aCI6MC4wLCJIZWlnaHQiOjAuMCwiQm9yZGVyU3R5bGUiOm51bGwsIlBhcmVudFN0eWxlIjpudWxsfSwiUGFuZWxzU3BhY2luZ0RlZmluaXRpb24iOnsiJGlkIjoiNjEwIiwiU3BhY2luZ0Fib3ZlVGltZWJhbmQiOjE2LCJTcGFjaW5nQmVsb3dUaW1lYmFuZCI6MTYsIlNwYWNpbmdBYm92ZUJldHdlZW5Td2ltbGFuZXNBbmRUYXNrcyI6MTYsIlNwYWNpbmdCZWxvd0JldHdlZW5Td2ltbGFuZXNBbmRUYXNrcyI6MTZ9LCJUaW1lYmFuZFN0eWxlIjp7IiRpZCI6IjYxMSIsIlNjYWxlTWFya2luZyI6MSwiU2hhcGUiOjAsIlNoYXBlU3R5bGUiOnsiJGlkIjoiNjEyIiwiTWFyZ2luIjp7IiRpZCI6IjYxMyIsIlRvcCI6MC4wLCJMZWZ0IjoxMi4wLCJSaWdodCI6MTIuMCwiQm90dG9tIjowLjB9LCJQYWRkaW5nIjp7IiRpZCI6IjYxNCIsIlRvcCI6NS4wLCJMZWZ0IjowLjAsIlJpZ2h0IjowLjAsIkJvdHRvbSI6NS4wfSwiQmFja2dyb3VuZCI6eyIkaWQiOiI2MTUiLCJDb2xvciI6eyIkaWQiOiI2MTYiLCJBIjoyNTUsIlIiOjI1NSwiRyI6MTU2LCJCIjoxNn19LCJJc1Zpc2libGUiOnRydWUsIldpZHRoIjo4NTguMCwiSGVpZ2h0IjoyMC4wLCJCb3JkZXJTdHlsZSI6eyIkaWQiOiI2MTciLCJMaW5lQ29sb3IiOnsiJGlkIjoiNjE4IiwiJHR5cGUiOiJOTFJFLkNvbW1vbi5Eb20uU29saWRDb2xvckJydXNoLCBOTFJFLkNvbW1vbiIsIkNvbG9yIjp7IiRpZCI6IjYxOSIsIkEiOjI1NSwiUiI6MjU1LCJHIjowLCJCIjowfX0sIkxpbmVXZWlnaHQiOjAuMCwiTGluZVR5cGUiOjAsIlBhcmVudFN0eWxlIjpudWxsfSwiUGFyZW50U3R5bGUiOm51bGx9LCJNaWRkbGVUaWVyU2hhcGVTdHlsZSI6eyIkaWQiOiI2MjAiLCJNYXJnaW4iOnsiJGlkIjoiNjIxIiwiVG9wIjowLjAsIkxlZnQiOjEyLjAsIlJpZ2h0IjoxMi4wLCJCb3R0b20iOjAuMH0sIlBhZGRpbmciOnsiJGlkIjoiNjIyIiwiVG9wIjo1LjAsIkxlZnQiOjAuMCwiUmlnaHQiOjAuMCwiQm90dG9tIjo1LjB9LCJCYWNrZ3JvdW5kIjp7IiRpZCI6IjYyMyIsIkNvbG9yIjp7IiRpZCI6IjYyNCIsIkEiOjI1NSwiUiI6MjIwLCJHIjo3MSwiQiI6Mzh9fSwiSXNWaXNpYmxlIjp0cnVlLCJXaWR0aCI6ODU4LjAsIkhlaWdodCI6MjAuMCwiQm9yZGVyU3R5bGUiOnsiJGlkIjoiNjI1IiwiTGluZUNvbG9yIjp7IiRpZCI6IjYyNiIsIiR0eXBlIjoiTkxSRS5Db21tb24uRG9tLlNvbGlkQ29sb3JCcnVzaCwgTkxSRS5Db21tb24iLCJDb2xvciI6eyIkaWQiOiI2MjciLCJBIjoyNTUsIlIiOjI1NSwiRyI6MCwiQiI6MH19LCJMaW5lV2VpZ2h0IjowLjAsIkxpbmVUeXBlIjowLCJQYXJlbnRTdHlsZSI6bnVsbH0sIlBhcmVudFN0eWxlIjpudWxsfSwiQm90dG9tVGllclNoYXBlU3R5bGUiOnsiJGlkIjoiNjI4IiwiTWFyZ2luIjp7IiRpZCI6IjYyOSIsIlRvcCI6MC4wLCJMZWZ0IjoxMi4wLCJSaWdodCI6MTIuMCwiQm90dG9tIjowLjB9LCJQYWRkaW5nIjp7IiRpZCI6IjYzMCIsIlRvcCI6NS4wLCJMZWZ0IjowLjAsIlJpZ2h0IjowLjAsIkJvdHRvbSI6NS4wfSwiQmFja2dyb3VuZCI6eyIkaWQiOiI2MzEiLCJDb2xvciI6eyIkaWQiOiI2MzIiLCJBIjoyNTUsIlIiOjIyMCwiRyI6NzEsIkIiOjM4fX0sIklzVmlzaWJsZSI6dHJ1ZSwiV2lkdGgiOjg1OC4wLCJIZWlnaHQiOjIwLjAsIkJvcmRlclN0eWxlIjp7IiRpZCI6IjYzMyIsIkxpbmVDb2xvciI6eyIkaWQiOiI2MzQiLCIkdHlwZSI6Ik5MUkUuQ29tbW9uLkRvbS5Tb2xpZENvbG9yQnJ1c2gsIE5MUkUuQ29tbW9uIiwiQ29sb3IiOnsiJGlkIjoiNjM1IiwiQSI6MjU1LCJSIjoyNTUsIkciOjAsIkIiOjB9fSwiTGluZVdlaWdodCI6MC4wLCJMaW5lVHlwZSI6MCwiUGFyZW50U3R5bGUiOm51bGx9LCJQYXJlbnRTdHlsZSI6bnVsbH0sIlJpZ2h0RW5kQ2Fwc1N0eWxlIjp7IiRpZCI6IjYzNiIsIkZvbnRTZXR0aW5ncyI6eyIkaWQiOiI2MzciLCJGb250U2l6ZSI6MTIsIkZvbnROYW1lIjoiQ2FsaWJyaSIsIklzQm9sZCI6dHJ1ZSwiSXNJdGFsaWMiOmZhbHNlLCJJc1VuZGVybGluZWQiOmZhbHNlLCJQYXJlbnRTdHlsZSI6bnVsbH0sIkF1dG9TaXplIjowLCJGb3JlZ3JvdW5kIjp7IiRpZCI6IjYzOCIsIkNvbG9yIjp7IiRpZCI6IjYzOS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NjQwIiwiVG9wIjowLjAsIkxlZnQiOjAuMCwiUmlnaHQiOjIwLjAsIkJvdHRvbSI6MC4wfSwiUGFkZGluZyI6eyIkaWQiOiI2NDEiLCJUb3AiOjAuMCwiTGVmdCI6MC4wLCJSaWdodCI6MC4wLCJCb3R0b20iOjAuMH0sIkJhY2tncm91bmQiOnsiJGlkIjoiNjQyIiwiQ29sb3IiOnsiJGlkIjoiNjQzIiwiQSI6ODksIlIiOjAsIkciOjAsIkIiOjB9fSwiSXNWaXNpYmxlIjpmYWxzZSwiV2lkdGgiOjAuMCwiSGVpZ2h0IjowLjAsIkJvcmRlclN0eWxlIjpudWxsLCJQYXJlbnRTdHlsZSI6bnVsbH0sIkxlZnRFbmRDYXBzU3R5bGUiOnsiJGlkIjoiNjQ0IiwiRm9udFNldHRpbmdzIjp7IiRpZCI6IjY0NSIsIkZvbnRTaXplIjoxMiwiRm9udE5hbWUiOiJDYWxpYnJpIiwiSXNCb2xkIjp0cnVlLCJJc0l0YWxpYyI6ZmFsc2UsIklzVW5kZXJsaW5lZCI6ZmFsc2UsIlBhcmVudFN0eWxlIjpudWxsfSwiQXV0b1NpemUiOjAsIkZvcmVncm91bmQiOnsiJGlkIjoiNjQ2IiwiQ29sb3IiOnsiJGlkIjoiNjQ3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2NDgiLCJUb3AiOjAuMCwiTGVmdCI6MjAuMCwiUmlnaHQiOjAuMCwiQm90dG9tIjowLjB9LCJQYWRkaW5nIjp7IiRpZCI6IjY0OSIsIlRvcCI6MC4wLCJMZWZ0IjowLjAsIlJpZ2h0IjowLjAsIkJvdHRvbSI6MC4wfSwiQmFja2dyb3VuZCI6eyIkaWQiOiI2NTAiLCJDb2xvciI6eyIkcmVmIjoiNjQzIn19LCJJc1Zpc2libGUiOmZhbHNlLCJXaWR0aCI6MC4wLCJIZWlnaHQiOjAuMCwiQm9yZGVyU3R5bGUiOm51bGwsIlBhcmVudFN0eWxlIjpudWxsfSwiVG9kYXlUZXh0U3R5bGUiOnsiJGlkIjoiNjUxIiwiRm9udFNldHRpbmdzIjp7IiRpZCI6IjY1MiIsIkZvbnRTaXplIjoxMiwiRm9udE5hbWUiOiJDYWxpYnJpIiwiSXNCb2xkIjpmYWxzZSwiSXNJdGFsaWMiOmZhbHNlLCJJc1VuZGVybGluZWQiOmZhbHNlLCJQYXJlbnRTdHlsZSI6bnVsbH0sIkF1dG9TaXplIjowLCJGb3JlZ3JvdW5kIjp7IiRpZCI6IjY1MyIsIkNvbG9yIjp7IiRpZCI6IjY1NC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2NTUiLCJUb3AiOjAuMCwiTGVmdCI6MC4wLCJSaWdodCI6MC4wLCJCb3R0b20iOjAuMH0sIlBhZGRpbmciOnsiJGlkIjoiNjU2IiwiVG9wIjowLjAsIkxlZnQiOjAuMCwiUmlnaHQiOjAuMCwiQm90dG9tIjowLjB9LCJCYWNrZ3JvdW5kIjp7IiRpZCI6IjY1NyIsIkNvbG9yIjp7IiRyZWYiOiI2NDMifX0sIklzVmlzaWJsZSI6ZmFsc2UsIldpZHRoIjowLjAsIkhlaWdodCI6MC4wLCJCb3JkZXJTdHlsZSI6bnVsbCwiUGFyZW50U3R5bGUiOm51bGx9LCJUb2RheU1hcmtlclN0eWxlIjp7IiRpZCI6IjY1OCIsIk1hcmdpbiI6eyIkaWQiOiI2NTkiLCJUb3AiOjAuMCwiTGVmdCI6MC4wLCJSaWdodCI6MC4wLCJCb3R0b20iOjAuMH0sIlBhZGRpbmciOnsiJGlkIjoiNjYwIiwiVG9wIjowLjAsIkxlZnQiOjAuMCwiUmlnaHQiOjAuMCwiQm90dG9tIjowLjB9LCJCYWNrZ3JvdW5kIjp7IiRpZCI6IjY2MSIsIkNvbG9yIjp7IiRpZCI6IjY2MiIsIkEiOjI1NSwiUiI6MjU1LCJHIjowLCJCIjowfX0sIklzVmlzaWJsZSI6dHJ1ZSwiV2lkdGgiOjAuMCwiSGVpZ2h0IjowLjAsIkJvcmRlclN0eWxlIjpudWxsLCJQYXJlbnRTdHlsZSI6bnVsbH0sIlNjYWxlU3R5bGUiOnsiJGlkIjoiNjYzIiwiU2hhcGUiOjMsIlNob3dTZWdtZW50U2VwYXJhdG9ycyI6dHJ1ZSwiU2VnbWVudFNlcGFyYXRvck9wYWNpdHkiOjMwLCJIYXNCZWVuVmlzaWJsZUJlZm9yZSI6dHJ1ZSwiRm9udFNldHRpbmdzIjp7IiRpZCI6IjY2NCIsIkZvbnRTaXplIjoxMiwiRm9udE5hbWUiOiJDYWxpYnJpIiwiSXNCb2xkIjpmYWxzZSwiSXNJdGFsaWMiOmZhbHNlLCJJc1VuZGVybGluZWQiOmZhbHNlLCJQYXJlbnRTdHlsZSI6bnVsbH0sIkF1dG9TaXplIjowLCJGb3JlZ3JvdW5kIjp7IiRpZCI6IjY2NSIsIkNvbG9yIjp7IiRpZCI6IjY2Ni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2NjciLCJUb3AiOjAuMCwiTGVmdCI6NS4wLCJSaWdodCI6MC4wLCJCb3R0b20iOjAuMH0sIlBhZGRpbmciOnsiJGlkIjoiNjY4IiwiVG9wIjowLjAsIkxlZnQiOjAuMCwiUmlnaHQiOjAuMCwiQm90dG9tIjowLjB9LCJCYWNrZ3JvdW5kIjp7IiRpZCI6IjY2OSIsIkNvbG9yIjp7IiRyZWYiOiI2NDMifX0sIklzVmlzaWJsZSI6dHJ1ZSwiV2lkdGgiOjAuMCwiSGVpZ2h0IjowLjAsIkJvcmRlclN0eWxlIjpudWxsLCJQYXJlbnRTdHlsZSI6bnVsbH0sIlNpbmdsZVNjYWxlU2hhcGVTdHlsZSI6eyIkaWQiOiI2NzAiLCJTaGFwZSI6MCwiSGVpZ2h0IjowLjB9LCJNaWRkbGVUaWVyU2NhbGVTdHlsZSI6eyIkaWQiOiI2NzEiLCJTaGFwZSI6MywiU2hvd1NlZ21lbnRTZXBhcmF0b3JzIjp0cnVlLCJTZWdtZW50U2VwYXJhdG9yT3BhY2l0eSI6MzAsIkhhc0JlZW5WaXNpYmxlQmVmb3JlIjpmYWxzZSwiRm9udFNldHRpbmdzIjp7IiRpZCI6IjY3MiIsIkZvbnRTaXplIjo5LCJGb250TmFtZSI6IkNhbGlicmkiLCJJc0JvbGQiOmZhbHNlLCJJc0l0YWxpYyI6ZmFsc2UsIklzVW5kZXJsaW5lZCI6ZmFsc2UsIlBhcmVudFN0eWxlIjpudWxsfSwiQXV0b1NpemUiOjAsIkZvcmVncm91bmQiOnsiJGlkIjoiNjczIiwiQ29sb3IiOnsiJGlkIjoiNjc0IiwiQSI6MjU1LCJSIjoyNTUsIkciOjI1NSwiQiI6MjU1fX0sIk1heFdpZHRoIjoyMDAuMCwiTWF4SGVpZ2h0IjoiSW5maW5pdHkiLCJTbWFydEZvcmVncm91bmRJc0FjdGl2ZSI6ZmFsc2UsIkhvcml6b250YWxBbGlnbm1lbnQiOjAsIlZlcnRpY2FsQWxpZ25tZW50IjoxLCJTbWFydEZvcmVncm91bmQiOm51bGwsIkJhY2tncm91bmRGaWxsVHlwZSI6MCwiTWFyZ2luIjp7IiRpZCI6IjY3NSIsIlRvcCI6MC4wLCJMZWZ0Ijo1LjAsIlJpZ2h0IjowLjAsIkJvdHRvbSI6MC4wfSwiUGFkZGluZyI6eyIkaWQiOiI2NzYiLCJUb3AiOjAuMCwiTGVmdCI6MC4wLCJSaWdodCI6MC4wLCJCb3R0b20iOjAuMH0sIkJhY2tncm91bmQiOnsiJGlkIjoiNjc3IiwiQ29sb3IiOnsiJGlkIjoiNjc4IiwiQSI6ODksIlIiOjAsIkciOjAsIkIiOjB9fSwiSXNWaXNpYmxlIjpmYWxzZSwiV2lkdGgiOjAuMCwiSGVpZ2h0IjowLjAsIkJvcmRlclN0eWxlIjpudWxsLCJQYXJlbnRTdHlsZSI6bnVsbH0sIkJvdHRvbVRpZXJTY2FsZVN0eWxlIjp7IiRpZCI6IjY3OSIsIlNoYXBlIjozLCJTaG93U2VnbWVudFNlcGFyYXRvcnMiOnRydWUsIlNlZ21lbnRTZXBhcmF0b3JPcGFjaXR5IjozMCwiSGFzQmVlblZpc2libGVCZWZvcmUiOmZhbHNlLCJGb250U2V0dGluZ3MiOnsiJGlkIjoiNjgwIiwiRm9udFNpemUiOjksIkZvbnROYW1lIjoiQ2FsaWJyaSIsIklzQm9sZCI6ZmFsc2UsIklzSXRhbGljIjpmYWxzZSwiSXNVbmRlcmxpbmVkIjpmYWxzZSwiUGFyZW50U3R5bGUiOm51bGx9LCJBdXRvU2l6ZSI6MCwiRm9yZWdyb3VuZCI6eyIkaWQiOiI2ODEiLCJDb2xvciI6eyIkaWQiOiI2ODIiLCJBIjoyNTUsIlIiOjI1NSwiRyI6MjU1LCJCIjoyNTV9fSwiTWF4V2lkdGgiOjIwMC4wLCJNYXhIZWlnaHQiOiJJbmZpbml0eSIsIlNtYXJ0Rm9yZWdyb3VuZElzQWN0aXZlIjpmYWxzZSwiSG9yaXpvbnRhbEFsaWdubWVudCI6MCwiVmVydGljYWxBbGlnbm1lbnQiOjEsIlNtYXJ0Rm9yZWdyb3VuZCI6bnVsbCwiQmFja2dyb3VuZEZpbGxUeXBlIjowLCJNYXJnaW4iOnsiJGlkIjoiNjgzIiwiVG9wIjowLjAsIkxlZnQiOjUuMCwiUmlnaHQiOjAuMCwiQm90dG9tIjowLjB9LCJQYWRkaW5nIjp7IiRpZCI6IjY4NCIsIlRvcCI6MC4wLCJMZWZ0IjowLjAsIlJpZ2h0IjowLjAsIkJvdHRvbSI6MC4wfSwiQmFja2dyb3VuZCI6eyIkaWQiOiI2ODUiLCJDb2xvciI6eyIkaWQiOiI2ODYiLCJBIjo4OSwiUiI6MCwiRyI6MCwiQiI6MH19LCJJc1Zpc2libGUiOmZhbHNlLCJXaWR0aCI6MC4wLCJIZWlnaHQiOjAuMCwiQm9yZGVyU3R5bGUiOm51bGwsIlBhcmVudFN0eWxlIjpudWxsfSwiRWxhcHNlZFRpbWVCYWNrZ3JvdW5kIjp7IiRpZCI6IjY4NyIsIkNvbG9yIjp7IiRpZCI6IjY4OCIsIkEiOjE5MSwiUiI6MjU1LCJHIjowLCJCIjowfX0sIkFwcGVuZFllYXJPblllYXJDaGFuZ2UiOmZhbHNlLCJFbGFwc2VkVGltZUZvcm1hdCI6MCwiVG9kYXlNYXJrZXJQb3NpdGlvbiI6MCwiUXVpY2tQb3NpdGlvbiI6MywiQWJzb2x1dGVQb3NpdGlvbiI6Mjc2LjY4MzIyOCwiTWFyZ2luIjp7IiRpZCI6IjY4OSIsIlRvcCI6MC4wLCJMZWZ0IjoxMC4wLCJSaWdodCI6MTAuMCwiQm90dG9tIjowLjB9LCJQYWRkaW5nIjp7IiRpZCI6IjY5MCIsIlRvcCI6MC4wLCJMZWZ0IjowLjAsIlJpZ2h0IjowLjAsIkJvdHRvbSI6MC4wfSwiQmFja2dyb3VuZCI6eyIkaWQiOiI2OTEiLCJDb2xvciI6eyIkaWQiOiI2OTIiLCJBIjoyNTUsIlIiOjMxLCJHIjo3MywiQiI6MTI1fX0sIklzVmlzaWJsZSI6dHJ1ZSwiV2lkdGgiOjAuMCwiSGVpZ2h0IjowLjAsIkJvcmRlclN0eWxlIjpudWxsLCJQYXJlbnRTdHlsZSI6bnVsbH0sIkRlZmF1bHRNaWxlc3RvbmVTdHlsZSI6eyIkaWQiOiI2OTMiLCJTaGFwZSI6MiwiQ29ubmVjdG9yTWFyZ2luIjp7IiRpZCI6IjY5NCIsIlRvcCI6MC4wLCJMZWZ0IjoyLjAsIlJpZ2h0IjoyLjAsIkJvdHRvbSI6MC4wfSwiQ29ubmVjdG9yU3R5bGUiOnsiJGlkIjoiNjk1IiwiTGluZUNvbG9yIjp7IiRpZCI6IjY5NiIsIiR0eXBlIjoiTkxSRS5Db21tb24uRG9tLlNvbGlkQ29sb3JCcnVzaCwgTkxSRS5Db21tb24iLCJDb2xvciI6eyIkaWQiOiI2OTciLCJBIjoxMjcsIlIiOjE3OCwiRyI6MTQsIkIiOjE4fX0sIkxpbmVXZWlnaHQiOjIuNjY2NjY2NzUsIkxpbmVUeXBlIjowLCJQYXJlbnRTdHlsZSI6bnVsbH0sIklzQmVsb3dUaW1lYmFuZCI6ZmFsc2UsIlBvc2l0aW9uT25UYXNrIjowLCJIaWRlRGF0ZSI6ZmFsc2UsIlNoYXBlU2l6ZSI6MCwiU3BhY2luZyI6MS4wLCJQYWRkaW5nIjp7IiRpZCI6IjY5OCIsIlRvcCI6Ny4wLCJMZWZ0IjozLjAsIlJpZ2h0IjowLjAsIkJvdHRvbSI6Mi4wfSwiU2hhcGVTdHlsZSI6eyIkaWQiOiI2OTkiLCJNYXJnaW4iOnsiJHJlZiI6IjgifSwiUGFkZGluZyI6eyIkcmVmIjoiOSJ9LCJCYWNrZ3JvdW5kIjp7IiRpZCI6IjcwMCIsIkNvbG9yIjp7IiRpZCI6IjcwMSIsIkEiOjI1NSwiUiI6MCwiRyI6MTE0LCJCIjoxODh9fSwiSXNWaXNpYmxlIjp0cnVlLCJXaWR0aCI6MTIuMCwiSGVpZ2h0IjoxNC4wLCJCb3JkZXJTdHlsZSI6eyIkaWQiOiI3MDIiLCJMaW5lQ29sb3IiOnsiJHJlZiI6IjIzOCJ9LCJMaW5lV2VpZ2h0IjowLjAsIkxpbmVUeXBlIjowLCJQYXJlbnRTdHlsZSI6bnVsbH0sIlBhcmVudFN0eWxlIjpudWxsfSwiVGl0bGVTdHlsZSI6eyIkaWQiOiI3MDMiLCJGb250U2V0dGluZ3MiOnsiJGlkIjoiNzA0IiwiRm9udFNpemUiOjksIkZvbnROYW1lIjoiTGF0byIsIklzQm9sZCI6dHJ1ZSwiSXNJdGFsaWMiOmZhbHNlLCJJc1VuZGVybGluZWQiOmZhbHNlLCJQYXJlbnRTdHlsZSI6bnVsbH0sIkF1dG9TaXplIjowLCJGb3JlZ3JvdW5kIjp7IiRpZCI6IjcwNSIsIkNvbG9yIjp7IiRpZCI6IjcwNiIsIkEiOjI1NSwiUiI6NjgsIkciOjg0LCJCIjoxMDZ9fSwiTWF4V2lkdGgiOjIwMC4wLCJNYXhIZWlnaHQiOiJJbmZpbml0eSIsIlNtYXJ0Rm9yZWdyb3VuZElzQWN0aXZlIjpmYWxzZSwiSG9yaXpvbnRhbEFsaWdubWVudCI6MSwiVmVydGljYWxBbGlnbm1lbnQiOjAsIlNtYXJ0Rm9yZWdyb3VuZCI6bnVsbCwiQmFja2dyb3VuZEZpbGxUeXBlIjowLCJNYXJnaW4iOnsiJHJlZiI6IjE5In0sIlBhZGRpbmciOnsiJHJlZiI6IjIwIn0sIkJhY2tncm91bmQiOnsiJGlkIjoiNzA3IiwiQ29sb3IiOnsiJHJlZiI6IjY0MyJ9fSwiSXNWaXNpYmxlIjp0cnVlLCJXaWR0aCI6MC4wLCJIZWlnaHQiOjAuMCwiQm9yZGVyU3R5bGUiOm51bGwsIlBhcmVudFN0eWxlIjpudWxsfSwiRGF0ZVN0eWxlIjp7IiRpZCI6IjcwOCIsIkZvbnRTZXR0aW5ncyI6eyIkaWQiOiI3MDkiLCJGb250U2l6ZSI6OSwiRm9udE5hbWUiOiJDYWxpYnJpIiwiSXNCb2xkIjpmYWxzZSwiSXNJdGFsaWMiOmZhbHNlLCJJc1VuZGVybGluZWQiOmZhbHNlLCJQYXJlbnRTdHlsZSI6bnVsbH0sIkF1dG9TaXplIjowLCJGb3JlZ3JvdW5kIjp7IiRpZCI6IjcxMCIsIkNvbG9yIjp7IiRpZCI6IjcxMSIsIkEiOjI1NSwiUiI6NDcsIkciOjU0LCJCIjoxNTN9fSwiTWF4V2lkdGgiOjIwMC4wLCJNYXhIZWlnaHQiOiJJbmZpbml0eSIsIlNtYXJ0Rm9yZWdyb3VuZElzQWN0aXZlIjpmYWxzZSwiSG9yaXpvbnRhbEFsaWdubWVudCI6MCwiVmVydGljYWxBbGlnbm1lbnQiOjAsIlNtYXJ0Rm9yZWdyb3VuZCI6bnVsbCwiQmFja2dyb3VuZEZpbGxUeXBlIjowLCJNYXJnaW4iOnsiJHJlZiI6IjI3In0sIlBhZGRpbmciOnsiJHJlZiI6IjI4In0sIkJhY2tncm91bmQiOnsiJGlkIjoiNzEyIiwiQ29sb3IiOnsiJHJlZiI6IjY0MyJ9fSwiSXNWaXNpYmxlIjpmYWxzZSwiV2lkdGgiOjAuMCwiSGVpZ2h0IjowLjAsIkJvcmRlclN0eWxlIjpudWxsLCJQYXJlbnRTdHlsZSI6bnVsbH0sIkRhdGVGb3JtYXQiOnsiJGlkIjoiNzEzIiwiRm9ybWF0U3RyaW5nIjoi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zE0IiwiRm9ybWF0IjowLCJJc1Zpc2libGUiOmZhbHNlLCJMYXN0S25vd25WaXNpYmlsaXR5U3RhdGUiOmZhbHNlfSwiSXNWaXNpYmxlIjp0cnVlLCJQYXJlbnRTdHlsZSI6bnVsbH0sIkRlZmF1bHRUYXNrU3R5bGUiOnsiJGlkIjoiNzE1IiwiU2hhcGUiOjAsIlNoYXBlVGhpY2tuZXNzIjowLCJEdXJhdGlvbkZvcm1hdCI6NCwiSW5jbHVkZU5vbldvcmtpbmdEYXlzSW5EdXJhdGlvbiI6ZmFsc2UsIlBlcmNlbnRhZ2VDb21wbGV0ZVN0eWxlIjp7IiRpZCI6IjcxNiIsIkZvbnRTZXR0aW5ncyI6eyIkaWQiOiI3MTciLCJGb250U2l6ZSI6MTAsIkZvbnROYW1lIjoiQ2FsaWJyaSIsIklzQm9sZCI6ZmFsc2UsIklzSXRhbGljIjpmYWxzZSwiSXNVbmRlcmxpbmVkIjpmYWxzZSwiUGFyZW50U3R5bGUiOm51bGx9LCJBdXRvU2l6ZSI6MCwiRm9yZWdyb3VuZCI6eyIkaWQiOiI3MTgiLCJDb2xvciI6eyIkaWQiOiI3MTkiLCJBIjoyNTUsIlIiOjE5MiwiRyI6ODAsIkIiOjc3fX0sIk1heFdpZHRoIjoyMDAuMCwiTWF4SGVpZ2h0IjoiSW5maW5pdHkiLCJTbWFydEZvcmVncm91bmRJc0FjdGl2ZSI6ZmFsc2UsIkhvcml6b250YWxBbGlnbm1lbnQiOjAsIlZlcnRpY2FsQWxpZ25tZW50IjowLCJTbWFydEZvcmVncm91bmQiOm51bGwsIkJhY2tncm91bmRGaWxsVHlwZSI6MCwiTWFyZ2luIjp7IiRpZCI6IjcyMCIsIlRvcCI6MC4wLCJMZWZ0IjowLjAsIlJpZ2h0IjowLjAsIkJvdHRvbSI6MC4wfSwiUGFkZGluZyI6eyIkaWQiOiI3MjEiLCJUb3AiOjAuMCwiTGVmdCI6MC4wLCJSaWdodCI6MC4wLCJCb3R0b20iOjAuMH0sIkJhY2tncm91bmQiOnsiJGlkIjoiNzIyIiwiQ29sb3IiOnsiJHJlZiI6IjY0MyJ9fSwiSXNWaXNpYmxlIjp0cnVlLCJXaWR0aCI6MC4wLCJIZWlnaHQiOjAuMCwiQm9yZGVyU3R5bGUiOm51bGwsIlBhcmVudFN0eWxlIjpudWxsfSwiRHVyYXRpb25TdHlsZSI6eyIkaWQiOiI3MjMiLCJGb250U2V0dGluZ3MiOnsiJGlkIjoiNzI0IiwiRm9udFNpemUiOjEwLCJGb250TmFtZSI6IkNhbGlicmkiLCJJc0JvbGQiOmZhbHNlLCJJc0l0YWxpYyI6ZmFsc2UsIklzVW5kZXJsaW5lZCI6ZmFsc2UsIlBhcmVudFN0eWxlIjpudWxsfSwiQXV0b1NpemUiOjAsIkZvcmVncm91bmQiOnsiJGlkIjoiNzI1IiwiQ29sb3IiOnsiJGlkIjoiNzI2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NzI3IiwiVG9wIjowLjAsIkxlZnQiOjAuMCwiUmlnaHQiOjAuMCwiQm90dG9tIjowLjB9LCJQYWRkaW5nIjp7IiRpZCI6IjcyOCIsIlRvcCI6MC4wLCJMZWZ0IjowLjAsIlJpZ2h0IjowLjAsIkJvdHRvbSI6MC4wfSwiQmFja2dyb3VuZCI6eyIkaWQiOiI3MjkiLCJDb2xvciI6eyIkcmVmIjoiNjQzIn19LCJJc1Zpc2libGUiOnRydWUsIldpZHRoIjowLjAsIkhlaWdodCI6MC4wLCJCb3JkZXJTdHlsZSI6bnVsbCwiUGFyZW50U3R5bGUiOm51bGx9LCJIb3Jpem9udGFsQ29ubmVjdG9yU3R5bGUiOnsiJGlkIjoiNzMwIiwiTGluZUNvbG9yIjp7IiRpZCI6IjczMSIsIiR0eXBlIjoiTkxSRS5Db21tb24uRG9tLlNvbGlkQ29sb3JCcnVzaCwgTkxSRS5Db21tb24iLCJDb2xvciI6eyIkaWQiOiI3MzIiLCJBIjoyNTUsIlIiOjIwNCwiRyI6MjA0LCJCIjoyMDR9fSwiTGluZVdlaWdodCI6MS4wLCJMaW5lVHlwZSI6MCwiUGFyZW50U3R5bGUiOm51bGx9LCJWZXJ0aWNhbENvbm5lY3RvclN0eWxlIjp7IiRpZCI6IjczMyIsIkxpbmVDb2xvciI6eyIkaWQiOiI3MzQiLCIkdHlwZSI6Ik5MUkUuQ29tbW9uLkRvbS5Tb2xpZENvbG9yQnJ1c2gsIE5MUkUuQ29tbW9uIiwiQ29sb3IiOnsiJGlkIjoiNzM1IiwiQSI6MjU1LCJSIjoyMDQsIkciOjIwNCwiQiI6MjA0fX0sIkxpbmVXZWlnaHQiOjAuMCwiTGluZVR5cGUiOjAsIlBhcmVudFN0eWxlIjpudWxsfSwiTWFyZ2luIjpudWxsLCJTdGFydERhdGVQb3NpdGlvbiI6NCwiRW5kRGF0ZVBvc2l0aW9uIjo0LCJEYXRlSXNWaXNpYmxlIjp0cnVlLCJUaXRsZVBvc2l0aW9uIjozLCJEdXJhdGlvblBvc2l0aW9uIjo2LCJQZXJjZW50YWdlQ29tcGxldGVkUG9zaXRpb24iOjYsIlNwYWNpbmciOjMsIklzQmVsb3dUaW1lYmFuZCI6dHJ1ZSwiUGVyY2VudGFnZUNvbXBsZXRlU2hhcGVPcGFjaXR5IjozNSwiU2hhcGVTdHlsZSI6eyIkaWQiOiI3MzYiLCJNYXJnaW4iOnsiJGlkIjoiNzM3IiwiVG9wIjowLjAsIkxlZnQiOjQuMCwiUmlnaHQiOjQuMCwiQm90dG9tIjowLjB9LCJQYWRkaW5nIjp7IiRpZCI6IjczOCIsIlRvcCI6MC4wLCJMZWZ0IjowLjAsIlJpZ2h0IjowLjAsIkJvdHRvbSI6MC4wfSwiQmFja2dyb3VuZCI6eyIkaWQiOiI3MzkiLCJDb2xvciI6eyIkaWQiOiI3NDAiLCJBIjoyNTUsIlIiOjAsIkciOjExNCwiQiI6MTg4fX0sIklzVmlzaWJsZSI6dHJ1ZSwiV2lkdGgiOjAuMCwiSGVpZ2h0IjoxMC4wLCJCb3JkZXJTdHlsZSI6eyIkaWQiOiI3NDEiLCJMaW5lQ29sb3IiOnsiJGlkIjoiNzQyIiwiJHR5cGUiOiJOTFJFLkNvbW1vbi5Eb20uU29saWRDb2xvckJydXNoLCBOTFJFLkNvbW1vbiIsIkNvbG9yIjp7IiRpZCI6Ijc0MyIsIkEiOjI1NSwiUiI6MjU1LCJHIjowLCJCIjowfX0sIkxpbmVXZWlnaHQiOjAuMCwiTGluZVR5cGUiOjAsIlBhcmVudFN0eWxlIjpudWxsfSwiUGFyZW50U3R5bGUiOm51bGx9LCJUaXRsZVN0eWxlIjp7IiRpZCI6Ijc0NCIsIkZvbnRTZXR0aW5ncyI6eyIkaWQiOiI3NDUiLCJGb250U2l6ZSI6OSwiRm9udE5hbWUiOiJDYWxpYnJpIiwiSXNCb2xkIjp0cnVlLCJJc0l0YWxpYyI6ZmFsc2UsIklzVW5kZXJsaW5lZCI6ZmFsc2UsIlBhcmVudFN0eWxlIjpudWxsfSwiQXV0b1NpemUiOjAsIkZvcmVncm91bmQiOnsiJGlkIjoiNzQ2IiwiQ29sb3IiOnsiJGlkIjoiNzQ3IiwiQSI6MjU1LCJSIjowLCJHIjowLCJCIjowfX0sIk1heFdpZHRoIjo5NjAuMCwiTWF4SGVpZ2h0IjoiSW5maW5pdHkiLCJTbWFydEZvcmVncm91bmRJc0FjdGl2ZSI6ZmFsc2UsIkhvcml6b250YWxBbGlnbm1lbnQiOjIsIlZlcnRpY2FsQWxpZ25tZW50IjowLCJTbWFydEZvcmVncm91bmQiOm51bGwsIkJhY2tncm91bmRGaWxsVHlwZSI6MCwiTWFyZ2luIjp7IiRpZCI6Ijc0OCIsIlRvcCI6MC4wLCJMZWZ0IjowLjAsIlJpZ2h0IjowLjAsIkJvdHRvbSI6MC4wfSwiUGFkZGluZyI6eyIkaWQiOiI3NDkiLCJUb3AiOjAuMCwiTGVmdCI6MC4wLCJSaWdodCI6MC4wLCJCb3R0b20iOjAuMH0sIkJhY2tncm91bmQiOnsiJGlkIjoiNzUwIiwiQ29sb3IiOnsiJHJlZiI6IjY0MyJ9fSwiSXNWaXNpYmxlIjp0cnVlLCJXaWR0aCI6MC4wLCJIZWlnaHQiOjAuMCwiQm9yZGVyU3R5bGUiOm51bGwsIlBhcmVudFN0eWxlIjpudWxsfSwiRGF0ZVN0eWxlIjp7IiRpZCI6Ijc1MSIsIkZvbnRTZXR0aW5ncyI6eyIkaWQiOiI3NTIiLCJGb250U2l6ZSI6OSwiRm9udE5hbWUiOiJDYWxpYnJpIiwiSXNCb2xkIjpmYWxzZSwiSXNJdGFsaWMiOmZhbHNlLCJJc1VuZGVybGluZWQiOmZhbHNlLCJQYXJlbnRTdHlsZSI6bnVsbH0sIkF1dG9TaXplIjowLCJGb3JlZ3JvdW5kIjp7IiRpZCI6Ijc1MyIsIkNvbG9yIjp7IiRpZCI6Ijc1NCIsIkEiOjI1NSwiUiI6NzgsIkciOjEwMywiQiI6MjAwfX0sIk1heFdpZHRoIjoyMDAuMCwiTWF4SGVpZ2h0IjoiSW5maW5pdHkiLCJTbWFydEZvcmVncm91bmRJc0FjdGl2ZSI6ZmFsc2UsIkhvcml6b250YWxBbGlnbm1lbnQiOjAsIlZlcnRpY2FsQWxpZ25tZW50IjowLCJTbWFydEZvcmVncm91bmQiOm51bGwsIkJhY2tncm91bmRGaWxsVHlwZSI6MCwiTWFyZ2luIjp7IiRpZCI6Ijc1NSIsIlRvcCI6MC4wLCJMZWZ0IjowLjAsIlJpZ2h0IjowLjAsIkJvdHRvbSI6MC4wfSwiUGFkZGluZyI6eyIkaWQiOiI3NTYiLCJUb3AiOjAuMCwiTGVmdCI6MC4wLCJSaWdodCI6MC4wLCJCb3R0b20iOjAuMH0sIkJhY2tncm91bmQiOnsiJGlkIjoiNzU3IiwiQ29sb3IiOnsiJHJlZiI6IjY0MyJ9fSwiSXNWaXNpYmxlIjp0cnVlLCJXaWR0aCI6MC4wLCJIZWlnaHQiOjAuMCwiQm9yZGVyU3R5bGUiOm51bGwsIlBhcmVudFN0eWxlIjpudWxsfSwiRGF0ZUZvcm1hdCI6eyIkaWQiOiI3NTgiLCJGb3JtYXRTdHJpbmciOiJ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3NTkiLCJGb3JtYXQiOjAsIklzVmlzaWJsZSI6ZmFsc2UsIkxhc3RLbm93blZpc2liaWxpdHlTdGF0ZSI6ZmFsc2V9LCJJc1Zpc2libGUiOnRydWUsIlBhcmVudFN0eWxlIjpudWxsLCJfZXhwbGljaXRseVNldCI6eyIkaWQiOiI3NjA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lsZXN0b25lU3R5bGUiOnsiJGlkIjoiNzYxIiwiVGl0bGVQb3NpdGlvbiI6IlJpZ2h0IiwiRGF0ZVBvc2l0aW9uIjoiTGVmdCIsIlNoYXBlVHlwZSI6MiwiU2hhcGVTaXplIjowLCJTcGFjaW5nIjo1LCJTaGFwZVN0eWxlIjp7IiRpZCI6Ijc2MiIsIk1hcmdpbiI6eyIkaWQiOiI3NjMiLCJUb3AiOjAuMCwiTGVmdCI6MC4wLCJSaWdodCI6MC4wLCJCb3R0b20iOjAuMH0sIlBhZGRpbmciOnsiJGlkIjoiNzY0IiwiVG9wIjowLjAsIkxlZnQiOjAuMCwiUmlnaHQiOjAuMCwiQm90dG9tIjowLjB9LCJCYWNrZ3JvdW5kIjp7IiRpZCI6Ijc2NSIsIkNvbG9yIjp7IiRpZCI6Ijc2NiIsIkEiOjI1NSwiUiI6MCwiRyI6MTE0LCJCIjoxODh9fSwiSXNWaXNpYmxlIjp0cnVlLCJXaWR0aCI6MTIuMCwiSGVpZ2h0IjoxNC4wLCJCb3JkZXJTdHlsZSI6eyIkaWQiOiI3NjciLCJMaW5lQ29sb3IiOnsiJGlkIjoiNzY4IiwiJHR5cGUiOiJOTFJFLkNvbW1vbi5Eb20uU29saWRDb2xvckJydXNoLCBOTFJFLkNvbW1vbiIsIkNvbG9yIjp7IiRpZCI6Ijc2OSIsIkEiOjI1NSwiUiI6MjU1LCJHIjowLCJCIjowfX0sIkxpbmVXZWlnaHQiOjAuMCwiTGluZVR5cGUiOjAsIlBhcmVudFN0eWxlIjpudWxsfSwiUGFyZW50U3R5bGUiOm51bGx9LCJUaXRsZVN0eWxlIjp7IiRpZCI6Ijc3MCIsIkZvbnRTZXR0aW5ncyI6eyIkaWQiOiI3NzEiLCJGb250U2l6ZSI6OSwiRm9udE5hbWUiOiJMYXRvIiwiSXNCb2xkIjp0cnVlLCJJc0l0YWxpYyI6ZmFsc2UsIklzVW5kZXJsaW5lZCI6ZmFsc2UsIlBhcmVudFN0eWxlIjpudWxsfSwiQXV0b1NpemUiOjAsIkZvcmVncm91bmQiOnsiJGlkIjoiNzcyIiwiQ29sb3IiOnsiJGlkIjoiNzczIiwiQSI6MjU1LCJSIjo2OCwiRyI6ODQsIkIiOjEwNn19LCJNYXhXaWR0aCI6MjAwLjAsIk1heEhlaWdodCI6IkluZmluaXR5IiwiU21hcnRGb3JlZ3JvdW5kSXNBY3RpdmUiOmZhbHNlLCJIb3Jpem9udGFsQWxpZ25tZW50IjoxLCJWZXJ0aWNhbEFsaWdubWVudCI6MCwiU21hcnRGb3JlZ3JvdW5kIjpudWxsLCJCYWNrZ3JvdW5kRmlsbFR5cGUiOjAsIk1hcmdpbiI6eyIkaWQiOiI3NzQiLCJUb3AiOjAuMCwiTGVmdCI6MC4wLCJSaWdodCI6MC4wLCJCb3R0b20iOjAuMH0sIlBhZGRpbmciOnsiJGlkIjoiNzc1IiwiVG9wIjowLjAsIkxlZnQiOjAuMCwiUmlnaHQiOjAuMCwiQm90dG9tIjowLjB9LCJCYWNrZ3JvdW5kIjp7IiRpZCI6Ijc3NiIsIkNvbG9yIjp7IiRpZCI6Ijc3NyIsIkEiOjg5LCJSIjowLCJHIjowLCJCIjowfX0sIklzVmlzaWJsZSI6dHJ1ZSwiV2lkdGgiOjAuMCwiSGVpZ2h0IjowLjAsIkJvcmRlclN0eWxlIjpudWxsLCJQYXJlbnRTdHlsZSI6bnVsbH0sIkRhdGVTdHlsZSI6eyIkaWQiOiI3NzgiLCJGb250U2V0dGluZ3MiOnsiJGlkIjoiNzc5IiwiRm9udFNpemUiOjksIkZvbnROYW1lIjoiQ2FsaWJyaSIsIklzQm9sZCI6ZmFsc2UsIklzSXRhbGljIjpmYWxzZSwiSXNVbmRlcmxpbmVkIjpmYWxzZSwiUGFyZW50U3R5bGUiOm51bGx9LCJBdXRvU2l6ZSI6MCwiRm9yZWdyb3VuZCI6eyIkaWQiOiI3ODAiLCJDb2xvciI6eyIkaWQiOiI3ODEiLCJBIjoyNTUsIlIiOjQ3LCJHIjo1NCwiQiI6MTUzfX0sIk1heFdpZHRoIjoyMDAuMCwiTWF4SGVpZ2h0IjoiSW5maW5pdHkiLCJTbWFydEZvcmVncm91bmRJc0FjdGl2ZSI6ZmFsc2UsIkhvcml6b250YWxBbGlnbm1lbnQiOjAsIlZlcnRpY2FsQWxpZ25tZW50IjowLCJTbWFydEZvcmVncm91bmQiOm51bGwsIkJhY2tncm91bmRGaWxsVHlwZSI6MCwiTWFyZ2luIjp7IiRpZCI6Ijc4MiIsIlRvcCI6MC4wLCJMZWZ0IjowLjAsIlJpZ2h0IjowLjAsIkJvdHRvbSI6MC4wfSwiUGFkZGluZyI6eyIkaWQiOiI3ODMiLCJUb3AiOjAuMCwiTGVmdCI6MC4wLCJSaWdodCI6MC4wLCJCb3R0b20iOjAuMH0sIkJhY2tncm91bmQiOnsiJGlkIjoiNzg0IiwiQ29sb3IiOnsiJGlkIjoiNzg1IiwiQSI6ODksIlIiOjAsIkciOjAsIkIiOjB9fSwiSXNWaXNpYmxlIjpmYWxzZSwiV2lkdGgiOjAuMCwiSGVpZ2h0IjowLjAsIkJvcmRlclN0eWxlIjpudWxsLCJQYXJlbnRTdHlsZSI6bnVsbH0sIkRhdGVGb3JtYXQiOnsiJGlkIjoiNzg2IiwiRm9ybWF0U3RyaW5nIjoi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zg3IiwiRm9ybWF0IjowLCJJc1Zpc2libGUiOmZhbHNlLCJMYXN0S25vd25WaXNpYmlsaXR5U3RhdGUiOmZhbHNlfSwiSXNWaXNpYmxlIjp0cnVlLCJQYXJlbnRTdHlsZSI6bnVsbH0sIkdyaWRsaW5lUGFuZWxTdHlsZSI6eyIkaWQiOiI3ODgiLCJHcmlkbGluZVN0eWxlIjp7IiRpZCI6Ijc4OSIsIkxpbmVDb2xvciI6eyIkaWQiOiI3OTAiLCIkdHlwZSI6Ik5MUkUuQ29tbW9uLkRvbS5Tb2xpZENvbG9yQnJ1c2gsIE5MUkUuQ29tbW9uIiwiQ29sb3IiOnsiJGlkIjoiNzkxIiwiQSI6MzgsIlIiOjY4LCJHIjoxMTQsIkIiOjE5Nn19LCJMaW5lV2VpZ2h0IjoxLjAsIkxpbmVUeXBlIjowLCJQYXJlbnRTdHlsZSI6bnVsbH0sIk1hcmdpbiI6eyIkaWQiOiI3OTIiLCJUb3AiOjAuMCwiTGVmdCI6MC4wLCJSaWdodCI6MC4wLCJCb3R0b20iOjAuMH0sIlBhZGRpbmciOnsiJGlkIjoiNzkzIiwiVG9wIjowLjAsIkxlZnQiOjAuMCwiUmlnaHQiOjAuMCwiQm90dG9tIjowLjB9LCJCYWNrZ3JvdW5kIjpudWxsLCJJc1Zpc2libGUiOmZhbHNlLCJXaWR0aCI6MC4wLCJIZWlnaHQiOjAuMCwiQm9yZGVyU3R5bGUiOnsiJGlkIjoiNzk0IiwiTGluZUNvbG9yIjpudWxsLCJMaW5lV2VpZ2h0IjowLjAsIkxpbmVUeXBlIjowLCJQYXJlbnRTdHlsZSI6bnVsbH0sIlBhcmVudFN0eWxlIjpudWxsfSwiQWN0aXZpdHlMaW5lUGFuZWxTdHlsZSI6eyIkaWQiOiI3OTUiLCJBY3Rpdml0eUxpbmVTdHlsZSI6eyIkaWQiOiI3OTYiLCJMaW5lQ29sb3IiOnsiJGlkIjoiNzk3IiwiJHR5cGUiOiJOTFJFLkNvbW1vbi5Eb20uU29saWRDb2xvckJydXNoLCBOTFJFLkNvbW1vbiIsIkNvbG9yIjp7IiRpZCI6Ijc5OCIsIkEiOjM4LCJSIjo2OCwiRyI6MTE0LCJCIjoxOTZ9fSwiTGluZVdlaWdodCI6MS4wLCJMaW5lVHlwZSI6MCwiUGFyZW50U3R5bGUiOm51bGx9LCJNYXJnaW4iOnsiJGlkIjoiNzk5IiwiVG9wIjowLjAsIkxlZnQiOjAuMCwiUmlnaHQiOjAuMCwiQm90dG9tIjowLjB9LCJQYWRkaW5nIjp7IiRpZCI6IjgwMCIsIlRvcCI6MC4wLCJMZWZ0IjowLjAsIlJpZ2h0IjowLjAsIkJvdHRvbSI6MC4wfSwiQmFja2dyb3VuZCI6bnVsbCwiSXNWaXNpYmxlIjpmYWxzZSwiV2lkdGgiOjAuMCwiSGVpZ2h0IjowLjAsIkJvcmRlclN0eWxlIjp7IiRpZCI6IjgwMSIsIkxpbmVDb2xvciI6bnVsbCwiTGluZVdlaWdodCI6MC4wLCJMaW5lVHlwZSI6MCwiUGFyZW50U3R5bGUiOm51bGx9LCJQYXJlbnRTdHlsZSI6bnVsbH0sIlNob3dFbGFwc2VkVGltZUdyYWRpZW50U3R5bGUiOmZhbHNlLCJUaW1lYmFuZFJlc2VydmVkTGVmdEFyZWFTdHlsZSI6eyIkaWQiOiI4MDIiLCJBY3Rpdml0eUhlYWRlcldpZHRoIjowLjAsIklzU2V0IjpmYWxzZX0sIkRlZmF1bHRTd2ltbGFuZVN0eWxlIjpudWxsLCJEZWZhdWx0U3dpbWxhbmVWMlN0eWxlIjp7IiRpZCI6IjgwMyIsIkhlYWRlclN0eWxlIjp7IiRpZCI6IjgwNCIsIlRleHRJc1ZlcnRpY2FsIjpmYWxzZSwiVGV4dFN0eWxlIjp7IiRpZCI6IjgwNSIsIkZvbnRTZXR0aW5ncyI6eyIkaWQiOiI4MDYiLCJGb250U2l6ZSI6MTIsIkZvbnROYW1lIjoiQ2FsaWJyaSIsIklzQm9sZCI6ZmFsc2UsIklzSXRhbGljIjpmYWxzZSwiSXNVbmRlcmxpbmVkIjpmYWxzZSwiUGFyZW50U3R5bGUiOm51bGx9LCJBdXRvU2l6ZSI6MiwiRm9yZWdyb3VuZCI6eyIkaWQiOiI4MDciLCJDb2xvciI6eyIkaWQiOiI4MDg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4MDkiLCJUb3AiOjAuMCwiTGVmdCI6MC4wLCJSaWdodCI6MC4wLCJCb3R0b20iOjAuMH0sIlBhZGRpbmciOnsiJGlkIjoiODEwIiwiVG9wIjowLjAsIkxlZnQiOjAuMCwiUmlnaHQiOjAuMCwiQm90dG9tIjowLjB9LCJCYWNrZ3JvdW5kIjpudWxsLCJJc1Zpc2libGUiOnRydWUsIldpZHRoIjowLjAsIkhlaWdodCI6MC4wLCJCb3JkZXJTdHlsZSI6bnVsbCwiUGFyZW50U3R5bGUiOm51bGx9LCJSZWN0YW5nbGVTdHlsZSI6eyIkaWQiOiI4MTEiLCJNYXJnaW4iOnsiJGlkIjoiODEyIiwiVG9wIjowLjAsIkxlZnQiOjAuMCwiUmlnaHQiOjAuMCwiQm90dG9tIjowLjB9LCJQYWRkaW5nIjp7IiRpZCI6IjgxMyIsIlRvcCI6MC4wLCJMZWZ0IjowLjAsIlJpZ2h0IjowLjAsIkJvdHRvbSI6MC4wfSwiQmFja2dyb3VuZCI6eyIkaWQiOiI4MTQiLCJDb2xvciI6eyIkaWQiOiI4MTUiLCJBIjoyNTUsIlIiOjY4LCJHIjoxMTQsIkIiOjE5Nn19LCJJc1Zpc2libGUiOnRydWUsIldpZHRoIjowLjAsIkhlaWdodCI6MC4wLCJCb3JkZXJTdHlsZSI6eyIkaWQiOiI4MTYiLCJMaW5lQ29sb3IiOnsiJGlkIjoiODE3IiwiJHR5cGUiOiJOTFJFLkNvbW1vbi5Eb20uU29saWRDb2xvckJydXNoLCBOTFJFLkNvbW1vbiIsIkNvbG9yIjp7IiRpZCI6IjgxOCIsIkEiOjI1NSwiUiI6MjU1LCJHIjowLCJCIjowfX0sIkxpbmVXZWlnaHQiOjAuMCwiTGluZVR5cGUiOjAsIlBhcmVudFN0eWxlIjpudWxsfSwiUGFyZW50U3R5bGUiOm51bGx9LCJNYXJnaW4iOnsiJGlkIjoiODE5IiwiVG9wIjowLjAsIkxlZnQiOjAuMCwiUmlnaHQiOjAuMCwiQm90dG9tIjowLjB9LCJQYWRkaW5nIjp7IiRpZCI6IjgyMCIsIlRvcCI6MC4wLCJMZWZ0IjowLjAsIlJpZ2h0IjowLjAsIkJvdHRvbSI6MC4wfSwiQmFja2dyb3VuZCI6bnVsbCwiSXNWaXNpYmxlIjp0cnVlLCJXaWR0aCI6MC4wLCJIZWlnaHQiOjAuMCwiQm9yZGVyU3R5bGUiOm51bGwsIlBhcmVudFN0eWxlIjpudWxsfSwiQmFja2dyb3VuZFN0eWxlIjp7IiRpZCI6IjgyMSIsIk1hcmdpbiI6eyIkaWQiOiI4MjIiLCJUb3AiOjAuMCwiTGVmdCI6MC4wLCJSaWdodCI6MC4wLCJCb3R0b20iOjAuMH0sIlBhZGRpbmciOnsiJGlkIjoiODIzIiwiVG9wIjowLjAsIkxlZnQiOjAuMCwiUmlnaHQiOjAuMCwiQm90dG9tIjowLjB9LCJCYWNrZ3JvdW5kIjp7IiRpZCI6IjgyNCIsIkNvbG9yIjp7IiRpZCI6IjgyNSIsIkEiOjUxLCJSIjoxNjUsIkciOjE2NSwiQiI6MTY1fX0sIklzVmlzaWJsZSI6dHJ1ZSwiV2lkdGgiOjAuMCwiSGVpZ2h0IjowLjAsIkJvcmRlclN0eWxlIjp7IiRpZCI6IjgyNiIsIkxpbmVDb2xvciI6eyIkaWQiOiI4MjciLCIkdHlwZSI6Ik5MUkUuQ29tbW9uLkRvbS5Tb2xpZENvbG9yQnJ1c2gsIE5MUkUuQ29tbW9uIiwiQ29sb3IiOnsiJGlkIjoiODI4IiwiQSI6MjU1LCJSIjoyNTUsIkciOjAsIkIiOjB9fSwiTGluZVdlaWdodCI6MC4wLCJMaW5lVHlwZSI6MCwiUGFyZW50U3R5bGUiOm51bGx9LCJQYXJlbnRTdHlsZSI6bnVsbH0sIklzQWJvdmVUaW1lYmFuZCI6ZmFsc2UsIlNwYWNpbmciOjUsIk1hcmdpbiI6eyIkaWQiOiI4MjkiLCJUb3AiOjAuMCwiTGVmdCI6MC4wLCJSaWdodCI6MC4wLCJCb3R0b20iOjAuMH0sIlBhZGRpbmciOnsiJGlkIjoiODMwIiwiVG9wIjowLjAsIkxlZnQiOjAuMCwiUmlnaHQiOjAuMCwiQm90dG9tIjowLjB9LCJJc1Zpc2libGUiOnRydWUsIldpZHRoIjowLjAsIkhlaWdodCI6MC4wLCJCb3JkZXJTdHlsZSI6eyIkaWQiOiI4MzEiLCJMaW5lQ29sb3IiOm51bGwsIkxpbmVXZWlnaHQiOjAuMCwiTGluZVR5cGUiOjAsIlBhcmVudFN0eWxlIjpudWxsfSwiUGFyZW50U3R5bGUiOm51bGx9fSwiU2NhbGUiOm51bGwsIlNjYWxlVjIiOnsiJGlkIjoiODMyIiwiU3RhcnREYXRlIjoiMjAyMS0xMC0wMVQyMzo1OTowMCIsIkVuZERhdGUiOiIyMDIxLTEyLTA4VDIzOjU5OjAwIiwiQXV0b0RhdGVSYW5nZSI6ZmFsc2UsIldvcmtpbmdEYXlzIjozMSwiRmlzY2FsWWVhciI6eyIkaWQiOiI4MzMiLCJTdGFydE1vbnRoIjoxLCJVc2VTdGFydGluZ1llYXJGb3JOdW1iZXJpbmciOnRydWUsIlNob3dGaXNjYWxZZWFyTGFiZWwiOnRydWV9LCJUb2RheU1hcmtlclRleHQiOiJUb2RheSIsIkF1dG9TY2FsZVR5cGUiOnRydWUsIlRpbWViYW5kU2NhbGVzIjp7IiRpZCI6IjgzNCIsIlRvcFNjYWxlTGF5ZXIiOnsiJGlkIjoiODM1IiwiRm9ybWF0IjoiTU1NIiwiVHlwZSI6Mn0sIk1pZGRsZVNjYWxlTGF5ZXIiOnsiJGlkIjoiODM2IiwiRm9ybWF0IjpudWxsLCJUeXBlIjowfSwiQm90dG9tU2NhbGVMYXllciI6eyIkaWQiOiI4MzciLCJGb3JtYXQiOm51bGwsIlR5cGUiOjB9fX0sIk1pbGVzdG9uZXMiOlt7IiRpZCI6IjgzOCIsIkRhdGUiOiIyMDIxLTEyLTA3VDIzOjU5OjAwIiwiU3R5bGUiOnsiJGlkIjoiODM5IiwiU2hhcGUiOjIsIkNvbm5lY3Rvck1hcmdpbiI6eyIkcmVmIjoiNjk0In0sIkNvbm5lY3RvclN0eWxlIjp7IiRpZCI6Ijg0MCIsIkxpbmVDb2xvciI6eyIkaWQiOiI4NDEiLCIkdHlwZSI6Ik5MUkUuQ29tbW9uLkRvbS5Tb2xpZENvbG9yQnJ1c2gsIE5MUkUuQ29tbW9uIiwiQ29sb3IiOnsiJGlkIjoiODQyIiwiQSI6MTI3LCJSIjoxMjgsIkciOjAsIkIiOjIyfX0sIkxpbmVXZWlnaHQiOjIuMzMzMzMzMjUsIkxpbmVUeXBlIjowLCJQYXJlbnRTdHlsZSI6bnVsbH0sIklzQmVsb3dUaW1lYmFuZCI6dHJ1ZSwiUG9zaXRpb25PblRhc2siOjAsIkhpZGVEYXRlIjpmYWxzZSwiU2hhcGVTaXplIjowLCJTcGFjaW5nIjoxLjAsIlBhZGRpbmciOnsiJHJlZiI6IjY5OCJ9LCJTaGFwZVN0eWxlIjp7IiRpZCI6Ijg0MyIsIk1hcmdpbiI6eyIkcmVmIjoiOCJ9LCJQYWRkaW5nIjp7IiRyZWYiOiI5In0sIkJhY2tncm91bmQiOnsiJGlkIjoiODQ0IiwiQ29sb3IiOnsiJGlkIjoiODQ1IiwiQSI6MjU1LCJSIjo2OCwiRyI6MTE0LCJCIjoxOTZ9fSwiSXNWaXNpYmxlIjp0cnVlLCJXaWR0aCI6OC4wLCJIZWlnaHQiOjguMCwiQm9yZGVyU3R5bGUiOnsiJGlkIjoiODQ2IiwiTGluZUNvbG9yIjp7IiRyZWYiOiIyMzgifSwiTGluZVdlaWdodCI6MC4wLCJMaW5lVHlwZSI6MCwiUGFyZW50U3R5bGUiOm51bGx9LCJQYXJlbnRTdHlsZSI6bnVsbH0sIlRpdGxlU3R5bGUiOnsiJGlkIjoiODQ3IiwiRm9udFNldHRpbmdzIjp7IiRpZCI6Ijg0OCIsIkZvbnRTaXplIjoxMSwiRm9udE5hbWUiOiJMYXRvIEJsYWNrIiwiSXNCb2xkIjp0cnVlLCJJc0l0YWxpYyI6ZmFsc2UsIklzVW5kZXJsaW5lZCI6ZmFsc2UsIlBhcmVudFN0eWxlIjpudWxsfSwiQXV0b1NpemUiOjIsIkZvcmVncm91bmQiOnsiJGlkIjoiODQ5IiwiQ29sb3IiOnsiJGlkIjoiODUwIiwiQSI6MjU1LCJSIjoyNTUsIkciOjI1NSwiQiI6MjU1fX0sIk1heFdpZHRoIjoyMDAuMCwiTWF4SGVpZ2h0IjoiSW5maW5pdHkiLCJTbWFydEZvcmVncm91bmRJc0FjdGl2ZSI6ZmFsc2UsIkhvcml6b250YWxBbGlnbm1lbnQiOjAsIlZlcnRpY2FsQWxpZ25tZW50IjowLCJTbWFydEZvcmVncm91bmQiOm51bGwsIkJhY2tncm91bmRGaWxsVHlwZSI6MSwiTWFyZ2luIjp7IiRyZWYiOiIxOSJ9LCJQYWRkaW5nIjp7IiRyZWYiOiIyMCJ9LCJCYWNrZ3JvdW5kIjp7IiRpZCI6Ijg1MSIsIkNvbG9yIjp7IiRpZCI6Ijg1MiIsIkEiOjI1NSwiUiI6MTQ2LCJHIjozNiwiQiI6NTF9fSwiSXNWaXNpYmxlIjp0cnVlLCJXaWR0aCI6MC4wLCJIZWlnaHQiOjAuMCwiQm9yZGVyU3R5bGUiOnsiJGlkIjoiODUzIiwiTGluZUNvbG9yIjpudWxsLCJMaW5lV2VpZ2h0IjowLjAsIkxpbmVUeXBlIjowLCJQYXJlbnRTdHlsZSI6bnVsbH0sIlBhcmVudFN0eWxlIjpudWxsfSwiRGF0ZVN0eWxlIjp7IiRpZCI6Ijg1NCIsIkZvbnRTZXR0aW5ncyI6eyIkaWQiOiI4NTUiLCJGb250U2l6ZSI6OSwiRm9udE5hbWUiOiJDYWxpYnJpIiwiSXNCb2xkIjpmYWxzZSwiSXNJdGFsaWMiOmZhbHNlLCJJc1VuZGVybGluZWQiOmZhbHNlLCJQYXJlbnRTdHlsZSI6bnVsbH0sIkF1dG9TaXplIjowLCJGb3JlZ3JvdW5kIjp7IiRpZCI6Ijg1NiIsIkNvbG9yIjp7IiRpZCI6Ijg1NyIsIkEiOjI1NSwiUiI6NDcsIkciOjU0LCJCIjoxNTN9fSwiTWF4V2lkdGgiOjIwMC4wLCJNYXhIZWlnaHQiOiJJbmZpbml0eSIsIlNtYXJ0Rm9yZWdyb3VuZElzQWN0aXZlIjpmYWxzZSwiSG9yaXpvbnRhbEFsaWdubWVudCI6MSwiVmVydGljYWxBbGlnbm1lbnQiOjAsIlNtYXJ0Rm9yZWdyb3VuZCI6bnVsbCwiQmFja2dyb3VuZEZpbGxUeXBlIjowLCJNYXJnaW4iOnsiJHJlZiI6IjI3In0sIlBhZGRpbmciOnsiJHJlZiI6IjI4In0sIkJhY2tncm91bmQiOnsiJGlkIjoiODU4IiwiQ29sb3IiOnsiJGlkIjoiODU5IiwiQSI6MCwiUiI6MjU1LCJHIjoyNTUsIkIiOjI1NX19LCJJc1Zpc2libGUiOmZhbHNlLCJXaWR0aCI6MC4wLCJIZWlnaHQiOjAuMCwiQm9yZGVyU3R5bGUiOnsiJGlkIjoiODYwIiwiTGluZUNvbG9yIjpudWxsLCJMaW5lV2VpZ2h0IjowLjAsIkxpbmVUeXBlIjowLCJQYXJlbnRTdHlsZSI6bnVsbH0sIlBhcmVudFN0eWxlIjpudWxsfSwiRGF0ZUZvcm1hdCI6eyIkaWQiOiI4NjE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ODYyIiwiRm9ybWF0IjowLCJJc1Zpc2libGUiOmZhbHNlLCJMYXN0S25vd25WaXNpYmlsaXR5U3RhdGUiOmZhbHNlfSwiSXNWaXNpYmxlIjp0cnVlLCJQYXJlbnRTdHlsZSI6bnVsbH0sIkluZGV4IjowLCJQZXJjZW50YWdlQ29tcGxldGUiOm51bGwsIlBvc2l0aW9uIjp7IlJhdGlvIjowLjA4OTUwNTY0Mjk4MjAzNzg1LCJJc0N1c3RvbSI6dHJ1ZX0sIkRhdGVGb3JtYXQiOnsiJHJlZiI6Ijg2MSJ9LCJXZWVrTnVtYmVyaW5nIjp7IiRpZCI6Ijg2MyIsIkZvcm1hdCI6MCwiSXNWaXNpYmxlIjpmYWxzZSwiTGFzdEtub3duVmlzaWJpbGl0eVN0YXRlIjpmYWxzZX0sIlJlbGF0ZWRUYXNrSWQiOiIwMDAwMDAwMC0wMDAwLTAwMDAtMDAwMC0wMDAwMDAwMDAwMDAiLCJJZCI6IjAzNzQzMDczLTAzOTktNDllZi05ODRjLTIzMTAzZDA2NmUzYiIsIkltcG9ydElkIjpudWxsLCJUaXRsZSI6IlBhdWwgbWVldHMgQ2hhbmksIGhpcyBmdXR1cmUgd2lmZSIsIk5vdGUiOm51bGwsIkh5cGVybGluayI6eyIkaWQiOiI4NjQiLCJBZGRyZXNzIjpudWxsLCJTdWJBZGRyZXNzIjpudWxsfSwiSXNDaGFuZ2VkIjpmYWxzZSwiSXNOZXciOmZhbHNlfSx7IiRpZCI6Ijg2NSIsIkRhdGUiOiIyMDIxLTEyLTAyVDIzOjU5OjAwIiwiU3R5bGUiOnsiJGlkIjoiODY2IiwiU2hhcGUiOjIsIkNvbm5lY3Rvck1hcmdpbiI6eyIkaWQiOiI4NjciLCJUb3AiOjAuMCwiTGVmdCI6Mi4wLCJSaWdodCI6Mi4wLCJCb3R0b20iOjAuMH0sIkNvbm5lY3RvclN0eWxlIjp7IiRpZCI6Ijg2OCIsIkxpbmVDb2xvciI6eyIkaWQiOiI4NjkiLCIkdHlwZSI6Ik5MUkUuQ29tbW9uLkRvbS5Tb2xpZENvbG9yQnJ1c2gsIE5MUkUuQ29tbW9uIiwiQ29sb3IiOnsiJGlkIjoiODcwIiwiQSI6MTI3LCJSIjoxNzgsIkciOjE0LCJCIjoxOH19LCJMaW5lV2VpZ2h0IjoyLjY2NjY2Njc1LCJMaW5lVHlwZSI6MCwiUGFyZW50U3R5bGUiOm51bGx9LCJJc0JlbG93VGltZWJhbmQiOmZhbHNlLCJQb3NpdGlvbk9uVGFzayI6MCwiSGlkZURhdGUiOmZhbHNlLCJTaGFwZVNpemUiOjAsIlNwYWNpbmciOjEuMCwiUGFkZGluZyI6eyIkaWQiOiI4NzEiLCJUb3AiOjcuMCwiTGVmdCI6My4wLCJSaWdodCI6MC4wLCJCb3R0b20iOjIuMH0sIlNoYXBlU3R5bGUiOnsiJGlkIjoiODcyIiwiTWFyZ2luIjp7IiRyZWYiOiI4In0sIlBhZGRpbmciOnsiJHJlZiI6IjkifSwiQmFja2dyb3VuZCI6eyIkaWQiOiI4NzMiLCJDb2xvciI6eyIkaWQiOiI4NzQiLCJBIjoyNTUsIlIiOjE3OCwiRyI6MTQsIkIiOjE4fX0sIklzVmlzaWJsZSI6dHJ1ZSwiV2lkdGgiOjguMCwiSGVpZ2h0Ijo4LjAsIkJvcmRlclN0eWxlIjp7IiRpZCI6Ijg3NSIsIkxpbmVDb2xvciI6eyIkaWQiOiI4NzYiLCIkdHlwZSI6Ik5MUkUuQ29tbW9uLkRvbS5Tb2xpZENvbG9yQnJ1c2gsIE5MUkUuQ29tbW9uIiwiQ29sb3IiOnsiJGlkIjoiODc3IiwiQSI6MjU1LCJSIjoyNTUsIkciOjAsIkIiOjB9fSwiTGluZVdlaWdodCI6MC4wLCJMaW5lVHlwZSI6MCwiUGFyZW50U3R5bGUiOm51bGx9LCJQYXJlbnRTdHlsZSI6bnVsbH0sIlRpdGxlU3R5bGUiOnsiJGlkIjoiODc4IiwiRm9udFNldHRpbmdzIjp7IiRpZCI6Ijg3OSIsIkZvbnRTaXplIjo4LCJGb250TmFtZSI6IkxhdG8iLCJJc0JvbGQiOnRydWUsIklzSXRhbGljIjpmYWxzZSwiSXNVbmRlcmxpbmVkIjpmYWxzZSwiUGFyZW50U3R5bGUiOm51bGx9LCJBdXRvU2l6ZSI6MiwiRm9yZWdyb3VuZCI6eyIkaWQiOiI4ODAiLCJDb2xvciI6eyIkaWQiOiI4ODEiLCJBIjoyNTUsIlIiOjY4LCJHIjo4NCwiQiI6MTA2fX0sIk1heFdpZHRoIjozNy4wLCJNYXhIZWlnaHQiOiJJbmZpbml0eSIsIlNtYXJ0Rm9yZWdyb3VuZElzQWN0aXZlIjpmYWxzZSwiSG9yaXpvbnRhbEFsaWdubWVudCI6MCwiVmVydGljYWxBbGlnbm1lbnQiOjAsIlNtYXJ0Rm9yZWdyb3VuZCI6bnVsbCwiQmFja2dyb3VuZEZpbGxUeXBlIjowLCJNYXJnaW4iOnsiJHJlZiI6IjE5In0sIlBhZGRpbmciOnsiJHJlZiI6IjIwIn0sIkJhY2tncm91bmQiOnsiJGlkIjoiODgyIiwiQ29sb3IiOnsiJGlkIjoiODgzIiwiQSI6MCwiUiI6MjU1LCJHIjoyNTUsIkIiOjI1NX19LCJJc1Zpc2libGUiOnRydWUsIldpZHRoIjowLjAsIkhlaWdodCI6MC4wLCJCb3JkZXJTdHlsZSI6eyIkaWQiOiI4ODQiLCJMaW5lQ29sb3IiOm51bGwsIkxpbmVXZWlnaHQiOjAuMCwiTGluZVR5cGUiOjAsIlBhcmVudFN0eWxlIjpudWxsfSwiUGFyZW50U3R5bGUiOm51bGx9LCJEYXRlU3R5bGUiOnsiJGlkIjoiODg1IiwiRm9udFNldHRpbmdzIjp7IiRpZCI6Ijg4NiIsIkZvbnRTaXplIjo5LCJGb250TmFtZSI6IkNhbGlicmkiLCJJc0JvbGQiOmZhbHNlLCJJc0l0YWxpYyI6ZmFsc2UsIklzVW5kZXJsaW5lZCI6ZmFsc2UsIlBhcmVudFN0eWxlIjpudWxsfSwiQXV0b1NpemUiOjAsIkZvcmVncm91bmQiOnsiJGlkIjoiODg3IiwiQ29sb3IiOnsiJGlkIjoiODg4IiwiQSI6MjU1LCJSIjo0NywiRyI6NTQsIkIiOjE1M319LCJNYXhXaWR0aCI6MjAwLjAsIk1heEhlaWdodCI6IkluZmluaXR5IiwiU21hcnRGb3JlZ3JvdW5kSXNBY3RpdmUiOmZhbHNlLCJIb3Jpem9udGFsQWxpZ25tZW50IjowLCJWZXJ0aWNhbEFsaWdubWVudCI6MCwiU21hcnRGb3JlZ3JvdW5kIjpudWxsLCJCYWNrZ3JvdW5kRmlsbFR5cGUiOjAsIk1hcmdpbiI6eyIkcmVmIjoiMjcifSwiUGFkZGluZyI6eyIkcmVmIjoiMjgifSwiQmFja2dyb3VuZCI6eyIkaWQiOiI4ODkiLCJDb2xvciI6eyIkaWQiOiI4OTAiLCJBIjowLCJSIjoyNTUsIkciOjI1NSwiQiI6MjU1fX0sIklzVmlzaWJsZSI6ZmFsc2UsIldpZHRoIjowLjAsIkhlaWdodCI6MC4wLCJCb3JkZXJTdHlsZSI6eyIkaWQiOiI4OTEiLCJMaW5lQ29sb3IiOm51bGwsIkxpbmVXZWlnaHQiOjAuMCwiTGluZVR5cGUiOjAsIlBhcmVudFN0eWxlIjpudWxsfSwiUGFyZW50U3R5bGUiOm51bGx9LCJEYXRlRm9ybWF0Ijp7IiRpZCI6Ijg5MiIsIkZvcm1hdFN0cmluZyI6In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g5MyIsIkZvcm1hdCI6MCwiSXNWaXNpYmxlIjpmYWxzZSwiTGFzdEtub3duVmlzaWJpbGl0eVN0YXRlIjpmYWxzZX0sIklzVmlzaWJsZSI6ZmFsc2UsIlBhcmVudFN0eWxlIjpudWxsfSwiSW5kZXgiOjAsIlBlcmNlbnRhZ2VDb21wbGV0ZSI6bnVsbCwiUG9zaXRpb24iOnsiUmF0aW8iOjAuMjE2MjMzMTUxMDQ3MzE4MDgsIklzQ3VzdG9tIjpmYWxzZX0sIkRhdGVGb3JtYXQiOnsiJHJlZiI6Ijg5MiJ9LCJXZWVrTnVtYmVyaW5nIjp7IiRpZCI6Ijg5NCIsIkZvcm1hdCI6MCwiSXNWaXNpYmxlIjpmYWxzZSwiTGFzdEtub3duVmlzaWJpbGl0eVN0YXRlIjpmYWxzZX0sIlJlbGF0ZWRUYXNrSWQiOiIwMDAwMDAwMC0wMDAwLTAwMDAtMDAwMC0wMDAwMDAwMDAwMDAiLCJJZCI6Ijc0YzI4YzRiLTc4NjQtNDM4NS1hYjM3LTUyYmQ5ZGIzMmE2ZiIsIkltcG9ydElkIjoiIiwiVGl0bGUiOiJEVU5FXHIxMCwxOTFBRyIsIk5vdGUiOm51bGwsIkh5cGVybGluayI6eyIkaWQiOiI4OTUiLCJBZGRyZXNzIjpudWxsLCJTdWJBZGRyZXNzIjpudWxsfSwiSXNDaGFuZ2VkIjpmYWxzZSwiSXNOZXciOmZhbHNlfSx7IiRpZCI6Ijg5NiIsIkRhdGUiOiIyMDIxLTEwLTIzVDIzOjU5OjAwIiwiU3R5bGUiOnsiJGlkIjoiODk3IiwiU2hhcGUiOjIsIkNvbm5lY3Rvck1hcmdpbiI6eyIkcmVmIjoiNjk0In0sIkNvbm5lY3RvclN0eWxlIjp7IiRpZCI6Ijg5OCIsIkxpbmVDb2xvciI6eyIkaWQiOiI4OTkiLCIkdHlwZSI6Ik5MUkUuQ29tbW9uLkRvbS5Tb2xpZENvbG9yQnJ1c2gsIE5MUkUuQ29tbW9uIiwiQ29sb3IiOnsiJGlkIjoiOTAwIiwiQSI6MTI3LCJSIjoxMjgsIkciOjAsIkIiOjIyfX0sIkxpbmVXZWlnaHQiOjIuMzMzMzMzMjUsIkxpbmVUeXBlIjowLCJQYXJlbnRTdHlsZSI6bnVsbH0sIklzQmVsb3dUaW1lYmFuZCI6dHJ1ZSwiUG9zaXRpb25PblRhc2siOjAsIkhpZGVEYXRlIjpmYWxzZSwiU2hhcGVTaXplIjowLCJTcGFjaW5nIjoxLjAsIlBhZGRpbmciOnsiJHJlZiI6IjY5OCJ9LCJTaGFwZVN0eWxlIjp7IiRpZCI6IjkwMSIsIk1hcmdpbiI6eyIkcmVmIjoiOCJ9LCJQYWRkaW5nIjp7IiRyZWYiOiI5In0sIkJhY2tncm91bmQiOnsiJGlkIjoiOTAyIiwiQ29sb3IiOnsiJGlkIjoiOTAzIiwiQSI6MjU1LCJSIjo2OCwiRyI6MTE0LCJCIjoxOTZ9fSwiSXNWaXNpYmxlIjp0cnVlLCJXaWR0aCI6OC4wLCJIZWlnaHQiOjguMCwiQm9yZGVyU3R5bGUiOnsiJGlkIjoiOTA0IiwiTGluZUNvbG9yIjp7IiRyZWYiOiIyMzgifSwiTGluZVdlaWdodCI6MC4wLCJMaW5lVHlwZSI6MCwiUGFyZW50U3R5bGUiOm51bGx9LCJQYXJlbnRTdHlsZSI6bnVsbH0sIlRpdGxlU3R5bGUiOnsiJGlkIjoiOTA1IiwiRm9udFNldHRpbmdzIjp7IiRpZCI6IjkwNiIsIkZvbnRTaXplIjoxMSwiRm9udE5hbWUiOiJMYXRvIEJsYWNrIiwiSXNCb2xkIjp0cnVlLCJJc0l0YWxpYyI6ZmFsc2UsIklzVW5kZXJsaW5lZCI6ZmFsc2UsIlBhcmVudFN0eWxlIjpudWxsfSwiQXV0b1NpemUiOjIsIkZvcmVncm91bmQiOnsiJGlkIjoiOTA3IiwiQ29sb3IiOnsiJGlkIjoiOTA4IiwiQSI6MjU1LCJSIjoyNTUsIkciOjI1NSwiQiI6MjU1fX0sIk1heFdpZHRoIjozNDYuMCwiTWF4SGVpZ2h0IjoiSW5maW5pdHkiLCJTbWFydEZvcmVncm91bmRJc0FjdGl2ZSI6ZmFsc2UsIkhvcml6b250YWxBbGlnbm1lbnQiOjAsIlZlcnRpY2FsQWxpZ25tZW50IjowLCJTbWFydEZvcmVncm91bmQiOm51bGwsIkJhY2tncm91bmRGaWxsVHlwZSI6MSwiTWFyZ2luIjp7IiRyZWYiOiIxOSJ9LCJQYWRkaW5nIjp7IiRyZWYiOiIyMCJ9LCJCYWNrZ3JvdW5kIjp7IiRpZCI6IjkwOSIsIkNvbG9yIjp7IiRpZCI6IjkxMCIsIkEiOjI1NSwiUiI6MTQ2LCJHIjozNiwiQiI6NTF9fSwiSXNWaXNpYmxlIjp0cnVlLCJXaWR0aCI6MC4wLCJIZWlnaHQiOjAuMCwiQm9yZGVyU3R5bGUiOnsiJGlkIjoiOTExIiwiTGluZUNvbG9yIjpudWxsLCJMaW5lV2VpZ2h0IjowLjAsIkxpbmVUeXBlIjowLCJQYXJlbnRTdHlsZSI6bnVsbH0sIlBhcmVudFN0eWxlIjpudWxsfSwiRGF0ZVN0eWxlIjp7IiRpZCI6IjkxMiIsIkZvbnRTZXR0aW5ncyI6eyIkaWQiOiI5MTMiLCJGb250U2l6ZSI6OSwiRm9udE5hbWUiOiJDYWxpYnJpIiwiSXNCb2xkIjpmYWxzZSwiSXNJdGFsaWMiOmZhbHNlLCJJc1VuZGVybGluZWQiOmZhbHNlLCJQYXJlbnRTdHlsZSI6bnVsbH0sIkF1dG9TaXplIjowLCJGb3JlZ3JvdW5kIjp7IiRpZCI6IjkxNCIsIkNvbG9yIjp7IiRpZCI6IjkxNSIsIkEiOjI1NSwiUiI6NDcsIkciOjU0LCJCIjoxNTN9fSwiTWF4V2lkdGgiOjIwMC4wLCJNYXhIZWlnaHQiOiJJbmZpbml0eSIsIlNtYXJ0Rm9yZWdyb3VuZElzQWN0aXZlIjpmYWxzZSwiSG9yaXpvbnRhbEFsaWdubWVudCI6MSwiVmVydGljYWxBbGlnbm1lbnQiOjAsIlNtYXJ0Rm9yZWdyb3VuZCI6bnVsbCwiQmFja2dyb3VuZEZpbGxUeXBlIjowLCJNYXJnaW4iOnsiJHJlZiI6IjI3In0sIlBhZGRpbmciOnsiJHJlZiI6IjI4In0sIkJhY2tncm91bmQiOnsiJGlkIjoiOTE2IiwiQ29sb3IiOnsiJGlkIjoiOTE3IiwiQSI6MCwiUiI6MjU1LCJHIjoyNTUsIkIiOjI1NX19LCJJc1Zpc2libGUiOmZhbHNlLCJXaWR0aCI6MC4wLCJIZWlnaHQiOjAuMCwiQm9yZGVyU3R5bGUiOnsiJGlkIjoiOTE4IiwiTGluZUNvbG9yIjpudWxsLCJMaW5lV2VpZ2h0IjowLjAsIkxpbmVUeXBlIjowLCJQYXJlbnRTdHlsZSI6bnVsbH0sIlBhcmVudFN0eWxlIjpudWxsfSwiRGF0ZUZvcm1hdCI6eyIkaWQiOiI5MTk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OTIwIiwiRm9ybWF0IjowLCJJc1Zpc2libGUiOmZhbHNlLCJMYXN0S25vd25WaXNpYmlsaXR5U3RhdGUiOmZhbHNlfSwiSXNWaXNpYmxlIjp0cnVlLCJQYXJlbnRTdHlsZSI6bnVsbH0sIkluZGV4IjoxLCJQZXJjZW50YWdlQ29tcGxldGUiOm51bGwsIlBvc2l0aW9uIjp7IlJhdGlvIjowLjM0OTg3NzYwMjkyNDgxMzM1LCJJc0N1c3RvbSI6dHJ1ZX0sIkRhdGVGb3JtYXQiOnsiJHJlZiI6IjkxOSJ9LCJXZWVrTnVtYmVyaW5nIjp7IiRpZCI6IjkyMSIsIkZvcm1hdCI6MCwiSXNWaXNpYmxlIjpmYWxzZSwiTGFzdEtub3duVmlzaWJpbGl0eVN0YXRlIjpmYWxzZX0sIlJlbGF0ZWRUYXNrSWQiOiIwMDAwMDAwMC0wMDAwLTAwMDAtMDAwMC0wMDAwMDAwMDAwMDAiLCJJZCI6IjBhNWIyNTg0LWU4ZmMtNDJhYS1hNjljLWIzNTI0MDQ5YjI2MSIsIkltcG9ydElkIjpudWxsLCJUaXRsZSI6IkRvY3RvciBZdWVoIHJlcGxhY2VzIER1a2UgTGV0bydzIHRvb3RoIHdpdGggcG9pc29uIGNhcHN1bGUgIiwiTm90ZSI6bnVsbCwiSHlwZXJsaW5rIjp7IiRpZCI6IjkyMiIsIkFkZHJlc3MiOm51bGwsIlN1YkFkZHJlc3MiOm51bGx9LCJJc0NoYW5nZWQiOmZhbHNlLCJJc05ldyI6ZmFsc2V9LHsiJGlkIjoiOTIzIiwiRGF0ZSI6IjIwMjEtMTItMDdUMjM6NTk6MDAiLCJTdHlsZSI6eyIkaWQiOiI5MjQiLCJTaGFwZSI6MiwiQ29ubmVjdG9yTWFyZ2luIjp7IiRpZCI6IjkyNSIsIlRvcCI6MC4wLCJMZWZ0IjoyLjAsIlJpZ2h0IjoyLjAsIkJvdHRvbSI6MC4wfSwiQ29ubmVjdG9yU3R5bGUiOnsiJGlkIjoiOTI2IiwiTGluZUNvbG9yIjp7IiRpZCI6IjkyNyIsIiR0eXBlIjoiTkxSRS5Db21tb24uRG9tLlNvbGlkQ29sb3JCcnVzaCwgTkxSRS5Db21tb24iLCJDb2xvciI6eyIkaWQiOiI5MjgiLCJBIjoxMjcsIlIiOjE3OCwiRyI6MTQsIkIiOjE4fX0sIkxpbmVXZWlnaHQiOjIuNjY2NjY2NzUsIkxpbmVUeXBlIjowLCJQYXJlbnRTdHlsZSI6bnVsbH0sIklzQmVsb3dUaW1lYmFuZCI6ZmFsc2UsIlBvc2l0aW9uT25UYXNrIjowLCJIaWRlRGF0ZSI6ZmFsc2UsIlNoYXBlU2l6ZSI6MCwiU3BhY2luZyI6MS4wLCJQYWRkaW5nIjp7IiRyZWYiOiI4NzEifSwiU2hhcGVTdHlsZSI6eyIkaWQiOiI5MjkiLCJNYXJnaW4iOnsiJHJlZiI6IjgifSwiUGFkZGluZyI6eyIkcmVmIjoiOSJ9LCJCYWNrZ3JvdW5kIjp7IiRpZCI6IjkzMCIsIkNvbG9yIjp7IiRpZCI6IjkzMSIsIkEiOjI1NSwiUiI6MTc4LCJHIjoxNCwiQiI6MTh9fSwiSXNWaXNpYmxlIjp0cnVlLCJXaWR0aCI6OC4wLCJIZWlnaHQiOjguMCwiQm9yZGVyU3R5bGUiOnsiJGlkIjoiOTMyIiwiTGluZUNvbG9yIjp7IiRpZCI6IjkzMyIsIiR0eXBlIjoiTkxSRS5Db21tb24uRG9tLlNvbGlkQ29sb3JCcnVzaCwgTkxSRS5Db21tb24iLCJDb2xvciI6eyIkaWQiOiI5MzQiLCJBIjoyNTUsIlIiOjI1NSwiRyI6MCwiQiI6MH19LCJMaW5lV2VpZ2h0IjowLjAsIkxpbmVUeXBlIjowLCJQYXJlbnRTdHlsZSI6bnVsbH0sIlBhcmVudFN0eWxlIjpudWxsfSwiVGl0bGVTdHlsZSI6eyIkaWQiOiI5MzUiLCJGb250U2V0dGluZ3MiOnsiJGlkIjoiOTM2IiwiRm9udFNpemUiOjgsIkZvbnROYW1lIjoiTGF0byIsIklzQm9sZCI6dHJ1ZSwiSXNJdGFsaWMiOmZhbHNlLCJJc1VuZGVybGluZWQiOmZhbHNlLCJQYXJlbnRTdHlsZSI6bnVsbH0sIkF1dG9TaXplIjoyLCJGb3JlZ3JvdW5kIjp7IiRpZCI6IjkzNyIsIkNvbG9yIjp7IiRpZCI6IjkzOCIsIkEiOjI1NSwiUiI6NjgsIkciOjg0LCJCIjoxMDZ9fSwiTWF4V2lkdGgiOjU5LjAsIk1heEhlaWdodCI6IkluZmluaXR5IiwiU21hcnRGb3JlZ3JvdW5kSXNBY3RpdmUiOmZhbHNlLCJIb3Jpem9udGFsQWxpZ25tZW50IjowLCJWZXJ0aWNhbEFsaWdubWVudCI6MCwiU21hcnRGb3JlZ3JvdW5kIjpudWxsLCJCYWNrZ3JvdW5kRmlsbFR5cGUiOjAsIk1hcmdpbiI6eyIkcmVmIjoiMTkifSwiUGFkZGluZyI6eyIkcmVmIjoiMjAifSwiQmFja2dyb3VuZCI6eyIkaWQiOiI5MzkiLCJDb2xvciI6eyIkaWQiOiI5NDAiLCJBIjowLCJSIjoyNTUsIkciOjI1NSwiQiI6MjU1fX0sIklzVmlzaWJsZSI6dHJ1ZSwiV2lkdGgiOjAuMCwiSGVpZ2h0IjowLjAsIkJvcmRlclN0eWxlIjp7IiRpZCI6Ijk0MSIsIkxpbmVDb2xvciI6bnVsbCwiTGluZVdlaWdodCI6MC4wLCJMaW5lVHlwZSI6MCwiUGFyZW50U3R5bGUiOm51bGx9LCJQYXJlbnRTdHlsZSI6bnVsbH0sIkRhdGVTdHlsZSI6eyIkaWQiOiI5NDIiLCJGb250U2V0dGluZ3MiOnsiJGlkIjoiOTQzIiwiRm9udFNpemUiOjksIkZvbnROYW1lIjoiQ2FsaWJyaSIsIklzQm9sZCI6ZmFsc2UsIklzSXRhbGljIjpmYWxzZSwiSXNVbmRlcmxpbmVkIjpmYWxzZSwiUGFyZW50U3R5bGUiOm51bGx9LCJBdXRvU2l6ZSI6MCwiRm9yZWdyb3VuZCI6eyIkaWQiOiI5NDQiLCJDb2xvciI6eyIkaWQiOiI5NDUiLCJBIjoyNTUsIlIiOjQ3LCJHIjo1NCwiQiI6MTUzfX0sIk1heFdpZHRoIjoyMDAuMCwiTWF4SGVpZ2h0IjoiSW5maW5pdHkiLCJTbWFydEZvcmVncm91bmRJc0FjdGl2ZSI6ZmFsc2UsIkhvcml6b250YWxBbGlnbm1lbnQiOjAsIlZlcnRpY2FsQWxpZ25tZW50IjowLCJTbWFydEZvcmVncm91bmQiOm51bGwsIkJhY2tncm91bmRGaWxsVHlwZSI6MCwiTWFyZ2luIjp7IiRyZWYiOiIyNyJ9LCJQYWRkaW5nIjp7IiRyZWYiOiIyOCJ9LCJCYWNrZ3JvdW5kIjp7IiRpZCI6Ijk0NiIsIkNvbG9yIjp7IiRpZCI6Ijk0NyIsIkEiOjAsIlIiOjI1NSwiRyI6MjU1LCJCIjoyNTV9fSwiSXNWaXNpYmxlIjpmYWxzZSwiV2lkdGgiOjAuMCwiSGVpZ2h0IjowLjAsIkJvcmRlclN0eWxlIjp7IiRpZCI6Ijk0OCIsIkxpbmVDb2xvciI6bnVsbCwiTGluZVdlaWdodCI6MC4wLCJMaW5lVHlwZSI6MCwiUGFyZW50U3R5bGUiOm51bGx9LCJQYXJlbnRTdHlsZSI6bnVsbH0sIkRhdGVGb3JtYXQiOnsiJGlkIjoiOTQ5IiwiRm9ybWF0U3RyaW5nIjoi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OTUwIiwiRm9ybWF0IjowLCJJc1Zpc2libGUiOmZhbHNlLCJMYXN0S25vd25WaXNpYmlsaXR5U3RhdGUiOmZhbHNlfSwiSXNWaXNpYmxlIjpmYWxzZSwiUGFyZW50U3R5bGUiOm51bGx9LCJJbmRleCI6MSwiUGVyY2VudGFnZUNvbXBsZXRlIjpudWxsLCJQb3NpdGlvbiI6eyJSYXRpbyI6MC4xMDIzMzAxMTU5ODk0MDI0OSwiSXNDdXN0b20iOmZhbHNlfSwiRGF0ZUZvcm1hdCI6eyIkcmVmIjoiOTQ5In0sIldlZWtOdW1iZXJpbmciOnsiJGlkIjoiOTUxIiwiRm9ybWF0IjowLCJJc1Zpc2libGUiOmZhbHNlLCJMYXN0S25vd25WaXNpYmlsaXR5U3RhdGUiOmZhbHNlfSwiUmVsYXRlZFRhc2tJZCI6IjAwMDAwMDAwLTAwMDAtMDAwMC0wMDAwLTAwMDAwMDAwMDAwMCIsIklkIjoiYjMxNjRkZWUtYjQ3OS00MGRhLThjYWEtZGNlMDY2MzE3ZjVhIiwiSW1wb3J0SWQiOiIiLCJUaXRsZSI6IkRVTkUgTUVTU0lBSFxyMTAsMjAzIEFHIiwiTm90ZSI6bnVsbCwiSHlwZXJsaW5rIjp7IiRpZCI6Ijk1MiIsIkFkZHJlc3MiOm51bGwsIlN1YkFkZHJlc3MiOm51bGx9LCJJc0NoYW5nZWQiOmZhbHNlLCJJc05ldyI6ZmFsc2V9LHsiJGlkIjoiOTUzIiwiRGF0ZSI6IjIwMjEtMTAtMDVUMjM6NTk6MDAiLCJTdHlsZSI6eyIkaWQiOiI5NTQiLCJTaGFwZSI6MiwiQ29ubmVjdG9yTWFyZ2luIjp7IiRyZWYiOiI2OTQifSwiQ29ubmVjdG9yU3R5bGUiOnsiJGlkIjoiOTU1IiwiTGluZUNvbG9yIjp7IiRpZCI6Ijk1NiIsIiR0eXBlIjoiTkxSRS5Db21tb24uRG9tLlNvbGlkQ29sb3JCcnVzaCwgTkxSRS5Db21tb24iLCJDb2xvciI6eyIkaWQiOiI5NTciLCJBIjoxMjcsIlIiOjEyOCwiRyI6MCwiQiI6MjJ9fSwiTGluZVdlaWdodCI6Mi4zMzMzMzMyNSwiTGluZVR5cGUiOjAsIlBhcmVudFN0eWxlIjpudWxsfSwiSXNCZWxvd1RpbWViYW5kIjp0cnVlLCJQb3NpdGlvbk9uVGFzayI6MCwiSGlkZURhdGUiOmZhbHNlLCJTaGFwZVNpemUiOjAsIlNwYWNpbmciOjEuMCwiUGFkZGluZyI6eyIkcmVmIjoiNjk4In0sIlNoYXBlU3R5bGUiOnsiJGlkIjoiOTU4IiwiTWFyZ2luIjp7IiRyZWYiOiI4In0sIlBhZGRpbmciOnsiJHJlZiI6IjkifSwiQmFja2dyb3VuZCI6eyIkaWQiOiI5NTkiLCJDb2xvciI6eyIkaWQiOiI5NjAiLCJBIjoyNTUsIlIiOjY4LCJHIjoxMTQsIkIiOjE5Nn19LCJJc1Zpc2libGUiOnRydWUsIldpZHRoIjo4LjAsIkhlaWdodCI6OC4wLCJCb3JkZXJTdHlsZSI6eyIkaWQiOiI5NjEiLCJMaW5lQ29sb3IiOnsiJHJlZiI6IjIzOCJ9LCJMaW5lV2VpZ2h0IjowLjAsIkxpbmVUeXBlIjowLCJQYXJlbnRTdHlsZSI6bnVsbH0sIlBhcmVudFN0eWxlIjpudWxsfSwiVGl0bGVTdHlsZSI6eyIkaWQiOiI5NjIiLCJGb250U2V0dGluZ3MiOnsiJGlkIjoiOTYzIiwiRm9udFNpemUiOjExLCJGb250TmFtZSI6IkxhdG8gQmxhY2siLCJJc0JvbGQiOnRydWUsIklzSXRhbGljIjpmYWxzZSwiSXNVbmRlcmxpbmVkIjpmYWxzZSwiUGFyZW50U3R5bGUiOm51bGx9LCJBdXRvU2l6ZSI6MiwiRm9yZWdyb3VuZCI6eyIkaWQiOiI5NjQiLCJDb2xvciI6eyIkaWQiOiI5NjUiLCJBIjoyNTUsIlIiOjI1NSwiRyI6MjU1LCJCIjoyNTV9fSwiTWF4V2lkdGgiOjE4OC4wLCJNYXhIZWlnaHQiOiJJbmZpbml0eSIsIlNtYXJ0Rm9yZWdyb3VuZElzQWN0aXZlIjpmYWxzZSwiSG9yaXpvbnRhbEFsaWdubWVudCI6MCwiVmVydGljYWxBbGlnbm1lbnQiOjAsIlNtYXJ0Rm9yZWdyb3VuZCI6bnVsbCwiQmFja2dyb3VuZEZpbGxUeXBlIjoxLCJNYXJnaW4iOnsiJHJlZiI6IjE5In0sIlBhZGRpbmciOnsiJHJlZiI6IjIwIn0sIkJhY2tncm91bmQiOnsiJGlkIjoiOTY2IiwiQ29sb3IiOnsiJGlkIjoiOTY3IiwiQSI6MjU1LCJSIjoxNDYsIkciOjM2LCJCIjo1MX19LCJJc1Zpc2libGUiOnRydWUsIldpZHRoIjowLjAsIkhlaWdodCI6MC4wLCJCb3JkZXJTdHlsZSI6eyIkaWQiOiI5NjgiLCJMaW5lQ29sb3IiOm51bGwsIkxpbmVXZWlnaHQiOjAuMCwiTGluZVR5cGUiOjAsIlBhcmVudFN0eWxlIjpudWxsfSwiUGFyZW50U3R5bGUiOm51bGx9LCJEYXRlU3R5bGUiOnsiJGlkIjoiOTY5IiwiRm9udFNldHRpbmdzIjp7IiRpZCI6Ijk3MCIsIkZvbnRTaXplIjo5LCJGb250TmFtZSI6IkNhbGlicmkiLCJJc0JvbGQiOmZhbHNlLCJJc0l0YWxpYyI6ZmFsc2UsIklzVW5kZXJsaW5lZCI6ZmFsc2UsIlBhcmVudFN0eWxlIjpudWxsfSwiQXV0b1NpemUiOjAsIkZvcmVncm91bmQiOnsiJGlkIjoiOTcxIiwiQ29sb3IiOnsiJGlkIjoiOTcyIiwiQSI6MjU1LCJSIjo0NywiRyI6NTQsIkIiOjE1M319LCJNYXhXaWR0aCI6MjAwLjAsIk1heEhlaWdodCI6IkluZmluaXR5IiwiU21hcnRGb3JlZ3JvdW5kSXNBY3RpdmUiOmZhbHNlLCJIb3Jpem9udGFsQWxpZ25tZW50IjoxLCJWZXJ0aWNhbEFsaWdubWVudCI6MCwiU21hcnRGb3JlZ3JvdW5kIjpudWxsLCJCYWNrZ3JvdW5kRmlsbFR5cGUiOjAsIk1hcmdpbiI6eyIkcmVmIjoiMjcifSwiUGFkZGluZyI6eyIkcmVmIjoiMjgifSwiQmFja2dyb3VuZCI6eyIkaWQiOiI5NzMiLCJDb2xvciI6eyIkaWQiOiI5NzQiLCJBIjowLCJSIjoyNTUsIkciOjI1NSwiQiI6MjU1fX0sIklzVmlzaWJsZSI6ZmFsc2UsIldpZHRoIjowLjAsIkhlaWdodCI6MC4wLCJCb3JkZXJTdHlsZSI6eyIkaWQiOiI5NzUiLCJMaW5lQ29sb3IiOm51bGwsIkxpbmVXZWlnaHQiOjAuMCwiTGluZVR5cGUiOjAsIlBhcmVudFN0eWxlIjpudWxsfSwiUGFyZW50U3R5bGUiOm51bGx9LCJEYXRlRm9ybWF0Ijp7IiRpZCI6Ijk3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5NzciLCJGb3JtYXQiOjAsIklzVmlzaWJsZSI6ZmFsc2UsIkxhc3RLbm93blZpc2liaWxpdHlTdGF0ZSI6ZmFsc2V9LCJJc1Zpc2libGUiOnRydWUsIlBhcmVudFN0eWxlIjpudWxsfSwiSW5kZXgiOjIsIlBlcmNlbnRhZ2VDb21wbGV0ZSI6bnVsbCwiUG9zaXRpb24iOnsiUmF0aW8iOjAuMTYzNTIwOTAyODc3MTI2MDYsIklzQ3VzdG9tIjp0cnVlfSwiRGF0ZUZvcm1hdCI6eyIkcmVmIjoiOTc2In0sIldlZWtOdW1iZXJpbmciOnsiJGlkIjoiOTc4IiwiRm9ybWF0IjowLCJJc1Zpc2libGUiOmZhbHNlLCJMYXN0S25vd25WaXNpYmlsaXR5U3RhdGUiOmZhbHNlfSwiUmVsYXRlZFRhc2tJZCI6IjAwMDAwMDAwLTAwMDAtMDAwMC0wMDAwLTAwMDAwMDAwMDAwMCIsIklkIjoiMWViYWI5MDUtOTUxMC00OTMxLWE2OTYtZjNhMDA2ZGQwN2I0IiwiSW1wb3J0SWQiOm51bGwsIlRpdGxlIjoiUGF1bCBpcyB0ZXN0ZWQgd2l0aCBHb20gSmFiYmFyIiwiTm90ZSI6bnVsbCwiSHlwZXJsaW5rIjp7IiRpZCI6Ijk3OSIsIkFkZHJlc3MiOm51bGwsIlN1YkFkZHJlc3MiOm51bGx9LCJJc0NoYW5nZWQiOmZhbHNlLCJJc05ldyI6ZmFsc2V9LHsiJGlkIjoiOTgwIiwiRGF0ZSI6IjIwMjEtMTItMTdUMjM6NTk6MDAiLCJTdHlsZSI6eyIkaWQiOiI5ODEiLCJTaGFwZSI6MiwiQ29ubmVjdG9yTWFyZ2luIjp7IiRpZCI6Ijk4MiIsIlRvcCI6MC4wLCJMZWZ0IjoyLjAsIlJpZ2h0IjoyLjAsIkJvdHRvbSI6MC4wfSwiQ29ubmVjdG9yU3R5bGUiOnsiJGlkIjoiOTgzIiwiTGluZUNvbG9yIjp7IiRpZCI6Ijk4NCIsIiR0eXBlIjoiTkxSRS5Db21tb24uRG9tLlNvbGlkQ29sb3JCcnVzaCwgTkxSRS5Db21tb24iLCJDb2xvciI6eyIkaWQiOiI5ODUiLCJBIjoxMjcsIlIiOjE3OCwiRyI6MTQsIkIiOjE4fX0sIkxpbmVXZWlnaHQiOjIuNjY2NjY2NzUsIkxpbmVUeXBlIjowLCJQYXJlbnRTdHlsZSI6bnVsbH0sIklzQmVsb3dUaW1lYmFuZCI6ZmFsc2UsIlBvc2l0aW9uT25UYXNrIjowLCJIaWRlRGF0ZSI6ZmFsc2UsIlNoYXBlU2l6ZSI6MCwiU3BhY2luZyI6MS4wLCJQYWRkaW5nIjp7IiRyZWYiOiI4NzEifSwiU2hhcGVTdHlsZSI6eyIkaWQiOiI5ODYiLCJNYXJnaW4iOnsiJHJlZiI6IjgifSwiUGFkZGluZyI6eyIkcmVmIjoiOSJ9LCJCYWNrZ3JvdW5kIjp7IiRpZCI6Ijk4NyIsIkNvbG9yIjp7IiRpZCI6Ijk4OCIsIkEiOjI1NSwiUiI6MTc4LCJHIjoxNCwiQiI6MTh9fSwiSXNWaXNpYmxlIjp0cnVlLCJXaWR0aCI6OC4wLCJIZWlnaHQiOjguMCwiQm9yZGVyU3R5bGUiOnsiJGlkIjoiOTg5IiwiTGluZUNvbG9yIjp7IiRpZCI6Ijk5MCIsIiR0eXBlIjoiTkxSRS5Db21tb24uRG9tLlNvbGlkQ29sb3JCcnVzaCwgTkxSRS5Db21tb24iLCJDb2xvciI6eyIkaWQiOiI5OTEiLCJBIjoyNTUsIlIiOjI1NSwiRyI6MCwiQiI6MH19LCJMaW5lV2VpZ2h0IjowLjAsIkxpbmVUeXBlIjowLCJQYXJlbnRTdHlsZSI6bnVsbH0sIlBhcmVudFN0eWxlIjpudWxsfSwiVGl0bGVTdHlsZSI6eyIkaWQiOiI5OTIiLCJGb250U2V0dGluZ3MiOnsiJGlkIjoiOTkzIiwiRm9udFNpemUiOjksIkZvbnROYW1lIjoiTGF0byIsIklzQm9sZCI6dHJ1ZSwiSXNJdGFsaWMiOmZhbHNlLCJJc1VuZGVybGluZWQiOmZhbHNlLCJQYXJlbnRTdHlsZSI6bnVsbH0sIkF1dG9TaXplIjoyLCJGb3JlZ3JvdW5kIjp7IiRpZCI6Ijk5NCIsIkNvbG9yIjp7IiRpZCI6Ijk5NSIsIkEiOjI1NSwiUiI6NjgsIkciOjg0LCJCIjoxMDZ9fSwiTWF4V2lkdGgiOjEzMC44MjQxNzI5NzM2MzI4MSwiTWF4SGVpZ2h0IjoiSW5maW5pdHkiLCJTbWFydEZvcmVncm91bmRJc0FjdGl2ZSI6ZmFsc2UsIkhvcml6b250YWxBbGlnbm1lbnQiOjAsIlZlcnRpY2FsQWxpZ25tZW50IjowLCJTbWFydEZvcmVncm91bmQiOm51bGwsIkJhY2tncm91bmRGaWxsVHlwZSI6MCwiTWFyZ2luIjp7IiRyZWYiOiIxOSJ9LCJQYWRkaW5nIjp7IiRyZWYiOiIyMCJ9LCJCYWNrZ3JvdW5kIjp7IiRpZCI6Ijk5NiIsIkNvbG9yIjp7IiRpZCI6Ijk5NyIsIkEiOjAsIlIiOjI1NSwiRyI6MjU1LCJCIjoyNTV9fSwiSXNWaXNpYmxlIjp0cnVlLCJXaWR0aCI6MC4wLCJIZWlnaHQiOjAuMCwiQm9yZGVyU3R5bGUiOnsiJGlkIjoiOTk4IiwiTGluZUNvbG9yIjpudWxsLCJMaW5lV2VpZ2h0IjowLjAsIkxpbmVUeXBlIjowLCJQYXJlbnRTdHlsZSI6bnVsbH0sIlBhcmVudFN0eWxlIjpudWxsfSwiRGF0ZVN0eWxlIjp7IiRpZCI6Ijk5OSIsIkZvbnRTZXR0aW5ncyI6eyIkaWQiOiIxMDAwIiwiRm9udFNpemUiOjksIkZvbnROYW1lIjoiQ2FsaWJyaSIsIklzQm9sZCI6ZmFsc2UsIklzSXRhbGljIjpmYWxzZSwiSXNVbmRlcmxpbmVkIjpmYWxzZSwiUGFyZW50U3R5bGUiOm51bGx9LCJBdXRvU2l6ZSI6MCwiRm9yZWdyb3VuZCI6eyIkaWQiOiIxMDAxIiwiQ29sb3IiOnsiJGlkIjoiMTAwMiIsIkEiOjI1NSwiUiI6NDcsIkciOjU0LCJCIjoxNTN9fSwiTWF4V2lkdGgiOjIwMC4wLCJNYXhIZWlnaHQiOiJJbmZpbml0eSIsIlNtYXJ0Rm9yZWdyb3VuZElzQWN0aXZlIjpmYWxzZSwiSG9yaXpvbnRhbEFsaWdubWVudCI6MCwiVmVydGljYWxBbGlnbm1lbnQiOjAsIlNtYXJ0Rm9yZWdyb3VuZCI6bnVsbCwiQmFja2dyb3VuZEZpbGxUeXBlIjowLCJNYXJnaW4iOnsiJHJlZiI6IjI3In0sIlBhZGRpbmciOnsiJHJlZiI6IjI4In0sIkJhY2tncm91bmQiOnsiJGlkIjoiMTAwMyIsIkNvbG9yIjp7IiRpZCI6IjEwMDQiLCJBIjowLCJSIjoyNTUsIkciOjI1NSwiQiI6MjU1fX0sIklzVmlzaWJsZSI6ZmFsc2UsIldpZHRoIjowLjAsIkhlaWdodCI6MC4wLCJCb3JkZXJTdHlsZSI6eyIkaWQiOiIxMDA1IiwiTGluZUNvbG9yIjpudWxsLCJMaW5lV2VpZ2h0IjowLjAsIkxpbmVUeXBlIjowLCJQYXJlbnRTdHlsZSI6bnVsbH0sIlBhcmVudFN0eWxlIjpudWxsfSwiRGF0ZUZvcm1hdCI6eyIkaWQiOiIxMDA2IiwiRm9ybWF0U3RyaW5nIjoi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AwNyIsIkZvcm1hdCI6MCwiSXNWaXNpYmxlIjpmYWxzZSwiTGFzdEtub3duVmlzaWJpbGl0eVN0YXRlIjpmYWxzZX0sIklzVmlzaWJsZSI6ZmFsc2UsIlBhcmVudFN0eWxlIjpudWxsfSwiSW5kZXgiOjIsIlBlcmNlbnRhZ2VDb21wbGV0ZSI6bnVsbCwiUG9zaXRpb24iOnsiUmF0aW8iOjAuMjI5NTY0ODc4Njc1NjcyNzQsIklzQ3VzdG9tIjpmYWxzZX0sIkRhdGVGb3JtYXQiOnsiJHJlZiI6IjEwMDYifSwiV2Vla051bWJlcmluZyI6eyIkaWQiOiIxMDA4IiwiRm9ybWF0IjowLCJJc1Zpc2libGUiOmZhbHNlLCJMYXN0S25vd25WaXNpYmlsaXR5U3RhdGUiOmZhbHNlfSwiUmVsYXRlZFRhc2tJZCI6IjAwMDAwMDAwLTAwMDAtMDAwMC0wMDAwLTAwMDAwMDAwMDAwMCIsIklkIjoiMDYwMzc5ZjctNTNiMC00ZTZmLTlhMmEtODdjMDNmNGUyOThiIiwiSW1wb3J0SWQiOiIiLCJUaXRsZSI6IkdPRCBFTVBFUk9SIE9GIERVTkVccn4xMyw3MDAgQUciLCJOb3RlIjpudWxsLCJIeXBlcmxpbmsiOnsiJGlkIjoiMTAwOSIsIkFkZHJlc3MiOm51bGwsIlN1YkFkZHJlc3MiOm51bGx9LCJJc0NoYW5nZWQiOmZhbHNlLCJJc05ldyI6ZmFsc2V9LHsiJGlkIjoiMTAxMCIsIkRhdGUiOiIyMDIxLTEwLTExVDIzOjU5OjAwIiwiU3R5bGUiOnsiJGlkIjoiMTAxMSIsIlNoYXBlIjoyLCJDb25uZWN0b3JNYXJnaW4iOnsiJHJlZiI6IjY5NCJ9LCJDb25uZWN0b3JTdHlsZSI6eyIkaWQiOiIxMDEyIiwiTGluZUNvbG9yIjp7IiRpZCI6IjEwMTMiLCIkdHlwZSI6Ik5MUkUuQ29tbW9uLkRvbS5Tb2xpZENvbG9yQnJ1c2gsIE5MUkUuQ29tbW9uIiwiQ29sb3IiOnsiJGlkIjoiMTAxNCIsIkEiOjEyNywiUiI6MTI4LCJHIjowLCJCIjoyMn19LCJMaW5lV2VpZ2h0IjoyLjMzMzMzMzI1LCJMaW5lVHlwZSI6MCwiUGFyZW50U3R5bGUiOm51bGx9LCJJc0JlbG93VGltZWJhbmQiOmZhbHNlLCJQb3NpdGlvbk9uVGFzayI6MCwiSGlkZURhdGUiOmZhbHNlLCJTaGFwZVNpemUiOjAsIlNwYWNpbmciOjEuMCwiUGFkZGluZyI6eyIkcmVmIjoiNjk4In0sIlNoYXBlU3R5bGUiOnsiJGlkIjoiMTAxNSIsIk1hcmdpbiI6eyIkcmVmIjoiOCJ9LCJQYWRkaW5nIjp7IiRyZWYiOiI5In0sIkJhY2tncm91bmQiOnsiJGlkIjoiMTAxNiIsIkNvbG9yIjp7IiRpZCI6IjEwMTciLCJBIjoyNTUsIlIiOjY4LCJHIjoxMTQsIkIiOjE5Nn19LCJJc1Zpc2libGUiOnRydWUsIldpZHRoIjo4LjAsIkhlaWdodCI6OC4wLCJCb3JkZXJTdHlsZSI6eyIkaWQiOiIxMDE4IiwiTGluZUNvbG9yIjp7IiRyZWYiOiIyMzgifSwiTGluZVdlaWdodCI6MC4wLCJMaW5lVHlwZSI6MCwiUGFyZW50U3R5bGUiOm51bGx9LCJQYXJlbnRTdHlsZSI6bnVsbH0sIlRpdGxlU3R5bGUiOnsiJGlkIjoiMTAxOSIsIkZvbnRTZXR0aW5ncyI6eyIkaWQiOiIxMDIwIiwiRm9udFNpemUiOjExLCJGb250TmFtZSI6IkxhdG8gQmxhY2siLCJJc0JvbGQiOnRydWUsIklzSXRhbGljIjpmYWxzZSwiSXNVbmRlcmxpbmVkIjpmYWxzZSwiUGFyZW50U3R5bGUiOm51bGx9LCJBdXRvU2l6ZSI6MiwiRm9yZWdyb3VuZCI6eyIkaWQiOiIxMDIxIiwiQ29sb3IiOnsiJGlkIjoiMTAyMiIsIkEiOjI1NSwiUiI6MjU1LCJHIjoyNTUsIkIiOjI1NX19LCJNYXhXaWR0aCI6NDAzLjAsIk1heEhlaWdodCI6IkluZmluaXR5IiwiU21hcnRGb3JlZ3JvdW5kSXNBY3RpdmUiOmZhbHNlLCJIb3Jpem9udGFsQWxpZ25tZW50IjowLCJWZXJ0aWNhbEFsaWdubWVudCI6MCwiU21hcnRGb3JlZ3JvdW5kIjpudWxsLCJCYWNrZ3JvdW5kRmlsbFR5cGUiOjEsIk1hcmdpbiI6eyIkcmVmIjoiMTkifSwiUGFkZGluZyI6eyIkcmVmIjoiMjAifSwiQmFja2dyb3VuZCI6eyIkaWQiOiIxMDIzIiwiQ29sb3IiOnsiJGlkIjoiMTAyNCIsIkEiOjI1NSwiUiI6MTQ2LCJHIjozNiwiQiI6NTF9fSwiSXNWaXNpYmxlIjp0cnVlLCJXaWR0aCI6MC4wLCJIZWlnaHQiOjAuMCwiQm9yZGVyU3R5bGUiOnsiJGlkIjoiMTAyNSIsIkxpbmVDb2xvciI6bnVsbCwiTGluZVdlaWdodCI6MC4wLCJMaW5lVHlwZSI6MCwiUGFyZW50U3R5bGUiOm51bGx9LCJQYXJlbnRTdHlsZSI6bnVsbH0sIkRhdGVTdHlsZSI6eyIkaWQiOiIxMDI2IiwiRm9udFNldHRpbmdzIjp7IiRpZCI6IjEwMjciLCJGb250U2l6ZSI6OSwiRm9udE5hbWUiOiJDYWxpYnJpIiwiSXNCb2xkIjpmYWxzZSwiSXNJdGFsaWMiOmZhbHNlLCJJc1VuZGVybGluZWQiOmZhbHNlLCJQYXJlbnRTdHlsZSI6bnVsbH0sIkF1dG9TaXplIjowLCJGb3JlZ3JvdW5kIjp7IiRpZCI6IjEwMjgiLCJDb2xvciI6eyIkaWQiOiIxMDI5IiwiQSI6MjU1LCJSIjo0NywiRyI6NTQsIkIiOjE1M319LCJNYXhXaWR0aCI6MjAwLjAsIk1heEhlaWdodCI6IkluZmluaXR5IiwiU21hcnRGb3JlZ3JvdW5kSXNBY3RpdmUiOmZhbHNlLCJIb3Jpem9udGFsQWxpZ25tZW50IjoxLCJWZXJ0aWNhbEFsaWdubWVudCI6MCwiU21hcnRGb3JlZ3JvdW5kIjpudWxsLCJCYWNrZ3JvdW5kRmlsbFR5cGUiOjAsIk1hcmdpbiI6eyIkcmVmIjoiMjcifSwiUGFkZGluZyI6eyIkcmVmIjoiMjgifSwiQmFja2dyb3VuZCI6eyIkaWQiOiIxMDMwIiwiQ29sb3IiOnsiJGlkIjoiMTAzMSIsIkEiOjAsIlIiOjI1NSwiRyI6MjU1LCJCIjoyNTV9fSwiSXNWaXNpYmxlIjpmYWxzZSwiV2lkdGgiOjAuMCwiSGVpZ2h0IjowLjAsIkJvcmRlclN0eWxlIjp7IiRpZCI6IjEwMzIiLCJMaW5lQ29sb3IiOm51bGwsIkxpbmVXZWlnaHQiOjAuMCwiTGluZVR5cGUiOjAsIlBhcmVudFN0eWxlIjpudWxsfSwiUGFyZW50U3R5bGUiOm51bGx9LCJEYXRlRm9ybWF0Ijp7IiRpZCI6IjEwMzM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AzNCIsIkZvcm1hdCI6MCwiSXNWaXNpYmxlIjpmYWxzZSwiTGFzdEtub3duVmlzaWJpbGl0eVN0YXRlIjpmYWxzZX0sIklzVmlzaWJsZSI6dHJ1ZSwiUGFyZW50U3R5bGUiOm51bGx9LCJJbmRleCI6MywiUGVyY2VudGFnZUNvbXBsZXRlIjpudWxsLCJQb3NpdGlvbiI6eyJSYXRpbyI6MC4yODcyMzA5NjQ4NzA0NDk3NSwiSXNDdXN0b20iOnRydWV9LCJEYXRlRm9ybWF0Ijp7IiRyZWYiOiIxMDMzIn0sIldlZWtOdW1iZXJpbmciOnsiJGlkIjoiMTAzNSIsIkZvcm1hdCI6MCwiSXNWaXNpYmxlIjpmYWxzZSwiTGFzdEtub3duVmlzaWJpbGl0eVN0YXRlIjpmYWxzZX0sIlJlbGF0ZWRUYXNrSWQiOiIwMDAwMDAwMC0wMDAwLTAwMDAtMDAwMC0wMDAwMDAwMDAwMDAiLCJJZCI6IjJhMTQwMDk2LTljYzYtNDNkZS04MWY3LTlmNWY3OWJkYTMzZCIsIkltcG9ydElkIjpudWxsLCJUaXRsZSI6IkR1bmNhbiBJZGFobyBmYWNpbGl0YXRlcyBtZWV0aW5nIHdpdGggU3RpbGdhciwgTmFpYiBvZiB0aGUgRnJlbWVuIiwiTm90ZSI6bnVsbCwiSHlwZXJsaW5rIjp7IiRpZCI6IjEwMzYiLCJBZGRyZXNzIjpudWxsLCJTdWJBZGRyZXNzIjpudWxsfSwiSXNDaGFuZ2VkIjpmYWxzZSwiSXNOZXciOmZhbHNlfSx7IiRpZCI6IjEwMzciLCJEYXRlIjoiMjAyMS0xMi0xMlQyMzo1OTowMCIsIlN0eWxlIjp7IiRpZCI6IjEwMzgiLCJTaGFwZSI6MiwiQ29ubmVjdG9yTWFyZ2luIjp7IiRpZCI6IjEwMzkiLCJUb3AiOjAuMCwiTGVmdCI6Mi4wLCJSaWdodCI6Mi4wLCJCb3R0b20iOjAuMH0sIkNvbm5lY3RvclN0eWxlIjp7IiRpZCI6IjEwNDAiLCJMaW5lQ29sb3IiOnsiJGlkIjoiMTA0MSIsIiR0eXBlIjoiTkxSRS5Db21tb24uRG9tLlNvbGlkQ29sb3JCcnVzaCwgTkxSRS5Db21tb24iLCJDb2xvciI6eyIkaWQiOiIxMDQyIiwiQSI6MTI3LCJSIjoxNzgsIkciOjE0LCJCIjoxOH19LCJMaW5lV2VpZ2h0IjoyLjY2NjY2Njc1LCJMaW5lVHlwZSI6MCwiUGFyZW50U3R5bGUiOm51bGx9LCJJc0JlbG93VGltZWJhbmQiOmZhbHNlLCJQb3NpdGlvbk9uVGFzayI6MCwiSGlkZURhdGUiOmZhbHNlLCJTaGFwZVNpemUiOjAsIlNwYWNpbmciOjEuMCwiUGFkZGluZyI6eyIkcmVmIjoiODcxIn0sIlNoYXBlU3R5bGUiOnsiJGlkIjoiMTA0MyIsIk1hcmdpbiI6eyIkcmVmIjoiOCJ9LCJQYWRkaW5nIjp7IiRyZWYiOiI5In0sIkJhY2tncm91bmQiOnsiJGlkIjoiMTA0NCIsIkNvbG9yIjp7IiRpZCI6IjEwNDUiLCJBIjoyNTUsIlIiOjE3OCwiRyI6MTQsIkIiOjE4fX0sIklzVmlzaWJsZSI6dHJ1ZSwiV2lkdGgiOjguMCwiSGVpZ2h0Ijo4LjAsIkJvcmRlclN0eWxlIjp7IiRpZCI6IjEwNDYiLCJMaW5lQ29sb3IiOnsiJGlkIjoiMTA0NyIsIiR0eXBlIjoiTkxSRS5Db21tb24uRG9tLlNvbGlkQ29sb3JCcnVzaCwgTkxSRS5Db21tb24iLCJDb2xvciI6eyIkaWQiOiIxMDQ4IiwiQSI6MjU1LCJSIjoyNTUsIkciOjAsIkIiOjB9fSwiTGluZVdlaWdodCI6MC4wLCJMaW5lVHlwZSI6MCwiUGFyZW50U3R5bGUiOm51bGx9LCJQYXJlbnRTdHlsZSI6bnVsbH0sIlRpdGxlU3R5bGUiOnsiJGlkIjoiMTA0OSIsIkZvbnRTZXR0aW5ncyI6eyIkaWQiOiIxMDUwIiwiRm9udFNpemUiOjgsIkZvbnROYW1lIjoiTGF0byIsIklzQm9sZCI6dHJ1ZSwiSXNJdGFsaWMiOmZhbHNlLCJJc1VuZGVybGluZWQiOmZhbHNlLCJQYXJlbnRTdHlsZSI6bnVsbH0sIkF1dG9TaXplIjoyLCJGb3JlZ3JvdW5kIjp7IiRpZCI6IjEwNTEiLCJDb2xvciI6eyIkaWQiOiIxMDUyIiwiQSI6MjU1LCJSIjo2OCwiRyI6ODQsIkIiOjEwNn19LCJNYXhXaWR0aCI6NzcuMCwiTWF4SGVpZ2h0IjoiSW5maW5pdHkiLCJTbWFydEZvcmVncm91bmRJc0FjdGl2ZSI6ZmFsc2UsIkhvcml6b250YWxBbGlnbm1lbnQiOjAsIlZlcnRpY2FsQWxpZ25tZW50IjowLCJTbWFydEZvcmVncm91bmQiOm51bGwsIkJhY2tncm91bmRGaWxsVHlwZSI6MCwiTWFyZ2luIjp7IiRyZWYiOiIxOSJ9LCJQYWRkaW5nIjp7IiRyZWYiOiIyMCJ9LCJCYWNrZ3JvdW5kIjp7IiRpZCI6IjEwNTMiLCJDb2xvciI6eyIkaWQiOiIxMDU0IiwiQSI6MCwiUiI6MjU1LCJHIjoyNTUsIkIiOjI1NX19LCJJc1Zpc2libGUiOnRydWUsIldpZHRoIjowLjAsIkhlaWdodCI6MC4wLCJCb3JkZXJTdHlsZSI6eyIkaWQiOiIxMDU1IiwiTGluZUNvbG9yIjpudWxsLCJMaW5lV2VpZ2h0IjowLjAsIkxpbmVUeXBlIjowLCJQYXJlbnRTdHlsZSI6bnVsbH0sIlBhcmVudFN0eWxlIjpudWxsfSwiRGF0ZVN0eWxlIjp7IiRpZCI6IjEwNTYiLCJGb250U2V0dGluZ3MiOnsiJGlkIjoiMTA1NyIsIkZvbnRTaXplIjo5LCJGb250TmFtZSI6IkNhbGlicmkiLCJJc0JvbGQiOmZhbHNlLCJJc0l0YWxpYyI6ZmFsc2UsIklzVW5kZXJsaW5lZCI6ZmFsc2UsIlBhcmVudFN0eWxlIjpudWxsfSwiQXV0b1NpemUiOjAsIkZvcmVncm91bmQiOnsiJGlkIjoiMTA1OCIsIkNvbG9yIjp7IiRpZCI6IjEwNTkiLCJBIjoyNTUsIlIiOjQ3LCJHIjo1NCwiQiI6MTUzfX0sIk1heFdpZHRoIjoyMDAuMCwiTWF4SGVpZ2h0IjoiSW5maW5pdHkiLCJTbWFydEZvcmVncm91bmRJc0FjdGl2ZSI6ZmFsc2UsIkhvcml6b250YWxBbGlnbm1lbnQiOjAsIlZlcnRpY2FsQWxpZ25tZW50IjowLCJTbWFydEZvcmVncm91bmQiOm51bGwsIkJhY2tncm91bmRGaWxsVHlwZSI6MCwiTWFyZ2luIjp7IiRyZWYiOiIyNyJ9LCJQYWRkaW5nIjp7IiRyZWYiOiIyOCJ9LCJCYWNrZ3JvdW5kIjp7IiRpZCI6IjEwNjAiLCJDb2xvciI6eyIkaWQiOiIxMDYxIiwiQSI6MCwiUiI6MjU1LCJHIjoyNTUsIkIiOjI1NX19LCJJc1Zpc2libGUiOmZhbHNlLCJXaWR0aCI6MC4wLCJIZWlnaHQiOjAuMCwiQm9yZGVyU3R5bGUiOnsiJGlkIjoiMTA2MiIsIkxpbmVDb2xvciI6bnVsbCwiTGluZVdlaWdodCI6MC4wLCJMaW5lVHlwZSI6MCwiUGFyZW50U3R5bGUiOm51bGx9LCJQYXJlbnRTdHlsZSI6bnVsbH0sIkRhdGVGb3JtYXQiOnsiJGlkIjoiMTA2MyIsIkZvcm1hdFN0cmluZyI6In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wNjQiLCJGb3JtYXQiOjAsIklzVmlzaWJsZSI6ZmFsc2UsIkxhc3RLbm93blZpc2liaWxpdHlTdGF0ZSI6ZmFsc2V9LCJJc1Zpc2libGUiOmZhbHNlLCJQYXJlbnRTdHlsZSI6bnVsbH0sIkluZGV4IjozLCJQZXJjZW50YWdlQ29tcGxldGUiOm51bGwsIlBvc2l0aW9uIjp7IlJhdGlvIjowLjE4MTM3MTMwNjI4ODY0MDA0LCJJc0N1c3RvbSI6ZmFsc2V9LCJEYXRlRm9ybWF0Ijp7IiRyZWYiOiIxMDYzIn0sIldlZWtOdW1iZXJpbmciOnsiJGlkIjoiMTA2NSIsIkZvcm1hdCI6MCwiSXNWaXNpYmxlIjpmYWxzZSwiTGFzdEtub3duVmlzaWJpbGl0eVN0YXRlIjpmYWxzZX0sIlJlbGF0ZWRUYXNrSWQiOiIwMDAwMDAwMC0wMDAwLTAwMDAtMDAwMC0wMDAwMDAwMDAwMDAiLCJJZCI6IjgyODc3OWIyLWM3ODctNGM5Yi1hMDAzLWFjN2Q0MzViNmQwZiIsIkltcG9ydElkIjoiIiwiVGl0bGUiOiJDSElMRFJFTiBPRiBEVU5FXHIxMCwyMTIgQUciLCJOb3RlIjpudWxsLCJIeXBlcmxpbmsiOnsiJGlkIjoiMTA2NiIsIkFkZHJlc3MiOm51bGwsIlN1YkFkZHJlc3MiOm51bGx9LCJJc0NoYW5nZWQiOmZhbHNlLCJJc05ldyI6ZmFsc2V9LHsiJGlkIjoiMTA2NyIsIkRhdGUiOiIyMDIxLTExLTA4VDIzOjU5OjAwIiwiU3R5bGUiOnsiJGlkIjoiMTA2OCIsIlNoYXBlIjoyLCJDb25uZWN0b3JNYXJnaW4iOnsiJHJlZiI6IjY5NCJ9LCJDb25uZWN0b3JTdHlsZSI6eyIkaWQiOiIxMDY5IiwiTGluZUNvbG9yIjp7IiRpZCI6IjEwNzAiLCIkdHlwZSI6Ik5MUkUuQ29tbW9uLkRvbS5Tb2xpZENvbG9yQnJ1c2gsIE5MUkUuQ29tbW9uIiwiQ29sb3IiOnsiJGlkIjoiMTA3MSIsIkEiOjEyNywiUiI6MTI4LCJHIjowLCJCIjoyMn19LCJMaW5lV2VpZ2h0IjoyLjMzMzMzMzI1LCJMaW5lVHlwZSI6MCwiUGFyZW50U3R5bGUiOm51bGx9LCJJc0JlbG93VGltZWJhbmQiOnRydWUsIlBvc2l0aW9uT25UYXNrIjowLCJIaWRlRGF0ZSI6ZmFsc2UsIlNoYXBlU2l6ZSI6MCwiU3BhY2luZyI6MS4wLCJQYWRkaW5nIjp7IiRyZWYiOiI2OTgifSwiU2hhcGVTdHlsZSI6eyIkaWQiOiIxMDcyIiwiTWFyZ2luIjp7IiRyZWYiOiI4In0sIlBhZGRpbmciOnsiJHJlZiI6IjkifSwiQmFja2dyb3VuZCI6eyIkaWQiOiIxMDczIiwiQ29sb3IiOnsiJGlkIjoiMTA3NCIsIkEiOjI1NSwiUiI6NjgsIkciOjExNCwiQiI6MTk2fX0sIklzVmlzaWJsZSI6dHJ1ZSwiV2lkdGgiOjguMCwiSGVpZ2h0Ijo4LjAsIkJvcmRlclN0eWxlIjp7IiRpZCI6IjEwNzUiLCJMaW5lQ29sb3IiOnsiJHJlZiI6IjIzOCJ9LCJMaW5lV2VpZ2h0IjowLjAsIkxpbmVUeXBlIjowLCJQYXJlbnRTdHlsZSI6bnVsbH0sIlBhcmVudFN0eWxlIjpudWxsfSwiVGl0bGVTdHlsZSI6eyIkaWQiOiIxMDc2IiwiRm9udFNldHRpbmdzIjp7IiRpZCI6IjEwNzciLCJGb250U2l6ZSI6MTEsIkZvbnROYW1lIjoiTGF0byBCbGFjayIsIklzQm9sZCI6dHJ1ZSwiSXNJdGFsaWMiOmZhbHNlLCJJc1VuZGVybGluZWQiOmZhbHNlLCJQYXJlbnRTdHlsZSI6bnVsbH0sIkF1dG9TaXplIjoyLCJGb3JlZ3JvdW5kIjp7IiRpZCI6IjEwNzgiLCJDb2xvciI6eyIkaWQiOiIxMDc5IiwiQSI6MjU1LCJSIjoyNTUsIkciOjI1NSwiQiI6MjU1fX0sIk1heFdpZHRoIjo0MzUuMCwiTWF4SGVpZ2h0IjoiSW5maW5pdHkiLCJTbWFydEZvcmVncm91bmRJc0FjdGl2ZSI6ZmFsc2UsIkhvcml6b250YWxBbGlnbm1lbnQiOjAsIlZlcnRpY2FsQWxpZ25tZW50IjowLCJTbWFydEZvcmVncm91bmQiOm51bGwsIkJhY2tncm91bmRGaWxsVHlwZSI6MSwiTWFyZ2luIjp7IiRyZWYiOiIxOSJ9LCJQYWRkaW5nIjp7IiRyZWYiOiIyMCJ9LCJCYWNrZ3JvdW5kIjp7IiRpZCI6IjEwODAiLCJDb2xvciI6eyIkaWQiOiIxMDgxIiwiQSI6MjU1LCJSIjoxNDYsIkciOjM2LCJCIjo1MX19LCJJc1Zpc2libGUiOnRydWUsIldpZHRoIjowLjAsIkhlaWdodCI6MC4wLCJCb3JkZXJTdHlsZSI6eyIkaWQiOiIxMDgyIiwiTGluZUNvbG9yIjpudWxsLCJMaW5lV2VpZ2h0IjowLjAsIkxpbmVUeXBlIjowLCJQYXJlbnRTdHlsZSI6bnVsbH0sIlBhcmVudFN0eWxlIjpudWxsfSwiRGF0ZVN0eWxlIjp7IiRpZCI6IjEwODMiLCJGb250U2V0dGluZ3MiOnsiJGlkIjoiMTA4NCIsIkZvbnRTaXplIjo5LCJGb250TmFtZSI6IkNhbGlicmkiLCJJc0JvbGQiOmZhbHNlLCJJc0l0YWxpYyI6ZmFsc2UsIklzVW5kZXJsaW5lZCI6ZmFsc2UsIlBhcmVudFN0eWxlIjpudWxsfSwiQXV0b1NpemUiOjAsIkZvcmVncm91bmQiOnsiJGlkIjoiMTA4NSIsIkNvbG9yIjp7IiRpZCI6IjEwODYiLCJBIjoyNTUsIlIiOjQ3LCJHIjo1NCwiQiI6MTUzfX0sIk1heFdpZHRoIjoyMDAuMCwiTWF4SGVpZ2h0IjoiSW5maW5pdHkiLCJTbWFydEZvcmVncm91bmRJc0FjdGl2ZSI6ZmFsc2UsIkhvcml6b250YWxBbGlnbm1lbnQiOjEsIlZlcnRpY2FsQWxpZ25tZW50IjowLCJTbWFydEZvcmVncm91bmQiOm51bGwsIkJhY2tncm91bmRGaWxsVHlwZSI6MCwiTWFyZ2luIjp7IiRyZWYiOiIyNyJ9LCJQYWRkaW5nIjp7IiRyZWYiOiIyOCJ9LCJCYWNrZ3JvdW5kIjp7IiRpZCI6IjEwODciLCJDb2xvciI6eyIkaWQiOiIxMDg4IiwiQSI6MCwiUiI6MjU1LCJHIjoyNTUsIkIiOjI1NX19LCJJc1Zpc2libGUiOmZhbHNlLCJXaWR0aCI6MC4wLCJIZWlnaHQiOjAuMCwiQm9yZGVyU3R5bGUiOnsiJGlkIjoiMTA4OSIsIkxpbmVDb2xvciI6bnVsbCwiTGluZVdlaWdodCI6MC4wLCJMaW5lVHlwZSI6MCwiUGFyZW50U3R5bGUiOm51bGx9LCJQYXJlbnRTdHlsZSI6bnVsbH0sIkRhdGVGb3JtYXQiOnsiJGlkIjoiMTA5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DkxIiwiRm9ybWF0IjowLCJJc1Zpc2libGUiOmZhbHNlLCJMYXN0S25vd25WaXNpYmlsaXR5U3RhdGUiOmZhbHNlfSwiSXNWaXNpYmxlIjp0cnVlLCJQYXJlbnRTdHlsZSI6bnVsbH0sIkluZGV4Ijo0LCJQZXJjZW50YWdlQ29tcGxldGUiOm51bGwsIlBvc2l0aW9uIjp7IlJhdGlvIjowLjI5NTgxNDY1NTg1NzU3NDQ0LCJJc0N1c3RvbSI6dHJ1ZX0sIkRhdGVGb3JtYXQiOnsiJHJlZiI6IjEwOTAifSwiV2Vla051bWJlcmluZyI6eyIkaWQiOiIxMDkyIiwiRm9ybWF0IjowLCJJc1Zpc2libGUiOmZhbHNlLCJMYXN0S25vd25WaXNpYmlsaXR5U3RhdGUiOmZhbHNlfSwiUmVsYXRlZFRhc2tJZCI6IjAwMDAwMDAwLTAwMDAtMDAwMC0wMDAwLTAwMDAwMDAwMDAwMCIsIklkIjoiNDVhYWY3ZWQtNWVlYS00M2MwLWFhY2UtN2EzNjM1OWZhNjg0IiwiSW1wb3J0SWQiOm51bGwsIlRpdGxlIjoiSGFya29ubmVuIHJldGFrZSBjb250cm9sIG9mIEFycmFraXMsIEdsb3NzdSBSYWJiYW4gYXBwb2ludGVkIHJ1bGVyIiwiTm90ZSI6bnVsbCwiSHlwZXJsaW5rIjp7IiRpZCI6IjEwOTMiLCJBZGRyZXNzIjpudWxsLCJTdWJBZGRyZXNzIjpudWxsfSwiSXNDaGFuZ2VkIjpmYWxzZSwiSXNOZXciOmZhbHNlfSx7IiRpZCI6IjEwOTQiLCJEYXRlIjoiMjAyMS0xMi0yNFQyMzo1OTowMCIsIlN0eWxlIjp7IiRpZCI6IjEwOTUiLCJTaGFwZSI6MiwiQ29ubmVjdG9yTWFyZ2luIjp7IiRpZCI6IjEwOTYiLCJUb3AiOjAuMCwiTGVmdCI6Mi4wLCJSaWdodCI6Mi4wLCJCb3R0b20iOjAuMH0sIkNvbm5lY3RvclN0eWxlIjp7IiRpZCI6IjEwOTciLCJMaW5lQ29sb3IiOnsiJGlkIjoiMTA5OCIsIiR0eXBlIjoiTkxSRS5Db21tb24uRG9tLlNvbGlkQ29sb3JCcnVzaCwgTkxSRS5Db21tb24iLCJDb2xvciI6eyIkaWQiOiIxMDk5IiwiQSI6MTI3LCJSIjoxNzgsIkciOjE0LCJCIjoxOH19LCJMaW5lV2VpZ2h0IjoyLjY2NjY2Njc1LCJMaW5lVHlwZSI6MCwiUGFyZW50U3R5bGUiOm51bGx9LCJJc0JlbG93VGltZWJhbmQiOmZhbHNlLCJQb3NpdGlvbk9uVGFzayI6MCwiSGlkZURhdGUiOmZhbHNlLCJTaGFwZVNpemUiOjAsIlNwYWNpbmciOjEuMCwiUGFkZGluZyI6eyIkcmVmIjoiODcxIn0sIlNoYXBlU3R5bGUiOnsiJGlkIjoiMTEwMCIsIk1hcmdpbiI6eyIkcmVmIjoiOCJ9LCJQYWRkaW5nIjp7IiRyZWYiOiI5In0sIkJhY2tncm91bmQiOnsiJGlkIjoiMTEwMSIsIkNvbG9yIjp7IiRpZCI6IjExMDIiLCJBIjoyNTUsIlIiOjE3OCwiRyI6MTQsIkIiOjE4fX0sIklzVmlzaWJsZSI6dHJ1ZSwiV2lkdGgiOjguMCwiSGVpZ2h0Ijo4LjAsIkJvcmRlclN0eWxlIjp7IiRpZCI6IjExMDMiLCJMaW5lQ29sb3IiOnsiJGlkIjoiMTEwNCIsIiR0eXBlIjoiTkxSRS5Db21tb24uRG9tLlNvbGlkQ29sb3JCcnVzaCwgTkxSRS5Db21tb24iLCJDb2xvciI6eyIkaWQiOiIxMTA1IiwiQSI6MjU1LCJSIjoyNTUsIkciOjAsIkIiOjB9fSwiTGluZVdlaWdodCI6MC4wLCJMaW5lVHlwZSI6MCwiUGFyZW50U3R5bGUiOm51bGx9LCJQYXJlbnRTdHlsZSI6bnVsbH0sIlRpdGxlU3R5bGUiOnsiJGlkIjoiMTEwNiIsIkZvbnRTZXR0aW5ncyI6eyIkaWQiOiIxMTA3IiwiRm9udFNpemUiOjgsIkZvbnROYW1lIjoiTGF0byIsIklzQm9sZCI6dHJ1ZSwiSXNJdGFsaWMiOmZhbHNlLCJJc1VuZGVybGluZWQiOmZhbHNlLCJQYXJlbnRTdHlsZSI6bnVsbH0sIkF1dG9TaXplIjoyLCJGb3JlZ3JvdW5kIjp7IiRpZCI6IjExMDgiLCJDb2xvciI6eyIkaWQiOiIxMTA5IiwiQSI6MjU1LCJSIjo2OCwiRyI6ODQsIkIiOjEwNn19LCJNYXhXaWR0aCI6NzQuMCwiTWF4SGVpZ2h0IjoiSW5maW5pdHkiLCJTbWFydEZvcmVncm91bmRJc0FjdGl2ZSI6ZmFsc2UsIkhvcml6b250YWxBbGlnbm1lbnQiOjAsIlZlcnRpY2FsQWxpZ25tZW50IjowLCJTbWFydEZvcmVncm91bmQiOm51bGwsIkJhY2tncm91bmRGaWxsVHlwZSI6MCwiTWFyZ2luIjp7IiRyZWYiOiIxOSJ9LCJQYWRkaW5nIjp7IiRyZWYiOiIyMCJ9LCJCYWNrZ3JvdW5kIjp7IiRpZCI6IjExMTAiLCJDb2xvciI6eyIkaWQiOiIxMTExIiwiQSI6MCwiUiI6MjU1LCJHIjoyNTUsIkIiOjI1NX19LCJJc1Zpc2libGUiOnRydWUsIldpZHRoIjowLjAsIkhlaWdodCI6MC4wLCJCb3JkZXJTdHlsZSI6eyIkaWQiOiIxMTEyIiwiTGluZUNvbG9yIjpudWxsLCJMaW5lV2VpZ2h0IjowLjAsIkxpbmVUeXBlIjowLCJQYXJlbnRTdHlsZSI6bnVsbH0sIlBhcmVudFN0eWxlIjpudWxsfSwiRGF0ZVN0eWxlIjp7IiRpZCI6IjExMTMiLCJGb250U2V0dGluZ3MiOnsiJGlkIjoiMTExNCIsIkZvbnRTaXplIjo5LCJGb250TmFtZSI6IkNhbGlicmkiLCJJc0JvbGQiOmZhbHNlLCJJc0l0YWxpYyI6ZmFsc2UsIklzVW5kZXJsaW5lZCI6ZmFsc2UsIlBhcmVudFN0eWxlIjpudWxsfSwiQXV0b1NpemUiOjAsIkZvcmVncm91bmQiOnsiJGlkIjoiMTExNSIsIkNvbG9yIjp7IiRpZCI6IjExMTYiLCJBIjoyNTUsIlIiOjQ3LCJHIjo1NCwiQiI6MTUzfX0sIk1heFdpZHRoIjoyMDAuMCwiTWF4SGVpZ2h0IjoiSW5maW5pdHkiLCJTbWFydEZvcmVncm91bmRJc0FjdGl2ZSI6ZmFsc2UsIkhvcml6b250YWxBbGlnbm1lbnQiOjAsIlZlcnRpY2FsQWxpZ25tZW50IjowLCJTbWFydEZvcmVncm91bmQiOm51bGwsIkJhY2tncm91bmRGaWxsVHlwZSI6MCwiTWFyZ2luIjp7IiRyZWYiOiIyNyJ9LCJQYWRkaW5nIjp7IiRyZWYiOiIyOCJ9LCJCYWNrZ3JvdW5kIjp7IiRpZCI6IjExMTciLCJDb2xvciI6eyIkaWQiOiIxMTE4IiwiQSI6MCwiUiI6MjU1LCJHIjoyNTUsIkIiOjI1NX19LCJJc1Zpc2libGUiOmZhbHNlLCJXaWR0aCI6MC4wLCJIZWlnaHQiOjAuMCwiQm9yZGVyU3R5bGUiOnsiJGlkIjoiMTExOSIsIkxpbmVDb2xvciI6bnVsbCwiTGluZVdlaWdodCI6MC4wLCJMaW5lVHlwZSI6MCwiUGFyZW50U3R5bGUiOm51bGx9LCJQYXJlbnRTdHlsZSI6bnVsbH0sIkRhdGVGb3JtYXQiOnsiJGlkIjoiMTEyMCIsIkZvcm1hdFN0cmluZyI6In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xMjEiLCJGb3JtYXQiOjAsIklzVmlzaWJsZSI6ZmFsc2UsIkxhc3RLbm93blZpc2liaWxpdHlTdGF0ZSI6ZmFsc2V9LCJJc1Zpc2libGUiOmZhbHNlLCJQYXJlbnRTdHlsZSI6bnVsbH0sIkluZGV4Ijo0LCJQZXJjZW50YWdlQ29tcGxldGUiOm51bGwsIlBvc2l0aW9uIjp7IlJhdGlvIjowLjA4MTgzODI4MjgzMjM5Mjk0NSwiSXNDdXN0b20iOmZhbHNlfSwiRGF0ZUZvcm1hdCI6eyIkcmVmIjoiMTEyMCJ9LCJXZWVrTnVtYmVyaW5nIjp7IiRpZCI6IjExMjIiLCJGb3JtYXQiOjAsIklzVmlzaWJsZSI6ZmFsc2UsIkxhc3RLbm93blZpc2liaWxpdHlTdGF0ZSI6ZmFsc2V9LCJSZWxhdGVkVGFza0lkIjoiMDAwMDAwMDAtMDAwMC0wMDAwLTAwMDAtMDAwMDAwMDAwMDAwIiwiSWQiOiI0NDI4Mjc1ZC0yZDE3LTQxNGItYjE5Ni1iMWU2MzJkNjIwNDMiLCJJbXBvcnRJZCI6IiIsIlRpdGxlIjoiSEVSRVRJQ1MgT0YgRFVORVxyfjE1LDIwMCBBRyIsIk5vdGUiOm51bGwsIkh5cGVybGluayI6eyIkaWQiOiIxMTIzIiwiQWRkcmVzcyI6bnVsbCwiU3ViQWRkcmVzcyI6bnVsbH0sIklzQ2hhbmdlZCI6ZmFsc2UsIklzTmV3IjpmYWxzZX0seyIkaWQiOiIxMTI0IiwiRGF0ZSI6IjIwMjEtMTAtMDlUMjM6NTk6MDAiLCJTdHlsZSI6eyIkaWQiOiIxMTI1IiwiU2hhcGUiOjIsIkNvbm5lY3Rvck1hcmdpbiI6eyIkcmVmIjoiNjk0In0sIkNvbm5lY3RvclN0eWxlIjp7IiRpZCI6IjExMjYiLCJMaW5lQ29sb3IiOnsiJGlkIjoiMTEyNyIsIiR0eXBlIjoiTkxSRS5Db21tb24uRG9tLlNvbGlkQ29sb3JCcnVzaCwgTkxSRS5Db21tb24iLCJDb2xvciI6eyIkaWQiOiIxMTI4IiwiQSI6MTI3LCJSIjoxMjgsIkciOjAsIkIiOjIyfX0sIkxpbmVXZWlnaHQiOjIuMzMzMzMzMjUsIkxpbmVUeXBlIjowLCJQYXJlbnRTdHlsZSI6bnVsbH0sIklzQmVsb3dUaW1lYmFuZCI6ZmFsc2UsIlBvc2l0aW9uT25UYXNrIjowLCJIaWRlRGF0ZSI6ZmFsc2UsIlNoYXBlU2l6ZSI6MCwiU3BhY2luZyI6MS4wLCJQYWRkaW5nIjp7IiRyZWYiOiI2OTgifSwiU2hhcGVTdHlsZSI6eyIkaWQiOiIxMTI5IiwiTWFyZ2luIjp7IiRyZWYiOiI4In0sIlBhZGRpbmciOnsiJHJlZiI6IjkifSwiQmFja2dyb3VuZCI6eyIkaWQiOiIxMTMwIiwiQ29sb3IiOnsiJGlkIjoiMTEzMSIsIkEiOjI1NSwiUiI6NjgsIkciOjExNCwiQiI6MTk2fX0sIklzVmlzaWJsZSI6dHJ1ZSwiV2lkdGgiOjguMCwiSGVpZ2h0Ijo4LjAsIkJvcmRlclN0eWxlIjp7IiRpZCI6IjExMzIiLCJMaW5lQ29sb3IiOnsiJHJlZiI6IjIzOCJ9LCJMaW5lV2VpZ2h0IjowLjAsIkxpbmVUeXBlIjowLCJQYXJlbnRTdHlsZSI6bnVsbH0sIlBhcmVudFN0eWxlIjpudWxsfSwiVGl0bGVTdHlsZSI6eyIkaWQiOiIxMTMzIiwiRm9udFNldHRpbmdzIjp7IiRpZCI6IjExMzQiLCJGb250U2l6ZSI6MTEsIkZvbnROYW1lIjoiTGF0byBCbGFjayIsIklzQm9sZCI6dHJ1ZSwiSXNJdGFsaWMiOmZhbHNlLCJJc1VuZGVybGluZWQiOmZhbHNlLCJQYXJlbnRTdHlsZSI6bnVsbH0sIkF1dG9TaXplIjoyLCJGb3JlZ3JvdW5kIjp7IiRpZCI6IjExMzUiLCJDb2xvciI6eyIkaWQiOiIxMTM2IiwiQSI6MjU1LCJSIjoyNTUsIkciOjI1NSwiQiI6MjU1fX0sIk1heFdpZHRoIjozOTguMCwiTWF4SGVpZ2h0IjoiSW5maW5pdHkiLCJTbWFydEZvcmVncm91bmRJc0FjdGl2ZSI6ZmFsc2UsIkhvcml6b250YWxBbGlnbm1lbnQiOjAsIlZlcnRpY2FsQWxpZ25tZW50IjowLCJTbWFydEZvcmVncm91bmQiOm51bGwsIkJhY2tncm91bmRGaWxsVHlwZSI6MSwiTWFyZ2luIjp7IiRyZWYiOiIxOSJ9LCJQYWRkaW5nIjp7IiRyZWYiOiIyMCJ9LCJCYWNrZ3JvdW5kIjp7IiRpZCI6IjExMzciLCJDb2xvciI6eyIkaWQiOiIxMTM4IiwiQSI6MjU1LCJSIjoxNDYsIkciOjM2LCJCIjo1MX19LCJJc1Zpc2libGUiOnRydWUsIldpZHRoIjowLjAsIkhlaWdodCI6MC4wLCJCb3JkZXJTdHlsZSI6eyIkaWQiOiIxMTM5IiwiTGluZUNvbG9yIjpudWxsLCJMaW5lV2VpZ2h0IjowLjAsIkxpbmVUeXBlIjowLCJQYXJlbnRTdHlsZSI6bnVsbH0sIlBhcmVudFN0eWxlIjpudWxsfSwiRGF0ZVN0eWxlIjp7IiRpZCI6IjExNDAiLCJGb250U2V0dGluZ3MiOnsiJGlkIjoiMTE0MSIsIkZvbnRTaXplIjo5LCJGb250TmFtZSI6IkNhbGlicmkiLCJJc0JvbGQiOmZhbHNlLCJJc0l0YWxpYyI6ZmFsc2UsIklzVW5kZXJsaW5lZCI6ZmFsc2UsIlBhcmVudFN0eWxlIjpudWxsfSwiQXV0b1NpemUiOjAsIkZvcmVncm91bmQiOnsiJGlkIjoiMTE0MiIsIkNvbG9yIjp7IiRpZCI6IjExNDMiLCJBIjoyNTUsIlIiOjQ3LCJHIjo1NCwiQiI6MTUzfX0sIk1heFdpZHRoIjoyMDAuMCwiTWF4SGVpZ2h0IjoiSW5maW5pdHkiLCJTbWFydEZvcmVncm91bmRJc0FjdGl2ZSI6ZmFsc2UsIkhvcml6b250YWxBbGlnbm1lbnQiOjEsIlZlcnRpY2FsQWxpZ25tZW50IjowLCJTbWFydEZvcmVncm91bmQiOm51bGwsIkJhY2tncm91bmRGaWxsVHlwZSI6MCwiTWFyZ2luIjp7IiRyZWYiOiIyNyJ9LCJQYWRkaW5nIjp7IiRyZWYiOiIyOCJ9LCJCYWNrZ3JvdW5kIjp7IiRpZCI6IjExNDQiLCJDb2xvciI6eyIkaWQiOiIxMTQ1IiwiQSI6MCwiUiI6MjU1LCJHIjoyNTUsIkIiOjI1NX19LCJJc1Zpc2libGUiOmZhbHNlLCJXaWR0aCI6MC4wLCJIZWlnaHQiOjAuMCwiQm9yZGVyU3R5bGUiOnsiJGlkIjoiMTE0NiIsIkxpbmVDb2xvciI6bnVsbCwiTGluZVdlaWdodCI6MC4wLCJMaW5lVHlwZSI6MCwiUGFyZW50U3R5bGUiOm51bGx9LCJQYXJlbnRTdHlsZSI6bnVsbH0sIkRhdGVGb3JtYXQiOnsiJGlkIjoiMTE0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TQ4IiwiRm9ybWF0IjowLCJJc1Zpc2libGUiOmZhbHNlLCJMYXN0S25vd25WaXNpYmlsaXR5U3RhdGUiOmZhbHNlfSwiSXNWaXNpYmxlIjp0cnVlLCJQYXJlbnRTdHlsZSI6bnVsbH0sIkluZGV4Ijo1LCJQZXJjZW50YWdlQ29tcGxldGUiOm51bGwsIlBvc2l0aW9uIjp7IlJhdGlvIjowLjMzOTc4Njk5NzI5NzcyNjgyLCJJc0N1c3RvbSI6dHJ1ZX0sIkRhdGVGb3JtYXQiOnsiJHJlZiI6IjExNDcifSwiV2Vla051bWJlcmluZyI6eyIkaWQiOiIxMTQ5IiwiRm9ybWF0IjowLCJJc1Zpc2libGUiOmZhbHNlLCJMYXN0S25vd25WaXNpYmlsaXR5U3RhdGUiOmZhbHNlfSwiUmVsYXRlZFRhc2tJZCI6IjAwMDAwMDAwLTAwMDAtMDAwMC0wMDAwLTAwMDAwMDAwMDAwMCIsIklkIjoiNGVlOGYxZDktYjQyOC00ZTAyLWIwNDItMGYwMWM5ODkyZWRjIiwiSW1wb3J0SWQiOm51bGwsIlRpdGxlIjoiQm90Y2hlZCBhdHRlbXB0IG9uIFBhdWwncyBsaWZlIGJ5IEhhcmtvbm5lbiB3aXRoIGh1bnRlci1zZWVrZXIiLCJOb3RlIjpudWxsLCJIeXBlcmxpbmsiOnsiJGlkIjoiMTE1MCIsIkFkZHJlc3MiOm51bGwsIlN1YkFkZHJlc3MiOm51bGx9LCJJc0NoYW5nZWQiOmZhbHNlLCJJc05ldyI6ZmFsc2V9LHsiJGlkIjoiMTE1MSIsIkRhdGUiOiIyMDIxLTEyLTMxVDIzOjU5OjAwIiwiU3R5bGUiOnsiJGlkIjoiMTE1MiIsIlNoYXBlIjoyLCJDb25uZWN0b3JNYXJnaW4iOnsiJGlkIjoiMTE1MyIsIlRvcCI6MC4wLCJMZWZ0IjoyLjAsIlJpZ2h0IjoyLjAsIkJvdHRvbSI6MC4wfSwiQ29ubmVjdG9yU3R5bGUiOnsiJGlkIjoiMTE1NCIsIkxpbmVDb2xvciI6eyIkaWQiOiIxMTU1IiwiJHR5cGUiOiJOTFJFLkNvbW1vbi5Eb20uU29saWRDb2xvckJydXNoLCBOTFJFLkNvbW1vbiIsIkNvbG9yIjp7IiRpZCI6IjExNTYiLCJBIjoxMjcsIlIiOjE3OCwiRyI6MTQsIkIiOjE4fX0sIkxpbmVXZWlnaHQiOjIuNjY2NjY2NzUsIkxpbmVUeXBlIjowLCJQYXJlbnRTdHlsZSI6bnVsbH0sIklzQmVsb3dUaW1lYmFuZCI6ZmFsc2UsIlBvc2l0aW9uT25UYXNrIjowLCJIaWRlRGF0ZSI6ZmFsc2UsIlNoYXBlU2l6ZSI6MCwiU3BhY2luZyI6MS4wLCJQYWRkaW5nIjp7IiRyZWYiOiI4NzEifSwiU2hhcGVTdHlsZSI6eyIkaWQiOiIxMTU3IiwiTWFyZ2luIjp7IiRyZWYiOiI4In0sIlBhZGRpbmciOnsiJHJlZiI6IjkifSwiQmFja2dyb3VuZCI6eyIkaWQiOiIxMTU4IiwiQ29sb3IiOnsiJGlkIjoiMTE1OSIsIkEiOjI1NSwiUiI6MTc4LCJHIjoxNCwiQiI6MTh9fSwiSXNWaXNpYmxlIjp0cnVlLCJXaWR0aCI6OC4wLCJIZWlnaHQiOjguMCwiQm9yZGVyU3R5bGUiOnsiJGlkIjoiMTE2MCIsIkxpbmVDb2xvciI6eyIkaWQiOiIxMTYxIiwiJHR5cGUiOiJOTFJFLkNvbW1vbi5Eb20uU29saWRDb2xvckJydXNoLCBOTFJFLkNvbW1vbiIsIkNvbG9yIjp7IiRpZCI6IjExNjIiLCJBIjoyNTUsIlIiOjI1NSwiRyI6MCwiQiI6MH19LCJMaW5lV2VpZ2h0IjowLjAsIkxpbmVUeXBlIjowLCJQYXJlbnRTdHlsZSI6bnVsbH0sIlBhcmVudFN0eWxlIjpudWxsfSwiVGl0bGVTdHlsZSI6eyIkaWQiOiIxMTYzIiwiRm9udFNldHRpbmdzIjp7IiRpZCI6IjExNjQiLCJGb250U2l6ZSI6OCwiRm9udE5hbWUiOiJMYXRvIiwiSXNCb2xkIjp0cnVlLCJJc0l0YWxpYyI6ZmFsc2UsIklzVW5kZXJsaW5lZCI6ZmFsc2UsIlBhcmVudFN0eWxlIjpudWxsfSwiQXV0b1NpemUiOjIsIkZvcmVncm91bmQiOnsiJGlkIjoiMTE2NSIsIkNvbG9yIjp7IiRpZCI6IjExNjYiLCJBIjoyNTUsIlIiOjY4LCJHIjo4NCwiQiI6MTA2fX0sIk1heFdpZHRoIjoxMzYuMCwiTWF4SGVpZ2h0IjoiSW5maW5pdHkiLCJTbWFydEZvcmVncm91bmRJc0FjdGl2ZSI6ZmFsc2UsIkhvcml6b250YWxBbGlnbm1lbnQiOjAsIlZlcnRpY2FsQWxpZ25tZW50IjowLCJTbWFydEZvcmVncm91bmQiOm51bGwsIkJhY2tncm91bmRGaWxsVHlwZSI6MCwiTWFyZ2luIjp7IiRyZWYiOiIxOSJ9LCJQYWRkaW5nIjp7IiRyZWYiOiIyMCJ9LCJCYWNrZ3JvdW5kIjp7IiRpZCI6IjExNjciLCJDb2xvciI6eyIkaWQiOiIxMTY4IiwiQSI6MCwiUiI6MjU1LCJHIjoyNTUsIkIiOjI1NX19LCJJc1Zpc2libGUiOnRydWUsIldpZHRoIjowLjAsIkhlaWdodCI6MC4wLCJCb3JkZXJTdHlsZSI6eyIkaWQiOiIxMTY5IiwiTGluZUNvbG9yIjpudWxsLCJMaW5lV2VpZ2h0IjowLjAsIkxpbmVUeXBlIjowLCJQYXJlbnRTdHlsZSI6bnVsbH0sIlBhcmVudFN0eWxlIjpudWxsfSwiRGF0ZVN0eWxlIjp7IiRpZCI6IjExNzAiLCJGb250U2V0dGluZ3MiOnsiJGlkIjoiMTE3MSIsIkZvbnRTaXplIjo5LCJGb250TmFtZSI6IkNhbGlicmkiLCJJc0JvbGQiOmZhbHNlLCJJc0l0YWxpYyI6ZmFsc2UsIklzVW5kZXJsaW5lZCI6ZmFsc2UsIlBhcmVudFN0eWxlIjpudWxsfSwiQXV0b1NpemUiOjAsIkZvcmVncm91bmQiOnsiJGlkIjoiMTE3MiIsIkNvbG9yIjp7IiRpZCI6IjExNzMiLCJBIjoyNTUsIlIiOjQ3LCJHIjo1NCwiQiI6MTUzfX0sIk1heFdpZHRoIjoyMDAuMCwiTWF4SGVpZ2h0IjoiSW5maW5pdHkiLCJTbWFydEZvcmVncm91bmRJc0FjdGl2ZSI6ZmFsc2UsIkhvcml6b250YWxBbGlnbm1lbnQiOjAsIlZlcnRpY2FsQWxpZ25tZW50IjowLCJTbWFydEZvcmVncm91bmQiOm51bGwsIkJhY2tncm91bmRGaWxsVHlwZSI6MCwiTWFyZ2luIjp7IiRyZWYiOiIyNyJ9LCJQYWRkaW5nIjp7IiRyZWYiOiIyOCJ9LCJCYWNrZ3JvdW5kIjp7IiRpZCI6IjExNzQiLCJDb2xvciI6eyIkaWQiOiIxMTc1IiwiQSI6MCwiUiI6MjU1LCJHIjoyNTUsIkIiOjI1NX19LCJJc1Zpc2libGUiOmZhbHNlLCJXaWR0aCI6MC4wLCJIZWlnaHQiOjAuMCwiQm9yZGVyU3R5bGUiOnsiJGlkIjoiMTE3NiIsIkxpbmVDb2xvciI6bnVsbCwiTGluZVdlaWdodCI6MC4wLCJMaW5lVHlwZSI6MCwiUGFyZW50U3R5bGUiOm51bGx9LCJQYXJlbnRTdHlsZSI6bnVsbH0sIkRhdGVGb3JtYXQiOnsiJGlkIjoiMTE3NyIsIkZvcm1hdFN0cmluZyI6In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xNzgiLCJGb3JtYXQiOjAsIklzVmlzaWJsZSI6ZmFsc2UsIkxhc3RLbm93blZpc2liaWxpdHlTdGF0ZSI6ZmFsc2V9LCJJc1Zpc2libGUiOmZhbHNlLCJQYXJlbnRTdHlsZSI6bnVsbH0sIkluZGV4Ijo1LCJQZXJjZW50YWdlQ29tcGxldGUiOm51bGwsIlBvc2l0aW9uIjp7IlJhdGlvIjowLjE2NjY4NDMwNjEwOTM5MzA4LCJJc0N1c3RvbSI6ZmFsc2V9LCJEYXRlRm9ybWF0Ijp7IiRyZWYiOiIxMTc3In0sIldlZWtOdW1iZXJpbmciOnsiJGlkIjoiMTE3OSIsIkZvcm1hdCI6MCwiSXNWaXNpYmxlIjpmYWxzZSwiTGFzdEtub3duVmlzaWJpbGl0eVN0YXRlIjpmYWxzZX0sIlJlbGF0ZWRUYXNrSWQiOiIwMDAwMDAwMC0wMDAwLTAwMDAtMDAwMC0wMDAwMDAwMDAwMDAiLCJJZCI6Ijk5MGU5OGMxLTg1YzMtNGE5MS05NTAyLTc5ODkyNWFmODIxZSIsIkltcG9ydElkIjoiIiwiVGl0bGUiOiJDSEFQVEVSSE9VU0U6IERVTkVccn4xNSwyMDAgQUcsIFJJR0hUIEFGVEVSIEhFUkVUSUNTIiwiTm90ZSI6bnVsbCwiSHlwZXJsaW5rIjp7IiRpZCI6IjExODAiLCJBZGRyZXNzIjpudWxsLCJTdWJBZGRyZXNzIjpudWxsfSwiSXNDaGFuZ2VkIjpmYWxzZSwiSXNOZXciOmZhbHNlfSx7IiRpZCI6IjExODEiLCJEYXRlIjoiMjAyMS0xMS0wOFQyMzo1OTowMCIsIlN0eWxlIjp7IiRpZCI6IjExODIiLCJTaGFwZSI6MiwiQ29ubmVjdG9yTWFyZ2luIjp7IiRpZCI6IjExODMiLCJUb3AiOjAuMCwiTGVmdCI6Mi4wLCJSaWdodCI6Mi4wLCJCb3R0b20iOjAuMH0sIkNvbm5lY3RvclN0eWxlIjp7IiRpZCI6IjExODQiLCJMaW5lQ29sb3IiOnsiJHJlZiI6IjY5NiJ9LCJMaW5lV2VpZ2h0IjoyLjY2NjY2Njc1LCJMaW5lVHlwZSI6MCwiUGFyZW50U3R5bGUiOm51bGx9LCJJc0JlbG93VGltZWJhbmQiOmZhbHNlLCJQb3NpdGlvbk9uVGFzayI6MCwiSGlkZURhdGUiOmZhbHNlLCJTaGFwZVNpemUiOjAsIlNwYWNpbmciOjEuMCwiUGFkZGluZyI6eyIkaWQiOiIxMTg1IiwiVG9wIjo3LjAsIkxlZnQiOjMuMCwiUmlnaHQiOjAuMCwiQm90dG9tIjoyLjB9LCJTaGFwZVN0eWxlIjp7IiRpZCI6IjExODYiLCJNYXJnaW4iOnsiJGlkIjoiMTE4NyIsIlRvcCI6MC4wLCJMZWZ0IjowLjAsIlJpZ2h0IjowLjAsIkJvdHRvbSI6MC4wfSwiUGFkZGluZyI6eyIkaWQiOiIxMTg4IiwiVG9wIjowLjAsIkxlZnQiOjAuMCwiUmlnaHQiOjAuMCwiQm90dG9tIjowLjB9LCJCYWNrZ3JvdW5kIjp7IiRpZCI6IjExODkiLCJDb2xvciI6eyIkaWQiOiIxMTkwIiwiQSI6MjU1LCJSIjo2OCwiRyI6MTE0LCJCIjoxOTZ9fSwiSXNWaXNpYmxlIjp0cnVlLCJXaWR0aCI6MTIuMCwiSGVpZ2h0IjoxNC4wLCJCb3JkZXJTdHlsZSI6eyIkaWQiOiIxMTkxIiwiTGluZUNvbG9yIjp7IiRyZWYiOiIyMzgifSwiTGluZVdlaWdodCI6MC4wLCJMaW5lVHlwZSI6MCwiUGFyZW50U3R5bGUiOm51bGx9LCJQYXJlbnRTdHlsZSI6bnVsbH0sIlRpdGxlU3R5bGUiOnsiJGlkIjoiMTE5MiIsIkZvbnRTZXR0aW5ncyI6eyIkaWQiOiIxMTkzIiwiRm9udFNpemUiOjksIkZvbnROYW1lIjoiTGF0byIsIklzQm9sZCI6dHJ1ZSwiSXNJdGFsaWMiOmZhbHNlLCJJc1VuZGVybGluZWQiOmZhbHNlLCJQYXJlbnRTdHlsZSI6bnVsbH0sIkF1dG9TaXplIjoyLCJGb3JlZ3JvdW5kIjp7IiRyZWYiOiI3MDUifSwiTWF4V2lkdGgiOjc1LjkxMzg1NjUwNjM0NzY1NiwiTWF4SGVpZ2h0IjoiSW5maW5pdHkiLCJTbWFydEZvcmVncm91bmRJc0FjdGl2ZSI6ZmFsc2UsIkhvcml6b250YWxBbGlnbm1lbnQiOjAsIlZlcnRpY2FsQWxpZ25tZW50IjowLCJTbWFydEZvcmVncm91bmQiOm51bGwsIkJhY2tncm91bmRGaWxsVHlwZSI6MCwiTWFyZ2luIjp7IiRpZCI6IjExOTQiLCJUb3AiOjAuMCwiTGVmdCI6MC4wLCJSaWdodCI6MC4wLCJCb3R0b20iOjAuMH0sIlBhZGRpbmciOnsiJGlkIjoiMTE5NSIsIlRvcCI6MC4wLCJMZWZ0IjowLjAsIlJpZ2h0IjowLjAsIkJvdHRvbSI6MC4wfSwiQmFja2dyb3VuZCI6eyIkcmVmIjoiNzA3In0sIklzVmlzaWJsZSI6dHJ1ZSwiV2lkdGgiOjAuMCwiSGVpZ2h0IjowLjAsIkJvcmRlclN0eWxlIjp7IiRpZCI6IjExOTYiLCJMaW5lQ29sb3IiOm51bGwsIkxpbmVXZWlnaHQiOjAuMCwiTGluZVR5cGUiOjAsIlBhcmVudFN0eWxlIjpudWxsfSwiUGFyZW50U3R5bGUiOm51bGx9LCJEYXRlU3R5bGUiOnsiJGlkIjoiMTE5NyIsIkZvbnRTZXR0aW5ncyI6eyIkaWQiOiIxMTk4IiwiRm9udFNpemUiOjksIkZvbnROYW1lIjoiQ2FsaWJyaSIsIklzQm9sZCI6ZmFsc2UsIklzSXRhbGljIjpmYWxzZSwiSXNVbmRlcmxpbmVkIjpmYWxzZSwiUGFyZW50U3R5bGUiOm51bGx9LCJBdXRvU2l6ZSI6MCwiRm9yZWdyb3VuZCI6eyIkaWQiOiIxMTk5IiwiQ29sb3IiOnsiJGlkIjoiMTIwMCIsIkEiOjI1NSwiUiI6NDcsIkciOjU0LCJCIjoxNTN9fSwiTWF4V2lkdGgiOjIwMC4wLCJNYXhIZWlnaHQiOiJJbmZpbml0eSIsIlNtYXJ0Rm9yZWdyb3VuZElzQWN0aXZlIjpmYWxzZSwiSG9yaXpvbnRhbEFsaWdubWVudCI6MCwiVmVydGljYWxBbGlnbm1lbnQiOjAsIlNtYXJ0Rm9yZWdyb3VuZCI6bnVsbCwiQmFja2dyb3VuZEZpbGxUeXBlIjowLCJNYXJnaW4iOnsiJGlkIjoiMTIwMSIsIlRvcCI6MC4wLCJMZWZ0IjowLjAsIlJpZ2h0IjowLjAsIkJvdHRvbSI6MC4wfSwiUGFkZGluZyI6eyIkaWQiOiIxMjAyIiwiVG9wIjowLjAsIkxlZnQiOjAuMCwiUmlnaHQiOjAuMCwiQm90dG9tIjowLjB9LCJCYWNrZ3JvdW5kIjp7IiRyZWYiOiI3MTIifSwiSXNWaXNpYmxlIjpmYWxzZSwiV2lkdGgiOjAuMCwiSGVpZ2h0IjowLjAsIkJvcmRlclN0eWxlIjp7IiRpZCI6IjEyMDMiLCJMaW5lQ29sb3IiOm51bGwsIkxpbmVXZWlnaHQiOjAuMCwiTGluZVR5cGUiOjAsIlBhcmVudFN0eWxlIjpudWxsfSwiUGFyZW50U3R5bGUiOm51bGx9LCJEYXRlRm9ybWF0Ijp7IiRpZCI6IjEyMDQiLCJGb3JtYXRTdHJpbmciOiJ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jA1IiwiRm9ybWF0IjowLCJJc1Zpc2libGUiOmZhbHNlLCJMYXN0S25vd25WaXNpYmlsaXR5U3RhdGUiOmZhbHNlfSwiSXNWaXNpYmxlIjp0cnVlLCJQYXJlbnRTdHlsZSI6bnVsbH0sIkluZGV4Ijo1LCJQZXJjZW50YWdlQ29tcGxldGUiOm51bGwsIlBvc2l0aW9uIjp7IlJhdGlvIjowLjAsIklzQ3VzdG9tIjpmYWxzZX0sIkRhdGVGb3JtYXQiOnsiJHJlZiI6IjEyMDQifSwiV2Vla051bWJlcmluZyI6eyIkaWQiOiIxMjA2IiwiRm9ybWF0IjowLCJJc1Zpc2libGUiOmZhbHNlLCJMYXN0S25vd25WaXNpYmlsaXR5U3RhdGUiOmZhbHNlfSwiUmVsYXRlZFRhc2tJZCI6IjAwMDAwMDAwLTAwMDAtMDAwMC0wMDAwLTAwMDAwMDAwMDAwMCIsIklkIjoiNzZlZGY3N2UtN2UyZC00ZTBhLWE0YjctZTVlZjMwMjZkZjZhIiwiSW1wb3J0SWQiOm51bGwsIlRpdGxlIjpudWxsLCJOb3RlIjpudWxsLCJIeXBlcmxpbmsiOnsiJGlkIjoiMTIwNyIsIkFkZHJlc3MiOiIiLCJTdWJBZGRyZXNzIjoiIn0sIklzQ2hhbmdlZCI6ZmFsc2UsIklzTmV3IjpmYWxzZX0seyIkaWQiOiIxMjA4IiwiRGF0ZSI6IjIwMjEtMTAtMTNUMjM6NTk6MDAiLCJTdHlsZSI6eyIkaWQiOiIxMjA5IiwiU2hhcGUiOjIsIkNvbm5lY3Rvck1hcmdpbiI6eyIkcmVmIjoiNjk0In0sIkNvbm5lY3RvclN0eWxlIjp7IiRpZCI6IjEyMTAiLCJMaW5lQ29sb3IiOnsiJGlkIjoiMTIxMSIsIiR0eXBlIjoiTkxSRS5Db21tb24uRG9tLlNvbGlkQ29sb3JCcnVzaCwgTkxSRS5Db21tb24iLCJDb2xvciI6eyIkaWQiOiIxMjEyIiwiQSI6MTI3LCJSIjoxMjgsIkciOjAsIkIiOjIyfX0sIkxpbmVXZWlnaHQiOjIuMzMzMzMzMjUsIkxpbmVUeXBlIjowLCJQYXJlbnRTdHlsZSI6bnVsbH0sIklzQmVsb3dUaW1lYmFuZCI6dHJ1ZSwiUG9zaXRpb25PblRhc2siOjAsIkhpZGVEYXRlIjpmYWxzZSwiU2hhcGVTaXplIjowLCJTcGFjaW5nIjoxLjAsIlBhZGRpbmciOnsiJHJlZiI6IjY5OCJ9LCJTaGFwZVN0eWxlIjp7IiRpZCI6IjEyMTMiLCJNYXJnaW4iOnsiJHJlZiI6IjgifSwiUGFkZGluZyI6eyIkcmVmIjoiOSJ9LCJCYWNrZ3JvdW5kIjp7IiRpZCI6IjEyMTQiLCJDb2xvciI6eyIkaWQiOiIxMjE1IiwiQSI6MjU1LCJSIjo2OCwiRyI6MTE0LCJCIjoxOTZ9fSwiSXNWaXNpYmxlIjp0cnVlLCJXaWR0aCI6OC4wLCJIZWlnaHQiOjguMCwiQm9yZGVyU3R5bGUiOnsiJGlkIjoiMTIxNiIsIkxpbmVDb2xvciI6eyIkcmVmIjoiMjM4In0sIkxpbmVXZWlnaHQiOjAuMCwiTGluZVR5cGUiOjAsIlBhcmVudFN0eWxlIjpudWxsfSwiUGFyZW50U3R5bGUiOm51bGx9LCJUaXRsZVN0eWxlIjp7IiRpZCI6IjEyMTciLCJGb250U2V0dGluZ3MiOnsiJGlkIjoiMTIxOCIsIkZvbnRTaXplIjoxMSwiRm9udE5hbWUiOiJMYXRvIEJsYWNrIiwiSXNCb2xkIjp0cnVlLCJJc0l0YWxpYyI6ZmFsc2UsIklzVW5kZXJsaW5lZCI6ZmFsc2UsIlBhcmVudFN0eWxlIjpudWxsfSwiQXV0b1NpemUiOjIsIkZvcmVncm91bmQiOnsiJGlkIjoiMTIxOSIsIkNvbG9yIjp7IiRpZCI6IjEyMjAiLCJBIjoyNTUsIlIiOjI1NSwiRyI6MjU1LCJCIjoyNTV9fSwiTWF4V2lkdGgiOjM3Ny4wLCJNYXhIZWlnaHQiOiJJbmZpbml0eSIsIlNtYXJ0Rm9yZWdyb3VuZElzQWN0aXZlIjpmYWxzZSwiSG9yaXpvbnRhbEFsaWdubWVudCI6MCwiVmVydGljYWxBbGlnbm1lbnQiOjAsIlNtYXJ0Rm9yZWdyb3VuZCI6bnVsbCwiQmFja2dyb3VuZEZpbGxUeXBlIjoxLCJNYXJnaW4iOnsiJHJlZiI6IjE5In0sIlBhZGRpbmciOnsiJHJlZiI6IjIwIn0sIkJhY2tncm91bmQiOnsiJGlkIjoiMTIyMSIsIkNvbG9yIjp7IiRpZCI6IjEyMjIiLCJBIjoyNTUsIlIiOjE0NiwiRyI6MzYsIkIiOjUxfX0sIklzVmlzaWJsZSI6dHJ1ZSwiV2lkdGgiOjAuMCwiSGVpZ2h0IjowLjAsIkJvcmRlclN0eWxlIjp7IiRpZCI6IjEyMjMiLCJMaW5lQ29sb3IiOm51bGwsIkxpbmVXZWlnaHQiOjAuMCwiTGluZVR5cGUiOjAsIlBhcmVudFN0eWxlIjpudWxsfSwiUGFyZW50U3R5bGUiOm51bGx9LCJEYXRlU3R5bGUiOnsiJGlkIjoiMTIyNCIsIkZvbnRTZXR0aW5ncyI6eyIkaWQiOiIxMjI1IiwiRm9udFNpemUiOjksIkZvbnROYW1lIjoiQ2FsaWJyaSIsIklzQm9sZCI6ZmFsc2UsIklzSXRhbGljIjpmYWxzZSwiSXNVbmRlcmxpbmVkIjpmYWxzZSwiUGFyZW50U3R5bGUiOm51bGx9LCJBdXRvU2l6ZSI6MCwiRm9yZWdyb3VuZCI6eyIkaWQiOiIxMjI2IiwiQ29sb3IiOnsiJGlkIjoiMTIyNyIsIkEiOjI1NSwiUiI6NDcsIkciOjU0LCJCIjoxNTN9fSwiTWF4V2lkdGgiOjIwMC4wLCJNYXhIZWlnaHQiOiJJbmZpbml0eSIsIlNtYXJ0Rm9yZWdyb3VuZElzQWN0aXZlIjpmYWxzZSwiSG9yaXpvbnRhbEFsaWdubWVudCI6MSwiVmVydGljYWxBbGlnbm1lbnQiOjAsIlNtYXJ0Rm9yZWdyb3VuZCI6bnVsbCwiQmFja2dyb3VuZEZpbGxUeXBlIjowLCJNYXJnaW4iOnsiJHJlZiI6IjI3In0sIlBhZGRpbmciOnsiJHJlZiI6IjI4In0sIkJhY2tncm91bmQiOnsiJGlkIjoiMTIyOCIsIkNvbG9yIjp7IiRpZCI6IjEyMjkiLCJBIjowLCJSIjoyNTUsIkciOjI1NSwiQiI6MjU1fX0sIklzVmlzaWJsZSI6ZmFsc2UsIldpZHRoIjowLjAsIkhlaWdodCI6MC4wLCJCb3JkZXJTdHlsZSI6eyIkaWQiOiIxMjMwIiwiTGluZUNvbG9yIjpudWxsLCJMaW5lV2VpZ2h0IjowLjAsIkxpbmVUeXBlIjowLCJQYXJlbnRTdHlsZSI6bnVsbH0sIlBhcmVudFN0eWxlIjpudWxsfSwiRGF0ZUZvcm1hdCI6eyIkaWQiOiIxMjM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yMzIiLCJGb3JtYXQiOjAsIklzVmlzaWJsZSI6ZmFsc2UsIkxhc3RLbm93blZpc2liaWxpdHlTdGF0ZSI6ZmFsc2V9LCJJc1Zpc2libGUiOnRydWUsIlBhcmVudFN0eWxlIjpudWxsfSwiSW5kZXgiOjYsIlBlcmNlbnRhZ2VDb21wbGV0ZSI6bnVsbCwiUG9zaXRpb24iOnsiUmF0aW8iOjAuMzk3MDExNjAzODc4NTU2NTUsIklzQ3VzdG9tIjp0cnVlfSwiRGF0ZUZvcm1hdCI6eyIkcmVmIjoiMTIzMSJ9LCJXZWVrTnVtYmVyaW5nIjp7IiRpZCI6IjEyMzMiLCJGb3JtYXQiOjAsIklzVmlzaWJsZSI6ZmFsc2UsIkxhc3RLbm93blZpc2liaWxpdHlTdGF0ZSI6ZmFsc2V9LCJSZWxhdGVkVGFza0lkIjoiMDAwMDAwMDAtMDAwMC0wMDAwLTAwMDAtMDAwMDAwMDAwMDAwIiwiSWQiOiI1ZTE5YTNkZC1hMzkzLTQyYWQtODgzZS1iOWVmZTJmMjcxZDciLCJJbXBvcnRJZCI6bnVsbCwiVGl0bGUiOiJMZXRvIHNhdmVzIGhhcnZlc3RlciBwZXJzb25uZWwsIGxlYXJucyB3b3JtLXNwaWNlIHN5bWJpb3NpcyIsIk5vdGUiOm51bGwsIkh5cGVybGluayI6eyIkaWQiOiIxMjM0IiwiQWRkcmVzcyI6bnVsbCwiU3ViQWRkcmVzcyI6bnVsbH0sIklzQ2hhbmdlZCI6ZmFsc2UsIklzTmV3IjpmYWxzZX0seyIkaWQiOiIxMjM1IiwiRGF0ZSI6IjIwMjEtMTItMDdUMjM6NTk6MDAiLCJTdHlsZSI6eyIkaWQiOiIxMjM2IiwiU2hhcGUiOjIsIkNvbm5lY3Rvck1hcmdpbiI6eyIkcmVmIjoiNjk0In0sIkNvbm5lY3RvclN0eWxlIjp7IiRpZCI6IjEyMzciLCJMaW5lQ29sb3IiOnsiJGlkIjoiMTIzOCIsIiR0eXBlIjoiTkxSRS5Db21tb24uRG9tLlNvbGlkQ29sb3JCcnVzaCwgTkxSRS5Db21tb24iLCJDb2xvciI6eyIkaWQiOiIxMjM5IiwiQSI6MTI3LCJSIjoxMjgsIkciOjAsIkIiOjIyfX0sIkxpbmVXZWlnaHQiOjIuMzMzMzMzMjUsIkxpbmVUeXBlIjowLCJQYXJlbnRTdHlsZSI6bnVsbH0sIklzQmVsb3dUaW1lYmFuZCI6ZmFsc2UsIlBvc2l0aW9uT25UYXNrIjowLCJIaWRlRGF0ZSI6ZmFsc2UsIlNoYXBlU2l6ZSI6MCwiU3BhY2luZyI6MS4wLCJQYWRkaW5nIjp7IiRyZWYiOiI2OTgifSwiU2hhcGVTdHlsZSI6eyIkaWQiOiIxMjQwIiwiTWFyZ2luIjp7IiRyZWYiOiI4In0sIlBhZGRpbmciOnsiJHJlZiI6IjkifSwiQmFja2dyb3VuZCI6eyIkaWQiOiIxMjQxIiwiQ29sb3IiOnsiJGlkIjoiMTI0MiIsIkEiOjI1NSwiUiI6NjgsIkciOjExNCwiQiI6MTk2fX0sIklzVmlzaWJsZSI6dHJ1ZSwiV2lkdGgiOjguMCwiSGVpZ2h0Ijo4LjAsIkJvcmRlclN0eWxlIjp7IiRpZCI6IjEyNDMiLCJMaW5lQ29sb3IiOnsiJHJlZiI6IjIzOCJ9LCJMaW5lV2VpZ2h0IjowLjAsIkxpbmVUeXBlIjowLCJQYXJlbnRTdHlsZSI6bnVsbH0sIlBhcmVudFN0eWxlIjpudWxsfSwiVGl0bGVTdHlsZSI6eyIkaWQiOiIxMjQ0IiwiRm9udFNldHRpbmdzIjp7IiRpZCI6IjEyNDUiLCJGb250U2l6ZSI6MTEsIkZvbnROYW1lIjoiTGF0byBCbGFjayIsIklzQm9sZCI6dHJ1ZSwiSXNJdGFsaWMiOmZhbHNlLCJJc1VuZGVybGluZWQiOmZhbHNlLCJQYXJlbnRTdHlsZSI6bnVsbH0sIkF1dG9TaXplIjoyLCJGb3JlZ3JvdW5kIjp7IiRpZCI6IjEyNDYiLCJDb2xvciI6eyIkaWQiOiIxMjQ3IiwiQSI6MjU1LCJSIjoyNTUsIkciOjI1NSwiQiI6MjU1fX0sIk1heFdpZHRoIjoyMDkuMCwiTWF4SGVpZ2h0IjoiSW5maW5pdHkiLCJTbWFydEZvcmVncm91bmRJc0FjdGl2ZSI6ZmFsc2UsIkhvcml6b250YWxBbGlnbm1lbnQiOjAsIlZlcnRpY2FsQWxpZ25tZW50IjowLCJTbWFydEZvcmVncm91bmQiOm51bGwsIkJhY2tncm91bmRGaWxsVHlwZSI6MSwiTWFyZ2luIjp7IiRyZWYiOiIxOSJ9LCJQYWRkaW5nIjp7IiRyZWYiOiIyMCJ9LCJCYWNrZ3JvdW5kIjp7IiRpZCI6IjEyNDgiLCJDb2xvciI6eyIkaWQiOiIxMjQ5IiwiQSI6MjU1LCJSIjoxNDYsIkciOjM2LCJCIjo1MX19LCJJc1Zpc2libGUiOnRydWUsIldpZHRoIjowLjAsIkhlaWdodCI6MC4wLCJCb3JkZXJTdHlsZSI6eyIkaWQiOiIxMjUwIiwiTGluZUNvbG9yIjpudWxsLCJMaW5lV2VpZ2h0IjowLjAsIkxpbmVUeXBlIjowLCJQYXJlbnRTdHlsZSI6bnVsbH0sIlBhcmVudFN0eWxlIjpudWxsfSwiRGF0ZVN0eWxlIjp7IiRpZCI6IjEyNTEiLCJGb250U2V0dGluZ3MiOnsiJGlkIjoiMTI1MiIsIkZvbnRTaXplIjo5LCJGb250TmFtZSI6IkNhbGlicmkiLCJJc0JvbGQiOmZhbHNlLCJJc0l0YWxpYyI6ZmFsc2UsIklzVW5kZXJsaW5lZCI6ZmFsc2UsIlBhcmVudFN0eWxlIjpudWxsfSwiQXV0b1NpemUiOjAsIkZvcmVncm91bmQiOnsiJGlkIjoiMTI1MyIsIkNvbG9yIjp7IiRpZCI6IjEyNTQiLCJBIjoyNTUsIlIiOjQ3LCJHIjo1NCwiQiI6MTUzfX0sIk1heFdpZHRoIjoyMDAuMCwiTWF4SGVpZ2h0IjoiSW5maW5pdHkiLCJTbWFydEZvcmVncm91bmRJc0FjdGl2ZSI6ZmFsc2UsIkhvcml6b250YWxBbGlnbm1lbnQiOjEsIlZlcnRpY2FsQWxpZ25tZW50IjowLCJTbWFydEZvcmVncm91bmQiOm51bGwsIkJhY2tncm91bmRGaWxsVHlwZSI6MCwiTWFyZ2luIjp7IiRyZWYiOiIyNyJ9LCJQYWRkaW5nIjp7IiRyZWYiOiIyOCJ9LCJCYWNrZ3JvdW5kIjp7IiRpZCI6IjEyNTUiLCJDb2xvciI6eyIkaWQiOiIxMjU2IiwiQSI6MCwiUiI6MjU1LCJHIjoyNTUsIkIiOjI1NX19LCJJc1Zpc2libGUiOmZhbHNlLCJXaWR0aCI6MC4wLCJIZWlnaHQiOjAuMCwiQm9yZGVyU3R5bGUiOnsiJGlkIjoiMTI1NyIsIkxpbmVDb2xvciI6bnVsbCwiTGluZVdlaWdodCI6MC4wLCJMaW5lVHlwZSI6MCwiUGFyZW50U3R5bGUiOm51bGx9LCJQYXJlbnRTdHlsZSI6bnVsbH0sIkRhdGVGb3JtYXQiOnsiJGlkIjoiMTI1O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jU5IiwiRm9ybWF0IjowLCJJc1Zpc2libGUiOmZhbHNlLCJMYXN0S25vd25WaXNpYmlsaXR5U3RhdGUiOmZhbHNlfSwiSXNWaXNpYmxlIjp0cnVlLCJQYXJlbnRTdHlsZSI6bnVsbH0sIkluZGV4Ijo3LCJQZXJjZW50YWdlQ29tcGxldGUiOm51bGwsIlBvc2l0aW9uIjp7IlJhdGlvIjowLjA5OTUxOTk0OTEzMzY4MzA2MSwiSXNDdXN0b20iOnRydWV9LCJEYXRlRm9ybWF0Ijp7IiRyZWYiOiIxMjU4In0sIldlZWtOdW1iZXJpbmciOnsiJGlkIjoiMTI2MCIsIkZvcm1hdCI6MCwiSXNWaXNpYmxlIjpmYWxzZSwiTGFzdEtub3duVmlzaWJpbGl0eVN0YXRlIjpmYWxzZX0sIlJlbGF0ZWRUYXNrSWQiOiIwMDAwMDAwMC0wMDAwLTAwMDAtMDAwMC0wMDAwMDAwMDAwMDAiLCJJZCI6IjYzMWViMTI4LTRiMDQtNDkwMS1hN2I0LTMzMGFhNzQ2MWZiOCIsIkltcG9ydElkIjpudWxsLCJUaXRsZSI6IlBhdWwgbWVldHMgdGhlIEZyZW1lbnMsIGtpbGxzIEphbWlzIiwiTm90ZSI6bnVsbCwiSHlwZXJsaW5rIjp7IiRpZCI6IjEyNjEiLCJBZGRyZXNzIjpudWxsLCJTdWJBZGRyZXNzIjpudWxsfSwiSXNDaGFuZ2VkIjpmYWxzZSwiSXNOZXciOmZhbHNlfSx7IiRpZCI6IjEyNjIiLCJEYXRlIjoiMjAyMS0xMS0wOFQyMzo1OTowMCIsIlN0eWxlIjp7IiRpZCI6IjEyNjMiLCJTaGFwZSI6MiwiQ29ubmVjdG9yTWFyZ2luIjp7IiRyZWYiOiI2OTQifSwiQ29ubmVjdG9yU3R5bGUiOnsiJGlkIjoiMTI2NCIsIkxpbmVDb2xvciI6eyIkaWQiOiIxMjY1IiwiJHR5cGUiOiJOTFJFLkNvbW1vbi5Eb20uU29saWRDb2xvckJydXNoLCBOTFJFLkNvbW1vbiIsIkNvbG9yIjp7IiRpZCI6IjEyNjYiLCJBIjoxMjcsIlIiOjEyOCwiRyI6MCwiQiI6MjJ9fSwiTGluZVdlaWdodCI6Mi4zMzMzMzMyNSwiTGluZVR5cGUiOjAsIlBhcmVudFN0eWxlIjpudWxsfSwiSXNCZWxvd1RpbWViYW5kIjpmYWxzZSwiUG9zaXRpb25PblRhc2siOjAsIkhpZGVEYXRlIjpmYWxzZSwiU2hhcGVTaXplIjowLCJTcGFjaW5nIjoxLjAsIlBhZGRpbmciOnsiJHJlZiI6IjY5OCJ9LCJTaGFwZVN0eWxlIjp7IiRpZCI6IjEyNjciLCJNYXJnaW4iOnsiJHJlZiI6IjgifSwiUGFkZGluZyI6eyIkcmVmIjoiOSJ9LCJCYWNrZ3JvdW5kIjp7IiRpZCI6IjEyNjgiLCJDb2xvciI6eyIkaWQiOiIxMjY5IiwiQSI6MjU1LCJSIjo2OCwiRyI6MTE0LCJCIjoxOTZ9fSwiSXNWaXNpYmxlIjp0cnVlLCJXaWR0aCI6OC4wLCJIZWlnaHQiOjguMCwiQm9yZGVyU3R5bGUiOnsiJGlkIjoiMTI3MCIsIkxpbmVDb2xvciI6eyIkcmVmIjoiMjM4In0sIkxpbmVXZWlnaHQiOjAuMCwiTGluZVR5cGUiOjAsIlBhcmVudFN0eWxlIjpudWxsfSwiUGFyZW50U3R5bGUiOm51bGx9LCJUaXRsZVN0eWxlIjp7IiRpZCI6IjEyNzEiLCJGb250U2V0dGluZ3MiOnsiJGlkIjoiMTI3MiIsIkZvbnRTaXplIjoxMSwiRm9udE5hbWUiOiJMYXRvIEJsYWNrIiwiSXNCb2xkIjp0cnVlLCJJc0l0YWxpYyI6ZmFsc2UsIklzVW5kZXJsaW5lZCI6ZmFsc2UsIlBhcmVudFN0eWxlIjpudWxsfSwiQXV0b1NpemUiOjIsIkZvcmVncm91bmQiOnsiJGlkIjoiMTI3MyIsIkNvbG9yIjp7IiRpZCI6IjEyNzQiLCJBIjoyNTUsIlIiOjI1NSwiRyI6MjU1LCJCIjoyNTV9fSwiTWF4V2lkdGgiOjIzNi4wLCJNYXhIZWlnaHQiOiJJbmZpbml0eSIsIlNtYXJ0Rm9yZWdyb3VuZElzQWN0aXZlIjpmYWxzZSwiSG9yaXpvbnRhbEFsaWdubWVudCI6MCwiVmVydGljYWxBbGlnbm1lbnQiOjAsIlNtYXJ0Rm9yZWdyb3VuZCI6bnVsbCwiQmFja2dyb3VuZEZpbGxUeXBlIjoxLCJNYXJnaW4iOnsiJHJlZiI6IjE5In0sIlBhZGRpbmciOnsiJHJlZiI6IjIwIn0sIkJhY2tncm91bmQiOnsiJGlkIjoiMTI3NSIsIkNvbG9yIjp7IiRpZCI6IjEyNzYiLCJBIjoyNTUsIlIiOjE0NiwiRyI6MzYsIkIiOjUxfX0sIklzVmlzaWJsZSI6dHJ1ZSwiV2lkdGgiOjAuMCwiSGVpZ2h0IjowLjAsIkJvcmRlclN0eWxlIjp7IiRpZCI6IjEyNzciLCJMaW5lQ29sb3IiOm51bGwsIkxpbmVXZWlnaHQiOjAuMCwiTGluZVR5cGUiOjAsIlBhcmVudFN0eWxlIjpudWxsfSwiUGFyZW50U3R5bGUiOm51bGx9LCJEYXRlU3R5bGUiOnsiJGlkIjoiMTI3OCIsIkZvbnRTZXR0aW5ncyI6eyIkaWQiOiIxMjc5IiwiRm9udFNpemUiOjksIkZvbnROYW1lIjoiQ2FsaWJyaSIsIklzQm9sZCI6ZmFsc2UsIklzSXRhbGljIjpmYWxzZSwiSXNVbmRlcmxpbmVkIjpmYWxzZSwiUGFyZW50U3R5bGUiOm51bGx9LCJBdXRvU2l6ZSI6MCwiRm9yZWdyb3VuZCI6eyIkaWQiOiIxMjgwIiwiQ29sb3IiOnsiJGlkIjoiMTI4MSIsIkEiOjI1NSwiUiI6NDcsIkciOjU0LCJCIjoxNTN9fSwiTWF4V2lkdGgiOjIwMC4wLCJNYXhIZWlnaHQiOiJJbmZpbml0eSIsIlNtYXJ0Rm9yZWdyb3VuZElzQWN0aXZlIjpmYWxzZSwiSG9yaXpvbnRhbEFsaWdubWVudCI6MSwiVmVydGljYWxBbGlnbm1lbnQiOjAsIlNtYXJ0Rm9yZWdyb3VuZCI6bnVsbCwiQmFja2dyb3VuZEZpbGxUeXBlIjowLCJNYXJnaW4iOnsiJHJlZiI6IjI3In0sIlBhZGRpbmciOnsiJHJlZiI6IjI4In0sIkJhY2tncm91bmQiOnsiJGlkIjoiMTI4MiIsIkNvbG9yIjp7IiRpZCI6IjEyODMiLCJBIjowLCJSIjoyNTUsIkciOjI1NSwiQiI6MjU1fX0sIklzVmlzaWJsZSI6ZmFsc2UsIldpZHRoIjowLjAsIkhlaWdodCI6MC4wLCJCb3JkZXJTdHlsZSI6eyIkaWQiOiIxMjg0IiwiTGluZUNvbG9yIjpudWxsLCJMaW5lV2VpZ2h0IjowLjAsIkxpbmVUeXBlIjowLCJQYXJlbnRTdHlsZSI6bnVsbH0sIlBhcmVudFN0eWxlIjpudWxsfSwiRGF0ZUZvcm1hdCI6eyIkaWQiOiIxMjg1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yODYiLCJGb3JtYXQiOjAsIklzVmlzaWJsZSI6ZmFsc2UsIkxhc3RLbm93blZpc2liaWxpdHlTdGF0ZSI6ZmFsc2V9LCJJc1Zpc2libGUiOnRydWUsIlBhcmVudFN0eWxlIjpudWxsfSwiSW5kZXgiOjgsIlBlcmNlbnRhZ2VDb21wbGV0ZSI6bnVsbCwiUG9zaXRpb24iOnsiUmF0aW8iOjAuMTE4MTE3OTQ2MjcyNDUyNjUsIklzQ3VzdG9tIjp0cnVlfSwiRGF0ZUZvcm1hdCI6eyIkcmVmIjoiMTI4NSJ9LCJXZWVrTnVtYmVyaW5nIjp7IiRpZCI6IjEyODciLCJGb3JtYXQiOjAsIklzVmlzaWJsZSI6ZmFsc2UsIkxhc3RLbm93blZpc2liaWxpdHlTdGF0ZSI6ZmFsc2V9LCJSZWxhdGVkVGFza0lkIjoiMDAwMDAwMDAtMDAwMC0wMDAwLTAwMDAtMDAwMDAwMDAwMDAwIiwiSWQiOiI2NzdhY2U0Yi02ZjlmLTQyNTctYWI1OC1mMDk2YmQwYjkxNmQiLCJJbXBvcnRJZCI6bnVsbCwiVGl0bGUiOiJQYXVsIGFuZCBKZXNzaWNhIGVzY2FwZSBpbnRvIHRoZSBkZXNlcnQiLCJOb3RlIjpudWxsLCJIeXBlcmxpbmsiOnsiJGlkIjoiMTI4OCIsIkFkZHJlc3MiOm51bGwsIlN1YkFkZHJlc3MiOm51bGx9LCJJc0NoYW5nZWQiOmZhbHNlLCJJc05ldyI6ZmFsc2V9LHsiJGlkIjoiMTI4OSIsIkRhdGUiOiIyMDIxLTEwLTA3VDIzOjU5OjAwIiwiU3R5bGUiOnsiJGlkIjoiMTI5MCIsIlNoYXBlIjoyLCJDb25uZWN0b3JNYXJnaW4iOnsiJHJlZiI6IjY5NCJ9LCJDb25uZWN0b3JTdHlsZSI6eyIkaWQiOiIxMjkxIiwiTGluZUNvbG9yIjp7IiRpZCI6IjEyOTIiLCIkdHlwZSI6Ik5MUkUuQ29tbW9uLkRvbS5Tb2xpZENvbG9yQnJ1c2gsIE5MUkUuQ29tbW9uIiwiQ29sb3IiOnsiJGlkIjoiMTI5MyIsIkEiOjEyNywiUiI6MTI4LCJHIjowLCJCIjoyMn19LCJMaW5lV2VpZ2h0IjoyLjMzMzMzMzI1LCJMaW5lVHlwZSI6MCwiUGFyZW50U3R5bGUiOm51bGx9LCJJc0JlbG93VGltZWJhbmQiOnRydWUsIlBvc2l0aW9uT25UYXNrIjowLCJIaWRlRGF0ZSI6ZmFsc2UsIlNoYXBlU2l6ZSI6MCwiU3BhY2luZyI6MS4wLCJQYWRkaW5nIjp7IiRyZWYiOiI2OTgifSwiU2hhcGVTdHlsZSI6eyIkaWQiOiIxMjk0IiwiTWFyZ2luIjp7IiRyZWYiOiI4In0sIlBhZGRpbmciOnsiJHJlZiI6IjkifSwiQmFja2dyb3VuZCI6eyIkaWQiOiIxMjk1IiwiQ29sb3IiOnsiJGlkIjoiMTI5NiIsIkEiOjI1NSwiUiI6NjgsIkciOjExNCwiQiI6MTk2fX0sIklzVmlzaWJsZSI6dHJ1ZSwiV2lkdGgiOjguMCwiSGVpZ2h0Ijo4LjAsIkJvcmRlclN0eWxlIjp7IiRpZCI6IjEyOTciLCJMaW5lQ29sb3IiOnsiJHJlZiI6IjIzOCJ9LCJMaW5lV2VpZ2h0IjowLjAsIkxpbmVUeXBlIjowLCJQYXJlbnRTdHlsZSI6bnVsbH0sIlBhcmVudFN0eWxlIjpudWxsfSwiVGl0bGVTdHlsZSI6eyIkaWQiOiIxMjk4IiwiRm9udFNldHRpbmdzIjp7IiRpZCI6IjEyOTkiLCJGb250U2l6ZSI6MTEsIkZvbnROYW1lIjoiTGF0byBCbGFjayIsIklzQm9sZCI6dHJ1ZSwiSXNJdGFsaWMiOmZhbHNlLCJJc1VuZGVybGluZWQiOmZhbHNlLCJQYXJlbnRTdHlsZSI6bnVsbH0sIkF1dG9TaXplIjoyLCJGb3JlZ3JvdW5kIjp7IiRpZCI6IjEzMDAiLCJDb2xvciI6eyIkaWQiOiIxMzAxIiwiQSI6MjU1LCJSIjoyNTUsIkciOjI1NSwiQiI6MjU1fX0sIk1heFdpZHRoIjozODYuMCwiTWF4SGVpZ2h0IjoiSW5maW5pdHkiLCJTbWFydEZvcmVncm91bmRJc0FjdGl2ZSI6ZmFsc2UsIkhvcml6b250YWxBbGlnbm1lbnQiOjAsIlZlcnRpY2FsQWxpZ25tZW50IjowLCJTbWFydEZvcmVncm91bmQiOm51bGwsIkJhY2tncm91bmRGaWxsVHlwZSI6MSwiTWFyZ2luIjp7IiRyZWYiOiIxOSJ9LCJQYWRkaW5nIjp7IiRyZWYiOiIyMCJ9LCJCYWNrZ3JvdW5kIjp7IiRpZCI6IjEzMDIiLCJDb2xvciI6eyIkaWQiOiIxMzAzIiwiQSI6MjU1LCJSIjoxNDYsIkciOjM2LCJCIjo1MX19LCJJc1Zpc2libGUiOnRydWUsIldpZHRoIjowLjAsIkhlaWdodCI6MC4wLCJCb3JkZXJTdHlsZSI6eyIkaWQiOiIxMzA0IiwiTGluZUNvbG9yIjpudWxsLCJMaW5lV2VpZ2h0IjowLjAsIkxpbmVUeXBlIjowLCJQYXJlbnRTdHlsZSI6bnVsbH0sIlBhcmVudFN0eWxlIjpudWxsfSwiRGF0ZVN0eWxlIjp7IiRpZCI6IjEzMDUiLCJGb250U2V0dGluZ3MiOnsiJGlkIjoiMTMwNiIsIkZvbnRTaXplIjo5LCJGb250TmFtZSI6IkNhbGlicmkiLCJJc0JvbGQiOmZhbHNlLCJJc0l0YWxpYyI6ZmFsc2UsIklzVW5kZXJsaW5lZCI6ZmFsc2UsIlBhcmVudFN0eWxlIjpudWxsfSwiQXV0b1NpemUiOjAsIkZvcmVncm91bmQiOnsiJGlkIjoiMTMwNyIsIkNvbG9yIjp7IiRpZCI6IjEzMDgiLCJBIjoyNTUsIlIiOjQ3LCJHIjo1NCwiQiI6MTUzfX0sIk1heFdpZHRoIjoyMDAuMCwiTWF4SGVpZ2h0IjoiSW5maW5pdHkiLCJTbWFydEZvcmVncm91bmRJc0FjdGl2ZSI6ZmFsc2UsIkhvcml6b250YWxBbGlnbm1lbnQiOjEsIlZlcnRpY2FsQWxpZ25tZW50IjowLCJTbWFydEZvcmVncm91bmQiOm51bGwsIkJhY2tncm91bmRGaWxsVHlwZSI6MCwiTWFyZ2luIjp7IiRyZWYiOiIyNyJ9LCJQYWRkaW5nIjp7IiRyZWYiOiIyOCJ9LCJCYWNrZ3JvdW5kIjp7IiRpZCI6IjEzMDkiLCJDb2xvciI6eyIkaWQiOiIxMzEwIiwiQSI6MCwiUiI6MjU1LCJHIjoyNTUsIkIiOjI1NX19LCJJc1Zpc2libGUiOmZhbHNlLCJXaWR0aCI6MC4wLCJIZWlnaHQiOjAuMCwiQm9yZGVyU3R5bGUiOnsiJGlkIjoiMTMxMSIsIkxpbmVDb2xvciI6bnVsbCwiTGluZVdlaWdodCI6MC4wLCJMaW5lVHlwZSI6MCwiUGFyZW50U3R5bGUiOm51bGx9LCJQYXJlbnRTdHlsZSI6bnVsbH0sIkRhdGVGb3JtYXQiOnsiJGlkIjoiMTMx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zEzIiwiRm9ybWF0IjowLCJJc1Zpc2libGUiOmZhbHNlLCJMYXN0S25vd25WaXNpYmlsaXR5U3RhdGUiOmZhbHNlfSwiSXNWaXNpYmxlIjp0cnVlLCJQYXJlbnRTdHlsZSI6bnVsbH0sIkluZGV4Ijo5LCJQZXJjZW50YWdlQ29tcGxldGUiOm51bGwsIlBvc2l0aW9uIjp7IlJhdGlvIjowLjEwMzgxMTc5NDYyNzI0NTE0LCJJc0N1c3RvbSI6dHJ1ZX0sIkRhdGVGb3JtYXQiOnsiJHJlZiI6IjEzMTIifSwiV2Vla051bWJlcmluZyI6eyIkaWQiOiIxMzE0IiwiRm9ybWF0IjowLCJJc1Zpc2libGUiOmZhbHNlLCJMYXN0S25vd25WaXNpYmlsaXR5U3RhdGUiOmZhbHNlfSwiUmVsYXRlZFRhc2tJZCI6IjAwMDAwMDAwLTAwMDAtMDAwMC0wMDAwLTAwMDAwMDAwMDAwMCIsIklkIjoiNmJkNWFiM2YtNDE4Yi00OTgxLTkzZGUtNTZmYTI4OTRiY2UyIiwiSW1wb3J0SWQiOm51bGwsIlRpdGxlIjoiQXRyZWlkZXMgdHJhdmVsIHRvIEFycmFraXMgYW5kIGVzdGFibGlzaCBmb290aG9sZCBpbiBBcnJha2VlbiIsIk5vdGUiOm51bGwsIkh5cGVybGluayI6eyIkaWQiOiIxMzE1IiwiQWRkcmVzcyI6bnVsbCwiU3ViQWRkcmVzcyI6bnVsbH0sIklzQ2hhbmdlZCI6ZmFsc2UsIklzTmV3IjpmYWxzZX0seyIkaWQiOiIxMzE2IiwiRGF0ZSI6IjIwMjEtMTEtMjBUMjM6NTk6MDAiLCJTdHlsZSI6eyIkaWQiOiIxMzE3IiwiU2hhcGUiOjIsIkNvbm5lY3Rvck1hcmdpbiI6eyIkcmVmIjoiNjk0In0sIkNvbm5lY3RvclN0eWxlIjp7IiRpZCI6IjEzMTgiLCJMaW5lQ29sb3IiOnsiJGlkIjoiMTMxOSIsIiR0eXBlIjoiTkxSRS5Db21tb24uRG9tLlNvbGlkQ29sb3JCcnVzaCwgTkxSRS5Db21tb24iLCJDb2xvciI6eyIkaWQiOiIxMzIwIiwiQSI6MTI3LCJSIjoxMjgsIkciOjAsIkIiOjIyfX0sIkxpbmVXZWlnaHQiOjIuMzMzMzMzMjUsIkxpbmVUeXBlIjowLCJQYXJlbnRTdHlsZSI6bnVsbH0sIklzQmVsb3dUaW1lYmFuZCI6dHJ1ZSwiUG9zaXRpb25PblRhc2siOjAsIkhpZGVEYXRlIjpmYWxzZSwiU2hhcGVTaXplIjowLCJTcGFjaW5nIjoxLjAsIlBhZGRpbmciOnsiJHJlZiI6IjY5OCJ9LCJTaGFwZVN0eWxlIjp7IiRpZCI6IjEzMjEiLCJNYXJnaW4iOnsiJHJlZiI6IjgifSwiUGFkZGluZyI6eyIkcmVmIjoiOSJ9LCJCYWNrZ3JvdW5kIjp7IiRpZCI6IjEzMjIiLCJDb2xvciI6eyIkaWQiOiIxMzIzIiwiQSI6MjU1LCJSIjo2OCwiRyI6MTE0LCJCIjoxOTZ9fSwiSXNWaXNpYmxlIjp0cnVlLCJXaWR0aCI6OC4wLCJIZWlnaHQiOjguMCwiQm9yZGVyU3R5bGUiOnsiJGlkIjoiMTMyNCIsIkxpbmVDb2xvciI6eyIkcmVmIjoiMjM4In0sIkxpbmVXZWlnaHQiOjAuMCwiTGluZVR5cGUiOjAsIlBhcmVudFN0eWxlIjpudWxsfSwiUGFyZW50U3R5bGUiOm51bGx9LCJUaXRsZVN0eWxlIjp7IiRpZCI6IjEzMjUiLCJGb250U2V0dGluZ3MiOnsiJGlkIjoiMTMyNiIsIkZvbnRTaXplIjoxMSwiRm9udE5hbWUiOiJMYXRvIEJsYWNrIiwiSXNCb2xkIjp0cnVlLCJJc0l0YWxpYyI6ZmFsc2UsIklzVW5kZXJsaW5lZCI6ZmFsc2UsIlBhcmVudFN0eWxlIjpudWxsfSwiQXV0b1NpemUiOjIsIkZvcmVncm91bmQiOnsiJGlkIjoiMTMyNyIsIkNvbG9yIjp7IiRpZCI6IjEzMjgiLCJBIjoyNTUsIlIiOjI1NSwiRyI6MjU1LCJCIjoyNTV9fSwiTWF4V2lkdGgiOjMwMy4wLCJNYXhIZWlnaHQiOiJJbmZpbml0eSIsIlNtYXJ0Rm9yZWdyb3VuZElzQWN0aXZlIjpmYWxzZSwiSG9yaXpvbnRhbEFsaWdubWVudCI6MCwiVmVydGljYWxBbGlnbm1lbnQiOjAsIlNtYXJ0Rm9yZWdyb3VuZCI6bnVsbCwiQmFja2dyb3VuZEZpbGxUeXBlIjoxLCJNYXJnaW4iOnsiJHJlZiI6IjE5In0sIlBhZGRpbmciOnsiJHJlZiI6IjIwIn0sIkJhY2tncm91bmQiOnsiJGlkIjoiMTMyOSIsIkNvbG9yIjp7IiRpZCI6IjEzMzAiLCJBIjoyNTUsIlIiOjE0NiwiRyI6MzYsIkIiOjUxfX0sIklzVmlzaWJsZSI6dHJ1ZSwiV2lkdGgiOjAuMCwiSGVpZ2h0IjowLjAsIkJvcmRlclN0eWxlIjp7IiRpZCI6IjEzMzEiLCJMaW5lQ29sb3IiOm51bGwsIkxpbmVXZWlnaHQiOjAuMCwiTGluZVR5cGUiOjAsIlBhcmVudFN0eWxlIjpudWxsfSwiUGFyZW50U3R5bGUiOm51bGx9LCJEYXRlU3R5bGUiOnsiJGlkIjoiMTMzMiIsIkZvbnRTZXR0aW5ncyI6eyIkaWQiOiIxMzMzIiwiRm9udFNpemUiOjksIkZvbnROYW1lIjoiQ2FsaWJyaSIsIklzQm9sZCI6ZmFsc2UsIklzSXRhbGljIjpmYWxzZSwiSXNVbmRlcmxpbmVkIjpmYWxzZSwiUGFyZW50U3R5bGUiOm51bGx9LCJBdXRvU2l6ZSI6MCwiRm9yZWdyb3VuZCI6eyIkaWQiOiIxMzM0IiwiQ29sb3IiOnsiJGlkIjoiMTMzNSIsIkEiOjI1NSwiUiI6NDcsIkciOjU0LCJCIjoxNTN9fSwiTWF4V2lkdGgiOjIwMC4wLCJNYXhIZWlnaHQiOiJJbmZpbml0eSIsIlNtYXJ0Rm9yZWdyb3VuZElzQWN0aXZlIjpmYWxzZSwiSG9yaXpvbnRhbEFsaWdubWVudCI6MSwiVmVydGljYWxBbGlnbm1lbnQiOjAsIlNtYXJ0Rm9yZWdyb3VuZCI6bnVsbCwiQmFja2dyb3VuZEZpbGxUeXBlIjowLCJNYXJnaW4iOnsiJHJlZiI6IjI3In0sIlBhZGRpbmciOnsiJHJlZiI6IjI4In0sIkJhY2tncm91bmQiOnsiJGlkIjoiMTMzNiIsIkNvbG9yIjp7IiRpZCI6IjEzMzciLCJBIjowLCJSIjoyNTUsIkciOjI1NSwiQiI6MjU1fX0sIklzVmlzaWJsZSI6ZmFsc2UsIldpZHRoIjowLjAsIkhlaWdodCI6MC4wLCJCb3JkZXJTdHlsZSI6eyIkaWQiOiIxMzM4IiwiTGluZUNvbG9yIjpudWxsLCJMaW5lV2VpZ2h0IjowLjAsIkxpbmVUeXBlIjowLCJQYXJlbnRTdHlsZSI6bnVsbH0sIlBhcmVudFN0eWxlIjpudWxsfSwiRGF0ZUZvcm1hdCI6eyIkaWQiOiIxMzM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zNDAiLCJGb3JtYXQiOjAsIklzVmlzaWJsZSI6ZmFsc2UsIkxhc3RLbm93blZpc2liaWxpdHlTdGF0ZSI6ZmFsc2V9LCJJc1Zpc2libGUiOnRydWUsIlBhcmVudFN0eWxlIjpudWxsfSwiSW5kZXgiOjEwLCJQZXJjZW50YWdlQ29tcGxldGUiOm51bGwsIlBvc2l0aW9uIjp7IlJhdGlvIjowLjEzOTIwMDQ0NTA4MDI3MzQxLCJJc0N1c3RvbSI6dHJ1ZX0sIkRhdGVGb3JtYXQiOnsiJHJlZiI6IjEzMzkifSwiV2Vla051bWJlcmluZyI6eyIkaWQiOiIxMzQxIiwiRm9ybWF0IjowLCJJc1Zpc2libGUiOmZhbHNlLCJMYXN0S25vd25WaXNpYmlsaXR5U3RhdGUiOmZhbHNlfSwiUmVsYXRlZFRhc2tJZCI6IjAwMDAwMDAwLTAwMDAtMDAwMC0wMDAwLTAwMDAwMDAwMDAwMCIsIklkIjoiNmRlYTQwMzYtMThkYS00ZTY3LWI4ZWEtMTU1YmJjNzBhNDc5IiwiSW1wb3J0SWQiOm51bGwsIlRpdGxlIjoiUGF1bOKAmXMgS3dpc2F0eiBIYWRlcmFjaCBwb3dlcnMgYmVnaW4gdG8gYXdha2VuIiwiTm90ZSI6bnVsbCwiSHlwZXJsaW5rIjp7IiRpZCI6IjEzNDIiLCJBZGRyZXNzIjpudWxsLCJTdWJBZGRyZXNzIjpudWxsfSwiSXNDaGFuZ2VkIjpmYWxzZSwiSXNOZXciOmZhbHNlfSx7IiRpZCI6IjEzNDMiLCJEYXRlIjoiMjAyMS0xMC0yNVQyMzo1OTowMCIsIlN0eWxlIjp7IiRpZCI6IjEzNDQiLCJTaGFwZSI6MiwiQ29ubmVjdG9yTWFyZ2luIjp7IiRyZWYiOiI2OTQifSwiQ29ubmVjdG9yU3R5bGUiOnsiJGlkIjoiMTM0NSIsIkxpbmVDb2xvciI6eyIkaWQiOiIxMzQ2IiwiJHR5cGUiOiJOTFJFLkNvbW1vbi5Eb20uU29saWRDb2xvckJydXNoLCBOTFJFLkNvbW1vbiIsIkNvbG9yIjp7IiRpZCI6IjEzNDciLCJBIjoxMjcsIlIiOjEyOCwiRyI6MCwiQiI6MjJ9fSwiTGluZVdlaWdodCI6Mi4zMzMzMzMyNSwiTGluZVR5cGUiOjAsIlBhcmVudFN0eWxlIjpudWxsfSwiSXNCZWxvd1RpbWViYW5kIjpmYWxzZSwiUG9zaXRpb25PblRhc2siOjAsIkhpZGVEYXRlIjpmYWxzZSwiU2hhcGVTaXplIjowLCJTcGFjaW5nIjoxLjAsIlBhZGRpbmciOnsiJHJlZiI6IjY5OCJ9LCJTaGFwZVN0eWxlIjp7IiRpZCI6IjEzNDgiLCJNYXJnaW4iOnsiJHJlZiI6IjgifSwiUGFkZGluZyI6eyIkcmVmIjoiOSJ9LCJCYWNrZ3JvdW5kIjp7IiRpZCI6IjEzNDkiLCJDb2xvciI6eyIkaWQiOiIxMzUwIiwiQSI6MjU1LCJSIjo2OCwiRyI6MTE0LCJCIjoxOTZ9fSwiSXNWaXNpYmxlIjp0cnVlLCJXaWR0aCI6OC4wLCJIZWlnaHQiOjguMCwiQm9yZGVyU3R5bGUiOnsiJGlkIjoiMTM1MSIsIkxpbmVDb2xvciI6eyIkcmVmIjoiMjM4In0sIkxpbmVXZWlnaHQiOjAuMCwiTGluZVR5cGUiOjAsIlBhcmVudFN0eWxlIjpudWxsfSwiUGFyZW50U3R5bGUiOm51bGx9LCJUaXRsZVN0eWxlIjp7IiRpZCI6IjEzNTIiLCJGb250U2V0dGluZ3MiOnsiJGlkIjoiMTM1MyIsIkZvbnRTaXplIjoxMSwiRm9udE5hbWUiOiJMYXRvIEJsYWNrIiwiSXNCb2xkIjp0cnVlLCJJc0l0YWxpYyI6ZmFsc2UsIklzVW5kZXJsaW5lZCI6ZmFsc2UsIlBhcmVudFN0eWxlIjpudWxsfSwiQXV0b1NpemUiOjIsIkZvcmVncm91bmQiOnsiJGlkIjoiMTM1NCIsIkNvbG9yIjp7IiRpZCI6IjEzNTUiLCJBIjoyNTUsIlIiOjI1NSwiRyI6MjU1LCJCIjoyNTV9fSwiTWF4V2lkdGgiOjM4Mi4wLCJNYXhIZWlnaHQiOiJJbmZpbml0eSIsIlNtYXJ0Rm9yZWdyb3VuZElzQWN0aXZlIjpmYWxzZSwiSG9yaXpvbnRhbEFsaWdubWVudCI6MCwiVmVydGljYWxBbGlnbm1lbnQiOjAsIlNtYXJ0Rm9yZWdyb3VuZCI6bnVsbCwiQmFja2dyb3VuZEZpbGxUeXBlIjoxLCJNYXJnaW4iOnsiJHJlZiI6IjE5In0sIlBhZGRpbmciOnsiJHJlZiI6IjIwIn0sIkJhY2tncm91bmQiOnsiJGlkIjoiMTM1NiIsIkNvbG9yIjp7IiRpZCI6IjEzNTciLCJBIjoyNTUsIlIiOjE0NiwiRyI6MzYsIkIiOjUxfX0sIklzVmlzaWJsZSI6dHJ1ZSwiV2lkdGgiOjAuMCwiSGVpZ2h0IjowLjAsIkJvcmRlclN0eWxlIjp7IiRpZCI6IjEzNTgiLCJMaW5lQ29sb3IiOm51bGwsIkxpbmVXZWlnaHQiOjAuMCwiTGluZVR5cGUiOjAsIlBhcmVudFN0eWxlIjpudWxsfSwiUGFyZW50U3R5bGUiOm51bGx9LCJEYXRlU3R5bGUiOnsiJGlkIjoiMTM1OSIsIkZvbnRTZXR0aW5ncyI6eyIkaWQiOiIxMzYwIiwiRm9udFNpemUiOjksIkZvbnROYW1lIjoiQ2FsaWJyaSIsIklzQm9sZCI6ZmFsc2UsIklzSXRhbGljIjpmYWxzZSwiSXNVbmRlcmxpbmVkIjpmYWxzZSwiUGFyZW50U3R5bGUiOm51bGx9LCJBdXRvU2l6ZSI6MCwiRm9yZWdyb3VuZCI6eyIkaWQiOiIxMzYxIiwiQ29sb3IiOnsiJGlkIjoiMTM2MiIsIkEiOjI1NSwiUiI6NDcsIkciOjU0LCJCIjoxNTN9fSwiTWF4V2lkdGgiOjIwMC4wLCJNYXhIZWlnaHQiOiJJbmZpbml0eSIsIlNtYXJ0Rm9yZWdyb3VuZElzQWN0aXZlIjpmYWxzZSwiSG9yaXpvbnRhbEFsaWdubWVudCI6MSwiVmVydGljYWxBbGlnbm1lbnQiOjAsIlNtYXJ0Rm9yZWdyb3VuZCI6bnVsbCwiQmFja2dyb3VuZEZpbGxUeXBlIjowLCJNYXJnaW4iOnsiJHJlZiI6IjI3In0sIlBhZGRpbmciOnsiJHJlZiI6IjI4In0sIkJhY2tncm91bmQiOnsiJGlkIjoiMTM2MyIsIkNvbG9yIjp7IiRpZCI6IjEzNjQiLCJBIjowLCJSIjoyNTUsIkciOjI1NSwiQiI6MjU1fX0sIklzVmlzaWJsZSI6ZmFsc2UsIldpZHRoIjowLjAsIkhlaWdodCI6MC4wLCJCb3JkZXJTdHlsZSI6eyIkaWQiOiIxMzY1IiwiTGluZUNvbG9yIjpudWxsLCJMaW5lV2VpZ2h0IjowLjAsIkxpbmVUeXBlIjowLCJQYXJlbnRTdHlsZSI6bnVsbH0sIlBhcmVudFN0eWxlIjpudWxsfSwiRGF0ZUZvcm1hdCI6eyIkaWQiOiIxMzY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zNjciLCJGb3JtYXQiOjAsIklzVmlzaWJsZSI6ZmFsc2UsIkxhc3RLbm93blZpc2liaWxpdHlTdGF0ZSI6ZmFsc2V9LCJJc1Zpc2libGUiOnRydWUsIlBhcmVudFN0eWxlIjpudWxsfSwiSW5kZXgiOjExLCJQZXJjZW50YWdlQ29tcGxldGUiOm51bGwsIlBvc2l0aW9uIjp7IlJhdGlvIjowLjIyOTMyOTIwMDQ0NTA4MDE1LCJJc0N1c3RvbSI6dHJ1ZX0sIkRhdGVGb3JtYXQiOnsiJHJlZiI6IjEzNjYifSwiV2Vla051bWJlcmluZyI6eyIkaWQiOiIxMzY4IiwiRm9ybWF0IjowLCJJc1Zpc2libGUiOmZhbHNlLCJMYXN0S25vd25WaXNpYmlsaXR5U3RhdGUiOmZhbHNlfSwiUmVsYXRlZFRhc2tJZCI6IjAwMDAwMDAwLTAwMDAtMDAwMC0wMDAwLTAwMDAwMDAwMDAwMCIsIklkIjoiODFiNGY1NDUtOWNhYi00ZWFkLTg3YzItZmMxZDE1OTE3NDEyIiwiSW1wb3J0SWQiOm51bGwsIlRpdGxlIjoiQXR0ZW1wdCBvbiB0aGUgQmFyb24gSGFya29ubmVuJ3MgbGlmZSBmYWlscywgTGV0byBhbmQgWXVlaCBkaWUiLCJOb3RlIjpudWxsLCJIeXBlcmxpbmsiOnsiJGlkIjoiMTM2OSIsIkFkZHJlc3MiOm51bGwsIlN1YkFkZHJlc3MiOm51bGx9LCJJc0NoYW5nZWQiOmZhbHNlLCJJc05ldyI6ZmFsc2V9LHsiJGlkIjoiMTM3MCIsIkRhdGUiOiIyMDIxLTEwLTE3VDIzOjU5OjAwIiwiU3R5bGUiOnsiJGlkIjoiMTM3MSIsIlNoYXBlIjoyLCJDb25uZWN0b3JNYXJnaW4iOnsiJHJlZiI6IjY5NCJ9LCJDb25uZWN0b3JTdHlsZSI6eyIkaWQiOiIxMzcyIiwiTGluZUNvbG9yIjp7IiRpZCI6IjEzNzMiLCIkdHlwZSI6Ik5MUkUuQ29tbW9uLkRvbS5Tb2xpZENvbG9yQnJ1c2gsIE5MUkUuQ29tbW9uIiwiQ29sb3IiOnsiJGlkIjoiMTM3NCIsIkEiOjEyNywiUiI6MTI4LCJHIjowLCJCIjoyMn19LCJMaW5lV2VpZ2h0IjoyLjMzMzMzMzI1LCJMaW5lVHlwZSI6MCwiUGFyZW50U3R5bGUiOm51bGx9LCJJc0JlbG93VGltZWJhbmQiOnRydWUsIlBvc2l0aW9uT25UYXNrIjowLCJIaWRlRGF0ZSI6ZmFsc2UsIlNoYXBlU2l6ZSI6MCwiU3BhY2luZyI6MS4wLCJQYWRkaW5nIjp7IiRyZWYiOiI2OTgifSwiU2hhcGVTdHlsZSI6eyIkaWQiOiIxMzc1IiwiTWFyZ2luIjp7IiRyZWYiOiI4In0sIlBhZGRpbmciOnsiJHJlZiI6IjkifSwiQmFja2dyb3VuZCI6eyIkaWQiOiIxMzc2IiwiQ29sb3IiOnsiJGlkIjoiMTM3NyIsIkEiOjI1NSwiUiI6NjgsIkciOjExNCwiQiI6MTk2fX0sIklzVmlzaWJsZSI6dHJ1ZSwiV2lkdGgiOjguMCwiSGVpZ2h0Ijo4LjAsIkJvcmRlclN0eWxlIjp7IiRpZCI6IjEzNzgiLCJMaW5lQ29sb3IiOnsiJHJlZiI6IjIzOCJ9LCJMaW5lV2VpZ2h0IjowLjAsIkxpbmVUeXBlIjowLCJQYXJlbnRTdHlsZSI6bnVsbH0sIlBhcmVudFN0eWxlIjpudWxsfSwiVGl0bGVTdHlsZSI6eyIkaWQiOiIxMzc5IiwiRm9udFNldHRpbmdzIjp7IiRpZCI6IjEzODAiLCJGb250U2l6ZSI6MTEsIkZvbnROYW1lIjoiTGF0byBCbGFjayIsIklzQm9sZCI6dHJ1ZSwiSXNJdGFsaWMiOmZhbHNlLCJJc1VuZGVybGluZWQiOmZhbHNlLCJQYXJlbnRTdHlsZSI6bnVsbH0sIkF1dG9TaXplIjoyLCJGb3JlZ3JvdW5kIjp7IiRpZCI6IjEzODEiLCJDb2xvciI6eyIkaWQiOiIxMzgyIiwiQSI6MjU1LCJSIjoyNTUsIkciOjI1NSwiQiI6MjU1fX0sIk1heFdpZHRoIjozNDcuMCwiTWF4SGVpZ2h0IjoiSW5maW5pdHkiLCJTbWFydEZvcmVncm91bmRJc0FjdGl2ZSI6ZmFsc2UsIkhvcml6b250YWxBbGlnbm1lbnQiOjAsIlZlcnRpY2FsQWxpZ25tZW50IjowLCJTbWFydEZvcmVncm91bmQiOm51bGwsIkJhY2tncm91bmRGaWxsVHlwZSI6MSwiTWFyZ2luIjp7IiRyZWYiOiIxOSJ9LCJQYWRkaW5nIjp7IiRyZWYiOiIyMCJ9LCJCYWNrZ3JvdW5kIjp7IiRpZCI6IjEzODMiLCJDb2xvciI6eyIkaWQiOiIxMzg0IiwiQSI6MjU1LCJSIjoxNDYsIkciOjM2LCJCIjo1MX19LCJJc1Zpc2libGUiOnRydWUsIldpZHRoIjowLjAsIkhlaWdodCI6MC4wLCJCb3JkZXJTdHlsZSI6eyIkaWQiOiIxMzg1IiwiTGluZUNvbG9yIjpudWxsLCJMaW5lV2VpZ2h0IjowLjAsIkxpbmVUeXBlIjowLCJQYXJlbnRTdHlsZSI6bnVsbH0sIlBhcmVudFN0eWxlIjpudWxsfSwiRGF0ZVN0eWxlIjp7IiRpZCI6IjEzODYiLCJGb250U2V0dGluZ3MiOnsiJGlkIjoiMTM4NyIsIkZvbnRTaXplIjo5LCJGb250TmFtZSI6IkNhbGlicmkiLCJJc0JvbGQiOmZhbHNlLCJJc0l0YWxpYyI6ZmFsc2UsIklzVW5kZXJsaW5lZCI6ZmFsc2UsIlBhcmVudFN0eWxlIjpudWxsfSwiQXV0b1NpemUiOjAsIkZvcmVncm91bmQiOnsiJGlkIjoiMTM4OCIsIkNvbG9yIjp7IiRpZCI6IjEzODkiLCJBIjoyNTUsIlIiOjQ3LCJHIjo1NCwiQiI6MTUzfX0sIk1heFdpZHRoIjoyMDAuMCwiTWF4SGVpZ2h0IjoiSW5maW5pdHkiLCJTbWFydEZvcmVncm91bmRJc0FjdGl2ZSI6ZmFsc2UsIkhvcml6b250YWxBbGlnbm1lbnQiOjEsIlZlcnRpY2FsQWxpZ25tZW50IjowLCJTbWFydEZvcmVncm91bmQiOm51bGwsIkJhY2tncm91bmRGaWxsVHlwZSI6MCwiTWFyZ2luIjp7IiRyZWYiOiIyNyJ9LCJQYWRkaW5nIjp7IiRyZWYiOiIyOCJ9LCJCYWNrZ3JvdW5kIjp7IiRpZCI6IjEzOTAiLCJDb2xvciI6eyIkaWQiOiIxMzkxIiwiQSI6MCwiUiI6MjU1LCJHIjoyNTUsIkIiOjI1NX19LCJJc1Zpc2libGUiOmZhbHNlLCJXaWR0aCI6MC4wLCJIZWlnaHQiOjAuMCwiQm9yZGVyU3R5bGUiOnsiJGlkIjoiMTM5MiIsIkxpbmVDb2xvciI6bnVsbCwiTGluZVdlaWdodCI6MC4wLCJMaW5lVHlwZSI6MCwiUGFyZW50U3R5bGUiOm51bGx9LCJQYXJlbnRTdHlsZSI6bnVsbH0sIkRhdGVGb3JtYXQiOnsiJGlkIjoiMTM5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zk0IiwiRm9ybWF0IjowLCJJc1Zpc2libGUiOmZhbHNlLCJMYXN0S25vd25WaXNpYmlsaXR5U3RhdGUiOmZhbHNlfSwiSXNWaXNpYmxlIjp0cnVlLCJQYXJlbnRTdHlsZSI6bnVsbH0sIkluZGV4IjoxMiwiUGVyY2VudGFnZUNvbXBsZXRlIjpudWxsLCJQb3NpdGlvbiI6eyJSYXRpbyI6MC4yNDU0NDI2OTU5MTQ3OTg4OSwiSXNDdXN0b20iOnRydWV9LCJEYXRlRm9ybWF0Ijp7IiRyZWYiOiIxMzkzIn0sIldlZWtOdW1iZXJpbmciOnsiJGlkIjoiMTM5NSIsIkZvcm1hdCI6MCwiSXNWaXNpYmxlIjpmYWxzZSwiTGFzdEtub3duVmlzaWJpbGl0eVN0YXRlIjpmYWxzZX0sIlJlbGF0ZWRUYXNrSWQiOiIwMDAwMDAwMC0wMDAwLTAwMDAtMDAwMC0wMDAwMDAwMDAwMDAiLCJJZCI6Ijg0ZWRjNTZjLTFhYmEtNDk3Yi05MTE5LTBiZWI2ZjY2ZDFjZiIsIkltcG9ydElkIjpudWxsLCJUaXRsZSI6IkRvY3RvciBZdWVoIGJldHJheXMgdGhlIEF0cmVpZGVzIGJ5IGxvd2VyaW5nIHRoZSBzaGllbGQiLCJOb3RlIjpudWxsLCJIeXBlcmxpbmsiOnsiJGlkIjoiMTM5NiIsIkFkZHJlc3MiOm51bGwsIlN1YkFkZHJlc3MiOm51bGx9LCJJc0NoYW5nZWQiOmZhbHNlLCJJc05ldyI6ZmFsc2V9LHsiJGlkIjoiMTM5NyIsIkRhdGUiOiIyMDIxLTEwLTAzVDIzOjU5OjAwIiwiU3R5bGUiOnsiJGlkIjoiMTM5OCIsIlNoYXBlIjoyLCJDb25uZWN0b3JNYXJnaW4iOnsiJHJlZiI6IjY5NCJ9LCJDb25uZWN0b3JTdHlsZSI6eyIkaWQiOiIxMzk5IiwiTGluZUNvbG9yIjp7IiRpZCI6IjE0MDAiLCIkdHlwZSI6Ik5MUkUuQ29tbW9uLkRvbS5Tb2xpZENvbG9yQnJ1c2gsIE5MUkUuQ29tbW9uIiwiQ29sb3IiOnsiJGlkIjoiMTQwMSIsIkEiOjEyNywiUiI6MTI4LCJHIjowLCJCIjoyMn19LCJMaW5lV2VpZ2h0IjoyLjMzMzMzMzI1LCJMaW5lVHlwZSI6MCwiUGFyZW50U3R5bGUiOm51bGx9LCJJc0JlbG93VGltZWJhbmQiOmZhbHNlLCJQb3NpdGlvbk9uVGFzayI6MCwiSGlkZURhdGUiOmZhbHNlLCJTaGFwZVNpemUiOjAsIlNwYWNpbmciOjEuMCwiUGFkZGluZyI6eyIkcmVmIjoiNjk4In0sIlNoYXBlU3R5bGUiOnsiJGlkIjoiMTQwMiIsIk1hcmdpbiI6eyIkcmVmIjoiOCJ9LCJQYWRkaW5nIjp7IiRyZWYiOiI5In0sIkJhY2tncm91bmQiOnsiJGlkIjoiMTQwMyIsIkNvbG9yIjp7IiRpZCI6IjE0MDQiLCJBIjoyNTUsIlIiOjY4LCJHIjoxMTQsIkIiOjE5Nn19LCJJc1Zpc2libGUiOnRydWUsIldpZHRoIjo4LjAsIkhlaWdodCI6OC4wLCJCb3JkZXJTdHlsZSI6eyIkaWQiOiIxNDA1IiwiTGluZUNvbG9yIjp7IiRyZWYiOiIyMzgifSwiTGluZVdlaWdodCI6MC4wLCJMaW5lVHlwZSI6MCwiUGFyZW50U3R5bGUiOm51bGx9LCJQYXJlbnRTdHlsZSI6bnVsbH0sIlRpdGxlU3R5bGUiOnsiJGlkIjoiMTQwNiIsIkZvbnRTZXR0aW5ncyI6eyIkaWQiOiIxNDA3IiwiRm9udFNpemUiOjExLCJGb250TmFtZSI6IkxhdG8gQmxhY2siLCJJc0JvbGQiOnRydWUsIklzSXRhbGljIjpmYWxzZSwiSXNVbmRlcmxpbmVkIjpmYWxzZSwiUGFyZW50U3R5bGUiOm51bGx9LCJBdXRvU2l6ZSI6MiwiRm9yZWdyb3VuZCI6eyIkaWQiOiIxNDA4IiwiQ29sb3IiOnsiJGlkIjoiMTQwOSIsIkEiOjI1NSwiUiI6MjU1LCJHIjoyNTUsIkIiOjI1NX19LCJNYXhXaWR0aCI6MjI3LjAsIk1heEhlaWdodCI6IkluZmluaXR5IiwiU21hcnRGb3JlZ3JvdW5kSXNBY3RpdmUiOmZhbHNlLCJIb3Jpem9udGFsQWxpZ25tZW50IjowLCJWZXJ0aWNhbEFsaWdubWVudCI6MCwiU21hcnRGb3JlZ3JvdW5kIjpudWxsLCJCYWNrZ3JvdW5kRmlsbFR5cGUiOjEsIk1hcmdpbiI6eyIkcmVmIjoiMTkifSwiUGFkZGluZyI6eyIkcmVmIjoiMjAifSwiQmFja2dyb3VuZCI6eyIkaWQiOiIxNDEwIiwiQ29sb3IiOnsiJGlkIjoiMTQxMSIsIkEiOjI1NSwiUiI6MTQ2LCJHIjozNiwiQiI6NTF9fSwiSXNWaXNpYmxlIjp0cnVlLCJXaWR0aCI6MC4wLCJIZWlnaHQiOjAuMCwiQm9yZGVyU3R5bGUiOnsiJGlkIjoiMTQxMiIsIkxpbmVDb2xvciI6bnVsbCwiTGluZVdlaWdodCI6MC4wLCJMaW5lVHlwZSI6MCwiUGFyZW50U3R5bGUiOm51bGx9LCJQYXJlbnRTdHlsZSI6bnVsbH0sIkRhdGVTdHlsZSI6eyIkaWQiOiIxNDEzIiwiRm9udFNldHRpbmdzIjp7IiRpZCI6IjE0MTQiLCJGb250U2l6ZSI6OSwiRm9udE5hbWUiOiJDYWxpYnJpIiwiSXNCb2xkIjpmYWxzZSwiSXNJdGFsaWMiOmZhbHNlLCJJc1VuZGVybGluZWQiOmZhbHNlLCJQYXJlbnRTdHlsZSI6bnVsbH0sIkF1dG9TaXplIjowLCJGb3JlZ3JvdW5kIjp7IiRpZCI6IjE0MTUiLCJDb2xvciI6eyIkaWQiOiIxNDE2IiwiQSI6MjU1LCJSIjo0NywiRyI6NTQsIkIiOjE1M319LCJNYXhXaWR0aCI6MjAwLjAsIk1heEhlaWdodCI6IkluZmluaXR5IiwiU21hcnRGb3JlZ3JvdW5kSXNBY3RpdmUiOmZhbHNlLCJIb3Jpem9udGFsQWxpZ25tZW50IjoxLCJWZXJ0aWNhbEFsaWdubWVudCI6MCwiU21hcnRGb3JlZ3JvdW5kIjpudWxsLCJCYWNrZ3JvdW5kRmlsbFR5cGUiOjAsIk1hcmdpbiI6eyIkcmVmIjoiMjcifSwiUGFkZGluZyI6eyIkcmVmIjoiMjgifSwiQmFja2dyb3VuZCI6eyIkaWQiOiIxNDE3IiwiQ29sb3IiOnsiJGlkIjoiMTQxOCIsIkEiOjAsIlIiOjI1NSwiRyI6MjU1LCJCIjoyNTV9fSwiSXNWaXNpYmxlIjpmYWxzZSwiV2lkdGgiOjAuMCwiSGVpZ2h0IjowLjAsIkJvcmRlclN0eWxlIjp7IiRpZCI6IjE0MTkiLCJMaW5lQ29sb3IiOm51bGwsIkxpbmVXZWlnaHQiOjAuMCwiTGluZVR5cGUiOjAsIlBhcmVudFN0eWxlIjpudWxsfSwiUGFyZW50U3R5bGUiOm51bGx9LCJEYXRlRm9ybWF0Ijp7IiRpZCI6IjE0MjA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QyMSIsIkZvcm1hdCI6MCwiSXNWaXNpYmxlIjpmYWxzZSwiTGFzdEtub3duVmlzaWJpbGl0eVN0YXRlIjpmYWxzZX0sIklzVmlzaWJsZSI6dHJ1ZSwiUGFyZW50U3R5bGUiOm51bGx9LCJJbmRleCI6MTMsIlBlcmNlbnRhZ2VDb21wbGV0ZSI6bnVsbCwiUG9zaXRpb24iOnsiUmF0aW8iOjAuMDk4MDg5MzMzOTY5MTYyMiwiSXNDdXN0b20iOnRydWV9LCJEYXRlRm9ybWF0Ijp7IiRyZWYiOiIxNDIwIn0sIldlZWtOdW1iZXJpbmciOnsiJGlkIjoiMTQyMiIsIkZvcm1hdCI6MCwiSXNWaXNpYmxlIjpmYWxzZSwiTGFzdEtub3duVmlzaWJpbGl0eVN0YXRlIjpmYWxzZX0sIlJlbGF0ZWRUYXNrSWQiOiIwMDAwMDAwMC0wMDAwLTAwMDAtMDAwMC0wMDAwMDAwMDAwMDAiLCJJZCI6Ijg4MmQ3ZWIyLWY3NDktNGEwNi04NmNhLWMwZWRiYTY5YjM1ZCIsIkltcG9ydElkIjpudWxsLCJUaXRsZSI6IlBhdWwgYmVnaW5zIGhhdmluZyBwcm9waGV0aWMgZHJlYW1zIiwiTm90ZSI6bnVsbCwiSHlwZXJsaW5rIjp7IiRpZCI6IjE0MjMiLCJBZGRyZXNzIjpudWxsLCJTdWJBZGRyZXNzIjpudWxsfSwiSXNDaGFuZ2VkIjpmYWxzZSwiSXNOZXciOmZhbHNlfSx7IiRpZCI6IjE0MjQiLCJEYXRlIjoiMjAyMS0xMC0xOFQyMzo1OTowMCIsIlN0eWxlIjp7IiRpZCI6IjE0MjUiLCJTaGFwZSI6MiwiQ29ubmVjdG9yTWFyZ2luIjp7IiRyZWYiOiI2OTQifSwiQ29ubmVjdG9yU3R5bGUiOnsiJGlkIjoiMTQyNiIsIkxpbmVDb2xvciI6eyIkaWQiOiIxNDI3IiwiJHR5cGUiOiJOTFJFLkNvbW1vbi5Eb20uU29saWRDb2xvckJydXNoLCBOTFJFLkNvbW1vbiIsIkNvbG9yIjp7IiRpZCI6IjE0MjgiLCJBIjoxMjcsIlIiOjEyOCwiRyI6MCwiQiI6MjJ9fSwiTGluZVdlaWdodCI6Mi4zMzMzMzMyNSwiTGluZVR5cGUiOjAsIlBhcmVudFN0eWxlIjpudWxsfSwiSXNCZWxvd1RpbWViYW5kIjpmYWxzZSwiUG9zaXRpb25PblRhc2siOjAsIkhpZGVEYXRlIjpmYWxzZSwiU2hhcGVTaXplIjowLCJTcGFjaW5nIjoxLjAsIlBhZGRpbmciOnsiJHJlZiI6IjY5OCJ9LCJTaGFwZVN0eWxlIjp7IiRpZCI6IjE0MjkiLCJNYXJnaW4iOnsiJHJlZiI6IjgifSwiUGFkZGluZyI6eyIkcmVmIjoiOSJ9LCJCYWNrZ3JvdW5kIjp7IiRpZCI6IjE0MzAiLCJDb2xvciI6eyIkaWQiOiIxNDMxIiwiQSI6MjU1LCJSIjo2OCwiRyI6MTE0LCJCIjoxOTZ9fSwiSXNWaXNpYmxlIjp0cnVlLCJXaWR0aCI6OC4wLCJIZWlnaHQiOjguMCwiQm9yZGVyU3R5bGUiOnsiJGlkIjoiMTQzMiIsIkxpbmVDb2xvciI6eyIkcmVmIjoiMjM4In0sIkxpbmVXZWlnaHQiOjAuMCwiTGluZVR5cGUiOjAsIlBhcmVudFN0eWxlIjpudWxsfSwiUGFyZW50U3R5bGUiOm51bGx9LCJUaXRsZVN0eWxlIjp7IiRpZCI6IjE0MzMiLCJGb250U2V0dGluZ3MiOnsiJGlkIjoiMTQzNCIsIkZvbnRTaXplIjoxMSwiRm9udE5hbWUiOiJMYXRvIEJsYWNrIiwiSXNCb2xkIjp0cnVlLCJJc0l0YWxpYyI6ZmFsc2UsIklzVW5kZXJsaW5lZCI6ZmFsc2UsIlBhcmVudFN0eWxlIjpudWxsfSwiQXV0b1NpemUiOjIsIkZvcmVncm91bmQiOnsiJGlkIjoiMTQzNSIsIkNvbG9yIjp7IiRpZCI6IjE0MzYiLCJBIjoyNTUsIlIiOjI1NSwiRyI6MjU1LCJCIjoyNTV9fSwiTWF4V2lkdGgiOjI5Ny4wLCJNYXhIZWlnaHQiOiJJbmZpbml0eSIsIlNtYXJ0Rm9yZWdyb3VuZElzQWN0aXZlIjpmYWxzZSwiSG9yaXpvbnRhbEFsaWdubWVudCI6MCwiVmVydGljYWxBbGlnbm1lbnQiOjAsIlNtYXJ0Rm9yZWdyb3VuZCI6bnVsbCwiQmFja2dyb3VuZEZpbGxUeXBlIjoxLCJNYXJnaW4iOnsiJHJlZiI6IjE5In0sIlBhZGRpbmciOnsiJHJlZiI6IjIwIn0sIkJhY2tncm91bmQiOnsiJGlkIjoiMTQzNyIsIkNvbG9yIjp7IiRpZCI6IjE0MzgiLCJBIjoyNTUsIlIiOjE0NiwiRyI6MzYsIkIiOjUxfX0sIklzVmlzaWJsZSI6dHJ1ZSwiV2lkdGgiOjAuMCwiSGVpZ2h0IjowLjAsIkJvcmRlclN0eWxlIjp7IiRpZCI6IjE0MzkiLCJMaW5lQ29sb3IiOm51bGwsIkxpbmVXZWlnaHQiOjAuMCwiTGluZVR5cGUiOjAsIlBhcmVudFN0eWxlIjpudWxsfSwiUGFyZW50U3R5bGUiOm51bGx9LCJEYXRlU3R5bGUiOnsiJGlkIjoiMTQ0MCIsIkZvbnRTZXR0aW5ncyI6eyIkaWQiOiIxNDQxIiwiRm9udFNpemUiOjksIkZvbnROYW1lIjoiQ2FsaWJyaSIsIklzQm9sZCI6ZmFsc2UsIklzSXRhbGljIjpmYWxzZSwiSXNVbmRlcmxpbmVkIjpmYWxzZSwiUGFyZW50U3R5bGUiOm51bGx9LCJBdXRvU2l6ZSI6MCwiRm9yZWdyb3VuZCI6eyIkaWQiOiIxNDQyIiwiQ29sb3IiOnsiJGlkIjoiMTQ0MyIsIkEiOjI1NSwiUiI6NDcsIkciOjU0LCJCIjoxNTN9fSwiTWF4V2lkdGgiOjIwMC4wLCJNYXhIZWlnaHQiOiJJbmZpbml0eSIsIlNtYXJ0Rm9yZWdyb3VuZElzQWN0aXZlIjpmYWxzZSwiSG9yaXpvbnRhbEFsaWdubWVudCI6MSwiVmVydGljYWxBbGlnbm1lbnQiOjAsIlNtYXJ0Rm9yZWdyb3VuZCI6bnVsbCwiQmFja2dyb3VuZEZpbGxUeXBlIjowLCJNYXJnaW4iOnsiJHJlZiI6IjI3In0sIlBhZGRpbmciOnsiJHJlZiI6IjI4In0sIkJhY2tncm91bmQiOnsiJGlkIjoiMTQ0NCIsIkNvbG9yIjp7IiRpZCI6IjE0NDUiLCJBIjowLCJSIjoyNTUsIkciOjI1NSwiQiI6MjU1fX0sIklzVmlzaWJsZSI6ZmFsc2UsIldpZHRoIjowLjAsIkhlaWdodCI6MC4wLCJCb3JkZXJTdHlsZSI6eyIkaWQiOiIxNDQ2IiwiTGluZUNvbG9yIjpudWxsLCJMaW5lV2VpZ2h0IjowLjAsIkxpbmVUeXBlIjowLCJQYXJlbnRTdHlsZSI6bnVsbH0sIlBhcmVudFN0eWxlIjpudWxsfSwiRGF0ZUZvcm1hdCI6eyIkaWQiOiIxNDQ3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0NDgiLCJGb3JtYXQiOjAsIklzVmlzaWJsZSI6ZmFsc2UsIkxhc3RLbm93blZpc2liaWxpdHlTdGF0ZSI6ZmFsc2V9LCJJc1Zpc2libGUiOnRydWUsIlBhcmVudFN0eWxlIjpudWxsfSwiSW5kZXgiOjE0LCJQZXJjZW50YWdlQ29tcGxldGUiOm51bGwsIlBvc2l0aW9uIjp7IlJhdGlvIjowLjE3MjEwNDU5Mzg2NDI1MDQyLCJJc0N1c3RvbSI6dHJ1ZX0sIkRhdGVGb3JtYXQiOnsiJHJlZiI6IjE0NDcifSwiV2Vla051bWJlcmluZyI6eyIkaWQiOiIxNDQ5IiwiRm9ybWF0IjowLCJJc1Zpc2libGUiOmZhbHNlLCJMYXN0S25vd25WaXNpYmlsaXR5U3RhdGUiOmZhbHNlfSwiUmVsYXRlZFRhc2tJZCI6IjAwMDAwMDAwLTAwMDAtMDAwMC0wMDAwLTAwMDAwMDAwMDAwMCIsIklkIjoiOWMyZTU5NDItODZjZi00MzM3LThhY2ItNmE3NjU4YjdhZThiIiwiSW1wb3J0SWQiOm51bGwsIlRpdGxlIjoiU2FyZGF1a2FyIGFuZCBIYXJrb25uZW4gZm9yY2VzIHRha2UgQXJha2VlbiIsIk5vdGUiOm51bGwsIkh5cGVybGluayI6eyIkaWQiOiIxNDUwIiwiQWRkcmVzcyI6bnVsbCwiU3ViQWRkcmVzcyI6bnVsbH0sIklzQ2hhbmdlZCI6ZmFsc2UsIklzTmV3IjpmYWxzZX0seyIkaWQiOiIxNDUxIiwiRGF0ZSI6IjIwMjEtMTAtMDFUMjM6NTk6MDAiLCJTdHlsZSI6eyIkaWQiOiIxNDUyIiwiU2hhcGUiOjIsIkNvbm5lY3Rvck1hcmdpbiI6eyIkcmVmIjoiNjk0In0sIkNvbm5lY3RvclN0eWxlIjp7IiRpZCI6IjE0NTMiLCJMaW5lQ29sb3IiOnsiJGlkIjoiMTQ1NCIsIiR0eXBlIjoiTkxSRS5Db21tb24uRG9tLlNvbGlkQ29sb3JCcnVzaCwgTkxSRS5Db21tb24iLCJDb2xvciI6eyIkaWQiOiIxNDU1IiwiQSI6MTI3LCJSIjoxMjgsIkciOjAsIkIiOjIyfX0sIkxpbmVXZWlnaHQiOjIuMzMzMzMzMjUsIkxpbmVUeXBlIjowLCJQYXJlbnRTdHlsZSI6bnVsbH0sIklzQmVsb3dUaW1lYmFuZCI6ZmFsc2UsIlBvc2l0aW9uT25UYXNrIjowLCJIaWRlRGF0ZSI6ZmFsc2UsIlNoYXBlU2l6ZSI6MCwiU3BhY2luZyI6MS4wLCJQYWRkaW5nIjp7IiRyZWYiOiI2OTgifSwiU2hhcGVTdHlsZSI6eyIkaWQiOiIxNDU2IiwiTWFyZ2luIjp7IiRyZWYiOiI4In0sIlBhZGRpbmciOnsiJHJlZiI6IjkifSwiQmFja2dyb3VuZCI6eyIkaWQiOiIxNDU3IiwiQ29sb3IiOnsiJGlkIjoiMTQ1OCIsIkEiOjI1NSwiUiI6NjgsIkciOjExNCwiQiI6MTk2fX0sIklzVmlzaWJsZSI6dHJ1ZSwiV2lkdGgiOjguMCwiSGVpZ2h0Ijo4LjAsIkJvcmRlclN0eWxlIjp7IiRpZCI6IjE0NTkiLCJMaW5lQ29sb3IiOnsiJHJlZiI6IjIzOCJ9LCJMaW5lV2VpZ2h0IjowLjAsIkxpbmVUeXBlIjowLCJQYXJlbnRTdHlsZSI6bnVsbH0sIlBhcmVudFN0eWxlIjpudWxsfSwiVGl0bGVTdHlsZSI6eyIkaWQiOiIxNDYwIiwiRm9udFNldHRpbmdzIjp7IiRpZCI6IjE0NjEiLCJGb250U2l6ZSI6MTEsIkZvbnROYW1lIjoiTGF0byBCbGFjayIsIklzQm9sZCI6dHJ1ZSwiSXNJdGFsaWMiOmZhbHNlLCJJc1VuZGVybGluZWQiOmZhbHNlLCJQYXJlbnRTdHlsZSI6bnVsbH0sIkF1dG9TaXplIjoyLCJGb3JlZ3JvdW5kIjp7IiRpZCI6IjE0NjIiLCJDb2xvciI6eyIkaWQiOiIxNDYzIiwiQSI6MjU1LCJSIjoyNTUsIkciOjI1NSwiQiI6MjU1fX0sIk1heFdpZHRoIjo0OTcuMCwiTWF4SGVpZ2h0IjoiSW5maW5pdHkiLCJTbWFydEZvcmVncm91bmRJc0FjdGl2ZSI6ZmFsc2UsIkhvcml6b250YWxBbGlnbm1lbnQiOjAsIlZlcnRpY2FsQWxpZ25tZW50IjowLCJTbWFydEZvcmVncm91bmQiOm51bGwsIkJhY2tncm91bmRGaWxsVHlwZSI6MSwiTWFyZ2luIjp7IiRyZWYiOiIxOSJ9LCJQYWRkaW5nIjp7IiRyZWYiOiIyMCJ9LCJCYWNrZ3JvdW5kIjp7IiRpZCI6IjE0NjQiLCJDb2xvciI6eyIkaWQiOiIxNDY1IiwiQSI6MjU1LCJSIjoxNDYsIkciOjM2LCJCIjo1MX19LCJJc1Zpc2libGUiOnRydWUsIldpZHRoIjowLjAsIkhlaWdodCI6MC4wLCJCb3JkZXJTdHlsZSI6eyIkaWQiOiIxNDY2IiwiTGluZUNvbG9yIjpudWxsLCJMaW5lV2VpZ2h0IjowLjAsIkxpbmVUeXBlIjowLCJQYXJlbnRTdHlsZSI6bnVsbH0sIlBhcmVudFN0eWxlIjpudWxsfSwiRGF0ZVN0eWxlIjp7IiRpZCI6IjE0NjciLCJGb250U2V0dGluZ3MiOnsiJGlkIjoiMTQ2OCIsIkZvbnRTaXplIjo5LCJGb250TmFtZSI6IkNhbGlicmkiLCJJc0JvbGQiOmZhbHNlLCJJc0l0YWxpYyI6ZmFsc2UsIklzVW5kZXJsaW5lZCI6ZmFsc2UsIlBhcmVudFN0eWxlIjpudWxsfSwiQXV0b1NpemUiOjAsIkZvcmVncm91bmQiOnsiJGlkIjoiMTQ2OSIsIkNvbG9yIjp7IiRpZCI6IjE0NzAiLCJBIjoyNTUsIlIiOjQ3LCJHIjo1NCwiQiI6MTUzfX0sIk1heFdpZHRoIjoyMDAuMCwiTWF4SGVpZ2h0IjoiSW5maW5pdHkiLCJTbWFydEZvcmVncm91bmRJc0FjdGl2ZSI6ZmFsc2UsIkhvcml6b250YWxBbGlnbm1lbnQiOjEsIlZlcnRpY2FsQWxpZ25tZW50IjowLCJTbWFydEZvcmVncm91bmQiOm51bGwsIkJhY2tncm91bmRGaWxsVHlwZSI6MCwiTWFyZ2luIjp7IiRyZWYiOiIyNyJ9LCJQYWRkaW5nIjp7IiRyZWYiOiIyOCJ9LCJCYWNrZ3JvdW5kIjp7IiRpZCI6IjE0NzEiLCJDb2xvciI6eyIkaWQiOiIxNDcyIiwiQSI6MCwiUiI6MjU1LCJHIjoyNTUsIkIiOjI1NX19LCJJc1Zpc2libGUiOmZhbHNlLCJXaWR0aCI6MC4wLCJIZWlnaHQiOjAuMCwiQm9yZGVyU3R5bGUiOnsiJGlkIjoiMTQ3MyIsIkxpbmVDb2xvciI6bnVsbCwiTGluZVdlaWdodCI6MC4wLCJMaW5lVHlwZSI6MCwiUGFyZW50U3R5bGUiOm51bGx9LCJQYXJlbnRTdHlsZSI6bnVsbH0sIkRhdGVGb3JtYXQiOnsiJGlkIjoiMTQ3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Dc1IiwiRm9ybWF0IjowLCJJc1Zpc2libGUiOmZhbHNlLCJMYXN0S25vd25WaXNpYmlsaXR5U3RhdGUiOmZhbHNlfSwiSXNWaXNpYmxlIjp0cnVlLCJQYXJlbnRTdHlsZSI6bnVsbH0sIkluZGV4IjoxNSwiUGVyY2VudGFnZUNvbXBsZXRlIjpudWxsLCJQb3NpdGlvbiI6eyJSYXRpbyI6MC40NDM0Njg0NDk4MTM0NjE5NSwiSXNDdXN0b20iOnRydWV9LCJEYXRlRm9ybWF0Ijp7IiRyZWYiOiIxNDc0In0sIldlZWtOdW1iZXJpbmciOnsiJGlkIjoiMTQ3NiIsIkZvcm1hdCI6MCwiSXNWaXNpYmxlIjpmYWxzZSwiTGFzdEtub3duVmlzaWJpbGl0eVN0YXRlIjpmYWxzZX0sIlJlbGF0ZWRUYXNrSWQiOiIwMDAwMDAwMC0wMDAwLTAwMDAtMDAwMC0wMDAwMDAwMDAwMDAiLCJJZCI6ImI4NTI3MWQ5LTc3MzEtNDhlYi1hNDU1LWNiNmJjNDNmMzU1MCIsIkltcG9ydElkIjpudWxsLCJUaXRsZSI6IkR1a2UgTGV0byBvZiBIb3VzZSBBdHJlaWRlcyBhc3NpZ25lZCB0byBBcnJha2lzIGJ5IFBhZGlzaGFoIEVtcGVyb3IgU2hhZGRhbSBJViIsIk5vdGUiOm51bGwsIkh5cGVybGluayI6eyIkaWQiOiIxNDc3IiwiQWRkcmVzcyI6bnVsbCwiU3ViQWRkcmVzcyI6bnVsbH0sIklzQ2hhbmdlZCI6ZmFsc2UsIklzTmV3IjpmYWxzZX0seyIkaWQiOiIxNDc4IiwiRGF0ZSI6IjIwMjEtMTEtMTNUMjM6NTk6MDAiLCJTdHlsZSI6eyIkaWQiOiIxNDc5IiwiU2hhcGUiOjIsIkNvbm5lY3Rvck1hcmdpbiI6eyIkcmVmIjoiNjk0In0sIkNvbm5lY3RvclN0eWxlIjp7IiRpZCI6IjE0ODAiLCJMaW5lQ29sb3IiOnsiJGlkIjoiMTQ4MSIsIiR0eXBlIjoiTkxSRS5Db21tb24uRG9tLlNvbGlkQ29sb3JCcnVzaCwgTkxSRS5Db21tb24iLCJDb2xvciI6eyIkaWQiOiIxNDgyIiwiQSI6MTI3LCJSIjoxMjgsIkciOjAsIkIiOjIyfX0sIkxpbmVXZWlnaHQiOjIuMzMzMzMzMjUsIkxpbmVUeXBlIjowLCJQYXJlbnRTdHlsZSI6bnVsbH0sIklzQmVsb3dUaW1lYmFuZCI6ZmFsc2UsIlBvc2l0aW9uT25UYXNrIjowLCJIaWRlRGF0ZSI6ZmFsc2UsIlNoYXBlU2l6ZSI6MCwiU3BhY2luZyI6MS4wLCJQYWRkaW5nIjp7IiRyZWYiOiI2OTgifSwiU2hhcGVTdHlsZSI6eyIkaWQiOiIxNDgzIiwiTWFyZ2luIjp7IiRyZWYiOiI4In0sIlBhZGRpbmciOnsiJHJlZiI6IjkifSwiQmFja2dyb3VuZCI6eyIkaWQiOiIxNDg0IiwiQ29sb3IiOnsiJGlkIjoiMTQ4NSIsIkEiOjI1NSwiUiI6NjgsIkciOjExNCwiQiI6MTk2fX0sIklzVmlzaWJsZSI6dHJ1ZSwiV2lkdGgiOjguMCwiSGVpZ2h0Ijo4LjAsIkJvcmRlclN0eWxlIjp7IiRpZCI6IjE0ODYiLCJMaW5lQ29sb3IiOnsiJHJlZiI6IjIzOCJ9LCJMaW5lV2VpZ2h0IjowLjAsIkxpbmVUeXBlIjowLCJQYXJlbnRTdHlsZSI6bnVsbH0sIlBhcmVudFN0eWxlIjpudWxsfSwiVGl0bGVTdHlsZSI6eyIkaWQiOiIxNDg3IiwiRm9udFNldHRpbmdzIjp7IiRpZCI6IjE0ODgiLCJGb250U2l6ZSI6MTEsIkZvbnROYW1lIjoiTGF0byBCbGFjayIsIklzQm9sZCI6dHJ1ZSwiSXNJdGFsaWMiOmZhbHNlLCJJc1VuZGVybGluZWQiOmZhbHNlLCJQYXJlbnRTdHlsZSI6bnVsbH0sIkF1dG9TaXplIjoyLCJGb3JlZ3JvdW5kIjp7IiRpZCI6IjE0ODkiLCJDb2xvciI6eyIkaWQiOiIxNDkwIiwiQSI6MjU1LCJSIjoyNTUsIkciOjI1NSwiQiI6MjU1fX0sIk1heFdpZHRoIjoyMzcuMCwiTWF4SGVpZ2h0IjoiSW5maW5pdHkiLCJTbWFydEZvcmVncm91bmRJc0FjdGl2ZSI6ZmFsc2UsIkhvcml6b250YWxBbGlnbm1lbnQiOjAsIlZlcnRpY2FsQWxpZ25tZW50IjowLCJTbWFydEZvcmVncm91bmQiOm51bGwsIkJhY2tncm91bmRGaWxsVHlwZSI6MSwiTWFyZ2luIjp7IiRyZWYiOiIxOSJ9LCJQYWRkaW5nIjp7IiRyZWYiOiIyMCJ9LCJCYWNrZ3JvdW5kIjp7IiRpZCI6IjE0OTEiLCJDb2xvciI6eyIkaWQiOiIxNDkyIiwiQSI6MjU1LCJSIjoxNDYsIkciOjM2LCJCIjo1MX19LCJJc1Zpc2libGUiOnRydWUsIldpZHRoIjowLjAsIkhlaWdodCI6MC4wLCJCb3JkZXJTdHlsZSI6eyIkaWQiOiIxNDkzIiwiTGluZUNvbG9yIjpudWxsLCJMaW5lV2VpZ2h0IjowLjAsIkxpbmVUeXBlIjowLCJQYXJlbnRTdHlsZSI6bnVsbH0sIlBhcmVudFN0eWxlIjpudWxsfSwiRGF0ZVN0eWxlIjp7IiRpZCI6IjE0OTQiLCJGb250U2V0dGluZ3MiOnsiJGlkIjoiMTQ5NSIsIkZvbnRTaXplIjo5LCJGb250TmFtZSI6IkNhbGlicmkiLCJJc0JvbGQiOmZhbHNlLCJJc0l0YWxpYyI6ZmFsc2UsIklzVW5kZXJsaW5lZCI6ZmFsc2UsIlBhcmVudFN0eWxlIjpudWxsfSwiQXV0b1NpemUiOjAsIkZvcmVncm91bmQiOnsiJGlkIjoiMTQ5NiIsIkNvbG9yIjp7IiRpZCI6IjE0OTciLCJBIjoyNTUsIlIiOjQ3LCJHIjo1NCwiQiI6MTUzfX0sIk1heFdpZHRoIjoyMDAuMCwiTWF4SGVpZ2h0IjoiSW5maW5pdHkiLCJTbWFydEZvcmVncm91bmRJc0FjdGl2ZSI6ZmFsc2UsIkhvcml6b250YWxBbGlnbm1lbnQiOjEsIlZlcnRpY2FsQWxpZ25tZW50IjowLCJTbWFydEZvcmVncm91bmQiOm51bGwsIkJhY2tncm91bmRGaWxsVHlwZSI6MCwiTWFyZ2luIjp7IiRyZWYiOiIyNyJ9LCJQYWRkaW5nIjp7IiRyZWYiOiIyOCJ9LCJCYWNrZ3JvdW5kIjp7IiRpZCI6IjE0OTgiLCJDb2xvciI6eyIkaWQiOiIxNDk5IiwiQSI6MCwiUiI6MjU1LCJHIjoyNTUsIkIiOjI1NX19LCJJc1Zpc2libGUiOmZhbHNlLCJXaWR0aCI6MC4wLCJIZWlnaHQiOjAuMCwiQm9yZGVyU3R5bGUiOnsiJGlkIjoiMTUwMCIsIkxpbmVDb2xvciI6bnVsbCwiTGluZVdlaWdodCI6MC4wLCJMaW5lVHlwZSI6MCwiUGFyZW50U3R5bGUiOm51bGx9LCJQYXJlbnRTdHlsZSI6bnVsbH0sIkRhdGVGb3JtYXQiOnsiJGlkIjoiMTUwM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TAyIiwiRm9ybWF0IjowLCJJc1Zpc2libGUiOmZhbHNlLCJMYXN0S25vd25WaXNpYmlsaXR5U3RhdGUiOmZhbHNlfSwiSXNWaXNpYmxlIjp0cnVlLCJQYXJlbnRTdHlsZSI6bnVsbH0sIkluZGV4IjoxNiwiUGVyY2VudGFnZUNvbXBsZXRlIjpudWxsLCJQb3NpdGlvbiI6eyJSYXRpbyI6MC4zODQyMTIzNjY4NzMzMTEwNiwiSXNDdXN0b20iOnRydWV9LCJEYXRlRm9ybWF0Ijp7IiRyZWYiOiIxNTAxIn0sIldlZWtOdW1iZXJpbmciOnsiJGlkIjoiMTUwMyIsIkZvcm1hdCI6MCwiSXNWaXNpYmxlIjpmYWxzZSwiTGFzdEtub3duVmlzaWJpbGl0eVN0YXRlIjpmYWxzZX0sIlJlbGF0ZWRUYXNrSWQiOiIwMDAwMDAwMC0wMDAwLTAwMDAtMDAwMC0wMDAwMDAwMDAwMDAiLCJJZCI6ImMwZDhlMjIzLTM4NzgtNGQxMS1hODFlLTZlOTJmYzk2OGEzMiIsIkltcG9ydElkIjpudWxsLCJUaXRsZSI6IkxpZXQgS3luZXMgZ2l2ZXMgaGlzIHdhdGVyIHRvIHRoZSBkZXNlcnQiLCJOb3RlIjpudWxsLCJIeXBlcmxpbmsiOnsiJGlkIjoiMTUwNCIsIkFkZHJlc3MiOm51bGwsIlN1YkFkZHJlc3MiOm51bGx9LCJJc0NoYW5nZWQiOmZhbHNlLCJJc05ldyI6ZmFsc2V9LHsiJGlkIjoiMTUwNSIsIkRhdGUiOiIyMDIxLTExLTE2VDIzOjU5OjAwIiwiU3R5bGUiOnsiJGlkIjoiMTUwNiIsIlNoYXBlIjoyLCJDb25uZWN0b3JNYXJnaW4iOnsiJHJlZiI6IjY5NCJ9LCJDb25uZWN0b3JTdHlsZSI6eyIkaWQiOiIxNTA3IiwiTGluZUNvbG9yIjp7IiRpZCI6IjE1MDgiLCIkdHlwZSI6Ik5MUkUuQ29tbW9uLkRvbS5Tb2xpZENvbG9yQnJ1c2gsIE5MUkUuQ29tbW9uIiwiQ29sb3IiOnsiJGlkIjoiMTUwOSIsIkEiOjEyNywiUiI6MTI4LCJHIjowLCJCIjoyMn19LCJMaW5lV2VpZ2h0IjoyLjMzMzMzMzI1LCJMaW5lVHlwZSI6MCwiUGFyZW50U3R5bGUiOm51bGx9LCJJc0JlbG93VGltZWJhbmQiOnRydWUsIlBvc2l0aW9uT25UYXNrIjowLCJIaWRlRGF0ZSI6ZmFsc2UsIlNoYXBlU2l6ZSI6MCwiU3BhY2luZyI6MS4wLCJQYWRkaW5nIjp7IiRyZWYiOiI2OTgifSwiU2hhcGVTdHlsZSI6eyIkaWQiOiIxNTEwIiwiTWFyZ2luIjp7IiRyZWYiOiI4In0sIlBhZGRpbmciOnsiJHJlZiI6IjkifSwiQmFja2dyb3VuZCI6eyIkaWQiOiIxNTExIiwiQ29sb3IiOnsiJGlkIjoiMTUxMiIsIkEiOjI1NSwiUiI6NjgsIkciOjExNCwiQiI6MTk2fX0sIklzVmlzaWJsZSI6dHJ1ZSwiV2lkdGgiOjguMCwiSGVpZ2h0Ijo4LjAsIkJvcmRlclN0eWxlIjp7IiRpZCI6IjE1MTMiLCJMaW5lQ29sb3IiOnsiJHJlZiI6IjIzOCJ9LCJMaW5lV2VpZ2h0IjowLjAsIkxpbmVUeXBlIjowLCJQYXJlbnRTdHlsZSI6bnVsbH0sIlBhcmVudFN0eWxlIjpudWxsfSwiVGl0bGVTdHlsZSI6eyIkaWQiOiIxNTE0IiwiRm9udFNldHRpbmdzIjp7IiRpZCI6IjE1MTUiLCJGb250U2l6ZSI6MTEsIkZvbnROYW1lIjoiTGF0byBCbGFjayIsIklzQm9sZCI6dHJ1ZSwiSXNJdGFsaWMiOmZhbHNlLCJJc1VuZGVybGluZWQiOmZhbHNlLCJQYXJlbnRTdHlsZSI6bnVsbH0sIkF1dG9TaXplIjoyLCJGb3JlZ3JvdW5kIjp7IiRpZCI6IjE1MTYiLCJDb2xvciI6eyIkaWQiOiIxNTE3IiwiQSI6MjU1LCJSIjoyNTUsIkciOjI1NSwiQiI6MjU1fX0sIk1heFdpZHRoIjoyMzUuMCwiTWF4SGVpZ2h0IjoiSW5maW5pdHkiLCJTbWFydEZvcmVncm91bmRJc0FjdGl2ZSI6ZmFsc2UsIkhvcml6b250YWxBbGlnbm1lbnQiOjAsIlZlcnRpY2FsQWxpZ25tZW50IjowLCJTbWFydEZvcmVncm91bmQiOm51bGwsIkJhY2tncm91bmRGaWxsVHlwZSI6MSwiTWFyZ2luIjp7IiRyZWYiOiIxOSJ9LCJQYWRkaW5nIjp7IiRyZWYiOiIyMCJ9LCJCYWNrZ3JvdW5kIjp7IiRpZCI6IjE1MTgiLCJDb2xvciI6eyIkaWQiOiIxNTE5IiwiQSI6MjU1LCJSIjoxNDYsIkciOjM2LCJCIjo1MX19LCJJc1Zpc2libGUiOnRydWUsIldpZHRoIjowLjAsIkhlaWdodCI6MC4wLCJCb3JkZXJTdHlsZSI6eyIkaWQiOiIxNTIwIiwiTGluZUNvbG9yIjpudWxsLCJMaW5lV2VpZ2h0IjowLjAsIkxpbmVUeXBlIjowLCJQYXJlbnRTdHlsZSI6bnVsbH0sIlBhcmVudFN0eWxlIjpudWxsfSwiRGF0ZVN0eWxlIjp7IiRpZCI6IjE1MjEiLCJGb250U2V0dGluZ3MiOnsiJGlkIjoiMTUyMiIsIkZvbnRTaXplIjo5LCJGb250TmFtZSI6IkNhbGlicmkiLCJJc0JvbGQiOmZhbHNlLCJJc0l0YWxpYyI6ZmFsc2UsIklzVW5kZXJsaW5lZCI6ZmFsc2UsIlBhcmVudFN0eWxlIjpudWxsfSwiQXV0b1NpemUiOjAsIkZvcmVncm91bmQiOnsiJGlkIjoiMTUyMyIsIkNvbG9yIjp7IiRpZCI6IjE1MjQiLCJBIjoyNTUsIlIiOjQ3LCJHIjo1NCwiQiI6MTUzfX0sIk1heFdpZHRoIjoyMDAuMCwiTWF4SGVpZ2h0IjoiSW5maW5pdHkiLCJTbWFydEZvcmVncm91bmRJc0FjdGl2ZSI6ZmFsc2UsIkhvcml6b250YWxBbGlnbm1lbnQiOjEsIlZlcnRpY2FsQWxpZ25tZW50IjowLCJTbWFydEZvcmVncm91bmQiOm51bGwsIkJhY2tncm91bmRGaWxsVHlwZSI6MCwiTWFyZ2luIjp7IiRyZWYiOiIyNyJ9LCJQYWRkaW5nIjp7IiRyZWYiOiIyOCJ9LCJCYWNrZ3JvdW5kIjp7IiRpZCI6IjE1MjUiLCJDb2xvciI6eyIkaWQiOiIxNTI2IiwiQSI6MCwiUiI6MjU1LCJHIjoyNTUsIkIiOjI1NX19LCJJc1Zpc2libGUiOmZhbHNlLCJXaWR0aCI6MC4wLCJIZWlnaHQiOjAuMCwiQm9yZGVyU3R5bGUiOnsiJGlkIjoiMTUyNyIsIkxpbmVDb2xvciI6bnVsbCwiTGluZVdlaWdodCI6MC4wLCJMaW5lVHlwZSI6MCwiUGFyZW50U3R5bGUiOm51bGx9LCJQYXJlbnRTdHlsZSI6bnVsbH0sIkRhdGVGb3JtYXQiOnsiJGlkIjoiMTUyO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TI5IiwiRm9ybWF0IjowLCJJc1Zpc2libGUiOmZhbHNlLCJMYXN0S25vd25WaXNpYmlsaXR5U3RhdGUiOmZhbHNlfSwiSXNWaXNpYmxlIjp0cnVlLCJQYXJlbnRTdHlsZSI6bnVsbH0sIkluZGV4IjoxNywiUGVyY2VudGFnZUNvbXBsZXRlIjpudWxsLCJQb3NpdGlvbiI6eyJSYXRpbyI6MC4xOTYwNDgzMjMwMDExMTI1LCJJc0N1c3RvbSI6dHJ1ZX0sIkRhdGVGb3JtYXQiOnsiJHJlZiI6IjE1MjgifSwiV2Vla051bWJlcmluZyI6eyIkaWQiOiIxNTMwIiwiRm9ybWF0IjowLCJJc1Zpc2libGUiOmZhbHNlLCJMYXN0S25vd25WaXNpYmlsaXR5U3RhdGUiOmZhbHNlfSwiUmVsYXRlZFRhc2tJZCI6IjAwMDAwMDAwLTAwMDAtMDAwMC0wMDAwLTAwMDAwMDAwMDAwMCIsIklkIjoiYzg2ZWRjM2QtNmZmZS00Yjc1LTgzNWMtMWJlMjU5NjhiZTY0IiwiSW1wb3J0SWQiOm51bGwsIlRpdGxlIjoiRGlzY292ZXJ5IG9mIEplc3NpY2EncyBwcmVnbmFuY3kgKEFsaWEpIiwiTm90ZSI6bnVsbCwiSHlwZXJsaW5rIjp7IiRpZCI6IjE1MzEiLCJBZGRyZXNzIjpudWxsLCJTdWJBZGRyZXNzIjpudWxsfSwiSXNDaGFuZ2VkIjpmYWxzZSwiSXNOZXciOmZhbHNlfV0sIlRhc2tzIjpbXSwiU3dpbWxhbmVzIjpbXSwiTXNQcm9qZWN0SXRlbXNUcmVlIjp7IiRpZCI6IjE1MzIiLCJSb290Ijp7IkltcG9ydElkIjpudWxsLCJJc0ltcG9ydGVkIjpmYWxzZSwiQ2hpbGRyZW4iOltdfX0sIk1ldGFkYXRhIjp7IiRpZCI6IjE1MzMiLCJSZWNlbnRDb2xvcnNDb2xsZWN0aW9uIjoiW1wiI0ZGNDQ3MkM0XCIsXCIjRkZFRDdEMzFcIl0iLCJTb3VyY2VUZW1wbGF0ZSI6IntcIiRpZFwiOlwiMVwiLFwiSWRcIjpcImVjYmM2YTJjLTRiYTctNDliZS04OWEzLTU1NzgzMWNiNWUyMFwiLFwiQ3VsdHVyZUluZm9OYW1lXCI6XCJlbi1VU1wiLFwiVmVyc2lvblwiOntcIiRpZFwiOlwiMlwiLFwiVGVtcGxhdGVEb21WZXJzaW9uXCI6XCIxLjIuMFwifSxcIkVmZmVjdFwiOjEsXCJTdHlsZVwiOntcIiRpZFwiOlwiM1wiLFwiVGltZWJhbmRTdHlsZVwiOntcIiRpZFwiOlwiNFwiLFwiU2NhbGVNYXJraW5nXCI6MCxcIlNoYXBlXCI6MCxcIlNoYXBlU3R5bGVcIjp7XCIkaWRcIjpcIjVcIixcIk1hcmdpblwiOntcIiRpZFwiOlwiNlwiLFwiVG9wXCI6MC4wLFwiTGVmdFwiOjEyLjAsXCJSaWdodFwiOjEyLjAsXCJCb3R0b21cIjowLjB9LFwiUGFkZGluZ1wiOntcIiRpZFwiOlwiN1wiLFwiVG9wXCI6NS4wLFwiTGVmdFwiOjAuMCxcIlJpZ2h0XCI6MC4wLFwiQm90dG9tXCI6NS4wfSxcIkJhY2tncm91bmRcIjp7XCIkaWRcIjpcIjhcIixcIkNvbG9yXCI6e1wiJGlkXCI6XCI5XCIsXCJBXCI6MjU1LFwiUlwiOjIyMCxcIkdcIjo3MSxcIkJcIjozOH19LFwiSXNWaXNpYmxlXCI6dHJ1ZSxcIldpZHRoXCI6ODU4LjAsXCJIZWlnaHRcIjozMC4wLFwiQm9yZGVyU3R5bGVcIjp7XCIkaWRcIjpcIjEwXCIsXCJMaW5lQ29sb3JcIjp7XCIkaWRcIjpcIjExXCIsXCIkdHlwZVwiOlwiTkxSRS5Db21tb24uRG9tLlNvbGlkQ29sb3JCcnVzaCwgTkxSRS5Db21tb25cIixcIkNvbG9yXCI6e1wiJGlkXCI6XCIxMlwiLFwiQVwiOjI1NSxcIlJcIjoyNTUsXCJHXCI6MCxcIkJcIjowfX0sXCJMaW5lV2VpZ2h0XCI6MC4wLFwiTGluZVR5cGVcIjowfX0sXCJNaWRkbGVUaWVyU2hhcGVTdHlsZVwiOntcIiRpZFwiOlwiMTNcIixcIk1hcmdpblwiOntcIiRpZFwiOlwiMTRcIixcIlRvcFwiOjAuMCxcIkxlZnRcIjoxMi4wLFwiUmlnaHRcIjoxMi4wLFwiQm90dG9tXCI6MC4wfSxcIlBhZGRpbmdcIjp7XCIkaWRcIjpcIjE1XCIsXCJUb3BcIjo1LjAsXCJMZWZ0XCI6MC4wLFwiUmlnaHRcIjowLjAsXCJCb3R0b21cIjo1LjB9LFwiQmFja2dyb3VuZFwiOntcIiRpZFwiOlwiMTZcIixcIkNvbG9yXCI6e1wiJGlkXCI6XCIxN1wiLFwiQVwiOjI1NSxcIlJcIjoyMjAsXCJHXCI6NzEsXCJCXCI6Mzh9fSxcIklzVmlzaWJsZVwiOnRydWUsXCJXaWR0aFwiOjg1OC4wLFwiSGVpZ2h0XCI6MzAuMCxcIkJvcmRlclN0eWxlXCI6e1wiJGlkXCI6XCIxOFwiLFwiTGluZUNvbG9yXCI6e1wiJGlkXCI6XCIxOVwiLFwiJHR5cGVcIjpcIk5MUkUuQ29tbW9uLkRvbS5Tb2xpZENvbG9yQnJ1c2gsIE5MUkUuQ29tbW9uXCIsXCJDb2xvclwiOntcIiRpZFwiOlwiMjBcIixcIkFcIjoyNTUsXCJSXCI6MjU1LFwiR1wiOjAsXCJCXCI6MH19LFwiTGluZVdlaWdodFwiOjAuMCxcIkxpbmVUeXBlXCI6MH19LFwiQm90dG9tVGllclNoYXBlU3R5bGVcIjp7XCIkaWRcIjpcIjIxXCIsXCJNYXJnaW5cIjp7XCIkaWRcIjpcIjIyXCIsXCJUb3BcIjowLjAsXCJMZWZ0XCI6MTIuMCxcIlJpZ2h0XCI6MTIuMCxcIkJvdHRvbVwiOjAuMH0sXCJQYWRkaW5nXCI6e1wiJGlkXCI6XCIyM1wiLFwiVG9wXCI6NS4wLFwiTGVmdFwiOjAuMCxcIlJpZ2h0XCI6MC4wLFwiQm90dG9tXCI6NS4wfSxcIkJhY2tncm91bmRcIjp7XCIkaWRcIjpcIjI0XCIsXCJDb2xvclwiOntcIiRpZFwiOlwiMjVcIixcIkFcIjoyNTUsXCJSXCI6MjIwLFwiR1wiOjcxLFwiQlwiOjM4fX0sXCJJc1Zpc2libGVcIjp0cnVlLFwiV2lkdGhcIjo4NTguMCxcIkhlaWdodFwiOjMwLjAsXCJCb3JkZXJTdHlsZVwiOntcIiRpZFwiOlwiMjZcIixcIkxpbmVDb2xvclwiOntcIiRpZFwiOlwiMjdcIixcIiR0eXBlXCI6XCJOTFJFLkNvbW1vbi5Eb20uU29saWRDb2xvckJydXNoLCBOTFJFLkNvbW1vblwiLFwiQ29sb3JcIjp7XCIkaWRcIjpcIjI4XCIsXCJBXCI6MjU1LFwiUlwiOjI1NSxcIkdcIjowLFwiQlwiOjB9fSxcIkxpbmVXZWlnaHRcIjowLjAsXCJMaW5lVHlwZVwiOjB9fSxcIlJpZ2h0RW5kQ2Fwc1N0eWxlXCI6e1wiJGlkXCI6XCIyOVwiLFwiRm9udFNldHRpbmdzXCI6e1wiJGlkXCI6XCIzMFwiLFwiRm9udFNpemVcIjoxMixcIkZvbnROYW1lXCI6XCJDYWxpYnJpXCIsXCJJc0JvbGRcIjp0cnVlLFwiSXNJdGFsaWNcIjpmYWxzZSxcIklzVW5kZXJsaW5lZFwiOmZhbHNlfSxcIkF1dG9TaXplXCI6MCxcIkZvcmVncm91bmRcIjp7XCIkaWRcIjpcIjMxXCIsXCJDb2xvclwiOntcIiRpZFwiOlwiMzJcIixcIkFcIjoyNTUsXCJSXCI6MjM3LFwiR1wiOjEyNSxcIkJcIjo0OX19LFwiQmFja2dyb3VuZEZpbGxUeXBlXCI6MCxcIk1heFdpZHRoXCI6XCJJbmZpbml0eVwiLFwiTWF4SGVpZ2h0XCI6XCJJbmZpbml0eVwiLFwiU21hcnRGb3JlZ3JvdW5kSXNBY3RpdmVcIjpmYWxzZSxcIkhvcml6b250YWxBbGlnbm1lbnRcIjowLFwiVmVydGljYWxBbGlnbm1lbnRcIjowLFwiU21hcnRGb3JlZ3JvdW5kXCI6bnVsbCxcIk1hcmdpblwiOntcIiRpZFwiOlwiMzNcIixcIlRvcFwiOjAuMCxcIkxlZnRcIjowLjAsXCJSaWdodFwiOjI1LjAsXCJCb3R0b21cIjowLjB9LFwiUGFkZGluZ1wiOntcIiRpZFwiOlwiMzRcIixcIlRvcFwiOjAuMCxcIkxlZnRcIjowLjAsXCJSaWdodFwiOjAuMCxcIkJvdHRvbVwiOjAuMH0sXCJCYWNrZ3JvdW5kXCI6e1wiJGlkXCI6XCIzNVwiLFwiQ29sb3JcIjp7XCIkaWRcIjpcIjM2XCIsXCJBXCI6ODksXCJSXCI6MCxcIkdcIjowLFwiQlwiOjB9fSxcIklzVmlzaWJsZVwiOmZhbHNlLFwiV2lkdGhcIjowLjAsXCJIZWlnaHRcIjowLjAsXCJCb3JkZXJTdHlsZVwiOm51bGx9LFwiTGVmdEVuZENhcHNTdHlsZVwiOntcIiRpZFwiOlwiMzdcIixcIkZvbnRTZXR0aW5nc1wiOntcIiRpZFwiOlwiMzhcIixcIkZvbnRTaXplXCI6MTIsXCJGb250TmFtZVwiOlwiQ2FsaWJyaVwiLFwiSXNCb2xkXCI6dHJ1ZSxcIklzSXRhbGljXCI6ZmFsc2UsXCJJc1VuZGVybGluZWRcIjpmYWxzZX0sXCJBdXRvU2l6ZVwiOjAsXCJGb3JlZ3JvdW5kXCI6e1wiJGlkXCI6XCIzOVwiLFwiQ29sb3JcIjp7XCIkaWRcIjpcIjQwXCIsXCJBXCI6MjU1LFwiUlwiOjIzNyxcIkdcIjoxMjUsXCJCXCI6NDl9fSxcIkJhY2tncm91bmRGaWxsVHlwZVwiOjAsXCJNYXhXaWR0aFwiOlwiSW5maW5pdHlcIixcIk1heEhlaWdodFwiOlwiSW5maW5pdHlcIixcIlNtYXJ0Rm9yZWdyb3VuZElzQWN0aXZlXCI6ZmFsc2UsXCJIb3Jpem9udGFsQWxpZ25tZW50XCI6MCxcIlZlcnRpY2FsQWxpZ25tZW50XCI6MCxcIlNtYXJ0Rm9yZWdyb3VuZFwiOm51bGwsXCJNYXJnaW5cIjp7XCIkaWRcIjpcIjQxXCIsXCJUb3BcIjowLjAsXCJMZWZ0XCI6MjUuMCxcIlJpZ2h0XCI6MC4wLFwiQm90dG9tXCI6MC4wfSxcIlBhZGRpbmdcIjp7XCIkaWRcIjpcIjQyXCIsXCJUb3BcIjowLjAsXCJMZWZ0XCI6MC4wLFwiUmlnaHRcIjowLjAsXCJCb3R0b21cIjowLjB9LFwiQmFja2dyb3VuZFwiOntcIiRpZFwiOlwiNDNcIixcIkNvbG9yXCI6e1wiJHJlZlwiOlwiMzZcIn19LFwiSXNWaXNpYmxlXCI6ZmFsc2UsXCJXaWR0aFwiOjAuMCxcIkhlaWdodFwiOjAuMCxcIkJvcmRlclN0eWxlXCI6bnVsbH0sXCJUb2RheVRleHRTdHlsZVwiOntcIiRpZFwiOlwiNDRcIixcIkZvbnRTZXR0aW5nc1wiOntcIiRpZFwiOlwiNDVcIixcIkZvbnRTaXplXCI6MTIsXCJGb250TmFtZVwiOlwiQ2FsaWJyaVwiLFwiSXNCb2xkXCI6ZmFsc2UsXCJJc0l0YWxpY1wiOmZhbHNlLFwiSXNVbmRlcmxpbmVkXCI6ZmFsc2V9LFwiQXV0b1NpemVcIjowLFwiRm9yZWdyb3VuZFwiOntcIiRpZFwiOlwiNDZcIixcIkNvbG9yXCI6e1wiJGlkXCI6XCI0N1wiLFwiQVwiOjI1NSxcIlJcIjowLFwiR1wiOjAsXCJCXCI6MH19LFwiQmFja2dyb3VuZEZpbGxUeXBlXCI6MCxcIk1heFdpZHRoXCI6MjAwLjAsXCJNYXhIZWlnaHRcIjpcIkluZmluaXR5XCIsXCJTbWFydEZvcmVncm91bmRJc0FjdGl2ZVwiOmZhbHNlLFwiSG9yaXpvbnRhbEFsaWdubWVudFwiOjAsXCJWZXJ0aWNhbEFsaWdubWVudFwiOjAsXCJTbWFydEZvcmVncm91bmRcIjpudWxsLFwiTWFyZ2luXCI6e1wiJGlkXCI6XCI0OFwiLFwiVG9wXCI6MC4wLFwiTGVmdFwiOjAuMCxcIlJpZ2h0XCI6MC4wLFwiQm90dG9tXCI6MC4wfSxcIlBhZGRpbmdcIjp7XCIkaWRcIjpcIjQ5XCIsXCJUb3BcIjowLjAsXCJMZWZ0XCI6MC4wLFwiUmlnaHRcIjowLjAsXCJCb3R0b21cIjowLjB9LFwiQmFja2dyb3VuZFwiOntcIiRpZFwiOlwiNTBcIixcIkNvbG9yXCI6e1wiJHJlZlwiOlwiMzZcIn19LFwiSXNWaXNpYmxlXCI6dHJ1ZSxcIldpZHRoXCI6MC4wLFwiSGVpZ2h0XCI6MC4wLFwiQm9yZGVyU3R5bGVcIjpudWxsfSxcIlRvZGF5TWFya2VyU3R5bGVcIjp7XCIkaWRcIjpcIjUxXCIsXCJNYXJnaW5cIjp7XCIkaWRcIjpcIjUyXCIsXCJUb3BcIjowLjAsXCJMZWZ0XCI6MC4wLFwiUmlnaHRcIjowLjAsXCJCb3R0b21cIjowLjB9LFwiUGFkZGluZ1wiOntcIiRpZFwiOlwiNTNcIixcIlRvcFwiOjAuMCxcIkxlZnRcIjowLjAsXCJSaWdodFwiOjAuMCxcIkJvdHRvbVwiOjAuMH0sXCJCYWNrZ3JvdW5kXCI6e1wiJGlkXCI6XCI1NFwiLFwiQ29sb3JcIjp7XCIkaWRcIjpcIjU1XCIsXCJBXCI6MjU1LFwiUlwiOjI1NSxcIkdcIjowLFwiQlwiOjB9fSxcIklzVmlzaWJsZVwiOnRydWUsXCJXaWR0aFwiOjAuMCxcIkhlaWdodFwiOjAuMCxcIkJvcmRlclN0eWxlXCI6bnVsbH0sXCJTY2FsZVN0eWxlXCI6e1wiJGlkXCI6XCI1NlwiLFwiU2hvd1NlZ21lbnRTZXBhcmF0b3JzXCI6dHJ1ZSxcIlNlZ21lbnRTZXBhcmF0b3JPcGFjaXR5XCI6MzAsXCJTaGFwZVwiOjAsXCJIYXNCZWVuVmlzaWJsZUJlZm9yZVwiOnRydWUsXCJGb250U2V0dGluZ3NcIjp7XCIkaWRcIjpcIjU3XCIsXCJGb250U2l6ZVwiOjksXCJGb250TmFtZVwiOlwiQ2FsaWJyaVwiLFwiSXNCb2xkXCI6ZmFsc2UsXCJJc0l0YWxpY1wiOmZhbHNlLFwiSXNVbmRlcmxpbmVkXCI6ZmFsc2V9LFwiQXV0b1NpemVcIjowLFwiRm9yZWdyb3VuZFwiOntcIiRpZFwiOlwiNThcIixcIkNvbG9yXCI6e1wiJGlkXCI6XCI1OVwiLFwiQVwiOjI1NSxcIlJcIjoyNTUsXCJHXCI6MjU1LFwiQlwiOjI1NX19LFwiQmFja2dyb3VuZEZpbGxUeXBlXCI6MCxcIk1heFdpZHRoXCI6MjAwLjAsXCJNYXhIZWlnaHRcIjpcIkluZmluaXR5XCIsXCJTbWFydEZvcmVncm91bmRJc0FjdGl2ZVwiOmZhbHNlLFwiSG9yaXpvbnRhbEFsaWdubWVudFwiOjAsXCJWZXJ0aWNhbEFsaWdubWVudFwiOjEsXCJTbWFydEZvcmVncm91bmRcIjpudWxsLFwiTWFyZ2luXCI6e1wiJGlkXCI6XCI2MFwiLFwiVG9wXCI6MC4wLFwiTGVmdFwiOjUuMCxcIlJpZ2h0XCI6MC4wLFwiQm90dG9tXCI6MC4wfSxcIlBhZGRpbmdcIjp7XCIkaWRcIjpcIjYxXCIsXCJUb3BcIjowLjAsXCJMZWZ0XCI6MC4wLFwiUmlnaHRcIjowLjAsXCJCb3R0b21cIjowLjB9LFwiQmFja2dyb3VuZFwiOntcIiRpZFwiOlwiNjJcIixcIkNvbG9yXCI6e1wiJHJlZlwiOlwiMzZcIn19LFwiSXNWaXNpYmxlXCI6dHJ1ZSxcIldpZHRoXCI6MC4wLFwiSGVpZ2h0XCI6MC4wLFwiQm9yZGVyU3R5bGVcIjpudWxsfSxcIk1pZGRsZVRpZXJTY2FsZVN0eWxlXCI6e1wiJGlkXCI6XCI2M1wiLFwiU2hvd1NlZ21lbnRTZXBhcmF0b3JzXCI6dHJ1ZSxcIlNlZ21lbnRTZXBhcmF0b3JPcGFjaXR5XCI6MzAsXCJTaGFwZVwiOjAsXCJIYXNCZWVuVmlzaWJsZUJlZm9yZVwiOmZhbHNlLFwiRm9udFNldHRpbmdzXCI6e1wiJGlkXCI6XCI2NFwiLFwiRm9udFNpemVcIjo5LFwiRm9udE5hbWVcIjpcIkNhbGlicmlcIixcIklzQm9sZFwiOmZhbHNlLFwiSXNJdGFsaWNcIjpmYWxzZSxcIklzVW5kZXJsaW5lZFwiOmZhbHNlfSxcIkF1dG9TaXplXCI6MCxcIkZvcmVncm91bmRcIjp7XCIkaWRcIjpcIjY1XCIsXCJDb2xvclwiOntcIiRpZFwiOlwiNjZcIixcIkFcIjoyNTUsXCJSXCI6MjU1LFwiR1wiOjI1NSxcIkJcIjoyNTV9fSxcIkJhY2tncm91bmRGaWxsVHlwZVwiOjAsXCJNYXhXaWR0aFwiOjIwMC4wLFwiTWF4SGVpZ2h0XCI6XCJJbmZpbml0eVwiLFwiU21hcnRGb3JlZ3JvdW5kSXNBY3RpdmVcIjpmYWxzZSxcIkhvcml6b250YWxBbGlnbm1lbnRcIjowLFwiVmVydGljYWxBbGlnbm1lbnRcIjoxLFwiU21hcnRGb3JlZ3JvdW5kXCI6bnVsbCxcIk1hcmdpblwiOntcIiRpZFwiOlwiNjdcIixcIlRvcFwiOjAuMCxcIkxlZnRcIjo1LjAsXCJSaWdodFwiOjAuMCxcIkJvdHRvbVwiOjAuMH0sXCJQYWRkaW5nXCI6e1wiJGlkXCI6XCI2OFwiLFwiVG9wXCI6MC4wLFwiTGVmdFwiOjAuMCxcIlJpZ2h0XCI6MC4wLFwiQm90dG9tXCI6MC4wfSxcIkJhY2tncm91bmRcIjp7XCIkaWRcIjpcIjY5XCIsXCJDb2xvclwiOntcIiRpZFwiOlwiNzBcIixcIkFcIjo4OSxcIlJcIjowLFwiR1wiOjAsXCJCXCI6MH19LFwiSXNWaXNpYmxlXCI6ZmFsc2UsXCJXaWR0aFwiOjAuMCxcIkhlaWdodFwiOjAuMCxcIkJvcmRlclN0eWxlXCI6bnVsbH0sXCJCb3R0b21UaWVyU2NhbGVTdHlsZVwiOntcIiRpZFwiOlwiNzFcIixcIlNob3dTZWdtZW50U2VwYXJhdG9yc1wiOnRydWUsXCJTZWdtZW50U2VwYXJhdG9yT3BhY2l0eVwiOjMwLFwiU2hhcGVcIjowLFwiSGFzQmVlblZpc2libGVCZWZvcmVcIjpmYWxzZSxcIkZvbnRTZXR0aW5nc1wiOntcIiRpZFwiOlwiNzJcIixcIkZvbnRTaXplXCI6OSxcIkZvbnROYW1lXCI6XCJDYWxpYnJpXCIsXCJJc0JvbGRcIjpmYWxzZSxcIklzSXRhbGljXCI6ZmFsc2UsXCJJc1VuZGVybGluZWRcIjpmYWxzZX0sXCJBdXRvU2l6ZVwiOjAsXCJGb3JlZ3JvdW5kXCI6e1wiJGlkXCI6XCI3M1wiLFwiQ29sb3JcIjp7XCIkaWRcIjpcIjc0XCIsXCJBXCI6MjU1LFwiUlwiOjI1NSxcIkdcIjoyNTUsXCJCXCI6MjU1fX0sXCJCYWNrZ3JvdW5kRmlsbFR5cGVcIjowLFwiTWF4V2lkdGhcIjoyMDAuMCxcIk1heEhlaWdodFwiOlwiSW5maW5pdHlcIixcIlNtYXJ0Rm9yZWdyb3VuZElzQWN0aXZlXCI6ZmFsc2UsXCJIb3Jpem9udGFsQWxpZ25tZW50XCI6MCxcIlZlcnRpY2FsQWxpZ25tZW50XCI6MSxcIlNtYXJ0Rm9yZWdyb3VuZFwiOm51bGwsXCJNYXJnaW5cIjp7XCIkaWRcIjpcIjc1XCIsXCJUb3BcIjowLjAsXCJMZWZ0XCI6NS4wLFwiUmlnaHRcIjowLjAsXCJCb3R0b21cIjowLjB9LFwiUGFkZGluZ1wiOntcIiRpZFwiOlwiNzZcIixcIlRvcFwiOjAuMCxcIkxlZnRcIjowLjAsXCJSaWdodFwiOjAuMCxcIkJvdHRvbVwiOjAuMH0sXCJCYWNrZ3JvdW5kXCI6e1wiJGlkXCI6XCI3N1wiLFwiQ29sb3JcIjp7XCIkaWRcIjpcIjc4XCIsXCJBXCI6ODksXCJSXCI6MCxcIkdcIjowLFwiQlwiOjB9fSxcIklzVmlzaWJsZVwiOmZhbHNlLFwiV2lkdGhcIjowLjAsXCJIZWlnaHRcIjowLjAsXCJCb3JkZXJTdHlsZVwiOm51bGx9LFwiU2luZ2xlU2NhbGVTaGFwZVN0eWxlXCI6bnVsbCxcIkVsYXBzZWRUaW1lQmFja2dyb3VuZFwiOntcIiRpZFwiOlwiNzlcIixcIkNvbG9yXCI6e1wiJGlkXCI6XCI4MFwiLFwiQVwiOjE5MSxcIlJcIjoyNTUsXCJHXCI6MCxcIkJcIjowfX0sXCJBcHBlbmRZZWFyT25ZZWFyQ2hhbmdlXCI6dHJ1ZSxcIkVsYXBzZWRUaW1lRm9ybWF0XCI6MixcIlRvZGF5TWFya2VyUG9zaXRpb25cIjozLFwiUXVpY2tQb3NpdGlvblwiOjMsXCJBYnNvbHV0ZVBvc2l0aW9uXCI6MjE2LjAsXCJNYXJnaW5cIjp7XCIkaWRcIjpcIjgxXCIsXCJUb3BcIjowLjAsXCJMZWZ0XCI6MTAuMCxcIlJpZ2h0XCI6MTAuMCxcIkJvdHRvbVwiOjAuMH0sXCJQYWRkaW5nXCI6e1wiJGlkXCI6XCI4MlwiLFwiVG9wXCI6MC4wLFwiTGVmdFwiOjAuMCxcIlJpZ2h0XCI6MC4wLFwiQm90dG9tXCI6MC4wfSxcIkJhY2tncm91bmRcIjp7XCIkaWRcIjpcIjgzXCIsXCJDb2xvclwiOntcIiRpZFwiOlwiODRcIixcIkFcIjoyNTUsXCJSXCI6MzEsXCJHXCI6NzMsXCJCXCI6MTI1fX0sXCJJc1Zpc2libGVcIjp0cnVlLFwiV2lkdGhcIjowLjAsXCJIZWlnaHRcIjowLjAsXCJCb3JkZXJTdHlsZVwiOm51bGx9LFwiRGVmYXVsdE1pbGVzdG9uZVN0eWxlXCI6e1wiJGlkXCI6XCI4NVwiLFwiU2hhcGVcIjowLFwiQ29ubmVjdG9yTWFyZ2luXCI6e1wiJGlkXCI6XCI4NlwiLFwiVG9wXCI6MC4wLFwiTGVmdFwiOjIuMCxcIlJpZ2h0XCI6Mi4wLFwiQm90dG9tXCI6MC4wfSxcIkNvbm5lY3RvclN0eWxlXCI6e1wiJGlkXCI6XCI4N1wiLFwiTGluZUNvbG9yXCI6e1wiJGlkXCI6XCI4OFwiLFwiJHR5cGVcIjpcIk5MUkUuQ29tbW9uLkRvbS5Tb2xpZENvbG9yQnJ1c2gsIE5MUkUuQ29tbW9uXCIsXCJDb2xvclwiOntcIiRpZFwiOlwiODlcIixcIkFcIjoxMjcsXCJSXCI6NjgsXCJHXCI6MTE0LFwiQlwiOjE5Nn19LFwiTGluZVdlaWdodFwiOjEuMCxcIkxpbmVUeXBlXCI6MH0sXCJJc0JlbG93VGltZWJhbmRcIjpmYWxzZSxcIkhpZGVEYXRlXCI6ZmFsc2UsXCJTaGFwZVNpemVcIjoxLFwiU3BhY2luZ1wiOjEuMCxcIlBhZGRpbmdcIjp7XCIkaWRcIjpcIjkwXCIsXCJUb3BcIjo3LjAsXCJMZWZ0XCI6My4wLFwiUmlnaHRcIjowLjAsXCJCb3R0b21cIjoyLjB9LFwiUG9zaXRpb25cIjpudWxsLFwiUG9zaXRpb25PblRhc2tcIjowLFwiU2hhcGVTdHlsZVwiOntcIiRpZFwiOlwiOTFcIixcIk1hcmdpblwiOntcIiRpZFwiOlwiOTJcIixcIlRvcFwiOjAuMCxcIkxlZnRcIjowLjAsXCJSaWdodFwiOjAuMCxcIkJvdHRvbVwiOjAuMH0sXCJQYWRkaW5nXCI6e1wiJGlkXCI6XCI5M1wiLFwiVG9wXCI6MC4wLFwiTGVmdFwiOjAuMCxcIlJpZ2h0XCI6MC4wLFwiQm90dG9tXCI6MC4wfSxcIkJhY2tncm91bmRcIjp7XCIkaWRcIjpcIjk0XCIsXCJDb2xvclwiOntcIiRpZFwiOlwiOTVcIixcIkFcIjoyNTUsXCJSXCI6MCxcIkdcIjoxMTQsXCJCXCI6MTg4fX0sXCJJc1Zpc2libGVcIjp0cnVlLFwiV2lkdGhcIjoxOC4wLFwiSGVpZ2h0XCI6MjAuMCxcIkJvcmRlclN0eWxlXCI6e1wiJGlkXCI6XCI5NlwiLFwiTGluZUNvbG9yXCI6e1wiJGlkXCI6XCI5N1wiLFwiJHR5cGVcIjpcIk5MUkUuQ29tbW9uLkRvbS5Tb2xpZENvbG9yQnJ1c2gsIE5MUkUuQ29tbW9uXCIsXCJDb2xvclwiOntcIiRpZFwiOlwiOThcIixcIkFcIjoyNTUsXCJSXCI6MjU1LFwiR1wiOjAsXCJCXCI6MH19LFwiTGluZVdlaWdodFwiOjAuMCxcIkxpbmVUeXBlXCI6MH19LFwiVGl0bGVTdHlsZVwiOntcIiRpZFwiOlwiOTlcIixcIkZvbnRTZXR0aW5nc1wiOntcIiRpZFwiOlwiMTAwXCIsXCJGb250U2l6ZVwiOjksXCJGb250TmFtZVwiOlwiQ2FsaWJyaVwiLFwiSXNCb2xkXCI6dHJ1ZSxcIklzSXRhbGljXCI6ZmFsc2UsXCJJc1VuZGVybGluZWRcIjpmYWxzZX0sXCJBdXRvU2l6ZVwiOjAsXCJGb3JlZ3JvdW5kXCI6e1wiJGlkXCI6XCIxMDFcIixcIkNvbG9yXCI6e1wiJGlkXCI6XCIxMDJcIixcIkFcIjoyNTUsXCJSXCI6MCxcIkdcIjowLFwiQlwiOjB9fSxcIkJhY2tncm91bmRGaWxsVHlwZVwiOjAsXCJNYXhXaWR0aFwiOjIwMC4wLFwiTWF4SGVpZ2h0XCI6XCJJbmZpbml0eVwiLFwiU21hcnRGb3JlZ3JvdW5kSXNBY3RpdmVcIjpmYWxzZSxcIkhvcml6b250YWxBbGlnbm1lbnRcIjoxLFwiVmVydGljYWxBbGlnbm1lbnRcIjowLFwiU21hcnRGb3JlZ3JvdW5kXCI6bnVsbCxcIk1hcmdpblwiOntcIiRpZFwiOlwiMTAzXCIsXCJUb3BcIjowLjAsXCJMZWZ0XCI6MC4wLFwiUmlnaHRcIjowLjAsXCJCb3R0b21cIjowLjB9LFwiUGFkZGluZ1wiOntcIiRpZFwiOlwiMTA0XCIsXCJUb3BcIjowLjAsXCJMZWZ0XCI6MC4wLFwiUmlnaHRcIjowLjAsXCJCb3R0b21cIjowLjB9LFwiQmFja2dyb3VuZFwiOntcIiRpZFwiOlwiMTA1XCIsXCJDb2xvclwiOntcIiRyZWZcIjpcIjM2XCJ9fSxcIklzVmlzaWJsZVwiOnRydWUsXCJXaWR0aFwiOjAuMCxcIkhlaWdodFwiOjAuMCxcIkJvcmRlclN0eWxlXCI6bnVsbH0sXCJEYXRlU3R5bGVcIjp7XCIkaWRcIjpcIjEwNlwiLFwiRm9udFNldHRpbmdzXCI6e1wiJGlkXCI6XCIxMDdcIixcIkZvbnRTaXplXCI6OSxcIkZvbnROYW1lXCI6XCJDYWxpYnJpXCIsXCJJc0JvbGRcIjpmYWxzZSxcIklzSXRhbGljXCI6ZmFsc2UsXCJJc1VuZGVybGluZWRcIjpmYWxzZX0sXCJBdXRvU2l6ZVwiOjAsXCJGb3JlZ3JvdW5kXCI6e1wiJGlkXCI6XCIxMDhcIixcIkNvbG9yXCI6e1wiJGlkXCI6XCIxMDlcIixcIkFcIjoyNTUsXCJSXCI6NDcsXCJHXCI6NTQsXCJCXCI6MTUzfX0sXCJCYWNrZ3JvdW5kRmlsbFR5cGVcIjowLFwiTWF4V2lkdGhcIjoyMDAuMCxcIk1heEhlaWdodFwiOlwiSW5maW5pdHlcIixcIlNtYXJ0Rm9yZWdyb3VuZElzQWN0aXZlXCI6ZmFsc2UsXCJIb3Jpem9udGFsQWxpZ25tZW50XCI6MCxcIlZlcnRpY2FsQWxpZ25tZW50XCI6MCxcIlNtYXJ0Rm9yZWdyb3VuZFwiOm51bGwsXCJNYXJnaW5cIjp7XCIkaWRcIjpcIjExMFwiLFwiVG9wXCI6MC4wLFwiTGVmdFwiOjAuMCxcIlJpZ2h0XCI6MC4wLFwiQm90dG9tXCI6MC4wfSxcIlBhZGRpbmdcIjp7XCIkaWRcIjpcIjExMVwiLFwiVG9wXCI6MC4wLFwiTGVmdFwiOjAuMCxcIlJpZ2h0XCI6MC4wLFwiQm90dG9tXCI6MC4wfSxcIkJhY2tncm91bmRcIjp7XCIkaWRcIjpcIjExMlwiLFwiQ29sb3JcIjp7XCIkcmVmXCI6XCIzNlwifX0sXCJJc1Zpc2libGVcIjp0cnVlLFwiV2lkdGhcIjowLjAsXCJIZWlnaHRcIjowLjAsXCJCb3JkZXJTdHlsZVwiOm51bGx9LFwiRGF0ZUZvcm1hdFwiOntcIiRpZFwiOlwiMTEzXCIsXCJGb3JtYXRTdHJpbmdcIjpcInl5eXl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FwiRGVmYXVsdFRhc2tTdHlsZVwiOntcIiRpZFwiOlwiMTE0XCIsXCJTaGFwZVwiOjAsXCJTaGFwZVRoaWNrbmVzc1wiOjAsXCJEdXJhdGlvbkZvcm1hdFwiOjQsXCJQZXJjZW50YWdlQ29tcGxldGVTdHlsZVwiOntcIiRpZFwiOlwiMTE1XCIsXCJGb250U2V0dGluZ3NcIjp7XCIkaWRcIjpcIjExNlwiLFwiRm9udFNpemVcIjoxMCxcIkZvbnROYW1lXCI6XCJDYWxpYnJpXCIsXCJJc0JvbGRcIjpmYWxzZSxcIklzSXRhbGljXCI6ZmFsc2UsXCJJc1VuZGVybGluZWRcIjpmYWxzZX0sXCJBdXRvU2l6ZVwiOjAsXCJGb3JlZ3JvdW5kXCI6e1wiJGlkXCI6XCIxMTdcIixcIkNvbG9yXCI6e1wiJGlkXCI6XCIxMThcIixcIkFcIjoyNTUsXCJSXCI6MTkyLFwiR1wiOjgwLFwiQlwiOjc3fX0sXCJCYWNrZ3JvdW5kRmlsbFR5cGVcIjowLFwiTWF4V2lkdGhcIjoyMDAuMCxcIk1heEhlaWdodFwiOlwiSW5maW5pdHlcIixcIlNtYXJ0Rm9yZWdyb3VuZElzQWN0aXZlXCI6ZmFsc2UsXCJIb3Jpem9udGFsQWxpZ25tZW50XCI6MCxcIlZlcnRpY2FsQWxpZ25tZW50XCI6MCxcIlNtYXJ0Rm9yZWdyb3VuZFwiOm51bGwsXCJNYXJnaW5cIjp7XCIkaWRcIjpcIjExOVwiLFwiVG9wXCI6MC4wLFwiTGVmdFwiOjAuMCxcIlJpZ2h0XCI6MC4wLFwiQm90dG9tXCI6MC4wfSxcIlBhZGRpbmdcIjp7XCIkaWRcIjpcIjEyMFwiLFwiVG9wXCI6MC4wLFwiTGVmdFwiOjAuMCxcIlJpZ2h0XCI6MC4wLFwiQm90dG9tXCI6MC4wfSxcIkJhY2tncm91bmRcIjp7XCIkaWRcIjpcIjEyMVwiLFwiQ29sb3JcIjp7XCIkcmVmXCI6XCIzNlwifX0sXCJJc1Zpc2libGVcIjp0cnVlLFwiV2lkdGhcIjowLjAsXCJIZWlnaHRcIjowLjAsXCJCb3JkZXJTdHlsZVwiOm51bGx9LFwiRHVyYXRpb25TdHlsZVwiOntcIiRpZFwiOlwiMTIyXCIsXCJGb250U2V0dGluZ3NcIjp7XCIkaWRcIjpcIjEyM1wiLFwiRm9udFNpemVcIjoxMCxcIkZvbnROYW1lXCI6XCJDYWxpYnJpXCIsXCJJc0JvbGRcIjpmYWxzZSxcIklzSXRhbGljXCI6ZmFsc2UsXCJJc1VuZGVybGluZWRcIjpmYWxzZX0sXCJBdXRvU2l6ZVwiOjAsXCJGb3JlZ3JvdW5kXCI6e1wiJGlkXCI6XCIxMjRcIixcIkNvbG9yXCI6e1wiJGlkXCI6XCIxMjVcIixcIkFcIjoyNTUsXCJSXCI6MjM3LFwiR1wiOjEyNSxcIkJcIjo0OX19LFwiQmFja2dyb3VuZEZpbGxUeXBlXCI6MCxcIk1heFdpZHRoXCI6MjAwLjAsXCJNYXhIZWlnaHRcIjpcIkluZmluaXR5XCIsXCJTbWFydEZvcmVncm91bmRJc0FjdGl2ZVwiOmZhbHNlLFwiSG9yaXpvbnRhbEFsaWdubWVudFwiOjAsXCJWZXJ0aWNhbEFsaWdubWVudFwiOjAsXCJTbWFydEZvcmVncm91bmRcIjpudWxsLFwiTWFyZ2luXCI6e1wiJGlkXCI6XCIxMjZcIixcIlRvcFwiOjAuMCxcIkxlZnRcIjowLjAsXCJSaWdodFwiOjAuMCxcIkJvdHRvbVwiOjAuMH0sXCJQYWRkaW5nXCI6e1wiJGlkXCI6XCIxMjdcIixcIlRvcFwiOjAuMCxcIkxlZnRcIjowLjAsXCJSaWdodFwiOjAuMCxcIkJvdHRvbVwiOjAuMH0sXCJCYWNrZ3JvdW5kXCI6e1wiJGlkXCI6XCIxMjhcIixcIkNvbG9yXCI6e1wiJHJlZlwiOlwiMzZcIn19LFwiSXNWaXNpYmxlXCI6dHJ1ZSxcIldpZHRoXCI6MC4wLFwiSGVpZ2h0XCI6MC4wLFwiQm9yZGVyU3R5bGVcIjpudWxsfSxcIkhvcml6b250YWxDb25uZWN0b3JTdHlsZVwiOntcIiRpZFwiOlwiMTI5XCIsXCJMaW5lQ29sb3JcIjp7XCIkaWRcIjpcIjEzMFwiLFwiJHR5cGVcIjpcIk5MUkUuQ29tbW9uLkRvbS5Tb2xpZENvbG9yQnJ1c2gsIE5MUkUuQ29tbW9uXCIsXCJDb2xvclwiOntcIiRpZFwiOlwiMTMxXCIsXCJBXCI6MjU1LFwiUlwiOjIwNCxcIkdcIjoyMDQsXCJCXCI6MjA0fX0sXCJMaW5lV2VpZ2h0XCI6MS4wLFwiTGluZVR5cGVcIjowfSxcIlZlcnRpY2FsQ29ubmVjdG9yU3R5bGVcIjp7XCIkaWRcIjpcIjEzMlwiLFwiTGluZUNvbG9yXCI6e1wiJGlkXCI6XCIxMzNcIixcIiR0eXBlXCI6XCJOTFJFLkNvbW1vbi5Eb20uU29saWRDb2xvckJydXNoLCBOTFJFLkNvbW1vblwiLFwiQ29sb3JcIjp7XCIkaWRcIjpcIjEzNFwiLFwiQVwiOjI1NSxcIlJcIjoyMDQsXCJHXCI6MjA0LFwiQlwiOjIwNH19LFwiTGluZVdlaWdodFwiOjAuMCxcIkxpbmVUeXBlXCI6MH0sXCJNYXJnaW5cIjpudWxsLFwiU3RhcnREYXRlUG9zaXRpb25cIjo0LFwiRW5kRGF0ZVBvc2l0aW9uXCI6NCxcIlRpdGxlUG9zaXRpb25cIjozLFwiRHVyYXRpb25Qb3NpdGlvblwiOjYsXCJQZXJjZW50YWdlQ29tcGxldGVkUG9zaXRpb25cIjo2LFwiU3BhY2luZ1wiOjUsXCJJc0JlbG93VGltZWJhbmRcIjp0cnVlLFwiUGVyY2VudGFnZUNvbXBsZXRlU2hhcGVPcGFjaXR5XCI6MzUsXCJHcm91cE5hbWVcIjpudWxsLFwiQXR0YWNoZWRNaWxlc3RvbmVzU3R5bGVzXCI6bnVsbCxcIlNoYXBlU3R5bGVcIjp7XCIkaWRcIjpcIjEzNVwiLFwiTWFyZ2luXCI6e1wiJGlkXCI6XCIxMzZcIixcIlRvcFwiOjAuMCxcIkxlZnRcIjo0LjAsXCJSaWdodFwiOjQuMCxcIkJvdHRvbVwiOjAuMH0sXCJQYWRkaW5nXCI6e1wiJGlkXCI6XCIxMzdcIixcIlRvcFwiOjAuMCxcIkxlZnRcIjowLjAsXCJSaWdodFwiOjAuMCxcIkJvdHRvbVwiOjAuMH0sXCJCYWNrZ3JvdW5kXCI6e1wiJGlkXCI6XCIxMzhcIixcIkNvbG9yXCI6e1wiJGlkXCI6XCIxMzlcIixcIkFcIjoyNTUsXCJSXCI6MCxcIkdcIjoxMTQsXCJCXCI6MTg4fX0sXCJJc1Zpc2libGVcIjp0cnVlLFwiV2lkdGhcIjowLjAsXCJIZWlnaHRcIjoxMC4wLFwiQm9yZGVyU3R5bGVcIjp7XCIkaWRcIjpcIjE0MFwiLFwiTGluZUNvbG9yXCI6e1wiJGlkXCI6XCIxNDFcIixcIiR0eXBlXCI6XCJOTFJFLkNvbW1vbi5Eb20uU29saWRDb2xvckJydXNoLCBOTFJFLkNvbW1vblwiLFwiQ29sb3JcIjp7XCIkaWRcIjpcIjE0MlwiLFwiQVwiOjI1NSxcIlJcIjoyNTUsXCJHXCI6MCxcIkJcIjowfX0sXCJMaW5lV2VpZ2h0XCI6MC4wLFwiTGluZVR5cGVcIjowfX0sXCJUaXRsZVN0eWxlXCI6e1wiJGlkXCI6XCIxNDNcIixcIkZvbnRTZXR0aW5nc1wiOntcIiRpZFwiOlwiMTQ0XCIsXCJGb250U2l6ZVwiOjksXCJGb250TmFtZVwiOlwiQ2FsaWJyaVwiLFwiSXNCb2xkXCI6dHJ1ZSxcIklzSXRhbGljXCI6ZmFsc2UsXCJJc1VuZGVybGluZWRcIjpmYWxzZX0sXCJBdXRvU2l6ZVwiOjAsXCJGb3JlZ3JvdW5kXCI6e1wiJGlkXCI6XCIxNDVcIixcIkNvbG9yXCI6e1wiJGlkXCI6XCIxNDZcIixcIkFcIjoyNTUsXCJSXCI6MCxcIkdcIjowLFwiQlwiOjB9fSxcIkJhY2tncm91bmRGaWxsVHlwZVwiOjAsXCJNYXhXaWR0aFwiOjk2MC4wLFwiTWF4SGVpZ2h0XCI6XCJJbmZpbml0eVwiLFwiU21hcnRGb3JlZ3JvdW5kSXNBY3RpdmVcIjpmYWxzZSxcIkhvcml6b250YWxBbGlnbm1lbnRcIjoyLFwiVmVydGljYWxBbGlnbm1lbnRcIjowLFwiU21hcnRGb3JlZ3JvdW5kXCI6bnVsbCxcIk1hcmdpblwiOntcIiRpZFwiOlwiMTQ3XCIsXCJUb3BcIjowLjAsXCJMZWZ0XCI6MC4wLFwiUmlnaHRcIjowLjAsXCJCb3R0b21cIjowLjB9LFwiUGFkZGluZ1wiOntcIiRpZFwiOlwiMTQ4XCIsXCJUb3BcIjowLjAsXCJMZWZ0XCI6MC4wLFwiUmlnaHRcIjowLjAsXCJCb3R0b21cIjowLjB9LFwiQmFja2dyb3VuZFwiOntcIiRpZFwiOlwiMTQ5XCIsXCJDb2xvclwiOntcIiRyZWZcIjpcIjM2XCJ9fSxcIklzVmlzaWJsZVwiOnRydWUsXCJXaWR0aFwiOjAuMCxcIkhlaWdodFwiOjAuMCxcIkJvcmRlclN0eWxlXCI6bnVsbH0sXCJEYXRlU3R5bGVcIjp7XCIkaWRcIjpcIjE1MFwiLFwiRm9udFNldHRpbmdzXCI6e1wiJGlkXCI6XCIxNTFcIixcIkZvbnRTaXplXCI6OSxcIkZvbnROYW1lXCI6XCJDYWxpYnJpXCIsXCJJc0JvbGRcIjpmYWxzZSxcIklzSXRhbGljXCI6ZmFsc2UsXCJJc1VuZGVybGluZWRcIjpmYWxzZX0sXCJBdXRvU2l6ZVwiOjAsXCJGb3JlZ3JvdW5kXCI6e1wiJGlkXCI6XCIxNTJcIixcIkNvbG9yXCI6e1wiJGlkXCI6XCIxNTNcIixcIkFcIjoyNTUsXCJSXCI6NzgsXCJHXCI6MTAzLFwiQlwiOjIwMH19LFwiQmFja2dyb3VuZEZpbGxUeXBlXCI6MCxcIk1heFdpZHRoXCI6MjAwLjAsXCJNYXhIZWlnaHRcIjpcIkluZmluaXR5XCIsXCJTbWFydEZvcmVncm91bmRJc0FjdGl2ZVwiOmZhbHNlLFwiSG9yaXpvbnRhbEFsaWdubWVudFwiOjAsXCJWZXJ0aWNhbEFsaWdubWVudFwiOjAsXCJTbWFydEZvcmVncm91bmRcIjpudWxsLFwiTWFyZ2luXCI6e1wiJGlkXCI6XCIxNTRcIixcIlRvcFwiOjAuMCxcIkxlZnRcIjowLjAsXCJSaWdodFwiOjAuMCxcIkJvdHRvbVwiOjAuMH0sXCJQYWRkaW5nXCI6e1wiJGlkXCI6XCIxNTVcIixcIlRvcFwiOjAuMCxcIkxlZnRcIjowLjAsXCJSaWdodFwiOjAuMCxcIkJvdHRvbVwiOjAuMH0sXCJCYWNrZ3JvdW5kXCI6e1wiJGlkXCI6XCIxNTZcIixcIkNvbG9yXCI6e1wiJHJlZlwiOlwiMzZcIn19LFwiSXNWaXNpYmxlXCI6dHJ1ZSxcIldpZHRoXCI6MC4wLFwiSGVpZ2h0XCI6MC4wLFwiQm9yZGVyU3R5bGVcIjpudWxsfSxcIkRhdGVGb3JtYXRcIjp7XCIkaWRcIjpcIjE1N1wiLFwiRm9ybWF0U3RyaW5nXCI6XCJ5eXl5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cIlNob3dFbGFwc2VkVGltZUdyYWRpZW50U3R5bGVcIjpmYWxzZSxcIlRpbWViYW5kUmVzZXJ2ZWRMZWZ0QXJlYVN0eWxlXCI6bnVsbCxcIkRlZmF1bHRTd2ltbGFuZVN0eWxlXCI6e1wiJGlkXCI6XCIxNThcIixcIkhlYWRlclN0eWxlXCI6e1wiJGlkXCI6XCIxNTlcIixcIlRleHRTdHlsZVwiOntcIiRpZFwiOlwiMTYwXCIsXCJGb250U2V0dGluZ3NcIjp7XCIkaWRcIjpcIjE2MVwiLFwiRm9udFNpemVcIjoxMixcIkZvbnROYW1lXCI6XCJDYWxpYnJpXCIsXCJJc0JvbGRcIjpmYWxzZSxcIklzSXRhbGljXCI6ZmFsc2UsXCJJc1VuZGVybGluZWRcIjpmYWxzZX0sXCJBdXRvU2l6ZVwiOjAsXCJGb3JlZ3JvdW5kXCI6e1wiJGlkXCI6XCIxNjJcIixcIkNvbG9yXCI6e1wiJGlkXCI6XCIxNjNcIixcIkFcIjoyNTUsXCJSXCI6MzIsXCJHXCI6NTYsXCJCXCI6MTAwfX0sXCJCYWNrZ3JvdW5kRmlsbFR5cGVcIjowLFwiTWF4V2lkdGhcIjowLjAsXCJNYXhIZWlnaHRcIjowLjAsXCJTbWFydEZvcmVncm91bmRJc0FjdGl2ZVwiOmZhbHNlLFwiSG9yaXpvbnRhbEFsaWdubWVudFwiOjAsXCJWZXJ0aWNhbEFsaWdubWVudFwiOjAsXCJTbWFydEZvcmVncm91bmRcIjpudWxsLFwiTWFyZ2luXCI6e1wiJGlkXCI6XCIxNjRcIixcIlRvcFwiOjAuMCxcIkxlZnRcIjowLjAsXCJSaWdodFwiOjAuMCxcIkJvdHRvbVwiOjAuMH0sXCJQYWRkaW5nXCI6e1wiJGlkXCI6XCIxNjVcIixcIlRvcFwiOjAuMCxcIkxlZnRcIjowLjAsXCJSaWdodFwiOjAuMCxcIkJvdHRvbVwiOjAuMH0sXCJCYWNrZ3JvdW5kXCI6bnVsbCxcIklzVmlzaWJsZVwiOmZhbHNlLFwiV2lkdGhcIjowLjAsXCJIZWlnaHRcIjowLjAsXCJCb3JkZXJTdHlsZVwiOm51bGx9LFwiUmVjdGFuZ2xlU3R5bGVcIjp7XCIkaWRcIjpcIjE2NlwiLFwiTWFyZ2luXCI6e1wiJGlkXCI6XCIxNjdcIixcIlRvcFwiOjAuMCxcIkxlZnRcIjowLjAsXCJSaWdodFwiOjAuMCxcIkJvdHRvbVwiOjAuMH0sXCJQYWRkaW5nXCI6e1wiJGlkXCI6XCIxNjhcIixcIlRvcFwiOjAuMCxcIkxlZnRcIjowLjAsXCJSaWdodFwiOjAuMCxcIkJvdHRvbVwiOjAuMH0sXCJCYWNrZ3JvdW5kXCI6e1wiJGlkXCI6XCIxNjlcIixcIkNvbG9yXCI6e1wiJGlkXCI6XCIxNzBcIixcIkFcIjoxMjcsXCJSXCI6OTEsXCJHXCI6MTU1LFwiQlwiOjIxM319LFwiSXNWaXNpYmxlXCI6ZmFsc2UsXCJXaWR0aFwiOjAuMCxcIkhlaWdodFwiOjAuMCxcIkJvcmRlclN0eWxlXCI6e1wiJGlkXCI6XCIxNzFcIixcIkxpbmVDb2xvclwiOntcIiRpZFwiOlwiMTcyXCIsXCIkdHlwZVwiOlwiTkxSRS5Db21tb24uRG9tLlNvbGlkQ29sb3JCcnVzaCwgTkxSRS5Db21tb25cIixcIkNvbG9yXCI6e1wiJGlkXCI6XCIxNzNcIixcIkFcIjoyNTUsXCJSXCI6MjU1LFwiR1wiOjAsXCJCXCI6MH19LFwiTGluZVdlaWdodFwiOjAuMCxcIkxpbmVUeXBlXCI6MH19LFwiVGV4dElzVmVydGljYWxcIjpmYWxzZX0sXCJCYWNrZ3JvdW5kU3R5bGVcIjp7XCIkaWRcIjpcIjE3NFwiLFwiTWFyZ2luXCI6e1wiJGlkXCI6XCIxNzVcIixcIlRvcFwiOjAuMCxcIkxlZnRcIjowLjAsXCJSaWdodFwiOjAuMCxcIkJvdHRvbVwiOjAuMH0sXCJQYWRkaW5nXCI6e1wiJGlkXCI6XCIxNzZcIixcIlRvcFwiOjAuMCxcIkxlZnRcIjowLjAsXCJSaWdodFwiOjAuMCxcIkJvdHRvbVwiOjAuMH0sXCJCYWNrZ3JvdW5kXCI6e1wiJGlkXCI6XCIxNzdcIixcIkNvbG9yXCI6e1wiJGlkXCI6XCIxNzhcIixcIkFcIjozOCxcIlJcIjo5MSxcIkdcIjoxNTUsXCJCXCI6MjEzfX0sXCJJc1Zpc2libGVcIjp0cnVlLFwiV2lkdGhcIjowLjAsXCJIZWlnaHRcIjowLjAsXCJCb3JkZXJTdHlsZVwiOntcIiRpZFwiOlwiMTc5XCIsXCJMaW5lQ29sb3JcIjp7XCIkaWRcIjpcIjE4MFwiLFwiJHR5cGVcIjpcIk5MUkUuQ29tbW9uLkRvbS5Tb2xpZENvbG9yQnJ1c2gsIE5MUkUuQ29tbW9uXCIsXCJDb2xvclwiOntcIiRpZFwiOlwiMTgxXCIsXCJBXCI6MjU1LFwiUlwiOjI1NSxcIkdcIjowLFwiQlwiOjB9fSxcIkxpbmVXZWlnaHRcIjowLjAsXCJMaW5lVHlwZVwiOjB9fSxcIklzQWJvdmVUaW1lYmFuZFwiOmZhbHNlfSxcIkN1c3RvbU1pbGVzdG9uZVN0eWxlTGlzdFwiOlt7XCIkaWRcIjpcIjE4MlwiLFwiU2hhcGVcIjowLFwiQ29ubmVjdG9yTWFyZ2luXCI6e1wiJGlkXCI6XCIxODNcIixcIlRvcFwiOjAuMCxcIkxlZnRcIjoyLjAsXCJSaWdodFwiOjIuMCxcIkJvdHRvbVwiOjAuMH0sXCJDb25uZWN0b3JTdHlsZVwiOntcIiRpZFwiOlwiMTg0XCIsXCJMaW5lQ29sb3JcIjp7XCIkaWRcIjpcIjE4NVwiLFwiJHR5cGVcIjpcIk5MUkUuQ29tbW9uLkRvbS5Tb2xpZENvbG9yQnJ1c2gsIE5MUkUuQ29tbW9uXCIsXCJDb2xvclwiOntcIiRpZFwiOlwiMTg2XCIsXCJBXCI6MjU1LFwiUlwiOjY4LFwiR1wiOjExNCxcIkJcIjoxOTZ9fSxcIkxpbmVXZWlnaHRcIjoxLjAsXCJMaW5lVHlwZVwiOjB9LFwiSXNCZWxvd1RpbWViYW5kXCI6ZmFsc2UsXCJIaWRlRGF0ZVwiOmZhbHNlLFwiU2hhcGVTaXplXCI6MCxcIlNwYWNpbmdcIjoxLjAsXCJQYWRkaW5nXCI6e1wiJGlkXCI6XCIxODdcIixcIlRvcFwiOjcuMCxcIkxlZnRcIjozLjAsXCJSaWdodFwiOjAuMCxcIkJvdHRvbVwiOjIuMH0sXCJQb3NpdGlvblwiOntcIiRpZFwiOlwiMTg4XCIsXCJSYXRpb1wiOjAuMCxcIklzQ3VzdG9tXCI6ZmFsc2V9LFwiUG9zaXRpb25PblRhc2tcIjowLFwiU2hhcGVTdHlsZVwiOntcIiRpZFwiOlwiMTg5XCIsXCJNYXJnaW5cIjp7XCIkaWRcIjpcIjE5MFwiLFwiVG9wXCI6MC4wLFwiTGVmdFwiOjAuMCxcIlJpZ2h0XCI6MC4wLFwiQm90dG9tXCI6MC4wfSxcIlBhZGRpbmdcIjp7XCIkaWRcIjpcIjE5MVwiLFwiVG9wXCI6MC4wLFwiTGVmdFwiOjAuMCxcIlJpZ2h0XCI6MC4wLFwiQm90dG9tXCI6MC4wfSxcIkJhY2tncm91bmRcIjp7XCIkaWRcIjpcIjE5MlwiLFwiQ29sb3JcIjp7XCIkaWRcIjpcIjE5M1wiLFwiQVwiOjI1NSxcIlJcIjo2OCxcIkdcIjoxMTQsXCJCXCI6MTk2fX0sXCJJc1Zpc2libGVcIjp0cnVlLFwiV2lkdGhcIjoxMi4wLFwiSGVpZ2h0XCI6MTQuMCxcIkJvcmRlclN0eWxlXCI6e1wiJGlkXCI6XCIxOTRcIixcIkxpbmVDb2xvclwiOntcIiRyZWZcIjpcIjk3XCJ9LFwiTGluZVdlaWdodFwiOjAuMCxcIkxpbmVUeXBlXCI6MH19LFwiVGl0bGVTdHlsZVwiOntcIiRpZFwiOlwiMTk1XCIsXCJGb250U2V0dGluZ3NcIjp7XCIkaWRcIjpcIjE5NlwiLFwiRm9udFNpemVcIjo5LFwiRm9udE5hbWVcIjpcIkNhbGlicmlcIixcIklzQm9sZFwiOnRydWUsXCJJc0l0YWxpY1wiOmZhbHNlLFwiSXNVbmRlcmxpbmVkXCI6ZmFsc2V9LFwiQXV0b1NpemVcIjoyLFwiRm9yZWdyb3VuZFwiOntcIiRpZFwiOlwiMTk3XCIsXCJDb2xvclwiOntcIiRpZFwiOlwiMTk4XCIsXCJBXCI6MjU1LFwiUlwiOjAsXCJHXCI6MCxcIkJcIjowfX0sXCJCYWNrZ3JvdW5kRmlsbFR5cGVcIjowLFwiTWF4V2lkdGhcIjo3NS45MTM4NTY1MDYzNDc2NTYsXCJNYXhIZWlnaHRcIjpcIkluZmluaXR5XCIsXCJTbWFydEZvcmVncm91bmRJc0FjdGl2ZVwiOmZhbHNlLFwiSG9yaXpvbnRhbEFsaWdubWVudFwiOjEsXCJWZXJ0aWNhbEFsaWdubWVudFwiOjAsXCJTbWFydEZvcmVncm91bmRcIjpudWxsLFwiTWFyZ2luXCI6e1wiJGlkXCI6XCIxOTlcIixcIlRvcFwiOjAuMCxcIkxlZnRcIjowLjAsXCJSaWdodFwiOjAuMCxcIkJvdHRvbVwiOjAuMH0sXCJQYWRkaW5nXCI6e1wiJGlkXCI6XCIyMDBcIixcIlRvcFwiOjAuMCxcIkxlZnRcIjowLjAsXCJSaWdodFwiOjAuMCxcIkJvdHRvbVwiOjAuMH0sXCJCYWNrZ3JvdW5kXCI6e1wiJHJlZlwiOlwiMTA1XCJ9LFwiSXNWaXNpYmxlXCI6dHJ1ZSxcIldpZHRoXCI6MC4wLFwiSGVpZ2h0XCI6MC4wLFwiQm9yZGVyU3R5bGVcIjp7XCIkaWRcIjpcIjIwMVwiLFwiTGluZUNvbG9yXCI6bnVsbCxcIkxpbmVXZWlnaHRcIjowLjAsXCJMaW5lVHlwZVwiOjB9fSxcIkRhdGVTdHlsZVwiOntcIiRpZFwiOlwiMjAyXCIsXCJGb250U2V0dGluZ3NcIjp7XCIkaWRcIjpcIjIwM1wiLFwiRm9udFNpemVcIjo5LFwiRm9udE5hbWVcIjpcIkNhbGlicmlcIixcIklzQm9sZFwiOmZhbHNlLFwiSXNJdGFsaWNcIjpmYWxzZSxcIklzVW5kZXJsaW5lZFwiOmZhbHNlfSxcIkF1dG9TaXplXCI6MCxcIkZvcmVncm91bmRcIjp7XCIkaWRcIjpcIjIwNFwiLFwiQ29sb3JcIjp7XCIkaWRcIjpcIjIwNVwiLFwiQVwiOjI1NSxcIlJcIjo0NyxcIkdcIjo1NCxcIkJcIjoxNTN9fSxcIkJhY2tncm91bmRGaWxsVHlwZVwiOjAsXCJNYXhXaWR0aFwiOjIwMC4wLFwiTWF4SGVpZ2h0XCI6XCJJbmZpbml0eVwiLFwiU21hcnRGb3JlZ3JvdW5kSXNBY3RpdmVcIjpmYWxzZSxcIkhvcml6b250YWxBbGlnbm1lbnRcIjoxLFwiVmVydGljYWxBbGlnbm1lbnRcIjowLFwiU21hcnRGb3JlZ3JvdW5kXCI6bnVsbCxcIk1hcmdpblwiOntcIiRpZFwiOlwiMjA2XCIsXCJUb3BcIjowLjAsXCJMZWZ0XCI6MC4wLFwiUmlnaHRcIjowLjAsXCJCb3R0b21cIjowLjB9LFwiUGFkZGluZ1wiOntcIiRpZFwiOlwiMjA3XCIsXCJUb3BcIjowLjAsXCJMZWZ0XCI6MC4wLFwiUmlnaHRcIjowLjAsXCJCb3R0b21cIjowLjB9LFwiQmFja2dyb3VuZFwiOntcIiRyZWZcIjpcIjExMlwifSxcIklzVmlzaWJsZVwiOnRydWUsXCJXaWR0aFwiOjAuMCxcIkhlaWdodFwiOjAuMCxcIkJvcmRlclN0eWxlXCI6e1wiJGlkXCI6XCIyMDhcIixcIkxpbmVDb2xvclwiOm51bGwsXCJMaW5lV2VpZ2h0XCI6MC4wLFwiTGluZVR5cGVcIjowfX0sXCJEYXRlRm9ybWF0XCI6e1wiJGlkXCI6XCIyMDlcIixcIkZvcm1hdFN0cmluZ1wiOlwieXl5eV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e1wiJGlkXCI6XCIyMTBcIixcIlNoYXBlXCI6MCxcIkNvbm5lY3Rvck1hcmdpblwiOntcIiRpZFwiOlwiMjExXCIsXCJUb3BcIjowLjAsXCJMZWZ0XCI6Mi4wLFwiUmlnaHRcIjoyLjAsXCJCb3R0b21cIjowLjB9LFwiQ29ubmVjdG9yU3R5bGVcIjp7XCIkaWRcIjpcIjIxMlwiLFwiTGluZUNvbG9yXCI6e1wiJGlkXCI6XCIyMTNcIixcIiR0eXBlXCI6XCJOTFJFLkNvbW1vbi5Eb20uU29saWRDb2xvckJydXNoLCBOTFJFLkNvbW1vblwiLFwiQ29sb3JcIjp7XCIkaWRcIjpcIjIxNFwiLFwiQVwiOjEyNyxcIlJcIjo2OCxcIkdcIjoxMTQsXCJCXCI6MTk2fX0sXCJMaW5lV2VpZ2h0XCI6MS4wLFwiTGluZVR5cGVcIjowfSxcIklzQmVsb3dUaW1lYmFuZFwiOmZhbHNlLFwiSGlkZURhdGVcIjpmYWxzZSxcIlNoYXBlU2l6ZVwiOjAsXCJTcGFjaW5nXCI6MS4wLFwiUGFkZGluZ1wiOntcIiRpZFwiOlwiMjE1XCIsXCJUb3BcIjo3LjAsXCJMZWZ0XCI6My4wLFwiUmlnaHRcIjowLjAsXCJCb3R0b21cIjoyLjB9LFwiUG9zaXRpb25cIjp7XCIkaWRcIjpcIjIxNlwiLFwiUmF0aW9cIjowLjAsXCJJc0N1c3RvbVwiOmZhbHNlfSxcIlBvc2l0aW9uT25UYXNrXCI6MCxcIlNoYXBlU3R5bGVcIjp7XCIkaWRcIjpcIjIxN1wiLFwiTWFyZ2luXCI6e1wiJGlkXCI6XCIyMThcIixcIlRvcFwiOjAuMCxcIkxlZnRcIjowLjAsXCJSaWdodFwiOjAuMCxcIkJvdHRvbVwiOjAuMH0sXCJQYWRkaW5nXCI6e1wiJGlkXCI6XCIyMTlcIixcIlRvcFwiOjAuMCxcIkxlZnRcIjowLjAsXCJSaWdodFwiOjAuMCxcIkJvdHRvbVwiOjAuMH0sXCJCYWNrZ3JvdW5kXCI6e1wiJGlkXCI6XCIyMjBcIixcIkNvbG9yXCI6e1wiJGlkXCI6XCIyMjFcIixcIkFcIjoyNTUsXCJSXCI6NjgsXCJHXCI6MTE0LFwiQlwiOjE5Nn19LFwiSXNWaXNpYmxlXCI6dHJ1ZSxcIldpZHRoXCI6MTIuMCxcIkhlaWdodFwiOjE0LjAsXCJCb3JkZXJTdHlsZVwiOntcIiRpZFwiOlwiMjIyXCIsXCJMaW5lQ29sb3JcIjp7XCIkcmVmXCI6XCI5N1wifSxcIkxpbmVXZWlnaHRcIjowLjAsXCJMaW5lVHlwZVwiOjB9fSxcIlRpdGxlU3R5bGVcIjp7XCIkaWRcIjpcIjIyM1wiLFwiRm9udFNldHRpbmdzXCI6e1wiJGlkXCI6XCIyMjRcIixcIkZvbnRTaXplXCI6OSxcIkZvbnROYW1lXCI6XCJDYWxpYnJpXCIsXCJJc0JvbGRcIjp0cnVlLFwiSXNJdGFsaWNcIjpmYWxzZSxcIklzVW5kZXJsaW5lZFwiOmZhbHNlfSxcIkF1dG9TaXplXCI6MixcIkZvcmVncm91bmRcIjp7XCIkaWRcIjpcIjIyNVwiLFwiQ29sb3JcIjp7XCIkaWRcIjpcIjIyNlwiLFwiQVwiOjI1NSxcIlJcIjowLFwiR1wiOjAsXCJCXCI6MH19LFwiQmFja2dyb3VuZEZpbGxUeXBlXCI6MCxcIk1heFdpZHRoXCI6OTkuNzgxOTY3MTYzMDg1OTM4LFwiTWF4SGVpZ2h0XCI6XCJJbmZpbml0eVwiLFwiU21hcnRGb3JlZ3JvdW5kSXNBY3RpdmVcIjpmYWxzZSxcIkhvcml6b250YWxBbGlnbm1lbnRcIjoxLFwiVmVydGljYWxBbGlnbm1lbnRcIjowLFwiU21hcnRGb3JlZ3JvdW5kXCI6bnVsbCxcIk1hcmdpblwiOntcIiRpZFwiOlwiMjI3XCIsXCJUb3BcIjowLjAsXCJMZWZ0XCI6MC4wLFwiUmlnaHRcIjowLjAsXCJCb3R0b21cIjowLjB9LFwiUGFkZGluZ1wiOntcIiRpZFwiOlwiMjI4XCIsXCJUb3BcIjowLjAsXCJMZWZ0XCI6MC4wLFwiUmlnaHRcIjowLjAsXCJCb3R0b21cIjowLjB9LFwiQmFja2dyb3VuZFwiOntcIiRyZWZcIjpcIjEwNVwifSxcIklzVmlzaWJsZVwiOnRydWUsXCJXaWR0aFwiOjAuMCxcIkhlaWdodFwiOjAuMCxcIkJvcmRlclN0eWxlXCI6e1wiJGlkXCI6XCIyMjlcIixcIkxpbmVDb2xvclwiOm51bGwsXCJMaW5lV2VpZ2h0XCI6MC4wLFwiTGluZVR5cGVcIjowfX0sXCJEYXRlU3R5bGVcIjp7XCIkaWRcIjpcIjIzMFwiLFwiRm9udFNldHRpbmdzXCI6e1wiJGlkXCI6XCIyMzFcIixcIkZvbnRTaXplXCI6OSxcIkZvbnROYW1lXCI6XCJDYWxpYnJpXCIsXCJJc0JvbGRcIjpmYWxzZSxcIklzSXRhbGljXCI6ZmFsc2UsXCJJc1VuZGVybGluZWRcIjpmYWxzZX0sXCJBdXRvU2l6ZVwiOjAsXCJGb3JlZ3JvdW5kXCI6e1wiJGlkXCI6XCIyMzJcIixcIkNvbG9yXCI6e1wiJGlkXCI6XCIyMzNcIixcIkFcIjoyNTUsXCJSXCI6NDcsXCJHXCI6NTQsXCJCXCI6MTUzfX0sXCJCYWNrZ3JvdW5kRmlsbFR5cGVcIjowLFwiTWF4V2lkdGhcIjoyMDAuMCxcIk1heEhlaWdodFwiOlwiSW5maW5pdHlcIixcIlNtYXJ0Rm9yZWdyb3VuZElzQWN0aXZlXCI6ZmFsc2UsXCJIb3Jpem9udGFsQWxpZ25tZW50XCI6MSxcIlZlcnRpY2FsQWxpZ25tZW50XCI6MCxcIlNtYXJ0Rm9yZWdyb3VuZFwiOm51bGwsXCJNYXJnaW5cIjp7XCIkaWRcIjpcIjIzNFwiLFwiVG9wXCI6MC4wLFwiTGVmdFwiOjAuMCxcIlJpZ2h0XCI6MC4wLFwiQm90dG9tXCI6MC4wfSxcIlBhZGRpbmdcIjp7XCIkaWRcIjpcIjIzNVwiLFwiVG9wXCI6MC4wLFwiTGVmdFwiOjAuMCxcIlJpZ2h0XCI6MC4wLFwiQm90dG9tXCI6MC4wfSxcIkJhY2tncm91bmRcIjp7XCIkcmVmXCI6XCIxMTJcIn0sXCJJc1Zpc2libGVcIjp0cnVlLFwiV2lkdGhcIjowLjAsXCJIZWlnaHRcIjowLjAsXCJCb3JkZXJTdHlsZVwiOntcIiRpZFwiOlwiMjM2XCIsXCJMaW5lQ29sb3JcIjpudWxsLFwiTGluZVdlaWdodFwiOjAuMCxcIkxpbmVUeXBlXCI6MH19LFwiRGF0ZUZvcm1hdFwiOntcIiRpZFwiOlwiMjM3XCIsXCJGb3JtYXRTdHJpbmdcIjpcInl5eXl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HtcIiRpZFwiOlwiMjM4XCIsXCJTaGFwZVwiOjAsXCJDb25uZWN0b3JNYXJnaW5cIjp7XCIkaWRcIjpcIjIzOVwiLFwiVG9wXCI6MC4wLFwiTGVmdFwiOjIuMCxcIlJpZ2h0XCI6Mi4wLFwiQm90dG9tXCI6MC4wfSxcIkNvbm5lY3RvclN0eWxlXCI6e1wiJGlkXCI6XCIyNDBcIixcIkxpbmVDb2xvclwiOntcIiRpZFwiOlwiMjQxXCIsXCIkdHlwZVwiOlwiTkxSRS5Db21tb24uRG9tLlNvbGlkQ29sb3JCcnVzaCwgTkxSRS5Db21tb25cIixcIkNvbG9yXCI6e1wiJGlkXCI6XCIyNDJcIixcIkFcIjoxMjcsXCJSXCI6NjgsXCJHXCI6MTE0LFwiQlwiOjE5Nn19LFwiTGluZVdlaWdodFwiOjEuMCxcIkxpbmVUeXBlXCI6MH0sXCJJc0JlbG93VGltZWJhbmRcIjpmYWxzZSxcIkhpZGVEYXRlXCI6ZmFsc2UsXCJTaGFwZVNpemVcIjowLFwiU3BhY2luZ1wiOjEuMCxcIlBhZGRpbmdcIjp7XCIkaWRcIjpcIjI0M1wiLFwiVG9wXCI6Ny4wLFwiTGVmdFwiOjMuMCxcIlJpZ2h0XCI6MC4wLFwiQm90dG9tXCI6Mi4wfSxcIlBvc2l0aW9uXCI6e1wiJGlkXCI6XCIyNDRcIixcIlJhdGlvXCI6MC4wLFwiSXNDdXN0b21cIjpmYWxzZX0sXCJQb3NpdGlvbk9uVGFza1wiOjAsXCJTaGFwZVN0eWxlXCI6e1wiJGlkXCI6XCIyNDVcIixcIk1hcmdpblwiOntcIiRpZFwiOlwiMjQ2XCIsXCJUb3BcIjowLjAsXCJMZWZ0XCI6MC4wLFwiUmlnaHRcIjowLjAsXCJCb3R0b21cIjowLjB9LFwiUGFkZGluZ1wiOntcIiRpZFwiOlwiMjQ3XCIsXCJUb3BcIjowLjAsXCJMZWZ0XCI6MC4wLFwiUmlnaHRcIjowLjAsXCJCb3R0b21cIjowLjB9LFwiQmFja2dyb3VuZFwiOntcIiRpZFwiOlwiMjQ4XCIsXCJDb2xvclwiOntcIiRpZFwiOlwiMjQ5XCIsXCJBXCI6MjU1LFwiUlwiOjY4LFwiR1wiOjExNCxcIkJcIjoxOTZ9fSxcIklzVmlzaWJsZVwiOnRydWUsXCJXaWR0aFwiOjEyLjAsXCJIZWlnaHRcIjoxNC4wLFwiQm9yZGVyU3R5bGVcIjp7XCIkaWRcIjpcIjI1MFwiLFwiTGluZUNvbG9yXCI6e1wiJHJlZlwiOlwiOTdcIn0sXCJMaW5lV2VpZ2h0XCI6MC4wLFwiTGluZVR5cGVcIjowfX0sXCJUaXRsZVN0eWxlXCI6e1wiJGlkXCI6XCIyNTFcIixcIkZvbnRTZXR0aW5nc1wiOntcIiRpZFwiOlwiMjUyXCIsXCJGb250U2l6ZVwiOjksXCJGb250TmFtZVwiOlwiQ2FsaWJyaVwiLFwiSXNCb2xkXCI6dHJ1ZSxcIklzSXRhbGljXCI6ZmFsc2UsXCJJc1VuZGVybGluZWRcIjpmYWxzZX0sXCJBdXRvU2l6ZVwiOjIsXCJGb3JlZ3JvdW5kXCI6e1wiJGlkXCI6XCIyNTNcIixcIkNvbG9yXCI6e1wiJGlkXCI6XCIyNTRcIixcIkFcIjoyNTUsXCJSXCI6MCxcIkdcIjowLFwiQlwiOjB9fSxcIkJhY2tncm91bmRGaWxsVHlwZVwiOjAsXCJNYXhXaWR0aFwiOjU3LjkyNTU5MDUxNTEzNjcxOSxcIk1heEhlaWdodFwiOlwiSW5maW5pdHlcIixcIlNtYXJ0Rm9yZWdyb3VuZElzQWN0aXZlXCI6ZmFsc2UsXCJIb3Jpem9udGFsQWxpZ25tZW50XCI6MSxcIlZlcnRpY2FsQWxpZ25tZW50XCI6MCxcIlNtYXJ0Rm9yZWdyb3VuZFwiOm51bGwsXCJNYXJnaW5cIjp7XCIkaWRcIjpcIjI1NVwiLFwiVG9wXCI6MC4wLFwiTGVmdFwiOjAuMCxcIlJpZ2h0XCI6MC4wLFwiQm90dG9tXCI6MC4wfSxcIlBhZGRpbmdcIjp7XCIkaWRcIjpcIjI1NlwiLFwiVG9wXCI6MC4wLFwiTGVmdFwiOjAuMCxcIlJpZ2h0XCI6MC4wLFwiQm90dG9tXCI6MC4wfSxcIkJhY2tncm91bmRcIjp7XCIkcmVmXCI6XCIxMDVcIn0sXCJJc1Zpc2libGVcIjp0cnVlLFwiV2lkdGhcIjowLjAsXCJIZWlnaHRcIjowLjAsXCJCb3JkZXJTdHlsZVwiOntcIiRpZFwiOlwiMjU3XCIsXCJMaW5lQ29sb3JcIjpudWxsLFwiTGluZVdlaWdodFwiOjAuMCxcIkxpbmVUeXBlXCI6MH19LFwiRGF0ZVN0eWxlXCI6e1wiJGlkXCI6XCIyNThcIixcIkZvbnRTZXR0aW5nc1wiOntcIiRpZFwiOlwiMjU5XCIsXCJGb250U2l6ZVwiOjksXCJGb250TmFtZVwiOlwiQ2FsaWJyaVwiLFwiSXNCb2xkXCI6ZmFsc2UsXCJJc0l0YWxpY1wiOmZhbHNlLFwiSXNVbmRlcmxpbmVkXCI6ZmFsc2V9LFwiQXV0b1NpemVcIjowLFwiRm9yZWdyb3VuZFwiOntcIiRpZFwiOlwiMjYwXCIsXCJDb2xvclwiOntcIiRpZFwiOlwiMjYxXCIsXCJBXCI6MjU1LFwiUlwiOjQ3LFwiR1wiOjU0LFwiQlwiOjE1M319LFwiQmFja2dyb3VuZEZpbGxUeXBlXCI6MCxcIk1heFdpZHRoXCI6MjAwLjAsXCJNYXhIZWlnaHRcIjpcIkluZmluaXR5XCIsXCJTbWFydEZvcmVncm91bmRJc0FjdGl2ZVwiOmZhbHNlLFwiSG9yaXpvbnRhbEFsaWdubWVudFwiOjEsXCJWZXJ0aWNhbEFsaWdubWVudFwiOjAsXCJTbWFydEZvcmVncm91bmRcIjpudWxsLFwiTWFyZ2luXCI6e1wiJGlkXCI6XCIyNjJcIixcIlRvcFwiOjAuMCxcIkxlZnRcIjowLjAsXCJSaWdodFwiOjAuMCxcIkJvdHRvbVwiOjAuMH0sXCJQYWRkaW5nXCI6e1wiJGlkXCI6XCIyNjNcIixcIlRvcFwiOjAuMCxcIkxlZnRcIjowLjAsXCJSaWdodFwiOjAuMCxcIkJvdHRvbVwiOjAuMH0sXCJCYWNrZ3JvdW5kXCI6e1wiJHJlZlwiOlwiMTEyXCJ9LFwiSXNWaXNpYmxlXCI6dHJ1ZSxcIldpZHRoXCI6MC4wLFwiSGVpZ2h0XCI6MC4wLFwiQm9yZGVyU3R5bGVcIjp7XCIkaWRcIjpcIjI2NFwiLFwiTGluZUNvbG9yXCI6bnVsbCxcIkxpbmVXZWlnaHRcIjowLjAsXCJMaW5lVHlwZVwiOjB9fSxcIkRhdGVGb3JtYXRcIjp7XCIkaWRcIjpcIjI2NVwiLFwiRm9ybWF0U3RyaW5nXCI6XCJ5eXl5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7XCIkaWRcIjpcIjI2NlwiLFwiU2hhcGVcIjowLFwiQ29ubmVjdG9yTWFyZ2luXCI6e1wiJGlkXCI6XCIyNjdcIixcIlRvcFwiOjAuMCxcIkxlZnRcIjoyLjAsXCJSaWdodFwiOjIuMCxcIkJvdHRvbVwiOjAuMH0sXCJDb25uZWN0b3JTdHlsZVwiOntcIiRpZFwiOlwiMjY4XCIsXCJMaW5lQ29sb3JcIjp7XCIkaWRcIjpcIjI2OVwiLFwiJHR5cGVcIjpcIk5MUkUuQ29tbW9uLkRvbS5Tb2xpZENvbG9yQnJ1c2gsIE5MUkUuQ29tbW9uXCIsXCJDb2xvclwiOntcIiRpZFwiOlwiMjcwXCIsXCJBXCI6MTI3LFwiUlwiOjY4LFwiR1wiOjExNCxcIkJcIjoxOTZ9fSxcIkxpbmVXZWlnaHRcIjoxLjAsXCJMaW5lVHlwZVwiOjB9LFwiSXNCZWxvd1RpbWViYW5kXCI6ZmFsc2UsXCJIaWRlRGF0ZVwiOmZhbHNlLFwiU2hhcGVTaXplXCI6MCxcIlNwYWNpbmdcIjoxLjAsXCJQYWRkaW5nXCI6e1wiJGlkXCI6XCIyNzFcIixcIlRvcFwiOjcuMCxcIkxlZnRcIjozLjAsXCJSaWdodFwiOjAuMCxcIkJvdHRvbVwiOjIuMH0sXCJQb3NpdGlvblwiOntcIiRpZFwiOlwiMjcyXCIsXCJSYXRpb1wiOjAuMCxcIklzQ3VzdG9tXCI6ZmFsc2V9LFwiUG9zaXRpb25PblRhc2tcIjowLFwiU2hhcGVTdHlsZVwiOntcIiRpZFwiOlwiMjczXCIsXCJNYXJnaW5cIjp7XCIkaWRcIjpcIjI3NFwiLFwiVG9wXCI6MC4wLFwiTGVmdFwiOjAuMCxcIlJpZ2h0XCI6MC4wLFwiQm90dG9tXCI6MC4wfSxcIlBhZGRpbmdcIjp7XCIkaWRcIjpcIjI3NVwiLFwiVG9wXCI6MC4wLFwiTGVmdFwiOjAuMCxcIlJpZ2h0XCI6MC4wLFwiQm90dG9tXCI6MC4wfSxcIkJhY2tncm91bmRcIjp7XCIkaWRcIjpcIjI3NlwiLFwiQ29sb3JcIjp7XCIkaWRcIjpcIjI3N1wiLFwiQVwiOjI1NSxcIlJcIjo2OCxcIkdcIjoxMTQsXCJCXCI6MTk2fX0sXCJJc1Zpc2libGVcIjp0cnVlLFwiV2lkdGhcIjoxMi4wLFwiSGVpZ2h0XCI6MTQuMCxcIkJvcmRlclN0eWxlXCI6e1wiJGlkXCI6XCIyNzhcIixcIkxpbmVDb2xvclwiOntcIiRyZWZcIjpcIjk3XCJ9LFwiTGluZVdlaWdodFwiOjAuMCxcIkxpbmVUeXBlXCI6MH19LFwiVGl0bGVTdHlsZVwiOntcIiRpZFwiOlwiMjc5XCIsXCJGb250U2V0dGluZ3NcIjp7XCIkaWRcIjpcIjI4MFwiLFwiRm9udFNpemVcIjo5LFwiRm9udE5hbWVcIjpcIkNhbGlicmlcIixcIklzQm9sZFwiOnRydWUsXCJJc0l0YWxpY1wiOmZhbHNlLFwiSXNVbmRlcmxpbmVkXCI6ZmFsc2V9LFwiQXV0b1NpemVcIjoyLFwiRm9yZWdyb3VuZFwiOntcIiRpZFwiOlwiMjgxXCIsXCJDb2xvclwiOntcIiRpZFwiOlwiMjgyXCIsXCJBXCI6MjU1LFwiUlwiOjAsXCJHXCI6MCxcIkJcIjowfX0sXCJCYWNrZ3JvdW5kRmlsbFR5cGVcIjowLFwiTWF4V2lkdGhcIjo4My42Nzc4NzE3MDQxMDE1NjIsXCJNYXhIZWlnaHRcIjpcIkluZmluaXR5XCIsXCJTbWFydEZvcmVncm91bmRJc0FjdGl2ZVwiOmZhbHNlLFwiSG9yaXpvbnRhbEFsaWdubWVudFwiOjEsXCJWZXJ0aWNhbEFsaWdubWVudFwiOjAsXCJTbWFydEZvcmVncm91bmRcIjpudWxsLFwiTWFyZ2luXCI6e1wiJGlkXCI6XCIyODNcIixcIlRvcFwiOjAuMCxcIkxlZnRcIjowLjAsXCJSaWdodFwiOjAuMCxcIkJvdHRvbVwiOjAuMH0sXCJQYWRkaW5nXCI6e1wiJGlkXCI6XCIyODRcIixcIlRvcFwiOjAuMCxcIkxlZnRcIjowLjAsXCJSaWdodFwiOjAuMCxcIkJvdHRvbVwiOjAuMH0sXCJCYWNrZ3JvdW5kXCI6e1wiJHJlZlwiOlwiMTA1XCJ9LFwiSXNWaXNpYmxlXCI6dHJ1ZSxcIldpZHRoXCI6MC4wLFwiSGVpZ2h0XCI6MC4wLFwiQm9yZGVyU3R5bGVcIjp7XCIkaWRcIjpcIjI4NVwiLFwiTGluZUNvbG9yXCI6bnVsbCxcIkxpbmVXZWlnaHRcIjowLjAsXCJMaW5lVHlwZVwiOjB9fSxcIkRhdGVTdHlsZVwiOntcIiRpZFwiOlwiMjg2XCIsXCJGb250U2V0dGluZ3NcIjp7XCIkaWRcIjpcIjI4N1wiLFwiRm9udFNpemVcIjo5LFwiRm9udE5hbWVcIjpcIkNhbGlicmlcIixcIklzQm9sZFwiOmZhbHNlLFwiSXNJdGFsaWNcIjpmYWxzZSxcIklzVW5kZXJsaW5lZFwiOmZhbHNlfSxcIkF1dG9TaXplXCI6MCxcIkZvcmVncm91bmRcIjp7XCIkaWRcIjpcIjI4OFwiLFwiQ29sb3JcIjp7XCIkaWRcIjpcIjI4OVwiLFwiQVwiOjI1NSxcIlJcIjo0NyxcIkdcIjo1NCxcIkJcIjoxNTN9fSxcIkJhY2tncm91bmRGaWxsVHlwZVwiOjAsXCJNYXhXaWR0aFwiOjIwMC4wLFwiTWF4SGVpZ2h0XCI6XCJJbmZpbml0eVwiLFwiU21hcnRGb3JlZ3JvdW5kSXNBY3RpdmVcIjpmYWxzZSxcIkhvcml6b250YWxBbGlnbm1lbnRcIjoxLFwiVmVydGljYWxBbGlnbm1lbnRcIjowLFwiU21hcnRGb3JlZ3JvdW5kXCI6bnVsbCxcIk1hcmdpblwiOntcIiRpZFwiOlwiMjkwXCIsXCJUb3BcIjowLjAsXCJMZWZ0XCI6MC4wLFwiUmlnaHRcIjowLjAsXCJCb3R0b21cIjowLjB9LFwiUGFkZGluZ1wiOntcIiRpZFwiOlwiMjkxXCIsXCJUb3BcIjowLjAsXCJMZWZ0XCI6MC4wLFwiUmlnaHRcIjowLjAsXCJCb3R0b21cIjowLjB9LFwiQmFja2dyb3VuZFwiOntcIiRyZWZcIjpcIjExMlwifSxcIklzVmlzaWJsZVwiOnRydWUsXCJXaWR0aFwiOjAuMCxcIkhlaWdodFwiOjAuMCxcIkJvcmRlclN0eWxlXCI6e1wiJGlkXCI6XCIyOTJcIixcIkxpbmVDb2xvclwiOm51bGwsXCJMaW5lV2VpZ2h0XCI6MC4wLFwiTGluZVR5cGVcIjowfX0sXCJEYXRlRm9ybWF0XCI6e1wiJGlkXCI6XCIyOTNcIixcIkZvcm1hdFN0cmluZ1wiOlwieXl5eV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e1wiJGlkXCI6XCIyOTRcIixcIlNoYXBlXCI6MCxcIkNvbm5lY3Rvck1hcmdpblwiOntcIiRpZFwiOlwiMjk1XCIsXCJUb3BcIjowLjAsXCJMZWZ0XCI6Mi4wLFwiUmlnaHRcIjoyLjAsXCJCb3R0b21cIjowLjB9LFwiQ29ubmVjdG9yU3R5bGVcIjp7XCIkaWRcIjpcIjI5NlwiLFwiTGluZUNvbG9yXCI6e1wiJGlkXCI6XCIyOTdcIixcIiR0eXBlXCI6XCJOTFJFLkNvbW1vbi5Eb20uU29saWRDb2xvckJydXNoLCBOTFJFLkNvbW1vblwiLFwiQ29sb3JcIjp7XCIkaWRcIjpcIjI5OFwiLFwiQVwiOjI1NSxcIlJcIjo2OCxcIkdcIjoxMTQsXCJCXCI6MTk2fX0sXCJMaW5lV2VpZ2h0XCI6MS4wLFwiTGluZVR5cGVcIjowfSxcIklzQmVsb3dUaW1lYmFuZFwiOmZhbHNlLFwiSGlkZURhdGVcIjpmYWxzZSxcIlNoYXBlU2l6ZVwiOjAsXCJTcGFjaW5nXCI6MS4wLFwiUGFkZGluZ1wiOntcIiRpZFwiOlwiMjk5XCIsXCJUb3BcIjo3LjAsXCJMZWZ0XCI6My4wLFwiUmlnaHRcIjowLjAsXCJCb3R0b21cIjoyLjB9LFwiUG9zaXRpb25cIjp7XCIkaWRcIjpcIjMwMFwiLFwiUmF0aW9cIjowLjAsXCJJc0N1c3RvbVwiOmZhbHNlfSxcIlBvc2l0aW9uT25UYXNrXCI6MCxcIlNoYXBlU3R5bGVcIjp7XCIkaWRcIjpcIjMwMVwiLFwiTWFyZ2luXCI6e1wiJGlkXCI6XCIzMDJcIixcIlRvcFwiOjAuMCxcIkxlZnRcIjowLjAsXCJSaWdodFwiOjAuMCxcIkJvdHRvbVwiOjAuMH0sXCJQYWRkaW5nXCI6e1wiJGlkXCI6XCIzMDNcIixcIlRvcFwiOjAuMCxcIkxlZnRcIjowLjAsXCJSaWdodFwiOjAuMCxcIkJvdHRvbVwiOjAuMH0sXCJCYWNrZ3JvdW5kXCI6e1wiJGlkXCI6XCIzMDRcIixcIkNvbG9yXCI6e1wiJGlkXCI6XCIzMDVcIixcIkFcIjoyNTUsXCJSXCI6NjgsXCJHXCI6MTE0LFwiQlwiOjE5Nn19LFwiSXNWaXNpYmxlXCI6dHJ1ZSxcIldpZHRoXCI6MTIuMCxcIkhlaWdodFwiOjE0LjAsXCJCb3JkZXJTdHlsZVwiOntcIiRpZFwiOlwiMzA2XCIsXCJMaW5lQ29sb3JcIjp7XCIkcmVmXCI6XCI5N1wifSxcIkxpbmVXZWlnaHRcIjowLjAsXCJMaW5lVHlwZVwiOjB9fSxcIlRpdGxlU3R5bGVcIjp7XCIkaWRcIjpcIjMwN1wiLFwiRm9udFNldHRpbmdzXCI6e1wiJGlkXCI6XCIzMDhcIixcIkZvbnRTaXplXCI6OSxcIkZvbnROYW1lXCI6XCJDYWxpYnJpXCIsXCJJc0JvbGRcIjp0cnVlLFwiSXNJdGFsaWNcIjpmYWxzZSxcIklzVW5kZXJsaW5lZFwiOmZhbHNlfSxcIkF1dG9TaXplXCI6MixcIkZvcmVncm91bmRcIjp7XCIkaWRcIjpcIjMwOVwiLFwiQ29sb3JcIjp7XCIkaWRcIjpcIjMxMFwiLFwiQVwiOjI1NSxcIlJcIjowLFwiR1wiOjAsXCJCXCI6MH19LFwiQmFja2dyb3VuZEZpbGxUeXBlXCI6MCxcIk1heFdpZHRoXCI6MTEyLjUzNDQ4NDg2MzI4MTI1LFwiTWF4SGVpZ2h0XCI6XCJJbmZpbml0eVwiLFwiU21hcnRGb3JlZ3JvdW5kSXNBY3RpdmVcIjpmYWxzZSxcIkhvcml6b250YWxBbGlnbm1lbnRcIjoxLFwiVmVydGljYWxBbGlnbm1lbnRcIjowLFwiU21hcnRGb3JlZ3JvdW5kXCI6bnVsbCxcIk1hcmdpblwiOntcIiRpZFwiOlwiMzExXCIsXCJUb3BcIjowLjAsXCJMZWZ0XCI6MC4wLFwiUmlnaHRcIjowLjAsXCJCb3R0b21cIjowLjB9LFwiUGFkZGluZ1wiOntcIiRpZFwiOlwiMzEyXCIsXCJUb3BcIjowLjAsXCJMZWZ0XCI6MC4wLFwiUmlnaHRcIjowLjAsXCJCb3R0b21cIjowLjB9LFwiQmFja2dyb3VuZFwiOntcIiRyZWZcIjpcIjEwNVwifSxcIklzVmlzaWJsZVwiOnRydWUsXCJXaWR0aFwiOjAuMCxcIkhlaWdodFwiOjAuMCxcIkJvcmRlclN0eWxlXCI6e1wiJGlkXCI6XCIzMTNcIixcIkxpbmVDb2xvclwiOm51bGwsXCJMaW5lV2VpZ2h0XCI6MC4wLFwiTGluZVR5cGVcIjowfX0sXCJEYXRlU3R5bGVcIjp7XCIkaWRcIjpcIjMxNFwiLFwiRm9udFNldHRpbmdzXCI6e1wiJGlkXCI6XCIzMTVcIixcIkZvbnRTaXplXCI6OSxcIkZvbnROYW1lXCI6XCJDYWxpYnJpXCIsXCJJc0JvbGRcIjpmYWxzZSxcIklzSXRhbGljXCI6ZmFsc2UsXCJJc1VuZGVybGluZWRcIjpmYWxzZX0sXCJBdXRvU2l6ZVwiOjAsXCJGb3JlZ3JvdW5kXCI6e1wiJGlkXCI6XCIzMTZcIixcIkNvbG9yXCI6e1wiJGlkXCI6XCIzMTdcIixcIkFcIjoyNTUsXCJSXCI6NDcsXCJHXCI6NTQsXCJCXCI6MTUzfX0sXCJCYWNrZ3JvdW5kRmlsbFR5cGVcIjowLFwiTWF4V2lkdGhcIjoyMDAuMCxcIk1heEhlaWdodFwiOlwiSW5maW5pdHlcIixcIlNtYXJ0Rm9yZWdyb3VuZElzQWN0aXZlXCI6ZmFsc2UsXCJIb3Jpem9udGFsQWxpZ25tZW50XCI6MSxcIlZlcnRpY2FsQWxpZ25tZW50XCI6MCxcIlNtYXJ0Rm9yZWdyb3VuZFwiOm51bGwsXCJNYXJnaW5cIjp7XCIkaWRcIjpcIjMxOFwiLFwiVG9wXCI6MC4wLFwiTGVmdFwiOjAuMCxcIlJpZ2h0XCI6MC4wLFwiQm90dG9tXCI6MC4wfSxcIlBhZGRpbmdcIjp7XCIkaWRcIjpcIjMxOVwiLFwiVG9wXCI6MC4wLFwiTGVmdFwiOjAuMCxcIlJpZ2h0XCI6MC4wLFwiQm90dG9tXCI6MC4wfSxcIkJhY2tncm91bmRcIjp7XCIkcmVmXCI6XCIxMTJcIn0sXCJJc1Zpc2libGVcIjp0cnVlLFwiV2lkdGhcIjowLjAsXCJIZWlnaHRcIjowLjAsXCJCb3JkZXJTdHlsZVwiOntcIiRpZFwiOlwiMzIwXCIsXCJMaW5lQ29sb3JcIjpudWxsLFwiTGluZVdlaWdodFwiOjAuMCxcIkxpbmVUeXBlXCI6MH19LFwiRGF0ZUZvcm1hdFwiOntcIiRpZFwiOlwiMzIxXCIsXCJGb3JtYXRTdHJpbmdcIjpcInl5eXl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HtcIiRpZFwiOlwiMzIyXCIsXCJTaGFwZVwiOjAsXCJDb25uZWN0b3JNYXJnaW5cIjp7XCIkaWRcIjpcIjMyM1wiLFwiVG9wXCI6MC4wLFwiTGVmdFwiOjIuMCxcIlJpZ2h0XCI6Mi4wLFwiQm90dG9tXCI6MC4wfSxcIkNvbm5lY3RvclN0eWxlXCI6e1wiJGlkXCI6XCIzMjRcIixcIkxpbmVDb2xvclwiOntcIiRpZFwiOlwiMzI1XCIsXCIkdHlwZVwiOlwiTkxSRS5Db21tb24uRG9tLlNvbGlkQ29sb3JCcnVzaCwgTkxSRS5Db21tb25cIixcIkNvbG9yXCI6e1wiJGlkXCI6XCIzMjZcIixcIkFcIjoxMjcsXCJSXCI6NjgsXCJHXCI6MTE0LFwiQlwiOjE5Nn19LFwiTGluZVdlaWdodFwiOjEuMCxcIkxpbmVUeXBlXCI6MH0sXCJJc0JlbG93VGltZWJhbmRcIjpmYWxzZSxcIkhpZGVEYXRlXCI6ZmFsc2UsXCJTaGFwZVNpemVcIjowLFwiU3BhY2luZ1wiOjEuMCxcIlBhZGRpbmdcIjp7XCIkaWRcIjpcIjMyN1wiLFwiVG9wXCI6Ny4wLFwiTGVmdFwiOjMuMCxcIlJpZ2h0XCI6MC4wLFwiQm90dG9tXCI6Mi4wfSxcIlBvc2l0aW9uXCI6e1wiJGlkXCI6XCIzMjhcIixcIlJhdGlvXCI6MC4wLFwiSXNDdXN0b21cIjpmYWxzZX0sXCJQb3NpdGlvbk9uVGFza1wiOjAsXCJTaGFwZVN0eWxlXCI6e1wiJGlkXCI6XCIzMjlcIixcIk1hcmdpblwiOntcIiRpZFwiOlwiMzMwXCIsXCJUb3BcIjowLjAsXCJMZWZ0XCI6MC4wLFwiUmlnaHRcIjowLjAsXCJCb3R0b21cIjowLjB9LFwiUGFkZGluZ1wiOntcIiRpZFwiOlwiMzMxXCIsXCJUb3BcIjowLjAsXCJMZWZ0XCI6MC4wLFwiUmlnaHRcIjowLjAsXCJCb3R0b21cIjowLjB9LFwiQmFja2dyb3VuZFwiOntcIiRpZFwiOlwiMzMyXCIsXCJDb2xvclwiOntcIiRpZFwiOlwiMzMzXCIsXCJBXCI6MjU1LFwiUlwiOjY4LFwiR1wiOjExNCxcIkJcIjoxOTZ9fSxcIklzVmlzaWJsZVwiOnRydWUsXCJXaWR0aFwiOjEyLjAsXCJIZWlnaHRcIjoxNC4wLFwiQm9yZGVyU3R5bGVcIjp7XCIkaWRcIjpcIjMzNFwiLFwiTGluZUNvbG9yXCI6e1wiJHJlZlwiOlwiOTdcIn0sXCJMaW5lV2VpZ2h0XCI6MC4wLFwiTGluZVR5cGVcIjowfX0sXCJUaXRsZVN0eWxlXCI6e1wiJGlkXCI6XCIzMzVcIixcIkZvbnRTZXR0aW5nc1wiOntcIiRpZFwiOlwiMzM2XCIsXCJGb250U2l6ZVwiOjksXCJGb250TmFtZVwiOlwiQ2FsaWJyaVwiLFwiSXNCb2xkXCI6dHJ1ZSxcIklzSXRhbGljXCI6ZmFsc2UsXCJJc1VuZGVybGluZWRcIjpmYWxzZX0sXCJBdXRvU2l6ZVwiOjIsXCJGb3JlZ3JvdW5kXCI6e1wiJGlkXCI6XCIzMzdcIixcIkNvbG9yXCI6e1wiJGlkXCI6XCIzMzhcIixcIkFcIjoyNTUsXCJSXCI6MCxcIkdcIjowLFwiQlwiOjB9fSxcIkJhY2tncm91bmRGaWxsVHlwZVwiOjAsXCJNYXhXaWR0aFwiOjUzLjg4MzM4NDcwNDU4OTg0NCxcIk1heEhlaWdodFwiOlwiSW5maW5pdHlcIixcIlNtYXJ0Rm9yZWdyb3VuZElzQWN0aXZlXCI6ZmFsc2UsXCJIb3Jpem9udGFsQWxpZ25tZW50XCI6MSxcIlZlcnRpY2FsQWxpZ25tZW50XCI6MCxcIlNtYXJ0Rm9yZWdyb3VuZFwiOm51bGwsXCJNYXJnaW5cIjp7XCIkaWRcIjpcIjMzOVwiLFwiVG9wXCI6MC4wLFwiTGVmdFwiOjAuMCxcIlJpZ2h0XCI6MC4wLFwiQm90dG9tXCI6MC4wfSxcIlBhZGRpbmdcIjp7XCIkaWRcIjpcIjM0MFwiLFwiVG9wXCI6MC4wLFwiTGVmdFwiOjAuMCxcIlJpZ2h0XCI6MC4wLFwiQm90dG9tXCI6MC4wfSxcIkJhY2tncm91bmRcIjp7XCIkcmVmXCI6XCIxMDVcIn0sXCJJc1Zpc2libGVcIjp0cnVlLFwiV2lkdGhcIjowLjAsXCJIZWlnaHRcIjowLjAsXCJCb3JkZXJTdHlsZVwiOntcIiRpZFwiOlwiMzQxXCIsXCJMaW5lQ29sb3JcIjpudWxsLFwiTGluZVdlaWdodFwiOjAuMCxcIkxpbmVUeXBlXCI6MH19LFwiRGF0ZVN0eWxlXCI6e1wiJGlkXCI6XCIzNDJcIixcIkZvbnRTZXR0aW5nc1wiOntcIiRpZFwiOlwiMzQzXCIsXCJGb250U2l6ZVwiOjksXCJGb250TmFtZVwiOlwiQ2FsaWJyaVwiLFwiSXNCb2xkXCI6ZmFsc2UsXCJJc0l0YWxpY1wiOmZhbHNlLFwiSXNVbmRlcmxpbmVkXCI6ZmFsc2V9LFwiQXV0b1NpemVcIjowLFwiRm9yZWdyb3VuZFwiOntcIiRpZFwiOlwiMzQ0XCIsXCJDb2xvclwiOntcIiRpZFwiOlwiMzQ1XCIsXCJBXCI6MjU1LFwiUlwiOjQ3LFwiR1wiOjU0LFwiQlwiOjE1M319LFwiQmFja2dyb3VuZEZpbGxUeXBlXCI6MCxcIk1heFdpZHRoXCI6MjAwLjAsXCJNYXhIZWlnaHRcIjpcIkluZmluaXR5XCIsXCJTbWFydEZvcmVncm91bmRJc0FjdGl2ZVwiOmZhbHNlLFwiSG9yaXpvbnRhbEFsaWdubWVudFwiOjEsXCJWZXJ0aWNhbEFsaWdubWVudFwiOjAsXCJTbWFydEZvcmVncm91bmRcIjpudWxsLFwiTWFyZ2luXCI6e1wiJGlkXCI6XCIzNDZcIixcIlRvcFwiOjAuMCxcIkxlZnRcIjowLjAsXCJSaWdodFwiOjAuMCxcIkJvdHRvbVwiOjAuMH0sXCJQYWRkaW5nXCI6e1wiJGlkXCI6XCIzNDdcIixcIlRvcFwiOjAuMCxcIkxlZnRcIjowLjAsXCJSaWdodFwiOjAuMCxcIkJvdHRvbVwiOjAuMH0sXCJCYWNrZ3JvdW5kXCI6e1wiJHJlZlwiOlwiMTEyXCJ9LFwiSXNWaXNpYmxlXCI6dHJ1ZSxcIldpZHRoXCI6MC4wLFwiSGVpZ2h0XCI6MC4wLFwiQm9yZGVyU3R5bGVcIjp7XCIkaWRcIjpcIjM0OFwiLFwiTGluZUNvbG9yXCI6bnVsbCxcIkxpbmVXZWlnaHRcIjowLjAsXCJMaW5lVHlwZVwiOjB9fSxcIkRhdGVGb3JtYXRcIjp7XCIkaWRcIjpcIjM0OVwiLFwiRm9ybWF0U3RyaW5nXCI6XCJ5eXl5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7XCIkaWRcIjpcIjM1MFwiLFwiU2hhcGVcIjowLFwiQ29ubmVjdG9yTWFyZ2luXCI6e1wiJGlkXCI6XCIzNTFcIixcIlRvcFwiOjAuMCxcIkxlZnRcIjoyLjAsXCJSaWdodFwiOjIuMCxcIkJvdHRvbVwiOjAuMH0sXCJDb25uZWN0b3JTdHlsZVwiOntcIiRpZFwiOlwiMzUyXCIsXCJMaW5lQ29sb3JcIjp7XCIkaWRcIjpcIjM1M1wiLFwiJHR5cGVcIjpcIk5MUkUuQ29tbW9uLkRvbS5Tb2xpZENvbG9yQnJ1c2gsIE5MUkUuQ29tbW9uXCIsXCJDb2xvclwiOntcIiRpZFwiOlwiMzU0XCIsXCJBXCI6MTI3LFwiUlwiOjY4LFwiR1wiOjExNCxcIkJcIjoxOTZ9fSxcIkxpbmVXZWlnaHRcIjoxLjAsXCJMaW5lVHlwZVwiOjB9LFwiSXNCZWxvd1RpbWViYW5kXCI6ZmFsc2UsXCJIaWRlRGF0ZVwiOmZhbHNlLFwiU2hhcGVTaXplXCI6MCxcIlNwYWNpbmdcIjoxLjAsXCJQYWRkaW5nXCI6e1wiJGlkXCI6XCIzNTVcIixcIlRvcFwiOjcuMCxcIkxlZnRcIjozLjAsXCJSaWdodFwiOjAuMCxcIkJvdHRvbVwiOjIuMH0sXCJQb3NpdGlvblwiOntcIiRpZFwiOlwiMzU2XCIsXCJSYXRpb1wiOjAuMCxcIklzQ3VzdG9tXCI6ZmFsc2V9LFwiUG9zaXRpb25PblRhc2tcIjowLFwiU2hhcGVTdHlsZVwiOntcIiRpZFwiOlwiMzU3XCIsXCJNYXJnaW5cIjp7XCIkaWRcIjpcIjM1OFwiLFwiVG9wXCI6MC4wLFwiTGVmdFwiOjAuMCxcIlJpZ2h0XCI6MC4wLFwiQm90dG9tXCI6MC4wfSxcIlBhZGRpbmdcIjp7XCIkaWRcIjpcIjM1OVwiLFwiVG9wXCI6MC4wLFwiTGVmdFwiOjAuMCxcIlJpZ2h0XCI6MC4wLFwiQm90dG9tXCI6MC4wfSxcIkJhY2tncm91bmRcIjp7XCIkaWRcIjpcIjM2MFwiLFwiQ29sb3JcIjp7XCIkaWRcIjpcIjM2MVwiLFwiQVwiOjI1NSxcIlJcIjo2OCxcIkdcIjoxMTQsXCJCXCI6MTk2fX0sXCJJc1Zpc2libGVcIjp0cnVlLFwiV2lkdGhcIjoxMi4wLFwiSGVpZ2h0XCI6MTQuMCxcIkJvcmRlclN0eWxlXCI6e1wiJGlkXCI6XCIzNjJcIixcIkxpbmVDb2xvclwiOntcIiRyZWZcIjpcIjk3XCJ9LFwiTGluZVdlaWdodFwiOjAuMCxcIkxpbmVUeXBlXCI6MH19LFwiVGl0bGVTdHlsZVwiOntcIiRpZFwiOlwiMzYzXCIsXCJGb250U2V0dGluZ3NcIjp7XCIkaWRcIjpcIjM2NFwiLFwiRm9udFNpemVcIjo5LFwiRm9udE5hbWVcIjpcIkNhbGlicmlcIixcIklzQm9sZFwiOnRydWUsXCJJc0l0YWxpY1wiOmZhbHNlLFwiSXNVbmRlcmxpbmVkXCI6ZmFsc2V9LFwiQXV0b1NpemVcIjoyLFwiRm9yZWdyb3VuZFwiOntcIiRpZFwiOlwiMzY1XCIsXCJDb2xvclwiOntcIiRpZFwiOlwiMzY2XCIsXCJBXCI6MjU1LFwiUlwiOjAsXCJHXCI6MCxcIkJcIjowfX0sXCJCYWNrZ3JvdW5kRmlsbFR5cGVcIjowLFwiTWF4V2lkdGhcIjo0NS43NDcwMDkyNzczNDM3NSxcIk1heEhlaWdodFwiOlwiSW5maW5pdHlcIixcIlNtYXJ0Rm9yZWdyb3VuZElzQWN0aXZlXCI6ZmFsc2UsXCJIb3Jpem9udGFsQWxpZ25tZW50XCI6MSxcIlZlcnRpY2FsQWxpZ25tZW50XCI6MCxcIlNtYXJ0Rm9yZWdyb3VuZFwiOm51bGwsXCJNYXJnaW5cIjp7XCIkaWRcIjpcIjM2N1wiLFwiVG9wXCI6MC4wLFwiTGVmdFwiOjAuMCxcIlJpZ2h0XCI6MC4wLFwiQm90dG9tXCI6MC4wfSxcIlBhZGRpbmdcIjp7XCIkaWRcIjpcIjM2OFwiLFwiVG9wXCI6MC4wLFwiTGVmdFwiOjAuMCxcIlJpZ2h0XCI6MC4wLFwiQm90dG9tXCI6MC4wfSxcIkJhY2tncm91bmRcIjp7XCIkcmVmXCI6XCIxMDVcIn0sXCJJc1Zpc2libGVcIjp0cnVlLFwiV2lkdGhcIjowLjAsXCJIZWlnaHRcIjowLjAsXCJCb3JkZXJTdHlsZVwiOntcIiRpZFwiOlwiMzY5XCIsXCJMaW5lQ29sb3JcIjpudWxsLFwiTGluZVdlaWdodFwiOjAuMCxcIkxpbmVUeXBlXCI6MH19LFwiRGF0ZVN0eWxlXCI6e1wiJGlkXCI6XCIzNzBcIixcIkZvbnRTZXR0aW5nc1wiOntcIiRpZFwiOlwiMzcxXCIsXCJGb250U2l6ZVwiOjksXCJGb250TmFtZVwiOlwiQ2FsaWJyaVwiLFwiSXNCb2xkXCI6ZmFsc2UsXCJJc0l0YWxpY1wiOmZhbHNlLFwiSXNVbmRlcmxpbmVkXCI6ZmFsc2V9LFwiQXV0b1NpemVcIjowLFwiRm9yZWdyb3VuZFwiOntcIiRpZFwiOlwiMzcyXCIsXCJDb2xvclwiOntcIiRpZFwiOlwiMzczXCIsXCJBXCI6MjU1LFwiUlwiOjQ3LFwiR1wiOjU0LFwiQlwiOjE1M319LFwiQmFja2dyb3VuZEZpbGxUeXBlXCI6MCxcIk1heFdpZHRoXCI6MjAwLjAsXCJNYXhIZWlnaHRcIjpcIkluZmluaXR5XCIsXCJTbWFydEZvcmVncm91bmRJc0FjdGl2ZVwiOmZhbHNlLFwiSG9yaXpvbnRhbEFsaWdubWVudFwiOjEsXCJWZXJ0aWNhbEFsaWdubWVudFwiOjAsXCJTbWFydEZvcmVncm91bmRcIjpudWxsLFwiTWFyZ2luXCI6e1wiJGlkXCI6XCIzNzRcIixcIlRvcFwiOjAuMCxcIkxlZnRcIjowLjAsXCJSaWdodFwiOjAuMCxcIkJvdHRvbVwiOjAuMH0sXCJQYWRkaW5nXCI6e1wiJGlkXCI6XCIzNzVcIixcIlRvcFwiOjAuMCxcIkxlZnRcIjowLjAsXCJSaWdodFwiOjAuMCxcIkJvdHRvbVwiOjAuMH0sXCJCYWNrZ3JvdW5kXCI6e1wiJHJlZlwiOlwiMTEyXCJ9LFwiSXNWaXNpYmxlXCI6dHJ1ZSxcIldpZHRoXCI6MC4wLFwiSGVpZ2h0XCI6MC4wLFwiQm9yZGVyU3R5bGVcIjp7XCIkaWRcIjpcIjM3NlwiLFwiTGluZUNvbG9yXCI6bnVsbCxcIkxpbmVXZWlnaHRcIjowLjAsXCJMaW5lVHlwZVwiOjB9fSxcIkRhdGVGb3JtYXRcIjp7XCIkaWRcIjpcIjM3N1wiLFwiRm9ybWF0U3RyaW5nXCI6XCJ5eXl5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7XCIkaWRcIjpcIjM3OFwiLFwiU2hhcGVcIjowLFwiQ29ubmVjdG9yTWFyZ2luXCI6e1wiJGlkXCI6XCIzNzlcIixcIlRvcFwiOjAuMCxcIkxlZnRcIjoyLjAsXCJSaWdodFwiOjIuMCxcIkJvdHRvbVwiOjAuMH0sXCJDb25uZWN0b3JTdHlsZVwiOntcIiRpZFwiOlwiMzgwXCIsXCJMaW5lQ29sb3JcIjp7XCIkaWRcIjpcIjM4MVwiLFwiJHR5cGVcIjpcIk5MUkUuQ29tbW9uLkRvbS5Tb2xpZENvbG9yQnJ1c2gsIE5MUkUuQ29tbW9uXCIsXCJDb2xvclwiOntcIiRpZFwiOlwiMzgyXCIsXCJBXCI6MTI3LFwiUlwiOjY4LFwiR1wiOjExNCxcIkJcIjoxOTZ9fSxcIkxpbmVXZWlnaHRcIjoxLjAsXCJMaW5lVHlwZVwiOjB9LFwiSXNCZWxvd1RpbWViYW5kXCI6ZmFsc2UsXCJIaWRlRGF0ZVwiOmZhbHNlLFwiU2hhcGVTaXplXCI6MCxcIlNwYWNpbmdcIjoxLjAsXCJQYWRkaW5nXCI6e1wiJGlkXCI6XCIzODNcIixcIlRvcFwiOjcuMCxcIkxlZnRcIjozLjAsXCJSaWdodFwiOjAuMCxcIkJvdHRvbVwiOjIuMH0sXCJQb3NpdGlvblwiOntcIiRpZFwiOlwiMzg0XCIsXCJSYXRpb1wiOjAuMCxcIklzQ3VzdG9tXCI6ZmFsc2V9LFwiUG9zaXRpb25PblRhc2tcIjowLFwiU2hhcGVTdHlsZVwiOntcIiRpZFwiOlwiMzg1XCIsXCJNYXJnaW5cIjp7XCIkaWRcIjpcIjM4NlwiLFwiVG9wXCI6MC4wLFwiTGVmdFwiOjAuMCxcIlJpZ2h0XCI6MC4wLFwiQm90dG9tXCI6MC4wfSxcIlBhZGRpbmdcIjp7XCIkaWRcIjpcIjM4N1wiLFwiVG9wXCI6MC4wLFwiTGVmdFwiOjAuMCxcIlJpZ2h0XCI6MC4wLFwiQm90dG9tXCI6MC4wfSxcIkJhY2tncm91bmRcIjp7XCIkaWRcIjpcIjM4OFwiLFwiQ29sb3JcIjp7XCIkaWRcIjpcIjM4OVwiLFwiQVwiOjI1NSxcIlJcIjo2OCxcIkdcIjoxMTQsXCJCXCI6MTk2fX0sXCJJc1Zpc2libGVcIjp0cnVlLFwiV2lkdGhcIjoxMi4wLFwiSGVpZ2h0XCI6MTQuMCxcIkJvcmRlclN0eWxlXCI6e1wiJGlkXCI6XCIzOTBcIixcIkxpbmVDb2xvclwiOntcIiRyZWZcIjpcIjk3XCJ9LFwiTGluZVdlaWdodFwiOjAuMCxcIkxpbmVUeXBlXCI6MH19LFwiVGl0bGVTdHlsZVwiOntcIiRpZFwiOlwiMzkxXCIsXCJGb250U2V0dGluZ3NcIjp7XCIkaWRcIjpcIjM5MlwiLFwiRm9udFNpemVcIjo5LFwiRm9udE5hbWVcIjpcIkNhbGlicmlcIixcIklzQm9sZFwiOnRydWUsXCJJc0l0YWxpY1wiOmZhbHNlLFwiSXNVbmRlcmxpbmVkXCI6ZmFsc2V9LFwiQXV0b1NpemVcIjoyLFwiRm9yZWdyb3VuZFwiOntcIiRpZFwiOlwiMzkzXCIsXCJDb2xvclwiOntcIiRpZFwiOlwiMzk0XCIsXCJBXCI6MjU1LFwiUlwiOjAsXCJHXCI6MCxcIkJcIjowfX0sXCJCYWNrZ3JvdW5kRmlsbFR5cGVcIjowLFwiTWF4V2lkdGhcIjo4MS4yOTQ5NjAwMjE5NzI2NTYsXCJNYXhIZWlnaHRcIjpcIkluZmluaXR5XCIsXCJTbWFydEZvcmVncm91bmRJc0FjdGl2ZVwiOmZhbHNlLFwiSG9yaXpvbnRhbEFsaWdubWVudFwiOjEsXCJWZXJ0aWNhbEFsaWdubWVudFwiOjAsXCJTbWFydEZvcmVncm91bmRcIjpudWxsLFwiTWFyZ2luXCI6e1wiJGlkXCI6XCIzOTVcIixcIlRvcFwiOjAuMCxcIkxlZnRcIjowLjAsXCJSaWdodFwiOjAuMCxcIkJvdHRvbVwiOjAuMH0sXCJQYWRkaW5nXCI6e1wiJGlkXCI6XCIzOTZcIixcIlRvcFwiOjAuMCxcIkxlZnRcIjowLjAsXCJSaWdodFwiOjAuMCxcIkJvdHRvbVwiOjAuMH0sXCJCYWNrZ3JvdW5kXCI6e1wiJHJlZlwiOlwiMTA1XCJ9LFwiSXNWaXNpYmxlXCI6dHJ1ZSxcIldpZHRoXCI6MC4wLFwiSGVpZ2h0XCI6MC4wLFwiQm9yZGVyU3R5bGVcIjp7XCIkaWRcIjpcIjM5N1wiLFwiTGluZUNvbG9yXCI6bnVsbCxcIkxpbmVXZWlnaHRcIjowLjAsXCJMaW5lVHlwZVwiOjB9fSxcIkRhdGVTdHlsZVwiOntcIiRpZFwiOlwiMzk4XCIsXCJGb250U2V0dGluZ3NcIjp7XCIkaWRcIjpcIjM5OVwiLFwiRm9udFNpemVcIjo5LFwiRm9udE5hbWVcIjpcIkNhbGlicmlcIixcIklzQm9sZFwiOmZhbHNlLFwiSXNJdGFsaWNcIjpmYWxzZSxcIklzVW5kZXJsaW5lZFwiOmZhbHNlfSxcIkF1dG9TaXplXCI6MCxcIkZvcmVncm91bmRcIjp7XCIkaWRcIjpcIjQwMFwiLFwiQ29sb3JcIjp7XCIkaWRcIjpcIjQwMVwiLFwiQVwiOjI1NSxcIlJcIjo0NyxcIkdcIjo1NCxcIkJcIjoxNTN9fSxcIkJhY2tncm91bmRGaWxsVHlwZVwiOjAsXCJNYXhXaWR0aFwiOjIwMC4wLFwiTWF4SGVpZ2h0XCI6XCJJbmZpbml0eVwiLFwiU21hcnRGb3JlZ3JvdW5kSXNBY3RpdmVcIjpmYWxzZSxcIkhvcml6b250YWxBbGlnbm1lbnRcIjoxLFwiVmVydGljYWxBbGlnbm1lbnRcIjowLFwiU21hcnRGb3JlZ3JvdW5kXCI6bnVsbCxcIk1hcmdpblwiOntcIiRpZFwiOlwiNDAyXCIsXCJUb3BcIjowLjAsXCJMZWZ0XCI6MC4wLFwiUmlnaHRcIjowLjAsXCJCb3R0b21cIjowLjB9LFwiUGFkZGluZ1wiOntcIiRpZFwiOlwiNDAzXCIsXCJUb3BcIjowLjAsXCJMZWZ0XCI6MC4wLFwiUmlnaHRcIjowLjAsXCJCb3R0b21cIjowLjB9LFwiQmFja2dyb3VuZFwiOntcIiRyZWZcIjpcIjExMlwifSxcIklzVmlzaWJsZVwiOnRydWUsXCJXaWR0aFwiOjAuMCxcIkhlaWdodFwiOjAuMCxcIkJvcmRlclN0eWxlXCI6e1wiJGlkXCI6XCI0MDRcIixcIkxpbmVDb2xvclwiOm51bGwsXCJMaW5lV2VpZ2h0XCI6MC4wLFwiTGluZVR5cGVcIjowfX0sXCJEYXRlRm9ybWF0XCI6e1wiJGlkXCI6XCI0MDVcIixcIkZvcm1hdFN0cmluZ1wiOlwieXl5eV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e1wiJGlkXCI6XCI0MDZcIixcIlNoYXBlXCI6MCxcIkNvbm5lY3Rvck1hcmdpblwiOntcIiRpZFwiOlwiNDA3XCIsXCJUb3BcIjowLjAsXCJMZWZ0XCI6Mi4wLFwiUmlnaHRcIjoyLjAsXCJCb3R0b21cIjowLjB9LFwiQ29ubmVjdG9yU3R5bGVcIjp7XCIkaWRcIjpcIjQwOFwiLFwiTGluZUNvbG9yXCI6e1wiJGlkXCI6XCI0MDlcIixcIiR0eXBlXCI6XCJOTFJFLkNvbW1vbi5Eb20uU29saWRDb2xvckJydXNoLCBOTFJFLkNvbW1vblwiLFwiQ29sb3JcIjp7XCIkaWRcIjpcIjQxMFwiLFwiQVwiOjEyNyxcIlJcIjo2OCxcIkdcIjoxMTQsXCJCXCI6MTk2fX0sXCJMaW5lV2VpZ2h0XCI6MS4wLFwiTGluZVR5cGVcIjowfSxcIklzQmVsb3dUaW1lYmFuZFwiOmZhbHNlLFwiSGlkZURhdGVcIjpmYWxzZSxcIlNoYXBlU2l6ZVwiOjAsXCJTcGFjaW5nXCI6MS4wLFwiUGFkZGluZ1wiOntcIiRpZFwiOlwiNDExXCIsXCJUb3BcIjo3LjAsXCJMZWZ0XCI6My4wLFwiUmlnaHRcIjowLjAsXCJCb3R0b21cIjoyLjB9LFwiUG9zaXRpb25cIjp7XCIkaWRcIjpcIjQxMlwiLFwiUmF0aW9cIjowLjAsXCJJc0N1c3RvbVwiOmZhbHNlfSxcIlBvc2l0aW9uT25UYXNrXCI6MCxcIlNoYXBlU3R5bGVcIjp7XCIkaWRcIjpcIjQxM1wiLFwiTWFyZ2luXCI6e1wiJGlkXCI6XCI0MTRcIixcIlRvcFwiOjAuMCxcIkxlZnRcIjowLjAsXCJSaWdodFwiOjAuMCxcIkJvdHRvbVwiOjAuMH0sXCJQYWRkaW5nXCI6e1wiJGlkXCI6XCI0MTVcIixcIlRvcFwiOjAuMCxcIkxlZnRcIjowLjAsXCJSaWdodFwiOjAuMCxcIkJvdHRvbVwiOjAuMH0sXCJCYWNrZ3JvdW5kXCI6e1wiJGlkXCI6XCI0MTZcIixcIkNvbG9yXCI6e1wiJGlkXCI6XCI0MTdcIixcIkFcIjoyNTUsXCJSXCI6NjgsXCJHXCI6MTE0LFwiQlwiOjE5Nn19LFwiSXNWaXNpYmxlXCI6dHJ1ZSxcIldpZHRoXCI6MTIuMCxcIkhlaWdodFwiOjE0LjAsXCJCb3JkZXJTdHlsZVwiOntcIiRpZFwiOlwiNDE4XCIsXCJMaW5lQ29sb3JcIjp7XCIkcmVmXCI6XCI5N1wifSxcIkxpbmVXZWlnaHRcIjowLjAsXCJMaW5lVHlwZVwiOjB9fSxcIlRpdGxlU3R5bGVcIjp7XCIkaWRcIjpcIjQxOVwiLFwiRm9udFNldHRpbmdzXCI6e1wiJGlkXCI6XCI0MjBcIixcIkZvbnRTaXplXCI6OSxcIkZvbnROYW1lXCI6XCJDYWxpYnJpXCIsXCJJc0JvbGRcIjp0cnVlLFwiSXNJdGFsaWNcIjpmYWxzZSxcIklzVW5kZXJsaW5lZFwiOmZhbHNlfSxcIkF1dG9TaXplXCI6MixcIkZvcmVncm91bmRcIjp7XCIkaWRcIjpcIjQyMVwiLFwiQ29sb3JcIjp7XCIkaWRcIjpcIjQyMlwiLFwiQVwiOjI1NSxcIlJcIjowLFwiR1wiOjAsXCJCXCI6MH19LFwiQmFja2dyb3VuZEZpbGxUeXBlXCI6MCxcIk1heFdpZHRoXCI6NjUuNDM0MDk3MjkwMDM5MDYyLFwiTWF4SGVpZ2h0XCI6XCJJbmZpbml0eVwiLFwiU21hcnRGb3JlZ3JvdW5kSXNBY3RpdmVcIjpmYWxzZSxcIkhvcml6b250YWxBbGlnbm1lbnRcIjoxLFwiVmVydGljYWxBbGlnbm1lbnRcIjowLFwiU21hcnRGb3JlZ3JvdW5kXCI6bnVsbCxcIk1hcmdpblwiOntcIiRpZFwiOlwiNDIzXCIsXCJUb3BcIjowLjAsXCJMZWZ0XCI6MC4wLFwiUmlnaHRcIjowLjAsXCJCb3R0b21cIjowLjB9LFwiUGFkZGluZ1wiOntcIiRpZFwiOlwiNDI0XCIsXCJUb3BcIjowLjAsXCJMZWZ0XCI6MC4wLFwiUmlnaHRcIjowLjAsXCJCb3R0b21cIjowLjB9LFwiQmFja2dyb3VuZFwiOntcIiRyZWZcIjpcIjEwNVwifSxcIklzVmlzaWJsZVwiOnRydWUsXCJXaWR0aFwiOjAuMCxcIkhlaWdodFwiOjAuMCxcIkJvcmRlclN0eWxlXCI6e1wiJGlkXCI6XCI0MjVcIixcIkxpbmVDb2xvclwiOm51bGwsXCJMaW5lV2VpZ2h0XCI6MC4wLFwiTGluZVR5cGVcIjowfX0sXCJEYXRlU3R5bGVcIjp7XCIkaWRcIjpcIjQyNlwiLFwiRm9udFNldHRpbmdzXCI6e1wiJGlkXCI6XCI0MjdcIixcIkZvbnRTaXplXCI6OSxcIkZvbnROYW1lXCI6XCJDYWxpYnJpXCIsXCJJc0JvbGRcIjpmYWxzZSxcIklzSXRhbGljXCI6ZmFsc2UsXCJJc1VuZGVybGluZWRcIjpmYWxzZX0sXCJBdXRvU2l6ZVwiOjAsXCJGb3JlZ3JvdW5kXCI6e1wiJGlkXCI6XCI0MjhcIixcIkNvbG9yXCI6e1wiJGlkXCI6XCI0MjlcIixcIkFcIjoyNTUsXCJSXCI6NDcsXCJHXCI6NTQsXCJCXCI6MTUzfX0sXCJCYWNrZ3JvdW5kRmlsbFR5cGVcIjowLFwiTWF4V2lkdGhcIjoyMDAuMCxcIk1heEhlaWdodFwiOlwiSW5maW5pdHlcIixcIlNtYXJ0Rm9yZWdyb3VuZElzQWN0aXZlXCI6ZmFsc2UsXCJIb3Jpem9udGFsQWxpZ25tZW50XCI6MSxcIlZlcnRpY2FsQWxpZ25tZW50XCI6MCxcIlNtYXJ0Rm9yZWdyb3VuZFwiOm51bGwsXCJNYXJnaW5cIjp7XCIkaWRcIjpcIjQzMFwiLFwiVG9wXCI6MC4wLFwiTGVmdFwiOjAuMCxcIlJpZ2h0XCI6MC4wLFwiQm90dG9tXCI6MC4wfSxcIlBhZGRpbmdcIjp7XCIkaWRcIjpcIjQzMVwiLFwiVG9wXCI6MC4wLFwiTGVmdFwiOjAuMCxcIlJpZ2h0XCI6MC4wLFwiQm90dG9tXCI6MC4wfSxcIkJhY2tncm91bmRcIjp7XCIkcmVmXCI6XCIxMTJcIn0sXCJJc1Zpc2libGVcIjp0cnVlLFwiV2lkdGhcIjowLjAsXCJIZWlnaHRcIjowLjAsXCJCb3JkZXJTdHlsZVwiOntcIiRpZFwiOlwiNDMyXCIsXCJMaW5lQ29sb3JcIjpudWxsLFwiTGluZVdlaWdodFwiOjAuMCxcIkxpbmVUeXBlXCI6MH19LFwiRGF0ZUZvcm1hdFwiOntcIiRpZFwiOlwiNDMzXCIsXCJGb3JtYXRTdHJpbmdcIjpcInl5eXl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XSxcIkN1c3RvbVRhc2tTdHlsZUxpc3RcIjpbe1wiJGlkXCI6XCI0MzRcIixcIlNoYXBlXCI6NCxcIlNoYXBlVGhpY2tuZXNzXCI6MCxcIkR1cmF0aW9uRm9ybWF0XCI6NCxcIlBlcmNlbnRhZ2VDb21wbGV0ZVN0eWxlXCI6e1wiJGlkXCI6XCI0MzVcIixcIkZvbnRTZXR0aW5nc1wiOntcIiRpZFwiOlwiNDM2XCIsXCJGb250U2l6ZVwiOjEwLFwiRm9udE5hbWVcIjpcIkNhbGlicmlcIixcIklzQm9sZFwiOmZhbHNlLFwiSXNJdGFsaWNcIjpmYWxzZSxcIklzVW5kZXJsaW5lZFwiOmZhbHNlfSxcIkF1dG9TaXplXCI6MCxcIkZvcmVncm91bmRcIjp7XCIkaWRcIjpcIjQzN1wiLFwiQ29sb3JcIjp7XCIkcmVmXCI6XCIxMThcIn19LFwiQmFja2dyb3VuZEZpbGxUeXBlXCI6MCxcIk1heFdpZHRoXCI6MjAwLjAsXCJNYXhIZWlnaHRcIjpcIkluZmluaXR5XCIsXCJTbWFydEZvcmVncm91bmRJc0FjdGl2ZVwiOmZhbHNlLFwiSG9yaXpvbnRhbEFsaWdubWVudFwiOjAsXCJWZXJ0aWNhbEFsaWdubWVudFwiOjAsXCJTbWFydEZvcmVncm91bmRcIjpudWxsLFwiTWFyZ2luXCI6e1wiJGlkXCI6XCI0MzhcIixcIlRvcFwiOjAuMCxcIkxlZnRcIjowLjAsXCJSaWdodFwiOjAuMCxcIkJvdHRvbVwiOjAuMH0sXCJQYWRkaW5nXCI6e1wiJGlkXCI6XCI0MzlcIixcIlRvcFwiOjAuMCxcIkxlZnRcIjowLjAsXCJSaWdodFwiOjAuMCxcIkJvdHRvbVwiOjAuMH0sXCJCYWNrZ3JvdW5kXCI6e1wiJHJlZlwiOlwiMTIxXCJ9LFwiSXNWaXNpYmxlXCI6dHJ1ZSxcIldpZHRoXCI6MC4wLFwiSGVpZ2h0XCI6MC4wLFwiQm9yZGVyU3R5bGVcIjp7XCIkaWRcIjpcIjQ0MFwiLFwiTGluZUNvbG9yXCI6bnVsbCxcIkxpbmVXZWlnaHRcIjowLjAsXCJMaW5lVHlwZVwiOjB9fSxcIkR1cmF0aW9uU3R5bGVcIjp7XCIkaWRcIjpcIjQ0MVwiLFwiRm9udFNldHRpbmdzXCI6e1wiJGlkXCI6XCI0NDJcIixcIkZvbnRTaXplXCI6MTAsXCJGb250TmFtZVwiOlwiQ2FsaWJyaVwiLFwiSXNCb2xkXCI6ZmFsc2UsXCJJc0l0YWxpY1wiOmZhbHNlLFwiSXNVbmRlcmxpbmVkXCI6ZmFsc2V9LFwiQXV0b1NpemVcIjowLFwiRm9yZWdyb3VuZFwiOntcIiRpZFwiOlwiNDQzXCIsXCJDb2xvclwiOntcIiRyZWZcIjpcIjEyNVwifX0sXCJCYWNrZ3JvdW5kRmlsbFR5cGVcIjowLFwiTWF4V2lkdGhcIjoyMDAuMCxcIk1heEhlaWdodFwiOlwiSW5maW5pdHlcIixcIlNtYXJ0Rm9yZWdyb3VuZElzQWN0aXZlXCI6ZmFsc2UsXCJIb3Jpem9udGFsQWxpZ25tZW50XCI6MCxcIlZlcnRpY2FsQWxpZ25tZW50XCI6MCxcIlNtYXJ0Rm9yZWdyb3VuZFwiOm51bGwsXCJNYXJnaW5cIjp7XCIkaWRcIjpcIjQ0NFwiLFwiVG9wXCI6MC4wLFwiTGVmdFwiOjAuMCxcIlJpZ2h0XCI6MC4wLFwiQm90dG9tXCI6MC4wfSxcIlBhZGRpbmdcIjp7XCIkaWRcIjpcIjQ0NVwiLFwiVG9wXCI6MC4wLFwiTGVmdFwiOjAuMCxcIlJpZ2h0XCI6MC4wLFwiQm90dG9tXCI6MC4wfSxcIkJhY2tncm91bmRcIjp7XCIkcmVmXCI6XCIxMjhcIn0sXCJJc1Zpc2libGVcIjp0cnVlLFwiV2lkdGhcIjowLjAsXCJIZWlnaHRcIjowLjAsXCJCb3JkZXJTdHlsZVwiOntcIiRpZFwiOlwiNDQ2XCIsXCJMaW5lQ29sb3JcIjpudWxsLFwiTGluZVdlaWdodFwiOjAuMCxcIkxpbmVUeXBlXCI6MH19LFwiSG9yaXpvbnRhbENvbm5lY3RvclN0eWxlXCI6e1wiJGlkXCI6XCI0NDdcIixcIkxpbmVDb2xvclwiOntcIiRyZWZcIjpcIjEzMFwifSxcIkxpbmVXZWlnaHRcIjoxLjAsXCJMaW5lVHlwZVwiOjB9LFwiVmVydGljYWxDb25uZWN0b3JTdHlsZVwiOntcIiRpZFwiOlwiNDQ4XCIsXCJMaW5lQ29sb3JcIjp7XCIkcmVmXCI6XCIxMzNcIn0sXCJMaW5lV2VpZ2h0XCI6MC4wLFwiTGluZVR5cGVcIjowfSxcIk1hcmdpblwiOm51bGwsXCJTdGFydERhdGVQb3NpdGlvblwiOjQsXCJFbmREYXRlUG9zaXRpb25cIjo0LFwiVGl0bGVQb3NpdGlvblwiOjMsXCJEdXJhdGlvblBvc2l0aW9uXCI6NixcIlBlcmNlbnRhZ2VDb21wbGV0ZWRQb3NpdGlvblwiOjYsXCJTcGFjaW5nXCI6NSxcIklzQmVsb3dUaW1lYmFuZFwiOnRydWUsXCJQZXJjZW50YWdlQ29tcGxldGVTaGFwZU9wYWNpdHlcIjozNSxcIkdyb3VwTmFtZVwiOm51bGwsXCJBdHRhY2hlZE1pbGVzdG9uZXNTdHlsZXNcIjpbXSxcIlNoYXBlU3R5bGVcIjp7XCIkaWRcIjpcIjQ0OVwiLFwiTWFyZ2luXCI6e1wiJGlkXCI6XCI0NTBcIixcIlRvcFwiOjAuMCxcIkxlZnRcIjo0LjAsXCJSaWdodFwiOjQuMCxcIkJvdHRvbVwiOjAuMH0sXCJQYWRkaW5nXCI6e1wiJGlkXCI6XCI0NTFcIixcIlRvcFwiOjAuMCxcIkxlZnRcIjowLjAsXCJSaWdodFwiOjAuMCxcIkJvdHRvbVwiOjAuMH0sXCJCYWNrZ3JvdW5kXCI6e1wiJGlkXCI6XCI0NTJcIixcIkNvbG9yXCI6e1wiJGlkXCI6XCI0NTNcIixcIkFcIjoyNTUsXCJSXCI6MjM3LFwiR1wiOjEyNSxcIkJcIjo0OX19LFwiSXNWaXNpYmxlXCI6dHJ1ZSxcIldpZHRoXCI6MC4wLFwiSGVpZ2h0XCI6MTAuMCxcIkJvcmRlclN0eWxlXCI6e1wiJGlkXCI6XCI0NTRcIixcIkxpbmVDb2xvclwiOntcIiRyZWZcIjpcIjE0MVwifSxcIkxpbmVXZWlnaHRcIjowLjAsXCJMaW5lVHlwZVwiOjB9fSxcIlRpdGxlU3R5bGVcIjp7XCIkaWRcIjpcIjQ1NVwiLFwiRm9udFNldHRpbmdzXCI6e1wiJGlkXCI6XCI0NTZcIixcIkZvbnRTaXplXCI6OSxcIkZvbnROYW1lXCI6XCJDYWxpYnJpXCIsXCJJc0JvbGRcIjp0cnVlLFwiSXNJdGFsaWNcIjpmYWxzZSxcIklzVW5kZXJsaW5lZFwiOmZhbHNlfSxcIkF1dG9TaXplXCI6MCxcIkZvcmVncm91bmRcIjp7XCIkaWRcIjpcIjQ1N1wiLFwiQ29sb3JcIjp7XCIkaWRcIjpcIjQ1OFwiLFwiQVwiOjI1NSxcIlJcIjowLFwiR1wiOjAsXCJCXCI6MH19LFwiQmFja2dyb3VuZEZpbGxUeXBlXCI6MCxcIk1heFdpZHRoXCI6OTYwLjAsXCJNYXhIZWlnaHRcIjpcIkluZmluaXR5XCIsXCJTbWFydEZvcmVncm91bmRJc0FjdGl2ZVwiOmZhbHNlLFwiSG9yaXpvbnRhbEFsaWdubWVudFwiOjIsXCJWZXJ0aWNhbEFsaWdubWVudFwiOjAsXCJTbWFydEZvcmVncm91bmRcIjpudWxsLFwiTWFyZ2luXCI6e1wiJGlkXCI6XCI0NTlcIixcIlRvcFwiOjAuMCxcIkxlZnRcIjowLjAsXCJSaWdodFwiOjAuMCxcIkJvdHRvbVwiOjAuMH0sXCJQYWRkaW5nXCI6e1wiJGlkXCI6XCI0NjBcIixcIlRvcFwiOjAuMCxcIkxlZnRcIjowLjAsXCJSaWdodFwiOjAuMCxcIkJvdHRvbVwiOjAuMH0sXCJCYWNrZ3JvdW5kXCI6e1wiJHJlZlwiOlwiMTQ5XCJ9LFwiSXNWaXNpYmxlXCI6dHJ1ZSxcIldpZHRoXCI6MC4wLFwiSGVpZ2h0XCI6MC4wLFwiQm9yZGVyU3R5bGVcIjp7XCIkaWRcIjpcIjQ2MVwiLFwiTGluZUNvbG9yXCI6bnVsbCxcIkxpbmVXZWlnaHRcIjowLjAsXCJMaW5lVHlwZVwiOjB9fSxcIkRhdGVTdHlsZVwiOntcIiRpZFwiOlwiNDYyXCIsXCJGb250U2V0dGluZ3NcIjp7XCIkaWRcIjpcIjQ2M1wiLFwiRm9udFNpemVcIjo5LFwiRm9udE5hbWVcIjpcIkNhbGlicmlcIixcIklzQm9sZFwiOmZhbHNlLFwiSXNJdGFsaWNcIjpmYWxzZSxcIklzVW5kZXJsaW5lZFwiOmZhbHNlfSxcIkF1dG9TaXplXCI6MCxcIkZvcmVncm91bmRcIjp7XCIkaWRcIjpcIjQ2NFwiLFwiQ29sb3JcIjp7XCIkaWRcIjpcIjQ2NVwiLFwiQVwiOjI1NSxcIlJcIjo3OCxcIkdcIjoxMDMsXCJCXCI6MjAwfX0sXCJCYWNrZ3JvdW5kRmlsbFR5cGVcIjowLFwiTWF4V2lkdGhcIjoyMDAuMCxcIk1heEhlaWdodFwiOlwiSW5maW5pdHlcIixcIlNtYXJ0Rm9yZWdyb3VuZElzQWN0aXZlXCI6ZmFsc2UsXCJIb3Jpem9udGFsQWxpZ25tZW50XCI6MCxcIlZlcnRpY2FsQWxpZ25tZW50XCI6MCxcIlNtYXJ0Rm9yZWdyb3VuZFwiOm51bGwsXCJNYXJnaW5cIjp7XCIkaWRcIjpcIjQ2NlwiLFwiVG9wXCI6MC4wLFwiTGVmdFwiOjAuMCxcIlJpZ2h0XCI6MC4wLFwiQm90dG9tXCI6MC4wfSxcIlBhZGRpbmdcIjp7XCIkaWRcIjpcIjQ2N1wiLFwiVG9wXCI6MC4wLFwiTGVmdFwiOjAuMCxcIlJpZ2h0XCI6MC4wLFwiQm90dG9tXCI6MC4wfSxcIkJhY2tncm91bmRcIjp7XCIkcmVmXCI6XCIxNTZcIn0sXCJJc1Zpc2libGVcIjp0cnVlLFwiV2lkdGhcIjowLjAsXCJIZWlnaHRcIjowLjAsXCJCb3JkZXJTdHlsZVwiOntcIiRpZFwiOlwiNDY4XCIsXCJMaW5lQ29sb3JcIjpudWxsLFwiTGluZVdlaWdodFwiOjAuMCxcIkxpbmVUeXBlXCI6MH19LFwiRGF0ZUZvcm1hdFwiOntcIiRpZFwiOlwiNDY5XCIsXCJGb3JtYXRTdHJpbmdcIjpcInl5eXl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HtcIiRpZFwiOlwiNDcwXCIsXCJTaGFwZVwiOjQsXCJTaGFwZVRoaWNrbmVzc1wiOjAsXCJEdXJhdGlvbkZvcm1hdFwiOjQsXCJQZXJjZW50YWdlQ29tcGxldGVTdHlsZVwiOntcIiRpZFwiOlwiNDcxXCIsXCJGb250U2V0dGluZ3NcIjp7XCIkaWRcIjpcIjQ3MlwiLFwiRm9udFNpemVcIjoxMCxcIkZvbnROYW1lXCI6XCJDYWxpYnJpXCIsXCJJc0JvbGRcIjpmYWxzZSxcIklzSXRhbGljXCI6ZmFsc2UsXCJJc1VuZGVybGluZWRcIjpmYWxzZX0sXCJBdXRvU2l6ZVwiOjAsXCJGb3JlZ3JvdW5kXCI6e1wiJGlkXCI6XCI0NzNcIixcIkNvbG9yXCI6e1wiJHJlZlwiOlwiMTE4XCJ9fSxcIkJhY2tncm91bmRGaWxsVHlwZVwiOjAsXCJNYXhXaWR0aFwiOjIwMC4wLFwiTWF4SGVpZ2h0XCI6XCJJbmZpbml0eVwiLFwiU21hcnRGb3JlZ3JvdW5kSXNBY3RpdmVcIjpmYWxzZSxcIkhvcml6b250YWxBbGlnbm1lbnRcIjowLFwiVmVydGljYWxBbGlnbm1lbnRcIjowLFwiU21hcnRGb3JlZ3JvdW5kXCI6bnVsbCxcIk1hcmdpblwiOntcIiRpZFwiOlwiNDc0XCIsXCJUb3BcIjowLjAsXCJMZWZ0XCI6MC4wLFwiUmlnaHRcIjowLjAsXCJCb3R0b21cIjowLjB9LFwiUGFkZGluZ1wiOntcIiRpZFwiOlwiNDc1XCIsXCJUb3BcIjowLjAsXCJMZWZ0XCI6MC4wLFwiUmlnaHRcIjowLjAsXCJCb3R0b21cIjowLjB9LFwiQmFja2dyb3VuZFwiOntcIiRyZWZcIjpcIjEyMVwifSxcIklzVmlzaWJsZVwiOnRydWUsXCJXaWR0aFwiOjAuMCxcIkhlaWdodFwiOjAuMCxcIkJvcmRlclN0eWxlXCI6e1wiJGlkXCI6XCI0NzZcIixcIkxpbmVDb2xvclwiOm51bGwsXCJMaW5lV2VpZ2h0XCI6MC4wLFwiTGluZVR5cGVcIjowfX0sXCJEdXJhdGlvblN0eWxlXCI6e1wiJGlkXCI6XCI0NzdcIixcIkZvbnRTZXR0aW5nc1wiOntcIiRpZFwiOlwiNDc4XCIsXCJGb250U2l6ZVwiOjEwLFwiRm9udE5hbWVcIjpcIkNhbGlicmlcIixcIklzQm9sZFwiOmZhbHNlLFwiSXNJdGFsaWNcIjpmYWxzZSxcIklzVW5kZXJsaW5lZFwiOmZhbHNlfSxcIkF1dG9TaXplXCI6MCxcIkZvcmVncm91bmRcIjp7XCIkaWRcIjpcIjQ3OVwiLFwiQ29sb3JcIjp7XCIkcmVmXCI6XCIxMjVcIn19LFwiQmFja2dyb3VuZEZpbGxUeXBlXCI6MCxcIk1heFdpZHRoXCI6MjAwLjAsXCJNYXhIZWlnaHRcIjpcIkluZmluaXR5XCIsXCJTbWFydEZvcmVncm91bmRJc0FjdGl2ZVwiOmZhbHNlLFwiSG9yaXpvbnRhbEFsaWdubWVudFwiOjAsXCJWZXJ0aWNhbEFsaWdubWVudFwiOjAsXCJTbWFydEZvcmVncm91bmRcIjpudWxsLFwiTWFyZ2luXCI6e1wiJGlkXCI6XCI0ODBcIixcIlRvcFwiOjAuMCxcIkxlZnRcIjowLjAsXCJSaWdodFwiOjAuMCxcIkJvdHRvbVwiOjAuMH0sXCJQYWRkaW5nXCI6e1wiJGlkXCI6XCI0ODFcIixcIlRvcFwiOjAuMCxcIkxlZnRcIjowLjAsXCJSaWdodFwiOjAuMCxcIkJvdHRvbVwiOjAuMH0sXCJCYWNrZ3JvdW5kXCI6e1wiJHJlZlwiOlwiMTI4XCJ9LFwiSXNWaXNpYmxlXCI6dHJ1ZSxcIldpZHRoXCI6MC4wLFwiSGVpZ2h0XCI6MC4wLFwiQm9yZGVyU3R5bGVcIjp7XCIkaWRcIjpcIjQ4MlwiLFwiTGluZUNvbG9yXCI6bnVsbCxcIkxpbmVXZWlnaHRcIjowLjAsXCJMaW5lVHlwZVwiOjB9fSxcIkhvcml6b250YWxDb25uZWN0b3JTdHlsZVwiOntcIiRpZFwiOlwiNDgzXCIsXCJMaW5lQ29sb3JcIjp7XCIkcmVmXCI6XCIxMzBcIn0sXCJMaW5lV2VpZ2h0XCI6MS4wLFwiTGluZVR5cGVcIjowfSxcIlZlcnRpY2FsQ29ubmVjdG9yU3R5bGVcIjp7XCIkaWRcIjpcIjQ4NFwiLFwiTGluZUNvbG9yXCI6e1wiJHJlZlwiOlwiMTMzXCJ9LFwiTGluZVdlaWdodFwiOjAuMCxcIkxpbmVUeXBlXCI6MH0sXCJNYXJnaW5cIjpudWxsLFwiU3RhcnREYXRlUG9zaXRpb25cIjo0LFwiRW5kRGF0ZVBvc2l0aW9uXCI6NCxcIlRpdGxlUG9zaXRpb25cIjozLFwiRHVyYXRpb25Qb3NpdGlvblwiOjYsXCJQZXJjZW50YWdlQ29tcGxldGVkUG9zaXRpb25cIjo2LFwiU3BhY2luZ1wiOjUsXCJJc0JlbG93VGltZWJhbmRcIjp0cnVlLFwiUGVyY2VudGFnZUNvbXBsZXRlU2hhcGVPcGFjaXR5XCI6MzUsXCJHcm91cE5hbWVcIjpudWxsLFwiQXR0YWNoZWRNaWxlc3RvbmVzU3R5bGVzXCI6W10sXCJTaGFwZVN0eWxlXCI6e1wiJGlkXCI6XCI0ODVcIixcIk1hcmdpblwiOntcIiRpZFwiOlwiNDg2XCIsXCJUb3BcIjowLjAsXCJMZWZ0XCI6NC4wLFwiUmlnaHRcIjo0LjAsXCJCb3R0b21cIjowLjB9LFwiUGFkZGluZ1wiOntcIiRpZFwiOlwiNDg3XCIsXCJUb3BcIjowLjAsXCJMZWZ0XCI6MC4wLFwiUmlnaHRcIjowLjAsXCJCb3R0b21cIjowLjB9LFwiQmFja2dyb3VuZFwiOntcIiRpZFwiOlwiNDg4XCIsXCJDb2xvclwiOntcIiRpZFwiOlwiNDg5XCIsXCJBXCI6MjU1LFwiUlwiOjIzNyxcIkdcIjoxMjUsXCJCXCI6NDl9fSxcIklzVmlzaWJsZVwiOnRydWUsXCJXaWR0aFwiOjAuMCxcIkhlaWdodFwiOjEwLjAsXCJCb3JkZXJTdHlsZVwiOntcIiRpZFwiOlwiNDkwXCIsXCJMaW5lQ29sb3JcIjp7XCIkcmVmXCI6XCIxNDFcIn0sXCJMaW5lV2VpZ2h0XCI6MC4wLFwiTGluZVR5cGVcIjowfX0sXCJUaXRsZVN0eWxlXCI6e1wiJGlkXCI6XCI0OTFcIixcIkZvbnRTZXR0aW5nc1wiOntcIiRpZFwiOlwiNDkyXCIsXCJGb250U2l6ZVwiOjksXCJGb250TmFtZVwiOlwiQ2FsaWJyaVwiLFwiSXNCb2xkXCI6dHJ1ZSxcIklzSXRhbGljXCI6ZmFsc2UsXCJJc1VuZGVybGluZWRcIjpmYWxzZX0sXCJBdXRvU2l6ZVwiOjAsXCJGb3JlZ3JvdW5kXCI6e1wiJGlkXCI6XCI0OTNcIixcIkNvbG9yXCI6e1wiJGlkXCI6XCI0OTRcIixcIkFcIjoyNTUsXCJSXCI6MCxcIkdcIjowLFwiQlwiOjB9fSxcIkJhY2tncm91bmRGaWxsVHlwZVwiOjAsXCJNYXhXaWR0aFwiOjk2MC4wLFwiTWF4SGVpZ2h0XCI6XCJJbmZpbml0eVwiLFwiU21hcnRGb3JlZ3JvdW5kSXNBY3RpdmVcIjpmYWxzZSxcIkhvcml6b250YWxBbGlnbm1lbnRcIjoyLFwiVmVydGljYWxBbGlnbm1lbnRcIjowLFwiU21hcnRGb3JlZ3JvdW5kXCI6bnVsbCxcIk1hcmdpblwiOntcIiRpZFwiOlwiNDk1XCIsXCJUb3BcIjowLjAsXCJMZWZ0XCI6MC4wLFwiUmlnaHRcIjowLjAsXCJCb3R0b21cIjowLjB9LFwiUGFkZGluZ1wiOntcIiRpZFwiOlwiNDk2XCIsXCJUb3BcIjowLjAsXCJMZWZ0XCI6MC4wLFwiUmlnaHRcIjowLjAsXCJCb3R0b21cIjowLjB9LFwiQmFja2dyb3VuZFwiOntcIiRyZWZcIjpcIjE0OVwifSxcIklzVmlzaWJsZVwiOnRydWUsXCJXaWR0aFwiOjAuMCxcIkhlaWdodFwiOjAuMCxcIkJvcmRlclN0eWxlXCI6e1wiJGlkXCI6XCI0OTdcIixcIkxpbmVDb2xvclwiOm51bGwsXCJMaW5lV2VpZ2h0XCI6MC4wLFwiTGluZVR5cGVcIjowfX0sXCJEYXRlU3R5bGVcIjp7XCIkaWRcIjpcIjQ5OFwiLFwiRm9udFNldHRpbmdzXCI6e1wiJGlkXCI6XCI0OTlcIixcIkZvbnRTaXplXCI6OSxcIkZvbnROYW1lXCI6XCJDYWxpYnJpXCIsXCJJc0JvbGRcIjpmYWxzZSxcIklzSXRhbGljXCI6ZmFsc2UsXCJJc1VuZGVybGluZWRcIjpmYWxzZX0sXCJBdXRvU2l6ZVwiOjAsXCJGb3JlZ3JvdW5kXCI6e1wiJGlkXCI6XCI1MDBcIixcIkNvbG9yXCI6e1wiJGlkXCI6XCI1MDFcIixcIkFcIjoyNTUsXCJSXCI6NzgsXCJHXCI6MTAzLFwiQlwiOjIwMH19LFwiQmFja2dyb3VuZEZpbGxUeXBlXCI6MCxcIk1heFdpZHRoXCI6MjAwLjAsXCJNYXhIZWlnaHRcIjpcIkluZmluaXR5XCIsXCJTbWFydEZvcmVncm91bmRJc0FjdGl2ZVwiOmZhbHNlLFwiSG9yaXpvbnRhbEFsaWdubWVudFwiOjAsXCJWZXJ0aWNhbEFsaWdubWVudFwiOjAsXCJTbWFydEZvcmVncm91bmRcIjpudWxsLFwiTWFyZ2luXCI6e1wiJGlkXCI6XCI1MDJcIixcIlRvcFwiOjAuMCxcIkxlZnRcIjowLjAsXCJSaWdodFwiOjAuMCxcIkJvdHRvbVwiOjAuMH0sXCJQYWRkaW5nXCI6e1wiJGlkXCI6XCI1MDNcIixcIlRvcFwiOjAuMCxcIkxlZnRcIjowLjAsXCJSaWdodFwiOjAuMCxcIkJvdHRvbVwiOjAuMH0sXCJCYWNrZ3JvdW5kXCI6e1wiJHJlZlwiOlwiMTU2XCJ9LFwiSXNWaXNpYmxlXCI6dHJ1ZSxcIldpZHRoXCI6MC4wLFwiSGVpZ2h0XCI6MC4wLFwiQm9yZGVyU3R5bGVcIjp7XCIkaWRcIjpcIjUwNFwiLFwiTGluZUNvbG9yXCI6bnVsbCxcIkxpbmVXZWlnaHRcIjowLjAsXCJMaW5lVHlwZVwiOjB9fSxcIkRhdGVGb3JtYXRcIjp7XCIkaWRcIjpcIjUwNVwiLFwiRm9ybWF0U3RyaW5nXCI6XCJ5eXl5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7XCIkaWRcIjpcIjUwNlwiLFwiU2hhcGVcIjo0LFwiU2hhcGVUaGlja25lc3NcIjowLFwiRHVyYXRpb25Gb3JtYXRcIjo0LFwiUGVyY2VudGFnZUNvbXBsZXRlU3R5bGVcIjp7XCIkaWRcIjpcIjUwN1wiLFwiRm9udFNldHRpbmdzXCI6e1wiJGlkXCI6XCI1MDhcIixcIkZvbnRTaXplXCI6MTAsXCJGb250TmFtZVwiOlwiQ2FsaWJyaVwiLFwiSXNCb2xkXCI6ZmFsc2UsXCJJc0l0YWxpY1wiOmZhbHNlLFwiSXNVbmRlcmxpbmVkXCI6ZmFsc2V9LFwiQXV0b1NpemVcIjowLFwiRm9yZWdyb3VuZFwiOntcIiRpZFwiOlwiNTA5XCIsXCJDb2xvclwiOntcIiRyZWZcIjpcIjExOFwifX0sXCJCYWNrZ3JvdW5kRmlsbFR5cGVcIjowLFwiTWF4V2lkdGhcIjoyMDAuMCxcIk1heEhlaWdodFwiOlwiSW5maW5pdHlcIixcIlNtYXJ0Rm9yZWdyb3VuZElzQWN0aXZlXCI6ZmFsc2UsXCJIb3Jpem9udGFsQWxpZ25tZW50XCI6MCxcIlZlcnRpY2FsQWxpZ25tZW50XCI6MCxcIlNtYXJ0Rm9yZWdyb3VuZFwiOm51bGwsXCJNYXJnaW5cIjp7XCIkaWRcIjpcIjUxMFwiLFwiVG9wXCI6MC4wLFwiTGVmdFwiOjAuMCxcIlJpZ2h0XCI6MC4wLFwiQm90dG9tXCI6MC4wfSxcIlBhZGRpbmdcIjp7XCIkaWRcIjpcIjUxMVwiLFwiVG9wXCI6MC4wLFwiTGVmdFwiOjAuMCxcIlJpZ2h0XCI6MC4wLFwiQm90dG9tXCI6MC4wfSxcIkJhY2tncm91bmRcIjp7XCIkcmVmXCI6XCIxMjFcIn0sXCJJc1Zpc2libGVcIjp0cnVlLFwiV2lkdGhcIjowLjAsXCJIZWlnaHRcIjowLjAsXCJCb3JkZXJTdHlsZVwiOntcIiRpZFwiOlwiNTEyXCIsXCJMaW5lQ29sb3JcIjpudWxsLFwiTGluZVdlaWdodFwiOjAuMCxcIkxpbmVUeXBlXCI6MH19LFwiRHVyYXRpb25TdHlsZVwiOntcIiRpZFwiOlwiNTEzXCIsXCJGb250U2V0dGluZ3NcIjp7XCIkaWRcIjpcIjUxNFwiLFwiRm9udFNpemVcIjoxMCxcIkZvbnROYW1lXCI6XCJDYWxpYnJpXCIsXCJJc0JvbGRcIjpmYWxzZSxcIklzSXRhbGljXCI6ZmFsc2UsXCJJc1VuZGVybGluZWRcIjpmYWxzZX0sXCJBdXRvU2l6ZVwiOjAsXCJGb3JlZ3JvdW5kXCI6e1wiJGlkXCI6XCI1MTVcIixcIkNvbG9yXCI6e1wiJHJlZlwiOlwiMTI1XCJ9fSxcIkJhY2tncm91bmRGaWxsVHlwZVwiOjAsXCJNYXhXaWR0aFwiOjIwMC4wLFwiTWF4SGVpZ2h0XCI6XCJJbmZpbml0eVwiLFwiU21hcnRGb3JlZ3JvdW5kSXNBY3RpdmVcIjpmYWxzZSxcIkhvcml6b250YWxBbGlnbm1lbnRcIjowLFwiVmVydGljYWxBbGlnbm1lbnRcIjowLFwiU21hcnRGb3JlZ3JvdW5kXCI6bnVsbCxcIk1hcmdpblwiOntcIiRpZFwiOlwiNTE2XCIsXCJUb3BcIjowLjAsXCJMZWZ0XCI6MC4wLFwiUmlnaHRcIjowLjAsXCJCb3R0b21cIjowLjB9LFwiUGFkZGluZ1wiOntcIiRpZFwiOlwiNTE3XCIsXCJUb3BcIjowLjAsXCJMZWZ0XCI6MC4wLFwiUmlnaHRcIjowLjAsXCJCb3R0b21cIjowLjB9LFwiQmFja2dyb3VuZFwiOntcIiRyZWZcIjpcIjEyOFwifSxcIklzVmlzaWJsZVwiOnRydWUsXCJXaWR0aFwiOjAuMCxcIkhlaWdodFwiOjAuMCxcIkJvcmRlclN0eWxlXCI6e1wiJGlkXCI6XCI1MThcIixcIkxpbmVDb2xvclwiOm51bGwsXCJMaW5lV2VpZ2h0XCI6MC4wLFwiTGluZVR5cGVcIjowfX0sXCJIb3Jpem9udGFsQ29ubmVjdG9yU3R5bGVcIjp7XCIkaWRcIjpcIjUxOVwiLFwiTGluZUNvbG9yXCI6e1wiJHJlZlwiOlwiMTMwXCJ9LFwiTGluZVdlaWdodFwiOjEuMCxcIkxpbmVUeXBlXCI6MH0sXCJWZXJ0aWNhbENvbm5lY3RvclN0eWxlXCI6e1wiJGlkXCI6XCI1MjBcIixcIkxpbmVDb2xvclwiOntcIiRyZWZcIjpcIjEzM1wifSxcIkxpbmVXZWlnaHRcIjowLjAsXCJMaW5lVHlwZVwiOjB9LFwiTWFyZ2luXCI6bnVsbCxcIlN0YXJ0RGF0ZVBvc2l0aW9uXCI6NCxcIkVuZERhdGVQb3NpdGlvblwiOjQsXCJUaXRsZVBvc2l0aW9uXCI6MyxcIkR1cmF0aW9uUG9zaXRpb25cIjo2LFwiUGVyY2VudGFnZUNvbXBsZXRlZFBvc2l0aW9uXCI6NixcIlNwYWNpbmdcIjo1LFwiSXNCZWxvd1RpbWViYW5kXCI6dHJ1ZSxcIlBlcmNlbnRhZ2VDb21wbGV0ZVNoYXBlT3BhY2l0eVwiOjM1LFwiR3JvdXBOYW1lXCI6bnVsbCxcIkF0dGFjaGVkTWlsZXN0b25lc1N0eWxlc1wiOltdLFwiU2hhcGVTdHlsZVwiOntcIiRpZFwiOlwiNTIxXCIsXCJNYXJnaW5cIjp7XCIkaWRcIjpcIjUyMlwiLFwiVG9wXCI6MC4wLFwiTGVmdFwiOjQuMCxcIlJpZ2h0XCI6NC4wLFwiQm90dG9tXCI6MC4wfSxcIlBhZGRpbmdcIjp7XCIkaWRcIjpcIjUyM1wiLFwiVG9wXCI6MC4wLFwiTGVmdFwiOjAuMCxcIlJpZ2h0XCI6MC4wLFwiQm90dG9tXCI6MC4wfSxcIkJhY2tncm91bmRcIjp7XCIkaWRcIjpcIjUyNFwiLFwiQ29sb3JcIjp7XCIkaWRcIjpcIjUyNVwiLFwiQVwiOjI1NSxcIlJcIjoyMzcsXCJHXCI6MTI1LFwiQlwiOjQ5fX0sXCJJc1Zpc2libGVcIjp0cnVlLFwiV2lkdGhcIjowLjAsXCJIZWlnaHRcIjoxMC4wLFwiQm9yZGVyU3R5bGVcIjp7XCIkaWRcIjpcIjUyNlwiLFwiTGluZUNvbG9yXCI6e1wiJHJlZlwiOlwiMTQxXCJ9LFwiTGluZVdlaWdodFwiOjAuMCxcIkxpbmVUeXBlXCI6MH19LFwiVGl0bGVTdHlsZVwiOntcIiRpZFwiOlwiNTI3XCIsXCJGb250U2V0dGluZ3NcIjp7XCIkaWRcIjpcIjUyOFwiLFwiRm9udFNpemVcIjo5LFwiRm9udE5hbWVcIjpcIkNhbGlicmlcIixcIklzQm9sZFwiOnRydWUsXCJJc0l0YWxpY1wiOmZhbHNlLFwiSXNVbmRlcmxpbmVkXCI6ZmFsc2V9LFwiQXV0b1NpemVcIjowLFwiRm9yZWdyb3VuZFwiOntcIiRpZFwiOlwiNTI5XCIsXCJDb2xvclwiOntcIiRpZFwiOlwiNTMwXCIsXCJBXCI6MjU1LFwiUlwiOjAsXCJHXCI6MCxcIkJcIjowfX0sXCJCYWNrZ3JvdW5kRmlsbFR5cGVcIjowLFwiTWF4V2lkdGhcIjo5NjAuMCxcIk1heEhlaWdodFwiOlwiSW5maW5pdHlcIixcIlNtYXJ0Rm9yZWdyb3VuZElzQWN0aXZlXCI6ZmFsc2UsXCJIb3Jpem9udGFsQWxpZ25tZW50XCI6MixcIlZlcnRpY2FsQWxpZ25tZW50XCI6MCxcIlNtYXJ0Rm9yZWdyb3VuZFwiOm51bGwsXCJNYXJnaW5cIjp7XCIkaWRcIjpcIjUzMVwiLFwiVG9wXCI6MC4wLFwiTGVmdFwiOjAuMCxcIlJpZ2h0XCI6MC4wLFwiQm90dG9tXCI6MC4wfSxcIlBhZGRpbmdcIjp7XCIkaWRcIjpcIjUzMlwiLFwiVG9wXCI6MC4wLFwiTGVmdFwiOjAuMCxcIlJpZ2h0XCI6MC4wLFwiQm90dG9tXCI6MC4wfSxcIkJhY2tncm91bmRcIjp7XCIkcmVmXCI6XCIxNDlcIn0sXCJJc1Zpc2libGVcIjp0cnVlLFwiV2lkdGhcIjowLjAsXCJIZWlnaHRcIjowLjAsXCJCb3JkZXJTdHlsZVwiOntcIiRpZFwiOlwiNTMzXCIsXCJMaW5lQ29sb3JcIjpudWxsLFwiTGluZVdlaWdodFwiOjAuMCxcIkxpbmVUeXBlXCI6MH19LFwiRGF0ZVN0eWxlXCI6e1wiJGlkXCI6XCI1MzRcIixcIkZvbnRTZXR0aW5nc1wiOntcIiRpZFwiOlwiNTM1XCIsXCJGb250U2l6ZVwiOjksXCJGb250TmFtZVwiOlwiQ2FsaWJyaVwiLFwiSXNCb2xkXCI6ZmFsc2UsXCJJc0l0YWxpY1wiOmZhbHNlLFwiSXNVbmRlcmxpbmVkXCI6ZmFsc2V9LFwiQXV0b1NpemVcIjowLFwiRm9yZWdyb3VuZFwiOntcIiRpZFwiOlwiNTM2XCIsXCJDb2xvclwiOntcIiRpZFwiOlwiNTM3XCIsXCJBXCI6MjU1LFwiUlwiOjc4LFwiR1wiOjEwMyxcIkJcIjoyMDB9fSxcIkJhY2tncm91bmRGaWxsVHlwZVwiOjAsXCJNYXhXaWR0aFwiOjIwMC4wLFwiTWF4SGVpZ2h0XCI6XCJJbmZpbml0eVwiLFwiU21hcnRGb3JlZ3JvdW5kSXNBY3RpdmVcIjpmYWxzZSxcIkhvcml6b250YWxBbGlnbm1lbnRcIjowLFwiVmVydGljYWxBbGlnbm1lbnRcIjowLFwiU21hcnRGb3JlZ3JvdW5kXCI6bnVsbCxcIk1hcmdpblwiOntcIiRpZFwiOlwiNTM4XCIsXCJUb3BcIjowLjAsXCJMZWZ0XCI6MC4wLFwiUmlnaHRcIjowLjAsXCJCb3R0b21cIjowLjB9LFwiUGFkZGluZ1wiOntcIiRpZFwiOlwiNTM5XCIsXCJUb3BcIjowLjAsXCJMZWZ0XCI6MC4wLFwiUmlnaHRcIjowLjAsXCJCb3R0b21cIjowLjB9LFwiQmFja2dyb3VuZFwiOntcIiRyZWZcIjpcIjE1NlwifSxcIklzVmlzaWJsZVwiOnRydWUsXCJXaWR0aFwiOjAuMCxcIkhlaWdodFwiOjAuMCxcIkJvcmRlclN0eWxlXCI6e1wiJGlkXCI6XCI1NDBcIixcIkxpbmVDb2xvclwiOm51bGwsXCJMaW5lV2VpZ2h0XCI6MC4wLFwiTGluZVR5cGVcIjowfX0sXCJEYXRlRm9ybWF0XCI6e1wiJGlkXCI6XCI1NDFcIixcIkZvcm1hdFN0cmluZ1wiOlwieXl5eV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e1wiJGlkXCI6XCI1NDJcIixcIlNoYXBlXCI6NCxcIlNoYXBlVGhpY2tuZXNzXCI6MCxcIkR1cmF0aW9uRm9ybWF0XCI6NCxcIlBlcmNlbnRhZ2VDb21wbGV0ZVN0eWxlXCI6e1wiJGlkXCI6XCI1NDNcIixcIkZvbnRTZXR0aW5nc1wiOntcIiRpZFwiOlwiNTQ0XCIsXCJGb250U2l6ZVwiOjEwLFwiRm9udE5hbWVcIjpcIkNhbGlicmlcIixcIklzQm9sZFwiOmZhbHNlLFwiSXNJdGFsaWNcIjpmYWxzZSxcIklzVW5kZXJsaW5lZFwiOmZhbHNlfSxcIkF1dG9TaXplXCI6MCxcIkZvcmVncm91bmRcIjp7XCIkaWRcIjpcIjU0NVwiLFwiQ29sb3JcIjp7XCIkcmVmXCI6XCIxMThcIn19LFwiQmFja2dyb3VuZEZpbGxUeXBlXCI6MCxcIk1heFdpZHRoXCI6MjAwLjAsXCJNYXhIZWlnaHRcIjpcIkluZmluaXR5XCIsXCJTbWFydEZvcmVncm91bmRJc0FjdGl2ZVwiOmZhbHNlLFwiSG9yaXpvbnRhbEFsaWdubWVudFwiOjAsXCJWZXJ0aWNhbEFsaWdubWVudFwiOjAsXCJTbWFydEZvcmVncm91bmRcIjpudWxsLFwiTWFyZ2luXCI6e1wiJGlkXCI6XCI1NDZcIixcIlRvcFwiOjAuMCxcIkxlZnRcIjowLjAsXCJSaWdodFwiOjAuMCxcIkJvdHRvbVwiOjAuMH0sXCJQYWRkaW5nXCI6e1wiJGlkXCI6XCI1NDdcIixcIlRvcFwiOjAuMCxcIkxlZnRcIjowLjAsXCJSaWdodFwiOjAuMCxcIkJvdHRvbVwiOjAuMH0sXCJCYWNrZ3JvdW5kXCI6e1wiJHJlZlwiOlwiMTIxXCJ9LFwiSXNWaXNpYmxlXCI6dHJ1ZSxcIldpZHRoXCI6MC4wLFwiSGVpZ2h0XCI6MC4wLFwiQm9yZGVyU3R5bGVcIjp7XCIkaWRcIjpcIjU0OFwiLFwiTGluZUNvbG9yXCI6bnVsbCxcIkxpbmVXZWlnaHRcIjowLjAsXCJMaW5lVHlwZVwiOjB9fSxcIkR1cmF0aW9uU3R5bGVcIjp7XCIkaWRcIjpcIjU0OVwiLFwiRm9udFNldHRpbmdzXCI6e1wiJGlkXCI6XCI1NTBcIixcIkZvbnRTaXplXCI6MTAsXCJGb250TmFtZVwiOlwiQ2FsaWJyaVwiLFwiSXNCb2xkXCI6ZmFsc2UsXCJJc0l0YWxpY1wiOmZhbHNlLFwiSXNVbmRlcmxpbmVkXCI6ZmFsc2V9LFwiQXV0b1NpemVcIjowLFwiRm9yZWdyb3VuZFwiOntcIiRpZFwiOlwiNTUxXCIsXCJDb2xvclwiOntcIiRyZWZcIjpcIjEyNVwifX0sXCJCYWNrZ3JvdW5kRmlsbFR5cGVcIjowLFwiTWF4V2lkdGhcIjoyMDAuMCxcIk1heEhlaWdodFwiOlwiSW5maW5pdHlcIixcIlNtYXJ0Rm9yZWdyb3VuZElzQWN0aXZlXCI6ZmFsc2UsXCJIb3Jpem9udGFsQWxpZ25tZW50XCI6MCxcIlZlcnRpY2FsQWxpZ25tZW50XCI6MCxcIlNtYXJ0Rm9yZWdyb3VuZFwiOm51bGwsXCJNYXJnaW5cIjp7XCIkaWRcIjpcIjU1MlwiLFwiVG9wXCI6MC4wLFwiTGVmdFwiOjAuMCxcIlJpZ2h0XCI6MC4wLFwiQm90dG9tXCI6MC4wfSxcIlBhZGRpbmdcIjp7XCIkaWRcIjpcIjU1M1wiLFwiVG9wXCI6MC4wLFwiTGVmdFwiOjAuMCxcIlJpZ2h0XCI6MC4wLFwiQm90dG9tXCI6MC4wfSxcIkJhY2tncm91bmRcIjp7XCIkcmVmXCI6XCIxMjhcIn0sXCJJc1Zpc2libGVcIjp0cnVlLFwiV2lkdGhcIjowLjAsXCJIZWlnaHRcIjowLjAsXCJCb3JkZXJTdHlsZVwiOntcIiRpZFwiOlwiNTU0XCIsXCJMaW5lQ29sb3JcIjpudWxsLFwiTGluZVdlaWdodFwiOjAuMCxcIkxpbmVUeXBlXCI6MH19LFwiSG9yaXpvbnRhbENvbm5lY3RvclN0eWxlXCI6e1wiJGlkXCI6XCI1NTVcIixcIkxpbmVDb2xvclwiOntcIiRyZWZcIjpcIjEzMFwifSxcIkxpbmVXZWlnaHRcIjoxLjAsXCJMaW5lVHlwZVwiOjB9LFwiVmVydGljYWxDb25uZWN0b3JTdHlsZVwiOntcIiRpZFwiOlwiNTU2XCIsXCJMaW5lQ29sb3JcIjp7XCIkcmVmXCI6XCIxMzNcIn0sXCJMaW5lV2VpZ2h0XCI6MC4wLFwiTGluZVR5cGVcIjowfSxcIk1hcmdpblwiOm51bGwsXCJTdGFydERhdGVQb3NpdGlvblwiOjQsXCJFbmREYXRlUG9zaXRpb25cIjo0LFwiVGl0bGVQb3NpdGlvblwiOjMsXCJEdXJhdGlvblBvc2l0aW9uXCI6NixcIlBlcmNlbnRhZ2VDb21wbGV0ZWRQb3NpdGlvblwiOjYsXCJTcGFjaW5nXCI6NSxcIklzQmVsb3dUaW1lYmFuZFwiOnRydWUsXCJQZXJjZW50YWdlQ29tcGxldGVTaGFwZU9wYWNpdHlcIjozNSxcIkdyb3VwTmFtZVwiOm51bGwsXCJBdHRhY2hlZE1pbGVzdG9uZXNTdHlsZXNcIjpbXSxcIlNoYXBlU3R5bGVcIjp7XCIkaWRcIjpcIjU1N1wiLFwiTWFyZ2luXCI6e1wiJGlkXCI6XCI1NThcIixcIlRvcFwiOjAuMCxcIkxlZnRcIjo0LjAsXCJSaWdodFwiOjQuMCxcIkJvdHRvbVwiOjAuMH0sXCJQYWRkaW5nXCI6e1wiJGlkXCI6XCI1NTlcIixcIlRvcFwiOjAuMCxcIkxlZnRcIjowLjAsXCJSaWdodFwiOjAuMCxcIkJvdHRvbVwiOjAuMH0sXCJCYWNrZ3JvdW5kXCI6e1wiJGlkXCI6XCI1NjBcIixcIkNvbG9yXCI6e1wiJGlkXCI6XCI1NjFcIixcIkFcIjoyNTUsXCJSXCI6MjM3LFwiR1wiOjEyNSxcIkJcIjo0OX19LFwiSXNWaXNpYmxlXCI6dHJ1ZSxcIldpZHRoXCI6MC4wLFwiSGVpZ2h0XCI6MTAuMCxcIkJvcmRlclN0eWxlXCI6e1wiJGlkXCI6XCI1NjJcIixcIkxpbmVDb2xvclwiOntcIiRyZWZcIjpcIjE0MVwifSxcIkxpbmVXZWlnaHRcIjowLjAsXCJMaW5lVHlwZVwiOjB9fSxcIlRpdGxlU3R5bGVcIjp7XCIkaWRcIjpcIjU2M1wiLFwiRm9udFNldHRpbmdzXCI6e1wiJGlkXCI6XCI1NjRcIixcIkZvbnRTaXplXCI6OSxcIkZvbnROYW1lXCI6XCJDYWxpYnJpXCIsXCJJc0JvbGRcIjp0cnVlLFwiSXNJdGFsaWNcIjpmYWxzZSxcIklzVW5kZXJsaW5lZFwiOmZhbHNlfSxcIkF1dG9TaXplXCI6MCxcIkZvcmVncm91bmRcIjp7XCIkaWRcIjpcIjU2NVwiLFwiQ29sb3JcIjp7XCIkaWRcIjpcIjU2NlwiLFwiQVwiOjI1NSxcIlJcIjowLFwiR1wiOjAsXCJCXCI6MH19LFwiQmFja2dyb3VuZEZpbGxUeXBlXCI6MCxcIk1heFdpZHRoXCI6OTYwLjAsXCJNYXhIZWlnaHRcIjpcIkluZmluaXR5XCIsXCJTbWFydEZvcmVncm91bmRJc0FjdGl2ZVwiOmZhbHNlLFwiSG9yaXpvbnRhbEFsaWdubWVudFwiOjIsXCJWZXJ0aWNhbEFsaWdubWVudFwiOjAsXCJTbWFydEZvcmVncm91bmRcIjpudWxsLFwiTWFyZ2luXCI6e1wiJGlkXCI6XCI1NjdcIixcIlRvcFwiOjAuMCxcIkxlZnRcIjowLjAsXCJSaWdodFwiOjAuMCxcIkJvdHRvbVwiOjAuMH0sXCJQYWRkaW5nXCI6e1wiJGlkXCI6XCI1NjhcIixcIlRvcFwiOjAuMCxcIkxlZnRcIjowLjAsXCJSaWdodFwiOjAuMCxcIkJvdHRvbVwiOjAuMH0sXCJCYWNrZ3JvdW5kXCI6e1wiJHJlZlwiOlwiMTQ5XCJ9LFwiSXNWaXNpYmxlXCI6dHJ1ZSxcIldpZHRoXCI6MC4wLFwiSGVpZ2h0XCI6MC4wLFwiQm9yZGVyU3R5bGVcIjp7XCIkaWRcIjpcIjU2OVwiLFwiTGluZUNvbG9yXCI6bnVsbCxcIkxpbmVXZWlnaHRcIjowLjAsXCJMaW5lVHlwZVwiOjB9fSxcIkRhdGVTdHlsZVwiOntcIiRpZFwiOlwiNTcwXCIsXCJGb250U2V0dGluZ3NcIjp7XCIkaWRcIjpcIjU3MVwiLFwiRm9udFNpemVcIjo5LFwiRm9udE5hbWVcIjpcIkNhbGlicmlcIixcIklzQm9sZFwiOmZhbHNlLFwiSXNJdGFsaWNcIjpmYWxzZSxcIklzVW5kZXJsaW5lZFwiOmZhbHNlfSxcIkF1dG9TaXplXCI6MCxcIkZvcmVncm91bmRcIjp7XCIkaWRcIjpcIjU3MlwiLFwiQ29sb3JcIjp7XCIkaWRcIjpcIjU3M1wiLFwiQVwiOjI1NSxcIlJcIjo3OCxcIkdcIjoxMDMsXCJCXCI6MjAwfX0sXCJCYWNrZ3JvdW5kRmlsbFR5cGVcIjowLFwiTWF4V2lkdGhcIjoyMDAuMCxcIk1heEhlaWdodFwiOlwiSW5maW5pdHlcIixcIlNtYXJ0Rm9yZWdyb3VuZElzQWN0aXZlXCI6ZmFsc2UsXCJIb3Jpem9udGFsQWxpZ25tZW50XCI6MCxcIlZlcnRpY2FsQWxpZ25tZW50XCI6MCxcIlNtYXJ0Rm9yZWdyb3VuZFwiOm51bGwsXCJNYXJnaW5cIjp7XCIkaWRcIjpcIjU3NFwiLFwiVG9wXCI6MC4wLFwiTGVmdFwiOjAuMCxcIlJpZ2h0XCI6MC4wLFwiQm90dG9tXCI6MC4wfSxcIlBhZGRpbmdcIjp7XCIkaWRcIjpcIjU3NVwiLFwiVG9wXCI6MC4wLFwiTGVmdFwiOjAuMCxcIlJpZ2h0XCI6MC4wLFwiQm90dG9tXCI6MC4wfSxcIkJhY2tncm91bmRcIjp7XCIkcmVmXCI6XCIxNTZcIn0sXCJJc1Zpc2libGVcIjp0cnVlLFwiV2lkdGhcIjowLjAsXCJIZWlnaHRcIjowLjAsXCJCb3JkZXJTdHlsZVwiOntcIiRpZFwiOlwiNTc2XCIsXCJMaW5lQ29sb3JcIjpudWxsLFwiTGluZVdlaWdodFwiOjAuMCxcIkxpbmVUeXBlXCI6MH19LFwiRGF0ZUZvcm1hdFwiOntcIiRpZFwiOlwiNTc3XCIsXCJGb3JtYXRTdHJpbmdcIjpcInl5eXl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HtcIiRpZFwiOlwiNTc4XCIsXCJTaGFwZVwiOjQsXCJTaGFwZVRoaWNrbmVzc1wiOjAsXCJEdXJhdGlvbkZvcm1hdFwiOjQsXCJQZXJjZW50YWdlQ29tcGxldGVTdHlsZVwiOntcIiRpZFwiOlwiNTc5XCIsXCJGb250U2V0dGluZ3NcIjp7XCIkaWRcIjpcIjU4MFwiLFwiRm9udFNpemVcIjoxMCxcIkZvbnROYW1lXCI6XCJDYWxpYnJpXCIsXCJJc0JvbGRcIjpmYWxzZSxcIklzSXRhbGljXCI6ZmFsc2UsXCJJc1VuZGVybGluZWRcIjpmYWxzZX0sXCJBdXRvU2l6ZVwiOjAsXCJGb3JlZ3JvdW5kXCI6e1wiJGlkXCI6XCI1ODFcIixcIkNvbG9yXCI6e1wiJHJlZlwiOlwiMTE4XCJ9fSxcIkJhY2tncm91bmRGaWxsVHlwZVwiOjAsXCJNYXhXaWR0aFwiOjIwMC4wLFwiTWF4SGVpZ2h0XCI6XCJJbmZpbml0eVwiLFwiU21hcnRGb3JlZ3JvdW5kSXNBY3RpdmVcIjpmYWxzZSxcIkhvcml6b250YWxBbGlnbm1lbnRcIjowLFwiVmVydGljYWxBbGlnbm1lbnRcIjowLFwiU21hcnRGb3JlZ3JvdW5kXCI6bnVsbCxcIk1hcmdpblwiOntcIiRpZFwiOlwiNTgyXCIsXCJUb3BcIjowLjAsXCJMZWZ0XCI6MC4wLFwiUmlnaHRcIjowLjAsXCJCb3R0b21cIjowLjB9LFwiUGFkZGluZ1wiOntcIiRpZFwiOlwiNTgzXCIsXCJUb3BcIjowLjAsXCJMZWZ0XCI6MC4wLFwiUmlnaHRcIjowLjAsXCJCb3R0b21cIjowLjB9LFwiQmFja2dyb3VuZFwiOntcIiRyZWZcIjpcIjEyMVwifSxcIklzVmlzaWJsZVwiOnRydWUsXCJXaWR0aFwiOjAuMCxcIkhlaWdodFwiOjAuMCxcIkJvcmRlclN0eWxlXCI6e1wiJGlkXCI6XCI1ODRcIixcIkxpbmVDb2xvclwiOm51bGwsXCJMaW5lV2VpZ2h0XCI6MC4wLFwiTGluZVR5cGVcIjowfX0sXCJEdXJhdGlvblN0eWxlXCI6e1wiJGlkXCI6XCI1ODVcIixcIkZvbnRTZXR0aW5nc1wiOntcIiRpZFwiOlwiNTg2XCIsXCJGb250U2l6ZVwiOjEwLFwiRm9udE5hbWVcIjpcIkNhbGlicmlcIixcIklzQm9sZFwiOmZhbHNlLFwiSXNJdGFsaWNcIjpmYWxzZSxcIklzVW5kZXJsaW5lZFwiOmZhbHNlfSxcIkF1dG9TaXplXCI6MCxcIkZvcmVncm91bmRcIjp7XCIkaWRcIjpcIjU4N1wiLFwiQ29sb3JcIjp7XCIkcmVmXCI6XCIxMjVcIn19LFwiQmFja2dyb3VuZEZpbGxUeXBlXCI6MCxcIk1heFdpZHRoXCI6MjAwLjAsXCJNYXhIZWlnaHRcIjpcIkluZmluaXR5XCIsXCJTbWFydEZvcmVncm91bmRJc0FjdGl2ZVwiOmZhbHNlLFwiSG9yaXpvbnRhbEFsaWdubWVudFwiOjAsXCJWZXJ0aWNhbEFsaWdubWVudFwiOjAsXCJTbWFydEZvcmVncm91bmRcIjpudWxsLFwiTWFyZ2luXCI6e1wiJGlkXCI6XCI1ODhcIixcIlRvcFwiOjAuMCxcIkxlZnRcIjowLjAsXCJSaWdodFwiOjAuMCxcIkJvdHRvbVwiOjAuMH0sXCJQYWRkaW5nXCI6e1wiJGlkXCI6XCI1ODlcIixcIlRvcFwiOjAuMCxcIkxlZnRcIjowLjAsXCJSaWdodFwiOjAuMCxcIkJvdHRvbVwiOjAuMH0sXCJCYWNrZ3JvdW5kXCI6e1wiJHJlZlwiOlwiMTI4XCJ9LFwiSXNWaXNpYmxlXCI6dHJ1ZSxcIldpZHRoXCI6MC4wLFwiSGVpZ2h0XCI6MC4wLFwiQm9yZGVyU3R5bGVcIjp7XCIkaWRcIjpcIjU5MFwiLFwiTGluZUNvbG9yXCI6bnVsbCxcIkxpbmVXZWlnaHRcIjowLjAsXCJMaW5lVHlwZVwiOjB9fSxcIkhvcml6b250YWxDb25uZWN0b3JTdHlsZVwiOntcIiRpZFwiOlwiNTkxXCIsXCJMaW5lQ29sb3JcIjp7XCIkcmVmXCI6XCIxMzBcIn0sXCJMaW5lV2VpZ2h0XCI6MS4wLFwiTGluZVR5cGVcIjowfSxcIlZlcnRpY2FsQ29ubmVjdG9yU3R5bGVcIjp7XCIkaWRcIjpcIjU5MlwiLFwiTGluZUNvbG9yXCI6e1wiJHJlZlwiOlwiMTMzXCJ9LFwiTGluZVdlaWdodFwiOjAuMCxcIkxpbmVUeXBlXCI6MH0sXCJNYXJnaW5cIjpudWxsLFwiU3RhcnREYXRlUG9zaXRpb25cIjo0LFwiRW5kRGF0ZVBvc2l0aW9uXCI6NCxcIlRpdGxlUG9zaXRpb25cIjozLFwiRHVyYXRpb25Qb3NpdGlvblwiOjYsXCJQZXJjZW50YWdlQ29tcGxldGVkUG9zaXRpb25cIjo2LFwiU3BhY2luZ1wiOjUsXCJJc0JlbG93VGltZWJhbmRcIjp0cnVlLFwiUGVyY2VudGFnZUNvbXBsZXRlU2hhcGVPcGFjaXR5XCI6MzUsXCJHcm91cE5hbWVcIjpudWxsLFwiQXR0YWNoZWRNaWxlc3RvbmVzU3R5bGVzXCI6W10sXCJTaGFwZVN0eWxlXCI6e1wiJGlkXCI6XCI1OTNcIixcIk1hcmdpblwiOntcIiRpZFwiOlwiNTk0XCIsXCJUb3BcIjowLjAsXCJMZWZ0XCI6NC4wLFwiUmlnaHRcIjo0LjAsXCJCb3R0b21cIjowLjB9LFwiUGFkZGluZ1wiOntcIiRpZFwiOlwiNTk1XCIsXCJUb3BcIjowLjAsXCJMZWZ0XCI6MC4wLFwiUmlnaHRcIjowLjAsXCJCb3R0b21cIjowLjB9LFwiQmFja2dyb3VuZFwiOntcIiRpZFwiOlwiNTk2XCIsXCJDb2xvclwiOntcIiRpZFwiOlwiNTk3XCIsXCJBXCI6MjU1LFwiUlwiOjIzNyxcIkdcIjoxMjUsXCJCXCI6NDl9fSxcIklzVmlzaWJsZVwiOnRydWUsXCJXaWR0aFwiOjAuMCxcIkhlaWdodFwiOjEwLjAsXCJCb3JkZXJTdHlsZVwiOntcIiRpZFwiOlwiNTk4XCIsXCJMaW5lQ29sb3JcIjp7XCIkcmVmXCI6XCIxNDFcIn0sXCJMaW5lV2VpZ2h0XCI6MC4wLFwiTGluZVR5cGVcIjowfX0sXCJUaXRsZVN0eWxlXCI6e1wiJGlkXCI6XCI1OTlcIixcIkZvbnRTZXR0aW5nc1wiOntcIiRpZFwiOlwiNjAwXCIsXCJGb250U2l6ZVwiOjksXCJGb250TmFtZVwiOlwiQ2FsaWJyaVwiLFwiSXNCb2xkXCI6dHJ1ZSxcIklzSXRhbGljXCI6ZmFsc2UsXCJJc1VuZGVybGluZWRcIjpmYWxzZX0sXCJBdXRvU2l6ZVwiOjAsXCJGb3JlZ3JvdW5kXCI6e1wiJGlkXCI6XCI2MDFcIixcIkNvbG9yXCI6e1wiJGlkXCI6XCI2MDJcIixcIkFcIjoyNTUsXCJSXCI6MCxcIkdcIjowLFwiQlwiOjB9fSxcIkJhY2tncm91bmRGaWxsVHlwZVwiOjAsXCJNYXhXaWR0aFwiOjk2MC4wLFwiTWF4SGVpZ2h0XCI6XCJJbmZpbml0eVwiLFwiU21hcnRGb3JlZ3JvdW5kSXNBY3RpdmVcIjpmYWxzZSxcIkhvcml6b250YWxBbGlnbm1lbnRcIjoyLFwiVmVydGljYWxBbGlnbm1lbnRcIjowLFwiU21hcnRGb3JlZ3JvdW5kXCI6bnVsbCxcIk1hcmdpblwiOntcIiRpZFwiOlwiNjAzXCIsXCJUb3BcIjowLjAsXCJMZWZ0XCI6MC4wLFwiUmlnaHRcIjowLjAsXCJCb3R0b21cIjowLjB9LFwiUGFkZGluZ1wiOntcIiRpZFwiOlwiNjA0XCIsXCJUb3BcIjowLjAsXCJMZWZ0XCI6MC4wLFwiUmlnaHRcIjowLjAsXCJCb3R0b21cIjowLjB9LFwiQmFja2dyb3VuZFwiOntcIiRyZWZcIjpcIjE0OVwifSxcIklzVmlzaWJsZVwiOnRydWUsXCJXaWR0aFwiOjAuMCxcIkhlaWdodFwiOjAuMCxcIkJvcmRlclN0eWxlXCI6e1wiJGlkXCI6XCI2MDVcIixcIkxpbmVDb2xvclwiOm51bGwsXCJMaW5lV2VpZ2h0XCI6MC4wLFwiTGluZVR5cGVcIjowfX0sXCJEYXRlU3R5bGVcIjp7XCIkaWRcIjpcIjYwNlwiLFwiRm9udFNldHRpbmdzXCI6e1wiJGlkXCI6XCI2MDdcIixcIkZvbnRTaXplXCI6OSxcIkZvbnROYW1lXCI6XCJDYWxpYnJpXCIsXCJJc0JvbGRcIjpmYWxzZSxcIklzSXRhbGljXCI6ZmFsc2UsXCJJc1VuZGVybGluZWRcIjpmYWxzZX0sXCJBdXRvU2l6ZVwiOjAsXCJGb3JlZ3JvdW5kXCI6e1wiJGlkXCI6XCI2MDhcIixcIkNvbG9yXCI6e1wiJGlkXCI6XCI2MDlcIixcIkFcIjoyNTUsXCJSXCI6NzgsXCJHXCI6MTAzLFwiQlwiOjIwMH19LFwiQmFja2dyb3VuZEZpbGxUeXBlXCI6MCxcIk1heFdpZHRoXCI6MjAwLjAsXCJNYXhIZWlnaHRcIjpcIkluZmluaXR5XCIsXCJTbWFydEZvcmVncm91bmRJc0FjdGl2ZVwiOmZhbHNlLFwiSG9yaXpvbnRhbEFsaWdubWVudFwiOjAsXCJWZXJ0aWNhbEFsaWdubWVudFwiOjAsXCJTbWFydEZvcmVncm91bmRcIjpudWxsLFwiTWFyZ2luXCI6e1wiJGlkXCI6XCI2MTBcIixcIlRvcFwiOjAuMCxcIkxlZnRcIjowLjAsXCJSaWdodFwiOjAuMCxcIkJvdHRvbVwiOjAuMH0sXCJQYWRkaW5nXCI6e1wiJGlkXCI6XCI2MTFcIixcIlRvcFwiOjAuMCxcIkxlZnRcIjowLjAsXCJSaWdodFwiOjAuMCxcIkJvdHRvbVwiOjAuMH0sXCJCYWNrZ3JvdW5kXCI6e1wiJHJlZlwiOlwiMTU2XCJ9LFwiSXNWaXNpYmxlXCI6dHJ1ZSxcIldpZHRoXCI6MC4wLFwiSGVpZ2h0XCI6MC4wLFwiQm9yZGVyU3R5bGVcIjp7XCIkaWRcIjpcIjYxMlwiLFwiTGluZUNvbG9yXCI6bnVsbCxcIkxpbmVXZWlnaHRcIjowLjAsXCJMaW5lVHlwZVwiOjB9fSxcIkRhdGVGb3JtYXRcIjp7XCIkaWRcIjpcIjYxM1wiLFwiRm9ybWF0U3RyaW5nXCI6XCJ5eXl5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7XCIkaWRcIjpcIjYxNFwiLFwiU2hhcGVcIjo0LFwiU2hhcGVUaGlja25lc3NcIjowLFwiRHVyYXRpb25Gb3JtYXRcIjo0LFwiUGVyY2VudGFnZUNvbXBsZXRlU3R5bGVcIjp7XCIkaWRcIjpcIjYxNVwiLFwiRm9udFNldHRpbmdzXCI6e1wiJGlkXCI6XCI2MTZcIixcIkZvbnRTaXplXCI6MTAsXCJGb250TmFtZVwiOlwiQ2FsaWJyaVwiLFwiSXNCb2xkXCI6ZmFsc2UsXCJJc0l0YWxpY1wiOmZhbHNlLFwiSXNVbmRlcmxpbmVkXCI6ZmFsc2V9LFwiQXV0b1NpemVcIjowLFwiRm9yZWdyb3VuZFwiOntcIiRpZFwiOlwiNjE3XCIsXCJDb2xvclwiOntcIiRyZWZcIjpcIjExOFwifX0sXCJCYWNrZ3JvdW5kRmlsbFR5cGVcIjowLFwiTWF4V2lkdGhcIjoyMDAuMCxcIk1heEhlaWdodFwiOlwiSW5maW5pdHlcIixcIlNtYXJ0Rm9yZWdyb3VuZElzQWN0aXZlXCI6ZmFsc2UsXCJIb3Jpem9udGFsQWxpZ25tZW50XCI6MCxcIlZlcnRpY2FsQWxpZ25tZW50XCI6MCxcIlNtYXJ0Rm9yZWdyb3VuZFwiOm51bGwsXCJNYXJnaW5cIjp7XCIkaWRcIjpcIjYxOFwiLFwiVG9wXCI6MC4wLFwiTGVmdFwiOjAuMCxcIlJpZ2h0XCI6MC4wLFwiQm90dG9tXCI6MC4wfSxcIlBhZGRpbmdcIjp7XCIkaWRcIjpcIjYxOVwiLFwiVG9wXCI6MC4wLFwiTGVmdFwiOjAuMCxcIlJpZ2h0XCI6MC4wLFwiQm90dG9tXCI6MC4wfSxcIkJhY2tncm91bmRcIjp7XCIkcmVmXCI6XCIxMjFcIn0sXCJJc1Zpc2libGVcIjp0cnVlLFwiV2lkdGhcIjowLjAsXCJIZWlnaHRcIjowLjAsXCJCb3JkZXJTdHlsZVwiOntcIiRpZFwiOlwiNjIwXCIsXCJMaW5lQ29sb3JcIjpudWxsLFwiTGluZVdlaWdodFwiOjAuMCxcIkxpbmVUeXBlXCI6MH19LFwiRHVyYXRpb25TdHlsZVwiOntcIiRpZFwiOlwiNjIxXCIsXCJGb250U2V0dGluZ3NcIjp7XCIkaWRcIjpcIjYyMlwiLFwiRm9udFNpemVcIjoxMCxcIkZvbnROYW1lXCI6XCJDYWxpYnJpXCIsXCJJc0JvbGRcIjpmYWxzZSxcIklzSXRhbGljXCI6ZmFsc2UsXCJJc1VuZGVybGluZWRcIjpmYWxzZX0sXCJBdXRvU2l6ZVwiOjAsXCJGb3JlZ3JvdW5kXCI6e1wiJGlkXCI6XCI2MjNcIixcIkNvbG9yXCI6e1wiJHJlZlwiOlwiMTI1XCJ9fSxcIkJhY2tncm91bmRGaWxsVHlwZVwiOjAsXCJNYXhXaWR0aFwiOjIwMC4wLFwiTWF4SGVpZ2h0XCI6XCJJbmZpbml0eVwiLFwiU21hcnRGb3JlZ3JvdW5kSXNBY3RpdmVcIjpmYWxzZSxcIkhvcml6b250YWxBbGlnbm1lbnRcIjowLFwiVmVydGljYWxBbGlnbm1lbnRcIjowLFwiU21hcnRGb3JlZ3JvdW5kXCI6bnVsbCxcIk1hcmdpblwiOntcIiRpZFwiOlwiNjI0XCIsXCJUb3BcIjowLjAsXCJMZWZ0XCI6MC4wLFwiUmlnaHRcIjowLjAsXCJCb3R0b21cIjowLjB9LFwiUGFkZGluZ1wiOntcIiRpZFwiOlwiNjI1XCIsXCJUb3BcIjowLjAsXCJMZWZ0XCI6MC4wLFwiUmlnaHRcIjowLjAsXCJCb3R0b21cIjowLjB9LFwiQmFja2dyb3VuZFwiOntcIiRyZWZcIjpcIjEyOFwifSxcIklzVmlzaWJsZVwiOnRydWUsXCJXaWR0aFwiOjAuMCxcIkhlaWdodFwiOjAuMCxcIkJvcmRlclN0eWxlXCI6e1wiJGlkXCI6XCI2MjZcIixcIkxpbmVDb2xvclwiOm51bGwsXCJMaW5lV2VpZ2h0XCI6MC4wLFwiTGluZVR5cGVcIjowfX0sXCJIb3Jpem9udGFsQ29ubmVjdG9yU3R5bGVcIjp7XCIkaWRcIjpcIjYyN1wiLFwiTGluZUNvbG9yXCI6e1wiJHJlZlwiOlwiMTMwXCJ9LFwiTGluZVdlaWdodFwiOjEuMCxcIkxpbmVUeXBlXCI6MH0sXCJWZXJ0aWNhbENvbm5lY3RvclN0eWxlXCI6e1wiJGlkXCI6XCI2MjhcIixcIkxpbmVDb2xvclwiOntcIiRyZWZcIjpcIjEzM1wifSxcIkxpbmVXZWlnaHRcIjowLjAsXCJMaW5lVHlwZVwiOjB9LFwiTWFyZ2luXCI6bnVsbCxcIlN0YXJ0RGF0ZVBvc2l0aW9uXCI6NCxcIkVuZERhdGVQb3NpdGlvblwiOjQsXCJUaXRsZVBvc2l0aW9uXCI6MyxcIkR1cmF0aW9uUG9zaXRpb25cIjo2LFwiUGVyY2VudGFnZUNvbXBsZXRlZFBvc2l0aW9uXCI6NixcIlNwYWNpbmdcIjo1LFwiSXNCZWxvd1RpbWViYW5kXCI6dHJ1ZSxcIlBlcmNlbnRhZ2VDb21wbGV0ZVNoYXBlT3BhY2l0eVwiOjM1LFwiR3JvdXBOYW1lXCI6bnVsbCxcIkF0dGFjaGVkTWlsZXN0b25lc1N0eWxlc1wiOltdLFwiU2hhcGVTdHlsZVwiOntcIiRpZFwiOlwiNjI5XCIsXCJNYXJnaW5cIjp7XCIkaWRcIjpcIjYzMFwiLFwiVG9wXCI6MC4wLFwiTGVmdFwiOjQuMCxcIlJpZ2h0XCI6NC4wLFwiQm90dG9tXCI6MC4wfSxcIlBhZGRpbmdcIjp7XCIkaWRcIjpcIjYzMVwiLFwiVG9wXCI6MC4wLFwiTGVmdFwiOjAuMCxcIlJpZ2h0XCI6MC4wLFwiQm90dG9tXCI6MC4wfSxcIkJhY2tncm91bmRcIjp7XCIkaWRcIjpcIjYzMlwiLFwiQ29sb3JcIjp7XCIkaWRcIjpcIjYzM1wiLFwiQVwiOjI1NSxcIlJcIjoyMzcsXCJHXCI6MTI1LFwiQlwiOjQ5fX0sXCJJc1Zpc2libGVcIjp0cnVlLFwiV2lkdGhcIjowLjAsXCJIZWlnaHRcIjoxMC4wLFwiQm9yZGVyU3R5bGVcIjp7XCIkaWRcIjpcIjYzNFwiLFwiTGluZUNvbG9yXCI6e1wiJHJlZlwiOlwiMTQxXCJ9LFwiTGluZVdlaWdodFwiOjAuMCxcIkxpbmVUeXBlXCI6MH19LFwiVGl0bGVTdHlsZVwiOntcIiRpZFwiOlwiNjM1XCIsXCJGb250U2V0dGluZ3NcIjp7XCIkaWRcIjpcIjYzNlwiLFwiRm9udFNpemVcIjo5LFwiRm9udE5hbWVcIjpcIkNhbGlicmlcIixcIklzQm9sZFwiOnRydWUsXCJJc0l0YWxpY1wiOmZhbHNlLFwiSXNVbmRlcmxpbmVkXCI6ZmFsc2V9LFwiQXV0b1NpemVcIjowLFwiRm9yZWdyb3VuZFwiOntcIiRpZFwiOlwiNjM3XCIsXCJDb2xvclwiOntcIiRpZFwiOlwiNjM4XCIsXCJBXCI6MjU1LFwiUlwiOjAsXCJHXCI6MCxcIkJcIjowfX0sXCJCYWNrZ3JvdW5kRmlsbFR5cGVcIjowLFwiTWF4V2lkdGhcIjo5NjAuMCxcIk1heEhlaWdodFwiOlwiSW5maW5pdHlcIixcIlNtYXJ0Rm9yZWdyb3VuZElzQWN0aXZlXCI6ZmFsc2UsXCJIb3Jpem9udGFsQWxpZ25tZW50XCI6MixcIlZlcnRpY2FsQWxpZ25tZW50XCI6MCxcIlNtYXJ0Rm9yZWdyb3VuZFwiOm51bGwsXCJNYXJnaW5cIjp7XCIkaWRcIjpcIjYzOVwiLFwiVG9wXCI6MC4wLFwiTGVmdFwiOjAuMCxcIlJpZ2h0XCI6MC4wLFwiQm90dG9tXCI6MC4wfSxcIlBhZGRpbmdcIjp7XCIkaWRcIjpcIjY0MFwiLFwiVG9wXCI6MC4wLFwiTGVmdFwiOjAuMCxcIlJpZ2h0XCI6MC4wLFwiQm90dG9tXCI6MC4wfSxcIkJhY2tncm91bmRcIjp7XCIkcmVmXCI6XCIxNDlcIn0sXCJJc1Zpc2libGVcIjp0cnVlLFwiV2lkdGhcIjowLjAsXCJIZWlnaHRcIjowLjAsXCJCb3JkZXJTdHlsZVwiOntcIiRpZFwiOlwiNjQxXCIsXCJMaW5lQ29sb3JcIjpudWxsLFwiTGluZVdlaWdodFwiOjAuMCxcIkxpbmVUeXBlXCI6MH19LFwiRGF0ZVN0eWxlXCI6e1wiJGlkXCI6XCI2NDJcIixcIkZvbnRTZXR0aW5nc1wiOntcIiRpZFwiOlwiNjQzXCIsXCJGb250U2l6ZVwiOjksXCJGb250TmFtZVwiOlwiQ2FsaWJyaVwiLFwiSXNCb2xkXCI6ZmFsc2UsXCJJc0l0YWxpY1wiOmZhbHNlLFwiSXNVbmRlcmxpbmVkXCI6ZmFsc2V9LFwiQXV0b1NpemVcIjowLFwiRm9yZWdyb3VuZFwiOntcIiRpZFwiOlwiNjQ0XCIsXCJDb2xvclwiOntcIiRpZFwiOlwiNjQ1XCIsXCJBXCI6MjU1LFwiUlwiOjc4LFwiR1wiOjEwMyxcIkJcIjoyMDB9fSxcIkJhY2tncm91bmRGaWxsVHlwZVwiOjAsXCJNYXhXaWR0aFwiOjIwMC4wLFwiTWF4SGVpZ2h0XCI6XCJJbmZpbml0eVwiLFwiU21hcnRGb3JlZ3JvdW5kSXNBY3RpdmVcIjpmYWxzZSxcIkhvcml6b250YWxBbGlnbm1lbnRcIjowLFwiVmVydGljYWxBbGlnbm1lbnRcIjowLFwiU21hcnRGb3JlZ3JvdW5kXCI6bnVsbCxcIk1hcmdpblwiOntcIiRpZFwiOlwiNjQ2XCIsXCJUb3BcIjowLjAsXCJMZWZ0XCI6MC4wLFwiUmlnaHRcIjowLjAsXCJCb3R0b21cIjowLjB9LFwiUGFkZGluZ1wiOntcIiRpZFwiOlwiNjQ3XCIsXCJUb3BcIjowLjAsXCJMZWZ0XCI6MC4wLFwiUmlnaHRcIjowLjAsXCJCb3R0b21cIjowLjB9LFwiQmFja2dyb3VuZFwiOntcIiRyZWZcIjpcIjE1NlwifSxcIklzVmlzaWJsZVwiOnRydWUsXCJXaWR0aFwiOjAuMCxcIkhlaWdodFwiOjAuMCxcIkJvcmRlclN0eWxlXCI6e1wiJGlkXCI6XCI2NDhcIixcIkxpbmVDb2xvclwiOm51bGwsXCJMaW5lV2VpZ2h0XCI6MC4wLFwiTGluZVR5cGVcIjowfX0sXCJEYXRlRm9ybWF0XCI6e1wiJGlkXCI6XCI2NDlcIixcIkZvcm1hdFN0cmluZ1wiOlwieXl5eV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e1wiJGlkXCI6XCI2NTBcIixcIlNoYXBlXCI6NCxcIlNoYXBlVGhpY2tuZXNzXCI6MCxcIkR1cmF0aW9uRm9ybWF0XCI6NCxcIlBlcmNlbnRhZ2VDb21wbGV0ZVN0eWxlXCI6e1wiJGlkXCI6XCI2NTFcIixcIkZvbnRTZXR0aW5nc1wiOntcIiRpZFwiOlwiNjUyXCIsXCJGb250U2l6ZVwiOjEwLFwiRm9udE5hbWVcIjpcIkNhbGlicmlcIixcIklzQm9sZFwiOmZhbHNlLFwiSXNJdGFsaWNcIjpmYWxzZSxcIklzVW5kZXJsaW5lZFwiOmZhbHNlfSxcIkF1dG9TaXplXCI6MCxcIkZvcmVncm91bmRcIjp7XCIkaWRcIjpcIjY1M1wiLFwiQ29sb3JcIjp7XCIkcmVmXCI6XCIxMThcIn19LFwiQmFja2dyb3VuZEZpbGxUeXBlXCI6MCxcIk1heFdpZHRoXCI6MjAwLjAsXCJNYXhIZWlnaHRcIjpcIkluZmluaXR5XCIsXCJTbWFydEZvcmVncm91bmRJc0FjdGl2ZVwiOmZhbHNlLFwiSG9yaXpvbnRhbEFsaWdubWVudFwiOjAsXCJWZXJ0aWNhbEFsaWdubWVudFwiOjAsXCJTbWFydEZvcmVncm91bmRcIjpudWxsLFwiTWFyZ2luXCI6e1wiJGlkXCI6XCI2NTRcIixcIlRvcFwiOjAuMCxcIkxlZnRcIjowLjAsXCJSaWdodFwiOjAuMCxcIkJvdHRvbVwiOjAuMH0sXCJQYWRkaW5nXCI6e1wiJGlkXCI6XCI2NTVcIixcIlRvcFwiOjAuMCxcIkxlZnRcIjowLjAsXCJSaWdodFwiOjAuMCxcIkJvdHRvbVwiOjAuMH0sXCJCYWNrZ3JvdW5kXCI6e1wiJHJlZlwiOlwiMTIxXCJ9LFwiSXNWaXNpYmxlXCI6dHJ1ZSxcIldpZHRoXCI6MC4wLFwiSGVpZ2h0XCI6MC4wLFwiQm9yZGVyU3R5bGVcIjp7XCIkaWRcIjpcIjY1NlwiLFwiTGluZUNvbG9yXCI6bnVsbCxcIkxpbmVXZWlnaHRcIjowLjAsXCJMaW5lVHlwZVwiOjB9fSxcIkR1cmF0aW9uU3R5bGVcIjp7XCIkaWRcIjpcIjY1N1wiLFwiRm9udFNldHRpbmdzXCI6e1wiJGlkXCI6XCI2NThcIixcIkZvbnRTaXplXCI6MTAsXCJGb250TmFtZVwiOlwiQ2FsaWJyaVwiLFwiSXNCb2xkXCI6ZmFsc2UsXCJJc0l0YWxpY1wiOmZhbHNlLFwiSXNVbmRlcmxpbmVkXCI6ZmFsc2V9LFwiQXV0b1NpemVcIjowLFwiRm9yZWdyb3VuZFwiOntcIiRpZFwiOlwiNjU5XCIsXCJDb2xvclwiOntcIiRyZWZcIjpcIjEyNVwifX0sXCJCYWNrZ3JvdW5kRmlsbFR5cGVcIjowLFwiTWF4V2lkdGhcIjoyMDAuMCxcIk1heEhlaWdodFwiOlwiSW5maW5pdHlcIixcIlNtYXJ0Rm9yZWdyb3VuZElzQWN0aXZlXCI6ZmFsc2UsXCJIb3Jpem9udGFsQWxpZ25tZW50XCI6MCxcIlZlcnRpY2FsQWxpZ25tZW50XCI6MCxcIlNtYXJ0Rm9yZWdyb3VuZFwiOm51bGwsXCJNYXJnaW5cIjp7XCIkaWRcIjpcIjY2MFwiLFwiVG9wXCI6MC4wLFwiTGVmdFwiOjAuMCxcIlJpZ2h0XCI6MC4wLFwiQm90dG9tXCI6MC4wfSxcIlBhZGRpbmdcIjp7XCIkaWRcIjpcIjY2MVwiLFwiVG9wXCI6MC4wLFwiTGVmdFwiOjAuMCxcIlJpZ2h0XCI6MC4wLFwiQm90dG9tXCI6MC4wfSxcIkJhY2tncm91bmRcIjp7XCIkcmVmXCI6XCIxMjhcIn0sXCJJc1Zpc2libGVcIjp0cnVlLFwiV2lkdGhcIjowLjAsXCJIZWlnaHRcIjowLjAsXCJCb3JkZXJTdHlsZVwiOntcIiRpZFwiOlwiNjYyXCIsXCJMaW5lQ29sb3JcIjpudWxsLFwiTGluZVdlaWdodFwiOjAuMCxcIkxpbmVUeXBlXCI6MH19LFwiSG9yaXpvbnRhbENvbm5lY3RvclN0eWxlXCI6e1wiJGlkXCI6XCI2NjNcIixcIkxpbmVDb2xvclwiOntcIiRyZWZcIjpcIjEzMFwifSxcIkxpbmVXZWlnaHRcIjoxLjAsXCJMaW5lVHlwZVwiOjB9LFwiVmVydGljYWxDb25uZWN0b3JTdHlsZVwiOntcIiRpZFwiOlwiNjY0XCIsXCJMaW5lQ29sb3JcIjp7XCIkcmVmXCI6XCIxMzNcIn0sXCJMaW5lV2VpZ2h0XCI6MC4wLFwiTGluZVR5cGVcIjowfSxcIk1hcmdpblwiOm51bGwsXCJTdGFydERhdGVQb3NpdGlvblwiOjQsXCJFbmREYXRlUG9zaXRpb25cIjo0LFwiVGl0bGVQb3NpdGlvblwiOjMsXCJEdXJhdGlvblBvc2l0aW9uXCI6NixcIlBlcmNlbnRhZ2VDb21wbGV0ZWRQb3NpdGlvblwiOjYsXCJTcGFjaW5nXCI6NSxcIklzQmVsb3dUaW1lYmFuZFwiOnRydWUsXCJQZXJjZW50YWdlQ29tcGxldGVTaGFwZU9wYWNpdHlcIjozNSxcIkdyb3VwTmFtZVwiOm51bGwsXCJBdHRhY2hlZE1pbGVzdG9uZXNTdHlsZXNcIjpbXSxcIlNoYXBlU3R5bGVcIjp7XCIkaWRcIjpcIjY2NVwiLFwiTWFyZ2luXCI6e1wiJGlkXCI6XCI2NjZcIixcIlRvcFwiOjAuMCxcIkxlZnRcIjo0LjAsXCJSaWdodFwiOjQuMCxcIkJvdHRvbVwiOjAuMH0sXCJQYWRkaW5nXCI6e1wiJGlkXCI6XCI2NjdcIixcIlRvcFwiOjAuMCxcIkxlZnRcIjowLjAsXCJSaWdodFwiOjAuMCxcIkJvdHRvbVwiOjAuMH0sXCJCYWNrZ3JvdW5kXCI6e1wiJGlkXCI6XCI2NjhcIixcIkNvbG9yXCI6e1wiJGlkXCI6XCI2NjlcIixcIkFcIjoyNTUsXCJSXCI6MjM3LFwiR1wiOjEyNSxcIkJcIjo0OX19LFwiSXNWaXNpYmxlXCI6dHJ1ZSxcIldpZHRoXCI6MC4wLFwiSGVpZ2h0XCI6MTAuMCxcIkJvcmRlclN0eWxlXCI6e1wiJGlkXCI6XCI2NzBcIixcIkxpbmVDb2xvclwiOntcIiRyZWZcIjpcIjE0MVwifSxcIkxpbmVXZWlnaHRcIjowLjAsXCJMaW5lVHlwZVwiOjB9fSxcIlRpdGxlU3R5bGVcIjp7XCIkaWRcIjpcIjY3MVwiLFwiRm9udFNldHRpbmdzXCI6e1wiJGlkXCI6XCI2NzJcIixcIkZvbnRTaXplXCI6OSxcIkZvbnROYW1lXCI6XCJDYWxpYnJpXCIsXCJJc0JvbGRcIjp0cnVlLFwiSXNJdGFsaWNcIjpmYWxzZSxcIklzVW5kZXJsaW5lZFwiOmZhbHNlfSxcIkF1dG9TaXplXCI6MCxcIkZvcmVncm91bmRcIjp7XCIkaWRcIjpcIjY3M1wiLFwiQ29sb3JcIjp7XCIkaWRcIjpcIjY3NFwiLFwiQVwiOjI1NSxcIlJcIjowLFwiR1wiOjAsXCJCXCI6MH19LFwiQmFja2dyb3VuZEZpbGxUeXBlXCI6MCxcIk1heFdpZHRoXCI6OTYwLjAsXCJNYXhIZWlnaHRcIjpcIkluZmluaXR5XCIsXCJTbWFydEZvcmVncm91bmRJc0FjdGl2ZVwiOmZhbHNlLFwiSG9yaXpvbnRhbEFsaWdubWVudFwiOjIsXCJWZXJ0aWNhbEFsaWdubWVudFwiOjAsXCJTbWFydEZvcmVncm91bmRcIjpudWxsLFwiTWFyZ2luXCI6e1wiJGlkXCI6XCI2NzVcIixcIlRvcFwiOjAuMCxcIkxlZnRcIjowLjAsXCJSaWdodFwiOjAuMCxcIkJvdHRvbVwiOjAuMH0sXCJQYWRkaW5nXCI6e1wiJGlkXCI6XCI2NzZcIixcIlRvcFwiOjAuMCxcIkxlZnRcIjowLjAsXCJSaWdodFwiOjAuMCxcIkJvdHRvbVwiOjAuMH0sXCJCYWNrZ3JvdW5kXCI6e1wiJHJlZlwiOlwiMTQ5XCJ9LFwiSXNWaXNpYmxlXCI6dHJ1ZSxcIldpZHRoXCI6MC4wLFwiSGVpZ2h0XCI6MC4wLFwiQm9yZGVyU3R5bGVcIjp7XCIkaWRcIjpcIjY3N1wiLFwiTGluZUNvbG9yXCI6bnVsbCxcIkxpbmVXZWlnaHRcIjowLjAsXCJMaW5lVHlwZVwiOjB9fSxcIkRhdGVTdHlsZVwiOntcIiRpZFwiOlwiNjc4XCIsXCJGb250U2V0dGluZ3NcIjp7XCIkaWRcIjpcIjY3OVwiLFwiRm9udFNpemVcIjo5LFwiRm9udE5hbWVcIjpcIkNhbGlicmlcIixcIklzQm9sZFwiOmZhbHNlLFwiSXNJdGFsaWNcIjpmYWxzZSxcIklzVW5kZXJsaW5lZFwiOmZhbHNlfSxcIkF1dG9TaXplXCI6MCxcIkZvcmVncm91bmRcIjp7XCIkaWRcIjpcIjY4MFwiLFwiQ29sb3JcIjp7XCIkaWRcIjpcIjY4MVwiLFwiQVwiOjI1NSxcIlJcIjo3OCxcIkdcIjoxMDMsXCJCXCI6MjAwfX0sXCJCYWNrZ3JvdW5kRmlsbFR5cGVcIjowLFwiTWF4V2lkdGhcIjoyMDAuMCxcIk1heEhlaWdodFwiOlwiSW5maW5pdHlcIixcIlNtYXJ0Rm9yZWdyb3VuZElzQWN0aXZlXCI6ZmFsc2UsXCJIb3Jpem9udGFsQWxpZ25tZW50XCI6MCxcIlZlcnRpY2FsQWxpZ25tZW50XCI6MCxcIlNtYXJ0Rm9yZWdyb3VuZFwiOm51bGwsXCJNYXJnaW5cIjp7XCIkaWRcIjpcIjY4MlwiLFwiVG9wXCI6MC4wLFwiTGVmdFwiOjAuMCxcIlJpZ2h0XCI6MC4wLFwiQm90dG9tXCI6MC4wfSxcIlBhZGRpbmdcIjp7XCIkaWRcIjpcIjY4M1wiLFwiVG9wXCI6MC4wLFwiTGVmdFwiOjAuMCxcIlJpZ2h0XCI6MC4wLFwiQm90dG9tXCI6MC4wfSxcIkJhY2tncm91bmRcIjp7XCIkcmVmXCI6XCIxNTZcIn0sXCJJc1Zpc2libGVcIjp0cnVlLFwiV2lkdGhcIjowLjAsXCJIZWlnaHRcIjowLjAsXCJCb3JkZXJTdHlsZVwiOntcIiRpZFwiOlwiNjg0XCIsXCJMaW5lQ29sb3JcIjpudWxsLFwiTGluZVdlaWdodFwiOjAuMCxcIkxpbmVUeXBlXCI6MH19LFwiRGF0ZUZvcm1hdFwiOntcIiRpZFwiOlwiNjg1XCIsXCJGb3JtYXRTdHJpbmdcIjpcInl5eXl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HtcIiRpZFwiOlwiNjg2XCIsXCJTaGFwZVwiOjQsXCJTaGFwZVRoaWNrbmVzc1wiOjAsXCJEdXJhdGlvbkZvcm1hdFwiOjQsXCJQZXJjZW50YWdlQ29tcGxldGVTdHlsZVwiOntcIiRpZFwiOlwiNjg3XCIsXCJGb250U2V0dGluZ3NcIjp7XCIkaWRcIjpcIjY4OFwiLFwiRm9udFNpemVcIjoxMCxcIkZvbnROYW1lXCI6XCJDYWxpYnJpXCIsXCJJc0JvbGRcIjpmYWxzZSxcIklzSXRhbGljXCI6ZmFsc2UsXCJJc1VuZGVybGluZWRcIjpmYWxzZX0sXCJBdXRvU2l6ZVwiOjAsXCJGb3JlZ3JvdW5kXCI6e1wiJGlkXCI6XCI2ODlcIixcIkNvbG9yXCI6e1wiJHJlZlwiOlwiMTE4XCJ9fSxcIkJhY2tncm91bmRGaWxsVHlwZVwiOjAsXCJNYXhXaWR0aFwiOjIwMC4wLFwiTWF4SGVpZ2h0XCI6XCJJbmZpbml0eVwiLFwiU21hcnRGb3JlZ3JvdW5kSXNBY3RpdmVcIjpmYWxzZSxcIkhvcml6b250YWxBbGlnbm1lbnRcIjowLFwiVmVydGljYWxBbGlnbm1lbnRcIjowLFwiU21hcnRGb3JlZ3JvdW5kXCI6bnVsbCxcIk1hcmdpblwiOntcIiRpZFwiOlwiNjkwXCIsXCJUb3BcIjowLjAsXCJMZWZ0XCI6MC4wLFwiUmlnaHRcIjowLjAsXCJCb3R0b21cIjowLjB9LFwiUGFkZGluZ1wiOntcIiRpZFwiOlwiNjkxXCIsXCJUb3BcIjowLjAsXCJMZWZ0XCI6MC4wLFwiUmlnaHRcIjowLjAsXCJCb3R0b21cIjowLjB9LFwiQmFja2dyb3VuZFwiOntcIiRyZWZcIjpcIjEyMVwifSxcIklzVmlzaWJsZVwiOnRydWUsXCJXaWR0aFwiOjAuMCxcIkhlaWdodFwiOjAuMCxcIkJvcmRlclN0eWxlXCI6e1wiJGlkXCI6XCI2OTJcIixcIkxpbmVDb2xvclwiOm51bGwsXCJMaW5lV2VpZ2h0XCI6MC4wLFwiTGluZVR5cGVcIjowfX0sXCJEdXJhdGlvblN0eWxlXCI6e1wiJGlkXCI6XCI2OTNcIixcIkZvbnRTZXR0aW5nc1wiOntcIiRpZFwiOlwiNjk0XCIsXCJGb250U2l6ZVwiOjEwLFwiRm9udE5hbWVcIjpcIkNhbGlicmlcIixcIklzQm9sZFwiOmZhbHNlLFwiSXNJdGFsaWNcIjpmYWxzZSxcIklzVW5kZXJsaW5lZFwiOmZhbHNlfSxcIkF1dG9TaXplXCI6MCxcIkZvcmVncm91bmRcIjp7XCIkaWRcIjpcIjY5NVwiLFwiQ29sb3JcIjp7XCIkcmVmXCI6XCIxMjVcIn19LFwiQmFja2dyb3VuZEZpbGxUeXBlXCI6MCxcIk1heFdpZHRoXCI6MjAwLjAsXCJNYXhIZWlnaHRcIjpcIkluZmluaXR5XCIsXCJTbWFydEZvcmVncm91bmRJc0FjdGl2ZVwiOmZhbHNlLFwiSG9yaXpvbnRhbEFsaWdubWVudFwiOjAsXCJWZXJ0aWNhbEFsaWdubWVudFwiOjAsXCJTbWFydEZvcmVncm91bmRcIjpudWxsLFwiTWFyZ2luXCI6e1wiJGlkXCI6XCI2OTZcIixcIlRvcFwiOjAuMCxcIkxlZnRcIjowLjAsXCJSaWdodFwiOjAuMCxcIkJvdHRvbVwiOjAuMH0sXCJQYWRkaW5nXCI6e1wiJGlkXCI6XCI2OTdcIixcIlRvcFwiOjAuMCxcIkxlZnRcIjowLjAsXCJSaWdodFwiOjAuMCxcIkJvdHRvbVwiOjAuMH0sXCJCYWNrZ3JvdW5kXCI6e1wiJHJlZlwiOlwiMTI4XCJ9LFwiSXNWaXNpYmxlXCI6dHJ1ZSxcIldpZHRoXCI6MC4wLFwiSGVpZ2h0XCI6MC4wLFwiQm9yZGVyU3R5bGVcIjp7XCIkaWRcIjpcIjY5OFwiLFwiTGluZUNvbG9yXCI6bnVsbCxcIkxpbmVXZWlnaHRcIjowLjAsXCJMaW5lVHlwZVwiOjB9fSxcIkhvcml6b250YWxDb25uZWN0b3JTdHlsZVwiOntcIiRpZFwiOlwiNjk5XCIsXCJMaW5lQ29sb3JcIjp7XCIkcmVmXCI6XCIxMzBcIn0sXCJMaW5lV2VpZ2h0XCI6MS4wLFwiTGluZVR5cGVcIjowfSxcIlZlcnRpY2FsQ29ubmVjdG9yU3R5bGVcIjp7XCIkaWRcIjpcIjcwMFwiLFwiTGluZUNvbG9yXCI6e1wiJHJlZlwiOlwiMTMzXCJ9LFwiTGluZVdlaWdodFwiOjAuMCxcIkxpbmVUeXBlXCI6MH0sXCJNYXJnaW5cIjpudWxsLFwiU3RhcnREYXRlUG9zaXRpb25cIjo0LFwiRW5kRGF0ZVBvc2l0aW9uXCI6NCxcIlRpdGxlUG9zaXRpb25cIjozLFwiRHVyYXRpb25Qb3NpdGlvblwiOjYsXCJQZXJjZW50YWdlQ29tcGxldGVkUG9zaXRpb25cIjo2LFwiU3BhY2luZ1wiOjUsXCJJc0JlbG93VGltZWJhbmRcIjp0cnVlLFwiUGVyY2VudGFnZUNvbXBsZXRlU2hhcGVPcGFjaXR5XCI6MzUsXCJHcm91cE5hbWVcIjpudWxsLFwiQXR0YWNoZWRNaWxlc3RvbmVzU3R5bGVzXCI6W10sXCJTaGFwZVN0eWxlXCI6e1wiJGlkXCI6XCI3MDFcIixcIk1hcmdpblwiOntcIiRpZFwiOlwiNzAyXCIsXCJUb3BcIjowLjAsXCJMZWZ0XCI6NC4wLFwiUmlnaHRcIjo0LjAsXCJCb3R0b21cIjowLjB9LFwiUGFkZGluZ1wiOntcIiRpZFwiOlwiNzAzXCIsXCJUb3BcIjowLjAsXCJMZWZ0XCI6MC4wLFwiUmlnaHRcIjowLjAsXCJCb3R0b21cIjowLjB9LFwiQmFja2dyb3VuZFwiOntcIiRpZFwiOlwiNzA0XCIsXCJDb2xvclwiOntcIiRpZFwiOlwiNzA1XCIsXCJBXCI6MjU1LFwiUlwiOjIzNyxcIkdcIjoxMjUsXCJCXCI6NDl9fSxcIklzVmlzaWJsZVwiOnRydWUsXCJXaWR0aFwiOjAuMCxcIkhlaWdodFwiOjEwLjAsXCJCb3JkZXJTdHlsZVwiOntcIiRpZFwiOlwiNzA2XCIsXCJMaW5lQ29sb3JcIjp7XCIkcmVmXCI6XCIxNDFcIn0sXCJMaW5lV2VpZ2h0XCI6MC4wLFwiTGluZVR5cGVcIjowfX0sXCJUaXRsZVN0eWxlXCI6e1wiJGlkXCI6XCI3MDdcIixcIkZvbnRTZXR0aW5nc1wiOntcIiRpZFwiOlwiNzA4XCIsXCJGb250U2l6ZVwiOjksXCJGb250TmFtZVwiOlwiQ2FsaWJyaVwiLFwiSXNCb2xkXCI6dHJ1ZSxcIklzSXRhbGljXCI6ZmFsc2UsXCJJc1VuZGVybGluZWRcIjpmYWxzZX0sXCJBdXRvU2l6ZVwiOjAsXCJGb3JlZ3JvdW5kXCI6e1wiJGlkXCI6XCI3MDlcIixcIkNvbG9yXCI6e1wiJGlkXCI6XCI3MTBcIixcIkFcIjoyNTUsXCJSXCI6MCxcIkdcIjowLFwiQlwiOjB9fSxcIkJhY2tncm91bmRGaWxsVHlwZVwiOjAsXCJNYXhXaWR0aFwiOjk2MC4wLFwiTWF4SGVpZ2h0XCI6XCJJbmZpbml0eVwiLFwiU21hcnRGb3JlZ3JvdW5kSXNBY3RpdmVcIjpmYWxzZSxcIkhvcml6b250YWxBbGlnbm1lbnRcIjoyLFwiVmVydGljYWxBbGlnbm1lbnRcIjowLFwiU21hcnRGb3JlZ3JvdW5kXCI6bnVsbCxcIk1hcmdpblwiOntcIiRpZFwiOlwiNzExXCIsXCJUb3BcIjowLjAsXCJMZWZ0XCI6MC4wLFwiUmlnaHRcIjowLjAsXCJCb3R0b21cIjowLjB9LFwiUGFkZGluZ1wiOntcIiRpZFwiOlwiNzEyXCIsXCJUb3BcIjowLjAsXCJMZWZ0XCI6MC4wLFwiUmlnaHRcIjowLjAsXCJCb3R0b21cIjowLjB9LFwiQmFja2dyb3VuZFwiOntcIiRyZWZcIjpcIjE0OVwifSxcIklzVmlzaWJsZVwiOnRydWUsXCJXaWR0aFwiOjAuMCxcIkhlaWdodFwiOjAuMCxcIkJvcmRlclN0eWxlXCI6e1wiJGlkXCI6XCI3MTNcIixcIkxpbmVDb2xvclwiOm51bGwsXCJMaW5lV2VpZ2h0XCI6MC4wLFwiTGluZVR5cGVcIjowfX0sXCJEYXRlU3R5bGVcIjp7XCIkaWRcIjpcIjcxNFwiLFwiRm9udFNldHRpbmdzXCI6e1wiJGlkXCI6XCI3MTVcIixcIkZvbnRTaXplXCI6OSxcIkZvbnROYW1lXCI6XCJDYWxpYnJpXCIsXCJJc0JvbGRcIjpmYWxzZSxcIklzSXRhbGljXCI6ZmFsc2UsXCJJc1VuZGVybGluZWRcIjpmYWxzZX0sXCJBdXRvU2l6ZVwiOjAsXCJGb3JlZ3JvdW5kXCI6e1wiJGlkXCI6XCI3MTZcIixcIkNvbG9yXCI6e1wiJGlkXCI6XCI3MTdcIixcIkFcIjoyNTUsXCJSXCI6NzgsXCJHXCI6MTAzLFwiQlwiOjIwMH19LFwiQmFja2dyb3VuZEZpbGxUeXBlXCI6MCxcIk1heFdpZHRoXCI6MjAwLjAsXCJNYXhIZWlnaHRcIjpcIkluZmluaXR5XCIsXCJTbWFydEZvcmVncm91bmRJc0FjdGl2ZVwiOmZhbHNlLFwiSG9yaXpvbnRhbEFsaWdubWVudFwiOjAsXCJWZXJ0aWNhbEFsaWdubWVudFwiOjAsXCJTbWFydEZvcmVncm91bmRcIjpudWxsLFwiTWFyZ2luXCI6e1wiJGlkXCI6XCI3MThcIixcIlRvcFwiOjAuMCxcIkxlZnRcIjowLjAsXCJSaWdodFwiOjAuMCxcIkJvdHRvbVwiOjAuMH0sXCJQYWRkaW5nXCI6e1wiJGlkXCI6XCI3MTlcIixcIlRvcFwiOjAuMCxcIkxlZnRcIjowLjAsXCJSaWdodFwiOjAuMCxcIkJvdHRvbVwiOjAuMH0sXCJCYWNrZ3JvdW5kXCI6e1wiJHJlZlwiOlwiMTU2XCJ9LFwiSXNWaXNpYmxlXCI6dHJ1ZSxcIldpZHRoXCI6MC4wLFwiSGVpZ2h0XCI6MC4wLFwiQm9yZGVyU3R5bGVcIjp7XCIkaWRcIjpcIjcyMFwiLFwiTGluZUNvbG9yXCI6bnVsbCxcIkxpbmVXZWlnaHRcIjowLjAsXCJMaW5lVHlwZVwiOjB9fSxcIkRhdGVGb3JtYXRcIjp7XCIkaWRcIjpcIjcyMVwiLFwiRm9ybWF0U3RyaW5nXCI6XCJ5eXl5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7XCIkaWRcIjpcIjcyMlwiLFwiU2hhcGVcIjo0LFwiU2hhcGVUaGlja25lc3NcIjowLFwiRHVyYXRpb25Gb3JtYXRcIjo0LFwiUGVyY2VudGFnZUNvbXBsZXRlU3R5bGVcIjp7XCIkaWRcIjpcIjcyM1wiLFwiRm9udFNldHRpbmdzXCI6e1wiJGlkXCI6XCI3MjRcIixcIkZvbnRTaXplXCI6MTAsXCJGb250TmFtZVwiOlwiQ2FsaWJyaVwiLFwiSXNCb2xkXCI6ZmFsc2UsXCJJc0l0YWxpY1wiOmZhbHNlLFwiSXNVbmRlcmxpbmVkXCI6ZmFsc2V9LFwiQXV0b1NpemVcIjowLFwiRm9yZWdyb3VuZFwiOntcIiRpZFwiOlwiNzI1XCIsXCJDb2xvclwiOntcIiRyZWZcIjpcIjExOFwifX0sXCJCYWNrZ3JvdW5kRmlsbFR5cGVcIjowLFwiTWF4V2lkdGhcIjoyMDAuMCxcIk1heEhlaWdodFwiOlwiSW5maW5pdHlcIixcIlNtYXJ0Rm9yZWdyb3VuZElzQWN0aXZlXCI6ZmFsc2UsXCJIb3Jpem9udGFsQWxpZ25tZW50XCI6MCxcIlZlcnRpY2FsQWxpZ25tZW50XCI6MCxcIlNtYXJ0Rm9yZWdyb3VuZFwiOm51bGwsXCJNYXJnaW5cIjp7XCIkaWRcIjpcIjcyNlwiLFwiVG9wXCI6MC4wLFwiTGVmdFwiOjAuMCxcIlJpZ2h0XCI6MC4wLFwiQm90dG9tXCI6MC4wfSxcIlBhZGRpbmdcIjp7XCIkaWRcIjpcIjcyN1wiLFwiVG9wXCI6MC4wLFwiTGVmdFwiOjAuMCxcIlJpZ2h0XCI6MC4wLFwiQm90dG9tXCI6MC4wfSxcIkJhY2tncm91bmRcIjp7XCIkcmVmXCI6XCIxMjFcIn0sXCJJc1Zpc2libGVcIjp0cnVlLFwiV2lkdGhcIjowLjAsXCJIZWlnaHRcIjowLjAsXCJCb3JkZXJTdHlsZVwiOntcIiRpZFwiOlwiNzI4XCIsXCJMaW5lQ29sb3JcIjpudWxsLFwiTGluZVdlaWdodFwiOjAuMCxcIkxpbmVUeXBlXCI6MH19LFwiRHVyYXRpb25TdHlsZVwiOntcIiRpZFwiOlwiNzI5XCIsXCJGb250U2V0dGluZ3NcIjp7XCIkaWRcIjpcIjczMFwiLFwiRm9udFNpemVcIjoxMCxcIkZvbnROYW1lXCI6XCJDYWxpYnJpXCIsXCJJc0JvbGRcIjpmYWxzZSxcIklzSXRhbGljXCI6ZmFsc2UsXCJJc1VuZGVybGluZWRcIjpmYWxzZX0sXCJBdXRvU2l6ZVwiOjAsXCJGb3JlZ3JvdW5kXCI6e1wiJGlkXCI6XCI3MzFcIixcIkNvbG9yXCI6e1wiJHJlZlwiOlwiMTI1XCJ9fSxcIkJhY2tncm91bmRGaWxsVHlwZVwiOjAsXCJNYXhXaWR0aFwiOjIwMC4wLFwiTWF4SGVpZ2h0XCI6XCJJbmZpbml0eVwiLFwiU21hcnRGb3JlZ3JvdW5kSXNBY3RpdmVcIjpmYWxzZSxcIkhvcml6b250YWxBbGlnbm1lbnRcIjowLFwiVmVydGljYWxBbGlnbm1lbnRcIjowLFwiU21hcnRGb3JlZ3JvdW5kXCI6bnVsbCxcIk1hcmdpblwiOntcIiRpZFwiOlwiNzMyXCIsXCJUb3BcIjowLjAsXCJMZWZ0XCI6MC4wLFwiUmlnaHRcIjowLjAsXCJCb3R0b21cIjowLjB9LFwiUGFkZGluZ1wiOntcIiRpZFwiOlwiNzMzXCIsXCJUb3BcIjowLjAsXCJMZWZ0XCI6MC4wLFwiUmlnaHRcIjowLjAsXCJCb3R0b21cIjowLjB9LFwiQmFja2dyb3VuZFwiOntcIiRyZWZcIjpcIjEyOFwifSxcIklzVmlzaWJsZVwiOnRydWUsXCJXaWR0aFwiOjAuMCxcIkhlaWdodFwiOjAuMCxcIkJvcmRlclN0eWxlXCI6e1wiJGlkXCI6XCI3MzRcIixcIkxpbmVDb2xvclwiOm51bGwsXCJMaW5lV2VpZ2h0XCI6MC4wLFwiTGluZVR5cGVcIjowfX0sXCJIb3Jpem9udGFsQ29ubmVjdG9yU3R5bGVcIjp7XCIkaWRcIjpcIjczNVwiLFwiTGluZUNvbG9yXCI6e1wiJHJlZlwiOlwiMTMwXCJ9LFwiTGluZVdlaWdodFwiOjEuMCxcIkxpbmVUeXBlXCI6MH0sXCJWZXJ0aWNhbENvbm5lY3RvclN0eWxlXCI6e1wiJGlkXCI6XCI3MzZcIixcIkxpbmVDb2xvclwiOntcIiRyZWZcIjpcIjEzM1wifSxcIkxpbmVXZWlnaHRcIjowLjAsXCJMaW5lVHlwZVwiOjB9LFwiTWFyZ2luXCI6bnVsbCxcIlN0YXJ0RGF0ZVBvc2l0aW9uXCI6NCxcIkVuZERhdGVQb3NpdGlvblwiOjQsXCJUaXRsZVBvc2l0aW9uXCI6MyxcIkR1cmF0aW9uUG9zaXRpb25cIjo2LFwiUGVyY2VudGFnZUNvbXBsZXRlZFBvc2l0aW9uXCI6NixcIlNwYWNpbmdcIjo1LFwiSXNCZWxvd1RpbWViYW5kXCI6dHJ1ZSxcIlBlcmNlbnRhZ2VDb21wbGV0ZVNoYXBlT3BhY2l0eVwiOjM1LFwiR3JvdXBOYW1lXCI6bnVsbCxcIkF0dGFjaGVkTWlsZXN0b25lc1N0eWxlc1wiOltdLFwiU2hhcGVTdHlsZVwiOntcIiRpZFwiOlwiNzM3XCIsXCJNYXJnaW5cIjp7XCIkaWRcIjpcIjczOFwiLFwiVG9wXCI6MC4wLFwiTGVmdFwiOjQuMCxcIlJpZ2h0XCI6NC4wLFwiQm90dG9tXCI6MC4wfSxcIlBhZGRpbmdcIjp7XCIkaWRcIjpcIjczOVwiLFwiVG9wXCI6MC4wLFwiTGVmdFwiOjAuMCxcIlJpZ2h0XCI6MC4wLFwiQm90dG9tXCI6MC4wfSxcIkJhY2tncm91bmRcIjp7XCIkaWRcIjpcIjc0MFwiLFwiQ29sb3JcIjp7XCIkaWRcIjpcIjc0MVwiLFwiQVwiOjI1NSxcIlJcIjoyMzcsXCJHXCI6MTI1LFwiQlwiOjQ5fX0sXCJJc1Zpc2libGVcIjp0cnVlLFwiV2lkdGhcIjowLjAsXCJIZWlnaHRcIjoxMC4wLFwiQm9yZGVyU3R5bGVcIjp7XCIkaWRcIjpcIjc0MlwiLFwiTGluZUNvbG9yXCI6e1wiJHJlZlwiOlwiMTQxXCJ9LFwiTGluZVdlaWdodFwiOjAuMCxcIkxpbmVUeXBlXCI6MH19LFwiVGl0bGVTdHlsZVwiOntcIiRpZFwiOlwiNzQzXCIsXCJGb250U2V0dGluZ3NcIjp7XCIkaWRcIjpcIjc0NFwiLFwiRm9udFNpemVcIjo5LFwiRm9udE5hbWVcIjpcIkNhbGlicmlcIixcIklzQm9sZFwiOnRydWUsXCJJc0l0YWxpY1wiOmZhbHNlLFwiSXNVbmRlcmxpbmVkXCI6ZmFsc2V9LFwiQXV0b1NpemVcIjowLFwiRm9yZWdyb3VuZFwiOntcIiRpZFwiOlwiNzQ1XCIsXCJDb2xvclwiOntcIiRpZFwiOlwiNzQ2XCIsXCJBXCI6MjU1LFwiUlwiOjAsXCJHXCI6MCxcIkJcIjowfX0sXCJCYWNrZ3JvdW5kRmlsbFR5cGVcIjowLFwiTWF4V2lkdGhcIjo5NjAuMCxcIk1heEhlaWdodFwiOlwiSW5maW5pdHlcIixcIlNtYXJ0Rm9yZWdyb3VuZElzQWN0aXZlXCI6ZmFsc2UsXCJIb3Jpem9udGFsQWxpZ25tZW50XCI6MixcIlZlcnRpY2FsQWxpZ25tZW50XCI6MCxcIlNtYXJ0Rm9yZWdyb3VuZFwiOm51bGwsXCJNYXJnaW5cIjp7XCIkaWRcIjpcIjc0N1wiLFwiVG9wXCI6MC4wLFwiTGVmdFwiOjAuMCxcIlJpZ2h0XCI6MC4wLFwiQm90dG9tXCI6MC4wfSxcIlBhZGRpbmdcIjp7XCIkaWRcIjpcIjc0OFwiLFwiVG9wXCI6MC4wLFwiTGVmdFwiOjAuMCxcIlJpZ2h0XCI6MC4wLFwiQm90dG9tXCI6MC4wfSxcIkJhY2tncm91bmRcIjp7XCIkcmVmXCI6XCIxNDlcIn0sXCJJc1Zpc2libGVcIjp0cnVlLFwiV2lkdGhcIjowLjAsXCJIZWlnaHRcIjowLjAsXCJCb3JkZXJTdHlsZVwiOntcIiRpZFwiOlwiNzQ5XCIsXCJMaW5lQ29sb3JcIjpudWxsLFwiTGluZVdlaWdodFwiOjAuMCxcIkxpbmVUeXBlXCI6MH19LFwiRGF0ZVN0eWxlXCI6e1wiJGlkXCI6XCI3NTBcIixcIkZvbnRTZXR0aW5nc1wiOntcIiRpZFwiOlwiNzUxXCIsXCJGb250U2l6ZVwiOjksXCJGb250TmFtZVwiOlwiQ2FsaWJyaVwiLFwiSXNCb2xkXCI6ZmFsc2UsXCJJc0l0YWxpY1wiOmZhbHNlLFwiSXNVbmRlcmxpbmVkXCI6ZmFsc2V9LFwiQXV0b1NpemVcIjowLFwiRm9yZWdyb3VuZFwiOntcIiRpZFwiOlwiNzUyXCIsXCJDb2xvclwiOntcIiRpZFwiOlwiNzUzXCIsXCJBXCI6MjU1LFwiUlwiOjc4LFwiR1wiOjEwMyxcIkJcIjoyMDB9fSxcIkJhY2tncm91bmRGaWxsVHlwZVwiOjAsXCJNYXhXaWR0aFwiOjIwMC4wLFwiTWF4SGVpZ2h0XCI6XCJJbmZpbml0eVwiLFwiU21hcnRGb3JlZ3JvdW5kSXNBY3RpdmVcIjpmYWxzZSxcIkhvcml6b250YWxBbGlnbm1lbnRcIjowLFwiVmVydGljYWxBbGlnbm1lbnRcIjowLFwiU21hcnRGb3JlZ3JvdW5kXCI6bnVsbCxcIk1hcmdpblwiOntcIiRpZFwiOlwiNzU0XCIsXCJUb3BcIjowLjAsXCJMZWZ0XCI6MC4wLFwiUmlnaHRcIjowLjAsXCJCb3R0b21cIjowLjB9LFwiUGFkZGluZ1wiOntcIiRpZFwiOlwiNzU1XCIsXCJUb3BcIjowLjAsXCJMZWZ0XCI6MC4wLFwiUmlnaHRcIjowLjAsXCJCb3R0b21cIjowLjB9LFwiQmFja2dyb3VuZFwiOntcIiRyZWZcIjpcIjE1NlwifSxcIklzVmlzaWJsZVwiOnRydWUsXCJXaWR0aFwiOjAuMCxcIkhlaWdodFwiOjAuMCxcIkJvcmRlclN0eWxlXCI6e1wiJGlkXCI6XCI3NTZcIixcIkxpbmVDb2xvclwiOm51bGwsXCJMaW5lV2VpZ2h0XCI6MC4wLFwiTGluZVR5cGVcIjowfX0sXCJEYXRlRm9ybWF0XCI6e1wiJGlkXCI6XCI3NTdcIixcIkZvcm1hdFN0cmluZ1wiOlwieXl5eV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1dLFwiQ3VzdG9tU3dpbWxhbmVEZWZpbml0aW9uU3R5bGVMaXN0XCI6W10sXCJDdXN0b21Td2ltbGFuZVYyU3R5bGVMaXN0XCI6W10sXCJHcmlkbGluZVBhbmVsU3R5bGVcIjp7XCIkaWRcIjpcIjc1OFwiLFwiR3JpZGxpbmVTdHlsZVwiOntcIiRpZFwiOlwiNzU5XCIsXCJMaW5lQ29sb3JcIjp7XCIkaWRcIjpcIjc2MFwiLFwiJHR5cGVcIjpcIk5MUkUuQ29tbW9uLkRvbS5Tb2xpZENvbG9yQnJ1c2gsIE5MUkUuQ29tbW9uXCIsXCJDb2xvclwiOntcIiRpZFwiOlwiNzYxXCIsXCJBXCI6MzgsXCJSXCI6OTEsXCJHXCI6MTU1LFwiQlwiOjIxM319LFwiTGluZVdlaWdodFwiOjEuMCxcIkxpbmVUeXBlXCI6MH0sXCJJc1Zpc2libGVcIjp0cnVlfSxcIkFjdGl2aXR5TGluZVBhbmVsU3R5bGVcIjp7XCIkaWRcIjpcIjc2MlwiLFwiQWN0aXZpdHlMaW5lU3R5bGVcIjp7XCIkaWRcIjpcIjc2M1wiLFwiTGluZUNvbG9yXCI6e1wiJGlkXCI6XCI3NjRcIixcIiR0eXBlXCI6XCJOTFJFLkNvbW1vbi5Eb20uU29saWRDb2xvckJydXNoLCBOTFJFLkNvbW1vblwiLFwiQ29sb3JcIjp7XCIkaWRcIjpcIjc2NVwiLFwiQVwiOjM4LFwiUlwiOjY4LFwiR1wiOjExNCxcIkJcIjoxOTZ9fSxcIkxpbmVXZWlnaHRcIjoxLjAsXCJMaW5lVHlwZVwiOjB9LFwiSXNWaXNpYmxlXCI6dHJ1ZX19LFwiU2NhbGVcIjp7XCIkaWRcIjpcIjc2NlwiLFwiU3RhcnREYXRlXCI6XCIxNjIwLTA5LTI1VDIzOjU5OjAwWlwiLFwiRW5kRGF0ZVwiOlwiMTk0NS0wNi0wNlQyMzo1OTo1OS45OTlaXCIsXCJGb3JtYXRcIjpcIk1NXCIsXCJUeXBlXCI6NCxcIkF1dG9EYXRlUmFuZ2VcIjp0cnVlLFwiV29ya2luZ0RheXNcIjozMSxcIlRvZGF5TWFya2VyVGV4dFwiOlwiVG9kYXlcIixcIkF1dG9TY2FsZVR5cGVcIjp0cnVlfSxcIlNjYWxlVjJcIjp7XCIkaWRcIjpcIjc2N1wiLFwiU3RhcnREYXRlXCI6XCIxNjIwLTA5LTI1VDIzOjU5OjAwWlwiLFwiRW5kRGF0ZVwiOlwiMTk0NS0wNi0wNlQyMzo1OTo1OS45OTlaXCIsXCJBdXRvRGF0ZVJhbmdlXCI6dHJ1ZSxcIldvcmtpbmdEYXlzXCI6MzEsXCJUb2RheU1hcmtlclRleHRcIjpcIlRvZGF5XCIsXCJBdXRvU2NhbGVUeXBlXCI6dHJ1ZSxcIlRpbWViYW5kU2NhbGVzXCI6e1wiJGlkXCI6XCI3NjhcIixcIlRvcFNjYWxlTGF5ZXJcIjp7XCIkaWRcIjpcIjc2OVwiLFwiRm9ybWF0XCI6XCJNTVwiLFwiVHlwZVwiOjR9LFwiTWlkZGxlU2NhbGVMYXllclwiOntcIiRpZFwiOlwiNzcwXCIsXCJGb3JtYXRcIjpudWxsLFwiVHlwZVwiOjB9LFwiQm90dG9tU2NhbGVMYXllclwiOntcIiRpZFwiOlwiNzcxXCIsXCJGb3JtYXRcIjpudWxsLFwiVHlwZVwiOjB9fX0sXCJNaWxlc3RvbmVzXCI6W10sXCJUYXNrc1wiOltdLFwiU3dpbWxhbmVzXCI6W10sXCJTd2ltbGFuZXNWMlwiOltdLFwiU2V0dGluZ3NcIjp7XCIkaWRcIjpcIjc3MlwiLFwiSW1wYU9wdGlvbnNcIjp7XCIkaWRcIjpcIjc3M1wiLFwiTGVmdFRvUmlnaHRcIjpmYWxzZSxcIlBheWxvYWRPcHRpb25zXCI6Mn19LFwiVGltZUNvbmZpZ3VyYXRpb25cIjp7XCIkaWRcIjpcIjc3NFwiLFwiVXNlVGltZVwiOmZhbHNlLFwiV29ya0RheVN0YXJ0XCI6XCIwMDowMDowMFwiLFwiV29ya0RheUVuZFwiOlwiMjM6NTk6MDBcIn19In0sIlNldHRpbmdzIjp7IiRpZCI6IjE1MzQiLCJJbXBhT3B0aW9ucyI6eyIkaWQiOiIxNTM1IiwiTGVmdFRvUmlnaHQiOmZhbHNlLCJQYXlsb2FkT3B0aW9ucyI6Mn0sIlVzZUNvbXByZXNzaW9uIjpmYWxzZSwiQ29tcHJlc2lvblBlcmNlbnRhZ2UiOjUwLjAsIkluYWN0aXZlSW50ZXJ2YWxXaWR0aFRocmVzaG9sZCI6MzAuMCwiSW5hY3RpdmVJbnRlcnZhbFdpZHRoIjoxLjAsIlNwbGl0VGFza3MiOmZhbHNlLCJVc2VDbHVzdGVyIjpmYWxzZSwiRXBzaWxvbiI6NS4wLCJNaW5Qb2ludHNUb0Zvcm1BQ2x1c3RlciI6MiwiR2VuZXJhdGVJbnZpc2libGVTaGFwZXMiOmZhbHNlLCJTbWFydFRpbWVsaW5lVGFza1BlcmNlbnRhZ2VGaXQiOmZhbHNlfSwiSXNOZXciOmZhbHNlLCJJbXBvcnRUeXBlIjowLCJGaWxlUGF0aCI6bnVsbCwiVGltZUNvbmZpZ3VyYXRpb24iOnsiJGlkIjoiMTUzNiIsIlVzZVRpbWUiOmZhbHNlLCJXb3JrRGF5U3RhcnQiOiIwMDowMDowMCIsIldvcmtEYXlFbmQiOiIyMzo1OTowMCJ9LCJMYXN0VXNlZFRlbXBsYXRlSWQiOiJlY2JjNmEyYy00YmE3LTQ5YmUtODlhMy01NTc4MzFjYjVlMjAiLCJGaXJzdFdlZWtPZlllYXIiOjAsIlBsYWNlTWlsZXN0b25lQXRUaGVCZWdpbm5pbmdPZlRoZURheSI6ZmFsc2UsIkRlcGVuZGVuY3lTY2hlZHVsaW5nU2V0dGluZ3MiOnsiJGlkIjoiMTUzNyIsIkRlcGVuZGVuY2llc1NjaGVkdWxpbmdNb2RlU2V0dGluZyI6IkZsZXhpYmxlIiwiRGVwZW5kZW5jaWVzUHJldmlvdXNTY2hlZHVsaW5nTW9kZSI6IkZsZXhpYmxlIiwiT25CcmVha2luZ0ZsZXhpYmxlU2NoZWR1bGluZ01vZGVTZXR0aW5nIjoiQXNrRXZlcnl0aW1lIiwiT25CcmVha2luZ1N0cmljdFNjaGVkdWxpbmdNb2RlU2V0dGluZyI6IkFza0V2ZXJ5dGltZSJ9LCJEZXBlbmRlbmN5TW9kdWxlRW5hYmxlZCI6ZmFsc2UsIkRlcGVuZGVuY2llcyI6eyJfZGVwZW5kZW5jaWVzIjpbXX19"/>
  <p:tag name="__MASTER" val="__part_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740</Words>
  <Application>Microsoft Office PowerPoint</Application>
  <PresentationFormat>Widescreen</PresentationFormat>
  <Paragraphs>134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Lato</vt:lpstr>
      <vt:lpstr>Lato Black</vt:lpstr>
      <vt:lpstr>Segoe UI</vt:lpstr>
      <vt:lpstr>Segoe UI Light</vt:lpstr>
      <vt:lpstr>Segoe UI Semibold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2021-11-15T16:01:26Z</dcterms:created>
  <dcterms:modified xsi:type="dcterms:W3CDTF">2024-04-22T13:16:47Z</dcterms:modified>
</cp:coreProperties>
</file>