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sldIdLst>
    <p:sldId id="268" r:id="rId3"/>
    <p:sldId id="198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2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8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0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201B-ED88-4FDA-9CD3-606A71FF8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162C5-4ADA-4CCD-A99E-FBC3E5C6C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C9A3-E5A9-415C-B849-E0FCD9FF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CD101-6293-4EE0-922C-E7CEFCEF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98765-7D1A-4912-8C38-343B35C8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570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D24B-6EC8-442D-9711-584B47D2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D0494-5814-468F-9833-CB8E5E8A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8281-2126-4B4A-B318-73EE498F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0BB5-F583-4412-8B64-92AAABF2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66B2-641B-46FD-BD02-9CD8FD95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81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5C6A-A365-487D-A04E-B8851CF9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CC9D7-1023-48A5-AE8D-F427ACF2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7EA60-F1C1-4619-A661-9450432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F4C57-A948-48BF-A14E-C9EE731D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44712-422E-4E4F-9180-3CEE478A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04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2E24-65BA-4994-9003-D0D70FF1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3C73-52AE-4800-8DEA-511D6CC88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32335-A129-45E0-8BF7-093B3D7D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80BC8-9AFE-4F22-9ED7-6D275AAA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38D86-362F-4381-9994-B2E7DDB8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9C5F6-E0B0-4C35-B422-D5B8714F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16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ECCC-7481-42CF-A197-990667486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4AF09-3ED0-481E-9E6D-D320A518B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4F9DE-D8C9-4564-9AA8-7ABDCE23A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0231D-8023-4833-8F6E-075B5264D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5E81E-5302-4676-8916-EF1E98EBD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42689-6848-470D-B8E7-CF58C380B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352AB-8B9B-45F7-99AC-87B28F7A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255EA-8C60-484D-AB49-C5218DB3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99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08F1-3A8B-451C-9456-9CCBF467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1F488-6002-4D6B-8333-0FCA5851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DEB39-FEEE-43D5-AC12-24608AC8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77ECF-8BB6-437B-BD51-B7EA4EAE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010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4D0AB-89A0-4214-BAC7-B480B43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4C2DD-EC85-4E03-BF4F-47BE6819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424E8-4617-4C59-93E1-8EE82A76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792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1721-F2AD-4C0F-8F48-DB9EC21D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3EDC-7455-497C-82A5-09DC32967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67725-FB0A-4969-8ADA-E34F0E481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BC9A1-12D1-4309-B83D-1CF6C677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435E0-F353-43D9-9A8A-C59223D6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7A1C9-2B7B-4B19-9234-894EDD5F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45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22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B2DB-023D-4C48-BDC7-2AB48E825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92A63-DA87-487C-B81E-02DD7129C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1B7ED-86F9-4022-BD04-AD30910E1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A2579-0511-4214-8AA9-58419326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AA8A1-0C28-4C9C-BA50-588F115A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D68C-6429-4B7D-B642-9A0AA2C1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755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BE72-8974-4636-95E4-6C7BB542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4FD7D-B61C-40E9-99F9-9F4E32731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700AD-F1AF-437E-94B8-7D9C59EF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29DF2-BF13-4F90-B095-3D6100D1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239B-9245-4F71-8DEF-3BBA5572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82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65F41-3490-4CF2-8B41-AAFCD3D46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068E2-26AE-4D28-BEF3-ED6C0F024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5A269-9974-4D43-B3AF-ABFD8C6E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8A4ED-4E61-41E7-A48F-D6088B8E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16931-C77A-438C-A3FC-13A02051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78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2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9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7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4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0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C4F75-E4E7-476E-B4D9-397D37D28D7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6681-8D6A-4799-8419-A4B8FB4A3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2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388DA-4501-46CE-881A-50DA2FC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9C103-5BF9-4CD3-813C-CD92BD19F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F5196-D6FE-4440-8DF5-BB67F4F6D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3D40-B786-4F80-86E0-B0FA15C46F6B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B8E1-8D46-4062-BD8B-F4663509E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3A3D1-EBB7-41AF-AA6D-6BD521BF6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3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6.xml"/><Relationship Id="rId21" Type="http://schemas.openxmlformats.org/officeDocument/2006/relationships/tags" Target="../tags/tag20.xml"/><Relationship Id="rId42" Type="http://schemas.openxmlformats.org/officeDocument/2006/relationships/tags" Target="../tags/tag41.xml"/><Relationship Id="rId63" Type="http://schemas.openxmlformats.org/officeDocument/2006/relationships/tags" Target="../tags/tag62.xml"/><Relationship Id="rId84" Type="http://schemas.openxmlformats.org/officeDocument/2006/relationships/tags" Target="../tags/tag83.xml"/><Relationship Id="rId138" Type="http://schemas.openxmlformats.org/officeDocument/2006/relationships/tags" Target="../tags/tag137.xml"/><Relationship Id="rId159" Type="http://schemas.openxmlformats.org/officeDocument/2006/relationships/tags" Target="../tags/tag158.xml"/><Relationship Id="rId107" Type="http://schemas.openxmlformats.org/officeDocument/2006/relationships/tags" Target="../tags/tag106.xml"/><Relationship Id="rId11" Type="http://schemas.openxmlformats.org/officeDocument/2006/relationships/tags" Target="../tags/tag10.xml"/><Relationship Id="rId32" Type="http://schemas.openxmlformats.org/officeDocument/2006/relationships/tags" Target="../tags/tag31.xml"/><Relationship Id="rId53" Type="http://schemas.openxmlformats.org/officeDocument/2006/relationships/tags" Target="../tags/tag52.xml"/><Relationship Id="rId74" Type="http://schemas.openxmlformats.org/officeDocument/2006/relationships/tags" Target="../tags/tag73.xml"/><Relationship Id="rId128" Type="http://schemas.openxmlformats.org/officeDocument/2006/relationships/tags" Target="../tags/tag127.xml"/><Relationship Id="rId149" Type="http://schemas.openxmlformats.org/officeDocument/2006/relationships/tags" Target="../tags/tag148.xml"/><Relationship Id="rId5" Type="http://schemas.openxmlformats.org/officeDocument/2006/relationships/tags" Target="../tags/tag4.xml"/><Relationship Id="rId95" Type="http://schemas.openxmlformats.org/officeDocument/2006/relationships/tags" Target="../tags/tag94.xml"/><Relationship Id="rId160" Type="http://schemas.openxmlformats.org/officeDocument/2006/relationships/tags" Target="../tags/tag159.xml"/><Relationship Id="rId22" Type="http://schemas.openxmlformats.org/officeDocument/2006/relationships/tags" Target="../tags/tag21.xml"/><Relationship Id="rId43" Type="http://schemas.openxmlformats.org/officeDocument/2006/relationships/tags" Target="../tags/tag42.xml"/><Relationship Id="rId64" Type="http://schemas.openxmlformats.org/officeDocument/2006/relationships/tags" Target="../tags/tag63.xml"/><Relationship Id="rId118" Type="http://schemas.openxmlformats.org/officeDocument/2006/relationships/tags" Target="../tags/tag117.xml"/><Relationship Id="rId139" Type="http://schemas.openxmlformats.org/officeDocument/2006/relationships/tags" Target="../tags/tag138.xml"/><Relationship Id="rId85" Type="http://schemas.openxmlformats.org/officeDocument/2006/relationships/tags" Target="../tags/tag84.xml"/><Relationship Id="rId150" Type="http://schemas.openxmlformats.org/officeDocument/2006/relationships/tags" Target="../tags/tag149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33" Type="http://schemas.openxmlformats.org/officeDocument/2006/relationships/tags" Target="../tags/tag32.xml"/><Relationship Id="rId38" Type="http://schemas.openxmlformats.org/officeDocument/2006/relationships/tags" Target="../tags/tag37.xml"/><Relationship Id="rId59" Type="http://schemas.openxmlformats.org/officeDocument/2006/relationships/tags" Target="../tags/tag58.xml"/><Relationship Id="rId103" Type="http://schemas.openxmlformats.org/officeDocument/2006/relationships/tags" Target="../tags/tag102.xml"/><Relationship Id="rId108" Type="http://schemas.openxmlformats.org/officeDocument/2006/relationships/tags" Target="../tags/tag107.xml"/><Relationship Id="rId124" Type="http://schemas.openxmlformats.org/officeDocument/2006/relationships/tags" Target="../tags/tag123.xml"/><Relationship Id="rId129" Type="http://schemas.openxmlformats.org/officeDocument/2006/relationships/tags" Target="../tags/tag128.xml"/><Relationship Id="rId54" Type="http://schemas.openxmlformats.org/officeDocument/2006/relationships/tags" Target="../tags/tag53.xml"/><Relationship Id="rId70" Type="http://schemas.openxmlformats.org/officeDocument/2006/relationships/tags" Target="../tags/tag69.xml"/><Relationship Id="rId75" Type="http://schemas.openxmlformats.org/officeDocument/2006/relationships/tags" Target="../tags/tag74.xml"/><Relationship Id="rId91" Type="http://schemas.openxmlformats.org/officeDocument/2006/relationships/tags" Target="../tags/tag90.xml"/><Relationship Id="rId96" Type="http://schemas.openxmlformats.org/officeDocument/2006/relationships/tags" Target="../tags/tag95.xml"/><Relationship Id="rId140" Type="http://schemas.openxmlformats.org/officeDocument/2006/relationships/tags" Target="../tags/tag139.xml"/><Relationship Id="rId145" Type="http://schemas.openxmlformats.org/officeDocument/2006/relationships/tags" Target="../tags/tag144.xml"/><Relationship Id="rId161" Type="http://schemas.openxmlformats.org/officeDocument/2006/relationships/tags" Target="../tags/tag160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5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49" Type="http://schemas.openxmlformats.org/officeDocument/2006/relationships/tags" Target="../tags/tag48.xml"/><Relationship Id="rId114" Type="http://schemas.openxmlformats.org/officeDocument/2006/relationships/tags" Target="../tags/tag113.xml"/><Relationship Id="rId119" Type="http://schemas.openxmlformats.org/officeDocument/2006/relationships/tags" Target="../tags/tag118.xml"/><Relationship Id="rId44" Type="http://schemas.openxmlformats.org/officeDocument/2006/relationships/tags" Target="../tags/tag43.xml"/><Relationship Id="rId60" Type="http://schemas.openxmlformats.org/officeDocument/2006/relationships/tags" Target="../tags/tag59.xml"/><Relationship Id="rId65" Type="http://schemas.openxmlformats.org/officeDocument/2006/relationships/tags" Target="../tags/tag64.xml"/><Relationship Id="rId81" Type="http://schemas.openxmlformats.org/officeDocument/2006/relationships/tags" Target="../tags/tag80.xml"/><Relationship Id="rId86" Type="http://schemas.openxmlformats.org/officeDocument/2006/relationships/tags" Target="../tags/tag85.xml"/><Relationship Id="rId130" Type="http://schemas.openxmlformats.org/officeDocument/2006/relationships/tags" Target="../tags/tag129.xml"/><Relationship Id="rId135" Type="http://schemas.openxmlformats.org/officeDocument/2006/relationships/tags" Target="../tags/tag134.xml"/><Relationship Id="rId151" Type="http://schemas.openxmlformats.org/officeDocument/2006/relationships/tags" Target="../tags/tag150.xml"/><Relationship Id="rId156" Type="http://schemas.openxmlformats.org/officeDocument/2006/relationships/tags" Target="../tags/tag155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9" Type="http://schemas.openxmlformats.org/officeDocument/2006/relationships/tags" Target="../tags/tag38.xml"/><Relationship Id="rId109" Type="http://schemas.openxmlformats.org/officeDocument/2006/relationships/tags" Target="../tags/tag108.xml"/><Relationship Id="rId34" Type="http://schemas.openxmlformats.org/officeDocument/2006/relationships/tags" Target="../tags/tag33.xml"/><Relationship Id="rId50" Type="http://schemas.openxmlformats.org/officeDocument/2006/relationships/tags" Target="../tags/tag49.xml"/><Relationship Id="rId55" Type="http://schemas.openxmlformats.org/officeDocument/2006/relationships/tags" Target="../tags/tag54.xml"/><Relationship Id="rId76" Type="http://schemas.openxmlformats.org/officeDocument/2006/relationships/tags" Target="../tags/tag75.xml"/><Relationship Id="rId97" Type="http://schemas.openxmlformats.org/officeDocument/2006/relationships/tags" Target="../tags/tag96.xml"/><Relationship Id="rId104" Type="http://schemas.openxmlformats.org/officeDocument/2006/relationships/tags" Target="../tags/tag103.xml"/><Relationship Id="rId120" Type="http://schemas.openxmlformats.org/officeDocument/2006/relationships/tags" Target="../tags/tag119.xml"/><Relationship Id="rId125" Type="http://schemas.openxmlformats.org/officeDocument/2006/relationships/tags" Target="../tags/tag124.xml"/><Relationship Id="rId141" Type="http://schemas.openxmlformats.org/officeDocument/2006/relationships/tags" Target="../tags/tag140.xml"/><Relationship Id="rId146" Type="http://schemas.openxmlformats.org/officeDocument/2006/relationships/tags" Target="../tags/tag145.xml"/><Relationship Id="rId7" Type="http://schemas.openxmlformats.org/officeDocument/2006/relationships/tags" Target="../tags/tag6.xml"/><Relationship Id="rId71" Type="http://schemas.openxmlformats.org/officeDocument/2006/relationships/tags" Target="../tags/tag70.xml"/><Relationship Id="rId92" Type="http://schemas.openxmlformats.org/officeDocument/2006/relationships/tags" Target="../tags/tag91.xml"/><Relationship Id="rId162" Type="http://schemas.openxmlformats.org/officeDocument/2006/relationships/tags" Target="../tags/tag161.xml"/><Relationship Id="rId2" Type="http://schemas.openxmlformats.org/officeDocument/2006/relationships/tags" Target="../tags/tag1.xml"/><Relationship Id="rId29" Type="http://schemas.openxmlformats.org/officeDocument/2006/relationships/tags" Target="../tags/tag28.xml"/><Relationship Id="rId24" Type="http://schemas.openxmlformats.org/officeDocument/2006/relationships/tags" Target="../tags/tag23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66" Type="http://schemas.openxmlformats.org/officeDocument/2006/relationships/tags" Target="../tags/tag65.xml"/><Relationship Id="rId87" Type="http://schemas.openxmlformats.org/officeDocument/2006/relationships/tags" Target="../tags/tag86.xml"/><Relationship Id="rId110" Type="http://schemas.openxmlformats.org/officeDocument/2006/relationships/tags" Target="../tags/tag109.xml"/><Relationship Id="rId115" Type="http://schemas.openxmlformats.org/officeDocument/2006/relationships/tags" Target="../tags/tag114.xml"/><Relationship Id="rId131" Type="http://schemas.openxmlformats.org/officeDocument/2006/relationships/tags" Target="../tags/tag130.xml"/><Relationship Id="rId136" Type="http://schemas.openxmlformats.org/officeDocument/2006/relationships/tags" Target="../tags/tag135.xml"/><Relationship Id="rId157" Type="http://schemas.openxmlformats.org/officeDocument/2006/relationships/tags" Target="../tags/tag156.xml"/><Relationship Id="rId61" Type="http://schemas.openxmlformats.org/officeDocument/2006/relationships/tags" Target="../tags/tag60.xml"/><Relationship Id="rId82" Type="http://schemas.openxmlformats.org/officeDocument/2006/relationships/tags" Target="../tags/tag81.xml"/><Relationship Id="rId152" Type="http://schemas.openxmlformats.org/officeDocument/2006/relationships/tags" Target="../tags/tag151.xml"/><Relationship Id="rId19" Type="http://schemas.openxmlformats.org/officeDocument/2006/relationships/tags" Target="../tags/tag18.xml"/><Relationship Id="rId14" Type="http://schemas.openxmlformats.org/officeDocument/2006/relationships/tags" Target="../tags/tag13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56" Type="http://schemas.openxmlformats.org/officeDocument/2006/relationships/tags" Target="../tags/tag55.xml"/><Relationship Id="rId77" Type="http://schemas.openxmlformats.org/officeDocument/2006/relationships/tags" Target="../tags/tag76.xml"/><Relationship Id="rId100" Type="http://schemas.openxmlformats.org/officeDocument/2006/relationships/tags" Target="../tags/tag99.xml"/><Relationship Id="rId105" Type="http://schemas.openxmlformats.org/officeDocument/2006/relationships/tags" Target="../tags/tag104.xml"/><Relationship Id="rId126" Type="http://schemas.openxmlformats.org/officeDocument/2006/relationships/tags" Target="../tags/tag125.xml"/><Relationship Id="rId147" Type="http://schemas.openxmlformats.org/officeDocument/2006/relationships/tags" Target="../tags/tag146.xml"/><Relationship Id="rId8" Type="http://schemas.openxmlformats.org/officeDocument/2006/relationships/tags" Target="../tags/tag7.xml"/><Relationship Id="rId51" Type="http://schemas.openxmlformats.org/officeDocument/2006/relationships/tags" Target="../tags/tag50.xml"/><Relationship Id="rId72" Type="http://schemas.openxmlformats.org/officeDocument/2006/relationships/tags" Target="../tags/tag71.xml"/><Relationship Id="rId93" Type="http://schemas.openxmlformats.org/officeDocument/2006/relationships/tags" Target="../tags/tag92.xml"/><Relationship Id="rId98" Type="http://schemas.openxmlformats.org/officeDocument/2006/relationships/tags" Target="../tags/tag97.xml"/><Relationship Id="rId121" Type="http://schemas.openxmlformats.org/officeDocument/2006/relationships/tags" Target="../tags/tag120.xml"/><Relationship Id="rId142" Type="http://schemas.openxmlformats.org/officeDocument/2006/relationships/tags" Target="../tags/tag141.xml"/><Relationship Id="rId163" Type="http://schemas.openxmlformats.org/officeDocument/2006/relationships/tags" Target="../tags/tag162.xml"/><Relationship Id="rId3" Type="http://schemas.openxmlformats.org/officeDocument/2006/relationships/tags" Target="../tags/tag2.xml"/><Relationship Id="rId25" Type="http://schemas.openxmlformats.org/officeDocument/2006/relationships/tags" Target="../tags/tag24.xml"/><Relationship Id="rId46" Type="http://schemas.openxmlformats.org/officeDocument/2006/relationships/tags" Target="../tags/tag45.xml"/><Relationship Id="rId67" Type="http://schemas.openxmlformats.org/officeDocument/2006/relationships/tags" Target="../tags/tag66.xml"/><Relationship Id="rId116" Type="http://schemas.openxmlformats.org/officeDocument/2006/relationships/tags" Target="../tags/tag115.xml"/><Relationship Id="rId137" Type="http://schemas.openxmlformats.org/officeDocument/2006/relationships/tags" Target="../tags/tag136.xml"/><Relationship Id="rId158" Type="http://schemas.openxmlformats.org/officeDocument/2006/relationships/tags" Target="../tags/tag157.xml"/><Relationship Id="rId20" Type="http://schemas.openxmlformats.org/officeDocument/2006/relationships/tags" Target="../tags/tag19.xml"/><Relationship Id="rId41" Type="http://schemas.openxmlformats.org/officeDocument/2006/relationships/tags" Target="../tags/tag40.xml"/><Relationship Id="rId62" Type="http://schemas.openxmlformats.org/officeDocument/2006/relationships/tags" Target="../tags/tag61.xml"/><Relationship Id="rId83" Type="http://schemas.openxmlformats.org/officeDocument/2006/relationships/tags" Target="../tags/tag82.xml"/><Relationship Id="rId88" Type="http://schemas.openxmlformats.org/officeDocument/2006/relationships/tags" Target="../tags/tag87.xml"/><Relationship Id="rId111" Type="http://schemas.openxmlformats.org/officeDocument/2006/relationships/tags" Target="../tags/tag110.xml"/><Relationship Id="rId132" Type="http://schemas.openxmlformats.org/officeDocument/2006/relationships/tags" Target="../tags/tag131.xml"/><Relationship Id="rId153" Type="http://schemas.openxmlformats.org/officeDocument/2006/relationships/tags" Target="../tags/tag152.xml"/><Relationship Id="rId15" Type="http://schemas.openxmlformats.org/officeDocument/2006/relationships/tags" Target="../tags/tag14.xml"/><Relationship Id="rId36" Type="http://schemas.openxmlformats.org/officeDocument/2006/relationships/tags" Target="../tags/tag35.xml"/><Relationship Id="rId57" Type="http://schemas.openxmlformats.org/officeDocument/2006/relationships/tags" Target="../tags/tag56.xml"/><Relationship Id="rId106" Type="http://schemas.openxmlformats.org/officeDocument/2006/relationships/tags" Target="../tags/tag105.xml"/><Relationship Id="rId127" Type="http://schemas.openxmlformats.org/officeDocument/2006/relationships/tags" Target="../tags/tag126.xml"/><Relationship Id="rId10" Type="http://schemas.openxmlformats.org/officeDocument/2006/relationships/tags" Target="../tags/tag9.xml"/><Relationship Id="rId31" Type="http://schemas.openxmlformats.org/officeDocument/2006/relationships/tags" Target="../tags/tag30.xml"/><Relationship Id="rId52" Type="http://schemas.openxmlformats.org/officeDocument/2006/relationships/tags" Target="../tags/tag51.xml"/><Relationship Id="rId73" Type="http://schemas.openxmlformats.org/officeDocument/2006/relationships/tags" Target="../tags/tag72.xml"/><Relationship Id="rId78" Type="http://schemas.openxmlformats.org/officeDocument/2006/relationships/tags" Target="../tags/tag77.xml"/><Relationship Id="rId94" Type="http://schemas.openxmlformats.org/officeDocument/2006/relationships/tags" Target="../tags/tag93.xml"/><Relationship Id="rId99" Type="http://schemas.openxmlformats.org/officeDocument/2006/relationships/tags" Target="../tags/tag98.xml"/><Relationship Id="rId101" Type="http://schemas.openxmlformats.org/officeDocument/2006/relationships/tags" Target="../tags/tag100.xml"/><Relationship Id="rId122" Type="http://schemas.openxmlformats.org/officeDocument/2006/relationships/tags" Target="../tags/tag121.xml"/><Relationship Id="rId143" Type="http://schemas.openxmlformats.org/officeDocument/2006/relationships/tags" Target="../tags/tag142.xml"/><Relationship Id="rId148" Type="http://schemas.openxmlformats.org/officeDocument/2006/relationships/tags" Target="../tags/tag147.xml"/><Relationship Id="rId164" Type="http://schemas.openxmlformats.org/officeDocument/2006/relationships/slideLayout" Target="../slideLayouts/slideLayout7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26" Type="http://schemas.openxmlformats.org/officeDocument/2006/relationships/tags" Target="../tags/tag25.xml"/><Relationship Id="rId47" Type="http://schemas.openxmlformats.org/officeDocument/2006/relationships/tags" Target="../tags/tag46.xml"/><Relationship Id="rId68" Type="http://schemas.openxmlformats.org/officeDocument/2006/relationships/tags" Target="../tags/tag67.xml"/><Relationship Id="rId89" Type="http://schemas.openxmlformats.org/officeDocument/2006/relationships/tags" Target="../tags/tag88.xml"/><Relationship Id="rId112" Type="http://schemas.openxmlformats.org/officeDocument/2006/relationships/tags" Target="../tags/tag111.xml"/><Relationship Id="rId133" Type="http://schemas.openxmlformats.org/officeDocument/2006/relationships/tags" Target="../tags/tag132.xml"/><Relationship Id="rId154" Type="http://schemas.openxmlformats.org/officeDocument/2006/relationships/tags" Target="../tags/tag153.xml"/><Relationship Id="rId16" Type="http://schemas.openxmlformats.org/officeDocument/2006/relationships/tags" Target="../tags/tag15.xml"/><Relationship Id="rId37" Type="http://schemas.openxmlformats.org/officeDocument/2006/relationships/tags" Target="../tags/tag36.xml"/><Relationship Id="rId58" Type="http://schemas.openxmlformats.org/officeDocument/2006/relationships/tags" Target="../tags/tag57.xml"/><Relationship Id="rId79" Type="http://schemas.openxmlformats.org/officeDocument/2006/relationships/tags" Target="../tags/tag78.xml"/><Relationship Id="rId102" Type="http://schemas.openxmlformats.org/officeDocument/2006/relationships/tags" Target="../tags/tag101.xml"/><Relationship Id="rId123" Type="http://schemas.openxmlformats.org/officeDocument/2006/relationships/tags" Target="../tags/tag122.xml"/><Relationship Id="rId144" Type="http://schemas.openxmlformats.org/officeDocument/2006/relationships/tags" Target="../tags/tag143.xml"/><Relationship Id="rId90" Type="http://schemas.openxmlformats.org/officeDocument/2006/relationships/tags" Target="../tags/tag89.xml"/><Relationship Id="rId27" Type="http://schemas.openxmlformats.org/officeDocument/2006/relationships/tags" Target="../tags/tag26.xml"/><Relationship Id="rId48" Type="http://schemas.openxmlformats.org/officeDocument/2006/relationships/tags" Target="../tags/tag47.xml"/><Relationship Id="rId69" Type="http://schemas.openxmlformats.org/officeDocument/2006/relationships/tags" Target="../tags/tag68.xml"/><Relationship Id="rId113" Type="http://schemas.openxmlformats.org/officeDocument/2006/relationships/tags" Target="../tags/tag112.xml"/><Relationship Id="rId134" Type="http://schemas.openxmlformats.org/officeDocument/2006/relationships/tags" Target="../tags/tag133.xml"/><Relationship Id="rId80" Type="http://schemas.openxmlformats.org/officeDocument/2006/relationships/tags" Target="../tags/tag79.xml"/><Relationship Id="rId155" Type="http://schemas.openxmlformats.org/officeDocument/2006/relationships/tags" Target="../tags/tag1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TLSHAPE_SL2A_1b37d0941c72429181b8cf7a5fa913a2_BackgroundRectangle">
            <a:extLst>
              <a:ext uri="{FF2B5EF4-FFF2-40B4-BE49-F238E27FC236}">
                <a16:creationId xmlns:a16="http://schemas.microsoft.com/office/drawing/2014/main" id="{3EE42963-B7C0-4468-A377-AD8D674B7D1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13938" y="3127671"/>
            <a:ext cx="10541000" cy="279400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SL2A_cb3a5c1f6158487bb8467ba3a7ef4d5c_BackgroundRectangle">
            <a:extLst>
              <a:ext uri="{FF2B5EF4-FFF2-40B4-BE49-F238E27FC236}">
                <a16:creationId xmlns:a16="http://schemas.microsoft.com/office/drawing/2014/main" id="{B659264B-F658-4E3A-AC36-2E0F36C8C67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13938" y="34070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TLSHAPE_SL2A_3cc6395a06194b849a65331a4e4d4e31_BackgroundRectangle">
            <a:extLst>
              <a:ext uri="{FF2B5EF4-FFF2-40B4-BE49-F238E27FC236}">
                <a16:creationId xmlns:a16="http://schemas.microsoft.com/office/drawing/2014/main" id="{33DE4F06-EFF8-4349-A814-EADB0228D73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13938" y="36864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SL2A_cc0e1161594b49c7a1f03cf7a51552f2_BackgroundRectangle">
            <a:extLst>
              <a:ext uri="{FF2B5EF4-FFF2-40B4-BE49-F238E27FC236}">
                <a16:creationId xmlns:a16="http://schemas.microsoft.com/office/drawing/2014/main" id="{CD25F85C-281B-45F0-9D00-9B0C01F0C51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13938" y="52104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TLSHAPE_SL2A_4648c73221ee4b26a457931e26b313ad_BackgroundRectangle">
            <a:extLst>
              <a:ext uri="{FF2B5EF4-FFF2-40B4-BE49-F238E27FC236}">
                <a16:creationId xmlns:a16="http://schemas.microsoft.com/office/drawing/2014/main" id="{02729A50-0B4B-44C5-8732-9F4D3CA2E33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13938" y="54898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TLSHAPE_SL2A_43c78a8cefbe42ff9458f603bbeae8da_BackgroundRectangle">
            <a:extLst>
              <a:ext uri="{FF2B5EF4-FFF2-40B4-BE49-F238E27FC236}">
                <a16:creationId xmlns:a16="http://schemas.microsoft.com/office/drawing/2014/main" id="{7DAB269E-EA9B-4848-8322-F81BB911112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13938" y="40293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TLSHAPE_SL2A_bbd6aefce7ca423abfb2dcf513d99ea6_BackgroundRectangle">
            <a:extLst>
              <a:ext uri="{FF2B5EF4-FFF2-40B4-BE49-F238E27FC236}">
                <a16:creationId xmlns:a16="http://schemas.microsoft.com/office/drawing/2014/main" id="{6CAFA32C-12BA-4DF1-AC80-B86201D0220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13938" y="43087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TLSHAPE_SL2A_9d175330490045f5bbc16061124c11fd_BackgroundRectangle">
            <a:extLst>
              <a:ext uri="{FF2B5EF4-FFF2-40B4-BE49-F238E27FC236}">
                <a16:creationId xmlns:a16="http://schemas.microsoft.com/office/drawing/2014/main" id="{B6FE0398-F8B2-4943-9867-B3DFB3053EF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13938" y="45881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TLSHAPE_SL_3100ceab9df449a290627cb9bdc185ee_BackgroundRectangle">
            <a:extLst>
              <a:ext uri="{FF2B5EF4-FFF2-40B4-BE49-F238E27FC236}">
                <a16:creationId xmlns:a16="http://schemas.microsoft.com/office/drawing/2014/main" id="{3DA04762-45C0-42E8-B171-D18595E41B2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568871"/>
            <a:ext cx="10985500" cy="495300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TLSHAPE_SL_8ff88439b7864e98b2dc94d191995c57_BackgroundRectangle">
            <a:extLst>
              <a:ext uri="{FF2B5EF4-FFF2-40B4-BE49-F238E27FC236}">
                <a16:creationId xmlns:a16="http://schemas.microsoft.com/office/drawing/2014/main" id="{77E4D775-CB6E-41FA-9541-8F4892369122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5832771"/>
            <a:ext cx="109855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5" name="OTLSHAPE_SL2A_0cd1bd06ba574d3f999233952ddba76c_BackgroundRectangle">
            <a:extLst>
              <a:ext uri="{FF2B5EF4-FFF2-40B4-BE49-F238E27FC236}">
                <a16:creationId xmlns:a16="http://schemas.microsoft.com/office/drawing/2014/main" id="{99E9B835-F8C3-4552-993C-F201317A7428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13938" y="4931071"/>
            <a:ext cx="10541000" cy="279400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11426E10-A880-4389-ABD9-359AFA48D171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171232" y="194724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44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cxnSp>
        <p:nvCxnSpPr>
          <p:cNvPr id="2301" name="OTLSHAPE_M_088f840fbb7c4295a70c98c70b69d911_Connector1">
            <a:extLst>
              <a:ext uri="{FF2B5EF4-FFF2-40B4-BE49-F238E27FC236}">
                <a16:creationId xmlns:a16="http://schemas.microsoft.com/office/drawing/2014/main" id="{E687B7B5-783C-49E3-804E-8D93F6CFED82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9771175" y="1158494"/>
            <a:ext cx="0" cy="88900"/>
          </a:xfrm>
          <a:prstGeom prst="line">
            <a:avLst/>
          </a:prstGeom>
          <a:ln w="1905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OTLSHAPE_SL2AL_00000000000000000000000000000000_ShapeBelow0">
            <a:extLst>
              <a:ext uri="{FF2B5EF4-FFF2-40B4-BE49-F238E27FC236}">
                <a16:creationId xmlns:a16="http://schemas.microsoft.com/office/drawing/2014/main" id="{8E683BA3-AED7-43FA-89EF-768A7AD8462A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513938" y="3407071"/>
            <a:ext cx="10530295" cy="0"/>
          </a:xfrm>
          <a:prstGeom prst="line">
            <a:avLst/>
          </a:prstGeom>
          <a:ln w="14288" cap="flat" cmpd="sng" algn="ctr">
            <a:solidFill>
              <a:schemeClr val="bg1">
                <a:lumMod val="65000"/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SL2AL_00000000000000000000000000000000_ShapeBelow1">
            <a:extLst>
              <a:ext uri="{FF2B5EF4-FFF2-40B4-BE49-F238E27FC236}">
                <a16:creationId xmlns:a16="http://schemas.microsoft.com/office/drawing/2014/main" id="{02AC410A-6406-4CD5-BEC9-E6BAF20AA6C1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13938" y="3686471"/>
            <a:ext cx="10530295" cy="0"/>
          </a:xfrm>
          <a:prstGeom prst="line">
            <a:avLst/>
          </a:prstGeom>
          <a:ln w="14288" cap="flat" cmpd="sng" algn="ctr">
            <a:solidFill>
              <a:srgbClr val="A6A6A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OTLSHAPE_SL2AL_00000000000000000000000000000000_ShapeBelow2">
            <a:extLst>
              <a:ext uri="{FF2B5EF4-FFF2-40B4-BE49-F238E27FC236}">
                <a16:creationId xmlns:a16="http://schemas.microsoft.com/office/drawing/2014/main" id="{07564F49-D5D7-434B-AB02-25382F474DA3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13938" y="4308771"/>
            <a:ext cx="10530295" cy="0"/>
          </a:xfrm>
          <a:prstGeom prst="line">
            <a:avLst/>
          </a:prstGeom>
          <a:ln w="14288" cap="flat" cmpd="sng" algn="ctr">
            <a:solidFill>
              <a:srgbClr val="A6A6A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SL2AL_00000000000000000000000000000000_ShapeBelow3">
            <a:extLst>
              <a:ext uri="{FF2B5EF4-FFF2-40B4-BE49-F238E27FC236}">
                <a16:creationId xmlns:a16="http://schemas.microsoft.com/office/drawing/2014/main" id="{86560CB1-E2D3-4A57-B9D0-FCDC26C71C60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513938" y="4588171"/>
            <a:ext cx="10530295" cy="0"/>
          </a:xfrm>
          <a:prstGeom prst="line">
            <a:avLst/>
          </a:prstGeom>
          <a:ln w="14288" cap="flat" cmpd="sng" algn="ctr">
            <a:solidFill>
              <a:srgbClr val="A6A6A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OTLSHAPE_SL2AL_00000000000000000000000000000000_ShapeBelow4">
            <a:extLst>
              <a:ext uri="{FF2B5EF4-FFF2-40B4-BE49-F238E27FC236}">
                <a16:creationId xmlns:a16="http://schemas.microsoft.com/office/drawing/2014/main" id="{7421CD72-9C09-4584-8ECE-3BCAAC19BC5F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513938" y="5210471"/>
            <a:ext cx="10530295" cy="0"/>
          </a:xfrm>
          <a:prstGeom prst="line">
            <a:avLst/>
          </a:prstGeom>
          <a:ln w="14288" cap="flat" cmpd="sng" algn="ctr">
            <a:solidFill>
              <a:srgbClr val="A6A6A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SL2AL_00000000000000000000000000000000_ShapeBelow5">
            <a:extLst>
              <a:ext uri="{FF2B5EF4-FFF2-40B4-BE49-F238E27FC236}">
                <a16:creationId xmlns:a16="http://schemas.microsoft.com/office/drawing/2014/main" id="{A2B4472A-69E9-47A6-8276-A8A67B0DA8D1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513938" y="5489871"/>
            <a:ext cx="10530295" cy="0"/>
          </a:xfrm>
          <a:prstGeom prst="line">
            <a:avLst/>
          </a:prstGeom>
          <a:ln w="14288" cap="flat" cmpd="sng" algn="ctr">
            <a:solidFill>
              <a:srgbClr val="A6A6A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9" name="OTLSHAPE_M_088f840fbb7c4295a70c98c70b69d911_Connector2">
            <a:extLst>
              <a:ext uri="{FF2B5EF4-FFF2-40B4-BE49-F238E27FC236}">
                <a16:creationId xmlns:a16="http://schemas.microsoft.com/office/drawing/2014/main" id="{74E21CAA-BAAF-464C-BE91-15B1040F753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9771175" y="1417914"/>
            <a:ext cx="0" cy="317331"/>
          </a:xfrm>
          <a:prstGeom prst="line">
            <a:avLst/>
          </a:prstGeom>
          <a:ln w="1905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TLSHAPE_TB_00000000000000000000000000000000_ScaleContainer">
            <a:extLst>
              <a:ext uri="{FF2B5EF4-FFF2-40B4-BE49-F238E27FC236}">
                <a16:creationId xmlns:a16="http://schemas.microsoft.com/office/drawing/2014/main" id="{F29BD480-9513-4BD0-A753-E32165AC1B1F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773050" y="1798743"/>
            <a:ext cx="9283700" cy="182880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175ce5a9343d4bf79ce80f75c4a3601d_HeaderRectangle">
            <a:extLst>
              <a:ext uri="{FF2B5EF4-FFF2-40B4-BE49-F238E27FC236}">
                <a16:creationId xmlns:a16="http://schemas.microsoft.com/office/drawing/2014/main" id="{246F4EE3-7E2A-417A-B7FD-68F746862D33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3500" y="3127671"/>
            <a:ext cx="4572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0178e9cf316c4db183c09d25d6d6e5af_HeaderRectangle">
            <a:extLst>
              <a:ext uri="{FF2B5EF4-FFF2-40B4-BE49-F238E27FC236}">
                <a16:creationId xmlns:a16="http://schemas.microsoft.com/office/drawing/2014/main" id="{C27A3DA6-03F4-4871-B81B-00A0B2D45DB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500" y="4931071"/>
            <a:ext cx="457200" cy="838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fbbdf8fc36c14e3d9a2a4eb46b13e7f7_HeaderRectangle">
            <a:extLst>
              <a:ext uri="{FF2B5EF4-FFF2-40B4-BE49-F238E27FC236}">
                <a16:creationId xmlns:a16="http://schemas.microsoft.com/office/drawing/2014/main" id="{CFBE2748-D73F-4167-9EEA-728B6B427D05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500" y="4029371"/>
            <a:ext cx="457200" cy="8382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SL2A_1b37d0941c72429181b8cf7a5fa913a2_HeaderRectangle">
            <a:extLst>
              <a:ext uri="{FF2B5EF4-FFF2-40B4-BE49-F238E27FC236}">
                <a16:creationId xmlns:a16="http://schemas.microsoft.com/office/drawing/2014/main" id="{FE13E728-6008-486E-865C-1B830F22111C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13938" y="3127671"/>
            <a:ext cx="1143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TLSHAPE_SL2A_cb3a5c1f6158487bb8467ba3a7ef4d5c_HeaderRectangle">
            <a:extLst>
              <a:ext uri="{FF2B5EF4-FFF2-40B4-BE49-F238E27FC236}">
                <a16:creationId xmlns:a16="http://schemas.microsoft.com/office/drawing/2014/main" id="{B3891C51-BC57-426C-AF70-F38C6186C02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13938" y="3407071"/>
            <a:ext cx="1143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TLSHAPE_SL2A_3cc6395a06194b849a65331a4e4d4e31_HeaderRectangle">
            <a:extLst>
              <a:ext uri="{FF2B5EF4-FFF2-40B4-BE49-F238E27FC236}">
                <a16:creationId xmlns:a16="http://schemas.microsoft.com/office/drawing/2014/main" id="{D37B6C14-9848-421E-9467-B6AA5067EF91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13938" y="3686471"/>
            <a:ext cx="1143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TLSHAPE_SL2A_cc0e1161594b49c7a1f03cf7a51552f2_HeaderRectangle">
            <a:extLst>
              <a:ext uri="{FF2B5EF4-FFF2-40B4-BE49-F238E27FC236}">
                <a16:creationId xmlns:a16="http://schemas.microsoft.com/office/drawing/2014/main" id="{96666999-1E9A-4D5B-B094-DA78EEEB4D04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13938" y="5210471"/>
            <a:ext cx="11430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TLSHAPE_SL2A_4648c73221ee4b26a457931e26b313ad_HeaderRectangle">
            <a:extLst>
              <a:ext uri="{FF2B5EF4-FFF2-40B4-BE49-F238E27FC236}">
                <a16:creationId xmlns:a16="http://schemas.microsoft.com/office/drawing/2014/main" id="{45920F8D-2AAA-41A3-8EB4-0809E854676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513938" y="5489871"/>
            <a:ext cx="11430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TLSHAPE_SL2A_43c78a8cefbe42ff9458f603bbeae8da_HeaderRectangle">
            <a:extLst>
              <a:ext uri="{FF2B5EF4-FFF2-40B4-BE49-F238E27FC236}">
                <a16:creationId xmlns:a16="http://schemas.microsoft.com/office/drawing/2014/main" id="{38E2B0F6-3329-4B3F-903B-26CDED92588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13938" y="4029371"/>
            <a:ext cx="11430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TLSHAPE_SL2A_bbd6aefce7ca423abfb2dcf513d99ea6_HeaderRectangle">
            <a:extLst>
              <a:ext uri="{FF2B5EF4-FFF2-40B4-BE49-F238E27FC236}">
                <a16:creationId xmlns:a16="http://schemas.microsoft.com/office/drawing/2014/main" id="{85336A2B-B7CF-4298-8F50-52A18780E720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13938" y="4308771"/>
            <a:ext cx="11430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TLSHAPE_SL2A_9d175330490045f5bbc16061124c11fd_HeaderRectangle">
            <a:extLst>
              <a:ext uri="{FF2B5EF4-FFF2-40B4-BE49-F238E27FC236}">
                <a16:creationId xmlns:a16="http://schemas.microsoft.com/office/drawing/2014/main" id="{C2C22B79-DF82-4146-B23D-53F254FB0614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13938" y="4588171"/>
            <a:ext cx="11430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TLSHAPE_TB_00000000000000000000000000000000_MiddleScaleContainer">
            <a:extLst>
              <a:ext uri="{FF2B5EF4-FFF2-40B4-BE49-F238E27FC236}">
                <a16:creationId xmlns:a16="http://schemas.microsoft.com/office/drawing/2014/main" id="{3498E363-06A8-42A0-8425-9509A505E73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773050" y="1990767"/>
            <a:ext cx="9283700" cy="1828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TLSHAPE_TB_00000000000000000000000000000000_BottomScaleContainer">
            <a:extLst>
              <a:ext uri="{FF2B5EF4-FFF2-40B4-BE49-F238E27FC236}">
                <a16:creationId xmlns:a16="http://schemas.microsoft.com/office/drawing/2014/main" id="{23D3AC0D-78DE-4B65-8C43-B8962E11AEA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773050" y="2182791"/>
            <a:ext cx="92837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TLSHAPE_SL_3100ceab9df449a290627cb9bdc185ee_HeaderRectangle">
            <a:extLst>
              <a:ext uri="{FF2B5EF4-FFF2-40B4-BE49-F238E27FC236}">
                <a16:creationId xmlns:a16="http://schemas.microsoft.com/office/drawing/2014/main" id="{3A5F705D-D405-4B8B-9207-0174DD7C2C3E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3500" y="2568871"/>
            <a:ext cx="1587500" cy="4953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TLSHAPE_SL_8ff88439b7864e98b2dc94d191995c57_HeaderRectangle">
            <a:extLst>
              <a:ext uri="{FF2B5EF4-FFF2-40B4-BE49-F238E27FC236}">
                <a16:creationId xmlns:a16="http://schemas.microsoft.com/office/drawing/2014/main" id="{42333654-19A2-4D0F-BF4D-6A5EC07568A6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3500" y="5832771"/>
            <a:ext cx="1587500" cy="2794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3" name="OTLSHAPE_SL2A_0cd1bd06ba574d3f999233952ddba76c_HeaderRectangle">
            <a:extLst>
              <a:ext uri="{FF2B5EF4-FFF2-40B4-BE49-F238E27FC236}">
                <a16:creationId xmlns:a16="http://schemas.microsoft.com/office/drawing/2014/main" id="{0276A4A9-07EA-4E58-97E7-03F5F9DAEB3B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513938" y="4931071"/>
            <a:ext cx="11430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13" name="OTLSHAPE_G_00000000000000000000000000000000_ShapeBelow0">
            <a:extLst>
              <a:ext uri="{FF2B5EF4-FFF2-40B4-BE49-F238E27FC236}">
                <a16:creationId xmlns:a16="http://schemas.microsoft.com/office/drawing/2014/main" id="{B9F48758-307A-40EE-B524-5D5127422B47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2630980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4" name="OTLSHAPE_G_00000000000000000000000000000000_ShapeBelow1">
            <a:extLst>
              <a:ext uri="{FF2B5EF4-FFF2-40B4-BE49-F238E27FC236}">
                <a16:creationId xmlns:a16="http://schemas.microsoft.com/office/drawing/2014/main" id="{B0A12D12-DF55-4173-8CD4-73CBDAECDF94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3461235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5" name="OTLSHAPE_G_00000000000000000000000000000000_ShapeBelow2">
            <a:extLst>
              <a:ext uri="{FF2B5EF4-FFF2-40B4-BE49-F238E27FC236}">
                <a16:creationId xmlns:a16="http://schemas.microsoft.com/office/drawing/2014/main" id="{941E81B5-BC0B-4448-98EE-E81318465A4C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4319166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6" name="OTLSHAPE_G_00000000000000000000000000000000_ShapeBelow3">
            <a:extLst>
              <a:ext uri="{FF2B5EF4-FFF2-40B4-BE49-F238E27FC236}">
                <a16:creationId xmlns:a16="http://schemas.microsoft.com/office/drawing/2014/main" id="{F09521BF-0C19-4F0C-B94F-DDCF30D43BB7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5177096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7" name="OTLSHAPE_G_00000000000000000000000000000000_ShapeBelow4">
            <a:extLst>
              <a:ext uri="{FF2B5EF4-FFF2-40B4-BE49-F238E27FC236}">
                <a16:creationId xmlns:a16="http://schemas.microsoft.com/office/drawing/2014/main" id="{858C6F64-222D-428D-BF11-D7B98B26BD15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6007351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8" name="OTLSHAPE_G_00000000000000000000000000000000_ShapeBelow5">
            <a:extLst>
              <a:ext uri="{FF2B5EF4-FFF2-40B4-BE49-F238E27FC236}">
                <a16:creationId xmlns:a16="http://schemas.microsoft.com/office/drawing/2014/main" id="{48D1F4BC-F1B5-4D42-AD6F-55318B6C3305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6865282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9" name="OTLSHAPE_G_00000000000000000000000000000000_ShapeBelow6">
            <a:extLst>
              <a:ext uri="{FF2B5EF4-FFF2-40B4-BE49-F238E27FC236}">
                <a16:creationId xmlns:a16="http://schemas.microsoft.com/office/drawing/2014/main" id="{5ADE6134-A73E-463C-9C5C-7086CF9EDCD4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7695536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0" name="OTLSHAPE_G_00000000000000000000000000000000_ShapeBelow7">
            <a:extLst>
              <a:ext uri="{FF2B5EF4-FFF2-40B4-BE49-F238E27FC236}">
                <a16:creationId xmlns:a16="http://schemas.microsoft.com/office/drawing/2014/main" id="{C5902191-0B40-4E87-BF88-06DBEA4109A4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8553467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1" name="OTLSHAPE_G_00000000000000000000000000000000_ShapeBelow8">
            <a:extLst>
              <a:ext uri="{FF2B5EF4-FFF2-40B4-BE49-F238E27FC236}">
                <a16:creationId xmlns:a16="http://schemas.microsoft.com/office/drawing/2014/main" id="{68878716-EF2B-4639-B43B-AF5583837111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9411398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2" name="OTLSHAPE_G_00000000000000000000000000000000_ShapeBelow9">
            <a:extLst>
              <a:ext uri="{FF2B5EF4-FFF2-40B4-BE49-F238E27FC236}">
                <a16:creationId xmlns:a16="http://schemas.microsoft.com/office/drawing/2014/main" id="{05B03543-EBC9-4E57-B7E3-0EE8CD6E4194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10186302" y="2365671"/>
            <a:ext cx="0" cy="37465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5" name="OTLSHAPE_SLT_d86907ddc4e34f5ea08082139637eb56_Shape">
            <a:extLst>
              <a:ext uri="{FF2B5EF4-FFF2-40B4-BE49-F238E27FC236}">
                <a16:creationId xmlns:a16="http://schemas.microsoft.com/office/drawing/2014/main" id="{23871BF9-5272-4FC4-ABFB-5FC1FE5D8DB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062683" y="3724571"/>
            <a:ext cx="2463800" cy="170519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47" name="OTLSHAPE_SLT_7dae0440d8b44c1b86180c4b0d45963f_Shape">
            <a:extLst>
              <a:ext uri="{FF2B5EF4-FFF2-40B4-BE49-F238E27FC236}">
                <a16:creationId xmlns:a16="http://schemas.microsoft.com/office/drawing/2014/main" id="{A0AD7B00-A2CE-421D-90CE-ED2923BE69E7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800706" y="3165771"/>
            <a:ext cx="3327400" cy="170519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5" name="OTLSHAPE_SLT_0452ca0a801e45c9bfdec759c38d2d3e_Shape">
            <a:extLst>
              <a:ext uri="{FF2B5EF4-FFF2-40B4-BE49-F238E27FC236}">
                <a16:creationId xmlns:a16="http://schemas.microsoft.com/office/drawing/2014/main" id="{AFD3B256-EB6A-405E-969A-FB7A8793F2E4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5204752" y="3165771"/>
            <a:ext cx="2463800" cy="170519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3" name="OTLSHAPE_SLT_97020c20ae144b379693bbe69b5de9b1_Shape">
            <a:extLst>
              <a:ext uri="{FF2B5EF4-FFF2-40B4-BE49-F238E27FC236}">
                <a16:creationId xmlns:a16="http://schemas.microsoft.com/office/drawing/2014/main" id="{5B3C3AD5-31C1-4D2D-9A6A-9D6BB59F53B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800706" y="3445171"/>
            <a:ext cx="5867400" cy="170519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7" name="OTLSHAPE_SLT_febfd04715ea4ed6886299bff5ba0bd1_Shape">
            <a:extLst>
              <a:ext uri="{FF2B5EF4-FFF2-40B4-BE49-F238E27FC236}">
                <a16:creationId xmlns:a16="http://schemas.microsoft.com/office/drawing/2014/main" id="{305F6790-C0CA-41DC-840E-4D8095469303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8581124" y="3724571"/>
            <a:ext cx="1727200" cy="17051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5" name="OTLSHAPE_SLT_964d029860634857a4d20ed5e0bea724_Shape">
            <a:extLst>
              <a:ext uri="{FF2B5EF4-FFF2-40B4-BE49-F238E27FC236}">
                <a16:creationId xmlns:a16="http://schemas.microsoft.com/office/drawing/2014/main" id="{54C5D8F2-1AA0-4810-AF2B-6CD77E4E7CF9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723193" y="3445171"/>
            <a:ext cx="1333500" cy="17051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5" name="OTLSHAPE_SLT_4187d51cbc6b4f2bb5c884a55a2ec489_Shape">
            <a:extLst>
              <a:ext uri="{FF2B5EF4-FFF2-40B4-BE49-F238E27FC236}">
                <a16:creationId xmlns:a16="http://schemas.microsoft.com/office/drawing/2014/main" id="{8D95EF47-F730-41D8-A340-DE32B9A53A4C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7723193" y="4346871"/>
            <a:ext cx="1663700" cy="17051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2" name="OTLSHAPE_SLT_6d2ceb611d0847b0a12e120a98594d6f_Shape">
            <a:extLst>
              <a:ext uri="{FF2B5EF4-FFF2-40B4-BE49-F238E27FC236}">
                <a16:creationId xmlns:a16="http://schemas.microsoft.com/office/drawing/2014/main" id="{CCF9DB6F-EFBE-4E95-967F-91266D85DD4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9439053" y="5870871"/>
            <a:ext cx="15875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6" name="OTLSHAPE_SLT_aa1601c670f344b5939f843d5eeb057a_Shape">
            <a:extLst>
              <a:ext uri="{FF2B5EF4-FFF2-40B4-BE49-F238E27FC236}">
                <a16:creationId xmlns:a16="http://schemas.microsoft.com/office/drawing/2014/main" id="{3596C1F3-8905-4D68-9F10-15701464C4D3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883732" y="5870871"/>
            <a:ext cx="19685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4" name="OTLSHAPE_SLT_f1d7554c637b4446b1a02c165c6c8e87_Shape">
            <a:extLst>
              <a:ext uri="{FF2B5EF4-FFF2-40B4-BE49-F238E27FC236}">
                <a16:creationId xmlns:a16="http://schemas.microsoft.com/office/drawing/2014/main" id="{6A70CF4F-3850-459B-9305-10089736EBD3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904019" y="5870871"/>
            <a:ext cx="21590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3" name="OTLSHAPE_SLT_6e5c29203c424d658604f088190213de_Shape">
            <a:extLst>
              <a:ext uri="{FF2B5EF4-FFF2-40B4-BE49-F238E27FC236}">
                <a16:creationId xmlns:a16="http://schemas.microsoft.com/office/drawing/2014/main" id="{FA77F63C-4B8D-456D-8DBB-E947B10385F9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5204752" y="5248571"/>
            <a:ext cx="4546600" cy="17051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4" name="OTLSHAPE_SLT_f0c884f488854fb78a38441467a85bd1_Shape">
            <a:extLst>
              <a:ext uri="{FF2B5EF4-FFF2-40B4-BE49-F238E27FC236}">
                <a16:creationId xmlns:a16="http://schemas.microsoft.com/office/drawing/2014/main" id="{13034285-85AA-4F53-9BE3-7AD79EAA32F9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232428" y="4969171"/>
            <a:ext cx="2362200" cy="170519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7" name="OTLSHAPE_SLT_29072fc102024972b3cbabeb30a9130a_Shape">
            <a:extLst>
              <a:ext uri="{FF2B5EF4-FFF2-40B4-BE49-F238E27FC236}">
                <a16:creationId xmlns:a16="http://schemas.microsoft.com/office/drawing/2014/main" id="{CC9B6B7E-F4AC-4EF5-85C7-065BF300144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5204752" y="5527971"/>
            <a:ext cx="4546600" cy="17051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9" name="OTLSHAPE_SLT_a3ebe4bcc842403a8aae8809a99c4c4f_Shape">
            <a:extLst>
              <a:ext uri="{FF2B5EF4-FFF2-40B4-BE49-F238E27FC236}">
                <a16:creationId xmlns:a16="http://schemas.microsoft.com/office/drawing/2014/main" id="{AD5A8D3F-4138-4511-960F-85D95BC07166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9798831" y="4626271"/>
            <a:ext cx="1219200" cy="17051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1" name="OTLSHAPE_SLT_7312d0c21c0f4363a0ee086be7d479ca_Shape">
            <a:extLst>
              <a:ext uri="{FF2B5EF4-FFF2-40B4-BE49-F238E27FC236}">
                <a16:creationId xmlns:a16="http://schemas.microsoft.com/office/drawing/2014/main" id="{B6CA39E0-276F-47E5-BF6E-DC1DBF8869A1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018414" y="4346871"/>
            <a:ext cx="1612900" cy="17051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3" name="OTLSHAPE_SLT_d811f75c5ac84624a16b6f5e27d9654e_Shape">
            <a:extLst>
              <a:ext uri="{FF2B5EF4-FFF2-40B4-BE49-F238E27FC236}">
                <a16:creationId xmlns:a16="http://schemas.microsoft.com/office/drawing/2014/main" id="{DC9DACE4-137F-4954-A652-45CE7245A84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5204752" y="4346871"/>
            <a:ext cx="1612900" cy="17051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6" name="OTLSHAPE_SLT_64aa04f3f1ed4108abda2681c602941d_Shape">
            <a:extLst>
              <a:ext uri="{FF2B5EF4-FFF2-40B4-BE49-F238E27FC236}">
                <a16:creationId xmlns:a16="http://schemas.microsoft.com/office/drawing/2014/main" id="{91C7A421-3167-485F-857F-0BC68E6D5797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1911407" y="4969171"/>
            <a:ext cx="1638300" cy="170519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2" name="OTLSHAPE_SLT_941cc02ec605419ea9b0d9ca76e23850_Shape">
            <a:extLst>
              <a:ext uri="{FF2B5EF4-FFF2-40B4-BE49-F238E27FC236}">
                <a16:creationId xmlns:a16="http://schemas.microsoft.com/office/drawing/2014/main" id="{178239B8-6862-45EF-A055-85DD277EFC57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3599592" y="4969171"/>
            <a:ext cx="1562100" cy="170519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9" name="OTLSHAPE_SLT_f2e16ce56966463fb24ffb69b678b406_Shape">
            <a:extLst>
              <a:ext uri="{FF2B5EF4-FFF2-40B4-BE49-F238E27FC236}">
                <a16:creationId xmlns:a16="http://schemas.microsoft.com/office/drawing/2014/main" id="{BBD42A35-96DE-4D45-9C7C-977F3CDE9434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2464910" y="4067471"/>
            <a:ext cx="1422400" cy="17051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7" name="OTLSHAPE_SLT_0193e94bb05f40c2805618bcdc5712e5_Shape">
            <a:extLst>
              <a:ext uri="{FF2B5EF4-FFF2-40B4-BE49-F238E27FC236}">
                <a16:creationId xmlns:a16="http://schemas.microsoft.com/office/drawing/2014/main" id="{39D6BB2E-3F8A-4346-93C2-62458379F96E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7723193" y="4626271"/>
            <a:ext cx="2032000" cy="17051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1" name="OTLSHAPE_SLT_641a2b884a25409a902e546fb192fadc_Shape">
            <a:extLst>
              <a:ext uri="{FF2B5EF4-FFF2-40B4-BE49-F238E27FC236}">
                <a16:creationId xmlns:a16="http://schemas.microsoft.com/office/drawing/2014/main" id="{B25614EB-B3F2-49E6-A010-FC009AFB2DD3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7695518" y="4969171"/>
            <a:ext cx="1689100" cy="17051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80" name="OTLSHAPE_SLT_495a8631960b49e1b9e72d39d40481e7_Shape">
            <a:extLst>
              <a:ext uri="{FF2B5EF4-FFF2-40B4-BE49-F238E27FC236}">
                <a16:creationId xmlns:a16="http://schemas.microsoft.com/office/drawing/2014/main" id="{52E0783D-A115-46D8-AB93-93B783AD69D4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6118033" y="5870871"/>
            <a:ext cx="3238500" cy="170519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TLSHAPE_TB_00000000000000000000000000000000_ElapsedTime">
            <a:extLst>
              <a:ext uri="{FF2B5EF4-FFF2-40B4-BE49-F238E27FC236}">
                <a16:creationId xmlns:a16="http://schemas.microsoft.com/office/drawing/2014/main" id="{D9206DCF-E5F8-47E5-9043-323C46A34479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1773050" y="2327876"/>
            <a:ext cx="6908800" cy="37795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w="12700" h="139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M_367e368348744bf5acb5fc70d4d7e00b_Shape">
            <a:extLst>
              <a:ext uri="{FF2B5EF4-FFF2-40B4-BE49-F238E27FC236}">
                <a16:creationId xmlns:a16="http://schemas.microsoft.com/office/drawing/2014/main" id="{4B092439-372B-49C8-90EC-BE67F61B686B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152534" y="2848271"/>
            <a:ext cx="152400" cy="1778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M_158be5679dd342769c2d7584c86f0e9d_Shape">
            <a:extLst>
              <a:ext uri="{FF2B5EF4-FFF2-40B4-BE49-F238E27FC236}">
                <a16:creationId xmlns:a16="http://schemas.microsoft.com/office/drawing/2014/main" id="{0B22A430-3C39-4DA4-B274-981105C13951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816737" y="2848271"/>
            <a:ext cx="152400" cy="1778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M_fd456434caa741e7a897bdee22c62cc3_Shape">
            <a:extLst>
              <a:ext uri="{FF2B5EF4-FFF2-40B4-BE49-F238E27FC236}">
                <a16:creationId xmlns:a16="http://schemas.microsoft.com/office/drawing/2014/main" id="{2CF02B63-D1BC-4CEF-B455-29BABC6BA357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9362853" y="2848271"/>
            <a:ext cx="152400" cy="1778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M_bed71c624d924b0c8b5178286e7fcb16_Shape">
            <a:extLst>
              <a:ext uri="{FF2B5EF4-FFF2-40B4-BE49-F238E27FC236}">
                <a16:creationId xmlns:a16="http://schemas.microsoft.com/office/drawing/2014/main" id="{D5F53A65-C971-4D1E-B9B7-D9C0E67209CC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0857313" y="2606971"/>
            <a:ext cx="152400" cy="1778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M_dba4e61bd693464da40e301bbaf479ed_Shape">
            <a:extLst>
              <a:ext uri="{FF2B5EF4-FFF2-40B4-BE49-F238E27FC236}">
                <a16:creationId xmlns:a16="http://schemas.microsoft.com/office/drawing/2014/main" id="{3A17EBCD-1EC4-4277-B066-C9491C624912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6429285" y="2606971"/>
            <a:ext cx="152400" cy="1778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SLM_8e5a132e27484dab9eca61ac2b0559d9_Shape">
            <a:extLst>
              <a:ext uri="{FF2B5EF4-FFF2-40B4-BE49-F238E27FC236}">
                <a16:creationId xmlns:a16="http://schemas.microsoft.com/office/drawing/2014/main" id="{6A84C5C9-0832-4AB6-B2FE-F64531B02134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3385016" y="2606971"/>
            <a:ext cx="152400" cy="1778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TLSHAPE_SL_175ce5a9343d4bf79ce80f75c4a3601d_Header">
            <a:extLst>
              <a:ext uri="{FF2B5EF4-FFF2-40B4-BE49-F238E27FC236}">
                <a16:creationId xmlns:a16="http://schemas.microsoft.com/office/drawing/2014/main" id="{88DB01CA-88CA-4193-83C8-11E8B170CCC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 rot="16200000">
            <a:off x="-130381" y="3453744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Accounts</a:t>
            </a:r>
          </a:p>
        </p:txBody>
      </p:sp>
      <p:sp>
        <p:nvSpPr>
          <p:cNvPr id="34" name="OTLSHAPE_SL_0178e9cf316c4db183c09d25d6d6e5af_Header">
            <a:extLst>
              <a:ext uri="{FF2B5EF4-FFF2-40B4-BE49-F238E27FC236}">
                <a16:creationId xmlns:a16="http://schemas.microsoft.com/office/drawing/2014/main" id="{F058A918-B2AA-43D4-97F8-D417B77A4C3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 rot="16200000">
            <a:off x="-130381" y="5257144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E-Comm</a:t>
            </a:r>
          </a:p>
        </p:txBody>
      </p:sp>
      <p:sp>
        <p:nvSpPr>
          <p:cNvPr id="37" name="OTLSHAPE_SL_fbbdf8fc36c14e3d9a2a4eb46b13e7f7_Header">
            <a:extLst>
              <a:ext uri="{FF2B5EF4-FFF2-40B4-BE49-F238E27FC236}">
                <a16:creationId xmlns:a16="http://schemas.microsoft.com/office/drawing/2014/main" id="{38873C23-8BC3-41EE-9DA3-67275F61A97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 rot="16200000">
            <a:off x="-130381" y="4355444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</a:t>
            </a:r>
          </a:p>
        </p:txBody>
      </p:sp>
      <p:sp>
        <p:nvSpPr>
          <p:cNvPr id="46" name="OTLSHAPE_SL2A_1b37d0941c72429181b8cf7a5fa913a2_Header">
            <a:extLst>
              <a:ext uri="{FF2B5EF4-FFF2-40B4-BE49-F238E27FC236}">
                <a16:creationId xmlns:a16="http://schemas.microsoft.com/office/drawing/2014/main" id="{50C9C8D7-8689-457F-AA5F-3CEE5386F530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77438" y="31743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E-comm team 1</a:t>
            </a:r>
          </a:p>
        </p:txBody>
      </p:sp>
      <p:sp>
        <p:nvSpPr>
          <p:cNvPr id="60" name="OTLSHAPE_SL2A_cb3a5c1f6158487bb8467ba3a7ef4d5c_Header">
            <a:extLst>
              <a:ext uri="{FF2B5EF4-FFF2-40B4-BE49-F238E27FC236}">
                <a16:creationId xmlns:a16="http://schemas.microsoft.com/office/drawing/2014/main" id="{9D40F7CC-0C78-4FE9-A2DE-A35CA93B960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77438" y="34537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E-comm team 2</a:t>
            </a:r>
          </a:p>
        </p:txBody>
      </p:sp>
      <p:sp>
        <p:nvSpPr>
          <p:cNvPr id="63" name="OTLSHAPE_SL2A_3cc6395a06194b849a65331a4e4d4e31_Header">
            <a:extLst>
              <a:ext uri="{FF2B5EF4-FFF2-40B4-BE49-F238E27FC236}">
                <a16:creationId xmlns:a16="http://schemas.microsoft.com/office/drawing/2014/main" id="{08951504-394B-4B51-9A13-AC436872C33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577438" y="37331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E-comm team 3</a:t>
            </a:r>
          </a:p>
        </p:txBody>
      </p:sp>
      <p:sp>
        <p:nvSpPr>
          <p:cNvPr id="69" name="OTLSHAPE_SL2A_cc0e1161594b49c7a1f03cf7a51552f2_Header">
            <a:extLst>
              <a:ext uri="{FF2B5EF4-FFF2-40B4-BE49-F238E27FC236}">
                <a16:creationId xmlns:a16="http://schemas.microsoft.com/office/drawing/2014/main" id="{684A0322-EA02-4444-8AA2-8FB9C8D3DE04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77438" y="52571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Android team</a:t>
            </a:r>
          </a:p>
        </p:txBody>
      </p:sp>
      <p:sp>
        <p:nvSpPr>
          <p:cNvPr id="72" name="OTLSHAPE_SL2A_4648c73221ee4b26a457931e26b313ad_Header">
            <a:extLst>
              <a:ext uri="{FF2B5EF4-FFF2-40B4-BE49-F238E27FC236}">
                <a16:creationId xmlns:a16="http://schemas.microsoft.com/office/drawing/2014/main" id="{BE1AE08E-CABA-473E-8787-30ED333EB65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77438" y="55365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iOS team</a:t>
            </a:r>
          </a:p>
        </p:txBody>
      </p:sp>
      <p:sp>
        <p:nvSpPr>
          <p:cNvPr id="78" name="OTLSHAPE_SL2A_43c78a8cefbe42ff9458f603bbeae8da_Header">
            <a:extLst>
              <a:ext uri="{FF2B5EF4-FFF2-40B4-BE49-F238E27FC236}">
                <a16:creationId xmlns:a16="http://schemas.microsoft.com/office/drawing/2014/main" id="{0294C2CD-2F9E-4B00-9E0B-8250FD60043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77438" y="40760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Outsourced</a:t>
            </a:r>
          </a:p>
        </p:txBody>
      </p:sp>
      <p:sp>
        <p:nvSpPr>
          <p:cNvPr id="81" name="OTLSHAPE_SL2A_bbd6aefce7ca423abfb2dcf513d99ea6_Header">
            <a:extLst>
              <a:ext uri="{FF2B5EF4-FFF2-40B4-BE49-F238E27FC236}">
                <a16:creationId xmlns:a16="http://schemas.microsoft.com/office/drawing/2014/main" id="{3281DCA6-372B-4DB8-908E-BD41E73EF06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577438" y="43554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Outsourced</a:t>
            </a:r>
          </a:p>
        </p:txBody>
      </p:sp>
      <p:sp>
        <p:nvSpPr>
          <p:cNvPr id="84" name="OTLSHAPE_SL2A_9d175330490045f5bbc16061124c11fd_Header">
            <a:extLst>
              <a:ext uri="{FF2B5EF4-FFF2-40B4-BE49-F238E27FC236}">
                <a16:creationId xmlns:a16="http://schemas.microsoft.com/office/drawing/2014/main" id="{B3710F22-D610-405C-B990-D2228C5FA5A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77438" y="46348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E-comm team 1</a:t>
            </a:r>
          </a:p>
        </p:txBody>
      </p:sp>
      <p:sp>
        <p:nvSpPr>
          <p:cNvPr id="102" name="OTLSHAPE_SL_3100ceab9df449a290627cb9bdc185ee_Header">
            <a:extLst>
              <a:ext uri="{FF2B5EF4-FFF2-40B4-BE49-F238E27FC236}">
                <a16:creationId xmlns:a16="http://schemas.microsoft.com/office/drawing/2014/main" id="{671F0CAF-5876-47A8-9EF0-35D4B11FBC2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3500" y="2723494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Milestones</a:t>
            </a:r>
          </a:p>
        </p:txBody>
      </p:sp>
      <p:sp>
        <p:nvSpPr>
          <p:cNvPr id="105" name="OTLSHAPE_SL_8ff88439b7864e98b2dc94d191995c57_Header">
            <a:extLst>
              <a:ext uri="{FF2B5EF4-FFF2-40B4-BE49-F238E27FC236}">
                <a16:creationId xmlns:a16="http://schemas.microsoft.com/office/drawing/2014/main" id="{199D3695-705C-4855-8230-C80E20469C93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3500" y="5879444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Infrastructure</a:t>
            </a:r>
          </a:p>
        </p:txBody>
      </p:sp>
      <p:sp>
        <p:nvSpPr>
          <p:cNvPr id="2374" name="OTLSHAPE_SL2A_0cd1bd06ba574d3f999233952ddba76c_Header">
            <a:extLst>
              <a:ext uri="{FF2B5EF4-FFF2-40B4-BE49-F238E27FC236}">
                <a16:creationId xmlns:a16="http://schemas.microsoft.com/office/drawing/2014/main" id="{72101EC7-FBD2-4385-97AC-5025903F380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77438" y="4977744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Core OS design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EA0312F0-DC28-45C0-A1AC-84E111075F0B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836550" y="179715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55" name="OTLSHAPE_SLT_d86907ddc4e34f5ea08082139637eb56_Title">
            <a:extLst>
              <a:ext uri="{FF2B5EF4-FFF2-40B4-BE49-F238E27FC236}">
                <a16:creationId xmlns:a16="http://schemas.microsoft.com/office/drawing/2014/main" id="{63893B38-EE07-4E4D-BF1C-6E5FBC5AEA2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624693" y="3724571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SOC Type 2 compliance</a:t>
            </a:r>
          </a:p>
        </p:txBody>
      </p:sp>
      <p:sp>
        <p:nvSpPr>
          <p:cNvPr id="97" name="OTLSHAPE_TB_00000000000000000000000000000000_MiddleTimescaleInterval1">
            <a:extLst>
              <a:ext uri="{FF2B5EF4-FFF2-40B4-BE49-F238E27FC236}">
                <a16:creationId xmlns:a16="http://schemas.microsoft.com/office/drawing/2014/main" id="{0BEC4316-D68B-43B9-B42B-68776CAF55C4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836550" y="198918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98" name="OTLSHAPE_TB_00000000000000000000000000000000_BottomTimescaleInterval1">
            <a:extLst>
              <a:ext uri="{FF2B5EF4-FFF2-40B4-BE49-F238E27FC236}">
                <a16:creationId xmlns:a16="http://schemas.microsoft.com/office/drawing/2014/main" id="{79B2D740-1B4A-4E76-B5D7-2CB8A348BE1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836550" y="2181204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16" name="OTLSHAPE_SLM_367e368348744bf5acb5fc70d4d7e00b_Title">
            <a:extLst>
              <a:ext uri="{FF2B5EF4-FFF2-40B4-BE49-F238E27FC236}">
                <a16:creationId xmlns:a16="http://schemas.microsoft.com/office/drawing/2014/main" id="{7A2561E8-68D2-47C1-87B2-C94FC8830102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333130" y="2851912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Website Beta</a:t>
            </a:r>
          </a:p>
        </p:txBody>
      </p:sp>
      <p:sp>
        <p:nvSpPr>
          <p:cNvPr id="119" name="OTLSHAPE_SLM_158be5679dd342769c2d7584c86f0e9d_Title">
            <a:extLst>
              <a:ext uri="{FF2B5EF4-FFF2-40B4-BE49-F238E27FC236}">
                <a16:creationId xmlns:a16="http://schemas.microsoft.com/office/drawing/2014/main" id="{8EC27286-BA12-4027-931C-1EE1FEA1540C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019937" y="2851912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Beta</a:t>
            </a:r>
          </a:p>
        </p:txBody>
      </p:sp>
      <p:sp>
        <p:nvSpPr>
          <p:cNvPr id="122" name="OTLSHAPE_SLM_fd456434caa741e7a897bdee22c62cc3_Title">
            <a:extLst>
              <a:ext uri="{FF2B5EF4-FFF2-40B4-BE49-F238E27FC236}">
                <a16:creationId xmlns:a16="http://schemas.microsoft.com/office/drawing/2014/main" id="{3425C9BF-0276-49BB-96FA-D03EAAAEE1B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566053" y="2851912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Launch</a:t>
            </a:r>
          </a:p>
        </p:txBody>
      </p:sp>
      <p:sp>
        <p:nvSpPr>
          <p:cNvPr id="125" name="OTLSHAPE_SLM_bed71c624d924b0c8b5178286e7fcb16_Title">
            <a:extLst>
              <a:ext uri="{FF2B5EF4-FFF2-40B4-BE49-F238E27FC236}">
                <a16:creationId xmlns:a16="http://schemas.microsoft.com/office/drawing/2014/main" id="{EB504D68-91E6-45AB-999D-3CC549C5C135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924667" y="2610612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Refresh</a:t>
            </a:r>
          </a:p>
        </p:txBody>
      </p:sp>
      <p:sp>
        <p:nvSpPr>
          <p:cNvPr id="2048" name="OTLSHAPE_SLM_dba4e61bd693464da40e301bbaf479ed_Title">
            <a:extLst>
              <a:ext uri="{FF2B5EF4-FFF2-40B4-BE49-F238E27FC236}">
                <a16:creationId xmlns:a16="http://schemas.microsoft.com/office/drawing/2014/main" id="{83CD3D4A-26DB-4B13-89A1-B5917B60BEE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632485" y="2610612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Purchasing Beta</a:t>
            </a:r>
          </a:p>
        </p:txBody>
      </p:sp>
      <p:sp>
        <p:nvSpPr>
          <p:cNvPr id="2052" name="OTLSHAPE_SLM_8e5a132e27484dab9eca61ac2b0559d9_Title">
            <a:extLst>
              <a:ext uri="{FF2B5EF4-FFF2-40B4-BE49-F238E27FC236}">
                <a16:creationId xmlns:a16="http://schemas.microsoft.com/office/drawing/2014/main" id="{67BC7F68-01B4-482C-9B03-B63FEFC5879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2219114" y="2610612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Framework Update</a:t>
            </a:r>
          </a:p>
        </p:txBody>
      </p:sp>
      <p:sp>
        <p:nvSpPr>
          <p:cNvPr id="2060" name="OTLSHAPE_SLT_7dae0440d8b44c1b86180c4b0d45963f_Title">
            <a:extLst>
              <a:ext uri="{FF2B5EF4-FFF2-40B4-BE49-F238E27FC236}">
                <a16:creationId xmlns:a16="http://schemas.microsoft.com/office/drawing/2014/main" id="{935CAC8D-8359-47F4-AC0D-B5B64004B6F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144361" y="3165771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Core pages</a:t>
            </a:r>
          </a:p>
        </p:txBody>
      </p:sp>
      <p:sp>
        <p:nvSpPr>
          <p:cNvPr id="2068" name="OTLSHAPE_SLT_0452ca0a801e45c9bfdec759c38d2d3e_Title">
            <a:extLst>
              <a:ext uri="{FF2B5EF4-FFF2-40B4-BE49-F238E27FC236}">
                <a16:creationId xmlns:a16="http://schemas.microsoft.com/office/drawing/2014/main" id="{2EC09805-61AB-452A-87F7-5B94A6B4349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6029632" y="3165771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Purchase flow</a:t>
            </a:r>
          </a:p>
        </p:txBody>
      </p:sp>
      <p:sp>
        <p:nvSpPr>
          <p:cNvPr id="2070" name="OTLSHAPE_TB_00000000000000000000000000000000_TimescaleInterval2">
            <a:extLst>
              <a:ext uri="{FF2B5EF4-FFF2-40B4-BE49-F238E27FC236}">
                <a16:creationId xmlns:a16="http://schemas.microsoft.com/office/drawing/2014/main" id="{A8BAAE7A-B350-4861-9C18-88960C7E7A8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8616967" y="179715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2072" name="OTLSHAPE_TB_00000000000000000000000000000000_MiddleTimescaleInterval2">
            <a:extLst>
              <a:ext uri="{FF2B5EF4-FFF2-40B4-BE49-F238E27FC236}">
                <a16:creationId xmlns:a16="http://schemas.microsoft.com/office/drawing/2014/main" id="{9012BA0E-C780-4E4E-902B-5DB20DBA96B7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524736" y="198918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2074" name="OTLSHAPE_TB_00000000000000000000000000000000_MiddleTimescaleInterval3">
            <a:extLst>
              <a:ext uri="{FF2B5EF4-FFF2-40B4-BE49-F238E27FC236}">
                <a16:creationId xmlns:a16="http://schemas.microsoft.com/office/drawing/2014/main" id="{345FED46-5BE5-4BC5-88D7-BFB9245498A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070852" y="198918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2076" name="OTLSHAPE_TB_00000000000000000000000000000000_MiddleTimescaleInterval4">
            <a:extLst>
              <a:ext uri="{FF2B5EF4-FFF2-40B4-BE49-F238E27FC236}">
                <a16:creationId xmlns:a16="http://schemas.microsoft.com/office/drawing/2014/main" id="{65ECC7DB-21C4-4D64-A043-67E9757266FC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616967" y="198918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2078" name="OTLSHAPE_TB_00000000000000000000000000000000_BottomTimescaleInterval2">
            <a:extLst>
              <a:ext uri="{FF2B5EF4-FFF2-40B4-BE49-F238E27FC236}">
                <a16:creationId xmlns:a16="http://schemas.microsoft.com/office/drawing/2014/main" id="{C544F32E-6D1D-4740-884D-EF04E940C745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2694480" y="2181204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2080" name="OTLSHAPE_TB_00000000000000000000000000000000_BottomTimescaleInterval3">
            <a:extLst>
              <a:ext uri="{FF2B5EF4-FFF2-40B4-BE49-F238E27FC236}">
                <a16:creationId xmlns:a16="http://schemas.microsoft.com/office/drawing/2014/main" id="{2F4B0CFB-85F5-4211-91A4-89342EA10E2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524736" y="2181204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2082" name="OTLSHAPE_TB_00000000000000000000000000000000_BottomTimescaleInterval4">
            <a:extLst>
              <a:ext uri="{FF2B5EF4-FFF2-40B4-BE49-F238E27FC236}">
                <a16:creationId xmlns:a16="http://schemas.microsoft.com/office/drawing/2014/main" id="{CE453666-14EE-4722-99FF-0498F8B2F52C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4382666" y="2181204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2084" name="OTLSHAPE_TB_00000000000000000000000000000000_BottomTimescaleInterval5">
            <a:extLst>
              <a:ext uri="{FF2B5EF4-FFF2-40B4-BE49-F238E27FC236}">
                <a16:creationId xmlns:a16="http://schemas.microsoft.com/office/drawing/2014/main" id="{16DA1727-00B3-4FC1-8D25-1E88D1E21278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240596" y="2181204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086" name="OTLSHAPE_TB_00000000000000000000000000000000_BottomTimescaleInterval6">
            <a:extLst>
              <a:ext uri="{FF2B5EF4-FFF2-40B4-BE49-F238E27FC236}">
                <a16:creationId xmlns:a16="http://schemas.microsoft.com/office/drawing/2014/main" id="{235F8F7C-5945-4B4D-A902-DBE397761D72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070852" y="2181204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2088" name="OTLSHAPE_TB_00000000000000000000000000000000_BottomTimescaleInterval7">
            <a:extLst>
              <a:ext uri="{FF2B5EF4-FFF2-40B4-BE49-F238E27FC236}">
                <a16:creationId xmlns:a16="http://schemas.microsoft.com/office/drawing/2014/main" id="{67CAA7FF-7084-41AE-AA13-8030A789B4BA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928782" y="2181204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2090" name="OTLSHAPE_TB_00000000000000000000000000000000_BottomTimescaleInterval8">
            <a:extLst>
              <a:ext uri="{FF2B5EF4-FFF2-40B4-BE49-F238E27FC236}">
                <a16:creationId xmlns:a16="http://schemas.microsoft.com/office/drawing/2014/main" id="{E6EE4F4A-5C25-4584-A88F-80FFB075AB70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759037" y="2181204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2092" name="OTLSHAPE_TB_00000000000000000000000000000000_BottomTimescaleInterval9">
            <a:extLst>
              <a:ext uri="{FF2B5EF4-FFF2-40B4-BE49-F238E27FC236}">
                <a16:creationId xmlns:a16="http://schemas.microsoft.com/office/drawing/2014/main" id="{9173343E-0326-4729-8CEA-DC6920F6AF5A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616967" y="2181204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094" name="OTLSHAPE_TB_00000000000000000000000000000000_BottomTimescaleInterval10">
            <a:extLst>
              <a:ext uri="{FF2B5EF4-FFF2-40B4-BE49-F238E27FC236}">
                <a16:creationId xmlns:a16="http://schemas.microsoft.com/office/drawing/2014/main" id="{44796B07-C874-4C84-8A0A-66190F3D8A35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9474898" y="2181204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2096" name="OTLSHAPE_TB_00000000000000000000000000000000_BottomTimescaleInterval11">
            <a:extLst>
              <a:ext uri="{FF2B5EF4-FFF2-40B4-BE49-F238E27FC236}">
                <a16:creationId xmlns:a16="http://schemas.microsoft.com/office/drawing/2014/main" id="{CE89C072-25E6-4D64-9E21-490749BEE4B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249802" y="2181204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2130" name="OTLSHAPE_SLT_97020c20ae144b379693bbe69b5de9b1_Title">
            <a:extLst>
              <a:ext uri="{FF2B5EF4-FFF2-40B4-BE49-F238E27FC236}">
                <a16:creationId xmlns:a16="http://schemas.microsoft.com/office/drawing/2014/main" id="{66B6A49D-A5B1-414E-A502-C34912D3506B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248848" y="3445171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Secondary pages</a:t>
            </a:r>
          </a:p>
        </p:txBody>
      </p:sp>
      <p:sp>
        <p:nvSpPr>
          <p:cNvPr id="2138" name="OTLSHAPE_SLT_febfd04715ea4ed6886299bff5ba0bd1_Title">
            <a:extLst>
              <a:ext uri="{FF2B5EF4-FFF2-40B4-BE49-F238E27FC236}">
                <a16:creationId xmlns:a16="http://schemas.microsoft.com/office/drawing/2014/main" id="{11512639-C1EF-44D2-B856-338D54DF94B7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926851" y="3724571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GDPR compliance</a:t>
            </a:r>
          </a:p>
        </p:txBody>
      </p:sp>
      <p:sp>
        <p:nvSpPr>
          <p:cNvPr id="2146" name="OTLSHAPE_SLT_964d029860634857a4d20ed5e0bea724_Title">
            <a:extLst>
              <a:ext uri="{FF2B5EF4-FFF2-40B4-BE49-F238E27FC236}">
                <a16:creationId xmlns:a16="http://schemas.microsoft.com/office/drawing/2014/main" id="{7D350F3F-2ED9-4536-BB0E-C605F3AC294C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8046094" y="344517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Localization</a:t>
            </a:r>
          </a:p>
        </p:txBody>
      </p:sp>
      <p:sp>
        <p:nvSpPr>
          <p:cNvPr id="2154" name="OTLSHAPE_SLT_4187d51cbc6b4f2bb5c884a55a2ec489_Title">
            <a:extLst>
              <a:ext uri="{FF2B5EF4-FFF2-40B4-BE49-F238E27FC236}">
                <a16:creationId xmlns:a16="http://schemas.microsoft.com/office/drawing/2014/main" id="{77B8ECEA-04CB-43F5-AEBF-3BC51878B243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950970" y="4346871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Partner integration 3</a:t>
            </a:r>
          </a:p>
        </p:txBody>
      </p:sp>
      <p:sp>
        <p:nvSpPr>
          <p:cNvPr id="2162" name="OTLSHAPE_SLT_6d2ceb611d0847b0a12e120a98594d6f_Title">
            <a:extLst>
              <a:ext uri="{FF2B5EF4-FFF2-40B4-BE49-F238E27FC236}">
                <a16:creationId xmlns:a16="http://schemas.microsoft.com/office/drawing/2014/main" id="{4F266E0A-4439-42D6-9EA9-8E7452A252DE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9726854" y="5870871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Disaster recovery</a:t>
            </a:r>
            <a:endParaRPr kumimoji="0" lang="en-US" sz="1100" b="1" i="0" u="none" strike="noStrike" kern="1200" cap="none" spc="-6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70" name="OTLSHAPE_SLT_aa1601c670f344b5939f843d5eeb057a_Title">
            <a:extLst>
              <a:ext uri="{FF2B5EF4-FFF2-40B4-BE49-F238E27FC236}">
                <a16:creationId xmlns:a16="http://schemas.microsoft.com/office/drawing/2014/main" id="{2C693E7A-49DD-412E-80AC-FC364184DFA6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2432145" y="5870871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Data backbone</a:t>
            </a:r>
          </a:p>
        </p:txBody>
      </p:sp>
      <p:sp>
        <p:nvSpPr>
          <p:cNvPr id="2186" name="OTLSHAPE_SLT_f1d7554c637b4446b1a02c165c6c8e87_Title">
            <a:extLst>
              <a:ext uri="{FF2B5EF4-FFF2-40B4-BE49-F238E27FC236}">
                <a16:creationId xmlns:a16="http://schemas.microsoft.com/office/drawing/2014/main" id="{DC374DEB-79B9-4DD0-B6DC-3ED1CFBE8291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4570907" y="5870871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Cloud connect</a:t>
            </a:r>
          </a:p>
        </p:txBody>
      </p:sp>
      <p:sp>
        <p:nvSpPr>
          <p:cNvPr id="2249" name="OTLSHAPE_SLT_6e5c29203c424d658604f088190213de_Title">
            <a:extLst>
              <a:ext uri="{FF2B5EF4-FFF2-40B4-BE49-F238E27FC236}">
                <a16:creationId xmlns:a16="http://schemas.microsoft.com/office/drawing/2014/main" id="{20CAEC7F-279D-422A-A9AF-B8F50C1B8FA4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994278" y="5248571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Android app dev</a:t>
            </a:r>
          </a:p>
        </p:txBody>
      </p:sp>
      <p:sp>
        <p:nvSpPr>
          <p:cNvPr id="2257" name="OTLSHAPE_SLT_f0c884f488854fb78a38441467a85bd1_Title">
            <a:extLst>
              <a:ext uri="{FF2B5EF4-FFF2-40B4-BE49-F238E27FC236}">
                <a16:creationId xmlns:a16="http://schemas.microsoft.com/office/drawing/2014/main" id="{38BC72C1-4D11-4A15-B9B2-3868A31B3E80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6089185" y="4969171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API</a:t>
            </a:r>
          </a:p>
        </p:txBody>
      </p:sp>
      <p:sp>
        <p:nvSpPr>
          <p:cNvPr id="2273" name="OTLSHAPE_SLT_29072fc102024972b3cbabeb30a9130a_Title">
            <a:extLst>
              <a:ext uri="{FF2B5EF4-FFF2-40B4-BE49-F238E27FC236}">
                <a16:creationId xmlns:a16="http://schemas.microsoft.com/office/drawing/2014/main" id="{C20D4428-4AD8-4655-90C7-6EF5B6440BF4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7130337" y="5527971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iOS app dev</a:t>
            </a:r>
          </a:p>
        </p:txBody>
      </p:sp>
      <p:sp>
        <p:nvSpPr>
          <p:cNvPr id="2281" name="OTLSHAPE_SLT_a3ebe4bcc842403a8aae8809a99c4c4f_Title">
            <a:extLst>
              <a:ext uri="{FF2B5EF4-FFF2-40B4-BE49-F238E27FC236}">
                <a16:creationId xmlns:a16="http://schemas.microsoft.com/office/drawing/2014/main" id="{B12AEC00-4438-43AF-99C1-3C53E33FF379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890868" y="4626271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Centralized billing</a:t>
            </a:r>
          </a:p>
        </p:txBody>
      </p:sp>
      <p:sp>
        <p:nvSpPr>
          <p:cNvPr id="2361" name="OTLSHAPE_SLT_7312d0c21c0f4363a0ee086be7d479ca_Title">
            <a:extLst>
              <a:ext uri="{FF2B5EF4-FFF2-40B4-BE49-F238E27FC236}">
                <a16:creationId xmlns:a16="http://schemas.microsoft.com/office/drawing/2014/main" id="{76906380-36F3-4651-B531-FC36CA0220C4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3218515" y="4346871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Partner integration 1</a:t>
            </a:r>
          </a:p>
        </p:txBody>
      </p:sp>
      <p:sp>
        <p:nvSpPr>
          <p:cNvPr id="2369" name="OTLSHAPE_SLT_d811f75c5ac84624a16b6f5e27d9654e_Title">
            <a:extLst>
              <a:ext uri="{FF2B5EF4-FFF2-40B4-BE49-F238E27FC236}">
                <a16:creationId xmlns:a16="http://schemas.microsoft.com/office/drawing/2014/main" id="{E4495744-3D99-4560-8685-61F59AEB38A2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404854" y="4346871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Partner integration 2</a:t>
            </a:r>
          </a:p>
        </p:txBody>
      </p:sp>
      <p:sp>
        <p:nvSpPr>
          <p:cNvPr id="2383" name="OTLSHAPE_SLT_64aa04f3f1ed4108abda2681c602941d_Title">
            <a:extLst>
              <a:ext uri="{FF2B5EF4-FFF2-40B4-BE49-F238E27FC236}">
                <a16:creationId xmlns:a16="http://schemas.microsoft.com/office/drawing/2014/main" id="{04B85DA6-FEEF-46B4-9859-121C6B6D95B6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2318873" y="4969171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Core app logic</a:t>
            </a:r>
          </a:p>
        </p:txBody>
      </p:sp>
      <p:sp>
        <p:nvSpPr>
          <p:cNvPr id="2391" name="OTLSHAPE_SLT_941cc02ec605419ea9b0d9ca76e23850_Title">
            <a:extLst>
              <a:ext uri="{FF2B5EF4-FFF2-40B4-BE49-F238E27FC236}">
                <a16:creationId xmlns:a16="http://schemas.microsoft.com/office/drawing/2014/main" id="{8ECE815E-9032-424E-A224-A886F0CBE067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3838630" y="4969171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Cross platform libs</a:t>
            </a:r>
          </a:p>
        </p:txBody>
      </p:sp>
      <p:sp>
        <p:nvSpPr>
          <p:cNvPr id="2304" name="OTLSHAPE_SLT_f2e16ce56966463fb24ffb69b678b406_Title">
            <a:extLst>
              <a:ext uri="{FF2B5EF4-FFF2-40B4-BE49-F238E27FC236}">
                <a16:creationId xmlns:a16="http://schemas.microsoft.com/office/drawing/2014/main" id="{7405629E-8A36-4A7C-A108-952A8552016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2722877" y="4067471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SSO integration</a:t>
            </a:r>
          </a:p>
        </p:txBody>
      </p:sp>
      <p:sp>
        <p:nvSpPr>
          <p:cNvPr id="2315" name="OTLSHAPE_SLT_0193e94bb05f40c2805618bcdc5712e5_Title">
            <a:extLst>
              <a:ext uri="{FF2B5EF4-FFF2-40B4-BE49-F238E27FC236}">
                <a16:creationId xmlns:a16="http://schemas.microsoft.com/office/drawing/2014/main" id="{80722999-49C0-46FD-AA75-4957742B1F7F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8155412" y="4626271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Billing management</a:t>
            </a:r>
          </a:p>
        </p:txBody>
      </p:sp>
      <p:sp>
        <p:nvSpPr>
          <p:cNvPr id="2330" name="OTLSHAPE_SLT_641a2b884a25409a902e546fb192fadc_Title">
            <a:extLst>
              <a:ext uri="{FF2B5EF4-FFF2-40B4-BE49-F238E27FC236}">
                <a16:creationId xmlns:a16="http://schemas.microsoft.com/office/drawing/2014/main" id="{892C01F4-5408-4106-B623-2FE3C9F300F0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7839257" y="4969171"/>
            <a:ext cx="1409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Push notification engine</a:t>
            </a:r>
          </a:p>
        </p:txBody>
      </p:sp>
      <p:sp>
        <p:nvSpPr>
          <p:cNvPr id="48" name="OTLSHAPE_SLT_495a8631960b49e1b9e72d39d40481e7_Title">
            <a:extLst>
              <a:ext uri="{FF2B5EF4-FFF2-40B4-BE49-F238E27FC236}">
                <a16:creationId xmlns:a16="http://schemas.microsoft.com/office/drawing/2014/main" id="{9E7552FD-8070-471C-A80C-9BE8EAE6B898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7095013" y="5870871"/>
            <a:ext cx="1295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Real-time data stream</a:t>
            </a:r>
          </a:p>
        </p:txBody>
      </p:sp>
      <p:cxnSp>
        <p:nvCxnSpPr>
          <p:cNvPr id="2069" name="OTLSHAPE_TB_00000000000000000000000000000000_Separator1">
            <a:extLst>
              <a:ext uri="{FF2B5EF4-FFF2-40B4-BE49-F238E27FC236}">
                <a16:creationId xmlns:a16="http://schemas.microsoft.com/office/drawing/2014/main" id="{7DABC2C2-2E3E-4AF0-8015-4D4B739C5F49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8553467" y="1798743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1" name="OTLSHAPE_TB_00000000000000000000000000000000_MiddleSeparator1">
            <a:extLst>
              <a:ext uri="{FF2B5EF4-FFF2-40B4-BE49-F238E27FC236}">
                <a16:creationId xmlns:a16="http://schemas.microsoft.com/office/drawing/2014/main" id="{CA9BF466-6C70-4A0C-B900-579F502E54E2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3461235" y="1990767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3" name="OTLSHAPE_TB_00000000000000000000000000000000_MiddleSeparator2">
            <a:extLst>
              <a:ext uri="{FF2B5EF4-FFF2-40B4-BE49-F238E27FC236}">
                <a16:creationId xmlns:a16="http://schemas.microsoft.com/office/drawing/2014/main" id="{7C2FD0FC-EB26-4A89-9FEE-2837C560F8EA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6007351" y="1990767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OTLSHAPE_TB_00000000000000000000000000000000_MiddleSeparator3">
            <a:extLst>
              <a:ext uri="{FF2B5EF4-FFF2-40B4-BE49-F238E27FC236}">
                <a16:creationId xmlns:a16="http://schemas.microsoft.com/office/drawing/2014/main" id="{9DC73087-02D6-40E1-84B5-A5E5C150D371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8553467" y="1990767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7" name="OTLSHAPE_TB_00000000000000000000000000000000_BottomSeparator1">
            <a:extLst>
              <a:ext uri="{FF2B5EF4-FFF2-40B4-BE49-F238E27FC236}">
                <a16:creationId xmlns:a16="http://schemas.microsoft.com/office/drawing/2014/main" id="{2A095567-DB24-49EE-9518-07332161DBE3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2630980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OTLSHAPE_TB_00000000000000000000000000000000_BottomSeparator2">
            <a:extLst>
              <a:ext uri="{FF2B5EF4-FFF2-40B4-BE49-F238E27FC236}">
                <a16:creationId xmlns:a16="http://schemas.microsoft.com/office/drawing/2014/main" id="{83938364-5A92-4021-8C21-7FE94B7A0AAD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3461235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OTLSHAPE_TB_00000000000000000000000000000000_BottomSeparator3">
            <a:extLst>
              <a:ext uri="{FF2B5EF4-FFF2-40B4-BE49-F238E27FC236}">
                <a16:creationId xmlns:a16="http://schemas.microsoft.com/office/drawing/2014/main" id="{5B8001B4-4AE7-4216-A46F-739A647F6806}"/>
              </a:ext>
            </a:extLst>
          </p:cNvPr>
          <p:cNvCxnSpPr/>
          <p:nvPr>
            <p:custDataLst>
              <p:tags r:id="rId144"/>
            </p:custDataLst>
          </p:nvPr>
        </p:nvCxnSpPr>
        <p:spPr>
          <a:xfrm>
            <a:off x="4319166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3" name="OTLSHAPE_TB_00000000000000000000000000000000_BottomSeparator4">
            <a:extLst>
              <a:ext uri="{FF2B5EF4-FFF2-40B4-BE49-F238E27FC236}">
                <a16:creationId xmlns:a16="http://schemas.microsoft.com/office/drawing/2014/main" id="{A7428164-E65D-4795-B07D-EF769E019F6F}"/>
              </a:ext>
            </a:extLst>
          </p:cNvPr>
          <p:cNvCxnSpPr/>
          <p:nvPr>
            <p:custDataLst>
              <p:tags r:id="rId145"/>
            </p:custDataLst>
          </p:nvPr>
        </p:nvCxnSpPr>
        <p:spPr>
          <a:xfrm>
            <a:off x="5177096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5" name="OTLSHAPE_TB_00000000000000000000000000000000_BottomSeparator5">
            <a:extLst>
              <a:ext uri="{FF2B5EF4-FFF2-40B4-BE49-F238E27FC236}">
                <a16:creationId xmlns:a16="http://schemas.microsoft.com/office/drawing/2014/main" id="{23614E09-2763-4639-8F3B-421D0F065BEA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6007351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7" name="OTLSHAPE_TB_00000000000000000000000000000000_BottomSeparator6">
            <a:extLst>
              <a:ext uri="{FF2B5EF4-FFF2-40B4-BE49-F238E27FC236}">
                <a16:creationId xmlns:a16="http://schemas.microsoft.com/office/drawing/2014/main" id="{9DDA4469-BC48-4F43-B2A0-00C0EF891671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6865282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9" name="OTLSHAPE_TB_00000000000000000000000000000000_BottomSeparator7">
            <a:extLst>
              <a:ext uri="{FF2B5EF4-FFF2-40B4-BE49-F238E27FC236}">
                <a16:creationId xmlns:a16="http://schemas.microsoft.com/office/drawing/2014/main" id="{05B73838-33F7-4406-896F-EE4D08493C76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7695536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1" name="OTLSHAPE_TB_00000000000000000000000000000000_BottomSeparator8">
            <a:extLst>
              <a:ext uri="{FF2B5EF4-FFF2-40B4-BE49-F238E27FC236}">
                <a16:creationId xmlns:a16="http://schemas.microsoft.com/office/drawing/2014/main" id="{EB18C429-3924-4E1C-BA6B-D6B1D0B893E5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8553467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3" name="OTLSHAPE_TB_00000000000000000000000000000000_BottomSeparator9">
            <a:extLst>
              <a:ext uri="{FF2B5EF4-FFF2-40B4-BE49-F238E27FC236}">
                <a16:creationId xmlns:a16="http://schemas.microsoft.com/office/drawing/2014/main" id="{94A4A0F4-9F8E-448F-B97F-347749C510EC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9411398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5" name="OTLSHAPE_TB_00000000000000000000000000000000_BottomSeparator10">
            <a:extLst>
              <a:ext uri="{FF2B5EF4-FFF2-40B4-BE49-F238E27FC236}">
                <a16:creationId xmlns:a16="http://schemas.microsoft.com/office/drawing/2014/main" id="{3F4D27E7-AA62-46CD-A22C-5D553757BCD5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10186302" y="2182791"/>
            <a:ext cx="0" cy="182880"/>
          </a:xfrm>
          <a:prstGeom prst="line">
            <a:avLst/>
          </a:prstGeom>
          <a:ln w="9525" cap="flat" cmpd="sng" algn="ctr">
            <a:solidFill>
              <a:srgbClr val="F2F2F2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TLSHAPE_M_1ca1ad66b99940d886110591823cdb3d_Shape">
            <a:extLst>
              <a:ext uri="{FF2B5EF4-FFF2-40B4-BE49-F238E27FC236}">
                <a16:creationId xmlns:a16="http://schemas.microsoft.com/office/drawing/2014/main" id="{DCE5489A-3B33-45D9-953D-47DCE44A821B}"/>
              </a:ext>
            </a:extLst>
          </p:cNvPr>
          <p:cNvSpPr/>
          <p:nvPr>
            <p:custDataLst>
              <p:tags r:id="rId152"/>
            </p:custDataLst>
          </p:nvPr>
        </p:nvSpPr>
        <p:spPr>
          <a:xfrm>
            <a:off x="7553561" y="16082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M_088f840fbb7c4295a70c98c70b69d911_Shape">
            <a:extLst>
              <a:ext uri="{FF2B5EF4-FFF2-40B4-BE49-F238E27FC236}">
                <a16:creationId xmlns:a16="http://schemas.microsoft.com/office/drawing/2014/main" id="{BB82F2C7-9F7B-411B-B9AE-DA7B1FE10EE4}"/>
              </a:ext>
            </a:extLst>
          </p:cNvPr>
          <p:cNvSpPr/>
          <p:nvPr>
            <p:custDataLst>
              <p:tags r:id="rId153"/>
            </p:custDataLst>
          </p:nvPr>
        </p:nvSpPr>
        <p:spPr>
          <a:xfrm>
            <a:off x="9656875" y="16082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M_b977cd9838d74a1fb2fbb9066013844e_Shape">
            <a:extLst>
              <a:ext uri="{FF2B5EF4-FFF2-40B4-BE49-F238E27FC236}">
                <a16:creationId xmlns:a16="http://schemas.microsoft.com/office/drawing/2014/main" id="{2CAD1ABE-A5F7-4037-B5E1-61821C858A2F}"/>
              </a:ext>
            </a:extLst>
          </p:cNvPr>
          <p:cNvSpPr/>
          <p:nvPr>
            <p:custDataLst>
              <p:tags r:id="rId154"/>
            </p:custDataLst>
          </p:nvPr>
        </p:nvSpPr>
        <p:spPr>
          <a:xfrm>
            <a:off x="10155028" y="16082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M_85a45471cacb46d9b4ab403cb82aa341_Shape">
            <a:extLst>
              <a:ext uri="{FF2B5EF4-FFF2-40B4-BE49-F238E27FC236}">
                <a16:creationId xmlns:a16="http://schemas.microsoft.com/office/drawing/2014/main" id="{F3D4AF92-8A6B-4053-B66A-AD91AA664E18}"/>
              </a:ext>
            </a:extLst>
          </p:cNvPr>
          <p:cNvSpPr/>
          <p:nvPr>
            <p:custDataLst>
              <p:tags r:id="rId155"/>
            </p:custDataLst>
          </p:nvPr>
        </p:nvSpPr>
        <p:spPr>
          <a:xfrm>
            <a:off x="1658750" y="1608243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1" name="OTLSHAPE_M_1ca1ad66b99940d886110591823cdb3d_Title">
            <a:extLst>
              <a:ext uri="{FF2B5EF4-FFF2-40B4-BE49-F238E27FC236}">
                <a16:creationId xmlns:a16="http://schemas.microsoft.com/office/drawing/2014/main" id="{9DE08E73-5A2B-4135-95B9-74DE00AB1CC1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7169747" y="1247394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E-Comm Site Live</a:t>
            </a:r>
          </a:p>
        </p:txBody>
      </p:sp>
      <p:sp>
        <p:nvSpPr>
          <p:cNvPr id="2102" name="OTLSHAPE_M_1ca1ad66b99940d886110591823cdb3d_Date">
            <a:extLst>
              <a:ext uri="{FF2B5EF4-FFF2-40B4-BE49-F238E27FC236}">
                <a16:creationId xmlns:a16="http://schemas.microsoft.com/office/drawing/2014/main" id="{AA512D2E-7E96-4B00-8A0C-B8F6377EAE41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7209540" y="1443313"/>
            <a:ext cx="927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November 30, 2021</a:t>
            </a:r>
          </a:p>
        </p:txBody>
      </p:sp>
      <p:sp>
        <p:nvSpPr>
          <p:cNvPr id="2104" name="OTLSHAPE_M_088f840fbb7c4295a70c98c70b69d911_Title">
            <a:extLst>
              <a:ext uri="{FF2B5EF4-FFF2-40B4-BE49-F238E27FC236}">
                <a16:creationId xmlns:a16="http://schemas.microsoft.com/office/drawing/2014/main" id="{63BAC170-9D1C-41F1-BDC9-799E73C40213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9137656" y="797645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Apps in Stores</a:t>
            </a:r>
          </a:p>
        </p:txBody>
      </p:sp>
      <p:sp>
        <p:nvSpPr>
          <p:cNvPr id="2105" name="OTLSHAPE_M_088f840fbb7c4295a70c98c70b69d911_Date">
            <a:extLst>
              <a:ext uri="{FF2B5EF4-FFF2-40B4-BE49-F238E27FC236}">
                <a16:creationId xmlns:a16="http://schemas.microsoft.com/office/drawing/2014/main" id="{52B4D5B7-B7A2-418F-BDD3-6EE2F890EA43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9350085" y="993563"/>
            <a:ext cx="850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February 14, 2022</a:t>
            </a:r>
          </a:p>
        </p:txBody>
      </p:sp>
      <p:sp>
        <p:nvSpPr>
          <p:cNvPr id="2110" name="OTLSHAPE_M_b977cd9838d74a1fb2fbb9066013844e_Title">
            <a:extLst>
              <a:ext uri="{FF2B5EF4-FFF2-40B4-BE49-F238E27FC236}">
                <a16:creationId xmlns:a16="http://schemas.microsoft.com/office/drawing/2014/main" id="{F8788557-4C4C-40F6-A28E-171E4FAAF512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9471705" y="1247394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Real-Time Transactions Live</a:t>
            </a:r>
          </a:p>
        </p:txBody>
      </p:sp>
      <p:sp>
        <p:nvSpPr>
          <p:cNvPr id="2111" name="OTLSHAPE_M_b977cd9838d74a1fb2fbb9066013844e_Date">
            <a:extLst>
              <a:ext uri="{FF2B5EF4-FFF2-40B4-BE49-F238E27FC236}">
                <a16:creationId xmlns:a16="http://schemas.microsoft.com/office/drawing/2014/main" id="{63FCE757-99BC-4341-986F-70DD15D8F858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9934937" y="1443313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March 4, 2022</a:t>
            </a:r>
          </a:p>
        </p:txBody>
      </p:sp>
      <p:sp>
        <p:nvSpPr>
          <p:cNvPr id="75" name="OTLSHAPE_M_85a45471cacb46d9b4ab403cb82aa341_Title">
            <a:extLst>
              <a:ext uri="{FF2B5EF4-FFF2-40B4-BE49-F238E27FC236}">
                <a16:creationId xmlns:a16="http://schemas.microsoft.com/office/drawing/2014/main" id="{54459F10-779D-49CE-8643-EAF96F969F45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1244476" y="1247394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Project Sponsored</a:t>
            </a:r>
          </a:p>
        </p:txBody>
      </p:sp>
      <p:sp>
        <p:nvSpPr>
          <p:cNvPr id="76" name="OTLSHAPE_M_85a45471cacb46d9b4ab403cb82aa341_Date">
            <a:extLst>
              <a:ext uri="{FF2B5EF4-FFF2-40B4-BE49-F238E27FC236}">
                <a16:creationId xmlns:a16="http://schemas.microsoft.com/office/drawing/2014/main" id="{336A2B2D-F5D5-4CA3-9B64-86A2B5C07F14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1487152" y="1443313"/>
            <a:ext cx="58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1,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F54B5B-C269-4A96-9D2A-7BF641AEA8A4}"/>
              </a:ext>
            </a:extLst>
          </p:cNvPr>
          <p:cNvSpPr txBox="1"/>
          <p:nvPr/>
        </p:nvSpPr>
        <p:spPr>
          <a:xfrm>
            <a:off x="-28161" y="107019"/>
            <a:ext cx="5156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E-Comm Program Roadmap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667C1854-86D8-4F02-AA58-2D1361E2E5E5}"/>
              </a:ext>
            </a:extLst>
          </p:cNvPr>
          <p:cNvSpPr txBox="1"/>
          <p:nvPr/>
        </p:nvSpPr>
        <p:spPr>
          <a:xfrm>
            <a:off x="11064815" y="2695871"/>
            <a:ext cx="112718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>
                <a:effectLst/>
                <a:latin typeface="+mj-lt"/>
              </a:rPr>
              <a:t>Owners:</a:t>
            </a:r>
          </a:p>
          <a:p>
            <a:pPr>
              <a:spcAft>
                <a:spcPts val="1200"/>
              </a:spcAft>
            </a:pPr>
            <a:r>
              <a:rPr lang="en-US" sz="1200" u="sng" dirty="0">
                <a:effectLst/>
                <a:latin typeface="+mj-lt"/>
              </a:rPr>
              <a:t>E-comm</a:t>
            </a:r>
            <a:br>
              <a:rPr lang="en-US" sz="1200" dirty="0">
                <a:effectLst/>
                <a:latin typeface="+mj-lt"/>
              </a:rPr>
            </a:br>
            <a:r>
              <a:rPr lang="en-US" sz="1200" dirty="0">
                <a:effectLst/>
                <a:latin typeface="+mj-lt"/>
              </a:rPr>
              <a:t>Adele Goodwin</a:t>
            </a:r>
          </a:p>
          <a:p>
            <a:pPr>
              <a:spcAft>
                <a:spcPts val="1200"/>
              </a:spcAft>
            </a:pPr>
            <a:r>
              <a:rPr lang="en-US" sz="1200" u="sng" dirty="0">
                <a:effectLst/>
                <a:latin typeface="+mj-lt"/>
              </a:rPr>
              <a:t>Accounts</a:t>
            </a:r>
            <a:br>
              <a:rPr lang="en-US" sz="1200" dirty="0">
                <a:effectLst/>
                <a:latin typeface="+mj-lt"/>
              </a:rPr>
            </a:br>
            <a:r>
              <a:rPr lang="en-US" sz="1200" dirty="0">
                <a:effectLst/>
                <a:latin typeface="+mj-lt"/>
              </a:rPr>
              <a:t>Sheila Major</a:t>
            </a:r>
          </a:p>
          <a:p>
            <a:pPr>
              <a:spcAft>
                <a:spcPts val="1200"/>
              </a:spcAft>
            </a:pPr>
            <a:r>
              <a:rPr lang="en-US" sz="1200" u="sng" dirty="0">
                <a:effectLst/>
                <a:latin typeface="+mj-lt"/>
              </a:rPr>
              <a:t>Mobile</a:t>
            </a:r>
            <a:br>
              <a:rPr lang="en-US" sz="1200" dirty="0">
                <a:effectLst/>
                <a:latin typeface="+mj-lt"/>
              </a:rPr>
            </a:br>
            <a:r>
              <a:rPr lang="en-US" sz="1200" dirty="0">
                <a:effectLst/>
                <a:latin typeface="+mj-lt"/>
              </a:rPr>
              <a:t>Liam Benitez</a:t>
            </a:r>
          </a:p>
          <a:p>
            <a:pPr>
              <a:spcAft>
                <a:spcPts val="1200"/>
              </a:spcAft>
            </a:pPr>
            <a:r>
              <a:rPr lang="en-US" sz="1200" u="sng" dirty="0">
                <a:effectLst/>
                <a:latin typeface="+mj-lt"/>
              </a:rPr>
              <a:t>Infrastructure</a:t>
            </a:r>
            <a:br>
              <a:rPr lang="en-US" sz="1200" dirty="0">
                <a:effectLst/>
                <a:latin typeface="+mj-lt"/>
              </a:rPr>
            </a:br>
            <a:r>
              <a:rPr lang="en-US" sz="1200" dirty="0">
                <a:effectLst/>
                <a:latin typeface="+mj-lt"/>
              </a:rPr>
              <a:t>Violet Horton</a:t>
            </a:r>
          </a:p>
          <a:p>
            <a:pPr>
              <a:spcAft>
                <a:spcPts val="1200"/>
              </a:spcAft>
            </a:pPr>
            <a:r>
              <a:rPr lang="en-US" sz="1200" u="sng" dirty="0">
                <a:effectLst/>
                <a:latin typeface="+mj-lt"/>
              </a:rPr>
              <a:t>Tracking</a:t>
            </a:r>
            <a:br>
              <a:rPr lang="en-US" sz="1200" dirty="0">
                <a:effectLst/>
                <a:latin typeface="+mj-lt"/>
              </a:rPr>
            </a:br>
            <a:r>
              <a:rPr lang="en-US" sz="1200" dirty="0">
                <a:effectLst/>
                <a:latin typeface="+mj-lt"/>
              </a:rPr>
              <a:t>Erik Mullen</a:t>
            </a:r>
          </a:p>
          <a:p>
            <a:pPr>
              <a:spcAft>
                <a:spcPts val="1200"/>
              </a:spcAft>
            </a:pPr>
            <a:r>
              <a:rPr lang="en-US" sz="1200" u="sng" dirty="0">
                <a:effectLst/>
                <a:latin typeface="+mj-lt"/>
              </a:rPr>
              <a:t>Reporting</a:t>
            </a:r>
            <a:br>
              <a:rPr lang="en-US" sz="1200" dirty="0">
                <a:effectLst/>
                <a:latin typeface="+mj-lt"/>
              </a:rPr>
            </a:br>
            <a:r>
              <a:rPr lang="en-US" sz="1200" dirty="0">
                <a:effectLst/>
                <a:latin typeface="+mj-lt"/>
              </a:rPr>
              <a:t>Julie Smithson</a:t>
            </a:r>
            <a:endParaRPr lang="en-US" sz="12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ABB3B9-6F16-4B1D-8602-5868C076FEAB}"/>
              </a:ext>
            </a:extLst>
          </p:cNvPr>
          <p:cNvSpPr txBox="1"/>
          <p:nvPr/>
        </p:nvSpPr>
        <p:spPr>
          <a:xfrm>
            <a:off x="-28161" y="680572"/>
            <a:ext cx="4194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Overview of Projects, Teams &amp; Activities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819688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4ZTVhMTMyZS0yNzQ4LTRkYWItOWVjYS02MWFjMmIwNTU5ZDkiLCJJbmRleCI6NiwiR3JvdXBJZCI6bnVsbCwiVGl0bGUiOiJGcmFtZXdvcmsgVXBkYXRlIiwiRGF0ZVRpbWUiOiIyMDIxLTA2LTMwVDIzOjU5OjAwIiwiUGVyY2VudGFnZUNvbXBsZXRlIjpudWxsLCJOb3RlIjpudWxsLCJTdHlsZSI6eyIkaWQiOiI2IiwiVGl0bGVQb3NpdGlvbiI6IkxlZnQiLCJEYXRlUG9zaXRpb24iOiJMZWZ0IiwiU2hhcGVUeXBlIjoxNCwiU2hhcGVTaXplIjow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EwMiwiRyI6MTc3LCJCIjoyMDZ9fSwiSXNWaXNpYmxlIjp0cnVlLCJXaWR0aCI6MTIuMCwiSGVpZ2h0IjoxNC4wLCJCb3JkZXJTdHlsZSI6eyIkaWQiOiIxMiIsIkxpbmVDb2xvciI6eyIkaWQiOiIxMyIsIiR0eXBlIjoiTkxSRS5Db21tb24uRG9tLlNvbGlkQ29sb3JCcnVzaCwgTkxSRS5Db21tb24iLCJDb2xvciI6eyIkaWQiOiIxNCIsIkEiOjI1NSwiUiI6NTQsIkciOjExLCJCIjozNX19LCJMaW5lV2VpZ2h0IjowLjAsIkxpbmVUeXBlIjowLCJQYXJlbnRTdHlsZSI6bnVsbH0sIlBhcmVudFN0eWxlIjpudWxsfSwiVGl0bGVTdHlsZSI6eyIkaWQiOiIxNSIsIkZvbnRTZXR0aW5ncyI6eyIkaWQiOiIxNiIsIkZvbnRTaXplIjoxMSwiRm9udE5hbWUiOiJDYWxpYnJpIiwiSXNCb2xkIjp0cnVlLCJJc0l0YWxpYyI6ZmFsc2UsIklzVW5kZXJsaW5lZCI6ZmFsc2UsIlBhcmVudFN0eWxlIjpudWxsfSwiQXV0b1NpemUiOjIsIkZvcmVncm91bmQiOnsiJGlkIjoiMTciLCJDb2xvciI6eyIkaWQiOiIxOCIsIkEiOjI1NSwiUiI6MCwiRyI6MCwiQiI6MH19LCJNYXhXaWR0aCI6OTguMDA5MTMyMzg1MjUzOS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5LCJGb250TmFtZSI6IkNhbGlicmkiLCJJc0JvbGQiOmZhbHNlLCJJc0l0YWxpYyI6ZmFsc2UsIklzVW5kZXJsaW5lZCI6ZmFsc2UsIlBhcmVudFN0eWxlIjpudWxsfSwiQXV0b1NpemUiOjAsIkZvcmVncm91bmQiOnsiJGlkIjoiMjUiLCJDb2xvciI6eyIkaWQiOiIy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ciLCJUb3AiOjAuMCwiTGVmdCI6MC4wLCJSaWdodCI6MC4wLCJCb3R0b20iOjAuMH0sIlBhZGRpbmciOnsiJGlkIjoiMjgiLCJUb3AiOjAuMCwiTGVmdCI6MC4wLCJSaWdodCI6MC4wLCJCb3R0b20iOjAuMH0sIkJhY2tncm91bmQiOnsiJGlkIjoiMjkiLCJDb2xvciI6eyIkaWQiOiIzMCIsIkEiOjAsIlIiOjI1NSwiRyI6MjU1LCJCIjoyNTV9fSwiSXNWaXNpYmxlIjpmYWxzZSwiV2lkdGgiOjAuMCwiSGVpZ2h0IjowLjAsIkJvcmRlclN0eWxlIjpudWxsLCJQYXJlbnRTdHlsZSI6bnVsbH0sIkRhdGVGb3JtYXQiOnsiJGlkIjoiMz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zIiLCJEYXRlUGFydElzVmlzaWJsZSI6dHJ1ZSwiVGltZVBhcnRJc1Zpc2libGUiOmZhbHNlfX0sIldlZWtOdW1iZXJpbmciOnsiJGlkIjoiMzMiLCJGb3JtYXQiOjAsIklzVmlzaWJsZSI6ZmFsc2UsIkxhc3RLbm93blZpc2liaWxpdHlTdGF0ZSI6ZmFsc2V9LCJJc1Zpc2libGUiOnRydWUsIlBhcmVudFN0eWxlIjpudWxsfSwiSHlwZXJsaW5rIjpudWxsLCJJbXBvcnRJZCI6bnVsbH0seyIkaWQiOiIzNCIsIklkIjoiYmVkNzFjNjItNGQ5Mi00YjBjLThiNTEtNzgyODZlN2ZjYjE2IiwiSW5kZXgiOjQsIkdyb3VwSWQiOm51bGwsIlRpdGxlIjoiTW9iaWxlIFJlZnJlc2giLCJEYXRlVGltZSI6IjIwMjItMDMtMjdUMjM6NTk6MDAiLCJQZXJjZW50YWdlQ29tcGxldGUiOm51bGwsIk5vdGUiOm51bGwsIlN0eWxlIjp7IiRpZCI6IjM1IiwiVGl0bGVQb3NpdGlvbiI6IkxlZnQiLCJEYXRlUG9zaXRpb24iOiJMZWZ0IiwiU2hhcGVUeXBlIjoxNCwiU2hhcGVTaXplIjowLCJTaGFwZVN0eWxlIjp7IiRpZCI6IjM2IiwiTWFyZ2luIjp7IiRyZWYiOiI4In0sIlBhZGRpbmciOnsiJHJlZiI6IjkifSwiQmFja2dyb3VuZCI6eyIkaWQiOiIzNyIsIkNvbG9yIjp7IiRpZCI6IjM4IiwiQSI6MjU1LCJSIjoxMDIsIkciOjE3NywiQiI6MjA2fX0sIklzVmlzaWJsZSI6dHJ1ZSwiV2lkdGgiOjEyLjAsIkhlaWdodCI6MTQuMCwiQm9yZGVyU3R5bGUiOnsiJGlkIjoiMzkiLCJMaW5lQ29sb3IiOnsiJGlkIjoiNDAiLCIkdHlwZSI6Ik5MUkUuQ29tbW9uLkRvbS5Tb2xpZENvbG9yQnJ1c2gsIE5MUkUuQ29tbW9uIiwiQ29sb3IiOnsiJGlkIjoiNDEiLCJBIjoyNTUsIlIiOjU0LCJHIjoxMSwiQiI6MzV9fSwiTGluZVdlaWdodCI6MC4wLCJMaW5lVHlwZSI6MCwiUGFyZW50U3R5bGUiOm51bGx9LCJQYXJlbnRTdHlsZSI6bnVsbH0sIlRpdGxlU3R5bGUiOnsiJGlkIjoiNDIiLCJGb250U2V0dGluZ3MiOnsiJGlkIjoiNDMiLCJGb250U2l6ZSI6MTEsIkZvbnROYW1lIjoiQ2FsaWJyaSIsIklzQm9sZCI6dHJ1ZSwiSXNJdGFsaWMiOmZhbHNlLCJJc1VuZGVybGluZWQiOmZhbHNlLCJQYXJlbnRTdHlsZSI6bnVsbH0sIkF1dG9TaXplIjoyLCJGb3JlZ3JvdW5kIjp7IiRpZCI6IjQ0IiwiQ29sb3IiOnsiJGlkIjoiNDUiLCJBIjoyNTUsIlIiOjAsIkciOjAsIkIiOjB9fSwiTWF4V2lkdGgiOjczLjIxNDE3MjM2MzI4MTI1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YiLCJDb2xvciI6eyIkaWQiOiI0NyIsIkEiOjAsIlIiOjI1NSwiRyI6MjU1LCJCIjoyNTV9fSwiSXNWaXNpYmxlIjp0cnVlLCJXaWR0aCI6MC4wLCJIZWlnaHQiOjAuMCwiQm9yZGVyU3R5bGUiOm51bGwsIlBhcmVudFN0eWxlIjpudWxsfSwiRGF0ZVN0eWxlIjp7IiRpZCI6IjQ4IiwiRm9udFNldHRpbmdzIjp7IiRpZCI6IjQ5IiwiRm9udFNpemUiOjksIkZvbnROYW1lIjoiQ2FsaWJyaSIsIklzQm9sZCI6ZmFsc2UsIklzSXRhbGljIjpmYWxzZSwiSXNVbmRlcmxpbmVkIjpmYWxzZSwiUGFyZW50U3R5bGUiOm51bGx9LCJBdXRvU2l6ZSI6MCwiRm9yZWdyb3VuZCI6eyIkaWQiOiI1MCIsIkNvbG9yIjp7IiRpZCI6IjU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MiIsIkNvbG9yIjp7IiRpZCI6IjUzIiwiQSI6MCwiUiI6MjU1LCJHIjoyNTUsIkIiOjI1NX19LCJJc1Zpc2libGUiOmZhbHNlLCJXaWR0aCI6MC4wLCJIZWlnaHQiOjAuMCwiQm9yZGVyU3R5bGUiOm51bGwsIlBhcmVudFN0eWxlIjpudWxsfSwiRGF0ZUZvcm1hdCI6eyIkaWQiOiI1N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1NSIsIkRhdGVQYXJ0SXNWaXNpYmxlIjp0cnVlLCJUaW1lUGFydElzVmlzaWJsZSI6ZmFsc2V9fSwiV2Vla051bWJlcmluZyI6eyIkaWQiOiI1NiIsIkZvcm1hdCI6MCwiSXNWaXNpYmxlIjpmYWxzZSwiTGFzdEtub3duVmlzaWJpbGl0eVN0YXRlIjpmYWxzZX0sIklzVmlzaWJsZSI6dHJ1ZSwiUGFyZW50U3R5bGUiOm51bGx9LCJIeXBlcmxpbmsiOm51bGwsIkltcG9ydElkIjpudWxsfSx7IiRpZCI6IjU3IiwiSWQiOiJkYmE0ZTYxYi1kNjkzLTQ2NGQtYTQwZS0zMDFiYmFmNDc5ZWQiLCJJbmRleCI6NSwiR3JvdXBJZCI6bnVsbCwiVGl0bGUiOiJQdXJjaGFzaW5nIEJldGEiLCJEYXRlVGltZSI6IjIwMjEtMTAtMThUMjM6NTk6MDAiLCJQZXJjZW50YWdlQ29tcGxldGUiOm51bGwsIk5vdGUiOm51bGwsIlN0eWxlIjp7IiRpZCI6IjU4IiwiVGl0bGVQb3NpdGlvbiI6IlJpZ2h0IiwiRGF0ZVBvc2l0aW9uIjoiTGVmdCIsIlNoYXBlVHlwZSI6MTQsIlNoYXBlU2l6ZSI6MCwiU2hhcGVTdHlsZSI6eyIkaWQiOiI1OSIsIk1hcmdpbiI6eyIkcmVmIjoiOCJ9LCJQYWRkaW5nIjp7IiRyZWYiOiI5In0sIkJhY2tncm91bmQiOnsiJGlkIjoiNjAiLCJDb2xvciI6eyIkaWQiOiI2MSIsIkEiOjI1NSwiUiI6MTAyLCJHIjoxNzcsIkIiOjIwNn19LCJJc1Zpc2libGUiOnRydWUsIldpZHRoIjoxMi4wLCJIZWlnaHQiOjE0LjAsIkJvcmRlclN0eWxlIjp7IiRpZCI6IjYyIiwiTGluZUNvbG9yIjp7IiRpZCI6IjYzIiwiJHR5cGUiOiJOTFJFLkNvbW1vbi5Eb20uU29saWRDb2xvckJydXNoLCBOTFJFLkNvbW1vbiIsIkNvbG9yIjp7IiRpZCI6IjY0IiwiQSI6MjU1LCJSIjo1NCwiRyI6MTEsIkIiOjM1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5IiwiQ29sb3IiOnsiJGlkIjoiNzAiLCJBIjowLCJSIjoyNTUsIkciOjI1NSwiQiI6MjU1fX0sIklzVmlzaWJsZSI6dHJ1ZSwiV2lkdGgiOjAuMCwiSGVpZ2h0IjowLjAsIkJvcmRlclN0eWxlIjpudWxsLCJQYXJlbnRTdHlsZSI6bnVsbH0sIkRhdGVTdHlsZSI6eyIkaWQiOiI3MSIsIkZvbnRTZXR0aW5ncyI6eyIkaWQiOiI3MiIsIkZvbnRTaXplIjo5LCJGb250TmFtZSI6IkNhbGlicmkiLCJJc0JvbGQiOmZhbHNlLCJJc0l0YWxpYyI6ZmFsc2UsIklzVW5kZXJsaW5lZCI6ZmFsc2UsIlBhcmVudFN0eWxlIjpudWxsfSwiQXV0b1NpemUiOjAsIkZvcmVncm91bmQiOnsiJGlkIjoiNzMiLCJDb2xvciI6eyIkaWQiOiI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zUiLCJDb2xvciI6eyIkaWQiOiI3NiIsIkEiOjAsIlIiOjI1NSwiRyI6MjU1LCJCIjoyNTV9fSwiSXNWaXNpYmxlIjpmYWxzZSwiV2lkdGgiOjAuMCwiSGVpZ2h0IjowLjAsIkJvcmRlclN0eWxlIjpudWxsLCJQYXJlbnRTdHlsZSI6bnVsbH0sIkRhdGVGb3JtYXQiOnsiJGlkIjoiNzc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zgiLCJEYXRlUGFydElzVmlzaWJsZSI6dHJ1ZSwiVGltZVBhcnRJc1Zpc2libGUiOmZhbHNlfX0sIldlZWtOdW1iZXJpbmciOnsiJGlkIjoiNzkiLCJGb3JtYXQiOjAsIklzVmlzaWJsZSI6ZmFsc2UsIkxhc3RLbm93blZpc2liaWxpdHlTdGF0ZSI6ZmFsc2V9LCJJc1Zpc2libGUiOnRydWUsIlBhcmVudFN0eWxlIjpudWxsfSwiSHlwZXJsaW5rIjpudWxsLCJJbXBvcnRJZCI6bnVsbH1dLCJJZCI6ImJiZDZlYmY2LWJmYzAtNDUwZC1hYjViLWJhNTAwZDc2YTllMSIsIklzU2luZ2xlSXRlbVJvdyI6ZmFsc2V9LHsiJGlkIjoiODAiLCJfdGFza3MiOltdLCJfbWlsZXN0b25lcyI6W3siJGlkIjoiODEiLCJJZCI6IjE1OGJlNTY3LTlkZDMtNDI3Ni05YzJkLTc1ODRjODZmMGU5ZCIsIkluZGV4Ijo4LCJHcm91cElkIjpudWxsLCJUaXRsZSI6Ik1vYmlsZSBCZXRhIiwiRGF0ZVRpbWUiOiIyMDIxLTExLTAxVDIzOjU5OjAwIiwiUGVyY2VudGFnZUNvbXBsZXRlIjpudWxsLCJOb3RlIjpudWxsLCJTdHlsZSI6eyIkaWQiOiI4MiIsIlRpdGxlUG9zaXRpb24iOiJSaWdodCIsIkRhdGVQb3NpdGlvbiI6IkxlZnQiLCJTaGFwZVR5cGUiOjE0LCJTaGFwZVNpemUiOjAsIlNoYXBlU3R5bGUiOnsiJGlkIjoiODMiLCJNYXJnaW4iOnsiJHJlZiI6IjgifSwiUGFkZGluZyI6eyIkcmVmIjoiOSJ9LCJCYWNrZ3JvdW5kIjp7IiRpZCI6Ijg0IiwiQ29sb3IiOnsiJGlkIjoiODUiLCJBIjoyNTUsIlIiOjEwMiwiRyI6MTc3LCJCIjoyMDZ9fSwiSXNWaXNpYmxlIjp0cnVlLCJXaWR0aCI6MTIuMCwiSGVpZ2h0IjoxNC4wLCJCb3JkZXJTdHlsZSI6eyIkaWQiOiI4NiIsIkxpbmVDb2xvciI6eyIkaWQiOiI4NyIsIiR0eXBlIjoiTkxSRS5Db21tb24uRG9tLlNvbGlkQ29sb3JCcnVzaCwgTkxSRS5Db21tb24iLCJDb2xvciI6eyIkaWQiOiI4OCIsIkEiOjI1NSwiUiI6NTQsIkciOjExLCJCIjozNX19LCJMaW5lV2VpZ2h0IjowLjAsIkxpbmVUeXBlIjowLCJQYXJlbnRTdHlsZSI6bnVsbH0sIlBhcmVudFN0eWxlIjpudWxsfSwiVGl0bGVTdHlsZSI6eyIkaWQiOiI4OSIsIkZvbnRTZXR0aW5ncyI6eyIkaWQiOiI5MCIsIkZvbnRTaXplIjoxMSwiRm9udE5hbWUiOiJDYWxpYnJpIiwiSXNCb2xkIjp0cnVlLCJJc0l0YWxpYyI6ZmFsc2UsIklzVW5kZXJsaW5lZCI6ZmFsc2UsIlBhcmVudFN0eWxlIjpudWxsfSwiQXV0b1NpemUiOjAsIkZvcmVncm91bmQiOnsiJGlkIjoiOTEiLCJDb2xvciI6eyIkaWQiOiI5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MyIsIkNvbG9yIjp7IiRpZCI6Ijk0IiwiQSI6MCwiUiI6MjU1LCJHIjoyNTUsIkIiOjI1NX19LCJJc1Zpc2libGUiOnRydWUsIldpZHRoIjowLjAsIkhlaWdodCI6MC4wLCJCb3JkZXJTdHlsZSI6bnVsbCwiUGFyZW50U3R5bGUiOm51bGx9LCJEYXRlU3R5bGUiOnsiJGlkIjoiOTUiLCJGb250U2V0dGluZ3MiOnsiJGlkIjoiOTYiLCJGb250U2l6ZSI6OSwiRm9udE5hbWUiOiJDYWxpYnJpIiwiSXNCb2xkIjpmYWxzZSwiSXNJdGFsaWMiOmZhbHNlLCJJc1VuZGVybGluZWQiOmZhbHNlLCJQYXJlbnRTdHlsZSI6bnVsbH0sIkF1dG9TaXplIjowLCJGb3JlZ3JvdW5kIjp7IiRpZCI6Ijk3IiwiQ29sb3IiOnsiJGlkIjoiOT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k5IiwiQ29sb3IiOnsiJGlkIjoiMTAwIiwiQSI6MCwiUiI6MjU1LCJHIjoyNTUsIkIiOjI1NX19LCJJc1Zpc2libGUiOmZhbHNlLCJXaWR0aCI6MC4wLCJIZWlnaHQiOjAuMCwiQm9yZGVyU3R5bGUiOm51bGwsIlBhcmVudFN0eWxlIjpudWxsfSwiRGF0ZUZvcm1hdCI6eyIkaWQiOiIxM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AyIiwiRGF0ZVBhcnRJc1Zpc2libGUiOnRydWUsIlRpbWVQYXJ0SXNWaXNpYmxlIjpmYWxzZX19LCJXZWVrTnVtYmVyaW5nIjp7IiRpZCI6IjEwMyIsIkZvcm1hdCI6MCwiSXNWaXNpYmxlIjpmYWxzZSwiTGFzdEtub3duVmlzaWJpbGl0eVN0YXRlIjpmYWxzZX0sIklzVmlzaWJsZSI6dHJ1ZSwiUGFyZW50U3R5bGUiOm51bGx9LCJIeXBlcmxpbmsiOm51bGwsIkltcG9ydElkIjpudWxsfSx7IiRpZCI6IjEwNCIsIklkIjoiMzY3ZTM2ODMtNDg3NC00YmY1LWFjYjUtZmM3MGQ0ZDdlMDBiIiwiSW5kZXgiOjksIkdyb3VwSWQiOm51bGwsIlRpdGxlIjoiV2Vic2l0ZSBCZXRhIiwiRGF0ZVRpbWUiOiIyMDIxLTEwLTA4VDIzOjU5OjAwIiwiUGVyY2VudGFnZUNvbXBsZXRlIjpudWxsLCJOb3RlIjpudWxsLCJTdHlsZSI6eyIkaWQiOiIxMDUiLCJUaXRsZVBvc2l0aW9uIjoiTGVmdCIsIkRhdGVQb3NpdGlvbiI6IkxlZnQiLCJTaGFwZVR5cGUiOjE0LCJTaGFwZVNpemUiOjAsIlNoYXBlU3R5bGUiOnsiJGlkIjoiMTA2IiwiTWFyZ2luIjp7IiRyZWYiOiI4In0sIlBhZGRpbmciOnsiJHJlZiI6IjkifSwiQmFja2dyb3VuZCI6eyIkaWQiOiIxMDciLCJDb2xvciI6eyIkaWQiOiIxMDgiLCJBIjoyNTUsIlIiOjEwMiwiRyI6MTc3LCJCIjoyMDZ9fSwiSXNWaXNpYmxlIjp0cnVlLCJXaWR0aCI6MTIuMCwiSGVpZ2h0IjoxNC4wLCJCb3JkZXJTdHlsZSI6eyIkaWQiOiIxMDkiLCJMaW5lQ29sb3IiOnsiJGlkIjoiMTEwIiwiJHR5cGUiOiJOTFJFLkNvbW1vbi5Eb20uU29saWRDb2xvckJydXNoLCBOTFJFLkNvbW1vbiIsIkNvbG9yIjp7IiRpZCI6IjExMSIsIkEiOjI1NSwiUiI6NTQsIkciOjExLCJCIjozNX1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CwiRm9yZWdyb3VuZCI6eyIkaWQiOiIxMTQiLCJDb2xvciI6eyIkaWQiOiIxMT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E2IiwiQ29sb3IiOnsiJGlkIjoiMTE3IiwiQSI6MCwiUiI6MjU1LCJHIjoyNTUsIkIiOjI1NX19LCJJc1Zpc2libGUiOnRydWUsIldpZHRoIjowLjAsIkhlaWdodCI6MC4wLCJCb3JkZXJTdHlsZSI6bnVsbCwiUGFyZW50U3R5bGUiOm51bGx9LCJEYXRlU3R5bGUiOnsiJGlkIjoiMTE4IiwiRm9udFNldHRpbmdzIjp7IiRpZCI6IjExOSIsIkZvbnRTaXplIjo5LCJGb250TmFtZSI6IkNhbGlicmkiLCJJc0JvbGQiOmZhbHNlLCJJc0l0YWxpYyI6ZmFsc2UsIklzVW5kZXJsaW5lZCI6ZmFsc2UsIlBhcmVudFN0eWxlIjpudWxsfSwiQXV0b1NpemUiOjAsIkZvcmVncm91bmQiOnsiJGlkIjoiMTIwIiwiQ29sb3IiOnsiJGlkIjoiMTI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jIiLCJDb2xvciI6eyIkaWQiOiIxMjMiLCJBIjowLCJSIjoyNTUsIkciOjI1NSwiQiI6MjU1fX0sIklzVmlzaWJsZSI6ZmFsc2UsIldpZHRoIjowLjAsIkhlaWdodCI6MC4wLCJCb3JkZXJTdHlsZSI6bnVsbCwiUGFyZW50U3R5bGUiOm51bGx9LCJEYXRlRm9ybWF0Ijp7IiRpZCI6IjEyN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MjUiLCJEYXRlUGFydElzVmlzaWJsZSI6dHJ1ZSwiVGltZVBhcnRJc1Zpc2libGUiOmZhbHNlfX0sIldlZWtOdW1iZXJpbmciOnsiJGlkIjoiMTI2IiwiRm9ybWF0IjowLCJJc1Zpc2libGUiOmZhbHNlLCJMYXN0S25vd25WaXNpYmlsaXR5U3RhdGUiOmZhbHNlfSwiSXNWaXNpYmxlIjp0cnVlLCJQYXJlbnRTdHlsZSI6bnVsbH0sIkh5cGVybGluayI6bnVsbCwiSW1wb3J0SWQiOm51bGx9LHsiJGlkIjoiMTI3IiwiSWQiOiJmZDQ1NjQzNC1jYWE3LTQxZTctYTg5Ny1iZGVlMjJjNjJjYzMiLCJJbmRleCI6NywiR3JvdXBJZCI6bnVsbCwiVGl0bGUiOiJNb2JpbGUgTGF1bmNoIiwiRGF0ZVRpbWUiOiIyMDIyLTAyLTAxVDIzOjU5OjAwIiwiUGVyY2VudGFnZUNvbXBsZXRlIjpudWxsLCJOb3RlIjpudWxsLCJTdHlsZSI6eyIkaWQiOiIxMjgiLCJUaXRsZVBvc2l0aW9uIjoiUmlnaHQiLCJEYXRlUG9zaXRpb24iOiJMZWZ0IiwiU2hhcGVUeXBlIjoxNCwiU2hhcGVTaXplIjowLCJTaGFwZVN0eWxlIjp7IiRpZCI6IjEyOSIsIk1hcmdpbiI6eyIkcmVmIjoiOCJ9LCJQYWRkaW5nIjp7IiRyZWYiOiI5In0sIkJhY2tncm91bmQiOnsiJGlkIjoiMTMwIiwiQ29sb3IiOnsiJGlkIjoiMTMxIiwiQSI6MjU1LCJSIjoxMDIsIkciOjE3NywiQiI6MjA2fX0sIklzVmlzaWJsZSI6dHJ1ZSwiV2lkdGgiOjEyLjAsIkhlaWdodCI6MTQuMCwiQm9yZGVyU3R5bGUiOnsiJGlkIjoiMTMyIiwiTGluZUNvbG9yIjp7IiRpZCI6IjEzMyIsIiR0eXBlIjoiTkxSRS5Db21tb24uRG9tLlNvbGlkQ29sb3JCcnVzaCwgTkxSRS5Db21tb24iLCJDb2xvciI6eyIkaWQiOiIxMzQiLCJBIjoyNTUsIlIiOjU0LCJHIjoxMSwiQiI6MzV9fSwiTGluZVdlaWdodCI6MC4wLCJMaW5lVHlwZSI6MCwiUGFyZW50U3R5bGUiOm51bGx9LCJQYXJlbnRTdHlsZSI6bnVsbH0sIlRpdGxlU3R5bGUiOnsiJGlkIjoiMTM1IiwiRm9udFNldHRpbmdzIjp7IiRpZCI6IjEzNiIsIkZvbnRTaXplIjoxMSwiRm9udE5hbWUiOiJDYWxpYnJpIiwiSXNCb2xkIjp0cnVlLCJJc0l0YWxpYyI6ZmFsc2UsIklzVW5kZXJsaW5lZCI6ZmFsc2UsIlBhcmVudFN0eWxlIjpudWxsfSwiQXV0b1NpemUiOjIsIkZvcmVncm91bmQiOnsiJGlkIjoiMTM3IiwiQ29sb3IiOnsiJGlkIjoiMTM4IiwiQSI6MjU1LCJSIjowLCJHIjowLCJCIjowfX0sIk1heFdpZHRoIjo3NS45MDMwNjg1NDI0ODA0Njk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zkiLCJDb2xvciI6eyIkaWQiOiIxNDAiLCJBIjowLCJSIjoyNTUsIkciOjI1NSwiQiI6MjU1fX0sIklzVmlzaWJsZSI6dHJ1ZSwiV2lkdGgiOjAuMCwiSGVpZ2h0IjowLjAsIkJvcmRlclN0eWxlIjpudWxsLCJQYXJlbnRTdHlsZSI6bnVsbH0sIkRhdGVTdHlsZSI6eyIkaWQiOiIxNDEiLCJGb250U2V0dGluZ3MiOnsiJGlkIjoiMTQyIiwiRm9udFNpemUiOjksIkZvbnROYW1lIjoiQ2FsaWJyaSIsIklzQm9sZCI6ZmFsc2UsIklzSXRhbGljIjpmYWxzZSwiSXNVbmRlcmxpbmVkIjpmYWxzZSwiUGFyZW50U3R5bGUiOm51bGx9LCJBdXRvU2l6ZSI6MCwiRm9yZWdyb3VuZCI6eyIkaWQiOiIxNDMiLCJDb2xvciI6eyIkaWQiOiIxND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0NSIsIkNvbG9yIjp7IiRpZCI6IjE0NiIsIkEiOjAsIlIiOjI1NSwiRyI6MjU1LCJCIjoyNTV9fSwiSXNWaXNpYmxlIjpmYWxzZSwiV2lkdGgiOjAuMCwiSGVpZ2h0IjowLjAsIkJvcmRlclN0eWxlIjpudWxsLCJQYXJlbnRTdHlsZSI6bnVsbH0sIkRhdGVGb3JtYXQiOnsiJGlkIjoiMTQ3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0OCIsIkRhdGVQYXJ0SXNWaXNpYmxlIjp0cnVlLCJUaW1lUGFydElzVmlzaWJsZSI6ZmFsc2V9fSwiV2Vla051bWJlcmluZyI6eyIkaWQiOiIxNDkiLCJGb3JtYXQiOjAsIklzVmlzaWJsZSI6ZmFsc2UsIkxhc3RLbm93blZpc2liaWxpdHlTdGF0ZSI6ZmFsc2V9LCJJc1Zpc2libGUiOnRydWUsIlBhcmVudFN0eWxlIjpudWxsfSwiSHlwZXJsaW5rIjpudWxsLCJJbXBvcnRJZCI6bnVsbH1dLCJJZCI6Ijk2MWIyMThkLWRmNDktNGVjYS1iNTBjLThjNDVmMzFhOGY0OCIsIklzU2luZ2xlSXRlbVJvdyI6ZmFsc2V9XSwiSW5kZXgiOjAsIklkIjoiNzUwNDM0ODYtNWQ1OC00Y2JlLTgwMDktYWExNTNkZjUyYjliIiwiSGVhZGVyVGV4dCI6bnVsbCwiSXNEZWZhdWx0Ijp0cnVlLCJTdHlsZSI6eyIkaWQiOiIxNTAiLCJIZWFkZXJTdHlsZSI6eyIkaWQiOiIxNTEiLCJUZXh0U3R5bGUiOnsiJGlkIjoiMTUyIiwiRm9udFNldHRpbmdzIjp7IiRpZCI6IjE1MyIsIkZvbnRTaXplIjoxMiwiRm9udE5hbWUiOiJDYWxpYnJpIiwiSXNCb2xkIjpmYWxzZSwiSXNJdGFsaWMiOmZhbHNlLCJJc1VuZGVybGluZWQiOmZhbHNlLCJQYXJlbnRTdHlsZSI6bnVsbH0sIkF1dG9TaXplIjowLCJGb3JlZ3JvdW5kIjp7IiRpZCI6IjE1NCIsIkNvbG9yIjp7IiRpZCI6IjE1NSIsIkEiOjI1NSwiUiI6ODksIkciOjg5LCJCIjo4OX19LCJNYXhXaWR0aCI6IkluZmluaXR5IiwiTWF4SGVpZ2h0IjoiSW5maW5pdHkiLCJTbWFydEZvcmVncm91bmRJc0FjdGl2ZSI6ZmFsc2UsIkhvcml6b250YWxBbGlnbm1lbnQiOjAsIlZlcnRpY2FsQWxpZ25tZW50IjowLCJTbWFydEZvcmVncm91bmQiOm51bGwsIkJhY2tncm91bmRGaWxsVHlwZSI6MCwiTWFyZ2luIjp7IiRpZCI6IjE1NiIsIlRvcCI6MC4wLCJMZWZ0IjowLjAsIlJpZ2h0IjowLjAsIkJvdHRvbSI6MC4wfSwiUGFkZGluZyI6eyIkaWQiOiIxNTciLCJUb3AiOjAuMCwiTGVmdCI6MC4wLCJSaWdodCI6MC4wLCJCb3R0b20iOjAuMH0sIkJhY2tncm91bmQiOnsiJGlkIjoiMTU4IiwiQ29sb3IiOnsiJGlkIjoiMTU5IiwiQSI6MCwiUiI6MjU1LCJHIjoyNTUsIkIiOjI1NX19LCJJc1Zpc2libGUiOnRydWUsIldpZHRoIjowLjAsIkhlaWdodCI6MC4wLCJCb3JkZXJTdHlsZSI6bnVsbCwiUGFyZW50U3R5bGUiOm51bGx9LCJSZWN0YW5nbGVTdHlsZSI6eyIkaWQiOiIxNjAiLCJNYXJnaW4iOnsiJGlkIjoiMTYxIiwiVG9wIjowLjAsIkxlZnQiOjAuMCwiUmlnaHQiOjAuMCwiQm90dG9tIjowLjB9LCJQYWRkaW5nIjp7IiRpZCI6IjE2MiIsIlRvcCI6MC4wLCJMZWZ0IjowLjAsIlJpZ2h0IjowLjAsIkJvdHRvbSI6MC4wfSwiQmFja2dyb3VuZCI6eyIkaWQiOiIxNjMiLCJDb2xvciI6eyIkaWQiOiIxNjQiLCJBIjo2MywiUiI6MTAyLCJHIjoxNzcsIkIiOjIwNn19LCJJc1Zpc2libGUiOnRydWUsIldpZHRoIjowLjAsIkhlaWdodCI6MC4wLCJCb3JkZXJTdHlsZSI6eyIkaWQiOiIxNjUiLCJMaW5lQ29sb3IiOnsiJGlkIjoiMTY2IiwiJHR5cGUiOiJOTFJFLkNvbW1vbi5Eb20uU29saWRDb2xvckJydXNoLCBOTFJFLkNvbW1vbiIsIkNvbG9yIjp7IiRpZCI6IjE2NyIsIkEiOjI1NSwiUiI6NTQsIkciOjExLCJCIjozNX19LCJMaW5lV2VpZ2h0IjowLjAsIkxpbmVUeXBlIjowLCJQYXJlbnRTdHlsZSI6bnVsbH0sIlBhcmVudFN0eWxlIjpudWxsfSwiTWFyZ2luIjp7IiRpZCI6IjE2OCIsIlRvcCI6MC4wLCJMZWZ0IjowLjAsIlJpZ2h0IjowLjAsIkJvdHRvbSI6MC4wfSwiUGFkZGluZyI6eyIkaWQiOiIxNjkiLCJUb3AiOjAuMCwiTGVmdCI6MC4wLCJSaWdodCI6MC4wLCJCb3R0b20iOjAuMH0sIkJhY2tncm91bmQiOm51bGwsIklzVmlzaWJsZSI6dHJ1ZSwiV2lkdGgiOjAuMCwiSGVpZ2h0IjowLjAsIkJvcmRlclN0eWxlIjpudWxsLCJQYXJlbnRTdHlsZSI6bnVsbH0sIkJhY2tncm91bmRTdHlsZSI6eyIkaWQiOiIxNzAiLCJNYXJnaW4iOnsiJGlkIjoiMTcxIiwiVG9wIjowLjAsIkxlZnQiOjAuMCwiUmlnaHQiOjAuMCwiQm90dG9tIjowLjB9LCJQYWRkaW5nIjp7IiRpZCI6IjE3MiIsIlRvcCI6MC4wLCJMZWZ0IjowLjAsIlJpZ2h0IjowLjAsIkJvdHRvbSI6MC4wfSwiQmFja2dyb3VuZCI6eyIkaWQiOiIxNzMiLCJDb2xvciI6eyIkaWQiOiIxNzQiLCJBIjo1MSwiUiI6MTkxLCJHIjoxOTEsIkIiOjE5MX19LCJJc1Zpc2libGUiOnRydWUsIldpZHRoIjowLjAsIkhlaWdodCI6MC4wLCJCb3JkZXJTdHlsZSI6eyIkaWQiOiIxNzUiLCJMaW5lQ29sb3IiOnsiJGlkIjoiMTc2IiwiJHR5cGUiOiJOTFJFLkNvbW1vbi5Eb20uU29saWRDb2xvckJydXNoLCBOTFJFLkNvbW1vbiIsIkNvbG9yIjp7IiRpZCI6IjE3NyIsIkEiOjI1NSwiUiI6NTQsIkciOjExLCJCIjozNX19LCJMaW5lV2VpZ2h0IjowLjAsIkxpbmVUeXBlIjowLCJQYXJlbnRTdHlsZSI6bnVsbH0sIlBhcmVudFN0eWxlIjpudWxsfSwiTWFyZ2luIjp7IiRpZCI6IjE3OCIsIlRvcCI6MC4wLCJMZWZ0IjowLjAsIlJpZ2h0IjowLjAsIkJvdHRvbSI6MC4wfSwiUGFkZGluZyI6eyIkaWQiOiIxNzkiLCJUb3AiOjAuMCwiTGVmdCI6MC4wLCJSaWdodCI6MC4wLCJCb3R0b20iOjAuMH0sIklzVmlzaWJsZSI6ZmFsc2UsIldpZHRoIjowLjAsIkhlaWdodCI6MC4wLCJCb3JkZXJTdHlsZSI6bnVsbCwiUGFyZW50U3R5bGUiOm51bGx9fV0sIklkIjoiMzEwMGNlYWItOWRmNC00OWEyLTkwNjItN2NiOWJkYzE4NWVlIiwiSW5kZXgiOjAsIkhlYWRlclRleHQiOiJNaWxlc3RvbmVzIiwiU3R5bGUiOnsiJGlkIjoiMTgwIiwiSGVhZGVyU3R5bGUiOnsiJGlkIjoiMTgxIiwiVGV4dElzVmVydGljYWwiOmZhbHNlLCJUZXh0U3R5bGUiOnsiJGlkIjoiMTgyIiwiRm9udFNldHRpbmdzIjp7IiRpZCI6IjE4MyIsIkZvbnRTaXplIjoxMiwiRm9udE5hbWUiOiJDYWxpYnJpIiwiSXNCb2xkIjp0cnVlLCJJc0l0YWxpYyI6ZmFsc2UsIklzVW5kZXJsaW5lZCI6ZmFsc2UsIlBhcmVudFN0eWxlIjpudWxsfSwiQXV0b1NpemUiOjAsIkZvcmVncm91bmQiOnsiJGlkIjoiMTg0IiwiQ29sb3IiOnsiJGlkIjoiMTg1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g2IiwiVG9wIjowLjAsIkxlZnQiOjAuMCwiUmlnaHQiOjAuMCwiQm90dG9tIjowLjB9LCJQYWRkaW5nIjp7IiRpZCI6IjE4NyIsIlRvcCI6MC4wLCJMZWZ0IjowLjAsIlJpZ2h0IjowLjAsIkJvdHRvbSI6MC4wfSwiQmFja2dyb3VuZCI6eyIkaWQiOiIxODgiLCJDb2xvciI6eyIkaWQiOiIxODkiLCJBIjowLCJSIjoyNTUsIkciOjI1NSwiQiI6MjU1fX0sIklzVmlzaWJsZSI6dHJ1ZSwiV2lkdGgiOjAuMCwiSGVpZ2h0IjowLjAsIkJvcmRlclN0eWxlIjpudWxsLCJQYXJlbnRTdHlsZSI6bnVsbH0sIlJlY3RhbmdsZVN0eWxlIjp7IiRpZCI6IjE5MCIsIk1hcmdpbiI6eyIkaWQiOiIxOTEiLCJUb3AiOjAuMCwiTGVmdCI6MC4wLCJSaWdodCI6MC4wLCJCb3R0b20iOjAuMH0sIlBhZGRpbmciOnsiJGlkIjoiMTkyIiwiVG9wIjowLjAsIkxlZnQiOjAuMCwiUmlnaHQiOjAuMCwiQm90dG9tIjowLjB9LCJCYWNrZ3JvdW5kIjp7IiRpZCI6IjE5MyIsIkNvbG9yIjp7IiRpZCI6IjE5NCIsIkEiOjI1NSwiUiI6MTAyLCJHIjoxNzcsIkIiOjIwNn19LCJJc1Zpc2libGUiOnRydWUsIldpZHRoIjowLjAsIkhlaWdodCI6MC4wLCJCb3JkZXJTdHlsZSI6eyIkaWQiOiIxOTUiLCJMaW5lQ29sb3IiOnsiJGlkIjoiMTk2IiwiJHR5cGUiOiJOTFJFLkNvbW1vbi5Eb20uU29saWRDb2xvckJydXNoLCBOTFJFLkNvbW1vbiIsIkNvbG9yIjp7IiRpZCI6IjE5NyIsIkEiOjI1NSwiUiI6NTQsIkciOjExLCJCIjozNX19LCJMaW5lV2VpZ2h0IjowLjAsIkxpbmVUeXBlIjowLCJQYXJlbnRTdHlsZSI6bnVsbH0sIlBhcmVudFN0eWxlIjpudWxsfSwiTWFyZ2luIjp7IiRpZCI6IjE5OCIsIlRvcCI6MC4wLCJMZWZ0IjowLjAsIlJpZ2h0IjowLjAsIkJvdHRvbSI6MC4wfSwiUGFkZGluZyI6eyIkaWQiOiIxOTkiLCJUb3AiOjAuMCwiTGVmdCI6MC4wLCJSaWdodCI6MC4wLCJCb3R0b20iOjAuMH0sIkJhY2tncm91bmQiOm51bGwsIklzVmlzaWJsZSI6dHJ1ZSwiV2lkdGgiOjAuMCwiSGVpZ2h0IjowLjAsIkJvcmRlclN0eWxlIjpudWxsLCJQYXJlbnRTdHlsZSI6bnVsbH0sIkJhY2tncm91bmRTdHlsZSI6eyIkaWQiOiIyMDAiLCJNYXJnaW4iOnsiJGlkIjoiMjAxIiwiVG9wIjowLjAsIkxlZnQiOjAuMCwiUmlnaHQiOjAuMCwiQm90dG9tIjowLjB9LCJQYWRkaW5nIjp7IiRpZCI6IjIwMiIsIlRvcCI6MC4wLCJMZWZ0IjowLjAsIlJpZ2h0IjowLjAsIkJvdHRvbSI6MC4wfSwiQmFja2dyb3VuZCI6eyIkaWQiOiIyMDMiLCJDb2xvciI6eyIkaWQiOiIyMDQiLCJBIjo1MSwiUiI6MTkxLCJHIjoxOTEsIkIiOjE5MX19LCJJc1Zpc2libGUiOnRydWUsIldpZHRoIjowLjAsIkhlaWdodCI6MC4wLCJCb3JkZXJTdHlsZSI6eyIkaWQiOiIyMDUiLCJMaW5lQ29sb3IiOnsiJGlkIjoiMjA2IiwiJHR5cGUiOiJOTFJFLkNvbW1vbi5Eb20uU29saWRDb2xvckJydXNoLCBOTFJFLkNvbW1vbiIsIkNvbG9yIjp7IiRpZCI6IjIwNyIsIkEiOjI1NSwiUiI6MjU1LCJHIjoyNTUsIkIiOjI1NX19LCJMaW5lV2VpZ2h0IjowLjAsIkxpbmVUeXBlIjowLCJQYXJlbnRTdHlsZSI6bnVsbH0sIlBhcmVudFN0eWxlIjpudWxsfSwiSXNBYm92ZVRpbWViYW5kIjpmYWxzZSwiTWFyZ2luIjp7IiRpZCI6IjIwOCIsIlRvcCI6MC4wLCJMZWZ0IjowLjAsIlJpZ2h0IjowLjAsIkJvdHRvbSI6MC4wfSwiUGFkZGluZyI6eyIkaWQiOiIyMDkiLCJUb3AiOjAuMCwiTGVmdCI6MC4wLCJSaWdodCI6MC4wLCJCb3R0b20iOjAuMH0sIklzVmlzaWJsZSI6dHJ1ZSwiV2lkdGgiOjAuMCwiSGVpZ2h0IjowLjAsIkJvcmRlclN0eWxlIjp7IiRpZCI6IjIxMCIsIkxpbmVDb2xvciI6bnVsbCwiTGluZVdlaWdodCI6MC4wLCJMaW5lVHlwZSI6MCwiUGFyZW50U3R5bGUiOm51bGx9LCJQYXJlbnRTdHlsZSI6bnVsbH19LHsiJGlkIjoiMjExIiwiX2FjdGl2aXRpZXMiOlt7IiRpZCI6IjIxMiIsIl9yb3dzIjpbeyIkaWQiOiIyMTMiLCJfdGFza3MiOlt7IiRpZCI6IjIxNCIsIl9hdHRhY2hlZE1pbGVzdG9uZXMiOltdLCJUYXNrRGVmaW5pdGlvbiI6eyIkaWQiOiIyMTUiLCJHcm91cE5hbWUiOm51bGwsIlN0YXJ0RGF0ZSI6IjIwMjEtMDktMDFUMjM6NTk6MDBaIiwiRW5kRGF0ZSI6IjIwMjEtMTEtMzBUMDA6MDA6MDBaIiwiUGVyY2VudGFnZUNvbXBsZXRlIjpudWxsLCJTdHlsZSI6eyIkaWQiOiIyMTYiLCJTaGFwZSI6MywiU2hhcGVUaGlja25lc3MiOjAsIkR1cmF0aW9uRm9ybWF0IjowLCJJbmNsdWRlTm9uV29ya2luZ0RheXNJbkR1cmF0aW9uIjpmYWxzZSwiUGVyY2VudGFnZUNvbXBsZXRlU3R5bGUiOnsiJGlkIjoiMjE3IiwiRm9udFNldHRpbmdzIjp7IiRpZCI6IjIxOCIsIkZvbnRTaXplIjoxMCwiRm9udE5hbWUiOiJDYWxpYnJpIiwiSXNCb2xkIjpmYWxzZSwiSXNJdGFsaWMiOmZhbHNlLCJJc1VuZGVybGluZWQiOmZhbHNlLCJQYXJlbnRTdHlsZSI6bnVsbH0sIkF1dG9TaXplIjowLCJGb3JlZ3JvdW5kIjp7IiRpZCI6IjIxOSIsIkNvbG9yIjp7IiRpZCI6Ij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MSIsIlRvcCI6MC4wLCJMZWZ0IjowLjAsIlJpZ2h0IjowLjAsIkJvdHRvbSI6MC4wfSwiUGFkZGluZyI6eyIkaWQiOiIyMjIiLCJUb3AiOjAuMCwiTGVmdCI6MC4wLCJSaWdodCI6MC4wLCJCb3R0b20iOjAuMH0sIkJhY2tncm91bmQiOnsiJGlkIjoiMjIzIiwiQ29sb3IiOnsiJGlkIjoiMjI0IiwiQSI6ODksIlIiOjAsIkciOjAsIkIiOjB9fSwiSXNWaXNpYmxlIjp0cnVlLCJXaWR0aCI6MC4wLCJIZWlnaHQiOjAuMCwiQm9yZGVyU3R5bGUiOnsiJGlkIjoiMjI1IiwiTGluZUNvbG9yIjpudWxsLCJMaW5lV2VpZ2h0IjowLjAsIkxpbmVUeXBlIjowLCJQYXJlbnRTdHlsZSI6bnVsbH0sIlBhcmVudFN0eWxlIjpudWxsfSwiRHVyYXRpb25TdHlsZSI6eyIkaWQiOiIyMjYiLCJGb250U2V0dGluZ3MiOnsiJGlkIjoiMjI3IiwiRm9udFNpemUiOjEwLCJGb250TmFtZSI6IkNhbGlicmkiLCJJc0JvbGQiOmZhbHNlLCJJc0l0YWxpYyI6ZmFsc2UsIklzVW5kZXJsaW5lZCI6ZmFsc2UsIlBhcmVudFN0eWxlIjpudWxsfSwiQXV0b1NpemUiOjAsIkZvcmVncm91bmQiOnsiJGlkIjoiMjI4IiwiQ29sb3IiOnsiJGlkIjoiMjI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wIiwiVG9wIjowLjAsIkxlZnQiOjAuMCwiUmlnaHQiOjAuMCwiQm90dG9tIjowLjB9LCJQYWRkaW5nIjp7IiRpZCI6IjIzMSIsIlRvcCI6MC4wLCJMZWZ0IjowLjAsIlJpZ2h0IjowLjAsIkJvdHRvbSI6MC4wfSwiQmFja2dyb3VuZCI6eyIkaWQiOiIyMzIiLCJDb2xvciI6eyIkcmVmIjoiMjI0In19LCJJc1Zpc2libGUiOnRydWUsIldpZHRoIjowLjAsIkhlaWdodCI6MC4wLCJCb3JkZXJTdHlsZSI6eyIkaWQiOiIyMzMiLCJMaW5lQ29sb3IiOm51bGwsIkxpbmVXZWlnaHQiOjAuMCwiTGluZVR5cGUiOjAsIlBhcmVudFN0eWxlIjpudWxsfSwiUGFyZW50U3R5bGUiOm51bGx9LCJIb3Jpem9udGFsQ29ubmVjdG9yU3R5bGUiOnsiJGlkIjoiMjM0IiwiTGluZUNvbG9yIjp7IiRpZCI6IjIzNSIsIiR0eXBlIjoiTkxSRS5Db21tb24uRG9tLlNvbGlkQ29sb3JCcnVzaCwgTkxSRS5Db21tb24iLCJDb2xvciI6eyIkaWQiOiIyMzYiLCJBIjoyNTUsIlIiOjIwNCwiRyI6MjA0LCJCIjoyMDR9fSwiTGluZVdlaWdodCI6MS4wLCJMaW5lVHlwZSI6MCwiUGFyZW50U3R5bGUiOm51bGx9LCJWZXJ0aWNhbENvbm5lY3RvclN0eWxlIjp7IiRpZCI6IjIzNyIsIkxpbmVDb2xvciI6eyIkaWQiOiIyMzgiLCIkdHlwZSI6Ik5MUkUuQ29tbW9uLkRvbS5Tb2xpZENvbG9yQnJ1c2gsIE5MUkUuQ29tbW9uIiwiQ29sb3IiOnsiJGlkIjoiMjM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QwIiwiTWFyZ2luIjp7IiRpZCI6IjI0MSIsIlRvcCI6MC4wLCJMZWZ0Ijo0LjAsIlJpZ2h0Ijo0LjAsIkJvdHRvbSI6MC4wfSwiUGFkZGluZyI6eyIkaWQiOiIyNDIiLCJUb3AiOjAuMCwiTGVmdCI6MC4wLCJSaWdodCI6MC4wLCJCb3R0b20iOjAuMH0sIkJhY2tncm91bmQiOnsiJGlkIjoiMjQzIiwiQ29sb3IiOnsiJGlkIjoiMjQ0IiwiQSI6MjU1LCJSIjo3NywiRyI6MjAsIkIiOjUyfX0sIklzVmlzaWJsZSI6dHJ1ZSwiV2lkdGgiOjAuMCwiSGVpZ2h0IjoxMC4wLCJCb3JkZXJTdHlsZSI6eyIkaWQiOiIyNDUiLCJMaW5lQ29sb3IiOnsiJGlkIjoiMjQ2IiwiJHR5cGUiOiJOTFJFLkNvbW1vbi5Eb20uU29saWRDb2xvckJydXNoLCBOTFJFLkNvbW1vbiIsIkNvbG9yIjp7IiRpZCI6IjI0NyIsIkEiOjI1NSwiUiI6NTQsIkciOjExLCJCIjozNX19LCJMaW5lV2VpZ2h0IjowLjAsIkxpbmVUeXBlIjowLCJQYXJlbnRTdHlsZSI6bnVsbH0sIlBhcmVudFN0eWxlIjpudWxsfSwiVGl0bGVTdHlsZSI6eyIkaWQiOiIyNDgiLCJGb250U2V0dGluZ3MiOnsiJGlkIjoiMjQ5IiwiRm9udFNpemUiOjExLCJGb250TmFtZSI6IkNhbGlicmkiLCJJc0JvbGQiOnRydWUsIklzSXRhbGljIjpmYWxzZSwiSXNVbmRlcmxpbmVkIjpmYWxzZSwiUGFyZW50U3R5bGUiOm51bGx9LCJBdXRvU2l6ZSI6MCwiRm9yZWdyb3VuZCI6eyIkaWQiOiIyNTAiLCJDb2xvciI6eyIkaWQiOiIyNTE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eyIkaWQiOiIyNTQiLCJDb2xvciI6eyIkaWQiOiIyNTUiLCJBIjowLCJSIjoyNTUsIkciOjI1NSwiQiI6MjU1fX0sIklzVmlzaWJsZSI6dHJ1ZSwiV2lkdGgiOjAuMCwiSGVpZ2h0IjowLjAsIkJvcmRlclN0eWxlIjp7IiRpZCI6IjI1NiIsIkxpbmVDb2xvciI6bnVsbCwiTGluZVdlaWdodCI6MC4wLCJMaW5lVHlwZSI6MCwiUGFyZW50U3R5bGUiOm51bGx9LCJQYXJlbnRTdHlsZSI6bnVsbH0sIkRhdGVTdHlsZSI6eyIkaWQiOiIyNTciLCJGb250U2V0dGluZ3MiOnsiJGlkIjoiMjU4IiwiRm9udFNpemUiOjEwLCJGb250TmFtZSI6IkNhbGlicmkiLCJJc0JvbGQiOmZhbHNlLCJJc0l0YWxpYyI6ZmFsc2UsIklzVW5kZXJsaW5lZCI6ZmFsc2UsIlBhcmVudFN0eWxlIjpudWxsfSwiQXV0b1NpemUiOjAsIkZvcmVncm91bmQiOnsiJGlkIjoiMjU5IiwiQ29sb3IiOnsiJGlkIjoiMjY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jEiLCJUb3AiOjAuMCwiTGVmdCI6MC4wLCJSaWdodCI6MC4wLCJCb3R0b20iOjAuMH0sIlBhZGRpbmciOnsiJGlkIjoiMjYyIiwiVG9wIjowLjAsIkxlZnQiOjAuMCwiUmlnaHQiOjAuMCwiQm90dG9tIjowLjB9LCJCYWNrZ3JvdW5kIjp7IiRpZCI6IjI2MyIsIkNvbG9yIjp7IiRpZCI6IjI2NCIsIkEiOjAsIlIiOjI1NSwiRyI6MjU1LCJCIjoyNTV9fSwiSXNWaXNpYmxlIjp0cnVlLCJXaWR0aCI6MC4wLCJIZWlnaHQiOjAuMCwiQm9yZGVyU3R5bGUiOnsiJGlkIjoiMjY1IiwiTGluZUNvbG9yIjpudWxsLCJMaW5lV2VpZ2h0IjowLjAsIkxpbmVUeXBlIjowLCJQYXJlbnRTdHlsZSI6bnVsbH0sIlBhcmVudFN0eWxlIjpudWxsfSwiRGF0ZUZvcm1hdCI6eyIkaWQiOiIy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3IiwiRm9ybWF0IjowLCJJc1Zpc2libGUiOmZhbHNlLCJMYXN0S25vd25WaXNpYmlsaXR5U3RhdGUiOmZhbHNlfSwiSXNWaXNpYmxlIjp0cnVlLCJQYXJlbnRTdHlsZSI6bnVsbH0sIkluZGV4IjoxMCwiU21hcnREdXJhdGlvbkFjdGl2YXRlZCI6ZmFsc2UsIkRhdGVGb3JtYXQiOnsiJHJlZiI6IjI2NiJ9LCJXZWVrTnVtYmVyaW5nIjp7IiRpZCI6IjI2OCIsIkZvcm1hdCI6MCwiSXNWaXNpYmxlIjpmYWxzZSwiTGFzdEtub3duVmlzaWJpbGl0eVN0YXRlIjpmYWxzZX0sIklkIjoiMDQ1MmNhMGEtODAxZS00NWM5LWJmZGUtYzc1OWMzOGQyZDNlIiwiSW1wb3J0SWQiOm51bGwsIlRpdGxlIjoiUHVyY2hhc2UgZmxvdyIsIk5vdGUiOm51bGwsIkh5cGVybGluayI6eyIkaWQiOiIyNjkiLCJBZGRyZXNzIjoiIiwiU3ViQWRkcmVzcyI6IiJ9LCJJc0NoYW5nZWQiOmZhbHNlLCJJc05ldyI6ZmFsc2V9fSx7IiRpZCI6IjI3MCIsIl9hdHRhY2hlZE1pbGVzdG9uZXMiOltdLCJUYXNrRGVmaW5pdGlvbiI6eyIkaWQiOiIyNzEiLCJHcm91cE5hbWUiOm51bGwsIlN0YXJ0RGF0ZSI6IjIwMjEtMDUtMDFUMjM6NTk6MDBaIiwiRW5kRGF0ZSI6IjIwMjEtMDgtMzBUMDA6MDA6MDBaIiwiUGVyY2VudGFnZUNvbXBsZXRlIjpudWxsLCJTdHlsZSI6eyIkaWQiOiIyNzIiLCJTaGFwZSI6MywiU2hhcGVUaGlja25lc3MiOjAsIkR1cmF0aW9uRm9ybWF0IjowLCJJbmNsdWRlTm9uV29ya2luZ0RheXNJbkR1cmF0aW9uIjpmYWxzZSwiUGVyY2VudGFnZUNvbXBsZXRlU3R5bGUiOnsiJGlkIjoiMjczIiwiRm9udFNldHRpbmdzIjp7IiRpZCI6IjI3NCIsIkZvbnRTaXplIjoxMCwiRm9udE5hbWUiOiJDYWxpYnJpIiwiSXNCb2xkIjpmYWxzZSwiSXNJdGFsaWMiOmZhbHNlLCJJc1VuZGVybGluZWQiOmZhbHNlLCJQYXJlbnRTdHlsZSI6bnVsbH0sIkF1dG9TaXplIjowLCJGb3JlZ3JvdW5kIjp7IiRpZCI6IjI3NSIsIkNvbG9yIjp7IiRpZCI6IjI3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IyMSJ9LCJQYWRkaW5nIjp7IiRyZWYiOiIyMjIifSwiQmFja2dyb3VuZCI6eyIkcmVmIjoiMjIzIn0sIklzVmlzaWJsZSI6dHJ1ZSwiV2lkdGgiOjAuMCwiSGVpZ2h0IjowLjAsIkJvcmRlclN0eWxlIjp7IiRpZCI6IjI3NyIsIkxpbmVDb2xvciI6bnVsbCwiTGluZVdlaWdodCI6MC4wLCJMaW5lVHlwZSI6MCwiUGFyZW50U3R5bGUiOm51bGx9LCJQYXJlbnRTdHlsZSI6bnVsbH0sIkR1cmF0aW9uU3R5bGUiOnsiJGlkIjoiMjc4IiwiRm9udFNldHRpbmdzIjp7IiRpZCI6IjI3OS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7IiRpZCI6IjI4MCIsIkxpbmVDb2xvciI6bnVsbCwiTGluZVdlaWdodCI6MC4wLCJMaW5lVHlwZSI6MCwiUGFyZW50U3R5bGUiOm51bGx9LCJQYXJlbnRTdHlsZSI6bnVsbH0sIkhvcml6b250YWxDb25uZWN0b3JTdHlsZSI6eyIkaWQiOiIyODEiLCJMaW5lQ29sb3IiOnsiJHJlZiI6IjIzNSJ9LCJMaW5lV2VpZ2h0IjoxLjAsIkxpbmVUeXBlIjowLCJQYXJlbnRTdHlsZSI6bnVsbH0sIlZlcnRpY2FsQ29ubmVjdG9yU3R5bGUiOnsiJGlkIjoiMjgyIiwiTGluZUNvbG9yIjp7IiRyZWYiOiIyMz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ODMiLCJNYXJnaW4iOnsiJHJlZiI6IjI0MSJ9LCJQYWRkaW5nIjp7IiRyZWYiOiIyNDIifSwiQmFja2dyb3VuZCI6eyIkaWQiOiIyODQiLCJDb2xvciI6eyIkaWQiOiIyODUiLCJBIjoyNTUsIlIiOjc3LCJHIjoyMCwiQiI6NTJ9fSwiSXNWaXNpYmxlIjp0cnVlLCJXaWR0aCI6MC4wLCJIZWlnaHQiOjEwLjAsIkJvcmRlclN0eWxlIjp7IiRpZCI6IjI4NiIsIkxpbmVDb2xvciI6eyIkaWQiOiIyODciLCIkdHlwZSI6Ik5MUkUuQ29tbW9uLkRvbS5Tb2xpZENvbG9yQnJ1c2gsIE5MUkUuQ29tbW9uIiwiQ29sb3IiOnsiJGlkIjoiMjg4IiwiQSI6MjU1LCJSIjo1NCwiRyI6MTEsIkIiOjM1fX0sIkxpbmVXZWlnaHQiOjAuMCwiTGluZVR5cGUiOjAsIlBhcmVudFN0eWxlIjpudWxsfSwiUGFyZW50U3R5bGUiOm51bGx9LCJUaXRsZVN0eWxlIjp7IiRpZCI6IjI4OSIsIkZvbnRTZXR0aW5ncyI6eyIkaWQiOiIyOTAiLCJGb250U2l6ZSI6MTEsIkZvbnROYW1lIjoiQ2FsaWJyaSIsIklzQm9sZCI6dHJ1ZSwiSXNJdGFsaWMiOmZhbHNlLCJJc1VuZGVybGluZWQiOmZhbHNlLCJQYXJlbnRTdHlsZSI6bnVsbH0sIkF1dG9TaXplIjoyLCJGb3JlZ3JvdW5kIjp7IiRpZCI6IjI5MSIsIkNvbG9yIjp7IiRpZCI6IjI5MiIsIkEiOjI1NSwiUiI6MjU1LCJHIjoyNTUsIkIiOjI1NX19LCJNYXhXaWR0aCI6MTMyLjE0MDQ3MjQxMjEwOTM4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yOTMiLCJDb2xvciI6eyIkaWQiOiIyOTQiLCJBIjowLCJSIjoyNTUsIkciOjI1NSwiQiI6MjU1fX0sIklzVmlzaWJsZSI6dHJ1ZSwiV2lkdGgiOjAuMCwiSGVpZ2h0IjowLjAsIkJvcmRlclN0eWxlIjp7IiRpZCI6IjI5NSIsIkxpbmVDb2xvciI6bnVsbCwiTGluZVdlaWdodCI6MC4wLCJMaW5lVHlwZSI6MCwiUGFyZW50U3R5bGUiOm51bGx9LCJQYXJlbnRTdHlsZSI6bnVsbH0sIkRhdGVTdHlsZSI6eyIkaWQiOiIyOTYiLCJGb250U2V0dGluZ3MiOnsiJGlkIjoiMjk3IiwiRm9udFNpemUiOjEwLCJGb250TmFtZSI6IkNhbGlicmkiLCJJc0JvbGQiOmZhbHNlLCJJc0l0YWxpYyI6ZmFsc2UsIklzVW5kZXJsaW5lZCI6ZmFsc2UsIlBhcmVudFN0eWxlIjpudWxsfSwiQXV0b1NpemUiOjAsIkZvcmVncm91bmQiOnsiJGlkIjoiMjk4IiwiQ29sb3IiOnsiJGlkIjoiMjk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YxIn0sIlBhZGRpbmciOnsiJHJlZiI6IjI2MiJ9LCJCYWNrZ3JvdW5kIjp7IiRpZCI6IjMwMCIsIkNvbG9yIjp7IiRpZCI6IjMwMSIsIkEiOjAsIlIiOjI1NSwiRyI6MjU1LCJCIjoyNTV9fSwiSXNWaXNpYmxlIjp0cnVlLCJXaWR0aCI6MC4wLCJIZWlnaHQiOjAuMCwiQm9yZGVyU3R5bGUiOnsiJGlkIjoiMzAyIiwiTGluZUNvbG9yIjpudWxsLCJMaW5lV2VpZ2h0IjowLjAsIkxpbmVUeXBlIjowLCJQYXJlbnRTdHlsZSI6bnVsbH0sIlBhcmVudFN0eWxlIjpudWxsfSwiRGF0ZUZvcm1hdCI6eyIkcmVmIjoiMjY2In0sIldlZWtOdW1iZXJpbmciOnsiJGlkIjoiMzAzIiwiRm9ybWF0IjowLCJJc1Zpc2libGUiOmZhbHNlLCJMYXN0S25vd25WaXNpYmlsaXR5U3RhdGUiOmZhbHNlfSwiSXNWaXNpYmxlIjp0cnVlLCJQYXJlbnRTdHlsZSI6bnVsbH0sIkluZGV4IjoxMSwiU21hcnREdXJhdGlvbkFjdGl2YXRlZCI6ZmFsc2UsIkRhdGVGb3JtYXQiOnsiJHJlZiI6IjI2NiJ9LCJXZWVrTnVtYmVyaW5nIjp7IiRpZCI6IjMwNCIsIkZvcm1hdCI6MCwiSXNWaXNpYmxlIjpmYWxzZSwiTGFzdEtub3duVmlzaWJpbGl0eVN0YXRlIjpmYWxzZX0sIklkIjoiN2RhZTA0NDAtZDhiNC00YzFiLTg2MTgtMGM0YjBkNDU5NjNmIiwiSW1wb3J0SWQiOm51bGwsIlRpdGxlIjoiQ29yZSBwYWdlcyIsIk5vdGUiOm51bGwsIkh5cGVybGluayI6eyIkaWQiOiIzMDUiLCJBZGRyZXNzIjpudWxsLCJTdWJBZGRyZXNzIjpudWxsfSwiSXNDaGFuZ2VkIjpmYWxzZSwiSXNOZXciOmZhbHNlfX1dLCJfbWlsZXN0b25lcyI6W10sIklkIjoiMWIxMmNjMWUtNTg1YS00MzQwLWE1ODQtNGU4N2IxMzlhYjBjIiwiSXNTaW5nbGVJdGVtUm93IjpmYWxzZX1dLCJJbmRleCI6MCwiSWQiOiIxYjM3ZDA5NC0xYzcyLTQyOTEtODFiOC1jZjdhNWZhOTEzYTIiLCJIZWFkZXJUZXh0IjoiRS1jb21tIHRlYW0gMSIsIklzRGVmYXVsdCI6ZmFsc2UsIlN0eWxlIjp7IiRpZCI6IjMwNiIsIkhlYWRlclN0eWxlIjp7IiRpZCI6IjMwNyIsIlRleHRTdHlsZSI6eyIkaWQiOiIzMDgiLCJGb250U2V0dGluZ3MiOnsiJGlkIjoiMzA5IiwiRm9udFNpemUiOjEyLCJGb250TmFtZSI6IkNhbGlicmkiLCJJc0JvbGQiOmZhbHNlLCJJc0l0YWxpYyI6ZmFsc2UsIklzVW5kZXJsaW5lZCI6ZmFsc2UsIlBhcmVudFN0eWxlIjpudWxsfSwiQXV0b1NpemUiOjAsIkZvcmVncm91bmQiOnsiJHJlZiI6IjE1NCJ9LCJNYXhXaWR0aCI6IkluZmluaXR5IiwiTWF4SGVpZ2h0IjoiSW5maW5pdHkiLCJTbWFydEZvcmVncm91bmRJc0FjdGl2ZSI6ZmFsc2UsIkhvcml6b250YWxBbGlnbm1lbnQiOjAsIlZlcnRpY2FsQWxpZ25tZW50IjowLCJTbWFydEZvcmVncm91bmQiOm51bGwsIkJhY2tncm91bmRGaWxsVHlwZSI6MCwiTWFyZ2luIjp7IiRpZCI6IjMxMCIsIlRvcCI6MC4wLCJMZWZ0IjowLjAsIlJpZ2h0IjowLjAsIkJvdHRvbSI6MC4wfSwiUGFkZGluZyI6eyIkaWQiOiIzMTEiLCJUb3AiOjAuMCwiTGVmdCI6MC4wLCJSaWdodCI6MC4wLCJCb3R0b20iOjAuMH0sIkJhY2tncm91bmQiOnsiJGlkIjoiMzEyIiwiQ29sb3IiOnsiJGlkIjoiMzEzIiwiQSI6MjU1LCJSIjoxMjcsIkciOjk2LCJCIjowfX0sIklzVmlzaWJsZSI6dHJ1ZSwiV2lkdGgiOjAuMCwiSGVpZ2h0IjowLjAsIkJvcmRlclN0eWxlIjpudWxsLCJQYXJlbnRTdHlsZSI6bnVsbH0sIlJlY3RhbmdsZVN0eWxlIjp7IiRpZCI6IjMxNCIsIk1hcmdpbiI6eyIkaWQiOiIzMTUiLCJUb3AiOjAuMCwiTGVmdCI6MC4wLCJSaWdodCI6MC4wLCJCb3R0b20iOjAuMH0sIlBhZGRpbmciOnsiJGlkIjoiMzE2IiwiVG9wIjowLjAsIkxlZnQiOjAuMCwiUmlnaHQiOjAuMCwiQm90dG9tIjowLjB9LCJCYWNrZ3JvdW5kIjp7IiRpZCI6IjMxNyIsIkNvbG9yIjp7IiRpZCI6IjMxOCIsIkEiOjYzLCJSIjo3NywiRyI6MjAsIkIiOjUyfX0sIklzVmlzaWJsZSI6dHJ1ZSwiV2lkdGgiOjAuMCwiSGVpZ2h0IjowLjAsIkJvcmRlclN0eWxlIjp7IiRpZCI6IjMxOSIsIkxpbmVDb2xvciI6eyIkaWQiOiIzMjAiLCIkdHlwZSI6Ik5MUkUuQ29tbW9uLkRvbS5Tb2xpZENvbG9yQnJ1c2gsIE5MUkUuQ29tbW9uIiwiQ29sb3IiOnsiJGlkIjoiMzIxIiwiQSI6MjU1LCJSIjo1NCwiRyI6MTEsIkIiOjM1fX0sIkxpbmVXZWlnaHQiOjAuMCwiTGluZVR5cGUiOjAsIlBhcmVudFN0eWxlIjpudWxsfSwiUGFyZW50U3R5bGUiOm51bGx9LCJNYXJnaW4iOnsiJGlkIjoiMzIyIiwiVG9wIjowLjAsIkxlZnQiOjAuMCwiUmlnaHQiOjAuMCwiQm90dG9tIjowLjB9LCJQYWRkaW5nIjp7IiRpZCI6IjMyMyIsIlRvcCI6MC4wLCJMZWZ0IjowLjAsIlJpZ2h0IjowLjAsIkJvdHRvbSI6MC4wfSwiQmFja2dyb3VuZCI6bnVsbCwiSXNWaXNpYmxlIjp0cnVlLCJXaWR0aCI6MC4wLCJIZWlnaHQiOjAuMCwiQm9yZGVyU3R5bGUiOm51bGwsIlBhcmVudFN0eWxlIjpudWxsfSwiQmFja2dyb3VuZFN0eWxlIjp7IiRpZCI6IjMyNCIsIk1hcmdpbiI6eyIkaWQiOiIzMjUiLCJUb3AiOjAuMCwiTGVmdCI6MC4wLCJSaWdodCI6MC4wLCJCb3R0b20iOjAuMH0sIlBhZGRpbmciOnsiJGlkIjoiMzI2IiwiVG9wIjowLjAsIkxlZnQiOjAuMCwiUmlnaHQiOjAuMCwiQm90dG9tIjowLjB9LCJCYWNrZ3JvdW5kIjp7IiRpZCI6IjMyNyIsIkNvbG9yIjp7IiRpZCI6IjMyOCIsIkEiOjUxLCJSIjoxOTEsIkciOjE5MSwiQiI6MTkxfX0sIklzVmlzaWJsZSI6dHJ1ZSwiV2lkdGgiOjAuMCwiSGVpZ2h0IjowLjAsIkJvcmRlclN0eWxlIjp7IiRpZCI6IjMyOSIsIkxpbmVDb2xvciI6eyIkaWQiOiIzMzAiLCIkdHlwZSI6Ik5MUkUuQ29tbW9uLkRvbS5Tb2xpZENvbG9yQnJ1c2gsIE5MUkUuQ29tbW9uIiwiQ29sb3IiOnsiJGlkIjoiMzMxIiwiQSI6MjU1LCJSIjoyNTUsIkciOjI1NSwiQiI6MjU1fX0sIkxpbmVXZWlnaHQiOjAuMCwiTGluZVR5cGUiOjAsIlBhcmVudFN0eWxlIjpudWxsfSwiUGFyZW50U3R5bGUiOm51bGx9LCJNYXJnaW4iOnsiJGlkIjoiMzMyIiwiVG9wIjowLjAsIkxlZnQiOjAuMCwiUmlnaHQiOjAuMCwiQm90dG9tIjowLjB9LCJQYWRkaW5nIjp7IiRpZCI6IjMzMyIsIlRvcCI6MC4wLCJMZWZ0IjowLjAsIlJpZ2h0IjowLjAsIkJvdHRvbSI6MC4wfSwiSXNWaXNpYmxlIjp0cnVlLCJXaWR0aCI6MC4wLCJIZWlnaHQiOjAuMCwiQm9yZGVyU3R5bGUiOm51bGwsIlBhcmVudFN0eWxlIjpudWxsfX0seyIkaWQiOiIzMzQiLCJfcm93cyI6W3siJGlkIjoiMzM1IiwiX3Rhc2tzIjpbeyIkaWQiOiIzMzYiLCJfYXR0YWNoZWRNaWxlc3RvbmVzIjpbXSwiVGFza0RlZmluaXRpb24iOnsiJGlkIjoiMzM3IiwiR3JvdXBOYW1lIjpudWxsLCJTdGFydERhdGUiOiIyMDIxLTEyLTAxVDIzOjU5OjAwWiIsIkVuZERhdGUiOiIyMDIyLTAxLTE5VDAwOjAwOjAwWiIsIlBlcmNlbnRhZ2VDb21wbGV0ZSI6bnVsbCwiU3R5bGUiOnsiJGlkIjoiMzM4IiwiU2hhcGUiOjAsIlNoYXBlVGhpY2tuZXNzIjowLCJEdXJhdGlvbkZvcm1hdCI6MCwiSW5jbHVkZU5vbldvcmtpbmdEYXlzSW5EdXJhdGlvbiI6ZmFsc2UsIlBlcmNlbnRhZ2VDb21wbGV0ZVN0eWxlIjp7IiRpZCI6IjMzOSIsIkZvbnRTZXR0aW5ncyI6eyIkaWQiOiIzNDAiLCJGb250U2l6ZSI6MTAsIkZvbnROYW1lIjoiQ2FsaWJyaSIsIklzQm9sZCI6ZmFsc2UsIklzSXRhbGljIjpmYWxzZSwiSXNVbmRlcmxpbmVkIjpmYWxzZSwiUGFyZW50U3R5bGUiOm51bGx9LCJBdXRvU2l6ZSI6MCwiRm9yZWdyb3VuZCI6eyIkaWQiOiIzNDEiLCJDb2xvciI6eyIkaWQiOiIzND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zNDMiLCJMaW5lQ29sb3IiOm51bGwsIkxpbmVXZWlnaHQiOjAuMCwiTGluZVR5cGUiOjAsIlBhcmVudFN0eWxlIjpudWxsfSwiUGFyZW50U3R5bGUiOm51bGx9LCJEdXJhdGlvblN0eWxlIjp7IiRpZCI6IjM0NCIsIkZvbnRTZXR0aW5ncyI6eyIkaWQiOiIzNDU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zNDYiLCJMaW5lQ29sb3IiOm51bGwsIkxpbmVXZWlnaHQiOjAuMCwiTGluZVR5cGUiOjAsIlBhcmVudFN0eWxlIjpudWxsfSwiUGFyZW50U3R5bGUiOm51bGx9LCJIb3Jpem9udGFsQ29ubmVjdG9yU3R5bGUiOnsiJGlkIjoiMzQ3IiwiTGluZUNvbG9yIjp7IiRyZWYiOiIyMzUifSwiTGluZVdlaWdodCI6MS4wLCJMaW5lVHlwZSI6MCwiUGFyZW50U3R5bGUiOm51bGx9LCJWZXJ0aWNhbENvbm5lY3RvclN0eWxlIjp7IiRpZCI6IjM0OC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zQ5IiwiTWFyZ2luIjp7IiRyZWYiOiIyNDEifSwiUGFkZGluZyI6eyIkcmVmIjoiMjQyIn0sIkJhY2tncm91bmQiOnsiJGlkIjoiMzUwIiwiQ29sb3IiOnsiJGlkIjoiMzUxIiwiQSI6MjU1LCJSIjo3NywiRyI6MjAsIkIiOjUyfX0sIklzVmlzaWJsZSI6dHJ1ZSwiV2lkdGgiOjAuMCwiSGVpZ2h0IjoxMC4wLCJCb3JkZXJTdHlsZSI6eyIkaWQiOiIzNTIiLCJMaW5lQ29sb3IiOnsiJGlkIjoiMzUzIiwiJHR5cGUiOiJOTFJFLkNvbW1vbi5Eb20uU29saWRDb2xvckJydXNoLCBOTFJFLkNvbW1vbiIsIkNvbG9yIjp7IiRpZCI6IjM1NCIsIkEiOjI1NSwiUiI6NTQsIkciOjExLCJCIjozNX19LCJMaW5lV2VpZ2h0IjowLjAsIkxpbmVUeXBlIjowLCJQYXJlbnRTdHlsZSI6bnVsbH0sIlBhcmVudFN0eWxlIjpudWxsfSwiVGl0bGVTdHlsZSI6eyIkaWQiOiIzNTUiLCJGb250U2V0dGluZ3MiOnsiJGlkIjoiMzU2IiwiRm9udFNpemUiOjExLCJGb250TmFtZSI6IkNhbGlicmkiLCJJc0JvbGQiOnRydWUsIklzSXRhbGljIjpmYWxzZSwiSXNVbmRlcmxpbmVkIjpmYWxzZSwiUGFyZW50U3R5bGUiOm51bGx9LCJBdXRvU2l6ZSI6MCwiRm9yZWdyb3VuZCI6eyIkaWQiOiIzNTciLCJDb2xvciI6eyIkaWQiOiIzNTg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zNTkiLCJDb2xvciI6eyIkaWQiOiIzNjAiLCJBIjowLCJSIjoyNTUsIkciOjI1NSwiQiI6MjU1fX0sIklzVmlzaWJsZSI6dHJ1ZSwiV2lkdGgiOjAuMCwiSGVpZ2h0IjowLjAsIkJvcmRlclN0eWxlIjp7IiRpZCI6IjM2MSIsIkxpbmVDb2xvciI6bnVsbCwiTGluZVdlaWdodCI6MC4wLCJMaW5lVHlwZSI6MCwiUGFyZW50U3R5bGUiOm51bGx9LCJQYXJlbnRTdHlsZSI6bnVsbH0sIkRhdGVTdHlsZSI6eyIkaWQiOiIzNjIiLCJGb250U2V0dGluZ3MiOnsiJGlkIjoiMzYzIiwiRm9udFNpemUiOjEwLCJGb250TmFtZSI6IkNhbGlicmkiLCJJc0JvbGQiOmZhbHNlLCJJc0l0YWxpYyI6ZmFsc2UsIklzVW5kZXJsaW5lZCI6ZmFsc2UsIlBhcmVudFN0eWxlIjpudWxsfSwiQXV0b1NpemUiOjAsIkZvcmVncm91bmQiOnsiJGlkIjoiMzY0IiwiQ29sb3IiOnsiJGlkIjoiMzY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YxIn0sIlBhZGRpbmciOnsiJHJlZiI6IjI2MiJ9LCJCYWNrZ3JvdW5kIjp7IiRpZCI6IjM2NiIsIkNvbG9yIjp7IiRpZCI6IjM2NyIsIkEiOjAsIlIiOjI1NSwiRyI6MjU1LCJCIjoyNTV9fSwiSXNWaXNpYmxlIjp0cnVlLCJXaWR0aCI6MC4wLCJIZWlnaHQiOjAuMCwiQm9yZGVyU3R5bGUiOnsiJGlkIjoiMzY4IiwiTGluZUNvbG9yIjpudWxsLCJMaW5lV2VpZ2h0IjowLjAsIkxpbmVUeXBlIjowLCJQYXJlbnRTdHlsZSI6bnVsbH0sIlBhcmVudFN0eWxlIjpudWxsfSwiRGF0ZUZvcm1hdCI6eyIkaWQiOiIz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wIiwiRm9ybWF0IjowLCJJc1Zpc2libGUiOmZhbHNlLCJMYXN0S25vd25WaXNpYmlsaXR5U3RhdGUiOmZhbHNlfSwiSXNWaXNpYmxlIjp0cnVlLCJQYXJlbnRTdHlsZSI6bnVsbH0sIkluZGV4IjoxMywiU21hcnREdXJhdGlvbkFjdGl2YXRlZCI6ZmFsc2UsIkRhdGVGb3JtYXQiOnsiJHJlZiI6IjM2OSJ9LCJXZWVrTnVtYmVyaW5nIjp7IiRpZCI6IjM3MSIsIkZvcm1hdCI6MCwiSXNWaXNpYmxlIjpmYWxzZSwiTGFzdEtub3duVmlzaWJpbGl0eVN0YXRlIjpmYWxzZX0sIklkIjoiOTY0ZDAyOTgtNjA2My00ODU3LWE0ZDItMGVkNWUwYmVhNzI0IiwiSW1wb3J0SWQiOm51bGwsIlRpdGxlIjoiTG9jYWxpemF0aW9uIiwiTm90ZSI6bnVsbCwiSHlwZXJsaW5rIjp7IiRpZCI6IjM3MiIsIkFkZHJlc3MiOm51bGwsIlN1YkFkZHJlc3MiOm51bGx9LCJJc0NoYW5nZWQiOmZhbHNlLCJJc05ldyI6ZmFsc2V9fSx7IiRpZCI6IjM3MyIsIl9hdHRhY2hlZE1pbGVzdG9uZXMiOltdLCJUYXNrRGVmaW5pdGlvbiI6eyIkaWQiOiIzNzQiLCJHcm91cE5hbWUiOm51bGwsIlN0YXJ0RGF0ZSI6IjIwMjEtMDUtMDFUMjM6NTk6MDBaIiwiRW5kRGF0ZSI6IjIwMjEtMTEtMzBUMDA6MDA6MDBaIiwiUGVyY2VudGFnZUNvbXBsZXRlIjpudWxsLCJTdHlsZSI6eyIkaWQiOiIzNzUiLCJTaGFwZSI6MywiU2hhcGVUaGlja25lc3MiOjAsIkR1cmF0aW9uRm9ybWF0IjowLCJJbmNsdWRlTm9uV29ya2luZ0RheXNJbkR1cmF0aW9uIjpmYWxzZSwiUGVyY2VudGFnZUNvbXBsZXRl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IyMSJ9LCJQYWRkaW5nIjp7IiRyZWYiOiIyMjIifSwiQmFja2dyb3VuZCI6eyIkcmVmIjoiMjIzIn0sIklzVmlzaWJsZSI6dHJ1ZSwiV2lkdGgiOjAuMCwiSGVpZ2h0IjowLjAsIkJvcmRlclN0eWxlIjp7IiRpZCI6IjM4MCIsIkxpbmVDb2xvciI6bnVsbCwiTGluZVdlaWdodCI6MC4wLCJMaW5lVHlwZSI6MCwiUGFyZW50U3R5bGUiOm51bGx9LCJQYXJlbnRTdHlsZSI6bnVsbH0sIkR1cmF0aW9uU3R5bGUiOnsiJGlkIjoiMzgxIiwiRm9udFNldHRpbmdzIjp7IiRpZCI6IjM4Mi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7IiRpZCI6IjM4MyIsIkxpbmVDb2xvciI6bnVsbCwiTGluZVdlaWdodCI6MC4wLCJMaW5lVHlwZSI6MCwiUGFyZW50U3R5bGUiOm51bGx9LCJQYXJlbnRTdHlsZSI6bnVsbH0sIkhvcml6b250YWxDb25uZWN0b3JTdHlsZSI6eyIkaWQiOiIzODQiLCJMaW5lQ29sb3IiOnsiJHJlZiI6IjIzNSJ9LCJMaW5lV2VpZ2h0IjoxLjAsIkxpbmVUeXBlIjowLCJQYXJlbnRTdHlsZSI6bnVsbH0sIlZlcnRpY2FsQ29ubmVjdG9yU3R5bGUiOnsiJGlkIjoiMzg1IiwiTGluZUNvbG9yIjp7IiRyZWYiOiIyMz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ODYiLCJNYXJnaW4iOnsiJHJlZiI6IjI0MSJ9LCJQYWRkaW5nIjp7IiRyZWYiOiIyNDIifSwiQmFja2dyb3VuZCI6eyIkaWQiOiIzODciLCJDb2xvciI6eyIkaWQiOiIzODgiLCJBIjoyNTUsIlIiOjc3LCJHIjoyMCwiQiI6NTJ9fSwiSXNWaXNpYmxlIjp0cnVlLCJXaWR0aCI6MC4wLCJIZWlnaHQiOjEwLjAsIkJvcmRlclN0eWxlIjp7IiRpZCI6IjM4OSIsIkxpbmVDb2xvciI6eyIkaWQiOiIzOTAiLCIkdHlwZSI6Ik5MUkUuQ29tbW9uLkRvbS5Tb2xpZENvbG9yQnJ1c2gsIE5MUkUuQ29tbW9uIiwiQ29sb3IiOnsiJGlkIjoiMzkxIiwiQSI6MjU1LCJSIjo1NCwiRyI6MTEsIkIiOjM1fX0sIkxpbmVXZWlnaHQiOjAuMCwiTGluZVR5cGUiOjAsIlBhcmVudFN0eWxlIjpudWxsfSwiUGFyZW50U3R5bGUiOm51bGx9LCJUaXRsZVN0eWxlIjp7IiRpZCI6IjM5MiIsIkZvbnRTZXR0aW5ncyI6eyIkaWQiOiIzOTMiLCJGb250U2l6ZSI6MTEsIkZvbnROYW1lIjoiQ2FsaWJyaSIsIklzQm9sZCI6dHJ1ZSwiSXNJdGFsaWMiOmZhbHNlLCJJc1VuZGVybGluZWQiOmZhbHNlLCJQYXJlbnRTdHlsZSI6bnVsbH0sIkF1dG9TaXplIjowLCJGb3JlZ3JvdW5kIjp7IiRpZCI6IjM5NCIsIkNvbG9yIjp7IiRpZCI6IjM5N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M5NiIsIkNvbG9yIjp7IiRpZCI6IjM5NyIsIkEiOjAsIlIiOjI1NSwiRyI6MjU1LCJCIjoyNTV9fSwiSXNWaXNpYmxlIjp0cnVlLCJXaWR0aCI6MC4wLCJIZWlnaHQiOjAuMCwiQm9yZGVyU3R5bGUiOnsiJGlkIjoiMzk4IiwiTGluZUNvbG9yIjpudWxsLCJMaW5lV2VpZ2h0IjowLjAsIkxpbmVUeXBlIjowLCJQYXJlbnRTdHlsZSI6bnVsbH0sIlBhcmVudFN0eWxlIjpudWxsfSwiRGF0ZVN0eWxlIjp7IiRpZCI6IjM5OSIsIkZvbnRTZXR0aW5ncyI6eyIkaWQiOiI0MDAiLCJGb250U2l6ZSI6MTAsIkZvbnROYW1lIjoiQ2FsaWJyaSIsIklzQm9sZCI6ZmFsc2UsIklzSXRhbGljIjpmYWxzZSwiSXNVbmRlcmxpbmVkIjpmYWxzZSwiUGFyZW50U3R5bGUiOm51bGx9LCJBdXRvU2l6ZSI6MCwiRm9yZWdyb3VuZCI6eyIkaWQiOiI0MDEiLCJDb2xvciI6eyIkaWQiOiI0MD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GlkIjoiNDAzIiwiQ29sb3IiOnsiJHJlZiI6IjIyNCJ9fSwiSXNWaXNpYmxlIjp0cnVlLCJXaWR0aCI6MC4wLCJIZWlnaHQiOjAuMCwiQm9yZGVyU3R5bGUiOnsiJGlkIjoiNDA0IiwiTGluZUNvbG9yIjpudWxsLCJMaW5lV2VpZ2h0IjowLjAsIkxpbmVUeXBlIjowLCJQYXJlbnRTdHlsZSI6bnVsbH0sIlBhcmVudFN0eWxlIjpudWxsfSwiRGF0ZUZvcm1hdCI6eyIkcmVmIjoiMjY2In0sIldlZWtOdW1iZXJpbmciOnsiJGlkIjoiNDA1IiwiRm9ybWF0IjowLCJJc1Zpc2libGUiOmZhbHNlLCJMYXN0S25vd25WaXNpYmlsaXR5U3RhdGUiOmZhbHNlfSwiSXNWaXNpYmxlIjp0cnVlLCJQYXJlbnRTdHlsZSI6bnVsbH0sIkluZGV4IjoxMiwiU21hcnREdXJhdGlvbkFjdGl2YXRlZCI6ZmFsc2UsIkRhdGVGb3JtYXQiOnsiJHJlZiI6IjI2NiJ9LCJXZWVrTnVtYmVyaW5nIjp7IiRpZCI6IjQwNiIsIkZvcm1hdCI6MCwiSXNWaXNpYmxlIjpmYWxzZSwiTGFzdEtub3duVmlzaWJpbGl0eVN0YXRlIjpmYWxzZX0sIklkIjoiOTcwMjBjMjAtYWUxNC00YjM3LTk2OTMtYmJlNjliNWRlOWIxIiwiSW1wb3J0SWQiOm51bGwsIlRpdGxlIjoiU2Vjb25kYXJ5IHBhZ2VzIiwiTm90ZSI6bnVsbCwiSHlwZXJsaW5rIjp7IiRpZCI6IjQwNyIsIkFkZHJlc3MiOiIiLCJTdWJBZGRyZXNzIjoiIn0sIklzQ2hhbmdlZCI6ZmFsc2UsIklzTmV3IjpmYWxzZX19XSwiX21pbGVzdG9uZXMiOltdLCJJZCI6IjU2MzhkYzc1LWNlMzItNDAxYS1iODQxLTljNjVlMTk3N2UyNCIsIklzU2luZ2xlSXRlbVJvdyI6ZmFsc2V9XSwiSW5kZXgiOjEsIklkIjoiY2IzYTVjMWYtNjE1OC00ODdiLWI4NDYtN2JhM2E3ZWY0ZDVjIiwiSGVhZGVyVGV4dCI6IkUtY29tbSB0ZWFtIDIiLCJJc0RlZmF1bHQiOmZhbHNlLCJTdHlsZSI6eyIkaWQiOiI0MDgiLCJIZWFkZXJTdHlsZSI6eyIkaWQiOiI0MDkiLCJUZXh0U3R5bGUiOnsiJGlkIjoiNDEwIiwiRm9udFNldHRpbmdzIjp7IiRpZCI6IjQxMSIsIkZvbnRTaXplIjoxMiwiRm9udE5hbWUiOiJDYWxpYnJpIiwiSXNCb2xkIjpmYWxzZSwiSXNJdGFsaWMiOmZhbHNlLCJJc1VuZGVybGluZWQiOmZhbHNlLCJQYXJlbnRTdHlsZSI6bnVsbH0sIkF1dG9TaXplIjowLCJGb3JlZ3JvdW5kIjp7IiRyZWYiOiIxNTQifSwiTWF4V2lkdGgiOiJJbmZpbml0eSIsIk1heEhlaWdodCI6IkluZmluaXR5IiwiU21hcnRGb3JlZ3JvdW5kSXNBY3RpdmUiOmZhbHNlLCJIb3Jpem9udGFsQWxpZ25tZW50IjowLCJWZXJ0aWNhbEFsaWdubWVudCI6MCwiU21hcnRGb3JlZ3JvdW5kIjpudWxsLCJCYWNrZ3JvdW5kRmlsbFR5cGUiOjAsIk1hcmdpbiI6eyIkaWQiOiI0MTIiLCJUb3AiOjAuMCwiTGVmdCI6MC4wLCJSaWdodCI6MC4wLCJCb3R0b20iOjAuMH0sIlBhZGRpbmciOnsiJGlkIjoiNDEzIiwiVG9wIjowLjAsIkxlZnQiOjAuMCwiUmlnaHQiOjAuMCwiQm90dG9tIjowLjB9LCJCYWNrZ3JvdW5kIjp7IiRpZCI6IjQxNCIsIkNvbG9yIjp7IiRpZCI6IjQxNSIsIkEiOjAsIlIiOjI1NSwiRyI6MjU1LCJCIjoyNTV9fSwiSXNWaXNpYmxlIjp0cnVlLCJXaWR0aCI6MC4wLCJIZWlnaHQiOjAuMCwiQm9yZGVyU3R5bGUiOm51bGwsIlBhcmVudFN0eWxlIjpudWxsfSwiUmVjdGFuZ2xlU3R5bGUiOnsiJGlkIjoiNDE2IiwiTWFyZ2luIjp7IiRpZCI6IjQxNyIsIlRvcCI6MC4wLCJMZWZ0IjowLjAsIlJpZ2h0IjowLjAsIkJvdHRvbSI6MC4wfSwiUGFkZGluZyI6eyIkaWQiOiI0MTgiLCJUb3AiOjAuMCwiTGVmdCI6MC4wLCJSaWdodCI6MC4wLCJCb3R0b20iOjAuMH0sIkJhY2tncm91bmQiOnsiJGlkIjoiNDE5IiwiQ29sb3IiOnsiJGlkIjoiNDIwIiwiQSI6NjMsIlIiOjc3LCJHIjoyMCwiQiI6NTJ9fSwiSXNWaXNpYmxlIjp0cnVlLCJXaWR0aCI6MC4wLCJIZWlnaHQiOjAuMCwiQm9yZGVyU3R5bGUiOnsiJGlkIjoiNDIxIiwiTGluZUNvbG9yIjp7IiRpZCI6IjQyMiIsIiR0eXBlIjoiTkxSRS5Db21tb24uRG9tLlNvbGlkQ29sb3JCcnVzaCwgTkxSRS5Db21tb24iLCJDb2xvciI6eyIkaWQiOiI0MjMiLCJBIjoyNTUsIlIiOjU0LCJHIjoxMSwiQiI6MzV9fSwiTGluZVdlaWdodCI6MC4wLCJMaW5lVHlwZSI6MCwiUGFyZW50U3R5bGUiOm51bGx9LCJQYXJlbnRTdHlsZSI6bnVsbH0sIk1hcmdpbiI6eyIkaWQiOiI0MjQiLCJUb3AiOjAuMCwiTGVmdCI6MC4wLCJSaWdodCI6MC4wLCJCb3R0b20iOjAuMH0sIlBhZGRpbmciOnsiJGlkIjoiNDI1IiwiVG9wIjowLjAsIkxlZnQiOjAuMCwiUmlnaHQiOjAuMCwiQm90dG9tIjowLjB9LCJCYWNrZ3JvdW5kIjpudWxsLCJJc1Zpc2libGUiOnRydWUsIldpZHRoIjowLjAsIkhlaWdodCI6MC4wLCJCb3JkZXJTdHlsZSI6bnVsbCwiUGFyZW50U3R5bGUiOm51bGx9LCJCYWNrZ3JvdW5kU3R5bGUiOnsiJGlkIjoiNDI2IiwiTWFyZ2luIjp7IiRpZCI6IjQyNyIsIlRvcCI6MC4wLCJMZWZ0IjowLjAsIlJpZ2h0IjowLjAsIkJvdHRvbSI6MC4wfSwiUGFkZGluZyI6eyIkaWQiOiI0MjgiLCJUb3AiOjAuMCwiTGVmdCI6MC4wLCJSaWdodCI6MC4wLCJCb3R0b20iOjAuMH0sIkJhY2tncm91bmQiOnsiJHJlZiI6IjE3MyJ9LCJJc1Zpc2libGUiOnRydWUsIldpZHRoIjowLjAsIkhlaWdodCI6MC4wLCJCb3JkZXJTdHlsZSI6eyIkaWQiOiI0MjkiLCJMaW5lQ29sb3IiOnsiJGlkIjoiNDMwIiwiJHR5cGUiOiJOTFJFLkNvbW1vbi5Eb20uU29saWRDb2xvckJydXNoLCBOTFJFLkNvbW1vbiIsIkNvbG9yIjp7IiRpZCI6IjQzMSIsIkEiOjI1NSwiUiI6NTQsIkciOjExLCJCIjozNX19LCJMaW5lV2VpZ2h0IjowLjAsIkxpbmVUeXBlIjowLCJQYXJlbnRTdHlsZSI6bnVsbH0sIlBhcmVudFN0eWxlIjpudWxsfSwiTWFyZ2luIjp7IiRpZCI6IjQzMiIsIlRvcCI6MC4wLCJMZWZ0IjowLjAsIlJpZ2h0IjowLjAsIkJvdHRvbSI6MC4wfSwiUGFkZGluZyI6eyIkaWQiOiI0MzMiLCJUb3AiOjAuMCwiTGVmdCI6MC4wLCJSaWdodCI6MC4wLCJCb3R0b20iOjAuMH0sIklzVmlzaWJsZSI6dHJ1ZSwiV2lkdGgiOjAuMCwiSGVpZ2h0IjowLjAsIkJvcmRlclN0eWxlIjpudWxsLCJQYXJlbnRTdHlsZSI6bnVsbH19LHsiJGlkIjoiNDM0IiwiX3Jvd3MiOlt7IiRpZCI6IjQzNSIsIl90YXNrcyI6W3siJGlkIjoiNDM2IiwiX2F0dGFjaGVkTWlsZXN0b25lcyI6W10sIlRhc2tEZWZpbml0aW9uIjp7IiRpZCI6IjQzNyIsIkdyb3VwTmFtZSI6bnVsbCwiU3RhcnREYXRlIjoiMjAyMS0xMC0wMlQyMzo1OTowMFoiLCJFbmREYXRlIjoiMjAyMS0xMi0zMVQwMDowMDowMFoiLCJQZXJjZW50YWdlQ29tcGxldGUiOm51bGwsIlN0eWxlIjp7IiRpZCI6IjQzOCIsIlNoYXBlIjozLCJTaGFwZVRoaWNrbmVzcyI6MCwiRHVyYXRpb25Gb3JtYXQiOjAsIkluY2x1ZGVOb25Xb3JraW5nRGF5c0luRHVyYXRpb24iOmZhbHNlLCJQZXJjZW50YWdlQ29tcGxldGVTdHlsZSI6eyIkaWQiOiI0MzkiLCJGb250U2V0dGluZ3MiOnsiJGlkIjoiNDQw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aWQiOiI0NDEiLCJUb3AiOjAuMCwiTGVmdCI6MC4wLCJSaWdodCI6MC4wLCJCb3R0b20iOjAuMH0sIlBhZGRpbmciOnsiJGlkIjoiNDQyIiwiVG9wIjowLjAsIkxlZnQiOjAuMCwiUmlnaHQiOjAuMCwiQm90dG9tIjowLjB9LCJCYWNrZ3JvdW5kIjp7IiRpZCI6IjQ0MyIsIkNvbG9yIjp7IiRpZCI6IjQ0NCIsIkEiOjg5LCJSIjowLCJHIjowLCJCIjowfX0sIklzVmlzaWJsZSI6dHJ1ZSwiV2lkdGgiOjAuMCwiSGVpZ2h0IjowLjAsIkJvcmRlclN0eWxlIjp7IiRpZCI6IjQ0NSIsIkxpbmVDb2xvciI6bnVsbCwiTGluZVdlaWdodCI6MC4wLCJMaW5lVHlwZSI6MCwiUGFyZW50U3R5bGUiOm51bGx9LCJQYXJlbnRTdHlsZSI6bnVsbH0sIkR1cmF0aW9uU3R5bGUiOnsiJGlkIjoiNDQ2IiwiRm9udFNldHRpbmdzIjp7IiRpZCI6IjQ0NyIsIkZvbnRTaXplIjoxMCwiRm9udE5hbWUiOiJDYWxpYnJpIiwiSXNCb2xkIjpmYWxzZSwiSXNJdGFsaWMiOmZhbHNlLCJJc1VuZGVybGluZWQiOmZhbHNlLCJQYXJlbnRTdHlsZSI6bnVsbH0sIkF1dG9TaXplIjowLCJGb3JlZ3JvdW5kIjp7IiRpZCI6IjQ0OCIsIkNvbG9yIjp7IiRpZCI6IjQ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1MCIsIlRvcCI6MC4wLCJMZWZ0IjowLjAsIlJpZ2h0IjowLjAsIkJvdHRvbSI6MC4wfSwiUGFkZGluZyI6eyIkaWQiOiI0NTEiLCJUb3AiOjAuMCwiTGVmdCI6MC4wLCJSaWdodCI6MC4wLCJCb3R0b20iOjAuMH0sIkJhY2tncm91bmQiOnsiJGlkIjoiNDUyIiwiQ29sb3IiOnsiJHJlZiI6IjQ0NCJ9fSwiSXNWaXNpYmxlIjp0cnVlLCJXaWR0aCI6MC4wLCJIZWlnaHQiOjAuMCwiQm9yZGVyU3R5bGUiOnsiJGlkIjoiNDUzIiwiTGluZUNvbG9yIjpudWxsLCJMaW5lV2VpZ2h0IjowLjAsIkxpbmVUeXBlIjowLCJQYXJlbnRTdHlsZSI6bnVsbH0sIlBhcmVudFN0eWxlIjpudWxsfSwiSG9yaXpvbnRhbENvbm5lY3RvclN0eWxlIjp7IiRpZCI6IjQ1NCIsIkxpbmVDb2xvciI6eyIkaWQiOiI0NTUiLCIkdHlwZSI6Ik5MUkUuQ29tbW9uLkRvbS5Tb2xpZENvbG9yQnJ1c2gsIE5MUkUuQ29tbW9uIiwiQ29sb3IiOnsiJGlkIjoiNDU2IiwiQSI6MjU1LCJSIjoyMDQsIkciOjIwNCwiQiI6MjA0fX0sIkxpbmVXZWlnaHQiOjEuMCwiTGluZVR5cGUiOjAsIlBhcmVudFN0eWxlIjpudWxsfSwiVmVydGljYWxDb25uZWN0b3JTdHlsZSI6eyIkaWQiOiI0NTciLCJMaW5lQ29sb3IiOnsiJGlkIjoiNDU4IiwiJHR5cGUiOiJOTFJFLkNvbW1vbi5Eb20uU29saWRDb2xvckJydXNoLCBOTFJFLkNvbW1vbiIsIkNvbG9yIjp7IiRpZCI6IjQ1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2MCIsIk1hcmdpbiI6eyIkaWQiOiI0NjEiLCJUb3AiOjAuMCwiTGVmdCI6NC4wLCJSaWdodCI6NC4wLCJCb3R0b20iOjAuMH0sIlBhZGRpbmciOnsiJGlkIjoiNDYyIiwiVG9wIjowLjAsIkxlZnQiOjAuMCwiUmlnaHQiOjAuMCwiQm90dG9tIjowLjB9LCJCYWNrZ3JvdW5kIjp7IiRpZCI6IjQ2MyIsIkNvbG9yIjp7IiRpZCI6IjQ2NCIsIkEiOjI1NSwiUiI6NzcsIkciOjIwLCJCIjo1Mn19LCJJc1Zpc2libGUiOnRydWUsIldpZHRoIjowLjAsIkhlaWdodCI6MTAuMCwiQm9yZGVyU3R5bGUiOnsiJGlkIjoiNDY1IiwiTGluZUNvbG9yIjp7IiRpZCI6IjQ2NiIsIiR0eXBlIjoiTkxSRS5Db21tb24uRG9tLlNvbGlkQ29sb3JCcnVzaCwgTkxSRS5Db21tb24iLCJDb2xvciI6eyIkaWQiOiI0NjciLCJBIjoyNTUsIlIiOjU0LCJHIjoxMSwiQiI6MzV9fSwiTGluZVdlaWdodCI6MC4wLCJMaW5lVHlwZSI6MCwiUGFyZW50U3R5bGUiOm51bGx9LCJQYXJlbnRTdHlsZSI6bnVsbH0sIlRpdGxlU3R5bGUiOnsiJGlkIjoiNDY4IiwiRm9udFNldHRpbmdzIjp7IiRpZCI6IjQ2OSIsIkZvbnRTaXplIjoxMSwiRm9udE5hbWUiOiJDYWxpYnJpIiwiSXNCb2xkIjp0cnVlLCJJc0l0YWxpYyI6ZmFsc2UsIklzVW5kZXJsaW5lZCI6ZmFsc2UsIlBhcmVudFN0eWxlIjpudWxsfSwiQXV0b1NpemUiOjAsIkZvcmVncm91bmQiOnsiJGlkIjoiNDcwIiwiQ29sb3IiOnsiJGlkIjoiNDc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3MiIsIlRvcCI6MC4wLCJMZWZ0IjowLjAsIlJpZ2h0IjowLjAsIkJvdHRvbSI6MC4wfSwiUGFkZGluZyI6eyIkaWQiOiI0NzMiLCJUb3AiOjAuMCwiTGVmdCI6MC4wLCJSaWdodCI6MC4wLCJCb3R0b20iOjAuMH0sIkJhY2tncm91bmQiOnsiJGlkIjoiNDc0IiwiQ29sb3IiOnsiJGlkIjoiNDc1IiwiQSI6MCwiUiI6MjU1LCJHIjoyNTUsIkIiOjI1NX19LCJJc1Zpc2libGUiOnRydWUsIldpZHRoIjowLjAsIkhlaWdodCI6MC4wLCJCb3JkZXJTdHlsZSI6eyIkaWQiOiI0NzYiLCJMaW5lQ29sb3IiOm51bGwsIkxpbmVXZWlnaHQiOjAuMCwiTGluZVR5cGUiOjAsIlBhcmVudFN0eWxlIjpudWxsfSwiUGFyZW50U3R5bGUiOm51bGx9LCJEYXRlU3R5bGUiOnsiJGlkIjoiNDc3IiwiRm9udFNldHRpbmdzIjp7IiRpZCI6IjQ3OCIsIkZvbnRTaXplIjoxMCwiRm9udE5hbWUiOiJDYWxpYnJpIiwiSXNCb2xkIjpmYWxzZSwiSXNJdGFsaWMiOmZhbHNlLCJJc1VuZGVybGluZWQiOmZhbHNlLCJQYXJlbnRTdHlsZSI6bnVsbH0sIkF1dG9TaXplIjowLCJGb3JlZ3JvdW5kIjp7IiRpZCI6IjQ3OSIsIkNvbG9yIjp7IiRpZCI6IjQ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gxIiwiVG9wIjowLjAsIkxlZnQiOjAuMCwiUmlnaHQiOjAuMCwiQm90dG9tIjowLjB9LCJQYWRkaW5nIjp7IiRpZCI6IjQ4MiIsIlRvcCI6MC4wLCJMZWZ0IjowLjAsIlJpZ2h0IjowLjAsIkJvdHRvbSI6MC4wfSwiQmFja2dyb3VuZCI6eyIkaWQiOiI0ODMiLCJDb2xvciI6eyIkaWQiOiI0ODQiLCJBIjowLCJSIjoyNTUsIkciOjI1NSwiQiI6MjU1fX0sIklzVmlzaWJsZSI6dHJ1ZSwiV2lkdGgiOjAuMCwiSGVpZ2h0IjowLjAsIkJvcmRlclN0eWxlIjp7IiRpZCI6IjQ4NSIsIkxpbmVDb2xvciI6bnVsbCwiTGluZVdlaWdodCI6MC4wLCJMaW5lVHlwZSI6MCwiUGFyZW50U3R5bGUiOm51bGx9LCJQYXJlbnRTdHlsZSI6bnVsbH0sIkRhdGVGb3JtYXQiOnsiJHJlZiI6IjI2NiJ9LCJXZWVrTnVtYmVyaW5nIjp7IiRpZCI6IjQ4NiIsIkZvcm1hdCI6MCwiSXNWaXNpYmxlIjpmYWxzZSwiTGFzdEtub3duVmlzaWJpbGl0eVN0YXRlIjpmYWxzZX0sIklzVmlzaWJsZSI6dHJ1ZSwiUGFyZW50U3R5bGUiOm51bGx9LCJJbmRleCI6MTQsIlNtYXJ0RHVyYXRpb25BY3RpdmF0ZWQiOmZhbHNlLCJEYXRlRm9ybWF0Ijp7IiRyZWYiOiIyNjYifSwiV2Vla051bWJlcmluZyI6eyIkaWQiOiI0ODciLCJGb3JtYXQiOjAsIklzVmlzaWJsZSI6ZmFsc2UsIkxhc3RLbm93blZpc2liaWxpdHlTdGF0ZSI6ZmFsc2V9LCJJZCI6ImQ4NjkwN2RkLWM0ZTMtNGY1ZS1hMDgwLTgyMTM5NjM3ZWI1NiIsIkltcG9ydElkIjpudWxsLCJUaXRsZSI6IlNPQyBUeXBlIDIgY29tcGxpYW5jZSIsIk5vdGUiOm51bGwsIkh5cGVybGluayI6eyIkaWQiOiI0ODgiLCJBZGRyZXNzIjpudWxsLCJTdWJBZGRyZXNzIjpudWxsfSwiSXNDaGFuZ2VkIjpmYWxzZSwiSXNOZXciOmZhbHNlfX0seyIkaWQiOiI0ODkiLCJfYXR0YWNoZWRNaWxlc3RvbmVzIjpbXSwiVGFza0RlZmluaXRpb24iOnsiJGlkIjoiNDkwIiwiR3JvdXBOYW1lIjpudWxsLCJTdGFydERhdGUiOiIyMDIyLTAxLTAxVDIzOjU5OjAwWiIsIkVuZERhdGUiOiIyMDIyLTAzLTA1VDAwOjAwOjAwWiIsIlBlcmNlbnRhZ2VDb21wbGV0ZSI6bnVsbCwiU3R5bGUiOnsiJGlkIjoiNDkxIiwiU2hhcGUiOjAsIlNoYXBlVGhpY2tuZXNzIjowLCJEdXJhdGlvbkZvcm1hdCI6MCwiSW5jbHVkZU5vbldvcmtpbmdEYXlzSW5EdXJhdGlvbiI6ZmFsc2UsIlBlcmNlbnRhZ2VDb21wbGV0ZVN0eWxlIjp7IiRpZCI6IjQ5MiIsIkZvbnRTZXR0aW5ncyI6eyIkaWQiOiI0OTM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0OTQiLCJMaW5lQ29sb3IiOm51bGwsIkxpbmVXZWlnaHQiOjAuMCwiTGluZVR5cGUiOjAsIlBhcmVudFN0eWxlIjpudWxsfSwiUGFyZW50U3R5bGUiOm51bGx9LCJEdXJhdGlvblN0eWxlIjp7IiRpZCI6IjQ5NSIsIkZvbnRTZXR0aW5ncyI6eyIkaWQiOiI0OTY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0OTciLCJMaW5lQ29sb3IiOm51bGwsIkxpbmVXZWlnaHQiOjAuMCwiTGluZVR5cGUiOjAsIlBhcmVudFN0eWxlIjpudWxsfSwiUGFyZW50U3R5bGUiOm51bGx9LCJIb3Jpem9udGFsQ29ubmVjdG9yU3R5bGUiOnsiJGlkIjoiNDk4IiwiTGluZUNvbG9yIjp7IiRyZWYiOiIyMzUifSwiTGluZVdlaWdodCI6MS4wLCJMaW5lVHlwZSI6MCwiUGFyZW50U3R5bGUiOm51bGx9LCJWZXJ0aWNhbENvbm5lY3RvclN0eWxlIjp7IiRpZCI6IjQ5OS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AwIiwiTWFyZ2luIjp7IiRyZWYiOiIyNDEifSwiUGFkZGluZyI6eyIkcmVmIjoiMjQyIn0sIkJhY2tncm91bmQiOnsiJGlkIjoiNTAxIiwiQ29sb3IiOnsiJGlkIjoiNTAyIiwiQSI6MjU1LCJSIjo3NywiRyI6MjAsIkIiOjUyfX0sIklzVmlzaWJsZSI6dHJ1ZSwiV2lkdGgiOjAuMCwiSGVpZ2h0IjoxMC4wLCJCb3JkZXJTdHlsZSI6eyIkaWQiOiI1MDMiLCJMaW5lQ29sb3IiOnsiJGlkIjoiNTA0IiwiJHR5cGUiOiJOTFJFLkNvbW1vbi5Eb20uU29saWRDb2xvckJydXNoLCBOTFJFLkNvbW1vbiIsIkNvbG9yIjp7IiRpZCI6IjUwNSIsIkEiOjI1NSwiUiI6NTQsIkciOjExLCJCIjozNX19LCJMaW5lV2VpZ2h0IjowLjAsIkxpbmVUeXBlIjowLCJQYXJlbnRTdHlsZSI6bnVsbH0sIlBhcmVudFN0eWxlIjpudWxsfSwiVGl0bGVTdHlsZSI6eyIkaWQiOiI1MDYiLCJGb250U2V0dGluZ3MiOnsiJGlkIjoiNTA3IiwiRm9udFNpemUiOjExLCJGb250TmFtZSI6IkNhbGlicmkiLCJJc0JvbGQiOnRydWUsIklzSXRhbGljIjpmYWxzZSwiSXNVbmRlcmxpbmVkIjpmYWxzZSwiUGFyZW50U3R5bGUiOm51bGx9LCJBdXRvU2l6ZSI6MCwiRm9yZWdyb3VuZCI6eyIkaWQiOiI1MDgiLCJDb2xvciI6eyIkaWQiOiI1MDk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1MTAiLCJDb2xvciI6eyIkaWQiOiI1MTEiLCJBIjowLCJSIjoyNTUsIkciOjI1NSwiQiI6MjU1fX0sIklzVmlzaWJsZSI6dHJ1ZSwiV2lkdGgiOjAuMCwiSGVpZ2h0IjowLjAsIkJvcmRlclN0eWxlIjp7IiRpZCI6IjUxMiIsIkxpbmVDb2xvciI6bnVsbCwiTGluZVdlaWdodCI6MC4wLCJMaW5lVHlwZSI6MCwiUGFyZW50U3R5bGUiOm51bGx9LCJQYXJlbnRTdHlsZSI6bnVsbH0sIkRhdGVTdHlsZSI6eyIkaWQiOiI1MTMiLCJGb250U2V0dGluZ3MiOnsiJGlkIjoiNTE0IiwiRm9udFNpemUiOjEwLCJGb250TmFtZSI6IkNhbGlicmkiLCJJc0JvbGQiOmZhbHNlLCJJc0l0YWxpYyI6ZmFsc2UsIklzVW5kZXJsaW5lZCI6ZmFsc2UsIlBhcmVudFN0eWxlIjpudWxsfSwiQXV0b1NpemUiOjAsIkZvcmVncm91bmQiOnsiJHJlZiI6IjQwMSJ9LCJNYXhXaWR0aCI6MjAwLjAsIk1heEhlaWdodCI6IkluZmluaXR5IiwiU21hcnRGb3JlZ3JvdW5kSXNBY3RpdmUiOmZhbHNlLCJIb3Jpem9udGFsQWxpZ25tZW50IjoyLCJWZXJ0aWNhbEFsaWdubWVudCI6MCwiU21hcnRGb3JlZ3JvdW5kIjpudWxsLCJCYWNrZ3JvdW5kRmlsbFR5cGUiOjAsIk1hcmdpbiI6eyIkcmVmIjoiMjYxIn0sIlBhZGRpbmciOnsiJHJlZiI6IjI2MiJ9LCJCYWNrZ3JvdW5kIjp7IiRyZWYiOiI0MDMifSwiSXNWaXNpYmxlIjp0cnVlLCJXaWR0aCI6MC4wLCJIZWlnaHQiOjAuMCwiQm9yZGVyU3R5bGUiOnsiJGlkIjoiNTE1IiwiTGluZUNvbG9yIjpudWxsLCJMaW5lV2VpZ2h0IjowLjAsIkxpbmVUeXBlIjowLCJQYXJlbnRTdHlsZSI6bnVsbH0sIlBhcmVudFN0eWxlIjpudWxsfSwiRGF0ZUZvcm1hdCI6eyIkcmVmIjoiMjY2In0sIldlZWtOdW1iZXJpbmciOnsiJGlkIjoiNTE2IiwiRm9ybWF0IjowLCJJc1Zpc2libGUiOmZhbHNlLCJMYXN0S25vd25WaXNpYmlsaXR5U3RhdGUiOmZhbHNlfSwiSXNWaXNpYmxlIjp0cnVlLCJQYXJlbnRTdHlsZSI6bnVsbH0sIkluZGV4IjoxNSwiU21hcnREdXJhdGlvbkFjdGl2YXRlZCI6ZmFsc2UsIkRhdGVGb3JtYXQiOnsiJHJlZiI6IjI2NiJ9LCJXZWVrTnVtYmVyaW5nIjp7IiRpZCI6IjUxNyIsIkZvcm1hdCI6MCwiSXNWaXNpYmxlIjpmYWxzZSwiTGFzdEtub3duVmlzaWJpbGl0eVN0YXRlIjpmYWxzZX0sIklkIjoiZmViZmQwNDctMTVlYS00ZWQ2LTg4NjItOTliZmY1YmEwYmQxIiwiSW1wb3J0SWQiOm51bGwsIlRpdGxlIjoiR0RQUiBjb21wbGlhbmNlIiwiTm90ZSI6bnVsbCwiSHlwZXJsaW5rIjp7IiRpZCI6IjUxOCIsIkFkZHJlc3MiOm51bGwsIlN1YkFkZHJlc3MiOm51bGx9LCJJc0NoYW5nZWQiOmZhbHNlLCJJc05ldyI6ZmFsc2V9fV0sIl9taWxlc3RvbmVzIjpbXSwiSWQiOiI1ZmVjZjA4My0wYmE1LTQzZDAtYjMwOS05YTc3MjM2Y2QxY2EiLCJJc1NpbmdsZUl0ZW1Sb3ciOmZhbHNlfV0sIkluZGV4IjoyLCJJZCI6IjNjYzYzOTVhLTA2MTktNGI4NC05YTY1LTMzMWE0ZTRkNGUzMSIsIkhlYWRlclRleHQiOiJFLWNvbW0gdGVhbSAzIiwiSXNEZWZhdWx0IjpmYWxzZSwiU3R5bGUiOnsiJGlkIjoiNTE5IiwiSGVhZGVyU3R5bGUiOnsiJGlkIjoiNTIwIiwiVGV4dFN0eWxlIjp7IiRpZCI6IjUyMSIsIkZvbnRTZXR0aW5ncyI6eyIkaWQiOiI1MjIiLCJGb250U2l6ZSI6MTIsIkZvbnROYW1lIjoiQ2FsaWJyaSIsIklzQm9sZCI6ZmFsc2UsIklzSXRhbGljIjpmYWxzZSwiSXNVbmRlcmxpbmVkIjpmYWxzZSwiUGFyZW50U3R5bGUiOm51bGx9LCJBdXRvU2l6ZSI6MCwiRm9yZWdyb3VuZCI6eyIkcmVmIjoiMTU0In0sIk1heFdpZHRoIjoiSW5maW5pdHkiLCJNYXhIZWlnaHQiOiJJbmZpbml0eSIsIlNtYXJ0Rm9yZWdyb3VuZElzQWN0aXZlIjpmYWxzZSwiSG9yaXpvbnRhbEFsaWdubWVudCI6MCwiVmVydGljYWxBbGlnbm1lbnQiOjAsIlNtYXJ0Rm9yZWdyb3VuZCI6bnVsbCwiQmFja2dyb3VuZEZpbGxUeXBlIjowLCJNYXJnaW4iOnsiJGlkIjoiNTIzIiwiVG9wIjowLjAsIkxlZnQiOjAuMCwiUmlnaHQiOjAuMCwiQm90dG9tIjowLjB9LCJQYWRkaW5nIjp7IiRpZCI6IjUyNCIsIlRvcCI6MC4wLCJMZWZ0IjowLjAsIlJpZ2h0IjowLjAsIkJvdHRvbSI6MC4wfSwiQmFja2dyb3VuZCI6eyIkaWQiOiI1MjUiLCJDb2xvciI6eyIkaWQiOiI1MjYiLCJBIjowLCJSIjoyNTUsIkciOjI1NSwiQiI6MjU1fX0sIklzVmlzaWJsZSI6dHJ1ZSwiV2lkdGgiOjAuMCwiSGVpZ2h0IjowLjAsIkJvcmRlclN0eWxlIjpudWxsLCJQYXJlbnRTdHlsZSI6bnVsbH0sIlJlY3RhbmdsZVN0eWxlIjp7IiRpZCI6IjUyNyIsIk1hcmdpbiI6eyIkaWQiOiI1MjgiLCJUb3AiOjAuMCwiTGVmdCI6MC4wLCJSaWdodCI6MC4wLCJCb3R0b20iOjAuMH0sIlBhZGRpbmciOnsiJGlkIjoiNTI5IiwiVG9wIjowLjAsIkxlZnQiOjAuMCwiUmlnaHQiOjAuMCwiQm90dG9tIjowLjB9LCJCYWNrZ3JvdW5kIjp7IiRpZCI6IjUzMCIsIkNvbG9yIjp7IiRpZCI6IjUzMSIsIkEiOjYzLCJSIjo3NywiRyI6MjAsIkIiOjUyfX0sIklzVmlzaWJsZSI6dHJ1ZSwiV2lkdGgiOjAuMCwiSGVpZ2h0IjowLjAsIkJvcmRlclN0eWxlIjp7IiRpZCI6IjUzMiIsIkxpbmVDb2xvciI6eyIkaWQiOiI1MzMiLCIkdHlwZSI6Ik5MUkUuQ29tbW9uLkRvbS5Tb2xpZENvbG9yQnJ1c2gsIE5MUkUuQ29tbW9uIiwiQ29sb3IiOnsiJGlkIjoiNTM0IiwiQSI6MjU1LCJSIjo1NCwiRyI6MTEsIkIiOjM1fX0sIkxpbmVXZWlnaHQiOjAuMCwiTGluZVR5cGUiOjAsIlBhcmVudFN0eWxlIjpudWxsfSwiUGFyZW50U3R5bGUiOm51bGx9LCJNYXJnaW4iOnsiJGlkIjoiNTM1IiwiVG9wIjowLjAsIkxlZnQiOjAuMCwiUmlnaHQiOjAuMCwiQm90dG9tIjowLjB9LCJQYWRkaW5nIjp7IiRpZCI6IjUzNiIsIlRvcCI6MC4wLCJMZWZ0IjowLjAsIlJpZ2h0IjowLjAsIkJvdHRvbSI6MC4wfSwiQmFja2dyb3VuZCI6bnVsbCwiSXNWaXNpYmxlIjp0cnVlLCJXaWR0aCI6MC4wLCJIZWlnaHQiOjAuMCwiQm9yZGVyU3R5bGUiOm51bGwsIlBhcmVudFN0eWxlIjpudWxsfSwiQmFja2dyb3VuZFN0eWxlIjp7IiRpZCI6IjUzNyIsIk1hcmdpbiI6eyIkaWQiOiI1MzgiLCJUb3AiOjAuMCwiTGVmdCI6MC4wLCJSaWdodCI6MC4wLCJCb3R0b20iOjAuMH0sIlBhZGRpbmciOnsiJGlkIjoiNTM5IiwiVG9wIjowLjAsIkxlZnQiOjAuMCwiUmlnaHQiOjAuMCwiQm90dG9tIjowLjB9LCJCYWNrZ3JvdW5kIjp7IiRyZWYiOiIxNzMifSwiSXNWaXNpYmxlIjp0cnVlLCJXaWR0aCI6MC4wLCJIZWlnaHQiOjAuMCwiQm9yZGVyU3R5bGUiOnsiJGlkIjoiNTQwIiwiTGluZUNvbG9yIjp7IiRpZCI6IjU0MSIsIiR0eXBlIjoiTkxSRS5Db21tb24uRG9tLlNvbGlkQ29sb3JCcnVzaCwgTkxSRS5Db21tb24iLCJDb2xvciI6eyIkaWQiOiI1NDIiLCJBIjoyNTUsIlIiOjU0LCJHIjoxMSwiQiI6MzV9fSwiTGluZVdlaWdodCI6MC4wLCJMaW5lVHlwZSI6MCwiUGFyZW50U3R5bGUiOm51bGx9LCJQYXJlbnRTdHlsZSI6bnVsbH0sIk1hcmdpbiI6eyIkaWQiOiI1NDMiLCJUb3AiOjAuMCwiTGVmdCI6MC4wLCJSaWdodCI6MC4wLCJCb3R0b20iOjAuMH0sIlBhZGRpbmciOnsiJGlkIjoiNTQ0IiwiVG9wIjowLjAsIkxlZnQiOjAuMCwiUmlnaHQiOjAuMCwiQm90dG9tIjowLjB9LCJJc1Zpc2libGUiOnRydWUsIldpZHRoIjowLjAsIkhlaWdodCI6MC4wLCJCb3JkZXJTdHlsZSI6bnVsbCwiUGFyZW50U3R5bGUiOm51bGx9fSx7IiRpZCI6IjU0NSIsIl9yb3dzIjpbXSwiSW5kZXgiOjExLCJJZCI6Ijk0NDM2YmY5LWExMTYtNGY0Ny1hZTAzLTA0YzY3MzI2MTA2ZiIsIkhlYWRlclRleHQiOm51bGwsIklzRGVmYXVsdCI6dHJ1ZSwiU3R5bGUiOnsiJGlkIjoiNTQ2IiwiSGVhZGVyU3R5bGUiOnsiJGlkIjoiNTQ3IiwiVGV4dFN0eWxlIjp7IiRpZCI6IjU0OCIsIkZvbnRTZXR0aW5ncyI6eyIkaWQiOiI1NDkiLCJGb250U2l6ZSI6MTIsIkZvbnROYW1lIjoiQ2FsaWJyaSIsIklzQm9sZCI6ZmFsc2UsIklzSXRhbGljIjpmYWxzZSwiSXNVbmRlcmxpbmVkIjpmYWxzZSwiUGFyZW50U3R5bGUiOm51bGx9LCJBdXRvU2l6ZSI6MCwiRm9yZWdyb3VuZCI6eyIkcmVmIjoiMTU0In0sIk1heFdpZHRoIjowLjAsIk1heEhlaWdodCI6MC4wLCJTbWFydEZvcmVncm91bmRJc0FjdGl2ZSI6ZmFsc2UsIkhvcml6b250YWxBbGlnbm1lbnQiOjAsIlZlcnRpY2FsQWxpZ25tZW50IjowLCJTbWFydEZvcmVncm91bmQiOm51bGwsIkJhY2tncm91bmRGaWxsVHlwZSI6MCwiTWFyZ2luIjp7IiRpZCI6IjU1MCIsIlRvcCI6MC4wLCJMZWZ0IjowLjAsIlJpZ2h0IjowLjAsIkJvdHRvbSI6MC4wfSwiUGFkZGluZyI6eyIkaWQiOiI1NTEiLCJUb3AiOjAuMCwiTGVmdCI6MC4wLCJSaWdodCI6MC4wLCJCb3R0b20iOjAuMH0sIkJhY2tncm91bmQiOm51bGwsIklzVmlzaWJsZSI6ZmFsc2UsIldpZHRoIjowLjAsIkhlaWdodCI6MC4wLCJCb3JkZXJTdHlsZSI6bnVsbCwiUGFyZW50U3R5bGUiOm51bGx9LCJSZWN0YW5nbGVTdHlsZSI6eyIkaWQiOiI1NTIiLCJNYXJnaW4iOnsiJGlkIjoiNTUzIiwiVG9wIjowLjAsIkxlZnQiOjAuMCwiUmlnaHQiOjAuMCwiQm90dG9tIjowLjB9LCJQYWRkaW5nIjp7IiRpZCI6IjU1NCIsIlRvcCI6MC4wLCJMZWZ0IjowLjAsIlJpZ2h0IjowLjAsIkJvdHRvbSI6MC4wfSwiQmFja2dyb3VuZCI6eyIkaWQiOiI1NTUiLCJDb2xvciI6eyIkaWQiOiI1NTYiLCJBIjo2MywiUiI6MTY1LCJHIjoxNjUsIkIiOjE2NX19LCJJc1Zpc2libGUiOmZhbHNlLCJXaWR0aCI6MC4wLCJIZWlnaHQiOjAuMCwiQm9yZGVyU3R5bGUiOnsiJGlkIjoiNTU3IiwiTGluZUNvbG9yIjp7IiRpZCI6IjU1OCIsIiR0eXBlIjoiTkxSRS5Db21tb24uRG9tLlNvbGlkQ29sb3JCcnVzaCwgTkxSRS5Db21tb24iLCJDb2xvciI6eyIkaWQiOiI1NTkiLCJBIjoyNTUsIlIiOjI1NSwiRyI6MCwiQiI6MH19LCJMaW5lV2VpZ2h0IjowLjAsIkxpbmVUeXBlIjowLCJQYXJlbnRTdHlsZSI6bnVsbH0sIlBhcmVudFN0eWxlIjpudWxsfSwiTWFyZ2luIjp7IiRpZCI6IjU2MCIsIlRvcCI6MC4wLCJMZWZ0IjowLjAsIlJpZ2h0IjowLjAsIkJvdHRvbSI6MC4wfSwiUGFkZGluZyI6eyIkaWQiOiI1NjEiLCJUb3AiOjAuMCwiTGVmdCI6MC4wLCJSaWdodCI6MC4wLCJCb3R0b20iOjAuMH0sIkJhY2tncm91bmQiOm51bGwsIklzVmlzaWJsZSI6dHJ1ZSwiV2lkdGgiOjAuMCwiSGVpZ2h0IjowLjAsIkJvcmRlclN0eWxlIjpudWxsLCJQYXJlbnRTdHlsZSI6bnVsbH0sIkJhY2tncm91bmRTdHlsZSI6eyIkaWQiOiI1NjIiLCJNYXJnaW4iOnsiJGlkIjoiNTYzIiwiVG9wIjowLjAsIkxlZnQiOjAuMCwiUmlnaHQiOjAuMCwiQm90dG9tIjowLjB9LCJQYWRkaW5nIjp7IiRpZCI6IjU2NCIsIlRvcCI6MC4wLCJMZWZ0IjowLjAsIlJpZ2h0IjowLjAsIkJvdHRvbSI6MC4wfSwiQmFja2dyb3VuZCI6eyIkcmVmIjoiMTczIn0sIklzVmlzaWJsZSI6dHJ1ZSwiV2lkdGgiOjAuMCwiSGVpZ2h0IjowLjAsIkJvcmRlclN0eWxlIjp7IiRpZCI6IjU2NSIsIkxpbmVDb2xvciI6eyIkaWQiOiI1NjYiLCIkdHlwZSI6Ik5MUkUuQ29tbW9uLkRvbS5Tb2xpZENvbG9yQnJ1c2gsIE5MUkUuQ29tbW9uIiwiQ29sb3IiOnsiJGlkIjoiNTY3IiwiQSI6MjU1LCJSIjoyNTUsIkciOjAsIkIiOjB9fSwiTGluZVdlaWdodCI6MC4wLCJMaW5lVHlwZSI6MCwiUGFyZW50U3R5bGUiOm51bGx9LCJQYXJlbnRTdHlsZSI6bnVsbH0sIk1hcmdpbiI6eyIkaWQiOiI1NjgiLCJUb3AiOjAuMCwiTGVmdCI6MC4wLCJSaWdodCI6MC4wLCJCb3R0b20iOjAuMH0sIlBhZGRpbmciOnsiJGlkIjoiNTY5IiwiVG9wIjowLjAsIkxlZnQiOjAuMCwiUmlnaHQiOjAuMCwiQm90dG9tIjowLjB9LCJJc1Zpc2libGUiOmZhbHNlLCJXaWR0aCI6MC4wLCJIZWlnaHQiOjAuMCwiQm9yZGVyU3R5bGUiOm51bGwsIlBhcmVudFN0eWxlIjpudWxsfX1dLCJJZCI6IjE3NWNlNWE5LTM0M2QtNGJmNy05Y2U4LTBmNzVjNGEzNjAxZCIsIkluZGV4IjoxLCJIZWFkZXJUZXh0IjoiQWNjb3VudHMiLCJTdHlsZSI6eyIkaWQiOiI1NzAiLCJIZWFkZXJTdHlsZSI6eyIkaWQiOiI1NzEiLCJUZXh0SXNWZXJ0aWNhbCI6dHJ1ZSwiVGV4dFN0eWxlIjp7IiRpZCI6IjU3MiIsIkZvbnRTZXR0aW5ncyI6eyIkaWQiOiI1NzMiLCJGb250U2l6ZSI6MTIsIkZvbnROYW1lIjoiQ2FsaWJyaSIsIklzQm9sZCI6dHJ1ZSwiSXNJdGFsaWMiOmZhbHNlLCJJc1VuZGVybGluZWQiOmZhbHNlLCJQYXJlbnRTdHlsZSI6bnVsbH0sIkF1dG9TaXplIjowLCJGb3JlZ3JvdW5kIjp7IiRpZCI6IjU3NCIsIkNvbG9yIjp7IiRpZCI6IjU3NSIsIkEiOjI1NSwiUiI6MjU1LCJHIjoyNTUsIkIiOjI1NX19LCJNYXhXaWR0aCI6MC4wLCJNYXhIZWlnaHQiOjAuMCwiU21hcnRGb3JlZ3JvdW5kSXNBY3RpdmUiOmZhbHNlLCJIb3Jpem9udGFsQWxpZ25tZW50IjowLCJWZXJ0aWNhbEFsaWdubWVudCI6MCwiU21hcnRGb3JlZ3JvdW5kIjpudWxsLCJCYWNrZ3JvdW5kRmlsbFR5cGUiOjAsIk1hcmdpbiI6eyIkaWQiOiI1NzYiLCJUb3AiOjAuMCwiTGVmdCI6MC4wLCJSaWdodCI6MC4wLCJCb3R0b20iOjAuMH0sIlBhZGRpbmciOnsiJGlkIjoiNTc3IiwiVG9wIjowLjAsIkxlZnQiOjAuMCwiUmlnaHQiOjAuMCwiQm90dG9tIjowLjB9LCJCYWNrZ3JvdW5kIjpudWxsLCJJc1Zpc2libGUiOmZhbHNlLCJXaWR0aCI6MC4wLCJIZWlnaHQiOjAuMCwiQm9yZGVyU3R5bGUiOm51bGwsIlBhcmVudFN0eWxlIjpudWxsfSwiUmVjdGFuZ2xlU3R5bGUiOnsiJGlkIjoiNTc4IiwiTWFyZ2luIjp7IiRpZCI6IjU3OSIsIlRvcCI6MC4wLCJMZWZ0IjowLjAsIlJpZ2h0IjowLjAsIkJvdHRvbSI6MC4wfSwiUGFkZGluZyI6eyIkaWQiOiI1ODAiLCJUb3AiOjAuMCwiTGVmdCI6MC4wLCJSaWdodCI6MC4wLCJCb3R0b20iOjAuMH0sIkJhY2tncm91bmQiOnsiJGlkIjoiNTgxIiwiQ29sb3IiOnsiJGlkIjoiNTgyIiwiQSI6MjU1LCJSIjo3NywiRyI6MjAsIkIiOjUyfX0sIklzVmlzaWJsZSI6ZmFsc2UsIldpZHRoIjowLjAsIkhlaWdodCI6MC4wLCJCb3JkZXJTdHlsZSI6eyIkaWQiOiI1ODMiLCJMaW5lQ29sb3IiOnsiJGlkIjoiNTg0IiwiJHR5cGUiOiJOTFJFLkNvbW1vbi5Eb20uU29saWRDb2xvckJydXNoLCBOTFJFLkNvbW1vbiIsIkNvbG9yIjp7IiRpZCI6IjU4NSIsIkEiOjI1NSwiUiI6NTQsIkciOjExLCJCIjozNX19LCJMaW5lV2VpZ2h0IjowLjAsIkxpbmVUeXBlIjowLCJQYXJlbnRTdHlsZSI6bnVsbH0sIlBhcmVudFN0eWxlIjpudWxsfSwiTWFyZ2luIjp7IiRpZCI6IjU4NiIsIlRvcCI6MC4wLCJMZWZ0IjowLjAsIlJpZ2h0IjowLjAsIkJvdHRvbSI6MC4wfSwiUGFkZGluZyI6eyIkaWQiOiI1ODciLCJUb3AiOjAuMCwiTGVmdCI6MC4wLCJSaWdodCI6MC4wLCJCb3R0b20iOjAuMH0sIkJhY2tncm91bmQiOm51bGwsIklzVmlzaWJsZSI6dHJ1ZSwiV2lkdGgiOjAuMCwiSGVpZ2h0IjowLjAsIkJvcmRlclN0eWxlIjpudWxsLCJQYXJlbnRTdHlsZSI6bnVsbH0sIkJhY2tncm91bmRTdHlsZSI6eyIkaWQiOiI1ODgiLCJNYXJnaW4iOnsiJGlkIjoiNTg5IiwiVG9wIjowLjAsIkxlZnQiOjAuMCwiUmlnaHQiOjAuMCwiQm90dG9tIjowLjB9LCJQYWRkaW5nIjp7IiRpZCI6IjU5MCIsIlRvcCI6MC4wLCJMZWZ0IjowLjAsIlJpZ2h0IjowLjAsIkJvdHRvbSI6MC4wfSwiQmFja2dyb3VuZCI6eyIkaWQiOiI1OTEiLCJDb2xvciI6eyIkaWQiOiI1OTIiLCJBIjo1MSwiUiI6MTY1LCJHIjoxNjUsIkIiOjE2NX19LCJJc1Zpc2libGUiOnRydWUsIldpZHRoIjowLjAsIkhlaWdodCI6MC4wLCJCb3JkZXJTdHlsZSI6eyIkaWQiOiI1OTMiLCJMaW5lQ29sb3IiOnsiJGlkIjoiNTk0IiwiJHR5cGUiOiJOTFJFLkNvbW1vbi5Eb20uU29saWRDb2xvckJydXNoLCBOTFJFLkNvbW1vbiIsIkNvbG9yIjp7IiRpZCI6IjU5NSIsIkEiOjI1NSwiUiI6NTQsIkciOjExLCJCIjozNX19LCJMaW5lV2VpZ2h0IjowLjAsIkxpbmVUeXBlIjowLCJQYXJlbnRTdHlsZSI6bnVsbH0sIlBhcmVudFN0eWxlIjpudWxsfSwiSXNBYm92ZVRpbWViYW5kIjpmYWxzZSwiTWFyZ2luIjp7IiRpZCI6IjU5NiIsIlRvcCI6MC4wLCJMZWZ0IjowLjAsIlJpZ2h0IjowLjAsIkJvdHRvbSI6MC4wfSwiUGFkZGluZyI6eyIkaWQiOiI1OTciLCJUb3AiOjAuMCwiTGVmdCI6MC4wLCJSaWdodCI6MC4wLCJCb3R0b20iOjAuMH0sIklzVmlzaWJsZSI6dHJ1ZSwiV2lkdGgiOjAuMCwiSGVpZ2h0IjowLjAsIkJvcmRlclN0eWxlIjp7IiRpZCI6IjU5OCIsIkxpbmVDb2xvciI6bnVsbCwiTGluZVdlaWdodCI6MC4wLCJMaW5lVHlwZSI6MCwiUGFyZW50U3R5bGUiOm51bGx9LCJQYXJlbnRTdHlsZSI6bnVsbH19LHsiJGlkIjoiNTk5IiwiX2FjdGl2aXRpZXMiOlt7IiRpZCI6IjYwMCIsIl9yb3dzIjpbeyIkaWQiOiI2MDEiLCJfdGFza3MiOlt7IiRpZCI6IjYwMiIsIl9hdHRhY2hlZE1pbGVzdG9uZXMiOltdLCJUYXNrRGVmaW5pdGlvbiI6eyIkaWQiOiI2MDMiLCJHcm91cE5hbWUiOm51bGwsIlN0YXJ0RGF0ZSI6IjIwMjEtMDUtMjVUMjM6NTk6MDBaIiwiRW5kRGF0ZSI6IjIwMjEtMDctMTZUMDA6MDA6MDBaIiwiUGVyY2VudGFnZUNvbXBsZXRlIjpudWxsLCJTdHlsZSI6eyIkaWQiOiI2MDQiLCJTaGFwZSI6MCwiU2hhcGVUaGlja25lc3MiOjAsIkR1cmF0aW9uRm9ybWF0IjowLCJJbmNsdWRlTm9uV29ya2luZ0RheXNJbkR1cmF0aW9uIjpmYWxzZSwiUGVyY2VudGFnZUNvbXBsZXRlU3R5bGUiOnsiJGlkIjoiNjA1IiwiRm9udFNldHRpbmdzIjp7IiRpZCI6IjYwNiIsIkZvbnRTaXplIjoxMCwiRm9udE5hbWUiOiJDYWxpYnJpIiwiSXNCb2xkIjpmYWxzZSwiSXNJdGFsaWMiOmZhbHNlLCJJc1VuZGVybGluZWQiOmZhbHNlLCJQYXJlbnRTdHlsZSI6bnVsbH0sIkF1dG9TaXplIjowLCJGb3JlZ3JvdW5kIjp7IiRyZWYiOiIyMTkifSwiTWF4V2lkdGgiOjIwMC4wLCJNYXhIZWlnaHQiOiJJbmZpbml0eSIsIlNtYXJ0Rm9yZWdyb3VuZElzQWN0aXZlIjpmYWxzZSwiSG9yaXpvbnRhbEFsaWdubWVudCI6MCwiVmVydGljYWxBbGlnbm1lbnQiOjAsIlNtYXJ0Rm9yZWdyb3VuZCI6bnVsbCwiQmFja2dyb3VuZEZpbGxUeXBlIjowLCJNYXJnaW4iOnsiJHJlZiI6IjIyMSJ9LCJQYWRkaW5nIjp7IiRyZWYiOiIyMjIifSwiQmFja2dyb3VuZCI6eyIkcmVmIjoiMjIzIn0sIklzVmlzaWJsZSI6dHJ1ZSwiV2lkdGgiOjAuMCwiSGVpZ2h0IjowLjAsIkJvcmRlclN0eWxlIjp7IiRpZCI6IjYwNyIsIkxpbmVDb2xvciI6bnVsbCwiTGluZVdlaWdodCI6MC4wLCJMaW5lVHlwZSI6MCwiUGFyZW50U3R5bGUiOm51bGx9LCJQYXJlbnRTdHlsZSI6bnVsbH0sIkR1cmF0aW9uU3R5bGUiOnsiJGlkIjoiNjA4IiwiRm9udFNldHRpbmdzIjp7IiRpZCI6IjYwOS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7IiRpZCI6IjYxMCIsIkxpbmVDb2xvciI6bnVsbCwiTGluZVdlaWdodCI6MC4wLCJMaW5lVHlwZSI6MCwiUGFyZW50U3R5bGUiOm51bGx9LCJQYXJlbnRTdHlsZSI6bnVsbH0sIkhvcml6b250YWxDb25uZWN0b3JTdHlsZSI6eyIkaWQiOiI2MTEiLCJMaW5lQ29sb3IiOnsiJHJlZiI6IjIzNSJ9LCJMaW5lV2VpZ2h0IjoxLjAsIkxpbmVUeXBlIjowLCJQYXJlbnRTdHlsZSI6bnVsbH0sIlZlcnRpY2FsQ29ubmVjdG9yU3R5bGUiOnsiJGlkIjoiNjEyIiwiTGluZUNvbG9yIjp7IiRyZWYiOiIyMz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MTMiLCJNYXJnaW4iOnsiJHJlZiI6IjI0MSJ9LCJQYWRkaW5nIjp7IiRyZWYiOiIyNDIifSwiQmFja2dyb3VuZCI6eyIkaWQiOiI2MTQiLCJDb2xvciI6eyIkaWQiOiI2MTUiLCJBIjoyNTUsIlIiOjE3OCwiRyI6NTAsIkIiOjc1fX0sIklzVmlzaWJsZSI6dHJ1ZSwiV2lkdGgiOjAuMCwiSGVpZ2h0IjoxMC4wLCJCb3JkZXJTdHlsZSI6eyIkaWQiOiI2MTYiLCJMaW5lQ29sb3IiOnsiJGlkIjoiNjE3IiwiJHR5cGUiOiJOTFJFLkNvbW1vbi5Eb20uU29saWRDb2xvckJydXNoLCBOTFJFLkNvbW1vbiIsIkNvbG9yIjp7IiRpZCI6IjYxOCIsIkEiOjI1NSwiUiI6NTQsIkciOjExLCJCIjozNX19LCJMaW5lV2VpZ2h0IjowLjAsIkxpbmVUeXBlIjowLCJQYXJlbnRTdHlsZSI6bnVsbH0sIlBhcmVudFN0eWxlIjpudWxsfSwiVGl0bGVTdHlsZSI6eyIkaWQiOiI2MTkiLCJGb250U2V0dGluZ3MiOnsiJGlkIjoiNjIwIiwiRm9udFNpemUiOjExLCJGb250TmFtZSI6IkNhbGlicmkiLCJJc0JvbGQiOnRydWUsIklzSXRhbGljIjpmYWxzZSwiSXNVbmRlcmxpbmVkIjpmYWxzZSwiUGFyZW50U3R5bGUiOm51bGx9LCJBdXRvU2l6ZSI6MCwiRm9yZWdyb3VuZCI6eyIkaWQiOiI2MjEiLCJDb2xvciI6eyIkaWQiOiI2MjI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2MjMiLCJDb2xvciI6eyIkaWQiOiI2MjQiLCJBIjowLCJSIjoyNTUsIkciOjI1NSwiQiI6MjU1fX0sIklzVmlzaWJsZSI6dHJ1ZSwiV2lkdGgiOjAuMCwiSGVpZ2h0IjowLjAsIkJvcmRlclN0eWxlIjp7IiRpZCI6IjYyNSIsIkxpbmVDb2xvciI6bnVsbCwiTGluZVdlaWdodCI6MC4wLCJMaW5lVHlwZSI6MCwiUGFyZW50U3R5bGUiOm51bGx9LCJQYXJlbnRTdHlsZSI6bnVsbH0sIkRhdGVTdHlsZSI6eyIkaWQiOiI2MjYiLCJGb250U2V0dGluZ3MiOnsiJGlkIjoiNjI3IiwiRm9udFNpemUiOjEwLCJGb250TmFtZSI6IkNhbGlicmkiLCJJc0JvbGQiOmZhbHNlLCJJc0l0YWxpYyI6ZmFsc2UsIklzVW5kZXJsaW5lZCI6ZmFsc2UsIlBhcmVudFN0eWxlIjpudWxsfSwiQXV0b1NpemUiOjAsIkZvcmVncm91bmQiOnsiJHJlZiI6IjQwMSJ9LCJNYXhXaWR0aCI6MjAwLjAsIk1heEhlaWdodCI6IkluZmluaXR5IiwiU21hcnRGb3JlZ3JvdW5kSXNBY3RpdmUiOmZhbHNlLCJIb3Jpem9udGFsQWxpZ25tZW50IjoyLCJWZXJ0aWNhbEFsaWdubWVudCI6MCwiU21hcnRGb3JlZ3JvdW5kIjpudWxsLCJCYWNrZ3JvdW5kRmlsbFR5cGUiOjAsIk1hcmdpbiI6eyIkcmVmIjoiMjYxIn0sIlBhZGRpbmciOnsiJHJlZiI6IjI2MiJ9LCJCYWNrZ3JvdW5kIjp7IiRyZWYiOiI0MDMifSwiSXNWaXNpYmxlIjp0cnVlLCJXaWR0aCI6MC4wLCJIZWlnaHQiOjAuMCwiQm9yZGVyU3R5bGUiOnsiJGlkIjoiNjI4IiwiTGluZUNvbG9yIjpudWxsLCJMaW5lV2VpZ2h0IjowLjAsIkxpbmVUeXBlIjowLCJQYXJlbnRTdHlsZSI6bnVsbH0sIlBhcmVudFN0eWxlIjpudWxsfSwiRGF0ZUZvcm1hdCI6eyIkcmVmIjoiMzY5In0sIldlZWtOdW1iZXJpbmciOnsiJGlkIjoiNjI5IiwiRm9ybWF0IjowLCJJc1Zpc2libGUiOmZhbHNlLCJMYXN0S25vd25WaXNpYmlsaXR5U3RhdGUiOmZhbHNlfSwiSXNWaXNpYmxlIjp0cnVlLCJQYXJlbnRTdHlsZSI6bnVsbH0sIkluZGV4IjoxNiwiU21hcnREdXJhdGlvbkFjdGl2YXRlZCI6ZmFsc2UsIkRhdGVGb3JtYXQiOnsiJHJlZiI6IjM2OSJ9LCJXZWVrTnVtYmVyaW5nIjp7IiRpZCI6IjYzMCIsIkZvcm1hdCI6MCwiSXNWaXNpYmxlIjpmYWxzZSwiTGFzdEtub3duVmlzaWJpbGl0eVN0YXRlIjpmYWxzZX0sIklkIjoiZjJlMTZjZTUtNjk2Ni00NjNmLWIyNGYtZmI2OWI2NzhiNDA2IiwiSW1wb3J0SWQiOm51bGwsIlRpdGxlIjoiU1NPIGludGVncmF0aW9uIiwiTm90ZSI6bnVsbCwiSHlwZXJsaW5rIjp7IiRpZCI6IjYzMSIsIkFkZHJlc3MiOiIiLCJTdWJBZGRyZXNzIjoiIn0sIklzQ2hhbmdlZCI6ZmFsc2UsIklzTmV3IjpmYWxzZX19XSwiX21pbGVzdG9uZXMiOltdLCJJZCI6IjAwMDAwMDAwLTAwMDAtMDAwMC0wMDAwLTAwMDAwMDAwMDAwMCIsIklzU2luZ2xlSXRlbVJvdyI6dHJ1ZX1dLCJJbmRleCI6MCwiSWQiOiI0M2M3OGE4Yy1lZmJlLTQyZmYtOTQ1OC1mNjAzYmJlYWU4ZGEiLCJIZWFkZXJUZXh0IjoiT3V0c291cmNlZCIsIklzRGVmYXVsdCI6ZmFsc2UsIlN0eWxlIjp7IiRpZCI6IjYzMiIsIkhlYWRlclN0eWxlIjp7IiRpZCI6IjYzMyIsIlRleHRTdHlsZSI6eyIkaWQiOiI2MzQiLCJGb250U2V0dGluZ3MiOnsiJGlkIjoiNjM1IiwiRm9udFNpemUiOjEyLCJGb250TmFtZSI6IkNhbGlicmkiLCJJc0JvbGQiOmZhbHNlLCJJc0l0YWxpYyI6ZmFsc2UsIklzVW5kZXJsaW5lZCI6ZmFsc2UsIlBhcmVudFN0eWxlIjpudWxsfSwiQXV0b1NpemUiOjAsIkZvcmVncm91bmQiOnsiJHJlZiI6IjE1NCJ9LCJNYXhXaWR0aCI6IkluZmluaXR5IiwiTWF4SGVpZ2h0IjoiSW5maW5pdHkiLCJTbWFydEZvcmVncm91bmRJc0FjdGl2ZSI6ZmFsc2UsIkhvcml6b250YWxBbGlnbm1lbnQiOjAsIlZlcnRpY2FsQWxpZ25tZW50IjowLCJTbWFydEZvcmVncm91bmQiOm51bGwsIkJhY2tncm91bmRGaWxsVHlwZSI6MCwiTWFyZ2luIjp7IiRpZCI6IjYzNiIsIlRvcCI6MC4wLCJMZWZ0IjowLjAsIlJpZ2h0IjowLjAsIkJvdHRvbSI6MC4wfSwiUGFkZGluZyI6eyIkaWQiOiI2MzciLCJUb3AiOjAuMCwiTGVmdCI6MC4wLCJSaWdodCI6MC4wLCJCb3R0b20iOjAuMH0sIkJhY2tncm91bmQiOnsiJGlkIjoiNjM4IiwiQ29sb3IiOnsiJGlkIjoiNjM5IiwiQSI6MCwiUiI6MjU1LCJHIjoyNTUsIkIiOjI1NX19LCJJc1Zpc2libGUiOnRydWUsIldpZHRoIjowLjAsIkhlaWdodCI6MC4wLCJCb3JkZXJTdHlsZSI6bnVsbCwiUGFyZW50U3R5bGUiOm51bGx9LCJSZWN0YW5nbGVTdHlsZSI6eyIkaWQiOiI2NDAiLCJNYXJnaW4iOnsiJGlkIjoiNjQxIiwiVG9wIjowLjAsIkxlZnQiOjAuMCwiUmlnaHQiOjAuMCwiQm90dG9tIjowLjB9LCJQYWRkaW5nIjp7IiRpZCI6IjY0MiIsIlRvcCI6MC4wLCJMZWZ0IjowLjAsIlJpZ2h0IjowLjAsIkJvdHRvbSI6MC4wfSwiQmFja2dyb3VuZCI6eyIkaWQiOiI2NDMiLCJDb2xvciI6eyIkaWQiOiI2NDQiLCJBIjo2MywiUiI6MTc4LCJHIjo1MCwiQiI6NzV9fSwiSXNWaXNpYmxlIjp0cnVlLCJXaWR0aCI6MC4wLCJIZWlnaHQiOjAuMCwiQm9yZGVyU3R5bGUiOnsiJGlkIjoiNjQ1IiwiTGluZUNvbG9yIjp7IiRpZCI6IjY0NiIsIiR0eXBlIjoiTkxSRS5Db21tb24uRG9tLlNvbGlkQ29sb3JCcnVzaCwgTkxSRS5Db21tb24iLCJDb2xvciI6eyIkaWQiOiI2NDciLCJBIjoyNTUsIlIiOjU0LCJHIjoxMSwiQiI6MzV9fSwiTGluZVdlaWdodCI6MC4wLCJMaW5lVHlwZSI6MCwiUGFyZW50U3R5bGUiOm51bGx9LCJQYXJlbnRTdHlsZSI6bnVsbH0sIk1hcmdpbiI6eyIkaWQiOiI2NDgiLCJUb3AiOjAuMCwiTGVmdCI6MC4wLCJSaWdodCI6MC4wLCJCb3R0b20iOjAuMH0sIlBhZGRpbmciOnsiJGlkIjoiNjQ5IiwiVG9wIjowLjAsIkxlZnQiOjAuMCwiUmlnaHQiOjAuMCwiQm90dG9tIjowLjB9LCJCYWNrZ3JvdW5kIjpudWxsLCJJc1Zpc2libGUiOnRydWUsIldpZHRoIjowLjAsIkhlaWdodCI6MC4wLCJCb3JkZXJTdHlsZSI6bnVsbCwiUGFyZW50U3R5bGUiOm51bGx9LCJCYWNrZ3JvdW5kU3R5bGUiOnsiJGlkIjoiNjUwIiwiTWFyZ2luIjp7IiRpZCI6IjY1MSIsIlRvcCI6MC4wLCJMZWZ0IjowLjAsIlJpZ2h0IjowLjAsIkJvdHRvbSI6MC4wfSwiUGFkZGluZyI6eyIkaWQiOiI2NTIiLCJUb3AiOjAuMCwiTGVmdCI6MC4wLCJSaWdodCI6MC4wLCJCb3R0b20iOjAuMH0sIkJhY2tncm91bmQiOnsiJHJlZiI6IjE3MyJ9LCJJc1Zpc2libGUiOnRydWUsIldpZHRoIjowLjAsIkhlaWdodCI6MC4wLCJCb3JkZXJTdHlsZSI6eyIkaWQiOiI2NTMiLCJMaW5lQ29sb3IiOnsiJGlkIjoiNjU0IiwiJHR5cGUiOiJOTFJFLkNvbW1vbi5Eb20uU29saWRDb2xvckJydXNoLCBOTFJFLkNvbW1vbiIsIkNvbG9yIjp7IiRpZCI6IjY1NSIsIkEiOjI1NSwiUiI6NTQsIkciOjExLCJCIjozNX19LCJMaW5lV2VpZ2h0IjowLjAsIkxpbmVUeXBlIjowLCJQYXJlbnRTdHlsZSI6bnVsbH0sIlBhcmVudFN0eWxlIjpudWxsfSwiTWFyZ2luIjp7IiRpZCI6IjY1NiIsIlRvcCI6MC4wLCJMZWZ0IjowLjAsIlJpZ2h0IjowLjAsIkJvdHRvbSI6MC4wfSwiUGFkZGluZyI6eyIkaWQiOiI2NTciLCJUb3AiOjAuMCwiTGVmdCI6MC4wLCJSaWdodCI6MC4wLCJCb3R0b20iOjAuMH0sIklzVmlzaWJsZSI6dHJ1ZSwiV2lkdGgiOjAuMCwiSGVpZ2h0IjowLjAsIkJvcmRlclN0eWxlIjpudWxsLCJQYXJlbnRTdHlsZSI6bnVsbH19LHsiJGlkIjoiNjU4IiwiX3Jvd3MiOlt7IiRpZCI6IjY1OSIsIl90YXNrcyI6W3siJGlkIjoiNjYwIiwiX2F0dGFjaGVkTWlsZXN0b25lcyI6W10sIlRhc2tEZWZpbml0aW9uIjp7IiRpZCI6IjY2MSIsIkdyb3VwTmFtZSI6bnVsbCwiU3RhcnREYXRlIjoiMjAyMS0xMi0wMVQyMzo1OTowMFoiLCJFbmREYXRlIjoiMjAyMi0wMS0zMVQwMDowMDowMFoiLCJQZXJjZW50YWdlQ29tcGxldGUiOm51bGwsIlN0eWxlIjp7IiRpZCI6IjY2MiIsIlNoYXBlIjowLCJTaGFwZVRoaWNrbmVzcyI6MCwiRHVyYXRpb25Gb3JtYXQiOjAsIkluY2x1ZGVOb25Xb3JraW5nRGF5c0luRHVyYXRpb24iOmZhbHNlLCJQZXJjZW50YWdlQ29tcGxldGVTdHlsZSI6eyIkaWQiOiI2NjMiLCJGb250U2V0dGluZ3MiOnsiJGlkIjoiNjY0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NjY1IiwiTGluZUNvbG9yIjpudWxsLCJMaW5lV2VpZ2h0IjowLjAsIkxpbmVUeXBlIjowLCJQYXJlbnRTdHlsZSI6bnVsbH0sIlBhcmVudFN0eWxlIjpudWxsfSwiRHVyYXRpb25TdHlsZSI6eyIkaWQiOiI2NjYiLCJGb250U2V0dGluZ3MiOnsiJGlkIjoiNjY3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NjY4IiwiTGluZUNvbG9yIjpudWxsLCJMaW5lV2VpZ2h0IjowLjAsIkxpbmVUeXBlIjowLCJQYXJlbnRTdHlsZSI6bnVsbH0sIlBhcmVudFN0eWxlIjpudWxsfSwiSG9yaXpvbnRhbENvbm5lY3RvclN0eWxlIjp7IiRpZCI6IjY2OSIsIkxpbmVDb2xvciI6eyIkcmVmIjoiMjM1In0sIkxpbmVXZWlnaHQiOjEuMCwiTGluZVR5cGUiOjAsIlBhcmVudFN0eWxlIjpudWxsfSwiVmVydGljYWxDb25uZWN0b3JTdHlsZSI6eyIkaWQiOiI2NzA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3MSIsIk1hcmdpbiI6eyIkcmVmIjoiMjQxIn0sIlBhZGRpbmciOnsiJHJlZiI6IjI0MiJ9LCJCYWNrZ3JvdW5kIjp7IiRpZCI6IjY3MiIsIkNvbG9yIjp7IiRpZCI6IjY3MyIsIkEiOjI1NSwiUiI6MTc4LCJHIjo1MCwiQiI6NzV9fSwiSXNWaXNpYmxlIjp0cnVlLCJXaWR0aCI6MC4wLCJIZWlnaHQiOjEwLjAsIkJvcmRlclN0eWxlIjp7IiRpZCI6IjY3NCIsIkxpbmVDb2xvciI6eyIkaWQiOiI2NzUiLCIkdHlwZSI6Ik5MUkUuQ29tbW9uLkRvbS5Tb2xpZENvbG9yQnJ1c2gsIE5MUkUuQ29tbW9uIiwiQ29sb3IiOnsiJGlkIjoiNjc2IiwiQSI6MjU1LCJSIjo1NCwiRyI6MTEsIkIiOjM1fX0sIkxpbmVXZWlnaHQiOjAuMCwiTGluZVR5cGUiOjAsIlBhcmVudFN0eWxlIjpudWxsfSwiUGFyZW50U3R5bGUiOm51bGx9LCJUaXRsZVN0eWxlIjp7IiRpZCI6IjY3NyIsIkZvbnRTZXR0aW5ncyI6eyIkaWQiOiI2NzgiLCJGb250U2l6ZSI6MTEsIkZvbnROYW1lIjoiQ2FsaWJyaSIsIklzQm9sZCI6dHJ1ZSwiSXNJdGFsaWMiOmZhbHNlLCJJc1VuZGVybGluZWQiOmZhbHNlLCJQYXJlbnRTdHlsZSI6bnVsbH0sIkF1dG9TaXplIjowLCJGb3JlZ3JvdW5kIjp7IiRpZCI6IjY3OSIsIkNvbG9yIjp7IiRpZCI6IjY4M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Y4MSIsIkNvbG9yIjp7IiRpZCI6IjY4MiIsIkEiOjAsIlIiOjI1NSwiRyI6MjU1LCJCIjoyNTV9fSwiSXNWaXNpYmxlIjp0cnVlLCJXaWR0aCI6MC4wLCJIZWlnaHQiOjAuMCwiQm9yZGVyU3R5bGUiOnsiJGlkIjoiNjgzIiwiTGluZUNvbG9yIjpudWxsLCJMaW5lV2VpZ2h0IjowLjAsIkxpbmVUeXBlIjowLCJQYXJlbnRTdHlsZSI6bnVsbH0sIlBhcmVudFN0eWxlIjpudWxsfSwiRGF0ZVN0eWxlIjp7IiRpZCI6IjY4NCIsIkZvbnRTZXR0aW5ncyI6eyIkaWQiOiI2ODUiLCJGb250U2l6ZSI6MTAsIkZvbnROYW1lIjoiQ2FsaWJyaSIsIklzQm9sZCI6ZmFsc2UsIklzSXRhbGljIjpmYWxzZSwiSXNVbmRlcmxpbmVkIjpmYWxzZSwiUGFyZW50U3R5bGUiOm51bGx9LCJBdXRvU2l6ZSI6MCwiRm9yZWdyb3VuZCI6eyIkaWQiOiI2ODYiLCJDb2xvciI6eyIkaWQiOiI2O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NjEifSwiUGFkZGluZyI6eyIkcmVmIjoiMjYyIn0sIkJhY2tncm91bmQiOnsiJGlkIjoiNjg4IiwiQ29sb3IiOnsiJGlkIjoiNjg5IiwiQSI6MCwiUiI6MjU1LCJHIjoyNTUsIkIiOjI1NX19LCJJc1Zpc2libGUiOnRydWUsIldpZHRoIjowLjAsIkhlaWdodCI6MC4wLCJCb3JkZXJTdHlsZSI6eyIkaWQiOiI2OTAiLCJMaW5lQ29sb3IiOm51bGwsIkxpbmVXZWlnaHQiOjAuMCwiTGluZVR5cGUiOjAsIlBhcmVudFN0eWxlIjpudWxsfSwiUGFyZW50U3R5bGUiOm51bGx9LCJEYXRlRm9ybWF0Ijp7IiRyZWYiOiIzNjkifSwiV2Vla051bWJlcmluZyI6eyIkaWQiOiI2OTEiLCJGb3JtYXQiOjAsIklzVmlzaWJsZSI6ZmFsc2UsIkxhc3RLbm93blZpc2liaWxpdHlTdGF0ZSI6ZmFsc2V9LCJJc1Zpc2libGUiOnRydWUsIlBhcmVudFN0eWxlIjpudWxsfSwiSW5kZXgiOjE5LCJTbWFydER1cmF0aW9uQWN0aXZhdGVkIjpmYWxzZSwiRGF0ZUZvcm1hdCI6eyIkcmVmIjoiMzY5In0sIldlZWtOdW1iZXJpbmciOnsiJGlkIjoiNjkyIiwiRm9ybWF0IjowLCJJc1Zpc2libGUiOmZhbHNlLCJMYXN0S25vd25WaXNpYmlsaXR5U3RhdGUiOmZhbHNlfSwiSWQiOiI0MTg3ZDUxYy1iYzZiLTRmMmItYjVjOC04NGE1NWEyZWM0ODkiLCJJbXBvcnRJZCI6bnVsbCwiVGl0bGUiOiJQYXJ0bmVyIGludGVncmF0aW9uIDMiLCJOb3RlIjpudWxsLCJIeXBlcmxpbmsiOnsiJGlkIjoiNjkzIiwiQWRkcmVzcyI6bnVsbCwiU3ViQWRkcmVzcyI6bnVsbH0sIklzQ2hhbmdlZCI6ZmFsc2UsIklzTmV3IjpmYWxzZX19LHsiJGlkIjoiNjk0IiwiX2F0dGFjaGVkTWlsZXN0b25lcyI6W10sIlRhc2tEZWZpbml0aW9uIjp7IiRpZCI6IjY5NSIsIkdyb3VwTmFtZSI6bnVsbCwiU3RhcnREYXRlIjoiMjAyMS0wNi0xNFQyMzo1OTowMFoiLCJFbmREYXRlIjoiMjAyMS0wOC0xMlQwMDowMDowMFoiLCJQZXJjZW50YWdlQ29tcGxldGUiOm51bGwsIlN0eWxlIjp7IiRpZCI6IjY5NiIsIlNoYXBlIjowLCJTaGFwZVRoaWNrbmVzcyI6MCwiRHVyYXRpb25Gb3JtYXQiOjAsIkluY2x1ZGVOb25Xb3JraW5nRGF5c0luRHVyYXRpb24iOmZhbHNlLCJQZXJjZW50YWdlQ29tcGxldGVTdHlsZSI6eyIkaWQiOiI2OTciLCJGb250U2V0dGluZ3MiOnsiJGlkIjoiNjk4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Njk5IiwiTGluZUNvbG9yIjpudWxsLCJMaW5lV2VpZ2h0IjowLjAsIkxpbmVUeXBlIjowLCJQYXJlbnRTdHlsZSI6bnVsbH0sIlBhcmVudFN0eWxlIjpudWxsfSwiRHVyYXRpb25TdHlsZSI6eyIkaWQiOiI3MDAiLCJGb250U2V0dGluZ3MiOnsiJGlkIjoiNzAx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NzAyIiwiTGluZUNvbG9yIjpudWxsLCJMaW5lV2VpZ2h0IjowLjAsIkxpbmVUeXBlIjowLCJQYXJlbnRTdHlsZSI6bnVsbH0sIlBhcmVudFN0eWxlIjpudWxsfSwiSG9yaXpvbnRhbENvbm5lY3RvclN0eWxlIjp7IiRpZCI6IjcwMyIsIkxpbmVDb2xvciI6eyIkcmVmIjoiMjM1In0sIkxpbmVXZWlnaHQiOjEuMCwiTGluZVR5cGUiOjAsIlBhcmVudFN0eWxlIjpudWxsfSwiVmVydGljYWxDb25uZWN0b3JTdHlsZSI6eyIkaWQiOiI3MDQ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wNSIsIk1hcmdpbiI6eyIkcmVmIjoiMjQxIn0sIlBhZGRpbmciOnsiJHJlZiI6IjI0MiJ9LCJCYWNrZ3JvdW5kIjp7IiRpZCI6IjcwNiIsIkNvbG9yIjp7IiRpZCI6IjcwNyIsIkEiOjI1NSwiUiI6MTc4LCJHIjo1MCwiQiI6NzV9fSwiSXNWaXNpYmxlIjp0cnVlLCJXaWR0aCI6MC4wLCJIZWlnaHQiOjEwLjAsIkJvcmRlclN0eWxlIjp7IiRpZCI6IjcwOCIsIkxpbmVDb2xvciI6eyIkaWQiOiI3MDkiLCIkdHlwZSI6Ik5MUkUuQ29tbW9uLkRvbS5Tb2xpZENvbG9yQnJ1c2gsIE5MUkUuQ29tbW9uIiwiQ29sb3IiOnsiJGlkIjoiNzEwIiwiQSI6MjU1LCJSIjo1NCwiRyI6MTEsIkIiOjM1fX0sIkxpbmVXZWlnaHQiOjAuMCwiTGluZVR5cGUiOjAsIlBhcmVudFN0eWxlIjpudWxsfSwiUGFyZW50U3R5bGUiOm51bGx9LCJUaXRsZVN0eWxlIjp7IiRpZCI6IjcxMSIsIkZvbnRTZXR0aW5ncyI6eyIkaWQiOiI3MTIiLCJGb250U2l6ZSI6MTEsIkZvbnROYW1lIjoiQ2FsaWJyaSIsIklzQm9sZCI6dHJ1ZSwiSXNJdGFsaWMiOmZhbHNlLCJJc1VuZGVybGluZWQiOmZhbHNlLCJQYXJlbnRTdHlsZSI6bnVsbH0sIkF1dG9TaXplIjowLCJGb3JlZ3JvdW5kIjp7IiRpZCI6IjcxMyIsIkNvbG9yIjp7IiRpZCI6IjcxN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cxNSIsIkNvbG9yIjp7IiRpZCI6IjcxNiIsIkEiOjAsIlIiOjI1NSwiRyI6MjU1LCJCIjoyNTV9fSwiSXNWaXNpYmxlIjp0cnVlLCJXaWR0aCI6MC4wLCJIZWlnaHQiOjAuMCwiQm9yZGVyU3R5bGUiOnsiJGlkIjoiNzE3IiwiTGluZUNvbG9yIjpudWxsLCJMaW5lV2VpZ2h0IjowLjAsIkxpbmVUeXBlIjowLCJQYXJlbnRTdHlsZSI6bnVsbH0sIlBhcmVudFN0eWxlIjpudWxsfSwiRGF0ZVN0eWxlIjp7IiRpZCI6IjcxOCIsIkZvbnRTZXR0aW5ncyI6eyIkaWQiOiI3MTk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eyIkaWQiOiI3MjAiLCJMaW5lQ29sb3IiOm51bGwsIkxpbmVXZWlnaHQiOjAuMCwiTGluZVR5cGUiOjAsIlBhcmVudFN0eWxlIjpudWxsfSwiUGFyZW50U3R5bGUiOm51bGx9LCJEYXRlRm9ybWF0Ijp7IiRyZWYiOiIzNjkifSwiV2Vla051bWJlcmluZyI6eyIkaWQiOiI3MjEiLCJGb3JtYXQiOjAsIklzVmlzaWJsZSI6ZmFsc2UsIkxhc3RLbm93blZpc2liaWxpdHlTdGF0ZSI6ZmFsc2V9LCJJc1Zpc2libGUiOnRydWUsIlBhcmVudFN0eWxlIjpudWxsfSwiSW5kZXgiOjE3LCJTbWFydER1cmF0aW9uQWN0aXZhdGVkIjpmYWxzZSwiRGF0ZUZvcm1hdCI6eyIkcmVmIjoiMzY5In0sIldlZWtOdW1iZXJpbmciOnsiJGlkIjoiNzIyIiwiRm9ybWF0IjowLCJJc1Zpc2libGUiOmZhbHNlLCJMYXN0S25vd25WaXNpYmlsaXR5U3RhdGUiOmZhbHNlfSwiSWQiOiI3MzEyZDBjMi0xYzBmLTQzNjMtYTBlZS0wODZiZTdkNDc5Y2EiLCJJbXBvcnRJZCI6bnVsbCwiVGl0bGUiOiJQYXJ0bmVyIGludGVncmF0aW9uIDEiLCJOb3RlIjpudWxsLCJIeXBlcmxpbmsiOnsiJGlkIjoiNzIzIiwiQWRkcmVzcyI6IiIsIlN1YkFkZHJlc3MiOiIifSwiSXNDaGFuZ2VkIjpmYWxzZSwiSXNOZXciOmZhbHNlfX0seyIkaWQiOiI3MjQiLCJfYXR0YWNoZWRNaWxlc3RvbmVzIjpbXSwiVGFza0RlZmluaXRpb24iOnsiJGlkIjoiNzI1IiwiR3JvdXBOYW1lIjpudWxsLCJTdGFydERhdGUiOiIyMDIxLTA5LTAxVDIzOjU5OjAwWiIsIkVuZERhdGUiOiIyMDIxLTEwLTMwVDAwOjAwOjAwWiIsIlBlcmNlbnRhZ2VDb21wbGV0ZSI6bnVsbCwiU3R5bGUiOnsiJGlkIjoiNzI2IiwiU2hhcGUiOjAsIlNoYXBlVGhpY2tuZXNzIjowLCJEdXJhdGlvbkZvcm1hdCI6MCwiSW5jbHVkZU5vbldvcmtpbmdEYXlzSW5EdXJhdGlvbiI6ZmFsc2UsIlBlcmNlbnRhZ2VDb21wbGV0ZVN0eWxlIjp7IiRpZCI6IjcyNyIsIkZvbnRTZXR0aW5ncyI6eyIkaWQiOiI3Mjg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3MjkiLCJMaW5lQ29sb3IiOm51bGwsIkxpbmVXZWlnaHQiOjAuMCwiTGluZVR5cGUiOjAsIlBhcmVudFN0eWxlIjpudWxsfSwiUGFyZW50U3R5bGUiOm51bGx9LCJEdXJhdGlvblN0eWxlIjp7IiRpZCI6IjczMCIsIkZvbnRTZXR0aW5ncyI6eyIkaWQiOiI3MzE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3MzIiLCJMaW5lQ29sb3IiOm51bGwsIkxpbmVXZWlnaHQiOjAuMCwiTGluZVR5cGUiOjAsIlBhcmVudFN0eWxlIjpudWxsfSwiUGFyZW50U3R5bGUiOm51bGx9LCJIb3Jpem9udGFsQ29ubmVjdG9yU3R5bGUiOnsiJGlkIjoiNzMzIiwiTGluZUNvbG9yIjp7IiRyZWYiOiIyMzUifSwiTGluZVdlaWdodCI6MS4wLCJMaW5lVHlwZSI6MCwiUGFyZW50U3R5bGUiOm51bGx9LCJWZXJ0aWNhbENvbm5lY3RvclN0eWxlIjp7IiRpZCI6IjczNC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M1IiwiTWFyZ2luIjp7IiRyZWYiOiIyNDEifSwiUGFkZGluZyI6eyIkcmVmIjoiMjQyIn0sIkJhY2tncm91bmQiOnsiJGlkIjoiNzM2IiwiQ29sb3IiOnsiJGlkIjoiNzM3IiwiQSI6MjU1LCJSIjoxNzgsIkciOjUwLCJCIjo3NX19LCJJc1Zpc2libGUiOnRydWUsIldpZHRoIjowLjAsIkhlaWdodCI6MTAuMCwiQm9yZGVyU3R5bGUiOnsiJGlkIjoiNzM4IiwiTGluZUNvbG9yIjp7IiRpZCI6IjczOSIsIiR0eXBlIjoiTkxSRS5Db21tb24uRG9tLlNvbGlkQ29sb3JCcnVzaCwgTkxSRS5Db21tb24iLCJDb2xvciI6eyIkaWQiOiI3NDAiLCJBIjoyNTUsIlIiOjU0LCJHIjoxMSwiQiI6MzV9fSwiTGluZVdlaWdodCI6MC4wLCJMaW5lVHlwZSI6MCwiUGFyZW50U3R5bGUiOm51bGx9LCJQYXJlbnRTdHlsZSI6bnVsbH0sIlRpdGxlU3R5bGUiOnsiJGlkIjoiNzQxIiwiRm9udFNldHRpbmdzIjp7IiRpZCI6Ijc0MiIsIkZvbnRTaXplIjoxMSwiRm9udE5hbWUiOiJDYWxpYnJpIiwiSXNCb2xkIjp0cnVlLCJJc0l0YWxpYyI6ZmFsc2UsIklzVW5kZXJsaW5lZCI6ZmFsc2UsIlBhcmVudFN0eWxlIjpudWxsfSwiQXV0b1NpemUiOjAsIkZvcmVncm91bmQiOnsiJGlkIjoiNzQzIiwiQ29sb3IiOnsiJGlkIjoiNzQ0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yNTIifSwiUGFkZGluZyI6eyIkcmVmIjoiMjUzIn0sIkJhY2tncm91bmQiOnsiJGlkIjoiNzQ1IiwiQ29sb3IiOnsiJGlkIjoiNzQ2IiwiQSI6MCwiUiI6MjU1LCJHIjoyNTUsIkIiOjI1NX19LCJJc1Zpc2libGUiOnRydWUsIldpZHRoIjowLjAsIkhlaWdodCI6MC4wLCJCb3JkZXJTdHlsZSI6eyIkaWQiOiI3NDciLCJMaW5lQ29sb3IiOm51bGwsIkxpbmVXZWlnaHQiOjAuMCwiTGluZVR5cGUiOjAsIlBhcmVudFN0eWxlIjpudWxsfSwiUGFyZW50U3R5bGUiOm51bGx9LCJEYXRlU3R5bGUiOnsiJGlkIjoiNzQ4IiwiRm9udFNldHRpbmdzIjp7IiRpZCI6Ijc0OSIsIkZvbnRTaXplIjoxMCwiRm9udE5hbWUiOiJDYWxpYnJpIiwiSXNCb2xkIjpmYWxzZSwiSXNJdGFsaWMiOmZhbHNlLCJJc1VuZGVybGluZWQiOmZhbHNlLCJQYXJlbnRTdHlsZSI6bnVsbH0sIkF1dG9TaXplIjowLCJGb3JlZ3JvdW5kIjp7IiRyZWYiOiI0MDEifSwiTWF4V2lkdGgiOjIwMC4wLCJNYXhIZWlnaHQiOiJJbmZpbml0eSIsIlNtYXJ0Rm9yZWdyb3VuZElzQWN0aXZlIjpmYWxzZSwiSG9yaXpvbnRhbEFsaWdubWVudCI6MiwiVmVydGljYWxBbGlnbm1lbnQiOjAsIlNtYXJ0Rm9yZWdyb3VuZCI6bnVsbCwiQmFja2dyb3VuZEZpbGxUeXBlIjowLCJNYXJnaW4iOnsiJHJlZiI6IjI2MSJ9LCJQYWRkaW5nIjp7IiRyZWYiOiIyNjIifSwiQmFja2dyb3VuZCI6eyIkcmVmIjoiNDAzIn0sIklzVmlzaWJsZSI6dHJ1ZSwiV2lkdGgiOjAuMCwiSGVpZ2h0IjowLjAsIkJvcmRlclN0eWxlIjp7IiRpZCI6Ijc1MCIsIkxpbmVDb2xvciI6bnVsbCwiTGluZVdlaWdodCI6MC4wLCJMaW5lVHlwZSI6MCwiUGFyZW50U3R5bGUiOm51bGx9LCJQYXJlbnRTdHlsZSI6bnVsbH0sIkRhdGVGb3JtYXQiOnsiJHJlZiI6IjM2OSJ9LCJXZWVrTnVtYmVyaW5nIjp7IiRpZCI6Ijc1MSIsIkZvcm1hdCI6MCwiSXNWaXNpYmxlIjpmYWxzZSwiTGFzdEtub3duVmlzaWJpbGl0eVN0YXRlIjpmYWxzZX0sIklzVmlzaWJsZSI6dHJ1ZSwiUGFyZW50U3R5bGUiOm51bGx9LCJJbmRleCI6MTgsIlNtYXJ0RHVyYXRpb25BY3RpdmF0ZWQiOmZhbHNlLCJEYXRlRm9ybWF0Ijp7IiRyZWYiOiIzNjkifSwiV2Vla051bWJlcmluZyI6eyIkaWQiOiI3NTIiLCJGb3JtYXQiOjAsIklzVmlzaWJsZSI6ZmFsc2UsIkxhc3RLbm93blZpc2liaWxpdHlTdGF0ZSI6ZmFsc2V9LCJJZCI6ImQ4MTFmNzVjLTVhYzgtNDYyNC1hMTZiLTZmNWUyN2Q5NjU0ZSIsIkltcG9ydElkIjpudWxsLCJUaXRsZSI6IlBhcnRuZXIgaW50ZWdyYXRpb24gMiIsIk5vdGUiOm51bGwsIkh5cGVybGluayI6eyIkaWQiOiI3NTMiLCJBZGRyZXNzIjoiIiwiU3ViQWRkcmVzcyI6IiJ9LCJJc0NoYW5nZWQiOmZhbHNlLCJJc05ldyI6ZmFsc2V9fV0sIl9taWxlc3RvbmVzIjpbXSwiSWQiOiI0NzNjMTllMy04YWYzLTQ5ODgtYWIzYi1hMjQ0NTFmZDdmOGUiLCJJc1NpbmdsZUl0ZW1Sb3ciOmZhbHNlfV0sIkluZGV4IjoxLCJJZCI6ImJiZDZhZWZjLWU3Y2EtNDIzYS1iZmIyLWRjZjUxM2Q5OWVhNiIsIkhlYWRlclRleHQiOiJPdXRzb3VyY2VkIiwiSXNEZWZhdWx0IjpmYWxzZSwiU3R5bGUiOnsiJGlkIjoiNzU0IiwiSGVhZGVyU3R5bGUiOnsiJGlkIjoiNzU1IiwiVGV4dFN0eWxlIjp7IiRpZCI6Ijc1NiIsIkZvbnRTZXR0aW5ncyI6eyIkaWQiOiI3NTciLCJGb250U2l6ZSI6MTIsIkZvbnROYW1lIjoiQ2FsaWJyaSIsIklzQm9sZCI6ZmFsc2UsIklzSXRhbGljIjpmYWxzZSwiSXNVbmRlcmxpbmVkIjpmYWxzZSwiUGFyZW50U3R5bGUiOm51bGx9LCJBdXRvU2l6ZSI6MCwiRm9yZWdyb3VuZCI6eyIkcmVmIjoiMTU0In0sIk1heFdpZHRoIjoiSW5maW5pdHkiLCJNYXhIZWlnaHQiOiJJbmZpbml0eSIsIlNtYXJ0Rm9yZWdyb3VuZElzQWN0aXZlIjpmYWxzZSwiSG9yaXpvbnRhbEFsaWdubWVudCI6MCwiVmVydGljYWxBbGlnbm1lbnQiOjAsIlNtYXJ0Rm9yZWdyb3VuZCI6bnVsbCwiQmFja2dyb3VuZEZpbGxUeXBlIjowLCJNYXJnaW4iOnsiJGlkIjoiNzU4IiwiVG9wIjowLjAsIkxlZnQiOjAuMCwiUmlnaHQiOjAuMCwiQm90dG9tIjowLjB9LCJQYWRkaW5nIjp7IiRpZCI6Ijc1OSIsIlRvcCI6MC4wLCJMZWZ0IjowLjAsIlJpZ2h0IjowLjAsIkJvdHRvbSI6MC4wfSwiQmFja2dyb3VuZCI6eyIkaWQiOiI3NjAiLCJDb2xvciI6eyIkaWQiOiI3NjEiLCJBIjowLCJSIjoyNTUsIkciOjI1NSwiQiI6MjU1fX0sIklzVmlzaWJsZSI6dHJ1ZSwiV2lkdGgiOjAuMCwiSGVpZ2h0IjowLjAsIkJvcmRlclN0eWxlIjpudWxsLCJQYXJlbnRTdHlsZSI6bnVsbH0sIlJlY3RhbmdsZVN0eWxlIjp7IiRpZCI6Ijc2MiIsIk1hcmdpbiI6eyIkaWQiOiI3NjMiLCJUb3AiOjAuMCwiTGVmdCI6MC4wLCJSaWdodCI6MC4wLCJCb3R0b20iOjAuMH0sIlBhZGRpbmciOnsiJGlkIjoiNzY0IiwiVG9wIjowLjAsIkxlZnQiOjAuMCwiUmlnaHQiOjAuMCwiQm90dG9tIjowLjB9LCJCYWNrZ3JvdW5kIjp7IiRpZCI6Ijc2NSIsIkNvbG9yIjp7IiRpZCI6Ijc2NiIsIkEiOjYzLCJSIjoxNzgsIkciOjUwLCJCIjo3NX19LCJJc1Zpc2libGUiOnRydWUsIldpZHRoIjowLjAsIkhlaWdodCI6MC4wLCJCb3JkZXJTdHlsZSI6eyIkaWQiOiI3NjciLCJMaW5lQ29sb3IiOnsiJGlkIjoiNzY4IiwiJHR5cGUiOiJOTFJFLkNvbW1vbi5Eb20uU29saWRDb2xvckJydXNoLCBOTFJFLkNvbW1vbiIsIkNvbG9yIjp7IiRpZCI6Ijc2OSIsIkEiOjI1NSwiUiI6NTQsIkciOjExLCJCIjozNX19LCJMaW5lV2VpZ2h0IjowLjAsIkxpbmVUeXBlIjowLCJQYXJlbnRTdHlsZSI6bnVsbH0sIlBhcmVudFN0eWxlIjpudWxsfSwiTWFyZ2luIjp7IiRpZCI6Ijc3MCIsIlRvcCI6MC4wLCJMZWZ0IjowLjAsIlJpZ2h0IjowLjAsIkJvdHRvbSI6MC4wfSwiUGFkZGluZyI6eyIkaWQiOiI3NzEiLCJUb3AiOjAuMCwiTGVmdCI6MC4wLCJSaWdodCI6MC4wLCJCb3R0b20iOjAuMH0sIkJhY2tncm91bmQiOm51bGwsIklzVmlzaWJsZSI6dHJ1ZSwiV2lkdGgiOjAuMCwiSGVpZ2h0IjowLjAsIkJvcmRlclN0eWxlIjpudWxsLCJQYXJlbnRTdHlsZSI6bnVsbH0sIkJhY2tncm91bmRTdHlsZSI6eyIkaWQiOiI3NzIiLCJNYXJnaW4iOnsiJGlkIjoiNzczIiwiVG9wIjowLjAsIkxlZnQiOjAuMCwiUmlnaHQiOjAuMCwiQm90dG9tIjowLjB9LCJQYWRkaW5nIjp7IiRpZCI6Ijc3NCIsIlRvcCI6MC4wLCJMZWZ0IjowLjAsIlJpZ2h0IjowLjAsIkJvdHRvbSI6MC4wfSwiQmFja2dyb3VuZCI6eyIkcmVmIjoiMTczIn0sIklzVmlzaWJsZSI6dHJ1ZSwiV2lkdGgiOjAuMCwiSGVpZ2h0IjowLjAsIkJvcmRlclN0eWxlIjp7IiRpZCI6Ijc3NSIsIkxpbmVDb2xvciI6eyIkaWQiOiI3NzYiLCIkdHlwZSI6Ik5MUkUuQ29tbW9uLkRvbS5Tb2xpZENvbG9yQnJ1c2gsIE5MUkUuQ29tbW9uIiwiQ29sb3IiOnsiJGlkIjoiNzc3IiwiQSI6MjU1LCJSIjo1NCwiRyI6MTEsIkIiOjM1fX0sIkxpbmVXZWlnaHQiOjAuMCwiTGluZVR5cGUiOjAsIlBhcmVudFN0eWxlIjpudWxsfSwiUGFyZW50U3R5bGUiOm51bGx9LCJNYXJnaW4iOnsiJGlkIjoiNzc4IiwiVG9wIjowLjAsIkxlZnQiOjAuMCwiUmlnaHQiOjAuMCwiQm90dG9tIjowLjB9LCJQYWRkaW5nIjp7IiRpZCI6Ijc3OSIsIlRvcCI6MC4wLCJMZWZ0IjowLjAsIlJpZ2h0IjowLjAsIkJvdHRvbSI6MC4wfSwiSXNWaXNpYmxlIjp0cnVlLCJXaWR0aCI6MC4wLCJIZWlnaHQiOjAuMCwiQm9yZGVyU3R5bGUiOm51bGwsIlBhcmVudFN0eWxlIjpudWxsfX0seyIkaWQiOiI3ODAiLCJfcm93cyI6W3siJGlkIjoiNzgxIiwiX3Rhc2tzIjpbeyIkaWQiOiI3ODIiLCJfYXR0YWNoZWRNaWxlc3RvbmVzIjpbXSwiVGFza0RlZmluaXRpb24iOnsiJGlkIjoiNzgzIiwiR3JvdXBOYW1lIjpudWxsLCJTdGFydERhdGUiOiIyMDIxLTEyLTAxVDIzOjU5OjAwWiIsIkVuZERhdGUiOiIyMDIyLTAyLTEzVDAwOjAwOjAwWiIsIlBlcmNlbnRhZ2VDb21wbGV0ZSI6bnVsbCwiU3R5bGUiOnsiJGlkIjoiNzg0IiwiU2hhcGUiOjAsIlNoYXBlVGhpY2tuZXNzIjowLCJEdXJhdGlvbkZvcm1hdCI6MCwiSW5jbHVkZU5vbldvcmtpbmdEYXlzSW5EdXJhdGlvbiI6ZmFsc2UsIlBlcmNlbnRhZ2VDb21wbGV0ZVN0eWxlIjp7IiRpZCI6Ijc4NSIsIkZvbnRTZXR0aW5ncyI6eyIkaWQiOiI3ODY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3ODciLCJMaW5lQ29sb3IiOm51bGwsIkxpbmVXZWlnaHQiOjAuMCwiTGluZVR5cGUiOjAsIlBhcmVudFN0eWxlIjpudWxsfSwiUGFyZW50U3R5bGUiOm51bGx9LCJEdXJhdGlvblN0eWxlIjp7IiRpZCI6Ijc4OCIsIkZvbnRTZXR0aW5ncyI6eyIkaWQiOiI3ODk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3OTAiLCJMaW5lQ29sb3IiOm51bGwsIkxpbmVXZWlnaHQiOjAuMCwiTGluZVR5cGUiOjAsIlBhcmVudFN0eWxlIjpudWxsfSwiUGFyZW50U3R5bGUiOm51bGx9LCJIb3Jpem9udGFsQ29ubmVjdG9yU3R5bGUiOnsiJGlkIjoiNzkxIiwiTGluZUNvbG9yIjp7IiRyZWYiOiIyMzUifSwiTGluZVdlaWdodCI6MS4wLCJMaW5lVHlwZSI6MCwiUGFyZW50U3R5bGUiOm51bGx9LCJWZXJ0aWNhbENvbm5lY3RvclN0eWxlIjp7IiRpZCI6Ijc5Mi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kzIiwiTWFyZ2luIjp7IiRyZWYiOiIyNDEifSwiUGFkZGluZyI6eyIkcmVmIjoiMjQyIn0sIkJhY2tncm91bmQiOnsiJGlkIjoiNzk0IiwiQ29sb3IiOnsiJGlkIjoiNzk1IiwiQSI6MjU1LCJSIjoxNzgsIkciOjUwLCJCIjo3NX19LCJJc1Zpc2libGUiOnRydWUsIldpZHRoIjowLjAsIkhlaWdodCI6MTAuMCwiQm9yZGVyU3R5bGUiOnsiJGlkIjoiNzk2IiwiTGluZUNvbG9yIjp7IiRpZCI6Ijc5NyIsIiR0eXBlIjoiTkxSRS5Db21tb24uRG9tLlNvbGlkQ29sb3JCcnVzaCwgTkxSRS5Db21tb24iLCJDb2xvciI6eyIkaWQiOiI3OTgiLCJBIjoyNTUsIlIiOjU0LCJHIjoxMSwiQiI6MzV9fSwiTGluZVdlaWdodCI6MC4wLCJMaW5lVHlwZSI6MCwiUGFyZW50U3R5bGUiOm51bGx9LCJQYXJlbnRTdHlsZSI6bnVsbH0sIlRpdGxlU3R5bGUiOnsiJGlkIjoiNzk5IiwiRm9udFNldHRpbmdzIjp7IiRpZCI6IjgwMCIsIkZvbnRTaXplIjoxMSwiRm9udE5hbWUiOiJDYWxpYnJpIiwiSXNCb2xkIjp0cnVlLCJJc0l0YWxpYyI6ZmFsc2UsIklzVW5kZXJsaW5lZCI6ZmFsc2UsIlBhcmVudFN0eWxlIjpudWxsfSwiQXV0b1NpemUiOjAsIkZvcmVncm91bmQiOnsiJGlkIjoiODAxIiwiQ29sb3IiOnsiJGlkIjoiODAy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yNTIifSwiUGFkZGluZyI6eyIkcmVmIjoiMjUzIn0sIkJhY2tncm91bmQiOnsiJGlkIjoiODAzIiwiQ29sb3IiOnsiJGlkIjoiODA0IiwiQSI6MCwiUiI6MjU1LCJHIjoyNTUsIkIiOjI1NX19LCJJc1Zpc2libGUiOnRydWUsIldpZHRoIjowLjAsIkhlaWdodCI6MC4wLCJCb3JkZXJTdHlsZSI6eyIkaWQiOiI4MDUiLCJMaW5lQ29sb3IiOm51bGwsIkxpbmVXZWlnaHQiOjAuMCwiTGluZVR5cGUiOjAsIlBhcmVudFN0eWxlIjpudWxsfSwiUGFyZW50U3R5bGUiOm51bGx9LCJEYXRlU3R5bGUiOnsiJGlkIjoiODA2IiwiRm9udFNldHRpbmdzIjp7IiRpZCI6IjgwNyIsIkZvbnRTaXplIjoxMCwiRm9udE5hbWUiOiJDYWxpYnJpIiwiSXNCb2xkIjpmYWxzZSwiSXNJdGFsaWMiOmZhbHNlLCJJc1VuZGVybGluZWQiOmZhbHNlLCJQYXJlbnRTdHlsZSI6bnVsbH0sIkF1dG9TaXplIjowLCJGb3JlZ3JvdW5kIjp7IiRyZWYiOiI0MDEifSwiTWF4V2lkdGgiOjIwMC4wLCJNYXhIZWlnaHQiOiJJbmZpbml0eSIsIlNtYXJ0Rm9yZWdyb3VuZElzQWN0aXZlIjpmYWxzZSwiSG9yaXpvbnRhbEFsaWdubWVudCI6MiwiVmVydGljYWxBbGlnbm1lbnQiOjAsIlNtYXJ0Rm9yZWdyb3VuZCI6bnVsbCwiQmFja2dyb3VuZEZpbGxUeXBlIjowLCJNYXJnaW4iOnsiJHJlZiI6IjI2MSJ9LCJQYWRkaW5nIjp7IiRyZWYiOiIyNjIifSwiQmFja2dyb3VuZCI6eyIkcmVmIjoiNDAzIn0sIklzVmlzaWJsZSI6dHJ1ZSwiV2lkdGgiOjAuMCwiSGVpZ2h0IjowLjAsIkJvcmRlclN0eWxlIjp7IiRpZCI6IjgwOCIsIkxpbmVDb2xvciI6bnVsbCwiTGluZVdlaWdodCI6MC4wLCJMaW5lVHlwZSI6MCwiUGFyZW50U3R5bGUiOm51bGx9LCJQYXJlbnRTdHlsZSI6bnVsbH0sIkRhdGVGb3JtYXQiOnsiJHJlZiI6IjM2OSJ9LCJXZWVrTnVtYmVyaW5nIjp7IiRpZCI6IjgwOSIsIkZvcm1hdCI6MCwiSXNWaXNpYmxlIjpmYWxzZSwiTGFzdEtub3duVmlzaWJpbGl0eVN0YXRlIjpmYWxzZX0sIklzVmlzaWJsZSI6dHJ1ZSwiUGFyZW50U3R5bGUiOm51bGx9LCJJbmRleCI6MjAsIlNtYXJ0RHVyYXRpb25BY3RpdmF0ZWQiOmZhbHNlLCJEYXRlRm9ybWF0Ijp7IiRyZWYiOiIzNjkifSwiV2Vla051bWJlcmluZyI6eyIkaWQiOiI4MTAiLCJGb3JtYXQiOjAsIklzVmlzaWJsZSI6ZmFsc2UsIkxhc3RLbm93blZpc2liaWxpdHlTdGF0ZSI6ZmFsc2V9LCJJZCI6IjAxOTNlOTRiLWIwNWYtNDBjMi04MDU2LTE4YmNkYzU3MTJlNSIsIkltcG9ydElkIjpudWxsLCJUaXRsZSI6IkJpbGxpbmcgbWFuYWdlbWVudCIsIk5vdGUiOm51bGwsIkh5cGVybGluayI6eyIkaWQiOiI4MTEiLCJBZGRyZXNzIjoiIiwiU3ViQWRkcmVzcyI6IiJ9LCJJc0NoYW5nZWQiOmZhbHNlLCJJc05ldyI6ZmFsc2V9fSx7IiRpZCI6IjgxMiIsIl9hdHRhY2hlZE1pbGVzdG9uZXMiOltdLCJUYXNrRGVmaW5pdGlvbiI6eyIkaWQiOiI4MTMiLCJHcm91cE5hbWUiOm51bGwsIlN0YXJ0RGF0ZSI6IjIwMjItMDItMTRUMjM6NTk6MDBaIiwiRW5kRGF0ZSI6IjIwMjItMDMtMzFUMDA6MDA6MDBaIiwiUGVyY2VudGFnZUNvbXBsZXRlIjpudWxsLCJTdHlsZSI6eyIkaWQiOiI4MTQiLCJTaGFwZSI6MCwiU2hhcGVUaGlja25lc3MiOjAsIkR1cmF0aW9uRm9ybWF0IjowLCJJbmNsdWRlTm9uV29ya2luZ0RheXNJbkR1cmF0aW9uIjpmYWxzZSwiUGVyY2VudGFnZUNvbXBsZXRlU3R5bGUiOnsiJGlkIjoiODE1IiwiRm9udFNldHRpbmdzIjp7IiRpZCI6IjgxNiIsIkZvbnRTaXplIjoxMCwiRm9udE5hbWUiOiJDYWxpYnJpIiwiSXNCb2xkIjpmYWxzZSwiSXNJdGFsaWMiOmZhbHNlLCJJc1VuZGVybGluZWQiOmZhbHNlLCJQYXJlbnRTdHlsZSI6bnVsbH0sIkF1dG9TaXplIjowLCJGb3JlZ3JvdW5kIjp7IiRyZWYiOiIyMTkifSwiTWF4V2lkdGgiOjIwMC4wLCJNYXhIZWlnaHQiOiJJbmZpbml0eSIsIlNtYXJ0Rm9yZWdyb3VuZElzQWN0aXZlIjpmYWxzZSwiSG9yaXpvbnRhbEFsaWdubWVudCI6MCwiVmVydGljYWxBbGlnbm1lbnQiOjAsIlNtYXJ0Rm9yZWdyb3VuZCI6bnVsbCwiQmFja2dyb3VuZEZpbGxUeXBlIjowLCJNYXJnaW4iOnsiJHJlZiI6IjIyMSJ9LCJQYWRkaW5nIjp7IiRyZWYiOiIyMjIifSwiQmFja2dyb3VuZCI6eyIkcmVmIjoiMjIzIn0sIklzVmlzaWJsZSI6dHJ1ZSwiV2lkdGgiOjAuMCwiSGVpZ2h0IjowLjAsIkJvcmRlclN0eWxlIjp7IiRpZCI6IjgxNyIsIkxpbmVDb2xvciI6bnVsbCwiTGluZVdlaWdodCI6MC4wLCJMaW5lVHlwZSI6MCwiUGFyZW50U3R5bGUiOm51bGx9LCJQYXJlbnRTdHlsZSI6bnVsbH0sIkR1cmF0aW9uU3R5bGUiOnsiJGlkIjoiODE4IiwiRm9udFNldHRpbmdzIjp7IiRpZCI6IjgxOS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7IiRpZCI6IjgyMCIsIkxpbmVDb2xvciI6bnVsbCwiTGluZVdlaWdodCI6MC4wLCJMaW5lVHlwZSI6MCwiUGFyZW50U3R5bGUiOm51bGx9LCJQYXJlbnRTdHlsZSI6bnVsbH0sIkhvcml6b250YWxDb25uZWN0b3JTdHlsZSI6eyIkaWQiOiI4MjEiLCJMaW5lQ29sb3IiOnsiJHJlZiI6IjIzNSJ9LCJMaW5lV2VpZ2h0IjoxLjAsIkxpbmVUeXBlIjowLCJQYXJlbnRTdHlsZSI6bnVsbH0sIlZlcnRpY2FsQ29ubmVjdG9yU3R5bGUiOnsiJGlkIjoiODIyIiwiTGluZUNvbG9yIjp7IiRyZWYiOiIyMz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MjMiLCJNYXJnaW4iOnsiJHJlZiI6IjI0MSJ9LCJQYWRkaW5nIjp7IiRyZWYiOiIyNDIifSwiQmFja2dyb3VuZCI6eyIkaWQiOiI4MjQiLCJDb2xvciI6eyIkaWQiOiI4MjUiLCJBIjoyNTUsIlIiOjE3OCwiRyI6NTAsIkIiOjc1fX0sIklzVmlzaWJsZSI6dHJ1ZSwiV2lkdGgiOjAuMCwiSGVpZ2h0IjoxMC4wLCJCb3JkZXJTdHlsZSI6eyIkaWQiOiI4MjYiLCJMaW5lQ29sb3IiOnsiJGlkIjoiODI3IiwiJHR5cGUiOiJOTFJFLkNvbW1vbi5Eb20uU29saWRDb2xvckJydXNoLCBOTFJFLkNvbW1vbiIsIkNvbG9yIjp7IiRpZCI6IjgyOCIsIkEiOjI1NSwiUiI6NTQsIkciOjExLCJCIjozNX19LCJMaW5lV2VpZ2h0IjowLjAsIkxpbmVUeXBlIjowLCJQYXJlbnRTdHlsZSI6bnVsbH0sIlBhcmVudFN0eWxlIjpudWxsfSwiVGl0bGVTdHlsZSI6eyIkaWQiOiI4MjkiLCJGb250U2V0dGluZ3MiOnsiJGlkIjoiODMwIiwiRm9udFNpemUiOjExLCJGb250TmFtZSI6IkNhbGlicmkiLCJJc0JvbGQiOnRydWUsIklzSXRhbGljIjpmYWxzZSwiSXNVbmRlcmxpbmVkIjpmYWxzZSwiUGFyZW50U3R5bGUiOm51bGx9LCJBdXRvU2l6ZSI6MCwiRm9yZWdyb3VuZCI6eyIkaWQiOiI4MzEiLCJDb2xvciI6eyIkaWQiOiI4MzI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4MzMiLCJDb2xvciI6eyIkaWQiOiI4MzQiLCJBIjowLCJSIjoyNTUsIkciOjI1NSwiQiI6MjU1fX0sIklzVmlzaWJsZSI6dHJ1ZSwiV2lkdGgiOjAuMCwiSGVpZ2h0IjowLjAsIkJvcmRlclN0eWxlIjp7IiRpZCI6IjgzNSIsIkxpbmVDb2xvciI6bnVsbCwiTGluZVdlaWdodCI6MC4wLCJMaW5lVHlwZSI6MCwiUGFyZW50U3R5bGUiOm51bGx9LCJQYXJlbnRTdHlsZSI6bnVsbH0sIkRhdGVTdHlsZSI6eyIkaWQiOiI4MzYiLCJGb250U2V0dGluZ3MiOnsiJGlkIjoiODM3IiwiRm9udFNpemUiOjEwLCJGb250TmFtZSI6IkNhbGlicmkiLCJJc0JvbGQiOmZhbHNlLCJJc0l0YWxpYyI6ZmFsc2UsIklzVW5kZXJsaW5lZCI6ZmFsc2UsIlBhcmVudFN0eWxlIjpudWxsfSwiQXV0b1NpemUiOjAsIkZvcmVncm91bmQiOnsiJHJlZiI6IjQwMSJ9LCJNYXhXaWR0aCI6MjAwLjAsIk1heEhlaWdodCI6IkluZmluaXR5IiwiU21hcnRGb3JlZ3JvdW5kSXNBY3RpdmUiOmZhbHNlLCJIb3Jpem9udGFsQWxpZ25tZW50IjoyLCJWZXJ0aWNhbEFsaWdubWVudCI6MCwiU21hcnRGb3JlZ3JvdW5kIjpudWxsLCJCYWNrZ3JvdW5kRmlsbFR5cGUiOjAsIk1hcmdpbiI6eyIkcmVmIjoiMjYxIn0sIlBhZGRpbmciOnsiJHJlZiI6IjI2MiJ9LCJCYWNrZ3JvdW5kIjp7IiRyZWYiOiI0MDMifSwiSXNWaXNpYmxlIjp0cnVlLCJXaWR0aCI6MC4wLCJIZWlnaHQiOjAuMCwiQm9yZGVyU3R5bGUiOnsiJGlkIjoiODM4IiwiTGluZUNvbG9yIjpudWxsLCJMaW5lV2VpZ2h0IjowLjAsIkxpbmVUeXBlIjowLCJQYXJlbnRTdHlsZSI6bnVsbH0sIlBhcmVudFN0eWxlIjpudWxsfSwiRGF0ZUZvcm1hdCI6eyIkcmVmIjoiMzY5In0sIldlZWtOdW1iZXJpbmciOnsiJGlkIjoiODM5IiwiRm9ybWF0IjowLCJJc1Zpc2libGUiOmZhbHNlLCJMYXN0S25vd25WaXNpYmlsaXR5U3RhdGUiOmZhbHNlfSwiSXNWaXNpYmxlIjp0cnVlLCJQYXJlbnRTdHlsZSI6bnVsbH0sIkluZGV4IjoyMSwiU21hcnREdXJhdGlvbkFjdGl2YXRlZCI6ZmFsc2UsIkRhdGVGb3JtYXQiOnsiJHJlZiI6IjM2OSJ9LCJXZWVrTnVtYmVyaW5nIjp7IiRpZCI6Ijg0MCIsIkZvcm1hdCI6MCwiSXNWaXNpYmxlIjpmYWxzZSwiTGFzdEtub3duVmlzaWJpbGl0eVN0YXRlIjpmYWxzZX0sIklkIjoiYTNlYmU0YmMtYzg0Mi00MDNhLThhYWUtODgwOWE5OWM0YzRmIiwiSW1wb3J0SWQiOm51bGwsIlRpdGxlIjoiQ2VudHJhbGl6ZWQgYmlsbGluZyIsIk5vdGUiOm51bGwsIkh5cGVybGluayI6eyIkaWQiOiI4NDEiLCJBZGRyZXNzIjoiIiwiU3ViQWRkcmVzcyI6IiJ9LCJJc0NoYW5nZWQiOmZhbHNlLCJJc05ldyI6ZmFsc2V9fV0sIl9taWxlc3RvbmVzIjpbXSwiSWQiOiJkOWUwNmZiZS1hNjIyLTRkNjgtOWMxZi1mNzVlMDcxYTMxZjkiLCJJc1NpbmdsZUl0ZW1Sb3ciOmZhbHNlfV0sIkluZGV4IjoyLCJJZCI6IjlkMTc1MzMwLTQ5MDAtNDVmNS1iYmMxLTYwNjExMjRjMTFmZCIsIkhlYWRlclRleHQiOiJFLWNvbW0gdGVhbSAxIiwiSXNEZWZhdWx0IjpmYWxzZSwiU3R5bGUiOnsiJGlkIjoiODQyIiwiSGVhZGVyU3R5bGUiOnsiJGlkIjoiODQzIiwiVGV4dFN0eWxlIjp7IiRpZCI6Ijg0NCIsIkZvbnRTZXR0aW5ncyI6eyIkaWQiOiI4NDUiLCJGb250U2l6ZSI6MTIsIkZvbnROYW1lIjoiQ2FsaWJyaSIsIklzQm9sZCI6ZmFsc2UsIklzSXRhbGljIjpmYWxzZSwiSXNVbmRlcmxpbmVkIjpmYWxzZSwiUGFyZW50U3R5bGUiOm51bGx9LCJBdXRvU2l6ZSI6MCwiRm9yZWdyb3VuZCI6eyIkcmVmIjoiMTU0In0sIk1heFdpZHRoIjoiSW5maW5pdHkiLCJNYXhIZWlnaHQiOiJJbmZpbml0eSIsIlNtYXJ0Rm9yZWdyb3VuZElzQWN0aXZlIjpmYWxzZSwiSG9yaXpvbnRhbEFsaWdubWVudCI6MCwiVmVydGljYWxBbGlnbm1lbnQiOjAsIlNtYXJ0Rm9yZWdyb3VuZCI6bnVsbCwiQmFja2dyb3VuZEZpbGxUeXBlIjowLCJNYXJnaW4iOnsiJGlkIjoiODQ2IiwiVG9wIjowLjAsIkxlZnQiOjAuMCwiUmlnaHQiOjAuMCwiQm90dG9tIjowLjB9LCJQYWRkaW5nIjp7IiRpZCI6Ijg0NyIsIlRvcCI6MC4wLCJMZWZ0IjowLjAsIlJpZ2h0IjowLjAsIkJvdHRvbSI6MC4wfSwiQmFja2dyb3VuZCI6eyIkaWQiOiI4NDgiLCJDb2xvciI6eyIkaWQiOiI4NDkiLCJBIjowLCJSIjoyNTUsIkciOjI1NSwiQiI6MjU1fX0sIklzVmlzaWJsZSI6dHJ1ZSwiV2lkdGgiOjAuMCwiSGVpZ2h0IjowLjAsIkJvcmRlclN0eWxlIjpudWxsLCJQYXJlbnRTdHlsZSI6bnVsbH0sIlJlY3RhbmdsZVN0eWxlIjp7IiRpZCI6Ijg1MCIsIk1hcmdpbiI6eyIkaWQiOiI4NTEiLCJUb3AiOjAuMCwiTGVmdCI6MC4wLCJSaWdodCI6MC4wLCJCb3R0b20iOjAuMH0sIlBhZGRpbmciOnsiJGlkIjoiODUyIiwiVG9wIjowLjAsIkxlZnQiOjAuMCwiUmlnaHQiOjAuMCwiQm90dG9tIjowLjB9LCJCYWNrZ3JvdW5kIjp7IiRpZCI6Ijg1MyIsIkNvbG9yIjp7IiRpZCI6Ijg1NCIsIkEiOjYzLCJSIjoxNzgsIkciOjUwLCJCIjo3NX19LCJJc1Zpc2libGUiOnRydWUsIldpZHRoIjowLjAsIkhlaWdodCI6MC4wLCJCb3JkZXJTdHlsZSI6eyIkaWQiOiI4NTUiLCJMaW5lQ29sb3IiOnsiJGlkIjoiODU2IiwiJHR5cGUiOiJOTFJFLkNvbW1vbi5Eb20uU29saWRDb2xvckJydXNoLCBOTFJFLkNvbW1vbiIsIkNvbG9yIjp7IiRpZCI6Ijg1NyIsIkEiOjI1NSwiUiI6NTQsIkciOjExLCJCIjozNX19LCJMaW5lV2VpZ2h0IjowLjAsIkxpbmVUeXBlIjowLCJQYXJlbnRTdHlsZSI6bnVsbH0sIlBhcmVudFN0eWxlIjpudWxsfSwiTWFyZ2luIjp7IiRpZCI6Ijg1OCIsIlRvcCI6MC4wLCJMZWZ0IjowLjAsIlJpZ2h0IjowLjAsIkJvdHRvbSI6MC4wfSwiUGFkZGluZyI6eyIkaWQiOiI4NTkiLCJUb3AiOjAuMCwiTGVmdCI6MC4wLCJSaWdodCI6MC4wLCJCb3R0b20iOjAuMH0sIkJhY2tncm91bmQiOm51bGwsIklzVmlzaWJsZSI6dHJ1ZSwiV2lkdGgiOjAuMCwiSGVpZ2h0IjowLjAsIkJvcmRlclN0eWxlIjpudWxsLCJQYXJlbnRTdHlsZSI6bnVsbH0sIkJhY2tncm91bmRTdHlsZSI6eyIkaWQiOiI4NjAiLCJNYXJnaW4iOnsiJGlkIjoiODYxIiwiVG9wIjowLjAsIkxlZnQiOjAuMCwiUmlnaHQiOjAuMCwiQm90dG9tIjowLjB9LCJQYWRkaW5nIjp7IiRpZCI6Ijg2MiIsIlRvcCI6MC4wLCJMZWZ0IjowLjAsIlJpZ2h0IjowLjAsIkJvdHRvbSI6MC4wfSwiQmFja2dyb3VuZCI6eyIkcmVmIjoiMTczIn0sIklzVmlzaWJsZSI6dHJ1ZSwiV2lkdGgiOjAuMCwiSGVpZ2h0IjowLjAsIkJvcmRlclN0eWxlIjp7IiRpZCI6Ijg2MyIsIkxpbmVDb2xvciI6eyIkaWQiOiI4NjQiLCIkdHlwZSI6Ik5MUkUuQ29tbW9uLkRvbS5Tb2xpZENvbG9yQnJ1c2gsIE5MUkUuQ29tbW9uIiwiQ29sb3IiOnsiJGlkIjoiODY1IiwiQSI6MjU1LCJSIjo1NCwiRyI6MTEsIkIiOjM1fX0sIkxpbmVXZWlnaHQiOjAuMCwiTGluZVR5cGUiOjAsIlBhcmVudFN0eWxlIjpudWxsfSwiUGFyZW50U3R5bGUiOm51bGx9LCJNYXJnaW4iOnsiJGlkIjoiODY2IiwiVG9wIjowLjAsIkxlZnQiOjAuMCwiUmlnaHQiOjAuMCwiQm90dG9tIjowLjB9LCJQYWRkaW5nIjp7IiRpZCI6Ijg2NyIsIlRvcCI6MC4wLCJMZWZ0IjowLjAsIlJpZ2h0IjowLjAsIkJvdHRvbSI6MC4wfSwiSXNWaXNpYmxlIjp0cnVlLCJXaWR0aCI6MC4wLCJIZWlnaHQiOjAuMCwiQm9yZGVyU3R5bGUiOm51bGwsIlBhcmVudFN0eWxlIjpudWxsfX0seyIkaWQiOiI4NjgiLCJfcm93cyI6W10sIkluZGV4IjoyMSwiSWQiOiI2MmE4MWU0YS1kNDY3LTQzMzItYTM5Ny1hNjM1ZWQ4NGM4MmIiLCJIZWFkZXJUZXh0IjpudWxsLCJJc0RlZmF1bHQiOnRydWUsIlN0eWxlIjp7IiRpZCI6Ijg2OSIsIkhlYWRlclN0eWxlIjp7IiRpZCI6Ijg3MCIsIlRleHRTdHlsZSI6eyIkaWQiOiI4NzEiLCJGb250U2V0dGluZ3MiOnsiJGlkIjoiODcyIiwiRm9udFNpemUiOjEyLCJGb250TmFtZSI6IkNhbGlicmkiLCJJc0JvbGQiOmZhbHNlLCJJc0l0YWxpYyI6ZmFsc2UsIklzVW5kZXJsaW5lZCI6ZmFsc2UsIlBhcmVudFN0eWxlIjpudWxsfSwiQXV0b1NpemUiOjAsIkZvcmVncm91bmQiOnsiJHJlZiI6IjE1NCJ9LCJNYXhXaWR0aCI6IkluZmluaXR5IiwiTWF4SGVpZ2h0IjoiSW5maW5pdHkiLCJTbWFydEZvcmVncm91bmRJc0FjdGl2ZSI6ZmFsc2UsIkhvcml6b250YWxBbGlnbm1lbnQiOjAsIlZlcnRpY2FsQWxpZ25tZW50IjowLCJTbWFydEZvcmVncm91bmQiOm51bGwsIkJhY2tncm91bmRGaWxsVHlwZSI6MCwiTWFyZ2luIjp7IiRpZCI6Ijg3MyIsIlRvcCI6MC4wLCJMZWZ0IjowLjAsIlJpZ2h0IjowLjAsIkJvdHRvbSI6MC4wfSwiUGFkZGluZyI6eyIkaWQiOiI4NzQiLCJUb3AiOjAuMCwiTGVmdCI6MC4wLCJSaWdodCI6MC4wLCJCb3R0b20iOjAuMH0sIkJhY2tncm91bmQiOm51bGwsIklzVmlzaWJsZSI6dHJ1ZSwiV2lkdGgiOjAuMCwiSGVpZ2h0IjowLjAsIkJvcmRlclN0eWxlIjpudWxsLCJQYXJlbnRTdHlsZSI6bnVsbH0sIlJlY3RhbmdsZVN0eWxlIjp7IiRpZCI6Ijg3NSIsIk1hcmdpbiI6eyIkaWQiOiI4NzYiLCJUb3AiOjAuMCwiTGVmdCI6MC4wLCJSaWdodCI6MC4wLCJCb3R0b20iOjAuMH0sIlBhZGRpbmciOnsiJGlkIjoiODc3IiwiVG9wIjowLjAsIkxlZnQiOjAuMCwiUmlnaHQiOjAuMCwiQm90dG9tIjowLjB9LCJCYWNrZ3JvdW5kIjp7IiRpZCI6Ijg3OCIsIkNvbG9yIjp7IiRpZCI6Ijg3OSIsIkEiOjYzLCJSIjoyNTUsIkciOjI1NSwiQiI6MjU1fX0sIklzVmlzaWJsZSI6dHJ1ZSwiV2lkdGgiOjAuMCwiSGVpZ2h0IjowLjAsIkJvcmRlclN0eWxlIjp7IiRpZCI6Ijg4MCIsIkxpbmVDb2xvciI6eyIkaWQiOiI4ODEiLCIkdHlwZSI6Ik5MUkUuQ29tbW9uLkRvbS5Tb2xpZENvbG9yQnJ1c2gsIE5MUkUuQ29tbW9uIiwiQ29sb3IiOnsiJGlkIjoiODgyIiwiQSI6MjU1LCJSIjoyNTUsIkciOjAsIkIiOjB9fSwiTGluZVdlaWdodCI6MC4wLCJMaW5lVHlwZSI6MCwiUGFyZW50U3R5bGUiOm51bGx9LCJQYXJlbnRTdHlsZSI6bnVsbH0sIk1hcmdpbiI6eyIkaWQiOiI4ODMiLCJUb3AiOjAuMCwiTGVmdCI6MC4wLCJSaWdodCI6MC4wLCJCb3R0b20iOjAuMH0sIlBhZGRpbmciOnsiJGlkIjoiODg0IiwiVG9wIjowLjAsIkxlZnQiOjAuMCwiUmlnaHQiOjAuMCwiQm90dG9tIjowLjB9LCJCYWNrZ3JvdW5kIjpudWxsLCJJc1Zpc2libGUiOnRydWUsIldpZHRoIjowLjAsIkhlaWdodCI6MC4wLCJCb3JkZXJTdHlsZSI6bnVsbCwiUGFyZW50U3R5bGUiOm51bGx9LCJCYWNrZ3JvdW5kU3R5bGUiOnsiJGlkIjoiODg1IiwiTWFyZ2luIjp7IiRpZCI6Ijg4NiIsIlRvcCI6MC4wLCJMZWZ0IjowLjAsIlJpZ2h0IjowLjAsIkJvdHRvbSI6MC4wfSwiUGFkZGluZyI6eyIkaWQiOiI4ODciLCJUb3AiOjAuMCwiTGVmdCI6MC4wLCJSaWdodCI6MC4wLCJCb3R0b20iOjAuMH0sIkJhY2tncm91bmQiOnsiJHJlZiI6IjE3MyJ9LCJJc1Zpc2libGUiOnRydWUsIldpZHRoIjowLjAsIkhlaWdodCI6MC4wLCJCb3JkZXJTdHlsZSI6eyIkaWQiOiI4ODgiLCJMaW5lQ29sb3IiOnsiJGlkIjoiODg5IiwiJHR5cGUiOiJOTFJFLkNvbW1vbi5Eb20uU29saWRDb2xvckJydXNoLCBOTFJFLkNvbW1vbiIsIkNvbG9yIjp7IiRpZCI6Ijg5MCIsIkEiOjI1NSwiUiI6MjU1LCJHIjowLCJCIjowfX0sIkxpbmVXZWlnaHQiOjAuMCwiTGluZVR5cGUiOjAsIlBhcmVudFN0eWxlIjpudWxsfSwiUGFyZW50U3R5bGUiOm51bGx9LCJNYXJnaW4iOnsiJGlkIjoiODkxIiwiVG9wIjowLjAsIkxlZnQiOjAuMCwiUmlnaHQiOjAuMCwiQm90dG9tIjowLjB9LCJQYWRkaW5nIjp7IiRpZCI6Ijg5MiIsIlRvcCI6MC4wLCJMZWZ0IjowLjAsIlJpZ2h0IjowLjAsIkJvdHRvbSI6MC4wfSwiSXNWaXNpYmxlIjpmYWxzZSwiV2lkdGgiOjAuMCwiSGVpZ2h0IjowLjAsIkJvcmRlclN0eWxlIjpudWxsLCJQYXJlbnRTdHlsZSI6bnVsbH19XSwiSWQiOiJmYmJkZjhmYy0zNmMxLTRlM2QtOWEyYS00ZWI0NmIxM2U3ZjciLCJJbmRleCI6MiwiSGVhZGVyVGV4dCI6Ik1vYmlsZSIsIlN0eWxlIjp7IiRpZCI6Ijg5MyIsIkhlYWRlclN0eWxlIjp7IiRpZCI6Ijg5NCIsIlRleHRJc1ZlcnRpY2FsIjp0cnVlLCJUZXh0U3R5bGUiOnsiJGlkIjoiODk1IiwiRm9udFNldHRpbmdzIjp7IiRpZCI6Ijg5NiIsIkZvbnRTaXplIjoxMiwiRm9udE5hbWUiOiJDYWxpYnJpIiwiSXNCb2xkIjp0cnVlLCJJc0l0YWxpYyI6ZmFsc2UsIklzVW5kZXJsaW5lZCI6ZmFsc2UsIlBhcmVudFN0eWxlIjpudWxsfSwiQXV0b1NpemUiOjAsIkZvcmVncm91bmQiOnsiJGlkIjoiODk3IiwiQ29sb3IiOnsiJGlkIjoiODk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Dk5IiwiVG9wIjowLjAsIkxlZnQiOjAuMCwiUmlnaHQiOjAuMCwiQm90dG9tIjowLjB9LCJQYWRkaW5nIjp7IiRpZCI6IjkwMCIsIlRvcCI6MC4wLCJMZWZ0IjowLjAsIlJpZ2h0IjowLjAsIkJvdHRvbSI6MC4wfSwiQmFja2dyb3VuZCI6eyIkaWQiOiI5MDEiLCJDb2xvciI6eyIkaWQiOiI5MDIiLCJBIjowLCJSIjoyNTUsIkciOjI1NSwiQiI6MjU1fX0sIklzVmlzaWJsZSI6dHJ1ZSwiV2lkdGgiOjAuMCwiSGVpZ2h0IjowLjAsIkJvcmRlclN0eWxlIjpudWxsLCJQYXJlbnRTdHlsZSI6bnVsbH0sIlJlY3RhbmdsZVN0eWxlIjp7IiRpZCI6IjkwMyIsIk1hcmdpbiI6eyIkaWQiOiI5MDQiLCJUb3AiOjAuMCwiTGVmdCI6MC4wLCJSaWdodCI6MC4wLCJCb3R0b20iOjAuMH0sIlBhZGRpbmciOnsiJGlkIjoiOTA1IiwiVG9wIjowLjAsIkxlZnQiOjAuMCwiUmlnaHQiOjAuMCwiQm90dG9tIjowLjB9LCJCYWNrZ3JvdW5kIjp7IiRpZCI6IjkwNiIsIkNvbG9yIjp7IiRpZCI6IjkwNyIsIkEiOjI1NSwiUiI6MTM0LCJHIjozOCwiQiI6NTZ9fSwiSXNWaXNpYmxlIjp0cnVlLCJXaWR0aCI6MC4wLCJIZWlnaHQiOjAuMCwiQm9yZGVyU3R5bGUiOnsiJGlkIjoiOTA4IiwiTGluZUNvbG9yIjp7IiRpZCI6IjkwOSIsIiR0eXBlIjoiTkxSRS5Db21tb24uRG9tLlNvbGlkQ29sb3JCcnVzaCwgTkxSRS5Db21tb24iLCJDb2xvciI6eyIkaWQiOiI5MTAiLCJBIjoyNTUsIlIiOjI1NSwiRyI6MjU1LCJCIjoyNTV9fSwiTGluZVdlaWdodCI6MC4wLCJMaW5lVHlwZSI6MCwiUGFyZW50U3R5bGUiOm51bGx9LCJQYXJlbnRTdHlsZSI6bnVsbH0sIk1hcmdpbiI6eyIkaWQiOiI5MTEiLCJUb3AiOjAuMCwiTGVmdCI6MC4wLCJSaWdodCI6MC4wLCJCb3R0b20iOjAuMH0sIlBhZGRpbmciOnsiJGlkIjoiOTEyIiwiVG9wIjowLjAsIkxlZnQiOjAuMCwiUmlnaHQiOjAuMCwiQm90dG9tIjowLjB9LCJCYWNrZ3JvdW5kIjpudWxsLCJJc1Zpc2libGUiOnRydWUsIldpZHRoIjowLjAsIkhlaWdodCI6MC4wLCJCb3JkZXJTdHlsZSI6bnVsbCwiUGFyZW50U3R5bGUiOm51bGx9LCJCYWNrZ3JvdW5kU3R5bGUiOnsiJGlkIjoiOTEzIiwiTWFyZ2luIjp7IiRpZCI6IjkxNCIsIlRvcCI6MC4wLCJMZWZ0IjowLjAsIlJpZ2h0IjowLjAsIkJvdHRvbSI6MC4wfSwiUGFkZGluZyI6eyIkaWQiOiI5MTUiLCJUb3AiOjAuMCwiTGVmdCI6MC4wLCJSaWdodCI6MC4wLCJCb3R0b20iOjAuMH0sIkJhY2tncm91bmQiOnsiJGlkIjoiOTE2IiwiQ29sb3IiOnsiJGlkIjoiOTE3IiwiQSI6NTEsIlIiOjE2NSwiRyI6MTY1LCJCIjoxNjV9fSwiSXNWaXNpYmxlIjp0cnVlLCJXaWR0aCI6MC4wLCJIZWlnaHQiOjAuMCwiQm9yZGVyU3R5bGUiOnsiJGlkIjoiOTE4IiwiTGluZUNvbG9yIjp7IiRpZCI6IjkxOSIsIiR0eXBlIjoiTkxSRS5Db21tb24uRG9tLlNvbGlkQ29sb3JCcnVzaCwgTkxSRS5Db21tb24iLCJDb2xvciI6eyIkaWQiOiI5MjAiLCJBIjoyNTUsIlIiOjU0LCJHIjoxMSwiQiI6MzV9fSwiTGluZVdlaWdodCI6MC4wLCJMaW5lVHlwZSI6MCwiUGFyZW50U3R5bGUiOm51bGx9LCJQYXJlbnRTdHlsZSI6bnVsbH0sIklzQWJvdmVUaW1lYmFuZCI6ZmFsc2UsIk1hcmdpbiI6eyIkaWQiOiI5MjEiLCJUb3AiOjAuMCwiTGVmdCI6MC4wLCJSaWdodCI6MC4wLCJCb3R0b20iOjAuMH0sIlBhZGRpbmciOnsiJGlkIjoiOTIyIiwiVG9wIjowLjAsIkxlZnQiOjAuMCwiUmlnaHQiOjAuMCwiQm90dG9tIjowLjB9LCJJc1Zpc2libGUiOnRydWUsIldpZHRoIjowLjAsIkhlaWdodCI6MC4wLCJCb3JkZXJTdHlsZSI6eyIkaWQiOiI5MjMiLCJMaW5lQ29sb3IiOm51bGwsIkxpbmVXZWlnaHQiOjAuMCwiTGluZVR5cGUiOjAsIlBhcmVudFN0eWxlIjpudWxsfSwiUGFyZW50U3R5bGUiOm51bGx9fSx7IiRpZCI6IjkyNCIsIl9hY3Rpdml0aWVzIjpbeyIkaWQiOiI5MjUiLCJfcm93cyI6W3siJGlkIjoiOTI2IiwiX3Rhc2tzIjpbeyIkaWQiOiI5MjciLCJfYXR0YWNoZWRNaWxlc3RvbmVzIjpbXSwiVGFza0RlZmluaXRpb24iOnsiJGlkIjoiOTI4IiwiR3JvdXBOYW1lIjpudWxsLCJTdGFydERhdGUiOiIyMDIxLTExLTMwVDIzOjU5OjAwWiIsIkVuZERhdGUiOiIyMDIyLTAxLTMxVDAwOjAwOjAwWiIsIlBlcmNlbnRhZ2VDb21wbGV0ZSI6bnVsbCwiU3R5bGUiOnsiJGlkIjoiOTI5IiwiU2hhcGUiOjAsIlNoYXBlVGhpY2tuZXNzIjowLCJEdXJhdGlvbkZvcm1hdCI6MCwiSW5jbHVkZU5vbldvcmtpbmdEYXlzSW5EdXJhdGlvbiI6ZmFsc2UsIlBlcmNlbnRhZ2VDb21wbGV0ZVN0eWxlIjp7IiRpZCI6IjkzMCIsIkZvbnRTZXR0aW5ncyI6eyIkaWQiOiI5MzE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5MzIiLCJMaW5lQ29sb3IiOm51bGwsIkxpbmVXZWlnaHQiOjAuMCwiTGluZVR5cGUiOjAsIlBhcmVudFN0eWxlIjpudWxsfSwiUGFyZW50U3R5bGUiOm51bGx9LCJEdXJhdGlvblN0eWxlIjp7IiRpZCI6IjkzMyIsIkZvbnRTZXR0aW5ncyI6eyIkaWQiOiI5MzQ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5MzUiLCJMaW5lQ29sb3IiOm51bGwsIkxpbmVXZWlnaHQiOjAuMCwiTGluZVR5cGUiOjAsIlBhcmVudFN0eWxlIjpudWxsfSwiUGFyZW50U3R5bGUiOm51bGx9LCJIb3Jpem9udGFsQ29ubmVjdG9yU3R5bGUiOnsiJGlkIjoiOTM2IiwiTGluZUNvbG9yIjp7IiRyZWYiOiIyMzUifSwiTGluZVdlaWdodCI6MS4wLCJMaW5lVHlwZSI6MCwiUGFyZW50U3R5bGUiOm51bGx9LCJWZXJ0aWNhbENvbm5lY3RvclN0eWxlIjp7IiRpZCI6IjkzNy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TM4IiwiTWFyZ2luIjp7IiRyZWYiOiIyNDEifSwiUGFkZGluZyI6eyIkcmVmIjoiMjQyIn0sIkJhY2tncm91bmQiOnsiJGlkIjoiOTM5IiwiQ29sb3IiOnsiJGlkIjoiOTQwIiwiQSI6MjU1LCJSIjoxNDQsIkciOjQ5LCJCIjo5OX19LCJJc1Zpc2libGUiOnRydWUsIldpZHRoIjowLjAsIkhlaWdodCI6MTAuMCwiQm9yZGVyU3R5bGUiOnsiJGlkIjoiOTQxIiwiTGluZUNvbG9yIjp7IiRpZCI6Ijk0MiIsIiR0eXBlIjoiTkxSRS5Db21tb24uRG9tLlNvbGlkQ29sb3JCcnVzaCwgTkxSRS5Db21tb24iLCJDb2xvciI6eyIkaWQiOiI5NDMiLCJBIjoyNTUsIlIiOjU0LCJHIjoxMSwiQiI6MzV9fSwiTGluZVdlaWdodCI6MC4wLCJMaW5lVHlwZSI6MCwiUGFyZW50U3R5bGUiOm51bGx9LCJQYXJlbnRTdHlsZSI6bnVsbH0sIlRpdGxlU3R5bGUiOnsiJGlkIjoiOTQ0IiwiRm9udFNldHRpbmdzIjp7IiRpZCI6Ijk0NSIsIkZvbnRTaXplIjoxMSwiRm9udE5hbWUiOiJDYWxpYnJpIiwiSXNCb2xkIjp0cnVlLCJJc0l0YWxpYyI6ZmFsc2UsIklzVW5kZXJsaW5lZCI6ZmFsc2UsIlBhcmVudFN0eWxlIjpudWxsfSwiQXV0b1NpemUiOjIsIkZvcmVncm91bmQiOnsiJGlkIjoiOTQ2IiwiQ29sb3IiOnsiJGlkIjoiOTQ3IiwiQSI6MjU1LCJSIjoyNTUsIkciOjI1NSwiQiI6MjU1fX0sIk1heFdpZHRoIjoxMjMuMjEwNzA4NjE4MTY0MDY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k0OCIsIkNvbG9yIjp7IiRpZCI6Ijk0OSIsIkEiOjAsIlIiOjI1NSwiRyI6MjU1LCJCIjoyNTV9fSwiSXNWaXNpYmxlIjp0cnVlLCJXaWR0aCI6MC4wLCJIZWlnaHQiOjAuMCwiQm9yZGVyU3R5bGUiOnsiJGlkIjoiOTUwIiwiTGluZUNvbG9yIjpudWxsLCJMaW5lV2VpZ2h0IjowLjAsIkxpbmVUeXBlIjowLCJQYXJlbnRTdHlsZSI6bnVsbH0sIlBhcmVudFN0eWxlIjpudWxsfSwiRGF0ZVN0eWxlIjp7IiRpZCI6Ijk1MSIsIkZvbnRTZXR0aW5ncyI6eyIkaWQiOiI5NTI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eyIkaWQiOiI5NTMiLCJMaW5lQ29sb3IiOm51bGwsIkxpbmVXZWlnaHQiOjAuMCwiTGluZVR5cGUiOjAsIlBhcmVudFN0eWxlIjpudWxsfSwiUGFyZW50U3R5bGUiOm51bGx9LCJEYXRlRm9ybWF0Ijp7IiRpZCI6Ijk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TUiLCJGb3JtYXQiOjAsIklzVmlzaWJsZSI6ZmFsc2UsIkxhc3RLbm93blZpc2liaWxpdHlTdGF0ZSI6ZmFsc2V9LCJJc1Zpc2libGUiOnRydWUsIlBhcmVudFN0eWxlIjpudWxsfSwiSW5kZXgiOjI1LCJTbWFydER1cmF0aW9uQWN0aXZhdGVkIjpmYWxzZSwiRGF0ZUZvcm1hdCI6eyIkcmVmIjoiOTU0In0sIldlZWtOdW1iZXJpbmciOnsiJGlkIjoiOTU2IiwiRm9ybWF0IjowLCJJc1Zpc2libGUiOmZhbHNlLCJMYXN0S25vd25WaXNpYmlsaXR5U3RhdGUiOmZhbHNlfSwiSWQiOiI2NDFhMmI4OC00YTI1LTQwOWEtOTAyZS01NDZmYjE5MmZhZGMiLCJJbXBvcnRJZCI6bnVsbCwiVGl0bGUiOiJQdXNoIG5vdGlmaWNhdGlvbiBlbmdpbmUiLCJOb3RlIjpudWxsLCJIeXBlcmxpbmsiOnsiJGlkIjoiOTU3IiwiQWRkcmVzcyI6bnVsbCwiU3ViQWRkcmVzcyI6bnVsbH0sIklzQ2hhbmdlZCI6ZmFsc2UsIklzTmV3IjpmYWxzZX19LHsiJGlkIjoiOTU4IiwiX2F0dGFjaGVkTWlsZXN0b25lcyI6W10sIlRhc2tEZWZpbml0aW9uIjp7IiRpZCI6Ijk1OSIsIkdyb3VwTmFtZSI6bnVsbCwiU3RhcnREYXRlIjoiMjAyMS0wNS0wNVQyMzo1OTowMFoiLCJFbmREYXRlIjoiMjAyMS0wNy0wNFQwMDowMDowMFoiLCJQZXJjZW50YWdlQ29tcGxldGUiOm51bGwsIlN0eWxlIjp7IiRpZCI6Ijk2MCIsIlNoYXBlIjozLCJTaGFwZVRoaWNrbmVzcyI6MCwiRHVyYXRpb25Gb3JtYXQiOjAsIkluY2x1ZGVOb25Xb3JraW5nRGF5c0luRHVyYXRpb24iOmZhbHNlLCJQZXJjZW50YWdlQ29tcGxldGVTdHlsZSI6eyIkaWQiOiI5NjEiLCJGb250U2V0dGluZ3MiOnsiJGlkIjoiOTYy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OTYzIiwiTGluZUNvbG9yIjpudWxsLCJMaW5lV2VpZ2h0IjowLjAsIkxpbmVUeXBlIjowLCJQYXJlbnRTdHlsZSI6bnVsbH0sIlBhcmVudFN0eWxlIjpudWxsfSwiRHVyYXRpb25TdHlsZSI6eyIkaWQiOiI5NjQiLCJGb250U2V0dGluZ3MiOnsiJGlkIjoiOTY1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OTY2IiwiTGluZUNvbG9yIjpudWxsLCJMaW5lV2VpZ2h0IjowLjAsIkxpbmVUeXBlIjowLCJQYXJlbnRTdHlsZSI6bnVsbH0sIlBhcmVudFN0eWxlIjpudWxsfSwiSG9yaXpvbnRhbENvbm5lY3RvclN0eWxlIjp7IiRpZCI6Ijk2NyIsIkxpbmVDb2xvciI6eyIkcmVmIjoiMjM1In0sIkxpbmVXZWlnaHQiOjEuMCwiTGluZVR5cGUiOjAsIlBhcmVudFN0eWxlIjpudWxsfSwiVmVydGljYWxDb25uZWN0b3JTdHlsZSI6eyIkaWQiOiI5Njg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k2OSIsIk1hcmdpbiI6eyIkcmVmIjoiMjQxIn0sIlBhZGRpbmciOnsiJHJlZiI6IjI0MiJ9LCJCYWNrZ3JvdW5kIjp7IiRpZCI6Ijk3MCIsIkNvbG9yIjp7IiRpZCI6Ijk3MSIsIkEiOjI1NSwiUiI6MTQ0LCJHIjo0OSwiQiI6OTl9fSwiSXNWaXNpYmxlIjp0cnVlLCJXaWR0aCI6MC4wLCJIZWlnaHQiOjEwLjAsIkJvcmRlclN0eWxlIjp7IiRpZCI6Ijk3MiIsIkxpbmVDb2xvciI6eyIkaWQiOiI5NzMiLCIkdHlwZSI6Ik5MUkUuQ29tbW9uLkRvbS5Tb2xpZENvbG9yQnJ1c2gsIE5MUkUuQ29tbW9uIiwiQ29sb3IiOnsiJGlkIjoiOTc0IiwiQSI6MjU1LCJSIjo1NCwiRyI6MTEsIkIiOjM1fX0sIkxpbmVXZWlnaHQiOjAuMCwiTGluZVR5cGUiOjAsIlBhcmVudFN0eWxlIjpudWxsfSwiUGFyZW50U3R5bGUiOm51bGx9LCJUaXRsZVN0eWxlIjp7IiRpZCI6Ijk3NSIsIkZvbnRTZXR0aW5ncyI6eyIkaWQiOiI5NzYiLCJGb250U2l6ZSI6MTEsIkZvbnROYW1lIjoiQ2FsaWJyaSIsIklzQm9sZCI6dHJ1ZSwiSXNJdGFsaWMiOmZhbHNlLCJJc1VuZGVybGluZWQiOmZhbHNlLCJQYXJlbnRTdHlsZSI6bnVsbH0sIkF1dG9TaXplIjowLCJGb3JlZ3JvdW5kIjp7IiRpZCI6Ijk3NyIsIkNvbG9yIjp7IiRpZCI6Ijk3O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k3OSIsIkNvbG9yIjp7IiRpZCI6Ijk4MCIsIkEiOjAsIlIiOjI1NSwiRyI6MjU1LCJCIjoyNTV9fSwiSXNWaXNpYmxlIjp0cnVlLCJXaWR0aCI6MC4wLCJIZWlnaHQiOjAuMCwiQm9yZGVyU3R5bGUiOnsiJGlkIjoiOTgxIiwiTGluZUNvbG9yIjpudWxsLCJMaW5lV2VpZ2h0IjowLjAsIkxpbmVUeXBlIjowLCJQYXJlbnRTdHlsZSI6bnVsbH0sIlBhcmVudFN0eWxlIjpudWxsfSwiRGF0ZVN0eWxlIjp7IiRpZCI6Ijk4MiIsIkZvbnRTZXR0aW5ncyI6eyIkaWQiOiI5ODM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eyIkaWQiOiI5ODQiLCJMaW5lQ29sb3IiOm51bGwsIkxpbmVXZWlnaHQiOjAuMCwiTGluZVR5cGUiOjAsIlBhcmVudFN0eWxlIjpudWxsfSwiUGFyZW50U3R5bGUiOm51bGx9LCJEYXRlRm9ybWF0Ijp7IiRyZWYiOiI5NTQifSwiV2Vla051bWJlcmluZyI6eyIkaWQiOiI5ODUiLCJGb3JtYXQiOjAsIklzVmlzaWJsZSI6ZmFsc2UsIkxhc3RLbm93blZpc2liaWxpdHlTdGF0ZSI6ZmFsc2V9LCJJc1Zpc2libGUiOnRydWUsIlBhcmVudFN0eWxlIjpudWxsfSwiSW5kZXgiOjIyLCJTbWFydER1cmF0aW9uQWN0aXZhdGVkIjpmYWxzZSwiRGF0ZUZvcm1hdCI6eyIkcmVmIjoiOTU0In0sIldlZWtOdW1iZXJpbmciOnsiJGlkIjoiOTg2IiwiRm9ybWF0IjowLCJJc1Zpc2libGUiOmZhbHNlLCJMYXN0S25vd25WaXNpYmlsaXR5U3RhdGUiOmZhbHNlfSwiSWQiOiI2NGFhMDRmMy1mMWVkLTQxMDgtYWJkYS0yNjgxYzYwMjk0MWQiLCJJbXBvcnRJZCI6bnVsbCwiVGl0bGUiOiJDb3JlIGFwcCBsb2dpYyIsIk5vdGUiOm51bGwsIkh5cGVybGluayI6eyIkaWQiOiI5ODciLCJBZGRyZXNzIjoiIiwiU3ViQWRkcmVzcyI6IiJ9LCJJc0NoYW5nZWQiOmZhbHNlLCJJc05ldyI6ZmFsc2V9fSx7IiRpZCI6Ijk4OCIsIl9hdHRhY2hlZE1pbGVzdG9uZXMiOltdLCJUYXNrRGVmaW5pdGlvbiI6eyIkaWQiOiI5ODkiLCJHcm91cE5hbWUiOm51bGwsIlN0YXJ0RGF0ZSI6IjIwMjEtMDctMDVUMjM6NTk6MDBaIiwiRW5kRGF0ZSI6IjIwMjEtMDgtMzFUMDA6MDA6MDBaIiwiUGVyY2VudGFnZUNvbXBsZXRlIjpudWxsLCJTdHlsZSI6eyIkaWQiOiI5OTAiLCJTaGFwZSI6MywiU2hhcGVUaGlja25lc3MiOjAsIkR1cmF0aW9uRm9ybWF0IjowLCJJbmNsdWRlTm9uV29ya2luZ0RheXNJbkR1cmF0aW9uIjpmYWxzZSwiUGVyY2VudGFnZUNvbXBsZXRlU3R5bGUiOnsiJGlkIjoiOTkxIiwiRm9udFNldHRpbmdzIjp7IiRpZCI6Ijk5MiIsIkZvbnRTaXplIjoxMCwiRm9udE5hbWUiOiJDYWxpYnJpIiwiSXNCb2xkIjpmYWxzZSwiSXNJdGFsaWMiOmZhbHNlLCJJc1VuZGVybGluZWQiOmZhbHNlLCJQYXJlbnRTdHlsZSI6bnVsbH0sIkF1dG9TaXplIjowLCJGb3JlZ3JvdW5kIjp7IiRyZWYiOiIyMTkifSwiTWF4V2lkdGgiOjIwMC4wLCJNYXhIZWlnaHQiOiJJbmZpbml0eSIsIlNtYXJ0Rm9yZWdyb3VuZElzQWN0aXZlIjpmYWxzZSwiSG9yaXpvbnRhbEFsaWdubWVudCI6MCwiVmVydGljYWxBbGlnbm1lbnQiOjAsIlNtYXJ0Rm9yZWdyb3VuZCI6bnVsbCwiQmFja2dyb3VuZEZpbGxUeXBlIjowLCJNYXJnaW4iOnsiJHJlZiI6IjIyMSJ9LCJQYWRkaW5nIjp7IiRyZWYiOiIyMjIifSwiQmFja2dyb3VuZCI6eyIkcmVmIjoiMjIzIn0sIklzVmlzaWJsZSI6dHJ1ZSwiV2lkdGgiOjAuMCwiSGVpZ2h0IjowLjAsIkJvcmRlclN0eWxlIjp7IiRpZCI6Ijk5MyIsIkxpbmVDb2xvciI6bnVsbCwiTGluZVdlaWdodCI6MC4wLCJMaW5lVHlwZSI6MCwiUGFyZW50U3R5bGUiOm51bGx9LCJQYXJlbnRTdHlsZSI6bnVsbH0sIkR1cmF0aW9uU3R5bGUiOnsiJGlkIjoiOTk0IiwiRm9udFNldHRpbmdzIjp7IiRpZCI6Ijk5NS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7IiRpZCI6Ijk5NiIsIkxpbmVDb2xvciI6bnVsbCwiTGluZVdlaWdodCI6MC4wLCJMaW5lVHlwZSI6MCwiUGFyZW50U3R5bGUiOm51bGx9LCJQYXJlbnRTdHlsZSI6bnVsbH0sIkhvcml6b250YWxDb25uZWN0b3JTdHlsZSI6eyIkaWQiOiI5OTciLCJMaW5lQ29sb3IiOnsiJHJlZiI6IjIzNSJ9LCJMaW5lV2VpZ2h0IjoxLjAsIkxpbmVUeXBlIjowLCJQYXJlbnRTdHlsZSI6bnVsbH0sIlZlcnRpY2FsQ29ubmVjdG9yU3R5bGUiOnsiJGlkIjoiOTk4IiwiTGluZUNvbG9yIjp7IiRyZWYiOiIyMz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5OTkiLCJNYXJnaW4iOnsiJHJlZiI6IjI0MSJ9LCJQYWRkaW5nIjp7IiRyZWYiOiIyNDIifSwiQmFja2dyb3VuZCI6eyIkaWQiOiIxMDAwIiwiQ29sb3IiOnsiJGlkIjoiMTAwMSIsIkEiOjI1NSwiUiI6MTQ0LCJHIjo0OSwiQiI6OTl9fSwiSXNWaXNpYmxlIjp0cnVlLCJXaWR0aCI6MC4wLCJIZWlnaHQiOjEwLjAsIkJvcmRlclN0eWxlIjp7IiRpZCI6IjEwMDIiLCJMaW5lQ29sb3IiOnsiJGlkIjoiMTAwMyIsIiR0eXBlIjoiTkxSRS5Db21tb24uRG9tLlNvbGlkQ29sb3JCcnVzaCwgTkxSRS5Db21tb24iLCJDb2xvciI6eyIkaWQiOiIxMDA0IiwiQSI6MjU1LCJSIjo1NCwiRyI6MTEsIkIiOjM1fX0sIkxpbmVXZWlnaHQiOjAuMCwiTGluZVR5cGUiOjAsIlBhcmVudFN0eWxlIjpudWxsfSwiUGFyZW50U3R5bGUiOm51bGx9LCJUaXRsZVN0eWxlIjp7IiRpZCI6IjEwMDUiLCJGb250U2V0dGluZ3MiOnsiJGlkIjoiMTAwNiIsIkZvbnRTaXplIjoxMSwiRm9udE5hbWUiOiJDYWxpYnJpIiwiSXNCb2xkIjp0cnVlLCJJc0l0YWxpYyI6ZmFsc2UsIklzVW5kZXJsaW5lZCI6ZmFsc2UsIlBhcmVudFN0eWxlIjpudWxsfSwiQXV0b1NpemUiOjAsIkZvcmVncm91bmQiOnsiJGlkIjoiMTAwNyIsIkNvbG9yIjp7IiRpZCI6IjEwMDg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xMDA5IiwiQ29sb3IiOnsiJGlkIjoiMTAxMCIsIkEiOjAsIlIiOjI1NSwiRyI6MjU1LCJCIjoyNTV9fSwiSXNWaXNpYmxlIjp0cnVlLCJXaWR0aCI6MC4wLCJIZWlnaHQiOjAuMCwiQm9yZGVyU3R5bGUiOnsiJGlkIjoiMTAxMSIsIkxpbmVDb2xvciI6bnVsbCwiTGluZVdlaWdodCI6MC4wLCJMaW5lVHlwZSI6MCwiUGFyZW50U3R5bGUiOm51bGx9LCJQYXJlbnRTdHlsZSI6bnVsbH0sIkRhdGVTdHlsZSI6eyIkaWQiOiIxMDEyIiwiRm9udFNldHRpbmdzIjp7IiRpZCI6IjEwMTM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eyIkaWQiOiIxMDE0IiwiTGluZUNvbG9yIjpudWxsLCJMaW5lV2VpZ2h0IjowLjAsIkxpbmVUeXBlIjowLCJQYXJlbnRTdHlsZSI6bnVsbH0sIlBhcmVudFN0eWxlIjpudWxsfSwiRGF0ZUZvcm1hdCI6eyIkcmVmIjoiOTU0In0sIldlZWtOdW1iZXJpbmciOnsiJGlkIjoiMTAxNSIsIkZvcm1hdCI6MCwiSXNWaXNpYmxlIjpmYWxzZSwiTGFzdEtub3duVmlzaWJpbGl0eVN0YXRlIjpmYWxzZX0sIklzVmlzaWJsZSI6dHJ1ZSwiUGFyZW50U3R5bGUiOm51bGx9LCJJbmRleCI6MjMsIlNtYXJ0RHVyYXRpb25BY3RpdmF0ZWQiOmZhbHNlLCJEYXRlRm9ybWF0Ijp7IiRyZWYiOiI5NTQifSwiV2Vla051bWJlcmluZyI6eyIkaWQiOiIxMDE2IiwiRm9ybWF0IjowLCJJc1Zpc2libGUiOmZhbHNlLCJMYXN0S25vd25WaXNpYmlsaXR5U3RhdGUiOmZhbHNlfSwiSWQiOiI5NDFjYzAyZS1jNjA1LTQxOWUtYTliMC1kOWNhNzZlMjM4NTAiLCJJbXBvcnRJZCI6bnVsbCwiVGl0bGUiOiJDcm9zcyBwbGF0Zm9ybSBsaWJzIiwiTm90ZSI6bnVsbCwiSHlwZXJsaW5rIjp7IiRpZCI6IjEwMTciLCJBZGRyZXNzIjoiIiwiU3ViQWRkcmVzcyI6IiJ9LCJJc0NoYW5nZWQiOmZhbHNlLCJJc05ldyI6ZmFsc2V9fSx7IiRpZCI6IjEwMTgiLCJfYXR0YWNoZWRNaWxlc3RvbmVzIjpbXSwiVGFza0RlZmluaXRpb24iOnsiJGlkIjoiMTAxOSIsIkdyb3VwTmFtZSI6bnVsbCwiU3RhcnREYXRlIjoiMjAyMS0wOS0wMlQyMzo1OTowMFoiLCJFbmREYXRlIjoiMjAyMS0xMS0yN1QwMDowMDowMFoiLCJQZXJjZW50YWdlQ29tcGxldGUiOm51bGwsIlN0eWxlIjp7IiRpZCI6IjEwMjAiLCJTaGFwZSI6MywiU2hhcGVUaGlja25lc3MiOjAsIkR1cmF0aW9uRm9ybWF0IjowLCJJbmNsdWRlTm9uV29ya2luZ0RheXNJbkR1cmF0aW9uIjpmYWxzZSwiUGVyY2VudGFnZUNvbXBsZXRlU3R5bGUiOnsiJGlkIjoiMTAyMSIsIkZvbnRTZXR0aW5ncyI6eyIkaWQiOiIxMDIy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MTAyMyIsIkxpbmVDb2xvciI6bnVsbCwiTGluZVdlaWdodCI6MC4wLCJMaW5lVHlwZSI6MCwiUGFyZW50U3R5bGUiOm51bGx9LCJQYXJlbnRTdHlsZSI6bnVsbH0sIkR1cmF0aW9uU3R5bGUiOnsiJGlkIjoiMTAyNCIsIkZvbnRTZXR0aW5ncyI6eyIkaWQiOiIxMDI1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MTAyNiIsIkxpbmVDb2xvciI6bnVsbCwiTGluZVdlaWdodCI6MC4wLCJMaW5lVHlwZSI6MCwiUGFyZW50U3R5bGUiOm51bGx9LCJQYXJlbnRTdHlsZSI6bnVsbH0sIkhvcml6b250YWxDb25uZWN0b3JTdHlsZSI6eyIkaWQiOiIxMDI3IiwiTGluZUNvbG9yIjp7IiRyZWYiOiIyMzUifSwiTGluZVdlaWdodCI6MS4wLCJMaW5lVHlwZSI6MCwiUGFyZW50U3R5bGUiOm51bGx9LCJWZXJ0aWNhbENvbm5lY3RvclN0eWxlIjp7IiRpZCI6IjEwMjg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wMjkiLCJNYXJnaW4iOnsiJHJlZiI6IjI0MSJ9LCJQYWRkaW5nIjp7IiRyZWYiOiIyNDIifSwiQmFja2dyb3VuZCI6eyIkaWQiOiIxMDMwIiwiQ29sb3IiOnsiJGlkIjoiMTAzMSIsIkEiOjI1NSwiUiI6MTQ0LCJHIjo0OSwiQiI6OTl9fSwiSXNWaXNpYmxlIjp0cnVlLCJXaWR0aCI6MC4wLCJIZWlnaHQiOjEwLjAsIkJvcmRlclN0eWxlIjp7IiRpZCI6IjEwMzIiLCJMaW5lQ29sb3IiOnsiJGlkIjoiMTAzMyIsIiR0eXBlIjoiTkxSRS5Db21tb24uRG9tLlNvbGlkQ29sb3JCcnVzaCwgTkxSRS5Db21tb24iLCJDb2xvciI6eyIkaWQiOiIxMDM0IiwiQSI6MjU1LCJSIjo1NCwiRyI6MTEsIkIiOjM1fX0sIkxpbmVXZWlnaHQiOjAuMCwiTGluZVR5cGUiOjAsIlBhcmVudFN0eWxlIjpudWxsfSwiUGFyZW50U3R5bGUiOm51bGx9LCJUaXRsZVN0eWxlIjp7IiRpZCI6IjEwMzUiLCJGb250U2V0dGluZ3MiOnsiJGlkIjoiMTAzNiIsIkZvbnRTaXplIjoxMSwiRm9udE5hbWUiOiJDYWxpYnJpIiwiSXNCb2xkIjp0cnVlLCJJc0l0YWxpYyI6ZmFsc2UsIklzVW5kZXJsaW5lZCI6ZmFsc2UsIlBhcmVudFN0eWxlIjpudWxsfSwiQXV0b1NpemUiOjAsIkZvcmVncm91bmQiOnsiJGlkIjoiMTAzNyIsIkNvbG9yIjp7IiRpZCI6IjEwMzg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xMDM5IiwiQ29sb3IiOnsiJGlkIjoiMTA0MCIsIkEiOjAsIlIiOjI1NSwiRyI6MjU1LCJCIjoyNTV9fSwiSXNWaXNpYmxlIjp0cnVlLCJXaWR0aCI6MC4wLCJIZWlnaHQiOjAuMCwiQm9yZGVyU3R5bGUiOnsiJGlkIjoiMTA0MSIsIkxpbmVDb2xvciI6bnVsbCwiTGluZVdlaWdodCI6MC4wLCJMaW5lVHlwZSI6MCwiUGFyZW50U3R5bGUiOm51bGx9LCJQYXJlbnRTdHlsZSI6bnVsbH0sIkRhdGVTdHlsZSI6eyIkaWQiOiIxMDQyIiwiRm9udFNldHRpbmdzIjp7IiRpZCI6IjEwNDM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eyIkaWQiOiIxMDQ0IiwiTGluZUNvbG9yIjpudWxsLCJMaW5lV2VpZ2h0IjowLjAsIkxpbmVUeXBlIjowLCJQYXJlbnRTdHlsZSI6bnVsbH0sIlBhcmVudFN0eWxlIjpudWxsfSwiRGF0ZUZvcm1hdCI6eyIkcmVmIjoiOTU0In0sIldlZWtOdW1iZXJpbmciOnsiJGlkIjoiMTA0NSIsIkZvcm1hdCI6MCwiSXNWaXNpYmxlIjpmYWxzZSwiTGFzdEtub3duVmlzaWJpbGl0eVN0YXRlIjpmYWxzZX0sIklzVmlzaWJsZSI6dHJ1ZSwiUGFyZW50U3R5bGUiOm51bGx9LCJJbmRleCI6MjQsIlNtYXJ0RHVyYXRpb25BY3RpdmF0ZWQiOmZhbHNlLCJEYXRlRm9ybWF0Ijp7IiRyZWYiOiI5NTQifSwiV2Vla051bWJlcmluZyI6eyIkaWQiOiIxMDQ2IiwiRm9ybWF0IjowLCJJc1Zpc2libGUiOmZhbHNlLCJMYXN0S25vd25WaXNpYmlsaXR5U3RhdGUiOmZhbHNlfSwiSWQiOiJmMGM4ODRmNC04ODg1LTRmYjctOGEzOC00NDE0NjdhODViZDEiLCJJbXBvcnRJZCI6bnVsbCwiVGl0bGUiOiJNb2JpbGUgQVBJIiwiTm90ZSI6bnVsbCwiSHlwZXJsaW5rIjp7IiRpZCI6IjEwNDciLCJBZGRyZXNzIjoiIiwiU3ViQWRkcmVzcyI6IiJ9LCJJc0NoYW5nZWQiOmZhbHNlLCJJc05ldyI6ZmFsc2V9fV0sIl9taWxlc3RvbmVzIjpbXSwiSWQiOiJkNWQxZjQ5ZC03MmFkLTQ3OWEtYTZmNS0xODA5OTM3MWFhMjYiLCJJc1NpbmdsZUl0ZW1Sb3ciOmZhbHNlfV0sIkluZGV4IjowLCJJZCI6IjBjZDFiZDA2LWJhNTctNGQzZi05OTkyLTMzOTUyZGRiYTc2YyIsIkhlYWRlclRleHQiOiJDb3JlIE9TIGRlc2lnbiIsIklzRGVmYXVsdCI6ZmFsc2UsIlN0eWxlIjp7IiRpZCI6IjEwNDgiLCJIZWFkZXJTdHlsZSI6eyIkaWQiOiIxMDQ5IiwiVGV4dFN0eWxlIjp7IiRpZCI6IjEwNTAiLCJGb250U2V0dGluZ3MiOnsiJGlkIjoiMTA1MSIsIkZvbnRTaXplIjoxMiwiRm9udE5hbWUiOiJDYWxpYnJpIiwiSXNCb2xkIjpmYWxzZSwiSXNJdGFsaWMiOmZhbHNlLCJJc1VuZGVybGluZWQiOmZhbHNlLCJQYXJlbnRTdHlsZSI6bnVsbH0sIkF1dG9TaXplIjowLCJGb3JlZ3JvdW5kIjp7IiRyZWYiOiIxNTQifSwiTWF4V2lkdGgiOiJJbmZpbml0eSIsIk1heEhlaWdodCI6IkluZmluaXR5IiwiU21hcnRGb3JlZ3JvdW5kSXNBY3RpdmUiOmZhbHNlLCJIb3Jpem9udGFsQWxpZ25tZW50IjowLCJWZXJ0aWNhbEFsaWdubWVudCI6MCwiU21hcnRGb3JlZ3JvdW5kIjpudWxsLCJCYWNrZ3JvdW5kRmlsbFR5cGUiOjAsIk1hcmdpbiI6eyIkaWQiOiIxMDUyIiwiVG9wIjowLjAsIkxlZnQiOjAuMCwiUmlnaHQiOjAuMCwiQm90dG9tIjowLjB9LCJQYWRkaW5nIjp7IiRpZCI6IjEwNTMiLCJUb3AiOjAuMCwiTGVmdCI6MC4wLCJSaWdodCI6MC4wLCJCb3R0b20iOjAuMH0sIkJhY2tncm91bmQiOnsiJGlkIjoiMTA1NCIsIkNvbG9yIjp7IiRpZCI6IjEwNTUiLCJBIjowLCJSIjoyNTUsIkciOjI1NSwiQiI6MjU1fX0sIklzVmlzaWJsZSI6dHJ1ZSwiV2lkdGgiOjAuMCwiSGVpZ2h0IjowLjAsIkJvcmRlclN0eWxlIjpudWxsLCJQYXJlbnRTdHlsZSI6bnVsbH0sIlJlY3RhbmdsZVN0eWxlIjp7IiRpZCI6IjEwNTYiLCJNYXJnaW4iOnsiJGlkIjoiMTA1NyIsIlRvcCI6MC4wLCJMZWZ0IjowLjAsIlJpZ2h0IjowLjAsIkJvdHRvbSI6MC4wfSwiUGFkZGluZyI6eyIkaWQiOiIxMDU4IiwiVG9wIjowLjAsIkxlZnQiOjAuMCwiUmlnaHQiOjAuMCwiQm90dG9tIjowLjB9LCJCYWNrZ3JvdW5kIjp7IiRpZCI6IjEwNTkiLCJDb2xvciI6eyIkaWQiOiIxMDYwIiwiQSI6NjMsIlIiOjE0NCwiRyI6NDksIkIiOjk5fX0sIklzVmlzaWJsZSI6dHJ1ZSwiV2lkdGgiOjAuMCwiSGVpZ2h0IjowLjAsIkJvcmRlclN0eWxlIjp7IiRpZCI6IjEwNjEiLCJMaW5lQ29sb3IiOnsiJGlkIjoiMTA2MiIsIiR0eXBlIjoiTkxSRS5Db21tb24uRG9tLlNvbGlkQ29sb3JCcnVzaCwgTkxSRS5Db21tb24iLCJDb2xvciI6eyIkaWQiOiIxMDYzIiwiQSI6MjU1LCJSIjo1NCwiRyI6MTEsIkIiOjM1fX0sIkxpbmVXZWlnaHQiOjAuMCwiTGluZVR5cGUiOjAsIlBhcmVudFN0eWxlIjpudWxsfSwiUGFyZW50U3R5bGUiOm51bGx9LCJNYXJnaW4iOnsiJGlkIjoiMTA2NCIsIlRvcCI6MC4wLCJMZWZ0IjowLjAsIlJpZ2h0IjowLjAsIkJvdHRvbSI6MC4wfSwiUGFkZGluZyI6eyIkaWQiOiIxMDY1IiwiVG9wIjowLjAsIkxlZnQiOjAuMCwiUmlnaHQiOjAuMCwiQm90dG9tIjowLjB9LCJCYWNrZ3JvdW5kIjpudWxsLCJJc1Zpc2libGUiOnRydWUsIldpZHRoIjowLjAsIkhlaWdodCI6MC4wLCJCb3JkZXJTdHlsZSI6bnVsbCwiUGFyZW50U3R5bGUiOm51bGx9LCJCYWNrZ3JvdW5kU3R5bGUiOnsiJGlkIjoiMTA2NiIsIk1hcmdpbiI6eyIkaWQiOiIxMDY3IiwiVG9wIjowLjAsIkxlZnQiOjAuMCwiUmlnaHQiOjAuMCwiQm90dG9tIjowLjB9LCJQYWRkaW5nIjp7IiRpZCI6IjEwNjgiLCJUb3AiOjAuMCwiTGVmdCI6MC4wLCJSaWdodCI6MC4wLCJCb3R0b20iOjAuMH0sIkJhY2tncm91bmQiOnsiJHJlZiI6IjE3MyJ9LCJJc1Zpc2libGUiOnRydWUsIldpZHRoIjowLjAsIkhlaWdodCI6MC4wLCJCb3JkZXJTdHlsZSI6eyIkaWQiOiIxMDY5IiwiTGluZUNvbG9yIjp7IiRpZCI6IjEwNzAiLCIkdHlwZSI6Ik5MUkUuQ29tbW9uLkRvbS5Tb2xpZENvbG9yQnJ1c2gsIE5MUkUuQ29tbW9uIiwiQ29sb3IiOnsiJGlkIjoiMTA3MSIsIkEiOjI1NSwiUiI6NTQsIkciOjExLCJCIjozNX19LCJMaW5lV2VpZ2h0IjowLjAsIkxpbmVUeXBlIjowLCJQYXJlbnRTdHlsZSI6bnVsbH0sIlBhcmVudFN0eWxlIjpudWxsfSwiTWFyZ2luIjp7IiRpZCI6IjEwNzIiLCJUb3AiOjAuMCwiTGVmdCI6MC4wLCJSaWdodCI6MC4wLCJCb3R0b20iOjAuMH0sIlBhZGRpbmciOnsiJGlkIjoiMTA3MyIsIlRvcCI6MC4wLCJMZWZ0IjowLjAsIlJpZ2h0IjowLjAsIkJvdHRvbSI6MC4wfSwiSXNWaXNpYmxlIjp0cnVlLCJXaWR0aCI6MC4wLCJIZWlnaHQiOjAuMCwiQm9yZGVyU3R5bGUiOm51bGwsIlBhcmVudFN0eWxlIjpudWxsfX0seyIkaWQiOiIxMDc0IiwiX3Jvd3MiOlt7IiRpZCI6IjEwNzUiLCJfdGFza3MiOlt7IiRpZCI6IjEwNzYiLCJfYXR0YWNoZWRNaWxlc3RvbmVzIjpbXSwiVGFza0RlZmluaXRpb24iOnsiJGlkIjoiMTA3NyIsIkdyb3VwTmFtZSI6bnVsbCwiU3RhcnREYXRlIjoiMjAyMS0wOS0wMVQyMzo1OTowMFoiLCJFbmREYXRlIjoiMjAyMi0wMi0xM1QwMDowMDowMFoiLCJQZXJjZW50YWdlQ29tcGxldGUiOm51bGwsIlN0eWxlIjp7IiRpZCI6IjEwNzgiLCJTaGFwZSI6MCwiU2hhcGVUaGlja25lc3MiOjAsIkR1cmF0aW9uRm9ybWF0IjowLCJJbmNsdWRlTm9uV29ya2luZ0RheXNJbkR1cmF0aW9uIjpmYWxzZSwiUGVyY2VudGFnZUNvbXBsZXRlU3R5bGUiOnsiJGlkIjoiMTA3OSIsIkZvbnRTZXR0aW5ncyI6eyIkaWQiOiIxMDgw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MTA4MSIsIkxpbmVDb2xvciI6bnVsbCwiTGluZVdlaWdodCI6MC4wLCJMaW5lVHlwZSI6MCwiUGFyZW50U3R5bGUiOm51bGx9LCJQYXJlbnRTdHlsZSI6bnVsbH0sIkR1cmF0aW9uU3R5bGUiOnsiJGlkIjoiMTA4MiIsIkZvbnRTZXR0aW5ncyI6eyIkaWQiOiIxMDgz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MTA4NCIsIkxpbmVDb2xvciI6bnVsbCwiTGluZVdlaWdodCI6MC4wLCJMaW5lVHlwZSI6MCwiUGFyZW50U3R5bGUiOm51bGx9LCJQYXJlbnRTdHlsZSI6bnVsbH0sIkhvcml6b250YWxDb25uZWN0b3JTdHlsZSI6eyIkaWQiOiIxMDg1IiwiTGluZUNvbG9yIjp7IiRyZWYiOiIyMzUifSwiTGluZVdlaWdodCI6MS4wLCJMaW5lVHlwZSI6MCwiUGFyZW50U3R5bGUiOm51bGx9LCJWZXJ0aWNhbENvbm5lY3RvclN0eWxlIjp7IiRpZCI6IjEwODY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wODciLCJNYXJnaW4iOnsiJHJlZiI6IjI0MSJ9LCJQYWRkaW5nIjp7IiRyZWYiOiIyNDIifSwiQmFja2dyb3VuZCI6eyIkaWQiOiIxMDg4IiwiQ29sb3IiOnsiJGlkIjoiMTA4OSIsIkEiOjI1NSwiUiI6MTQ0LCJHIjo0OSwiQiI6OTl9fSwiSXNWaXNpYmxlIjp0cnVlLCJXaWR0aCI6MC4wLCJIZWlnaHQiOjEwLjAsIkJvcmRlclN0eWxlIjp7IiRpZCI6IjEwOTAiLCJMaW5lQ29sb3IiOnsiJGlkIjoiMTA5MSIsIiR0eXBlIjoiTkxSRS5Db21tb24uRG9tLlNvbGlkQ29sb3JCcnVzaCwgTkxSRS5Db21tb24iLCJDb2xvciI6eyIkaWQiOiIxMDkyIiwiQSI6MjU1LCJSIjo1NCwiRyI6MTEsIkIiOjM1fX0sIkxpbmVXZWlnaHQiOjAuMCwiTGluZVR5cGUiOjAsIlBhcmVudFN0eWxlIjpudWxsfSwiUGFyZW50U3R5bGUiOm51bGx9LCJUaXRsZVN0eWxlIjp7IiRpZCI6IjEwOTMiLCJGb250U2V0dGluZ3MiOnsiJGlkIjoiMTA5NCIsIkZvbnRTaXplIjoxMSwiRm9udE5hbWUiOiJDYWxpYnJpIiwiSXNCb2xkIjp0cnVlLCJJc0l0YWxpYyI6ZmFsc2UsIklzVW5kZXJsaW5lZCI6ZmFsc2UsIlBhcmVudFN0eWxlIjpudWxsfSwiQXV0b1NpemUiOjAsIkZvcmVncm91bmQiOnsiJGlkIjoiMTA5NSIsIkNvbG9yIjp7IiRpZCI6IjEwOTY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xMDk3IiwiQ29sb3IiOnsiJGlkIjoiMTA5OCIsIkEiOjAsIlIiOjI1NSwiRyI6MjU1LCJCIjoyNTV9fSwiSXNWaXNpYmxlIjp0cnVlLCJXaWR0aCI6MC4wLCJIZWlnaHQiOjAuMCwiQm9yZGVyU3R5bGUiOnsiJGlkIjoiMTA5OSIsIkxpbmVDb2xvciI6bnVsbCwiTGluZVdlaWdodCI6MC4wLCJMaW5lVHlwZSI6MCwiUGFyZW50U3R5bGUiOm51bGx9LCJQYXJlbnRTdHlsZSI6bnVsbH0sIkRhdGVTdHlsZSI6eyIkaWQiOiIxMTAwIiwiRm9udFNldHRpbmdzIjp7IiRpZCI6IjExMDE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eyIkaWQiOiIxMTAyIiwiTGluZUNvbG9yIjpudWxsLCJMaW5lV2VpZ2h0IjowLjAsIkxpbmVUeXBlIjowLCJQYXJlbnRTdHlsZSI6bnVsbH0sIlBhcmVudFN0eWxlIjpudWxsfSwiRGF0ZUZvcm1hdCI6eyIkcmVmIjoiOTU0In0sIldlZWtOdW1iZXJpbmciOnsiJGlkIjoiMTEwMyIsIkZvcm1hdCI6MCwiSXNWaXNpYmxlIjpmYWxzZSwiTGFzdEtub3duVmlzaWJpbGl0eVN0YXRlIjpmYWxzZX0sIklzVmlzaWJsZSI6dHJ1ZSwiUGFyZW50U3R5bGUiOm51bGx9LCJJbmRleCI6MjYsIlNtYXJ0RHVyYXRpb25BY3RpdmF0ZWQiOmZhbHNlLCJEYXRlRm9ybWF0Ijp7IiRyZWYiOiI5NTQifSwiV2Vla051bWJlcmluZyI6eyIkaWQiOiIxMTA0IiwiRm9ybWF0IjowLCJJc1Zpc2libGUiOmZhbHNlLCJMYXN0S25vd25WaXNpYmlsaXR5U3RhdGUiOmZhbHNlfSwiSWQiOiI2ZTVjMjkyMC0zYzQyLTRkNjUtODYwNC1mMDg4MTkwMjEzZGUiLCJJbXBvcnRJZCI6bnVsbCwiVGl0bGUiOiJBbmRyb2lkIGFwcCBkZXYiLCJOb3RlIjpudWxsLCJIeXBlcmxpbmsiOnsiJGlkIjoiMTEwNSIsIkFkZHJlc3MiOiIiLCJTdWJBZGRyZXNzIjoiIn0sIklzQ2hhbmdlZCI6ZmFsc2UsIklzTmV3IjpmYWxzZX19XSwiX21pbGVzdG9uZXMiOltdLCJJZCI6IjAwMDAwMDAwLTAwMDAtMDAwMC0wMDAwLTAwMDAwMDAwMDAwMCIsIklzU2luZ2xlSXRlbVJvdyI6dHJ1ZX1dLCJJbmRleCI6MSwiSWQiOiJjYzBlMTE2MS01OTRiLTQ5YzctYTFmMC0zY2Y3YTUxNTUyZjIiLCJIZWFkZXJUZXh0IjoiQW5kcm9pZCB0ZWFtIiwiSXNEZWZhdWx0IjpmYWxzZSwiU3R5bGUiOnsiJGlkIjoiMTEwNiIsIkhlYWRlclN0eWxlIjp7IiRpZCI6IjExMDciLCJUZXh0U3R5bGUiOnsiJGlkIjoiMTEwOCIsIkZvbnRTZXR0aW5ncyI6eyIkaWQiOiIxMTA5IiwiRm9udFNpemUiOjEyLCJGb250TmFtZSI6IkNhbGlicmkiLCJJc0JvbGQiOmZhbHNlLCJJc0l0YWxpYyI6ZmFsc2UsIklzVW5kZXJsaW5lZCI6ZmFsc2UsIlBhcmVudFN0eWxlIjpudWxsfSwiQXV0b1NpemUiOjAsIkZvcmVncm91bmQiOnsiJHJlZiI6IjE1NCJ9LCJNYXhXaWR0aCI6IkluZmluaXR5IiwiTWF4SGVpZ2h0IjoiSW5maW5pdHkiLCJTbWFydEZvcmVncm91bmRJc0FjdGl2ZSI6ZmFsc2UsIkhvcml6b250YWxBbGlnbm1lbnQiOjAsIlZlcnRpY2FsQWxpZ25tZW50IjowLCJTbWFydEZvcmVncm91bmQiOm51bGwsIkJhY2tncm91bmRGaWxsVHlwZSI6MCwiTWFyZ2luIjp7IiRpZCI6IjExMTAiLCJUb3AiOjAuMCwiTGVmdCI6MC4wLCJSaWdodCI6MC4wLCJCb3R0b20iOjAuMH0sIlBhZGRpbmciOnsiJGlkIjoiMTExMSIsIlRvcCI6MC4wLCJMZWZ0IjowLjAsIlJpZ2h0IjowLjAsIkJvdHRvbSI6MC4wfSwiQmFja2dyb3VuZCI6eyIkaWQiOiIxMTEyIiwiQ29sb3IiOnsiJGlkIjoiMTExMyIsIkEiOjAsIlIiOjI1NSwiRyI6MjU1LCJCIjoyNTV9fSwiSXNWaXNpYmxlIjp0cnVlLCJXaWR0aCI6MC4wLCJIZWlnaHQiOjAuMCwiQm9yZGVyU3R5bGUiOm51bGwsIlBhcmVudFN0eWxlIjpudWxsfSwiUmVjdGFuZ2xlU3R5bGUiOnsiJGlkIjoiMTExNCIsIk1hcmdpbiI6eyIkaWQiOiIxMTE1IiwiVG9wIjowLjAsIkxlZnQiOjAuMCwiUmlnaHQiOjAuMCwiQm90dG9tIjowLjB9LCJQYWRkaW5nIjp7IiRpZCI6IjExMTYiLCJUb3AiOjAuMCwiTGVmdCI6MC4wLCJSaWdodCI6MC4wLCJCb3R0b20iOjAuMH0sIkJhY2tncm91bmQiOnsiJGlkIjoiMTExNyIsIkNvbG9yIjp7IiRpZCI6IjExMTgiLCJBIjo2MywiUiI6MTQ0LCJHIjo0OSwiQiI6OTl9fSwiSXNWaXNpYmxlIjp0cnVlLCJXaWR0aCI6MC4wLCJIZWlnaHQiOjAuMCwiQm9yZGVyU3R5bGUiOnsiJGlkIjoiMTExOSIsIkxpbmVDb2xvciI6eyIkaWQiOiIxMTIwIiwiJHR5cGUiOiJOTFJFLkNvbW1vbi5Eb20uU29saWRDb2xvckJydXNoLCBOTFJFLkNvbW1vbiIsIkNvbG9yIjp7IiRpZCI6IjExMjEiLCJBIjoyNTUsIlIiOjU0LCJHIjoxMSwiQiI6MzV9fSwiTGluZVdlaWdodCI6MC4wLCJMaW5lVHlwZSI6MCwiUGFyZW50U3R5bGUiOm51bGx9LCJQYXJlbnRTdHlsZSI6bnVsbH0sIk1hcmdpbiI6eyIkaWQiOiIxMTIyIiwiVG9wIjowLjAsIkxlZnQiOjAuMCwiUmlnaHQiOjAuMCwiQm90dG9tIjowLjB9LCJQYWRkaW5nIjp7IiRpZCI6IjExMjMiLCJUb3AiOjAuMCwiTGVmdCI6MC4wLCJSaWdodCI6MC4wLCJCb3R0b20iOjAuMH0sIkJhY2tncm91bmQiOm51bGwsIklzVmlzaWJsZSI6dHJ1ZSwiV2lkdGgiOjAuMCwiSGVpZ2h0IjowLjAsIkJvcmRlclN0eWxlIjpudWxsLCJQYXJlbnRTdHlsZSI6bnVsbH0sIkJhY2tncm91bmRTdHlsZSI6eyIkaWQiOiIxMTI0IiwiTWFyZ2luIjp7IiRpZCI6IjExMjUiLCJUb3AiOjAuMCwiTGVmdCI6MC4wLCJSaWdodCI6MC4wLCJCb3R0b20iOjAuMH0sIlBhZGRpbmciOnsiJGlkIjoiMTEyNiIsIlRvcCI6MC4wLCJMZWZ0IjowLjAsIlJpZ2h0IjowLjAsIkJvdHRvbSI6MC4wfSwiQmFja2dyb3VuZCI6eyIkcmVmIjoiMTczIn0sIklzVmlzaWJsZSI6dHJ1ZSwiV2lkdGgiOjAuMCwiSGVpZ2h0IjowLjAsIkJvcmRlclN0eWxlIjp7IiRpZCI6IjExMjciLCJMaW5lQ29sb3IiOnsiJGlkIjoiMTEyOCIsIiR0eXBlIjoiTkxSRS5Db21tb24uRG9tLlNvbGlkQ29sb3JCcnVzaCwgTkxSRS5Db21tb24iLCJDb2xvciI6eyIkaWQiOiIxMTI5IiwiQSI6MjU1LCJSIjo1NCwiRyI6MTEsIkIiOjM1fX0sIkxpbmVXZWlnaHQiOjAuMCwiTGluZVR5cGUiOjAsIlBhcmVudFN0eWxlIjpudWxsfSwiUGFyZW50U3R5bGUiOm51bGx9LCJNYXJnaW4iOnsiJGlkIjoiMTEzMCIsIlRvcCI6MC4wLCJMZWZ0IjowLjAsIlJpZ2h0IjowLjAsIkJvdHRvbSI6MC4wfSwiUGFkZGluZyI6eyIkaWQiOiIxMTMxIiwiVG9wIjowLjAsIkxlZnQiOjAuMCwiUmlnaHQiOjAuMCwiQm90dG9tIjowLjB9LCJJc1Zpc2libGUiOnRydWUsIldpZHRoIjowLjAsIkhlaWdodCI6MC4wLCJCb3JkZXJTdHlsZSI6bnVsbCwiUGFyZW50U3R5bGUiOm51bGx9fSx7IiRpZCI6IjExMzIiLCJfcm93cyI6W3siJGlkIjoiMTEzMyIsIl90YXNrcyI6W3siJGlkIjoiMTEzNCIsIl9hdHRhY2hlZE1pbGVzdG9uZXMiOltdLCJUYXNrRGVmaW5pdGlvbiI6eyIkaWQiOiIxMTM1IiwiR3JvdXBOYW1lIjpudWxsLCJTdGFydERhdGUiOiIyMDIxLTA5LTAxVDIzOjU5OjAwWiIsIkVuZERhdGUiOiIyMDIyLTAyLTEzVDAwOjAwOjAwWiIsIlBlcmNlbnRhZ2VDb21wbGV0ZSI6bnVsbCwiU3R5bGUiOnsiJGlkIjoiMTEzNiIsIlNoYXBlIjowLCJTaGFwZVRoaWNrbmVzcyI6MCwiRHVyYXRpb25Gb3JtYXQiOjAsIkluY2x1ZGVOb25Xb3JraW5nRGF5c0luRHVyYXRpb24iOmZhbHNlLCJQZXJjZW50YWdlQ29tcGxldGVTdHlsZSI6eyIkaWQiOiIxMTM3IiwiRm9udFNldHRpbmdzIjp7IiRpZCI6IjExMzg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xMTM5IiwiTGluZUNvbG9yIjpudWxsLCJMaW5lV2VpZ2h0IjowLjAsIkxpbmVUeXBlIjowLCJQYXJlbnRTdHlsZSI6bnVsbH0sIlBhcmVudFN0eWxlIjpudWxsfSwiRHVyYXRpb25TdHlsZSI6eyIkaWQiOiIxMTQwIiwiRm9udFNldHRpbmdzIjp7IiRpZCI6IjExNDE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xMTQyIiwiTGluZUNvbG9yIjpudWxsLCJMaW5lV2VpZ2h0IjowLjAsIkxpbmVUeXBlIjowLCJQYXJlbnRTdHlsZSI6bnVsbH0sIlBhcmVudFN0eWxlIjpudWxsfSwiSG9yaXpvbnRhbENvbm5lY3RvclN0eWxlIjp7IiRpZCI6IjExNDMiLCJMaW5lQ29sb3IiOnsiJHJlZiI6IjIzNSJ9LCJMaW5lV2VpZ2h0IjoxLjAsIkxpbmVUeXBlIjowLCJQYXJlbnRTdHlsZSI6bnVsbH0sIlZlcnRpY2FsQ29ubmVjdG9yU3R5bGUiOnsiJGlkIjoiMTE0NC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E0NSIsIk1hcmdpbiI6eyIkcmVmIjoiMjQxIn0sIlBhZGRpbmciOnsiJHJlZiI6IjI0MiJ9LCJCYWNrZ3JvdW5kIjp7IiRpZCI6IjExNDYiLCJDb2xvciI6eyIkaWQiOiIxMTQ3IiwiQSI6MjU1LCJSIjoxNDQsIkciOjQ5LCJCIjo5OX19LCJJc1Zpc2libGUiOnRydWUsIldpZHRoIjowLjAsIkhlaWdodCI6MTAuMCwiQm9yZGVyU3R5bGUiOnsiJGlkIjoiMTE0OCIsIkxpbmVDb2xvciI6eyIkaWQiOiIxMTQ5IiwiJHR5cGUiOiJOTFJFLkNvbW1vbi5Eb20uU29saWRDb2xvckJydXNoLCBOTFJFLkNvbW1vbiIsIkNvbG9yIjp7IiRpZCI6IjExNTAiLCJBIjoyNTUsIlIiOjU0LCJHIjoxMSwiQiI6MzV9fSwiTGluZVdlaWdodCI6MC4wLCJMaW5lVHlwZSI6MCwiUGFyZW50U3R5bGUiOm51bGx9LCJQYXJlbnRTdHlsZSI6bnVsbH0sIlRpdGxlU3R5bGUiOnsiJGlkIjoiMTE1MSIsIkZvbnRTZXR0aW5ncyI6eyIkaWQiOiIxMTUyIiwiRm9udFNpemUiOjExLCJGb250TmFtZSI6IkNhbGlicmkiLCJJc0JvbGQiOnRydWUsIklzSXRhbGljIjpmYWxzZSwiSXNVbmRlcmxpbmVkIjpmYWxzZSwiUGFyZW50U3R5bGUiOm51bGx9LCJBdXRvU2l6ZSI6MCwiRm9yZWdyb3VuZCI6eyIkaWQiOiIxMTUzIiwiQ29sb3IiOnsiJGlkIjoiMTE1N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xNTUiLCJDb2xvciI6eyIkaWQiOiIxMTU2IiwiQSI6MCwiUiI6MjU1LCJHIjoyNTUsIkIiOjI1NX19LCJJc1Zpc2libGUiOnRydWUsIldpZHRoIjowLjAsIkhlaWdodCI6MC4wLCJCb3JkZXJTdHlsZSI6eyIkaWQiOiIxMTU3IiwiTGluZUNvbG9yIjpudWxsLCJMaW5lV2VpZ2h0IjowLjAsIkxpbmVUeXBlIjowLCJQYXJlbnRTdHlsZSI6bnVsbH0sIlBhcmVudFN0eWxlIjpudWxsfSwiRGF0ZVN0eWxlIjp7IiRpZCI6IjExNTgiLCJGb250U2V0dGluZ3MiOnsiJGlkIjoiMTE1OSIsIkZvbnRTaXplIjoxMCwiRm9udE5hbWUiOiJDYWxpYnJpIiwiSXNCb2xkIjpmYWxzZSwiSXNJdGFsaWMiOmZhbHNlLCJJc1VuZGVybGluZWQiOmZhbHNlLCJQYXJlbnRTdHlsZSI6bnVsbH0sIkF1dG9TaXplIjowLCJGb3JlZ3JvdW5kIjp7IiRyZWYiOiI0MDEifSwiTWF4V2lkdGgiOjIwMC4wLCJNYXhIZWlnaHQiOiJJbmZpbml0eSIsIlNtYXJ0Rm9yZWdyb3VuZElzQWN0aXZlIjpmYWxzZSwiSG9yaXpvbnRhbEFsaWdubWVudCI6MiwiVmVydGljYWxBbGlnbm1lbnQiOjAsIlNtYXJ0Rm9yZWdyb3VuZCI6bnVsbCwiQmFja2dyb3VuZEZpbGxUeXBlIjowLCJNYXJnaW4iOnsiJHJlZiI6IjI2MSJ9LCJQYWRkaW5nIjp7IiRyZWYiOiIyNjIifSwiQmFja2dyb3VuZCI6eyIkcmVmIjoiNDAzIn0sIklzVmlzaWJsZSI6dHJ1ZSwiV2lkdGgiOjAuMCwiSGVpZ2h0IjowLjAsIkJvcmRlclN0eWxlIjp7IiRpZCI6IjExNjAiLCJMaW5lQ29sb3IiOm51bGwsIkxpbmVXZWlnaHQiOjAuMCwiTGluZVR5cGUiOjAsIlBhcmVudFN0eWxlIjpudWxsfSwiUGFyZW50U3R5bGUiOm51bGx9LCJEYXRlRm9ybWF0Ijp7IiRyZWYiOiI5NTQifSwiV2Vla051bWJlcmluZyI6eyIkaWQiOiIxMTYxIiwiRm9ybWF0IjowLCJJc1Zpc2libGUiOmZhbHNlLCJMYXN0S25vd25WaXNpYmlsaXR5U3RhdGUiOmZhbHNlfSwiSXNWaXNpYmxlIjp0cnVlLCJQYXJlbnRTdHlsZSI6bnVsbH0sIkluZGV4IjoyNywiU21hcnREdXJhdGlvbkFjdGl2YXRlZCI6ZmFsc2UsIkRhdGVGb3JtYXQiOnsiJHJlZiI6Ijk1NCJ9LCJXZWVrTnVtYmVyaW5nIjp7IiRpZCI6IjExNjIiLCJGb3JtYXQiOjAsIklzVmlzaWJsZSI6ZmFsc2UsIkxhc3RLbm93blZpc2liaWxpdHlTdGF0ZSI6ZmFsc2V9LCJJZCI6IjI5MDcyZmMxLTAyMDItNDk3Mi1iM2NiLWFiZWIzMGE5MTMwYSIsIkltcG9ydElkIjpudWxsLCJUaXRsZSI6ImlPUyBhcHAgZGV2IiwiTm90ZSI6bnVsbCwiSHlwZXJsaW5rIjp7IiRpZCI6IjExNjMiLCJBZGRyZXNzIjoiIiwiU3ViQWRkcmVzcyI6IiJ9LCJJc0NoYW5nZWQiOmZhbHNlLCJJc05ldyI6ZmFsc2V9fV0sIl9taWxlc3RvbmVzIjpbXSwiSWQiOiIwMDAwMDAwMC0wMDAwLTAwMDAtMDAwMC0wMDAwMDAwMDAwMDAiLCJJc1NpbmdsZUl0ZW1Sb3ciOnRydWV9XSwiSW5kZXgiOjIsIklkIjoiNDY0OGM3MzItMjFlZS00YjI2LWE0NTctOTMxZTI2YjMxM2FkIiwiSGVhZGVyVGV4dCI6ImlPUyB0ZWFtIiwiSXNEZWZhdWx0IjpmYWxzZSwiU3R5bGUiOnsiJGlkIjoiMTE2NCIsIkhlYWRlclN0eWxlIjp7IiRpZCI6IjExNjUiLCJUZXh0U3R5bGUiOnsiJGlkIjoiMTE2NiIsIkZvbnRTZXR0aW5ncyI6eyIkaWQiOiIxMTY3IiwiRm9udFNpemUiOjEyLCJGb250TmFtZSI6IkNhbGlicmkiLCJJc0JvbGQiOmZhbHNlLCJJc0l0YWxpYyI6ZmFsc2UsIklzVW5kZXJsaW5lZCI6ZmFsc2UsIlBhcmVudFN0eWxlIjpudWxsfSwiQXV0b1NpemUiOjAsIkZvcmVncm91bmQiOnsiJHJlZiI6IjE1NCJ9LCJNYXhXaWR0aCI6IkluZmluaXR5IiwiTWF4SGVpZ2h0IjoiSW5maW5pdHkiLCJTbWFydEZvcmVncm91bmRJc0FjdGl2ZSI6ZmFsc2UsIkhvcml6b250YWxBbGlnbm1lbnQiOjAsIlZlcnRpY2FsQWxpZ25tZW50IjowLCJTbWFydEZvcmVncm91bmQiOm51bGwsIkJhY2tncm91bmRGaWxsVHlwZSI6MCwiTWFyZ2luIjp7IiRpZCI6IjExNjgiLCJUb3AiOjAuMCwiTGVmdCI6MC4wLCJSaWdodCI6MC4wLCJCb3R0b20iOjAuMH0sIlBhZGRpbmciOnsiJGlkIjoiMTE2OSIsIlRvcCI6MC4wLCJMZWZ0IjowLjAsIlJpZ2h0IjowLjAsIkJvdHRvbSI6MC4wfSwiQmFja2dyb3VuZCI6eyIkaWQiOiIxMTcwIiwiQ29sb3IiOnsiJGlkIjoiMTE3MSIsIkEiOjAsIlIiOjI1NSwiRyI6MjU1LCJCIjoyNTV9fSwiSXNWaXNpYmxlIjp0cnVlLCJXaWR0aCI6MC4wLCJIZWlnaHQiOjAuMCwiQm9yZGVyU3R5bGUiOm51bGwsIlBhcmVudFN0eWxlIjpudWxsfSwiUmVjdGFuZ2xlU3R5bGUiOnsiJGlkIjoiMTE3MiIsIk1hcmdpbiI6eyIkaWQiOiIxMTczIiwiVG9wIjowLjAsIkxlZnQiOjAuMCwiUmlnaHQiOjAuMCwiQm90dG9tIjowLjB9LCJQYWRkaW5nIjp7IiRpZCI6IjExNzQiLCJUb3AiOjAuMCwiTGVmdCI6MC4wLCJSaWdodCI6MC4wLCJCb3R0b20iOjAuMH0sIkJhY2tncm91bmQiOnsiJGlkIjoiMTE3NSIsIkNvbG9yIjp7IiRpZCI6IjExNzYiLCJBIjo2MywiUiI6MTQ0LCJHIjo0OSwiQiI6OTl9fSwiSXNWaXNpYmxlIjp0cnVlLCJXaWR0aCI6MC4wLCJIZWlnaHQiOjAuMCwiQm9yZGVyU3R5bGUiOnsiJGlkIjoiMTE3NyIsIkxpbmVDb2xvciI6eyIkaWQiOiIxMTc4IiwiJHR5cGUiOiJOTFJFLkNvbW1vbi5Eb20uU29saWRDb2xvckJydXNoLCBOTFJFLkNvbW1vbiIsIkNvbG9yIjp7IiRpZCI6IjExNzkiLCJBIjoyNTUsIlIiOjU0LCJHIjoxMSwiQiI6MzV9fSwiTGluZVdlaWdodCI6MC4wLCJMaW5lVHlwZSI6MCwiUGFyZW50U3R5bGUiOm51bGx9LCJQYXJlbnRTdHlsZSI6bnVsbH0sIk1hcmdpbiI6eyIkaWQiOiIxMTgwIiwiVG9wIjowLjAsIkxlZnQiOjAuMCwiUmlnaHQiOjAuMCwiQm90dG9tIjowLjB9LCJQYWRkaW5nIjp7IiRpZCI6IjExODEiLCJUb3AiOjAuMCwiTGVmdCI6MC4wLCJSaWdodCI6MC4wLCJCb3R0b20iOjAuMH0sIkJhY2tncm91bmQiOm51bGwsIklzVmlzaWJsZSI6dHJ1ZSwiV2lkdGgiOjAuMCwiSGVpZ2h0IjowLjAsIkJvcmRlclN0eWxlIjpudWxsLCJQYXJlbnRTdHlsZSI6bnVsbH0sIkJhY2tncm91bmRTdHlsZSI6eyIkaWQiOiIxMTgyIiwiTWFyZ2luIjp7IiRpZCI6IjExODMiLCJUb3AiOjAuMCwiTGVmdCI6MC4wLCJSaWdodCI6MC4wLCJCb3R0b20iOjAuMH0sIlBhZGRpbmciOnsiJGlkIjoiMTE4NCIsIlRvcCI6MC4wLCJMZWZ0IjowLjAsIlJpZ2h0IjowLjAsIkJvdHRvbSI6MC4wfSwiQmFja2dyb3VuZCI6eyIkcmVmIjoiMTczIn0sIklzVmlzaWJsZSI6dHJ1ZSwiV2lkdGgiOjAuMCwiSGVpZ2h0IjowLjAsIkJvcmRlclN0eWxlIjp7IiRpZCI6IjExODUiLCJMaW5lQ29sb3IiOnsiJGlkIjoiMTE4NiIsIiR0eXBlIjoiTkxSRS5Db21tb24uRG9tLlNvbGlkQ29sb3JCcnVzaCwgTkxSRS5Db21tb24iLCJDb2xvciI6eyIkaWQiOiIxMTg3IiwiQSI6MjU1LCJSIjo1NCwiRyI6MTEsIkIiOjM1fX0sIkxpbmVXZWlnaHQiOjAuMCwiTGluZVR5cGUiOjAsIlBhcmVudFN0eWxlIjpudWxsfSwiUGFyZW50U3R5bGUiOm51bGx9LCJNYXJnaW4iOnsiJGlkIjoiMTE4OCIsIlRvcCI6MC4wLCJMZWZ0IjowLjAsIlJpZ2h0IjowLjAsIkJvdHRvbSI6MC4wfSwiUGFkZGluZyI6eyIkaWQiOiIxMTg5IiwiVG9wIjowLjAsIkxlZnQiOjAuMCwiUmlnaHQiOjAuMCwiQm90dG9tIjowLjB9LCJJc1Zpc2libGUiOnRydWUsIldpZHRoIjowLjAsIkhlaWdodCI6MC4wLCJCb3JkZXJTdHlsZSI6bnVsbCwiUGFyZW50U3R5bGUiOm51bGx9fSx7IiRpZCI6IjExOTAiLCJfcm93cyI6W10sIkluZGV4IjozMSwiSWQiOiIyMmI3OGZmZi0zM2E3LTQyZTYtYjFhNC1hZTU0ZDcyYmI4ODYiLCJIZWFkZXJUZXh0IjpudWxsLCJJc0RlZmF1bHQiOnRydWUsIlN0eWxlIjp7IiRpZCI6IjExOTEiLCJIZWFkZXJTdHlsZSI6eyIkaWQiOiIxMTkyIiwiVGV4dFN0eWxlIjp7IiRpZCI6IjExOTMiLCJGb250U2V0dGluZ3MiOnsiJGlkIjoiMTE5NCIsIkZvbnRTaXplIjoxMiwiRm9udE5hbWUiOiJDYWxpYnJpIiwiSXNCb2xkIjpmYWxzZSwiSXNJdGFsaWMiOmZhbHNlLCJJc1VuZGVybGluZWQiOmZhbHNlLCJQYXJlbnRTdHlsZSI6bnVsbH0sIkF1dG9TaXplIjowLCJGb3JlZ3JvdW5kIjp7IiRyZWYiOiIxNTQifSwiTWF4V2lkdGgiOiJJbmZpbml0eSIsIk1heEhlaWdodCI6IkluZmluaXR5IiwiU21hcnRGb3JlZ3JvdW5kSXNBY3RpdmUiOmZhbHNlLCJIb3Jpem9udGFsQWxpZ25tZW50IjowLCJWZXJ0aWNhbEFsaWdubWVudCI6MCwiU21hcnRGb3JlZ3JvdW5kIjpudWxsLCJCYWNrZ3JvdW5kRmlsbFR5cGUiOjAsIk1hcmdpbiI6eyIkaWQiOiIxMTk1IiwiVG9wIjowLjAsIkxlZnQiOjAuMCwiUmlnaHQiOjAuMCwiQm90dG9tIjowLjB9LCJQYWRkaW5nIjp7IiRpZCI6IjExOTYiLCJUb3AiOjAuMCwiTGVmdCI6MC4wLCJSaWdodCI6MC4wLCJCb3R0b20iOjAuMH0sIkJhY2tncm91bmQiOm51bGwsIklzVmlzaWJsZSI6dHJ1ZSwiV2lkdGgiOjAuMCwiSGVpZ2h0IjowLjAsIkJvcmRlclN0eWxlIjpudWxsLCJQYXJlbnRTdHlsZSI6bnVsbH0sIlJlY3RhbmdsZVN0eWxlIjp7IiRpZCI6IjExOTciLCJNYXJnaW4iOnsiJGlkIjoiMTE5OCIsIlRvcCI6MC4wLCJMZWZ0IjowLjAsIlJpZ2h0IjowLjAsIkJvdHRvbSI6MC4wfSwiUGFkZGluZyI6eyIkaWQiOiIxMTk5IiwiVG9wIjowLjAsIkxlZnQiOjAuMCwiUmlnaHQiOjAuMCwiQm90dG9tIjowLjB9LCJCYWNrZ3JvdW5kIjp7IiRpZCI6IjEyMDAiLCJDb2xvciI6eyIkaWQiOiIxMjAxIiwiQSI6NjMsIlIiOjI1NSwiRyI6MjU1LCJCIjoyNTV9fSwiSXNWaXNpYmxlIjp0cnVlLCJXaWR0aCI6MC4wLCJIZWlnaHQiOjAuMCwiQm9yZGVyU3R5bGUiOnsiJGlkIjoiMTIwMiIsIkxpbmVDb2xvciI6eyIkaWQiOiIxMjAzIiwiJHR5cGUiOiJOTFJFLkNvbW1vbi5Eb20uU29saWRDb2xvckJydXNoLCBOTFJFLkNvbW1vbiIsIkNvbG9yIjp7IiRpZCI6IjEyMDQiLCJBIjoyNTUsIlIiOjI1NSwiRyI6MCwiQiI6MH19LCJMaW5lV2VpZ2h0IjowLjAsIkxpbmVUeXBlIjowLCJQYXJlbnRTdHlsZSI6bnVsbH0sIlBhcmVudFN0eWxlIjpudWxsfSwiTWFyZ2luIjp7IiRpZCI6IjEyMDUiLCJUb3AiOjAuMCwiTGVmdCI6MC4wLCJSaWdodCI6MC4wLCJCb3R0b20iOjAuMH0sIlBhZGRpbmciOnsiJGlkIjoiMTIwNiIsIlRvcCI6MC4wLCJMZWZ0IjowLjAsIlJpZ2h0IjowLjAsIkJvdHRvbSI6MC4wfSwiQmFja2dyb3VuZCI6bnVsbCwiSXNWaXNpYmxlIjp0cnVlLCJXaWR0aCI6MC4wLCJIZWlnaHQiOjAuMCwiQm9yZGVyU3R5bGUiOm51bGwsIlBhcmVudFN0eWxlIjpudWxsfSwiQmFja2dyb3VuZFN0eWxlIjp7IiRpZCI6IjEyMDciLCJNYXJnaW4iOnsiJGlkIjoiMTIwOCIsIlRvcCI6MC4wLCJMZWZ0IjowLjAsIlJpZ2h0IjowLjAsIkJvdHRvbSI6MC4wfSwiUGFkZGluZyI6eyIkaWQiOiIxMjA5IiwiVG9wIjowLjAsIkxlZnQiOjAuMCwiUmlnaHQiOjAuMCwiQm90dG9tIjowLjB9LCJCYWNrZ3JvdW5kIjp7IiRyZWYiOiIxNzMifSwiSXNWaXNpYmxlIjp0cnVlLCJXaWR0aCI6MC4wLCJIZWlnaHQiOjAuMCwiQm9yZGVyU3R5bGUiOnsiJGlkIjoiMTIxMCIsIkxpbmVDb2xvciI6eyIkaWQiOiIxMjExIiwiJHR5cGUiOiJOTFJFLkNvbW1vbi5Eb20uU29saWRDb2xvckJydXNoLCBOTFJFLkNvbW1vbiIsIkNvbG9yIjp7IiRpZCI6IjEyMTIiLCJBIjoyNTUsIlIiOjI1NSwiRyI6MCwiQiI6MH19LCJMaW5lV2VpZ2h0IjowLjAsIkxpbmVUeXBlIjowLCJQYXJlbnRTdHlsZSI6bnVsbH0sIlBhcmVudFN0eWxlIjpudWxsfSwiTWFyZ2luIjp7IiRpZCI6IjEyMTMiLCJUb3AiOjAuMCwiTGVmdCI6MC4wLCJSaWdodCI6MC4wLCJCb3R0b20iOjAuMH0sIlBhZGRpbmciOnsiJGlkIjoiMTIxNCIsIlRvcCI6MC4wLCJMZWZ0IjowLjAsIlJpZ2h0IjowLjAsIkJvdHRvbSI6MC4wfSwiSXNWaXNpYmxlIjpmYWxzZSwiV2lkdGgiOjAuMCwiSGVpZ2h0IjowLjAsIkJvcmRlclN0eWxlIjpudWxsLCJQYXJlbnRTdHlsZSI6bnVsbH19XSwiSWQiOiIwMTc4ZTljZi0zMTZjLTRkYjEtODNjMC05ZDI1ZDZkNmU1YWYiLCJJbmRleCI6MywiSGVhZGVyVGV4dCI6IkUtQ29tbSIsIlN0eWxlIjp7IiRpZCI6IjEyMTUiLCJIZWFkZXJTdHlsZSI6eyIkaWQiOiIxMjE2IiwiVGV4dElzVmVydGljYWwiOnRydWUsIlRleHRTdHlsZSI6eyIkaWQiOiIxMjE3IiwiRm9udFNldHRpbmdzIjp7IiRpZCI6IjEyMTgiLCJGb250U2l6ZSI6MTIsIkZvbnROYW1lIjoiQ2FsaWJyaSIsIklzQm9sZCI6dHJ1ZSwiSXNJdGFsaWMiOmZhbHNlLCJJc1VuZGVybGluZWQiOmZhbHNlLCJQYXJlbnRTdHlsZSI6bnVsbH0sIkF1dG9TaXplIjowLCJGb3JlZ3JvdW5kIjp7IiRpZCI6IjEyMTkiLCJDb2xvciI6eyIkaWQiOiIxMjIw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IyMSIsIlRvcCI6MC4wLCJMZWZ0IjowLjAsIlJpZ2h0IjowLjAsIkJvdHRvbSI6MC4wfSwiUGFkZGluZyI6eyIkaWQiOiIxMjIyIiwiVG9wIjowLjAsIkxlZnQiOjAuMCwiUmlnaHQiOjAuMCwiQm90dG9tIjowLjB9LCJCYWNrZ3JvdW5kIjp7IiRpZCI6IjEyMjMiLCJDb2xvciI6eyIkaWQiOiIxMjI0IiwiQSI6MCwiUiI6MjU1LCJHIjoyNTUsIkIiOjI1NX19LCJJc1Zpc2libGUiOnRydWUsIldpZHRoIjowLjAsIkhlaWdodCI6MC4wLCJCb3JkZXJTdHlsZSI6bnVsbCwiUGFyZW50U3R5bGUiOm51bGx9LCJSZWN0YW5nbGVTdHlsZSI6eyIkaWQiOiIxMjI1IiwiTWFyZ2luIjp7IiRpZCI6IjEyMjYiLCJUb3AiOjAuMCwiTGVmdCI6MC4wLCJSaWdodCI6MC4wLCJCb3R0b20iOjAuMH0sIlBhZGRpbmciOnsiJGlkIjoiMTIyNyIsIlRvcCI6MC4wLCJMZWZ0IjowLjAsIlJpZ2h0IjowLjAsIkJvdHRvbSI6MC4wfSwiQmFja2dyb3VuZCI6eyIkaWQiOiIxMjI4IiwiQ29sb3IiOnsiJGlkIjoiMTIyOSIsIkEiOjI1NSwiUiI6MTQ0LCJHIjo0OSwiQiI6OTl9fSwiSXNWaXNpYmxlIjp0cnVlLCJXaWR0aCI6MC4wLCJIZWlnaHQiOjAuMCwiQm9yZGVyU3R5bGUiOnsiJGlkIjoiMTIzMCIsIkxpbmVDb2xvciI6eyIkaWQiOiIxMjMxIiwiJHR5cGUiOiJOTFJFLkNvbW1vbi5Eb20uU29saWRDb2xvckJydXNoLCBOTFJFLkNvbW1vbiIsIkNvbG9yIjp7IiRpZCI6IjEyMzIiLCJBIjoyNTUsIlIiOjU0LCJHIjoxMSwiQiI6MzV9fSwiTGluZVdlaWdodCI6MC4wLCJMaW5lVHlwZSI6MCwiUGFyZW50U3R5bGUiOm51bGx9LCJQYXJlbnRTdHlsZSI6bnVsbH0sIk1hcmdpbiI6eyIkaWQiOiIxMjMzIiwiVG9wIjowLjAsIkxlZnQiOjAuMCwiUmlnaHQiOjAuMCwiQm90dG9tIjowLjB9LCJQYWRkaW5nIjp7IiRpZCI6IjEyMzQiLCJUb3AiOjAuMCwiTGVmdCI6MC4wLCJSaWdodCI6MC4wLCJCb3R0b20iOjAuMH0sIkJhY2tncm91bmQiOm51bGwsIklzVmlzaWJsZSI6dHJ1ZSwiV2lkdGgiOjAuMCwiSGVpZ2h0IjowLjAsIkJvcmRlclN0eWxlIjpudWxsLCJQYXJlbnRTdHlsZSI6bnVsbH0sIkJhY2tncm91bmRTdHlsZSI6eyIkaWQiOiIxMjM1IiwiTWFyZ2luIjp7IiRpZCI6IjEyMzYiLCJUb3AiOjAuMCwiTGVmdCI6MC4wLCJSaWdodCI6MC4wLCJCb3R0b20iOjAuMH0sIlBhZGRpbmciOnsiJGlkIjoiMTIzNyIsIlRvcCI6MC4wLCJMZWZ0IjowLjAsIlJpZ2h0IjowLjAsIkJvdHRvbSI6MC4wfSwiQmFja2dyb3VuZCI6eyIkaWQiOiIxMjM4IiwiQ29sb3IiOnsiJGlkIjoiMTIzOSIsIkEiOjUxLCJSIjoxNjUsIkciOjE2NSwiQiI6MTY1fX0sIklzVmlzaWJsZSI6dHJ1ZSwiV2lkdGgiOjAuMCwiSGVpZ2h0IjowLjAsIkJvcmRlclN0eWxlIjp7IiRpZCI6IjEyNDAiLCJMaW5lQ29sb3IiOnsiJGlkIjoiMTI0MSIsIiR0eXBlIjoiTkxSRS5Db21tb24uRG9tLlNvbGlkQ29sb3JCcnVzaCwgTkxSRS5Db21tb24iLCJDb2xvciI6eyIkaWQiOiIxMjQyIiwiQSI6MjU1LCJSIjo1NCwiRyI6MTEsIkIiOjM1fX0sIkxpbmVXZWlnaHQiOjAuMCwiTGluZVR5cGUiOjAsIlBhcmVudFN0eWxlIjpudWxsfSwiUGFyZW50U3R5bGUiOm51bGx9LCJJc0Fib3ZlVGltZWJhbmQiOmZhbHNlLCJNYXJnaW4iOnsiJGlkIjoiMTI0MyIsIlRvcCI6MC4wLCJMZWZ0IjowLjAsIlJpZ2h0IjowLjAsIkJvdHRvbSI6MC4wfSwiUGFkZGluZyI6eyIkaWQiOiIxMjQ0IiwiVG9wIjowLjAsIkxlZnQiOjAuMCwiUmlnaHQiOjAuMCwiQm90dG9tIjowLjB9LCJJc1Zpc2libGUiOnRydWUsIldpZHRoIjowLjAsIkhlaWdodCI6MC4wLCJCb3JkZXJTdHlsZSI6eyIkaWQiOiIxMjQ1IiwiTGluZUNvbG9yIjpudWxsLCJMaW5lV2VpZ2h0IjowLjAsIkxpbmVUeXBlIjowLCJQYXJlbnRTdHlsZSI6bnVsbH0sIlBhcmVudFN0eWxlIjpudWxsfX0seyIkaWQiOiIxMjQ2IiwiX2FjdGl2aXRpZXMiOlt7IiRpZCI6IjEyNDciLCJfcm93cyI6W3siJGlkIjoiMTI0OCIsIl90YXNrcyI6W3siJGlkIjoiMTI0OSIsIl9hdHRhY2hlZE1pbGVzdG9uZXMiOltdLCJUYXNrRGVmaW5pdGlvbiI6eyIkaWQiOiIxMjUwIiwiR3JvdXBOYW1lIjpudWxsLCJTdGFydERhdGUiOiIyMDIxLTEwLTA0VDIzOjU5OjAwWiIsIkVuZERhdGUiOiIyMDIyLTAxLTMwVDAwOjAwOjAwWiIsIlBlcmNlbnRhZ2VDb21wbGV0ZSI6bnVsbCwiU3R5bGUiOnsiJGlkIjoiMTI1MSIsIlNoYXBlIjozLCJTaGFwZVRoaWNrbmVzcyI6MCwiRHVyYXRpb25Gb3JtYXQiOjAsIkluY2x1ZGVOb25Xb3JraW5nRGF5c0luRHVyYXRpb24iOmZhbHNlLCJQZXJjZW50YWdlQ29tcGxldGVTdHlsZSI6eyIkaWQiOiIxMjUyIiwiRm9udFNldHRpbmdzIjp7IiRpZCI6IjEyNTM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eyIkaWQiOiIxMjU0IiwiTGluZUNvbG9yIjpudWxsLCJMaW5lV2VpZ2h0IjowLjAsIkxpbmVUeXBlIjowLCJQYXJlbnRTdHlsZSI6bnVsbH0sIlBhcmVudFN0eWxlIjpudWxsfSwiRHVyYXRpb25TdHlsZSI6eyIkaWQiOiIxMjU1IiwiRm9udFNldHRpbmdzIjp7IiRpZCI6IjEyNTYiLCJGb250U2l6ZSI6MTAsIkZvbnROYW1lIjoiQ2FsaWJyaSIsIklzQm9sZCI6ZmFsc2UsIklzSXRhbGljIjpmYWxzZSwiSXNVbmRlcmxpbmVkIjpmYWxzZSwiUGFyZW50U3R5bGUiOm51bGx9LCJBdXRvU2l6ZSI6MCwiRm9yZWdyb3VuZCI6eyIkcmVmIjoiMjI4In0sIk1heFdpZHRoIjoyMDAuMCwiTWF4SGVpZ2h0IjoiSW5maW5pdHkiLCJTbWFydEZvcmVncm91bmRJc0FjdGl2ZSI6ZmFsc2UsIkhvcml6b250YWxBbGlnbm1lbnQiOjAsIlZlcnRpY2FsQWxpZ25tZW50IjowLCJTbWFydEZvcmVncm91bmQiOm51bGwsIkJhY2tncm91bmRGaWxsVHlwZSI6MCwiTWFyZ2luIjp7IiRyZWYiOiIyMzAifSwiUGFkZGluZyI6eyIkcmVmIjoiMjMxIn0sIkJhY2tncm91bmQiOnsiJHJlZiI6IjIzMiJ9LCJJc1Zpc2libGUiOnRydWUsIldpZHRoIjowLjAsIkhlaWdodCI6MC4wLCJCb3JkZXJTdHlsZSI6eyIkaWQiOiIxMjU3IiwiTGluZUNvbG9yIjpudWxsLCJMaW5lV2VpZ2h0IjowLjAsIkxpbmVUeXBlIjowLCJQYXJlbnRTdHlsZSI6bnVsbH0sIlBhcmVudFN0eWxlIjpudWxsfSwiSG9yaXpvbnRhbENvbm5lY3RvclN0eWxlIjp7IiRpZCI6IjEyNTgiLCJMaW5lQ29sb3IiOnsiJHJlZiI6IjIzNSJ9LCJMaW5lV2VpZ2h0IjoxLjAsIkxpbmVUeXBlIjowLCJQYXJlbnRTdHlsZSI6bnVsbH0sIlZlcnRpY2FsQ29ubmVjdG9yU3R5bGUiOnsiJGlkIjoiMTI1OSIsIkxpbmVDb2xvciI6eyIkcmVmIjoiMjM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2MCIsIk1hcmdpbiI6eyIkcmVmIjoiMjQxIn0sIlBhZGRpbmciOnsiJHJlZiI6IjI0MiJ9LCJCYWNrZ3JvdW5kIjp7IiRpZCI6IjEyNjEiLCJDb2xvciI6eyIkaWQiOiIxMjYyIiwiQSI6MjU1LCJSIjoxNTAsIkciOjE1OSwiQiI6MTY3fX0sIklzVmlzaWJsZSI6dHJ1ZSwiV2lkdGgiOjAuMCwiSGVpZ2h0IjoxMC4wLCJCb3JkZXJTdHlsZSI6eyIkaWQiOiIxMjYzIiwiTGluZUNvbG9yIjp7IiRpZCI6IjEyNjQiLCIkdHlwZSI6Ik5MUkUuQ29tbW9uLkRvbS5Tb2xpZENvbG9yQnJ1c2gsIE5MUkUuQ29tbW9uIiwiQ29sb3IiOnsiJGlkIjoiMTI2NSIsIkEiOjI1NSwiUiI6NTQsIkciOjExLCJCIjozNX19LCJMaW5lV2VpZ2h0IjowLjAsIkxpbmVUeXBlIjowLCJQYXJlbnRTdHlsZSI6bnVsbH0sIlBhcmVudFN0eWxlIjpudWxsfSwiVGl0bGVTdHlsZSI6eyIkaWQiOiIxMjY2IiwiRm9udFNldHRpbmdzIjp7IiRpZCI6IjEyNjciLCJGb250U2l6ZSI6MTEsIkZvbnROYW1lIjoiQ2FsaWJyaSIsIklzQm9sZCI6dHJ1ZSwiSXNJdGFsaWMiOmZhbHNlLCJJc1VuZGVybGluZWQiOmZhbHNlLCJQYXJlbnRTdHlsZSI6bnVsbH0sIkF1dG9TaXplIjowLCJGb3JlZ3JvdW5kIjp7IiRpZCI6IjEyNjgiLCJDb2xvciI6eyIkaWQiOiIxMjY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yNTIifSwiUGFkZGluZyI6eyIkcmVmIjoiMjUzIn0sIkJhY2tncm91bmQiOnsiJGlkIjoiMTI3MCIsIkNvbG9yIjp7IiRpZCI6IjEyNzEiLCJBIjowLCJSIjoyNTUsIkciOjI1NSwiQiI6MjU1fX0sIklzVmlzaWJsZSI6dHJ1ZSwiV2lkdGgiOjAuMCwiSGVpZ2h0IjowLjAsIkJvcmRlclN0eWxlIjp7IiRpZCI6IjEyNzIiLCJMaW5lQ29sb3IiOm51bGwsIkxpbmVXZWlnaHQiOjAuMCwiTGluZVR5cGUiOjAsIlBhcmVudFN0eWxlIjpudWxsfSwiUGFyZW50U3R5bGUiOm51bGx9LCJEYXRlU3R5bGUiOnsiJGlkIjoiMTI3MyIsIkZvbnRTZXR0aW5ncyI6eyIkaWQiOiIxMjc0IiwiRm9udFNpemUiOjEwLCJGb250TmFtZSI6IkNhbGlicmkiLCJJc0JvbGQiOmZhbHNlLCJJc0l0YWxpYyI6ZmFsc2UsIklzVW5kZXJsaW5lZCI6ZmFsc2UsIlBhcmVudFN0eWxlIjpudWxsfSwiQXV0b1NpemUiOjAsIkZvcmVncm91bmQiOnsiJHJlZiI6IjQwMSJ9LCJNYXhXaWR0aCI6MjAwLjAsIk1heEhlaWdodCI6IkluZmluaXR5IiwiU21hcnRGb3JlZ3JvdW5kSXNBY3RpdmUiOmZhbHNlLCJIb3Jpem9udGFsQWxpZ25tZW50IjoyLCJWZXJ0aWNhbEFsaWdubWVudCI6MCwiU21hcnRGb3JlZ3JvdW5kIjpudWxsLCJCYWNrZ3JvdW5kRmlsbFR5cGUiOjAsIk1hcmdpbiI6eyIkcmVmIjoiMjYxIn0sIlBhZGRpbmciOnsiJHJlZiI6IjI2MiJ9LCJCYWNrZ3JvdW5kIjp7IiRyZWYiOiI0MDMifSwiSXNWaXNpYmxlIjp0cnVlLCJXaWR0aCI6MC4wLCJIZWlnaHQiOjAuMCwiQm9yZGVyU3R5bGUiOnsiJGlkIjoiMTI3NSIsIkxpbmVDb2xvciI6bnVsbCwiTGluZVdlaWdodCI6MC4wLCJMaW5lVHlwZSI6MCwiUGFyZW50U3R5bGUiOm51bGx9LCJQYXJlbnRTdHlsZSI6bnVsbH0sIkRhdGVGb3JtYXQiOnsiJHJlZiI6IjM2OSJ9LCJXZWVrTnVtYmVyaW5nIjp7IiRpZCI6IjEyNzYiLCJGb3JtYXQiOjAsIklzVmlzaWJsZSI6ZmFsc2UsIkxhc3RLbm93blZpc2liaWxpdHlTdGF0ZSI6ZmFsc2V9LCJJc1Zpc2libGUiOnRydWUsIlBhcmVudFN0eWxlIjpudWxsfSwiSW5kZXgiOjMxLCJTbWFydER1cmF0aW9uQWN0aXZhdGVkIjpmYWxzZSwiRGF0ZUZvcm1hdCI6eyIkcmVmIjoiMzY5In0sIldlZWtOdW1iZXJpbmciOnsiJGlkIjoiMTI3NyIsIkZvcm1hdCI6MCwiSXNWaXNpYmxlIjpmYWxzZSwiTGFzdEtub3duVmlzaWJpbGl0eVN0YXRlIjpmYWxzZX0sIklkIjoiNDk1YTg2MzEtOTYwYi00OWUxLWI5ZTctMmQzOWQ0MDQ4MWU3IiwiSW1wb3J0SWQiOm51bGwsIlRpdGxlIjoiUmVhbC10aW1lIGRhdGEgc3RyZWFtIiwiTm90ZSI6bnVsbCwiSHlwZXJsaW5rIjp7IiRpZCI6IjEyNzgiLCJBZGRyZXNzIjoiIiwiU3ViQWRkcmVzcyI6IiJ9LCJJc0NoYW5nZWQiOmZhbHNlLCJJc05ldyI6ZmFsc2V9fSx7IiRpZCI6IjEyNzkiLCJfYXR0YWNoZWRNaWxlc3RvbmVzIjpbXSwiVGFza0RlZmluaXRpb24iOnsiJGlkIjoiMTI4MCIsIkdyb3VwTmFtZSI6bnVsbCwiU3RhcnREYXRlIjoiMjAyMi0wMi0wMVQyMzo1OTowMFoiLCJFbmREYXRlIjoiMjAyMi0wMy0zMVQwMDowMDowMFoiLCJQZXJjZW50YWdlQ29tcGxldGUiOm51bGwsIlN0eWxlIjp7IiRpZCI6IjEyODEiLCJTaGFwZSI6MywiU2hhcGVUaGlja25lc3MiOjAsIkR1cmF0aW9uRm9ybWF0IjowLCJJbmNsdWRlTm9uV29ya2luZ0RheXNJbkR1cmF0aW9uIjpmYWxzZSwiUGVyY2VudGFnZUNvbXBsZXRlU3R5bGUiOnsiJGlkIjoiMTI4MiIsIkZvbnRTZXR0aW5ncyI6eyIkaWQiOiIxMjgzIiwiRm9udFNpemUiOjEwLCJGb250TmFtZSI6IkNhbGlicmkiLCJJc0JvbGQiOmZhbHNlLCJJc0l0YWxpYyI6ZmFsc2UsIklzVW5kZXJsaW5lZCI6ZmFsc2UsIlBhcmVudFN0eWxlIjpudWxsfSwiQXV0b1NpemUiOjAsIkZvcmVncm91bmQiOnsiJHJlZiI6IjIxOSJ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MTI4NCIsIkxpbmVDb2xvciI6bnVsbCwiTGluZVdlaWdodCI6MC4wLCJMaW5lVHlwZSI6MCwiUGFyZW50U3R5bGUiOm51bGx9LCJQYXJlbnRTdHlsZSI6bnVsbH0sIkR1cmF0aW9uU3R5bGUiOnsiJGlkIjoiMTI4NSIsIkZvbnRTZXR0aW5ncyI6eyIkaWQiOiIxMjg2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MTI4NyIsIkxpbmVDb2xvciI6bnVsbCwiTGluZVdlaWdodCI6MC4wLCJMaW5lVHlwZSI6MCwiUGFyZW50U3R5bGUiOm51bGx9LCJQYXJlbnRTdHlsZSI6bnVsbH0sIkhvcml6b250YWxDb25uZWN0b3JTdHlsZSI6eyIkaWQiOiIxMjg4IiwiTGluZUNvbG9yIjp7IiRyZWYiOiIyMzUifSwiTGluZVdlaWdodCI6MS4wLCJMaW5lVHlwZSI6MCwiUGFyZW50U3R5bGUiOm51bGx9LCJWZXJ0aWNhbENvbm5lY3RvclN0eWxlIjp7IiRpZCI6IjEyODk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yOTAiLCJNYXJnaW4iOnsiJHJlZiI6IjI0MSJ9LCJQYWRkaW5nIjp7IiRyZWYiOiIyNDIifSwiQmFja2dyb3VuZCI6eyIkaWQiOiIxMjkxIiwiQ29sb3IiOnsiJGlkIjoiMTI5MiIsIkEiOjI1NSwiUiI6MTUwLCJHIjoxNTksIkIiOjE2N319LCJJc1Zpc2libGUiOnRydWUsIldpZHRoIjowLjAsIkhlaWdodCI6MTAuMCwiQm9yZGVyU3R5bGUiOnsiJGlkIjoiMTI5MyIsIkxpbmVDb2xvciI6eyIkaWQiOiIxMjk0IiwiJHR5cGUiOiJOTFJFLkNvbW1vbi5Eb20uU29saWRDb2xvckJydXNoLCBOTFJFLkNvbW1vbiIsIkNvbG9yIjp7IiRpZCI6IjEyOTUiLCJBIjoyNTUsIlIiOjU0LCJHIjoxMSwiQiI6MzV9fSwiTGluZVdlaWdodCI6MC4wLCJMaW5lVHlwZSI6MCwiUGFyZW50U3R5bGUiOm51bGx9LCJQYXJlbnRTdHlsZSI6bnVsbH0sIlRpdGxlU3R5bGUiOnsiJGlkIjoiMTI5NiIsIkZvbnRTZXR0aW5ncyI6eyIkaWQiOiIxMjk3IiwiRm9udFNpemUiOjExLCJGb250TmFtZSI6IkNhbGlicmkiLCJJc0JvbGQiOnRydWUsIklzSXRhbGljIjpmYWxzZSwiSXNVbmRlcmxpbmVkIjpmYWxzZSwiUGFyZW50U3R5bGUiOm51bGx9LCJBdXRvU2l6ZSI6MCwiRm9yZWdyb3VuZCI6eyIkaWQiOiIxMjk4IiwiQ29sb3IiOnsiJGlkIjoiMTI5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zMDAiLCJDb2xvciI6eyIkaWQiOiIxMzAxIiwiQSI6MCwiUiI6MjU1LCJHIjoyNTUsIkIiOjI1NX19LCJJc1Zpc2libGUiOnRydWUsIldpZHRoIjowLjAsIkhlaWdodCI6MC4wLCJCb3JkZXJTdHlsZSI6eyIkaWQiOiIxMzAyIiwiTGluZUNvbG9yIjpudWxsLCJMaW5lV2VpZ2h0IjowLjAsIkxpbmVUeXBlIjowLCJQYXJlbnRTdHlsZSI6bnVsbH0sIlBhcmVudFN0eWxlIjpudWxsfSwiRGF0ZVN0eWxlIjp7IiRpZCI6IjEzMDMiLCJGb250U2V0dGluZ3MiOnsiJGlkIjoiMTMwNCIsIkZvbnRTaXplIjoxMCwiRm9udE5hbWUiOiJDYWxpYnJpIiwiSXNCb2xkIjpmYWxzZSwiSXNJdGFsaWMiOmZhbHNlLCJJc1VuZGVybGluZWQiOmZhbHNlLCJQYXJlbnRTdHlsZSI6bnVsbH0sIkF1dG9TaXplIjowLCJGb3JlZ3JvdW5kIjp7IiRpZCI6IjEzMDUiLCJDb2xvciI6eyIkaWQiOiIxMzA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YxIn0sIlBhZGRpbmciOnsiJHJlZiI6IjI2MiJ9LCJCYWNrZ3JvdW5kIjp7IiRpZCI6IjEzMDciLCJDb2xvciI6eyIkaWQiOiIxMzA4IiwiQSI6MCwiUiI6MjU1LCJHIjoyNTUsIkIiOjI1NX19LCJJc1Zpc2libGUiOnRydWUsIldpZHRoIjowLjAsIkhlaWdodCI6MC4wLCJCb3JkZXJTdHlsZSI6eyIkaWQiOiIxMzA5IiwiTGluZUNvbG9yIjpudWxsLCJMaW5lV2VpZ2h0IjowLjAsIkxpbmVUeXBlIjowLCJQYXJlbnRTdHlsZSI6bnVsbH0sIlBhcmVudFN0eWxlIjpudWxsfSwiRGF0ZUZvcm1hdCI6eyIkcmVmIjoiMzY5In0sIldlZWtOdW1iZXJpbmciOnsiJGlkIjoiMTMxMCIsIkZvcm1hdCI6MCwiSXNWaXNpYmxlIjpmYWxzZSwiTGFzdEtub3duVmlzaWJpbGl0eVN0YXRlIjpmYWxzZX0sIklzVmlzaWJsZSI6dHJ1ZSwiUGFyZW50U3R5bGUiOm51bGx9LCJJbmRleCI6MzAsIlNtYXJ0RHVyYXRpb25BY3RpdmF0ZWQiOmZhbHNlLCJEYXRlRm9ybWF0Ijp7IiRyZWYiOiIzNjkifSwiV2Vla051bWJlcmluZyI6eyIkaWQiOiIxMzExIiwiRm9ybWF0IjowLCJJc1Zpc2libGUiOmZhbHNlLCJMYXN0S25vd25WaXNpYmlsaXR5U3RhdGUiOmZhbHNlfSwiSWQiOiI2ZDJjZWI2MS0xZDA4LTQ3YjAtYTEyZS0xMjBhOTg1OTRkNmYiLCJJbXBvcnRJZCI6bnVsbCwiVGl0bGUiOiJEaXNhc3RlciByZWNvdmVyeSIsIk5vdGUiOm51bGwsIkh5cGVybGluayI6eyIkaWQiOiIxMzEyIiwiQWRkcmVzcyI6bnVsbCwiU3ViQWRkcmVzcyI6bnVsbH0sIklzQ2hhbmdlZCI6ZmFsc2UsIklzTmV3IjpmYWxzZX19LHsiJGlkIjoiMTMxMyIsIl9hdHRhY2hlZE1pbGVzdG9uZXMiOltdLCJUYXNrRGVmaW5pdGlvbiI6eyIkaWQiOiIxMzE0IiwiR3JvdXBOYW1lIjpudWxsLCJTdGFydERhdGUiOiIyMDIxLTA1LTA0VDIzOjU5OjAwWiIsIkVuZERhdGUiOiIyMDIxLTA3LTE1VDAwOjAwOjAwWiIsIlBlcmNlbnRhZ2VDb21wbGV0ZSI6bnVsbCwiU3R5bGUiOnsiJGlkIjoiMTMxNSIsIlNoYXBlIjozLCJTaGFwZVRoaWNrbmVzcyI6MCwiRHVyYXRpb25Gb3JtYXQiOjAsIkluY2x1ZGVOb25Xb3JraW5nRGF5c0luRHVyYXRpb24iOmZhbHNlLCJQZXJjZW50YWdlQ29tcGxldGVTdHlsZSI6eyIkaWQiOiIxMzE2IiwiRm9udFNldHRpbmdzIjp7IiRpZCI6IjEzMTciLCJGb250U2l6ZSI6MTAsIkZvbnROYW1lIjoiQ2FsaWJyaSIsIklzQm9sZCI6ZmFsc2UsIklzSXRhbGljIjpmYWxzZSwiSXNVbmRlcmxpbmVkIjpmYWxzZSwiUGFyZW50U3R5bGUiOm51bGx9LCJBdXRvU2l6ZSI6MCwiRm9yZWdyb3VuZCI6eyIkaWQiOiIxMzE4IiwiQ29sb3IiOnsiJGlkIjoiMTMx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IyMSJ9LCJQYWRkaW5nIjp7IiRyZWYiOiIyMjIifSwiQmFja2dyb3VuZCI6eyIkcmVmIjoiMjIzIn0sIklzVmlzaWJsZSI6dHJ1ZSwiV2lkdGgiOjAuMCwiSGVpZ2h0IjowLjAsIkJvcmRlclN0eWxlIjp7IiRpZCI6IjEzMjAiLCJMaW5lQ29sb3IiOm51bGwsIkxpbmVXZWlnaHQiOjAuMCwiTGluZVR5cGUiOjAsIlBhcmVudFN0eWxlIjpudWxsfSwiUGFyZW50U3R5bGUiOm51bGx9LCJEdXJhdGlvblN0eWxlIjp7IiRpZCI6IjEzMjEiLCJGb250U2V0dGluZ3MiOnsiJGlkIjoiMTMyMi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7IiRpZCI6IjEzMjMiLCJMaW5lQ29sb3IiOm51bGwsIkxpbmVXZWlnaHQiOjAuMCwiTGluZVR5cGUiOjAsIlBhcmVudFN0eWxlIjpudWxsfSwiUGFyZW50U3R5bGUiOm51bGx9LCJIb3Jpem9udGFsQ29ubmVjdG9yU3R5bGUiOnsiJGlkIjoiMTMyNCIsIkxpbmVDb2xvciI6eyIkcmVmIjoiMjM1In0sIkxpbmVXZWlnaHQiOjEuMCwiTGluZVR5cGUiOjAsIlBhcmVudFN0eWxlIjpudWxsfSwiVmVydGljYWxDb25uZWN0b3JTdHlsZSI6eyIkaWQiOiIxMzI1IiwiTGluZUNvbG9yIjp7IiRyZWYiOiIyMz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zI2IiwiTWFyZ2luIjp7IiRyZWYiOiIyNDEifSwiUGFkZGluZyI6eyIkcmVmIjoiMjQyIn0sIkJhY2tncm91bmQiOnsiJGlkIjoiMTMyNyIsIkNvbG9yIjp7IiRpZCI6IjEzMjgiLCJBIjoyNTUsIlIiOjE1MCwiRyI6MTU5LCJCIjoxNjd9fSwiSXNWaXNpYmxlIjp0cnVlLCJXaWR0aCI6MC4wLCJIZWlnaHQiOjEwLjAsIkJvcmRlclN0eWxlIjp7IiRpZCI6IjEzMjkiLCJMaW5lQ29sb3IiOnsiJGlkIjoiMTMzMCIsIiR0eXBlIjoiTkxSRS5Db21tb24uRG9tLlNvbGlkQ29sb3JCcnVzaCwgTkxSRS5Db21tb24iLCJDb2xvciI6eyIkaWQiOiIxMzMxIiwiQSI6MjU1LCJSIjo1NCwiRyI6MTEsIkIiOjM1fX0sIkxpbmVXZWlnaHQiOjAuMCwiTGluZVR5cGUiOjAsIlBhcmVudFN0eWxlIjpudWxsfSwiUGFyZW50U3R5bGUiOm51bGx9LCJUaXRsZVN0eWxlIjp7IiRpZCI6IjEzMzIiLCJGb250U2V0dGluZ3MiOnsiJGlkIjoiMTMzMyIsIkZvbnRTaXplIjoxMSwiRm9udE5hbWUiOiJDYWxpYnJpIiwiSXNCb2xkIjp0cnVlLCJJc0l0YWxpYyI6ZmFsc2UsIklzVW5kZXJsaW5lZCI6ZmFsc2UsIlBhcmVudFN0eWxlIjpudWxsfSwiQXV0b1NpemUiOjAsIkZvcmVncm91bmQiOnsiJGlkIjoiMTMzNCIsIkNvbG9yIjp7IiRpZCI6IjEzMzU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I1MiJ9LCJQYWRkaW5nIjp7IiRyZWYiOiIyNTMifSwiQmFja2dyb3VuZCI6eyIkaWQiOiIxMzM2IiwiQ29sb3IiOnsiJGlkIjoiMTMzNyIsIkEiOjAsIlIiOjI1NSwiRyI6MjU1LCJCIjoyNTV9fSwiSXNWaXNpYmxlIjp0cnVlLCJXaWR0aCI6MC4wLCJIZWlnaHQiOjAuMCwiQm9yZGVyU3R5bGUiOnsiJGlkIjoiMTMzOCIsIkxpbmVDb2xvciI6bnVsbCwiTGluZVdlaWdodCI6MC4wLCJMaW5lVHlwZSI6MCwiUGFyZW50U3R5bGUiOm51bGx9LCJQYXJlbnRTdHlsZSI6bnVsbH0sIkRhdGVTdHlsZSI6eyIkaWQiOiIxMzM5IiwiRm9udFNldHRpbmdzIjp7IiRpZCI6IjEzNDAiLCJGb250U2l6ZSI6MTAsIkZvbnROYW1lIjoiQ2FsaWJyaSIsIklzQm9sZCI6ZmFsc2UsIklzSXRhbGljIjpmYWxzZSwiSXNVbmRlcmxpbmVkIjpmYWxzZSwiUGFyZW50U3R5bGUiOm51bGx9LCJBdXRvU2l6ZSI6MCwiRm9yZWdyb3VuZCI6eyIkaWQiOiIxMzQxIiwiQ29sb3IiOnsiJGlkIjoiMTM0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2MSJ9LCJQYWRkaW5nIjp7IiRyZWYiOiIyNjIifSwiQmFja2dyb3VuZCI6eyIkaWQiOiIxMzQzIiwiQ29sb3IiOnsiJGlkIjoiMTM0NCIsIkEiOjAsIlIiOjI1NSwiRyI6MjU1LCJCIjoyNTV9fSwiSXNWaXNpYmxlIjp0cnVlLCJXaWR0aCI6MC4wLCJIZWlnaHQiOjAuMCwiQm9yZGVyU3R5bGUiOnsiJGlkIjoiMTM0NSIsIkxpbmVDb2xvciI6bnVsbCwiTGluZVdlaWdodCI6MC4wLCJMaW5lVHlwZSI6MCwiUGFyZW50U3R5bGUiOm51bGx9LCJQYXJlbnRTdHlsZSI6bnVsbH0sIkRhdGVGb3JtYXQiOnsiJGlkIjoiMTM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Q3IiwiRm9ybWF0IjowLCJJc1Zpc2libGUiOmZhbHNlLCJMYXN0S25vd25WaXNpYmlsaXR5U3RhdGUiOmZhbHNlfSwiSXNWaXNpYmxlIjp0cnVlLCJQYXJlbnRTdHlsZSI6bnVsbH0sIkluZGV4IjoyOCwiU21hcnREdXJhdGlvbkFjdGl2YXRlZCI6ZmFsc2UsIkRhdGVGb3JtYXQiOnsiJHJlZiI6IjEzNDYifSwiV2Vla051bWJlcmluZyI6eyIkaWQiOiIxMzQ4IiwiRm9ybWF0IjowLCJJc1Zpc2libGUiOmZhbHNlLCJMYXN0S25vd25WaXNpYmlsaXR5U3RhdGUiOmZhbHNlfSwiSWQiOiJhYTE2MDFjNi03MGYzLTQ0YjUtOTM5Zi04NDNkNWVlYjA1N2EiLCJJbXBvcnRJZCI6bnVsbCwiVGl0bGUiOiJEYXRhIGJhY2tib25lIiwiTm90ZSI6bnVsbCwiSHlwZXJsaW5rIjp7IiRpZCI6IjEzNDkiLCJBZGRyZXNzIjpudWxsLCJTdWJBZGRyZXNzIjpudWxsfSwiSXNDaGFuZ2VkIjpmYWxzZSwiSXNOZXciOmZhbHNlfX0seyIkaWQiOiIxMzUwIiwiX2F0dGFjaGVkTWlsZXN0b25lcyI6W10sIlRhc2tEZWZpbml0aW9uIjp7IiRpZCI6IjEzNTEiLCJHcm91cE5hbWUiOm51bGwsIlN0YXJ0RGF0ZSI6IjIwMjEtMDctMTZUMjM6NTk6MDBaIiwiRW5kRGF0ZSI6IjIwMjEtMTAtMDNUMDA6MDA6MDBaIiwiUGVyY2VudGFnZUNvbXBsZXRlIjpudWxsLCJTdHlsZSI6eyIkaWQiOiIxMzUyIiwiU2hhcGUiOjMsIlNoYXBlVGhpY2tuZXNzIjowLCJEdXJhdGlvbkZvcm1hdCI6MCwiSW5jbHVkZU5vbldvcmtpbmdEYXlzSW5EdXJhdGlvbiI6ZmFsc2UsIlBlcmNlbnRhZ2VDb21wbGV0ZVN0eWxlIjp7IiRpZCI6IjEzNTMiLCJGb250U2V0dGluZ3MiOnsiJGlkIjoiMTM1NCIsIkZvbnRTaXplIjoxMCwiRm9udE5hbWUiOiJDYWxpYnJpIiwiSXNCb2xkIjpmYWxzZSwiSXNJdGFsaWMiOmZhbHNlLCJJc1VuZGVybGluZWQiOmZhbHNlLCJQYXJlbnRTdHlsZSI6bnVsbH0sIkF1dG9TaXplIjowLCJGb3JlZ3JvdW5kIjp7IiRpZCI6IjEzNTUiLCJDb2xvciI6eyIkaWQiOiIxMzU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jIxIn0sIlBhZGRpbmciOnsiJHJlZiI6IjIyMiJ9LCJCYWNrZ3JvdW5kIjp7IiRyZWYiOiIyMjMifSwiSXNWaXNpYmxlIjp0cnVlLCJXaWR0aCI6MC4wLCJIZWlnaHQiOjAuMCwiQm9yZGVyU3R5bGUiOnsiJGlkIjoiMTM1NyIsIkxpbmVDb2xvciI6bnVsbCwiTGluZVdlaWdodCI6MC4wLCJMaW5lVHlwZSI6MCwiUGFyZW50U3R5bGUiOm51bGx9LCJQYXJlbnRTdHlsZSI6bnVsbH0sIkR1cmF0aW9uU3R5bGUiOnsiJGlkIjoiMTM1OCIsIkZvbnRTZXR0aW5ncyI6eyIkaWQiOiIxMzU5IiwiRm9udFNpemUiOjEwLCJGb250TmFtZSI6IkNhbGlicmkiLCJJc0JvbGQiOmZhbHNlLCJJc0l0YWxpYyI6ZmFsc2UsIklzVW5kZXJsaW5lZCI6ZmFsc2UsIlBhcmVudFN0eWxlIjpudWxsfSwiQXV0b1NpemUiOjAsIkZvcmVncm91bmQiOnsiJHJlZiI6IjIyOCJ9LCJNYXhXaWR0aCI6MjA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yZWYiOiIyMzIifSwiSXNWaXNpYmxlIjp0cnVlLCJXaWR0aCI6MC4wLCJIZWlnaHQiOjAuMCwiQm9yZGVyU3R5bGUiOnsiJGlkIjoiMTM2MCIsIkxpbmVDb2xvciI6bnVsbCwiTGluZVdlaWdodCI6MC4wLCJMaW5lVHlwZSI6MCwiUGFyZW50U3R5bGUiOm51bGx9LCJQYXJlbnRTdHlsZSI6bnVsbH0sIkhvcml6b250YWxDb25uZWN0b3JTdHlsZSI6eyIkaWQiOiIxMzYxIiwiTGluZUNvbG9yIjp7IiRyZWYiOiIyMzUifSwiTGluZVdlaWdodCI6MS4wLCJMaW5lVHlwZSI6MCwiUGFyZW50U3R5bGUiOm51bGx9LCJWZXJ0aWNhbENvbm5lY3RvclN0eWxlIjp7IiRpZCI6IjEzNjIiLCJMaW5lQ29sb3IiOnsiJHJlZiI6IjIz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zNjMiLCJNYXJnaW4iOnsiJHJlZiI6IjI0MSJ9LCJQYWRkaW5nIjp7IiRyZWYiOiIyNDIifSwiQmFja2dyb3VuZCI6eyIkaWQiOiIxMzY0IiwiQ29sb3IiOnsiJGlkIjoiMTM2NSIsIkEiOjI1NSwiUiI6MTUwLCJHIjoxNTksIkIiOjE2N319LCJJc1Zpc2libGUiOnRydWUsIldpZHRoIjowLjAsIkhlaWdodCI6MTAuMCwiQm9yZGVyU3R5bGUiOnsiJGlkIjoiMTM2NiIsIkxpbmVDb2xvciI6eyIkaWQiOiIxMzY3IiwiJHR5cGUiOiJOTFJFLkNvbW1vbi5Eb20uU29saWRDb2xvckJydXNoLCBOTFJFLkNvbW1vbiIsIkNvbG9yIjp7IiRpZCI6IjEzNjgiLCJBIjoyNTUsIlIiOjU0LCJHIjoxMSwiQiI6MzV9fSwiTGluZVdlaWdodCI6MC4wLCJMaW5lVHlwZSI6MCwiUGFyZW50U3R5bGUiOm51bGx9LCJQYXJlbnRTdHlsZSI6bnVsbH0sIlRpdGxlU3R5bGUiOnsiJGlkIjoiMTM2OSIsIkZvbnRTZXR0aW5ncyI6eyIkaWQiOiIxMzcwIiwiRm9udFNpemUiOjExLCJGb250TmFtZSI6IkNhbGlicmkiLCJJc0JvbGQiOnRydWUsIklzSXRhbGljIjpmYWxzZSwiSXNVbmRlcmxpbmVkIjpmYWxzZSwiUGFyZW50U3R5bGUiOm51bGx9LCJBdXRvU2l6ZSI6MCwiRm9yZWdyb3VuZCI6eyIkaWQiOiIxMzcxIiwiQ29sb3IiOnsiJGlkIjoiMTM3M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zNzMiLCJDb2xvciI6eyIkaWQiOiIxMzc0IiwiQSI6MCwiUiI6MjU1LCJHIjoyNTUsIkIiOjI1NX19LCJJc1Zpc2libGUiOnRydWUsIldpZHRoIjowLjAsIkhlaWdodCI6MC4wLCJCb3JkZXJTdHlsZSI6eyIkaWQiOiIxMzc1IiwiTGluZUNvbG9yIjpudWxsLCJMaW5lV2VpZ2h0IjowLjAsIkxpbmVUeXBlIjowLCJQYXJlbnRTdHlsZSI6bnVsbH0sIlBhcmVudFN0eWxlIjpudWxsfSwiRGF0ZVN0eWxlIjp7IiRpZCI6IjEzNzYiLCJGb250U2V0dGluZ3MiOnsiJGlkIjoiMTM3NyIsIkZvbnRTaXplIjoxMCwiRm9udE5hbWUiOiJDYWxpYnJpIiwiSXNCb2xkIjpmYWxzZSwiSXNJdGFsaWMiOmZhbHNlLCJJc1VuZGVybGluZWQiOmZhbHNlLCJQYXJlbnRTdHlsZSI6bnVsbH0sIkF1dG9TaXplIjowLCJGb3JlZ3JvdW5kIjp7IiRpZCI6IjEzNzgiLCJDb2xvciI6eyIkaWQiOiIxMzc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YxIn0sIlBhZGRpbmciOnsiJHJlZiI6IjI2MiJ9LCJCYWNrZ3JvdW5kIjp7IiRpZCI6IjEzODAiLCJDb2xvciI6eyIkaWQiOiIxMzgxIiwiQSI6MCwiUiI6MjU1LCJHIjoyNTUsIkIiOjI1NX19LCJJc1Zpc2libGUiOnRydWUsIldpZHRoIjowLjAsIkhlaWdodCI6MC4wLCJCb3JkZXJTdHlsZSI6eyIkaWQiOiIxMzgyIiwiTGluZUNvbG9yIjpudWxsLCJMaW5lV2VpZ2h0IjowLjAsIkxpbmVUeXBlIjowLCJQYXJlbnRTdHlsZSI6bnVsbH0sIlBhcmVudFN0eWxlIjpudWxsfSwiRGF0ZUZvcm1hdCI6eyIkaWQiOiIxMz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ODQiLCJGb3JtYXQiOjAsIklzVmlzaWJsZSI6ZmFsc2UsIkxhc3RLbm93blZpc2liaWxpdHlTdGF0ZSI6ZmFsc2V9LCJJc1Zpc2libGUiOnRydWUsIlBhcmVudFN0eWxlIjpudWxsfSwiSW5kZXgiOjI5LCJTbWFydER1cmF0aW9uQWN0aXZhdGVkIjpmYWxzZSwiRGF0ZUZvcm1hdCI6eyIkcmVmIjoiMTM4MyJ9LCJXZWVrTnVtYmVyaW5nIjp7IiRpZCI6IjEzODUiLCJGb3JtYXQiOjAsIklzVmlzaWJsZSI6ZmFsc2UsIkxhc3RLbm93blZpc2liaWxpdHlTdGF0ZSI6ZmFsc2V9LCJJZCI6ImYxZDc1NTRjLTYzN2ItNDQ0Ni1iMWEwLTJjMTY1YzZjOGU4NyIsIkltcG9ydElkIjpudWxsLCJUaXRsZSI6IkNsb3VkIGNvbm5lY3QiLCJOb3RlIjpudWxsLCJIeXBlcmxpbmsiOnsiJGlkIjoiMTM4NiIsIkFkZHJlc3MiOm51bGwsIlN1YkFkZHJlc3MiOm51bGx9LCJJc0NoYW5nZWQiOmZhbHNlLCJJc05ldyI6ZmFsc2V9fV0sIl9taWxlc3RvbmVzIjpbXSwiSWQiOiI3YTI0YmU2ZS0yZTFmLTRkY2EtYjg1MC1jNzcxNTJkNTNkNWQiLCJJc1NpbmdsZUl0ZW1Sb3ciOmZhbHNlfV0sIkluZGV4IjowLCJJZCI6IjdhMzU4MGI1LTliZWYtNGY0Zi04Y2RkLWMzMjRlYTFlNTFmYSIsIkhlYWRlclRleHQiOm51bGwsIklzRGVmYXVsdCI6dHJ1ZSwiU3R5bGUiOnsiJGlkIjoiMTM4NyIsIkhlYWRlclN0eWxlIjp7IiRpZCI6IjEzODgiLCJUZXh0U3R5bGUiOnsiJGlkIjoiMTM4OSIsIkZvbnRTZXR0aW5ncyI6eyIkaWQiOiIxMzkwIiwiRm9udFNpemUiOjEyLCJGb250TmFtZSI6IkNhbGlicmkiLCJJc0JvbGQiOmZhbHNlLCJJc0l0YWxpYyI6ZmFsc2UsIklzVW5kZXJsaW5lZCI6ZmFsc2UsIlBhcmVudFN0eWxlIjpudWxsfSwiQXV0b1NpemUiOjAsIkZvcmVncm91bmQiOnsiJHJlZiI6IjE1NCJ9LCJNYXhXaWR0aCI6IkluZmluaXR5IiwiTWF4SGVpZ2h0IjoiSW5maW5pdHkiLCJTbWFydEZvcmVncm91bmRJc0FjdGl2ZSI6ZmFsc2UsIkhvcml6b250YWxBbGlnbm1lbnQiOjAsIlZlcnRpY2FsQWxpZ25tZW50IjowLCJTbWFydEZvcmVncm91bmQiOm51bGwsIkJhY2tncm91bmRGaWxsVHlwZSI6MCwiTWFyZ2luIjp7IiRpZCI6IjEzOTEiLCJUb3AiOjAuMCwiTGVmdCI6MC4wLCJSaWdodCI6MC4wLCJCb3R0b20iOjAuMH0sIlBhZGRpbmciOnsiJGlkIjoiMTM5MiIsIlRvcCI6MC4wLCJMZWZ0IjowLjAsIlJpZ2h0IjowLjAsIkJvdHRvbSI6MC4wfSwiQmFja2dyb3VuZCI6eyIkaWQiOiIxMzkzIiwiQ29sb3IiOnsiJGlkIjoiMTM5NCIsIkEiOjAsIlIiOjI1NSwiRyI6MjU1LCJCIjoyNTV9fSwiSXNWaXNpYmxlIjp0cnVlLCJXaWR0aCI6MC4wLCJIZWlnaHQiOjAuMCwiQm9yZGVyU3R5bGUiOm51bGwsIlBhcmVudFN0eWxlIjpudWxsfSwiUmVjdGFuZ2xlU3R5bGUiOnsiJGlkIjoiMTM5NSIsIk1hcmdpbiI6eyIkaWQiOiIxMzk2IiwiVG9wIjowLjAsIkxlZnQiOjAuMCwiUmlnaHQiOjAuMCwiQm90dG9tIjowLjB9LCJQYWRkaW5nIjp7IiRpZCI6IjEzOTciLCJUb3AiOjAuMCwiTGVmdCI6MC4wLCJSaWdodCI6MC4wLCJCb3R0b20iOjAuMH0sIkJhY2tncm91bmQiOnsiJGlkIjoiMTM5OCIsIkNvbG9yIjp7IiRpZCI6IjEzOTkiLCJBIjo2MywiUiI6MTUwLCJHIjoxNTksIkIiOjE2N319LCJJc1Zpc2libGUiOnRydWUsIldpZHRoIjowLjAsIkhlaWdodCI6MC4wLCJCb3JkZXJTdHlsZSI6eyIkaWQiOiIxNDAwIiwiTGluZUNvbG9yIjp7IiRpZCI6IjE0MDEiLCIkdHlwZSI6Ik5MUkUuQ29tbW9uLkRvbS5Tb2xpZENvbG9yQnJ1c2gsIE5MUkUuQ29tbW9uIiwiQ29sb3IiOnsiJGlkIjoiMTQwMiIsIkEiOjI1NSwiUiI6NTQsIkciOjExLCJCIjozNX19LCJMaW5lV2VpZ2h0IjowLjAsIkxpbmVUeXBlIjowLCJQYXJlbnRTdHlsZSI6bnVsbH0sIlBhcmVudFN0eWxlIjpudWxsfSwiTWFyZ2luIjp7IiRpZCI6IjE0MDMiLCJUb3AiOjAuMCwiTGVmdCI6MC4wLCJSaWdodCI6MC4wLCJCb3R0b20iOjAuMH0sIlBhZGRpbmciOnsiJGlkIjoiMTQwNCIsIlRvcCI6MC4wLCJMZWZ0IjowLjAsIlJpZ2h0IjowLjAsIkJvdHRvbSI6MC4wfSwiQmFja2dyb3VuZCI6bnVsbCwiSXNWaXNpYmxlIjp0cnVlLCJXaWR0aCI6MC4wLCJIZWlnaHQiOjAuMCwiQm9yZGVyU3R5bGUiOm51bGwsIlBhcmVudFN0eWxlIjpudWxsfSwiQmFja2dyb3VuZFN0eWxlIjp7IiRpZCI6IjE0MDUiLCJNYXJnaW4iOnsiJGlkIjoiMTQwNiIsIlRvcCI6MC4wLCJMZWZ0IjowLjAsIlJpZ2h0IjowLjAsIkJvdHRvbSI6MC4wfSwiUGFkZGluZyI6eyIkaWQiOiIxNDA3IiwiVG9wIjowLjAsIkxlZnQiOjAuMCwiUmlnaHQiOjAuMCwiQm90dG9tIjowLjB9LCJCYWNrZ3JvdW5kIjp7IiRyZWYiOiIxNzMifSwiSXNWaXNpYmxlIjp0cnVlLCJXaWR0aCI6MC4wLCJIZWlnaHQiOjAuMCwiQm9yZGVyU3R5bGUiOnsiJGlkIjoiMTQwOCIsIkxpbmVDb2xvciI6eyIkaWQiOiIxNDA5IiwiJHR5cGUiOiJOTFJFLkNvbW1vbi5Eb20uU29saWRDb2xvckJydXNoLCBOTFJFLkNvbW1vbiIsIkNvbG9yIjp7IiRpZCI6IjE0MTAiLCJBIjoyNTUsIlIiOjU0LCJHIjoxMSwiQiI6MzV9fSwiTGluZVdlaWdodCI6MC4wLCJMaW5lVHlwZSI6MCwiUGFyZW50U3R5bGUiOm51bGx9LCJQYXJlbnRTdHlsZSI6bnVsbH0sIk1hcmdpbiI6eyIkaWQiOiIxNDExIiwiVG9wIjowLjAsIkxlZnQiOjAuMCwiUmlnaHQiOjAuMCwiQm90dG9tIjowLjB9LCJQYWRkaW5nIjp7IiRpZCI6IjE0MTIiLCJUb3AiOjAuMCwiTGVmdCI6MC4wLCJSaWdodCI6MC4wLCJCb3R0b20iOjAuMH0sIklzVmlzaWJsZSI6ZmFsc2UsIldpZHRoIjowLjAsIkhlaWdodCI6MC4wLCJCb3JkZXJTdHlsZSI6bnVsbCwiUGFyZW50U3R5bGUiOm51bGx9fV0sIklkIjoiOGZmODg0MzktYjc4Ni00ZTk4LWIyZGMtOTRkMTkxOTk1YzU3IiwiSW5kZXgiOjQsIkhlYWRlclRleHQiOiJJbmZyYXN0cnVjdHVyZSIsIlN0eWxlIjp7IiRpZCI6IjE0MTMiLCJIZWFkZXJTdHlsZSI6eyIkaWQiOiIxNDE0IiwiVGV4dElzVmVydGljYWwiOmZhbHNlLCJUZXh0U3R5bGUiOnsiJGlkIjoiMTQxNSIsIkZvbnRTZXR0aW5ncyI6eyIkaWQiOiIxNDE2IiwiRm9udFNpemUiOjEyLCJGb250TmFtZSI6IkNhbGlicmkiLCJJc0JvbGQiOnRydWUsIklzSXRhbGljIjpmYWxzZSwiSXNVbmRlcmxpbmVkIjpmYWxzZSwiUGFyZW50U3R5bGUiOm51bGx9LCJBdXRvU2l6ZSI6MCwiRm9yZWdyb3VuZCI6eyIkaWQiOiIxNDE3IiwiQ29sb3IiOnsiJGlkIjoiMTQxO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0MTkiLCJUb3AiOjAuMCwiTGVmdCI6MC4wLCJSaWdodCI6MC4wLCJCb3R0b20iOjAuMH0sIlBhZGRpbmciOnsiJGlkIjoiMTQyMCIsIlRvcCI6MC4wLCJMZWZ0IjowLjAsIlJpZ2h0IjowLjAsIkJvdHRvbSI6MC4wfSwiQmFja2dyb3VuZCI6eyIkaWQiOiIxNDIxIiwiQ29sb3IiOnsiJGlkIjoiMTQyMiIsIkEiOjAsIlIiOjI1NSwiRyI6MjU1LCJCIjoyNTV9fSwiSXNWaXNpYmxlIjp0cnVlLCJXaWR0aCI6MC4wLCJIZWlnaHQiOjAuMCwiQm9yZGVyU3R5bGUiOm51bGwsIlBhcmVudFN0eWxlIjpudWxsfSwiUmVjdGFuZ2xlU3R5bGUiOnsiJGlkIjoiMTQyMyIsIk1hcmdpbiI6eyIkaWQiOiIxNDI0IiwiVG9wIjowLjAsIkxlZnQiOjAuMCwiUmlnaHQiOjAuMCwiQm90dG9tIjowLjB9LCJQYWRkaW5nIjp7IiRpZCI6IjE0MjUiLCJUb3AiOjAuMCwiTGVmdCI6MC4wLCJSaWdodCI6MC4wLCJCb3R0b20iOjAuMH0sIkJhY2tncm91bmQiOnsiJGlkIjoiMTQyNiIsIkNvbG9yIjp7IiRpZCI6IjE0MjciLCJBIjoyNTUsIlIiOjE1MCwiRyI6MTU5LCJCIjoxNjd9fSwiSXNWaXNpYmxlIjp0cnVlLCJXaWR0aCI6MC4wLCJIZWlnaHQiOjAuMCwiQm9yZGVyU3R5bGUiOnsiJGlkIjoiMTQyOCIsIkxpbmVDb2xvciI6eyIkaWQiOiIxNDI5IiwiJHR5cGUiOiJOTFJFLkNvbW1vbi5Eb20uU29saWRDb2xvckJydXNoLCBOTFJFLkNvbW1vbiIsIkNvbG9yIjp7IiRpZCI6IjE0MzAiLCJBIjoyNTUsIlIiOjU0LCJHIjoxMSwiQiI6MzV9fSwiTGluZVdlaWdodCI6MC4wLCJMaW5lVHlwZSI6MCwiUGFyZW50U3R5bGUiOm51bGx9LCJQYXJlbnRTdHlsZSI6bnVsbH0sIk1hcmdpbiI6eyIkaWQiOiIxNDMxIiwiVG9wIjowLjAsIkxlZnQiOjAuMCwiUmlnaHQiOjAuMCwiQm90dG9tIjowLjB9LCJQYWRkaW5nIjp7IiRpZCI6IjE0MzIiLCJUb3AiOjAuMCwiTGVmdCI6MC4wLCJSaWdodCI6MC4wLCJCb3R0b20iOjAuMH0sIkJhY2tncm91bmQiOm51bGwsIklzVmlzaWJsZSI6dHJ1ZSwiV2lkdGgiOjAuMCwiSGVpZ2h0IjowLjAsIkJvcmRlclN0eWxlIjpudWxsLCJQYXJlbnRTdHlsZSI6bnVsbH0sIkJhY2tncm91bmRTdHlsZSI6eyIkaWQiOiIxNDMzIiwiTWFyZ2luIjp7IiRpZCI6IjE0MzQiLCJUb3AiOjAuMCwiTGVmdCI6MC4wLCJSaWdodCI6MC4wLCJCb3R0b20iOjAuMH0sIlBhZGRpbmciOnsiJGlkIjoiMTQzNSIsIlRvcCI6MC4wLCJMZWZ0IjowLjAsIlJpZ2h0IjowLjAsIkJvdHRvbSI6MC4wfSwiQmFja2dyb3VuZCI6eyIkaWQiOiIxNDM2IiwiQ29sb3IiOnsiJGlkIjoiMTQzNyIsIkEiOjUxLCJSIjoxOTEsIkciOjE5MSwiQiI6MTkxfX0sIklzVmlzaWJsZSI6dHJ1ZSwiV2lkdGgiOjAuMCwiSGVpZ2h0IjowLjAsIkJvcmRlclN0eWxlIjp7IiRpZCI6IjE0MzgiLCJMaW5lQ29sb3IiOnsiJGlkIjoiMTQzOSIsIiR0eXBlIjoiTkxSRS5Db21tb24uRG9tLlNvbGlkQ29sb3JCcnVzaCwgTkxSRS5Db21tb24iLCJDb2xvciI6eyIkaWQiOiIxNDQwIiwiQSI6MjU1LCJSIjo1NCwiRyI6MTEsIkIiOjM1fX0sIkxpbmVXZWlnaHQiOjAuMCwiTGluZVR5cGUiOjAsIlBhcmVudFN0eWxlIjpudWxsfSwiUGFyZW50U3R5bGUiOm51bGx9LCJJc0Fib3ZlVGltZWJhbmQiOmZhbHNlLCJNYXJnaW4iOnsiJGlkIjoiMTQ0MSIsIlRvcCI6MC4wLCJMZWZ0IjowLjAsIlJpZ2h0IjowLjAsIkJvdHRvbSI6MC4wfSwiUGFkZGluZyI6eyIkaWQiOiIxNDQyIiwiVG9wIjowLjAsIkxlZnQiOjAuMCwiUmlnaHQiOjAuMCwiQm90dG9tIjowLjB9LCJJc1Zpc2libGUiOnRydWUsIldpZHRoIjowLjAsIkhlaWdodCI6MC4wLCJCb3JkZXJTdHlsZSI6eyIkaWQiOiIxNDQzIiwiTGluZUNvbG9yIjpudWxsLCJMaW5lV2VpZ2h0IjowLjAsIkxpbmVUeXBlIjowLCJQYXJlbnRTdHlsZSI6bnVsbH0sIlBhcmVudFN0eWxlIjpudWxsfX1dLCJDdWx0dXJlSW5mb05hbWUiOiJlbi1VUyIsIlN0eWxlTmFtZSI6bnVsbCwiVmVyc2lvbiI6eyIkaWQiOiIxNDQ0IiwiVmVyc2lvbiI6IjMuNi4xIiwiT3JpZ2luYWxBc3NlbWJseVZlcnNpb24iOiI2LjAwLjAwLjAwIiwiRWRpdGlvbiI6bnVsbCwiTGFzdFNhdmVkRWRpdGlvbiI6MywiSXNQbHVzRWRpdGlvbiI6ZmFsc2UsIklzUHJvRWRpdGlvbiI6ZmFsc2V9LCJFZmZlY3QiOjAsIlN0eWxlIjp7IiRpZCI6IjE0NDUiLCJUaW1lYmFuZFN0eWxlIjp7IiRpZCI6IjE0NDYiLCJTY2FsZU1hcmtpbmciOjEsIlNoYXBlIjowLCJTaGFwZVN0eWxlIjp7IiRpZCI6IjE0NDciLCJNYXJnaW4iOnsiJGlkIjoiMTQ0OCIsIlRvcCI6MC4wLCJMZWZ0IjoxMC4wLCJSaWdodCI6MTAuMCwiQm90dG9tIjowLjB9LCJQYWRkaW5nIjp7IiRpZCI6IjE0NDkiLCJUb3AiOjMuMCwiTGVmdCI6MC4wLCJSaWdodCI6MC4wLCJCb3R0b20iOjMuMH0sIkJhY2tncm91bmQiOnsiJGlkIjoiMTQ1MCIsIkNvbG9yIjp7IiRpZCI6IjE0NTEiLCJBIjoyNTUsIlIiOjEwMiwiRyI6MTc3LCJCIjoyMDZ9fSwiSXNWaXNpYmxlIjp0cnVlLCJXaWR0aCI6ODU4LjAsIkhlaWdodCI6MTQuMzk5OTk5NjE4NTMwMjczLCJCb3JkZXJTdHlsZSI6eyIkaWQiOiIxNDUyIiwiTGluZUNvbG9yIjp7IiRpZCI6IjE0NTMiLCIkdHlwZSI6Ik5MUkUuQ29tbW9uLkRvbS5Tb2xpZENvbG9yQnJ1c2gsIE5MUkUuQ29tbW9uIiwiQ29sb3IiOnsiJGlkIjoiMTQ1NCIsIkEiOjI1NSwiUiI6MjU1LCJHIjowLCJCIjowfX0sIkxpbmVXZWlnaHQiOjAuMCwiTGluZVR5cGUiOjAsIlBhcmVudFN0eWxlIjpudWxsfSwiUGFyZW50U3R5bGUiOm51bGx9LCJNaWRkbGVUaWVyU2hhcGVTdHlsZSI6eyIkaWQiOiIxNDU1IiwiTWFyZ2luIjp7IiRpZCI6IjE0NTYiLCJUb3AiOjAuMCwiTGVmdCI6MTAuMCwiUmlnaHQiOjEwLjAsIkJvdHRvbSI6MC4wfSwiUGFkZGluZyI6eyIkaWQiOiIxNDU3IiwiVG9wIjozLjAsIkxlZnQiOjAuMCwiUmlnaHQiOjAuMCwiQm90dG9tIjozLjB9LCJCYWNrZ3JvdW5kIjp7IiRyZWYiOiIxNDUwIn0sIklzVmlzaWJsZSI6dHJ1ZSwiV2lkdGgiOjg1OC4wLCJIZWlnaHQiOjE0LjM5OTk5OTYxODUzMDI3MywiQm9yZGVyU3R5bGUiOnsiJGlkIjoiMTQ1OCIsIkxpbmVDb2xvciI6eyIkaWQiOiIxNDU5IiwiJHR5cGUiOiJOTFJFLkNvbW1vbi5Eb20uU29saWRDb2xvckJydXNoLCBOTFJFLkNvbW1vbiIsIkNvbG9yIjp7IiRpZCI6IjE0NjAiLCJBIjoyNTUsIlIiOjI1NSwiRyI6MCwiQiI6MH19LCJMaW5lV2VpZ2h0IjowLjAsIkxpbmVUeXBlIjowLCJQYXJlbnRTdHlsZSI6bnVsbH0sIlBhcmVudFN0eWxlIjpudWxsfSwiQm90dG9tVGllclNoYXBlU3R5bGUiOnsiJGlkIjoiMTQ2MSIsIk1hcmdpbiI6eyIkcmVmIjoiMTQ0OCJ9LCJQYWRkaW5nIjp7IiRyZWYiOiIxNDQ5In0sIkJhY2tncm91bmQiOnsiJHJlZiI6IjE0NTAifSwiSXNWaXNpYmxlIjp0cnVlLCJXaWR0aCI6ODU4LjAsIkhlaWdodCI6MTQuMzk5OTk5NjE4NTMwMjczLCJCb3JkZXJTdHlsZSI6eyIkaWQiOiIxNDYyIiwiTGluZUNvbG9yIjp7IiRyZWYiOiIxNDUzIn0sIkxpbmVXZWlnaHQiOjAuMCwiTGluZVR5cGUiOjAsIlBhcmVudFN0eWxlIjpudWxsfSwiUGFyZW50U3R5bGUiOm51bGx9LCJSaWdodEVuZENhcHNTdHlsZSI6eyIkaWQiOiIxNDYzIiwiRm9udFNldHRpbmdzIjp7IiRpZCI6IjE0NjQiLCJGb250U2l6ZSI6MTgsIkZvbnROYW1lIjoiQ2FsaWJyaSIsIklzQm9sZCI6dHJ1ZSwiSXNJdGFsaWMiOmZhbHNlLCJJc1VuZGVybGluZWQiOmZhbHNlLCJQYXJlbnRTdHlsZSI6bnVsbH0sIkF1dG9TaXplIjowLCJGb3JlZ3JvdW5kIjp7IiRpZCI6IjE0NjUiLCJDb2xvciI6eyIkaWQiOiIxNDY2IiwiQSI6MjU1LCJSIjoxNDQsIkciOjQ5LCJCIjo5OX19LCJNYXhXaWR0aCI6IkluZmluaXR5IiwiTWF4SGVpZ2h0IjoiSW5maW5pdHkiLCJTbWFydEZvcmVncm91bmRJc0FjdGl2ZSI6ZmFsc2UsIkhvcml6b250YWxBbGlnbm1lbnQiOjAsIlZlcnRpY2FsQWxpZ25tZW50IjowLCJTbWFydEZvcmVncm91bmQiOm51bGwsIkJhY2tncm91bmRGaWxsVHlwZSI6MCwiTWFyZ2luIjp7IiRpZCI6IjE0NjciLCJUb3AiOjAuMCwiTGVmdCI6MC4wLCJSaWdodCI6NDMuODgyMDYzODgyMDY0MDE3LCJCb3R0b20iOjAuMH0sIlBhZGRpbmciOnsiJGlkIjoiMTQ2OCIsIlRvcCI6MC4wLCJMZWZ0IjowLjAsIlJpZ2h0IjowLjAsIkJvdHRvbSI6MC4wfSwiQmFja2dyb3VuZCI6eyIkaWQiOiIxNDY5IiwiQ29sb3IiOnsiJHJlZiI6IjIyNCJ9fSwiSXNWaXNpYmxlIjp0cnVlLCJXaWR0aCI6MC4wLCJIZWlnaHQiOjAuMCwiQm9yZGVyU3R5bGUiOm51bGwsIlBhcmVudFN0eWxlIjpudWxsfSwiTGVmdEVuZENhcHNTdHlsZSI6eyIkaWQiOiIxNDcwIiwiRm9udFNldHRpbmdzIjp7IiRpZCI6IjE0NzEiLCJGb250U2l6ZSI6MTgsIkZvbnROYW1lIjoiQ2FsaWJyaSIsIklzQm9sZCI6dHJ1ZSwiSXNJdGFsaWMiOmZhbHNlLCJJc1VuZGVybGluZWQiOmZhbHNlLCJQYXJlbnRTdHlsZSI6bnVsbH0sIkF1dG9TaXplIjowLCJGb3JlZ3JvdW5kIjp7IiRpZCI6IjE0NzIiLCJDb2xvciI6eyIkaWQiOiIxNDcz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Dc0IiwiVG9wIjowLjAsIkxlZnQiOjkzLjExNjkxNTY1ODM3OTksIlJpZ2h0IjowLjAsIkJvdHRvbSI6MC4wfSwiUGFkZGluZyI6eyIkaWQiOiIxNDc1IiwiVG9wIjowLjAsIkxlZnQiOjAuMCwiUmlnaHQiOjAuMCwiQm90dG9tIjowLjB9LCJCYWNrZ3JvdW5kIjp7IiRpZCI6IjE0NzYiLCJDb2xvciI6eyIkcmVmIjoiMjI0In19LCJJc1Zpc2libGUiOmZhbHNlLCJXaWR0aCI6MC4wLCJIZWlnaHQiOjAuMCwiQm9yZGVyU3R5bGUiOm51bGwsIlBhcmVudFN0eWxlIjpudWxsfSwiVG9kYXlUZXh0U3R5bGUiOnsiJGlkIjoiMTQ3NyIsIkZvbnRTZXR0aW5ncyI6eyIkaWQiOiIxNDc4IiwiRm9udFNpemUiOjEyLCJGb250TmFtZSI6IkNhbGlicmkiLCJJc0JvbGQiOmZhbHNlLCJJc0l0YWxpYyI6ZmFsc2UsIklzVW5kZXJsaW5lZCI6ZmFsc2UsIlBhcmVudFN0eWxlIjpudWxsfSwiQXV0b1NpemUiOjAsIkZvcmVncm91bmQiOnsiJGlkIjoiMTQ3OSIsIkNvbG9yIjp7IiRpZCI6IjE0OD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Q4MSIsIlRvcCI6MC4wLCJMZWZ0IjowLjAsIlJpZ2h0IjowLjAsIkJvdHRvbSI6MC4wfSwiUGFkZGluZyI6eyIkaWQiOiIxNDgyIiwiVG9wIjowLjAsIkxlZnQiOjAuMCwiUmlnaHQiOjAuMCwiQm90dG9tIjowLjB9LCJCYWNrZ3JvdW5kIjp7IiRpZCI6IjE0ODMiLCJDb2xvciI6eyIkcmVmIjoiMjI0In19LCJJc1Zpc2libGUiOmZhbHNlLCJXaWR0aCI6MC4wLCJIZWlnaHQiOjAuMCwiQm9yZGVyU3R5bGUiOm51bGwsIlBhcmVudFN0eWxlIjpudWxsfSwiVG9kYXlNYXJrZXJTdHlsZSI6eyIkaWQiOiIxNDg0IiwiTWFyZ2luIjp7IiRpZCI6IjE0ODUiLCJUb3AiOjAuMCwiTGVmdCI6MC4wLCJSaWdodCI6MC4wLCJCb3R0b20iOjAuMH0sIlBhZGRpbmciOnsiJGlkIjoiMTQ4NiIsIlRvcCI6MC4wLCJMZWZ0IjowLjAsIlJpZ2h0IjowLjAsIkJvdHRvbSI6MC4wfSwiQmFja2dyb3VuZCI6eyIkaWQiOiIxNDg3IiwiQ29sb3IiOnsiJGlkIjoiMTQ4OCIsIkEiOjI1NSwiUiI6MjU1LCJHIjowLCJCIjowfX0sIklzVmlzaWJsZSI6dHJ1ZSwiV2lkdGgiOjAuMCwiSGVpZ2h0IjowLjAsIkJvcmRlclN0eWxlIjpudWxsLCJQYXJlbnRTdHlsZSI6bnVsbH0sIlNjYWxlU3R5bGUiOnsiJGlkIjoiMTQ4OSIsIlNoYXBlIjowLCJTaG93U2VnbWVudFNlcGFyYXRvcnMiOnRydWUsIlNlZ21lbnRTZXBhcmF0b3JPcGFjaXR5IjozMCwiSGFzQmVlblZpc2libGVCZWZvcmUiOnRydWUsIkZvbnRTZXR0aW5ncyI6eyIkaWQiOiIxNDkwIiwiRm9udFNpemUiOjEyLCJGb250TmFtZSI6IkNhbGlicmkiLCJJc0JvbGQiOmZhbHNlLCJJc0l0YWxpYyI6ZmFsc2UsIklzVW5kZXJsaW5lZCI6ZmFsc2UsIlBhcmVudFN0eWxlIjpudWxsfSwiQXV0b1NpemUiOjAsIkZvcmVncm91bmQiOnsiJGlkIjoiMTQ5MSIsIkNvbG9yIjp7IiRpZCI6IjE0OTIiLCJBIjoyNTUsIlIiOjI0MiwiRyI6MjQyLCJCIjoyNDJ9fSwiTWF4V2lkdGgiOjIwMC4wLCJNYXhIZWlnaHQiOiJJbmZpbml0eSIsIlNtYXJ0Rm9yZWdyb3VuZElzQWN0aXZlIjpmYWxzZSwiSG9yaXpvbnRhbEFsaWdubWVudCI6MCwiVmVydGljYWxBbGlnbm1lbnQiOjEsIlNtYXJ0Rm9yZWdyb3VuZCI6bnVsbCwiQmFja2dyb3VuZEZpbGxUeXBlIjowLCJNYXJnaW4iOnsiJGlkIjoiMTQ5MyIsIlRvcCI6MC4wLCJMZWZ0Ijo1LjAsIlJpZ2h0IjowLjAsIkJvdHRvbSI6MC4wfSwiUGFkZGluZyI6eyIkaWQiOiIxNDk0IiwiVG9wIjowLjAsIkxlZnQiOjAuMCwiUmlnaHQiOjAuMCwiQm90dG9tIjowLjB9LCJCYWNrZ3JvdW5kIjp7IiRpZCI6IjE0OTUiLCJDb2xvciI6eyIkcmVmIjoiMjI0In19LCJJc1Zpc2libGUiOnRydWUsIldpZHRoIjowLjAsIkhlaWdodCI6MC4wLCJCb3JkZXJTdHlsZSI6bnVsbCwiUGFyZW50U3R5bGUiOm51bGx9LCJTaW5nbGVTY2FsZVNoYXBlU3R5bGUiOnsiJGlkIjoiMTQ5NiIsIlNoYXBlIjozLCJIZWlnaHQiOjIwLjB9LCJNaWRkbGVUaWVyU2NhbGVTdHlsZSI6eyIkaWQiOiIxNDk3IiwiU2hhcGUiOjAsIlNob3dTZWdtZW50U2VwYXJhdG9ycyI6dHJ1ZSwiU2VnbWVudFNlcGFyYXRvck9wYWNpdHkiOjMwLCJIYXNCZWVuVmlzaWJsZUJlZm9yZSI6dHJ1ZSwiRm9udFNldHRpbmdzIjp7IiRpZCI6IjE0OTgiLCJGb250U2l6ZSI6MTIsIkZvbnROYW1lIjoiQ2FsaWJyaSIsIklzQm9sZCI6ZmFsc2UsIklzSXRhbGljIjpmYWxzZSwiSXNVbmRlcmxpbmVkIjpmYWxzZSwiUGFyZW50U3R5bGUiOm51bGx9LCJBdXRvU2l6ZSI6MCwiRm9yZWdyb3VuZCI6eyIkaWQiOiIxNDk5IiwiQ29sb3IiOnsiJGlkIjoiMTUwMCIsIkEiOjI1NSwiUiI6MjQyLCJHIjoyNDIsIkIiOjI0Mn19LCJNYXhXaWR0aCI6MjAwLjAsIk1heEhlaWdodCI6IkluZmluaXR5IiwiU21hcnRGb3JlZ3JvdW5kSXNBY3RpdmUiOmZhbHNlLCJIb3Jpem9udGFsQWxpZ25tZW50IjowLCJWZXJ0aWNhbEFsaWdubWVudCI6MSwiU21hcnRGb3JlZ3JvdW5kIjpudWxsLCJCYWNrZ3JvdW5kRmlsbFR5cGUiOjAsIk1hcmdpbiI6eyIkaWQiOiIxNTAxIiwiVG9wIjowLjAsIkxlZnQiOjUuMCwiUmlnaHQiOjAuMCwiQm90dG9tIjowLjB9LCJQYWRkaW5nIjp7IiRpZCI6IjE1MDIiLCJUb3AiOjAuMCwiTGVmdCI6MC4wLCJSaWdodCI6MC4wLCJCb3R0b20iOjAuMH0sIkJhY2tncm91bmQiOnsiJGlkIjoiMTUwMyIsIkNvbG9yIjp7IiRpZCI6IjE1MDQiLCJBIjowLCJSIjowLCJHIjowLCJCIjowfX0sIklzVmlzaWJsZSI6dHJ1ZSwiV2lkdGgiOjAuMCwiSGVpZ2h0IjowLjAsIkJvcmRlclN0eWxlIjpudWxsLCJQYXJlbnRTdHlsZSI6bnVsbH0sIkJvdHRvbVRpZXJTY2FsZVN0eWxlIjp7IiRpZCI6IjE1MDUiLCJTaGFwZSI6MCwiU2hvd1NlZ21lbnRTZXBhcmF0b3JzIjp0cnVlLCJTZWdtZW50U2VwYXJhdG9yT3BhY2l0eSI6MzAsIkhhc0JlZW5WaXNpYmxlQmVmb3JlIjp0cnVlLCJGb250U2V0dGluZ3MiOnsiJGlkIjoiMTUwNiIsIkZvbnRTaXplIjoxMiwiRm9udE5hbWUiOiJDYWxpYnJpIiwiSXNCb2xkIjpmYWxzZSwiSXNJdGFsaWMiOmZhbHNlLCJJc1VuZGVybGluZWQiOmZhbHNlLCJQYXJlbnRTdHlsZSI6bnVsbH0sIkF1dG9TaXplIjowLCJGb3JlZ3JvdW5kIjp7IiRpZCI6IjE1MDciLCJDb2xvciI6eyIkaWQiOiIxNTA4IiwiQSI6MjU1LCJSIjoyNDIsIkciOjI0MiwiQiI6MjQyfX0sIk1heFdpZHRoIjoyMDAuMCwiTWF4SGVpZ2h0IjoiSW5maW5pdHkiLCJTbWFydEZvcmVncm91bmRJc0FjdGl2ZSI6ZmFsc2UsIkhvcml6b250YWxBbGlnbm1lbnQiOjAsIlZlcnRpY2FsQWxpZ25tZW50IjoxLCJTbWFydEZvcmVncm91bmQiOm51bGwsIkJhY2tncm91bmRGaWxsVHlwZSI6MCwiTWFyZ2luIjp7IiRpZCI6IjE1MDkiLCJUb3AiOjAuMCwiTGVmdCI6NS4wLCJSaWdodCI6MC4wLCJCb3R0b20iOjAuMH0sIlBhZGRpbmciOnsiJGlkIjoiMTUxMCIsIlRvcCI6MC4wLCJMZWZ0IjowLjAsIlJpZ2h0IjowLjAsIkJvdHRvbSI6MC4wfSwiQmFja2dyb3VuZCI6eyIkaWQiOiIxNTExIiwiQ29sb3IiOnsiJGlkIjoiMTUxMiIsIkEiOjAsIlIiOjAsIkciOjAsIkIiOjB9fSwiSXNWaXNpYmxlIjp0cnVlLCJXaWR0aCI6MC4wLCJIZWlnaHQiOjAuMCwiQm9yZGVyU3R5bGUiOm51bGwsIlBhcmVudFN0eWxlIjpudWxsfSwiRWxhcHNlZFRpbWVCYWNrZ3JvdW5kIjp7IiRpZCI6IjE1MTMiLCJDb2xvciI6eyIkaWQiOiIxNTE0IiwiQSI6MTkxLCJSIjoyNTUsIkciOjAsIkIiOjB9fSwiQXBwZW5kWWVhck9uWWVhckNoYW5nZSI6ZmFsc2UsIkVsYXBzZWRUaW1lRm9ybWF0IjoyLCJUb2RheU1hcmtlclBvc2l0aW9uIjowLCJRdWlja1Bvc2l0aW9uIjozLCJBYnNvbHV0ZVBvc2l0aW9uIjoxNDEuNjMzMzMxLCJNYXJnaW4iOnsiJGlkIjoiMTUxNSIsIlRvcCI6MC4wLCJMZWZ0IjoxMC4wLCJSaWdodCI6MTAuMCwiQm90dG9tIjowLjB9LCJQYWRkaW5nIjp7IiRpZCI6IjE1MTYiLCJUb3AiOjAuMCwiTGVmdCI6MC4wLCJSaWdodCI6MC4wLCJCb3R0b20iOjAuMH0sIkJhY2tncm91bmQiOnsiJGlkIjoiMTUxNyIsIkNvbG9yIjp7IiRpZCI6IjE1MTgiLCJBIjoyNTUsIlIiOjQ3LCJHIjo1NCwiQiI6MTUzfX0sIklzVmlzaWJsZSI6dHJ1ZSwiV2lkdGgiOjAuMCwiSGVpZ2h0IjowLjAsIkJvcmRlclN0eWxlIjpudWxsLCJQYXJlbnRTdHlsZSI6bnVsbH0sIkRlZmF1bHRNaWxlc3RvbmVTdHlsZSI6eyIkaWQiOiIxNTE5IiwiU2hhcGUiOjE0LCJDb25uZWN0b3JNYXJnaW4iOnsiJGlkIjoiMTUyMCIsIlRvcCI6MC4wLCJMZWZ0IjoyLjAsIlJpZ2h0IjoyLjAsIkJvdHRvbSI6MC4wfSwiQ29ubmVjdG9yU3R5bGUiOnsiJGlkIjoiMTUyMSIsIkxpbmVDb2xvciI6eyIkaWQiOiIxNTIyIiwiJHR5cGUiOiJOTFJFLkNvbW1vbi5Eb20uU29saWRDb2xvckJydXNoLCBOTFJFLkNvbW1vbiIsIkNvbG9yIjp7IiRpZCI6IjE1MjMiLCJBIjoxMjcsIlIiOjAsIkciOjAsIkIiOjB9fSwiTGluZVdlaWdodCI6Mi4wLCJMaW5lVHlwZSI6MCwiUGFyZW50U3R5bGUiOm51bGx9LCJJc0JlbG93VGltZWJhbmQiOmZhbHNlLCJQb3NpdGlvbk9uVGFzayI6MCwiSGlkZURhdGUiOmZhbHNlLCJTaGFwZVNpemUiOjEsIlNwYWNpbmciOjIuMCwiUGFkZGluZyI6eyIkaWQiOiIxNTI0IiwiVG9wIjo3LjAsIkxlZnQiOjMuMCwiUmlnaHQiOjAuMCwiQm90dG9tIjoyLjB9LCJTaGFwZVN0eWxlIjp7IiRpZCI6IjE1MjUiLCJNYXJnaW4iOnsiJHJlZiI6IjgifSwiUGFkZGluZyI6eyIkcmVmIjoiOSJ9LCJCYWNrZ3JvdW5kIjp7IiRpZCI6IjE1MjYiLCJDb2xvciI6eyIkaWQiOiIxNTI3IiwiQSI6MjU1LCJSIjowLCJHIjoxMTQsIkIiOjE4OH19LCJJc1Zpc2libGUiOnRydWUsIldpZHRoIjoxMy4wLCJIZWlnaHQiOjEzLjAsIkJvcmRlclN0eWxlIjp7IiRpZCI6IjE1MjgiLCJMaW5lQ29sb3IiOnsiJGlkIjoiMTUyOSIsIiR0eXBlIjoiTkxSRS5Db21tb24uRG9tLlNvbGlkQ29sb3JCcnVzaCwgTkxSRS5Db21tb24iLCJDb2xvciI6eyIkaWQiOiIxNTMwIiwiQSI6MjU1LCJSIjoyNTUsIkciOjAsIkIiOjB9fSwiTGluZVdlaWdodCI6MC4wLCJMaW5lVHlwZSI6MCwiUGFyZW50U3R5bGUiOm51bGx9LCJQYXJlbnRTdHlsZSI6bnVsbH0sIlRpdGxlU3R5bGUiOnsiJGlkIjoiMTUzMSIsIkZvbnRTZXR0aW5ncyI6eyIkaWQiOiIxNTMyIiwiRm9udFNpemUiOjExLCJGb250TmFtZSI6IkNhbGlicmkiLCJJc0JvbGQiOnRydWUsIklzSXRhbGljIjpmYWxzZSwiSXNVbmRlcmxpbmVkIjpmYWxzZSwiUGFyZW50U3R5bGUiOm51bGx9LCJBdXRvU2l6ZSI6MCwiRm9yZWdyb3VuZCI6eyIkaWQiOiIxNTMzIiwiQ29sb3IiOnsiJGlkIjoiMTUzN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NTM1IiwiQ29sb3IiOnsiJHJlZiI6IjIyNCJ9fSwiSXNWaXNpYmxlIjp0cnVlLCJXaWR0aCI6MC4wLCJIZWlnaHQiOjAuMCwiQm9yZGVyU3R5bGUiOm51bGwsIlBhcmVudFN0eWxlIjpudWxsfSwiRGF0ZVN0eWxlIjp7IiRpZCI6IjE1MzYiLCJGb250U2V0dGluZ3MiOnsiJGlkIjoiMTUzNyIsIkZvbnRTaXplIjo5LCJGb250TmFtZSI6IkNhbGlicmkiLCJJc0JvbGQiOmZhbHNlLCJJc0l0YWxpYyI6ZmFsc2UsIklzVW5kZXJsaW5lZCI6ZmFsc2UsIlBhcmVudFN0eWxlIjpudWxsfSwiQXV0b1NpemUiOjAsIkZvcmVncm91bmQiOnsiJGlkIjoiMTUzOCIsIkNvbG9yIjp7IiRpZCI6IjE1M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1NDAiLCJDb2xvciI6eyIkcmVmIjoiMjI0In19LCJJc1Zpc2libGUiOnRydWUsIldpZHRoIjowLjAsIkhlaWdodCI6MC4wLCJCb3JkZXJTdHlsZSI6bnVsbCwiUGFyZW50U3R5bGUiOm51bGx9LCJEYXRlRm9ybWF0Ijp7IiRpZCI6IjE1N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U0MiIsIkRhdGVQYXJ0SXNWaXNpYmxlIjp0cnVlLCJUaW1lUGFydElzVmlzaWJsZSI6ZmFsc2V9fSwiV2Vla051bWJlcmluZyI6eyIkaWQiOiIxNTQzIiwiRm9ybWF0IjowLCJJc1Zpc2libGUiOmZhbHNlLCJMYXN0S25vd25WaXNpYmlsaXR5U3RhdGUiOmZhbHNlfSwiSXNWaXNpYmxlIjp0cnVlLCJQYXJlbnRTdHlsZSI6bnVsbH0sIkRlZmF1bHRUYXNrU3R5bGUiOnsiJGlkIjoiMTU0NCIsIlNoYXBlIjozLCJTaGFwZVRoaWNrbmVzcyI6MCwiRHVyYXRpb25Gb3JtYXQiOjAsIkluY2x1ZGVOb25Xb3JraW5nRGF5c0luRHVyYXRpb24iOmZhbHNlLCJQZXJjZW50YWdlQ29tcGxldGVTdHlsZSI6eyIkaWQiOiIxNTQ1IiwiRm9udFNldHRpbmdzIjp7IiRpZCI6IjE1NDYiLCJGb250U2l6ZSI6MTAsIkZvbnROYW1lIjoiQ2FsaWJyaSIsIklzQm9sZCI6ZmFsc2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bnVsbCwiUGFyZW50U3R5bGUiOm51bGx9LCJEdXJhdGlvblN0eWxlIjp7IiRpZCI6IjE1NDciLCJGb250U2V0dGluZ3MiOnsiJGlkIjoiMTU0OCIsIkZvbnRTaXplIjoxMCwiRm9udE5hbWUiOiJDYWxpYnJpIiwiSXNCb2xkIjpmYWxzZSwiSXNJdGFsaWMiOmZhbHNlLCJJc1VuZGVybGluZWQiOmZhbHNlLCJQYXJlbnRTdHlsZSI6bnVsbH0sIkF1dG9TaXplIjowLCJGb3JlZ3JvdW5kIjp7IiRyZWYiOiIyMjgifSwiTWF4V2lkdGgiOjIwM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cmVmIjoiMjMyIn0sIklzVmlzaWJsZSI6dHJ1ZSwiV2lkdGgiOjAuMCwiSGVpZ2h0IjowLjAsIkJvcmRlclN0eWxlIjpudWxsLCJQYXJlbnRTdHlsZSI6bnVsbH0sIkhvcml6b250YWxDb25uZWN0b3JTdHlsZSI6eyIkaWQiOiIxNTQ5IiwiTGluZUNvbG9yIjp7IiRyZWYiOiIyMzUifSwiTGluZVdlaWdodCI6MS4wLCJMaW5lVHlwZSI6MCwiUGFyZW50U3R5bGUiOm51bGx9LCJWZXJ0aWNhbENvbm5lY3RvclN0eWxlIjp7IiRpZCI6IjE1NTAiLCJMaW5lQ29sb3IiOnsiJHJlZiI6IjIzOC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TU1MSIsIk1hcmdpbiI6eyIkcmVmIjoiMjQxIn0sIlBhZGRpbmciOnsiJHJlZiI6IjI0MiJ9LCJCYWNrZ3JvdW5kIjp7IiRpZCI6IjE1NTIiLCJDb2xvciI6eyIkaWQiOiIxNTUzIiwiQSI6MjU1LCJSIjowLCJHIjoxMTQsIkIiOjE4OH19LCJJc1Zpc2libGUiOnRydWUsIldpZHRoIjowLjAsIkhlaWdodCI6MTAuMCwiQm9yZGVyU3R5bGUiOnsiJGlkIjoiMTU1NCIsIkxpbmVDb2xvciI6eyIkaWQiOiIxNTU1IiwiJHR5cGUiOiJOTFJFLkNvbW1vbi5Eb20uU29saWRDb2xvckJydXNoLCBOTFJFLkNvbW1vbiIsIkNvbG9yIjp7IiRpZCI6IjE1NTYiLCJBIjoyNTUsIlIiOjI1NSwiRyI6MCwiQiI6MH19LCJMaW5lV2VpZ2h0IjowLjAsIkxpbmVUeXBlIjowLCJQYXJlbnRTdHlsZSI6bnVsbH0sIlBhcmVudFN0eWxlIjpudWxsfSwiVGl0bGVTdHlsZSI6eyIkaWQiOiIxNTU3IiwiRm9udFNldHRpbmdzIjp7IiRpZCI6IjE1NTgiLCJGb250U2l6ZSI6MTEsIkZvbnROYW1lIjoiQ2FsaWJyaSIsIklzQm9sZCI6dHJ1ZSwiSXNJdGFsaWMiOmZhbHNlLCJJc1VuZGVybGluZWQiOmZhbHNlLCJQYXJlbnRTdHlsZSI6bnVsbH0sIkF1dG9TaXplIjowLCJGb3JlZ3JvdW5kIjp7IiRpZCI6IjE1NTkiLCJDb2xvciI6eyIkaWQiOiIxNTYw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MTU2MSIsIkNvbG9yIjp7IiRyZWYiOiIyMjQifX0sIklzVmlzaWJsZSI6dHJ1ZSwiV2lkdGgiOjAuMCwiSGVpZ2h0IjowLjAsIkJvcmRlclN0eWxlIjpudWxsLCJQYXJlbnRTdHlsZSI6bnVsbH0sIkRhdGVTdHlsZSI6eyIkaWQiOiIxNTYyIiwiRm9udFNldHRpbmdzIjp7IiRpZCI6IjE1NjMiLCJGb250U2l6ZSI6MTAsIkZvbnROYW1lIjoiQ2FsaWJyaSIsIklzQm9sZCI6ZmFsc2UsIklzSXRhbGljIjpmYWxzZSwiSXNVbmRlcmxpbmVkIjpmYWxzZSwiUGFyZW50U3R5bGUiOm51bGx9LCJBdXRvU2l6ZSI6MCwiRm9yZWdyb3VuZCI6eyIkcmVmIjoiNDAxIn0sIk1heFdpZHRoIjoyMDAuMCwiTWF4SGVpZ2h0IjoiSW5maW5pdHkiLCJTbWFydEZvcmVncm91bmRJc0FjdGl2ZSI6ZmFsc2UsIkhvcml6b250YWxBbGlnbm1lbnQiOjIsIlZlcnRpY2FsQWxpZ25tZW50IjowLCJTbWFydEZvcmVncm91bmQiOm51bGwsIkJhY2tncm91bmRGaWxsVHlwZSI6MCwiTWFyZ2luIjp7IiRyZWYiOiIyNjEifSwiUGFkZGluZyI6eyIkcmVmIjoiMjYyIn0sIkJhY2tncm91bmQiOnsiJHJlZiI6IjQwMyJ9LCJJc1Zpc2libGUiOnRydWUsIldpZHRoIjowLjAsIkhlaWdodCI6MC4wLCJCb3JkZXJTdHlsZSI6bnVsbCwiUGFyZW50U3R5bGUiOm51bGx9LCJEYXRlRm9ybWF0Ijp7IiRpZCI6IjE1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2NSIsIkZvcm1hdCI6MCwiSXNWaXNpYmxlIjpmYWxzZSwiTGFzdEtub3duVmlzaWJpbGl0eVN0YXRlIjpmYWxzZX0sIklzVmlzaWJsZSI6dHJ1ZSwiUGFyZW50U3R5bGUiOm51bGwsIl9leHBsaWNpdGx5U2V0Ijp7IiRpZCI6IjE1Nj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1NjciLCJHcmlkbGluZVN0eWxlIjp7IiRpZCI6IjE1NjgiLCJMaW5lQ29sb3IiOnsiJGlkIjoiMTU2OSIsIiR0eXBlIjoiTkxSRS5Db21tb24uRG9tLlNvbGlkQ29sb3JCcnVzaCwgTkxSRS5Db21tb24iLCJDb2xvciI6eyIkaWQiOiIxNTcwIiwiQSI6MzgsIlIiOjEwMiwiRyI6MTc3LCJCIjoyMDZ9fSwiTGluZVdlaWdodCI6MS4wLCJMaW5lVHlwZSI6MCwiUGFyZW50U3R5bGUiOm51bGx9LCJNYXJnaW4iOnsiJGlkIjoiMTU3MSIsIlRvcCI6MC4wLCJMZWZ0IjowLjAsIlJpZ2h0IjowLjAsIkJvdHRvbSI6MC4wfSwiUGFkZGluZyI6eyIkaWQiOiIxNTcyIiwiVG9wIjowLjAsIkxlZnQiOjAuMCwiUmlnaHQiOjAuMCwiQm90dG9tIjowLjB9LCJCYWNrZ3JvdW5kIjpudWxsLCJJc1Zpc2libGUiOnRydWUsIldpZHRoIjowLjAsIkhlaWdodCI6MC4wLCJCb3JkZXJTdHlsZSI6eyIkaWQiOiIxNTczIiwiTGluZUNvbG9yIjpudWxsLCJMaW5lV2VpZ2h0IjowLjAsIkxpbmVUeXBlIjowLCJQYXJlbnRTdHlsZSI6bnVsbH0sIlBhcmVudFN0eWxlIjpudWxsfSwiQWN0aXZpdHlMaW5lUGFuZWxTdHlsZSI6eyIkaWQiOiIxNTc0IiwiQWN0aXZpdHlMaW5lU3R5bGUiOnsiJGlkIjoiMTU3NSIsIkxpbmVDb2xvciI6eyIkaWQiOiIxNTc2IiwiJHR5cGUiOiJOTFJFLkNvbW1vbi5Eb20uU29saWRDb2xvckJydXNoLCBOTFJFLkNvbW1vbiIsIkNvbG9yIjp7IiRpZCI6IjE1NzciLCJBIjoxMjcsIlIiOjE2NiwiRyI6MTY2LCJCIjoxNjZ9fSwiTGluZVdlaWdodCI6MS41LCJMaW5lVHlwZSI6MCwiUGFyZW50U3R5bGUiOm51bGx9LCJNYXJnaW4iOnsiJGlkIjoiMTU3OCIsIlRvcCI6MC4wLCJMZWZ0IjowLjAsIlJpZ2h0IjowLjAsIkJvdHRvbSI6MC4wfSwiUGFkZGluZyI6eyIkaWQiOiIxNTc5IiwiVG9wIjowLjAsIkxlZnQiOjAuMCwiUmlnaHQiOjAuMCwiQm90dG9tIjowLjB9LCJCYWNrZ3JvdW5kIjpudWxsLCJJc1Zpc2libGUiOnRydWUsIldpZHRoIjowLjAsIkhlaWdodCI6MC4wLCJCb3JkZXJTdHlsZSI6eyIkaWQiOiIxNTgwIiwiTGluZUNvbG9yIjpudWxsLCJMaW5lV2VpZ2h0IjowLjAsIkxpbmVUeXBlIjowLCJQYXJlbnRTdHlsZSI6bnVsbH0sIlBhcmVudFN0eWxlIjpudWxsfSwiU2hvd0VsYXBzZWRUaW1lR3JhZGllbnRTdHlsZSI6ZmFsc2UsIlRpbWViYW5kUmVzZXJ2ZWRMZWZ0QXJlYVN0eWxlIjp7IiRpZCI6IjE1ODEiLCJBY3Rpdml0eUhlYWRlcldpZHRoIjo4OS4xNDI3MjIxMDk5OTI3NzUsIklzU2V0Ijp0cnVlfSwiRGVmYXVsdFN3aW1sYW5lU3R5bGUiOm51bGx9LCJTY2FsZSI6bnVsbCwiU2NhbGVWMiI6eyIkaWQiOiIxNTgyIiwiU3RhcnREYXRlIjoiMjAyMS0wNS0wMVQwMDowMDowMCIsIkVuZERhdGUiOiIyMDIyLTA0LTI0VDIxOjEzOjAwIiwiQXV0b0RhdGVSYW5nZSI6dHJ1ZSwiV29ya2luZ0RheXMiOjMxLCJGaXNjYWxZZWFyIjp7IiRpZCI6IjE1ODMiLCJTdGFydE1vbnRoIjoxLCJVc2VTdGFydGluZ1llYXJGb3JOdW1iZXJpbmciOnRydWUsIlNob3dGaXNjYWxZZWFyTGFiZWwiOnRydWV9LCJUb2RheU1hcmtlclRleHQiOiJUb2RheSIsIkF1dG9TY2FsZVR5cGUiOmZhbHNlLCJUaW1lYmFuZFNjYWxlcyI6eyIkaWQiOiIxNTg0IiwiVG9wU2NhbGVMYXllciI6eyIkaWQiOiIxNTg1IiwiRm9ybWF0IjoiTU1NIiwiVHlwZSI6NH0sIk1pZGRsZVNjYWxlTGF5ZXIiOnsiJGlkIjoiMTU4NiIsIkZvcm1hdCI6Ik1NTSIsIlR5cGUiOjN9LCJCb3R0b21TY2FsZUxheWVyIjp7IiRpZCI6IjE1ODciLCJGb3JtYXQiOiJNTU0iLCJUeXBlIjoyfX19LCJNaWxlc3RvbmVzIjpbeyIkaWQiOiIxNTg4IiwiRGF0ZSI6IjIwMjEtMTEtMzBUMDA6MDA6MDAiLCJTdHlsZSI6eyIkaWQiOiIxNTg5IiwiU2hhcGUiOjE0LCJDb25uZWN0b3JNYXJnaW4iOnsiJHJlZiI6IjE1MjAifSwiQ29ubmVjdG9yU3R5bGUiOnsiJGlkIjoiMTU5MCIsIkxpbmVDb2xvciI6eyIkcmVmIjoiMTUyMiJ9LCJMaW5lV2VpZ2h0IjoyLjAsIkxpbmVUeXBlIjowLCJQYXJlbnRTdHlsZSI6bnVsbH0sIklzQmVsb3dUaW1lYmFuZCI6ZmFsc2UsIlBvc2l0aW9uT25UYXNrIjowLCJIaWRlRGF0ZSI6ZmFsc2UsIlNoYXBlU2l6ZSI6MSwiU3BhY2luZyI6Mi4wLCJQYWRkaW5nIjp7IiRyZWYiOiIxNTI0In0sIlNoYXBlU3R5bGUiOnsiJGlkIjoiMTU5MSIsIk1hcmdpbiI6eyIkcmVmIjoiOCJ9LCJQYWRkaW5nIjp7IiRyZWYiOiI5In0sIkJhY2tncm91bmQiOnsiJGlkIjoiMTU5MiIsIkNvbG9yIjp7IiRpZCI6IjE1OTMiLCJBIjoyNTUsIlIiOjY0LCJHIjo5NywiQiI6MTU3fX0sIklzVmlzaWJsZSI6dHJ1ZSwiV2lkdGgiOjE4LjAsIkhlaWdodCI6MjAuMCwiQm9yZGVyU3R5bGUiOnsiJGlkIjoiMTU5NCIsIkxpbmVDb2xvciI6eyIkaWQiOiIxNTk1IiwiJHR5cGUiOiJOTFJFLkNvbW1vbi5Eb20uU29saWRDb2xvckJydXNoLCBOTFJFLkNvbW1vbiIsIkNvbG9yIjp7IiRpZCI6IjE1OTYiLCJBIjoyNTUsIlIiOjU0LCJHIjoxMSwiQiI6MzV9fSwiTGluZVdlaWdodCI6MC4wLCJMaW5lVHlwZSI6MCwiUGFyZW50U3R5bGUiOm51bGx9LCJQYXJlbnRTdHlsZSI6bnVsbH0sIlRpdGxlU3R5bGUiOnsiJGlkIjoiMTU5NyIsIkZvbnRTZXR0aW5ncyI6eyIkaWQiOiIxNTk4IiwiRm9udFNpemUiOjExLCJGb250TmFtZSI6IkNhbGlicmkiLCJJc0JvbGQiOnRydWUsIklzSXRhbGljIjpmYWxzZSwiSXNVbmRlcmxpbmVkIjpmYWxzZSwiUGFyZW50U3R5bGUiOm51bGx9LCJBdXRvU2l6ZSI6MiwiRm9yZWdyb3VuZCI6eyIkaWQiOiIxNTk5IiwiQ29sb3IiOnsiJGlkIjoiMTYwMCIsIkEiOjI1NSwiUiI6MCwiRyI6MCwiQiI6MH19LCJNYXhXaWR0aCI6OTMuMTUxOTY5OTA5NjY3OTY5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YwMSIsIkNvbG9yIjp7IiRpZCI6IjE2MDIiLCJBIjowLCJSIjoyNTUsIkciOjI1NSwiQiI6MjU1fX0sIklzVmlzaWJsZSI6dHJ1ZSwiV2lkdGgiOjAuMCwiSGVpZ2h0IjowLjAsIkJvcmRlclN0eWxlIjp7IiRpZCI6IjE2MDMiLCJMaW5lQ29sb3IiOm51bGwsIkxpbmVXZWlnaHQiOjAuMCwiTGluZVR5cGUiOjAsIlBhcmVudFN0eWxlIjpudWxsfSwiUGFyZW50U3R5bGUiOm51bGx9LCJEYXRlU3R5bGUiOnsiJGlkIjoiMTYwNCIsIkZvbnRTZXR0aW5ncyI6eyIkaWQiOiIxNjA1IiwiRm9udFNpemUiOjksIkZvbnROYW1lIjoiQ2FsaWJyaSIsIklzQm9sZCI6ZmFsc2UsIklzSXRhbGljIjpmYWxzZSwiSXNVbmRlcmxpbmVkIjpmYWxzZSwiUGFyZW50U3R5bGUiOm51bGx9LCJBdXRvU2l6ZSI6MCwiRm9yZWdyb3VuZCI6eyIkaWQiOiIxNjA2IiwiQ29sb3IiOnsiJGlkIjoiMTYwNyIsIkEiOjI1NSwiUiI6NjEsIkciOjYxLCJCIjo2M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NjA4IiwiQ29sb3IiOnsiJGlkIjoiMTYwOSIsIkEiOjAsIlIiOjI1NSwiRyI6MjU1LCJCIjoyNTV9fSwiSXNWaXNpYmxlIjp0cnVlLCJXaWR0aCI6MC4wLCJIZWlnaHQiOjAuMCwiQm9yZGVyU3R5bGUiOnsiJGlkIjoiMTYxMCIsIkxpbmVDb2xvciI6bnVsbCwiTGluZVdlaWdodCI6MC4wLCJMaW5lVHlwZSI6MCwiUGFyZW50U3R5bGUiOm51bGx9LCJQYXJlbnRTdHlsZSI6bnVsbH0sIkRhdGVGb3JtYXQiOnsiJGlkIjoiMTYxM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NjEyIiwiRGF0ZVBhcnRJc1Zpc2libGUiOnRydWUsIlRpbWVQYXJ0SXNWaXNpYmxlIjpmYWxzZX19LCJXZWVrTnVtYmVyaW5nIjp7IiRpZCI6IjE2MTMiLCJGb3JtYXQiOjAsIklzVmlzaWJsZSI6ZmFsc2UsIkxhc3RLbm93blZpc2liaWxpdHlTdGF0ZSI6ZmFsc2V9LCJJc1Zpc2libGUiOnRydWUsIlBhcmVudFN0eWxlIjpudWxsfSwiSW5kZXgiOjAsIlBlcmNlbnRhZ2VDb21wbGV0ZSI6bnVsbCwiUG9zaXRpb24iOnsiUmF0aW8iOjAuMDkxODIyOTcwMzU0OTk4NTQ4LCJJc0N1c3RvbSI6ZmFsc2V9LCJEYXRlRm9ybWF0Ijp7IiRyZWYiOiIxNjExIn0sIldlZWtOdW1iZXJpbmciOnsiJGlkIjoiMTYxNCIsIkZvcm1hdCI6MCwiSXNWaXNpYmxlIjpmYWxzZSwiTGFzdEtub3duVmlzaWJpbGl0eVN0YXRlIjpmYWxzZX0sIlJlbGF0ZWRUYXNrSWQiOiIwMDAwMDAwMC0wMDAwLTAwMDAtMDAwMC0wMDAwMDAwMDAwMDAiLCJJZCI6IjFjYTFhZDY2LWI5OTktNDBkOC04NjExLTA1OTE4MjNjZGIzZCIsIkltcG9ydElkIjpudWxsLCJUaXRsZSI6IkUtQ29tbSBTaXRlIExpdmUiLCJOb3RlIjpudWxsLCJIeXBlcmxpbmsiOnsiJGlkIjoiMTYxNSIsIkFkZHJlc3MiOm51bGwsIlN1YkFkZHJlc3MiOm51bGx9LCJJc0NoYW5nZWQiOmZhbHNlLCJJc05ldyI6ZmFsc2V9LHsiJGlkIjoiMTYxNiIsIkRhdGUiOiIyMDIxLTA1LTAxVDAwOjAwOjAwIiwiU3R5bGUiOnsiJGlkIjoiMTYxNyIsIlNoYXBlIjoxNCwiQ29ubmVjdG9yTWFyZ2luIjp7IiRyZWYiOiIxNTIwIn0sIkNvbm5lY3RvclN0eWxlIjp7IiRpZCI6IjE2MTgiLCJMaW5lQ29sb3IiOnsiJHJlZiI6IjE1MjIifSwiTGluZVdlaWdodCI6Mi4wLCJMaW5lVHlwZSI6MCwiUGFyZW50U3R5bGUiOm51bGx9LCJJc0JlbG93VGltZWJhbmQiOmZhbHNlLCJQb3NpdGlvbk9uVGFzayI6MCwiSGlkZURhdGUiOmZhbHNlLCJTaGFwZVNpemUiOjEsIlNwYWNpbmciOjIuMCwiUGFkZGluZyI6eyIkcmVmIjoiMTUyNCJ9LCJTaGFwZVN0eWxlIjp7IiRpZCI6IjE2MTkiLCJNYXJnaW4iOnsiJHJlZiI6IjgifSwiUGFkZGluZyI6eyIkcmVmIjoiOSJ9LCJCYWNrZ3JvdW5kIjp7IiRpZCI6IjE2MjAiLCJDb2xvciI6eyIkaWQiOiIxNjIxIiwiQSI6MjU1LCJSIjo2NCwiRyI6OTcsIkIiOjE1N319LCJJc1Zpc2libGUiOnRydWUsIldpZHRoIjoxOC4wLCJIZWlnaHQiOjIwLjAsIkJvcmRlclN0eWxlIjp7IiRpZCI6IjE2MjIiLCJMaW5lQ29sb3IiOnsiJGlkIjoiMTYyMyIsIiR0eXBlIjoiTkxSRS5Db21tb24uRG9tLlNvbGlkQ29sb3JCcnVzaCwgTkxSRS5Db21tb24iLCJDb2xvciI6eyIkaWQiOiIxNjI0IiwiQSI6MjU1LCJSIjo1NCwiRyI6MTEsIkIiOjM1fX0sIkxpbmVXZWlnaHQiOjAuMCwiTGluZVR5cGUiOjAsIlBhcmVudFN0eWxlIjpudWxsfSwiUGFyZW50U3R5bGUiOm51bGx9LCJUaXRsZVN0eWxlIjp7IiRpZCI6IjE2MjUiLCJGb250U2V0dGluZ3MiOnsiJGlkIjoiMTYyNiIsIkZvbnRTaXplIjoxMSwiRm9udE5hbWUiOiJDYWxpYnJpIiwiSXNCb2xkIjp0cnVlLCJJc0l0YWxpYyI6ZmFsc2UsIklzVW5kZXJsaW5lZCI6ZmFsc2UsIlBhcmVudFN0eWxlIjpudWxsfSwiQXV0b1NpemUiOjAsIkZvcmVncm91bmQiOnsiJGlkIjoiMTYyNyIsIkNvbG9yIjp7IiRpZCI6IjE2M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YyOSIsIkNvbG9yIjp7IiRpZCI6IjE2MzAiLCJBIjowLCJSIjoyNTUsIkciOjI1NSwiQiI6MjU1fX0sIklzVmlzaWJsZSI6dHJ1ZSwiV2lkdGgiOjAuMCwiSGVpZ2h0IjowLjAsIkJvcmRlclN0eWxlIjp7IiRpZCI6IjE2MzEiLCJMaW5lQ29sb3IiOm51bGwsIkxpbmVXZWlnaHQiOjAuMCwiTGluZVR5cGUiOjAsIlBhcmVudFN0eWxlIjpudWxsfSwiUGFyZW50U3R5bGUiOm51bGx9LCJEYXRlU3R5bGUiOnsiJGlkIjoiMTYzMiIsIkZvbnRTZXR0aW5ncyI6eyIkaWQiOiIxNjMzIiwiRm9udFNpemUiOjksIkZvbnROYW1lIjoiQ2FsaWJyaSIsIklzQm9sZCI6ZmFsc2UsIklzSXRhbGljIjpmYWxzZSwiSXNVbmRlcmxpbmVkIjpmYWxzZSwiUGFyZW50U3R5bGUiOm51bGx9LCJBdXRvU2l6ZSI6MCwiRm9yZWdyb3VuZCI6eyIkaWQiOiIxNjM0IiwiQ29sb3IiOnsiJGlkIjoiMTYzNSIsIkEiOjI1NSwiUiI6NjEsIkciOjYxLCJCIjo2M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NjM2IiwiQ29sb3IiOnsiJGlkIjoiMTYzNyIsIkEiOjAsIlIiOjI1NSwiRyI6MjU1LCJCIjoyNTV9fSwiSXNWaXNpYmxlIjp0cnVlLCJXaWR0aCI6MC4wLCJIZWlnaHQiOjAuMCwiQm9yZGVyU3R5bGUiOnsiJGlkIjoiMTYzOCIsIkxpbmVDb2xvciI6bnVsbCwiTGluZVdlaWdodCI6MC4wLCJMaW5lVHlwZSI6MCwiUGFyZW50U3R5bGUiOm51bGx9LCJQYXJlbnRTdHlsZSI6bnVsbH0sIkRhdGVGb3JtYXQiOnsiJHJlZiI6IjE2MTEifSwiV2Vla051bWJlcmluZyI6eyIkaWQiOiIxNjM5IiwiRm9ybWF0IjowLCJJc1Zpc2libGUiOmZhbHNlLCJMYXN0S25vd25WaXNpYmlsaXR5U3RhdGUiOmZhbHNlfSwiSXNWaXNpYmxlIjp0cnVlLCJQYXJlbnRTdHlsZSI6bnVsbH0sIkluZGV4IjoxLCJQZXJjZW50YWdlQ29tcGxldGUiOm51bGwsIlBvc2l0aW9uIjp7IlJhdGlvIjowLjAsIklzQ3VzdG9tIjpmYWxzZX0sIkRhdGVGb3JtYXQiOnsiJHJlZiI6IjE2MTEifSwiV2Vla051bWJlcmluZyI6eyIkaWQiOiIxNjQwIiwiRm9ybWF0IjowLCJJc1Zpc2libGUiOmZhbHNlLCJMYXN0S25vd25WaXNpYmlsaXR5U3RhdGUiOmZhbHNlfSwiUmVsYXRlZFRhc2tJZCI6IjAwMDAwMDAwLTAwMDAtMDAwMC0wMDAwLTAwMDAwMDAwMDAwMCIsIklkIjoiODVhNDU0NzEtY2FjYi00NmQ5LWI0YWItNDAzY2I4MmFhMzQxIiwiSW1wb3J0SWQiOm51bGwsIlRpdGxlIjoiUHJvamVjdCBTcG9uc29yZWQiLCJOb3RlIjpudWxsLCJIeXBlcmxpbmsiOnsiJGlkIjoiMTY0MSIsIkFkZHJlc3MiOiIiLCJTdWJBZGRyZXNzIjoiIn0sIklzQ2hhbmdlZCI6ZmFsc2UsIklzTmV3IjpmYWxzZX0seyIkaWQiOiIxNjQyIiwiRGF0ZSI6IjIwMjItMDItMTRUMDA6MDA6MDAiLCJTdHlsZSI6eyIkaWQiOiIxNjQzIiwiU2hhcGUiOjE0LCJDb25uZWN0b3JNYXJnaW4iOnsiJHJlZiI6IjE1MjAifSwiQ29ubmVjdG9yU3R5bGUiOnsiJGlkIjoiMTY0NCIsIkxpbmVDb2xvciI6eyIkcmVmIjoiMTUyMiJ9LCJMaW5lV2VpZ2h0IjoyLjAsIkxpbmVUeXBlIjowLCJQYXJlbnRTdHlsZSI6bnVsbH0sIklzQmVsb3dUaW1lYmFuZCI6ZmFsc2UsIlBvc2l0aW9uT25UYXNrIjowLCJIaWRlRGF0ZSI6ZmFsc2UsIlNoYXBlU2l6ZSI6MSwiU3BhY2luZyI6Mi4wLCJQYWRkaW5nIjp7IiRyZWYiOiIxNTI0In0sIlNoYXBlU3R5bGUiOnsiJGlkIjoiMTY0NSIsIk1hcmdpbiI6eyIkcmVmIjoiOCJ9LCJQYWRkaW5nIjp7IiRyZWYiOiI5In0sIkJhY2tncm91bmQiOnsiJGlkIjoiMTY0NiIsIkNvbG9yIjp7IiRpZCI6IjE2NDciLCJBIjoyNTUsIlIiOjY0LCJHIjo5NywiQiI6MTU3fX0sIklzVmlzaWJsZSI6dHJ1ZSwiV2lkdGgiOjE4LjAsIkhlaWdodCI6MjAuMCwiQm9yZGVyU3R5bGUiOnsiJGlkIjoiMTY0OCIsIkxpbmVDb2xvciI6eyIkaWQiOiIxNjQ5IiwiJHR5cGUiOiJOTFJFLkNvbW1vbi5Eb20uU29saWRDb2xvckJydXNoLCBOTFJFLkNvbW1vbiIsIkNvbG9yIjp7IiRpZCI6IjE2NTAiLCJBIjoyNTUsIlIiOjU0LCJHIjoxMSwiQiI6MzV9fSwiTGluZVdlaWdodCI6MC4wLCJMaW5lVHlwZSI6MCwiUGFyZW50U3R5bGUiOm51bGx9LCJQYXJlbnRTdHlsZSI6bnVsbH0sIlRpdGxlU3R5bGUiOnsiJGlkIjoiMTY1MSIsIkZvbnRTZXR0aW5ncyI6eyIkaWQiOiIxNjUyIiwiRm9udFNpemUiOjExLCJGb250TmFtZSI6IkNhbGlicmkiLCJJc0JvbGQiOnRydWUsIklzSXRhbGljIjpmYWxzZSwiSXNVbmRlcmxpbmVkIjpmYWxzZSwiUGFyZW50U3R5bGUiOm51bGx9LCJBdXRvU2l6ZSI6MiwiRm9yZWdyb3VuZCI6eyIkaWQiOiIxNjUzIiwiQ29sb3IiOnsiJGlkIjoiMTY1NCIsIkEiOjI1NSwiUiI6MCwiRyI6MCwiQiI6MH19LCJNYXhXaWR0aCI6MTA3LjY5MzA2OTQ1ODAwNzgx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Y1NSIsIkNvbG9yIjp7IiRpZCI6IjE2NTYiLCJBIjowLCJSIjoyNTUsIkciOjI1NSwiQiI6MjU1fX0sIklzVmlzaWJsZSI6dHJ1ZSwiV2lkdGgiOjAuMCwiSGVpZ2h0IjowLjAsIkJvcmRlclN0eWxlIjp7IiRpZCI6IjE2NTciLCJMaW5lQ29sb3IiOm51bGwsIkxpbmVXZWlnaHQiOjAuMCwiTGluZVR5cGUiOjAsIlBhcmVudFN0eWxlIjpudWxsfSwiUGFyZW50U3R5bGUiOm51bGx9LCJEYXRlU3R5bGUiOnsiJGlkIjoiMTY1OCIsIkZvbnRTZXR0aW5ncyI6eyIkaWQiOiIxNjU5IiwiRm9udFNpemUiOjksIkZvbnROYW1lIjoiQ2FsaWJyaSIsIklzQm9sZCI6ZmFsc2UsIklzSXRhbGljIjpmYWxzZSwiSXNVbmRlcmxpbmVkIjpmYWxzZSwiUGFyZW50U3R5bGUiOm51bGx9LCJBdXRvU2l6ZSI6MCwiRm9yZWdyb3VuZCI6eyIkaWQiOiIxNjYwIiwiQ29sb3IiOnsiJGlkIjoiMTY2MSIsIkEiOjI1NSwiUiI6NjEsIkciOjYxLCJCIjo2M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NjYyIiwiQ29sb3IiOnsiJGlkIjoiMTY2MyIsIkEiOjAsIlIiOjI1NSwiRyI6MjU1LCJCIjoyNTV9fSwiSXNWaXNpYmxlIjp0cnVlLCJXaWR0aCI6MC4wLCJIZWlnaHQiOjAuMCwiQm9yZGVyU3R5bGUiOnsiJGlkIjoiMTY2NCIsIkxpbmVDb2xvciI6bnVsbCwiTGluZVdlaWdodCI6MC4wLCJMaW5lVHlwZSI6MCwiUGFyZW50U3R5bGUiOm51bGx9LCJQYXJlbnRTdHlsZSI6bnVsbH0sIkRhdGVGb3JtYXQiOnsiJHJlZiI6IjE2MTEifSwiV2Vla051bWJlcmluZyI6eyIkaWQiOiIxNjY1IiwiRm9ybWF0IjowLCJJc1Zpc2libGUiOmZhbHNlLCJMYXN0S25vd25WaXNpYmlsaXR5U3RhdGUiOmZhbHNlfSwiSXNWaXNpYmxlIjp0cnVlLCJQYXJlbnRTdHlsZSI6bnVsbH0sIkluZGV4IjoyLCJQZXJjZW50YWdlQ29tcGxldGUiOm51bGwsIlBvc2l0aW9uIjp7IlJhdGlvIjowLjA5MTgyMjk4NDQ4MzUwNjkzOSwiSXNDdXN0b20iOmZhbHNlfSwiRGF0ZUZvcm1hdCI6eyIkcmVmIjoiMTYxMSJ9LCJXZWVrTnVtYmVyaW5nIjp7IiRpZCI6IjE2NjYiLCJGb3JtYXQiOjAsIklzVmlzaWJsZSI6ZmFsc2UsIkxhc3RLbm93blZpc2liaWxpdHlTdGF0ZSI6ZmFsc2V9LCJSZWxhdGVkVGFza0lkIjoiMDAwMDAwMDAtMDAwMC0wMDAwLTAwMDAtMDAwMDAwMDAwMDAwIiwiSWQiOiIwODhmODQwZi1iYjdjLTQyOTUtYTcwYy05OGM3MGI2OWQ5MTEiLCJJbXBvcnRJZCI6bnVsbCwiVGl0bGUiOiJNb2JpbGUgQXBwcyBpbiBTdG9yZXMiLCJOb3RlIjpudWxsLCJIeXBlcmxpbmsiOnsiJGlkIjoiMTY2NyIsIkFkZHJlc3MiOm51bGwsIlN1YkFkZHJlc3MiOm51bGx9LCJJc0NoYW5nZWQiOmZhbHNlLCJJc05ldyI6ZmFsc2V9LHsiJGlkIjoiMTY2OCIsIkRhdGUiOiIyMDIyLTAzLTA0VDAwOjAwOjAwIiwiU3R5bGUiOnsiJGlkIjoiMTY2OSIsIlNoYXBlIjoxNCwiQ29ubmVjdG9yTWFyZ2luIjp7IiRyZWYiOiIxNTIwIn0sIkNvbm5lY3RvclN0eWxlIjp7IiRpZCI6IjE2NzAiLCJMaW5lQ29sb3IiOnsiJHJlZiI6IjE1MjIifSwiTGluZVdlaWdodCI6Mi4wLCJMaW5lVHlwZSI6MCwiUGFyZW50U3R5bGUiOm51bGx9LCJJc0JlbG93VGltZWJhbmQiOmZhbHNlLCJQb3NpdGlvbk9uVGFzayI6MCwiSGlkZURhdGUiOmZhbHNlLCJTaGFwZVNpemUiOjEsIlNwYWNpbmciOjIuMCwiUGFkZGluZyI6eyIkcmVmIjoiMTUyNCJ9LCJTaGFwZVN0eWxlIjp7IiRpZCI6IjE2NzEiLCJNYXJnaW4iOnsiJHJlZiI6IjgifSwiUGFkZGluZyI6eyIkcmVmIjoiOSJ9LCJCYWNrZ3JvdW5kIjp7IiRpZCI6IjE2NzIiLCJDb2xvciI6eyIkaWQiOiIxNjczIiwiQSI6MjU1LCJSIjo2NCwiRyI6OTcsIkIiOjE1N319LCJJc1Zpc2libGUiOnRydWUsIldpZHRoIjoxOC4wLCJIZWlnaHQiOjIwLjAsIkJvcmRlclN0eWxlIjp7IiRpZCI6IjE2NzQiLCJMaW5lQ29sb3IiOnsiJGlkIjoiMTY3NSIsIiR0eXBlIjoiTkxSRS5Db21tb24uRG9tLlNvbGlkQ29sb3JCcnVzaCwgTkxSRS5Db21tb24iLCJDb2xvciI6eyIkaWQiOiIxNjc2IiwiQSI6MjU1LCJSIjo1NCwiRyI6MTEsIkIiOjM1fX0sIkxpbmVXZWlnaHQiOjAuMCwiTGluZVR5cGUiOjAsIlBhcmVudFN0eWxlIjpudWxsfSwiUGFyZW50U3R5bGUiOm51bGx9LCJUaXRsZVN0eWxlIjp7IiRpZCI6IjE2NzciLCJGb250U2V0dGluZ3MiOnsiJGlkIjoiMTY3OCIsIkZvbnRTaXplIjoxMSwiRm9udE5hbWUiOiJDYWxpYnJpIiwiSXNCb2xkIjp0cnVlLCJJc0l0YWxpYyI6ZmFsc2UsIklzVW5kZXJsaW5lZCI6ZmFsc2UsIlBhcmVudFN0eWxlIjpudWxsfSwiQXV0b1NpemUiOjIsIkZvcmVncm91bmQiOnsiJGlkIjoiMTY3OSIsIkNvbG9yIjp7IiRpZCI6IjE2ODAiLCJBIjoyNTUsIlIiOjAsIkciOjAsIkIiOjB9fSwiTWF4V2lkdGgiOjEzMC41NzI0MzM0NzE2Nzk2O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2ODEiLCJDb2xvciI6eyIkaWQiOiIxNjgyIiwiQSI6MCwiUiI6MjU1LCJHIjoyNTUsIkIiOjI1NX19LCJJc1Zpc2libGUiOnRydWUsIldpZHRoIjowLjAsIkhlaWdodCI6MC4wLCJCb3JkZXJTdHlsZSI6eyIkaWQiOiIxNjgzIiwiTGluZUNvbG9yIjpudWxsLCJMaW5lV2VpZ2h0IjowLjAsIkxpbmVUeXBlIjowLCJQYXJlbnRTdHlsZSI6bnVsbH0sIlBhcmVudFN0eWxlIjpudWxsfSwiRGF0ZVN0eWxlIjp7IiRpZCI6IjE2ODQiLCJGb250U2V0dGluZ3MiOnsiJGlkIjoiMTY4NSIsIkZvbnRTaXplIjo5LCJGb250TmFtZSI6IkNhbGlicmkiLCJJc0JvbGQiOmZhbHNlLCJJc0l0YWxpYyI6ZmFsc2UsIklzVW5kZXJsaW5lZCI6ZmFsc2UsIlBhcmVudFN0eWxlIjpudWxsfSwiQXV0b1NpemUiOjAsIkZvcmVncm91bmQiOnsiJGlkIjoiMTY4NiIsIkNvbG9yIjp7IiRpZCI6IjE2ODciLCJBIjoyNTUsIlIiOjYxLCJHIjo2MSwiQiI6NjF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Y4OCIsIkNvbG9yIjp7IiRpZCI6IjE2ODkiLCJBIjowLCJSIjoyNTUsIkciOjI1NSwiQiI6MjU1fX0sIklzVmlzaWJsZSI6dHJ1ZSwiV2lkdGgiOjAuMCwiSGVpZ2h0IjowLjAsIkJvcmRlclN0eWxlIjp7IiRpZCI6IjE2OTAiLCJMaW5lQ29sb3IiOm51bGwsIkxpbmVXZWlnaHQiOjAuMCwiTGluZVR5cGUiOjAsIlBhcmVudFN0eWxlIjpudWxsfSwiUGFyZW50U3R5bGUiOm51bGx9LCJEYXRlRm9ybWF0Ijp7IiRyZWYiOiIxNjExIn0sIldlZWtOdW1iZXJpbmciOnsiJGlkIjoiMTY5MSIsIkZvcm1hdCI6MCwiSXNWaXNpYmxlIjpmYWxzZSwiTGFzdEtub3duVmlzaWJpbGl0eVN0YXRlIjpmYWxzZX0sIklzVmlzaWJsZSI6dHJ1ZSwiUGFyZW50U3R5bGUiOm51bGx9LCJJbmRleCI6MywiUGVyY2VudGFnZUNvbXBsZXRlIjpudWxsLCJQb3NpdGlvbiI6eyJSYXRpbyI6MC4wOTE4MjI5ODQ0ODM1MDY5MzksIklzQ3VzdG9tIjpmYWxzZX0sIkRhdGVGb3JtYXQiOnsiJHJlZiI6IjE2MTEifSwiV2Vla051bWJlcmluZyI6eyIkaWQiOiIxNjkyIiwiRm9ybWF0IjowLCJJc1Zpc2libGUiOmZhbHNlLCJMYXN0S25vd25WaXNpYmlsaXR5U3RhdGUiOmZhbHNlfSwiUmVsYXRlZFRhc2tJZCI6IjAwMDAwMDAwLTAwMDAtMDAwMC0wMDAwLTAwMDAwMDAwMDAwMCIsIklkIjoiYjk3N2NkOTgtMzhkNy00YTFmLWIyZmItYjkwNjYwMTM4NDRlIiwiSW1wb3J0SWQiOm51bGwsIlRpdGxlIjoiUmVhbC1UaW1lIFRyYW5zYWN0aW9ucyBMaXZlIiwiTm90ZSI6bnVsbCwiSHlwZXJsaW5rIjp7IiRpZCI6IjE2OTMiLCJBZGRyZXNzIjpudWxsLCJTdWJBZGRyZXNzIjpudWxsfSwiSXNDaGFuZ2VkIjpmYWxzZSwiSXNOZXciOmZhbHNlfV0sIlRhc2tzIjpbXSwiU3dpbWxhbmVzIjpbXSwiTXNQcm9qZWN0SXRlbXNUcmVlIjp7IiRpZCI6IjE2OTQiLCJSb290Ijp7IkltcG9ydElkIjpudWxsLCJJc0ltcG9ydGVkIjpmYWxzZSwiQ2hpbGRyZW4iOltdfX0sIk1ldGFkYXRhIjp7IiRpZCI6IjE2OTU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E2OTYiLCJJbXBhT3B0aW9ucyI6eyIkaWQiOiIxNjk3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Y5OCIsIlVzZVRpbWUiOmZhbHNlLCJXb3JrRGF5U3RhcnQiOiIwMDowMDowMCIsIldvcmtEYXlFbmQiOiIyMzo1OTowMCJ9LCJMYXN0VXNlZFRlbXBsYXRlSWQiOiJjYzI2Zjg2My0yN2NlLTQ4MGUtYTU4OS1iM2YxMmYyZDZlYjAiLCJGaXJzdFdlZWtPZlllYXIiOjE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-Comm Site Live"/>
  <p:tag name="OTLDATE" val="2021-11-30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bile Apps in Stores"/>
  <p:tag name="OTLDATE" val="2022-02-14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al-Time Transactions Live"/>
  <p:tag name="OTLDATE" val="2022-03-04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Sponsored"/>
  <p:tag name="OTLDATE" val="2021-05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True"/>
  <p:tag name="OTLTIMEBANDSTARTDATE" val="2021-05-01T00:00:00.0000000"/>
  <p:tag name="OTLTIMEBANDENDDATE" val="2022-04-24T21:13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LEFTENDCAPSMARGINLEFT" val="93.1169156583799"/>
  <p:tag name="OTLTIMEBANDFYSTARTMONTH" val="January"/>
  <p:tag name="OTLTIMEBANDSHOWFYLABEL" val="True"/>
  <p:tag name="OTLTIMEBANDUSESTARTINGOFTHEYEARFORFYNUMBERING" val="True"/>
  <p:tag name="OTLTIMEBANDRESERVEDLEFTAREAWIDTH" val="89.1427221099928"/>
  <p:tag name="OTLTIMEBANDRESERVEDLEFTAREAISSET" val="True"/>
  <p:tag name="OTLTIMEBANDSCALEFORMAT" val="MMM"/>
  <p:tag name="OTLTIMEBANDSCALETYPE" val="Years"/>
  <p:tag name="OTLTIMEBANDSHAPETYPE" val="RectangleTimeband"/>
  <p:tag name="OTLTIMEBANDSHAPEHEIGHT" val="14.3999996185303"/>
  <p:tag name="OTLTIMEBANDSHAPEPADDINGLEFT" val="0"/>
  <p:tag name="OTLRIGHTENDCAPSMARGINRIGHT" val="43.882063882064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True"/>
  <p:tag name="OTLTIMEBANDSTARTDATE" val="2021-05-01T00:00:00.0000000"/>
  <p:tag name="OTLTIMEBANDENDDATE" val="2022-04-24T21:13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LEFTENDCAPSMARGINLEFT" val="93.1169156583799"/>
  <p:tag name="OTLTIMEBANDFYSTARTMONTH" val="January"/>
  <p:tag name="OTLTIMEBANDSHOWFYLABEL" val="True"/>
  <p:tag name="OTLTIMEBANDUSESTARTINGOFTHEYEARFORFYNUMBERING" val="True"/>
  <p:tag name="OTLTIMEBANDRESERVEDLEFTAREAWIDTH" val="89.1427221099928"/>
  <p:tag name="OTLTIMEBANDRESERVEDLEFTAREAISSET" val="True"/>
  <p:tag name="OTLTIMEBANDSCALEFORMAT" val="MMM"/>
  <p:tag name="OTLTIMEBANDSCALETYPE" val="Quarters"/>
  <p:tag name="OTLTIMEBANDSHAPETYPE" val="RectangleTimeband"/>
  <p:tag name="OTLTIMEBANDSHAPEHEIGHT" val="14.3999996185303"/>
  <p:tag name="OTLTIMEBANDSHAPEPADDINGLEFT" val="0"/>
  <p:tag name="OTLRIGHTENDCAPSMARGINRIGHT" val="43.882063882064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True"/>
  <p:tag name="OTLTIMEBANDSTARTDATE" val="2021-05-01T00:00:00.0000000"/>
  <p:tag name="OTLTIMEBANDENDDATE" val="2022-04-24T21:13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LEFTENDCAPSMARGINLEFT" val="93.1169156583799"/>
  <p:tag name="OTLTIMEBANDFYSTARTMONTH" val="January"/>
  <p:tag name="OTLTIMEBANDSHOWFYLABEL" val="True"/>
  <p:tag name="OTLTIMEBANDUSESTARTINGOFTHEYEARFORFYNUMBERING" val="True"/>
  <p:tag name="OTLTIMEBANDRESERVEDLEFTAREAWIDTH" val="89.1427221099928"/>
  <p:tag name="OTLTIMEBANDRESERVEDLEFTAREAISSET" val="True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  <p:tag name="OTLRIGHTENDCAPSMARGINRIGHT" val="43.882063882064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02T23:59:00.0000000Z"/>
  <p:tag name="OTLENDDATE" val="2021-12-31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1T23:59:00.0000000Z"/>
  <p:tag name="OTLENDDATE" val="2021-08-30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1T23:59:00.0000000Z"/>
  <p:tag name="OTLENDDATE" val="2021-11-30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1T23:59:00.0000000Z"/>
  <p:tag name="OTLENDDATE" val="2021-11-30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1T23:59:00.0000000Z"/>
  <p:tag name="OTLENDDATE" val="2022-03-05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01T23:59:00.0000000Z"/>
  <p:tag name="OTLENDDATE" val="2022-01-19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01T23:59:00.0000000Z"/>
  <p:tag name="OTLENDDATE" val="2022-01-31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01T23:59:00.0000000Z"/>
  <p:tag name="OTLENDDATE" val="2022-03-31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4T23:59:00.0000000Z"/>
  <p:tag name="OTLENDDATE" val="2021-07-15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6T23:59:00.0000000Z"/>
  <p:tag name="OTLENDDATE" val="2021-10-03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1T23:59:00.0000000Z"/>
  <p:tag name="OTLENDDATE" val="2022-02-13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2T23:59:00.0000000Z"/>
  <p:tag name="OTLENDDATE" val="2021-11-27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1T23:59:00.0000000Z"/>
  <p:tag name="OTLENDDATE" val="2022-02-13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23:59:00.0000000Z"/>
  <p:tag name="OTLENDDATE" val="2022-03-31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14T23:59:00.0000000Z"/>
  <p:tag name="OTLENDDATE" val="2021-08-12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1T23:59:00.0000000Z"/>
  <p:tag name="OTLENDDATE" val="2021-10-30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5T23:59:00.0000000Z"/>
  <p:tag name="OTLENDDATE" val="2021-07-04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05T23:59:00.0000000Z"/>
  <p:tag name="OTLENDDATE" val="2021-08-31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25T23:59:00.0000000Z"/>
  <p:tag name="OTLENDDATE" val="2021-07-16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01T23:59:00.0000000Z"/>
  <p:tag name="OTLENDDATE" val="2022-02-13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1-30T23:59:00.0000000Z"/>
  <p:tag name="OTLENDDATE" val="2022-01-31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04T23:59:00.0000000Z"/>
  <p:tag name="OTLENDDATE" val="2022-01-30T00:00:00.0000000Z"/>
  <p:tag name="OTLDURATIONFORMAT" val="day"/>
  <p:tag name="OTLSPACING" val="3"/>
  <p:tag name="OTLSHAPETHICKNESSTYPE" val="Thin"/>
  <p:tag name="OTLWEEKNUMBERINGFORMAT" val="WNFormat1"/>
  <p:tag name="OTLWEEKNUMBERINGISVISIBLE" val="False"/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Website Beta"/>
  <p:tag name="OTLDATE" val="2021-10-08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bile Beta"/>
  <p:tag name="OTLDATE" val="2021-11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bile Launch"/>
  <p:tag name="OTLDATE" val="2022-02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bile Refresh"/>
  <p:tag name="OTLDATE" val="2022-03-27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urchasing Beta"/>
  <p:tag name="OTLDATE" val="2021-10-18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ramework Update"/>
  <p:tag name="OTLDATE" val="2021-06-30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Deep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ep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4D1434"/>
    </a:accent1>
    <a:accent2>
      <a:srgbClr val="903163"/>
    </a:accent2>
    <a:accent3>
      <a:srgbClr val="B2324B"/>
    </a:accent3>
    <a:accent4>
      <a:srgbClr val="969FA7"/>
    </a:accent4>
    <a:accent5>
      <a:srgbClr val="66B1CE"/>
    </a:accent5>
    <a:accent6>
      <a:srgbClr val="40619D"/>
    </a:accent6>
    <a:hlink>
      <a:srgbClr val="828282"/>
    </a:hlink>
    <a:folHlink>
      <a:srgbClr val="A5A5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Widescreen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2022-01-05T11:13:51Z</dcterms:created>
  <dcterms:modified xsi:type="dcterms:W3CDTF">2022-06-28T09:17:26Z</dcterms:modified>
</cp:coreProperties>
</file>