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73" r:id="rId2"/>
    <p:sldId id="27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BEA"/>
    <a:srgbClr val="53FFFA"/>
    <a:srgbClr val="C9D8E1"/>
    <a:srgbClr val="2A303A"/>
    <a:srgbClr val="90A8B5"/>
    <a:srgbClr val="3A4250"/>
    <a:srgbClr val="AFABAB"/>
    <a:srgbClr val="111E35"/>
    <a:srgbClr val="1B3055"/>
    <a:srgbClr val="3238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6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1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3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8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3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9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2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5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1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239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0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0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1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53AD7-E004-4482-8A59-97B6A9552B9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9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image" Target="../media/image4.png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8516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1E3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16B555-CFEF-3F62-E053-F42CF25319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SL_13c06070497140f5adb8ebd2addb9bf8_BackgroundRectangle">
            <a:extLst>
              <a:ext uri="{FF2B5EF4-FFF2-40B4-BE49-F238E27FC236}">
                <a16:creationId xmlns:a16="http://schemas.microsoft.com/office/drawing/2014/main" id="{E63E3B58-021A-2A00-314D-9FCCA5D7836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932940"/>
            <a:ext cx="11391900" cy="2457027"/>
          </a:xfrm>
          <a:prstGeom prst="rect">
            <a:avLst/>
          </a:prstGeom>
          <a:solidFill>
            <a:srgbClr val="90A8B5">
              <a:alpha val="20000"/>
            </a:srgbClr>
          </a:solidFill>
          <a:ln w="1524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5240" cap="flat" cmpd="sng" algn="ctr">
                <a:solidFill>
                  <a:srgbClr val="90A8B5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TLSHAPE_SL_7722bac22ad14bb0985d09ec8c79bb7e_BackgroundRectangle">
            <a:extLst>
              <a:ext uri="{FF2B5EF4-FFF2-40B4-BE49-F238E27FC236}">
                <a16:creationId xmlns:a16="http://schemas.microsoft.com/office/drawing/2014/main" id="{C2E5F491-205D-5015-7ECD-A97CCCC2669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453467"/>
            <a:ext cx="11391900" cy="218948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TLSHAPE_SL2A_d9ee04881c044eaab73b42b4a623e592_BackgroundRectangle" hidden="1">
            <a:extLst>
              <a:ext uri="{FF2B5EF4-FFF2-40B4-BE49-F238E27FC236}">
                <a16:creationId xmlns:a16="http://schemas.microsoft.com/office/drawing/2014/main" id="{97769337-4C52-7111-7715-974827F1FAFD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965200" y="1932940"/>
            <a:ext cx="10490200" cy="2457027"/>
          </a:xfrm>
          <a:prstGeom prst="rect">
            <a:avLst/>
          </a:prstGeom>
          <a:solidFill>
            <a:srgbClr val="90A8B5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SL2A_61ac3c8166a545c7aa033dc21b86ee75_BackgroundRectangle" hidden="1">
            <a:extLst>
              <a:ext uri="{FF2B5EF4-FFF2-40B4-BE49-F238E27FC236}">
                <a16:creationId xmlns:a16="http://schemas.microsoft.com/office/drawing/2014/main" id="{EF226F55-5CA4-E742-58C8-9486B102FA2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965200" y="4453467"/>
            <a:ext cx="10490200" cy="218948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TLSHAPE_TB_00000000000000000000000000000000_LeftEndCaps" hidden="1">
            <a:extLst>
              <a:ext uri="{FF2B5EF4-FFF2-40B4-BE49-F238E27FC236}">
                <a16:creationId xmlns:a16="http://schemas.microsoft.com/office/drawing/2014/main" id="{9E70BAB5-CE5E-B303-9AB7-0C2BCDD5C5D1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-170043" y="43477"/>
            <a:ext cx="368300" cy="2286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chemeClr val="lt1"/>
                </a:solidFill>
                <a:latin typeface="Calibri" panose="020F0502020204030204" pitchFamily="34" charset="0"/>
              </a:rPr>
              <a:t>1971</a:t>
            </a:r>
          </a:p>
        </p:txBody>
      </p:sp>
      <p:sp>
        <p:nvSpPr>
          <p:cNvPr id="4" name="OTLSHAPE_TB_00000000000000000000000000000000_RightEndCaps" hidden="1">
            <a:extLst>
              <a:ext uri="{FF2B5EF4-FFF2-40B4-BE49-F238E27FC236}">
                <a16:creationId xmlns:a16="http://schemas.microsoft.com/office/drawing/2014/main" id="{0D048F9A-9395-CEBE-6748-635F33AB76DE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-170043" y="43477"/>
            <a:ext cx="368300" cy="2286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chemeClr val="lt1"/>
                </a:solidFill>
                <a:latin typeface="Calibri" panose="020F0502020204030204" pitchFamily="34" charset="0"/>
              </a:rPr>
              <a:t>2026</a:t>
            </a:r>
          </a:p>
        </p:txBody>
      </p:sp>
      <p:cxnSp>
        <p:nvCxnSpPr>
          <p:cNvPr id="23" name="OTLSHAPE_M_8c2ccff7e926432ab20cded66bff046f_Connector1">
            <a:extLst>
              <a:ext uri="{FF2B5EF4-FFF2-40B4-BE49-F238E27FC236}">
                <a16:creationId xmlns:a16="http://schemas.microsoft.com/office/drawing/2014/main" id="{3932F96B-BE53-E4D2-3C39-703148D987F4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4422410" y="1004994"/>
            <a:ext cx="0" cy="88900"/>
          </a:xfrm>
          <a:prstGeom prst="line">
            <a:avLst/>
          </a:prstGeom>
          <a:ln w="7620" cap="flat" cmpd="sng" algn="ctr">
            <a:solidFill>
              <a:srgbClr val="53FF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M_8c2ccff7e926432ab20cded66bff046f_Connector2">
            <a:extLst>
              <a:ext uri="{FF2B5EF4-FFF2-40B4-BE49-F238E27FC236}">
                <a16:creationId xmlns:a16="http://schemas.microsoft.com/office/drawing/2014/main" id="{E6B7BE35-1000-0787-2100-BDA5870EAF03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4422410" y="1264412"/>
            <a:ext cx="0" cy="274828"/>
          </a:xfrm>
          <a:prstGeom prst="line">
            <a:avLst/>
          </a:prstGeom>
          <a:ln w="7620" cap="flat" cmpd="sng" algn="ctr">
            <a:solidFill>
              <a:srgbClr val="53FF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21" name="OTLSHAPE_TB_00000000000000000000000000000000_ScaleContainer">
            <a:extLst>
              <a:ext uri="{FF2B5EF4-FFF2-40B4-BE49-F238E27FC236}">
                <a16:creationId xmlns:a16="http://schemas.microsoft.com/office/drawing/2014/main" id="{16724537-AA15-D557-5A74-DE354DCE38DB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092200" y="1564640"/>
            <a:ext cx="10363200" cy="254000"/>
          </a:xfrm>
          <a:prstGeom prst="roundRect">
            <a:avLst/>
          </a:prstGeom>
          <a:solidFill>
            <a:srgbClr val="90A8B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62000">
                    <a:schemeClr val="tx2">
                      <a:lumMod val="60000"/>
                      <a:lumOff val="40000"/>
                    </a:schemeClr>
                  </a:gs>
                  <a:gs pos="83000">
                    <a:schemeClr val="tx2">
                      <a:lumMod val="7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TLSHAPE_SL_13c06070497140f5adb8ebd2addb9bf8_HeaderRectangle">
            <a:extLst>
              <a:ext uri="{FF2B5EF4-FFF2-40B4-BE49-F238E27FC236}">
                <a16:creationId xmlns:a16="http://schemas.microsoft.com/office/drawing/2014/main" id="{16E60E5D-B3D5-E4C7-54C7-11098D5262A1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1932940"/>
            <a:ext cx="901700" cy="2457027"/>
          </a:xfrm>
          <a:prstGeom prst="rect">
            <a:avLst/>
          </a:prstGeom>
          <a:solidFill>
            <a:srgbClr val="90A8B5"/>
          </a:solidFill>
          <a:ln w="15875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TLSHAPE_SL_7722bac22ad14bb0985d09ec8c79bb7e_HeaderRectangle">
            <a:extLst>
              <a:ext uri="{FF2B5EF4-FFF2-40B4-BE49-F238E27FC236}">
                <a16:creationId xmlns:a16="http://schemas.microsoft.com/office/drawing/2014/main" id="{39ABB379-9A36-5EFE-9326-CC5CC92173B5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4453467"/>
            <a:ext cx="901700" cy="2189480"/>
          </a:xfrm>
          <a:prstGeom prst="rect">
            <a:avLst/>
          </a:prstGeom>
          <a:solidFill>
            <a:srgbClr val="90A8B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2A_d9ee04881c044eaab73b42b4a623e592_HeaderRectangle" hidden="1">
            <a:extLst>
              <a:ext uri="{FF2B5EF4-FFF2-40B4-BE49-F238E27FC236}">
                <a16:creationId xmlns:a16="http://schemas.microsoft.com/office/drawing/2014/main" id="{C1A3C304-4A68-8C86-56CC-29989AC4095D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965200" y="1932940"/>
            <a:ext cx="0" cy="0"/>
          </a:xfrm>
          <a:prstGeom prst="rect">
            <a:avLst/>
          </a:prstGeom>
          <a:solidFill>
            <a:srgbClr val="90A8B5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2A_61ac3c8166a545c7aa033dc21b86ee75_HeaderRectangle" hidden="1">
            <a:extLst>
              <a:ext uri="{FF2B5EF4-FFF2-40B4-BE49-F238E27FC236}">
                <a16:creationId xmlns:a16="http://schemas.microsoft.com/office/drawing/2014/main" id="{AB965978-04A3-B608-0C0E-2D66CB0EA5E8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965200" y="4453467"/>
            <a:ext cx="0" cy="0"/>
          </a:xfrm>
          <a:prstGeom prst="rect">
            <a:avLst/>
          </a:prstGeom>
          <a:solidFill>
            <a:srgbClr val="90A8B5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M_a7f4fea19f744828acf6794bb9fddc4c_Shape">
            <a:extLst>
              <a:ext uri="{FF2B5EF4-FFF2-40B4-BE49-F238E27FC236}">
                <a16:creationId xmlns:a16="http://schemas.microsoft.com/office/drawing/2014/main" id="{71727F51-8276-BE8A-0320-D5CA1AB2A4FE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0856729" y="5202174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OTLSHAPE_SLM_37ac6f2e6fa6458aa901d0b3fccdce91_Shape">
            <a:extLst>
              <a:ext uri="{FF2B5EF4-FFF2-40B4-BE49-F238E27FC236}">
                <a16:creationId xmlns:a16="http://schemas.microsoft.com/office/drawing/2014/main" id="{D75A5472-0BD8-F258-0E1F-D0B5EA7A4B48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80493" y="2120223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TLSHAPE_SLM_ae058f9e07e64feebe01de60ce4f5f22_Shape">
            <a:extLst>
              <a:ext uri="{FF2B5EF4-FFF2-40B4-BE49-F238E27FC236}">
                <a16:creationId xmlns:a16="http://schemas.microsoft.com/office/drawing/2014/main" id="{5C8499DF-E1EE-B6A9-3E1E-8753CA33BAE9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7173545" y="2596388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TLSHAPE_SLM_8800c068e28e46ed9e271e18614426bd_Shape">
            <a:extLst>
              <a:ext uri="{FF2B5EF4-FFF2-40B4-BE49-F238E27FC236}">
                <a16:creationId xmlns:a16="http://schemas.microsoft.com/office/drawing/2014/main" id="{9C95F1B2-03CD-3C6D-F346-C66A55DC6B64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0142679" y="2120223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7" name="OTLSHAPE_SLM_986f22eec37945d19923743952f2f987_Shape">
            <a:extLst>
              <a:ext uri="{FF2B5EF4-FFF2-40B4-BE49-F238E27FC236}">
                <a16:creationId xmlns:a16="http://schemas.microsoft.com/office/drawing/2014/main" id="{BF116EBC-FD65-1073-6FDC-7A9C8DC50432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750686" y="2120223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0" name="OTLSHAPE_SLM_cbb1293beb6b4b03967719f2d826cddd_Shape">
            <a:extLst>
              <a:ext uri="{FF2B5EF4-FFF2-40B4-BE49-F238E27FC236}">
                <a16:creationId xmlns:a16="http://schemas.microsoft.com/office/drawing/2014/main" id="{008959C5-62F5-5663-B91E-40D123C5A59A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7490564" y="2120223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7" name="OTLSHAPE_SLM_6936ebcc93164c629ea7780758b3b5a0_Shape">
            <a:extLst>
              <a:ext uri="{FF2B5EF4-FFF2-40B4-BE49-F238E27FC236}">
                <a16:creationId xmlns:a16="http://schemas.microsoft.com/office/drawing/2014/main" id="{62EC67C0-66D4-517F-41D2-9546E9C55F49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0419183" y="2596388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5" name="OTLSHAPE_SLM_b7013e4d1ef34d77b362ea36ac75242f_Shape">
            <a:extLst>
              <a:ext uri="{FF2B5EF4-FFF2-40B4-BE49-F238E27FC236}">
                <a16:creationId xmlns:a16="http://schemas.microsoft.com/office/drawing/2014/main" id="{0622C5E3-7CBC-CA68-186E-0213F295AC5E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9710197" y="2596388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9" name="OTLSHAPE_SLM_1cd9f14756c9424f8396173ca1d9324d_Shape">
            <a:extLst>
              <a:ext uri="{FF2B5EF4-FFF2-40B4-BE49-F238E27FC236}">
                <a16:creationId xmlns:a16="http://schemas.microsoft.com/office/drawing/2014/main" id="{4D8C063E-F26D-9DFE-D957-902A0AF9FB98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7860249" y="2596388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2" name="OTLSHAPE_SLM_7db6e02e47784911b42338f81b920944_Shape">
            <a:extLst>
              <a:ext uri="{FF2B5EF4-FFF2-40B4-BE49-F238E27FC236}">
                <a16:creationId xmlns:a16="http://schemas.microsoft.com/office/drawing/2014/main" id="{012F70D2-4159-65B3-94A6-6D17D4892B5C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0434376" y="3072553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5" name="OTLSHAPE_SLM_752d7f60a2994aeab9e58cef6498ee21_Shape">
            <a:extLst>
              <a:ext uri="{FF2B5EF4-FFF2-40B4-BE49-F238E27FC236}">
                <a16:creationId xmlns:a16="http://schemas.microsoft.com/office/drawing/2014/main" id="{BE9CF3B0-FFBD-2BB9-83B9-6DACDA4C96E7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8230441" y="3072553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1" name="OTLSHAPE_SLM_47b4002f844445f2876b3dfe2b532ce9_Shape">
            <a:extLst>
              <a:ext uri="{FF2B5EF4-FFF2-40B4-BE49-F238E27FC236}">
                <a16:creationId xmlns:a16="http://schemas.microsoft.com/office/drawing/2014/main" id="{316B00DD-FC1A-51CD-3F1C-9224637DC4D7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8600127" y="3072553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4" name="OTLSHAPE_SLM_8a89875e362e4d0ead510a8131c42dbe_Shape">
            <a:extLst>
              <a:ext uri="{FF2B5EF4-FFF2-40B4-BE49-F238E27FC236}">
                <a16:creationId xmlns:a16="http://schemas.microsoft.com/office/drawing/2014/main" id="{3A211D7E-8FDE-AA3E-8483-28A353D8F892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0757977" y="2120223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7" name="OTLSHAPE_SLM_ea35cf8ac3b6438bb69ace0b7c9fcf4d_Shape">
            <a:extLst>
              <a:ext uri="{FF2B5EF4-FFF2-40B4-BE49-F238E27FC236}">
                <a16:creationId xmlns:a16="http://schemas.microsoft.com/office/drawing/2014/main" id="{FBAEA2D8-6933-67C8-B9BB-248F9F53B7C4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785476" y="3548719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6" name="OTLSHAPE_SLM_d7c913a16bad40c6857ade68b39f6e40_Shape">
            <a:extLst>
              <a:ext uri="{FF2B5EF4-FFF2-40B4-BE49-F238E27FC236}">
                <a16:creationId xmlns:a16="http://schemas.microsoft.com/office/drawing/2014/main" id="{1F3CAEC6-1C8B-0ED6-7A5D-5CF6F743C14F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9317216" y="3548719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7" name="OTLSHAPE_SLM_00f9726ed8484bbfa4a4bcb403ce8380_Shape">
            <a:extLst>
              <a:ext uri="{FF2B5EF4-FFF2-40B4-BE49-F238E27FC236}">
                <a16:creationId xmlns:a16="http://schemas.microsoft.com/office/drawing/2014/main" id="{3D424819-B652-A1B5-7F45-74C5BDA2F3D1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455773" y="4640749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90" name="OTLSHAPE_SLM_2c37df0659694ae985ec946f86a6e573_Shape">
            <a:extLst>
              <a:ext uri="{FF2B5EF4-FFF2-40B4-BE49-F238E27FC236}">
                <a16:creationId xmlns:a16="http://schemas.microsoft.com/office/drawing/2014/main" id="{C2226B11-37B2-2A43-9037-C8AF8CC5C4B2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9155162" y="4640749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93" name="OTLSHAPE_SLM_2ff90c5b7c3549e7ae583c0f3858d748_Shape">
            <a:extLst>
              <a:ext uri="{FF2B5EF4-FFF2-40B4-BE49-F238E27FC236}">
                <a16:creationId xmlns:a16="http://schemas.microsoft.com/office/drawing/2014/main" id="{6232FEA2-7363-8BBC-B812-C697DF7B7EC0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750686" y="4640749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98" name="OTLSHAPE_SLM_0c7637cdec5d4f7f887c73d65f703bd1_Shape">
            <a:extLst>
              <a:ext uri="{FF2B5EF4-FFF2-40B4-BE49-F238E27FC236}">
                <a16:creationId xmlns:a16="http://schemas.microsoft.com/office/drawing/2014/main" id="{7B3E6B6B-1580-0925-A931-81C374E04957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7860249" y="4640749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01" name="OTLSHAPE_SLM_d9bfa5e5398547ec8036f1eb9211bfa1_Shape">
            <a:extLst>
              <a:ext uri="{FF2B5EF4-FFF2-40B4-BE49-F238E27FC236}">
                <a16:creationId xmlns:a16="http://schemas.microsoft.com/office/drawing/2014/main" id="{C47ADD83-5F0D-76FF-A303-216970BA1B2B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10690117" y="4640749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04" name="OTLSHAPE_SLM_b8b2c73e5dc84a85ae9764c3e929a90d_Shape">
            <a:extLst>
              <a:ext uri="{FF2B5EF4-FFF2-40B4-BE49-F238E27FC236}">
                <a16:creationId xmlns:a16="http://schemas.microsoft.com/office/drawing/2014/main" id="{290A189D-61EB-0196-E1B0-0C64F111A20E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6195651" y="5202174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07" name="OTLSHAPE_SLM_6d5c7454f4c34aa4984a0c212a774ebb_Shape">
            <a:extLst>
              <a:ext uri="{FF2B5EF4-FFF2-40B4-BE49-F238E27FC236}">
                <a16:creationId xmlns:a16="http://schemas.microsoft.com/office/drawing/2014/main" id="{DCD74415-52F1-0959-50AB-1ACEBE8DA6E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7120372" y="5202174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10" name="OTLSHAPE_SLM_dbe7c09bdd424068ae009f2b52bbfb1b_Shape">
            <a:extLst>
              <a:ext uri="{FF2B5EF4-FFF2-40B4-BE49-F238E27FC236}">
                <a16:creationId xmlns:a16="http://schemas.microsoft.com/office/drawing/2014/main" id="{08BC7E86-AF7C-8B45-4BE2-7AFB95B8C723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8785476" y="5202174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13" name="OTLSHAPE_SLM_a4e171fdea2a4541a8c6b9d7df5d3505_Shape">
            <a:extLst>
              <a:ext uri="{FF2B5EF4-FFF2-40B4-BE49-F238E27FC236}">
                <a16:creationId xmlns:a16="http://schemas.microsoft.com/office/drawing/2014/main" id="{1CEC32B4-2FA8-ED4D-C131-1B8BE3B44D0D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0079882" y="5202174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16" name="OTLSHAPE_SLM_fc5b3cae4302409abb15593cf9bbac7a_Shape">
            <a:extLst>
              <a:ext uri="{FF2B5EF4-FFF2-40B4-BE49-F238E27FC236}">
                <a16:creationId xmlns:a16="http://schemas.microsoft.com/office/drawing/2014/main" id="{762DB255-FE48-F5BC-DAA7-0FBC38FA8B53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6380493" y="5801699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19" name="OTLSHAPE_SLM_14aaa68f98a348f897ff6b96141c442a_Shape">
            <a:extLst>
              <a:ext uri="{FF2B5EF4-FFF2-40B4-BE49-F238E27FC236}">
                <a16:creationId xmlns:a16="http://schemas.microsoft.com/office/drawing/2014/main" id="{14735161-D08E-2E0A-E186-648EFFF163B0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7490564" y="5801699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24" name="OTLSHAPE_SLM_c47343bfab9a4c929e49388676a640e5_Shape">
            <a:extLst>
              <a:ext uri="{FF2B5EF4-FFF2-40B4-BE49-F238E27FC236}">
                <a16:creationId xmlns:a16="http://schemas.microsoft.com/office/drawing/2014/main" id="{95B7EA57-3593-F23E-2B23-DFCF2813D2AA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10395382" y="5801699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27" name="OTLSHAPE_SLM_8c6205884114437981e80929c37b2f7d_Shape">
            <a:extLst>
              <a:ext uri="{FF2B5EF4-FFF2-40B4-BE49-F238E27FC236}">
                <a16:creationId xmlns:a16="http://schemas.microsoft.com/office/drawing/2014/main" id="{95566104-5708-6944-DEB0-A1F34BCFEDF4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9340005" y="5801699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53" name="OTLSHAPE_SLM_3000c93c30134a489156aef88109458f_Shape">
            <a:extLst>
              <a:ext uri="{FF2B5EF4-FFF2-40B4-BE49-F238E27FC236}">
                <a16:creationId xmlns:a16="http://schemas.microsoft.com/office/drawing/2014/main" id="{A1143D84-2584-0EB4-94A1-305149DB3C58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10495652" y="6277864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71" name="OTLSHAPE_SLM_fe9ed694685849039c8ddd3e38f4d5ba_Shape">
            <a:extLst>
              <a:ext uri="{FF2B5EF4-FFF2-40B4-BE49-F238E27FC236}">
                <a16:creationId xmlns:a16="http://schemas.microsoft.com/office/drawing/2014/main" id="{011C032E-DAE0-C9A9-D811-C3D69FA2C7E0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6750686" y="6277864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0" name="OTLSHAPE_SLM_8a7212ff3fd14be0885483d2cd8a3c50_Shape">
            <a:extLst>
              <a:ext uri="{FF2B5EF4-FFF2-40B4-BE49-F238E27FC236}">
                <a16:creationId xmlns:a16="http://schemas.microsoft.com/office/drawing/2014/main" id="{650C0A27-5E93-21BC-E9C6-48FAA9A0355B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8600127" y="6277864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3" name="OTLSHAPE_SLM_87ccc28c5e554e778d617de2cc83fde7_Shape">
            <a:extLst>
              <a:ext uri="{FF2B5EF4-FFF2-40B4-BE49-F238E27FC236}">
                <a16:creationId xmlns:a16="http://schemas.microsoft.com/office/drawing/2014/main" id="{246B5D28-15D5-6303-D7E6-3EF2766DFAC5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9710197" y="6277864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TLSHAPE_TB_00000000000000000000000000000000_ElapsedTime" hidden="1">
            <a:extLst>
              <a:ext uri="{FF2B5EF4-FFF2-40B4-BE49-F238E27FC236}">
                <a16:creationId xmlns:a16="http://schemas.microsoft.com/office/drawing/2014/main" id="{4C009E38-1E74-86D4-31D7-88E9B54BA604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1092200" y="1564640"/>
            <a:ext cx="0" cy="0"/>
          </a:xfrm>
          <a:prstGeom prst="round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TLSHAPE_SLM_236de9ba192442c38f80226a0b12aa82_Shape">
            <a:extLst>
              <a:ext uri="{FF2B5EF4-FFF2-40B4-BE49-F238E27FC236}">
                <a16:creationId xmlns:a16="http://schemas.microsoft.com/office/drawing/2014/main" id="{5D299EF1-8F25-3C70-C7CD-8CBB218ACB3B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10834446" y="4024884"/>
            <a:ext cx="152400" cy="177800"/>
          </a:xfrm>
          <a:prstGeom prst="diamond">
            <a:avLst/>
          </a:prstGeom>
          <a:solidFill>
            <a:srgbClr val="00ABE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SL_13c06070497140f5adb8ebd2addb9bf8_Header">
            <a:extLst>
              <a:ext uri="{FF2B5EF4-FFF2-40B4-BE49-F238E27FC236}">
                <a16:creationId xmlns:a16="http://schemas.microsoft.com/office/drawing/2014/main" id="{927E8E56-C2D7-A4FB-2CCB-2CEF99AE797E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63500" y="2992543"/>
            <a:ext cx="901700" cy="3378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Family life &amp; children</a:t>
            </a:r>
          </a:p>
        </p:txBody>
      </p:sp>
      <p:sp>
        <p:nvSpPr>
          <p:cNvPr id="15" name="OTLSHAPE_SL_7722bac22ad14bb0985d09ec8c79bb7e_Header">
            <a:extLst>
              <a:ext uri="{FF2B5EF4-FFF2-40B4-BE49-F238E27FC236}">
                <a16:creationId xmlns:a16="http://schemas.microsoft.com/office/drawing/2014/main" id="{35A5544E-5B2F-59AC-056F-4EE297194EEA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63500" y="5463752"/>
            <a:ext cx="9017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dk1"/>
                </a:solidFill>
                <a:latin typeface="Segoe UI" panose="020B0502040204020203" pitchFamily="34" charset="0"/>
              </a:rPr>
              <a:t>Career</a:t>
            </a:r>
          </a:p>
        </p:txBody>
      </p:sp>
      <p:sp>
        <p:nvSpPr>
          <p:cNvPr id="17" name="OTLSHAPE_SL2A_d9ee04881c044eaab73b42b4a623e592_Header" hidden="1">
            <a:extLst>
              <a:ext uri="{FF2B5EF4-FFF2-40B4-BE49-F238E27FC236}">
                <a16:creationId xmlns:a16="http://schemas.microsoft.com/office/drawing/2014/main" id="{ACBF8363-189A-E8E2-93C2-2BC504697EAF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2700" y="-610543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OTLSHAPE_SL2A_61ac3c8166a545c7aa033dc21b86ee75_Header" hidden="1">
            <a:extLst>
              <a:ext uri="{FF2B5EF4-FFF2-40B4-BE49-F238E27FC236}">
                <a16:creationId xmlns:a16="http://schemas.microsoft.com/office/drawing/2014/main" id="{75C36839-56B8-1041-53A1-6F90DB8F5077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2700" y="-610543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TLSHAPE_TB_00000000000000000000000000000000_TodayMarkerShape" hidden="1">
            <a:extLst>
              <a:ext uri="{FF2B5EF4-FFF2-40B4-BE49-F238E27FC236}">
                <a16:creationId xmlns:a16="http://schemas.microsoft.com/office/drawing/2014/main" id="{8C901678-3A27-B158-6388-5BE07759AF7D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0991097" y="1818640"/>
            <a:ext cx="76200" cy="84667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5" name="OTLSHAPE_TB_00000000000000000000000000000000_TimescaleInterval1">
            <a:extLst>
              <a:ext uri="{FF2B5EF4-FFF2-40B4-BE49-F238E27FC236}">
                <a16:creationId xmlns:a16="http://schemas.microsoft.com/office/drawing/2014/main" id="{EDCB2A59-C68E-7236-DCE2-4034FE1373F6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155700" y="1590294"/>
            <a:ext cx="282065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1971</a:t>
            </a:r>
            <a:endParaRPr kumimoji="0" lang="en-US" sz="1200" b="0" i="0" u="none" strike="noStrike" kern="1200" cap="none" spc="-28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+mn-cs"/>
            </a:endParaRPr>
          </a:p>
        </p:txBody>
      </p:sp>
      <p:sp>
        <p:nvSpPr>
          <p:cNvPr id="7326" name="OTLSHAPE_TB_00000000000000000000000000000000_TimescaleInterval2">
            <a:extLst>
              <a:ext uri="{FF2B5EF4-FFF2-40B4-BE49-F238E27FC236}">
                <a16:creationId xmlns:a16="http://schemas.microsoft.com/office/drawing/2014/main" id="{7457C60E-6771-EC26-365F-89D50BCE69D0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2450613" y="1590294"/>
            <a:ext cx="303481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1978</a:t>
            </a:r>
            <a:endParaRPr kumimoji="0" lang="en-US" sz="1200" b="0" i="0" u="none" strike="noStrike" kern="1200" cap="none" spc="-2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+mn-cs"/>
            </a:endParaRPr>
          </a:p>
        </p:txBody>
      </p:sp>
      <p:sp>
        <p:nvSpPr>
          <p:cNvPr id="7327" name="OTLSHAPE_TB_00000000000000000000000000000000_TimescaleInterval3">
            <a:extLst>
              <a:ext uri="{FF2B5EF4-FFF2-40B4-BE49-F238E27FC236}">
                <a16:creationId xmlns:a16="http://schemas.microsoft.com/office/drawing/2014/main" id="{65F692E0-DE5E-94A5-6D76-4A91C4A03F9B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3745526" y="1590294"/>
            <a:ext cx="30668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1985</a:t>
            </a:r>
            <a:endParaRPr kumimoji="0" lang="en-US" sz="1200" b="0" i="0" u="none" strike="noStrike" kern="1200" cap="none" spc="-2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+mn-cs"/>
            </a:endParaRPr>
          </a:p>
        </p:txBody>
      </p:sp>
      <p:sp>
        <p:nvSpPr>
          <p:cNvPr id="7328" name="OTLSHAPE_TB_00000000000000000000000000000000_TimescaleInterval4">
            <a:extLst>
              <a:ext uri="{FF2B5EF4-FFF2-40B4-BE49-F238E27FC236}">
                <a16:creationId xmlns:a16="http://schemas.microsoft.com/office/drawing/2014/main" id="{22EB8C1A-8BD8-60A6-5789-DD35E9B5A1CE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5039932" y="1590294"/>
            <a:ext cx="308290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1992</a:t>
            </a:r>
            <a:endParaRPr kumimoji="0" lang="en-US" sz="1200" b="0" i="0" u="none" strike="noStrike" kern="1200" cap="none" spc="-28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+mn-cs"/>
            </a:endParaRPr>
          </a:p>
        </p:txBody>
      </p:sp>
      <p:sp>
        <p:nvSpPr>
          <p:cNvPr id="7329" name="OTLSHAPE_TB_00000000000000000000000000000000_TimescaleInterval5">
            <a:extLst>
              <a:ext uri="{FF2B5EF4-FFF2-40B4-BE49-F238E27FC236}">
                <a16:creationId xmlns:a16="http://schemas.microsoft.com/office/drawing/2014/main" id="{1C726AB9-2BE0-C646-5491-A19A76647F80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334845" y="1590294"/>
            <a:ext cx="30886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1999</a:t>
            </a:r>
          </a:p>
        </p:txBody>
      </p:sp>
      <p:sp>
        <p:nvSpPr>
          <p:cNvPr id="7330" name="OTLSHAPE_TB_00000000000000000000000000000000_TimescaleInterval6">
            <a:extLst>
              <a:ext uri="{FF2B5EF4-FFF2-40B4-BE49-F238E27FC236}">
                <a16:creationId xmlns:a16="http://schemas.microsoft.com/office/drawing/2014/main" id="{E5F2BE67-164C-0793-0FFD-B49CA9179B77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7629758" y="1590294"/>
            <a:ext cx="341440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2006</a:t>
            </a:r>
          </a:p>
        </p:txBody>
      </p:sp>
      <p:sp>
        <p:nvSpPr>
          <p:cNvPr id="7331" name="OTLSHAPE_TB_00000000000000000000000000000000_TimescaleInterval7">
            <a:extLst>
              <a:ext uri="{FF2B5EF4-FFF2-40B4-BE49-F238E27FC236}">
                <a16:creationId xmlns:a16="http://schemas.microsoft.com/office/drawing/2014/main" id="{079DB02F-8A8B-D358-E304-1337CD195B93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924670" y="1590294"/>
            <a:ext cx="305084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2013</a:t>
            </a:r>
            <a:endParaRPr kumimoji="0" lang="en-US" sz="1200" b="0" i="0" u="none" strike="noStrike" kern="1200" cap="none" spc="-24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+mn-cs"/>
            </a:endParaRPr>
          </a:p>
        </p:txBody>
      </p:sp>
      <p:sp>
        <p:nvSpPr>
          <p:cNvPr id="7332" name="OTLSHAPE_TB_00000000000000000000000000000000_TimescaleInterval8">
            <a:extLst>
              <a:ext uri="{FF2B5EF4-FFF2-40B4-BE49-F238E27FC236}">
                <a16:creationId xmlns:a16="http://schemas.microsoft.com/office/drawing/2014/main" id="{CAA47EFD-E12D-93B9-A95D-2EFAE12CDACC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0219076" y="1590294"/>
            <a:ext cx="33983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2020</a:t>
            </a:r>
          </a:p>
        </p:txBody>
      </p:sp>
      <p:sp>
        <p:nvSpPr>
          <p:cNvPr id="21" name="OTLSHAPE_SLM_a7f4fea19f744828acf6794bb9fddc4c_Date">
            <a:extLst>
              <a:ext uri="{FF2B5EF4-FFF2-40B4-BE49-F238E27FC236}">
                <a16:creationId xmlns:a16="http://schemas.microsoft.com/office/drawing/2014/main" id="{4324F6AE-BECA-CE38-74EF-4F57CFECA3EA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0365747" y="5479288"/>
            <a:ext cx="4445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Mar 2024</a:t>
            </a:r>
            <a:endParaRPr lang="en-US" sz="800" spc="-6" dirty="0">
              <a:solidFill>
                <a:schemeClr val="accent3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22" name="OTLSHAPE_SLM_a7f4fea19f744828acf6794bb9fddc4c_Title">
            <a:extLst>
              <a:ext uri="{FF2B5EF4-FFF2-40B4-BE49-F238E27FC236}">
                <a16:creationId xmlns:a16="http://schemas.microsoft.com/office/drawing/2014/main" id="{FA955181-25B8-ADB5-2913-6A73DD331FE6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0192689" y="4967732"/>
            <a:ext cx="622300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Starship’s successful </a:t>
            </a:r>
            <a:b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flight</a:t>
            </a:r>
          </a:p>
        </p:txBody>
      </p:sp>
      <p:sp>
        <p:nvSpPr>
          <p:cNvPr id="33" name="OTLSHAPE_SLM_37ac6f2e6fa6458aa901d0b3fccdce91_Title">
            <a:extLst>
              <a:ext uri="{FF2B5EF4-FFF2-40B4-BE49-F238E27FC236}">
                <a16:creationId xmlns:a16="http://schemas.microsoft.com/office/drawing/2014/main" id="{DD01BBD9-DE45-7464-2731-67D3085203C7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5494711" y="1971040"/>
            <a:ext cx="838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Marries</a:t>
            </a:r>
          </a:p>
          <a:p>
            <a:pPr algn="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Justine Wilson</a:t>
            </a:r>
          </a:p>
        </p:txBody>
      </p:sp>
      <p:sp>
        <p:nvSpPr>
          <p:cNvPr id="42" name="OTLSHAPE_SLM_37ac6f2e6fa6458aa901d0b3fccdce91_Date">
            <a:extLst>
              <a:ext uri="{FF2B5EF4-FFF2-40B4-BE49-F238E27FC236}">
                <a16:creationId xmlns:a16="http://schemas.microsoft.com/office/drawing/2014/main" id="{A2EAE218-D288-61B4-58F2-6F7975B17F90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5924817" y="2312077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2000</a:t>
            </a:r>
          </a:p>
        </p:txBody>
      </p:sp>
      <p:sp>
        <p:nvSpPr>
          <p:cNvPr id="44" name="OTLSHAPE_SLM_ae058f9e07e64feebe01de60ce4f5f22_Title">
            <a:extLst>
              <a:ext uri="{FF2B5EF4-FFF2-40B4-BE49-F238E27FC236}">
                <a16:creationId xmlns:a16="http://schemas.microsoft.com/office/drawing/2014/main" id="{E819A60E-982E-7D23-5853-40CF5407C505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6200175" y="2447205"/>
            <a:ext cx="927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>
                <a:solidFill>
                  <a:schemeClr val="lt1"/>
                </a:solidFill>
                <a:latin typeface="Calibri" panose="020F0502020204030204" pitchFamily="34" charset="0"/>
              </a:rPr>
              <a:t>Xavier &amp; Griffin are born</a:t>
            </a:r>
          </a:p>
        </p:txBody>
      </p:sp>
      <p:sp>
        <p:nvSpPr>
          <p:cNvPr id="60" name="OTLSHAPE_SLM_ae058f9e07e64feebe01de60ce4f5f22_Date">
            <a:extLst>
              <a:ext uri="{FF2B5EF4-FFF2-40B4-BE49-F238E27FC236}">
                <a16:creationId xmlns:a16="http://schemas.microsoft.com/office/drawing/2014/main" id="{372B0BD6-1A14-DE7F-BCAF-C8E1D5157E60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700089" y="2788243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8">
                <a:solidFill>
                  <a:schemeClr val="accent3"/>
                </a:solidFill>
                <a:latin typeface="Segoe UI Semibold" panose="020B0702040204020203" pitchFamily="34" charset="0"/>
              </a:rPr>
              <a:t>Apr 2004</a:t>
            </a:r>
          </a:p>
        </p:txBody>
      </p:sp>
      <p:sp>
        <p:nvSpPr>
          <p:cNvPr id="62" name="OTLSHAPE_SLM_8800c068e28e46ed9e271e18614426bd_Title">
            <a:extLst>
              <a:ext uri="{FF2B5EF4-FFF2-40B4-BE49-F238E27FC236}">
                <a16:creationId xmlns:a16="http://schemas.microsoft.com/office/drawing/2014/main" id="{D5419CF6-423E-B9A7-D41C-9FEE3645A857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9511192" y="1971040"/>
            <a:ext cx="584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 X Æ A-12 </a:t>
            </a:r>
            <a:br>
              <a:rPr lang="en-GB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GB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is born</a:t>
            </a:r>
            <a:endParaRPr lang="en-US" sz="1100" b="1" spc="-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SLM_8800c068e28e46ed9e271e18614426bd_Date">
            <a:extLst>
              <a:ext uri="{FF2B5EF4-FFF2-40B4-BE49-F238E27FC236}">
                <a16:creationId xmlns:a16="http://schemas.microsoft.com/office/drawing/2014/main" id="{ADA2E4A2-6D01-3CB2-C049-BD87071D9A8D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9639801" y="2312077"/>
            <a:ext cx="457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May 2020</a:t>
            </a:r>
          </a:p>
        </p:txBody>
      </p:sp>
      <p:sp>
        <p:nvSpPr>
          <p:cNvPr id="7618" name="OTLSHAPE_SLM_986f22eec37945d19923743952f2f987_Title">
            <a:extLst>
              <a:ext uri="{FF2B5EF4-FFF2-40B4-BE49-F238E27FC236}">
                <a16:creationId xmlns:a16="http://schemas.microsoft.com/office/drawing/2014/main" id="{17EB0CC5-CD2F-BE65-691D-5155A21A6F3E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953886" y="1971040"/>
            <a:ext cx="279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>
                <a:solidFill>
                  <a:schemeClr val="lt1"/>
                </a:solidFill>
                <a:latin typeface="Calibri" panose="020F0502020204030204" pitchFamily="34" charset="0"/>
              </a:rPr>
              <a:t>First</a:t>
            </a:r>
          </a:p>
          <a:p>
            <a:r>
              <a:rPr lang="en-US" sz="1100" b="1" spc="-10">
                <a:solidFill>
                  <a:schemeClr val="lt1"/>
                </a:solidFill>
                <a:latin typeface="Calibri" panose="020F0502020204030204" pitchFamily="34" charset="0"/>
              </a:rPr>
              <a:t>child</a:t>
            </a:r>
          </a:p>
        </p:txBody>
      </p:sp>
      <p:sp>
        <p:nvSpPr>
          <p:cNvPr id="7619" name="OTLSHAPE_SLM_986f22eec37945d19923743952f2f987_Date">
            <a:extLst>
              <a:ext uri="{FF2B5EF4-FFF2-40B4-BE49-F238E27FC236}">
                <a16:creationId xmlns:a16="http://schemas.microsoft.com/office/drawing/2014/main" id="{0CE968D7-8FD5-79FD-376E-FD109356C011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953886" y="2312077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2002</a:t>
            </a:r>
          </a:p>
        </p:txBody>
      </p:sp>
      <p:sp>
        <p:nvSpPr>
          <p:cNvPr id="7645" name="OTLSHAPE_SLM_cbb1293beb6b4b03967719f2d826cddd_Title">
            <a:extLst>
              <a:ext uri="{FF2B5EF4-FFF2-40B4-BE49-F238E27FC236}">
                <a16:creationId xmlns:a16="http://schemas.microsoft.com/office/drawing/2014/main" id="{8CC74882-A921-2AF1-CFF2-FD91A3CD401D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7693764" y="1971040"/>
            <a:ext cx="1028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>
                <a:solidFill>
                  <a:schemeClr val="lt1"/>
                </a:solidFill>
                <a:latin typeface="Calibri" panose="020F0502020204030204" pitchFamily="34" charset="0"/>
              </a:rPr>
              <a:t>Damian, Saxon &amp; Kai are born</a:t>
            </a:r>
            <a:endParaRPr lang="en-US" sz="1100" b="1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646" name="OTLSHAPE_SLM_cbb1293beb6b4b03967719f2d826cddd_Date">
            <a:extLst>
              <a:ext uri="{FF2B5EF4-FFF2-40B4-BE49-F238E27FC236}">
                <a16:creationId xmlns:a16="http://schemas.microsoft.com/office/drawing/2014/main" id="{FDACE1F3-3C2D-8E36-148B-20972DC42DA3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693764" y="2312077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2006</a:t>
            </a:r>
          </a:p>
        </p:txBody>
      </p:sp>
      <p:sp>
        <p:nvSpPr>
          <p:cNvPr id="7650" name="OTLSHAPE_SLM_6936ebcc93164c629ea7780758b3b5a0_Title">
            <a:extLst>
              <a:ext uri="{FF2B5EF4-FFF2-40B4-BE49-F238E27FC236}">
                <a16:creationId xmlns:a16="http://schemas.microsoft.com/office/drawing/2014/main" id="{D1A5E8E5-E337-5FD6-AAEF-C914A7783144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0622383" y="2447205"/>
            <a:ext cx="927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Strider &amp;</a:t>
            </a:r>
          </a:p>
          <a:p>
            <a:r>
              <a:rPr lang="en-US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Azure are born</a:t>
            </a:r>
          </a:p>
        </p:txBody>
      </p:sp>
      <p:sp>
        <p:nvSpPr>
          <p:cNvPr id="7654" name="OTLSHAPE_SLM_6936ebcc93164c629ea7780758b3b5a0_Date">
            <a:extLst>
              <a:ext uri="{FF2B5EF4-FFF2-40B4-BE49-F238E27FC236}">
                <a16:creationId xmlns:a16="http://schemas.microsoft.com/office/drawing/2014/main" id="{CEE3D669-8401-D293-CC60-7D630696B74A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0622383" y="2788243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Nov 2021</a:t>
            </a:r>
          </a:p>
        </p:txBody>
      </p:sp>
      <p:sp>
        <p:nvSpPr>
          <p:cNvPr id="7657" name="OTLSHAPE_SLM_b7013e4d1ef34d77b362ea36ac75242f_Title">
            <a:extLst>
              <a:ext uri="{FF2B5EF4-FFF2-40B4-BE49-F238E27FC236}">
                <a16:creationId xmlns:a16="http://schemas.microsoft.com/office/drawing/2014/main" id="{179F11ED-A269-256E-E7EF-EDFF22AF62B1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9246774" y="2447205"/>
            <a:ext cx="419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38">
                <a:solidFill>
                  <a:schemeClr val="lt1"/>
                </a:solidFill>
                <a:latin typeface="Calibri" panose="020F0502020204030204" pitchFamily="34" charset="0"/>
              </a:rPr>
              <a:t>Dates </a:t>
            </a:r>
            <a:br>
              <a:rPr lang="en-US" sz="1100" b="1" spc="-38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US" sz="1100" b="1" spc="-38">
                <a:solidFill>
                  <a:schemeClr val="lt1"/>
                </a:solidFill>
                <a:latin typeface="Calibri" panose="020F0502020204030204" pitchFamily="34" charset="0"/>
              </a:rPr>
              <a:t>Grimes</a:t>
            </a:r>
          </a:p>
        </p:txBody>
      </p:sp>
      <p:sp>
        <p:nvSpPr>
          <p:cNvPr id="7658" name="OTLSHAPE_SLM_b7013e4d1ef34d77b362ea36ac75242f_Date">
            <a:extLst>
              <a:ext uri="{FF2B5EF4-FFF2-40B4-BE49-F238E27FC236}">
                <a16:creationId xmlns:a16="http://schemas.microsoft.com/office/drawing/2014/main" id="{79EC2ADD-9084-A7E7-1515-86AFEF4382B9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9270015" y="2788243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2018</a:t>
            </a:r>
          </a:p>
        </p:txBody>
      </p:sp>
      <p:sp>
        <p:nvSpPr>
          <p:cNvPr id="7660" name="OTLSHAPE_SLM_1cd9f14756c9424f8396173ca1d9324d_Title">
            <a:extLst>
              <a:ext uri="{FF2B5EF4-FFF2-40B4-BE49-F238E27FC236}">
                <a16:creationId xmlns:a16="http://schemas.microsoft.com/office/drawing/2014/main" id="{6565F99B-0100-C83F-16E3-9EAE0DBDD136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8063449" y="2447205"/>
            <a:ext cx="533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lt1"/>
                </a:solidFill>
                <a:latin typeface="Calibri" panose="020F0502020204030204" pitchFamily="34" charset="0"/>
              </a:rPr>
              <a:t>Divorces Justine</a:t>
            </a:r>
          </a:p>
        </p:txBody>
      </p:sp>
      <p:sp>
        <p:nvSpPr>
          <p:cNvPr id="7661" name="OTLSHAPE_SLM_1cd9f14756c9424f8396173ca1d9324d_Date">
            <a:extLst>
              <a:ext uri="{FF2B5EF4-FFF2-40B4-BE49-F238E27FC236}">
                <a16:creationId xmlns:a16="http://schemas.microsoft.com/office/drawing/2014/main" id="{D7932A4F-C563-AB8B-A643-AAA853842126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8063449" y="2788243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2008</a:t>
            </a:r>
          </a:p>
        </p:txBody>
      </p:sp>
      <p:sp>
        <p:nvSpPr>
          <p:cNvPr id="7663" name="OTLSHAPE_SLM_7db6e02e47784911b42338f81b920944_Title">
            <a:extLst>
              <a:ext uri="{FF2B5EF4-FFF2-40B4-BE49-F238E27FC236}">
                <a16:creationId xmlns:a16="http://schemas.microsoft.com/office/drawing/2014/main" id="{0C2DD3CB-2F11-CDA0-0F7A-9D4D5F0E0839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0637576" y="2923371"/>
            <a:ext cx="863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Exa Dark </a:t>
            </a:r>
            <a:br>
              <a:rPr lang="en-GB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GB" sz="1100" b="1" spc="-6" dirty="0" err="1">
                <a:solidFill>
                  <a:schemeClr val="lt1"/>
                </a:solidFill>
                <a:latin typeface="Calibri" panose="020F0502020204030204" pitchFamily="34" charset="0"/>
              </a:rPr>
              <a:t>Sideræl</a:t>
            </a:r>
            <a:r>
              <a:rPr lang="en-GB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 is born</a:t>
            </a:r>
            <a:endParaRPr lang="en-US" sz="1100" b="1" spc="-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664" name="OTLSHAPE_SLM_7db6e02e47784911b42338f81b920944_Date">
            <a:extLst>
              <a:ext uri="{FF2B5EF4-FFF2-40B4-BE49-F238E27FC236}">
                <a16:creationId xmlns:a16="http://schemas.microsoft.com/office/drawing/2014/main" id="{08046860-A884-F2BB-CCCD-9FC338F619AD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0637576" y="3264408"/>
            <a:ext cx="419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 dirty="0">
                <a:solidFill>
                  <a:schemeClr val="accent3"/>
                </a:solidFill>
                <a:latin typeface="Segoe UI Semibold" panose="020B0702040204020203" pitchFamily="34" charset="0"/>
              </a:rPr>
              <a:t>Dec 2021</a:t>
            </a:r>
          </a:p>
        </p:txBody>
      </p:sp>
      <p:sp>
        <p:nvSpPr>
          <p:cNvPr id="7669" name="OTLSHAPE_SLM_752d7f60a2994aeab9e58cef6498ee21_Title">
            <a:extLst>
              <a:ext uri="{FF2B5EF4-FFF2-40B4-BE49-F238E27FC236}">
                <a16:creationId xmlns:a16="http://schemas.microsoft.com/office/drawing/2014/main" id="{9DB9D0A6-AA12-15E1-BD5F-5027B64BCA5C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7450577" y="2923371"/>
            <a:ext cx="736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12" dirty="0">
                <a:solidFill>
                  <a:schemeClr val="lt1"/>
                </a:solidFill>
                <a:latin typeface="Calibri" panose="020F0502020204030204" pitchFamily="34" charset="0"/>
              </a:rPr>
              <a:t>Marries</a:t>
            </a:r>
          </a:p>
          <a:p>
            <a:pPr algn="r"/>
            <a:r>
              <a:rPr lang="en-US" sz="1100" b="1" spc="-12" dirty="0">
                <a:solidFill>
                  <a:schemeClr val="lt1"/>
                </a:solidFill>
                <a:latin typeface="Calibri" panose="020F0502020204030204" pitchFamily="34" charset="0"/>
              </a:rPr>
              <a:t>Talulah Riley</a:t>
            </a:r>
          </a:p>
        </p:txBody>
      </p:sp>
      <p:sp>
        <p:nvSpPr>
          <p:cNvPr id="7670" name="OTLSHAPE_SLM_752d7f60a2994aeab9e58cef6498ee21_Date">
            <a:extLst>
              <a:ext uri="{FF2B5EF4-FFF2-40B4-BE49-F238E27FC236}">
                <a16:creationId xmlns:a16="http://schemas.microsoft.com/office/drawing/2014/main" id="{B9F42B65-CF50-8D16-F996-30FAB1487049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7790259" y="3264408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2010</a:t>
            </a:r>
          </a:p>
        </p:txBody>
      </p:sp>
      <p:sp>
        <p:nvSpPr>
          <p:cNvPr id="7672" name="OTLSHAPE_SLM_47b4002f844445f2876b3dfe2b532ce9_Title">
            <a:extLst>
              <a:ext uri="{FF2B5EF4-FFF2-40B4-BE49-F238E27FC236}">
                <a16:creationId xmlns:a16="http://schemas.microsoft.com/office/drawing/2014/main" id="{0DEE99B5-4192-B215-49F1-E3879A165295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8803327" y="2923371"/>
            <a:ext cx="495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Divorces</a:t>
            </a:r>
          </a:p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Talulah</a:t>
            </a:r>
          </a:p>
        </p:txBody>
      </p:sp>
      <p:sp>
        <p:nvSpPr>
          <p:cNvPr id="7673" name="OTLSHAPE_SLM_47b4002f844445f2876b3dfe2b532ce9_Date">
            <a:extLst>
              <a:ext uri="{FF2B5EF4-FFF2-40B4-BE49-F238E27FC236}">
                <a16:creationId xmlns:a16="http://schemas.microsoft.com/office/drawing/2014/main" id="{CE971766-B11E-76DC-C63A-007E3F096480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8803327" y="3264408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2012</a:t>
            </a:r>
          </a:p>
        </p:txBody>
      </p:sp>
      <p:sp>
        <p:nvSpPr>
          <p:cNvPr id="7675" name="OTLSHAPE_SLM_8a89875e362e4d0ead510a8131c42dbe_Title">
            <a:extLst>
              <a:ext uri="{FF2B5EF4-FFF2-40B4-BE49-F238E27FC236}">
                <a16:creationId xmlns:a16="http://schemas.microsoft.com/office/drawing/2014/main" id="{E2BF38F6-CDBF-2E6A-0CED-D58AC7CCC452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0961177" y="1971040"/>
            <a:ext cx="419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 dirty="0">
                <a:solidFill>
                  <a:schemeClr val="lt1"/>
                </a:solidFill>
                <a:latin typeface="Calibri" panose="020F0502020204030204" pitchFamily="34" charset="0"/>
              </a:rPr>
              <a:t>Techno</a:t>
            </a:r>
          </a:p>
          <a:p>
            <a:r>
              <a:rPr lang="en-US" sz="1100" b="1" spc="-20" dirty="0">
                <a:solidFill>
                  <a:schemeClr val="lt1"/>
                </a:solidFill>
                <a:latin typeface="Calibri" panose="020F0502020204030204" pitchFamily="34" charset="0"/>
              </a:rPr>
              <a:t>is born</a:t>
            </a:r>
          </a:p>
        </p:txBody>
      </p:sp>
      <p:sp>
        <p:nvSpPr>
          <p:cNvPr id="7676" name="OTLSHAPE_SLM_8a89875e362e4d0ead510a8131c42dbe_Date">
            <a:extLst>
              <a:ext uri="{FF2B5EF4-FFF2-40B4-BE49-F238E27FC236}">
                <a16:creationId xmlns:a16="http://schemas.microsoft.com/office/drawing/2014/main" id="{2045CB06-3CE3-A7D1-2B55-7E3FA9D44E5C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0961177" y="2312077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8">
                <a:solidFill>
                  <a:schemeClr val="accent3"/>
                </a:solidFill>
                <a:latin typeface="Segoe UI Semibold" panose="020B0702040204020203" pitchFamily="34" charset="0"/>
              </a:rPr>
              <a:t>Sep 2023</a:t>
            </a:r>
            <a:endParaRPr lang="en-US" sz="800" spc="-8" dirty="0">
              <a:solidFill>
                <a:schemeClr val="accent3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7678" name="OTLSHAPE_SLM_ea35cf8ac3b6438bb69ace0b7c9fcf4d_Title">
            <a:extLst>
              <a:ext uri="{FF2B5EF4-FFF2-40B4-BE49-F238E27FC236}">
                <a16:creationId xmlns:a16="http://schemas.microsoft.com/office/drawing/2014/main" id="{97A75A59-D617-1D44-A8CC-572AC2FC70B2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8005611" y="3399536"/>
            <a:ext cx="736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12" dirty="0">
                <a:solidFill>
                  <a:schemeClr val="lt1"/>
                </a:solidFill>
                <a:latin typeface="Calibri" panose="020F0502020204030204" pitchFamily="34" charset="0"/>
              </a:rPr>
              <a:t>Remarries Talulah Riley</a:t>
            </a:r>
          </a:p>
        </p:txBody>
      </p:sp>
      <p:sp>
        <p:nvSpPr>
          <p:cNvPr id="7679" name="OTLSHAPE_SLM_ea35cf8ac3b6438bb69ace0b7c9fcf4d_Date">
            <a:extLst>
              <a:ext uri="{FF2B5EF4-FFF2-40B4-BE49-F238E27FC236}">
                <a16:creationId xmlns:a16="http://schemas.microsoft.com/office/drawing/2014/main" id="{4A5D0B89-1061-1D2B-B341-DEAC438D09F0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8345294" y="3740573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2013</a:t>
            </a:r>
          </a:p>
        </p:txBody>
      </p:sp>
      <p:sp>
        <p:nvSpPr>
          <p:cNvPr id="7777" name="OTLSHAPE_SLM_d7c913a16bad40c6857ade68b39f6e40_Title">
            <a:extLst>
              <a:ext uri="{FF2B5EF4-FFF2-40B4-BE49-F238E27FC236}">
                <a16:creationId xmlns:a16="http://schemas.microsoft.com/office/drawing/2014/main" id="{A0B37576-22A4-9C57-CC29-7F467A0D05EC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9520416" y="3399536"/>
            <a:ext cx="673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Re-divorces</a:t>
            </a:r>
          </a:p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Talulah</a:t>
            </a:r>
          </a:p>
        </p:txBody>
      </p:sp>
      <p:sp>
        <p:nvSpPr>
          <p:cNvPr id="7786" name="OTLSHAPE_SLM_d7c913a16bad40c6857ade68b39f6e40_Date">
            <a:extLst>
              <a:ext uri="{FF2B5EF4-FFF2-40B4-BE49-F238E27FC236}">
                <a16:creationId xmlns:a16="http://schemas.microsoft.com/office/drawing/2014/main" id="{4D3B699D-1C5D-CC00-9858-63B5E8A14C5F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9520416" y="3740573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Nov 2015</a:t>
            </a:r>
          </a:p>
        </p:txBody>
      </p:sp>
      <p:sp>
        <p:nvSpPr>
          <p:cNvPr id="7788" name="OTLSHAPE_SLM_00f9726ed8484bbfa4a4bcb403ce8380_Title">
            <a:extLst>
              <a:ext uri="{FF2B5EF4-FFF2-40B4-BE49-F238E27FC236}">
                <a16:creationId xmlns:a16="http://schemas.microsoft.com/office/drawing/2014/main" id="{6F92A112-C2EB-6FE9-4A57-4D2FC7535C33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4676840" y="4491567"/>
            <a:ext cx="736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 Founds Zip2</a:t>
            </a:r>
          </a:p>
          <a:p>
            <a:pPr algn="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Corporation</a:t>
            </a:r>
          </a:p>
        </p:txBody>
      </p:sp>
      <p:sp>
        <p:nvSpPr>
          <p:cNvPr id="7789" name="OTLSHAPE_SLM_00f9726ed8484bbfa4a4bcb403ce8380_Date">
            <a:extLst>
              <a:ext uri="{FF2B5EF4-FFF2-40B4-BE49-F238E27FC236}">
                <a16:creationId xmlns:a16="http://schemas.microsoft.com/office/drawing/2014/main" id="{50C840EA-5639-3F5E-9932-0FD2026A76FD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5014998" y="4832604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1995</a:t>
            </a:r>
          </a:p>
        </p:txBody>
      </p:sp>
      <p:sp>
        <p:nvSpPr>
          <p:cNvPr id="7791" name="OTLSHAPE_SLM_2c37df0659694ae985ec946f86a6e573_Title">
            <a:extLst>
              <a:ext uri="{FF2B5EF4-FFF2-40B4-BE49-F238E27FC236}">
                <a16:creationId xmlns:a16="http://schemas.microsoft.com/office/drawing/2014/main" id="{A210B56D-DFD6-543A-4317-8DC6AB9F594B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8636113" y="4576826"/>
            <a:ext cx="46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 OpenAI</a:t>
            </a:r>
          </a:p>
        </p:txBody>
      </p:sp>
      <p:sp>
        <p:nvSpPr>
          <p:cNvPr id="7792" name="OTLSHAPE_SLM_2c37df0659694ae985ec946f86a6e573_Date">
            <a:extLst>
              <a:ext uri="{FF2B5EF4-FFF2-40B4-BE49-F238E27FC236}">
                <a16:creationId xmlns:a16="http://schemas.microsoft.com/office/drawing/2014/main" id="{7B4ABAC8-0FF5-3DD8-B4FA-D95FB7FA243B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8714980" y="4747345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2015</a:t>
            </a:r>
          </a:p>
        </p:txBody>
      </p:sp>
      <p:sp>
        <p:nvSpPr>
          <p:cNvPr id="7794" name="OTLSHAPE_SLM_2ff90c5b7c3549e7ae583c0f3858d748_Title">
            <a:extLst>
              <a:ext uri="{FF2B5EF4-FFF2-40B4-BE49-F238E27FC236}">
                <a16:creationId xmlns:a16="http://schemas.microsoft.com/office/drawing/2014/main" id="{987AC374-F184-2F07-B1C1-5BEAF9CFAFB5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6037962" y="4491567"/>
            <a:ext cx="673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 The Musk Foundation</a:t>
            </a:r>
          </a:p>
        </p:txBody>
      </p:sp>
      <p:sp>
        <p:nvSpPr>
          <p:cNvPr id="7797" name="OTLSHAPE_SLM_2ff90c5b7c3549e7ae583c0f3858d748_Date">
            <a:extLst>
              <a:ext uri="{FF2B5EF4-FFF2-40B4-BE49-F238E27FC236}">
                <a16:creationId xmlns:a16="http://schemas.microsoft.com/office/drawing/2014/main" id="{7C91E442-2427-F127-2B61-B0716F860D41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6295010" y="4832604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2002</a:t>
            </a:r>
          </a:p>
        </p:txBody>
      </p:sp>
      <p:sp>
        <p:nvSpPr>
          <p:cNvPr id="7799" name="OTLSHAPE_SLM_0c7637cdec5d4f7f887c73d65f703bd1_Title">
            <a:extLst>
              <a:ext uri="{FF2B5EF4-FFF2-40B4-BE49-F238E27FC236}">
                <a16:creationId xmlns:a16="http://schemas.microsoft.com/office/drawing/2014/main" id="{09ECAED9-EBDE-7CDB-A896-9DA03C4F7BA8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7048592" y="4491567"/>
            <a:ext cx="762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 Falcon 1 reaches orbit</a:t>
            </a:r>
          </a:p>
        </p:txBody>
      </p:sp>
      <p:sp>
        <p:nvSpPr>
          <p:cNvPr id="7800" name="OTLSHAPE_SLM_0c7637cdec5d4f7f887c73d65f703bd1_Date">
            <a:extLst>
              <a:ext uri="{FF2B5EF4-FFF2-40B4-BE49-F238E27FC236}">
                <a16:creationId xmlns:a16="http://schemas.microsoft.com/office/drawing/2014/main" id="{8D60D265-49A4-05A8-C06E-3F618AE9210E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404573" y="4832604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2008</a:t>
            </a:r>
          </a:p>
        </p:txBody>
      </p:sp>
      <p:sp>
        <p:nvSpPr>
          <p:cNvPr id="7802" name="OTLSHAPE_SLM_d9bfa5e5398547ec8036f1eb9211bfa1_Title">
            <a:extLst>
              <a:ext uri="{FF2B5EF4-FFF2-40B4-BE49-F238E27FC236}">
                <a16:creationId xmlns:a16="http://schemas.microsoft.com/office/drawing/2014/main" id="{6556C18C-2B77-37F1-6734-FD0E9B8F5138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9951316" y="4491567"/>
            <a:ext cx="698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 Starship’s </a:t>
            </a:r>
          </a:p>
          <a:p>
            <a:pPr algn="r"/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failed flight </a:t>
            </a:r>
          </a:p>
        </p:txBody>
      </p:sp>
      <p:sp>
        <p:nvSpPr>
          <p:cNvPr id="7803" name="OTLSHAPE_SLM_d9bfa5e5398547ec8036f1eb9211bfa1_Date">
            <a:extLst>
              <a:ext uri="{FF2B5EF4-FFF2-40B4-BE49-F238E27FC236}">
                <a16:creationId xmlns:a16="http://schemas.microsoft.com/office/drawing/2014/main" id="{456995A9-C12B-31DB-E9EC-9EEAE4466329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0218820" y="4832604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8">
                <a:solidFill>
                  <a:schemeClr val="accent3"/>
                </a:solidFill>
                <a:latin typeface="Segoe UI Semibold" panose="020B0702040204020203" pitchFamily="34" charset="0"/>
              </a:rPr>
              <a:t>Apr 2023</a:t>
            </a:r>
          </a:p>
        </p:txBody>
      </p:sp>
      <p:sp>
        <p:nvSpPr>
          <p:cNvPr id="7805" name="OTLSHAPE_SLM_b8b2c73e5dc84a85ae9764c3e929a90d_Title">
            <a:extLst>
              <a:ext uri="{FF2B5EF4-FFF2-40B4-BE49-F238E27FC236}">
                <a16:creationId xmlns:a16="http://schemas.microsoft.com/office/drawing/2014/main" id="{6B209DDD-2E02-1C19-3522-F0F003CC6516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5574197" y="5138251"/>
            <a:ext cx="571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 Sells Zip2</a:t>
            </a:r>
          </a:p>
        </p:txBody>
      </p:sp>
      <p:sp>
        <p:nvSpPr>
          <p:cNvPr id="7806" name="OTLSHAPE_SLM_b8b2c73e5dc84a85ae9764c3e929a90d_Date">
            <a:extLst>
              <a:ext uri="{FF2B5EF4-FFF2-40B4-BE49-F238E27FC236}">
                <a16:creationId xmlns:a16="http://schemas.microsoft.com/office/drawing/2014/main" id="{059D34FF-171F-32B9-20FD-205B5AC1C30C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5754580" y="5308769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1999</a:t>
            </a:r>
          </a:p>
        </p:txBody>
      </p:sp>
      <p:sp>
        <p:nvSpPr>
          <p:cNvPr id="7808" name="OTLSHAPE_SLM_6d5c7454f4c34aa4984a0c212a774ebb_Title">
            <a:extLst>
              <a:ext uri="{FF2B5EF4-FFF2-40B4-BE49-F238E27FC236}">
                <a16:creationId xmlns:a16="http://schemas.microsoft.com/office/drawing/2014/main" id="{B5B9A16B-73B2-E766-DC61-65F0F0BD9422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6646535" y="5052991"/>
            <a:ext cx="431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0" dirty="0">
                <a:solidFill>
                  <a:schemeClr val="lt1"/>
                </a:solidFill>
                <a:latin typeface="Calibri" panose="020F0502020204030204" pitchFamily="34" charset="0"/>
              </a:rPr>
              <a:t>  Tesla</a:t>
            </a:r>
            <a:br>
              <a:rPr lang="en-US" sz="1100" b="1" spc="-10" dirty="0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US" sz="1100" b="1" spc="-10" dirty="0">
                <a:solidFill>
                  <a:schemeClr val="lt1"/>
                </a:solidFill>
                <a:latin typeface="Calibri" panose="020F0502020204030204" pitchFamily="34" charset="0"/>
              </a:rPr>
              <a:t>Motors</a:t>
            </a:r>
          </a:p>
        </p:txBody>
      </p:sp>
      <p:sp>
        <p:nvSpPr>
          <p:cNvPr id="7809" name="OTLSHAPE_SLM_6d5c7454f4c34aa4984a0c212a774ebb_Date">
            <a:extLst>
              <a:ext uri="{FF2B5EF4-FFF2-40B4-BE49-F238E27FC236}">
                <a16:creationId xmlns:a16="http://schemas.microsoft.com/office/drawing/2014/main" id="{D40607D3-830A-BD3B-D113-246E2A3096C7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6662537" y="5394029"/>
            <a:ext cx="419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2004</a:t>
            </a:r>
          </a:p>
        </p:txBody>
      </p:sp>
      <p:sp>
        <p:nvSpPr>
          <p:cNvPr id="7811" name="OTLSHAPE_SLM_dbe7c09bdd424068ae009f2b52bbfb1b_Title">
            <a:extLst>
              <a:ext uri="{FF2B5EF4-FFF2-40B4-BE49-F238E27FC236}">
                <a16:creationId xmlns:a16="http://schemas.microsoft.com/office/drawing/2014/main" id="{F366FF40-0FCE-5175-7D2C-929A97C4FC80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8125965" y="5052991"/>
            <a:ext cx="609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 Plans for Hyperloop</a:t>
            </a:r>
          </a:p>
        </p:txBody>
      </p:sp>
      <p:sp>
        <p:nvSpPr>
          <p:cNvPr id="7812" name="OTLSHAPE_SLM_dbe7c09bdd424068ae009f2b52bbfb1b_Date">
            <a:extLst>
              <a:ext uri="{FF2B5EF4-FFF2-40B4-BE49-F238E27FC236}">
                <a16:creationId xmlns:a16="http://schemas.microsoft.com/office/drawing/2014/main" id="{E353F573-6F8E-BE78-2132-2CBFA9B94008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8345294" y="5394029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2013</a:t>
            </a:r>
          </a:p>
        </p:txBody>
      </p:sp>
      <p:sp>
        <p:nvSpPr>
          <p:cNvPr id="7814" name="OTLSHAPE_SLM_a4e171fdea2a4541a8c6b9d7df5d3505_Title">
            <a:extLst>
              <a:ext uri="{FF2B5EF4-FFF2-40B4-BE49-F238E27FC236}">
                <a16:creationId xmlns:a16="http://schemas.microsoft.com/office/drawing/2014/main" id="{1C8ABB8E-F1F5-5049-18B5-E3C138A6A27F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9610533" y="5052991"/>
            <a:ext cx="419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38" dirty="0">
                <a:solidFill>
                  <a:schemeClr val="lt1"/>
                </a:solidFill>
                <a:latin typeface="Calibri" panose="020F0502020204030204" pitchFamily="34" charset="0"/>
              </a:rPr>
              <a:t>Crew </a:t>
            </a:r>
            <a:br>
              <a:rPr lang="en-US" sz="1100" b="1" spc="-38" dirty="0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US" sz="1100" b="1" spc="-38" dirty="0">
                <a:solidFill>
                  <a:schemeClr val="lt1"/>
                </a:solidFill>
                <a:latin typeface="Calibri" panose="020F0502020204030204" pitchFamily="34" charset="0"/>
              </a:rPr>
              <a:t>Dragon</a:t>
            </a:r>
          </a:p>
        </p:txBody>
      </p:sp>
      <p:sp>
        <p:nvSpPr>
          <p:cNvPr id="7815" name="OTLSHAPE_SLM_a4e171fdea2a4541a8c6b9d7df5d3505_Date">
            <a:extLst>
              <a:ext uri="{FF2B5EF4-FFF2-40B4-BE49-F238E27FC236}">
                <a16:creationId xmlns:a16="http://schemas.microsoft.com/office/drawing/2014/main" id="{B2F5EDA5-DD16-AB46-F442-9B18AFD797F3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9624206" y="5394029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2020</a:t>
            </a:r>
          </a:p>
        </p:txBody>
      </p:sp>
      <p:sp>
        <p:nvSpPr>
          <p:cNvPr id="7817" name="OTLSHAPE_SLM_fc5b3cae4302409abb15593cf9bbac7a_Title">
            <a:extLst>
              <a:ext uri="{FF2B5EF4-FFF2-40B4-BE49-F238E27FC236}">
                <a16:creationId xmlns:a16="http://schemas.microsoft.com/office/drawing/2014/main" id="{86AD50C1-D0A1-904A-76AC-30034DDF54AF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5919018" y="5737775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6">
                <a:solidFill>
                  <a:schemeClr val="lt1"/>
                </a:solidFill>
                <a:latin typeface="Calibri" panose="020F0502020204030204" pitchFamily="34" charset="0"/>
              </a:rPr>
              <a:t> PayPal</a:t>
            </a:r>
          </a:p>
        </p:txBody>
      </p:sp>
      <p:sp>
        <p:nvSpPr>
          <p:cNvPr id="7818" name="OTLSHAPE_SLM_fc5b3cae4302409abb15593cf9bbac7a_Date">
            <a:extLst>
              <a:ext uri="{FF2B5EF4-FFF2-40B4-BE49-F238E27FC236}">
                <a16:creationId xmlns:a16="http://schemas.microsoft.com/office/drawing/2014/main" id="{004B4691-E70A-FA7C-044E-AD76F87031FF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5924817" y="5908294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2000</a:t>
            </a:r>
          </a:p>
        </p:txBody>
      </p:sp>
      <p:sp>
        <p:nvSpPr>
          <p:cNvPr id="7820" name="OTLSHAPE_SLM_14aaa68f98a348f897ff6b96141c442a_Title">
            <a:extLst>
              <a:ext uri="{FF2B5EF4-FFF2-40B4-BE49-F238E27FC236}">
                <a16:creationId xmlns:a16="http://schemas.microsoft.com/office/drawing/2014/main" id="{96BCA6AA-C440-5D0A-0DF1-34BFEB229AC4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6738131" y="5652516"/>
            <a:ext cx="711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>
                <a:solidFill>
                  <a:schemeClr val="lt1"/>
                </a:solidFill>
                <a:latin typeface="Calibri" panose="020F0502020204030204" pitchFamily="34" charset="0"/>
              </a:rPr>
              <a:t> SolarCity is founded</a:t>
            </a:r>
          </a:p>
        </p:txBody>
      </p:sp>
      <p:sp>
        <p:nvSpPr>
          <p:cNvPr id="7821" name="OTLSHAPE_SLM_14aaa68f98a348f897ff6b96141c442a_Date">
            <a:extLst>
              <a:ext uri="{FF2B5EF4-FFF2-40B4-BE49-F238E27FC236}">
                <a16:creationId xmlns:a16="http://schemas.microsoft.com/office/drawing/2014/main" id="{AB165C57-A6A6-7738-D0FB-E65C6B1BAA52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7034592" y="5993553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2006</a:t>
            </a:r>
          </a:p>
        </p:txBody>
      </p:sp>
      <p:sp>
        <p:nvSpPr>
          <p:cNvPr id="7825" name="OTLSHAPE_SLM_c47343bfab9a4c929e49388676a640e5_Title">
            <a:extLst>
              <a:ext uri="{FF2B5EF4-FFF2-40B4-BE49-F238E27FC236}">
                <a16:creationId xmlns:a16="http://schemas.microsoft.com/office/drawing/2014/main" id="{E83024B1-0DB9-2EEB-7A17-AA066DE4727B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9618861" y="5737775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 Inspiration4</a:t>
            </a:r>
          </a:p>
        </p:txBody>
      </p:sp>
      <p:sp>
        <p:nvSpPr>
          <p:cNvPr id="7826" name="OTLSHAPE_SLM_c47343bfab9a4c929e49388676a640e5_Date">
            <a:extLst>
              <a:ext uri="{FF2B5EF4-FFF2-40B4-BE49-F238E27FC236}">
                <a16:creationId xmlns:a16="http://schemas.microsoft.com/office/drawing/2014/main" id="{88F4E848-4112-E51A-5922-455B66D70055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9936065" y="5908294"/>
            <a:ext cx="419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8">
                <a:solidFill>
                  <a:schemeClr val="accent3"/>
                </a:solidFill>
                <a:latin typeface="Segoe UI Semibold" panose="020B0702040204020203" pitchFamily="34" charset="0"/>
              </a:rPr>
              <a:t>Sep 2021</a:t>
            </a:r>
          </a:p>
        </p:txBody>
      </p:sp>
      <p:sp>
        <p:nvSpPr>
          <p:cNvPr id="7828" name="OTLSHAPE_SLM_8c6205884114437981e80929c37b2f7d_Title">
            <a:extLst>
              <a:ext uri="{FF2B5EF4-FFF2-40B4-BE49-F238E27FC236}">
                <a16:creationId xmlns:a16="http://schemas.microsoft.com/office/drawing/2014/main" id="{E17EE76E-2879-66DC-1D33-DBC53D0FE3BF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8087785" y="5652516"/>
            <a:ext cx="1206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16">
                <a:solidFill>
                  <a:schemeClr val="lt1"/>
                </a:solidFill>
                <a:latin typeface="Calibri" panose="020F0502020204030204" pitchFamily="34" charset="0"/>
              </a:rPr>
              <a:t>Neuralink, </a:t>
            </a:r>
          </a:p>
          <a:p>
            <a:pPr algn="r"/>
            <a:r>
              <a:rPr lang="en-US" sz="1100" b="1" spc="-16">
                <a:solidFill>
                  <a:schemeClr val="lt1"/>
                </a:solidFill>
                <a:latin typeface="Calibri" panose="020F0502020204030204" pitchFamily="34" charset="0"/>
              </a:rPr>
              <a:t>The Boring Company</a:t>
            </a:r>
          </a:p>
        </p:txBody>
      </p:sp>
      <p:sp>
        <p:nvSpPr>
          <p:cNvPr id="7852" name="OTLSHAPE_SLM_8c6205884114437981e80929c37b2f7d_Date">
            <a:extLst>
              <a:ext uri="{FF2B5EF4-FFF2-40B4-BE49-F238E27FC236}">
                <a16:creationId xmlns:a16="http://schemas.microsoft.com/office/drawing/2014/main" id="{35B5150B-4246-F820-13EA-87CB676A8628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8899527" y="5993553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2016</a:t>
            </a:r>
          </a:p>
        </p:txBody>
      </p:sp>
      <p:sp>
        <p:nvSpPr>
          <p:cNvPr id="7854" name="OTLSHAPE_SLM_3000c93c30134a489156aef88109458f_Date">
            <a:extLst>
              <a:ext uri="{FF2B5EF4-FFF2-40B4-BE49-F238E27FC236}">
                <a16:creationId xmlns:a16="http://schemas.microsoft.com/office/drawing/2014/main" id="{866B1996-5D45-2A53-234A-FB279E2BA3D2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0698852" y="6469719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8">
                <a:solidFill>
                  <a:schemeClr val="accent3"/>
                </a:solidFill>
                <a:latin typeface="Segoe UI Semibold" panose="020B0702040204020203" pitchFamily="34" charset="0"/>
              </a:rPr>
              <a:t>Apr 2022</a:t>
            </a:r>
            <a:endParaRPr lang="en-US" sz="800" spc="-8" dirty="0">
              <a:solidFill>
                <a:schemeClr val="accent3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7870" name="OTLSHAPE_SLM_3000c93c30134a489156aef88109458f_Title">
            <a:extLst>
              <a:ext uri="{FF2B5EF4-FFF2-40B4-BE49-F238E27FC236}">
                <a16:creationId xmlns:a16="http://schemas.microsoft.com/office/drawing/2014/main" id="{3935FA20-43AD-14F3-4554-EB20670B2556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0698852" y="6128681"/>
            <a:ext cx="609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2">
                <a:solidFill>
                  <a:schemeClr val="lt1"/>
                </a:solidFill>
                <a:latin typeface="Calibri" panose="020F0502020204030204" pitchFamily="34" charset="0"/>
              </a:rPr>
              <a:t>Acquires </a:t>
            </a:r>
          </a:p>
          <a:p>
            <a:r>
              <a:rPr lang="en-US" sz="1100" b="1" spc="-12">
                <a:solidFill>
                  <a:schemeClr val="lt1"/>
                </a:solidFill>
                <a:latin typeface="Calibri" panose="020F0502020204030204" pitchFamily="34" charset="0"/>
              </a:rPr>
              <a:t>Twitter (X)</a:t>
            </a:r>
            <a:endParaRPr lang="en-US" sz="1100" b="1" spc="-12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48" name="OTLSHAPE_SLM_fe9ed694685849039c8ddd3e38f4d5ba_Title">
            <a:extLst>
              <a:ext uri="{FF2B5EF4-FFF2-40B4-BE49-F238E27FC236}">
                <a16:creationId xmlns:a16="http://schemas.microsoft.com/office/drawing/2014/main" id="{6D6B9AAE-5017-26C1-66E0-044E34E1530D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5834465" y="6128681"/>
            <a:ext cx="876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 Sells PayPal, Founds SpaceX</a:t>
            </a:r>
          </a:p>
        </p:txBody>
      </p:sp>
      <p:sp>
        <p:nvSpPr>
          <p:cNvPr id="449" name="OTLSHAPE_SLM_fe9ed694685849039c8ddd3e38f4d5ba_Date">
            <a:extLst>
              <a:ext uri="{FF2B5EF4-FFF2-40B4-BE49-F238E27FC236}">
                <a16:creationId xmlns:a16="http://schemas.microsoft.com/office/drawing/2014/main" id="{A98F374F-54F3-0570-CC65-F4280061CBCA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6295010" y="6469719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2002</a:t>
            </a:r>
          </a:p>
        </p:txBody>
      </p:sp>
      <p:sp>
        <p:nvSpPr>
          <p:cNvPr id="451" name="OTLSHAPE_SLM_8a7212ff3fd14be0885483d2cd8a3c50_Title">
            <a:extLst>
              <a:ext uri="{FF2B5EF4-FFF2-40B4-BE49-F238E27FC236}">
                <a16:creationId xmlns:a16="http://schemas.microsoft.com/office/drawing/2014/main" id="{9108DCFE-DC80-E35E-5C73-3DD2F21424C8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7865728" y="6213940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 ISS docking</a:t>
            </a:r>
          </a:p>
        </p:txBody>
      </p:sp>
      <p:sp>
        <p:nvSpPr>
          <p:cNvPr id="452" name="OTLSHAPE_SLM_8a7212ff3fd14be0885483d2cd8a3c50_Date">
            <a:extLst>
              <a:ext uri="{FF2B5EF4-FFF2-40B4-BE49-F238E27FC236}">
                <a16:creationId xmlns:a16="http://schemas.microsoft.com/office/drawing/2014/main" id="{70176B4D-25BD-17E8-EC04-8BB28E9474C9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8159945" y="6384459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2012</a:t>
            </a:r>
          </a:p>
        </p:txBody>
      </p:sp>
      <p:sp>
        <p:nvSpPr>
          <p:cNvPr id="454" name="OTLSHAPE_SLM_87ccc28c5e554e778d617de2cc83fde7_Title">
            <a:extLst>
              <a:ext uri="{FF2B5EF4-FFF2-40B4-BE49-F238E27FC236}">
                <a16:creationId xmlns:a16="http://schemas.microsoft.com/office/drawing/2014/main" id="{10DD2FDD-7671-1B90-464A-1F715DC5D898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9224845" y="6128681"/>
            <a:ext cx="444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>
                <a:solidFill>
                  <a:schemeClr val="lt1"/>
                </a:solidFill>
                <a:latin typeface="Calibri" panose="020F0502020204030204" pitchFamily="34" charset="0"/>
              </a:rPr>
              <a:t> Falcon Heavy</a:t>
            </a:r>
          </a:p>
        </p:txBody>
      </p:sp>
      <p:sp>
        <p:nvSpPr>
          <p:cNvPr id="455" name="OTLSHAPE_SLM_87ccc28c5e554e778d617de2cc83fde7_Date">
            <a:extLst>
              <a:ext uri="{FF2B5EF4-FFF2-40B4-BE49-F238E27FC236}">
                <a16:creationId xmlns:a16="http://schemas.microsoft.com/office/drawing/2014/main" id="{F381D68B-65FC-701D-CB42-02FA94B1FB77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9270015" y="6469719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2018</a:t>
            </a:r>
          </a:p>
        </p:txBody>
      </p:sp>
      <p:sp>
        <p:nvSpPr>
          <p:cNvPr id="9" name="OTLSHAPE_TB_00000000000000000000000000000000_TodayMarkerText" hidden="1">
            <a:extLst>
              <a:ext uri="{FF2B5EF4-FFF2-40B4-BE49-F238E27FC236}">
                <a16:creationId xmlns:a16="http://schemas.microsoft.com/office/drawing/2014/main" id="{BB5D13FE-1E84-B0A4-0657-862298D76E25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-168984" y="58866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39" name="OTLSHAPE_SLM_236de9ba192442c38f80226a0b12aa82_Date">
            <a:extLst>
              <a:ext uri="{FF2B5EF4-FFF2-40B4-BE49-F238E27FC236}">
                <a16:creationId xmlns:a16="http://schemas.microsoft.com/office/drawing/2014/main" id="{7760000E-D781-9AC1-CCBB-92220A558F2F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0555936" y="4216739"/>
            <a:ext cx="2286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10" dirty="0">
                <a:solidFill>
                  <a:schemeClr val="accent3"/>
                </a:solidFill>
                <a:latin typeface="Segoe UI Semibold" panose="020B0702040204020203" pitchFamily="34" charset="0"/>
              </a:rPr>
              <a:t>2024</a:t>
            </a:r>
          </a:p>
        </p:txBody>
      </p:sp>
      <p:sp>
        <p:nvSpPr>
          <p:cNvPr id="45" name="OTLSHAPE_SLM_236de9ba192442c38f80226a0b12aa82_Title">
            <a:extLst>
              <a:ext uri="{FF2B5EF4-FFF2-40B4-BE49-F238E27FC236}">
                <a16:creationId xmlns:a16="http://schemas.microsoft.com/office/drawing/2014/main" id="{06D1B27C-503C-0CF3-09E2-498F6ABE94F9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0178449" y="3875701"/>
            <a:ext cx="609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dirty="0">
                <a:solidFill>
                  <a:schemeClr val="lt1"/>
                </a:solidFill>
                <a:latin typeface="Calibri" panose="020F0502020204030204" pitchFamily="34" charset="0"/>
              </a:rPr>
              <a:t>12th child is born</a:t>
            </a:r>
          </a:p>
        </p:txBody>
      </p:sp>
      <p:sp>
        <p:nvSpPr>
          <p:cNvPr id="7621" name="OTLSHAPE_M_da120949b23c40b0af95a3eb8fd7fb3a_Shape">
            <a:extLst>
              <a:ext uri="{FF2B5EF4-FFF2-40B4-BE49-F238E27FC236}">
                <a16:creationId xmlns:a16="http://schemas.microsoft.com/office/drawing/2014/main" id="{B75BD647-BFDE-958B-38EE-730C6D91B64E}"/>
              </a:ext>
            </a:extLst>
          </p:cNvPr>
          <p:cNvSpPr/>
          <p:nvPr>
            <p:custDataLst>
              <p:tags r:id="rId129"/>
            </p:custDataLst>
          </p:nvPr>
        </p:nvSpPr>
        <p:spPr>
          <a:xfrm>
            <a:off x="1209452" y="1450340"/>
            <a:ext cx="152400" cy="177800"/>
          </a:xfrm>
          <a:prstGeom prst="star8">
            <a:avLst/>
          </a:prstGeom>
          <a:solidFill>
            <a:srgbClr val="53FFF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7" name="OTLSHAPE_M_42237262f62c488283d4758bb94bcd61_Shape">
            <a:extLst>
              <a:ext uri="{FF2B5EF4-FFF2-40B4-BE49-F238E27FC236}">
                <a16:creationId xmlns:a16="http://schemas.microsoft.com/office/drawing/2014/main" id="{4A21297D-4388-2C2A-BF75-132B91423187}"/>
              </a:ext>
            </a:extLst>
          </p:cNvPr>
          <p:cNvSpPr/>
          <p:nvPr>
            <p:custDataLst>
              <p:tags r:id="rId130"/>
            </p:custDataLst>
          </p:nvPr>
        </p:nvSpPr>
        <p:spPr>
          <a:xfrm>
            <a:off x="10819761" y="1450340"/>
            <a:ext cx="152400" cy="177800"/>
          </a:xfrm>
          <a:prstGeom prst="star8">
            <a:avLst/>
          </a:prstGeom>
          <a:solidFill>
            <a:srgbClr val="53FFF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8" name="OTLSHAPE_M_14c76201de2442fa94e15be6cdb25c13_Shape">
            <a:extLst>
              <a:ext uri="{FF2B5EF4-FFF2-40B4-BE49-F238E27FC236}">
                <a16:creationId xmlns:a16="http://schemas.microsoft.com/office/drawing/2014/main" id="{852DB0D8-78CD-E64B-C346-64A06A95890C}"/>
              </a:ext>
            </a:extLst>
          </p:cNvPr>
          <p:cNvSpPr/>
          <p:nvPr>
            <p:custDataLst>
              <p:tags r:id="rId131"/>
            </p:custDataLst>
          </p:nvPr>
        </p:nvSpPr>
        <p:spPr>
          <a:xfrm>
            <a:off x="3313115" y="1450340"/>
            <a:ext cx="152400" cy="177800"/>
          </a:xfrm>
          <a:prstGeom prst="star8">
            <a:avLst/>
          </a:prstGeom>
          <a:solidFill>
            <a:srgbClr val="53FFF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9" name="OTLSHAPE_M_8c2ccff7e926432ab20cded66bff046f_Shape">
            <a:extLst>
              <a:ext uri="{FF2B5EF4-FFF2-40B4-BE49-F238E27FC236}">
                <a16:creationId xmlns:a16="http://schemas.microsoft.com/office/drawing/2014/main" id="{1802F810-6C86-CAD8-378D-7B8FD17CBC48}"/>
              </a:ext>
            </a:extLst>
          </p:cNvPr>
          <p:cNvSpPr/>
          <p:nvPr>
            <p:custDataLst>
              <p:tags r:id="rId132"/>
            </p:custDataLst>
          </p:nvPr>
        </p:nvSpPr>
        <p:spPr>
          <a:xfrm>
            <a:off x="4346210" y="1450340"/>
            <a:ext cx="152400" cy="177800"/>
          </a:xfrm>
          <a:prstGeom prst="star8">
            <a:avLst/>
          </a:prstGeom>
          <a:solidFill>
            <a:srgbClr val="53FFFA"/>
          </a:solidFill>
          <a:ln w="10160" cap="flat" cmpd="sng" algn="ctr">
            <a:solidFill>
              <a:srgbClr val="53FFFA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0" name="OTLSHAPE_M_5447e122ee674c098b70bfe6f014f661_Shape">
            <a:extLst>
              <a:ext uri="{FF2B5EF4-FFF2-40B4-BE49-F238E27FC236}">
                <a16:creationId xmlns:a16="http://schemas.microsoft.com/office/drawing/2014/main" id="{129AE227-2219-D35E-45AA-88C886176122}"/>
              </a:ext>
            </a:extLst>
          </p:cNvPr>
          <p:cNvSpPr/>
          <p:nvPr>
            <p:custDataLst>
              <p:tags r:id="rId133"/>
            </p:custDataLst>
          </p:nvPr>
        </p:nvSpPr>
        <p:spPr>
          <a:xfrm>
            <a:off x="4900738" y="1450340"/>
            <a:ext cx="152400" cy="177800"/>
          </a:xfrm>
          <a:prstGeom prst="star8">
            <a:avLst/>
          </a:prstGeom>
          <a:solidFill>
            <a:srgbClr val="53FFF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1" name="OTLSHAPE_M_666aa8ff18f4467dada1f116c55ea725_Shape">
            <a:extLst>
              <a:ext uri="{FF2B5EF4-FFF2-40B4-BE49-F238E27FC236}">
                <a16:creationId xmlns:a16="http://schemas.microsoft.com/office/drawing/2014/main" id="{D78E33FA-6815-2655-A044-B9BA50C383D5}"/>
              </a:ext>
            </a:extLst>
          </p:cNvPr>
          <p:cNvSpPr/>
          <p:nvPr>
            <p:custDataLst>
              <p:tags r:id="rId134"/>
            </p:custDataLst>
          </p:nvPr>
        </p:nvSpPr>
        <p:spPr>
          <a:xfrm>
            <a:off x="6750686" y="1450340"/>
            <a:ext cx="152400" cy="177800"/>
          </a:xfrm>
          <a:prstGeom prst="star8">
            <a:avLst/>
          </a:prstGeom>
          <a:solidFill>
            <a:srgbClr val="53FFF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M_da120949b23c40b0af95a3eb8fd7fb3a_Title">
            <a:extLst>
              <a:ext uri="{FF2B5EF4-FFF2-40B4-BE49-F238E27FC236}">
                <a16:creationId xmlns:a16="http://schemas.microsoft.com/office/drawing/2014/main" id="{71E7ACCF-BE5F-2570-EFF7-77EE64635936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792045" y="923375"/>
            <a:ext cx="990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Elon Reeve Musk</a:t>
            </a:r>
          </a:p>
          <a:p>
            <a:pPr algn="ct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is born</a:t>
            </a:r>
          </a:p>
        </p:txBody>
      </p:sp>
      <p:sp>
        <p:nvSpPr>
          <p:cNvPr id="26" name="OTLSHAPE_M_da120949b23c40b0af95a3eb8fd7fb3a_Date">
            <a:extLst>
              <a:ext uri="{FF2B5EF4-FFF2-40B4-BE49-F238E27FC236}">
                <a16:creationId xmlns:a16="http://schemas.microsoft.com/office/drawing/2014/main" id="{226A8725-F7D5-1437-A902-3631B42D1BE7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091765" y="1289812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4">
                <a:solidFill>
                  <a:schemeClr val="accent3"/>
                </a:solidFill>
                <a:latin typeface="Segoe UI Semibold" panose="020B0702040204020203" pitchFamily="34" charset="0"/>
              </a:rPr>
              <a:t>Jan 1972</a:t>
            </a:r>
          </a:p>
        </p:txBody>
      </p:sp>
      <p:sp>
        <p:nvSpPr>
          <p:cNvPr id="28" name="OTLSHAPE_M_42237262f62c488283d4758bb94bcd61_Title">
            <a:extLst>
              <a:ext uri="{FF2B5EF4-FFF2-40B4-BE49-F238E27FC236}">
                <a16:creationId xmlns:a16="http://schemas.microsoft.com/office/drawing/2014/main" id="{25361ACF-5102-9979-EE27-12574EF06C0E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10065169" y="923375"/>
            <a:ext cx="1663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Ranks third in</a:t>
            </a:r>
          </a:p>
          <a:p>
            <a:pPr algn="ctr"/>
            <a:r>
              <a:rPr lang="en-US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Bloomberg Billionaires Index</a:t>
            </a:r>
          </a:p>
        </p:txBody>
      </p:sp>
      <p:sp>
        <p:nvSpPr>
          <p:cNvPr id="29" name="OTLSHAPE_M_42237262f62c488283d4758bb94bcd61_Date">
            <a:extLst>
              <a:ext uri="{FF2B5EF4-FFF2-40B4-BE49-F238E27FC236}">
                <a16:creationId xmlns:a16="http://schemas.microsoft.com/office/drawing/2014/main" id="{68C5DCB9-9707-5F5E-C8B8-DD7A506FF29B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10692443" y="1289812"/>
            <a:ext cx="419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2024</a:t>
            </a:r>
          </a:p>
        </p:txBody>
      </p:sp>
      <p:sp>
        <p:nvSpPr>
          <p:cNvPr id="31" name="OTLSHAPE_M_14c76201de2442fa94e15be6cdb25c13_Title">
            <a:extLst>
              <a:ext uri="{FF2B5EF4-FFF2-40B4-BE49-F238E27FC236}">
                <a16:creationId xmlns:a16="http://schemas.microsoft.com/office/drawing/2014/main" id="{4F6CCA71-9760-31FD-8EA0-E4A225FB68CE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2956436" y="1093893"/>
            <a:ext cx="876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Creates Blastar</a:t>
            </a:r>
          </a:p>
        </p:txBody>
      </p:sp>
      <p:sp>
        <p:nvSpPr>
          <p:cNvPr id="32" name="OTLSHAPE_M_14c76201de2442fa94e15be6cdb25c13_Date">
            <a:extLst>
              <a:ext uri="{FF2B5EF4-FFF2-40B4-BE49-F238E27FC236}">
                <a16:creationId xmlns:a16="http://schemas.microsoft.com/office/drawing/2014/main" id="{A05BD597-DCC0-10AB-E886-B4011EDF3254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3190751" y="1289812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4">
                <a:solidFill>
                  <a:schemeClr val="accent3"/>
                </a:solidFill>
                <a:latin typeface="Segoe UI Semibold" panose="020B0702040204020203" pitchFamily="34" charset="0"/>
              </a:rPr>
              <a:t>Jun 1983</a:t>
            </a:r>
          </a:p>
        </p:txBody>
      </p:sp>
      <p:sp>
        <p:nvSpPr>
          <p:cNvPr id="34" name="OTLSHAPE_M_8c2ccff7e926432ab20cded66bff046f_Title">
            <a:extLst>
              <a:ext uri="{FF2B5EF4-FFF2-40B4-BE49-F238E27FC236}">
                <a16:creationId xmlns:a16="http://schemas.microsoft.com/office/drawing/2014/main" id="{F6638877-63D3-22BA-8848-A8C567A826B1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3920548" y="648547"/>
            <a:ext cx="1016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Moves to Canada</a:t>
            </a:r>
          </a:p>
        </p:txBody>
      </p:sp>
      <p:sp>
        <p:nvSpPr>
          <p:cNvPr id="35" name="OTLSHAPE_M_8c2ccff7e926432ab20cded66bff046f_Date">
            <a:extLst>
              <a:ext uri="{FF2B5EF4-FFF2-40B4-BE49-F238E27FC236}">
                <a16:creationId xmlns:a16="http://schemas.microsoft.com/office/drawing/2014/main" id="{20B2D687-F01F-0325-BC7C-F82E4A31D405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4227422" y="844466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1989</a:t>
            </a:r>
          </a:p>
        </p:txBody>
      </p:sp>
      <p:sp>
        <p:nvSpPr>
          <p:cNvPr id="37" name="OTLSHAPE_M_5447e122ee674c098b70bfe6f014f661_Title">
            <a:extLst>
              <a:ext uri="{FF2B5EF4-FFF2-40B4-BE49-F238E27FC236}">
                <a16:creationId xmlns:a16="http://schemas.microsoft.com/office/drawing/2014/main" id="{3DA2548B-15F3-BC88-20FE-6E4A51D3C469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4311014" y="1093893"/>
            <a:ext cx="1333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Goes to Penn, Stanford</a:t>
            </a:r>
          </a:p>
        </p:txBody>
      </p:sp>
      <p:sp>
        <p:nvSpPr>
          <p:cNvPr id="38" name="OTLSHAPE_M_5447e122ee674c098b70bfe6f014f661_Date">
            <a:extLst>
              <a:ext uri="{FF2B5EF4-FFF2-40B4-BE49-F238E27FC236}">
                <a16:creationId xmlns:a16="http://schemas.microsoft.com/office/drawing/2014/main" id="{A320C62D-FB75-FB7B-4D12-33BBBD3AA2F6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4781951" y="1289812"/>
            <a:ext cx="393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1992</a:t>
            </a:r>
          </a:p>
        </p:txBody>
      </p:sp>
      <p:sp>
        <p:nvSpPr>
          <p:cNvPr id="40" name="OTLSHAPE_M_666aa8ff18f4467dada1f116c55ea725_Title">
            <a:extLst>
              <a:ext uri="{FF2B5EF4-FFF2-40B4-BE49-F238E27FC236}">
                <a16:creationId xmlns:a16="http://schemas.microsoft.com/office/drawing/2014/main" id="{2E2490BD-96AD-4BA1-15FF-E9F7D5EAD998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6167269" y="1093893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Becomes a U.S. citizen </a:t>
            </a:r>
          </a:p>
        </p:txBody>
      </p:sp>
      <p:sp>
        <p:nvSpPr>
          <p:cNvPr id="41" name="OTLSHAPE_M_666aa8ff18f4467dada1f116c55ea725_Date">
            <a:extLst>
              <a:ext uri="{FF2B5EF4-FFF2-40B4-BE49-F238E27FC236}">
                <a16:creationId xmlns:a16="http://schemas.microsoft.com/office/drawing/2014/main" id="{6FBCF997-2BB1-D3A9-10C9-5A1E5154DE96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6624448" y="1289812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accent3"/>
                </a:solidFill>
                <a:latin typeface="Segoe UI Semibold" panose="020B0702040204020203" pitchFamily="34" charset="0"/>
              </a:rPr>
              <a:t>Jan 2002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5E5FCCC-9EAF-8402-F231-17E7FE876545}"/>
              </a:ext>
            </a:extLst>
          </p:cNvPr>
          <p:cNvPicPr>
            <a:picLocks noChangeAspect="1"/>
          </p:cNvPicPr>
          <p:nvPr/>
        </p:nvPicPr>
        <p:blipFill>
          <a:blip r:embed="rId1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850835" y="5719482"/>
            <a:ext cx="1615726" cy="1832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A430E9C-3D30-3BA4-64F4-B6793A2E4544}"/>
              </a:ext>
            </a:extLst>
          </p:cNvPr>
          <p:cNvPicPr>
            <a:picLocks noChangeAspect="1"/>
          </p:cNvPicPr>
          <p:nvPr/>
        </p:nvPicPr>
        <p:blipFill>
          <a:blip r:embed="rId149"/>
          <a:stretch>
            <a:fillRect/>
          </a:stretch>
        </p:blipFill>
        <p:spPr>
          <a:xfrm>
            <a:off x="1371126" y="2926334"/>
            <a:ext cx="2320028" cy="3784626"/>
          </a:xfrm>
          <a:prstGeom prst="rect">
            <a:avLst/>
          </a:prstGeom>
        </p:spPr>
      </p:pic>
      <p:sp>
        <p:nvSpPr>
          <p:cNvPr id="456" name="TextBox 455">
            <a:extLst>
              <a:ext uri="{FF2B5EF4-FFF2-40B4-BE49-F238E27FC236}">
                <a16:creationId xmlns:a16="http://schemas.microsoft.com/office/drawing/2014/main" id="{0C0DA2CB-D635-CB8D-960E-37BA19D3651B}"/>
              </a:ext>
            </a:extLst>
          </p:cNvPr>
          <p:cNvSpPr txBox="1"/>
          <p:nvPr/>
        </p:nvSpPr>
        <p:spPr>
          <a:xfrm>
            <a:off x="888511" y="172785"/>
            <a:ext cx="1056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ptos ExtraBold" panose="020B0004020202020204" pitchFamily="34" charset="0"/>
              </a:rPr>
              <a:t>Elon Musk </a:t>
            </a:r>
            <a:r>
              <a:rPr lang="en-US" sz="3200" dirty="0">
                <a:solidFill>
                  <a:schemeClr val="bg1"/>
                </a:solidFill>
                <a:latin typeface="Aptos" panose="020B0004020202020204" pitchFamily="34" charset="0"/>
              </a:rPr>
              <a:t>timeline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37530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zN2FjNmYyZS02ZmE2LTQ1OGEtYTkwMS1kMGIzZmNjZGNlOTEiLCJJbmRleCI6MCwiR3JvdXBJZCI6bnVsbCwiVGl0bGUiOiJNYXJyaWVzXHJKdXN0aW5lIFdpbHNvbiIsIkRhdGVUaW1lIjoiMjAwMC0wMS0wMVQyMzo1OTowMCIsIlBlcmNlbnRhZ2VDb21wbGV0ZSI6bnVsbCwiTm90ZSI6bnVsbCwiU3R5bGUiOnsiJGlkIjoiNiIsIlRpdGxlUG9zaXRpb24iOiJMZWZ0IiwiRGF0ZVBvc2l0aW9uIjoiTGVmdCIsIlNoYXBlVHlwZSI6MSwiU2hhcGVTaXplIjowLCJTcGFjaW5nIjow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AsIkciOjE3MSwiQiI6MjM0fX0sIklzVmlzaWJsZSI6dHJ1ZSwiV2lkdGgiOjEyLjAsIkhlaWdodCI6MTQuMCwiQm9yZGVyU3R5bGUiOnsiJGlkIjoiMTIiLCJMaW5lQ29sb3IiOnsiJGlkIjoiMTMiLCIkdHlwZSI6Ik5MUkUuQ29tbW9uLkRvbS5Tb2xpZENvbG9yQnJ1c2gsIE5MUkUuQ29tbW9uIiwiQ29sb3IiOnsiJGlkIjoiMTQiLCJBIjoyNTUsIlIiOjI1NSwiRyI6MjU1LCJCIjoyNTV9fSwiTGluZVdlaWdodCI6MC4wLCJMaW5lVHlwZSI6MCwiUGFyZW50U3R5bGUiOm51bGx9LCJQYXJlbnRTdHlsZSI6bnVsbH0sIlRpdGxlU3R5bGUiOnsiJGlkIjoiMTUiLCJGb250U2V0dGluZ3MiOnsiJGlkIjoiMTYiLCJGb250U2l6ZSI6MTEsIkZvbnROYW1lIjoiQ2FsaWJyaSIsIklzQm9sZCI6dHJ1ZSwiSXNJdGFsaWMiOmZhbHNlLCJJc1VuZGVybGluZWQiOmZhbHNlLCJQYXJlbnRTdHlsZSI6bnVsbH0sIkF1dG9TaXplIjowLCJGb3JlZ3JvdW5kIjp7IiRpZCI6IjE3IiwiQ29sb3IiOnsiJGlkIjoiMTg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MTkiLCJUb3AiOjAuMCwiTGVmdCI6MC4wLCJSaWdodCI6MC4wLCJCb3R0b20iOjAuMH0sIlBhZGRpbmciOnsiJGlkIjoiMjAiLCJUb3AiOjAuMCwiTGVmdCI6MC4wLCJSaWdodCI6MC4wLCJCb3R0b20iOjAuMH0sIkJhY2tncm91bmQiOnsiJGlkIjoiMjEiLCJDb2xvciI6eyIkaWQiOiIyMiIsIkEiOjAsIlIiOjI1NSwiRyI6MjU1LCJCIjoyNTV9fSwiSXNWaXNpYmxlIjp0cnVlLCJXaWR0aCI6MC4wLCJIZWlnaHQiOjAuMCwiQm9yZGVyU3R5bGUiOnsiJGlkIjoiMjMiLCJMaW5lQ29sb3IiOm51bGwsIkxpbmVXZWlnaHQiOjAuMCwiTGluZVR5cGUiOjAsIlBhcmVudFN0eWxlIjpudWxsfSwiUGFyZW50U3R5bGUiOm51bGx9LCJEYXRlU3R5bGUiOnsiJGlkIjoiMjQiLCJGb250U2V0dGluZ3MiOnsiJGlkIjoiMjUiLCJGb250U2l6ZSI6OCwiRm9udE5hbWUiOiJTZWdvZSBVSSBTZW1pYm9sZCIsIklzQm9sZCI6ZmFsc2UsIklzSXRhbGljIjpmYWxzZSwiSXNVbmRlcmxpbmVkIjpmYWxzZSwiUGFyZW50U3R5bGUiOm51bGx9LCJBdXRvU2l6ZSI6MCwiRm9yZWdyb3VuZCI6eyIkaWQiOiIyNiIsIkNvbG9yIjp7IiRpZCI6IjI3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I4IiwiVG9wIjowLjAsIkxlZnQiOjAuMCwiUmlnaHQiOjAuMCwiQm90dG9tIjowLjB9LCJQYWRkaW5nIjp7IiRpZCI6IjI5IiwiVG9wIjowLjAsIkxlZnQiOjAuMCwiUmlnaHQiOjAuMCwiQm90dG9tIjowLjB9LCJCYWNrZ3JvdW5kIjp7IiRpZCI6IjMwIiwiQ29sb3IiOnsiJGlkIjoiMzEiLCJBIjowLCJSIjoyNTUsIkciOjI1NSwiQiI6MjU1fX0sIklzVmlzaWJsZSI6dHJ1ZSwiV2lkdGgiOjAuMCwiSGVpZ2h0IjowLjAsIkJvcmRlclN0eWxlIjp7IiRpZCI6IjMyIiwiTGluZUNvbG9yIjpudWxsLCJMaW5lV2VpZ2h0IjowLjAsIkxpbmVUeXBlIjowLCJQYXJlbnRTdHlsZSI6bnVsbH0sIlBhcmVudFN0eWxlIjpudWxsfSwiRGF0ZUZvcm1hdCI6eyIkaWQiOiIzM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M0IiwiRGF0ZVBhcnRJc1Zpc2libGUiOmZhbHNlLCJUaW1lUGFydElzVmlzaWJsZSI6ZmFsc2V9fSwiV2Vla051bWJlcmluZyI6eyIkaWQiOiIzNSIsIkZvcm1hdCI6MCwiSXNWaXNpYmxlIjpmYWxzZSwiTGFzdEtub3duVmlzaWJpbGl0eVN0YXRlIjpmYWxzZX0sIklzVmlzaWJsZSI6dHJ1ZSwiUGFyZW50U3R5bGUiOm51bGx9LCJIeXBlcmxpbmsiOm51bGwsIkltcG9ydElkIjoiIn0seyIkaWQiOiIzNiIsIklkIjoiODgwMGMwNjgtZTI4ZS00NmVkLTllMjctMWUxODYxNDQyNmJkIiwiSW5kZXgiOjEsIkdyb3VwSWQiOm51bGwsIlRpdGxlIjoiIFggw4YgQS0xMiBcdTAwMGJpcyBib3JuIiwiRGF0ZVRpbWUiOiIyMDIwLTA1LTA0VDIzOjU5OjAwIiwiUGVyY2VudGFnZUNvbXBsZXRlIjpudWxsLCJOb3RlIjpudWxsLCJTdHlsZSI6eyIkaWQiOiIzNyIsIlRpdGxlUG9zaXRpb24iOiJMZWZ0IiwiRGF0ZVBvc2l0aW9uIjoiTGVmdCIsIlNoYXBlVHlwZSI6MSwiU2hhcGVTaXplIjowLCJTcGFjaW5nIjowLCJTaGFwZVN0eWxlIjp7IiRpZCI6IjM4IiwiTWFyZ2luIjp7IiRpZCI6IjM5IiwiVG9wIjowLjAsIkxlZnQiOjAuMCwiUmlnaHQiOjAuMCwiQm90dG9tIjowLjB9LCJQYWRkaW5nIjp7IiRpZCI6IjQwIiwiVG9wIjowLjAsIkxlZnQiOjAuMCwiUmlnaHQiOjAuMCwiQm90dG9tIjowLjB9LCJCYWNrZ3JvdW5kIjp7IiRpZCI6IjQxIiwiQ29sb3IiOnsiJGlkIjoiNDIiLCJBIjoyNTUsIlIiOjAsIkciOjE3MSwiQiI6MjM0fX0sIklzVmlzaWJsZSI6dHJ1ZSwiV2lkdGgiOjEyLjAsIkhlaWdodCI6MTQuMCwiQm9yZGVyU3R5bGUiOnsiJGlkIjoiNDMiLCJMaW5lQ29sb3IiOnsiJGlkIjoiNDQiLCIkdHlwZSI6Ik5MUkUuQ29tbW9uLkRvbS5Tb2xpZENvbG9yQnJ1c2gsIE5MUkUuQ29tbW9uIiwiQ29sb3IiOnsiJGlkIjoiNDUiLCJBIjoyNTUsIlIiOjM0LCJHIjo2MywiQiI6ODl9fSwiTGluZVdlaWdodCI6MC4wLCJMaW5lVHlwZSI6MCwiUGFyZW50U3R5bGUiOm51bGx9LCJQYXJlbnRTdHlsZSI6bnVsbH0sIlRpdGxlU3R5bGUiOnsiJGlkIjoiNDYiLCJGb250U2V0dGluZ3MiOnsiJGlkIjoiNDciLCJGb250U2l6ZSI6MTEsIkZvbnROYW1lIjoiQ2FsaWJyaSIsIklzQm9sZCI6dHJ1ZSwiSXNJdGFsaWMiOmZhbHNlLCJJc1VuZGVybGluZWQiOmZhbHNlLCJQYXJlbnRTdHlsZSI6bnVsbH0sIkF1dG9TaXplIjowLCJGb3JlZ3JvdW5kIjp7IiRpZCI6IjQ4IiwiQ29sb3IiOnsiJGlkIjoiNDk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NTAiLCJUb3AiOjAuMCwiTGVmdCI6MC4wLCJSaWdodCI6MC4wLCJCb3R0b20iOjAuMH0sIlBhZGRpbmciOnsiJGlkIjoiNTEiLCJUb3AiOjAuMCwiTGVmdCI6MC4wLCJSaWdodCI6MC4wLCJCb3R0b20iOjAuMH0sIkJhY2tncm91bmQiOnsiJGlkIjoiNTIiLCJDb2xvciI6eyIkaWQiOiI1MyIsIkEiOjAsIlIiOjI1NSwiRyI6MjU1LCJCIjoyNTV9fSwiSXNWaXNpYmxlIjp0cnVlLCJXaWR0aCI6MC4wLCJIZWlnaHQiOjAuMCwiQm9yZGVyU3R5bGUiOnsiJGlkIjoiNTQiLCJMaW5lQ29sb3IiOm51bGwsIkxpbmVXZWlnaHQiOjAuMCwiTGluZVR5cGUiOjAsIlBhcmVudFN0eWxlIjpudWxsfSwiUGFyZW50U3R5bGUiOm51bGx9LCJEYXRlU3R5bGUiOnsiJGlkIjoiNTUiLCJGb250U2V0dGluZ3MiOnsiJGlkIjoiNTYiLCJGb250U2l6ZSI6OCwiRm9udE5hbWUiOiJTZWdvZSBVSSBTZW1pYm9sZCIsIklzQm9sZCI6ZmFsc2UsIklzSXRhbGljIjpmYWxzZSwiSXNVbmRlcmxpbmVkIjpmYWxzZSwiUGFyZW50U3R5bGUiOm51bGx9LCJBdXRvU2l6ZSI6MCwiRm9yZWdyb3VuZCI6eyIkaWQiOiI1NyIsIkNvbG9yIjp7IiRpZCI6IjU4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U5IiwiVG9wIjowLjAsIkxlZnQiOjAuMCwiUmlnaHQiOjAuMCwiQm90dG9tIjowLjB9LCJQYWRkaW5nIjp7IiRpZCI6IjYwIiwiVG9wIjowLjAsIkxlZnQiOjAuMCwiUmlnaHQiOjAuMCwiQm90dG9tIjowLjB9LCJCYWNrZ3JvdW5kIjp7IiRpZCI6IjYxIiwiQ29sb3IiOnsiJGlkIjoiNjIiLCJBIjowLCJSIjoyNTUsIkciOjI1NSwiQiI6MjU1fX0sIklzVmlzaWJsZSI6dHJ1ZSwiV2lkdGgiOjAuMCwiSGVpZ2h0IjowLjAsIkJvcmRlclN0eWxlIjp7IiRpZCI6IjYzIiwiTGluZUNvbG9yIjpudWxsLCJMaW5lV2VpZ2h0IjowLjAsIkxpbmVUeXBlIjowLCJQYXJlbnRTdHlsZSI6bnVsbH0sIlBhcmVudFN0eWxlIjpudWxsfSwiRGF0ZUZvcm1hdCI6eyIkaWQiOiI2N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Y1IiwiRGF0ZVBhcnRJc1Zpc2libGUiOmZhbHNlLCJUaW1lUGFydElzVmlzaWJsZSI6ZmFsc2V9fSwiV2Vla051bWJlcmluZyI6eyIkaWQiOiI2NiIsIkZvcm1hdCI6MCwiSXNWaXNpYmxlIjpmYWxzZSwiTGFzdEtub3duVmlzaWJpbGl0eVN0YXRlIjpmYWxzZX0sIklzVmlzaWJsZSI6dHJ1ZSwiUGFyZW50U3R5bGUiOm51bGx9LCJIeXBlcmxpbmsiOm51bGwsIkltcG9ydElkIjoiIn0seyIkaWQiOiI2NyIsIklkIjoiY2JiMTI5M2ItZWI2Yi00YjAzLTk2NzctMTlmMmQ4MjZjZGRkIiwiSW5kZXgiOjIsIkdyb3VwSWQiOm51bGwsIlRpdGxlIjoiRGFtaWFuLCBTYXhvbiAmIEthaSBhcmUgYm9ybiIsIkRhdGVUaW1lIjoiMjAwNi0wMS0wMVQyMzo1OTowMCIsIlBlcmNlbnRhZ2VDb21wbGV0ZSI6bnVsbCwiTm90ZSI6bnVsbCwiU3R5bGUiOnsiJGlkIjoiNjgiLCJUaXRsZVBvc2l0aW9uIjoiUmlnaHQiLCJEYXRlUG9zaXRpb24iOiJSaWdodCIsIlNoYXBlVHlwZSI6MSwiU2hhcGVTaXplIjowLCJTcGFjaW5nIjowLCJTaGFwZVN0eWxlIjp7IiRpZCI6IjY5IiwiTWFyZ2luIjp7IiRpZCI6IjcwIiwiVG9wIjowLjAsIkxlZnQiOjAuMCwiUmlnaHQiOjAuMCwiQm90dG9tIjowLjB9LCJQYWRkaW5nIjp7IiRpZCI6IjcxIiwiVG9wIjowLjAsIkxlZnQiOjAuMCwiUmlnaHQiOjAuMCwiQm90dG9tIjowLjB9LCJCYWNrZ3JvdW5kIjp7IiRpZCI6IjcyIiwiQ29sb3IiOnsiJGlkIjoiNzMiLCJBIjoyNTUsIlIiOjAsIkciOjE3MSwiQiI6MjM0fX0sIklzVmlzaWJsZSI6dHJ1ZSwiV2lkdGgiOjEyLjAsIkhlaWdodCI6MTQuMCwiQm9yZGVyU3R5bGUiOnsiJGlkIjoiNzQiLCJMaW5lQ29sb3IiOnsiJGlkIjoiNzUiLCIkdHlwZSI6Ik5MUkUuQ29tbW9uLkRvbS5Tb2xpZENvbG9yQnJ1c2gsIE5MUkUuQ29tbW9uIiwiQ29sb3IiOnsiJGlkIjoiNzYiLCJBIjoyNTUsIlIiOjM0LCJHIjo2MywiQiI6ODl9fSwiTGluZVdlaWdodCI6MC4wLCJMaW5lVHlwZSI6MCwiUGFyZW50U3R5bGUiOm51bGx9LCJQYXJlbnRTdHlsZSI6bnVsbH0sIlRpdGxlU3R5bGUiOnsiJGlkIjoiNzciLCJGb250U2V0dGluZ3MiOnsiJGlkIjoiNzgiLCJGb250U2l6ZSI6MTEsIkZvbnROYW1lIjoiQ2FsaWJyaSIsIklzQm9sZCI6dHJ1ZSwiSXNJdGFsaWMiOmZhbHNlLCJJc1VuZGVybGluZWQiOmZhbHNlLCJQYXJlbnRTdHlsZSI6bnVsbH0sIkF1dG9TaXplIjoyLCJGb3JlZ3JvdW5kIjp7IiRpZCI6Ijc5IiwiQ29sb3IiOnsiJGlkIjoiODAiLCJBIjoyNTUsIlIiOjI1NSwiRyI6MjU1LCJCIjoyNTV9fSwiTWF4V2lkdGgiOjg4LjM5NzA4NzA5NzE2Nzk2OSwiTWF4SGVpZ2h0IjoiSW5maW5pdHkiLCJTbWFydEZvcmVncm91bmRJc0FjdGl2ZSI6ZmFsc2UsIkhvcml6b250YWxBbGlnbm1lbnQiOjAsIlZlcnRpY2FsQWxpZ25tZW50IjowLCJTbWFydEZvcmVncm91bmQiOm51bGwsIkJhY2tncm91bmRGaWxsVHlwZSI6MCwiTWFyZ2luIjp7IiRpZCI6IjgxIiwiVG9wIjowLjAsIkxlZnQiOjAuMCwiUmlnaHQiOjAuMCwiQm90dG9tIjowLjB9LCJQYWRkaW5nIjp7IiRpZCI6IjgyIiwiVG9wIjowLjAsIkxlZnQiOjAuMCwiUmlnaHQiOjAuMCwiQm90dG9tIjowLjB9LCJCYWNrZ3JvdW5kIjp7IiRpZCI6IjgzIiwiQ29sb3IiOnsiJGlkIjoiODQiLCJBIjowLCJSIjoyNTUsIkciOjI1NSwiQiI6MjU1fX0sIklzVmlzaWJsZSI6dHJ1ZSwiV2lkdGgiOjAuMCwiSGVpZ2h0IjowLjAsIkJvcmRlclN0eWxlIjp7IiRpZCI6Ijg1IiwiTGluZUNvbG9yIjpudWxsLCJMaW5lV2VpZ2h0IjowLjAsIkxpbmVUeXBlIjowLCJQYXJlbnRTdHlsZSI6bnVsbH0sIlBhcmVudFN0eWxlIjpudWxsfSwiRGF0ZVN0eWxlIjp7IiRpZCI6Ijg2IiwiRm9udFNldHRpbmdzIjp7IiRpZCI6Ijg3IiwiRm9udFNpemUiOjgsIkZvbnROYW1lIjoiU2Vnb2UgVUkgU2VtaWJvbGQiLCJJc0JvbGQiOmZhbHNlLCJJc0l0YWxpYyI6ZmFsc2UsIklzVW5kZXJsaW5lZCI6ZmFsc2UsIlBhcmVudFN0eWxlIjpudWxsfSwiQXV0b1NpemUiOjAsIkZvcmVncm91bmQiOnsiJGlkIjoiODgiLCJDb2xvciI6eyIkaWQiOiI4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5MCIsIlRvcCI6MC4wLCJMZWZ0IjowLjAsIlJpZ2h0IjowLjAsIkJvdHRvbSI6MC4wfSwiUGFkZGluZyI6eyIkaWQiOiI5MSIsIlRvcCI6MC4wLCJMZWZ0IjowLjAsIlJpZ2h0IjowLjAsIkJvdHRvbSI6MC4wfSwiQmFja2dyb3VuZCI6eyIkaWQiOiI5MiIsIkNvbG9yIjp7IiRpZCI6IjkzIiwiQSI6MCwiUiI6MjU1LCJHIjoyNTUsIkIiOjI1NX19LCJJc1Zpc2libGUiOnRydWUsIldpZHRoIjowLjAsIkhlaWdodCI6MC4wLCJCb3JkZXJTdHlsZSI6eyIkaWQiOiI5NCIsIkxpbmVDb2xvciI6bnVsbCwiTGluZVdlaWdodCI6MC4wLCJMaW5lVHlwZSI6MCwiUGFyZW50U3R5bGUiOm51bGx9LCJQYXJlbnRTdHlsZSI6bnVsbH0sIkRhdGVGb3JtYXQiOnsiJGlkIjoiOTU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5NiIsIkRhdGVQYXJ0SXNWaXNpYmxlIjpmYWxzZSwiVGltZVBhcnRJc1Zpc2libGUiOmZhbHNlfX0sIldlZWtOdW1iZXJpbmciOnsiJGlkIjoiOTciLCJGb3JtYXQiOjAsIklzVmlzaWJsZSI6ZmFsc2UsIkxhc3RLbm93blZpc2liaWxpdHlTdGF0ZSI6ZmFsc2V9LCJJc1Zpc2libGUiOnRydWUsIlBhcmVudFN0eWxlIjpudWxsfSwiSHlwZXJsaW5rIjpudWxsLCJJbXBvcnRJZCI6IiJ9LHsiJGlkIjoiOTgiLCJJZCI6Ijk4NmYyMmVlLWMzNzktNDVkMS05OTIzLTc0Mzk1MmYyZjk4NyIsIkluZGV4IjozLCJHcm91cElkIjpudWxsLCJUaXRsZSI6IkZpcnN0XHJjaGlsZCIsIkRhdGVUaW1lIjoiMjAwMi0wMS0wMVQyMzo1OTowMCIsIlBlcmNlbnRhZ2VDb21wbGV0ZSI6bnVsbCwiTm90ZSI6bnVsbCwiU3R5bGUiOnsiJGlkIjoiOTkiLCJUaXRsZVBvc2l0aW9uIjoiUmlnaHQiLCJEYXRlUG9zaXRpb24iOiJSaWdodCIsIlNoYXBlVHlwZSI6MSwiU2hhcGVTaXplIjowLCJTcGFjaW5nIjowLCJTaGFwZVN0eWxlIjp7IiRpZCI6IjEwMCIsIk1hcmdpbiI6eyIkaWQiOiIxMDEiLCJUb3AiOjAuMCwiTGVmdCI6MC4wLCJSaWdodCI6MC4wLCJCb3R0b20iOjAuMH0sIlBhZGRpbmciOnsiJGlkIjoiMTAyIiwiVG9wIjowLjAsIkxlZnQiOjAuMCwiUmlnaHQiOjAuMCwiQm90dG9tIjowLjB9LCJCYWNrZ3JvdW5kIjp7IiRpZCI6IjEwMyIsIkNvbG9yIjp7IiRpZCI6IjEwNCIsIkEiOjI1NSwiUiI6MCwiRyI6MTcxLCJCIjoyMzR9fSwiSXNWaXNpYmxlIjp0cnVlLCJXaWR0aCI6MTIuMCwiSGVpZ2h0IjoxNC4wLCJCb3JkZXJTdHlsZSI6eyIkaWQiOiIxMDUiLCJMaW5lQ29sb3IiOnsiJGlkIjoiMTA2IiwiJHR5cGUiOiJOTFJFLkNvbW1vbi5Eb20uU29saWRDb2xvckJydXNoLCBOTFJFLkNvbW1vbiIsIkNvbG9yIjp7IiRpZCI6IjEwNyIsIkEiOjI1NSwiUiI6MzQsIkciOjYzLCJCIjo4OX19LCJMaW5lV2VpZ2h0IjowLjAsIkxpbmVUeXBlIjowLCJQYXJlbnRTdHlsZSI6bnVsbH0sIlBhcmVudFN0eWxlIjpudWxsfSwiVGl0bGVTdHlsZSI6eyIkaWQiOiIxMDgiLCJGb250U2V0dGluZ3MiOnsiJGlkIjoiMTA5IiwiRm9udFNpemUiOjExLCJGb250TmFtZSI6IkNhbGlicmkiLCJJc0JvbGQiOnRydWUsIklzSXRhbGljIjpmYWxzZSwiSXNVbmRlcmxpbmVkIjpmYWxzZSwiUGFyZW50U3R5bGUiOm51bGx9LCJBdXRvU2l6ZSI6MCwiRm9yZWdyb3VuZCI6eyIkaWQiOiIxMTAiLCJDb2xvciI6eyIkaWQiOiIxMTE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EyIiwiVG9wIjowLjAsIkxlZnQiOjAuMCwiUmlnaHQiOjAuMCwiQm90dG9tIjowLjB9LCJQYWRkaW5nIjp7IiRpZCI6IjExMyIsIlRvcCI6MC4wLCJMZWZ0IjowLjAsIlJpZ2h0IjowLjAsIkJvdHRvbSI6MC4wfSwiQmFja2dyb3VuZCI6eyIkaWQiOiIxMTQiLCJDb2xvciI6eyIkaWQiOiIxMTUiLCJBIjowLCJSIjoyNTUsIkciOjI1NSwiQiI6MjU1fX0sIklzVmlzaWJsZSI6dHJ1ZSwiV2lkdGgiOjAuMCwiSGVpZ2h0IjowLjAsIkJvcmRlclN0eWxlIjp7IiRpZCI6IjExNiIsIkxpbmVDb2xvciI6bnVsbCwiTGluZVdlaWdodCI6MC4wLCJMaW5lVHlwZSI6MCwiUGFyZW50U3R5bGUiOm51bGx9LCJQYXJlbnRTdHlsZSI6bnVsbH0sIkRhdGVTdHlsZSI6eyIkaWQiOiIxMTciLCJGb250U2V0dGluZ3MiOnsiJGlkIjoiMTE4IiwiRm9udFNpemUiOjgsIkZvbnROYW1lIjoiU2Vnb2UgVUkgU2VtaWJvbGQiLCJJc0JvbGQiOmZhbHNlLCJJc0l0YWxpYyI6ZmFsc2UsIklzVW5kZXJsaW5lZCI6ZmFsc2UsIlBhcmVudFN0eWxlIjpudWxsfSwiQXV0b1NpemUiOjAsIkZvcmVncm91bmQiOnsiJGlkIjoiMTE5IiwiQ29sb3IiOnsiJGlkIjoiMTIw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MSIsIlRvcCI6MC4wLCJMZWZ0IjowLjAsIlJpZ2h0IjowLjAsIkJvdHRvbSI6MC4wfSwiUGFkZGluZyI6eyIkaWQiOiIxMjIiLCJUb3AiOjAuMCwiTGVmdCI6MC4wLCJSaWdodCI6MC4wLCJCb3R0b20iOjAuMH0sIkJhY2tncm91bmQiOnsiJGlkIjoiMTIzIiwiQ29sb3IiOnsiJGlkIjoiMTI0IiwiQSI6MCwiUiI6MjU1LCJHIjoyNTUsIkIiOjI1NX19LCJJc1Zpc2libGUiOnRydWUsIldpZHRoIjowLjAsIkhlaWdodCI6MC4wLCJCb3JkZXJTdHlsZSI6eyIkaWQiOiIxMjUiLCJMaW5lQ29sb3IiOm51bGwsIkxpbmVXZWlnaHQiOjAuMCwiTGluZVR5cGUiOjAsIlBhcmVudFN0eWxlIjpudWxsfSwiUGFyZW50U3R5bGUiOm51bGx9LCJEYXRlRm9ybWF0Ijp7IiRpZCI6IjEyN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yNyIsIkRhdGVQYXJ0SXNWaXNpYmxlIjpmYWxzZSwiVGltZVBhcnRJc1Zpc2libGUiOmZhbHNlfX0sIldlZWtOdW1iZXJpbmciOnsiJGlkIjoiMTI4IiwiRm9ybWF0IjowLCJJc1Zpc2libGUiOmZhbHNlLCJMYXN0S25vd25WaXNpYmlsaXR5U3RhdGUiOmZhbHNlfSwiSXNWaXNpYmxlIjp0cnVlLCJQYXJlbnRTdHlsZSI6bnVsbH0sIkh5cGVybGluayI6bnVsbCwiSW1wb3J0SWQiOiIifSx7IiRpZCI6IjEyOSIsIklkIjoiOGE4OTg3NWUtMzYyZS00ZDBlLWFkNTEtMGE4MTMxYzQyZGJlIiwiSW5kZXgiOjQsIkdyb3VwSWQiOm51bGwsIlRpdGxlIjoiVGVjaG5vXHJpcyBib3JuIiwiRGF0ZVRpbWUiOiIyMDIzLTA5LTAxVDIzOjU5OjAwIiwiUGVyY2VudGFnZUNvbXBsZXRlIjpudWxsLCJOb3RlIjpudWxsLCJTdHlsZSI6eyIkaWQiOiIxMzAiLCJUaXRsZVBvc2l0aW9uIjoiUmlnaHQiLCJEYXRlUG9zaXRpb24iOiJSaWdodCIsIlNoYXBlVHlwZSI6MSwiU2hhcGVTaXplIjowLCJTcGFjaW5nIjowLCJTaGFwZVN0eWxlIjp7IiRpZCI6IjEzMSIsIk1hcmdpbiI6eyIkaWQiOiIxMzIiLCJUb3AiOjAuMCwiTGVmdCI6MC4wLCJSaWdodCI6MC4wLCJCb3R0b20iOjAuMH0sIlBhZGRpbmciOnsiJGlkIjoiMTMzIiwiVG9wIjowLjAsIkxlZnQiOjAuMCwiUmlnaHQiOjAuMCwiQm90dG9tIjowLjB9LCJCYWNrZ3JvdW5kIjp7IiRpZCI6IjEzNCIsIkNvbG9yIjp7IiRpZCI6IjEzNSIsIkEiOjI1NSwiUiI6MCwiRyI6MTcxLCJCIjoyMzR9fSwiSXNWaXNpYmxlIjp0cnVlLCJXaWR0aCI6MTIuMCwiSGVpZ2h0IjoxNC4wLCJCb3JkZXJTdHlsZSI6eyIkaWQiOiIxMzYiLCJMaW5lQ29sb3IiOnsiJGlkIjoiMTM3IiwiJHR5cGUiOiJOTFJFLkNvbW1vbi5Eb20uU29saWRDb2xvckJydXNoLCBOTFJFLkNvbW1vbiIsIkNvbG9yIjp7IiRpZCI6IjEzOCIsIkEiOjI1NSwiUiI6MzQsIkciOjYzLCJCIjo4OX19LCJMaW5lV2VpZ2h0IjowLjAsIkxpbmVUeXBlIjowLCJQYXJlbnRTdHlsZSI6bnVsbH0sIlBhcmVudFN0eWxlIjpudWxsfSwiVGl0bGVTdHlsZSI6eyIkaWQiOiIxMzkiLCJGb250U2V0dGluZ3MiOnsiJGlkIjoiMTQwIiwiRm9udFNpemUiOjExLCJGb250TmFtZSI6IkNhbGlicmkiLCJJc0JvbGQiOnRydWUsIklzSXRhbGljIjpmYWxzZSwiSXNVbmRlcmxpbmVkIjpmYWxzZSwiUGFyZW50U3R5bGUiOm51bGx9LCJBdXRvU2l6ZSI6MCwiRm9yZWdyb3VuZCI6eyIkaWQiOiIxNDEiLCJDb2xvciI6eyIkaWQiOiIxNDI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QzIiwiVG9wIjowLjAsIkxlZnQiOjAuMCwiUmlnaHQiOjAuMCwiQm90dG9tIjowLjB9LCJQYWRkaW5nIjp7IiRpZCI6IjE0NCIsIlRvcCI6MC4wLCJMZWZ0IjowLjAsIlJpZ2h0IjowLjAsIkJvdHRvbSI6MC4wfSwiQmFja2dyb3VuZCI6eyIkaWQiOiIxNDUiLCJDb2xvciI6eyIkaWQiOiIxNDYiLCJBIjowLCJSIjoyNTUsIkciOjI1NSwiQiI6MjU1fX0sIklzVmlzaWJsZSI6dHJ1ZSwiV2lkdGgiOjAuMCwiSGVpZ2h0IjowLjAsIkJvcmRlclN0eWxlIjp7IiRpZCI6IjE0NyIsIkxpbmVDb2xvciI6bnVsbCwiTGluZVdlaWdodCI6MC4wLCJMaW5lVHlwZSI6MCwiUGFyZW50U3R5bGUiOm51bGx9LCJQYXJlbnRTdHlsZSI6bnVsbH0sIkRhdGVTdHlsZSI6eyIkaWQiOiIxNDgiLCJGb250U2V0dGluZ3MiOnsiJGlkIjoiMTQ5IiwiRm9udFNpemUiOjgsIkZvbnROYW1lIjoiU2Vnb2UgVUkgU2VtaWJvbGQiLCJJc0JvbGQiOmZhbHNlLCJJc0l0YWxpYyI6ZmFsc2UsIklzVW5kZXJsaW5lZCI6ZmFsc2UsIlBhcmVudFN0eWxlIjpudWxsfSwiQXV0b1NpemUiOjAsIkZvcmVncm91bmQiOnsiJGlkIjoiMTUwIiwiQ29sb3IiOnsiJGlkIjoiMTUx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1MiIsIlRvcCI6MC4wLCJMZWZ0IjowLjAsIlJpZ2h0IjowLjAsIkJvdHRvbSI6MC4wfSwiUGFkZGluZyI6eyIkaWQiOiIxNTMiLCJUb3AiOjAuMCwiTGVmdCI6MC4wLCJSaWdodCI6MC4wLCJCb3R0b20iOjAuMH0sIkJhY2tncm91bmQiOnsiJGlkIjoiMTU0IiwiQ29sb3IiOnsiJGlkIjoiMTU1IiwiQSI6MCwiUiI6MjU1LCJHIjoyNTUsIkIiOjI1NX19LCJJc1Zpc2libGUiOnRydWUsIldpZHRoIjowLjAsIkhlaWdodCI6MC4wLCJCb3JkZXJTdHlsZSI6eyIkaWQiOiIxNTYiLCJMaW5lQ29sb3IiOm51bGwsIkxpbmVXZWlnaHQiOjAuMCwiTGluZVR5cGUiOjAsIlBhcmVudFN0eWxlIjpudWxsfSwiUGFyZW50U3R5bGUiOm51bGx9LCJEYXRlRm9ybWF0Ijp7IiRpZCI6IjE1N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1OCIsIkRhdGVQYXJ0SXNWaXNpYmxlIjpmYWxzZSwiVGltZVBhcnRJc1Zpc2libGUiOmZhbHNlfX0sIldlZWtOdW1iZXJpbmciOnsiJGlkIjoiMTU5IiwiRm9ybWF0IjowLCJJc1Zpc2libGUiOmZhbHNlLCJMYXN0S25vd25WaXNpYmlsaXR5U3RhdGUiOmZhbHNlfSwiSXNWaXNpYmxlIjp0cnVlLCJQYXJlbnRTdHlsZSI6bnVsbH0sIkh5cGVybGluayI6bnVsbCwiSW1wb3J0SWQiOiIifV0sIklkIjoiZGQyYjhmMzctOThjYS00Y2FhLWE5OTYtNWZlMDk1YzViYzAwIiwiSXNTaW5nbGVJdGVtUm93IjpmYWxzZX0seyIkaWQiOiIxNjAiLCJfdGFza3MiOltdLCJfbWlsZXN0b25lcyI6W3siJGlkIjoiMTYxIiwiSWQiOiI2OTM2ZWJjYy05MzE2LTRjNjItOWVhNy03ODA3NThiM2I1YTAiLCJJbmRleCI6NSwiR3JvdXBJZCI6bnVsbCwiVGl0bGUiOiJTdHJpZGVyICZcckF6dXJlIGFyZSBib3JuIiwiRGF0ZVRpbWUiOiIyMDIxLTExLTAxVDIzOjU5OjAwIiwiUGVyY2VudGFnZUNvbXBsZXRlIjpudWxsLCJOb3RlIjpudWxsLCJTdHlsZSI6eyIkaWQiOiIxNjIiLCJUaXRsZVBvc2l0aW9uIjoiUmlnaHQiLCJEYXRlUG9zaXRpb24iOiJSaWdodCIsIlNoYXBlVHlwZSI6MSwiU2hhcGVTaXplIjowLCJTcGFjaW5nIjowLCJTaGFwZVN0eWxlIjp7IiRpZCI6IjE2MyIsIk1hcmdpbiI6eyIkaWQiOiIxNjQiLCJUb3AiOjAuMCwiTGVmdCI6MC4wLCJSaWdodCI6MC4wLCJCb3R0b20iOjAuMH0sIlBhZGRpbmciOnsiJGlkIjoiMTY1IiwiVG9wIjowLjAsIkxlZnQiOjAuMCwiUmlnaHQiOjAuMCwiQm90dG9tIjowLjB9LCJCYWNrZ3JvdW5kIjp7IiRpZCI6IjE2NiIsIkNvbG9yIjp7IiRpZCI6IjE2NyIsIkEiOjI1NSwiUiI6MCwiRyI6MTcxLCJCIjoyMzR9fSwiSXNWaXNpYmxlIjp0cnVlLCJXaWR0aCI6MTIuMCwiSGVpZ2h0IjoxNC4wLCJCb3JkZXJTdHlsZSI6eyIkaWQiOiIxNjgiLCJMaW5lQ29sb3IiOnsiJGlkIjoiMTY5IiwiJHR5cGUiOiJOTFJFLkNvbW1vbi5Eb20uU29saWRDb2xvckJydXNoLCBOTFJFLkNvbW1vbiIsIkNvbG9yIjp7IiRpZCI6IjE3MCIsIkEiOjI1NSwiUiI6MzQsIkciOjYzLCJCIjo4OX19LCJMaW5lV2VpZ2h0IjowLjAsIkxpbmVUeXBlIjowLCJQYXJlbnRTdHlsZSI6bnVsbH0sIlBhcmVudFN0eWxlIjpudWxsfSwiVGl0bGVTdHlsZSI6eyIkaWQiOiIxNzEiLCJGb250U2V0dGluZ3MiOnsiJGlkIjoiMTcyIiwiRm9udFNpemUiOjExLCJGb250TmFtZSI6IkNhbGlicmkiLCJJc0JvbGQiOnRydWUsIklzSXRhbGljIjpmYWxzZSwiSXNVbmRlcmxpbmVkIjpmYWxzZSwiUGFyZW50U3R5bGUiOm51bGx9LCJBdXRvU2l6ZSI6MiwiRm9yZWdyb3VuZCI6eyIkaWQiOiIxNzMiLCJDb2xvciI6eyIkaWQiOiIxNzQiLCJBIjoyNTUsIlIiOjI1NSwiRyI6MjU1LCJCIjoyNTV9fSwiTWF4V2lkdGgiOjc5LjEyOTczNzUzMjgwODQyLCJNYXhIZWlnaHQiOiJJbmZpbml0eSIsIlNtYXJ0Rm9yZWdyb3VuZElzQWN0aXZlIjpmYWxzZSwiSG9yaXpvbnRhbEFsaWdubWVudCI6MCwiVmVydGljYWxBbGlnbm1lbnQiOjAsIlNtYXJ0Rm9yZWdyb3VuZCI6bnVsbCwiQmFja2dyb3VuZEZpbGxUeXBlIjowLCJNYXJnaW4iOnsiJGlkIjoiMTc1IiwiVG9wIjowLjAsIkxlZnQiOjAuMCwiUmlnaHQiOjAuMCwiQm90dG9tIjowLjB9LCJQYWRkaW5nIjp7IiRpZCI6IjE3NiIsIlRvcCI6MC4wLCJMZWZ0IjowLjAsIlJpZ2h0IjowLjAsIkJvdHRvbSI6MC4wfSwiQmFja2dyb3VuZCI6eyIkaWQiOiIxNzciLCJDb2xvciI6eyIkaWQiOiIxNzgiLCJBIjowLCJSIjoyNTUsIkciOjI1NSwiQiI6MjU1fX0sIklzVmlzaWJsZSI6dHJ1ZSwiV2lkdGgiOjAuMCwiSGVpZ2h0IjowLjAsIkJvcmRlclN0eWxlIjp7IiRpZCI6IjE3OSIsIkxpbmVDb2xvciI6bnVsbCwiTGluZVdlaWdodCI6MC4wLCJMaW5lVHlwZSI6MCwiUGFyZW50U3R5bGUiOm51bGx9LCJQYXJlbnRTdHlsZSI6bnVsbH0sIkRhdGVTdHlsZSI6eyIkaWQiOiIxODAiLCJGb250U2V0dGluZ3MiOnsiJGlkIjoiMTgxIiwiRm9udFNpemUiOjgsIkZvbnROYW1lIjoiU2Vnb2UgVUkgU2VtaWJvbGQiLCJJc0JvbGQiOmZhbHNlLCJJc0l0YWxpYyI6ZmFsc2UsIklzVW5kZXJsaW5lZCI6ZmFsc2UsIlBhcmVudFN0eWxlIjpudWxsfSwiQXV0b1NpemUiOjAsIkZvcmVncm91bmQiOnsiJGlkIjoiMTgyIiwiQ29sb3IiOnsiJGlkIjoiMTg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4NCIsIlRvcCI6MC4wLCJMZWZ0IjowLjAsIlJpZ2h0IjowLjAsIkJvdHRvbSI6MC4wfSwiUGFkZGluZyI6eyIkaWQiOiIxODUiLCJUb3AiOjAuMCwiTGVmdCI6MC4wLCJSaWdodCI6MC4wLCJCb3R0b20iOjAuMH0sIkJhY2tncm91bmQiOnsiJGlkIjoiMTg2IiwiQ29sb3IiOnsiJGlkIjoiMTg3IiwiQSI6MCwiUiI6MjU1LCJHIjoyNTUsIkIiOjI1NX19LCJJc1Zpc2libGUiOnRydWUsIldpZHRoIjowLjAsIkhlaWdodCI6MC4wLCJCb3JkZXJTdHlsZSI6eyIkaWQiOiIxODgiLCJMaW5lQ29sb3IiOm51bGwsIkxpbmVXZWlnaHQiOjAuMCwiTGluZVR5cGUiOjAsIlBhcmVudFN0eWxlIjpudWxsfSwiUGFyZW50U3R5bGUiOm51bGx9LCJEYXRlRm9ybWF0Ijp7IiRpZCI6IjE4O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5MCIsIkRhdGVQYXJ0SXNWaXNpYmxlIjpmYWxzZSwiVGltZVBhcnRJc1Zpc2libGUiOmZhbHNlfX0sIldlZWtOdW1iZXJpbmciOnsiJGlkIjoiMTkxIiwiRm9ybWF0IjowLCJJc1Zpc2libGUiOmZhbHNlLCJMYXN0S25vd25WaXNpYmlsaXR5U3RhdGUiOmZhbHNlfSwiSXNWaXNpYmxlIjp0cnVlLCJQYXJlbnRTdHlsZSI6bnVsbH0sIkh5cGVybGluayI6bnVsbCwiSW1wb3J0SWQiOiIifSx7IiRpZCI6IjE5MiIsIklkIjoiMWNkOWYxNDctNTZjOS00MjRmLTgzOTYtMTczY2ExZDkzMjRkIiwiSW5kZXgiOjYsIkdyb3VwSWQiOm51bGwsIlRpdGxlIjoiRGl2b3JjZXMgSnVzdGluZSIsIkRhdGVUaW1lIjoiMjAwOC0wMS0wMVQyMzo1OTowMCIsIlBlcmNlbnRhZ2VDb21wbGV0ZSI6bnVsbCwiTm90ZSI6bnVsbCwiU3R5bGUiOnsiJGlkIjoiMTkzIiwiVGl0bGVQb3NpdGlvbiI6IlJpZ2h0IiwiRGF0ZVBvc2l0aW9uIjoiUmlnaHQiLCJTaGFwZVR5cGUiOjEsIlNoYXBlU2l6ZSI6MCwiU3BhY2luZyI6MCwiU2hhcGVTdHlsZSI6eyIkaWQiOiIxOTQiLCJNYXJnaW4iOnsiJGlkIjoiMTk1IiwiVG9wIjowLjAsIkxlZnQiOjAuMCwiUmlnaHQiOjAuMCwiQm90dG9tIjowLjB9LCJQYWRkaW5nIjp7IiRpZCI6IjE5NiIsIlRvcCI6MC4wLCJMZWZ0IjowLjAsIlJpZ2h0IjowLjAsIkJvdHRvbSI6MC4wfSwiQmFja2dyb3VuZCI6eyIkaWQiOiIxOTciLCJDb2xvciI6eyIkaWQiOiIxOTgiLCJBIjoyNTUsIlIiOjAsIkciOjE3MSwiQiI6MjM0fX0sIklzVmlzaWJsZSI6dHJ1ZSwiV2lkdGgiOjEyLjAsIkhlaWdodCI6MTQuMCwiQm9yZGVyU3R5bGUiOnsiJGlkIjoiMTk5IiwiTGluZUNvbG9yIjp7IiRpZCI6IjIwMCIsIiR0eXBlIjoiTkxSRS5Db21tb24uRG9tLlNvbGlkQ29sb3JCcnVzaCwgTkxSRS5Db21tb24iLCJDb2xvciI6eyIkaWQiOiIyMDEiLCJBIjoyNTUsIlIiOjM0LCJHIjo2MywiQiI6ODl9fSwiTGluZVdlaWdodCI6MC4wLCJMaW5lVHlwZSI6MCwiUGFyZW50U3R5bGUiOm51bGx9LCJQYXJlbnRTdHlsZSI6bnVsbH0sIlRpdGxlU3R5bGUiOnsiJGlkIjoiMjAyIiwiRm9udFNldHRpbmdzIjp7IiRpZCI6IjIwMyIsIkZvbnRTaXplIjoxMSwiRm9udE5hbWUiOiJDYWxpYnJpIiwiSXNCb2xkIjp0cnVlLCJJc0l0YWxpYyI6ZmFsc2UsIklzVW5kZXJsaW5lZCI6ZmFsc2UsIlBhcmVudFN0eWxlIjpudWxsfSwiQXV0b1NpemUiOjIsIkZvcmVncm91bmQiOnsiJGlkIjoiMjA0IiwiQ29sb3IiOnsiJGlkIjoiMjA1IiwiQSI6MjU1LCJSIjoyNTUsIkciOjI1NSwiQiI6MjU1fX0sIk1heFdpZHRoIjo0Ny41OTc5MDIxNjU2MTA2NDgsIk1heEhlaWdodCI6IkluZmluaXR5IiwiU21hcnRGb3JlZ3JvdW5kSXNBY3RpdmUiOmZhbHNlLCJIb3Jpem9udGFsQWxpZ25tZW50IjowLCJWZXJ0aWNhbEFsaWdubWVudCI6MCwiU21hcnRGb3JlZ3JvdW5kIjpudWxsLCJCYWNrZ3JvdW5kRmlsbFR5cGUiOjAsIk1hcmdpbiI6eyIkaWQiOiIyMDYiLCJUb3AiOjAuMCwiTGVmdCI6MC4wLCJSaWdodCI6MC4wLCJCb3R0b20iOjAuMH0sIlBhZGRpbmciOnsiJGlkIjoiMjA3IiwiVG9wIjowLjAsIkxlZnQiOjAuMCwiUmlnaHQiOjAuMCwiQm90dG9tIjowLjB9LCJCYWNrZ3JvdW5kIjp7IiRpZCI6IjIwOCIsIkNvbG9yIjp7IiRpZCI6IjIwOSIsIkEiOjAsIlIiOjI1NSwiRyI6MjU1LCJCIjoyNTV9fSwiSXNWaXNpYmxlIjp0cnVlLCJXaWR0aCI6MC4wLCJIZWlnaHQiOjAuMCwiQm9yZGVyU3R5bGUiOnsiJGlkIjoiMjEwIiwiTGluZUNvbG9yIjpudWxsLCJMaW5lV2VpZ2h0IjowLjAsIkxpbmVUeXBlIjowLCJQYXJlbnRTdHlsZSI6bnVsbH0sIlBhcmVudFN0eWxlIjpudWxsfSwiRGF0ZVN0eWxlIjp7IiRpZCI6IjIxMSIsIkZvbnRTZXR0aW5ncyI6eyIkaWQiOiIyMTIiLCJGb250U2l6ZSI6OCwiRm9udE5hbWUiOiJTZWdvZSBVSSBTZW1pYm9sZCIsIklzQm9sZCI6ZmFsc2UsIklzSXRhbGljIjpmYWxzZSwiSXNVbmRlcmxpbmVkIjpmYWxzZSwiUGFyZW50U3R5bGUiOm51bGx9LCJBdXRvU2l6ZSI6MCwiRm9yZWdyb3VuZCI6eyIkaWQiOiIyMTMiLCJDb2xvciI6eyIkaWQiOiIyMTQ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E1IiwiVG9wIjowLjAsIkxlZnQiOjAuMCwiUmlnaHQiOjAuMCwiQm90dG9tIjowLjB9LCJQYWRkaW5nIjp7IiRpZCI6IjIxNiIsIlRvcCI6MC4wLCJMZWZ0IjowLjAsIlJpZ2h0IjowLjAsIkJvdHRvbSI6MC4wfSwiQmFja2dyb3VuZCI6eyIkaWQiOiIyMTciLCJDb2xvciI6eyIkaWQiOiIyMTgiLCJBIjowLCJSIjoyNTUsIkciOjI1NSwiQiI6MjU1fX0sIklzVmlzaWJsZSI6dHJ1ZSwiV2lkdGgiOjAuMCwiSGVpZ2h0IjowLjAsIkJvcmRlclN0eWxlIjp7IiRpZCI6IjIxOSIsIkxpbmVDb2xvciI6bnVsbCwiTGluZVdlaWdodCI6MC4wLCJMaW5lVHlwZSI6MCwiUGFyZW50U3R5bGUiOm51bGx9LCJQYXJlbnRTdHlsZSI6bnVsbH0sIkRhdGVGb3JtYXQiOnsiJGlkIjoiMjIw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jIxIiwiRGF0ZVBhcnRJc1Zpc2libGUiOmZhbHNlLCJUaW1lUGFydElzVmlzaWJsZSI6ZmFsc2V9fSwiV2Vla051bWJlcmluZyI6eyIkaWQiOiIyMjIiLCJGb3JtYXQiOjAsIklzVmlzaWJsZSI6ZmFsc2UsIkxhc3RLbm93blZpc2liaWxpdHlTdGF0ZSI6ZmFsc2V9LCJJc1Zpc2libGUiOnRydWUsIlBhcmVudFN0eWxlIjpudWxsfSwiSHlwZXJsaW5rIjpudWxsLCJJbXBvcnRJZCI6IiJ9LHsiJGlkIjoiMjIzIiwiSWQiOiJhZTA1OGY5ZS0wN2U2LTRmZWUtYmUwMS1kZTYwY2U0ZjVmMjIiLCJJbmRleCI6NywiR3JvdXBJZCI6bnVsbCwiVGl0bGUiOiJYYXZpZXIgJiBHcmlmZmluIGFyZSBib3JuIiwiRGF0ZVRpbWUiOiIyMDA0LTA0LTE1VDIzOjU5OjAwIiwiUGVyY2VudGFnZUNvbXBsZXRlIjpudWxsLCJOb3RlIjpudWxsLCJTdHlsZSI6eyIkaWQiOiIyMjQiLCJUaXRsZVBvc2l0aW9uIjoiTGVmdCIsIkRhdGVQb3NpdGlvbiI6IkxlZnQiLCJTaGFwZVR5cGUiOjEsIlNoYXBlU2l6ZSI6MCwiU3BhY2luZyI6MCwiU2hhcGVTdHlsZSI6eyIkaWQiOiIyMjUiLCJNYXJnaW4iOnsiJGlkIjoiMjI2IiwiVG9wIjowLjAsIkxlZnQiOjAuMCwiUmlnaHQiOjAuMCwiQm90dG9tIjowLjB9LCJQYWRkaW5nIjp7IiRpZCI6IjIyNyIsIlRvcCI6MC4wLCJMZWZ0IjowLjAsIlJpZ2h0IjowLjAsIkJvdHRvbSI6MC4wfSwiQmFja2dyb3VuZCI6eyIkaWQiOiIyMjgiLCJDb2xvciI6eyIkaWQiOiIyMjkiLCJBIjoyNTUsIlIiOjAsIkciOjE3MSwiQiI6MjM0fX0sIklzVmlzaWJsZSI6dHJ1ZSwiV2lkdGgiOjEyLjAsIkhlaWdodCI6MTQuMCwiQm9yZGVyU3R5bGUiOnsiJGlkIjoiMjMwIiwiTGluZUNvbG9yIjp7IiRpZCI6IjIzMSIsIiR0eXBlIjoiTkxSRS5Db21tb24uRG9tLlNvbGlkQ29sb3JCcnVzaCwgTkxSRS5Db21tb24iLCJDb2xvciI6eyIkaWQiOiIyMzIiLCJBIjoyNTUsIlIiOjM0LCJHIjo2MywiQiI6ODl9fSwiTGluZVdlaWdodCI6MC4wLCJMaW5lVHlwZSI6MCwiUGFyZW50U3R5bGUiOm51bGx9LCJQYXJlbnRTdHlsZSI6bnVsbH0sIlRpdGxlU3R5bGUiOnsiJGlkIjoiMjMzIiwiRm9udFNldHRpbmdzIjp7IiRpZCI6IjIzNCIsIkZvbnRTaXplIjoxMSwiRm9udE5hbWUiOiJDYWxpYnJpIiwiSXNCb2xkIjp0cnVlLCJJc0l0YWxpYyI6ZmFsc2UsIklzVW5kZXJsaW5lZCI6ZmFsc2UsIlBhcmVudFN0eWxlIjpudWxsfSwiQXV0b1NpemUiOjIsIkZvcmVncm91bmQiOnsiJGlkIjoiMjM1IiwiQ29sb3IiOnsiJGlkIjoiMjM2IiwiQSI6MjU1LCJSIjoyNTUsIkciOjI1NSwiQiI6MjU1fX0sIk1heFdpZHRoIjo3My4yNDU2MTY3OTc5MDAzMjUsIk1heEhlaWdodCI6IkluZmluaXR5IiwiU21hcnRGb3JlZ3JvdW5kSXNBY3RpdmUiOmZhbHNlLCJIb3Jpem9udGFsQWxpZ25tZW50IjoyLCJWZXJ0aWNhbEFsaWdubWVudCI6MCwiU21hcnRGb3JlZ3JvdW5kIjpudWxsLCJCYWNrZ3JvdW5kRmlsbFR5cGUiOjAsIk1hcmdpbiI6eyIkaWQiOiIyMzciLCJUb3AiOjAuMCwiTGVmdCI6MC4wLCJSaWdodCI6MC4wLCJCb3R0b20iOjAuMH0sIlBhZGRpbmciOnsiJGlkIjoiMjM4IiwiVG9wIjowLjAsIkxlZnQiOjAuMCwiUmlnaHQiOjAuMCwiQm90dG9tIjowLjB9LCJCYWNrZ3JvdW5kIjp7IiRpZCI6IjIzOSIsIkNvbG9yIjp7IiRpZCI6IjI0MCIsIkEiOjAsIlIiOjI1NSwiRyI6MjU1LCJCIjoyNTV9fSwiSXNWaXNpYmxlIjp0cnVlLCJXaWR0aCI6MC4wLCJIZWlnaHQiOjAuMCwiQm9yZGVyU3R5bGUiOnsiJGlkIjoiMjQxIiwiTGluZUNvbG9yIjpudWxsLCJMaW5lV2VpZ2h0IjowLjAsIkxpbmVUeXBlIjowLCJQYXJlbnRTdHlsZSI6bnVsbH0sIlBhcmVudFN0eWxlIjpudWxsfSwiRGF0ZVN0eWxlIjp7IiRpZCI6IjI0MiIsIkZvbnRTZXR0aW5ncyI6eyIkaWQiOiIyNDMiLCJGb250U2l6ZSI6OCwiRm9udE5hbWUiOiJTZWdvZSBVSSBTZW1pYm9sZCIsIklzQm9sZCI6ZmFsc2UsIklzSXRhbGljIjpmYWxzZSwiSXNVbmRlcmxpbmVkIjpmYWxzZSwiUGFyZW50U3R5bGUiOm51bGx9LCJBdXRvU2l6ZSI6MCwiRm9yZWdyb3VuZCI6eyIkaWQiOiIyNDQiLCJDb2xvciI6eyIkaWQiOiIyNDU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MjQ2IiwiVG9wIjowLjAsIkxlZnQiOjAuMCwiUmlnaHQiOjAuMCwiQm90dG9tIjowLjB9LCJQYWRkaW5nIjp7IiRpZCI6IjI0NyIsIlRvcCI6MC4wLCJMZWZ0IjowLjAsIlJpZ2h0IjowLjAsIkJvdHRvbSI6MC4wfSwiQmFja2dyb3VuZCI6eyIkaWQiOiIyNDgiLCJDb2xvciI6eyIkaWQiOiIyNDkiLCJBIjowLCJSIjoyNTUsIkciOjI1NSwiQiI6MjU1fX0sIklzVmlzaWJsZSI6dHJ1ZSwiV2lkdGgiOjAuMCwiSGVpZ2h0IjowLjAsIkJvcmRlclN0eWxlIjp7IiRpZCI6IjI1MCIsIkxpbmVDb2xvciI6bnVsbCwiTGluZVdlaWdodCI6MC4wLCJMaW5lVHlwZSI6MCwiUGFyZW50U3R5bGUiOm51bGx9LCJQYXJlbnRTdHlsZSI6bnVsbH0sIkRhdGVGb3JtYXQiOnsiJGlkIjoiMjUx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jUyIiwiRGF0ZVBhcnRJc1Zpc2libGUiOmZhbHNlLCJUaW1lUGFydElzVmlzaWJsZSI6ZmFsc2V9fSwiV2Vla051bWJlcmluZyI6eyIkaWQiOiIyNTMiLCJGb3JtYXQiOjAsIklzVmlzaWJsZSI6ZmFsc2UsIkxhc3RLbm93blZpc2liaWxpdHlTdGF0ZSI6ZmFsc2V9LCJJc1Zpc2libGUiOnRydWUsIlBhcmVudFN0eWxlIjpudWxsfSwiSHlwZXJsaW5rIjpudWxsLCJJbXBvcnRJZCI6IiJ9LHsiJGlkIjoiMjU0IiwiSWQiOiJiNzAxM2U0ZC0xZWYzLTRkNzctYjM2Mi1lYTM2YWM3NTI0MmYiLCJJbmRleCI6OCwiR3JvdXBJZCI6bnVsbCwiVGl0bGUiOiJEYXRlcyBcdTAwMGJHcmltZXMiLCJEYXRlVGltZSI6IjIwMTgtMDEtMDFUMjM6NTk6MDAiLCJQZXJjZW50YWdlQ29tcGxldGUiOm51bGwsIk5vdGUiOm51bGwsIlN0eWxlIjp7IiRpZCI6IjI1NSIsIlRpdGxlUG9zaXRpb24iOiJMZWZ0IiwiRGF0ZVBvc2l0aW9uIjoiTGVmdCIsIlNoYXBlVHlwZSI6MSwiU2hhcGVTaXplIjowLCJTcGFjaW5nIjowLCJTaGFwZVN0eWxlIjp7IiRpZCI6IjI1NiIsIk1hcmdpbiI6eyIkaWQiOiIyNTciLCJUb3AiOjAuMCwiTGVmdCI6MC4wLCJSaWdodCI6MC4wLCJCb3R0b20iOjAuMH0sIlBhZGRpbmciOnsiJGlkIjoiMjU4IiwiVG9wIjowLjAsIkxlZnQiOjAuMCwiUmlnaHQiOjAuMCwiQm90dG9tIjowLjB9LCJCYWNrZ3JvdW5kIjp7IiRpZCI6IjI1OSIsIkNvbG9yIjp7IiRpZCI6IjI2MCIsIkEiOjI1NSwiUiI6MCwiRyI6MTcxLCJCIjoyMzR9fSwiSXNWaXNpYmxlIjp0cnVlLCJXaWR0aCI6MTIuMCwiSGVpZ2h0IjoxNC4wLCJCb3JkZXJTdHlsZSI6eyIkaWQiOiIyNjEiLCJMaW5lQ29sb3IiOnsiJGlkIjoiMjYyIiwiJHR5cGUiOiJOTFJFLkNvbW1vbi5Eb20uU29saWRDb2xvckJydXNoLCBOTFJFLkNvbW1vbiIsIkNvbG9yIjp7IiRpZCI6IjI2MyIsIkEiOjI1NSwiUiI6MzQsIkciOjYzLCJCIjo4OX19LCJMaW5lV2VpZ2h0IjowLjAsIkxpbmVUeXBlIjowLCJQYXJlbnRTdHlsZSI6bnVsbH0sIlBhcmVudFN0eWxlIjpudWxsfSwiVGl0bGVTdHlsZSI6eyIkaWQiOiIyNjQiLCJGb250U2V0dGluZ3MiOnsiJGlkIjoiMjY1IiwiRm9udFNpemUiOjExLCJGb250TmFtZSI6IkNhbGlicmkiLCJJc0JvbGQiOnRydWUsIklzSXRhbGljIjpmYWxzZSwiSXNVbmRlcmxpbmVkIjpmYWxzZSwiUGFyZW50U3R5bGUiOm51bGx9LCJBdXRvU2l6ZSI6MCwiRm9yZWdyb3VuZCI6eyIkaWQiOiIyNjYiLCJDb2xvciI6eyIkaWQiOiIyNjc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MjY4IiwiVG9wIjowLjAsIkxlZnQiOjAuMCwiUmlnaHQiOjAuMCwiQm90dG9tIjowLjB9LCJQYWRkaW5nIjp7IiRpZCI6IjI2OSIsIlRvcCI6MC4wLCJMZWZ0IjowLjAsIlJpZ2h0IjowLjAsIkJvdHRvbSI6MC4wfSwiQmFja2dyb3VuZCI6eyIkaWQiOiIyNzAiLCJDb2xvciI6eyIkaWQiOiIyNzEiLCJBIjowLCJSIjoyNTUsIkciOjI1NSwiQiI6MjU1fX0sIklzVmlzaWJsZSI6dHJ1ZSwiV2lkdGgiOjAuMCwiSGVpZ2h0IjowLjAsIkJvcmRlclN0eWxlIjp7IiRpZCI6IjI3MiIsIkxpbmVDb2xvciI6bnVsbCwiTGluZVdlaWdodCI6MC4wLCJMaW5lVHlwZSI6MCwiUGFyZW50U3R5bGUiOm51bGx9LCJQYXJlbnRTdHlsZSI6bnVsbH0sIkRhdGVTdHlsZSI6eyIkaWQiOiIyNzMiLCJGb250U2V0dGluZ3MiOnsiJGlkIjoiMjc0IiwiRm9udFNpemUiOjgsIkZvbnROYW1lIjoiU2Vnb2UgVUkgU2VtaWJvbGQiLCJJc0JvbGQiOmZhbHNlLCJJc0l0YWxpYyI6ZmFsc2UsIklzVW5kZXJsaW5lZCI6ZmFsc2UsIlBhcmVudFN0eWxlIjpudWxsfSwiQXV0b1NpemUiOjAsIkZvcmVncm91bmQiOnsiJGlkIjoiMjc1IiwiQ29sb3IiOnsiJGlkIjoiMjc2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I3NyIsIlRvcCI6MC4wLCJMZWZ0IjowLjAsIlJpZ2h0IjowLjAsIkJvdHRvbSI6MC4wfSwiUGFkZGluZyI6eyIkaWQiOiIyNzgiLCJUb3AiOjAuMCwiTGVmdCI6MC4wLCJSaWdodCI6MC4wLCJCb3R0b20iOjAuMH0sIkJhY2tncm91bmQiOnsiJGlkIjoiMjc5IiwiQ29sb3IiOnsiJGlkIjoiMjgwIiwiQSI6MCwiUiI6MjU1LCJHIjoyNTUsIkIiOjI1NX19LCJJc1Zpc2libGUiOnRydWUsIldpZHRoIjowLjAsIkhlaWdodCI6MC4wLCJCb3JkZXJTdHlsZSI6eyIkaWQiOiIyODEiLCJMaW5lQ29sb3IiOm51bGwsIkxpbmVXZWlnaHQiOjAuMCwiTGluZVR5cGUiOjAsIlBhcmVudFN0eWxlIjpudWxsfSwiUGFyZW50U3R5bGUiOm51bGx9LCJEYXRlRm9ybWF0Ijp7IiRpZCI6IjI4M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I4MyIsIkRhdGVQYXJ0SXNWaXNpYmxlIjpmYWxzZSwiVGltZVBhcnRJc1Zpc2libGUiOmZhbHNlfX0sIldlZWtOdW1iZXJpbmciOnsiJGlkIjoiMjg0IiwiRm9ybWF0IjowLCJJc1Zpc2libGUiOmZhbHNlLCJMYXN0S25vd25WaXNpYmlsaXR5U3RhdGUiOmZhbHNlfSwiSXNWaXNpYmxlIjp0cnVlLCJQYXJlbnRTdHlsZSI6bnVsbH0sIkh5cGVybGluayI6bnVsbCwiSW1wb3J0SWQiOiIifV0sIklkIjoiNDE0ODliZjYtZTg5OC00MDJiLWJjYjctMDc1NjNkYTczMzAwIiwiSXNTaW5nbGVJdGVtUm93IjpmYWxzZX0seyIkaWQiOiIyODUiLCJfdGFza3MiOltdLCJfbWlsZXN0b25lcyI6W3siJGlkIjoiMjg2IiwiSWQiOiI3ZGI2ZTAyZS00Nzc4LTQ5MTEtYjQyMy0zOGY4MWI5MjA5NDQiLCJJbmRleCI6OSwiR3JvdXBJZCI6bnVsbCwiVGl0bGUiOiJFeGEgRGFyayBcdTAwMGJTaWRlcsOmbCBpcyBib3JuIiwiRGF0ZVRpbWUiOiIyMDIxLTEyLTAxVDIzOjU5OjAwIiwiUGVyY2VudGFnZUNvbXBsZXRlIjpudWxsLCJOb3RlIjpudWxsLCJTdHlsZSI6eyIkaWQiOiIyODciLCJUaXRsZVBvc2l0aW9uIjoiUmlnaHQiLCJEYXRlUG9zaXRpb24iOiJSaWdodCIsIlNoYXBlVHlwZSI6MSwiU2hhcGVTaXplIjowLCJTcGFjaW5nIjowLCJTaGFwZVN0eWxlIjp7IiRpZCI6IjI4OCIsIk1hcmdpbiI6eyIkaWQiOiIyODkiLCJUb3AiOjAuMCwiTGVmdCI6MC4wLCJSaWdodCI6MC4wLCJCb3R0b20iOjAuMH0sIlBhZGRpbmciOnsiJGlkIjoiMjkwIiwiVG9wIjowLjAsIkxlZnQiOjAuMCwiUmlnaHQiOjAuMCwiQm90dG9tIjowLjB9LCJCYWNrZ3JvdW5kIjp7IiRpZCI6IjI5MSIsIkNvbG9yIjp7IiRpZCI6IjI5MiIsIkEiOjI1NSwiUiI6MCwiRyI6MTcxLCJCIjoyMzR9fSwiSXNWaXNpYmxlIjp0cnVlLCJXaWR0aCI6MTIuMCwiSGVpZ2h0IjoxNC4wLCJCb3JkZXJTdHlsZSI6eyIkaWQiOiIyOTMiLCJMaW5lQ29sb3IiOnsiJGlkIjoiMjk0IiwiJHR5cGUiOiJOTFJFLkNvbW1vbi5Eb20uU29saWRDb2xvckJydXNoLCBOTFJFLkNvbW1vbiIsIkNvbG9yIjp7IiRpZCI6IjI5NSIsIkEiOjI1NSwiUiI6MzQsIkciOjYzLCJCIjo4OX19LCJMaW5lV2VpZ2h0IjowLjAsIkxpbmVUeXBlIjowLCJQYXJlbnRTdHlsZSI6bnVsbH0sIlBhcmVudFN0eWxlIjpudWxsfSwiVGl0bGVTdHlsZSI6eyIkaWQiOiIyOTYiLCJGb250U2V0dGluZ3MiOnsiJGlkIjoiMjk3IiwiRm9udFNpemUiOjExLCJGb250TmFtZSI6IkNhbGlicmkiLCJJc0JvbGQiOnRydWUsIklzSXRhbGljIjpmYWxzZSwiSXNVbmRlcmxpbmVkIjpmYWxzZSwiUGFyZW50U3R5bGUiOm51bGx9LCJBdXRvU2l6ZSI6MCwiRm9yZWdyb3VuZCI6eyIkaWQiOiIyOTgiLCJDb2xvciI6eyIkaWQiOiIyOTk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zAwIiwiVG9wIjowLjAsIkxlZnQiOjAuMCwiUmlnaHQiOjAuMCwiQm90dG9tIjowLjB9LCJQYWRkaW5nIjp7IiRpZCI6IjMwMSIsIlRvcCI6MC4wLCJMZWZ0IjowLjAsIlJpZ2h0IjowLjAsIkJvdHRvbSI6MC4wfSwiQmFja2dyb3VuZCI6eyIkaWQiOiIzMDIiLCJDb2xvciI6eyIkaWQiOiIzMDMiLCJBIjowLCJSIjoyNTUsIkciOjI1NSwiQiI6MjU1fX0sIklzVmlzaWJsZSI6dHJ1ZSwiV2lkdGgiOjAuMCwiSGVpZ2h0IjowLjAsIkJvcmRlclN0eWxlIjp7IiRpZCI6IjMwNCIsIkxpbmVDb2xvciI6bnVsbCwiTGluZVdlaWdodCI6MC4wLCJMaW5lVHlwZSI6MCwiUGFyZW50U3R5bGUiOm51bGx9LCJQYXJlbnRTdHlsZSI6bnVsbH0sIkRhdGVTdHlsZSI6eyIkaWQiOiIzMDUiLCJGb250U2V0dGluZ3MiOnsiJGlkIjoiMzA2IiwiRm9udFNpemUiOjgsIkZvbnROYW1lIjoiU2Vnb2UgVUkgU2VtaWJvbGQiLCJJc0JvbGQiOmZhbHNlLCJJc0l0YWxpYyI6ZmFsc2UsIklzVW5kZXJsaW5lZCI6ZmFsc2UsIlBhcmVudFN0eWxlIjpudWxsfSwiQXV0b1NpemUiOjAsIkZvcmVncm91bmQiOnsiJGlkIjoiMzA3IiwiQ29sb3IiOnsiJGlkIjoiMzA4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MwOSIsIlRvcCI6MC4wLCJMZWZ0IjowLjAsIlJpZ2h0IjowLjAsIkJvdHRvbSI6MC4wfSwiUGFkZGluZyI6eyIkaWQiOiIzMTAiLCJUb3AiOjAuMCwiTGVmdCI6MC4wLCJSaWdodCI6MC4wLCJCb3R0b20iOjAuMH0sIkJhY2tncm91bmQiOnsiJGlkIjoiMzExIiwiQ29sb3IiOnsiJGlkIjoiMzEyIiwiQSI6MCwiUiI6MjU1LCJHIjoyNTUsIkIiOjI1NX19LCJJc1Zpc2libGUiOnRydWUsIldpZHRoIjowLjAsIkhlaWdodCI6MC4wLCJCb3JkZXJTdHlsZSI6eyIkaWQiOiIzMTMiLCJMaW5lQ29sb3IiOm51bGwsIkxpbmVXZWlnaHQiOjAuMCwiTGluZVR5cGUiOjAsIlBhcmVudFN0eWxlIjpudWxsfSwiUGFyZW50U3R5bGUiOm51bGx9LCJEYXRlRm9ybWF0Ijp7IiRpZCI6IjMxN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MxNSIsIkRhdGVQYXJ0SXNWaXNpYmxlIjpmYWxzZSwiVGltZVBhcnRJc1Zpc2libGUiOmZhbHNlfX0sIldlZWtOdW1iZXJpbmciOnsiJGlkIjoiMzE2IiwiRm9ybWF0IjowLCJJc1Zpc2libGUiOmZhbHNlLCJMYXN0S25vd25WaXNpYmlsaXR5U3RhdGUiOmZhbHNlfSwiSXNWaXNpYmxlIjp0cnVlLCJQYXJlbnRTdHlsZSI6bnVsbH0sIkh5cGVybGluayI6bnVsbCwiSW1wb3J0SWQiOiIifSx7IiRpZCI6IjMxNyIsIklkIjoiNzUyZDdmNjAtYTI5OS00YWVhLWI5ZTUtOGNlZjY0OThlZTIxIiwiSW5kZXgiOjEwLCJHcm91cElkIjpudWxsLCJUaXRsZSI6Ik1hcnJpZXNcclRhbHVsYWggUmlsZXkiLCJEYXRlVGltZSI6IjIwMTAtMDEtMDFUMjM6NTk6MDAiLCJQZXJjZW50YWdlQ29tcGxldGUiOm51bGwsIk5vdGUiOm51bGwsIlN0eWxlIjp7IiRpZCI6IjMxOCIsIlRpdGxlUG9zaXRpb24iOiJMZWZ0IiwiRGF0ZVBvc2l0aW9uIjoiTGVmdCIsIlNoYXBlVHlwZSI6MSwiU2hhcGVTaXplIjowLCJTcGFjaW5nIjowLCJTaGFwZVN0eWxlIjp7IiRpZCI6IjMxOSIsIk1hcmdpbiI6eyIkaWQiOiIzMjAiLCJUb3AiOjAuMCwiTGVmdCI6MC4wLCJSaWdodCI6MC4wLCJCb3R0b20iOjAuMH0sIlBhZGRpbmciOnsiJGlkIjoiMzIxIiwiVG9wIjowLjAsIkxlZnQiOjAuMCwiUmlnaHQiOjAuMCwiQm90dG9tIjowLjB9LCJCYWNrZ3JvdW5kIjp7IiRpZCI6IjMyMiIsIkNvbG9yIjp7IiRpZCI6IjMyMyIsIkEiOjI1NSwiUiI6MCwiRyI6MTcxLCJCIjoyMzR9fSwiSXNWaXNpYmxlIjp0cnVlLCJXaWR0aCI6MTIuMCwiSGVpZ2h0IjoxNC4wLCJCb3JkZXJTdHlsZSI6eyIkaWQiOiIzMjQiLCJMaW5lQ29sb3IiOnsiJGlkIjoiMzI1IiwiJHR5cGUiOiJOTFJFLkNvbW1vbi5Eb20uU29saWRDb2xvckJydXNoLCBOTFJFLkNvbW1vbiIsIkNvbG9yIjp7IiRpZCI6IjMyNiIsIkEiOjI1NSwiUiI6MzQsIkciOjYzLCJCIjo4OX19LCJMaW5lV2VpZ2h0IjowLjAsIkxpbmVUeXBlIjowLCJQYXJlbnRTdHlsZSI6bnVsbH0sIlBhcmVudFN0eWxlIjpudWxsfSwiVGl0bGVTdHlsZSI6eyIkaWQiOiIzMjciLCJGb250U2V0dGluZ3MiOnsiJGlkIjoiMzI4IiwiRm9udFNpemUiOjExLCJGb250TmFtZSI6IkNhbGlicmkiLCJJc0JvbGQiOnRydWUsIklzSXRhbGljIjpmYWxzZSwiSXNVbmRlcmxpbmVkIjpmYWxzZSwiUGFyZW50U3R5bGUiOm51bGx9LCJBdXRvU2l6ZSI6MiwiRm9yZWdyb3VuZCI6eyIkaWQiOiIzMjkiLCJDb2xvciI6eyIkaWQiOiIzMzAiLCJBIjoyNTUsIlIiOjI1NSwiRyI6MjU1LCJCIjoyNTV9fSwiTWF4V2lkdGgiOjg3LjkyNDU2MjE5MzcwMjc0MSwiTWF4SGVpZ2h0IjoiSW5maW5pdHkiLCJTbWFydEZvcmVncm91bmRJc0FjdGl2ZSI6ZmFsc2UsIkhvcml6b250YWxBbGlnbm1lbnQiOjIsIlZlcnRpY2FsQWxpZ25tZW50IjowLCJTbWFydEZvcmVncm91bmQiOm51bGwsIkJhY2tncm91bmRGaWxsVHlwZSI6MCwiTWFyZ2luIjp7IiRpZCI6IjMzMSIsIlRvcCI6MC4wLCJMZWZ0IjowLjAsIlJpZ2h0IjowLjAsIkJvdHRvbSI6MC4wfSwiUGFkZGluZyI6eyIkaWQiOiIzMzIiLCJUb3AiOjAuMCwiTGVmdCI6MC4wLCJSaWdodCI6MC4wLCJCb3R0b20iOjAuMH0sIkJhY2tncm91bmQiOnsiJGlkIjoiMzMzIiwiQ29sb3IiOnsiJGlkIjoiMzM0IiwiQSI6MCwiUiI6MjU1LCJHIjoyNTUsIkIiOjI1NX19LCJJc1Zpc2libGUiOnRydWUsIldpZHRoIjowLjAsIkhlaWdodCI6MC4wLCJCb3JkZXJTdHlsZSI6eyIkaWQiOiIzMzUiLCJMaW5lQ29sb3IiOm51bGwsIkxpbmVXZWlnaHQiOjAuMCwiTGluZVR5cGUiOjAsIlBhcmVudFN0eWxlIjpudWxsfSwiUGFyZW50U3R5bGUiOm51bGx9LCJEYXRlU3R5bGUiOnsiJGlkIjoiMzM2IiwiRm9udFNldHRpbmdzIjp7IiRpZCI6IjMzNyIsIkZvbnRTaXplIjo4LCJGb250TmFtZSI6IlNlZ29lIFVJIFNlbWlib2xkIiwiSXNCb2xkIjpmYWxzZSwiSXNJdGFsaWMiOmZhbHNlLCJJc1VuZGVybGluZWQiOmZhbHNlLCJQYXJlbnRTdHlsZSI6bnVsbH0sIkF1dG9TaXplIjowLCJGb3JlZ3JvdW5kIjp7IiRpZCI6IjMzOCIsIkNvbG9yIjp7IiRpZCI6IjMzOSIsIkEiOjI1NSwiUiI6MTY1LCJHIjoxNjUsIkIiOjE2NX19LCJNYXhXaWR0aCI6MjAwLjAsIk1heEhlaWdodCI6IkluZmluaXR5IiwiU21hcnRGb3JlZ3JvdW5kSXNBY3RpdmUiOmZhbHNlLCJIb3Jpem9udGFsQWxpZ25tZW50IjoyLCJWZXJ0aWNhbEFsaWdubWVudCI6MCwiU21hcnRGb3JlZ3JvdW5kIjpudWxsLCJCYWNrZ3JvdW5kRmlsbFR5cGUiOjAsIk1hcmdpbiI6eyIkaWQiOiIzNDAiLCJUb3AiOjAuMCwiTGVmdCI6MC4wLCJSaWdodCI6MC4wLCJCb3R0b20iOjAuMH0sIlBhZGRpbmciOnsiJGlkIjoiMzQxIiwiVG9wIjowLjAsIkxlZnQiOjAuMCwiUmlnaHQiOjAuMCwiQm90dG9tIjowLjB9LCJCYWNrZ3JvdW5kIjp7IiRpZCI6IjM0MiIsIkNvbG9yIjp7IiRpZCI6IjM0MyIsIkEiOjAsIlIiOjI1NSwiRyI6MjU1LCJCIjoyNTV9fSwiSXNWaXNpYmxlIjp0cnVlLCJXaWR0aCI6MC4wLCJIZWlnaHQiOjAuMCwiQm9yZGVyU3R5bGUiOnsiJGlkIjoiMzQ0IiwiTGluZUNvbG9yIjpudWxsLCJMaW5lV2VpZ2h0IjowLjAsIkxpbmVUeXBlIjowLCJQYXJlbnRTdHlsZSI6bnVsbH0sIlBhcmVudFN0eWxlIjpudWxsfSwiRGF0ZUZvcm1hdCI6eyIkaWQiOiIzNDU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zNDYiLCJEYXRlUGFydElzVmlzaWJsZSI6ZmFsc2UsIlRpbWVQYXJ0SXNWaXNpYmxlIjpmYWxzZX19LCJXZWVrTnVtYmVyaW5nIjp7IiRpZCI6IjM0NyIsIkZvcm1hdCI6MCwiSXNWaXNpYmxlIjpmYWxzZSwiTGFzdEtub3duVmlzaWJpbGl0eVN0YXRlIjpmYWxzZX0sIklzVmlzaWJsZSI6dHJ1ZSwiUGFyZW50U3R5bGUiOm51bGx9LCJIeXBlcmxpbmsiOm51bGwsIkltcG9ydElkIjoiIn0seyIkaWQiOiIzNDgiLCJJZCI6IjQ3YjQwMDJmLTg0NDQtNDVmMi04NzZiLTNkZmUyYjUzMmNlOSIsIkluZGV4IjoxMSwiR3JvdXBJZCI6bnVsbCwiVGl0bGUiOiJEaXZvcmNlc1xyVGFsdWxhaCIsIkRhdGVUaW1lIjoiMjAxMi0wMS0wMVQyMzo1OTowMCIsIlBlcmNlbnRhZ2VDb21wbGV0ZSI6bnVsbCwiTm90ZSI6bnVsbCwiU3R5bGUiOnsiJGlkIjoiMzQ5IiwiVGl0bGVQb3NpdGlvbiI6IlJpZ2h0IiwiRGF0ZVBvc2l0aW9uIjoiUmlnaHQiLCJTaGFwZVR5cGUiOjEsIlNoYXBlU2l6ZSI6MCwiU3BhY2luZyI6MCwiU2hhcGVTdHlsZSI6eyIkaWQiOiIzNTAiLCJNYXJnaW4iOnsiJGlkIjoiMzUxIiwiVG9wIjowLjAsIkxlZnQiOjAuMCwiUmlnaHQiOjAuMCwiQm90dG9tIjowLjB9LCJQYWRkaW5nIjp7IiRpZCI6IjM1MiIsIlRvcCI6MC4wLCJMZWZ0IjowLjAsIlJpZ2h0IjowLjAsIkJvdHRvbSI6MC4wfSwiQmFja2dyb3VuZCI6eyIkaWQiOiIzNTMiLCJDb2xvciI6eyIkaWQiOiIzNTQiLCJBIjoyNTUsIlIiOjAsIkciOjE3MSwiQiI6MjM0fX0sIklzVmlzaWJsZSI6dHJ1ZSwiV2lkdGgiOjEyLjAsIkhlaWdodCI6MTQuMCwiQm9yZGVyU3R5bGUiOnsiJGlkIjoiMzU1IiwiTGluZUNvbG9yIjp7IiRpZCI6IjM1NiIsIiR0eXBlIjoiTkxSRS5Db21tb24uRG9tLlNvbGlkQ29sb3JCcnVzaCwgTkxSRS5Db21tb24iLCJDb2xvciI6eyIkaWQiOiIzNTciLCJBIjoyNTUsIlIiOjM0LCJHIjo2MywiQiI6ODl9fSwiTGluZVdlaWdodCI6MC4wLCJMaW5lVHlwZSI6MCwiUGFyZW50U3R5bGUiOm51bGx9LCJQYXJlbnRTdHlsZSI6bnVsbH0sIlRpdGxlU3R5bGUiOnsiJGlkIjoiMzU4IiwiRm9udFNldHRpbmdzIjp7IiRpZCI6IjM1OSIsIkZvbnRTaXplIjoxMSwiRm9udE5hbWUiOiJDYWxpYnJpIiwiSXNCb2xkIjp0cnVlLCJJc0l0YWxpYyI6ZmFsc2UsIklzVW5kZXJsaW5lZCI6ZmFsc2UsIlBhcmVudFN0eWxlIjpudWxsfSwiQXV0b1NpemUiOjAsIkZvcmVncm91bmQiOnsiJGlkIjoiMzYwIiwiQ29sb3IiOnsiJGlkIjoiMzYx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M2MiIsIlRvcCI6MC4wLCJMZWZ0IjowLjAsIlJpZ2h0IjowLjAsIkJvdHRvbSI6MC4wfSwiUGFkZGluZyI6eyIkaWQiOiIzNjMiLCJUb3AiOjAuMCwiTGVmdCI6MC4wLCJSaWdodCI6MC4wLCJCb3R0b20iOjAuMH0sIkJhY2tncm91bmQiOnsiJGlkIjoiMzY0IiwiQ29sb3IiOnsiJGlkIjoiMzY1IiwiQSI6MCwiUiI6MjU1LCJHIjoyNTUsIkIiOjI1NX19LCJJc1Zpc2libGUiOnRydWUsIldpZHRoIjowLjAsIkhlaWdodCI6MC4wLCJCb3JkZXJTdHlsZSI6eyIkaWQiOiIzNjYiLCJMaW5lQ29sb3IiOm51bGwsIkxpbmVXZWlnaHQiOjAuMCwiTGluZVR5cGUiOjAsIlBhcmVudFN0eWxlIjpudWxsfSwiUGFyZW50U3R5bGUiOm51bGx9LCJEYXRlU3R5bGUiOnsiJGlkIjoiMzY3IiwiRm9udFNldHRpbmdzIjp7IiRpZCI6IjM2OCIsIkZvbnRTaXplIjo4LCJGb250TmFtZSI6IlNlZ29lIFVJIFNlbWlib2xkIiwiSXNCb2xkIjpmYWxzZSwiSXNJdGFsaWMiOmZhbHNlLCJJc1VuZGVybGluZWQiOmZhbHNlLCJQYXJlbnRTdHlsZSI6bnVsbH0sIkF1dG9TaXplIjowLCJGb3JlZ3JvdW5kIjp7IiRpZCI6IjM2OSIsIkNvbG9yIjp7IiRpZCI6IjM3MC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AsIlIiOjI1NSwiRyI6MjU1LCJCIjoyNTV9fSwiSXNWaXNpYmxlIjp0cnVlLCJXaWR0aCI6MC4wLCJIZWlnaHQiOjAuMCwiQm9yZGVyU3R5bGUiOnsiJGlkIjoiMzc1IiwiTGluZUNvbG9yIjpudWxsLCJMaW5lV2VpZ2h0IjowLjAsIkxpbmVUeXBlIjowLCJQYXJlbnRTdHlsZSI6bnVsbH0sIlBhcmVudFN0eWxlIjpudWxsfSwiRGF0ZUZvcm1hdCI6eyIkaWQiOiIzNzY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zNzciLCJEYXRlUGFydElzVmlzaWJsZSI6ZmFsc2UsIlRpbWVQYXJ0SXNWaXNpYmxlIjpmYWxzZX19LCJXZWVrTnVtYmVyaW5nIjp7IiRpZCI6IjM3OCIsIkZvcm1hdCI6MCwiSXNWaXNpYmxlIjpmYWxzZSwiTGFzdEtub3duVmlzaWJpbGl0eVN0YXRlIjpmYWxzZX0sIklzVmlzaWJsZSI6dHJ1ZSwiUGFyZW50U3R5bGUiOm51bGx9LCJIeXBlcmxpbmsiOm51bGwsIkltcG9ydElkIjoiIn1dLCJJZCI6IjYzYzI0M2FlLTBlYzMtNGJkNS05YmZmLTBlZDA0ODY1OWZlYyIsIklzU2luZ2xlSXRlbVJvdyI6ZmFsc2V9LHsiJGlkIjoiMzc5IiwiX3Rhc2tzIjpbXSwiX21pbGVzdG9uZXMiOlt7IiRpZCI6IjM4MCIsIklkIjoiZWEzNWNmOGEtYzNiNi00MzhiLWI2OWEtY2UwYjdjOWZjZjRkIiwiSW5kZXgiOjEyLCJHcm91cElkIjpudWxsLCJUaXRsZSI6IlJlbWFycmllcyBUYWx1bGFoIFJpbGV5IiwiRGF0ZVRpbWUiOiIyMDEzLTAxLTAxVDIzOjU5OjAwIiwiUGVyY2VudGFnZUNvbXBsZXRlIjpudWxsLCJOb3RlIjpudWxsLCJTdHlsZSI6eyIkaWQiOiIzODEiLCJUaXRsZVBvc2l0aW9uIjoiTGVmdCIsIkRhdGVQb3NpdGlvbiI6IkxlZnQiLCJTaGFwZVR5cGUiOjEsIlNoYXBlU2l6ZSI6MCwiU3BhY2luZyI6MCwiU2hhcGVTdHlsZSI6eyIkaWQiOiIzODIiLCJNYXJnaW4iOnsiJGlkIjoiMzgzIiwiVG9wIjowLjAsIkxlZnQiOjAuMCwiUmlnaHQiOjAuMCwiQm90dG9tIjowLjB9LCJQYWRkaW5nIjp7IiRpZCI6IjM4NCIsIlRvcCI6MC4wLCJMZWZ0IjowLjAsIlJpZ2h0IjowLjAsIkJvdHRvbSI6MC4wfSwiQmFja2dyb3VuZCI6eyIkaWQiOiIzODUiLCJDb2xvciI6eyIkaWQiOiIzODYiLCJBIjoyNTUsIlIiOjAsIkciOjE3MSwiQiI6MjM0fX0sIklzVmlzaWJsZSI6dHJ1ZSwiV2lkdGgiOjEyLjAsIkhlaWdodCI6MTQuMCwiQm9yZGVyU3R5bGUiOnsiJGlkIjoiMzg3IiwiTGluZUNvbG9yIjp7IiRpZCI6IjM4OCIsIiR0eXBlIjoiTkxSRS5Db21tb24uRG9tLlNvbGlkQ29sb3JCcnVzaCwgTkxSRS5Db21tb24iLCJDb2xvciI6eyIkaWQiOiIzODkiLCJBIjoyNTUsIlIiOjM0LCJHIjo2MywiQiI6ODl9fSwiTGluZVdlaWdodCI6MC4wLCJMaW5lVHlwZSI6MCwiUGFyZW50U3R5bGUiOm51bGx9LCJQYXJlbnRTdHlsZSI6bnVsbH0sIlRpdGxlU3R5bGUiOnsiJGlkIjoiMzkwIiwiRm9udFNldHRpbmdzIjp7IiRpZCI6IjM5MSIsIkZvbnRTaXplIjoxMSwiRm9udE5hbWUiOiJDYWxpYnJpIiwiSXNCb2xkIjp0cnVlLCJJc0l0YWxpYyI6ZmFsc2UsIklzVW5kZXJsaW5lZCI6ZmFsc2UsIlBhcmVudFN0eWxlIjpudWxsfSwiQXV0b1NpemUiOjIsIkZvcmVncm91bmQiOnsiJGlkIjoiMzkyIiwiQ29sb3IiOnsiJGlkIjoiMzkzIiwiQSI6MjU1LCJSIjoyNTUsIkciOjI1NSwiQiI6MjU1fX0sIk1heFdpZHRoIjo2OS44NzU4NTMwMTgzNzI2MzgsIk1heEhlaWdodCI6IkluZmluaXR5IiwiU21hcnRGb3JlZ3JvdW5kSXNBY3RpdmUiOmZhbHNlLCJIb3Jpem9udGFsQWxpZ25tZW50IjoyLCJWZXJ0aWNhbEFsaWdubWVudCI6MCwiU21hcnRGb3JlZ3JvdW5kIjpudWxsLCJCYWNrZ3JvdW5kRmlsbFR5cGUiOjAsIk1hcmdpbiI6eyIkaWQiOiIzOTQiLCJUb3AiOjAuMCwiTGVmdCI6MC4wLCJSaWdodCI6MC4wLCJCb3R0b20iOjAuMH0sIlBhZGRpbmciOnsiJGlkIjoiMzk1IiwiVG9wIjowLjAsIkxlZnQiOjAuMCwiUmlnaHQiOjAuMCwiQm90dG9tIjowLjB9LCJCYWNrZ3JvdW5kIjp7IiRpZCI6IjM5NiIsIkNvbG9yIjp7IiRpZCI6IjM5NyIsIkEiOjAsIlIiOjI1NSwiRyI6MjU1LCJCIjoyNTV9fSwiSXNWaXNpYmxlIjp0cnVlLCJXaWR0aCI6MC4wLCJIZWlnaHQiOjAuMCwiQm9yZGVyU3R5bGUiOnsiJGlkIjoiMzk4IiwiTGluZUNvbG9yIjpudWxsLCJMaW5lV2VpZ2h0IjowLjAsIkxpbmVUeXBlIjowLCJQYXJlbnRTdHlsZSI6bnVsbH0sIlBhcmVudFN0eWxlIjpudWxsfSwiRGF0ZVN0eWxlIjp7IiRpZCI6IjM5OSIsIkZvbnRTZXR0aW5ncyI6eyIkaWQiOiI0MDAiLCJGb250U2l6ZSI6OCwiRm9udE5hbWUiOiJTZWdvZSBVSSBTZW1pYm9sZCIsIklzQm9sZCI6ZmFsc2UsIklzSXRhbGljIjpmYWxzZSwiSXNVbmRlcmxpbmVkIjpmYWxzZSwiUGFyZW50U3R5bGUiOm51bGx9LCJBdXRvU2l6ZSI6MCwiRm9yZWdyb3VuZCI6eyIkaWQiOiI0MDEiLCJDb2xvciI6eyIkaWQiOiI0MDI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zIiwiVG9wIjowLjAsIkxlZnQiOjAuMCwiUmlnaHQiOjAuMCwiQm90dG9tIjowLjB9LCJQYWRkaW5nIjp7IiRpZCI6IjQwNCIsIlRvcCI6MC4wLCJMZWZ0IjowLjAsIlJpZ2h0IjowLjAsIkJvdHRvbSI6MC4wfSwiQmFja2dyb3VuZCI6eyIkaWQiOiI0MDUiLCJDb2xvciI6eyIkaWQiOiI0MDYiLCJBIjowLCJSIjoyNTUsIkciOjI1NSwiQiI6MjU1fX0sIklzVmlzaWJsZSI6dHJ1ZSwiV2lkdGgiOjAuMCwiSGVpZ2h0IjowLjAsIkJvcmRlclN0eWxlIjp7IiRpZCI6IjQwNyIsIkxpbmVDb2xvciI6bnVsbCwiTGluZVdlaWdodCI6MC4wLCJMaW5lVHlwZSI6MCwiUGFyZW50U3R5bGUiOm51bGx9LCJQYXJlbnRTdHlsZSI6bnVsbH0sIkRhdGVGb3JtYXQiOnsiJGlkIjoiNDA4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DA5IiwiRGF0ZVBhcnRJc1Zpc2libGUiOmZhbHNlLCJUaW1lUGFydElzVmlzaWJsZSI6ZmFsc2V9fSwiV2Vla051bWJlcmluZyI6eyIkaWQiOiI0MTAiLCJGb3JtYXQiOjAsIklzVmlzaWJsZSI6ZmFsc2UsIkxhc3RLbm93blZpc2liaWxpdHlTdGF0ZSI6ZmFsc2V9LCJJc1Zpc2libGUiOnRydWUsIlBhcmVudFN0eWxlIjpudWxsfSwiSHlwZXJsaW5rIjpudWxsLCJJbXBvcnRJZCI6IiJ9LHsiJGlkIjoiNDExIiwiSWQiOiJkN2M5MTNhMS02YmFkLTQwYzYtODU3YS1kZTY4YjM5ZjZlNDAiLCJJbmRleCI6MTMsIkdyb3VwSWQiOm51bGwsIlRpdGxlIjoiUmUtZGl2b3JjZXNcclRhbHVsYWgiLCJEYXRlVGltZSI6IjIwMTUtMTEtMTdUMjM6NTk6MDAiLCJQZXJjZW50YWdlQ29tcGxldGUiOm51bGwsIk5vdGUiOm51bGwsIlN0eWxlIjp7IiRpZCI6IjQxMiIsIlRpdGxlUG9zaXRpb24iOiJSaWdodCIsIkRhdGVQb3NpdGlvbiI6IlJpZ2h0IiwiU2hhcGVUeXBlIjoxLCJTaGFwZVNpemUiOjAsIlNwYWNpbmciOjAsIlNoYXBlU3R5bGUiOnsiJGlkIjoiNDEzIiwiTWFyZ2luIjp7IiRpZCI6IjQxNCIsIlRvcCI6MC4wLCJMZWZ0IjowLjAsIlJpZ2h0IjowLjAsIkJvdHRvbSI6MC4wfSwiUGFkZGluZyI6eyIkaWQiOiI0MTUiLCJUb3AiOjAuMCwiTGVmdCI6MC4wLCJSaWdodCI6MC4wLCJCb3R0b20iOjAuMH0sIkJhY2tncm91bmQiOnsiJGlkIjoiNDE2IiwiQ29sb3IiOnsiJGlkIjoiNDE3IiwiQSI6MjU1LCJSIjowLCJHIjoxNzEsIkIiOjIzNH19LCJJc1Zpc2libGUiOnRydWUsIldpZHRoIjoxMi4wLCJIZWlnaHQiOjE0LjAsIkJvcmRlclN0eWxlIjp7IiRpZCI6IjQxOCIsIkxpbmVDb2xvciI6eyIkaWQiOiI0MTkiLCIkdHlwZSI6Ik5MUkUuQ29tbW9uLkRvbS5Tb2xpZENvbG9yQnJ1c2gsIE5MUkUuQ29tbW9uIiwiQ29sb3IiOnsiJGlkIjoiNDIwIiwiQSI6MjU1LCJSIjozNCwiRyI6NjMsIkIiOjg5fX0sIkxpbmVXZWlnaHQiOjAuMCwiTGluZVR5cGUiOjAsIlBhcmVudFN0eWxlIjpudWxsfSwiUGFyZW50U3R5bGUiOm51bGx9LCJUaXRsZVN0eWxlIjp7IiRpZCI6IjQyMSIsIkZvbnRTZXR0aW5ncyI6eyIkaWQiOiI0MjIiLCJGb250U2l6ZSI6MTEsIkZvbnROYW1lIjoiQ2FsaWJyaSIsIklzQm9sZCI6dHJ1ZSwiSXNJdGFsaWMiOmZhbHNlLCJJc1VuZGVybGluZWQiOmZhbHNlLCJQYXJlbnRTdHlsZSI6bnVsbH0sIkF1dG9TaXplIjoyLCJGb3JlZ3JvdW5kIjp7IiRpZCI6IjQyMyIsIkNvbG9yIjp7IiRpZCI6IjQyNCIsIkEiOjI1NSwiUiI6MjU1LCJHIjoyNTUsIkIiOjI1NX19LCJNYXhXaWR0aCI6NTkuMTU5ODQyNTE5Njg1MSwiTWF4SGVpZ2h0IjoiSW5maW5pdHkiLCJTbWFydEZvcmVncm91bmRJc0FjdGl2ZSI6ZmFsc2UsIkhvcml6b250YWxBbGlnbm1lbnQiOjAsIlZlcnRpY2FsQWxpZ25tZW50IjowLCJTbWFydEZvcmVncm91bmQiOm51bGwsIkJhY2tncm91bmRGaWxsVHlwZSI6MCwiTWFyZ2luIjp7IiRpZCI6IjQyNSIsIlRvcCI6MC4wLCJMZWZ0IjowLjAsIlJpZ2h0IjowLjAsIkJvdHRvbSI6MC4wfSwiUGFkZGluZyI6eyIkaWQiOiI0MjYiLCJUb3AiOjAuMCwiTGVmdCI6MC4wLCJSaWdodCI6MC4wLCJCb3R0b20iOjAuMH0sIkJhY2tncm91bmQiOnsiJGlkIjoiNDI3IiwiQ29sb3IiOnsiJGlkIjoiNDI4IiwiQSI6MCwiUiI6MjU1LCJHIjoyNTUsIkIiOjI1NX19LCJJc1Zpc2libGUiOnRydWUsIldpZHRoIjowLjAsIkhlaWdodCI6MC4wLCJCb3JkZXJTdHlsZSI6eyIkaWQiOiI0MjkiLCJMaW5lQ29sb3IiOm51bGwsIkxpbmVXZWlnaHQiOjAuMCwiTGluZVR5cGUiOjAsIlBhcmVudFN0eWxlIjpudWxsfSwiUGFyZW50U3R5bGUiOm51bGx9LCJEYXRlU3R5bGUiOnsiJGlkIjoiNDMwIiwiRm9udFNldHRpbmdzIjp7IiRpZCI6IjQzMSIsIkZvbnRTaXplIjo4LCJGb250TmFtZSI6IlNlZ29lIFVJIFNlbWlib2xkIiwiSXNCb2xkIjpmYWxzZSwiSXNJdGFsaWMiOmZhbHNlLCJJc1VuZGVybGluZWQiOmZhbHNlLCJQYXJlbnRTdHlsZSI6bnVsbH0sIkF1dG9TaXplIjowLCJGb3JlZ3JvdW5kIjp7IiRpZCI6IjQzMiIsIkNvbG9yIjp7IiRpZCI6IjQ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0MzQiLCJUb3AiOjAuMCwiTGVmdCI6MC4wLCJSaWdodCI6MC4wLCJCb3R0b20iOjAuMH0sIlBhZGRpbmciOnsiJGlkIjoiNDM1IiwiVG9wIjowLjAsIkxlZnQiOjAuMCwiUmlnaHQiOjAuMCwiQm90dG9tIjowLjB9LCJCYWNrZ3JvdW5kIjp7IiRpZCI6IjQzNiIsIkNvbG9yIjp7IiRpZCI6IjQzNyIsIkEiOjAsIlIiOjI1NSwiRyI6MjU1LCJCIjoyNTV9fSwiSXNWaXNpYmxlIjp0cnVlLCJXaWR0aCI6MC4wLCJIZWlnaHQiOjAuMCwiQm9yZGVyU3R5bGUiOnsiJGlkIjoiNDM4IiwiTGluZUNvbG9yIjpudWxsLCJMaW5lV2VpZ2h0IjowLjAsIkxpbmVUeXBlIjowLCJQYXJlbnRTdHlsZSI6bnVsbH0sIlBhcmVudFN0eWxlIjpudWxsfSwiRGF0ZUZvcm1hdCI6eyIkaWQiOiI0Mzk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0NDAiLCJEYXRlUGFydElzVmlzaWJsZSI6ZmFsc2UsIlRpbWVQYXJ0SXNWaXNpYmxlIjpmYWxzZX19LCJXZWVrTnVtYmVyaW5nIjp7IiRpZCI6IjQ0MSIsIkZvcm1hdCI6MCwiSXNWaXNpYmxlIjpmYWxzZSwiTGFzdEtub3duVmlzaWJpbGl0eVN0YXRlIjpmYWxzZX0sIklzVmlzaWJsZSI6dHJ1ZSwiUGFyZW50U3R5bGUiOm51bGx9LCJIeXBlcmxpbmsiOm51bGwsIkltcG9ydElkIjoiIn1dLCJJZCI6IjQ0ZmE1NzlkLWIzODgtNGI3Ni1iZmM1LWU4ZGJjY2I3MTg3YiIsIklzU2luZ2xlSXRlbVJvdyI6ZmFsc2V9LHsiJGlkIjoiNDQyIiwiX3Rhc2tzIjpbXSwiX21pbGVzdG9uZXMiOlt7IiRpZCI6IjQ0MyIsIklkIjoiMjM2ZGU5YmEtMTkyNC00MmMzLThmODAtMjI2YTBiMTJhYTgyIiwiSW5kZXgiOjE0LCJHcm91cElkIjpudWxsLCJUaXRsZSI6IjEydGggY2hpbGQgaXMgYm9ybiIsIkRhdGVUaW1lIjoiMjAyNC0wMS0zMFQyMzo1OTowMCIsIlBlcmNlbnRhZ2VDb21wbGV0ZSI6bnVsbCwiTm90ZSI6bnVsbCwiU3R5bGUiOnsiJGlkIjoiNDQ0IiwiVGl0bGVQb3NpdGlvbiI6IkxlZnQiLCJEYXRlUG9zaXRpb24iOiJMZWZ0IiwiU2hhcGVUeXBlIjoxLCJTaGFwZVNpemUiOjAsIlNwYWNpbmciOjMsIlNoYXBlU3R5bGUiOnsiJGlkIjoiNDQ1IiwiTWFyZ2luIjp7IiRpZCI6IjQ0NiIsIlRvcCI6MC4wLCJMZWZ0IjowLjAsIlJpZ2h0IjowLjAsIkJvdHRvbSI6MC4wfSwiUGFkZGluZyI6eyIkaWQiOiI0NDciLCJUb3AiOjAuMCwiTGVmdCI6MC4wLCJSaWdodCI6MC4wLCJCb3R0b20iOjAuMH0sIkJhY2tncm91bmQiOnsiJGlkIjoiNDQ4IiwiQ29sb3IiOnsiJGlkIjoiNDQ5IiwiQSI6MjU1LCJSIjowLCJHIjoxNzEsIkIiOjIzNH19LCJJc1Zpc2libGUiOnRydWUsIldpZHRoIjoxMi4wLCJIZWlnaHQiOjE0LjAsIkJvcmRlclN0eWxlIjp7IiRpZCI6IjQ1MCIsIkxpbmVDb2xvciI6eyIkaWQiOiI0NTEiLCIkdHlwZSI6Ik5MUkUuQ29tbW9uLkRvbS5Tb2xpZENvbG9yQnJ1c2gsIE5MUkUuQ29tbW9uIiwiQ29sb3IiOnsiJGlkIjoiNDUyIiwiQSI6MjU1LCJSIjoyMzQsIkciOjIyLCJCIjozMH19LCJMaW5lV2VpZ2h0IjowLjAsIkxpbmVUeXBlIjowLCJQYXJlbnRTdHlsZSI6bnVsbH0sIlBhcmVudFN0eWxlIjpudWxsfSwiVGl0bGVTdHlsZSI6eyIkaWQiOiI0NTMiLCJGb250U2V0dGluZ3MiOnsiJGlkIjoiNDU0IiwiRm9udFNpemUiOjExLCJGb250TmFtZSI6IkNhbGlicmkiLCJJc0JvbGQiOnRydWUsIklzSXRhbGljIjpmYWxzZSwiSXNVbmRlcmxpbmVkIjpmYWxzZSwiUGFyZW50U3R5bGUiOm51bGx9LCJBdXRvU2l6ZSI6MiwiRm9yZWdyb3VuZCI6eyIkaWQiOiI0NTUiLCJDb2xvciI6eyIkaWQiOiI0NTYiLCJBIjoyNTUsIlIiOjI1NSwiRyI6MjU1LCJCIjoyNTV9fSwiTWF4V2lkdGgiOjQ5LjkwODcxMzI2ODU3ODA2OSwiTWF4SGVpZ2h0IjoiSW5maW5pdHkiLCJTbWFydEZvcmVncm91bmRJc0FjdGl2ZSI6ZmFsc2UsIkhvcml6b250YWxBbGlnbm1lbnQiOjIsIlZlcnRpY2FsQWxpZ25tZW50IjowLCJTbWFydEZvcmVncm91bmQiOm51bGwsIkJhY2tncm91bmRGaWxsVHlwZSI6MCwiTWFyZ2luIjp7IiRpZCI6IjQ1NyIsIlRvcCI6MC4wLCJMZWZ0IjowLjAsIlJpZ2h0IjowLjAsIkJvdHRvbSI6MC4wfSwiUGFkZGluZyI6eyIkaWQiOiI0NTgiLCJUb3AiOjAuMCwiTGVmdCI6MC4wLCJSaWdodCI6MC4wLCJCb3R0b20iOjAuMH0sIkJhY2tncm91bmQiOnsiJGlkIjoiNDU5IiwiQ29sb3IiOnsiJGlkIjoiNDYwIiwiQSI6MCwiUiI6MjU1LCJHIjoyNTUsIkIiOjI1NX19LCJJc1Zpc2libGUiOnRydWUsIldpZHRoIjowLjAsIkhlaWdodCI6MC4wLCJCb3JkZXJTdHlsZSI6eyIkaWQiOiI0NjEiLCJMaW5lQ29sb3IiOm51bGwsIkxpbmVXZWlnaHQiOjAuMCwiTGluZVR5cGUiOjAsIlBhcmVudFN0eWxlIjpudWxsfSwiUGFyZW50U3R5bGUiOm51bGx9LCJEYXRlU3R5bGUiOnsiJGlkIjoiNDYyIiwiRm9udFNldHRpbmdzIjp7IiRpZCI6IjQ2MyIsIkZvbnRTaXplIjo4LCJGb250TmFtZSI6IlNlZ29lIFVJIFNlbWlib2xkIiwiSXNCb2xkIjpmYWxzZSwiSXNJdGFsaWMiOmZhbHNlLCJJc1VuZGVybGluZWQiOmZhbHNlLCJQYXJlbnRTdHlsZSI6bnVsbH0sIkF1dG9TaXplIjowLCJGb3JlZ3JvdW5kIjp7IiRpZCI6IjQ2NCIsIkNvbG9yIjp7IiRpZCI6IjQ2NSIsIkEiOjI1NSwiUiI6MTY1LCJHIjoxNjUsIkIiOjE2NX19LCJNYXhXaWR0aCI6MjAwLjAsIk1heEhlaWdodCI6IkluZmluaXR5IiwiU21hcnRGb3JlZ3JvdW5kSXNBY3RpdmUiOmZhbHNlLCJIb3Jpem9udGFsQWxpZ25tZW50IjoyLCJWZXJ0aWNhbEFsaWdubWVudCI6MCwiU21hcnRGb3JlZ3JvdW5kIjpudWxsLCJCYWNrZ3JvdW5kRmlsbFR5cGUiOjAsIk1hcmdpbiI6eyIkaWQiOiI0NjYiLCJUb3AiOjAuMCwiTGVmdCI6MC4wLCJSaWdodCI6MC4wLCJCb3R0b20iOjAuMH0sIlBhZGRpbmciOnsiJGlkIjoiNDY3IiwiVG9wIjowLjAsIkxlZnQiOjAuMCwiUmlnaHQiOjAuMCwiQm90dG9tIjowLjB9LCJCYWNrZ3JvdW5kIjp7IiRpZCI6IjQ2OCIsIkNvbG9yIjp7IiRpZCI6IjQ2OSIsIkEiOjAsIlIiOjI1NSwiRyI6MjU1LCJCIjoyNTV9fSwiSXNWaXNpYmxlIjp0cnVlLCJXaWR0aCI6MC4wLCJIZWlnaHQiOjAuMCwiQm9yZGVyU3R5bGUiOnsiJGlkIjoiNDcwIiwiTGluZUNvbG9yIjpudWxsLCJMaW5lV2VpZ2h0IjowLjAsIkxpbmVUeXBlIjowLCJQYXJlbnRTdHlsZSI6bnVsbH0sIlBhcmVudFN0eWxlIjpudWxsfSwiRGF0ZUZvcm1hdCI6eyIkaWQiOiI0Nz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3MiIsIkRhdGVQYXJ0SXNWaXNpYmxlIjp0cnVlLCJUaW1lUGFydElzVmlzaWJsZSI6ZmFsc2V9fSwiV2Vla051bWJlcmluZyI6eyIkaWQiOiI0NzMiLCJGb3JtYXQiOjAsIklzVmlzaWJsZSI6ZmFsc2UsIkxhc3RLbm93blZpc2liaWxpdHlTdGF0ZSI6ZmFsc2V9LCJJc1Zpc2libGUiOnRydWUsIlBhcmVudFN0eWxlIjpudWxsfSwiSHlwZXJsaW5rIjpudWxsLCJJbXBvcnRJZCI6IiJ9XSwiSWQiOiIwMDAwMDAwMC0wMDAwLTAwMDAtMDAwMC0wMDAwMDAwMDAwMDAiLCJJc1NpbmdsZUl0ZW1Sb3ciOnRydWV9LHsiJGlkIjoiNDc0IiwiX3Rhc2tzIjpbeyIkaWQiOiI0NzUiLCJfYXR0YWNoZWRNaWxlc3RvbmVzIjpbXSwiVGFza0RlZmluaXRpb24iOnsiJGlkIjoiNDc2IiwiR3JvdXBOYW1lIjpudWxsLCJTdGFydERhdGUiOiIyMDAwLTAxLTAxVDIzOjU5OjAwWiIsIkVuZERhdGUiOiIyMDI0LTAxLTAxVDIzOjU5OjAwWiIsIlBlcmNlbnRhZ2VDb21wbGV0ZSI6bnVsbCwiU3R5bGUiOnsiJGlkIjoiNDc3IiwiU2hhcGUiOjMsIlNoYXBlVGhpY2tuZXNzIjowLCJEdXJhdGlvbkZvcm1hdCI6MCwiSW5jbHVkZU5vbldvcmtpbmdEYXlzSW5EdXJhdGlvbiI6ZmFsc2UsIlBlcmNlbnRhZ2VDb21wbGV0ZVN0eWxlIjp7IiRpZCI6IjQ3OCIsIkZvbnRTZXR0aW5ncyI6eyIkaWQiOiI0NzkiLCJGb250U2l6ZSI6MTAsIkZvbnROYW1lIjoiQ2FsaWJyaSIsIklzQm9sZCI6ZmFsc2UsIklzSXRhbGljIjpmYWxzZSwiSXNVbmRlcmxpbmVkIjpmYWxzZSwiUGFyZW50U3R5bGUiOm51bGx9LCJBdXRvU2l6ZSI6MCwiRm9yZWdyb3VuZCI6eyIkaWQiOiI0ODAiLCJDb2xvciI6eyIkaWQiOiI0O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ODIiLCJUb3AiOjAuMCwiTGVmdCI6MC4wLCJSaWdodCI6MC4wLCJCb3R0b20iOjAuMH0sIlBhZGRpbmciOnsiJGlkIjoiNDgzIiwiVG9wIjowLjAsIkxlZnQiOjAuMCwiUmlnaHQiOjAuMCwiQm90dG9tIjowLjB9LCJCYWNrZ3JvdW5kIjp7IiRpZCI6IjQ4NCIsIkNvbG9yIjp7IiRpZCI6IjQ4NSIsIkEiOjg5LCJSIjowLCJHIjowLCJCIjowfX0sIklzVmlzaWJsZSI6dHJ1ZSwiV2lkdGgiOjAuMCwiSGVpZ2h0IjowLjAsIkJvcmRlclN0eWxlIjp7IiRpZCI6IjQ4NiIsIkxpbmVDb2xvciI6bnVsbCwiTGluZVdlaWdodCI6MC4wLCJMaW5lVHlwZSI6MCwiUGFyZW50U3R5bGUiOm51bGx9LCJQYXJlbnRTdHlsZSI6bnVsbH0sIkR1cmF0aW9uU3R5bGUiOnsiJGlkIjoiNDg3IiwiRm9udFNldHRpbmdzIjp7IiRpZCI6IjQ4OCIsIkZvbnRTaXplIjoxMCwiRm9udE5hbWUiOiJDYWxpYnJpIiwiSXNCb2xkIjpmYWxzZSwiSXNJdGFsaWMiOmZhbHNlLCJJc1VuZGVybGluZWQiOmZhbHNlLCJQYXJlbnRTdHlsZSI6bnVsbH0sIkF1dG9TaXplIjowLCJGb3JlZ3JvdW5kIjp7IiRpZCI6IjQ4OSIsIkNvbG9yIjp7IiRpZCI6IjQ5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5MSIsIlRvcCI6MC4wLCJMZWZ0IjowLjAsIlJpZ2h0IjowLjAsIkJvdHRvbSI6MC4wfSwiUGFkZGluZyI6eyIkaWQiOiI0OTIiLCJUb3AiOjAuMCwiTGVmdCI6MC4wLCJSaWdodCI6MC4wLCJCb3R0b20iOjAuMH0sIkJhY2tncm91bmQiOnsiJGlkIjoiNDkzIiwiQ29sb3IiOnsiJHJlZiI6IjQ4NSJ9fSwiSXNWaXNpYmxlIjp0cnVlLCJXaWR0aCI6MC4wLCJIZWlnaHQiOjAuMCwiQm9yZGVyU3R5bGUiOnsiJGlkIjoiNDk0IiwiTGluZUNvbG9yIjpudWxsLCJMaW5lV2VpZ2h0IjowLjAsIkxpbmVUeXBlIjowLCJQYXJlbnRTdHlsZSI6bnVsbH0sIlBhcmVudFN0eWxlIjpudWxsfSwiSG9yaXpvbnRhbENvbm5lY3RvclN0eWxlIjp7IiRpZCI6IjQ5NSIsIkxpbmVDb2xvciI6eyIkaWQiOiI0OTYiLCIkdHlwZSI6Ik5MUkUuQ29tbW9uLkRvbS5Tb2xpZENvbG9yQnJ1c2gsIE5MUkUuQ29tbW9uIiwiQ29sb3IiOnsiJGlkIjoiNDk3IiwiQSI6MjU1LCJSIjoyMDQsIkciOjIwNCwiQiI6MjA0fX0sIkxpbmVXZWlnaHQiOjEuMCwiTGluZVR5cGUiOjAsIlBhcmVudFN0eWxlIjpudWxsfSwiVmVydGljYWxDb25uZWN0b3JTdHlsZSI6eyIkaWQiOiI0OTgiLCJMaW5lQ29sb3IiOnsiJGlkIjoiNDk5IiwiJHR5cGUiOiJOTFJFLkNvbW1vbi5Eb20uU29saWRDb2xvckJydXNoLCBOTFJFLkNvbW1vbiIsIkNvbG9yIjp7IiRpZCI6IjUw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UwMSIsIk1hcmdpbiI6eyIkaWQiOiI1MDIiLCJUb3AiOjAuMCwiTGVmdCI6NC4wLCJSaWdodCI6NC4wLCJCb3R0b20iOjAuMH0sIlBhZGRpbmciOnsiJGlkIjoiNTAzIiwiVG9wIjowLjAsIkxlZnQiOjAuMCwiUmlnaHQiOjAuMCwiQm90dG9tIjowLjB9LCJCYWNrZ3JvdW5kIjp7IiRpZCI6IjUwNCIsIkNvbG9yIjp7IiRpZCI6IjUwNSIsIkEiOjI1NSwiUiI6MjAxLCJHIjoyMTYsIkIiOjIyNX19LCJJc1Zpc2libGUiOnRydWUsIldpZHRoIjowLjAsIkhlaWdodCI6MTAuMCwiQm9yZGVyU3R5bGUiOnsiJGlkIjoiNTA2IiwiTGluZUNvbG9yIjp7IiRpZCI6IjUwNyIsIiR0eXBlIjoiTkxSRS5Db21tb24uRG9tLlNvbGlkQ29sb3JCcnVzaCwgTkxSRS5Db21tb24iLCJDb2xvciI6eyIkaWQiOiI1MDgiLCJBIjoyNTUsIlIiOjI1NSwiRyI6MCwiQiI6MH19LCJMaW5lV2VpZ2h0IjowLjAsIkxpbmVUeXBlIjowLCJQYXJlbnRTdHlsZSI6bnVsbH0sIlBhcmVudFN0eWxlIjpudWxsfSwiVGl0bGVTdHlsZSI6eyIkaWQiOiI1MDkiLCJGb250U2V0dGluZ3MiOnsiJGlkIjoiNTEwIiwiRm9udFNpemUiOjExLCJGb250TmFtZSI6IkNhbGlicmkiLCJJc0JvbGQiOnRydWUsIklzSXRhbGljIjpmYWxzZSwiSXNVbmRlcmxpbmVkIjpmYWxzZSwiUGFyZW50U3R5bGUiOm51bGx9LCJBdXRvU2l6ZSI6MCwiRm9yZWdyb3VuZCI6eyIkaWQiOiI1MTEiLCJDb2xvciI6eyIkaWQiOiI1MTIiLCJBIjoyNTUsIlIiOjIwMSwiRyI6MjE2LCJCIjoyMjV9fSwiTWF4V2lkdGgiOjcyMC4wLCJNYXhIZWlnaHQiOiJJbmZpbml0eSIsIlNtYXJ0Rm9yZWdyb3VuZElzQWN0aXZlIjpmYWxzZSwiSG9yaXpvbnRhbEFsaWdubWVudCI6MSwiVmVydGljYWxBbGlnbm1lbnQiOjAsIlNtYXJ0Rm9yZWdyb3VuZCI6bnVsbCwiQmFja2dyb3VuZEZpbGxUeXBlIjowLCJNYXJnaW4iOnsiJGlkIjoiNTEzIiwiVG9wIjowLjAsIkxlZnQiOjAuMCwiUmlnaHQiOjAuMCwiQm90dG9tIjowLjB9LCJQYWRkaW5nIjp7IiRpZCI6IjUxNCIsIlRvcCI6MC4wLCJMZWZ0IjowLjAsIlJpZ2h0IjowLjAsIkJvdHRvbSI6MC4wfSwiQmFja2dyb3VuZCI6eyIkaWQiOiI1MTUiLCJDb2xvciI6eyIkaWQiOiI1MTYiLCJBIjowLCJSIjoyNTUsIkciOjI1NSwiQiI6MjU1fX0sIklzVmlzaWJsZSI6dHJ1ZSwiV2lkdGgiOjAuMCwiSGVpZ2h0IjowLjAsIkJvcmRlclN0eWxlIjp7IiRpZCI6IjUxNyIsIkxpbmVDb2xvciI6bnVsbCwiTGluZVdlaWdodCI6MC4wLCJMaW5lVHlwZSI6MCwiUGFyZW50U3R5bGUiOm51bGx9LCJQYXJlbnRTdHlsZSI6bnVsbH0sIkRhdGVTdHlsZSI6eyIkaWQiOiI1MTgiLCJGb250U2V0dGluZ3MiOnsiJGlkIjoiNTE5IiwiRm9udFNpemUiOjEwLCJGb250TmFtZSI6IkNhbGlicmkiLCJJc0JvbGQiOnRydWUsIklzSXRhbGljIjpmYWxzZSwiSXNVbmRlcmxpbmVkIjpmYWxzZSwiUGFyZW50U3R5bGUiOm51bGx9LCJBdXRvU2l6ZSI6MCwiRm9yZWdyb3VuZCI6eyIkaWQiOiI1MjAiLCJDb2xvciI6eyIkaWQiOiI1Mj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yMiIsIlRvcCI6MC4wLCJMZWZ0IjowLjAsIlJpZ2h0IjowLjAsIkJvdHRvbSI6MC4wfSwiUGFkZGluZyI6eyIkaWQiOiI1MjMiLCJUb3AiOjAuMCwiTGVmdCI6MC4wLCJSaWdodCI6MC4wLCJCb3R0b20iOjAuMH0sIkJhY2tncm91bmQiOnsiJGlkIjoiNTI0IiwiQ29sb3IiOnsiJGlkIjoiNTI1IiwiQSI6MCwiUiI6MjU1LCJHIjoyNTUsIkIiOjI1NX19LCJJc1Zpc2libGUiOnRydWUsIldpZHRoIjowLjAsIkhlaWdodCI6MC4wLCJCb3JkZXJTdHlsZSI6eyIkaWQiOiI1MjYiLCJMaW5lQ29sb3IiOm51bGwsIkxpbmVXZWlnaHQiOjAuMCwiTGluZVR5cGUiOjAsIlBhcmVudFN0eWxlIjpudWxsfSwiUGFyZW50U3R5bGUiOm51bGx9LCJEYXRlRm9ybWF0Ijp7IiRpZCI6IjUyNy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yOCIsIkZvcm1hdCI6MCwiSXNWaXNpYmxlIjpmYWxzZSwiTGFzdEtub3duVmlzaWJpbGl0eVN0YXRlIjpmYWxzZX0sIklzVmlzaWJsZSI6ZmFsc2UsIlBhcmVudFN0eWxlIjpudWxsfSwiSW5kZXgiOjE1LCJTbWFydER1cmF0aW9uQWN0aXZhdGVkIjpmYWxzZSwiRGF0ZUZvcm1hdCI6eyIkcmVmIjoiNTI3In0sIldlZWtOdW1iZXJpbmciOnsiJGlkIjoiNTI5IiwiRm9ybWF0IjowLCJJc1Zpc2libGUiOmZhbHNlLCJMYXN0S25vd25WaXNpYmlsaXR5U3RhdGUiOmZhbHNlfSwiSWQiOiJkYmUxOWQzNi04MGZlLTQxNGQtODJlMS00MWIxNjdjOTY5ODkiLCJJbXBvcnRJZCI6bnVsbCwiVGl0bGUiOiJGYW1pbHkmY2hpbGRyZW4iLCJOb3RlIjpudWxsLCJIeXBlcmxpbmsiOnsiJGlkIjoiNTMwIiwiQWRkcmVzcyI6IiIsIlN1YkFkZHJlc3MiOiIifSwiSXNDaGFuZ2VkIjpmYWxzZSwiSXNOZXciOmZhbHNlfX1dLCJfbWlsZXN0b25lcyI6W10sIklkIjoiMDAwMDAwMDAtMDAwMC0wMDAwLTAwMDAtMDAwMDAwMDAwMDAwIiwiSXNTaW5nbGVJdGVtUm93Ijp0cnVlfV0sIkluZGV4IjowLCJJZCI6ImQ5ZWUwNDg4LTFjMDQtNGVhYS1iNzNiLTQyYjRhNjIzZTU5MiIsIkhlYWRlclRleHQiOm51bGwsIklzRGVmYXVsdCI6dHJ1ZSwiU3R5bGUiOnsiJGlkIjoiNTMxIiwiSGVhZGVyU3R5bGUiOnsiJGlkIjoiNTMyIiwiVGV4dFN0eWxlIjp7IiRpZCI6IjUzMyIsIkZvbnRTZXR0aW5ncyI6eyIkaWQiOiI1MzQiLCJGb250U2l6ZSI6MTEsIkZvbnROYW1lIjoiQ2FsaWJyaSIsIklzQm9sZCI6ZmFsc2UsIklzSXRhbGljIjpmYWxzZSwiSXNVbmRlcmxpbmVkIjpmYWxzZSwiUGFyZW50U3R5bGUiOm51bGx9LCJBdXRvU2l6ZSI6MiwiRm9yZWdyb3VuZCI6eyIkaWQiOiI1MzUiLCJDb2xvciI6eyIkaWQiOiI1MzYiLCJBIjoyNTUsIlIiOjAsIkciOjAsIkIiOjB9fSwiTWF4V2lkdGgiOjAuMCwiTWF4SGVpZ2h0IjoiSW5maW5pdHkiLCJTbWFydEZvcmVncm91bmRJc0FjdGl2ZSI6ZmFsc2UsIkhvcml6b250YWxBbGlnbm1lbnQiOjAsIlZlcnRpY2FsQWxpZ25tZW50IjowLCJTbWFydEZvcmVncm91bmQiOm51bGwsIkJhY2tncm91bmRGaWxsVHlwZSI6MCwiTWFyZ2luIjp7IiRpZCI6IjUzNyIsIlRvcCI6MC4wLCJMZWZ0IjowLjAsIlJpZ2h0IjowLjAsIkJvdHRvbSI6MC4wfSwiUGFkZGluZyI6eyIkaWQiOiI1MzgiLCJUb3AiOjAuMCwiTGVmdCI6MC4wLCJSaWdodCI6MC4wLCJCb3R0b20iOjAuMH0sIkJhY2tncm91bmQiOnsiJGlkIjoiNTM5IiwiQ29sb3IiOnsiJGlkIjoiNTQwIiwiQSI6MCwiUiI6MjU1LCJHIjoyNTUsIkIiOjI1NX19LCJJc1Zpc2libGUiOnRydWUsIldpZHRoIjowLjAsIkhlaWdodCI6MC4wLCJCb3JkZXJTdHlsZSI6bnVsbCwiUGFyZW50U3R5bGUiOm51bGx9LCJSZWN0YW5nbGVTdHlsZSI6eyIkaWQiOiI1NDEiLCJNYXJnaW4iOnsiJGlkIjoiNTQyIiwiVG9wIjowLjAsIkxlZnQiOjAuMCwiUmlnaHQiOjAuMCwiQm90dG9tIjowLjB9LCJQYWRkaW5nIjp7IiRpZCI6IjU0MyIsIlRvcCI6MC4wLCJMZWZ0IjowLjAsIlJpZ2h0IjowLjAsIkJvdHRvbSI6MC4wfSwiQmFja2dyb3VuZCI6eyIkaWQiOiI1NDQiLCJDb2xvciI6eyIkaWQiOiI1NDUiLCJBIjo2MywiUiI6MTQ0LCJHIjoxNjgsIkIiOjE4MX19LCJJc1Zpc2libGUiOnRydWUsIldpZHRoIjowLjAsIkhlaWdodCI6MC4wLCJCb3JkZXJTdHlsZSI6eyIkaWQiOiI1NDYiLCJMaW5lQ29sb3IiOnsiJGlkIjoiNTQ3IiwiJHR5cGUiOiJOTFJFLkNvbW1vbi5Eb20uU29saWRDb2xvckJydXNoLCBOTFJFLkNvbW1vbiIsIkNvbG9yIjp7IiRpZCI6IjU0OCIsIkEiOjI1NSwiUiI6MjU1LCJHIjowLCJCIjowfX0sIkxpbmVXZWlnaHQiOjAuMCwiTGluZVR5cGUiOjAsIlBhcmVudFN0eWxlIjpudWxsfSwiUGFyZW50U3R5bGUiOm51bGx9LCJNYXJnaW4iOnsiJGlkIjoiNTQ5IiwiVG9wIjowLjAsIkxlZnQiOjAuMCwiUmlnaHQiOjAuMCwiQm90dG9tIjowLjB9LCJQYWRkaW5nIjp7IiRpZCI6IjU1MCIsIlRvcCI6MC4wLCJMZWZ0IjowLjAsIlJpZ2h0IjowLjAsIkJvdHRvbSI6MC4wfSwiQmFja2dyb3VuZCI6bnVsbCwiSXNWaXNpYmxlIjp0cnVlLCJXaWR0aCI6MC4wLCJIZWlnaHQiOjAuMCwiQm9yZGVyU3R5bGUiOm51bGwsIlBhcmVudFN0eWxlIjpudWxsfSwiQmFja2dyb3VuZFN0eWxlIjp7IiRpZCI6IjU1MSIsIk1hcmdpbiI6eyIkaWQiOiI1NTIiLCJUb3AiOjAuMCwiTGVmdCI6MC4wLCJSaWdodCI6MC4wLCJCb3R0b20iOjAuMH0sIlBhZGRpbmciOnsiJGlkIjoiNTUzIiwiVG9wIjowLjAsIkxlZnQiOjAuMCwiUmlnaHQiOjAuMCwiQm90dG9tIjowLjB9LCJCYWNrZ3JvdW5kIjp7IiRpZCI6IjU1NCIsIkNvbG9yIjp7IiRpZCI6IjU1NSIsIkEiOjUxLCJSIjoxNDQsIkciOjE2OCwiQiI6MTgxfX0sIklzVmlzaWJsZSI6dHJ1ZSwiV2lkdGgiOjAuMCwiSGVpZ2h0IjowLjAsIkJvcmRlclN0eWxlIjp7IiRpZCI6IjU1NiIsIkxpbmVDb2xvciI6eyIkaWQiOiI1NTciLCIkdHlwZSI6Ik5MUkUuQ29tbW9uLkRvbS5Tb2xpZENvbG9yQnJ1c2gsIE5MUkUuQ29tbW9uIiwiQ29sb3IiOnsiJGlkIjoiNTU4IiwiQSI6MjU1LCJSIjoyMzQsIkciOjIyLCJCIjozMH19LCJMaW5lV2VpZ2h0IjowLjAsIkxpbmVUeXBlIjowLCJQYXJlbnRTdHlsZSI6bnVsbH0sIlBhcmVudFN0eWxlIjpudWxsfSwiTWFyZ2luIjp7IiRpZCI6IjU1OSIsIlRvcCI6MC4wLCJMZWZ0IjowLjAsIlJpZ2h0IjowLjAsIkJvdHRvbSI6MC4wfSwiUGFkZGluZyI6eyIkaWQiOiI1NjAiLCJUb3AiOjAuMCwiTGVmdCI6MC4wLCJSaWdodCI6MC4wLCJCb3R0b20iOjAuMH0sIklzVmlzaWJsZSI6dHJ1ZSwiV2lkdGgiOjAuMCwiSGVpZ2h0IjowLjAsIkJvcmRlclN0eWxlIjp7IiRpZCI6IjU2MSIsIkxpbmVDb2xvciI6bnVsbCwiTGluZVdlaWdodCI6MC4wLCJMaW5lVHlwZSI6MCwiUGFyZW50U3R5bGUiOm51bGx9LCJQYXJlbnRTdHlsZSI6bnVsbH19XSwiSWQiOiIxM2MwNjA3MC00OTcxLTQwZjUtYWRiOC1lYmQyYWRkYjliZjgiLCJJbmRleCI6MCwiSGVhZGVyVGV4dCI6IkZhbWlseSBsaWZlICYgY2hpbGRyZW4iLCJTdHlsZSI6eyIkaWQiOiI1NjIiLCJTdHlsZUlkIjoiMDAwMDAwMDAtMDAwMC0wMDAwLTAwMDAtMDAwMDAwMDAwMDAwIiwiSGVhZGVyU3R5bGUiOnsiJGlkIjoiNTYzIiwiVGV4dElzVmVydGljYWwiOmZhbHNlLCJUZXh0U3R5bGUiOnsiJGlkIjoiNTY0IiwiRm9udFNldHRpbmdzIjp7IiRpZCI6IjU2NSIsIkZvbnRTaXplIjoxMCwiRm9udE5hbWUiOiJTZWdvZSBVSSIsIklzQm9sZCI6dHJ1ZSwiSXNJdGFsaWMiOmZhbHNlLCJJc1VuZGVybGluZWQiOmZhbHNlLCJQYXJlbnRTdHlsZSI6bnVsbH0sIkF1dG9TaXplIjoyLCJGb3JlZ3JvdW5kIjp7IiRpZCI6IjU2NiIsIkNvbG9yIjp7IiRpZCI6IjU2NyIsIkEiOjI1NSwiUiI6MCwiRyI6MCwiQiI6MH19LCJNYXhXaWR0aCI6NzEuMCwiTWF4SGVpZ2h0IjoiSW5maW5pdHkiLCJTbWFydEZvcmVncm91bmRJc0FjdGl2ZSI6ZmFsc2UsIkhvcml6b250YWxBbGlnbm1lbnQiOjAsIlZlcnRpY2FsQWxpZ25tZW50IjowLCJTbWFydEZvcmVncm91bmQiOm51bGwsIkJhY2tncm91bmRGaWxsVHlwZSI6MCwiTWFyZ2luIjp7IiRpZCI6IjU2OCIsIlRvcCI6MC4wLCJMZWZ0IjowLjAsIlJpZ2h0IjowLjAsIkJvdHRvbSI6MC4wfSwiUGFkZGluZyI6eyIkaWQiOiI1NjkiLCJUb3AiOjAuMCwiTGVmdCI6MC4wLCJSaWdodCI6MC4wLCJCb3R0b20iOjAuMH0sIkJhY2tncm91bmQiOnsiJGlkIjoiNTcwIiwiQ29sb3IiOnsiJGlkIjoiNTcxIiwiQSI6MjU1LCJSIjoxMzIsIkciOjE1MSwiQiI6MTc2fX0sIklzVmlzaWJsZSI6dHJ1ZSwiV2lkdGgiOjAuMCwiSGVpZ2h0IjowLjAsIkJvcmRlclN0eWxlIjpudWxsLCJQYXJlbnRTdHlsZSI6bnVsbH0sIlJlY3RhbmdsZVN0eWxlIjp7IiRpZCI6IjU3MiIsIk1hcmdpbiI6eyIkaWQiOiI1NzMiLCJUb3AiOjAuMCwiTGVmdCI6MC4wLCJSaWdodCI6MC4wLCJCb3R0b20iOjAuMH0sIlBhZGRpbmciOnsiJGlkIjoiNTc0IiwiVG9wIjowLjAsIkxlZnQiOjAuMCwiUmlnaHQiOjAuMCwiQm90dG9tIjowLjB9LCJCYWNrZ3JvdW5kIjp7IiRpZCI6IjU3NSIsIkNvbG9yIjp7IiRpZCI6IjU3NiIsIkEiOjI1NSwiUiI6MTQ0LCJHIjoxNjgsIkIiOjE4MX19LCJJc1Zpc2libGUiOnRydWUsIldpZHRoIjowLjAsIkhlaWdodCI6MC4wLCJCb3JkZXJTdHlsZSI6eyIkaWQiOiI1NzciLCJMaW5lQ29sb3IiOnsiJGlkIjoiNTc4IiwiJHR5cGUiOiJOTFJFLkNvbW1vbi5Eb20uU29saWRDb2xvckJydXNoLCBOTFJFLkNvbW1vbiIsIkNvbG9yIjp7IiRpZCI6IjU3OSIsIkEiOjI1NSwiUiI6MTMyLCJHIjoxNTEsIkIiOjE3Nn19LCJMaW5lV2VpZ2h0IjowLjAsIkxpbmVUeXBlIjowLCJQYXJlbnRTdHlsZSI6bnVsbH0sIlBhcmVudFN0eWxlIjpudWxsfSwiTWFyZ2luIjp7IiRpZCI6IjU4MCIsIlRvcCI6MC4wLCJMZWZ0IjowLjAsIlJpZ2h0IjowLjAsIkJvdHRvbSI6MC4wfSwiUGFkZGluZyI6eyIkaWQiOiI1ODEiLCJUb3AiOjAuMCwiTGVmdCI6MC4wLCJSaWdodCI6MC4wLCJCb3R0b20iOjAuMH0sIkJhY2tncm91bmQiOm51bGwsIklzVmlzaWJsZSI6dHJ1ZSwiV2lkdGgiOjAuMCwiSGVpZ2h0IjowLjAsIkJvcmRlclN0eWxlIjpudWxsLCJQYXJlbnRTdHlsZSI6bnVsbH0sIkJhY2tncm91bmRTdHlsZSI6eyIkaWQiOiI1ODIiLCJNYXJnaW4iOnsiJGlkIjoiNTgzIiwiVG9wIjowLjAsIkxlZnQiOjAuMCwiUmlnaHQiOjAuMCwiQm90dG9tIjowLjB9LCJQYWRkaW5nIjp7IiRpZCI6IjU4NCIsIlRvcCI6MC4wLCJMZWZ0IjowLjAsIlJpZ2h0IjowLjAsIkJvdHRvbSI6MC4wfSwiQmFja2dyb3VuZCI6eyIkaWQiOiI1ODUiLCJDb2xvciI6eyIkaWQiOiI1ODYiLCJBIjo1MSwiUiI6MTQ0LCJHIjoxNjgsIkIiOjE4MX19LCJJc1Zpc2libGUiOnRydWUsIldpZHRoIjowLjAsIkhlaWdodCI6MC4wLCJCb3JkZXJTdHlsZSI6eyIkaWQiOiI1ODciLCJMaW5lQ29sb3IiOnsiJGlkIjoiNTg4IiwiJHR5cGUiOiJOTFJFLkNvbW1vbi5Eb20uU29saWRDb2xvckJydXNoLCBOTFJFLkNvbW1vbiIsIkNvbG9yIjp7IiRpZCI6IjU4OSIsIkEiOjI1NSwiUiI6MTQ0LCJHIjoxNjgsIkIiOjE4MX19LCJMaW5lV2VpZ2h0IjowLjAsIkxpbmVUeXBlIjowLCJQYXJlbnRTdHlsZSI6bnVsbH0sIlBhcmVudFN0eWxlIjpudWxsfSwiSXNBYm92ZVRpbWViYW5kIjpmYWxzZSwiU3BhY2luZyI6NSwiRGVmYXVsdFN3aW1sYW5lVGFza1N0eWxlIjp7IiRpZCI6IjU5MCIsIiR0eXBlIjoiTkxSRS5Db21tb24uRG9tLlN0eWxlcy5FeHBsaWNpdFNldGFibGVUYXNrU3R5bGUsIE5MUkUuQ29tbW9uIiwiU2hhcGUiOjMsIlNoYXBlVGhpY2tuZXNzIjowLCJEdXJhdGlvbkZvcm1hdCI6MCwiSW5jbHVkZU5vbldvcmtpbmdEYXlzSW5EdXJhdGlvbiI6ZmFsc2UsIlBlcmNlbnRhZ2VDb21wbGV0ZVN0eWxlIjp7IiRpZCI6IjU5MSIsIkZvbnRTZXR0aW5ncyI6eyIkaWQiOiI1OTIiLCJGb250U2l6ZSI6MTAsIkZvbnROYW1lIjoiQ2FsaWJyaSIsIklzQm9sZCI6ZmFsc2UsIklzSXRhbGljIjpmYWxzZSwiSXNVbmRlcmxpbmVkIjpmYWxzZSwiUGFyZW50U3R5bGUiOm51bGx9LCJBdXRvU2l6ZSI6MCwiRm9yZWdyb3VuZCI6eyIkaWQiOiI1OTMiLCJDb2xvciI6eyIkaWQiOiI1O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OTUiLCJUb3AiOjAuMCwiTGVmdCI6MC4wLCJSaWdodCI6MC4wLCJCb3R0b20iOjAuMH0sIlBhZGRpbmciOnsiJGlkIjoiNTk2IiwiVG9wIjowLjAsIkxlZnQiOjAuMCwiUmlnaHQiOjAuMCwiQm90dG9tIjowLjB9LCJCYWNrZ3JvdW5kIjp7IiRpZCI6IjU5NyIsIkNvbG9yIjp7IiRpZCI6IjU5OCIsIkEiOjg5LCJSIjowLCJHIjowLCJCIjowfX0sIklzVmlzaWJsZSI6dHJ1ZSwiV2lkdGgiOjAuMCwiSGVpZ2h0IjowLjAsIkJvcmRlclN0eWxlIjp7IiRpZCI6IjU5OSIsIkxpbmVDb2xvciI6bnVsbCwiTGluZVdlaWdodCI6MC4wLCJMaW5lVHlwZSI6MCwiUGFyZW50U3R5bGUiOm51bGx9LCJQYXJlbnRTdHlsZSI6bnVsbH0sIkR1cmF0aW9uU3R5bGUiOnsiJGlkIjoiNjAwIiwiRm9udFNldHRpbmdzIjp7IiRpZCI6IjYwMSIsIkZvbnRTaXplIjoxMCwiRm9udE5hbWUiOiJDYWxpYnJpIiwiSXNCb2xkIjpmYWxzZSwiSXNJdGFsaWMiOmZhbHNlLCJJc1VuZGVybGluZWQiOmZhbHNlLCJQYXJlbnRTdHlsZSI6bnVsbH0sIkF1dG9TaXplIjowLCJGb3JlZ3JvdW5kIjp7IiRpZCI6IjYwMiIsIkNvbG9yIjp7IiRpZCI6IjYw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wNCIsIlRvcCI6MC4wLCJMZWZ0IjowLjAsIlJpZ2h0IjowLjAsIkJvdHRvbSI6MC4wfSwiUGFkZGluZyI6eyIkaWQiOiI2MDUiLCJUb3AiOjAuMCwiTGVmdCI6MC4wLCJSaWdodCI6MC4wLCJCb3R0b20iOjAuMH0sIkJhY2tncm91bmQiOnsiJGlkIjoiNjA2IiwiQ29sb3IiOnsiJHJlZiI6IjU5OCJ9fSwiSXNWaXNpYmxlIjp0cnVlLCJXaWR0aCI6MC4wLCJIZWlnaHQiOjAuMCwiQm9yZGVyU3R5bGUiOnsiJGlkIjoiNjA3IiwiTGluZUNvbG9yIjpudWxsLCJMaW5lV2VpZ2h0IjowLjAsIkxpbmVUeXBlIjowLCJQYXJlbnRTdHlsZSI6bnVsbH0sIlBhcmVudFN0eWxlIjpudWxsfSwiSG9yaXpvbnRhbENvbm5lY3RvclN0eWxlIjp7IiRpZCI6IjYwOCIsIkxpbmVDb2xvciI6eyIkaWQiOiI2MDkiLCIkdHlwZSI6Ik5MUkUuQ29tbW9uLkRvbS5Tb2xpZENvbG9yQnJ1c2gsIE5MUkUuQ29tbW9uIiwiQ29sb3IiOnsiJGlkIjoiNjEwIiwiQSI6MjU1LCJSIjoyMDQsIkciOjIwNCwiQiI6MjA0fX0sIkxpbmVXZWlnaHQiOjEuMCwiTGluZVR5cGUiOjAsIlBhcmVudFN0eWxlIjpudWxsfSwiVmVydGljYWxDb25uZWN0b3JTdHlsZSI6eyIkaWQiOiI2MTEiLCJMaW5lQ29sb3IiOnsiJGlkIjoiNjEyIiwiJHR5cGUiOiJOTFJFLkNvbW1vbi5Eb20uU29saWRDb2xvckJydXNoLCBOTFJFLkNvbW1vbiIsIkNvbG9yIjp7IiRpZCI6IjYxM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YxNCIsIk1hcmdpbiI6eyIkaWQiOiI2MTUiLCJUb3AiOjAuMCwiTGVmdCI6NC4wLCJSaWdodCI6NC4wLCJCb3R0b20iOjAuMH0sIlBhZGRpbmciOnsiJGlkIjoiNjE2IiwiVG9wIjowLjAsIkxlZnQiOjAuMCwiUmlnaHQiOjAuMCwiQm90dG9tIjowLjB9LCJCYWNrZ3JvdW5kIjp7IiRpZCI6IjYxNyIsIkNvbG9yIjp7IiRpZCI6IjYxOCIsIkEiOjI1NSwiUiI6MjAxLCJHIjoyMTYsIkIiOjIyNX19LCJJc1Zpc2libGUiOnRydWUsIldpZHRoIjowLjAsIkhlaWdodCI6MTAuMCwiQm9yZGVyU3R5bGUiOnsiJGlkIjoiNjE5IiwiTGluZUNvbG9yIjp7IiRpZCI6IjYyMCIsIiR0eXBlIjoiTkxSRS5Db21tb24uRG9tLlNvbGlkQ29sb3JCcnVzaCwgTkxSRS5Db21tb24iLCJDb2xvciI6eyIkaWQiOiI2MjEiLCJBIjoyNTUsIlIiOjIzNCwiRyI6MjIsIkIiOjMwfX0sIkxpbmVXZWlnaHQiOjAuMCwiTGluZVR5cGUiOjAsIlBhcmVudFN0eWxlIjpudWxsfSwiUGFyZW50U3R5bGUiOm51bGx9LCJUaXRsZVN0eWxlIjp7IiRpZCI6IjYyMiIsIkZvbnRTZXR0aW5ncyI6eyIkaWQiOiI2MjMiLCJGb250U2l6ZSI6MTEsIkZvbnROYW1lIjoiQ2FsaWJyaSIsIklzQm9sZCI6dHJ1ZSwiSXNJdGFsaWMiOmZhbHNlLCJJc1VuZGVybGluZWQiOmZhbHNlLCJQYXJlbnRTdHlsZSI6bnVsbH0sIkF1dG9TaXplIjowLCJGb3JlZ3JvdW5kIjp7IiRpZCI6IjYyNCIsIkNvbG9yIjp7IiRpZCI6IjYyNSIsIkEiOjI1NSwiUiI6MjAxLCJHIjoyMTYsIkIiOjIyNX19LCJNYXhXaWR0aCI6MjAwLjAsIk1heEhlaWdodCI6IkluZmluaXR5IiwiU21hcnRGb3JlZ3JvdW5kSXNBY3RpdmUiOmZhbHNlLCJIb3Jpem9udGFsQWxpZ25tZW50IjoxLCJWZXJ0aWNhbEFsaWdubWVudCI6MCwiU21hcnRGb3JlZ3JvdW5kIjpudWxsLCJCYWNrZ3JvdW5kRmlsbFR5cGUiOjAsIk1hcmdpbiI6eyIkaWQiOiI2MjYiLCJUb3AiOjAuMCwiTGVmdCI6MC4wLCJSaWdodCI6MC4wLCJCb3R0b20iOjAuMH0sIlBhZGRpbmciOnsiJGlkIjoiNjI3IiwiVG9wIjowLjAsIkxlZnQiOjAuMCwiUmlnaHQiOjAuMCwiQm90dG9tIjowLjB9LCJCYWNrZ3JvdW5kIjp7IiRpZCI6IjYyOCIsIkNvbG9yIjp7IiRpZCI6IjYyOSIsIkEiOjAsIlIiOjI1NSwiRyI6MjU1LCJCIjoyNTV9fSwiSXNWaXNpYmxlIjp0cnVlLCJXaWR0aCI6MC4wLCJIZWlnaHQiOjAuMCwiQm9yZGVyU3R5bGUiOnsiJGlkIjoiNjMwIiwiTGluZUNvbG9yIjpudWxsLCJMaW5lV2VpZ2h0IjowLjAsIkxpbmVUeXBlIjowLCJQYXJlbnRTdHlsZSI6bnVsbH0sIlBhcmVudFN0eWxlIjpudWxsfSwiRGF0ZVN0eWxlIjp7IiRpZCI6IjYzMSIsIkZvbnRTZXR0aW5ncyI6eyIkaWQiOiI2MzIiLCJGb250U2l6ZSI6MTAsIkZvbnROYW1lIjoiQ2FsaWJyaSIsIklzQm9sZCI6dHJ1ZSwiSXNJdGFsaWMiOmZhbHNlLCJJc1VuZGVybGluZWQiOmZhbHNlLCJQYXJlbnRTdHlsZSI6bnVsbH0sIkF1dG9TaXplIjowLCJGb3JlZ3JvdW5kIjp7IiRpZCI6IjYzMyIsIkNvbG9yIjp7IiRpZCI6IjYz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M1IiwiVG9wIjowLjAsIkxlZnQiOjAuMCwiUmlnaHQiOjAuMCwiQm90dG9tIjowLjB9LCJQYWRkaW5nIjp7IiRpZCI6IjYzNiIsIlRvcCI6MC4wLCJMZWZ0IjowLjAsIlJpZ2h0IjowLjAsIkJvdHRvbSI6MC4wfSwiQmFja2dyb3VuZCI6eyIkaWQiOiI2MzciLCJDb2xvciI6eyIkaWQiOiI2MzgiLCJBIjowLCJSIjoyNTUsIkciOjI1NSwiQiI6MjU1fX0sIklzVmlzaWJsZSI6dHJ1ZSwiV2lkdGgiOjAuMCwiSGVpZ2h0IjowLjAsIkJvcmRlclN0eWxlIjp7IiRpZCI6IjYzOSIsIkxpbmVDb2xvciI6bnVsbCwiTGluZVdlaWdodCI6MC4wLCJMaW5lVHlwZSI6MCwiUGFyZW50U3R5bGUiOm51bGx9LCJQYXJlbnRTdHlsZSI6bnVsbH0sIkRhdGVGb3JtYXQiOnsiJGlkIjoiNjQw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QxIiwiRm9ybWF0IjowLCJJc1Zpc2libGUiOmZhbHNlLCJMYXN0S25vd25WaXNpYmlsaXR5U3RhdGUiOmZhbHNlfSwiSXNWaXNpYmxlIjp0cnVlLCJQYXJlbnRTdHlsZSI6bnVsbCwiX2V4cGxpY2l0bHlTZXQiOnsiJGlkIjoiNjQyIiwiU2hhcGVTdHlsZSI6ZmFsc2UsIlRpdGxlU3R5bGUiOmZhbHNlLCJEYXRlU3R5bGUiOmZhbHNlLCJIb3Jpem9udGFsQ29ubmVjdG9yU3R5bGUiOmZhbHNlLCJWZXJ0aWNhbENvbm5lY3RvclN0eWxlIjpmYWxzZSwiUGVyY2VudGFnZUNvbXBsZXRlU2hhcGVPcGFjaXR5IjpmYWxzZSwiRGF0ZUZvcm1hdCI6ZmFsc2UsIklzVmlzaWJsZSI6ZmFsc2UsIlNoYXBlIjpmYWxzZSwiU2hhcGVUaGlja25lc3MiOmZhbHNlLCJNYXJnaW4iOmZhbHNlLCJTdGFydERhdGVQb3NpdGlvbiI6ZmFsc2UsIkVuZERhdGVQb3NpdGlvbiI6ZmFsc2UsIlRpdGxlUG9zaXRpb24iOmZhbHNlLCJEdXJhdGlvblBvc2l0aW9uIjpmYWxzZSwiUGVyY2VudGFnZUNvbXBsZXRlZFBvc2l0aW9uIjpmYWxzZSwiU3BhY2luZyI6ZmFsc2UsIklzQmVsb3dUaW1lYmFuZCI6ZmFsc2UsIkR1cmF0aW9uRm9ybWF0IjpmYWxzZSwiV2Vla051bWJlcmluZyI6ZmFsc2V9fSwiRGVmYXVsdFN3aW1sYW5lTW90U3R5bGUiOnsiJGlkIjoiNjQzIiwiU2hhcGUiOjEsIkNvbm5lY3Rvck1hcmdpbiI6eyIkaWQiOiI2NDQiLCJUb3AiOjAuMCwiTGVmdCI6Mi4wLCJSaWdodCI6Mi4wLCJCb3R0b20iOjAuMH0sIkNvbm5lY3RvclN0eWxlIjp7IiRpZCI6IjY0NSIsIkxpbmVDb2xvciI6eyIkaWQiOiI2NDYiLCIkdHlwZSI6Ik5MUkUuQ29tbW9uLkRvbS5Tb2xpZENvbG9yQnJ1c2gsIE5MUkUuQ29tbW9uIiwiQ29sb3IiOnsiJGlkIjoiNjQ3IiwiQSI6MjU1LCJSIjoyMzcsIkciOjEyNSwiQiI6NDl9fSwiTGluZVdlaWdodCI6MS4wLCJMaW5lVHlwZSI6MCwiUGFyZW50U3R5bGUiOm51bGx9LCJJc0JlbG93VGltZWJhbmQiOnRydWUsIlBvc2l0aW9uT25UYXNrIjozLCJIaWRlRGF0ZSI6ZmFsc2UsIlNoYXBlU2l6ZSI6MCwiU3BhY2luZyI6Mi4wLCJQYWRkaW5nIjp7IiRpZCI6IjY0OCIsIlRvcCI6Ny4wLCJMZWZ0IjozLjAsIlJpZ2h0IjowLjAsIkJvdHRvbSI6Mi4wfSwiU2hhcGVTdHlsZSI6eyIkaWQiOiI2NDkiLCJNYXJnaW4iOnsiJGlkIjoiNjUwIiwiVG9wIjowLjAsIkxlZnQiOjAuMCwiUmlnaHQiOjAuMCwiQm90dG9tIjowLjB9LCJQYWRkaW5nIjp7IiRpZCI6IjY1MSIsIlRvcCI6MC4wLCJMZWZ0IjowLjAsIlJpZ2h0IjowLjAsIkJvdHRvbSI6MC4wfSwiQmFja2dyb3VuZCI6eyIkaWQiOiI2NTIiLCJDb2xvciI6eyIkaWQiOiI2NTMiLCJBIjoyNTUsIlIiOjIzNywiRyI6MTI1LCJCIjo0OX19LCJJc1Zpc2libGUiOnRydWUsIldpZHRoIjoxMi4wLCJIZWlnaHQiOjE0LjAsIkJvcmRlclN0eWxlIjp7IiRpZCI6IjY1NCIsIkxpbmVDb2xvciI6eyIkaWQiOiI2NTUiLCIkdHlwZSI6Ik5MUkUuQ29tbW9uLkRvbS5Tb2xpZENvbG9yQnJ1c2gsIE5MUkUuQ29tbW9uIiwiQ29sb3IiOnsiJGlkIjoiNjU2IiwiQSI6MjU1LCJSIjoyMzQsIkciOjIyLCJCIjozMH19LCJMaW5lV2VpZ2h0IjowLjAsIkxpbmVUeXBlIjowLCJQYXJlbnRTdHlsZSI6bnVsbH0sIlBhcmVudFN0eWxlIjpudWxsfSwiVGl0bGVTdHlsZSI6eyIkaWQiOiI2NTciLCJGb250U2V0dGluZ3MiOnsiJGlkIjoiNjU4IiwiRm9udFNpemUiOjExLCJGb250TmFtZSI6IkNhbGlicmkiLCJJc0JvbGQiOnRydWUsIklzSXRhbGljIjpmYWxzZSwiSXNVbmRlcmxpbmVkIjpmYWxzZSwiUGFyZW50U3R5bGUiOm51bGx9LCJBdXRvU2l6ZSI6MCwiRm9yZWdyb3VuZCI6eyIkaWQiOiI2NTkiLCJDb2xvciI6eyIkaWQiOiI2Nj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jYxIiwiVG9wIjowLjAsIkxlZnQiOjAuMCwiUmlnaHQiOjAuMCwiQm90dG9tIjowLjB9LCJQYWRkaW5nIjp7IiRpZCI6IjY2MiIsIlRvcCI6MC4wLCJMZWZ0IjowLjAsIlJpZ2h0IjowLjAsIkJvdHRvbSI6MC4wfSwiQmFja2dyb3VuZCI6eyIkaWQiOiI2NjMiLCJDb2xvciI6eyIkaWQiOiI2NjQiLCJBIjowLCJSIjoyNTUsIkciOjI1NSwiQiI6MjU1fX0sIklzVmlzaWJsZSI6dHJ1ZSwiV2lkdGgiOjAuMCwiSGVpZ2h0IjowLjAsIkJvcmRlclN0eWxlIjp7IiRpZCI6IjY2NSIsIkxpbmVDb2xvciI6bnVsbCwiTGluZVdlaWdodCI6MC4wLCJMaW5lVHlwZSI6MCwiUGFyZW50U3R5bGUiOm51bGx9LCJQYXJlbnRTdHlsZSI6bnVsbH0sIkRhdGVTdHlsZSI6eyIkaWQiOiI2NjYiLCJGb250U2V0dGluZ3MiOnsiJGlkIjoiNjY3IiwiRm9udFNpemUiOjgsIkZvbnROYW1lIjoiU2Vnb2UgVUkgU2VtaWJvbGQiLCJJc0JvbGQiOmZhbHNlLCJJc0l0YWxpYyI6ZmFsc2UsIklzVW5kZXJsaW5lZCI6ZmFsc2UsIlBhcmVudFN0eWxlIjpudWxsfSwiQXV0b1NpemUiOjAsIkZvcmVncm91bmQiOnsiJGlkIjoiNjY4IiwiQ29sb3IiOnsiJGlkIjoiNjY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Y3MCIsIlRvcCI6MC4wLCJMZWZ0IjowLjAsIlJpZ2h0IjowLjAsIkJvdHRvbSI6MC4wfSwiUGFkZGluZyI6eyIkaWQiOiI2NzEiLCJUb3AiOjAuMCwiTGVmdCI6MC4wLCJSaWdodCI6MC4wLCJCb3R0b20iOjAuMH0sIkJhY2tncm91bmQiOnsiJGlkIjoiNjcyIiwiQ29sb3IiOnsiJGlkIjoiNjczIiwiQSI6MCwiUiI6MjU1LCJHIjoyNTUsIkIiOjI1NX19LCJJc1Zpc2libGUiOnRydWUsIldpZHRoIjowLjAsIkhlaWdodCI6MC4wLCJCb3JkZXJTdHlsZSI6eyIkaWQiOiI2NzQiLCJMaW5lQ29sb3IiOm51bGwsIkxpbmVXZWlnaHQiOjAuMCwiTGluZVR5cGUiOjAsIlBhcmVudFN0eWxlIjpudWxsfSwiUGFyZW50U3R5bGUiOm51bGx9LCJEYXRlRm9ybWF0Ijp7IiRpZCI6IjY3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c2IiwiRGF0ZVBhcnRJc1Zpc2libGUiOnRydWUsIlRpbWVQYXJ0SXNWaXNpYmxlIjpmYWxzZX19LCJXZWVrTnVtYmVyaW5nIjp7IiRpZCI6IjY3NyIsIkZvcm1hdCI6MCwiSXNWaXNpYmxlIjpmYWxzZSwiTGFzdEtub3duVmlzaWJpbGl0eVN0YXRlIjpmYWxzZX0sIklzVmlzaWJsZSI6dHJ1ZSwiUGFyZW50U3R5bGUiOm51bGx9LCJEZWZhdWx0U3dpbWxhbmVNaWxlc3RvbmVTdHlsZSI6eyIkaWQiOiI2NzgiLCJUaXRsZVBvc2l0aW9uIjoiUmlnaHQiLCJEYXRlUG9zaXRpb24iOiJBYm92ZSIsIlNoYXBlVHlwZSI6MTAsIlNoYXBlU2l6ZSI6MCwiU3BhY2luZyI6MywiU2hhcGVTdHlsZSI6eyIkaWQiOiI2NzkiLCJNYXJnaW4iOnsiJGlkIjoiNjgwIiwiVG9wIjowLjAsIkxlZnQiOjAuMCwiUmlnaHQiOjAuMCwiQm90dG9tIjowLjB9LCJQYWRkaW5nIjp7IiRpZCI6IjY4MSIsIlRvcCI6MC4wLCJMZWZ0IjowLjAsIlJpZ2h0IjowLjAsIkJvdHRvbSI6MC4wfSwiQmFja2dyb3VuZCI6eyIkaWQiOiI2ODIiLCJDb2xvciI6eyIkaWQiOiI2ODMiLCJBIjoxNzgsIlIiOjE0NCwiRyI6MTY4LCJCIjoxODF9fSwiSXNWaXNpYmxlIjp0cnVlLCJXaWR0aCI6MTIuMCwiSGVpZ2h0IjoxNC4wLCJCb3JkZXJTdHlsZSI6eyIkaWQiOiI2ODQiLCJMaW5lQ29sb3IiOnsiJGlkIjoiNjg1IiwiJHR5cGUiOiJOTFJFLkNvbW1vbi5Eb20uU29saWRDb2xvckJydXNoLCBOTFJFLkNvbW1vbiIsIkNvbG9yIjp7IiRpZCI6IjY4NiIsIkEiOjI1NSwiUiI6MjM0LCJHIjoyMiwiQiI6MzB9fSwiTGluZVdlaWdodCI6MC4wLCJMaW5lVHlwZSI6MCwiUGFyZW50U3R5bGUiOm51bGx9LCJQYXJlbnRTdHlsZSI6bnVsbH0sIlRpdGxlU3R5bGUiOnsiJGlkIjoiNjg3IiwiRm9udFNldHRpbmdzIjp7IiRpZCI6IjY4OCIsIkZvbnRTaXplIjoxMSwiRm9udE5hbWUiOiJDYWxpYnJpIiwiSXNCb2xkIjp0cnVlLCJJc0l0YWxpYyI6ZmFsc2UsIklzVW5kZXJsaW5lZCI6ZmFsc2UsIlBhcmVudFN0eWxlIjpudWxsfSwiQXV0b1NpemUiOjAsIkZvcmVncm91bmQiOnsiJGlkIjoiNjg5IiwiQ29sb3IiOnsiJGlkIjoiNjkw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Y5MSIsIlRvcCI6MC4wLCJMZWZ0IjowLjAsIlJpZ2h0IjowLjAsIkJvdHRvbSI6MC4wfSwiUGFkZGluZyI6eyIkaWQiOiI2OTIiLCJUb3AiOjAuMCwiTGVmdCI6MC4wLCJSaWdodCI6MC4wLCJCb3R0b20iOjAuMH0sIkJhY2tncm91bmQiOnsiJGlkIjoiNjkzIiwiQ29sb3IiOnsiJGlkIjoiNjk0IiwiQSI6MCwiUiI6MCwiRyI6MCwiQiI6MH19LCJJc1Zpc2libGUiOnRydWUsIldpZHRoIjowLjAsIkhlaWdodCI6MC4wLCJCb3JkZXJTdHlsZSI6eyIkaWQiOiI2OTUiLCJMaW5lQ29sb3IiOm51bGwsIkxpbmVXZWlnaHQiOjAuMCwiTGluZVR5cGUiOjAsIlBhcmVudFN0eWxlIjpudWxsfSwiUGFyZW50U3R5bGUiOm51bGx9LCJEYXRlU3R5bGUiOnsiJGlkIjoiNjk2IiwiRm9udFNldHRpbmdzIjp7IiRpZCI6IjY5NyIsIkZvbnRTaXplIjo4LCJGb250TmFtZSI6IlNlZ29lIFVJIFNlbWlib2xkIiwiSXNCb2xkIjpmYWxzZSwiSXNJdGFsaWMiOmZhbHNlLCJJc1VuZGVybGluZWQiOmZhbHNlLCJQYXJlbnRTdHlsZSI6bnVsbH0sIkF1dG9TaXplIjowLCJGb3JlZ3JvdW5kIjp7IiRpZCI6IjY5OCIsIkNvbG9yIjp7IiRpZCI6IjY5O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3MDAiLCJUb3AiOjAuMCwiTGVmdCI6MC4wLCJSaWdodCI6MC4wLCJCb3R0b20iOjAuMH0sIlBhZGRpbmciOnsiJGlkIjoiNzAxIiwiVG9wIjowLjAsIkxlZnQiOjAuMCwiUmlnaHQiOjAuMCwiQm90dG9tIjowLjB9LCJCYWNrZ3JvdW5kIjp7IiRpZCI6IjcwMiIsIkNvbG9yIjp7IiRpZCI6IjcwMyIsIkEiOjAsIlIiOjAsIkciOjAsIkIiOjB9fSwiSXNWaXNpYmxlIjp0cnVlLCJXaWR0aCI6MC4wLCJIZWlnaHQiOjAuMCwiQm9yZGVyU3R5bGUiOnsiJGlkIjoiNzA0IiwiTGluZUNvbG9yIjpudWxsLCJMaW5lV2VpZ2h0IjowLjAsIkxpbmVUeXBlIjowLCJQYXJlbnRTdHlsZSI6bnVsbH0sIlBhcmVudFN0eWxlIjpudWxsfSwiRGF0ZUZvcm1hdCI6eyIkaWQiOiI3MDU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3MDYiLCJEYXRlUGFydElzVmlzaWJsZSI6ZmFsc2UsIlRpbWVQYXJ0SXNWaXNpYmxlIjpmYWxzZX19LCJXZWVrTnVtYmVyaW5nIjp7IiRpZCI6IjcwNyIsIkZvcm1hdCI6MCwiSXNWaXNpYmxlIjpmYWxzZSwiTGFzdEtub3duVmlzaWJpbGl0eVN0YXRlIjpmYWxzZX0sIklzVmlzaWJsZSI6dHJ1ZSwiUGFyZW50U3R5bGUiOm51bGx9LCJEZWZhdWx0U3dpbWxhbmVBY3Rpdml0eVN0eWxlIjp7IiRpZCI6IjcwOCIsIkhlYWRlclN0eWxlIjp7IiRpZCI6IjcwOSIsIlRleHRTdHlsZSI6eyIkaWQiOiI3MTAiLCJGb250U2V0dGluZ3MiOnsiJGlkIjoiNzExIiwiRm9udFNpemUiOjExLCJGb250TmFtZSI6IkNhbGlicmkiLCJJc0JvbGQiOmZhbHNlLCJJc0l0YWxpYyI6ZmFsc2UsIklzVW5kZXJsaW5lZCI6ZmFsc2UsIlBhcmVudFN0eWxlIjpudWxsfSwiQXV0b1NpemUiOjIsIkZvcmVncm91bmQiOnsiJGlkIjoiNzEyIiwiQ29sb3IiOnsiJGlkIjoiNzEzIiwiQSI6MjU1LCJSIjowLCJHIjowLCJCIjowfX0sIk1heFdpZHRoIjowLjAsIk1heEhlaWdodCI6IkluZmluaXR5IiwiU21hcnRGb3JlZ3JvdW5kSXNBY3RpdmUiOmZhbHNlLCJIb3Jpem9udGFsQWxpZ25tZW50IjowLCJWZXJ0aWNhbEFsaWdubWVudCI6MCwiU21hcnRGb3JlZ3JvdW5kIjpudWxsLCJCYWNrZ3JvdW5kRmlsbFR5cGUiOjAsIk1hcmdpbiI6eyIkaWQiOiI3MTQiLCJUb3AiOjAuMCwiTGVmdCI6MC4wLCJSaWdodCI6MC4wLCJCb3R0b20iOjAuMH0sIlBhZGRpbmciOnsiJGlkIjoiNzE1IiwiVG9wIjowLjAsIkxlZnQiOjAuMCwiUmlnaHQiOjAuMCwiQm90dG9tIjowLjB9LCJCYWNrZ3JvdW5kIjp7IiRpZCI6IjcxNiIsIkNvbG9yIjp7IiRpZCI6IjcxNyIsIkEiOjAsIlIiOjI1NSwiRyI6MjU1LCJCIjoyNTV9fSwiSXNWaXNpYmxlIjp0cnVlLCJXaWR0aCI6MC4wLCJIZWlnaHQiOjAuMCwiQm9yZGVyU3R5bGUiOm51bGwsIlBhcmVudFN0eWxlIjpudWxsfSwiUmVjdGFuZ2xlU3R5bGUiOnsiJGlkIjoiNzE4IiwiTWFyZ2luIjp7IiRpZCI6IjcxOSIsIlRvcCI6MC4wLCJMZWZ0IjowLjAsIlJpZ2h0IjowLjAsIkJvdHRvbSI6MC4wfSwiUGFkZGluZyI6eyIkaWQiOiI3MjAiLCJUb3AiOjAuMCwiTGVmdCI6MC4wLCJSaWdodCI6MC4wLCJCb3R0b20iOjAuMH0sIkJhY2tncm91bmQiOnsiJGlkIjoiNzIxIiwiQ29sb3IiOnsiJGlkIjoiNzIyIiwiQSI6NjMsIlIiOjE0NCwiRyI6MTY4LCJCIjoxODF9fSwiSXNWaXNpYmxlIjp0cnVlLCJXaWR0aCI6MC4wLCJIZWlnaHQiOjAuMCwiQm9yZGVyU3R5bGUiOnsiJGlkIjoiNzIzIiwiTGluZUNvbG9yIjp7IiRpZCI6IjcyNCIsIiR0eXBlIjoiTkxSRS5Db21tb24uRG9tLlNvbGlkQ29sb3JCcnVzaCwgTkxSRS5Db21tb24iLCJDb2xvciI6eyIkaWQiOiI3MjUiLCJBIjoyNTUsIlIiOjI1NSwiRyI6MCwiQiI6MH19LCJMaW5lV2VpZ2h0IjowLjAsIkxpbmVUeXBlIjowLCJQYXJlbnRTdHlsZSI6bnVsbH0sIlBhcmVudFN0eWxlIjpudWxsfSwiTWFyZ2luIjp7IiRpZCI6IjcyNiIsIlRvcCI6MC4wLCJMZWZ0IjowLjAsIlJpZ2h0IjowLjAsIkJvdHRvbSI6MC4wfSwiUGFkZGluZyI6eyIkaWQiOiI3MjciLCJUb3AiOjAuMCwiTGVmdCI6MC4wLCJSaWdodCI6MC4wLCJCb3R0b20iOjAuMH0sIkJhY2tncm91bmQiOm51bGwsIklzVmlzaWJsZSI6dHJ1ZSwiV2lkdGgiOjAuMCwiSGVpZ2h0IjowLjAsIkJvcmRlclN0eWxlIjpudWxsLCJQYXJlbnRTdHlsZSI6bnVsbH0sIkJhY2tncm91bmRTdHlsZSI6eyIkaWQiOiI3MjgiLCJNYXJnaW4iOnsiJGlkIjoiNzI5IiwiVG9wIjowLjAsIkxlZnQiOjAuMCwiUmlnaHQiOjAuMCwiQm90dG9tIjowLjB9LCJQYWRkaW5nIjp7IiRpZCI6IjczMCIsIlRvcCI6MC4wLCJMZWZ0IjowLjAsIlJpZ2h0IjowLjAsIkJvdHRvbSI6MC4wfSwiQmFja2dyb3VuZCI6eyIkaWQiOiI3MzEiLCJDb2xvciI6eyIkaWQiOiI3MzIiLCJBIjo1MSwiUiI6MTQ0LCJHIjoxNjgsIkIiOjE4MX19LCJJc1Zpc2libGUiOnRydWUsIldpZHRoIjowLjAsIkhlaWdodCI6MC4wLCJCb3JkZXJTdHlsZSI6eyIkaWQiOiI3MzMiLCJMaW5lQ29sb3IiOnsiJGlkIjoiNzM0IiwiJHR5cGUiOiJOTFJFLkNvbW1vbi5Eb20uU29saWRDb2xvckJydXNoLCBOTFJFLkNvbW1vbiIsIkNvbG9yIjp7IiRpZCI6IjczNSIsIkEiOjI1NSwiUiI6MjM0LCJHIjoyMiwiQiI6MzB9fSwiTGluZVdlaWdodCI6MC4wLCJMaW5lVHlwZSI6MCwiUGFyZW50U3R5bGUiOm51bGx9LCJQYXJlbnRTdHlsZSI6bnVsbH0sIk1hcmdpbiI6eyIkaWQiOiI3MzYiLCJUb3AiOjAuMCwiTGVmdCI6MC4wLCJSaWdodCI6MC4wLCJCb3R0b20iOjAuMH0sIlBhZGRpbmciOnsiJGlkIjoiNzM3IiwiVG9wIjowLjAsIkxlZnQiOjAuMCwiUmlnaHQiOjAuMCwiQm90dG9tIjowLjB9LCJJc1Zpc2libGUiOnRydWUsIldpZHRoIjowLjAsIkhlaWdodCI6MC4wLCJCb3JkZXJTdHlsZSI6eyIkaWQiOiI3MzgiLCJMaW5lQ29sb3IiOm51bGwsIkxpbmVXZWlnaHQiOjAuMCwiTGluZVR5cGUiOjAsIlBhcmVudFN0eWxlIjpudWxsfSwiUGFyZW50U3R5bGUiOm51bGx9LCJNYXJnaW4iOnsiJGlkIjoiNzM5IiwiVG9wIjowLjAsIkxlZnQiOjAuMCwiUmlnaHQiOjAuMCwiQm90dG9tIjowLjB9LCJQYWRkaW5nIjp7IiRpZCI6Ijc0MCIsIlRvcCI6MC4wLCJMZWZ0IjowLjAsIlJpZ2h0IjowLjAsIkJvdHRvbSI6MC4wfSwiSXNWaXNpYmxlIjp0cnVlLCJXaWR0aCI6MC4wLCJIZWlnaHQiOjAuMCwiQm9yZGVyU3R5bGUiOnsiJGlkIjoiNzQxIiwiTGluZUNvbG9yIjpudWxsLCJMaW5lV2VpZ2h0IjowLjAsIkxpbmVUeXBlIjowLCJQYXJlbnRTdHlsZSI6bnVsbH0sIlBhcmVudFN0eWxlIjpudWxsfX0seyIkaWQiOiI3NDIiLCJfYWN0aXZpdGllcyI6W3siJGlkIjoiNzQzIiwiX3Jvd3MiOlt7IiRpZCI6Ijc0NCIsIl90YXNrcyI6W10sIl9taWxlc3RvbmVzIjpbeyIkaWQiOiI3NDUiLCJJZCI6IjAwZjk3MjZlLWQ4NDgtNGJiZi1hNGE0LWJjYjQwM2NlODM4MCIsIkluZGV4IjoxNywiR3JvdXBJZCI6bnVsbCwiVGl0bGUiOiIgRm91bmRzIFppcDJcckNvcnBvcmF0aW9uIiwiRGF0ZVRpbWUiOiIxOTk1LTAxLTAxVDIzOjU5OjAwIiwiUGVyY2VudGFnZUNvbXBsZXRlIjpudWxsLCJOb3RlIjpudWxsLCJTdHlsZSI6eyIkaWQiOiI3NDYiLCJUaXRsZVBvc2l0aW9uIjoiTGVmdCIsIkRhdGVQb3NpdGlvbiI6IkxlZnQiLCJTaGFwZVR5cGUiOjcsIlNoYXBlU2l6ZSI6MCwiU3BhY2luZyI6MCwiU2hhcGVTdHlsZSI6eyIkaWQiOiI3NDciLCJNYXJnaW4iOnsiJGlkIjoiNzQ4IiwiVG9wIjowLjAsIkxlZnQiOjAuMCwiUmlnaHQiOjAuMCwiQm90dG9tIjowLjB9LCJQYWRkaW5nIjp7IiRpZCI6Ijc0OSIsIlRvcCI6MC4wLCJMZWZ0IjowLjAsIlJpZ2h0IjowLjAsIkJvdHRvbSI6MC4wfSwiQmFja2dyb3VuZCI6eyIkaWQiOiI3NTAiLCJDb2xvciI6eyIkaWQiOiI3NTEiLCJBIjoyNTUsIlIiOjIwNCwiRyI6MCwiQiI6MH19LCJJc1Zpc2libGUiOnRydWUsIldpZHRoIjoxMi4wLCJIZWlnaHQiOjE0LjAsIkJvcmRlclN0eWxlIjp7IiRpZCI6Ijc1MiIsIkxpbmVDb2xvciI6eyIkaWQiOiI3NTMiLCIkdHlwZSI6Ik5MUkUuQ29tbW9uLkRvbS5Tb2xpZENvbG9yQnJ1c2gsIE5MUkUuQ29tbW9uIiwiQ29sb3IiOnsiJGlkIjoiNzU0IiwiQSI6MjU1LCJSIjozNCwiRyI6NjMsIkIiOjg5fX0sIkxpbmVXZWlnaHQiOjAuMCwiTGluZVR5cGUiOjAsIlBhcmVudFN0eWxlIjpudWxsfSwiUGFyZW50U3R5bGUiOm51bGx9LCJUaXRsZVN0eWxlIjp7IiRpZCI6Ijc1NSIsIkZvbnRTZXR0aW5ncyI6eyIkaWQiOiI3NTYiLCJGb250U2l6ZSI6MTEsIkZvbnROYW1lIjoiQ2FsaWJyaSIsIklzQm9sZCI6dHJ1ZSwiSXNJdGFsaWMiOmZhbHNlLCJJc1VuZGVybGluZWQiOmZhbHNlLCJQYXJlbnRTdHlsZSI6bnVsbH0sIkF1dG9TaXplIjowLCJGb3JlZ3JvdW5kIjp7IiRpZCI6Ijc1NyIsIkNvbG9yIjp7IiRpZCI6Ijc1OC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3NTkiLCJUb3AiOjAuMCwiTGVmdCI6MC4wLCJSaWdodCI6MC4wLCJCb3R0b20iOjAuMH0sIlBhZGRpbmciOnsiJGlkIjoiNzYwIiwiVG9wIjowLjAsIkxlZnQiOjAuMCwiUmlnaHQiOjAuMCwiQm90dG9tIjowLjB9LCJCYWNrZ3JvdW5kIjp7IiRpZCI6Ijc2MSIsIkNvbG9yIjp7IiRpZCI6Ijc2MiIsIkEiOjAsIlIiOjI1NSwiRyI6MjU1LCJCIjoyNTV9fSwiSXNWaXNpYmxlIjp0cnVlLCJXaWR0aCI6MC4wLCJIZWlnaHQiOjAuMCwiQm9yZGVyU3R5bGUiOnsiJGlkIjoiNzYzIiwiTGluZUNvbG9yIjpudWxsLCJMaW5lV2VpZ2h0IjowLjAsIkxpbmVUeXBlIjowLCJQYXJlbnRTdHlsZSI6bnVsbH0sIlBhcmVudFN0eWxlIjpudWxsfSwiRGF0ZVN0eWxlIjp7IiRpZCI6Ijc2NCIsIkZvbnRTZXR0aW5ncyI6eyIkaWQiOiI3NjUiLCJGb250U2l6ZSI6OCwiRm9udE5hbWUiOiJTZWdvZSBVSSBTZW1pYm9sZCIsIklzQm9sZCI6ZmFsc2UsIklzSXRhbGljIjpmYWxzZSwiSXNVbmRlcmxpbmVkIjpmYWxzZSwiUGFyZW50U3R5bGUiOm51bGx9LCJBdXRvU2l6ZSI6MCwiRm9yZWdyb3VuZCI6eyIkaWQiOiI3NjYiLCJDb2xvciI6eyIkaWQiOiI3Nj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zY4IiwiVG9wIjowLjAsIkxlZnQiOjAuMCwiUmlnaHQiOjAuMCwiQm90dG9tIjowLjB9LCJQYWRkaW5nIjp7IiRpZCI6Ijc2OSIsIlRvcCI6MC4wLCJMZWZ0IjowLjAsIlJpZ2h0IjowLjAsIkJvdHRvbSI6MC4wfSwiQmFja2dyb3VuZCI6eyIkaWQiOiI3NzAiLCJDb2xvciI6eyIkaWQiOiI3NzEiLCJBIjowLCJSIjoyNTUsIkciOjI1NSwiQiI6MjU1fX0sIklzVmlzaWJsZSI6dHJ1ZSwiV2lkdGgiOjAuMCwiSGVpZ2h0IjowLjAsIkJvcmRlclN0eWxlIjp7IiRpZCI6Ijc3MiIsIkxpbmVDb2xvciI6bnVsbCwiTGluZVdlaWdodCI6MC4wLCJMaW5lVHlwZSI6MCwiUGFyZW50U3R5bGUiOm51bGx9LCJQYXJlbnRTdHlsZSI6bnVsbH0sIkRhdGVGb3JtYXQiOnsiJGlkIjoiNzcz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zc0IiwiRGF0ZVBhcnRJc1Zpc2libGUiOmZhbHNlLCJUaW1lUGFydElzVmlzaWJsZSI6ZmFsc2V9fSwiV2Vla051bWJlcmluZyI6eyIkaWQiOiI3NzUiLCJGb3JtYXQiOjAsIklzVmlzaWJsZSI6ZmFsc2UsIkxhc3RLbm93blZpc2liaWxpdHlTdGF0ZSI6ZmFsc2V9LCJJc1Zpc2libGUiOnRydWUsIlBhcmVudFN0eWxlIjpudWxsfSwiSHlwZXJsaW5rIjpudWxsLCJJbXBvcnRJZCI6IiJ9LHsiJGlkIjoiNzc2IiwiSWQiOiIyYzM3ZGYwNi01OTY5LTRhZTktODVlYy05NDZmODZhNmU1NzMiLCJJbmRleCI6MTYsIkdyb3VwSWQiOm51bGwsIlRpdGxlIjoiIE9wZW5BSSIsIkRhdGVUaW1lIjoiMjAxNS0wMS0wMVQyMzo1OTowMCIsIlBlcmNlbnRhZ2VDb21wbGV0ZSI6bnVsbCwiTm90ZSI6bnVsbCwiU3R5bGUiOnsiJGlkIjoiNzc3IiwiVGl0bGVQb3NpdGlvbiI6IkxlZnQiLCJEYXRlUG9zaXRpb24iOiJMZWZ0IiwiU2hhcGVUeXBlIjo3LCJTaGFwZVNpemUiOjAsIlNwYWNpbmciOjAsIlNoYXBlU3R5bGUiOnsiJGlkIjoiNzc4IiwiTWFyZ2luIjp7IiRpZCI6Ijc3OSIsIlRvcCI6MC4wLCJMZWZ0IjowLjAsIlJpZ2h0IjowLjAsIkJvdHRvbSI6MC4wfSwiUGFkZGluZyI6eyIkaWQiOiI3ODAiLCJUb3AiOjAuMCwiTGVmdCI6MC4wLCJSaWdodCI6MC4wLCJCb3R0b20iOjAuMH0sIkJhY2tncm91bmQiOnsiJGlkIjoiNzgxIiwiQ29sb3IiOnsiJGlkIjoiNzgyIiwiQSI6MjU1LCJSIjoyMDQsIkciOjAsIkIiOjB9fSwiSXNWaXNpYmxlIjp0cnVlLCJXaWR0aCI6MTIuMCwiSGVpZ2h0IjoxNC4wLCJCb3JkZXJTdHlsZSI6eyIkaWQiOiI3ODMiLCJMaW5lQ29sb3IiOnsiJGlkIjoiNzg0IiwiJHR5cGUiOiJOTFJFLkNvbW1vbi5Eb20uU29saWRDb2xvckJydXNoLCBOTFJFLkNvbW1vbiIsIkNvbG9yIjp7IiRpZCI6Ijc4NSIsIkEiOjI1NSwiUiI6MzQsIkciOjYzLCJCIjo4OX19LCJMaW5lV2VpZ2h0IjowLjAsIkxpbmVUeXBlIjowLCJQYXJlbnRTdHlsZSI6bnVsbH0sIlBhcmVudFN0eWxlIjpudWxsfSwiVGl0bGVTdHlsZSI6eyIkaWQiOiI3ODYiLCJGb250U2V0dGluZ3MiOnsiJGlkIjoiNzg3IiwiRm9udFNpemUiOjExLCJGb250TmFtZSI6IkNhbGlicmkiLCJJc0JvbGQiOnRydWUsIklzSXRhbGljIjpmYWxzZSwiSXNVbmRlcmxpbmVkIjpmYWxzZSwiUGFyZW50U3R5bGUiOm51bGx9LCJBdXRvU2l6ZSI6MCwiRm9yZWdyb3VuZCI6eyIkaWQiOiI3ODgiLCJDb2xvciI6eyIkaWQiOiI3ODk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NzkwIiwiVG9wIjowLjAsIkxlZnQiOjAuMCwiUmlnaHQiOjAuMCwiQm90dG9tIjowLjB9LCJQYWRkaW5nIjp7IiRpZCI6Ijc5MSIsIlRvcCI6MC4wLCJMZWZ0IjowLjAsIlJpZ2h0IjowLjAsIkJvdHRvbSI6MC4wfSwiQmFja2dyb3VuZCI6eyIkaWQiOiI3OTIiLCJDb2xvciI6eyIkaWQiOiI3OTMiLCJBIjowLCJSIjoyNTUsIkciOjI1NSwiQiI6MjU1fX0sIklzVmlzaWJsZSI6dHJ1ZSwiV2lkdGgiOjAuMCwiSGVpZ2h0IjowLjAsIkJvcmRlclN0eWxlIjp7IiRpZCI6Ijc5NCIsIkxpbmVDb2xvciI6bnVsbCwiTGluZVdlaWdodCI6MC4wLCJMaW5lVHlwZSI6MCwiUGFyZW50U3R5bGUiOm51bGx9LCJQYXJlbnRTdHlsZSI6bnVsbH0sIkRhdGVTdHlsZSI6eyIkaWQiOiI3OTUiLCJGb250U2V0dGluZ3MiOnsiJGlkIjoiNzk2IiwiRm9udFNpemUiOjgsIkZvbnROYW1lIjoiU2Vnb2UgVUkgU2VtaWJvbGQiLCJJc0JvbGQiOmZhbHNlLCJJc0l0YWxpYyI6ZmFsc2UsIklzVW5kZXJsaW5lZCI6ZmFsc2UsIlBhcmVudFN0eWxlIjpudWxsfSwiQXV0b1NpemUiOjAsIkZvcmVncm91bmQiOnsiJGlkIjoiNzk3IiwiQ29sb3IiOnsiJGlkIjoiNzk4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c5OSIsIlRvcCI6MC4wLCJMZWZ0IjowLjAsIlJpZ2h0IjowLjAsIkJvdHRvbSI6MC4wfSwiUGFkZGluZyI6eyIkaWQiOiI4MDAiLCJUb3AiOjAuMCwiTGVmdCI6MC4wLCJSaWdodCI6MC4wLCJCb3R0b20iOjAuMH0sIkJhY2tncm91bmQiOnsiJGlkIjoiODAxIiwiQ29sb3IiOnsiJGlkIjoiODAyIiwiQSI6MCwiUiI6MjU1LCJHIjoyNTUsIkIiOjI1NX19LCJJc1Zpc2libGUiOnRydWUsIldpZHRoIjowLjAsIkhlaWdodCI6MC4wLCJCb3JkZXJTdHlsZSI6eyIkaWQiOiI4MDMiLCJMaW5lQ29sb3IiOm51bGwsIkxpbmVXZWlnaHQiOjAuMCwiTGluZVR5cGUiOjAsIlBhcmVudFN0eWxlIjpudWxsfSwiUGFyZW50U3R5bGUiOm51bGx9LCJEYXRlRm9ybWF0Ijp7IiRpZCI6IjgwN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gwNSIsIkRhdGVQYXJ0SXNWaXNpYmxlIjpmYWxzZSwiVGltZVBhcnRJc1Zpc2libGUiOmZhbHNlfX0sIldlZWtOdW1iZXJpbmciOnsiJGlkIjoiODA2IiwiRm9ybWF0IjowLCJJc1Zpc2libGUiOmZhbHNlLCJMYXN0S25vd25WaXNpYmlsaXR5U3RhdGUiOmZhbHNlfSwiSXNWaXNpYmxlIjp0cnVlLCJQYXJlbnRTdHlsZSI6bnVsbH0sIkh5cGVybGluayI6bnVsbCwiSW1wb3J0SWQiOiIifSx7IiRpZCI6IjgwNyIsIklkIjoiMmZmOTBjNWItN2MzNS00OWU3LWFlNTgtM2MwZjM4NThkNzQ4IiwiSW5kZXgiOjE4LCJHcm91cElkIjpudWxsLCJUaXRsZSI6IiBUaGUgTXVzayBGb3VuZGF0aW9uIiwiRGF0ZVRpbWUiOiIyMDAyLTAxLTAxVDIzOjU5OjAwIiwiUGVyY2VudGFnZUNvbXBsZXRlIjpudWxsLCJOb3RlIjpudWxsLCJTdHlsZSI6eyIkaWQiOiI4MDgiLCJUaXRsZVBvc2l0aW9uIjoiTGVmdCIsIkRhdGVQb3NpdGlvbiI6IkxlZnQiLCJTaGFwZVR5cGUiOjcsIlNoYXBlU2l6ZSI6MCwiU3BhY2luZyI6MCwiU2hhcGVTdHlsZSI6eyIkaWQiOiI4MDkiLCJNYXJnaW4iOnsiJGlkIjoiODEwIiwiVG9wIjowLjAsIkxlZnQiOjAuMCwiUmlnaHQiOjAuMCwiQm90dG9tIjowLjB9LCJQYWRkaW5nIjp7IiRpZCI6IjgxMSIsIlRvcCI6MC4wLCJMZWZ0IjowLjAsIlJpZ2h0IjowLjAsIkJvdHRvbSI6MC4wfSwiQmFja2dyb3VuZCI6eyIkaWQiOiI4MTIiLCJDb2xvciI6eyIkaWQiOiI4MTMiLCJBIjoyNTUsIlIiOjIwNCwiRyI6MCwiQiI6MH19LCJJc1Zpc2libGUiOnRydWUsIldpZHRoIjoxMi4wLCJIZWlnaHQiOjE0LjAsIkJvcmRlclN0eWxlIjp7IiRpZCI6IjgxNCIsIkxpbmVDb2xvciI6eyIkaWQiOiI4MTUiLCIkdHlwZSI6Ik5MUkUuQ29tbW9uLkRvbS5Tb2xpZENvbG9yQnJ1c2gsIE5MUkUuQ29tbW9uIiwiQ29sb3IiOnsiJGlkIjoiODE2IiwiQSI6MjU1LCJSIjozNCwiRyI6NjMsIkIiOjg5fX0sIkxpbmVXZWlnaHQiOjAuMCwiTGluZVR5cGUiOjAsIlBhcmVudFN0eWxlIjpudWxsfSwiUGFyZW50U3R5bGUiOm51bGx9LCJUaXRsZVN0eWxlIjp7IiRpZCI6IjgxNyIsIkZvbnRTZXR0aW5ncyI6eyIkaWQiOiI4MTgiLCJGb250U2l6ZSI6MTEsIkZvbnROYW1lIjoiQ2FsaWJyaSIsIklzQm9sZCI6dHJ1ZSwiSXNJdGFsaWMiOmZhbHNlLCJJc1VuZGVybGluZWQiOmZhbHNlLCJQYXJlbnRTdHlsZSI6bnVsbH0sIkF1dG9TaXplIjoyLCJGb3JlZ3JvdW5kIjp7IiRpZCI6IjgxOSIsIkNvbG9yIjp7IiRpZCI6IjgyMCIsIkEiOjI1NSwiUiI6MjU1LCJHIjoyNTUsIkIiOjI1NX19LCJNYXhXaWR0aCI6NzguMjY0MTczMjI4MzQ2NDM2LCJNYXhIZWlnaHQiOiJJbmZpbml0eSIsIlNtYXJ0Rm9yZWdyb3VuZElzQWN0aXZlIjpmYWxzZSwiSG9yaXpvbnRhbEFsaWdubWVudCI6MiwiVmVydGljYWxBbGlnbm1lbnQiOjAsIlNtYXJ0Rm9yZWdyb3VuZCI6bnVsbCwiQmFja2dyb3VuZEZpbGxUeXBlIjowLCJNYXJnaW4iOnsiJGlkIjoiODIxIiwiVG9wIjowLjAsIkxlZnQiOjAuMCwiUmlnaHQiOjAuMCwiQm90dG9tIjowLjB9LCJQYWRkaW5nIjp7IiRpZCI6IjgyMiIsIlRvcCI6MC4wLCJMZWZ0IjowLjAsIlJpZ2h0IjowLjAsIkJvdHRvbSI6MC4wfSwiQmFja2dyb3VuZCI6eyIkaWQiOiI4MjMiLCJDb2xvciI6eyIkaWQiOiI4MjQiLCJBIjowLCJSIjoyNTUsIkciOjI1NSwiQiI6MjU1fX0sIklzVmlzaWJsZSI6dHJ1ZSwiV2lkdGgiOjAuMCwiSGVpZ2h0IjowLjAsIkJvcmRlclN0eWxlIjp7IiRpZCI6IjgyNSIsIkxpbmVDb2xvciI6bnVsbCwiTGluZVdlaWdodCI6MC4wLCJMaW5lVHlwZSI6MCwiUGFyZW50U3R5bGUiOm51bGx9LCJQYXJlbnRTdHlsZSI6bnVsbH0sIkRhdGVTdHlsZSI6eyIkaWQiOiI4MjYiLCJGb250U2V0dGluZ3MiOnsiJGlkIjoiODI3IiwiRm9udFNpemUiOjgsIkZvbnROYW1lIjoiU2Vnb2UgVUkgU2VtaWJvbGQiLCJJc0JvbGQiOmZhbHNlLCJJc0l0YWxpYyI6ZmFsc2UsIklzVW5kZXJsaW5lZCI6ZmFsc2UsIlBhcmVudFN0eWxlIjpudWxsfSwiQXV0b1NpemUiOjAsIkZvcmVncm91bmQiOnsiJGlkIjoiODI4IiwiQ29sb3IiOnsiJGlkIjoiODI5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zMCIsIlRvcCI6MC4wLCJMZWZ0IjowLjAsIlJpZ2h0IjowLjAsIkJvdHRvbSI6MC4wfSwiUGFkZGluZyI6eyIkaWQiOiI4MzEiLCJUb3AiOjAuMCwiTGVmdCI6MC4wLCJSaWdodCI6MC4wLCJCb3R0b20iOjAuMH0sIkJhY2tncm91bmQiOnsiJGlkIjoiODMyIiwiQ29sb3IiOnsiJGlkIjoiODMzIiwiQSI6MCwiUiI6MjU1LCJHIjoyNTUsIkIiOjI1NX19LCJJc1Zpc2libGUiOnRydWUsIldpZHRoIjowLjAsIkhlaWdodCI6MC4wLCJCb3JkZXJTdHlsZSI6eyIkaWQiOiI4MzQiLCJMaW5lQ29sb3IiOm51bGwsIkxpbmVXZWlnaHQiOjAuMCwiTGluZVR5cGUiOjAsIlBhcmVudFN0eWxlIjpudWxsfSwiUGFyZW50U3R5bGUiOm51bGx9LCJEYXRlRm9ybWF0Ijp7IiRpZCI6IjgzN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gzNiIsIkRhdGVQYXJ0SXNWaXNpYmxlIjpmYWxzZSwiVGltZVBhcnRJc1Zpc2libGUiOmZhbHNlfX0sIldlZWtOdW1iZXJpbmciOnsiJGlkIjoiODM3IiwiRm9ybWF0IjowLCJJc1Zpc2libGUiOmZhbHNlLCJMYXN0S25vd25WaXNpYmlsaXR5U3RhdGUiOmZhbHNlfSwiSXNWaXNpYmxlIjp0cnVlLCJQYXJlbnRTdHlsZSI6bnVsbH0sIkh5cGVybGluayI6bnVsbCwiSW1wb3J0SWQiOiIifSx7IiRpZCI6IjgzOCIsIklkIjoiMGM3NjM3Y2QtZWM1ZC00ZjdmLTg4N2MtNzNkNjVmNzAzYmQxIiwiSW5kZXgiOjE5LCJHcm91cElkIjpudWxsLCJUaXRsZSI6IiBGYWxjb24gMSByZWFjaGVzIG9yYml0IiwiRGF0ZVRpbWUiOiIyMDA4LTAxLTAxVDIzOjU5OjAwIiwiUGVyY2VudGFnZUNvbXBsZXRlIjpudWxsLCJOb3RlIjpudWxsLCJTdHlsZSI6eyIkaWQiOiI4MzkiLCJUaXRsZVBvc2l0aW9uIjoiTGVmdCIsIkRhdGVQb3NpdGlvbiI6IkxlZnQiLCJTaGFwZVR5cGUiOjcsIlNoYXBlU2l6ZSI6MCwiU3BhY2luZyI6MCwiU2hhcGVTdHlsZSI6eyIkaWQiOiI4NDAiLCJNYXJnaW4iOnsiJGlkIjoiODQxIiwiVG9wIjowLjAsIkxlZnQiOjAuMCwiUmlnaHQiOjAuMCwiQm90dG9tIjowLjB9LCJQYWRkaW5nIjp7IiRpZCI6Ijg0MiIsIlRvcCI6MC4wLCJMZWZ0IjowLjAsIlJpZ2h0IjowLjAsIkJvdHRvbSI6MC4wfSwiQmFja2dyb3VuZCI6eyIkaWQiOiI4NDMiLCJDb2xvciI6eyIkaWQiOiI4NDQiLCJBIjoyNTUsIlIiOjIwNCwiRyI6MCwiQiI6MH19LCJJc1Zpc2libGUiOnRydWUsIldpZHRoIjoxMi4wLCJIZWlnaHQiOjE0LjAsIkJvcmRlclN0eWxlIjp7IiRpZCI6Ijg0NSIsIkxpbmVDb2xvciI6eyIkaWQiOiI4NDYiLCIkdHlwZSI6Ik5MUkUuQ29tbW9uLkRvbS5Tb2xpZENvbG9yQnJ1c2gsIE5MUkUuQ29tbW9uIiwiQ29sb3IiOnsiJGlkIjoiODQ3IiwiQSI6MjU1LCJSIjozNCwiRyI6NjMsIkIiOjg5fX0sIkxpbmVXZWlnaHQiOjAuMCwiTGluZVR5cGUiOjAsIlBhcmVudFN0eWxlIjpudWxsfSwiUGFyZW50U3R5bGUiOm51bGx9LCJUaXRsZVN0eWxlIjp7IiRpZCI6Ijg0OCIsIkZvbnRTZXR0aW5ncyI6eyIkaWQiOiI4NDkiLCJGb250U2l6ZSI6MTEsIkZvbnROYW1lIjoiQ2FsaWJyaSIsIklzQm9sZCI6dHJ1ZSwiSXNJdGFsaWMiOmZhbHNlLCJJc1VuZGVybGluZWQiOmZhbHNlLCJQYXJlbnRTdHlsZSI6bnVsbH0sIkF1dG9TaXplIjoyLCJGb3JlZ3JvdW5kIjp7IiRpZCI6Ijg1MCIsIkNvbG9yIjp7IiRpZCI6Ijg1MSIsIkEiOjI1NSwiUiI6MjU1LCJHIjoyNTUsIkIiOjI1NX19LCJNYXhXaWR0aCI6NzQuNTUyMjA0NzI0NDA5Mzc4LCJNYXhIZWlnaHQiOiJJbmZpbml0eSIsIlNtYXJ0Rm9yZWdyb3VuZElzQWN0aXZlIjpmYWxzZSwiSG9yaXpvbnRhbEFsaWdubWVudCI6MiwiVmVydGljYWxBbGlnbm1lbnQiOjAsIlNtYXJ0Rm9yZWdyb3VuZCI6bnVsbCwiQmFja2dyb3VuZEZpbGxUeXBlIjowLCJNYXJnaW4iOnsiJGlkIjoiODUyIiwiVG9wIjowLjAsIkxlZnQiOjAuMCwiUmlnaHQiOjAuMCwiQm90dG9tIjowLjB9LCJQYWRkaW5nIjp7IiRpZCI6Ijg1MyIsIlRvcCI6MC4wLCJMZWZ0IjowLjAsIlJpZ2h0IjowLjAsIkJvdHRvbSI6MC4wfSwiQmFja2dyb3VuZCI6eyIkaWQiOiI4NTQiLCJDb2xvciI6eyIkaWQiOiI4NTUiLCJBIjowLCJSIjoyNTUsIkciOjI1NSwiQiI6MjU1fX0sIklzVmlzaWJsZSI6dHJ1ZSwiV2lkdGgiOjAuMCwiSGVpZ2h0IjowLjAsIkJvcmRlclN0eWxlIjp7IiRpZCI6Ijg1NiIsIkxpbmVDb2xvciI6bnVsbCwiTGluZVdlaWdodCI6MC4wLCJMaW5lVHlwZSI6MCwiUGFyZW50U3R5bGUiOm51bGx9LCJQYXJlbnRTdHlsZSI6bnVsbH0sIkRhdGVTdHlsZSI6eyIkaWQiOiI4NTciLCJGb250U2V0dGluZ3MiOnsiJGlkIjoiODU4IiwiRm9udFNpemUiOjgsIkZvbnROYW1lIjoiU2Vnb2UgVUkgU2VtaWJvbGQiLCJJc0JvbGQiOmZhbHNlLCJJc0l0YWxpYyI6ZmFsc2UsIklzVW5kZXJsaW5lZCI6ZmFsc2UsIlBhcmVudFN0eWxlIjpudWxsfSwiQXV0b1NpemUiOjAsIkZvcmVncm91bmQiOnsiJGlkIjoiODU5IiwiQ29sb3IiOnsiJGlkIjoiODYw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2MSIsIlRvcCI6MC4wLCJMZWZ0IjowLjAsIlJpZ2h0IjowLjAsIkJvdHRvbSI6MC4wfSwiUGFkZGluZyI6eyIkaWQiOiI4NjIiLCJUb3AiOjAuMCwiTGVmdCI6MC4wLCJSaWdodCI6MC4wLCJCb3R0b20iOjAuMH0sIkJhY2tncm91bmQiOnsiJGlkIjoiODYzIiwiQ29sb3IiOnsiJGlkIjoiODY0IiwiQSI6MCwiUiI6MjU1LCJHIjoyNTUsIkIiOjI1NX19LCJJc1Zpc2libGUiOnRydWUsIldpZHRoIjowLjAsIkhlaWdodCI6MC4wLCJCb3JkZXJTdHlsZSI6eyIkaWQiOiI4NjUiLCJMaW5lQ29sb3IiOm51bGwsIkxpbmVXZWlnaHQiOjAuMCwiTGluZVR5cGUiOjAsIlBhcmVudFN0eWxlIjpudWxsfSwiUGFyZW50U3R5bGUiOm51bGx9LCJEYXRlRm9ybWF0Ijp7IiRpZCI6Ijg2N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g2NyIsIkRhdGVQYXJ0SXNWaXNpYmxlIjpmYWxzZSwiVGltZVBhcnRJc1Zpc2libGUiOmZhbHNlfX0sIldlZWtOdW1iZXJpbmciOnsiJGlkIjoiODY4IiwiRm9ybWF0IjowLCJJc1Zpc2libGUiOmZhbHNlLCJMYXN0S25vd25WaXNpYmlsaXR5U3RhdGUiOmZhbHNlfSwiSXNWaXNpYmxlIjp0cnVlLCJQYXJlbnRTdHlsZSI6bnVsbH0sIkh5cGVybGluayI6bnVsbCwiSW1wb3J0SWQiOiIifSx7IiRpZCI6Ijg2OSIsIklkIjoiZDliZmE1ZTUtMzk4NS00N2VjLTgwMzYtZjFlYjkyMTFiZmExIiwiSW5kZXgiOjIwLCJHcm91cElkIjpudWxsLCJUaXRsZSI6IiBTdGFyc2hpcOKAmXMgXHJcbmZhaWxlZCBmbGlnaHQgIiwiRGF0ZVRpbWUiOiIyMDIzLTA0LTIwVDIzOjU5OjAwIiwiUGVyY2VudGFnZUNvbXBsZXRlIjpudWxsLCJOb3RlIjpudWxsLCJTdHlsZSI6eyIkaWQiOiI4NzAiLCJUaXRsZVBvc2l0aW9uIjoiTGVmdCIsIkRhdGVQb3NpdGlvbiI6IkxlZnQiLCJTaGFwZVR5cGUiOjcsIlNoYXBlU2l6ZSI6MCwiU3BhY2luZyI6MCwiU2hhcGVTdHlsZSI6eyIkaWQiOiI4NzEiLCJNYXJnaW4iOnsiJGlkIjoiODcyIiwiVG9wIjowLjAsIkxlZnQiOjAuMCwiUmlnaHQiOjAuMCwiQm90dG9tIjowLjB9LCJQYWRkaW5nIjp7IiRpZCI6Ijg3MyIsIlRvcCI6MC4wLCJMZWZ0IjowLjAsIlJpZ2h0IjowLjAsIkJvdHRvbSI6MC4wfSwiQmFja2dyb3VuZCI6eyIkaWQiOiI4NzQiLCJDb2xvciI6eyIkaWQiOiI4NzUiLCJBIjoyNTUsIlIiOjIwNCwiRyI6MCwiQiI6MH19LCJJc1Zpc2libGUiOnRydWUsIldpZHRoIjoxMi4wLCJIZWlnaHQiOjE0LjAsIkJvcmRlclN0eWxlIjp7IiRpZCI6Ijg3NiIsIkxpbmVDb2xvciI6eyIkaWQiOiI4NzciLCIkdHlwZSI6Ik5MUkUuQ29tbW9uLkRvbS5Tb2xpZENvbG9yQnJ1c2gsIE5MUkUuQ29tbW9uIiwiQ29sb3IiOnsiJGlkIjoiODc4IiwiQSI6MjU1LCJSIjozNCwiRyI6NjMsIkIiOjg5fX0sIkxpbmVXZWlnaHQiOjAuMCwiTGluZVR5cGUiOjAsIlBhcmVudFN0eWxlIjpudWxsfSwiUGFyZW50U3R5bGUiOm51bGx9LCJUaXRsZVN0eWxlIjp7IiRpZCI6Ijg3OSIsIkZvbnRTZXR0aW5ncyI6eyIkaWQiOiI4ODAiLCJGb250U2l6ZSI6MTEsIkZvbnROYW1lIjoiQ2FsaWJyaSIsIklzQm9sZCI6dHJ1ZSwiSXNJdGFsaWMiOmZhbHNlLCJJc1VuZGVybGluZWQiOmZhbHNlLCJQYXJlbnRTdHlsZSI6bnVsbH0sIkF1dG9TaXplIjoyLCJGb3JlZ3JvdW5kIjp7IiRpZCI6Ijg4MSIsIkNvbG9yIjp7IiRpZCI6Ijg4MiIsIkEiOjI1NSwiUiI6MjU1LCJHIjoyNTUsIkIiOjI1NX19LCJNYXhXaWR0aCI6MTMxLjE0MTc5NjY3MzY3NDcyLCJNYXhIZWlnaHQiOiJJbmZpbml0eSIsIlNtYXJ0Rm9yZWdyb3VuZElzQWN0aXZlIjpmYWxzZSwiSG9yaXpvbnRhbEFsaWdubWVudCI6MiwiVmVydGljYWxBbGlnbm1lbnQiOjAsIlNtYXJ0Rm9yZWdyb3VuZCI6bnVsbCwiQmFja2dyb3VuZEZpbGxUeXBlIjowLCJNYXJnaW4iOnsiJGlkIjoiODgzIiwiVG9wIjowLjAsIkxlZnQiOjAuMCwiUmlnaHQiOjAuMCwiQm90dG9tIjowLjB9LCJQYWRkaW5nIjp7IiRpZCI6Ijg4NCIsIlRvcCI6MC4wLCJMZWZ0IjowLjAsIlJpZ2h0IjowLjAsIkJvdHRvbSI6MC4wfSwiQmFja2dyb3VuZCI6eyIkaWQiOiI4ODUiLCJDb2xvciI6eyIkaWQiOiI4ODYiLCJBIjowLCJSIjoyNTUsIkciOjI1NSwiQiI6MjU1fX0sIklzVmlzaWJsZSI6dHJ1ZSwiV2lkdGgiOjAuMCwiSGVpZ2h0IjowLjAsIkJvcmRlclN0eWxlIjp7IiRpZCI6Ijg4NyIsIkxpbmVDb2xvciI6bnVsbCwiTGluZVdlaWdodCI6MC4wLCJMaW5lVHlwZSI6MCwiUGFyZW50U3R5bGUiOm51bGx9LCJQYXJlbnRTdHlsZSI6bnVsbH0sIkRhdGVTdHlsZSI6eyIkaWQiOiI4ODgiLCJGb250U2V0dGluZ3MiOnsiJGlkIjoiODg5IiwiRm9udFNpemUiOjgsIkZvbnROYW1lIjoiU2Vnb2UgVUkgU2VtaWJvbGQiLCJJc0JvbGQiOmZhbHNlLCJJc0l0YWxpYyI6ZmFsc2UsIklzVW5kZXJsaW5lZCI6ZmFsc2UsIlBhcmVudFN0eWxlIjpudWxsfSwiQXV0b1NpemUiOjAsIkZvcmVncm91bmQiOnsiJGlkIjoiODkwIiwiQ29sb3IiOnsiJGlkIjoiODkx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5MiIsIlRvcCI6MC4wLCJMZWZ0IjowLjAsIlJpZ2h0IjowLjAsIkJvdHRvbSI6MC4wfSwiUGFkZGluZyI6eyIkaWQiOiI4OTMiLCJUb3AiOjAuMCwiTGVmdCI6MC4wLCJSaWdodCI6MC4wLCJCb3R0b20iOjAuMH0sIkJhY2tncm91bmQiOnsiJGlkIjoiODk0IiwiQ29sb3IiOnsiJGlkIjoiODk1IiwiQSI6MCwiUiI6MjU1LCJHIjoyNTUsIkIiOjI1NX19LCJJc1Zpc2libGUiOnRydWUsIldpZHRoIjowLjAsIkhlaWdodCI6MC4wLCJCb3JkZXJTdHlsZSI6eyIkaWQiOiI4OTYiLCJMaW5lQ29sb3IiOm51bGwsIkxpbmVXZWlnaHQiOjAuMCwiTGluZVR5cGUiOjAsIlBhcmVudFN0eWxlIjpudWxsfSwiUGFyZW50U3R5bGUiOm51bGx9LCJEYXRlRm9ybWF0Ijp7IiRpZCI6Ijg5N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g5OCIsIkRhdGVQYXJ0SXNWaXNpYmxlIjpmYWxzZSwiVGltZVBhcnRJc1Zpc2libGUiOmZhbHNlfX0sIldlZWtOdW1iZXJpbmciOnsiJGlkIjoiODk5IiwiRm9ybWF0IjowLCJJc1Zpc2libGUiOmZhbHNlLCJMYXN0S25vd25WaXNpYmlsaXR5U3RhdGUiOmZhbHNlfSwiSXNWaXNpYmxlIjp0cnVlLCJQYXJlbnRTdHlsZSI6bnVsbH0sIkh5cGVybGluayI6bnVsbCwiSW1wb3J0SWQiOiIifV0sIklkIjoiY2RjNmZhZjctYmIwYy00MzdkLTgyMjAtZTZmZDk0ZWU1MjJiIiwiSXNTaW5nbGVJdGVtUm93IjpmYWxzZX0seyIkaWQiOiI5MDAiLCJfdGFza3MiOltdLCJfbWlsZXN0b25lcyI6W3siJGlkIjoiOTAxIiwiSWQiOiJiOGIyYzczZS01ZGM4LTRhODUtYWU5Ny02NGMzZTkyOWE5MGQiLCJJbmRleCI6MjEsIkdyb3VwSWQiOm51bGwsIlRpdGxlIjoiIFNlbGxzIFppcDIiLCJEYXRlVGltZSI6IjE5OTktMDEtMDFUMjM6NTk6MDAiLCJQZXJjZW50YWdlQ29tcGxldGUiOm51bGwsIk5vdGUiOm51bGwsIlN0eWxlIjp7IiRpZCI6IjkwMiIsIlRpdGxlUG9zaXRpb24iOiJMZWZ0IiwiRGF0ZVBvc2l0aW9uIjoiTGVmdCIsIlNoYXBlVHlwZSI6NywiU2hhcGVTaXplIjowLCJTcGFjaW5nIjowLCJTaGFwZVN0eWxlIjp7IiRpZCI6IjkwMyIsIk1hcmdpbiI6eyIkaWQiOiI5MDQiLCJUb3AiOjAuMCwiTGVmdCI6MC4wLCJSaWdodCI6MC4wLCJCb3R0b20iOjAuMH0sIlBhZGRpbmciOnsiJGlkIjoiOTA1IiwiVG9wIjowLjAsIkxlZnQiOjAuMCwiUmlnaHQiOjAuMCwiQm90dG9tIjowLjB9LCJCYWNrZ3JvdW5kIjp7IiRpZCI6IjkwNiIsIkNvbG9yIjp7IiRpZCI6IjkwNyIsIkEiOjI1NSwiUiI6MjA0LCJHIjowLCJCIjowfX0sIklzVmlzaWJsZSI6dHJ1ZSwiV2lkdGgiOjEyLjAsIkhlaWdodCI6MTQuMCwiQm9yZGVyU3R5bGUiOnsiJGlkIjoiOTA4IiwiTGluZUNvbG9yIjp7IiRpZCI6IjkwOSIsIiR0eXBlIjoiTkxSRS5Db21tb24uRG9tLlNvbGlkQ29sb3JCcnVzaCwgTkxSRS5Db21tb24iLCJDb2xvciI6eyIkaWQiOiI5MTAiLCJBIjoyNTUsIlIiOjM0LCJHIjo2MywiQiI6ODl9fSwiTGluZVdlaWdodCI6MC4wLCJMaW5lVHlwZSI6MCwiUGFyZW50U3R5bGUiOm51bGx9LCJQYXJlbnRTdHlsZSI6bnVsbH0sIlRpdGxlU3R5bGUiOnsiJGlkIjoiOTExIiwiRm9udFNldHRpbmdzIjp7IiRpZCI6IjkxMiIsIkZvbnRTaXplIjoxMSwiRm9udE5hbWUiOiJDYWxpYnJpIiwiSXNCb2xkIjp0cnVlLCJJc0l0YWxpYyI6ZmFsc2UsIklzVW5kZXJsaW5lZCI6ZmFsc2UsIlBhcmVudFN0eWxlIjpudWxsfSwiQXV0b1NpemUiOjAsIkZvcmVncm91bmQiOnsiJGlkIjoiOTEzIiwiQ29sb3IiOnsiJGlkIjoiOTE0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pZCI6IjkxNSIsIlRvcCI6MC4wLCJMZWZ0IjowLjAsIlJpZ2h0IjowLjAsIkJvdHRvbSI6MC4wfSwiUGFkZGluZyI6eyIkaWQiOiI5MTYiLCJUb3AiOjAuMCwiTGVmdCI6MC4wLCJSaWdodCI6MC4wLCJCb3R0b20iOjAuMH0sIkJhY2tncm91bmQiOnsiJGlkIjoiOTE3IiwiQ29sb3IiOnsiJGlkIjoiOTE4IiwiQSI6MCwiUiI6MjU1LCJHIjoyNTUsIkIiOjI1NX19LCJJc1Zpc2libGUiOnRydWUsIldpZHRoIjowLjAsIkhlaWdodCI6MC4wLCJCb3JkZXJTdHlsZSI6eyIkaWQiOiI5MTkiLCJMaW5lQ29sb3IiOm51bGwsIkxpbmVXZWlnaHQiOjAuMCwiTGluZVR5cGUiOjAsIlBhcmVudFN0eWxlIjpudWxsfSwiUGFyZW50U3R5bGUiOm51bGx9LCJEYXRlU3R5bGUiOnsiJGlkIjoiOTIwIiwiRm9udFNldHRpbmdzIjp7IiRpZCI6IjkyMSIsIkZvbnRTaXplIjo4LCJGb250TmFtZSI6IlNlZ29lIFVJIFNlbWlib2xkIiwiSXNCb2xkIjpmYWxzZSwiSXNJdGFsaWMiOmZhbHNlLCJJc1VuZGVybGluZWQiOmZhbHNlLCJQYXJlbnRTdHlsZSI6bnVsbH0sIkF1dG9TaXplIjowLCJGb3JlZ3JvdW5kIjp7IiRpZCI6IjkyMiIsIkNvbG9yIjp7IiRpZCI6IjkyMyIsIkEiOjI1NSwiUiI6MTY1LCJHIjoxNjUsIkIiOjE2NX19LCJNYXhXaWR0aCI6MjAwLjAsIk1heEhlaWdodCI6IkluZmluaXR5IiwiU21hcnRGb3JlZ3JvdW5kSXNBY3RpdmUiOmZhbHNlLCJIb3Jpem9udGFsQWxpZ25tZW50IjoyLCJWZXJ0aWNhbEFsaWdubWVudCI6MCwiU21hcnRGb3JlZ3JvdW5kIjpudWxsLCJCYWNrZ3JvdW5kRmlsbFR5cGUiOjAsIk1hcmdpbiI6eyIkaWQiOiI5MjQiLCJUb3AiOjAuMCwiTGVmdCI6MC4wLCJSaWdodCI6MC4wLCJCb3R0b20iOjAuMH0sIlBhZGRpbmciOnsiJGlkIjoiOTI1IiwiVG9wIjowLjAsIkxlZnQiOjAuMCwiUmlnaHQiOjAuMCwiQm90dG9tIjowLjB9LCJCYWNrZ3JvdW5kIjp7IiRpZCI6IjkyNiIsIkNvbG9yIjp7IiRpZCI6IjkyNyIsIkEiOjAsIlIiOjI1NSwiRyI6MjU1LCJCIjoyNTV9fSwiSXNWaXNpYmxlIjp0cnVlLCJXaWR0aCI6MC4wLCJIZWlnaHQiOjAuMCwiQm9yZGVyU3R5bGUiOnsiJGlkIjoiOTI4IiwiTGluZUNvbG9yIjpudWxsLCJMaW5lV2VpZ2h0IjowLjAsIkxpbmVUeXBlIjowLCJQYXJlbnRTdHlsZSI6bnVsbH0sIlBhcmVudFN0eWxlIjpudWxsfSwiRGF0ZUZvcm1hdCI6eyIkaWQiOiI5Mjk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5MzAiLCJEYXRlUGFydElzVmlzaWJsZSI6ZmFsc2UsIlRpbWVQYXJ0SXNWaXNpYmxlIjpmYWxzZX19LCJXZWVrTnVtYmVyaW5nIjp7IiRpZCI6IjkzMSIsIkZvcm1hdCI6MCwiSXNWaXNpYmxlIjpmYWxzZSwiTGFzdEtub3duVmlzaWJpbGl0eVN0YXRlIjpmYWxzZX0sIklzVmlzaWJsZSI6dHJ1ZSwiUGFyZW50U3R5bGUiOm51bGx9LCJIeXBlcmxpbmsiOm51bGwsIkltcG9ydElkIjoiIn0seyIkaWQiOiI5MzIiLCJJZCI6IjZkNWM3NDU0LWY0YzMtNGFhNC05ODRhLTBjMjEyYTc3NGViYiIsIkluZGV4IjoyMiwiR3JvdXBJZCI6bnVsbCwiVGl0bGUiOiIgIFRlc2xhXHUwMDBiTW90b3JzIiwiRGF0ZVRpbWUiOiIyMDA0LTAxLTAxVDIzOjU5OjAwIiwiUGVyY2VudGFnZUNvbXBsZXRlIjpudWxsLCJOb3RlIjpudWxsLCJTdHlsZSI6eyIkaWQiOiI5MzMiLCJUaXRsZVBvc2l0aW9uIjoiTGVmdCIsIkRhdGVQb3NpdGlvbiI6IkxlZnQiLCJTaGFwZVR5cGUiOjcsIlNoYXBlU2l6ZSI6MCwiU3BhY2luZyI6MCwiU2hhcGVTdHlsZSI6eyIkaWQiOiI5MzQiLCJNYXJnaW4iOnsiJGlkIjoiOTM1IiwiVG9wIjowLjAsIkxlZnQiOjAuMCwiUmlnaHQiOjAuMCwiQm90dG9tIjowLjB9LCJQYWRkaW5nIjp7IiRpZCI6IjkzNiIsIlRvcCI6MC4wLCJMZWZ0IjowLjAsIlJpZ2h0IjowLjAsIkJvdHRvbSI6MC4wfSwiQmFja2dyb3VuZCI6eyIkaWQiOiI5MzciLCJDb2xvciI6eyIkaWQiOiI5MzgiLCJBIjoyNTUsIlIiOjIwNCwiRyI6MCwiQiI6MH19LCJJc1Zpc2libGUiOnRydWUsIldpZHRoIjoxMi4wLCJIZWlnaHQiOjE0LjAsIkJvcmRlclN0eWxlIjp7IiRpZCI6IjkzOSIsIkxpbmVDb2xvciI6eyIkaWQiOiI5NDAiLCIkdHlwZSI6Ik5MUkUuQ29tbW9uLkRvbS5Tb2xpZENvbG9yQnJ1c2gsIE5MUkUuQ29tbW9uIiwiQ29sb3IiOnsiJGlkIjoiOTQxIiwiQSI6MjU1LCJSIjozNCwiRyI6NjMsIkIiOjg5fX0sIkxpbmVXZWlnaHQiOjAuMCwiTGluZVR5cGUiOjAsIlBhcmVudFN0eWxlIjpudWxsfSwiUGFyZW50U3R5bGUiOm51bGx9LCJUaXRsZVN0eWxlIjp7IiRpZCI6Ijk0MiIsIkZvbnRTZXR0aW5ncyI6eyIkaWQiOiI5NDMiLCJGb250U2l6ZSI6MTEsIkZvbnROYW1lIjoiQ2FsaWJyaSIsIklzQm9sZCI6dHJ1ZSwiSXNJdGFsaWMiOmZhbHNlLCJJc1VuZGVybGluZWQiOmZhbHNlLCJQYXJlbnRTdHlsZSI6bnVsbH0sIkF1dG9TaXplIjowLCJGb3JlZ3JvdW5kIjp7IiRpZCI6Ijk0NCIsIkNvbG9yIjp7IiRpZCI6Ijk0NS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5NDYiLCJUb3AiOjAuMCwiTGVmdCI6MC4wLCJSaWdodCI6MC4wLCJCb3R0b20iOjAuMH0sIlBhZGRpbmciOnsiJGlkIjoiOTQ3IiwiVG9wIjowLjAsIkxlZnQiOjAuMCwiUmlnaHQiOjAuMCwiQm90dG9tIjowLjB9LCJCYWNrZ3JvdW5kIjp7IiRpZCI6Ijk0OCIsIkNvbG9yIjp7IiRpZCI6Ijk0OSIsIkEiOjAsIlIiOjI1NSwiRyI6MjU1LCJCIjoyNTV9fSwiSXNWaXNpYmxlIjp0cnVlLCJXaWR0aCI6MC4wLCJIZWlnaHQiOjAuMCwiQm9yZGVyU3R5bGUiOnsiJGlkIjoiOTUwIiwiTGluZUNvbG9yIjpudWxsLCJMaW5lV2VpZ2h0IjowLjAsIkxpbmVUeXBlIjowLCJQYXJlbnRTdHlsZSI6bnVsbH0sIlBhcmVudFN0eWxlIjpudWxsfSwiRGF0ZVN0eWxlIjp7IiRpZCI6Ijk1MSIsIkZvbnRTZXR0aW5ncyI6eyIkaWQiOiI5NTIiLCJGb250U2l6ZSI6OCwiRm9udE5hbWUiOiJTZWdvZSBVSSBTZW1pYm9sZCIsIklzQm9sZCI6ZmFsc2UsIklzSXRhbGljIjpmYWxzZSwiSXNVbmRlcmxpbmVkIjpmYWxzZSwiUGFyZW50U3R5bGUiOm51bGx9LCJBdXRvU2l6ZSI6MCwiRm9yZWdyb3VuZCI6eyIkaWQiOiI5NTMiLCJDb2xvciI6eyIkaWQiOiI5NTQ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OTU1IiwiVG9wIjowLjAsIkxlZnQiOjAuMCwiUmlnaHQiOjAuMCwiQm90dG9tIjowLjB9LCJQYWRkaW5nIjp7IiRpZCI6Ijk1NiIsIlRvcCI6MC4wLCJMZWZ0IjowLjAsIlJpZ2h0IjowLjAsIkJvdHRvbSI6MC4wfSwiQmFja2dyb3VuZCI6eyIkaWQiOiI5NTciLCJDb2xvciI6eyIkaWQiOiI5NTgiLCJBIjowLCJSIjoyNTUsIkciOjI1NSwiQiI6MjU1fX0sIklzVmlzaWJsZSI6dHJ1ZSwiV2lkdGgiOjAuMCwiSGVpZ2h0IjowLjAsIkJvcmRlclN0eWxlIjp7IiRpZCI6Ijk1OSIsIkxpbmVDb2xvciI6bnVsbCwiTGluZVdlaWdodCI6MC4wLCJMaW5lVHlwZSI6MCwiUGFyZW50U3R5bGUiOm51bGx9LCJQYXJlbnRTdHlsZSI6bnVsbH0sIkRhdGVGb3JtYXQiOnsiJGlkIjoiOTYw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OTYxIiwiRGF0ZVBhcnRJc1Zpc2libGUiOmZhbHNlLCJUaW1lUGFydElzVmlzaWJsZSI6ZmFsc2V9fSwiV2Vla051bWJlcmluZyI6eyIkaWQiOiI5NjIiLCJGb3JtYXQiOjAsIklzVmlzaWJsZSI6ZmFsc2UsIkxhc3RLbm93blZpc2liaWxpdHlTdGF0ZSI6ZmFsc2V9LCJJc1Zpc2libGUiOnRydWUsIlBhcmVudFN0eWxlIjpudWxsfSwiSHlwZXJsaW5rIjpudWxsLCJJbXBvcnRJZCI6IiJ9LHsiJGlkIjoiOTYzIiwiSWQiOiJkYmU3YzA5Yi1kZDQyLTQwNjgtYWUwMC05ZjJiNTJiYmZiMWIiLCJJbmRleCI6MjMsIkdyb3VwSWQiOm51bGwsIlRpdGxlIjoiIFBsYW5zIGZvciBIeXBlcmxvb3AiLCJEYXRlVGltZSI6IjIwMTMtMDEtMDFUMjM6NTk6MDAiLCJQZXJjZW50YWdlQ29tcGxldGUiOm51bGwsIk5vdGUiOm51bGwsIlN0eWxlIjp7IiRpZCI6Ijk2NCIsIlRpdGxlUG9zaXRpb24iOiJMZWZ0IiwiRGF0ZVBvc2l0aW9uIjoiTGVmdCIsIlNoYXBlVHlwZSI6NywiU2hhcGVTaXplIjowLCJTcGFjaW5nIjowLCJTaGFwZVN0eWxlIjp7IiRpZCI6Ijk2NSIsIk1hcmdpbiI6eyIkaWQiOiI5NjYiLCJUb3AiOjAuMCwiTGVmdCI6MC4wLCJSaWdodCI6MC4wLCJCb3R0b20iOjAuMH0sIlBhZGRpbmciOnsiJGlkIjoiOTY3IiwiVG9wIjowLjAsIkxlZnQiOjAuMCwiUmlnaHQiOjAuMCwiQm90dG9tIjowLjB9LCJCYWNrZ3JvdW5kIjp7IiRpZCI6Ijk2OCIsIkNvbG9yIjp7IiRpZCI6Ijk2OSIsIkEiOjI1NSwiUiI6MjA0LCJHIjowLCJCIjowfX0sIklzVmlzaWJsZSI6dHJ1ZSwiV2lkdGgiOjEyLjAsIkhlaWdodCI6MTQuMCwiQm9yZGVyU3R5bGUiOnsiJGlkIjoiOTcwIiwiTGluZUNvbG9yIjp7IiRpZCI6Ijk3MSIsIiR0eXBlIjoiTkxSRS5Db21tb24uRG9tLlNvbGlkQ29sb3JCcnVzaCwgTkxSRS5Db21tb24iLCJDb2xvciI6eyIkaWQiOiI5NzIiLCJBIjoyNTUsIlIiOjM0LCJHIjo2MywiQiI6ODl9fSwiTGluZVdlaWdodCI6MC4wLCJMaW5lVHlwZSI6MCwiUGFyZW50U3R5bGUiOm51bGx9LCJQYXJlbnRTdHlsZSI6bnVsbH0sIlRpdGxlU3R5bGUiOnsiJGlkIjoiOTczIiwiRm9udFNldHRpbmdzIjp7IiRpZCI6Ijk3NCIsIkZvbnRTaXplIjoxMSwiRm9udE5hbWUiOiJDYWxpYnJpIiwiSXNCb2xkIjp0cnVlLCJJc0l0YWxpYyI6ZmFsc2UsIklzVW5kZXJsaW5lZCI6ZmFsc2UsIlBhcmVudFN0eWxlIjpudWxsfSwiQXV0b1NpemUiOjIsIkZvcmVncm91bmQiOnsiJGlkIjoiOTc1IiwiQ29sb3IiOnsiJGlkIjoiOTc2IiwiQSI6MjU1LCJSIjoyNTUsIkciOjI1NSwiQiI6MjU1fX0sIk1heFdpZHRoIjo3MS41NDAxNTc0ODAzMTUwMzEsIk1heEhlaWdodCI6IkluZmluaXR5IiwiU21hcnRGb3JlZ3JvdW5kSXNBY3RpdmUiOmZhbHNlLCJIb3Jpem9udGFsQWxpZ25tZW50IjoyLCJWZXJ0aWNhbEFsaWdubWVudCI6MCwiU21hcnRGb3JlZ3JvdW5kIjpudWxsLCJCYWNrZ3JvdW5kRmlsbFR5cGUiOjAsIk1hcmdpbiI6eyIkaWQiOiI5NzciLCJUb3AiOjAuMCwiTGVmdCI6MC4wLCJSaWdodCI6MC4wLCJCb3R0b20iOjAuMH0sIlBhZGRpbmciOnsiJGlkIjoiOTc4IiwiVG9wIjowLjAsIkxlZnQiOjAuMCwiUmlnaHQiOjAuMCwiQm90dG9tIjowLjB9LCJCYWNrZ3JvdW5kIjp7IiRpZCI6Ijk3OSIsIkNvbG9yIjp7IiRpZCI6Ijk4MCIsIkEiOjAsIlIiOjI1NSwiRyI6MjU1LCJCIjoyNTV9fSwiSXNWaXNpYmxlIjp0cnVlLCJXaWR0aCI6MC4wLCJIZWlnaHQiOjAuMCwiQm9yZGVyU3R5bGUiOnsiJGlkIjoiOTgxIiwiTGluZUNvbG9yIjpudWxsLCJMaW5lV2VpZ2h0IjowLjAsIkxpbmVUeXBlIjowLCJQYXJlbnRTdHlsZSI6bnVsbH0sIlBhcmVudFN0eWxlIjpudWxsfSwiRGF0ZVN0eWxlIjp7IiRpZCI6Ijk4MiIsIkZvbnRTZXR0aW5ncyI6eyIkaWQiOiI5ODMiLCJGb250U2l6ZSI6OCwiRm9udE5hbWUiOiJTZWdvZSBVSSBTZW1pYm9sZCIsIklzQm9sZCI6ZmFsc2UsIklzSXRhbGljIjpmYWxzZSwiSXNVbmRlcmxpbmVkIjpmYWxzZSwiUGFyZW50U3R5bGUiOm51bGx9LCJBdXRvU2l6ZSI6MCwiRm9yZWdyb3VuZCI6eyIkaWQiOiI5ODQiLCJDb2xvciI6eyIkaWQiOiI5ODU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OTg2IiwiVG9wIjowLjAsIkxlZnQiOjAuMCwiUmlnaHQiOjAuMCwiQm90dG9tIjowLjB9LCJQYWRkaW5nIjp7IiRpZCI6Ijk4NyIsIlRvcCI6MC4wLCJMZWZ0IjowLjAsIlJpZ2h0IjowLjAsIkJvdHRvbSI6MC4wfSwiQmFja2dyb3VuZCI6eyIkaWQiOiI5ODgiLCJDb2xvciI6eyIkaWQiOiI5ODkiLCJBIjowLCJSIjoyNTUsIkciOjI1NSwiQiI6MjU1fX0sIklzVmlzaWJsZSI6dHJ1ZSwiV2lkdGgiOjAuMCwiSGVpZ2h0IjowLjAsIkJvcmRlclN0eWxlIjp7IiRpZCI6Ijk5MCIsIkxpbmVDb2xvciI6bnVsbCwiTGluZVdlaWdodCI6MC4wLCJMaW5lVHlwZSI6MCwiUGFyZW50U3R5bGUiOm51bGx9LCJQYXJlbnRTdHlsZSI6bnVsbH0sIkRhdGVGb3JtYXQiOnsiJGlkIjoiOTkx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OTkyIiwiRGF0ZVBhcnRJc1Zpc2libGUiOmZhbHNlLCJUaW1lUGFydElzVmlzaWJsZSI6ZmFsc2V9fSwiV2Vla051bWJlcmluZyI6eyIkaWQiOiI5OTMiLCJGb3JtYXQiOjAsIklzVmlzaWJsZSI6ZmFsc2UsIkxhc3RLbm93blZpc2liaWxpdHlTdGF0ZSI6ZmFsc2V9LCJJc1Zpc2libGUiOnRydWUsIlBhcmVudFN0eWxlIjpudWxsfSwiSHlwZXJsaW5rIjpudWxsLCJJbXBvcnRJZCI6IiJ9LHsiJGlkIjoiOTk0IiwiSWQiOiJhNGUxNzFmZC1lYTJhLTQ1NDEtYThjNi1iOWQ3ZGY1ZDM1MDUiLCJJbmRleCI6MjQsIkdyb3VwSWQiOm51bGwsIlRpdGxlIjoiQ3JldyBcdTAwMGJEcmFnb24iLCJEYXRlVGltZSI6IjIwMjAtMDEtMDFUMjM6NTk6MDAiLCJQZXJjZW50YWdlQ29tcGxldGUiOm51bGwsIk5vdGUiOm51bGwsIlN0eWxlIjp7IiRpZCI6Ijk5NSIsIlRpdGxlUG9zaXRpb24iOiJMZWZ0IiwiRGF0ZVBvc2l0aW9uIjoiTGVmdCIsIlNoYXBlVHlwZSI6NywiU2hhcGVTaXplIjowLCJTcGFjaW5nIjowLCJTaGFwZVN0eWxlIjp7IiRpZCI6Ijk5NiIsIk1hcmdpbiI6eyIkaWQiOiI5OTciLCJUb3AiOjAuMCwiTGVmdCI6MC4wLCJSaWdodCI6MC4wLCJCb3R0b20iOjAuMH0sIlBhZGRpbmciOnsiJGlkIjoiOTk4IiwiVG9wIjowLjAsIkxlZnQiOjAuMCwiUmlnaHQiOjAuMCwiQm90dG9tIjowLjB9LCJCYWNrZ3JvdW5kIjp7IiRpZCI6Ijk5OSIsIkNvbG9yIjp7IiRpZCI6IjEwMDAiLCJBIjoyNTUsIlIiOjIwNCwiRyI6MCwiQiI6MH19LCJJc1Zpc2libGUiOnRydWUsIldpZHRoIjoxMi4wLCJIZWlnaHQiOjE0LjAsIkJvcmRlclN0eWxlIjp7IiRpZCI6IjEwMDEiLCJMaW5lQ29sb3IiOnsiJGlkIjoiMTAwMiIsIiR0eXBlIjoiTkxSRS5Db21tb24uRG9tLlNvbGlkQ29sb3JCcnVzaCwgTkxSRS5Db21tb24iLCJDb2xvciI6eyIkaWQiOiIxMDAzIiwiQSI6MjU1LCJSIjozNCwiRyI6NjMsIkIiOjg5fX0sIkxpbmVXZWlnaHQiOjAuMCwiTGluZVR5cGUiOjAsIlBhcmVudFN0eWxlIjpudWxsfSwiUGFyZW50U3R5bGUiOm51bGx9LCJUaXRsZVN0eWxlIjp7IiRpZCI6IjEwMDQiLCJGb250U2V0dGluZ3MiOnsiJGlkIjoiMTAwNSIsIkZvbnRTaXplIjoxMSwiRm9udE5hbWUiOiJDYWxpYnJpIiwiSXNCb2xkIjp0cnVlLCJJc0l0YWxpYyI6ZmFsc2UsIklzVW5kZXJsaW5lZCI6ZmFsc2UsIlBhcmVudFN0eWxlIjpudWxsfSwiQXV0b1NpemUiOjAsIkZvcmVncm91bmQiOnsiJGlkIjoiMTAwNiIsIkNvbG9yIjp7IiRpZCI6IjEwMDc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MTAwOCIsIlRvcCI6MC4wLCJMZWZ0IjowLjAsIlJpZ2h0IjowLjAsIkJvdHRvbSI6MC4wfSwiUGFkZGluZyI6eyIkaWQiOiIxMDA5IiwiVG9wIjowLjAsIkxlZnQiOjAuMCwiUmlnaHQiOjAuMCwiQm90dG9tIjowLjB9LCJCYWNrZ3JvdW5kIjp7IiRpZCI6IjEwMTAiLCJDb2xvciI6eyIkaWQiOiIxMDExIiwiQSI6MCwiUiI6MjU1LCJHIjoyNTUsIkIiOjI1NX19LCJJc1Zpc2libGUiOnRydWUsIldpZHRoIjowLjAsIkhlaWdodCI6MC4wLCJCb3JkZXJTdHlsZSI6eyIkaWQiOiIxMDEyIiwiTGluZUNvbG9yIjpudWxsLCJMaW5lV2VpZ2h0IjowLjAsIkxpbmVUeXBlIjowLCJQYXJlbnRTdHlsZSI6bnVsbH0sIlBhcmVudFN0eWxlIjpudWxsfSwiRGF0ZVN0eWxlIjp7IiRpZCI6IjEwMTMiLCJGb250U2V0dGluZ3MiOnsiJGlkIjoiMTAxNCIsIkZvbnRTaXplIjo4LCJGb250TmFtZSI6IlNlZ29lIFVJIFNlbWlib2xkIiwiSXNCb2xkIjpmYWxzZSwiSXNJdGFsaWMiOmZhbHNlLCJJc1VuZGVybGluZWQiOmZhbHNlLCJQYXJlbnRTdHlsZSI6bnVsbH0sIkF1dG9TaXplIjowLCJGb3JlZ3JvdW5kIjp7IiRpZCI6IjEwMTUiLCJDb2xvciI6eyIkaWQiOiIxMDE2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EwMTciLCJUb3AiOjAuMCwiTGVmdCI6MC4wLCJSaWdodCI6MC4wLCJCb3R0b20iOjAuMH0sIlBhZGRpbmciOnsiJGlkIjoiMTAxOCIsIlRvcCI6MC4wLCJMZWZ0IjowLjAsIlJpZ2h0IjowLjAsIkJvdHRvbSI6MC4wfSwiQmFja2dyb3VuZCI6eyIkaWQiOiIxMDE5IiwiQ29sb3IiOnsiJGlkIjoiMTAyMCIsIkEiOjAsIlIiOjI1NSwiRyI6MjU1LCJCIjoyNTV9fSwiSXNWaXNpYmxlIjp0cnVlLCJXaWR0aCI6MC4wLCJIZWlnaHQiOjAuMCwiQm9yZGVyU3R5bGUiOnsiJGlkIjoiMTAyMSIsIkxpbmVDb2xvciI6bnVsbCwiTGluZVdlaWdodCI6MC4wLCJMaW5lVHlwZSI6MCwiUGFyZW50U3R5bGUiOm51bGx9LCJQYXJlbnRTdHlsZSI6bnVsbH0sIkRhdGVGb3JtYXQiOnsiJGlkIjoiMTAyM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wMjMiLCJEYXRlUGFydElzVmlzaWJsZSI6ZmFsc2UsIlRpbWVQYXJ0SXNWaXNpYmxlIjpmYWxzZX19LCJXZWVrTnVtYmVyaW5nIjp7IiRpZCI6IjEwMjQiLCJGb3JtYXQiOjAsIklzVmlzaWJsZSI6ZmFsc2UsIkxhc3RLbm93blZpc2liaWxpdHlTdGF0ZSI6ZmFsc2V9LCJJc1Zpc2libGUiOnRydWUsIlBhcmVudFN0eWxlIjpudWxsfSwiSHlwZXJsaW5rIjpudWxsLCJJbXBvcnRJZCI6IiJ9LHsiJGlkIjoiMTAyNSIsIklkIjoiYTdmNGZlYTEtOWY3NC00ODI4LWFjZjYtNzk0YmI5ZmRkYzRjIiwiSW5kZXgiOjI1LCJHcm91cElkIjpudWxsLCJUaXRsZSI6IlN0YXJzaGlw4oCZcyBzdWNjZXNzZnVsIFx1MDAwYmZsaWdodCIsIkRhdGVUaW1lIjoiMjAyNC0wMy0xNFQyMzo1OTowMCIsIlBlcmNlbnRhZ2VDb21wbGV0ZSI6bnVsbCwiTm90ZSI6bnVsbCwiU3R5bGUiOnsiJGlkIjoiMTAyNiIsIlRpdGxlUG9zaXRpb24iOiJMZWZ0IiwiRGF0ZVBvc2l0aW9uIjoiTGVmdCIsIlNoYXBlVHlwZSI6NywiU2hhcGVTaXplIjowLCJTcGFjaW5nIjozLCJTaGFwZVN0eWxlIjp7IiRpZCI6IjEwMjciLCJNYXJnaW4iOnsiJGlkIjoiMTAyOCIsIlRvcCI6MC4wLCJMZWZ0IjowLjAsIlJpZ2h0IjowLjAsIkJvdHRvbSI6MC4wfSwiUGFkZGluZyI6eyIkaWQiOiIxMDI5IiwiVG9wIjowLjAsIkxlZnQiOjAuMCwiUmlnaHQiOjAuMCwiQm90dG9tIjowLjB9LCJCYWNrZ3JvdW5kIjp7IiRpZCI6IjEwMzAiLCJDb2xvciI6eyIkaWQiOiIxMDMxIiwiQSI6MjU1LCJSIjoyMDQsIkciOjAsIkIiOjB9fSwiSXNWaXNpYmxlIjp0cnVlLCJXaWR0aCI6MTIuMCwiSGVpZ2h0IjoxNC4wLCJCb3JkZXJTdHlsZSI6eyIkaWQiOiIxMDMyIiwiTGluZUNvbG9yIjp7IiRpZCI6IjEwMzMiLCIkdHlwZSI6Ik5MUkUuQ29tbW9uLkRvbS5Tb2xpZENvbG9yQnJ1c2gsIE5MUkUuQ29tbW9uIiwiQ29sb3IiOnsiJGlkIjoiMTAzNCIsIkEiOjI1NSwiUiI6MzQsIkciOjYzLCJCIjo4OX19LCJMaW5lV2VpZ2h0IjowLjAsIkxpbmVUeXBlIjowLCJQYXJlbnRTdHlsZSI6bnVsbH0sIlBhcmVudFN0eWxlIjpudWxsfSwiVGl0bGVTdHlsZSI6eyIkaWQiOiIxMDM1IiwiRm9udFNldHRpbmdzIjp7IiRpZCI6IjEwMzYiLCJGb250U2l6ZSI6MTEsIkZvbnROYW1lIjoiQ2FsaWJyaSIsIklzQm9sZCI6dHJ1ZSwiSXNJdGFsaWMiOmZhbHNlLCJJc1VuZGVybGluZWQiOmZhbHNlLCJQYXJlbnRTdHlsZSI6bnVsbH0sIkF1dG9TaXplIjoyLCJGb3JlZ3JvdW5kIjp7IiRpZCI6IjEwMzciLCJDb2xvciI6eyIkaWQiOiIxMDM4IiwiQSI6MjU1LCJSIjoyNTUsIkciOjI1NSwiQiI6MjU1fX0sIk1heFdpZHRoIjo4MS41OTM3NTMyODA4NDAwNDgsIk1heEhlaWdodCI6IkluZmluaXR5IiwiU21hcnRGb3JlZ3JvdW5kSXNBY3RpdmUiOmZhbHNlLCJIb3Jpem9udGFsQWxpZ25tZW50IjoyLCJWZXJ0aWNhbEFsaWdubWVudCI6MCwiU21hcnRGb3JlZ3JvdW5kIjpudWxsLCJCYWNrZ3JvdW5kRmlsbFR5cGUiOjAsIk1hcmdpbiI6eyIkaWQiOiIxMDM5IiwiVG9wIjowLjAsIkxlZnQiOjAuMCwiUmlnaHQiOjAuMCwiQm90dG9tIjowLjB9LCJQYWRkaW5nIjp7IiRpZCI6IjEwNDAiLCJUb3AiOjAuMCwiTGVmdCI6MC4wLCJSaWdodCI6MC4wLCJCb3R0b20iOjAuMH0sIkJhY2tncm91bmQiOnsiJGlkIjoiMTA0MSIsIkNvbG9yIjp7IiRpZCI6IjEwNDIiLCJBIjowLCJSIjoyNTUsIkciOjI1NSwiQiI6MjU1fX0sIklzVmlzaWJsZSI6dHJ1ZSwiV2lkdGgiOjAuMCwiSGVpZ2h0IjowLjAsIkJvcmRlclN0eWxlIjp7IiRpZCI6IjEwNDMiLCJMaW5lQ29sb3IiOm51bGwsIkxpbmVXZWlnaHQiOjAuMCwiTGluZVR5cGUiOjAsIlBhcmVudFN0eWxlIjpudWxsfSwiUGFyZW50U3R5bGUiOm51bGx9LCJEYXRlU3R5bGUiOnsiJGlkIjoiMTA0NCIsIkZvbnRTZXR0aW5ncyI6eyIkaWQiOiIxMDQ1IiwiRm9udFNpemUiOjgsIkZvbnROYW1lIjoiU2Vnb2UgVUkgU2VtaWJvbGQiLCJJc0JvbGQiOmZhbHNlLCJJc0l0YWxpYyI6ZmFsc2UsIklzVW5kZXJsaW5lZCI6ZmFsc2UsIlBhcmVudFN0eWxlIjpudWxsfSwiQXV0b1NpemUiOjAsIkZvcmVncm91bmQiOnsiJGlkIjoiMTA0NiIsIkNvbG9yIjp7IiRpZCI6IjEwN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MTA0OCIsIlRvcCI6MC4wLCJMZWZ0IjowLjAsIlJpZ2h0IjowLjAsIkJvdHRvbSI6MC4wfSwiUGFkZGluZyI6eyIkaWQiOiIxMDQ5IiwiVG9wIjowLjAsIkxlZnQiOjAuMCwiUmlnaHQiOjAuMCwiQm90dG9tIjowLjB9LCJCYWNrZ3JvdW5kIjp7IiRpZCI6IjEwNTAiLCJDb2xvciI6eyIkaWQiOiIxMDUxIiwiQSI6MCwiUiI6MjU1LCJHIjoyNTUsIkIiOjI1NX19LCJJc1Zpc2libGUiOnRydWUsIldpZHRoIjowLjAsIkhlaWdodCI6MC4wLCJCb3JkZXJTdHlsZSI6eyIkaWQiOiIxMDUyIiwiTGluZUNvbG9yIjpudWxsLCJMaW5lV2VpZ2h0IjowLjAsIkxpbmVUeXBlIjowLCJQYXJlbnRTdHlsZSI6bnVsbH0sIlBhcmVudFN0eWxlIjpudWxsfSwiRGF0ZUZvcm1hdCI6eyIkaWQiOiIxMDUz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A1NCIsIkRhdGVQYXJ0SXNWaXNpYmxlIjpmYWxzZSwiVGltZVBhcnRJc1Zpc2libGUiOmZhbHNlfX0sIldlZWtOdW1iZXJpbmciOnsiJGlkIjoiMTA1NSIsIkZvcm1hdCI6MCwiSXNWaXNpYmxlIjpmYWxzZSwiTGFzdEtub3duVmlzaWJpbGl0eVN0YXRlIjpmYWxzZX0sIklzVmlzaWJsZSI6dHJ1ZSwiUGFyZW50U3R5bGUiOm51bGx9LCJIeXBlcmxpbmsiOm51bGwsIkltcG9ydElkIjoiIn1dLCJJZCI6IjViMWI2Nzk0LTRhZmItNDdjMS1iNWM2LTQ2MzE4Mjk2YzMyZiIsIklzU2luZ2xlSXRlbVJvdyI6ZmFsc2V9LHsiJGlkIjoiMTA1NiIsIl90YXNrcyI6W10sIl9taWxlc3RvbmVzIjpbeyIkaWQiOiIxMDU3IiwiSWQiOiJmYzViM2NhZS00MzAyLTQwOWEtYmIxNS01OTNjZjliYmFjN2EiLCJJbmRleCI6MjYsIkdyb3VwSWQiOm51bGwsIlRpdGxlIjoiIFBheVBhbCIsIkRhdGVUaW1lIjoiMjAwMC0wMS0wMVQyMzo1OTowMCIsIlBlcmNlbnRhZ2VDb21wbGV0ZSI6bnVsbCwiTm90ZSI6bnVsbCwiU3R5bGUiOnsiJGlkIjoiMTA1OCIsIlRpdGxlUG9zaXRpb24iOiJMZWZ0IiwiRGF0ZVBvc2l0aW9uIjoiTGVmdCIsIlNoYXBlVHlwZSI6NywiU2hhcGVTaXplIjowLCJTcGFjaW5nIjowLCJTaGFwZVN0eWxlIjp7IiRpZCI6IjEwNTkiLCJNYXJnaW4iOnsiJGlkIjoiMTA2MCIsIlRvcCI6MC4wLCJMZWZ0IjowLjAsIlJpZ2h0IjowLjAsIkJvdHRvbSI6MC4wfSwiUGFkZGluZyI6eyIkaWQiOiIxMDYxIiwiVG9wIjowLjAsIkxlZnQiOjAuMCwiUmlnaHQiOjAuMCwiQm90dG9tIjowLjB9LCJCYWNrZ3JvdW5kIjp7IiRpZCI6IjEwNjIiLCJDb2xvciI6eyIkaWQiOiIxMDYzIiwiQSI6MjU1LCJSIjoyMDQsIkciOjAsIkIiOjB9fSwiSXNWaXNpYmxlIjp0cnVlLCJXaWR0aCI6MTIuMCwiSGVpZ2h0IjoxNC4wLCJCb3JkZXJTdHlsZSI6eyIkaWQiOiIxMDY0IiwiTGluZUNvbG9yIjp7IiRpZCI6IjEwNjUiLCIkdHlwZSI6Ik5MUkUuQ29tbW9uLkRvbS5Tb2xpZENvbG9yQnJ1c2gsIE5MUkUuQ29tbW9uIiwiQ29sb3IiOnsiJGlkIjoiMTA2NiIsIkEiOjI1NSwiUiI6MzQsIkciOjYzLCJCIjo4OX19LCJMaW5lV2VpZ2h0IjowLjAsIkxpbmVUeXBlIjowLCJQYXJlbnRTdHlsZSI6bnVsbH0sIlBhcmVudFN0eWxlIjpudWxsfSwiVGl0bGVTdHlsZSI6eyIkaWQiOiIxMDY3IiwiRm9udFNldHRpbmdzIjp7IiRpZCI6IjEwNjgiLCJGb250U2l6ZSI6MTEsIkZvbnROYW1lIjoiQ2FsaWJyaSIsIklzQm9sZCI6dHJ1ZSwiSXNJdGFsaWMiOmZhbHNlLCJJc1VuZGVybGluZWQiOmZhbHNlLCJQYXJlbnRTdHlsZSI6bnVsbH0sIkF1dG9TaXplIjowLCJGb3JlZ3JvdW5kIjp7IiRpZCI6IjEwNjkiLCJDb2xvciI6eyIkaWQiOiIxMDcw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pZCI6IjEwNzEiLCJUb3AiOjAuMCwiTGVmdCI6MC4wLCJSaWdodCI6MC4wLCJCb3R0b20iOjAuMH0sIlBhZGRpbmciOnsiJGlkIjoiMTA3MiIsIlRvcCI6MC4wLCJMZWZ0IjowLjAsIlJpZ2h0IjowLjAsIkJvdHRvbSI6MC4wfSwiQmFja2dyb3VuZCI6eyIkaWQiOiIxMDczIiwiQ29sb3IiOnsiJGlkIjoiMTA3NCIsIkEiOjAsIlIiOjI1NSwiRyI6MjU1LCJCIjoyNTV9fSwiSXNWaXNpYmxlIjp0cnVlLCJXaWR0aCI6MC4wLCJIZWlnaHQiOjAuMCwiQm9yZGVyU3R5bGUiOnsiJGlkIjoiMTA3NSIsIkxpbmVDb2xvciI6bnVsbCwiTGluZVdlaWdodCI6MC4wLCJMaW5lVHlwZSI6MCwiUGFyZW50U3R5bGUiOm51bGx9LCJQYXJlbnRTdHlsZSI6bnVsbH0sIkRhdGVTdHlsZSI6eyIkaWQiOiIxMDc2IiwiRm9udFNldHRpbmdzIjp7IiRpZCI6IjEwNzciLCJGb250U2l6ZSI6OCwiRm9udE5hbWUiOiJTZWdvZSBVSSBTZW1pYm9sZCIsIklzQm9sZCI6ZmFsc2UsIklzSXRhbGljIjpmYWxzZSwiSXNVbmRlcmxpbmVkIjpmYWxzZSwiUGFyZW50U3R5bGUiOm51bGx9LCJBdXRvU2l6ZSI6MCwiRm9yZWdyb3VuZCI6eyIkaWQiOiIxMDc4IiwiQ29sb3IiOnsiJGlkIjoiMTA3OSIsIkEiOjI1NSwiUiI6MTY1LCJHIjoxNjUsIkIiOjE2NX19LCJNYXhXaWR0aCI6MjAwLjAsIk1heEhlaWdodCI6IkluZmluaXR5IiwiU21hcnRGb3JlZ3JvdW5kSXNBY3RpdmUiOmZhbHNlLCJIb3Jpem9udGFsQWxpZ25tZW50IjoyLCJWZXJ0aWNhbEFsaWdubWVudCI6MCwiU21hcnRGb3JlZ3JvdW5kIjpudWxsLCJCYWNrZ3JvdW5kRmlsbFR5cGUiOjAsIk1hcmdpbiI6eyIkaWQiOiIxMDgwIiwiVG9wIjowLjAsIkxlZnQiOjAuMCwiUmlnaHQiOjAuMCwiQm90dG9tIjowLjB9LCJQYWRkaW5nIjp7IiRpZCI6IjEwODEiLCJUb3AiOjAuMCwiTGVmdCI6MC4wLCJSaWdodCI6MC4wLCJCb3R0b20iOjAuMH0sIkJhY2tncm91bmQiOnsiJGlkIjoiMTA4MiIsIkNvbG9yIjp7IiRpZCI6IjEwODMiLCJBIjowLCJSIjoyNTUsIkciOjI1NSwiQiI6MjU1fX0sIklzVmlzaWJsZSI6dHJ1ZSwiV2lkdGgiOjAuMCwiSGVpZ2h0IjowLjAsIkJvcmRlclN0eWxlIjp7IiRpZCI6IjEwODQiLCJMaW5lQ29sb3IiOm51bGwsIkxpbmVXZWlnaHQiOjAuMCwiTGluZVR5cGUiOjAsIlBhcmVudFN0eWxlIjpudWxsfSwiUGFyZW50U3R5bGUiOm51bGx9LCJEYXRlRm9ybWF0Ijp7IiRpZCI6IjEwODU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xMDg2IiwiRGF0ZVBhcnRJc1Zpc2libGUiOmZhbHNlLCJUaW1lUGFydElzVmlzaWJsZSI6ZmFsc2V9fSwiV2Vla051bWJlcmluZyI6eyIkaWQiOiIxMDg3IiwiRm9ybWF0IjowLCJJc1Zpc2libGUiOmZhbHNlLCJMYXN0S25vd25WaXNpYmlsaXR5U3RhdGUiOmZhbHNlfSwiSXNWaXNpYmxlIjp0cnVlLCJQYXJlbnRTdHlsZSI6bnVsbH0sIkh5cGVybGluayI6bnVsbCwiSW1wb3J0SWQiOiIifSx7IiRpZCI6IjEwODgiLCJJZCI6IjE0YWFhNjhmLTk4YTMtNDhmOC05N2ZmLTZiOTYxNDFjNDQyYSIsIkluZGV4IjoyNywiR3JvdXBJZCI6bnVsbCwiVGl0bGUiOiIgU29sYXJDaXR5IGlzIGZvdW5kZWQiLCJEYXRlVGltZSI6IjIwMDYtMDEtMDFUMjM6NTk6MDAiLCJQZXJjZW50YWdlQ29tcGxldGUiOm51bGwsIk5vdGUiOm51bGwsIlN0eWxlIjp7IiRpZCI6IjEwODkiLCJUaXRsZVBvc2l0aW9uIjoiTGVmdCIsIkRhdGVQb3NpdGlvbiI6IkxlZnQiLCJTaGFwZVR5cGUiOjcsIlNoYXBlU2l6ZSI6MCwiU3BhY2luZyI6MCwiU2hhcGVTdHlsZSI6eyIkaWQiOiIxMDkwIiwiTWFyZ2luIjp7IiRpZCI6IjEwOTEiLCJUb3AiOjAuMCwiTGVmdCI6MC4wLCJSaWdodCI6MC4wLCJCb3R0b20iOjAuMH0sIlBhZGRpbmciOnsiJGlkIjoiMTA5MiIsIlRvcCI6MC4wLCJMZWZ0IjowLjAsIlJpZ2h0IjowLjAsIkJvdHRvbSI6MC4wfSwiQmFja2dyb3VuZCI6eyIkaWQiOiIxMDkzIiwiQ29sb3IiOnsiJGlkIjoiMTA5NCIsIkEiOjI1NSwiUiI6MjA0LCJHIjowLCJCIjowfX0sIklzVmlzaWJsZSI6dHJ1ZSwiV2lkdGgiOjEyLjAsIkhlaWdodCI6MTQuMCwiQm9yZGVyU3R5bGUiOnsiJGlkIjoiMTA5NSIsIkxpbmVDb2xvciI6eyIkaWQiOiIxMDk2IiwiJHR5cGUiOiJOTFJFLkNvbW1vbi5Eb20uU29saWRDb2xvckJydXNoLCBOTFJFLkNvbW1vbiIsIkNvbG9yIjp7IiRpZCI6IjEwOTciLCJBIjoyNTUsIlIiOjM0LCJHIjo2MywiQiI6ODl9fSwiTGluZVdlaWdodCI6MC4wLCJMaW5lVHlwZSI6MCwiUGFyZW50U3R5bGUiOm51bGx9LCJQYXJlbnRTdHlsZSI6bnVsbH0sIlRpdGxlU3R5bGUiOnsiJGlkIjoiMTA5OCIsIkZvbnRTZXR0aW5ncyI6eyIkaWQiOiIxMDk5IiwiRm9udFNpemUiOjExLCJGb250TmFtZSI6IkNhbGlicmkiLCJJc0JvbGQiOnRydWUsIklzSXRhbGljIjpmYWxzZSwiSXNVbmRlcmxpbmVkIjpmYWxzZSwiUGFyZW50U3R5bGUiOm51bGx9LCJBdXRvU2l6ZSI6MiwiRm9yZWdyb3VuZCI6eyIkaWQiOiIxMTAwIiwiQ29sb3IiOnsiJGlkIjoiMTEwMSIsIkEiOjI1NSwiUiI6MjU1LCJHIjoyNTUsIkIiOjI1NX19LCJNYXhXaWR0aCI6NzEuNjU0ODI5Mzk2MzI1NDU0LCJNYXhIZWlnaHQiOiJJbmZpbml0eSIsIlNtYXJ0Rm9yZWdyb3VuZElzQWN0aXZlIjpmYWxzZSwiSG9yaXpvbnRhbEFsaWdubWVudCI6MiwiVmVydGljYWxBbGlnbm1lbnQiOjAsIlNtYXJ0Rm9yZWdyb3VuZCI6bnVsbCwiQmFja2dyb3VuZEZpbGxUeXBlIjowLCJNYXJnaW4iOnsiJGlkIjoiMTEwMiIsIlRvcCI6MC4wLCJMZWZ0IjowLjAsIlJpZ2h0IjowLjAsIkJvdHRvbSI6MC4wfSwiUGFkZGluZyI6eyIkaWQiOiIxMTAzIiwiVG9wIjowLjAsIkxlZnQiOjAuMCwiUmlnaHQiOjAuMCwiQm90dG9tIjowLjB9LCJCYWNrZ3JvdW5kIjp7IiRpZCI6IjExMDQiLCJDb2xvciI6eyIkaWQiOiIxMTA1IiwiQSI6MCwiUiI6MjU1LCJHIjoyNTUsIkIiOjI1NX19LCJJc1Zpc2libGUiOnRydWUsIldpZHRoIjowLjAsIkhlaWdodCI6MC4wLCJCb3JkZXJTdHlsZSI6eyIkaWQiOiIxMTA2IiwiTGluZUNvbG9yIjpudWxsLCJMaW5lV2VpZ2h0IjowLjAsIkxpbmVUeXBlIjowLCJQYXJlbnRTdHlsZSI6bnVsbH0sIlBhcmVudFN0eWxlIjpudWxsfSwiRGF0ZVN0eWxlIjp7IiRpZCI6IjExMDciLCJGb250U2V0dGluZ3MiOnsiJGlkIjoiMTEwOCIsIkZvbnRTaXplIjo4LCJGb250TmFtZSI6IlNlZ29lIFVJIFNlbWlib2xkIiwiSXNCb2xkIjpmYWxzZSwiSXNJdGFsaWMiOmZhbHNlLCJJc1VuZGVybGluZWQiOmZhbHNlLCJQYXJlbnRTdHlsZSI6bnVsbH0sIkF1dG9TaXplIjowLCJGb3JlZ3JvdW5kIjp7IiRpZCI6IjExMDkiLCJDb2xvciI6eyIkaWQiOiIxMTEw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ExMTEiLCJUb3AiOjAuMCwiTGVmdCI6MC4wLCJSaWdodCI6MC4wLCJCb3R0b20iOjAuMH0sIlBhZGRpbmciOnsiJGlkIjoiMTExMiIsIlRvcCI6MC4wLCJMZWZ0IjowLjAsIlJpZ2h0IjowLjAsIkJvdHRvbSI6MC4wfSwiQmFja2dyb3VuZCI6eyIkaWQiOiIxMTEzIiwiQ29sb3IiOnsiJGlkIjoiMTExNCIsIkEiOjAsIlIiOjI1NSwiRyI6MjU1LCJCIjoyNTV9fSwiSXNWaXNpYmxlIjp0cnVlLCJXaWR0aCI6MC4wLCJIZWlnaHQiOjAuMCwiQm9yZGVyU3R5bGUiOnsiJGlkIjoiMTExNSIsIkxpbmVDb2xvciI6bnVsbCwiTGluZVdlaWdodCI6MC4wLCJMaW5lVHlwZSI6MCwiUGFyZW50U3R5bGUiOm51bGx9LCJQYXJlbnRTdHlsZSI6bnVsbH0sIkRhdGVGb3JtYXQiOnsiJGlkIjoiMTExN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xMTciLCJEYXRlUGFydElzVmlzaWJsZSI6ZmFsc2UsIlRpbWVQYXJ0SXNWaXNpYmxlIjpmYWxzZX19LCJXZWVrTnVtYmVyaW5nIjp7IiRpZCI6IjExMTgiLCJGb3JtYXQiOjAsIklzVmlzaWJsZSI6ZmFsc2UsIkxhc3RLbm93blZpc2liaWxpdHlTdGF0ZSI6ZmFsc2V9LCJJc1Zpc2libGUiOnRydWUsIlBhcmVudFN0eWxlIjpudWxsfSwiSHlwZXJsaW5rIjpudWxsLCJJbXBvcnRJZCI6IiJ9LHsiJGlkIjoiMTExOSIsIklkIjoiYzQ3MzQzYmYtYWI5YS00YzkyLTllNDktMzg4Njc2YTY0MGU1IiwiSW5kZXgiOjI4LCJHcm91cElkIjpudWxsLCJUaXRsZSI6IiBJbnNwaXJhdGlvbjQiLCJEYXRlVGltZSI6IjIwMjEtMDktMTVUMjM6NTk6MDAiLCJQZXJjZW50YWdlQ29tcGxldGUiOm51bGwsIk5vdGUiOm51bGwsIlN0eWxlIjp7IiRpZCI6IjExMjAiLCJUaXRsZVBvc2l0aW9uIjoiTGVmdCIsIkRhdGVQb3NpdGlvbiI6IkxlZnQiLCJTaGFwZVR5cGUiOjcsIlNoYXBlU2l6ZSI6MCwiU3BhY2luZyI6MCwiU2hhcGVTdHlsZSI6eyIkaWQiOiIxMTIxIiwiTWFyZ2luIjp7IiRpZCI6IjExMjIiLCJUb3AiOjAuMCwiTGVmdCI6MC4wLCJSaWdodCI6MC4wLCJCb3R0b20iOjAuMH0sIlBhZGRpbmciOnsiJGlkIjoiMTEyMyIsIlRvcCI6MC4wLCJMZWZ0IjowLjAsIlJpZ2h0IjowLjAsIkJvdHRvbSI6MC4wfSwiQmFja2dyb3VuZCI6eyIkaWQiOiIxMTI0IiwiQ29sb3IiOnsiJGlkIjoiMTEyNSIsIkEiOjI1NSwiUiI6MjA0LCJHIjowLCJCIjowfX0sIklzVmlzaWJsZSI6dHJ1ZSwiV2lkdGgiOjEyLjAsIkhlaWdodCI6MTQuMCwiQm9yZGVyU3R5bGUiOnsiJGlkIjoiMTEyNiIsIkxpbmVDb2xvciI6eyIkaWQiOiIxMTI3IiwiJHR5cGUiOiJOTFJFLkNvbW1vbi5Eb20uU29saWRDb2xvckJydXNoLCBOTFJFLkNvbW1vbiIsIkNvbG9yIjp7IiRpZCI6IjExMjgiLCJBIjoyNTUsIlIiOjM0LCJHIjo2MywiQiI6ODl9fSwiTGluZVdlaWdodCI6MC4wLCJMaW5lVHlwZSI6MCwiUGFyZW50U3R5bGUiOm51bGx9LCJQYXJlbnRTdHlsZSI6bnVsbH0sIlRpdGxlU3R5bGUiOnsiJGlkIjoiMTEyOSIsIkZvbnRTZXR0aW5ncyI6eyIkaWQiOiIxMTMwIiwiRm9udFNpemUiOjExLCJGb250TmFtZSI6IkNhbGlicmkiLCJJc0JvbGQiOnRydWUsIklzSXRhbGljIjpmYWxzZSwiSXNVbmRlcmxpbmVkIjpmYWxzZSwiUGFyZW50U3R5bGUiOm51bGx9LCJBdXRvU2l6ZSI6MCwiRm9yZWdyb3VuZCI6eyIkaWQiOiIxMTMxIiwiQ29sb3IiOnsiJGlkIjoiMTEzMi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xMTMzIiwiVG9wIjowLjAsIkxlZnQiOjAuMCwiUmlnaHQiOjAuMCwiQm90dG9tIjowLjB9LCJQYWRkaW5nIjp7IiRpZCI6IjExMzQiLCJUb3AiOjAuMCwiTGVmdCI6MC4wLCJSaWdodCI6MC4wLCJCb3R0b20iOjAuMH0sIkJhY2tncm91bmQiOnsiJGlkIjoiMTEzNSIsIkNvbG9yIjp7IiRpZCI6IjExMzYiLCJBIjowLCJSIjoyNTUsIkciOjI1NSwiQiI6MjU1fX0sIklzVmlzaWJsZSI6dHJ1ZSwiV2lkdGgiOjAuMCwiSGVpZ2h0IjowLjAsIkJvcmRlclN0eWxlIjp7IiRpZCI6IjExMzciLCJMaW5lQ29sb3IiOm51bGwsIkxpbmVXZWlnaHQiOjAuMCwiTGluZVR5cGUiOjAsIlBhcmVudFN0eWxlIjpudWxsfSwiUGFyZW50U3R5bGUiOm51bGx9LCJEYXRlU3R5bGUiOnsiJGlkIjoiMTEzOCIsIkZvbnRTZXR0aW5ncyI6eyIkaWQiOiIxMTM5IiwiRm9udFNpemUiOjgsIkZvbnROYW1lIjoiU2Vnb2UgVUkgU2VtaWJvbGQiLCJJc0JvbGQiOmZhbHNlLCJJc0l0YWxpYyI6ZmFsc2UsIklzVW5kZXJsaW5lZCI6ZmFsc2UsIlBhcmVudFN0eWxlIjpudWxsfSwiQXV0b1NpemUiOjAsIkZvcmVncm91bmQiOnsiJGlkIjoiMTE0MCIsIkNvbG9yIjp7IiRpZCI6IjExND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MTE0MiIsIlRvcCI6MC4wLCJMZWZ0IjowLjAsIlJpZ2h0IjowLjAsIkJvdHRvbSI6MC4wfSwiUGFkZGluZyI6eyIkaWQiOiIxMTQzIiwiVG9wIjowLjAsIkxlZnQiOjAuMCwiUmlnaHQiOjAuMCwiQm90dG9tIjowLjB9LCJCYWNrZ3JvdW5kIjp7IiRpZCI6IjExNDQiLCJDb2xvciI6eyIkaWQiOiIxMTQ1IiwiQSI6MCwiUiI6MjU1LCJHIjoyNTUsIkIiOjI1NX19LCJJc1Zpc2libGUiOnRydWUsIldpZHRoIjowLjAsIkhlaWdodCI6MC4wLCJCb3JkZXJTdHlsZSI6eyIkaWQiOiIxMTQ2IiwiTGluZUNvbG9yIjpudWxsLCJMaW5lV2VpZ2h0IjowLjAsIkxpbmVUeXBlIjowLCJQYXJlbnRTdHlsZSI6bnVsbH0sIlBhcmVudFN0eWxlIjpudWxsfSwiRGF0ZUZvcm1hdCI6eyIkaWQiOiIxMTQ3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E0OCIsIkRhdGVQYXJ0SXNWaXNpYmxlIjpmYWxzZSwiVGltZVBhcnRJc1Zpc2libGUiOmZhbHNlfX0sIldlZWtOdW1iZXJpbmciOnsiJGlkIjoiMTE0OSIsIkZvcm1hdCI6MCwiSXNWaXNpYmxlIjpmYWxzZSwiTGFzdEtub3duVmlzaWJpbGl0eVN0YXRlIjpmYWxzZX0sIklzVmlzaWJsZSI6dHJ1ZSwiUGFyZW50U3R5bGUiOm51bGx9LCJIeXBlcmxpbmsiOm51bGwsIkltcG9ydElkIjoiIn0seyIkaWQiOiIxMTUwIiwiSWQiOiI4YzYyMDU4OC00MTE0LTQzNzktODFlOC0wOTI5YzM3YjJmN2QiLCJJbmRleCI6MjksIkdyb3VwSWQiOm51bGwsIlRpdGxlIjoiTmV1cmFsaW5rLCBcclRoZSBCb3JpbmcgQ29tcGFueSIsIkRhdGVUaW1lIjoiMjAxNi0wMS0wMVQyMzo1OTowMCIsIlBlcmNlbnRhZ2VDb21wbGV0ZSI6bnVsbCwiTm90ZSI6bnVsbCwiU3R5bGUiOnsiJGlkIjoiMTE1MSIsIlRpdGxlUG9zaXRpb24iOiJMZWZ0IiwiRGF0ZVBvc2l0aW9uIjoiTGVmdCIsIlNoYXBlVHlwZSI6NywiU2hhcGVTaXplIjowLCJTcGFjaW5nIjowLCJTaGFwZVN0eWxlIjp7IiRpZCI6IjExNTIiLCJNYXJnaW4iOnsiJGlkIjoiMTE1MyIsIlRvcCI6MC4wLCJMZWZ0IjowLjAsIlJpZ2h0IjowLjAsIkJvdHRvbSI6MC4wfSwiUGFkZGluZyI6eyIkaWQiOiIxMTU0IiwiVG9wIjowLjAsIkxlZnQiOjAuMCwiUmlnaHQiOjAuMCwiQm90dG9tIjowLjB9LCJCYWNrZ3JvdW5kIjp7IiRpZCI6IjExNTUiLCJDb2xvciI6eyIkaWQiOiIxMTU2IiwiQSI6MjU1LCJSIjoyMDQsIkciOjAsIkIiOjB9fSwiSXNWaXNpYmxlIjp0cnVlLCJXaWR0aCI6MTIuMCwiSGVpZ2h0IjoxNC4wLCJCb3JkZXJTdHlsZSI6eyIkaWQiOiIxMTU3IiwiTGluZUNvbG9yIjp7IiRpZCI6IjExNTgiLCIkdHlwZSI6Ik5MUkUuQ29tbW9uLkRvbS5Tb2xpZENvbG9yQnJ1c2gsIE5MUkUuQ29tbW9uIiwiQ29sb3IiOnsiJGlkIjoiMTE1OSIsIkEiOjI1NSwiUiI6MzQsIkciOjYzLCJCIjo4OX19LCJMaW5lV2VpZ2h0IjowLjAsIkxpbmVUeXBlIjowLCJQYXJlbnRTdHlsZSI6bnVsbH0sIlBhcmVudFN0eWxlIjpudWxsfSwiVGl0bGVTdHlsZSI6eyIkaWQiOiIxMTYwIiwiRm9udFNldHRpbmdzIjp7IiRpZCI6IjExNjEiLCJGb250U2l6ZSI6MTEsIkZvbnROYW1lIjoiQ2FsaWJyaSIsIklzQm9sZCI6dHJ1ZSwiSXNJdGFsaWMiOmZhbHNlLCJJc1VuZGVybGluZWQiOmZhbHNlLCJQYXJlbnRTdHlsZSI6bnVsbH0sIkF1dG9TaXplIjoyLCJGb3JlZ3JvdW5kIjp7IiRpZCI6IjExNjIiLCJDb2xvciI6eyIkaWQiOiIxMTYzIiwiQSI6MjU1LCJSIjoyNTUsIkciOjI1NSwiQiI6MjU1fX0sIk1heFdpZHRoIjoxMTYuNTA2MTY3OTc5MDAyNjcsIk1heEhlaWdodCI6IkluZmluaXR5IiwiU21hcnRGb3JlZ3JvdW5kSXNBY3RpdmUiOmZhbHNlLCJIb3Jpem9udGFsQWxpZ25tZW50IjoyLCJWZXJ0aWNhbEFsaWdubWVudCI6MCwiU21hcnRGb3JlZ3JvdW5kIjpudWxsLCJCYWNrZ3JvdW5kRmlsbFR5cGUiOjAsIk1hcmdpbiI6eyIkaWQiOiIxMTY0IiwiVG9wIjowLjAsIkxlZnQiOjAuMCwiUmlnaHQiOjAuMCwiQm90dG9tIjowLjB9LCJQYWRkaW5nIjp7IiRpZCI6IjExNjUiLCJUb3AiOjAuMCwiTGVmdCI6MC4wLCJSaWdodCI6MC4wLCJCb3R0b20iOjAuMH0sIkJhY2tncm91bmQiOnsiJGlkIjoiMTE2NiIsIkNvbG9yIjp7IiRpZCI6IjExNjciLCJBIjowLCJSIjoyNTUsIkciOjI1NSwiQiI6MjU1fX0sIklzVmlzaWJsZSI6dHJ1ZSwiV2lkdGgiOjAuMCwiSGVpZ2h0IjowLjAsIkJvcmRlclN0eWxlIjp7IiRpZCI6IjExNjgiLCJMaW5lQ29sb3IiOm51bGwsIkxpbmVXZWlnaHQiOjAuMCwiTGluZVR5cGUiOjAsIlBhcmVudFN0eWxlIjpudWxsfSwiUGFyZW50U3R5bGUiOm51bGx9LCJEYXRlU3R5bGUiOnsiJGlkIjoiMTE2OSIsIkZvbnRTZXR0aW5ncyI6eyIkaWQiOiIxMTcwIiwiRm9udFNpemUiOjgsIkZvbnROYW1lIjoiU2Vnb2UgVUkgU2VtaWJvbGQiLCJJc0JvbGQiOmZhbHNlLCJJc0l0YWxpYyI6ZmFsc2UsIklzVW5kZXJsaW5lZCI6ZmFsc2UsIlBhcmVudFN0eWxlIjpudWxsfSwiQXV0b1NpemUiOjAsIkZvcmVncm91bmQiOnsiJGlkIjoiMTE3MSIsIkNvbG9yIjp7IiRpZCI6IjExNzI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MTE3MyIsIlRvcCI6MC4wLCJMZWZ0IjowLjAsIlJpZ2h0IjowLjAsIkJvdHRvbSI6MC4wfSwiUGFkZGluZyI6eyIkaWQiOiIxMTc0IiwiVG9wIjowLjAsIkxlZnQiOjAuMCwiUmlnaHQiOjAuMCwiQm90dG9tIjowLjB9LCJCYWNrZ3JvdW5kIjp7IiRpZCI6IjExNzUiLCJDb2xvciI6eyIkaWQiOiIxMTc2IiwiQSI6MCwiUiI6MjU1LCJHIjoyNTUsIkIiOjI1NX19LCJJc1Zpc2libGUiOnRydWUsIldpZHRoIjowLjAsIkhlaWdodCI6MC4wLCJCb3JkZXJTdHlsZSI6eyIkaWQiOiIxMTc3IiwiTGluZUNvbG9yIjpudWxsLCJMaW5lV2VpZ2h0IjowLjAsIkxpbmVUeXBlIjowLCJQYXJlbnRTdHlsZSI6bnVsbH0sIlBhcmVudFN0eWxlIjpudWxsfSwiRGF0ZUZvcm1hdCI6eyIkaWQiOiIxMTc4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E3OSIsIkRhdGVQYXJ0SXNWaXNpYmxlIjpmYWxzZSwiVGltZVBhcnRJc1Zpc2libGUiOmZhbHNlfX0sIldlZWtOdW1iZXJpbmciOnsiJGlkIjoiMTE4MCIsIkZvcm1hdCI6MCwiSXNWaXNpYmxlIjpmYWxzZSwiTGFzdEtub3duVmlzaWJpbGl0eVN0YXRlIjpmYWxzZX0sIklzVmlzaWJsZSI6dHJ1ZSwiUGFyZW50U3R5bGUiOm51bGx9LCJIeXBlcmxpbmsiOm51bGwsIkltcG9ydElkIjoiIn1dLCJJZCI6ImJlOTBlODI1LTMwMjItNDMwZi1hNTU3LTIxMTIzODVkNmYwZiIsIklzU2luZ2xlSXRlbVJvdyI6ZmFsc2V9LHsiJGlkIjoiMTE4MSIsIl90YXNrcyI6W10sIl9taWxlc3RvbmVzIjpbeyIkaWQiOiIxMTgyIiwiSWQiOiI4YTcyMTJmZi0zZmQxLTRiZTAtODg1NC04M2QyY2Q4YTNjNTAiLCJJbmRleCI6MzAsIkdyb3VwSWQiOm51bGwsIlRpdGxlIjoiIElTUyBkb2NraW5nIiwiRGF0ZVRpbWUiOiIyMDEyLTAxLTAxVDIzOjU5OjAwIiwiUGVyY2VudGFnZUNvbXBsZXRlIjpudWxsLCJOb3RlIjpudWxsLCJTdHlsZSI6eyIkaWQiOiIxMTgzIiwiVGl0bGVQb3NpdGlvbiI6IkxlZnQiLCJEYXRlUG9zaXRpb24iOiJMZWZ0IiwiU2hhcGVUeXBlIjo3LCJTaGFwZVNpemUiOjAsIlNwYWNpbmciOjAsIlNoYXBlU3R5bGUiOnsiJGlkIjoiMTE4NCIsIk1hcmdpbiI6eyIkaWQiOiIxMTg1IiwiVG9wIjowLjAsIkxlZnQiOjAuMCwiUmlnaHQiOjAuMCwiQm90dG9tIjowLjB9LCJQYWRkaW5nIjp7IiRpZCI6IjExODYiLCJUb3AiOjAuMCwiTGVmdCI6MC4wLCJSaWdodCI6MC4wLCJCb3R0b20iOjAuMH0sIkJhY2tncm91bmQiOnsiJGlkIjoiMTE4NyIsIkNvbG9yIjp7IiRpZCI6IjExODgiLCJBIjoyNTUsIlIiOjIwNCwiRyI6MCwiQiI6MH19LCJJc1Zpc2libGUiOnRydWUsIldpZHRoIjoxMi4wLCJIZWlnaHQiOjE0LjAsIkJvcmRlclN0eWxlIjp7IiRpZCI6IjExODkiLCJMaW5lQ29sb3IiOnsiJGlkIjoiMTE5MCIsIiR0eXBlIjoiTkxSRS5Db21tb24uRG9tLlNvbGlkQ29sb3JCcnVzaCwgTkxSRS5Db21tb24iLCJDb2xvciI6eyIkaWQiOiIxMTkxIiwiQSI6MjU1LCJSIjozNCwiRyI6NjMsIkIiOjg5fX0sIkxpbmVXZWlnaHQiOjAuMCwiTGluZVR5cGUiOjAsIlBhcmVudFN0eWxlIjpudWxsfSwiUGFyZW50U3R5bGUiOm51bGx9LCJUaXRsZVN0eWxlIjp7IiRpZCI6IjExOTIiLCJGb250U2V0dGluZ3MiOnsiJGlkIjoiMTE5MyIsIkZvbnRTaXplIjoxMSwiRm9udE5hbWUiOiJDYWxpYnJpIiwiSXNCb2xkIjp0cnVlLCJJc0l0YWxpYyI6ZmFsc2UsIklzVW5kZXJsaW5lZCI6ZmFsc2UsIlBhcmVudFN0eWxlIjpudWxsfSwiQXV0b1NpemUiOjAsIkZvcmVncm91bmQiOnsiJGlkIjoiMTE5NCIsIkNvbG9yIjp7IiRpZCI6IjExOTU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MTE5NiIsIlRvcCI6MC4wLCJMZWZ0IjowLjAsIlJpZ2h0IjowLjAsIkJvdHRvbSI6MC4wfSwiUGFkZGluZyI6eyIkaWQiOiIxMTk3IiwiVG9wIjowLjAsIkxlZnQiOjAuMCwiUmlnaHQiOjAuMCwiQm90dG9tIjowLjB9LCJCYWNrZ3JvdW5kIjp7IiRpZCI6IjExOTgiLCJDb2xvciI6eyIkaWQiOiIxMTk5IiwiQSI6MCwiUiI6MjU1LCJHIjoyNTUsIkIiOjI1NX19LCJJc1Zpc2libGUiOnRydWUsIldpZHRoIjowLjAsIkhlaWdodCI6MC4wLCJCb3JkZXJTdHlsZSI6eyIkaWQiOiIxMjAwIiwiTGluZUNvbG9yIjpudWxsLCJMaW5lV2VpZ2h0IjowLjAsIkxpbmVUeXBlIjowLCJQYXJlbnRTdHlsZSI6bnVsbH0sIlBhcmVudFN0eWxlIjpudWxsfSwiRGF0ZVN0eWxlIjp7IiRpZCI6IjEyMDEiLCJGb250U2V0dGluZ3MiOnsiJGlkIjoiMTIwMiIsIkZvbnRTaXplIjo4LCJGb250TmFtZSI6IlNlZ29lIFVJIFNlbWlib2xkIiwiSXNCb2xkIjpmYWxzZSwiSXNJdGFsaWMiOmZhbHNlLCJJc1VuZGVybGluZWQiOmZhbHNlLCJQYXJlbnRTdHlsZSI6bnVsbH0sIkF1dG9TaXplIjowLCJGb3JlZ3JvdW5kIjp7IiRpZCI6IjEyMDMiLCJDb2xvciI6eyIkaWQiOiIxMjA0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EyMDUiLCJUb3AiOjAuMCwiTGVmdCI6MC4wLCJSaWdodCI6MC4wLCJCb3R0b20iOjAuMH0sIlBhZGRpbmciOnsiJGlkIjoiMTIwNiIsIlRvcCI6MC4wLCJMZWZ0IjowLjAsIlJpZ2h0IjowLjAsIkJvdHRvbSI6MC4wfSwiQmFja2dyb3VuZCI6eyIkaWQiOiIxMjA3IiwiQ29sb3IiOnsiJGlkIjoiMTIwOCIsIkEiOjAsIlIiOjI1NSwiRyI6MjU1LCJCIjoyNTV9fSwiSXNWaXNpYmxlIjp0cnVlLCJXaWR0aCI6MC4wLCJIZWlnaHQiOjAuMCwiQm9yZGVyU3R5bGUiOnsiJGlkIjoiMTIwOSIsIkxpbmVDb2xvciI6bnVsbCwiTGluZVdlaWdodCI6MC4wLCJMaW5lVHlwZSI6MCwiUGFyZW50U3R5bGUiOm51bGx9LCJQYXJlbnRTdHlsZSI6bnVsbH0sIkRhdGVGb3JtYXQiOnsiJGlkIjoiMTIxM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yMTEiLCJEYXRlUGFydElzVmlzaWJsZSI6ZmFsc2UsIlRpbWVQYXJ0SXNWaXNpYmxlIjpmYWxzZX19LCJXZWVrTnVtYmVyaW5nIjp7IiRpZCI6IjEyMTIiLCJGb3JtYXQiOjAsIklzVmlzaWJsZSI6ZmFsc2UsIkxhc3RLbm93blZpc2liaWxpdHlTdGF0ZSI6ZmFsc2V9LCJJc1Zpc2libGUiOnRydWUsIlBhcmVudFN0eWxlIjpudWxsfSwiSHlwZXJsaW5rIjpudWxsLCJJbXBvcnRJZCI6IiJ9LHsiJGlkIjoiMTIxMyIsIklkIjoiMzAwMGM5M2MtMzAxMy00YTQ4LTkxNTYtYWVmODgxMDk0NThmIiwiSW5kZXgiOjMxLCJHcm91cElkIjpudWxsLCJUaXRsZSI6IkFjcXVpcmVzIFxyXG5Ud2l0dGVyIChYKSIsIkRhdGVUaW1lIjoiMjAyMi0wNC0wMVQyMzo1OTowMCIsIlBlcmNlbnRhZ2VDb21wbGV0ZSI6bnVsbCwiTm90ZSI6bnVsbCwiU3R5bGUiOnsiJGlkIjoiMTIxNCIsIlRpdGxlUG9zaXRpb24iOiJSaWdodCIsIkRhdGVQb3NpdGlvbiI6IlJpZ2h0IiwiU2hhcGVUeXBlIjo3LCJTaGFwZVNpemUiOjAsIlNwYWNpbmciOjAsIlNoYXBlU3R5bGUiOnsiJGlkIjoiMTIxNSIsIk1hcmdpbiI6eyIkaWQiOiIxMjE2IiwiVG9wIjowLjAsIkxlZnQiOjAuMCwiUmlnaHQiOjAuMCwiQm90dG9tIjowLjB9LCJQYWRkaW5nIjp7IiRpZCI6IjEyMTciLCJUb3AiOjAuMCwiTGVmdCI6MC4wLCJSaWdodCI6MC4wLCJCb3R0b20iOjAuMH0sIkJhY2tncm91bmQiOnsiJGlkIjoiMTIxOCIsIkNvbG9yIjp7IiRpZCI6IjEyMTkiLCJBIjoyNTUsIlIiOjIwNCwiRyI6MCwiQiI6MH19LCJJc1Zpc2libGUiOnRydWUsIldpZHRoIjoxMi4wLCJIZWlnaHQiOjE0LjAsIkJvcmRlclN0eWxlIjp7IiRpZCI6IjEyMjAiLCJMaW5lQ29sb3IiOnsiJGlkIjoiMTIyMSIsIiR0eXBlIjoiTkxSRS5Db21tb24uRG9tLlNvbGlkQ29sb3JCcnVzaCwgTkxSRS5Db21tb24iLCJDb2xvciI6eyIkaWQiOiIxMjIyIiwiQSI6MjU1LCJSIjozNCwiRyI6NjMsIkIiOjg5fX0sIkxpbmVXZWlnaHQiOjAuMCwiTGluZVR5cGUiOjAsIlBhcmVudFN0eWxlIjpudWxsfSwiUGFyZW50U3R5bGUiOm51bGx9LCJUaXRsZVN0eWxlIjp7IiRpZCI6IjEyMjMiLCJGb250U2V0dGluZ3MiOnsiJGlkIjoiMTIyNCIsIkZvbnRTaXplIjoxMSwiRm9udE5hbWUiOiJDYWxpYnJpIiwiSXNCb2xkIjp0cnVlLCJJc0l0YWxpYyI6ZmFsc2UsIklzVW5kZXJsaW5lZCI6ZmFsc2UsIlBhcmVudFN0eWxlIjpudWxsfSwiQXV0b1NpemUiOjAsIkZvcmVncm91bmQiOnsiJGlkIjoiMTIyNSIsIkNvbG9yIjp7IiRpZCI6IjEyMjY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IyNyIsIlRvcCI6MC4wLCJMZWZ0IjowLjAsIlJpZ2h0IjowLjAsIkJvdHRvbSI6MC4wfSwiUGFkZGluZyI6eyIkaWQiOiIxMjI4IiwiVG9wIjowLjAsIkxlZnQiOjAuMCwiUmlnaHQiOjAuMCwiQm90dG9tIjowLjB9LCJCYWNrZ3JvdW5kIjp7IiRpZCI6IjEyMjkiLCJDb2xvciI6eyIkaWQiOiIxMjMwIiwiQSI6MCwiUiI6MjU1LCJHIjoyNTUsIkIiOjI1NX19LCJJc1Zpc2libGUiOnRydWUsIldpZHRoIjowLjAsIkhlaWdodCI6MC4wLCJCb3JkZXJTdHlsZSI6eyIkaWQiOiIxMjMxIiwiTGluZUNvbG9yIjpudWxsLCJMaW5lV2VpZ2h0IjowLjAsIkxpbmVUeXBlIjowLCJQYXJlbnRTdHlsZSI6bnVsbH0sIlBhcmVudFN0eWxlIjpudWxsfSwiRGF0ZVN0eWxlIjp7IiRpZCI6IjEyMzIiLCJGb250U2V0dGluZ3MiOnsiJGlkIjoiMTIzMyIsIkZvbnRTaXplIjo4LCJGb250TmFtZSI6IlNlZ29lIFVJIFNlbWlib2xkIiwiSXNCb2xkIjpmYWxzZSwiSXNJdGFsaWMiOmZhbHNlLCJJc1VuZGVybGluZWQiOmZhbHNlLCJQYXJlbnRTdHlsZSI6bnVsbH0sIkF1dG9TaXplIjowLCJGb3JlZ3JvdW5kIjp7IiRpZCI6IjEyMzQiLCJDb2xvciI6eyIkaWQiOiIxMjM1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MzYiLCJUb3AiOjAuMCwiTGVmdCI6MC4wLCJSaWdodCI6MC4wLCJCb3R0b20iOjAuMH0sIlBhZGRpbmciOnsiJGlkIjoiMTIzNyIsIlRvcCI6MC4wLCJMZWZ0IjowLjAsIlJpZ2h0IjowLjAsIkJvdHRvbSI6MC4wfSwiQmFja2dyb3VuZCI6eyIkaWQiOiIxMjM4IiwiQ29sb3IiOnsiJGlkIjoiMTIzOSIsIkEiOjAsIlIiOjI1NSwiRyI6MjU1LCJCIjoyNTV9fSwiSXNWaXNpYmxlIjp0cnVlLCJXaWR0aCI6MC4wLCJIZWlnaHQiOjAuMCwiQm9yZGVyU3R5bGUiOnsiJGlkIjoiMTI0MCIsIkxpbmVDb2xvciI6bnVsbCwiTGluZVdlaWdodCI6MC4wLCJMaW5lVHlwZSI6MCwiUGFyZW50U3R5bGUiOm51bGx9LCJQYXJlbnRTdHlsZSI6bnVsbH0sIkRhdGVGb3JtYXQiOnsiJGlkIjoiMTI0M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yNDIiLCJEYXRlUGFydElzVmlzaWJsZSI6ZmFsc2UsIlRpbWVQYXJ0SXNWaXNpYmxlIjpmYWxzZX19LCJXZWVrTnVtYmVyaW5nIjp7IiRpZCI6IjEyNDMiLCJGb3JtYXQiOjAsIklzVmlzaWJsZSI6ZmFsc2UsIkxhc3RLbm93blZpc2liaWxpdHlTdGF0ZSI6ZmFsc2V9LCJJc1Zpc2libGUiOnRydWUsIlBhcmVudFN0eWxlIjpudWxsfSwiSHlwZXJsaW5rIjpudWxsLCJJbXBvcnRJZCI6IiJ9LHsiJGlkIjoiMTI0NCIsIklkIjoiZmU5ZWQ2OTQtNjg1OC00OTAzLTljOGQtZGQzZTM4ZjRkNWJhIiwiSW5kZXgiOjMzLCJHcm91cElkIjpudWxsLCJUaXRsZSI6IiBTZWxscyBQYXlQYWwsIEZvdW5kcyBTcGFjZVgiLCJEYXRlVGltZSI6IjIwMDItMDEtMDFUMjM6NTk6MDAiLCJQZXJjZW50YWdlQ29tcGxldGUiOm51bGwsIk5vdGUiOm51bGwsIlN0eWxlIjp7IiRpZCI6IjEyNDUiLCJUaXRsZVBvc2l0aW9uIjoiTGVmdCIsIkRhdGVQb3NpdGlvbiI6IkxlZnQiLCJTaGFwZVR5cGUiOjcsIlNoYXBlU2l6ZSI6MCwiU3BhY2luZyI6MCwiU2hhcGVTdHlsZSI6eyIkaWQiOiIxMjQ2IiwiTWFyZ2luIjp7IiRpZCI6IjEyNDciLCJUb3AiOjAuMCwiTGVmdCI6MC4wLCJSaWdodCI6MC4wLCJCb3R0b20iOjAuMH0sIlBhZGRpbmciOnsiJGlkIjoiMTI0OCIsIlRvcCI6MC4wLCJMZWZ0IjowLjAsIlJpZ2h0IjowLjAsIkJvdHRvbSI6MC4wfSwiQmFja2dyb3VuZCI6eyIkaWQiOiIxMjQ5IiwiQ29sb3IiOnsiJGlkIjoiMTI1MCIsIkEiOjI1NSwiUiI6MjA0LCJHIjowLCJCIjowfX0sIklzVmlzaWJsZSI6dHJ1ZSwiV2lkdGgiOjEyLjAsIkhlaWdodCI6MTQuMCwiQm9yZGVyU3R5bGUiOnsiJGlkIjoiMTI1MSIsIkxpbmVDb2xvciI6eyIkaWQiOiIxMjUyIiwiJHR5cGUiOiJOTFJFLkNvbW1vbi5Eb20uU29saWRDb2xvckJydXNoLCBOTFJFLkNvbW1vbiIsIkNvbG9yIjp7IiRpZCI6IjEyNTMiLCJBIjoyNTUsIlIiOjM0LCJHIjo2MywiQiI6ODl9fSwiTGluZVdlaWdodCI6MC4wLCJMaW5lVHlwZSI6MCwiUGFyZW50U3R5bGUiOm51bGx9LCJQYXJlbnRTdHlsZSI6bnVsbH0sIlRpdGxlU3R5bGUiOnsiJGlkIjoiMTI1NCIsIkZvbnRTZXR0aW5ncyI6eyIkaWQiOiIxMjU1IiwiRm9udFNpemUiOjExLCJGb250TmFtZSI6IkNhbGlicmkiLCJJc0JvbGQiOnRydWUsIklzSXRhbGljIjpmYWxzZSwiSXNVbmRlcmxpbmVkIjpmYWxzZSwiUGFyZW50U3R5bGUiOm51bGx9LCJBdXRvU2l6ZSI6MiwiRm9yZWdyb3VuZCI6eyIkaWQiOiIxMjU2IiwiQ29sb3IiOnsiJGlkIjoiMTI1NyIsIkEiOjI1NSwiUiI6MjU1LCJHIjoyNTUsIkIiOjI1NX19LCJNYXhXaWR0aCI6OTEuMjU0Mjc4MjE1MjIzMTY3LCJNYXhIZWlnaHQiOiJJbmZpbml0eSIsIlNtYXJ0Rm9yZWdyb3VuZElzQWN0aXZlIjpmYWxzZSwiSG9yaXpvbnRhbEFsaWdubWVudCI6MiwiVmVydGljYWxBbGlnbm1lbnQiOjAsIlNtYXJ0Rm9yZWdyb3VuZCI6bnVsbCwiQmFja2dyb3VuZEZpbGxUeXBlIjowLCJNYXJnaW4iOnsiJGlkIjoiMTI1OCIsIlRvcCI6MC4wLCJMZWZ0IjowLjAsIlJpZ2h0IjowLjAsIkJvdHRvbSI6MC4wfSwiUGFkZGluZyI6eyIkaWQiOiIxMjU5IiwiVG9wIjowLjAsIkxlZnQiOjAuMCwiUmlnaHQiOjAuMCwiQm90dG9tIjowLjB9LCJCYWNrZ3JvdW5kIjp7IiRpZCI6IjEyNjAiLCJDb2xvciI6eyIkaWQiOiIxMjYxIiwiQSI6MCwiUiI6MjU1LCJHIjoyNTUsIkIiOjI1NX19LCJJc1Zpc2libGUiOnRydWUsIldpZHRoIjowLjAsIkhlaWdodCI6MC4wLCJCb3JkZXJTdHlsZSI6eyIkaWQiOiIxMjYyIiwiTGluZUNvbG9yIjpudWxsLCJMaW5lV2VpZ2h0IjowLjAsIkxpbmVUeXBlIjowLCJQYXJlbnRTdHlsZSI6bnVsbH0sIlBhcmVudFN0eWxlIjpudWxsfSwiRGF0ZVN0eWxlIjp7IiRpZCI6IjEyNjMiLCJGb250U2V0dGluZ3MiOnsiJGlkIjoiMTI2NCIsIkZvbnRTaXplIjo4LCJGb250TmFtZSI6IlNlZ29lIFVJIFNlbWlib2xkIiwiSXNCb2xkIjpmYWxzZSwiSXNJdGFsaWMiOmZhbHNlLCJJc1VuZGVybGluZWQiOmZhbHNlLCJQYXJlbnRTdHlsZSI6bnVsbH0sIkF1dG9TaXplIjowLCJGb3JlZ3JvdW5kIjp7IiRpZCI6IjEyNjUiLCJDb2xvciI6eyIkaWQiOiIxMjY2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EyNjciLCJUb3AiOjAuMCwiTGVmdCI6MC4wLCJSaWdodCI6MC4wLCJCb3R0b20iOjAuMH0sIlBhZGRpbmciOnsiJGlkIjoiMTI2OCIsIlRvcCI6MC4wLCJMZWZ0IjowLjAsIlJpZ2h0IjowLjAsIkJvdHRvbSI6MC4wfSwiQmFja2dyb3VuZCI6eyIkaWQiOiIxMjY5IiwiQ29sb3IiOnsiJGlkIjoiMTI3MCIsIkEiOjAsIlIiOjI1NSwiRyI6MjU1LCJCIjoyNTV9fSwiSXNWaXNpYmxlIjp0cnVlLCJXaWR0aCI6MC4wLCJIZWlnaHQiOjAuMCwiQm9yZGVyU3R5bGUiOnsiJGlkIjoiMTI3MSIsIkxpbmVDb2xvciI6bnVsbCwiTGluZVdlaWdodCI6MC4wLCJMaW5lVHlwZSI6MCwiUGFyZW50U3R5bGUiOm51bGx9LCJQYXJlbnRTdHlsZSI6bnVsbH0sIkRhdGVGb3JtYXQiOnsiJGlkIjoiMTI3M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yNzMiLCJEYXRlUGFydElzVmlzaWJsZSI6ZmFsc2UsIlRpbWVQYXJ0SXNWaXNpYmxlIjpmYWxzZX19LCJXZWVrTnVtYmVyaW5nIjp7IiRpZCI6IjEyNzQiLCJGb3JtYXQiOjAsIklzVmlzaWJsZSI6ZmFsc2UsIkxhc3RLbm93blZpc2liaWxpdHlTdGF0ZSI6ZmFsc2V9LCJJc1Zpc2libGUiOnRydWUsIlBhcmVudFN0eWxlIjpudWxsfSwiSHlwZXJsaW5rIjpudWxsLCJJbXBvcnRJZCI6IiJ9LHsiJGlkIjoiMTI3NSIsIklkIjoiODdjY2MyOGMtNWU1NS00ZTc3LThkNjEtN2RlMmNjODNmZGU3IiwiSW5kZXgiOjM0LCJHcm91cElkIjpudWxsLCJUaXRsZSI6IiBGYWxjb24gSGVhdnkiLCJEYXRlVGltZSI6IjIwMTgtMDEtMDFUMjM6NTk6MDAiLCJQZXJjZW50YWdlQ29tcGxldGUiOm51bGwsIk5vdGUiOm51bGwsIlN0eWxlIjp7IiRpZCI6IjEyNzYiLCJUaXRsZVBvc2l0aW9uIjoiTGVmdCIsIkRhdGVQb3NpdGlvbiI6IkxlZnQiLCJTaGFwZVR5cGUiOjcsIlNoYXBlU2l6ZSI6MCwiU3BhY2luZyI6MCwiU2hhcGVTdHlsZSI6eyIkaWQiOiIxMjc3IiwiTWFyZ2luIjp7IiRpZCI6IjEyNzgiLCJUb3AiOjAuMCwiTGVmdCI6MC4wLCJSaWdodCI6MC4wLCJCb3R0b20iOjAuMH0sIlBhZGRpbmciOnsiJGlkIjoiMTI3OSIsIlRvcCI6MC4wLCJMZWZ0IjowLjAsIlJpZ2h0IjowLjAsIkJvdHRvbSI6MC4wfSwiQmFja2dyb3VuZCI6eyIkaWQiOiIxMjgwIiwiQ29sb3IiOnsiJGlkIjoiMTI4MSIsIkEiOjI1NSwiUiI6MjA0LCJHIjowLCJCIjowfX0sIklzVmlzaWJsZSI6dHJ1ZSwiV2lkdGgiOjEyLjAsIkhlaWdodCI6MTQuMCwiQm9yZGVyU3R5bGUiOnsiJGlkIjoiMTI4MiIsIkxpbmVDb2xvciI6eyIkaWQiOiIxMjgzIiwiJHR5cGUiOiJOTFJFLkNvbW1vbi5Eb20uU29saWRDb2xvckJydXNoLCBOTFJFLkNvbW1vbiIsIkNvbG9yIjp7IiRpZCI6IjEyODQiLCJBIjoyNTUsIlIiOjM0LCJHIjo2MywiQiI6ODl9fSwiTGluZVdlaWdodCI6MC4wLCJMaW5lVHlwZSI6MCwiUGFyZW50U3R5bGUiOm51bGx9LCJQYXJlbnRTdHlsZSI6bnVsbH0sIlRpdGxlU3R5bGUiOnsiJGlkIjoiMTI4NSIsIkZvbnRTZXR0aW5ncyI6eyIkaWQiOiIxMjg2IiwiRm9udFNpemUiOjExLCJGb250TmFtZSI6IkNhbGlicmkiLCJJc0JvbGQiOnRydWUsIklzSXRhbGljIjpmYWxzZSwiSXNVbmRlcmxpbmVkIjpmYWxzZSwiUGFyZW50U3R5bGUiOm51bGx9LCJBdXRvU2l6ZSI6MiwiRm9yZWdyb3VuZCI6eyIkaWQiOiIxMjg3IiwiQ29sb3IiOnsiJGlkIjoiMTI4OCIsIkEiOjI1NSwiUiI6MjU1LCJHIjoyNTUsIkIiOjI1NX19LCJNYXhXaWR0aCI6NTkuOTc2NjY2NjY2NjY2Njc0LCJNYXhIZWlnaHQiOiJJbmZpbml0eSIsIlNtYXJ0Rm9yZWdyb3VuZElzQWN0aXZlIjpmYWxzZSwiSG9yaXpvbnRhbEFsaWdubWVudCI6MiwiVmVydGljYWxBbGlnbm1lbnQiOjAsIlNtYXJ0Rm9yZWdyb3VuZCI6bnVsbCwiQmFja2dyb3VuZEZpbGxUeXBlIjowLCJNYXJnaW4iOnsiJGlkIjoiMTI4OSIsIlRvcCI6MC4wLCJMZWZ0IjowLjAsIlJpZ2h0IjowLjAsIkJvdHRvbSI6MC4wfSwiUGFkZGluZyI6eyIkaWQiOiIxMjkwIiwiVG9wIjowLjAsIkxlZnQiOjAuMCwiUmlnaHQiOjAuMCwiQm90dG9tIjowLjB9LCJCYWNrZ3JvdW5kIjp7IiRpZCI6IjEyOTEiLCJDb2xvciI6eyIkaWQiOiIxMjkyIiwiQSI6MCwiUiI6MjU1LCJHIjoyNTUsIkIiOjI1NX19LCJJc1Zpc2libGUiOnRydWUsIldpZHRoIjowLjAsIkhlaWdodCI6MC4wLCJCb3JkZXJTdHlsZSI6eyIkaWQiOiIxMjkzIiwiTGluZUNvbG9yIjpudWxsLCJMaW5lV2VpZ2h0IjowLjAsIkxpbmVUeXBlIjowLCJQYXJlbnRTdHlsZSI6bnVsbH0sIlBhcmVudFN0eWxlIjpudWxsfSwiRGF0ZVN0eWxlIjp7IiRpZCI6IjEyOTQiLCJGb250U2V0dGluZ3MiOnsiJGlkIjoiMTI5NSIsIkZvbnRTaXplIjo4LCJGb250TmFtZSI6IlNlZ29lIFVJIFNlbWlib2xkIiwiSXNCb2xkIjpmYWxzZSwiSXNJdGFsaWMiOmZhbHNlLCJJc1VuZGVybGluZWQiOmZhbHNlLCJQYXJlbnRTdHlsZSI6bnVsbH0sIkF1dG9TaXplIjowLCJGb3JlZ3JvdW5kIjp7IiRpZCI6IjEyOTYiLCJDb2xvciI6eyIkaWQiOiIxMjk3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EyOTgiLCJUb3AiOjAuMCwiTGVmdCI6MC4wLCJSaWdodCI6MC4wLCJCb3R0b20iOjAuMH0sIlBhZGRpbmciOnsiJGlkIjoiMTI5OSIsIlRvcCI6MC4wLCJMZWZ0IjowLjAsIlJpZ2h0IjowLjAsIkJvdHRvbSI6MC4wfSwiQmFja2dyb3VuZCI6eyIkaWQiOiIxMzAwIiwiQ29sb3IiOnsiJGlkIjoiMTMwMSIsIkEiOjAsIlIiOjI1NSwiRyI6MjU1LCJCIjoyNTV9fSwiSXNWaXNpYmxlIjp0cnVlLCJXaWR0aCI6MC4wLCJIZWlnaHQiOjAuMCwiQm9yZGVyU3R5bGUiOnsiJGlkIjoiMTMwMiIsIkxpbmVDb2xvciI6bnVsbCwiTGluZVdlaWdodCI6MC4wLCJMaW5lVHlwZSI6MCwiUGFyZW50U3R5bGUiOm51bGx9LCJQYXJlbnRTdHlsZSI6bnVsbH0sIkRhdGVGb3JtYXQiOnsiJGlkIjoiMTMwM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zMDQiLCJEYXRlUGFydElzVmlzaWJsZSI6ZmFsc2UsIlRpbWVQYXJ0SXNWaXNpYmxlIjpmYWxzZX19LCJXZWVrTnVtYmVyaW5nIjp7IiRpZCI6IjEzMDUiLCJGb3JtYXQiOjAsIklzVmlzaWJsZSI6ZmFsc2UsIkxhc3RLbm93blZpc2liaWxpdHlTdGF0ZSI6ZmFsc2V9LCJJc1Zpc2libGUiOnRydWUsIlBhcmVudFN0eWxlIjpudWxsfSwiSHlwZXJsaW5rIjpudWxsLCJJbXBvcnRJZCI6IiJ9XSwiSWQiOiIzNWE4NTQ1ZS00NWI4LTQ3NjgtYmQ1Ny04MTNjYjMxOWYyMDgiLCJJc1NpbmdsZUl0ZW1Sb3ciOmZhbHNlfSx7IiRpZCI6IjEzMDYiLCJfdGFza3MiOlt7IiRpZCI6IjEzMDciLCJfYXR0YWNoZWRNaWxlc3RvbmVzIjpbeyIkaWQiOiIxMzA4IiwiRGF0ZSI6IjIwMDgtMDEtMDFUMjM6NTk6MDAiLCJTdHlsZSI6eyIkaWQiOiIxMzA5IiwiU2hhcGUiOjcsIkNvbm5lY3Rvck1hcmdpbiI6eyIkaWQiOiIxMzEwIiwiVG9wIjowLjAsIkxlZnQiOjIuMCwiUmlnaHQiOjIuMCwiQm90dG9tIjowLjB9LCJDb25uZWN0b3JTdHlsZSI6eyIkaWQiOiIxMzExIiwiTGluZUNvbG9yIjp7IiRpZCI6IjEzMTIiLCIkdHlwZSI6Ik5MUkUuQ29tbW9uLkRvbS5Tb2xpZENvbG9yQnJ1c2gsIE5MUkUuQ29tbW9uIiwiQ29sb3IiOnsiJGlkIjoiMTMxMyIsIkEiOjI1NSwiUiI6ODMsIkciOjI1NSwiQiI6MjUwfX0sIkxpbmVXZWlnaHQiOjEuMCwiTGluZVR5cGUiOjAsIlBhcmVudFN0eWxlIjpudWxsfSwiSXNCZWxvd1RpbWViYW5kIjp0cnVlLCJQb3NpdGlvbk9uVGFzayI6MiwiSGlkZURhdGUiOmZhbHNlLCJTaGFwZVNpemUiOjAsIlNwYWNpbmciOjIuMCwiUGFkZGluZyI6eyIkaWQiOiIxMzE0IiwiVG9wIjo3LjAsIkxlZnQiOjMuMCwiUmlnaHQiOjAuMCwiQm90dG9tIjoyLjB9LCJTaGFwZVN0eWxlIjp7IiRpZCI6IjEzMTUiLCJNYXJnaW4iOnsiJGlkIjoiMTMxNiIsIlRvcCI6MC4wLCJMZWZ0IjowLjAsIlJpZ2h0IjowLjAsIkJvdHRvbSI6MC4wfSwiUGFkZGluZyI6eyIkaWQiOiIxMzE3IiwiVG9wIjowLjAsIkxlZnQiOjAuMCwiUmlnaHQiOjAuMCwiQm90dG9tIjowLjB9LCJCYWNrZ3JvdW5kIjp7IiRpZCI6IjEzMTgiLCJDb2xvciI6eyIkaWQiOiIxMzE5IiwiQSI6MjU1LCJSIjoyNTUsIkciOjE5MiwiQiI6MH19LCJJc1Zpc2libGUiOnRydWUsIldpZHRoIjoxMi4wLCJIZWlnaHQiOjE0LjAsIkJvcmRlclN0eWxlIjp7IiRpZCI6IjEzMjAiLCJMaW5lQ29sb3IiOnsiJGlkIjoiMTMyMSIsIiR0eXBlIjoiTkxSRS5Db21tb24uRG9tLlNvbGlkQ29sb3JCcnVzaCwgTkxSRS5Db21tb24iLCJDb2xvciI6eyIkaWQiOiIxMzIyIiwiQSI6MjU1LCJSIjoyNTUsIkciOjAsIkIiOjB9fSwiTGluZVdlaWdodCI6MC4wLCJMaW5lVHlwZSI6MCwiUGFyZW50U3R5bGUiOm51bGx9LCJQYXJlbnRTdHlsZSI6bnVsbH0sIlRpdGxlU3R5bGUiOnsiJGlkIjoiMTMyMyIsIkZvbnRTZXR0aW5ncyI6eyIkaWQiOiIxMzI0IiwiRm9udFNpemUiOjExLCJGb250TmFtZSI6IkNhbGlicmkiLCJJc0JvbGQiOnRydWUsIklzSXRhbGljIjpmYWxzZSwiSXNVbmRlcmxpbmVkIjpmYWxzZSwiUGFyZW50U3R5bGUiOm51bGx9LCJBdXRvU2l6ZSI6MCwiRm9yZWdyb3VuZCI6eyIkaWQiOiIxMzI1IiwiQ29sb3IiOnsiJGlkIjoiMTMy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MzI3IiwiVG9wIjowLjAsIkxlZnQiOjAuMCwiUmlnaHQiOjAuMCwiQm90dG9tIjowLjB9LCJQYWRkaW5nIjp7IiRpZCI6IjEzMjgiLCJUb3AiOjAuMCwiTGVmdCI6MC4wLCJSaWdodCI6MC4wLCJCb3R0b20iOjAuMH0sIkJhY2tncm91bmQiOnsiJGlkIjoiMTMyOSIsIkNvbG9yIjp7IiRpZCI6IjEzMzAiLCJBIjowLCJSIjoyNTUsIkciOjI1NSwiQiI6MjU1fX0sIklzVmlzaWJsZSI6dHJ1ZSwiV2lkdGgiOjAuMCwiSGVpZ2h0IjowLjAsIkJvcmRlclN0eWxlIjp7IiRpZCI6IjEzMzEiLCJMaW5lQ29sb3IiOm51bGwsIkxpbmVXZWlnaHQiOjAuMCwiTGluZVR5cGUiOjAsIlBhcmVudFN0eWxlIjpudWxsfSwiUGFyZW50U3R5bGUiOm51bGx9LCJEYXRlU3R5bGUiOnsiJGlkIjoiMTMzMiIsIkZvbnRTZXR0aW5ncyI6eyIkaWQiOiIxMzMzIiwiRm9udFNpemUiOjgsIkZvbnROYW1lIjoiU2Vnb2UgVUkgU2VtaWJvbGQiLCJJc0JvbGQiOmZhbHNlLCJJc0l0YWxpYyI6ZmFsc2UsIklzVW5kZXJsaW5lZCI6ZmFsc2UsIlBhcmVudFN0eWxlIjpudWxsfSwiQXV0b1NpemUiOjAsIkZvcmVncm91bmQiOnsiJGlkIjoiMTMzNCIsIkNvbG9yIjp7IiRpZCI6IjEzMzU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GlkIjoiMTMzNiIsIlRvcCI6MC4wLCJMZWZ0IjowLjAsIlJpZ2h0IjowLjAsIkJvdHRvbSI6MC4wfSwiUGFkZGluZyI6eyIkaWQiOiIxMzM3IiwiVG9wIjowLjAsIkxlZnQiOjAuMCwiUmlnaHQiOjAuMCwiQm90dG9tIjowLjB9LCJCYWNrZ3JvdW5kIjp7IiRpZCI6IjEzMzgiLCJDb2xvciI6eyIkaWQiOiIxMzM5IiwiQSI6MCwiUiI6MjU1LCJHIjoyNTUsIkIiOjI1NX19LCJJc1Zpc2libGUiOnRydWUsIldpZHRoIjowLjAsIkhlaWdodCI6MC4wLCJCb3JkZXJTdHlsZSI6eyIkaWQiOiIxMzQwIiwiTGluZUNvbG9yIjpudWxsLCJMaW5lV2VpZ2h0IjowLjAsIkxpbmVUeXBlIjowLCJQYXJlbnRTdHlsZSI6bnVsbH0sIlBhcmVudFN0eWxlIjpudWxsfSwiRGF0ZUZvcm1hdCI6eyIkaWQiOiIxMzQx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M0MiIsIkRhdGVQYXJ0SXNWaXNpYmxlIjpmYWxzZSwiVGltZVBhcnRJc1Zpc2libGUiOmZhbHNlfX0sIldlZWtOdW1iZXJpbmciOnsiJGlkIjoiMTM0MyIsIkZvcm1hdCI6MCwiSXNWaXNpYmxlIjpmYWxzZSwiTGFzdEtub3duVmlzaWJpbGl0eVN0YXRlIjpmYWxzZX0sIklzVmlzaWJsZSI6ZmFsc2UsIlBhcmVudFN0eWxlIjpudWxsfSwiSW5kZXgiOjMzLCJQZXJjZW50YWdlQ29tcGxldGUiOm51bGwsIlBvc2l0aW9uIjp7IlJhdGlvIjowLjAsIklzQ3VzdG9tIjpmYWxzZX0sIkRhdGVGb3JtYXQiOnsiJHJlZiI6IjEzNDEifSwiV2Vla051bWJlcmluZyI6eyIkaWQiOiIxMzQ0IiwiRm9ybWF0IjowLCJJc1Zpc2libGUiOmZhbHNlLCJMYXN0S25vd25WaXNpYmlsaXR5U3RhdGUiOmZhbHNlfSwiUmVsYXRlZFRhc2tJZCI6IjdmYjQzMTFkLTYxNTQtNGQ4YS04MTIyLTkxYTlmN2NmYjc3NyIsIklkIjoiNzNhYjdiMDYtMDZjMS00Y2JjLThjYmQtZGUxYzdlOWNhZjI2IiwiSW1wb3J0SWQiOiIiLCJUaXRsZSI6IiBSb2Fkc3RlciBpcyBsYXVuY2hlZCIsIk5vdGUiOm51bGwsIkh5cGVybGluayI6eyIkaWQiOiIxMzQ1IiwiQWRkcmVzcyI6IiIsIlN1YkFkZHJlc3MiOiIifSwiSXNDaGFuZ2VkIjpmYWxzZSwiSXNOZXciOmZhbHNlfSx7IiRpZCI6IjEzNDYiLCJEYXRlIjoiMjAxMC0wMS0wMVQyMzo1OTowMCIsIlN0eWxlIjp7IiRpZCI6IjEzNDciLCJTaGFwZSI6NywiQ29ubmVjdG9yTWFyZ2luIjp7IiRpZCI6IjEzNDgiLCJUb3AiOjAuMCwiTGVmdCI6Mi4wLCJSaWdodCI6Mi4wLCJCb3R0b20iOjAuMH0sIkNvbm5lY3RvclN0eWxlIjp7IiRpZCI6IjEzNDkiLCJMaW5lQ29sb3IiOnsiJGlkIjoiMTM1MCIsIiR0eXBlIjoiTkxSRS5Db21tb24uRG9tLlNvbGlkQ29sb3JCcnVzaCwgTkxSRS5Db21tb24iLCJDb2xvciI6eyIkaWQiOiIxMzUxIiwiQSI6MjU1LCJSIjo4MywiRyI6MjU1LCJCIjoyNTB9fSwiTGluZVdlaWdodCI6MS4wLCJMaW5lVHlwZSI6MCwiUGFyZW50U3R5bGUiOm51bGx9LCJJc0JlbG93VGltZWJhbmQiOnRydWUsIlBvc2l0aW9uT25UYXNrIjoxLCJIaWRlRGF0ZSI6ZmFsc2UsIlNoYXBlU2l6ZSI6MCwiU3BhY2luZyI6Mi4wLCJQYWRkaW5nIjp7IiRpZCI6IjEzNTIiLCJUb3AiOjcuMCwiTGVmdCI6My4wLCJSaWdodCI6MC4wLCJCb3R0b20iOjIuMH0sIlNoYXBlU3R5bGUiOnsiJGlkIjoiMTM1MyIsIk1hcmdpbiI6eyIkaWQiOiIxMzU0IiwiVG9wIjowLjAsIkxlZnQiOjAuMCwiUmlnaHQiOjAuMCwiQm90dG9tIjowLjB9LCJQYWRkaW5nIjp7IiRpZCI6IjEzNTUiLCJUb3AiOjAuMCwiTGVmdCI6MC4wLCJSaWdodCI6MC4wLCJCb3R0b20iOjAuMH0sIkJhY2tncm91bmQiOnsiJGlkIjoiMTM1NiIsIkNvbG9yIjp7IiRpZCI6IjEzNTciLCJBIjoyNTUsIlIiOjI1NSwiRyI6MTkyLCJCIjowfX0sIklzVmlzaWJsZSI6dHJ1ZSwiV2lkdGgiOjEyLjAsIkhlaWdodCI6MTQuMCwiQm9yZGVyU3R5bGUiOnsiJGlkIjoiMTM1OCIsIkxpbmVDb2xvciI6eyIkaWQiOiIxMzU5IiwiJHR5cGUiOiJOTFJFLkNvbW1vbi5Eb20uU29saWRDb2xvckJydXNoLCBOTFJFLkNvbW1vbiIsIkNvbG9yIjp7IiRpZCI6IjEzNjAiLCJBIjoyNTUsIlIiOjI1NSwiRyI6MCwiQiI6MH19LCJMaW5lV2VpZ2h0IjowLjAsIkxpbmVUeXBlIjowLCJQYXJlbnRTdHlsZSI6bnVsbH0sIlBhcmVudFN0eWxlIjpudWxsfSwiVGl0bGVTdHlsZSI6eyIkaWQiOiIxMzYxIiwiRm9udFNldHRpbmdzIjp7IiRpZCI6IjEzNjIiLCJGb250U2l6ZSI6MTEsIkZvbnROYW1lIjoiQ2FsaWJyaSIsIklzQm9sZCI6dHJ1ZSwiSXNJdGFsaWMiOmZhbHNlLCJJc1VuZGVybGluZWQiOmZhbHNlLCJQYXJlbnRTdHlsZSI6bnVsbH0sIkF1dG9TaXplIjowLCJGb3JlZ3JvdW5kIjp7IiRpZCI6IjEzNjMiLCJDb2xvciI6eyIkaWQiOiIxMzY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zNjUiLCJUb3AiOjAuMCwiTGVmdCI6MC4wLCJSaWdodCI6MC4wLCJCb3R0b20iOjAuMH0sIlBhZGRpbmciOnsiJGlkIjoiMTM2NiIsIlRvcCI6MC4wLCJMZWZ0IjowLjAsIlJpZ2h0IjowLjAsIkJvdHRvbSI6MC4wfSwiQmFja2dyb3VuZCI6eyIkaWQiOiIxMzY3IiwiQ29sb3IiOnsiJGlkIjoiMTM2OCIsIkEiOjAsIlIiOjI1NSwiRyI6MjU1LCJCIjoyNTV9fSwiSXNWaXNpYmxlIjp0cnVlLCJXaWR0aCI6MC4wLCJIZWlnaHQiOjAuMCwiQm9yZGVyU3R5bGUiOnsiJGlkIjoiMTM2OSIsIkxpbmVDb2xvciI6bnVsbCwiTGluZVdlaWdodCI6MC4wLCJMaW5lVHlwZSI6MCwiUGFyZW50U3R5bGUiOm51bGx9LCJQYXJlbnRTdHlsZSI6bnVsbH0sIkRhdGVTdHlsZSI6eyIkaWQiOiIxMzcwIiwiRm9udFNldHRpbmdzIjp7IiRpZCI6IjEzNzEiLCJGb250U2l6ZSI6OCwiRm9udE5hbWUiOiJTZWdvZSBVSSBTZW1pYm9sZCIsIklzQm9sZCI6ZmFsc2UsIklzSXRhbGljIjpmYWxzZSwiSXNVbmRlcmxpbmVkIjpmYWxzZSwiUGFyZW50U3R5bGUiOm51bGx9LCJBdXRvU2l6ZSI6MCwiRm9yZWdyb3VuZCI6eyIkaWQiOiIxMzcyIiwiQ29sb3IiOnsiJGlkIjoiMTM3MyIsIkEiOjI1NSwiUiI6MTY1LCJHIjoxNjUsIkIiOjE2NX19LCJNYXhXaWR0aCI6MjAwLjAsIk1heEhlaWdodCI6IkluZmluaXR5IiwiU21hcnRGb3JlZ3JvdW5kSXNBY3RpdmUiOmZhbHNlLCJIb3Jpem9udGFsQWxpZ25tZW50IjoxLCJWZXJ0aWNhbEFsaWdubWVudCI6MCwiU21hcnRGb3JlZ3JvdW5kIjpudWxsLCJCYWNrZ3JvdW5kRmlsbFR5cGUiOjAsIk1hcmdpbiI6eyIkaWQiOiIxMzc0IiwiVG9wIjowLjAsIkxlZnQiOjAuMCwiUmlnaHQiOjAuMCwiQm90dG9tIjowLjB9LCJQYWRkaW5nIjp7IiRpZCI6IjEzNzUiLCJUb3AiOjAuMCwiTGVmdCI6MC4wLCJSaWdodCI6MC4wLCJCb3R0b20iOjAuMH0sIkJhY2tncm91bmQiOnsiJGlkIjoiMTM3NiIsIkNvbG9yIjp7IiRpZCI6IjEzNzciLCJBIjowLCJSIjoyNTUsIkciOjI1NSwiQiI6MjU1fX0sIklzVmlzaWJsZSI6dHJ1ZSwiV2lkdGgiOjAuMCwiSGVpZ2h0IjowLjAsIkJvcmRlclN0eWxlIjp7IiRpZCI6IjEzNzgiLCJMaW5lQ29sb3IiOm51bGwsIkxpbmVXZWlnaHQiOjAuMCwiTGluZVR5cGUiOjAsIlBhcmVudFN0eWxlIjpudWxsfSwiUGFyZW50U3R5bGUiOm51bGx9LCJEYXRlRm9ybWF0Ijp7IiRpZCI6IjEzNzk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xMzgwIiwiRGF0ZVBhcnRJc1Zpc2libGUiOmZhbHNlLCJUaW1lUGFydElzVmlzaWJsZSI6ZmFsc2V9fSwiV2Vla051bWJlcmluZyI6eyIkaWQiOiIxMzgxIiwiRm9ybWF0IjowLCJJc1Zpc2libGUiOmZhbHNlLCJMYXN0S25vd25WaXNpYmlsaXR5U3RhdGUiOmZhbHNlfSwiSXNWaXNpYmxlIjpmYWxzZSwiUGFyZW50U3R5bGUiOm51bGx9LCJJbmRleCI6MzQsIlBlcmNlbnRhZ2VDb21wbGV0ZSI6bnVsbCwiUG9zaXRpb24iOnsiUmF0aW8iOjAuMCwiSXNDdXN0b20iOmZhbHNlfSwiRGF0ZUZvcm1hdCI6eyIkcmVmIjoiMTM3OSJ9LCJXZWVrTnVtYmVyaW5nIjp7IiRpZCI6IjEzODIiLCJGb3JtYXQiOjAsIklzVmlzaWJsZSI6ZmFsc2UsIkxhc3RLbm93blZpc2liaWxpdHlTdGF0ZSI6ZmFsc2V9LCJSZWxhdGVkVGFza0lkIjoiN2ZiNDMxMWQtNjE1NC00ZDhhLTgxMjItOTFhOWY3Y2ZiNzc3IiwiSWQiOiI2MDY3NTczOS0zZjYzLTQ1MDgtYTI3NC1jZDNkNWNjY2JkNjIiLCJJbXBvcnRJZCI6IiIsIlRpdGxlIjoiIFNwYWNlWCdzIHJldXNhYmxlIHJvY2tldHMiLCJOb3RlIjpudWxsLCJIeXBlcmxpbmsiOnsiJGlkIjoiMTM4MyIsIkFkZHJlc3MiOiIiLCJTdWJBZGRyZXNzIjoiIn0sIklzQ2hhbmdlZCI6ZmFsc2UsIklzTmV3IjpmYWxzZX0seyIkaWQiOiIxMzg0IiwiRGF0ZSI6IjIwMjAtMDEtMDFUMjM6NTk6MDAiLCJTdHlsZSI6eyIkaWQiOiIxMzg1IiwiU2hhcGUiOjcsIkNvbm5lY3Rvck1hcmdpbiI6eyIkaWQiOiIxMzg2IiwiVG9wIjowLjAsIkxlZnQiOjIuMCwiUmlnaHQiOjIuMCwiQm90dG9tIjowLjB9LCJDb25uZWN0b3JTdHlsZSI6eyIkaWQiOiIxMzg3IiwiTGluZUNvbG9yIjp7IiRpZCI6IjEzODgiLCIkdHlwZSI6Ik5MUkUuQ29tbW9uLkRvbS5Tb2xpZENvbG9yQnJ1c2gsIE5MUkUuQ29tbW9uIiwiQ29sb3IiOnsiJGlkIjoiMTM4OSIsIkEiOjI1NSwiUiI6ODMsIkciOjI1NSwiQiI6MjUwfX0sIkxpbmVXZWlnaHQiOjEuMCwiTGluZVR5cGUiOjAsIlBhcmVudFN0eWxlIjpudWxsfSwiSXNCZWxvd1RpbWViYW5kIjp0cnVlLCJQb3NpdGlvbk9uVGFzayI6MiwiSGlkZURhdGUiOmZhbHNlLCJTaGFwZVNpemUiOjAsIlNwYWNpbmciOjIuMCwiUGFkZGluZyI6eyIkaWQiOiIxMzkwIiwiVG9wIjo3LjAsIkxlZnQiOjMuMCwiUmlnaHQiOjAuMCwiQm90dG9tIjoyLjB9LCJTaGFwZVN0eWxlIjp7IiRpZCI6IjEzOTEiLCJNYXJnaW4iOnsiJGlkIjoiMTM5MiIsIlRvcCI6MC4wLCJMZWZ0IjowLjAsIlJpZ2h0IjowLjAsIkJvdHRvbSI6MC4wfSwiUGFkZGluZyI6eyIkaWQiOiIxMzkzIiwiVG9wIjowLjAsIkxlZnQiOjAuMCwiUmlnaHQiOjAuMCwiQm90dG9tIjowLjB9LCJCYWNrZ3JvdW5kIjp7IiRpZCI6IjEzOTQiLCJDb2xvciI6eyIkaWQiOiIxMzk1IiwiQSI6MjU1LCJSIjoyNTUsIkciOjE5MiwiQiI6MH19LCJJc1Zpc2libGUiOnRydWUsIldpZHRoIjoxMi4wLCJIZWlnaHQiOjE0LjAsIkJvcmRlclN0eWxlIjp7IiRpZCI6IjEzOTYiLCJMaW5lQ29sb3IiOnsiJGlkIjoiMTM5NyIsIiR0eXBlIjoiTkxSRS5Db21tb24uRG9tLlNvbGlkQ29sb3JCcnVzaCwgTkxSRS5Db21tb24iLCJDb2xvciI6eyIkaWQiOiIxMzk4IiwiQSI6MjU1LCJSIjoyNTUsIkciOjAsIkIiOjB9fSwiTGluZVdlaWdodCI6MC4wLCJMaW5lVHlwZSI6MCwiUGFyZW50U3R5bGUiOm51bGx9LCJQYXJlbnRTdHlsZSI6bnVsbH0sIlRpdGxlU3R5bGUiOnsiJGlkIjoiMTM5OSIsIkZvbnRTZXR0aW5ncyI6eyIkaWQiOiIxNDAwIiwiRm9udFNpemUiOjExLCJGb250TmFtZSI6IkNhbGlicmkiLCJJc0JvbGQiOnRydWUsIklzSXRhbGljIjpmYWxzZSwiSXNVbmRlcmxpbmVkIjpmYWxzZSwiUGFyZW50U3R5bGUiOm51bGx9LCJBdXRvU2l6ZSI6MCwiRm9yZWdyb3VuZCI6eyIkaWQiOiIxNDAxIiwiQ29sb3IiOnsiJGlkIjoiMTQw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DAzIiwiVG9wIjowLjAsIkxlZnQiOjAuMCwiUmlnaHQiOjAuMCwiQm90dG9tIjowLjB9LCJQYWRkaW5nIjp7IiRpZCI6IjE0MDQiLCJUb3AiOjAuMCwiTGVmdCI6MC4wLCJSaWdodCI6MC4wLCJCb3R0b20iOjAuMH0sIkJhY2tncm91bmQiOnsiJGlkIjoiMTQwNSIsIkNvbG9yIjp7IiRpZCI6IjE0MDYiLCJBIjowLCJSIjoyNTUsIkciOjI1NSwiQiI6MjU1fX0sIklzVmlzaWJsZSI6dHJ1ZSwiV2lkdGgiOjAuMCwiSGVpZ2h0IjowLjAsIkJvcmRlclN0eWxlIjp7IiRpZCI6IjE0MDciLCJMaW5lQ29sb3IiOm51bGwsIkxpbmVXZWlnaHQiOjAuMCwiTGluZVR5cGUiOjAsIlBhcmVudFN0eWxlIjpudWxsfSwiUGFyZW50U3R5bGUiOm51bGx9LCJEYXRlU3R5bGUiOnsiJGlkIjoiMTQwOCIsIkZvbnRTZXR0aW5ncyI6eyIkaWQiOiIxNDA5IiwiRm9udFNpemUiOjgsIkZvbnROYW1lIjoiU2Vnb2UgVUkgU2VtaWJvbGQiLCJJc0JvbGQiOmZhbHNlLCJJc0l0YWxpYyI6ZmFsc2UsIklzVW5kZXJsaW5lZCI6ZmFsc2UsIlBhcmVudFN0eWxlIjpudWxsfSwiQXV0b1NpemUiOjAsIkZvcmVncm91bmQiOnsiJGlkIjoiMTQxMCIsIkNvbG9yIjp7IiRpZCI6IjE0MTE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GlkIjoiMTQxMiIsIlRvcCI6MC4wLCJMZWZ0IjowLjAsIlJpZ2h0IjowLjAsIkJvdHRvbSI6MC4wfSwiUGFkZGluZyI6eyIkaWQiOiIxNDEzIiwiVG9wIjowLjAsIkxlZnQiOjAuMCwiUmlnaHQiOjAuMCwiQm90dG9tIjowLjB9LCJCYWNrZ3JvdW5kIjp7IiRpZCI6IjE0MTQiLCJDb2xvciI6eyIkaWQiOiIxNDE1IiwiQSI6MCwiUiI6MjU1LCJHIjoyNTUsIkIiOjI1NX19LCJJc1Zpc2libGUiOnRydWUsIldpZHRoIjowLjAsIkhlaWdodCI6MC4wLCJCb3JkZXJTdHlsZSI6eyIkaWQiOiIxNDE2IiwiTGluZUNvbG9yIjpudWxsLCJMaW5lV2VpZ2h0IjowLjAsIkxpbmVUeXBlIjowLCJQYXJlbnRTdHlsZSI6bnVsbH0sIlBhcmVudFN0eWxlIjpudWxsfSwiRGF0ZUZvcm1hdCI6eyIkaWQiOiIxNDE3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QxOCIsIkRhdGVQYXJ0SXNWaXNpYmxlIjpmYWxzZSwiVGltZVBhcnRJc1Zpc2libGUiOmZhbHNlfX0sIldlZWtOdW1iZXJpbmciOnsiJGlkIjoiMTQxOSIsIkZvcm1hdCI6MCwiSXNWaXNpYmxlIjpmYWxzZSwiTGFzdEtub3duVmlzaWJpbGl0eVN0YXRlIjpmYWxzZX0sIklzVmlzaWJsZSI6ZmFsc2UsIlBhcmVudFN0eWxlIjpudWxsfSwiSW5kZXgiOjM1LCJQZXJjZW50YWdlQ29tcGxldGUiOm51bGwsIlBvc2l0aW9uIjp7IlJhdGlvIjowLjAsIklzQ3VzdG9tIjpmYWxzZX0sIkRhdGVGb3JtYXQiOnsiJHJlZiI6IjE0MTcifSwiV2Vla051bWJlcmluZyI6eyIkaWQiOiIxNDIwIiwiRm9ybWF0IjowLCJJc1Zpc2libGUiOmZhbHNlLCJMYXN0S25vd25WaXNpYmlsaXR5U3RhdGUiOmZhbHNlfSwiUmVsYXRlZFRhc2tJZCI6IjdmYjQzMTFkLTYxNTQtNGQ4YS04MTIyLTkxYTlmN2NmYjc3NyIsIklkIjoiZjE5YTNjMTYtNTdhNi00MzIwLTgwNDctNzExZmZlNGY0MWJjIiwiSW1wb3J0SWQiOiIiLCJUaXRsZSI6IiBUZXNsYSAtIG1vc3QgdmFsdWFibGUgY2FybWFrZXIiLCJOb3RlIjpudWxsLCJIeXBlcmxpbmsiOnsiJGlkIjoiMTQyMSIsIkFkZHJlc3MiOiIiLCJTdWJBZGRyZXNzIjoiIn0sIklzQ2hhbmdlZCI6ZmFsc2UsIklzTmV3IjpmYWxzZX1dLCJUYXNrRGVmaW5pdGlvbiI6eyIkaWQiOiIxNDIyIiwiR3JvdXBOYW1lIjpudWxsLCJTdGFydERhdGUiOiIxOTk1LTAxLTAxVDIzOjU5OjAwWiIsIkVuZERhdGUiOiIyMDI0LTAzLTAxVDIzOjU5OjAwWiIsIlBlcmNlbnRhZ2VDb21wbGV0ZSI6bnVsbCwiU3R5bGUiOnsiJGlkIjoiMTQyMyIsIlNoYXBlIjozLCJTaGFwZVRoaWNrbmVzcyI6MCwiRHVyYXRpb25Gb3JtYXQiOjAsIkluY2x1ZGVOb25Xb3JraW5nRGF5c0luRHVyYXRpb24iOmZhbHNlLCJQZXJjZW50YWdlQ29tcGxldGVTdHlsZSI6eyIkaWQiOiIxNDI0IiwiRm9udFNldHRpbmdzIjp7IiRpZCI6IjE0MjUiLCJGb250U2l6ZSI6MTAsIkZvbnROYW1lIjoiQ2FsaWJyaSIsIklzQm9sZCI6ZmFsc2UsIklzSXRhbGljIjpmYWxzZSwiSXNVbmRlcmxpbmVkIjpmYWxzZSwiUGFyZW50U3R5bGUiOm51bGx9LCJBdXRvU2l6ZSI6MCwiRm9yZWdyb3VuZCI6eyIkaWQiOiIxNDI2IiwiQ29sb3IiOnsiJGlkIjoiMTQy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0MjgiLCJUb3AiOjAuMCwiTGVmdCI6MC4wLCJSaWdodCI6MC4wLCJCb3R0b20iOjAuMH0sIlBhZGRpbmciOnsiJGlkIjoiMTQyOSIsIlRvcCI6MC4wLCJMZWZ0IjowLjAsIlJpZ2h0IjowLjAsIkJvdHRvbSI6MC4wfSwiQmFja2dyb3VuZCI6eyIkaWQiOiIxNDMwIiwiQ29sb3IiOnsiJGlkIjoiMTQzMSIsIkEiOjg5LCJSIjowLCJHIjowLCJCIjowfX0sIklzVmlzaWJsZSI6dHJ1ZSwiV2lkdGgiOjAuMCwiSGVpZ2h0IjowLjAsIkJvcmRlclN0eWxlIjp7IiRpZCI6IjE0MzIiLCJMaW5lQ29sb3IiOm51bGwsIkxpbmVXZWlnaHQiOjAuMCwiTGluZVR5cGUiOjAsIlBhcmVudFN0eWxlIjpudWxsfSwiUGFyZW50U3R5bGUiOm51bGx9LCJEdXJhdGlvblN0eWxlIjp7IiRpZCI6IjE0MzMiLCJGb250U2V0dGluZ3MiOnsiJGlkIjoiMTQzNCIsIkZvbnRTaXplIjoxMCwiRm9udE5hbWUiOiJDYWxpYnJpIiwiSXNCb2xkIjpmYWxzZSwiSXNJdGFsaWMiOmZhbHNlLCJJc1VuZGVybGluZWQiOmZhbHNlLCJQYXJlbnRTdHlsZSI6bnVsbH0sIkF1dG9TaXplIjowLCJGb3JlZ3JvdW5kIjp7IiRpZCI6IjE0MzUiLCJDb2xvciI6eyIkaWQiOiIxNDM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QzNyIsIlRvcCI6MC4wLCJMZWZ0IjowLjAsIlJpZ2h0IjowLjAsIkJvdHRvbSI6MC4wfSwiUGFkZGluZyI6eyIkaWQiOiIxNDM4IiwiVG9wIjowLjAsIkxlZnQiOjAuMCwiUmlnaHQiOjAuMCwiQm90dG9tIjowLjB9LCJCYWNrZ3JvdW5kIjp7IiRpZCI6IjE0MzkiLCJDb2xvciI6eyIkcmVmIjoiMTQzMSJ9fSwiSXNWaXNpYmxlIjp0cnVlLCJXaWR0aCI6MC4wLCJIZWlnaHQiOjAuMCwiQm9yZGVyU3R5bGUiOnsiJGlkIjoiMTQ0MCIsIkxpbmVDb2xvciI6bnVsbCwiTGluZVdlaWdodCI6MC4wLCJMaW5lVHlwZSI6MCwiUGFyZW50U3R5bGUiOm51bGx9LCJQYXJlbnRTdHlsZSI6bnVsbH0sIkhvcml6b250YWxDb25uZWN0b3JTdHlsZSI6eyIkaWQiOiIxNDQxIiwiTGluZUNvbG9yIjp7IiRpZCI6IjE0NDIiLCIkdHlwZSI6Ik5MUkUuQ29tbW9uLkRvbS5Tb2xpZENvbG9yQnJ1c2gsIE5MUkUuQ29tbW9uIiwiQ29sb3IiOnsiJGlkIjoiMTQ0MyIsIkEiOjI1NSwiUiI6MjA0LCJHIjoyMDQsIkIiOjIwNH19LCJMaW5lV2VpZ2h0IjoxLjAsIkxpbmVUeXBlIjowLCJQYXJlbnRTdHlsZSI6bnVsbH0sIlZlcnRpY2FsQ29ubmVjdG9yU3R5bGUiOnsiJGlkIjoiMTQ0NCIsIkxpbmVDb2xvciI6eyIkaWQiOiIxNDQ1IiwiJHR5cGUiOiJOTFJFLkNvbW1vbi5Eb20uU29saWRDb2xvckJydXNoLCBOTFJFLkNvbW1vbiIsIkNvbG9yIjp7IiRpZCI6IjE0ND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NDQ3IiwiTWFyZ2luIjp7IiRpZCI6IjE0NDgiLCJUb3AiOjAuMCwiTGVmdCI6NC4wLCJSaWdodCI6NC4wLCJCb3R0b20iOjAuMH0sIlBhZGRpbmciOnsiJGlkIjoiMTQ0OSIsIlRvcCI6MC4wLCJMZWZ0IjowLjAsIlJpZ2h0IjowLjAsIkJvdHRvbSI6MC4wfSwiQmFja2dyb3VuZCI6eyIkaWQiOiIxNDUwIiwiQ29sb3IiOnsiJGlkIjoiMTQ1MSIsIkEiOjI1NSwiUiI6MjAxLCJHIjoyMTYsIkIiOjIyNX19LCJJc1Zpc2libGUiOnRydWUsIldpZHRoIjowLjAsIkhlaWdodCI6MTAuMCwiQm9yZGVyU3R5bGUiOnsiJGlkIjoiMTQ1MiIsIkxpbmVDb2xvciI6eyIkaWQiOiIxNDUzIiwiJHR5cGUiOiJOTFJFLkNvbW1vbi5Eb20uU29saWRDb2xvckJydXNoLCBOTFJFLkNvbW1vbiIsIkNvbG9yIjp7IiRpZCI6IjE0NTQiLCJBIjoyNTUsIlIiOjI1NSwiRyI6MCwiQiI6MH19LCJMaW5lV2VpZ2h0IjowLjAsIkxpbmVUeXBlIjowLCJQYXJlbnRTdHlsZSI6bnVsbH0sIlBhcmVudFN0eWxlIjpudWxsfSwiVGl0bGVTdHlsZSI6eyIkaWQiOiIxNDU1IiwiRm9udFNldHRpbmdzIjp7IiRpZCI6IjE0NTYiLCJGb250U2l6ZSI6MTEsIkZvbnROYW1lIjoiQ2FsaWJyaSIsIklzQm9sZCI6dHJ1ZSwiSXNJdGFsaWMiOmZhbHNlLCJJc1VuZGVybGluZWQiOmZhbHNlLCJQYXJlbnRTdHlsZSI6bnVsbH0sIkF1dG9TaXplIjowLCJGb3JlZ3JvdW5kIjp7IiRpZCI6IjE0NTciLCJDb2xvciI6eyIkaWQiOiIxNDU4IiwiQSI6MjU1LCJSIjoyMDEsIkciOjIxNiwiQiI6MjI1fX0sIk1heFdpZHRoIjo3MjAuMCwiTWF4SGVpZ2h0IjoiSW5maW5pdHkiLCJTbWFydEZvcmVncm91bmRJc0FjdGl2ZSI6ZmFsc2UsIkhvcml6b250YWxBbGlnbm1lbnQiOjEsIlZlcnRpY2FsQWxpZ25tZW50IjowLCJTbWFydEZvcmVncm91bmQiOm51bGwsIkJhY2tncm91bmRGaWxsVHlwZSI6MCwiTWFyZ2luIjp7IiRpZCI6IjE0NTkiLCJUb3AiOjAuMCwiTGVmdCI6MC4wLCJSaWdodCI6MC4wLCJCb3R0b20iOjAuMH0sIlBhZGRpbmciOnsiJGlkIjoiMTQ2MCIsIlRvcCI6MC4wLCJMZWZ0IjowLjAsIlJpZ2h0IjowLjAsIkJvdHRvbSI6MC4wfSwiQmFja2dyb3VuZCI6eyIkaWQiOiIxNDYxIiwiQ29sb3IiOnsiJGlkIjoiMTQ2MiIsIkEiOjAsIlIiOjI1NSwiRyI6MjU1LCJCIjoyNTV9fSwiSXNWaXNpYmxlIjp0cnVlLCJXaWR0aCI6MC4wLCJIZWlnaHQiOjAuMCwiQm9yZGVyU3R5bGUiOnsiJGlkIjoiMTQ2MyIsIkxpbmVDb2xvciI6bnVsbCwiTGluZVdlaWdodCI6MC4wLCJMaW5lVHlwZSI6MCwiUGFyZW50U3R5bGUiOm51bGx9LCJQYXJlbnRTdHlsZSI6bnVsbH0sIkRhdGVTdHlsZSI6eyIkaWQiOiIxNDY0IiwiRm9udFNldHRpbmdzIjp7IiRpZCI6IjE0NjUiLCJGb250U2l6ZSI6MTAsIkZvbnROYW1lIjoiQ2FsaWJyaSIsIklzQm9sZCI6ZmFsc2UsIklzSXRhbGljIjpmYWxzZSwiSXNVbmRlcmxpbmVkIjpmYWxzZSwiUGFyZW50U3R5bGUiOm51bGx9LCJBdXRvU2l6ZSI6MCwiRm9yZWdyb3VuZCI6eyIkaWQiOiIxNDY2IiwiQ29sb3IiOnsiJGlkIjoiMTQ2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2OCIsIlRvcCI6MC4wLCJMZWZ0IjowLjAsIlJpZ2h0IjowLjAsIkJvdHRvbSI6MC4wfSwiUGFkZGluZyI6eyIkaWQiOiIxNDY5IiwiVG9wIjowLjAsIkxlZnQiOjAuMCwiUmlnaHQiOjAuMCwiQm90dG9tIjowLjB9LCJCYWNrZ3JvdW5kIjp7IiRpZCI6IjE0NzAiLCJDb2xvciI6eyIkaWQiOiIxNDcxIiwiQSI6MCwiUiI6MjU1LCJHIjoyNTUsIkIiOjI1NX19LCJJc1Zpc2libGUiOnRydWUsIldpZHRoIjowLjAsIkhlaWdodCI6MC4wLCJCb3JkZXJTdHlsZSI6eyIkaWQiOiIxNDcyIiwiTGluZUNvbG9yIjpudWxsLCJMaW5lV2VpZ2h0IjowLjAsIkxpbmVUeXBlIjowLCJQYXJlbnRTdHlsZSI6bnVsbH0sIlBhcmVudFN0eWxlIjpudWxsfSwiRGF0ZUZvcm1hdCI6eyIkaWQiOiIxNDc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zQiLCJGb3JtYXQiOjAsIklzVmlzaWJsZSI6ZmFsc2UsIkxhc3RLbm93blZpc2liaWxpdHlTdGF0ZSI6ZmFsc2V9LCJJc1Zpc2libGUiOmZhbHNlLCJQYXJlbnRTdHlsZSI6bnVsbH0sIkluZGV4IjozMiwiU21hcnREdXJhdGlvbkFjdGl2YXRlZCI6ZmFsc2UsIkRhdGVGb3JtYXQiOnsiJHJlZiI6IjE0NzMifSwiV2Vla051bWJlcmluZyI6eyIkaWQiOiIxNDc1IiwiRm9ybWF0IjowLCJJc1Zpc2libGUiOmZhbHNlLCJMYXN0S25vd25WaXNpYmlsaXR5U3RhdGUiOmZhbHNlfSwiSWQiOiI3ZmI0MzExZC02MTU0LTRkOGEtODEyMi05MWE5ZjdjZmI3NzciLCJJbXBvcnRJZCI6bnVsbCwiVGl0bGUiOiJDYXJlZXIiLCJOb3RlIjpudWxsLCJIeXBlcmxpbmsiOnsiJGlkIjoiMTQ3NiIsIkFkZHJlc3MiOiIiLCJTdWJBZGRyZXNzIjoiIn0sIklzQ2hhbmdlZCI6ZmFsc2UsIklzTmV3IjpmYWxzZX19XSwiX21pbGVzdG9uZXMiOltdLCJJZCI6IjAwMDAwMDAwLTAwMDAtMDAwMC0wMDAwLTAwMDAwMDAwMDAwMCIsIklzU2luZ2xlSXRlbVJvdyI6dHJ1ZX1dLCJJbmRleCI6MCwiSWQiOiI2MWFjM2M4MS02NmE1LTQ1YzctYWEwMy0zZGMyMWI4NmVlNzUiLCJIZWFkZXJUZXh0IjpudWxsLCJJc0RlZmF1bHQiOnRydWUsIlN0eWxlIjp7IiRpZCI6IjE0NzciLCJIZWFkZXJTdHlsZSI6eyIkaWQiOiIxNDc4IiwiVGV4dFN0eWxlIjp7IiRpZCI6IjE0NzkiLCJGb250U2V0dGluZ3MiOnsiJGlkIjoiMTQ4MCIsIkZvbnRTaXplIjoxMSwiRm9udE5hbWUiOiJDYWxpYnJpIiwiSXNCb2xkIjpmYWxzZSwiSXNJdGFsaWMiOmZhbHNlLCJJc1VuZGVybGluZWQiOmZhbHNlLCJQYXJlbnRTdHlsZSI6bnVsbH0sIkF1dG9TaXplIjoyLCJGb3JlZ3JvdW5kIjp7IiRpZCI6IjE0ODEiLCJDb2xvciI6eyIkaWQiOiIxNDg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xNDgzIiwiVG9wIjowLjAsIkxlZnQiOjAuMCwiUmlnaHQiOjAuMCwiQm90dG9tIjowLjB9LCJQYWRkaW5nIjp7IiRpZCI6IjE0ODQiLCJUb3AiOjAuMCwiTGVmdCI6MC4wLCJSaWdodCI6MC4wLCJCb3R0b20iOjAuMH0sIkJhY2tncm91bmQiOm51bGwsIklzVmlzaWJsZSI6dHJ1ZSwiV2lkdGgiOjAuMCwiSGVpZ2h0IjowLjAsIkJvcmRlclN0eWxlIjpudWxsLCJQYXJlbnRTdHlsZSI6bnVsbH0sIlJlY3RhbmdsZVN0eWxlIjp7IiRpZCI6IjE0ODUiLCJNYXJnaW4iOnsiJGlkIjoiMTQ4NiIsIlRvcCI6MC4wLCJMZWZ0IjowLjAsIlJpZ2h0IjowLjAsIkJvdHRvbSI6MC4wfSwiUGFkZGluZyI6eyIkaWQiOiIxNDg3IiwiVG9wIjowLjAsIkxlZnQiOjAuMCwiUmlnaHQiOjAuMCwiQm90dG9tIjowLjB9LCJCYWNrZ3JvdW5kIjp7IiRpZCI6IjE0ODgiLCJDb2xvciI6eyIkaWQiOiIxNDg5IiwiQSI6NjMsIlIiOjE0NCwiRyI6MTY4LCJCIjoxODF9fSwiSXNWaXNpYmxlIjp0cnVlLCJXaWR0aCI6MC4wLCJIZWlnaHQiOjAuMCwiQm9yZGVyU3R5bGUiOnsiJGlkIjoiMTQ5MCIsIkxpbmVDb2xvciI6eyIkaWQiOiIxNDkxIiwiJHR5cGUiOiJOTFJFLkNvbW1vbi5Eb20uU29saWRDb2xvckJydXNoLCBOTFJFLkNvbW1vbiIsIkNvbG9yIjp7IiRpZCI6IjE0OTIiLCJBIjoyNTUsIlIiOjI1NSwiRyI6MCwiQiI6MH19LCJMaW5lV2VpZ2h0IjowLjAsIkxpbmVUeXBlIjowLCJQYXJlbnRTdHlsZSI6bnVsbH0sIlBhcmVudFN0eWxlIjpudWxsfSwiTWFyZ2luIjp7IiRpZCI6IjE0OTMiLCJUb3AiOjAuMCwiTGVmdCI6MC4wLCJSaWdodCI6MC4wLCJCb3R0b20iOjAuMH0sIlBhZGRpbmciOnsiJGlkIjoiMTQ5NCIsIlRvcCI6MC4wLCJMZWZ0IjowLjAsIlJpZ2h0IjowLjAsIkJvdHRvbSI6MC4wfSwiQmFja2dyb3VuZCI6bnVsbCwiSXNWaXNpYmxlIjp0cnVlLCJXaWR0aCI6MC4wLCJIZWlnaHQiOjAuMCwiQm9yZGVyU3R5bGUiOm51bGwsIlBhcmVudFN0eWxlIjpudWxsfSwiQmFja2dyb3VuZFN0eWxlIjp7IiRpZCI6IjE0OTUiLCJNYXJnaW4iOnsiJGlkIjoiMTQ5NiIsIlRvcCI6MC4wLCJMZWZ0IjowLjAsIlJpZ2h0IjowLjAsIkJvdHRvbSI6MC4wfSwiUGFkZGluZyI6eyIkaWQiOiIxNDk3IiwiVG9wIjowLjAsIkxlZnQiOjAuMCwiUmlnaHQiOjAuMCwiQm90dG9tIjowLjB9LCJCYWNrZ3JvdW5kIjp7IiRpZCI6IjE0OTgiLCJDb2xvciI6eyIkaWQiOiIxNDk5IiwiQSI6NTEsIlIiOjE2NSwiRyI6MTY1LCJCIjoxNjV9fSwiSXNWaXNpYmxlIjp0cnVlLCJXaWR0aCI6MC4wLCJIZWlnaHQiOjAuMCwiQm9yZGVyU3R5bGUiOnsiJGlkIjoiMTUwMCIsIkxpbmVDb2xvciI6eyIkaWQiOiIxNTAxIiwiJHR5cGUiOiJOTFJFLkNvbW1vbi5Eb20uU29saWRDb2xvckJydXNoLCBOTFJFLkNvbW1vbiIsIkNvbG9yIjp7IiRpZCI6IjE1MDIiLCJBIjoyNTUsIlIiOjIzNCwiRyI6MjIsIkIiOjMwfX0sIkxpbmVXZWlnaHQiOjAuMCwiTGluZVR5cGUiOjAsIlBhcmVudFN0eWxlIjpudWxsfSwiUGFyZW50U3R5bGUiOm51bGx9LCJNYXJnaW4iOnsiJGlkIjoiMTUwMyIsIlRvcCI6MC4wLCJMZWZ0IjowLjAsIlJpZ2h0IjowLjAsIkJvdHRvbSI6MC4wfSwiUGFkZGluZyI6eyIkaWQiOiIxNTA0IiwiVG9wIjowLjAsIkxlZnQiOjAuMCwiUmlnaHQiOjAuMCwiQm90dG9tIjowLjB9LCJJc1Zpc2libGUiOnRydWUsIldpZHRoIjowLjAsIkhlaWdodCI6MC4wLCJCb3JkZXJTdHlsZSI6eyIkaWQiOiIxNTA1IiwiTGluZUNvbG9yIjpudWxsLCJMaW5lV2VpZ2h0IjowLjAsIkxpbmVUeXBlIjowLCJQYXJlbnRTdHlsZSI6bnVsbH0sIlBhcmVudFN0eWxlIjpudWxsfX1dLCJJZCI6Ijc3MjJiYWMyLTJhZDEtNGJiMC05ODVkLTA5ZWM4Yzc5YmI3ZSIsIkluZGV4IjoxLCJIZWFkZXJUZXh0IjoiQ2FyZWVyIiwiU3R5bGUiOnsiJGlkIjoiMTUwNiIsIlN0eWxlSWQiOiIwMDAwMDAwMC0wMDAwLTAwMDAtMDAwMC0wMDAwMDAwMDAwMDAiLCJIZWFkZXJTdHlsZSI6eyIkaWQiOiIxNTA3IiwiVGV4dElzVmVydGljYWwiOmZhbHNlLCJUZXh0U3R5bGUiOnsiJGlkIjoiMTUwOCIsIkZvbnRTZXR0aW5ncyI6eyIkaWQiOiIxNTA5IiwiRm9udFNpemUiOjEwLCJGb250TmFtZSI6IlNlZ29lIFVJIiwiSXNCb2xkIjp0cnVlLCJJc0l0YWxpYyI6ZmFsc2UsIklzVW5kZXJsaW5lZCI6ZmFsc2UsIlBhcmVudFN0eWxlIjpudWxsfSwiQXV0b1NpemUiOjIsIkZvcmVncm91bmQiOnsiJGlkIjoiMTUxMCIsIkNvbG9yIjp7IiRpZCI6IjE1MTEiLCJBIjoyNTUsIlIiOjAsIkciOjAsIkIiOjB9fSwiTWF4V2lkdGgiOjcxLjAsIk1heEhlaWdodCI6IkluZmluaXR5IiwiU21hcnRGb3JlZ3JvdW5kSXNBY3RpdmUiOmZhbHNlLCJIb3Jpem9udGFsQWxpZ25tZW50IjowLCJWZXJ0aWNhbEFsaWdubWVudCI6MCwiU21hcnRGb3JlZ3JvdW5kIjpudWxsLCJCYWNrZ3JvdW5kRmlsbFR5cGUiOjAsIk1hcmdpbiI6eyIkaWQiOiIxNTEyIiwiVG9wIjowLjAsIkxlZnQiOjAuMCwiUmlnaHQiOjAuMCwiQm90dG9tIjowLjB9LCJQYWRkaW5nIjp7IiRpZCI6IjE1MTMiLCJUb3AiOjAuMCwiTGVmdCI6MC4wLCJSaWdodCI6MC4wLCJCb3R0b20iOjAuMH0sIkJhY2tncm91bmQiOnsiJGlkIjoiMTUxNCIsIkNvbG9yIjp7IiRpZCI6IjE1MTUiLCJBIjoyNTUsIlIiOjEzMiwiRyI6MTUxLCJCIjoxNzZ9fSwiSXNWaXNpYmxlIjp0cnVlLCJXaWR0aCI6MC4wLCJIZWlnaHQiOjAuMCwiQm9yZGVyU3R5bGUiOm51bGwsIlBhcmVudFN0eWxlIjpudWxsfSwiUmVjdGFuZ2xlU3R5bGUiOnsiJGlkIjoiMTUxNiIsIk1hcmdpbiI6eyIkaWQiOiIxNTE3IiwiVG9wIjowLjAsIkxlZnQiOjAuMCwiUmlnaHQiOjAuMCwiQm90dG9tIjowLjB9LCJQYWRkaW5nIjp7IiRpZCI6IjE1MTgiLCJUb3AiOjAuMCwiTGVmdCI6MC4wLCJSaWdodCI6MC4wLCJCb3R0b20iOjAuMH0sIkJhY2tncm91bmQiOnsiJGlkIjoiMTUxOSIsIkNvbG9yIjp7IiRpZCI6IjE1MjAiLCJBIjoyNTUsIlIiOjE0NCwiRyI6MTY4LCJCIjoxODF9fSwiSXNWaXNpYmxlIjp0cnVlLCJXaWR0aCI6MC4wLCJIZWlnaHQiOjAuMCwiQm9yZGVyU3R5bGUiOnsiJGlkIjoiMTUyMSIsIkxpbmVDb2xvciI6eyIkaWQiOiIxNTIyIiwiJHR5cGUiOiJOTFJFLkNvbW1vbi5Eb20uU29saWRDb2xvckJydXNoLCBOTFJFLkNvbW1vbiIsIkNvbG9yIjp7IiRpZCI6IjE1MjMiLCJBIjoyNTUsIlIiOjI1NSwiRyI6MCwiQiI6MH19LCJMaW5lV2VpZ2h0IjowLjAsIkxpbmVUeXBlIjowLCJQYXJlbnRTdHlsZSI6bnVsbH0sIlBhcmVudFN0eWxlIjpudWxsfSwiTWFyZ2luIjp7IiRpZCI6IjE1MjQiLCJUb3AiOjAuMCwiTGVmdCI6MC4wLCJSaWdodCI6MC4wLCJCb3R0b20iOjAuMH0sIlBhZGRpbmciOnsiJGlkIjoiMTUyNSIsIlRvcCI6MC4wLCJMZWZ0IjowLjAsIlJpZ2h0IjowLjAsIkJvdHRvbSI6MC4wfSwiQmFja2dyb3VuZCI6bnVsbCwiSXNWaXNpYmxlIjp0cnVlLCJXaWR0aCI6MC4wLCJIZWlnaHQiOjAuMCwiQm9yZGVyU3R5bGUiOm51bGwsIlBhcmVudFN0eWxlIjpudWxsfSwiQmFja2dyb3VuZFN0eWxlIjp7IiRpZCI6IjE1MjYiLCJNYXJnaW4iOnsiJGlkIjoiMTUyNyIsIlRvcCI6MC4wLCJMZWZ0IjowLjAsIlJpZ2h0IjowLjAsIkJvdHRvbSI6MC4wfSwiUGFkZGluZyI6eyIkaWQiOiIxNTI4IiwiVG9wIjowLjAsIkxlZnQiOjAuMCwiUmlnaHQiOjAuMCwiQm90dG9tIjowLjB9LCJCYWNrZ3JvdW5kIjp7IiRpZCI6IjE1MjkiLCJDb2xvciI6eyIkaWQiOiIxNTMwIiwiQSI6NTEsIlIiOjE2NSwiRyI6MTY1LCJCIjoxNjV9fSwiSXNWaXNpYmxlIjp0cnVlLCJXaWR0aCI6MC4wLCJIZWlnaHQiOjAuMCwiQm9yZGVyU3R5bGUiOnsiJGlkIjoiMTUzMSIsIkxpbmVDb2xvciI6eyIkaWQiOiIxNTMyIiwiJHR5cGUiOiJOTFJFLkNvbW1vbi5Eb20uU29saWRDb2xvckJydXNoLCBOTFJFLkNvbW1vbiIsIkNvbG9yIjp7IiRpZCI6IjE1MzMiLCJBIjoyNTUsIlIiOjI1NSwiRyI6MCwiQiI6MH19LCJMaW5lV2VpZ2h0IjowLjAsIkxpbmVUeXBlIjowLCJQYXJlbnRTdHlsZSI6bnVsbH0sIlBhcmVudFN0eWxlIjpudWxsfSwiSXNBYm92ZVRpbWViYW5kIjpmYWxzZSwiU3BhY2luZyI6NSwiRGVmYXVsdFN3aW1sYW5lVGFza1N0eWxlIjp7IiRpZCI6IjE1MzQiLCIkdHlwZSI6Ik5MUkUuQ29tbW9uLkRvbS5TdHlsZXMuRXhwbGljaXRTZXRhYmxlVGFza1N0eWxlLCBOTFJFLkNvbW1vbiIsIlNoYXBlIjozLCJTaGFwZVRoaWNrbmVzcyI6MCwiRHVyYXRpb25Gb3JtYXQiOjAsIkluY2x1ZGVOb25Xb3JraW5nRGF5c0luRHVyYXRpb24iOmZhbHNlLCJQZXJjZW50YWdlQ29tcGxldGVTdHlsZSI6eyIkaWQiOiIxNTM1IiwiRm9udFNldHRpbmdzIjp7IiRpZCI6IjE1MzYiLCJGb250U2l6ZSI6MTAsIkZvbnROYW1lIjoiQ2FsaWJyaSIsIklzQm9sZCI6ZmFsc2UsIklzSXRhbGljIjpmYWxzZSwiSXNVbmRlcmxpbmVkIjpmYWxzZSwiUGFyZW50U3R5bGUiOm51bGx9LCJBdXRvU2l6ZSI6MCwiRm9yZWdyb3VuZCI6eyIkaWQiOiIxNTM3IiwiQ29sb3IiOnsiJGlkIjoiMTUz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1MzkiLCJUb3AiOjAuMCwiTGVmdCI6MC4wLCJSaWdodCI6MC4wLCJCb3R0b20iOjAuMH0sIlBhZGRpbmciOnsiJGlkIjoiMTU0MCIsIlRvcCI6MC4wLCJMZWZ0IjowLjAsIlJpZ2h0IjowLjAsIkJvdHRvbSI6MC4wfSwiQmFja2dyb3VuZCI6eyIkaWQiOiIxNTQxIiwiQ29sb3IiOnsiJGlkIjoiMTU0MiIsIkEiOjg5LCJSIjowLCJHIjowLCJCIjowfX0sIklzVmlzaWJsZSI6dHJ1ZSwiV2lkdGgiOjAuMCwiSGVpZ2h0IjowLjAsIkJvcmRlclN0eWxlIjp7IiRpZCI6IjE1NDMiLCJMaW5lQ29sb3IiOm51bGwsIkxpbmVXZWlnaHQiOjAuMCwiTGluZVR5cGUiOjAsIlBhcmVudFN0eWxlIjpudWxsfSwiUGFyZW50U3R5bGUiOm51bGx9LCJEdXJhdGlvblN0eWxlIjp7IiRpZCI6IjE1NDQiLCJGb250U2V0dGluZ3MiOnsiJGlkIjoiMTU0NSIsIkZvbnRTaXplIjoxMCwiRm9udE5hbWUiOiJDYWxpYnJpIiwiSXNCb2xkIjpmYWxzZSwiSXNJdGFsaWMiOmZhbHNlLCJJc1VuZGVybGluZWQiOmZhbHNlLCJQYXJlbnRTdHlsZSI6bnVsbH0sIkF1dG9TaXplIjowLCJGb3JlZ3JvdW5kIjp7IiRpZCI6IjE1NDYiLCJDb2xvciI6eyIkaWQiOiIxNTQ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U0OCIsIlRvcCI6MC4wLCJMZWZ0IjowLjAsIlJpZ2h0IjowLjAsIkJvdHRvbSI6MC4wfSwiUGFkZGluZyI6eyIkaWQiOiIxNTQ5IiwiVG9wIjowLjAsIkxlZnQiOjAuMCwiUmlnaHQiOjAuMCwiQm90dG9tIjowLjB9LCJCYWNrZ3JvdW5kIjp7IiRpZCI6IjE1NTAiLCJDb2xvciI6eyIkcmVmIjoiMTU0MiJ9fSwiSXNWaXNpYmxlIjp0cnVlLCJXaWR0aCI6MC4wLCJIZWlnaHQiOjAuMCwiQm9yZGVyU3R5bGUiOnsiJGlkIjoiMTU1MSIsIkxpbmVDb2xvciI6bnVsbCwiTGluZVdlaWdodCI6MC4wLCJMaW5lVHlwZSI6MCwiUGFyZW50U3R5bGUiOm51bGx9LCJQYXJlbnRTdHlsZSI6bnVsbH0sIkhvcml6b250YWxDb25uZWN0b3JTdHlsZSI6eyIkaWQiOiIxNTUyIiwiTGluZUNvbG9yIjp7IiRpZCI6IjE1NTMiLCIkdHlwZSI6Ik5MUkUuQ29tbW9uLkRvbS5Tb2xpZENvbG9yQnJ1c2gsIE5MUkUuQ29tbW9uIiwiQ29sb3IiOnsiJGlkIjoiMTU1NCIsIkEiOjI1NSwiUiI6MjA0LCJHIjoyMDQsIkIiOjIwNH19LCJMaW5lV2VpZ2h0IjoxLjAsIkxpbmVUeXBlIjowLCJQYXJlbnRTdHlsZSI6bnVsbH0sIlZlcnRpY2FsQ29ubmVjdG9yU3R5bGUiOnsiJGlkIjoiMTU1NSIsIkxpbmVDb2xvciI6eyIkaWQiOiIxNTU2IiwiJHR5cGUiOiJOTFJFLkNvbW1vbi5Eb20uU29saWRDb2xvckJydXNoLCBOTFJFLkNvbW1vbiIsIkNvbG9yIjp7IiRpZCI6IjE1NT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NTU4IiwiTWFyZ2luIjp7IiRpZCI6IjE1NTkiLCJUb3AiOjAuMCwiTGVmdCI6NC4wLCJSaWdodCI6NC4wLCJCb3R0b20iOjAuMH0sIlBhZGRpbmciOnsiJGlkIjoiMTU2MCIsIlRvcCI6MC4wLCJMZWZ0IjowLjAsIlJpZ2h0IjowLjAsIkJvdHRvbSI6MC4wfSwiQmFja2dyb3VuZCI6eyIkaWQiOiIxNTYxIiwiQ29sb3IiOnsiJGlkIjoiMTU2MiIsIkEiOjI1NSwiUiI6MjAxLCJHIjoyMTYsIkIiOjIyNX19LCJJc1Zpc2libGUiOnRydWUsIldpZHRoIjowLjAsIkhlaWdodCI6MTAuMCwiQm9yZGVyU3R5bGUiOnsiJGlkIjoiMTU2MyIsIkxpbmVDb2xvciI6eyIkaWQiOiIxNTY0IiwiJHR5cGUiOiJOTFJFLkNvbW1vbi5Eb20uU29saWRDb2xvckJydXNoLCBOTFJFLkNvbW1vbiIsIkNvbG9yIjp7IiRpZCI6IjE1NjUiLCJBIjoyNTUsIlIiOjIzNCwiRyI6MjIsIkIiOjMwfX0sIkxpbmVXZWlnaHQiOjAuMCwiTGluZVR5cGUiOjAsIlBhcmVudFN0eWxlIjpudWxsfSwiUGFyZW50U3R5bGUiOm51bGx9LCJUaXRsZVN0eWxlIjp7IiRpZCI6IjE1NjYiLCJGb250U2V0dGluZ3MiOnsiJGlkIjoiMTU2NyIsIkZvbnRTaXplIjoxMSwiRm9udE5hbWUiOiJDYWxpYnJpIiwiSXNCb2xkIjp0cnVlLCJJc0l0YWxpYyI6ZmFsc2UsIklzVW5kZXJsaW5lZCI6ZmFsc2UsIlBhcmVudFN0eWxlIjpudWxsfSwiQXV0b1NpemUiOjAsIkZvcmVncm91bmQiOnsiJGlkIjoiMTU2OCIsIkNvbG9yIjp7IiRpZCI6IjE1NjkiLCJBIjoyNTUsIlIiOjIwMSwiRyI6MjE2LCJCIjoyMjV9fSwiTWF4V2lkdGgiOjIwMC4wLCJNYXhIZWlnaHQiOiJJbmZpbml0eSIsIlNtYXJ0Rm9yZWdyb3VuZElzQWN0aXZlIjpmYWxzZSwiSG9yaXpvbnRhbEFsaWdubWVudCI6MSwiVmVydGljYWxBbGlnbm1lbnQiOjAsIlNtYXJ0Rm9yZWdyb3VuZCI6bnVsbCwiQmFja2dyb3VuZEZpbGxUeXBlIjowLCJNYXJnaW4iOnsiJGlkIjoiMTU3MCIsIlRvcCI6MC4wLCJMZWZ0IjowLjAsIlJpZ2h0IjowLjAsIkJvdHRvbSI6MC4wfSwiUGFkZGluZyI6eyIkaWQiOiIxNTcxIiwiVG9wIjowLjAsIkxlZnQiOjAuMCwiUmlnaHQiOjAuMCwiQm90dG9tIjowLjB9LCJCYWNrZ3JvdW5kIjp7IiRpZCI6IjE1NzIiLCJDb2xvciI6eyIkaWQiOiIxNTczIiwiQSI6MCwiUiI6MjU1LCJHIjoyNTUsIkIiOjI1NX19LCJJc1Zpc2libGUiOnRydWUsIldpZHRoIjowLjAsIkhlaWdodCI6MC4wLCJCb3JkZXJTdHlsZSI6eyIkaWQiOiIxNTc0IiwiTGluZUNvbG9yIjpudWxsLCJMaW5lV2VpZ2h0IjowLjAsIkxpbmVUeXBlIjowLCJQYXJlbnRTdHlsZSI6bnVsbH0sIlBhcmVudFN0eWxlIjpudWxsfSwiRGF0ZVN0eWxlIjp7IiRpZCI6IjE1NzUiLCJGb250U2V0dGluZ3MiOnsiJGlkIjoiMTU3NiIsIkZvbnRTaXplIjoxMCwiRm9udE5hbWUiOiJDYWxpYnJpIiwiSXNCb2xkIjpmYWxzZSwiSXNJdGFsaWMiOmZhbHNlLCJJc1VuZGVybGluZWQiOmZhbHNlLCJQYXJlbnRTdHlsZSI6bnVsbH0sIkF1dG9TaXplIjowLCJGb3JlZ3JvdW5kIjp7IiRpZCI6IjE1NzciLCJDb2xvciI6eyIkaWQiOiIxNTc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c5IiwiVG9wIjowLjAsIkxlZnQiOjAuMCwiUmlnaHQiOjAuMCwiQm90dG9tIjowLjB9LCJQYWRkaW5nIjp7IiRpZCI6IjE1ODAiLCJUb3AiOjAuMCwiTGVmdCI6MC4wLCJSaWdodCI6MC4wLCJCb3R0b20iOjAuMH0sIkJhY2tncm91bmQiOnsiJGlkIjoiMTU4MSIsIkNvbG9yIjp7IiRpZCI6IjE1ODIiLCJBIjowLCJSIjoyNTUsIkciOjI1NSwiQiI6MjU1fX0sIklzVmlzaWJsZSI6dHJ1ZSwiV2lkdGgiOjAuMCwiSGVpZ2h0IjowLjAsIkJvcmRlclN0eWxlIjp7IiRpZCI6IjE1ODMiLCJMaW5lQ29sb3IiOm51bGwsIkxpbmVXZWlnaHQiOjAuMCwiTGluZVR5cGUiOjAsIlBhcmVudFN0eWxlIjpudWxsfSwiUGFyZW50U3R5bGUiOm51bGx9LCJEYXRlRm9ybWF0Ijp7IiRpZCI6IjE1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4NSIsIkZvcm1hdCI6MCwiSXNWaXNpYmxlIjpmYWxzZSwiTGFzdEtub3duVmlzaWJpbGl0eVN0YXRlIjpmYWxzZX0sIklzVmlzaWJsZSI6dHJ1ZSwiUGFyZW50U3R5bGUiOm51bGwsIl9leHBsaWNpdGx5U2V0Ijp7IiRpZCI6IjE1ODYiLCJTaGFwZVN0eWxlIjpmYWxzZSwiVGl0bGVTdHlsZSI6ZmFsc2UsIkRhdGVTdHlsZSI6ZmFsc2UsIkhvcml6b250YWxDb25uZWN0b3JTdHlsZSI6ZmFsc2UsIlZlcnRpY2FsQ29ubmVjdG9yU3R5bGUiOmZhbHNlLCJQZXJjZW50YWdlQ29tcGxldGVTaGFwZU9wYWNpdHkiOmZhbHNlLCJEYXRlRm9ybWF0IjpmYWxzZSwiSXNWaXNpYmxlIjpmYWxzZSwiU2hhcGUiOmZhbHNlLCJTaGFwZVRoaWNrbmVzcyI6ZmFsc2UsIk1hcmdpbiI6ZmFsc2UsIlN0YXJ0RGF0ZVBvc2l0aW9uIjpmYWxzZSwiRW5kRGF0ZVBvc2l0aW9uIjpmYWxzZSwiVGl0bGVQb3NpdGlvbiI6ZmFsc2UsIkR1cmF0aW9uUG9zaXRpb24iOmZhbHNlLCJQZXJjZW50YWdlQ29tcGxldGVkUG9zaXRpb24iOmZhbHNlLCJTcGFjaW5nIjpmYWxzZSwiSXNCZWxvd1RpbWViYW5kIjpmYWxzZSwiRHVyYXRpb25Gb3JtYXQiOmZhbHNlLCJXZWVrTnVtYmVyaW5nIjpmYWxzZX19LCJEZWZhdWx0U3dpbWxhbmVNb3RTdHlsZSI6eyIkaWQiOiIxNTg3IiwiU2hhcGUiOjcsIkNvbm5lY3Rvck1hcmdpbiI6eyIkaWQiOiIxNTg4IiwiVG9wIjowLjAsIkxlZnQiOjIuMCwiUmlnaHQiOjIuMCwiQm90dG9tIjowLjB9LCJDb25uZWN0b3JTdHlsZSI6eyIkaWQiOiIxNTg5IiwiTGluZUNvbG9yIjp7IiRpZCI6IjE1OTAiLCIkdHlwZSI6Ik5MUkUuQ29tbW9uLkRvbS5Tb2xpZENvbG9yQnJ1c2gsIE5MUkUuQ29tbW9uIiwiQ29sb3IiOnsiJGlkIjoiMTU5MSIsIkEiOjI1NSwiUiI6MjA0LCJHIjowLCJCIjowfX0sIkxpbmVXZWlnaHQiOjEuMCwiTGluZVR5cGUiOjAsIlBhcmVudFN0eWxlIjpudWxsfSwiSXNCZWxvd1RpbWViYW5kIjp0cnVlLCJQb3NpdGlvbk9uVGFzayI6MywiSGlkZURhdGUiOmZhbHNlLCJTaGFwZVNpemUiOjAsIlNwYWNpbmciOjIuMCwiUGFkZGluZyI6eyIkaWQiOiIxNTkyIiwiVG9wIjo3LjAsIkxlZnQiOjMuMCwiUmlnaHQiOjAuMCwiQm90dG9tIjoyLjB9LCJTaGFwZVN0eWxlIjp7IiRpZCI6IjE1OTMiLCJNYXJnaW4iOnsiJGlkIjoiMTU5NCIsIlRvcCI6MC4wLCJMZWZ0IjowLjAsIlJpZ2h0IjowLjAsIkJvdHRvbSI6MC4wfSwiUGFkZGluZyI6eyIkaWQiOiIxNTk1IiwiVG9wIjowLjAsIkxlZnQiOjAuMCwiUmlnaHQiOjAuMCwiQm90dG9tIjowLjB9LCJCYWNrZ3JvdW5kIjp7IiRpZCI6IjE1OTYiLCJDb2xvciI6eyIkaWQiOiIxNTk3IiwiQSI6MjU1LCJSIjoyMDQsIkciOjAsIkIiOjB9fSwiSXNWaXNpYmxlIjp0cnVlLCJXaWR0aCI6MTIuMCwiSGVpZ2h0IjoxNC4wLCJCb3JkZXJTdHlsZSI6eyIkaWQiOiIxNTk4IiwiTGluZUNvbG9yIjp7IiRpZCI6IjE1OTkiLCIkdHlwZSI6Ik5MUkUuQ29tbW9uLkRvbS5Tb2xpZENvbG9yQnJ1c2gsIE5MUkUuQ29tbW9uIiwiQ29sb3IiOnsiJGlkIjoiMTYwMCIsIkEiOjI1NSwiUiI6MjM0LCJHIjoyMiwiQiI6MzB9fSwiTGluZVdlaWdodCI6MC4wLCJMaW5lVHlwZSI6MCwiUGFyZW50U3R5bGUiOm51bGx9LCJQYXJlbnRTdHlsZSI6bnVsbH0sIlRpdGxlU3R5bGUiOnsiJGlkIjoiMTYwMSIsIkZvbnRTZXR0aW5ncyI6eyIkaWQiOiIxNjAyIiwiRm9udFNpemUiOjExLCJGb250TmFtZSI6IkNhbGlicmkiLCJJc0JvbGQiOnRydWUsIklzSXRhbGljIjpmYWxzZSwiSXNVbmRlcmxpbmVkIjpmYWxzZSwiUGFyZW50U3R5bGUiOm51bGx9LCJBdXRvU2l6ZSI6MCwiRm9yZWdyb3VuZCI6eyIkaWQiOiIxNjAzIiwiQ29sb3IiOnsiJGlkIjoiMTYw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jA1IiwiVG9wIjowLjAsIkxlZnQiOjAuMCwiUmlnaHQiOjAuMCwiQm90dG9tIjowLjB9LCJQYWRkaW5nIjp7IiRpZCI6IjE2MDYiLCJUb3AiOjAuMCwiTGVmdCI6MC4wLCJSaWdodCI6MC4wLCJCb3R0b20iOjAuMH0sIkJhY2tncm91bmQiOnsiJGlkIjoiMTYwNyIsIkNvbG9yIjp7IiRpZCI6IjE2MDgiLCJBIjowLCJSIjoyNTUsIkciOjI1NSwiQiI6MjU1fX0sIklzVmlzaWJsZSI6dHJ1ZSwiV2lkdGgiOjAuMCwiSGVpZ2h0IjowLjAsIkJvcmRlclN0eWxlIjp7IiRpZCI6IjE2MDkiLCJMaW5lQ29sb3IiOm51bGwsIkxpbmVXZWlnaHQiOjAuMCwiTGluZVR5cGUiOjAsIlBhcmVudFN0eWxlIjpudWxsfSwiUGFyZW50U3R5bGUiOm51bGx9LCJEYXRlU3R5bGUiOnsiJGlkIjoiMTYxMCIsIkZvbnRTZXR0aW5ncyI6eyIkaWQiOiIxNjExIiwiRm9udFNpemUiOjgsIkZvbnROYW1lIjoiU2Vnb2UgVUkgU2VtaWJvbGQiLCJJc0JvbGQiOmZhbHNlLCJJc0l0YWxpYyI6ZmFsc2UsIklzVW5kZXJsaW5lZCI6ZmFsc2UsIlBhcmVudFN0eWxlIjpudWxsfSwiQXV0b1NpemUiOjAsIkZvcmVncm91bmQiOnsiJGlkIjoiMTYxMiIsIkNvbG9yIjp7IiRpZCI6IjE2MTMiLCJBIjoyNTUsIlIiOjIzNCwiRyI6MjIsIkIiOjMwfX0sIk1heFdpZHRoIjoyMDAuMCwiTWF4SGVpZ2h0IjoiSW5maW5pdHkiLCJTbWFydEZvcmVncm91bmRJc0FjdGl2ZSI6ZmFsc2UsIkhvcml6b250YWxBbGlnbm1lbnQiOjEsIlZlcnRpY2FsQWxpZ25tZW50IjowLCJTbWFydEZvcmVncm91bmQiOm51bGwsIkJhY2tncm91bmRGaWxsVHlwZSI6MCwiTWFyZ2luIjp7IiRpZCI6IjE2MTQiLCJUb3AiOjAuMCwiTGVmdCI6MC4wLCJSaWdodCI6MC4wLCJCb3R0b20iOjAuMH0sIlBhZGRpbmciOnsiJGlkIjoiMTYxNSIsIlRvcCI6MC4wLCJMZWZ0IjowLjAsIlJpZ2h0IjowLjAsIkJvdHRvbSI6MC4wfSwiQmFja2dyb3VuZCI6eyIkaWQiOiIxNjE2IiwiQ29sb3IiOnsiJGlkIjoiMTYxNyIsIkEiOjAsIlIiOjI1NSwiRyI6MjU1LCJCIjoyNTV9fSwiSXNWaXNpYmxlIjp0cnVlLCJXaWR0aCI6MC4wLCJIZWlnaHQiOjAuMCwiQm9yZGVyU3R5bGUiOnsiJGlkIjoiMTYxOCIsIkxpbmVDb2xvciI6bnVsbCwiTGluZVdlaWdodCI6MC4wLCJMaW5lVHlwZSI6MCwiUGFyZW50U3R5bGUiOm51bGx9LCJQYXJlbnRTdHlsZSI6bnVsbH0sIkRhdGVGb3JtYXQiOnsiJGlkIjoiMTYx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YyMCIsIkRhdGVQYXJ0SXNWaXNpYmxlIjp0cnVlLCJUaW1lUGFydElzVmlzaWJsZSI6ZmFsc2V9fSwiV2Vla051bWJlcmluZyI6eyIkaWQiOiIxNjIxIiwiRm9ybWF0IjowLCJJc1Zpc2libGUiOmZhbHNlLCJMYXN0S25vd25WaXNpYmlsaXR5U3RhdGUiOmZhbHNlfSwiSXNWaXNpYmxlIjp0cnVlLCJQYXJlbnRTdHlsZSI6bnVsbH0sIkRlZmF1bHRTd2ltbGFuZU1pbGVzdG9uZVN0eWxlIjp7IiRpZCI6IjE2MjIiLCJUaXRsZVBvc2l0aW9uIjoiUmlnaHQiLCJEYXRlUG9zaXRpb24iOiJCZWxvdyIsIlNoYXBlVHlwZSI6NywiU2hhcGVTaXplIjowLCJTcGFjaW5nIjozLCJTaGFwZVN0eWxlIjp7IiRpZCI6IjE2MjMiLCJNYXJnaW4iOnsiJGlkIjoiMTYyNCIsIlRvcCI6MC4wLCJMZWZ0IjowLjAsIlJpZ2h0IjowLjAsIkJvdHRvbSI6MC4wfSwiUGFkZGluZyI6eyIkaWQiOiIxNjI1IiwiVG9wIjowLjAsIkxlZnQiOjAuMCwiUmlnaHQiOjAuMCwiQm90dG9tIjowLjB9LCJCYWNrZ3JvdW5kIjp7IiRpZCI6IjE2MjYiLCJDb2xvciI6eyIkaWQiOiIxNjI3IiwiQSI6MjU1LCJSIjoyMDQsIkciOjAsIkIiOjB9fSwiSXNWaXNpYmxlIjp0cnVlLCJXaWR0aCI6MTIuMCwiSGVpZ2h0IjoxNC4wLCJCb3JkZXJTdHlsZSI6eyIkaWQiOiIxNjI4IiwiTGluZUNvbG9yIjp7IiRpZCI6IjE2MjkiLCIkdHlwZSI6Ik5MUkUuQ29tbW9uLkRvbS5Tb2xpZENvbG9yQnJ1c2gsIE5MUkUuQ29tbW9uIiwiQ29sb3IiOnsiJGlkIjoiMTYzMCIsIkEiOjI1NSwiUiI6MjM0LCJHIjoyMiwiQiI6MzB9fSwiTGluZVdlaWdodCI6MC4wLCJMaW5lVHlwZSI6MCwiUGFyZW50U3R5bGUiOm51bGx9LCJQYXJlbnRTdHlsZSI6bnVsbH0sIlRpdGxlU3R5bGUiOnsiJGlkIjoiMTYzMSIsIkZvbnRTZXR0aW5ncyI6eyIkaWQiOiIxNjMyIiwiRm9udFNpemUiOjExLCJGb250TmFtZSI6IkNhbGlicmkiLCJJc0JvbGQiOnRydWUsIklzSXRhbGljIjpmYWxzZSwiSXNVbmRlcmxpbmVkIjpmYWxzZSwiUGFyZW50U3R5bGUiOm51bGx9LCJBdXRvU2l6ZSI6MCwiRm9yZWdyb3VuZCI6eyIkaWQiOiIxNjMzIiwiQ29sb3IiOnsiJGlkIjoiMTYzN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xNjM1IiwiVG9wIjowLjAsIkxlZnQiOjAuMCwiUmlnaHQiOjAuMCwiQm90dG9tIjowLjB9LCJQYWRkaW5nIjp7IiRpZCI6IjE2MzYiLCJUb3AiOjAuMCwiTGVmdCI6MC4wLCJSaWdodCI6MC4wLCJCb3R0b20iOjAuMH0sIkJhY2tncm91bmQiOnsiJGlkIjoiMTYzNyIsIkNvbG9yIjp7IiRpZCI6IjE2MzgiLCJBIjowLCJSIjoyNTUsIkciOjI1NSwiQiI6MjU1fX0sIklzVmlzaWJsZSI6dHJ1ZSwiV2lkdGgiOjAuMCwiSGVpZ2h0IjowLjAsIkJvcmRlclN0eWxlIjp7IiRpZCI6IjE2MzkiLCJMaW5lQ29sb3IiOm51bGwsIkxpbmVXZWlnaHQiOjAuMCwiTGluZVR5cGUiOjAsIlBhcmVudFN0eWxlIjpudWxsfSwiUGFyZW50U3R5bGUiOm51bGx9LCJEYXRlU3R5bGUiOnsiJGlkIjoiMTY0MCIsIkZvbnRTZXR0aW5ncyI6eyIkaWQiOiIxNjQxIiwiRm9udFNpemUiOjgsIkZvbnROYW1lIjoiU2Vnb2UgVUkgU2VtaWJvbGQiLCJJc0JvbGQiOmZhbHNlLCJJc0l0YWxpYyI6ZmFsc2UsIklzVW5kZXJsaW5lZCI6ZmFsc2UsIlBhcmVudFN0eWxlIjpudWxsfSwiQXV0b1NpemUiOjAsIkZvcmVncm91bmQiOnsiJGlkIjoiMTY0MiIsIkNvbG9yIjp7IiRpZCI6IjE2NDMiLCJBIjoyNTUsIlIiOjIzNCwiRyI6MjIsIkIiOjMwfX0sIk1heFdpZHRoIjoyMDAuMCwiTWF4SGVpZ2h0IjoiSW5maW5pdHkiLCJTbWFydEZvcmVncm91bmRJc0FjdGl2ZSI6ZmFsc2UsIkhvcml6b250YWxBbGlnbm1lbnQiOjEsIlZlcnRpY2FsQWxpZ25tZW50IjowLCJTbWFydEZvcmVncm91bmQiOm51bGwsIkJhY2tncm91bmRGaWxsVHlwZSI6MCwiTWFyZ2luIjp7IiRpZCI6IjE2NDQiLCJUb3AiOjAuMCwiTGVmdCI6MC4wLCJSaWdodCI6MC4wLCJCb3R0b20iOjAuMH0sIlBhZGRpbmciOnsiJGlkIjoiMTY0NSIsIlRvcCI6MC4wLCJMZWZ0IjowLjAsIlJpZ2h0IjowLjAsIkJvdHRvbSI6MC4wfSwiQmFja2dyb3VuZCI6eyIkaWQiOiIxNjQ2IiwiQ29sb3IiOnsiJGlkIjoiMTY0NyIsIkEiOjAsIlIiOjI1NSwiRyI6MjU1LCJCIjoyNTV9fSwiSXNWaXNpYmxlIjp0cnVlLCJXaWR0aCI6MC4wLCJIZWlnaHQiOjAuMCwiQm9yZGVyU3R5bGUiOnsiJGlkIjoiMTY0OCIsIkxpbmVDb2xvciI6bnVsbCwiTGluZVdlaWdodCI6MC4wLCJMaW5lVHlwZSI6MCwiUGFyZW50U3R5bGUiOm51bGx9LCJQYXJlbnRTdHlsZSI6bnVsbH0sIkRhdGVGb3JtYXQiOnsiJGlkIjoiMTY0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Y1MCIsIkRhdGVQYXJ0SXNWaXNpYmxlIjp0cnVlLCJUaW1lUGFydElzVmlzaWJsZSI6ZmFsc2V9fSwiV2Vla051bWJlcmluZyI6eyIkaWQiOiIxNjUxIiwiRm9ybWF0IjowLCJJc1Zpc2libGUiOmZhbHNlLCJMYXN0S25vd25WaXNpYmlsaXR5U3RhdGUiOmZhbHNlfSwiSXNWaXNpYmxlIjp0cnVlLCJQYXJlbnRTdHlsZSI6bnVsbH0sIkRlZmF1bHRTd2ltbGFuZUFjdGl2aXR5U3R5bGUiOnsiJGlkIjoiMTY1MiIsIkhlYWRlclN0eWxlIjp7IiRpZCI6IjE2NTMiLCJUZXh0U3R5bGUiOnsiJGlkIjoiMTY1NCIsIkZvbnRTZXR0aW5ncyI6eyIkaWQiOiIxNjU1IiwiRm9udFNpemUiOjExLCJGb250TmFtZSI6IkNhbGlicmkiLCJJc0JvbGQiOmZhbHNlLCJJc0l0YWxpYyI6ZmFsc2UsIklzVW5kZXJsaW5lZCI6ZmFsc2UsIlBhcmVudFN0eWxlIjpudWxsfSwiQXV0b1NpemUiOjIsIkZvcmVncm91bmQiOnsiJGlkIjoiMTY1NiIsIkNvbG9yIjp7IiRpZCI6IjE2NTc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2NTgiLCJUb3AiOjAuMCwiTGVmdCI6MC4wLCJSaWdodCI6MC4wLCJCb3R0b20iOjAuMH0sIlBhZGRpbmciOnsiJGlkIjoiMTY1OSIsIlRvcCI6MC4wLCJMZWZ0IjowLjAsIlJpZ2h0IjowLjAsIkJvdHRvbSI6MC4wfSwiQmFja2dyb3VuZCI6bnVsbCwiSXNWaXNpYmxlIjp0cnVlLCJXaWR0aCI6MC4wLCJIZWlnaHQiOjAuMCwiQm9yZGVyU3R5bGUiOm51bGwsIlBhcmVudFN0eWxlIjpudWxsfSwiUmVjdGFuZ2xlU3R5bGUiOnsiJGlkIjoiMTY2MCIsIk1hcmdpbiI6eyIkaWQiOiIxNjYxIiwiVG9wIjowLjAsIkxlZnQiOjAuMCwiUmlnaHQiOjAuMCwiQm90dG9tIjowLjB9LCJQYWRkaW5nIjp7IiRpZCI6IjE2NjIiLCJUb3AiOjAuMCwiTGVmdCI6MC4wLCJSaWdodCI6MC4wLCJCb3R0b20iOjAuMH0sIkJhY2tncm91bmQiOnsiJGlkIjoiMTY2MyIsIkNvbG9yIjp7IiRpZCI6IjE2NjQiLCJBIjo2MywiUiI6MTQ0LCJHIjoxNjgsIkIiOjE4MX19LCJJc1Zpc2libGUiOnRydWUsIldpZHRoIjowLjAsIkhlaWdodCI6MC4wLCJCb3JkZXJTdHlsZSI6eyIkaWQiOiIxNjY1IiwiTGluZUNvbG9yIjp7IiRpZCI6IjE2NjYiLCIkdHlwZSI6Ik5MUkUuQ29tbW9uLkRvbS5Tb2xpZENvbG9yQnJ1c2gsIE5MUkUuQ29tbW9uIiwiQ29sb3IiOnsiJGlkIjoiMTY2NyIsIkEiOjI1NSwiUiI6MjU1LCJHIjowLCJCIjowfX0sIkxpbmVXZWlnaHQiOjAuMCwiTGluZVR5cGUiOjAsIlBhcmVudFN0eWxlIjpudWxsfSwiUGFyZW50U3R5bGUiOm51bGx9LCJNYXJnaW4iOnsiJGlkIjoiMTY2OCIsIlRvcCI6MC4wLCJMZWZ0IjowLjAsIlJpZ2h0IjowLjAsIkJvdHRvbSI6MC4wfSwiUGFkZGluZyI6eyIkaWQiOiIxNjY5IiwiVG9wIjowLjAsIkxlZnQiOjAuMCwiUmlnaHQiOjAuMCwiQm90dG9tIjowLjB9LCJCYWNrZ3JvdW5kIjpudWxsLCJJc1Zpc2libGUiOnRydWUsIldpZHRoIjowLjAsIkhlaWdodCI6MC4wLCJCb3JkZXJTdHlsZSI6bnVsbCwiUGFyZW50U3R5bGUiOm51bGx9LCJCYWNrZ3JvdW5kU3R5bGUiOnsiJGlkIjoiMTY3MCIsIk1hcmdpbiI6eyIkaWQiOiIxNjcxIiwiVG9wIjowLjAsIkxlZnQiOjAuMCwiUmlnaHQiOjAuMCwiQm90dG9tIjowLjB9LCJQYWRkaW5nIjp7IiRpZCI6IjE2NzIiLCJUb3AiOjAuMCwiTGVmdCI6MC4wLCJSaWdodCI6MC4wLCJCb3R0b20iOjAuMH0sIkJhY2tncm91bmQiOnsiJGlkIjoiMTY3MyIsIkNvbG9yIjp7IiRpZCI6IjE2NzQiLCJBIjo1MSwiUiI6MTY1LCJHIjoxNjUsIkIiOjE2NX19LCJJc1Zpc2libGUiOnRydWUsIldpZHRoIjowLjAsIkhlaWdodCI6MC4wLCJCb3JkZXJTdHlsZSI6eyIkaWQiOiIxNjc1IiwiTGluZUNvbG9yIjp7IiRpZCI6IjE2NzYiLCIkdHlwZSI6Ik5MUkUuQ29tbW9uLkRvbS5Tb2xpZENvbG9yQnJ1c2gsIE5MUkUuQ29tbW9uIiwiQ29sb3IiOnsiJGlkIjoiMTY3NyIsIkEiOjI1NSwiUiI6MjM0LCJHIjoyMiwiQiI6MzB9fSwiTGluZVdlaWdodCI6MC4wLCJMaW5lVHlwZSI6MCwiUGFyZW50U3R5bGUiOm51bGx9LCJQYXJlbnRTdHlsZSI6bnVsbH0sIk1hcmdpbiI6eyIkaWQiOiIxNjc4IiwiVG9wIjowLjAsIkxlZnQiOjAuMCwiUmlnaHQiOjAuMCwiQm90dG9tIjowLjB9LCJQYWRkaW5nIjp7IiRpZCI6IjE2NzkiLCJUb3AiOjAuMCwiTGVmdCI6MC4wLCJSaWdodCI6MC4wLCJCb3R0b20iOjAuMH0sIklzVmlzaWJsZSI6dHJ1ZSwiV2lkdGgiOjAuMCwiSGVpZ2h0IjowLjAsIkJvcmRlclN0eWxlIjp7IiRpZCI6IjE2ODAiLCJMaW5lQ29sb3IiOm51bGwsIkxpbmVXZWlnaHQiOjAuMCwiTGluZVR5cGUiOjAsIlBhcmVudFN0eWxlIjpudWxsfSwiUGFyZW50U3R5bGUiOm51bGx9LCJNYXJnaW4iOnsiJGlkIjoiMTY4MSIsIlRvcCI6MC4wLCJMZWZ0IjowLjAsIlJpZ2h0IjowLjAsIkJvdHRvbSI6MC4wfSwiUGFkZGluZyI6eyIkaWQiOiIxNjgyIiwiVG9wIjowLjAsIkxlZnQiOjAuMCwiUmlnaHQiOjAuMCwiQm90dG9tIjowLjB9LCJJc1Zpc2libGUiOnRydWUsIldpZHRoIjowLjAsIkhlaWdodCI6MC4wLCJCb3JkZXJTdHlsZSI6eyIkaWQiOiIxNjgzIiwiTGluZUNvbG9yIjpudWxsLCJMaW5lV2VpZ2h0IjowLjAsIkxpbmVUeXBlIjowLCJQYXJlbnRTdHlsZSI6bnVsbH0sIlBhcmVudFN0eWxlIjpudWxsfX1dLCJDdWx0dXJlSW5mb05hbWUiOiJlbi1VUyIsIlN0eWxlTmFtZSI6IkdhbnR0IiwiVmVyc2lvbiI6eyIkaWQiOiIxNjg0IiwiVmVyc2lvbiI6IjQuMS4wIiwiT3JpZ2luYWxBc3NlbWJseVZlcnNpb24iOiIzLjE2LjAwLjAwIiwiRWRpdGlvbiI6IlBsdXMiLCJMYXN0U2F2ZWRFZGl0aW9uIjo0LCJJc1BsdXNFZGl0aW9uIjp0cnVlLCJJc1Byb0VkaXRpb24iOmZhbHNlfSwiRWZmZWN0IjowLCJTdHlsZSI6eyIkaWQiOiIxNjg1IiwiRGVmYXVsdERlcGVuZGVuY3lTdHlsZSI6eyIkaWQiOiIxNjg2IiwiTGluZVN0eWxlIjp7IiRpZCI6IjE2ODciLCJMaW5lQ29sb3IiOnsiJGlkIjoiMTY4OCIsIiR0eXBlIjoiTkxSRS5Db21tb24uRG9tLlNvbGlkQ29sb3JCcnVzaCwgTkxSRS5Db21tb24iLCJDb2xvciI6eyIkaWQiOiIxNjg5IiwiQSI6MjU1LCJSIjowLCJHIjowLCJCIjowfX0sIkxpbmVXZWlnaHQiOjEuMCwiTGluZVR5cGUiOjAsIlBhcmVudFN0eWxlIjpudWxsfSwiRW5kQXJyb3doZWFkTGluZVN0eWxlIjp7IiRpZCI6IjE2OTAiLCJLaW5kIjoxLCJXaWR0aCI6MSwiTGVuZ3RoIjowLCJQYXJlbnRTdHlsZSI6bnVsbH0sIkJyaW5nVG9Gcm9udCI6dHJ1ZSwiRWxib3dSYWRpdXMiOjAuMCwiTWFyZ2luIjp7IiRpZCI6IjE2OTEiLCJUb3AiOjAuMCwiTGVmdCI6MC4wLCJSaWdodCI6MC4wLCJCb3R0b20iOjAuMH0sIlBhZGRpbmciOnsiJGlkIjoiMTY5MiIsIlRvcCI6MC4wLCJMZWZ0IjowLjAsIlJpZ2h0IjowLjAsIkJvdHRvbSI6MC4wfSwiQmFja2dyb3VuZCI6bnVsbCwiSXNWaXNpYmxlIjp0cnVlLCJXaWR0aCI6MC4wLCJIZWlnaHQiOjAuMCwiQm9yZGVyU3R5bGUiOm51bGwsIlBhcmVudFN0eWxlIjpudWxsfSwiQ3JpdGljYWxQYXRoU3R5bGUiOnsiJGlkIjoiMTY5MyIsIkNyaXRpY2FsUGF0aFN0eWxlT3B0aW9ucyI6MTUsIkxpbmVTdHlsZSI6eyIkaWQiOiIxNjk0IiwiTGluZUNvbG9yIjp7IiRpZCI6IjE2OTUiLCIkdHlwZSI6Ik5MUkUuQ29tbW9uLkRvbS5Tb2xpZENvbG9yQnJ1c2gsIE5MUkUuQ29tbW9uIiwiQ29sb3IiOnsiJGlkIjoiMTY5NiIsIkEiOjI1NSwiUiI6MjIyLCJHIjo1MCwiQiI6NTB9fSwiTGluZVdlaWdodCI6MS4wLCJMaW5lVHlwZSI6MCwiUGFyZW50U3R5bGUiOm51bGx9LCJUaXRsZUZvcmVncm91bmQiOnsiJGlkIjoiMTY5NyIsIkNvbG9yIjp7IiRpZCI6IjE2OTgiLCJBIjoyNTUsIlIiOjE3NiwiRyI6MTksIkIiOjI1fX0sIlNoYXBlc0JhY2tncm91bmQiOnsiJGlkIjoiMTY5OSIsIkNvbG9yIjp7IiRpZCI6IjE3MDAiLCJBIjoyNTUsIlIiOjI1MywiRyI6MjAzLCJCIjoyMDh9fSwiU2hhcGVzQm9yZGVyU3R5bGUiOnsiJGlkIjoiMTcwMSIsIkxpbmVDb2xvciI6eyIkaWQiOiIxNzAyIiwiJHR5cGUiOiJOTFJFLkNvbW1vbi5Eb20uU29saWRDb2xvckJydXNoLCBOTFJFLkNvbW1vbiIsIkNvbG9yIjp7IiRpZCI6IjE3MDMiLCJBIjoyNTUsIlIiOjIyMiwiRyI6NTAsIkIiOjUwfX0sIkxpbmVXZWlnaHQiOjEuNSwiTGluZVR5cGUiOjAsIlBhcmVudFN0eWxlIjpudWxsfSwiTWFyZ2luIjp7IiRpZCI6IjE3MDQiLCJUb3AiOjAuMCwiTGVmdCI6MC4wLCJSaWdodCI6MC4wLCJCb3R0b20iOjAuMH0sIlBhZGRpbmciOnsiJGlkIjoiMTcwNSIsIlRvcCI6MC4wLCJMZWZ0IjowLjAsIlJpZ2h0IjowLjAsIkJvdHRvbSI6MC4wfSwiQmFja2dyb3VuZCI6bnVsbCwiSXNWaXNpYmxlIjpmYWxzZSwiV2lkdGgiOjAuMCwiSGVpZ2h0IjowLjAsIkJvcmRlclN0eWxlIjpudWxsLCJQYXJlbnRTdHlsZSI6bnVsbH0sIlBhbmVsc1NwYWNpbmdEZWZpbml0aW9uIjp7IiRpZCI6IjE3MDYiLCJTcGFjaW5nQWJvdmVUaW1lYmFuZCI6MTYsIlNwYWNpbmdCZWxvd1RpbWViYW5kIjo5LCJTcGFjaW5nQWJvdmVCZXR3ZWVuU3dpbWxhbmVzQW5kVGFza3MiOjE2LCJTcGFjaW5nQmVsb3dCZXR3ZWVuU3dpbWxhbmVzQW5kVGFza3MiOjE2fSwiVGltZWJhbmRTdHlsZSI6eyIkaWQiOiIxNzA3IiwiU2NhbGVNYXJraW5nIjoxLCJTaGFwZSI6MTAsIlNoYXBlU3R5bGUiOnsiJGlkIjoiMTcwOCIsIk1hcmdpbiI6eyIkaWQiOiIxNzA5IiwiVG9wIjowLjAsIkxlZnQiOjEwLjAsIlJpZ2h0IjoxMC4wLCJCb3R0b20iOjAuMH0sIlBhZGRpbmciOnsiJGlkIjoiMTcxMCIsIlRvcCI6My4wLCJMZWZ0IjowLjAsIlJpZ2h0IjowLjAsIkJvdHRvbSI6My4wfSwiQmFja2dyb3VuZCI6eyIkaWQiOiIxNzExIiwiQ29sb3IiOnsiJGlkIjoiMTcxMiIsIkEiOjI1NSwiUiI6MTQ0LCJHIjoxNjgsIkIiOjE4MX19LCJJc1Zpc2libGUiOnRydWUsIldpZHRoIjo4NTguMCwiSGVpZ2h0IjoyMC4wLCJCb3JkZXJTdHlsZSI6eyIkaWQiOiIxNzEzIiwiTGluZUNvbG9yIjp7IiRpZCI6IjE3MTQiLCIkdHlwZSI6Ik5MUkUuQ29tbW9uLkRvbS5Tb2xpZENvbG9yQnJ1c2gsIE5MUkUuQ29tbW9uIiwiQ29sb3IiOnsiJGlkIjoiMTcxNSIsIkEiOjI1NSwiUiI6MjU1LCJHIjowLCJCIjowfX0sIkxpbmVXZWlnaHQiOjAuMCwiTGluZVR5cGUiOjAsIlBhcmVudFN0eWxlIjpudWxsfSwiUGFyZW50U3R5bGUiOm51bGx9LCJNaWRkbGVUaWVyU2hhcGVTdHlsZSI6eyIkaWQiOiIxNzE2IiwiTWFyZ2luIjp7IiRyZWYiOiIxNzA5In0sIlBhZGRpbmciOnsiJHJlZiI6IjE3MTAifSwiQmFja2dyb3VuZCI6eyIkaWQiOiIxNzE3IiwiQ29sb3IiOnsiJGlkIjoiMTcxOCIsIkEiOjE4NiwiUiI6MjA0LCJHIjowLCJCIjowfX0sIklzVmlzaWJsZSI6dHJ1ZSwiV2lkdGgiOjg1OC4wLCJIZWlnaHQiOjIwLjAsIkJvcmRlclN0eWxlIjp7IiRpZCI6IjE3MTkiLCJMaW5lQ29sb3IiOm51bGwsIkxpbmVXZWlnaHQiOjAuMCwiTGluZVR5cGUiOjAsIlBhcmVudFN0eWxlIjpudWxsfSwiUGFyZW50U3R5bGUiOm51bGx9LCJCb3R0b21UaWVyU2hhcGVTdHlsZSI6eyIkaWQiOiIxNzIwIiwiTWFyZ2luIjp7IiRyZWYiOiIxNzA5In0sIlBhZGRpbmciOnsiJHJlZiI6IjE3MTAifSwiQmFja2dyb3VuZCI6eyIkcmVmIjoiMTcxNyJ9LCJJc1Zpc2libGUiOnRydWUsIldpZHRoIjo4NTguMCwiSGVpZ2h0IjoyMC4wLCJCb3JkZXJTdHlsZSI6eyIkaWQiOiIxNzIxIiwiTGluZUNvbG9yIjpudWxsLCJMaW5lV2VpZ2h0IjowLjAsIkxpbmVUeXBlIjowLCJQYXJlbnRTdHlsZSI6bnVsbH0sIlBhcmVudFN0eWxlIjpudWxsfSwiUmlnaHRFbmRDYXBzU3R5bGUiOnsiJGlkIjoiMTcyMiIsIkZvbnRTZXR0aW5ncyI6eyIkaWQiOiIxNzIzIiwiRm9udFNpemUiOjE0LCJGb250TmFtZSI6IkNhbGlicmkiLCJJc0JvbGQiOnRydWUsIklzSXRhbGljIjpmYWxzZSwiSXNVbmRlcmxpbmVkIjpmYWxzZSwiUGFyZW50U3R5bGUiOm51bGx9LCJBdXRvU2l6ZSI6MCwiRm9yZWdyb3VuZCI6eyIkaWQiOiIxNzI0IiwiQ29sb3IiOnsiJGlkIjoiMTcyNS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E3MjYiLCJUb3AiOjAuMCwiTGVmdCI6MC4wLCJSaWdodCI6MjAuMCwiQm90dG9tIjowLjB9LCJQYWRkaW5nIjp7IiRpZCI6IjE3MjciLCJUb3AiOjAuMCwiTGVmdCI6MC4wLCJSaWdodCI6MC4wLCJCb3R0b20iOjAuMH0sIkJhY2tncm91bmQiOnsiJGlkIjoiMTcyOCIsIkNvbG9yIjp7IiRpZCI6IjE3MjkiLCJBIjo4OSwiUiI6MCwiRyI6MCwiQiI6MH19LCJJc1Zpc2libGUiOmZhbHNlLCJXaWR0aCI6MC4wLCJIZWlnaHQiOjAuMCwiQm9yZGVyU3R5bGUiOm51bGwsIlBhcmVudFN0eWxlIjpudWxsfSwiTGVmdEVuZENhcHNTdHlsZSI6eyIkaWQiOiIxNzMwIiwiRm9udFNldHRpbmdzIjp7IiRpZCI6IjE3MzEiLCJGb250U2l6ZSI6MTQsIkZvbnROYW1lIjoiQ2FsaWJyaSIsIklzQm9sZCI6dHJ1ZSwiSXNJdGFsaWMiOmZhbHNlLCJJc1VuZGVybGluZWQiOmZhbHNlLCJQYXJlbnRTdHlsZSI6bnVsbH0sIkF1dG9TaXplIjowLCJGb3JlZ3JvdW5kIjp7IiRpZCI6IjE3MzIiLCJDb2xvciI6eyIkaWQiOiIxNzMz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czNCIsIlRvcCI6MC4wLCJMZWZ0Ijo0Ny42MTMzMzMzMzMzMzMzMywiUmlnaHQiOjAuMCwiQm90dG9tIjowLjB9LCJQYWRkaW5nIjp7IiRpZCI6IjE3MzUiLCJUb3AiOjAuMCwiTGVmdCI6MC4wLCJSaWdodCI6MC4wLCJCb3R0b20iOjAuMH0sIkJhY2tncm91bmQiOnsiJGlkIjoiMTczNiIsIkNvbG9yIjp7IiRyZWYiOiIxNzI5In19LCJJc1Zpc2libGUiOmZhbHNlLCJXaWR0aCI6MC4wLCJIZWlnaHQiOjAuMCwiQm9yZGVyU3R5bGUiOm51bGwsIlBhcmVudFN0eWxlIjpudWxsfSwiVG9kYXlUZXh0U3R5bGUiOnsiJGlkIjoiMTczNyIsIkZvbnRTZXR0aW5ncyI6eyIkaWQiOiIxNzM4IiwiRm9udFNpemUiOjEyLCJGb250TmFtZSI6IkNhbGlicmkiLCJJc0JvbGQiOmZhbHNlLCJJc0l0YWxpYyI6ZmFsc2UsIklzVW5kZXJsaW5lZCI6ZmFsc2UsIlBhcmVudFN0eWxlIjpudWxsfSwiQXV0b1NpemUiOjAsIkZvcmVncm91bmQiOnsiJGlkIjoiMTczOSIsIkNvbG9yIjp7IiRpZCI6IjE3ND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c0MSIsIlRvcCI6MC4wLCJMZWZ0IjowLjAsIlJpZ2h0IjowLjAsIkJvdHRvbSI6MC4wfSwiUGFkZGluZyI6eyIkaWQiOiIxNzQyIiwiVG9wIjowLjAsIkxlZnQiOjAuMCwiUmlnaHQiOjAuMCwiQm90dG9tIjowLjB9LCJCYWNrZ3JvdW5kIjp7IiRpZCI6IjE3NDMiLCJDb2xvciI6eyIkcmVmIjoiMTcyOSJ9fSwiSXNWaXNpYmxlIjp0cnVlLCJXaWR0aCI6MC4wLCJIZWlnaHQiOjAuMCwiQm9yZGVyU3R5bGUiOm51bGwsIlBhcmVudFN0eWxlIjpudWxsfSwiVG9kYXlNYXJrZXJTdHlsZSI6eyIkaWQiOiIxNzQ0IiwiTWFyZ2luIjp7IiRpZCI6IjE3NDUiLCJUb3AiOjAuMCwiTGVmdCI6MC4wLCJSaWdodCI6MC4wLCJCb3R0b20iOjAuMH0sIlBhZGRpbmciOnsiJGlkIjoiMTc0NiIsIlRvcCI6MC4wLCJMZWZ0IjowLjAsIlJpZ2h0IjowLjAsIkJvdHRvbSI6MC4wfSwiQmFja2dyb3VuZCI6eyIkaWQiOiIxNzQ3IiwiQ29sb3IiOnsiJGlkIjoiMTc0OCIsIkEiOjI1NSwiUiI6MjU1LCJHIjowLCJCIjowfX0sIklzVmlzaWJsZSI6dHJ1ZSwiV2lkdGgiOjAuMCwiSGVpZ2h0IjowLjAsIkJvcmRlclN0eWxlIjpudWxsLCJQYXJlbnRTdHlsZSI6bnVsbH0sIlNjYWxlU3R5bGUiOnsiJGlkIjoiMTc0OSIsIlNoYXBlIjozLCJTaG93U2VnbWVudFNlcGFyYXRvcnMiOmZhbHNlLCJTZWdtZW50U2VwYXJhdG9yT3BhY2l0eSI6MzAsIkhhc0JlZW5WaXNpYmxlQmVmb3JlIjp0cnVlLCJGb250U2V0dGluZ3MiOnsiJGlkIjoiMTc1MCIsIkZvbnRTaXplIjoxMiwiRm9udE5hbWUiOiJTZWdvZSBVSSBTZW1pYm9sZCIsIklzQm9sZCI6ZmFsc2UsIklzSXRhbGljIjpmYWxzZSwiSXNVbmRlcmxpbmVkIjpmYWxzZSwiUGFyZW50U3R5bGUiOm51bGx9LCJBdXRvU2l6ZSI6MCwiRm9yZWdyb3VuZCI6eyIkaWQiOiIxNzUxIiwiQ29sb3IiOnsiJGlkIjoiMTc1Mi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NzUzIiwiVG9wIjowLjAsIkxlZnQiOjUuMCwiUmlnaHQiOjAuMCwiQm90dG9tIjowLjB9LCJQYWRkaW5nIjp7IiRpZCI6IjE3NTQiLCJUb3AiOjAuMCwiTGVmdCI6MC4wLCJSaWdodCI6MC4wLCJCb3R0b20iOjAuMH0sIkJhY2tncm91bmQiOnsiJGlkIjoiMTc1NSIsIkNvbG9yIjp7IiRyZWYiOiIxNzI5In19LCJJc1Zpc2libGUiOnRydWUsIldpZHRoIjowLjAsIkhlaWdodCI6MC4wLCJCb3JkZXJTdHlsZSI6bnVsbCwiUGFyZW50U3R5bGUiOm51bGx9LCJTaW5nbGVTY2FsZVNoYXBlU3R5bGUiOnsiJGlkIjoiMTc1NiIsIlNoYXBlIjozLCJIZWlnaHQiOjIwLjB9LCJNaWRkbGVUaWVyU2NhbGVTdHlsZSI6eyIkaWQiOiIxNzU3IiwiU2hhcGUiOjMsIlNob3dTZWdtZW50U2VwYXJhdG9ycyI6ZmFsc2UsIlNlZ21lbnRTZXBhcmF0b3JPcGFjaXR5IjozMCwiSGFzQmVlblZpc2libGVCZWZvcmUiOmZhbHNlLCJGb250U2V0dGluZ3MiOnsiJGlkIjoiMTc1OCIsIkZvbnRTaXplIjoxMiwiRm9udE5hbWUiOiJDYWxpYnJpIiwiSXNCb2xkIjpmYWxzZSwiSXNJdGFsaWMiOmZhbHNlLCJJc1VuZGVybGluZWQiOmZhbHNlLCJQYXJlbnRTdHlsZSI6bnVsbH0sIkF1dG9TaXplIjowLCJGb3JlZ3JvdW5kIjp7IiRpZCI6IjE3NTkiLCJDb2xvciI6eyIkaWQiOiIxNzYw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yZWYiOiIxNzUzIn0sIlBhZGRpbmciOnsiJHJlZiI6IjE3NTQifSwiQmFja2dyb3VuZCI6eyIkcmVmIjoiMTc1NSJ9LCJJc1Zpc2libGUiOmZhbHNlLCJXaWR0aCI6MC4wLCJIZWlnaHQiOjAuMCwiQm9yZGVyU3R5bGUiOm51bGwsIlBhcmVudFN0eWxlIjpudWxsfSwiQm90dG9tVGllclNjYWxlU3R5bGUiOnsiJGlkIjoiMTc2MSIsIlNoYXBlIjozLCJTaG93U2VnbWVudFNlcGFyYXRvcnMiOmZhbHNlLCJTZWdtZW50U2VwYXJhdG9yT3BhY2l0eSI6MzAsIkhhc0JlZW5WaXNpYmxlQmVmb3JlIjpmYWxzZSwiRm9udFNldHRpbmdzIjp7IiRpZCI6IjE3NjIiLCJGb250U2l6ZSI6MTIsIkZvbnROYW1lIjoiQ2FsaWJyaSIsIklzQm9sZCI6ZmFsc2UsIklzSXRhbGljIjpmYWxzZSwiSXNVbmRlcmxpbmVkIjpmYWxzZSwiUGFyZW50U3R5bGUiOm51bGx9LCJBdXRvU2l6ZSI6MCwiRm9yZWdyb3VuZCI6eyIkcmVmIjoiMTc1OSJ9LCJNYXhXaWR0aCI6MjAwLjAsIk1heEhlaWdodCI6IkluZmluaXR5IiwiU21hcnRGb3JlZ3JvdW5kSXNBY3RpdmUiOmZhbHNlLCJIb3Jpem9udGFsQWxpZ25tZW50IjowLCJWZXJ0aWNhbEFsaWdubWVudCI6MSwiU21hcnRGb3JlZ3JvdW5kIjpudWxsLCJCYWNrZ3JvdW5kRmlsbFR5cGUiOjAsIk1hcmdpbiI6eyIkcmVmIjoiMTc1MyJ9LCJQYWRkaW5nIjp7IiRyZWYiOiIxNzU0In0sIkJhY2tncm91bmQiOnsiJHJlZiI6IjE3NTUifSwiSXNWaXNpYmxlIjpmYWxzZSwiV2lkdGgiOjAuMCwiSGVpZ2h0IjowLjAsIkJvcmRlclN0eWxlIjpudWxsLCJQYXJlbnRTdHlsZSI6bnVsbH0sIkVsYXBzZWRUaW1lQmFja2dyb3VuZCI6eyIkaWQiOiIxNzYzIiwiQ29sb3IiOnsiJGlkIjoiMTc2NCIsIkEiOjE5MSwiUiI6MjU1LCJHIjowLCJCIjowfX0sIkFwcGVuZFllYXJPblllYXJDaGFuZ2UiOmZhbHNlLCJFbGFwc2VkVGltZUZvcm1hdCI6MCwiVG9kYXlNYXJrZXJQb3NpdGlvbiI6MCwiUXVpY2tQb3NpdGlvbiI6MywiQWJzb2x1dGVQb3NpdGlvbiI6MTIzLjIsIk1hcmdpbiI6eyIkaWQiOiIxNzY1IiwiVG9wIjowLjAsIkxlZnQiOjEwLjAsIlJpZ2h0IjoxMC4wLCJCb3R0b20iOjAuMH0sIlBhZGRpbmciOnsiJGlkIjoiMTc2NiIsIlRvcCI6MC4wLCJMZWZ0IjowLjAsIlJpZ2h0IjowLjAsIkJvdHRvbSI6MC4wfSwiQmFja2dyb3VuZCI6eyIkaWQiOiIxNzY3IiwiQ29sb3IiOnsiJGlkIjoiMTc2OCIsIkEiOjI1NSwiUiI6NDcsIkciOjU0LCJCIjoxNTN9fSwiSXNWaXNpYmxlIjp0cnVlLCJXaWR0aCI6MC4wLCJIZWlnaHQiOjAuMCwiQm9yZGVyU3R5bGUiOm51bGwsIlBhcmVudFN0eWxlIjpudWxsfSwiRGVmYXVsdE1pbGVzdG9uZVN0eWxlIjp7IiRpZCI6IjE3NjkiLCJTaGFwZSI6MTQsIkNvbm5lY3Rvck1hcmdpbiI6eyIkaWQiOiIxNzcwIiwiVG9wIjowLjAsIkxlZnQiOjIuMCwiUmlnaHQiOjIuMCwiQm90dG9tIjowLjB9LCJDb25uZWN0b3JTdHlsZSI6eyIkaWQiOiIxNzcxIiwiTGluZUNvbG9yIjp7IiRpZCI6IjE3NzIiLCIkdHlwZSI6Ik5MUkUuQ29tbW9uLkRvbS5Tb2xpZENvbG9yQnJ1c2gsIE5MUkUuQ29tbW9uIiwiQ29sb3IiOnsiJGlkIjoiMTc3MyIsIkEiOjI1NSwiUiI6MjM3LCJHIjoxMjUsIkIiOjQ5fX0sIkxpbmVXZWlnaHQiOjEuMCwiTGluZVR5cGUiOjAsIlBhcmVudFN0eWxlIjpudWxsfSwiSXNCZWxvd1RpbWViYW5kIjpmYWxzZSwiUG9zaXRpb25PblRhc2siOjEsIkhpZGVEYXRlIjpmYWxzZSwiU2hhcGVTaXplIjowLCJTcGFjaW5nIjoyLjAsIlBhZGRpbmciOnsiJGlkIjoiMTc3NCIsIlRvcCI6Ny4wLCJMZWZ0IjozLjAsIlJpZ2h0IjowLjAsIkJvdHRvbSI6Mi4wfSwiU2hhcGVTdHlsZSI6eyIkaWQiOiIxNzc1IiwiTWFyZ2luIjp7IiRpZCI6IjE3NzYiLCJUb3AiOjAuMCwiTGVmdCI6MC4wLCJSaWdodCI6MC4wLCJCb3R0b20iOjAuMH0sIlBhZGRpbmciOnsiJGlkIjoiMTc3NyIsIlRvcCI6MC4wLCJMZWZ0IjowLjAsIlJpZ2h0IjowLjAsIkJvdHRvbSI6MC4wfSwiQmFja2dyb3VuZCI6eyIkaWQiOiIxNzc4IiwiQ29sb3IiOnsiJGlkIjoiMTc3OSIsIkEiOjI1NSwiUiI6MjU1LCJHIjoxOTIsIkIiOjB9fSwiSXNWaXNpYmxlIjp0cnVlLCJXaWR0aCI6MTIuMCwiSGVpZ2h0IjoxNC4wLCJCb3JkZXJTdHlsZSI6eyIkaWQiOiIxNzgwIiwiTGluZUNvbG9yIjp7IiRpZCI6IjE3ODEiLCIkdHlwZSI6Ik5MUkUuQ29tbW9uLkRvbS5Tb2xpZENvbG9yQnJ1c2gsIE5MUkUuQ29tbW9uIiwiQ29sb3IiOnsiJGlkIjoiMTc4MiIsIkEiOjI1NSwiUiI6MjM0LCJHIjoyMiwiQiI6MzB9fSwiTGluZVdlaWdodCI6MC4wLCJMaW5lVHlwZSI6MCwiUGFyZW50U3R5bGUiOm51bGx9LCJQYXJlbnRTdHlsZSI6bnVsbH0sIlRpdGxlU3R5bGUiOnsiJGlkIjoiMTc4MyIsIkZvbnRTZXR0aW5ncyI6eyIkaWQiOiIxNzg0IiwiRm9udFNpemUiOjExLCJGb250TmFtZSI6IkNhbGlicmkiLCJJc0JvbGQiOnRydWUsIklzSXRhbGljIjpmYWxzZSwiSXNVbmRlcmxpbmVkIjpmYWxzZSwiUGFyZW50U3R5bGUiOm51bGx9LCJBdXRvU2l6ZSI6MCwiRm9yZWdyb3VuZCI6eyIkaWQiOiIxNzg1IiwiQ29sb3IiOnsiJGlkIjoiMTc4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zg3IiwiVG9wIjowLjAsIkxlZnQiOjAuMCwiUmlnaHQiOjAuMCwiQm90dG9tIjowLjB9LCJQYWRkaW5nIjp7IiRpZCI6IjE3ODgiLCJUb3AiOjAuMCwiTGVmdCI6MC4wLCJSaWdodCI6MC4wLCJCb3R0b20iOjAuMH0sIkJhY2tncm91bmQiOnsiJGlkIjoiMTc4OSIsIkNvbG9yIjp7IiRpZCI6IjE3OTAiLCJBIjowLCJSIjoyNTUsIkciOjI1NSwiQiI6MjU1fX0sIklzVmlzaWJsZSI6dHJ1ZSwiV2lkdGgiOjAuMCwiSGVpZ2h0IjowLjAsIkJvcmRlclN0eWxlIjpudWxsLCJQYXJlbnRTdHlsZSI6bnVsbH0sIkRhdGVTdHlsZSI6eyIkaWQiOiIxNzkxIiwiRm9udFNldHRpbmdzIjp7IiRpZCI6IjE3OTIiLCJGb250U2l6ZSI6OCwiRm9udE5hbWUiOiJTZWdvZSBVSSBTZW1pYm9sZCIsIklzQm9sZCI6ZmFsc2UsIklzSXRhbGljIjpmYWxzZSwiSXNVbmRlcmxpbmVkIjpmYWxzZSwiUGFyZW50U3R5bGUiOm51bGx9LCJBdXRvU2l6ZSI6MCwiRm9yZWdyb3VuZCI6eyIkaWQiOiIxNzkzIiwiQ29sb3IiOnsiJGlkIjoiMTc5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zk1IiwiVG9wIjowLjAsIkxlZnQiOjAuMCwiUmlnaHQiOjAuMCwiQm90dG9tIjowLjB9LCJQYWRkaW5nIjp7IiRpZCI6IjE3OTYiLCJUb3AiOjAuMCwiTGVmdCI6MC4wLCJSaWdodCI6MC4wLCJCb3R0b20iOjAuMH0sIkJhY2tncm91bmQiOnsiJGlkIjoiMTc5NyIsIkNvbG9yIjp7IiRpZCI6IjE3OTgiLCJBIjowLCJSIjoyNTUsIkciOjI1NSwiQiI6MjU1fX0sIklzVmlzaWJsZSI6dHJ1ZSwiV2lkdGgiOjAuMCwiSGVpZ2h0IjowLjAsIkJvcmRlclN0eWxlIjpudWxsLCJQYXJlbnRTdHlsZSI6bnVsbH0sIkRhdGVGb3JtYXQiOnsiJGlkIjoiMTc5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wMCIsIkRhdGVQYXJ0SXNWaXNpYmxlIjp0cnVlLCJUaW1lUGFydElzVmlzaWJsZSI6ZmFsc2V9fSwiV2Vla051bWJlcmluZyI6eyIkaWQiOiIxODAxIiwiRm9ybWF0IjowLCJJc1Zpc2libGUiOmZhbHNlLCJMYXN0S25vd25WaXNpYmlsaXR5U3RhdGUiOmZhbHNlfSwiSXNWaXNpYmxlIjp0cnVlLCJQYXJlbnRTdHlsZSI6bnVsbH0sIkRlZmF1bHRNb3RTdHlsZSI6eyIkaWQiOiIxODAyIiwiU2hhcGUiOjE0LCJDb25uZWN0b3JNYXJnaW4iOnsiJGlkIjoiMTgwMyIsIlRvcCI6MC4wLCJMZWZ0IjoyLjAsIlJpZ2h0IjoyLjAsIkJvdHRvbSI6MC4wfSwiQ29ubmVjdG9yU3R5bGUiOnsiJGlkIjoiMTgwNCIsIkxpbmVDb2xvciI6eyIkaWQiOiIxODA1IiwiJHR5cGUiOiJOTFJFLkNvbW1vbi5Eb20uU29saWRDb2xvckJydXNoLCBOTFJFLkNvbW1vbiIsIkNvbG9yIjp7IiRpZCI6IjE4MDYiLCJBIjoyNTUsIlIiOjIzNywiRyI6MTI1LCJCIjo0OX19LCJMaW5lV2VpZ2h0IjoxLjAsIkxpbmVUeXBlIjowLCJQYXJlbnRTdHlsZSI6bnVsbH0sIklzQmVsb3dUaW1lYmFuZCI6ZmFsc2UsIlBvc2l0aW9uT25UYXNrIjoxLCJIaWRlRGF0ZSI6ZmFsc2UsIlNoYXBlU2l6ZSI6MCwiU3BhY2luZyI6Mi4wLCJQYWRkaW5nIjp7IiRpZCI6IjE4MDciLCJUb3AiOjcuMCwiTGVmdCI6My4wLCJSaWdodCI6MC4wLCJCb3R0b20iOjIuMH0sIlNoYXBlU3R5bGUiOnsiJGlkIjoiMTgwOCIsIk1hcmdpbiI6eyIkaWQiOiIxODA5IiwiVG9wIjowLjAsIkxlZnQiOjAuMCwiUmlnaHQiOjAuMCwiQm90dG9tIjowLjB9LCJQYWRkaW5nIjp7IiRpZCI6IjE4MTAiLCJUb3AiOjAuMCwiTGVmdCI6MC4wLCJSaWdodCI6MC4wLCJCb3R0b20iOjAuMH0sIkJhY2tncm91bmQiOnsiJGlkIjoiMTgxMSIsIkNvbG9yIjp7IiRpZCI6IjE4MTIiLCJBIjoyNTUsIlIiOjI1NSwiRyI6MTkyLCJCIjowfX0sIklzVmlzaWJsZSI6dHJ1ZSwiV2lkdGgiOjEyLjAsIkhlaWdodCI6MTQuMCwiQm9yZGVyU3R5bGUiOnsiJGlkIjoiMTgxMyIsIkxpbmVDb2xvciI6eyIkaWQiOiIxODE0IiwiJHR5cGUiOiJOTFJFLkNvbW1vbi5Eb20uU29saWRDb2xvckJydXNoLCBOTFJFLkNvbW1vbiIsIkNvbG9yIjp7IiRpZCI6IjE4MTUiLCJBIjoyNTUsIlIiOjIzNCwiRyI6MjIsIkIiOjMwfX0sIkxpbmVXZWlnaHQiOjAuMCwiTGluZVR5cGUiOjAsIlBhcmVudFN0eWxlIjpudWxsfSwiUGFyZW50U3R5bGUiOm51bGx9LCJUaXRsZVN0eWxlIjp7IiRpZCI6IjE4MTYiLCJGb250U2V0dGluZ3MiOnsiJGlkIjoiMTgxNyIsIkZvbnRTaXplIjoxMSwiRm9udE5hbWUiOiJDYWxpYnJpIiwiSXNCb2xkIjp0cnVlLCJJc0l0YWxpYyI6ZmFsc2UsIklzVW5kZXJsaW5lZCI6ZmFsc2UsIlBhcmVudFN0eWxlIjpudWxsfSwiQXV0b1NpemUiOjAsIkZvcmVncm91bmQiOnsiJGlkIjoiMTgxOCIsIkNvbG9yIjp7IiRpZCI6IjE4MT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gyMCIsIlRvcCI6MC4wLCJMZWZ0IjowLjAsIlJpZ2h0IjowLjAsIkJvdHRvbSI6MC4wfSwiUGFkZGluZyI6eyIkaWQiOiIxODIxIiwiVG9wIjowLjAsIkxlZnQiOjAuMCwiUmlnaHQiOjAuMCwiQm90dG9tIjowLjB9LCJCYWNrZ3JvdW5kIjp7IiRpZCI6IjE4MjIiLCJDb2xvciI6eyIkaWQiOiIxODIzIiwiQSI6MCwiUiI6MjU1LCJHIjoyNTUsIkIiOjI1NX19LCJJc1Zpc2libGUiOnRydWUsIldpZHRoIjowLjAsIkhlaWdodCI6MC4wLCJCb3JkZXJTdHlsZSI6bnVsbCwiUGFyZW50U3R5bGUiOm51bGx9LCJEYXRlU3R5bGUiOnsiJGlkIjoiMTgyNCIsIkZvbnRTZXR0aW5ncyI6eyIkaWQiOiIxODI1IiwiRm9udFNpemUiOjgsIkZvbnROYW1lIjoiU2Vnb2UgVUkgU2VtaWJvbGQiLCJJc0JvbGQiOmZhbHNlLCJJc0l0YWxpYyI6ZmFsc2UsIklzVW5kZXJsaW5lZCI6ZmFsc2UsIlBhcmVudFN0eWxlIjpudWxsfSwiQXV0b1NpemUiOjAsIkZvcmVncm91bmQiOnsiJGlkIjoiMTgyNiIsIkNvbG9yIjp7IiRpZCI6IjE4Mj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gyOCIsIlRvcCI6MC4wLCJMZWZ0IjowLjAsIlJpZ2h0IjowLjAsIkJvdHRvbSI6MC4wfSwiUGFkZGluZyI6eyIkaWQiOiIxODI5IiwiVG9wIjowLjAsIkxlZnQiOjAuMCwiUmlnaHQiOjAuMCwiQm90dG9tIjowLjB9LCJCYWNrZ3JvdW5kIjp7IiRpZCI6IjE4MzAiLCJDb2xvciI6eyIkaWQiOiIxODMxIiwiQSI6MCwiUiI6MjU1LCJHIjoyNTUsIkIiOjI1NX19LCJJc1Zpc2libGUiOnRydWUsIldpZHRoIjowLjAsIkhlaWdodCI6MC4wLCJCb3JkZXJTdHlsZSI6bnVsbCwiUGFyZW50U3R5bGUiOm51bGx9LCJEYXRlRm9ybWF0Ijp7IiRpZCI6IjE4Mz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4MzMiLCJEYXRlUGFydElzVmlzaWJsZSI6dHJ1ZSwiVGltZVBhcnRJc1Zpc2libGUiOmZhbHNlfX0sIldlZWtOdW1iZXJpbmciOnsiJGlkIjoiMTgzNCIsIkZvcm1hdCI6MCwiSXNWaXNpYmxlIjpmYWxzZSwiTGFzdEtub3duVmlzaWJpbGl0eVN0YXRlIjpmYWxzZX0sIklzVmlzaWJsZSI6dHJ1ZSwiUGFyZW50U3R5bGUiOm51bGx9LCJEZWZhdWx0VGFza1N0eWxlIjp7IiRpZCI6IjE4MzUiLCJTaGFwZSI6MSwiU2hhcGVUaGlja25lc3MiOjAsIkR1cmF0aW9uRm9ybWF0IjowLCJJbmNsdWRlTm9uV29ya2luZ0RheXNJbkR1cmF0aW9uIjpmYWxzZSwiUGVyY2VudGFnZUNvbXBsZXRlU3R5bGUiOnsiJGlkIjoiMTgzNiIsIkZvbnRTZXR0aW5ncyI6eyIkaWQiOiIxODM3IiwiRm9udFNpemUiOjEwLCJGb250TmFtZSI6IkNhbGlicmkiLCJJc0JvbGQiOmZhbHNlLCJJc0l0YWxpYyI6ZmFsc2UsIklzVW5kZXJsaW5lZCI6ZmFsc2UsIlBhcmVudFN0eWxlIjpudWxsfSwiQXV0b1NpemUiOjAsIkZvcmVncm91bmQiOnsiJGlkIjoiMTgzOCIsIkNvbG9yIjp7IiRpZCI6IjE4Mz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DQwIiwiVG9wIjowLjAsIkxlZnQiOjAuMCwiUmlnaHQiOjAuMCwiQm90dG9tIjowLjB9LCJQYWRkaW5nIjp7IiRpZCI6IjE4NDEiLCJUb3AiOjAuMCwiTGVmdCI6MC4wLCJSaWdodCI6MC4wLCJCb3R0b20iOjAuMH0sIkJhY2tncm91bmQiOnsiJGlkIjoiMTg0MiIsIkNvbG9yIjp7IiRyZWYiOiIxNzI5In19LCJJc1Zpc2libGUiOnRydWUsIldpZHRoIjowLjAsIkhlaWdodCI6MC4wLCJCb3JkZXJTdHlsZSI6bnVsbCwiUGFyZW50U3R5bGUiOm51bGx9LCJEdXJhdGlvblN0eWxlIjp7IiRpZCI6IjE4NDMiLCJGb250U2V0dGluZ3MiOnsiJGlkIjoiMTg0NCIsIkZvbnRTaXplIjoxMCwiRm9udE5hbWUiOiJDYWxpYnJpIiwiSXNCb2xkIjpmYWxzZSwiSXNJdGFsaWMiOmZhbHNlLCJJc1VuZGVybGluZWQiOmZhbHNlLCJQYXJlbnRTdHlsZSI6bnVsbH0sIkF1dG9TaXplIjowLCJGb3JlZ3JvdW5kIjp7IiRpZCI6IjE4NDUiLCJDb2xvciI6eyIkaWQiOiIxODQ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g0NyIsIlRvcCI6MC4wLCJMZWZ0IjowLjAsIlJpZ2h0IjowLjAsIkJvdHRvbSI6MC4wfSwiUGFkZGluZyI6eyIkaWQiOiIxODQ4IiwiVG9wIjowLjAsIkxlZnQiOjAuMCwiUmlnaHQiOjAuMCwiQm90dG9tIjowLjB9LCJCYWNrZ3JvdW5kIjp7IiRpZCI6IjE4NDkiLCJDb2xvciI6eyIkcmVmIjoiMTcyOSJ9fSwiSXNWaXNpYmxlIjp0cnVlLCJXaWR0aCI6MC4wLCJIZWlnaHQiOjAuMCwiQm9yZGVyU3R5bGUiOm51bGwsIlBhcmVudFN0eWxlIjpudWxsfSwiSG9yaXpvbnRhbENvbm5lY3RvclN0eWxlIjp7IiRpZCI6IjE4NTAiLCJMaW5lQ29sb3IiOnsiJGlkIjoiMTg1MSIsIiR0eXBlIjoiTkxSRS5Db21tb24uRG9tLlNvbGlkQ29sb3JCcnVzaCwgTkxSRS5Db21tb24iLCJDb2xvciI6eyIkaWQiOiIxODUyIiwiQSI6MjU1LCJSIjoyMDQsIkciOjIwNCwiQiI6MjA0fX0sIkxpbmVXZWlnaHQiOjEuMCwiTGluZVR5cGUiOjAsIlBhcmVudFN0eWxlIjpudWxsfSwiVmVydGljYWxDb25uZWN0b3JTdHlsZSI6eyIkaWQiOiIxODUzIiwiTGluZUNvbG9yIjp7IiRpZCI6IjE4NTQiLCIkdHlwZSI6Ik5MUkUuQ29tbW9uLkRvbS5Tb2xpZENvbG9yQnJ1c2gsIE5MUkUuQ29tbW9uIiwiQ29sb3IiOnsiJGlkIjoiMTg1NS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E4NTYiLCJNYXJnaW4iOnsiJGlkIjoiMTg1NyIsIlRvcCI6MC4wLCJMZWZ0Ijo0LjAsIlJpZ2h0Ijo0LjAsIkJvdHRvbSI6MC4wfSwiUGFkZGluZyI6eyIkaWQiOiIxODU4IiwiVG9wIjowLjAsIkxlZnQiOjAuMCwiUmlnaHQiOjAuMCwiQm90dG9tIjowLjB9LCJCYWNrZ3JvdW5kIjp7IiRpZCI6IjE4NTkiLCJDb2xvciI6eyIkaWQiOiIxODYwIiwiQSI6MTc4LCJSIjoxNDQsIkciOjE2OCwiQiI6MTgxfX0sIklzVmlzaWJsZSI6dHJ1ZSwiV2lkdGgiOjAuMCwiSGVpZ2h0IjoxMC4wLCJCb3JkZXJTdHlsZSI6eyIkaWQiOiIxODYxIiwiTGluZUNvbG9yIjp7IiRpZCI6IjE4NjIiLCIkdHlwZSI6Ik5MUkUuQ29tbW9uLkRvbS5Tb2xpZENvbG9yQnJ1c2gsIE5MUkUuQ29tbW9uIiwiQ29sb3IiOnsiJGlkIjoiMTg2MyIsIkEiOjI1NSwiUiI6MjM0LCJHIjoyMiwiQiI6MzB9fSwiTGluZVdlaWdodCI6MC4wLCJMaW5lVHlwZSI6MCwiUGFyZW50U3R5bGUiOm51bGx9LCJQYXJlbnRTdHlsZSI6bnVsbH0sIlRpdGxlU3R5bGUiOnsiJGlkIjoiMTg2NCIsIkZvbnRTZXR0aW5ncyI6eyIkaWQiOiIxODY1IiwiRm9udFNpemUiOjExLCJGb250TmFtZSI6IkNhbGlicmkiLCJJc0JvbGQiOnRydWUsIklzSXRhbGljIjpmYWxzZSwiSXNVbmRlcmxpbmVkIjpmYWxzZSwiUGFyZW50U3R5bGUiOm51bGx9LCJBdXRvU2l6ZSI6MCwiRm9yZWdyb3VuZCI6eyIkaWQiOiIxODY2IiwiQ29sb3IiOnsiJGlkIjoiMTg2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ODY4IiwiVG9wIjowLjAsIkxlZnQiOjAuMCwiUmlnaHQiOjAuMCwiQm90dG9tIjowLjB9LCJQYWRkaW5nIjp7IiRpZCI6IjE4NjkiLCJUb3AiOjAuMCwiTGVmdCI6MC4wLCJSaWdodCI6MC4wLCJCb3R0b20iOjAuMH0sIkJhY2tncm91bmQiOnsiJGlkIjoiMTg3MCIsIkNvbG9yIjp7IiRyZWYiOiIxNzI5In19LCJJc1Zpc2libGUiOnRydWUsIldpZHRoIjowLjAsIkhlaWdodCI6MC4wLCJCb3JkZXJTdHlsZSI6bnVsbCwiUGFyZW50U3R5bGUiOm51bGx9LCJEYXRlU3R5bGUiOnsiJGlkIjoiMTg3MSIsIkZvbnRTZXR0aW5ncyI6eyIkaWQiOiIxODcyIiwiRm9udFNpemUiOjEwLCJGb250TmFtZSI6IkNhbGlicmkiLCJJc0JvbGQiOmZhbHNlLCJJc0l0YWxpYyI6ZmFsc2UsIklzVW5kZXJsaW5lZCI6ZmFsc2UsIlBhcmVudFN0eWxlIjpudWxsfSwiQXV0b1NpemUiOjAsIkZvcmVncm91bmQiOnsiJGlkIjoiMTg3MyIsIkNvbG9yIjp7IiRpZCI6IjE4Nz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4NzUiLCJUb3AiOjAuMCwiTGVmdCI6MC4wLCJSaWdodCI6MC4wLCJCb3R0b20iOjAuMH0sIlBhZGRpbmciOnsiJGlkIjoiMTg3NiIsIlRvcCI6MC4wLCJMZWZ0IjowLjAsIlJpZ2h0IjowLjAsIkJvdHRvbSI6MC4wfSwiQmFja2dyb3VuZCI6eyIkaWQiOiIxODc3IiwiQ29sb3IiOnsiJHJlZiI6IjE3MjkifX0sIklzVmlzaWJsZSI6dHJ1ZSwiV2lkdGgiOjAuMCwiSGVpZ2h0IjowLjAsIkJvcmRlclN0eWxlIjpudWxsLCJQYXJlbnRTdHlsZSI6bnVsbH0sIkRhdGVGb3JtYXQiOnsiJGlkIjoiMTg3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c5IiwiRm9ybWF0IjowLCJJc1Zpc2libGUiOmZhbHNlLCJMYXN0S25vd25WaXNpYmlsaXR5U3RhdGUiOmZhbHNlfSwiSXNWaXNpYmxlIjp0cnVlLCJQYXJlbnRTdHlsZSI6bnVsbCwiX2V4cGxpY2l0bHlTZXQiOnsiJGlkIjoiMTg4M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ODgxIiwiVGl0bGVQb3NpdGlvbiI6IlJpZ2h0IiwiRGF0ZVBvc2l0aW9uIjoiQWJvdmUiLCJTaGFwZVR5cGUiOjEwLCJTaGFwZVNpemUiOjAsIlNwYWNpbmciOjMsIlNoYXBlU3R5bGUiOnsiJGlkIjoiMTg4MiIsIk1hcmdpbiI6eyIkaWQiOiIxODgzIiwiVG9wIjowLjAsIkxlZnQiOjAuMCwiUmlnaHQiOjAuMCwiQm90dG9tIjowLjB9LCJQYWRkaW5nIjp7IiRpZCI6IjE4ODQiLCJUb3AiOjAuMCwiTGVmdCI6MC4wLCJSaWdodCI6MC4wLCJCb3R0b20iOjAuMH0sIkJhY2tncm91bmQiOnsiJGlkIjoiMTg4NSIsIkNvbG9yIjp7IiRpZCI6IjE4ODYiLCJBIjoyNTUsIlIiOjI1NSwiRyI6MTkyLCJCIjowfX0sIklzVmlzaWJsZSI6dHJ1ZSwiV2lkdGgiOjEyLjAsIkhlaWdodCI6MTQuMCwiQm9yZGVyU3R5bGUiOnsiJGlkIjoiMTg4NyIsIkxpbmVDb2xvciI6eyIkaWQiOiIxODg4IiwiJHR5cGUiOiJOTFJFLkNvbW1vbi5Eb20uU29saWRDb2xvckJydXNoLCBOTFJFLkNvbW1vbiIsIkNvbG9yIjp7IiRpZCI6IjE4ODkiLCJBIjoyNTUsIlIiOjI1NSwiRyI6MCwiQiI6MH19LCJMaW5lV2VpZ2h0IjowLjAsIkxpbmVUeXBlIjowLCJQYXJlbnRTdHlsZSI6bnVsbH0sIlBhcmVudFN0eWxlIjpudWxsfSwiVGl0bGVTdHlsZSI6eyIkaWQiOiIxODkwIiwiRm9udFNldHRpbmdzIjp7IiRpZCI6IjE4OTEiLCJGb250U2l6ZSI6MTEsIkZvbnROYW1lIjoiQ2FsaWJyaSIsIklzQm9sZCI6dHJ1ZSwiSXNJdGFsaWMiOmZhbHNlLCJJc1VuZGVybGluZWQiOmZhbHNlLCJQYXJlbnRTdHlsZSI6bnVsbH0sIkF1dG9TaXplIjowLCJGb3JlZ3JvdW5kIjp7IiRpZCI6IjE4OTIiLCJDb2xvciI6eyIkaWQiOiIxODkz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E4OTQiLCJUb3AiOjAuMCwiTGVmdCI6MC4wLCJSaWdodCI6MC4wLCJCb3R0b20iOjAuMH0sIlBhZGRpbmciOnsiJGlkIjoiMTg5NSIsIlRvcCI6MC4wLCJMZWZ0IjowLjAsIlJpZ2h0IjowLjAsIkJvdHRvbSI6MC4wfSwiQmFja2dyb3VuZCI6eyIkaWQiOiIxODk2IiwiQ29sb3IiOnsiJGlkIjoiMTg5NyIsIkEiOjAsIlIiOjAsIkciOjAsIkIiOjB9fSwiSXNWaXNpYmxlIjp0cnVlLCJXaWR0aCI6MC4wLCJIZWlnaHQiOjAuMCwiQm9yZGVyU3R5bGUiOm51bGwsIlBhcmVudFN0eWxlIjpudWxsfSwiRGF0ZVN0eWxlIjp7IiRpZCI6IjE4OTgiLCJGb250U2V0dGluZ3MiOnsiJGlkIjoiMTg5OSIsIkZvbnRTaXplIjo4LCJGb250TmFtZSI6IlNlZ29lIFVJIFNlbWlib2xkIiwiSXNCb2xkIjpmYWxzZSwiSXNJdGFsaWMiOmZhbHNlLCJJc1VuZGVybGluZWQiOmZhbHNlLCJQYXJlbnRTdHlsZSI6bnVsbH0sIkF1dG9TaXplIjowLCJGb3JlZ3JvdW5kIjp7IiRpZCI6IjE5MDAiLCJDb2xvciI6eyIkaWQiOiIxOTAx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E5MDIiLCJUb3AiOjAuMCwiTGVmdCI6MC4wLCJSaWdodCI6MC4wLCJCb3R0b20iOjAuMH0sIlBhZGRpbmciOnsiJGlkIjoiMTkwMyIsIlRvcCI6MC4wLCJMZWZ0IjowLjAsIlJpZ2h0IjowLjAsIkJvdHRvbSI6MC4wfSwiQmFja2dyb3VuZCI6eyIkaWQiOiIxOTA0IiwiQ29sb3IiOnsiJGlkIjoiMTkwNSIsIkEiOjAsIlIiOjAsIkciOjAsIkIiOjB9fSwiSXNWaXNpYmxlIjp0cnVlLCJXaWR0aCI6MC4wLCJIZWlnaHQiOjAuMCwiQm9yZGVyU3R5bGUiOm51bGwsIlBhcmVudFN0eWxlIjpudWxsfSwiRGF0ZUZvcm1hdCI6eyIkaWQiOiIxOTA2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kwNyIsIkRhdGVQYXJ0SXNWaXNpYmxlIjpmYWxzZSwiVGltZVBhcnRJc1Zpc2libGUiOmZhbHNlfX0sIldlZWtOdW1iZXJpbmciOnsiJGlkIjoiMTkwOCIsIkZvcm1hdCI6MCwiSXNWaXNpYmxlIjpmYWxzZSwiTGFzdEtub3duVmlzaWJpbGl0eVN0YXRlIjpmYWxzZX0sIklzVmlzaWJsZSI6dHJ1ZSwiUGFyZW50U3R5bGUiOm51bGx9LCJHcmlkbGluZVBhbmVsU3R5bGUiOnsiJGlkIjoiMTkwOSIsIkdyaWRsaW5lU3R5bGUiOnsiJGlkIjoiMTkxMCIsIkxpbmVDb2xvciI6eyIkaWQiOiIxOTExIiwiJHR5cGUiOiJOTFJFLkNvbW1vbi5Eb20uU29saWRDb2xvckJydXNoLCBOTFJFLkNvbW1vbiIsIkNvbG9yIjp7IiRpZCI6IjE5MTIiLCJBIjozOCwiUiI6OTEsIkciOjE1NSwiQiI6MjEzfX0sIkxpbmVXZWlnaHQiOjEuMCwiTGluZVR5cGUiOjAsIlBhcmVudFN0eWxlIjpudWxsfSwiTWFyZ2luIjp7IiRpZCI6IjE5MTMiLCJUb3AiOjAuMCwiTGVmdCI6MC4wLCJSaWdodCI6MC4wLCJCb3R0b20iOjAuMH0sIlBhZGRpbmciOnsiJGlkIjoiMTkxNCIsIlRvcCI6MC4wLCJMZWZ0IjowLjAsIlJpZ2h0IjowLjAsIkJvdHRvbSI6MC4wfSwiQmFja2dyb3VuZCI6bnVsbCwiSXNWaXNpYmxlIjpmYWxzZSwiV2lkdGgiOjAuMCwiSGVpZ2h0IjowLjAsIkJvcmRlclN0eWxlIjpudWxsLCJQYXJlbnRTdHlsZSI6bnVsbH0sIkFjdGl2aXR5TGluZVBhbmVsU3R5bGUiOnsiJGlkIjoiMTkxNSIsIkFjdGl2aXR5TGluZVN0eWxlIjp7IiRpZCI6IjE5MTYiLCJMaW5lQ29sb3IiOnsiJGlkIjoiMTkxNyIsIiR0eXBlIjoiTkxSRS5Db21tb24uRG9tLlNvbGlkQ29sb3JCcnVzaCwgTkxSRS5Db21tb24iLCJDb2xvciI6eyIkaWQiOiIxOTE4IiwiQSI6MzgsIlIiOjkxLCJHIjoxNTUsIkIiOjIxM319LCJMaW5lV2VpZ2h0IjoxLjAsIkxpbmVUeXBlIjowLCJQYXJlbnRTdHlsZSI6bnVsbH0sIk1hcmdpbiI6eyIkaWQiOiIxOTE5IiwiVG9wIjowLjAsIkxlZnQiOjAuMCwiUmlnaHQiOjAuMCwiQm90dG9tIjowLjB9LCJQYWRkaW5nIjp7IiRpZCI6IjE5MjAiLCJUb3AiOjAuMCwiTGVmdCI6MC4wLCJSaWdodCI6MC4wLCJCb3R0b20iOjAuMH0sIkJhY2tncm91bmQiOm51bGwsIklzVmlzaWJsZSI6dHJ1ZSwiV2lkdGgiOjAuMCwiSGVpZ2h0IjowLjAsIkJvcmRlclN0eWxlIjpudWxsLCJQYXJlbnRTdHlsZSI6bnVsbH0sIl9zZWxlY3RlZFRoZW1lUHJlc2V0Q29sb3JzIjp7IiRpZCI6IjE5MjEiLCJUZXh0TGlnaHQiOnsiJGlkIjoiMTkyMiIsIkEiOjI1NSwiUiI6MjU1LCJHIjoyNTUsIkIiOjI1NX0sIlRleHREYXJrIjp7IiRpZCI6IjE5MjMiLCJBIjoyNTUsIlIiOjAsIkciOjAsIkIiOjB9LCJBY2NlbnQxIjp7IiRyZWYiOiIxNzUyIn0sIkFjY2VudDIiOnsiJGlkIjoiMTkyNCIsIkEiOjI1NSwiUiI6MjQ3LCJHIjoyNTAsIkIiOjI1M30sIkFjY2VudDMiOnsiJGlkIjoiMTkyNSIsIkEiOjE3OCwiUiI6MTQ0LCJHIjoxNjgsIkIiOjE4MX0sIkFjY2VudDQiOnsiJGlkIjoiMTkyNiIsIkEiOjE3OCwiUiI6MTQ0LCJHIjoxNjgsIkIiOjE4MX0sIkFjY2VudDUiOnsiJGlkIjoiMTkyNyIsIkEiOjI1NSwiUiI6MjUsIkciOjEwNywiQiI6MzZ9LCJBY2NlbnQ2Ijp7IiRpZCI6IjE5MjgiLCJBIjoyNTUsIlIiOjE1LCJHIjoxNTgsIkIiOjIxM30sIkFjY2VudDciOnsiJGlkIjoiMTkyOSIsIkEiOjI1NSwiUiI6MTYwLCJHIjo0MywiQiI6MTQ3fSwiQWNjZW50OCI6eyIkaWQiOiIxOTMwIiwiQSI6MjU1LCJSIjo3OCwiRyI6MTY3LCJCIjo0Nn19LCJTaG93RWxhcHNlZFRpbWVHcmFkaWVudFN0eWxlIjpmYWxzZSwiVGltZWJhbmRSZXNlcnZlZExlZnRBcmVhU3R5bGUiOnsiJGlkIjoiMTkzMSIsIkFjdGl2aXR5SGVhZGVyV2lkdGgiOjE5LjAsIklzU2V0IjpmYWxzZX0sIkRlZmF1bHRTd2ltbGFuZVN0eWxlIjp7IiRpZCI6IjE5MzIiLCJIZWFkZXJTdHlsZSI6eyIkaWQiOiIxOTMzIiwiVGV4dFN0eWxlIjp7IiRpZCI6IjE5MzQiLCJGb250U2V0dGluZ3MiOnsiJGlkIjoiMTkzNSIsIkZvbnRTaXplIjoxMiwiRm9udE5hbWUiOiJDYWxpYnJpIiwiSXNCb2xkIjpmYWxzZSwiSXNJdGFsaWMiOmZhbHNlLCJJc1VuZGVybGluZWQiOmZhbHNlLCJQYXJlbnRTdHlsZSI6bnVsbH0sIkF1dG9TaXplIjowLCJGb3JlZ3JvdW5kIjp7IiRpZCI6IjE5MzYiLCJDb2xvciI6eyIkaWQiOiIxOTM3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kzOCIsIlRvcCI6MC4wLCJMZWZ0IjowLjAsIlJpZ2h0IjowLjAsIkJvdHRvbSI6MC4wfSwiUGFkZGluZyI6eyIkaWQiOiIxOTM5IiwiVG9wIjowLjAsIkxlZnQiOjAuMCwiUmlnaHQiOjAuMCwiQm90dG9tIjowLjB9LCJCYWNrZ3JvdW5kIjpudWxsLCJJc1Zpc2libGUiOnRydWUsIldpZHRoIjowLjAsIkhlaWdodCI6MC4wLCJCb3JkZXJTdHlsZSI6bnVsbCwiUGFyZW50U3R5bGUiOm51bGx9LCJSZWN0YW5nbGVTdHlsZSI6eyIkaWQiOiIxOTQwIiwiTWFyZ2luIjp7IiRpZCI6IjE5NDEiLCJUb3AiOjAuMCwiTGVmdCI6MC4wLCJSaWdodCI6MC4wLCJCb3R0b20iOjAuMH0sIlBhZGRpbmciOnsiJGlkIjoiMTk0MiIsIlRvcCI6MC4wLCJMZWZ0IjowLjAsIlJpZ2h0IjowLjAsIkJvdHRvbSI6MC4wfSwiQmFja2dyb3VuZCI6eyIkaWQiOiIxOTQzIiwiQ29sb3IiOnsiJGlkIjoiMTk0NCIsIkEiOjEyNywiUiI6OTEsIkciOjE1NSwiQiI6MjEzfX0sIklzVmlzaWJsZSI6dHJ1ZSwiV2lkdGgiOjAuMCwiSGVpZ2h0IjowLjAsIkJvcmRlclN0eWxlIjp7IiRpZCI6IjE5NDUiLCJMaW5lQ29sb3IiOnsiJGlkIjoiMTk0NiIsIiR0eXBlIjoiTkxSRS5Db21tb24uRG9tLlNvbGlkQ29sb3JCcnVzaCwgTkxSRS5Db21tb24iLCJDb2xvciI6eyIkaWQiOiIxOTQ3IiwiQSI6MjU1LCJSIjoyNTUsIkciOjAsIkIiOjB9fSwiTGluZVdlaWdodCI6MC4wLCJMaW5lVHlwZSI6MCwiUGFyZW50U3R5bGUiOm51bGx9LCJQYXJlbnRTdHlsZSI6bnVsbH0sIk1hcmdpbiI6eyIkaWQiOiIxOTQ4IiwiVG9wIjowLjAsIkxlZnQiOjAuMCwiUmlnaHQiOjAuMCwiQm90dG9tIjowLjB9LCJQYWRkaW5nIjp7IiRpZCI6IjE5NDkiLCJUb3AiOjAuMCwiTGVmdCI6MC4wLCJSaWdodCI6MC4wLCJCb3R0b20iOjAuMH0sIkJhY2tncm91bmQiOm51bGwsIklzVmlzaWJsZSI6dHJ1ZSwiV2lkdGgiOjAuMCwiSGVpZ2h0IjowLjAsIkJvcmRlclN0eWxlIjpudWxsLCJQYXJlbnRTdHlsZSI6bnVsbH0sIkJhY2tncm91bmRTdHlsZSI6eyIkaWQiOiIxOTUwIiwiTWFyZ2luIjp7IiRpZCI6IjE5NTEiLCJUb3AiOjAuMCwiTGVmdCI6MC4wLCJSaWdodCI6MC4wLCJCb3R0b20iOjAuMH0sIlBhZGRpbmciOnsiJGlkIjoiMTk1MiIsIlRvcCI6MC4wLCJMZWZ0IjowLjAsIlJpZ2h0IjowLjAsIkJvdHRvbSI6MC4wfSwiQmFja2dyb3VuZCI6eyIkaWQiOiIxOTUzIiwiQ29sb3IiOnsiJGlkIjoiMTk1NCIsIkEiOjM4LCJSIjo5MSwiRyI6MTU1LCJCIjoyMTN9fSwiSXNWaXNpYmxlIjp0cnVlLCJXaWR0aCI6MC4wLCJIZWlnaHQiOjAuMCwiQm9yZGVyU3R5bGUiOnsiJGlkIjoiMTk1NSIsIkxpbmVDb2xvciI6eyIkaWQiOiIxOTU2IiwiJHR5cGUiOiJOTFJFLkNvbW1vbi5Eb20uU29saWRDb2xvckJydXNoLCBOTFJFLkNvbW1vbiIsIkNvbG9yIjp7IiRpZCI6IjE5NTciLCJBIjoyNTUsIlIiOjI1NSwiRyI6MCwiQiI6MH19LCJMaW5lV2VpZ2h0IjowLjAsIkxpbmVUeXBlIjowLCJQYXJlbnRTdHlsZSI6bnVsbH0sIlBhcmVudFN0eWxlIjpudWxsfSwiSXNBYm92ZVRpbWViYW5kIjpmYWxzZSwiTWFyZ2luIjp7IiRpZCI6IjE5NTgiLCJUb3AiOjAuMCwiTGVmdCI6MC4wLCJSaWdodCI6MC4wLCJCb3R0b20iOjAuMH0sIlBhZGRpbmciOnsiJGlkIjoiMTk1OSIsIlRvcCI6MC4wLCJMZWZ0IjowLjAsIlJpZ2h0IjowLjAsIkJvdHRvbSI6MC4wfSwiSXNWaXNpYmxlIjp0cnVlLCJXaWR0aCI6MC4wLCJIZWlnaHQiOjAuMCwiQm9yZGVyU3R5bGUiOm51bGwsIlBhcmVudFN0eWxlIjpudWxsfSwiRGVmYXVsdFN3aW1sYW5lVjJTdHlsZSI6eyIkaWQiOiIxOTYwIiwiU3R5bGVJZCI6IjAwMDAwMDAwLTAwMDAtMDAwMC0wMDAwLTAwMDAwMDAwMDAwMCIsIkhlYWRlclN0eWxlIjp7IiRpZCI6IjE5NjEiLCJUZXh0SXNWZXJ0aWNhbCI6ZmFsc2UsIlRleHRTdHlsZSI6eyIkaWQiOiIxOTYyIiwiRm9udFNldHRpbmdzIjp7IiRpZCI6IjE5NjMiLCJGb250U2l6ZSI6MTAsIkZvbnROYW1lIjoiU2Vnb2UgVUkiLCJJc0JvbGQiOnRydWUsIklzSXRhbGljIjpmYWxzZSwiSXNVbmRlcmxpbmVkIjpmYWxzZSwiUGFyZW50U3R5bGUiOm51bGx9LCJBdXRvU2l6ZSI6MiwiRm9yZWdyb3VuZCI6eyIkaWQiOiIxOTY0IiwiQ29sb3IiOnsiJGlkIjoiMTk2N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5NjYiLCJUb3AiOjAuMCwiTGVmdCI6MC4wLCJSaWdodCI6MC4wLCJCb3R0b20iOjAuMH0sIlBhZGRpbmciOnsiJGlkIjoiMTk2NyIsIlRvcCI6MC4wLCJMZWZ0IjowLjAsIlJpZ2h0IjowLjAsIkJvdHRvbSI6MC4wfSwiQmFja2dyb3VuZCI6eyIkaWQiOiIxOTY4IiwiQ29sb3IiOnsiJGlkIjoiMTk2OSIsIkEiOjI1NSwiUiI6MTMyLCJHIjoxNTEsIkIiOjE3Nn19LCJJc1Zpc2libGUiOnRydWUsIldpZHRoIjowLjAsIkhlaWdodCI6MC4wLCJCb3JkZXJTdHlsZSI6bnVsbCwiUGFyZW50U3R5bGUiOm51bGx9LCJSZWN0YW5nbGVTdHlsZSI6eyIkaWQiOiIxOTcwIiwiTWFyZ2luIjp7IiRpZCI6IjE5NzEiLCJUb3AiOjAuMCwiTGVmdCI6MC4wLCJSaWdodCI6MC4wLCJCb3R0b20iOjAuMH0sIlBhZGRpbmciOnsiJGlkIjoiMTk3MiIsIlRvcCI6MC4wLCJMZWZ0IjowLjAsIlJpZ2h0IjowLjAsIkJvdHRvbSI6MC4wfSwiQmFja2dyb3VuZCI6eyIkaWQiOiIxOTczIiwiQ29sb3IiOnsiJGlkIjoiMTk3NCIsIkEiOjE3OCwiUiI6MTQ0LCJHIjoxNjgsIkIiOjE4MX19LCJJc1Zpc2libGUiOnRydWUsIldpZHRoIjowLjAsIkhlaWdodCI6MC4wLCJCb3JkZXJTdHlsZSI6eyIkaWQiOiIxOTc1IiwiTGluZUNvbG9yIjp7IiRpZCI6IjE5NzYiLCIkdHlwZSI6Ik5MUkUuQ29tbW9uLkRvbS5Tb2xpZENvbG9yQnJ1c2gsIE5MUkUuQ29tbW9uIiwiQ29sb3IiOnsiJGlkIjoiMTk3NyIsIkEiOjI1NSwiUiI6MTMyLCJHIjoxNTEsIkIiOjE3Nn19LCJMaW5lV2VpZ2h0IjowLjAsIkxpbmVUeXBlIjowLCJQYXJlbnRTdHlsZSI6bnVsbH0sIlBhcmVudFN0eWxlIjpudWxsfSwiTWFyZ2luIjp7IiRpZCI6IjE5NzgiLCJUb3AiOjAuMCwiTGVmdCI6MC4wLCJSaWdodCI6MC4wLCJCb3R0b20iOjAuMH0sIlBhZGRpbmciOnsiJGlkIjoiMTk3OSIsIlRvcCI6MC4wLCJMZWZ0IjowLjAsIlJpZ2h0IjowLjAsIkJvdHRvbSI6MC4wfSwiQmFja2dyb3VuZCI6bnVsbCwiSXNWaXNpYmxlIjp0cnVlLCJXaWR0aCI6MC4wLCJIZWlnaHQiOjAuMCwiQm9yZGVyU3R5bGUiOm51bGwsIlBhcmVudFN0eWxlIjpudWxsfSwiQmFja2dyb3VuZFN0eWxlIjp7IiRpZCI6IjE5ODAiLCJNYXJnaW4iOnsiJGlkIjoiMTk4MSIsIlRvcCI6MC4wLCJMZWZ0IjowLjAsIlJpZ2h0IjowLjAsIkJvdHRvbSI6MC4wfSwiUGFkZGluZyI6eyIkaWQiOiIxOTgyIiwiVG9wIjowLjAsIkxlZnQiOjAuMCwiUmlnaHQiOjAuMCwiQm90dG9tIjowLjB9LCJCYWNrZ3JvdW5kIjp7IiRpZCI6IjE5ODMiLCJDb2xvciI6eyIkaWQiOiIxOTg0IiwiQSI6NTEsIlIiOjE0NCwiRyI6MTY4LCJCIjoxODF9fSwiSXNWaXNpYmxlIjp0cnVlLCJXaWR0aCI6MC4wLCJIZWlnaHQiOjAuMCwiQm9yZGVyU3R5bGUiOnsiJGlkIjoiMTk4NSIsIkxpbmVDb2xvciI6eyIkaWQiOiIxOTg2IiwiJHR5cGUiOiJOTFJFLkNvbW1vbi5Eb20uU29saWRDb2xvckJydXNoLCBOTFJFLkNvbW1vbiIsIkNvbG9yIjp7IiRpZCI6IjE5ODciLCJBIjoyNTUsIlIiOjIzNCwiRyI6MjIsIkIiOjMwfX0sIkxpbmVXZWlnaHQiOjAuMCwiTGluZVR5cGUiOjAsIlBhcmVudFN0eWxlIjpudWxsfSwiUGFyZW50U3R5bGUiOm51bGx9LCJJc0Fib3ZlVGltZWJhbmQiOmZhbHNlLCJTcGFjaW5nIjo1LCJEZWZhdWx0U3dpbWxhbmVUYXNrU3R5bGUiOnsiJGlkIjoiMTk4OCIsIiR0eXBlIjoiTkxSRS5Db21tb24uRG9tLlN0eWxlcy5FeHBsaWNpdFNldGFibGVUYXNrU3R5bGUsIE5MUkUuQ29tbW9uIiwiU2hhcGUiOjMsIlNoYXBlVGhpY2tuZXNzIjowLCJEdXJhdGlvbkZvcm1hdCI6MCwiSW5jbHVkZU5vbldvcmtpbmdEYXlzSW5EdXJhdGlvbiI6ZmFsc2UsIlBlcmNlbnRhZ2VDb21wbGV0ZVN0eWxlIjp7IiRpZCI6IjE5ODkiLCJGb250U2V0dGluZ3MiOnsiJGlkIjoiMTk5MCIsIkZvbnRTaXplIjoxMCwiRm9udE5hbWUiOiJDYWxpYnJpIiwiSXNCb2xkIjpmYWxzZSwiSXNJdGFsaWMiOmZhbHNlLCJJc1VuZGVybGluZWQiOmZhbHNlLCJQYXJlbnRTdHlsZSI6bnVsbH0sIkF1dG9TaXplIjowLCJGb3JlZ3JvdW5kIjp7IiRpZCI6IjE5OTEiLCJDb2xvciI6eyIkaWQiOiIxOTk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k5MyIsIlRvcCI6MC4wLCJMZWZ0IjowLjAsIlJpZ2h0IjowLjAsIkJvdHRvbSI6MC4wfSwiUGFkZGluZyI6eyIkaWQiOiIxOTk0IiwiVG9wIjowLjAsIkxlZnQiOjAuMCwiUmlnaHQiOjAuMCwiQm90dG9tIjowLjB9LCJCYWNrZ3JvdW5kIjp7IiRpZCI6IjE5OTUiLCJDb2xvciI6eyIkaWQiOiIxOTk2IiwiQSI6ODksIlIiOjAsIkciOjAsIkIiOjB9fSwiSXNWaXNpYmxlIjp0cnVlLCJXaWR0aCI6MC4wLCJIZWlnaHQiOjAuMCwiQm9yZGVyU3R5bGUiOm51bGwsIlBhcmVudFN0eWxlIjpudWxsfSwiRHVyYXRpb25TdHlsZSI6eyIkaWQiOiIxOTk3IiwiRm9udFNldHRpbmdzIjp7IiRpZCI6IjE5OTgiLCJGb250U2l6ZSI6MTAsIkZvbnROYW1lIjoiQ2FsaWJyaSIsIklzQm9sZCI6ZmFsc2UsIklzSXRhbGljIjpmYWxzZSwiSXNVbmRlcmxpbmVkIjpmYWxzZSwiUGFyZW50U3R5bGUiOm51bGx9LCJBdXRvU2l6ZSI6MCwiRm9yZWdyb3VuZCI6eyIkaWQiOiIxOTk5IiwiQ29sb3IiOnsiJGlkIjoiMjAw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wMDEiLCJUb3AiOjAuMCwiTGVmdCI6MC4wLCJSaWdodCI6MC4wLCJCb3R0b20iOjAuMH0sIlBhZGRpbmciOnsiJGlkIjoiMjAwMiIsIlRvcCI6MC4wLCJMZWZ0IjowLjAsIlJpZ2h0IjowLjAsIkJvdHRvbSI6MC4wfSwiQmFja2dyb3VuZCI6eyIkaWQiOiIyMDAzIiwiQ29sb3IiOnsiJHJlZiI6IjE5OTYifX0sIklzVmlzaWJsZSI6dHJ1ZSwiV2lkdGgiOjAuMCwiSGVpZ2h0IjowLjAsIkJvcmRlclN0eWxlIjpudWxsLCJQYXJlbnRTdHlsZSI6bnVsbH0sIkhvcml6b250YWxDb25uZWN0b3JTdHlsZSI6eyIkaWQiOiIyMDA0IiwiTGluZUNvbG9yIjp7IiRpZCI6IjIwMDUiLCIkdHlwZSI6Ik5MUkUuQ29tbW9uLkRvbS5Tb2xpZENvbG9yQnJ1c2gsIE5MUkUuQ29tbW9uIiwiQ29sb3IiOnsiJGlkIjoiMjAwNiIsIkEiOjI1NSwiUiI6MjA0LCJHIjoyMDQsIkIiOjIwNH19LCJMaW5lV2VpZ2h0IjoxLjAsIkxpbmVUeXBlIjowLCJQYXJlbnRTdHlsZSI6bnVsbH0sIlZlcnRpY2FsQ29ubmVjdG9yU3R5bGUiOnsiJGlkIjoiMjAwNyIsIkxpbmVDb2xvciI6eyIkaWQiOiIyMDA4IiwiJHR5cGUiOiJOTFJFLkNvbW1vbi5Eb20uU29saWRDb2xvckJydXNoLCBOTFJFLkNvbW1vbiIsIkNvbG9yIjp7IiRpZCI6IjIwMD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yMDEwIiwiTWFyZ2luIjp7IiRpZCI6IjIwMTEiLCJUb3AiOjAuMCwiTGVmdCI6NC4wLCJSaWdodCI6NC4wLCJCb3R0b20iOjAuMH0sIlBhZGRpbmciOnsiJGlkIjoiMjAxMiIsIlRvcCI6MC4wLCJMZWZ0IjowLjAsIlJpZ2h0IjowLjAsIkJvdHRvbSI6MC4wfSwiQmFja2dyb3VuZCI6eyIkaWQiOiIyMDEzIiwiQ29sb3IiOnsiJGlkIjoiMjAxNCIsIkEiOjI1NSwiUiI6MjAxLCJHIjoyMTYsIkIiOjIyNX19LCJJc1Zpc2libGUiOnRydWUsIldpZHRoIjowLjAsIkhlaWdodCI6MTAuMCwiQm9yZGVyU3R5bGUiOnsiJGlkIjoiMjAxNSIsIkxpbmVDb2xvciI6eyIkaWQiOiIyMDE2IiwiJHR5cGUiOiJOTFJFLkNvbW1vbi5Eb20uU29saWRDb2xvckJydXNoLCBOTFJFLkNvbW1vbiIsIkNvbG9yIjp7IiRpZCI6IjIwMTciLCJBIjoyNTUsIlIiOjIzNCwiRyI6MjIsIkIiOjMwfX0sIkxpbmVXZWlnaHQiOjAuMCwiTGluZVR5cGUiOjAsIlBhcmVudFN0eWxlIjpudWxsfSwiUGFyZW50U3R5bGUiOm51bGx9LCJUaXRsZVN0eWxlIjp7IiRpZCI6IjIwMTgiLCJGb250U2V0dGluZ3MiOnsiJGlkIjoiMjAxOSIsIkZvbnRTaXplIjoxMSwiRm9udE5hbWUiOiJDYWxpYnJpIiwiSXNCb2xkIjp0cnVlLCJJc0l0YWxpYyI6ZmFsc2UsIklzVW5kZXJsaW5lZCI6ZmFsc2UsIlBhcmVudFN0eWxlIjpudWxsfSwiQXV0b1NpemUiOjAsIkZvcmVncm91bmQiOnsiJGlkIjoiMjAyMCIsIkNvbG9yIjp7IiRpZCI6IjIwMjEiLCJBIjoyNTUsIlIiOjIwMSwiRyI6MjE2LCJCIjoyMjV9fSwiTWF4V2lkdGgiOjIwMC4wLCJNYXhIZWlnaHQiOiJJbmZpbml0eSIsIlNtYXJ0Rm9yZWdyb3VuZElzQWN0aXZlIjpmYWxzZSwiSG9yaXpvbnRhbEFsaWdubWVudCI6MSwiVmVydGljYWxBbGlnbm1lbnQiOjAsIlNtYXJ0Rm9yZWdyb3VuZCI6bnVsbCwiQmFja2dyb3VuZEZpbGxUeXBlIjowLCJNYXJnaW4iOnsiJGlkIjoiMjAyMiIsIlRvcCI6MC4wLCJMZWZ0IjowLjAsIlJpZ2h0IjowLjAsIkJvdHRvbSI6MC4wfSwiUGFkZGluZyI6eyIkaWQiOiIyMDIzIiwiVG9wIjowLjAsIkxlZnQiOjAuMCwiUmlnaHQiOjAuMCwiQm90dG9tIjowLjB9LCJCYWNrZ3JvdW5kIjp7IiRpZCI6IjIwMjQiLCJDb2xvciI6eyIkaWQiOiIyMDI1IiwiQSI6MCwiUiI6MjU1LCJHIjoyNTUsIkIiOjI1NX19LCJJc1Zpc2libGUiOnRydWUsIldpZHRoIjowLjAsIkhlaWdodCI6MC4wLCJCb3JkZXJTdHlsZSI6bnVsbCwiUGFyZW50U3R5bGUiOm51bGx9LCJEYXRlU3R5bGUiOnsiJGlkIjoiMjAyNiIsIkZvbnRTZXR0aW5ncyI6eyIkaWQiOiIyMDI3IiwiRm9udFNpemUiOjEwLCJGb250TmFtZSI6IkNhbGlicmkiLCJJc0JvbGQiOnRydWUsIklzSXRhbGljIjpmYWxzZSwiSXNVbmRlcmxpbmVkIjpmYWxzZSwiUGFyZW50U3R5bGUiOm51bGx9LCJBdXRvU2l6ZSI6MCwiRm9yZWdyb3VuZCI6eyIkaWQiOiIyMDI4IiwiQ29sb3IiOnsiJGlkIjoiMjAy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AzMCIsIlRvcCI6MC4wLCJMZWZ0IjowLjAsIlJpZ2h0IjowLjAsIkJvdHRvbSI6MC4wfSwiUGFkZGluZyI6eyIkaWQiOiIyMDMxIiwiVG9wIjowLjAsIkxlZnQiOjAuMCwiUmlnaHQiOjAuMCwiQm90dG9tIjowLjB9LCJCYWNrZ3JvdW5kIjp7IiRpZCI6IjIwMzIiLCJDb2xvciI6eyIkaWQiOiIyMDMzIiwiQSI6MCwiUiI6MjU1LCJHIjoyNTUsIkIiOjI1NX19LCJJc1Zpc2libGUiOnRydWUsIldpZHRoIjowLjAsIkhlaWdodCI6MC4wLCJCb3JkZXJTdHlsZSI6bnVsbCwiUGFyZW50U3R5bGUiOm51bGx9LCJEYXRlRm9ybWF0Ijp7IiRpZCI6IjIwMzQ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DM1IiwiRm9ybWF0IjowLCJJc1Zpc2libGUiOmZhbHNlLCJMYXN0S25vd25WaXNpYmlsaXR5U3RhdGUiOmZhbHNlfSwiSXNWaXNpYmxlIjp0cnVlLCJQYXJlbnRTdHlsZSI6bnVsbCwiX2V4cGxpY2l0bHlTZXQiOnsiJGlkIjoiMjAz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yMDM3IiwiU2hhcGUiOjEsIkNvbm5lY3Rvck1hcmdpbiI6eyIkaWQiOiIyMDM4IiwiVG9wIjowLjAsIkxlZnQiOjIuMCwiUmlnaHQiOjIuMCwiQm90dG9tIjowLjB9LCJDb25uZWN0b3JTdHlsZSI6eyIkaWQiOiIyMDM5IiwiTGluZUNvbG9yIjp7IiRpZCI6IjIwNDAiLCIkdHlwZSI6Ik5MUkUuQ29tbW9uLkRvbS5Tb2xpZENvbG9yQnJ1c2gsIE5MUkUuQ29tbW9uIiwiQ29sb3IiOnsiJGlkIjoiMjA0MSIsIkEiOjI1NSwiUiI6MjM3LCJHIjoxMjUsIkIiOjQ5fX0sIkxpbmVXZWlnaHQiOjEuMCwiTGluZVR5cGUiOjAsIlBhcmVudFN0eWxlIjpudWxsfSwiSXNCZWxvd1RpbWViYW5kIjp0cnVlLCJQb3NpdGlvbk9uVGFzayI6MywiSGlkZURhdGUiOmZhbHNlLCJTaGFwZVNpemUiOjAsIlNwYWNpbmciOjIuMCwiUGFkZGluZyI6eyIkaWQiOiIyMDQyIiwiVG9wIjo3LjAsIkxlZnQiOjMuMCwiUmlnaHQiOjAuMCwiQm90dG9tIjoyLjB9LCJTaGFwZVN0eWxlIjp7IiRpZCI6IjIwNDMiLCJNYXJnaW4iOnsiJGlkIjoiMjA0NCIsIlRvcCI6MC4wLCJMZWZ0IjowLjAsIlJpZ2h0IjowLjAsIkJvdHRvbSI6MC4wfSwiUGFkZGluZyI6eyIkaWQiOiIyMDQ1IiwiVG9wIjowLjAsIkxlZnQiOjAuMCwiUmlnaHQiOjAuMCwiQm90dG9tIjowLjB9LCJCYWNrZ3JvdW5kIjp7IiRpZCI6IjIwNDYiLCJDb2xvciI6eyIkaWQiOiIyMDQ3IiwiQSI6MjU1LCJSIjoyMzcsIkciOjEyNSwiQiI6NDl9fSwiSXNWaXNpYmxlIjp0cnVlLCJXaWR0aCI6MTIuMCwiSGVpZ2h0IjoxNC4wLCJCb3JkZXJTdHlsZSI6eyIkaWQiOiIyMDQ4IiwiTGluZUNvbG9yIjp7IiRpZCI6IjIwNDkiLCIkdHlwZSI6Ik5MUkUuQ29tbW9uLkRvbS5Tb2xpZENvbG9yQnJ1c2gsIE5MUkUuQ29tbW9uIiwiQ29sb3IiOnsiJGlkIjoiMjA1MCIsIkEiOjI1NSwiUiI6MjM0LCJHIjoyMiwiQiI6MzB9fSwiTGluZVdlaWdodCI6MC4wLCJMaW5lVHlwZSI6MCwiUGFyZW50U3R5bGUiOm51bGx9LCJQYXJlbnRTdHlsZSI6bnVsbH0sIlRpdGxlU3R5bGUiOnsiJGlkIjoiMjA1MSIsIkZvbnRTZXR0aW5ncyI6eyIkaWQiOiIyMDUyIiwiRm9udFNpemUiOjExLCJGb250TmFtZSI6IkNhbGlicmkiLCJJc0JvbGQiOnRydWUsIklzSXRhbGljIjpmYWxzZSwiSXNVbmRlcmxpbmVkIjpmYWxzZSwiUGFyZW50U3R5bGUiOm51bGx9LCJBdXRvU2l6ZSI6MCwiRm9yZWdyb3VuZCI6eyIkaWQiOiIyMDUzIiwiQ29sb3IiOnsiJGlkIjoiMjA1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MDU1IiwiVG9wIjowLjAsIkxlZnQiOjAuMCwiUmlnaHQiOjAuMCwiQm90dG9tIjowLjB9LCJQYWRkaW5nIjp7IiRpZCI6IjIwNTYiLCJUb3AiOjAuMCwiTGVmdCI6MC4wLCJSaWdodCI6MC4wLCJCb3R0b20iOjAuMH0sIkJhY2tncm91bmQiOnsiJGlkIjoiMjA1NyIsIkNvbG9yIjp7IiRpZCI6IjIwNTgiLCJBIjowLCJSIjoyNTUsIkciOjI1NSwiQiI6MjU1fX0sIklzVmlzaWJsZSI6dHJ1ZSwiV2lkdGgiOjAuMCwiSGVpZ2h0IjowLjAsIkJvcmRlclN0eWxlIjpudWxsLCJQYXJlbnRTdHlsZSI6bnVsbH0sIkRhdGVTdHlsZSI6eyIkaWQiOiIyMDU5IiwiRm9udFNldHRpbmdzIjp7IiRpZCI6IjIwNjAiLCJGb250U2l6ZSI6OCwiRm9udE5hbWUiOiJTZWdvZSBVSSBTZW1pYm9sZCIsIklzQm9sZCI6ZmFsc2UsIklzSXRhbGljIjpmYWxzZSwiSXNVbmRlcmxpbmVkIjpmYWxzZSwiUGFyZW50U3R5bGUiOm51bGx9LCJBdXRvU2l6ZSI6MCwiRm9yZWdyb3VuZCI6eyIkaWQiOiIyMDYxIiwiQ29sb3IiOnsiJGlkIjoiMjA2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MDYzIiwiVG9wIjowLjAsIkxlZnQiOjAuMCwiUmlnaHQiOjAuMCwiQm90dG9tIjowLjB9LCJQYWRkaW5nIjp7IiRpZCI6IjIwNjQiLCJUb3AiOjAuMCwiTGVmdCI6MC4wLCJSaWdodCI6MC4wLCJCb3R0b20iOjAuMH0sIkJhY2tncm91bmQiOnsiJGlkIjoiMjA2NSIsIkNvbG9yIjp7IiRpZCI6IjIwNjYiLCJBIjowLCJSIjoyNTUsIkciOjI1NSwiQiI6MjU1fX0sIklzVmlzaWJsZSI6dHJ1ZSwiV2lkdGgiOjAuMCwiSGVpZ2h0IjowLjAsIkJvcmRlclN0eWxlIjpudWxsLCJQYXJlbnRTdHlsZSI6bnVsbH0sIkRhdGVGb3JtYXQiOnsiJGlkIjoiMjA2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A2OCIsIkRhdGVQYXJ0SXNWaXNpYmxlIjp0cnVlLCJUaW1lUGFydElzVmlzaWJsZSI6ZmFsc2V9fSwiV2Vla051bWJlcmluZyI6eyIkaWQiOiIyMDY5IiwiRm9ybWF0IjowLCJJc1Zpc2libGUiOmZhbHNlLCJMYXN0S25vd25WaXNpYmlsaXR5U3RhdGUiOmZhbHNlfSwiSXNWaXNpYmxlIjp0cnVlLCJQYXJlbnRTdHlsZSI6bnVsbH0sIkRlZmF1bHRTd2ltbGFuZU1pbGVzdG9uZVN0eWxlIjp7IiRpZCI6IjIwNzAiLCJUaXRsZVBvc2l0aW9uIjoiUmlnaHQiLCJEYXRlUG9zaXRpb24iOiJBYm92ZSIsIlNoYXBlVHlwZSI6MTAsIlNoYXBlU2l6ZSI6MCwiU3BhY2luZyI6MywiU2hhcGVTdHlsZSI6eyIkaWQiOiIyMDcxIiwiTWFyZ2luIjp7IiRpZCI6IjIwNzIiLCJUb3AiOjAuMCwiTGVmdCI6MC4wLCJSaWdodCI6MC4wLCJCb3R0b20iOjAuMH0sIlBhZGRpbmciOnsiJGlkIjoiMjA3MyIsIlRvcCI6MC4wLCJMZWZ0IjowLjAsIlJpZ2h0IjowLjAsIkJvdHRvbSI6MC4wfSwiQmFja2dyb3VuZCI6eyIkaWQiOiIyMDc0IiwiQ29sb3IiOnsiJGlkIjoiMjA3NSIsIkEiOjE3OCwiUiI6MTQ0LCJHIjoxNjgsIkIiOjE4MX19LCJJc1Zpc2libGUiOnRydWUsIldpZHRoIjoxMi4wLCJIZWlnaHQiOjE0LjAsIkJvcmRlclN0eWxlIjp7IiRpZCI6IjIwNzYiLCJMaW5lQ29sb3IiOnsiJGlkIjoiMjA3NyIsIiR0eXBlIjoiTkxSRS5Db21tb24uRG9tLlNvbGlkQ29sb3JCcnVzaCwgTkxSRS5Db21tb24iLCJDb2xvciI6eyIkaWQiOiIyMDc4IiwiQSI6MjU1LCJSIjoyMzQsIkciOjIyLCJCIjozMH19LCJMaW5lV2VpZ2h0IjowLjAsIkxpbmVUeXBlIjowLCJQYXJlbnRTdHlsZSI6bnVsbH0sIlBhcmVudFN0eWxlIjpudWxsfSwiVGl0bGVTdHlsZSI6eyIkaWQiOiIyMDc5IiwiRm9udFNldHRpbmdzIjp7IiRpZCI6IjIwODAiLCJGb250U2l6ZSI6MTEsIkZvbnROYW1lIjoiQ2FsaWJyaSIsIklzQm9sZCI6dHJ1ZSwiSXNJdGFsaWMiOmZhbHNlLCJJc1VuZGVybGluZWQiOmZhbHNlLCJQYXJlbnRTdHlsZSI6bnVsbH0sIkF1dG9TaXplIjowLCJGb3JlZ3JvdW5kIjp7IiRpZCI6IjIwODEiLCJDb2xvciI6eyIkaWQiOiIyMDgy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IwODMiLCJUb3AiOjAuMCwiTGVmdCI6MC4wLCJSaWdodCI6MC4wLCJCb3R0b20iOjAuMH0sIlBhZGRpbmciOnsiJGlkIjoiMjA4NCIsIlRvcCI6MC4wLCJMZWZ0IjowLjAsIlJpZ2h0IjowLjAsIkJvdHRvbSI6MC4wfSwiQmFja2dyb3VuZCI6eyIkaWQiOiIyMDg1IiwiQ29sb3IiOnsiJGlkIjoiMjA4NiIsIkEiOjAsIlIiOjAsIkciOjAsIkIiOjB9fSwiSXNWaXNpYmxlIjp0cnVlLCJXaWR0aCI6MC4wLCJIZWlnaHQiOjAuMCwiQm9yZGVyU3R5bGUiOm51bGwsIlBhcmVudFN0eWxlIjpudWxsfSwiRGF0ZVN0eWxlIjp7IiRpZCI6IjIwODciLCJGb250U2V0dGluZ3MiOnsiJGlkIjoiMjA4OCIsIkZvbnRTaXplIjo4LCJGb250TmFtZSI6IlNlZ29lIFVJIFNlbWlib2xkIiwiSXNCb2xkIjpmYWxzZSwiSXNJdGFsaWMiOmZhbHNlLCJJc1VuZGVybGluZWQiOmZhbHNlLCJQYXJlbnRTdHlsZSI6bnVsbH0sIkF1dG9TaXplIjowLCJGb3JlZ3JvdW5kIjp7IiRpZCI6IjIwODkiLCJDb2xvciI6eyIkaWQiOiIyMDkw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IwOTEiLCJUb3AiOjAuMCwiTGVmdCI6MC4wLCJSaWdodCI6MC4wLCJCb3R0b20iOjAuMH0sIlBhZGRpbmciOnsiJGlkIjoiMjA5MiIsIlRvcCI6MC4wLCJMZWZ0IjowLjAsIlJpZ2h0IjowLjAsIkJvdHRvbSI6MC4wfSwiQmFja2dyb3VuZCI6eyIkaWQiOiIyMDkzIiwiQ29sb3IiOnsiJGlkIjoiMjA5NCIsIkEiOjAsIlIiOjAsIkciOjAsIkIiOjB9fSwiSXNWaXNpYmxlIjp0cnVlLCJXaWR0aCI6MC4wLCJIZWlnaHQiOjAuMCwiQm9yZGVyU3R5bGUiOm51bGwsIlBhcmVudFN0eWxlIjpudWxsfSwiRGF0ZUZvcm1hdCI6eyIkaWQiOiIyMDk1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jA5NiIsIkRhdGVQYXJ0SXNWaXNpYmxlIjpmYWxzZSwiVGltZVBhcnRJc1Zpc2libGUiOmZhbHNlfX0sIldlZWtOdW1iZXJpbmciOnsiJGlkIjoiMjA5NyIsIkZvcm1hdCI6MCwiSXNWaXNpYmxlIjpmYWxzZSwiTGFzdEtub3duVmlzaWJpbGl0eVN0YXRlIjpmYWxzZX0sIklzVmlzaWJsZSI6dHJ1ZSwiUGFyZW50U3R5bGUiOm51bGx9LCJEZWZhdWx0U3dpbWxhbmVBY3Rpdml0eVN0eWxlIjp7IiRpZCI6IjIwOTgiLCJIZWFkZXJTdHlsZSI6eyIkaWQiOiIyMDk5IiwiVGV4dFN0eWxlIjp7IiRpZCI6IjIxMDAiLCJGb250U2V0dGluZ3MiOnsiJGlkIjoiMjEwMSIsIkZvbnRTaXplIjoxMSwiRm9udE5hbWUiOiJDYWxpYnJpIiwiSXNCb2xkIjpmYWxzZSwiSXNJdGFsaWMiOmZhbHNlLCJJc1VuZGVybGluZWQiOmZhbHNlLCJQYXJlbnRTdHlsZSI6bnVsbH0sIkF1dG9TaXplIjoyLCJGb3JlZ3JvdW5kIjp7IiRpZCI6IjIxMDIiLCJDb2xvciI6eyIkaWQiOiIyMTAzIiwiQSI6MjU1LCJSIjowLCJHIjowLCJCIjowfX0sIk1heFdpZHRoIjowLjAsIk1heEhlaWdodCI6IkluZmluaXR5IiwiU21hcnRGb3JlZ3JvdW5kSXNBY3RpdmUiOmZhbHNlLCJIb3Jpem9udGFsQWxpZ25tZW50IjowLCJWZXJ0aWNhbEFsaWdubWVudCI6MCwiU21hcnRGb3JlZ3JvdW5kIjpudWxsLCJCYWNrZ3JvdW5kRmlsbFR5cGUiOjAsIk1hcmdpbiI6eyIkaWQiOiIyMTA0IiwiVG9wIjowLjAsIkxlZnQiOjAuMCwiUmlnaHQiOjAuMCwiQm90dG9tIjowLjB9LCJQYWRkaW5nIjp7IiRpZCI6IjIxMDUiLCJUb3AiOjAuMCwiTGVmdCI6MC4wLCJSaWdodCI6MC4wLCJCb3R0b20iOjAuMH0sIkJhY2tncm91bmQiOnsiJGlkIjoiMjEwNiIsIkNvbG9yIjp7IiRpZCI6IjIxMDciLCJBIjowLCJSIjoyNTUsIkciOjI1NSwiQiI6MjU1fX0sIklzVmlzaWJsZSI6dHJ1ZSwiV2lkdGgiOjAuMCwiSGVpZ2h0IjowLjAsIkJvcmRlclN0eWxlIjpudWxsLCJQYXJlbnRTdHlsZSI6bnVsbH0sIlJlY3RhbmdsZVN0eWxlIjp7IiRpZCI6IjIxMDgiLCJNYXJnaW4iOnsiJGlkIjoiMjEwOSIsIlRvcCI6MC4wLCJMZWZ0IjowLjAsIlJpZ2h0IjowLjAsIkJvdHRvbSI6MC4wfSwiUGFkZGluZyI6eyIkaWQiOiIyMTEwIiwiVG9wIjowLjAsIkxlZnQiOjAuMCwiUmlnaHQiOjAuMCwiQm90dG9tIjowLjB9LCJCYWNrZ3JvdW5kIjp7IiRpZCI6IjIxMTEiLCJDb2xvciI6eyIkaWQiOiIyMTEyIiwiQSI6NjMsIlIiOjE0NCwiRyI6MTY4LCJCIjoxODF9fSwiSXNWaXNpYmxlIjp0cnVlLCJXaWR0aCI6MC4wLCJIZWlnaHQiOjAuMCwiQm9yZGVyU3R5bGUiOnsiJGlkIjoiMjExMyIsIkxpbmVDb2xvciI6eyIkaWQiOiIyMTE0IiwiJHR5cGUiOiJOTFJFLkNvbW1vbi5Eb20uU29saWRDb2xvckJydXNoLCBOTFJFLkNvbW1vbiIsIkNvbG9yIjp7IiRpZCI6IjIxMTUiLCJBIjoyNTUsIlIiOjI1NSwiRyI6MCwiQiI6MH19LCJMaW5lV2VpZ2h0IjowLjAsIkxpbmVUeXBlIjowLCJQYXJlbnRTdHlsZSI6bnVsbH0sIlBhcmVudFN0eWxlIjpudWxsfSwiTWFyZ2luIjp7IiRpZCI6IjIxMTYiLCJUb3AiOjAuMCwiTGVmdCI6MC4wLCJSaWdodCI6MC4wLCJCb3R0b20iOjAuMH0sIlBhZGRpbmciOnsiJGlkIjoiMjExNyIsIlRvcCI6MC4wLCJMZWZ0IjowLjAsIlJpZ2h0IjowLjAsIkJvdHRvbSI6MC4wfSwiQmFja2dyb3VuZCI6bnVsbCwiSXNWaXNpYmxlIjp0cnVlLCJXaWR0aCI6MC4wLCJIZWlnaHQiOjAuMCwiQm9yZGVyU3R5bGUiOm51bGwsIlBhcmVudFN0eWxlIjpudWxsfSwiQmFja2dyb3VuZFN0eWxlIjp7IiRpZCI6IjIxMTgiLCJNYXJnaW4iOnsiJGlkIjoiMjExOSIsIlRvcCI6MC4wLCJMZWZ0IjowLjAsIlJpZ2h0IjowLjAsIkJvdHRvbSI6MC4wfSwiUGFkZGluZyI6eyIkaWQiOiIyMTIwIiwiVG9wIjowLjAsIkxlZnQiOjAuMCwiUmlnaHQiOjAuMCwiQm90dG9tIjowLjB9LCJCYWNrZ3JvdW5kIjp7IiRpZCI6IjIxMjEiLCJDb2xvciI6eyIkaWQiOiIyMTIyIiwiQSI6NTEsIlIiOjE0NCwiRyI6MTY4LCJCIjoxODF9fSwiSXNWaXNpYmxlIjp0cnVlLCJXaWR0aCI6MC4wLCJIZWlnaHQiOjAuMCwiQm9yZGVyU3R5bGUiOnsiJGlkIjoiMjEyMyIsIkxpbmVDb2xvciI6eyIkaWQiOiIyMTI0IiwiJHR5cGUiOiJOTFJFLkNvbW1vbi5Eb20uU29saWRDb2xvckJydXNoLCBOTFJFLkNvbW1vbiIsIkNvbG9yIjp7IiRpZCI6IjIxMjUiLCJBIjoyNTUsIlIiOjIzNCwiRyI6MjIsIkIiOjMwfX0sIkxpbmVXZWlnaHQiOjAuMCwiTGluZVR5cGUiOjAsIlBhcmVudFN0eWxlIjpudWxsfSwiUGFyZW50U3R5bGUiOm51bGx9LCJNYXJnaW4iOnsiJGlkIjoiMjEyNiIsIlRvcCI6MC4wLCJMZWZ0IjowLjAsIlJpZ2h0IjowLjAsIkJvdHRvbSI6MC4wfSwiUGFkZGluZyI6eyIkaWQiOiIyMTI3IiwiVG9wIjowLjAsIkxlZnQiOjAuMCwiUmlnaHQiOjAuMCwiQm90dG9tIjowLjB9LCJJc1Zpc2libGUiOnRydWUsIldpZHRoIjowLjAsIkhlaWdodCI6MC4wLCJCb3JkZXJTdHlsZSI6bnVsbCwiUGFyZW50U3R5bGUiOm51bGx9LCJNYXJnaW4iOnsiJGlkIjoiMjEyOCIsIlRvcCI6MC4wLCJMZWZ0IjowLjAsIlJpZ2h0IjowLjAsIkJvdHRvbSI6MC4wfSwiUGFkZGluZyI6eyIkaWQiOiIyMTI5IiwiVG9wIjowLjAsIkxlZnQiOjAuMCwiUmlnaHQiOjAuMCwiQm90dG9tIjowLjB9LCJJc1Zpc2libGUiOnRydWUsIldpZHRoIjowLjAsIkhlaWdodCI6MC4wLCJCb3JkZXJTdHlsZSI6eyIkaWQiOiIyMTMwIiwiTGluZUNvbG9yIjpudWxsLCJMaW5lV2VpZ2h0IjowLjAsIkxpbmVUeXBlIjowLCJQYXJlbnRTdHlsZSI6bnVsbH0sIlBhcmVudFN0eWxlIjpudWxsfSwiX2FkZGl0aW9uYWxTd2ltbGFuZVYyU3R5bGVzIjpbeyIkaWQiOiIyMTMxIiwiU3R5bGVJZCI6IjAwMDAwMDAwLTAwMDAtMDAwMC0wMDAwLTAwMDAwMDAwMDAwMCIsIkhlYWRlclN0eWxlIjp7IiRpZCI6IjIxMzIiLCJUZXh0SXNWZXJ0aWNhbCI6ZmFsc2UsIlRleHRTdHlsZSI6eyIkaWQiOiIyMTMzIiwiRm9udFNldHRpbmdzIjp7IiRpZCI6IjIxMzQiLCJGb250U2l6ZSI6MTAsIkZvbnROYW1lIjoiU2Vnb2UgVUkiLCJJc0JvbGQiOnRydWUsIklzSXRhbGljIjpmYWxzZSwiSXNVbmRlcmxpbmVkIjpmYWxzZSwiUGFyZW50U3R5bGUiOm51bGx9LCJBdXRvU2l6ZSI6MiwiRm9yZWdyb3VuZCI6eyIkaWQiOiIyMTM1IiwiQ29sb3IiOnsiJGlkIjoiMjEzNiIsIkEiOjI1NSwiUiI6MCwiRyI6MCwiQiI6MH19LCJNYXhXaWR0aCI6NDMuMzg2NjY2NjY2NjY2NjcsIk1heEhlaWdodCI6IkluZmluaXR5IiwiU21hcnRGb3JlZ3JvdW5kSXNBY3RpdmUiOmZhbHNlLCJIb3Jpem9udGFsQWxpZ25tZW50IjowLCJWZXJ0aWNhbEFsaWdubWVudCI6MCwiU21hcnRGb3JlZ3JvdW5kIjpudWxsLCJCYWNrZ3JvdW5kRmlsbFR5cGUiOjAsIk1hcmdpbiI6eyIkaWQiOiIyMTM3IiwiVG9wIjowLjAsIkxlZnQiOjAuMCwiUmlnaHQiOjAuMCwiQm90dG9tIjowLjB9LCJQYWRkaW5nIjp7IiRpZCI6IjIxMzgiLCJUb3AiOjAuMCwiTGVmdCI6MC4wLCJSaWdodCI6MC4wLCJCb3R0b20iOjAuMH0sIkJhY2tncm91bmQiOnsiJGlkIjoiMjEzOSIsIkNvbG9yIjp7IiRpZCI6IjIxNDAiLCJBIjoyNTUsIlIiOjEzMiwiRyI6MTUxLCJCIjoxNzZ9fSwiSXNWaXNpYmxlIjp0cnVlLCJXaWR0aCI6MC4wLCJIZWlnaHQiOjAuMCwiQm9yZGVyU3R5bGUiOm51bGwsIlBhcmVudFN0eWxlIjpudWxsfSwiUmVjdGFuZ2xlU3R5bGUiOnsiJGlkIjoiMjE0MSIsIk1hcmdpbiI6eyIkaWQiOiIyMTQyIiwiVG9wIjowLjAsIkxlZnQiOjAuMCwiUmlnaHQiOjAuMCwiQm90dG9tIjowLjB9LCJQYWRkaW5nIjp7IiRpZCI6IjIxNDMiLCJUb3AiOjAuMCwiTGVmdCI6MC4wLCJSaWdodCI6MC4wLCJCb3R0b20iOjAuMH0sIkJhY2tncm91bmQiOnsiJGlkIjoiMjE0NCIsIkNvbG9yIjp7IiRpZCI6IjIxNDUiLCJBIjoxNzgsIlIiOjE0NCwiRyI6MTY4LCJCIjoxODF9fSwiSXNWaXNpYmxlIjp0cnVlLCJXaWR0aCI6MC4wLCJIZWlnaHQiOjAuMCwiQm9yZGVyU3R5bGUiOnsiJGlkIjoiMjE0NiIsIkxpbmVDb2xvciI6eyIkaWQiOiIyMTQ3IiwiJHR5cGUiOiJOTFJFLkNvbW1vbi5Eb20uU29saWRDb2xvckJydXNoLCBOTFJFLkNvbW1vbiIsIkNvbG9yIjp7IiRpZCI6IjIxNDgiLCJBIjoyNTUsIlIiOjI1NSwiRyI6MCwiQiI6MH19LCJMaW5lV2VpZ2h0IjowLjAsIkxpbmVUeXBlIjowLCJQYXJlbnRTdHlsZSI6bnVsbH0sIlBhcmVudFN0eWxlIjpudWxsfSwiTWFyZ2luIjp7IiRpZCI6IjIxNDkiLCJUb3AiOjAuMCwiTGVmdCI6MC4wLCJSaWdodCI6MC4wLCJCb3R0b20iOjAuMH0sIlBhZGRpbmciOnsiJGlkIjoiMjE1MCIsIlRvcCI6MC4wLCJMZWZ0IjowLjAsIlJpZ2h0IjowLjAsIkJvdHRvbSI6MC4wfSwiQmFja2dyb3VuZCI6bnVsbCwiSXNWaXNpYmxlIjp0cnVlLCJXaWR0aCI6MC4wLCJIZWlnaHQiOjAuMCwiQm9yZGVyU3R5bGUiOm51bGwsIlBhcmVudFN0eWxlIjpudWxsfSwiQmFja2dyb3VuZFN0eWxlIjp7IiRpZCI6IjIxNTEiLCJNYXJnaW4iOnsiJGlkIjoiMjE1MiIsIlRvcCI6MC4wLCJMZWZ0IjowLjAsIlJpZ2h0IjowLjAsIkJvdHRvbSI6MC4wfSwiUGFkZGluZyI6eyIkaWQiOiIyMTUzIiwiVG9wIjowLjAsIkxlZnQiOjAuMCwiUmlnaHQiOjAuMCwiQm90dG9tIjowLjB9LCJCYWNrZ3JvdW5kIjp7IiRpZCI6IjIxNTQiLCJDb2xvciI6eyIkaWQiOiIyMTU1IiwiQSI6NTEsIlIiOjE2NSwiRyI6MTY1LCJCIjoxNjV9fSwiSXNWaXNpYmxlIjp0cnVlLCJXaWR0aCI6MC4wLCJIZWlnaHQiOjAuMCwiQm9yZGVyU3R5bGUiOnsiJGlkIjoiMjE1NiIsIkxpbmVDb2xvciI6eyIkaWQiOiIyMTU3IiwiJHR5cGUiOiJOTFJFLkNvbW1vbi5Eb20uU29saWRDb2xvckJydXNoLCBOTFJFLkNvbW1vbiIsIkNvbG9yIjp7IiRpZCI6IjIxNTgiLCJBIjoyNTUsIlIiOjIzNCwiRyI6MjIsIkIiOjMwfX0sIkxpbmVXZWlnaHQiOjAuMCwiTGluZVR5cGUiOjAsIlBhcmVudFN0eWxlIjpudWxsfSwiUGFyZW50U3R5bGUiOm51bGx9LCJJc0Fib3ZlVGltZWJhbmQiOmZhbHNlLCJTcGFjaW5nIjo1LCJEZWZhdWx0U3dpbWxhbmVUYXNrU3R5bGUiOnsiJGlkIjoiMjE1OSIsIiR0eXBlIjoiTkxSRS5Db21tb24uRG9tLlN0eWxlcy5FeHBsaWNpdFNldGFibGVUYXNrU3R5bGUsIE5MUkUuQ29tbW9uIiwiU2hhcGUiOjMsIlNoYXBlVGhpY2tuZXNzIjowLCJEdXJhdGlvbkZvcm1hdCI6MCwiSW5jbHVkZU5vbldvcmtpbmdEYXlzSW5EdXJhdGlvbiI6ZmFsc2UsIlBlcmNlbnRhZ2VDb21wbGV0ZVN0eWxlIjp7IiRpZCI6IjIxNjAiLCJGb250U2V0dGluZ3MiOnsiJGlkIjoiMjE2MSIsIkZvbnRTaXplIjoxMCwiRm9udE5hbWUiOiJDYWxpYnJpIiwiSXNCb2xkIjpmYWxzZSwiSXNJdGFsaWMiOmZhbHNlLCJJc1VuZGVybGluZWQiOmZhbHNlLCJQYXJlbnRTdHlsZSI6bnVsbH0sIkF1dG9TaXplIjowLCJGb3JlZ3JvdW5kIjp7IiRpZCI6IjIxNjIiLCJDb2xvciI6eyIkaWQiOiIyMTY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2NCIsIlRvcCI6MC4wLCJMZWZ0IjowLjAsIlJpZ2h0IjowLjAsIkJvdHRvbSI6MC4wfSwiUGFkZGluZyI6eyIkaWQiOiIyMTY1IiwiVG9wIjowLjAsIkxlZnQiOjAuMCwiUmlnaHQiOjAuMCwiQm90dG9tIjowLjB9LCJCYWNrZ3JvdW5kIjp7IiRpZCI6IjIxNjYiLCJDb2xvciI6eyIkaWQiOiIyMTY3IiwiQSI6ODksIlIiOjAsIkciOjAsIkIiOjB9fSwiSXNWaXNpYmxlIjp0cnVlLCJXaWR0aCI6MC4wLCJIZWlnaHQiOjAuMCwiQm9yZGVyU3R5bGUiOm51bGwsIlBhcmVudFN0eWxlIjpudWxsfSwiRHVyYXRpb25TdHlsZSI6eyIkaWQiOiIyMTY4IiwiRm9udFNldHRpbmdzIjp7IiRpZCI6IjIxNjkiLCJGb250U2l6ZSI6MTAsIkZvbnROYW1lIjoiQ2FsaWJyaSIsIklzQm9sZCI6ZmFsc2UsIklzSXRhbGljIjpmYWxzZSwiSXNVbmRlcmxpbmVkIjpmYWxzZSwiUGFyZW50U3R5bGUiOm51bGx9LCJBdXRvU2l6ZSI6MCwiRm9yZWdyb3VuZCI6eyIkaWQiOiIyMTcwIiwiQ29sb3IiOnsiJGlkIjoiMjE3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xNzIiLCJUb3AiOjAuMCwiTGVmdCI6MC4wLCJSaWdodCI6MC4wLCJCb3R0b20iOjAuMH0sIlBhZGRpbmciOnsiJGlkIjoiMjE3MyIsIlRvcCI6MC4wLCJMZWZ0IjowLjAsIlJpZ2h0IjowLjAsIkJvdHRvbSI6MC4wfSwiQmFja2dyb3VuZCI6eyIkaWQiOiIyMTc0IiwiQ29sb3IiOnsiJHJlZiI6IjIxNjcifX0sIklzVmlzaWJsZSI6dHJ1ZSwiV2lkdGgiOjAuMCwiSGVpZ2h0IjowLjAsIkJvcmRlclN0eWxlIjpudWxsLCJQYXJlbnRTdHlsZSI6bnVsbH0sIkhvcml6b250YWxDb25uZWN0b3JTdHlsZSI6eyIkaWQiOiIyMTc1IiwiTGluZUNvbG9yIjp7IiRpZCI6IjIxNzYiLCIkdHlwZSI6Ik5MUkUuQ29tbW9uLkRvbS5Tb2xpZENvbG9yQnJ1c2gsIE5MUkUuQ29tbW9uIiwiQ29sb3IiOnsiJGlkIjoiMjE3NyIsIkEiOjI1NSwiUiI6MjA0LCJHIjoyMDQsIkIiOjIwNH19LCJMaW5lV2VpZ2h0IjoxLjAsIkxpbmVUeXBlIjowLCJQYXJlbnRTdHlsZSI6bnVsbH0sIlZlcnRpY2FsQ29ubmVjdG9yU3R5bGUiOnsiJGlkIjoiMjE3OCIsIkxpbmVDb2xvciI6eyIkaWQiOiIyMTc5IiwiJHR5cGUiOiJOTFJFLkNvbW1vbi5Eb20uU29saWRDb2xvckJydXNoLCBOTFJFLkNvbW1vbiIsIkNvbG9yIjp7IiRpZCI6IjIxODA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yMTgxIiwiTWFyZ2luIjp7IiRpZCI6IjIxODIiLCJUb3AiOjAuMCwiTGVmdCI6NC4wLCJSaWdodCI6NC4wLCJCb3R0b20iOjAuMH0sIlBhZGRpbmciOnsiJGlkIjoiMjE4MyIsIlRvcCI6MC4wLCJMZWZ0IjowLjAsIlJpZ2h0IjowLjAsIkJvdHRvbSI6MC4wfSwiQmFja2dyb3VuZCI6eyIkaWQiOiIyMTg0IiwiQ29sb3IiOnsiJGlkIjoiMjE4NSIsIkEiOjI1NSwiUiI6MjAxLCJHIjoyMTYsIkIiOjIyNX19LCJJc1Zpc2libGUiOnRydWUsIldpZHRoIjowLjAsIkhlaWdodCI6MTAuMCwiQm9yZGVyU3R5bGUiOnsiJGlkIjoiMjE4NiIsIkxpbmVDb2xvciI6eyIkaWQiOiIyMTg3IiwiJHR5cGUiOiJOTFJFLkNvbW1vbi5Eb20uU29saWRDb2xvckJydXNoLCBOTFJFLkNvbW1vbiIsIkNvbG9yIjp7IiRpZCI6IjIxODgiLCJBIjoyNTUsIlIiOjIzNCwiRyI6MjIsIkIiOjMwfX0sIkxpbmVXZWlnaHQiOjAuMCwiTGluZVR5cGUiOjAsIlBhcmVudFN0eWxlIjpudWxsfSwiUGFyZW50U3R5bGUiOm51bGx9LCJUaXRsZVN0eWxlIjp7IiRpZCI6IjIxODkiLCJGb250U2V0dGluZ3MiOnsiJGlkIjoiMjE5MCIsIkZvbnRTaXplIjoxMSwiRm9udE5hbWUiOiJDYWxpYnJpIiwiSXNCb2xkIjp0cnVlLCJJc0l0YWxpYyI6ZmFsc2UsIklzVW5kZXJsaW5lZCI6ZmFsc2UsIlBhcmVudFN0eWxlIjpudWxsfSwiQXV0b1NpemUiOjAsIkZvcmVncm91bmQiOnsiJGlkIjoiMjE5MSIsIkNvbG9yIjp7IiRpZCI6IjIxOTIiLCJBIjoyNTUsIlIiOjIwMSwiRyI6MjE2LCJCIjoyMjV9fSwiTWF4V2lkdGgiOjIwMC4wLCJNYXhIZWlnaHQiOiJJbmZpbml0eSIsIlNtYXJ0Rm9yZWdyb3VuZElzQWN0aXZlIjpmYWxzZSwiSG9yaXpvbnRhbEFsaWdubWVudCI6MSwiVmVydGljYWxBbGlnbm1lbnQiOjAsIlNtYXJ0Rm9yZWdyb3VuZCI6bnVsbCwiQmFja2dyb3VuZEZpbGxUeXBlIjowLCJNYXJnaW4iOnsiJGlkIjoiMjE5MyIsIlRvcCI6MC4wLCJMZWZ0IjowLjAsIlJpZ2h0IjowLjAsIkJvdHRvbSI6MC4wfSwiUGFkZGluZyI6eyIkaWQiOiIyMTk0IiwiVG9wIjowLjAsIkxlZnQiOjAuMCwiUmlnaHQiOjAuMCwiQm90dG9tIjowLjB9LCJCYWNrZ3JvdW5kIjp7IiRpZCI6IjIxOTUiLCJDb2xvciI6eyIkaWQiOiIyMTk2IiwiQSI6MCwiUiI6MjU1LCJHIjoyNTUsIkIiOjI1NX19LCJJc1Zpc2libGUiOnRydWUsIldpZHRoIjowLjAsIkhlaWdodCI6MC4wLCJCb3JkZXJTdHlsZSI6bnVsbCwiUGFyZW50U3R5bGUiOm51bGx9LCJEYXRlU3R5bGUiOnsiJGlkIjoiMjE5NyIsIkZvbnRTZXR0aW5ncyI6eyIkaWQiOiIyMTk4IiwiRm9udFNpemUiOjEwLCJGb250TmFtZSI6IkNhbGlicmkiLCJJc0JvbGQiOmZhbHNlLCJJc0l0YWxpYyI6ZmFsc2UsIklzVW5kZXJsaW5lZCI6ZmFsc2UsIlBhcmVudFN0eWxlIjpudWxsfSwiQXV0b1NpemUiOjAsIkZvcmVncm91bmQiOnsiJGlkIjoiMjE5OSIsIkNvbG9yIjp7IiRpZCI6IjIyM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yMDEiLCJUb3AiOjAuMCwiTGVmdCI6MC4wLCJSaWdodCI6MC4wLCJCb3R0b20iOjAuMH0sIlBhZGRpbmciOnsiJGlkIjoiMjIwMiIsIlRvcCI6MC4wLCJMZWZ0IjowLjAsIlJpZ2h0IjowLjAsIkJvdHRvbSI6MC4wfSwiQmFja2dyb3VuZCI6eyIkaWQiOiIyMjAzIiwiQ29sb3IiOnsiJGlkIjoiMjIwNCIsIkEiOjAsIlIiOjI1NSwiRyI6MjU1LCJCIjoyNTV9fSwiSXNWaXNpYmxlIjp0cnVlLCJXaWR0aCI6MC4wLCJIZWlnaHQiOjAuMCwiQm9yZGVyU3R5bGUiOm51bGwsIlBhcmVudFN0eWxlIjpudWxsfSwiRGF0ZUZvcm1hdCI6eyIkaWQiOiIyMjA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MDYiLCJGb3JtYXQiOjAsIklzVmlzaWJsZSI6ZmFsc2UsIkxhc3RLbm93blZpc2liaWxpdHlTdGF0ZSI6ZmFsc2V9LCJJc1Zpc2libGUiOnRydWUsIlBhcmVudFN0eWxlIjpudWxsLCJfZXhwbGljaXRseVNldCI6eyIkaWQiOiIyMjA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yMDgiLCJTaGFwZSI6NywiQ29ubmVjdG9yTWFyZ2luIjp7IiRpZCI6IjIyMDkiLCJUb3AiOjAuMCwiTGVmdCI6Mi4wLCJSaWdodCI6Mi4wLCJCb3R0b20iOjAuMH0sIkNvbm5lY3RvclN0eWxlIjp7IiRpZCI6IjIyMTAiLCJMaW5lQ29sb3IiOnsiJGlkIjoiMjIxMSIsIiR0eXBlIjoiTkxSRS5Db21tb24uRG9tLlNvbGlkQ29sb3JCcnVzaCwgTkxSRS5Db21tb24iLCJDb2xvciI6eyIkaWQiOiIyMjEyIiwiQSI6MjU1LCJSIjoyMDQsIkciOjAsIkIiOjB9fSwiTGluZVdlaWdodCI6MS4wLCJMaW5lVHlwZSI6MCwiUGFyZW50U3R5bGUiOm51bGx9LCJJc0JlbG93VGltZWJhbmQiOnRydWUsIlBvc2l0aW9uT25UYXNrIjozLCJIaWRlRGF0ZSI6ZmFsc2UsIlNoYXBlU2l6ZSI6MCwiU3BhY2luZyI6Mi4wLCJQYWRkaW5nIjp7IiRpZCI6IjIyMTMiLCJUb3AiOjcuMCwiTGVmdCI6My4wLCJSaWdodCI6MC4wLCJCb3R0b20iOjIuMH0sIlNoYXBlU3R5bGUiOnsiJGlkIjoiMjIxNCIsIk1hcmdpbiI6eyIkaWQiOiIyMjE1IiwiVG9wIjowLjAsIkxlZnQiOjAuMCwiUmlnaHQiOjAuMCwiQm90dG9tIjowLjB9LCJQYWRkaW5nIjp7IiRpZCI6IjIyMTYiLCJUb3AiOjAuMCwiTGVmdCI6MC4wLCJSaWdodCI6MC4wLCJCb3R0b20iOjAuMH0sIkJhY2tncm91bmQiOnsiJGlkIjoiMjIxNyIsIkNvbG9yIjp7IiRpZCI6IjIyMTgiLCJBIjoyNTUsIlIiOjIwNCwiRyI6MCwiQiI6MH19LCJJc1Zpc2libGUiOnRydWUsIldpZHRoIjoxMi4wLCJIZWlnaHQiOjE0LjAsIkJvcmRlclN0eWxlIjp7IiRpZCI6IjIyMTkiLCJMaW5lQ29sb3IiOnsiJGlkIjoiMjIyMCIsIiR0eXBlIjoiTkxSRS5Db21tb24uRG9tLlNvbGlkQ29sb3JCcnVzaCwgTkxSRS5Db21tb24iLCJDb2xvciI6eyIkaWQiOiIyMjIxIiwiQSI6MjU1LCJSIjoyMzQsIkciOjIyLCJCIjozMH19LCJMaW5lV2VpZ2h0IjowLjAsIkxpbmVUeXBlIjowLCJQYXJlbnRTdHlsZSI6bnVsbH0sIlBhcmVudFN0eWxlIjpudWxsfSwiVGl0bGVTdHlsZSI6eyIkaWQiOiIyMjIyIiwiRm9udFNldHRpbmdzIjp7IiRpZCI6IjIyMjMiLCJGb250U2l6ZSI6MTEsIkZvbnROYW1lIjoiQ2FsaWJyaSIsIklzQm9sZCI6dHJ1ZSwiSXNJdGFsaWMiOmZhbHNlLCJJc1VuZGVybGluZWQiOmZhbHNlLCJQYXJlbnRTdHlsZSI6bnVsbH0sIkF1dG9TaXplIjowLCJGb3JlZ3JvdW5kIjp7IiRpZCI6IjIyMjQiLCJDb2xvciI6eyIkaWQiOiIyMjI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yMjYiLCJUb3AiOjAuMCwiTGVmdCI6MC4wLCJSaWdodCI6MC4wLCJCb3R0b20iOjAuMH0sIlBhZGRpbmciOnsiJGlkIjoiMjIyNyIsIlRvcCI6MC4wLCJMZWZ0IjowLjAsIlJpZ2h0IjowLjAsIkJvdHRvbSI6MC4wfSwiQmFja2dyb3VuZCI6eyIkaWQiOiIyMjI4IiwiQ29sb3IiOnsiJGlkIjoiMjIyOSIsIkEiOjAsIlIiOjI1NSwiRyI6MjU1LCJCIjoyNTV9fSwiSXNWaXNpYmxlIjp0cnVlLCJXaWR0aCI6MC4wLCJIZWlnaHQiOjAuMCwiQm9yZGVyU3R5bGUiOm51bGwsIlBhcmVudFN0eWxlIjpudWxsfSwiRGF0ZVN0eWxlIjp7IiRpZCI6IjIyMzAiLCJGb250U2V0dGluZ3MiOnsiJGlkIjoiMjIzMSIsIkZvbnRTaXplIjo4LCJGb250TmFtZSI6IlNlZ29lIFVJIFNlbWlib2xkIiwiSXNCb2xkIjpmYWxzZSwiSXNJdGFsaWMiOmZhbHNlLCJJc1VuZGVybGluZWQiOmZhbHNlLCJQYXJlbnRTdHlsZSI6bnVsbH0sIkF1dG9TaXplIjowLCJGb3JlZ3JvdW5kIjp7IiRpZCI6IjIyMzIiLCJDb2xvciI6eyIkaWQiOiIyMjMzIiwiQSI6MjU1LCJSIjoyMzQsIkciOjIyLCJCIjozMH19LCJNYXhXaWR0aCI6MjAwLjAsIk1heEhlaWdodCI6IkluZmluaXR5IiwiU21hcnRGb3JlZ3JvdW5kSXNBY3RpdmUiOmZhbHNlLCJIb3Jpem9udGFsQWxpZ25tZW50IjoxLCJWZXJ0aWNhbEFsaWdubWVudCI6MCwiU21hcnRGb3JlZ3JvdW5kIjpudWxsLCJCYWNrZ3JvdW5kRmlsbFR5cGUiOjAsIk1hcmdpbiI6eyIkaWQiOiIyMjM0IiwiVG9wIjowLjAsIkxlZnQiOjAuMCwiUmlnaHQiOjAuMCwiQm90dG9tIjowLjB9LCJQYWRkaW5nIjp7IiRpZCI6IjIyMzUiLCJUb3AiOjAuMCwiTGVmdCI6MC4wLCJSaWdodCI6MC4wLCJCb3R0b20iOjAuMH0sIkJhY2tncm91bmQiOnsiJGlkIjoiMjIzNiIsIkNvbG9yIjp7IiRpZCI6IjIyMzciLCJBIjowLCJSIjoyNTUsIkciOjI1NSwiQiI6MjU1fX0sIklzVmlzaWJsZSI6dHJ1ZSwiV2lkdGgiOjAuMCwiSGVpZ2h0IjowLjAsIkJvcmRlclN0eWxlIjpudWxsLCJQYXJlbnRTdHlsZSI6bnVsbH0sIkRhdGVGb3JtYXQiOnsiJGlkIjoiMjIz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IzOSIsIkRhdGVQYXJ0SXNWaXNpYmxlIjp0cnVlLCJUaW1lUGFydElzVmlzaWJsZSI6ZmFsc2V9fSwiV2Vla051bWJlcmluZyI6eyIkaWQiOiIyMjQwIiwiRm9ybWF0IjowLCJJc1Zpc2libGUiOmZhbHNlLCJMYXN0S25vd25WaXNpYmlsaXR5U3RhdGUiOmZhbHNlfSwiSXNWaXNpYmxlIjp0cnVlLCJQYXJlbnRTdHlsZSI6bnVsbH0sIkRlZmF1bHRTd2ltbGFuZU1pbGVzdG9uZVN0eWxlIjp7IiRpZCI6IjIyNDEiLCJUaXRsZVBvc2l0aW9uIjoiUmlnaHQiLCJEYXRlUG9zaXRpb24iOiJCZWxvdyIsIlNoYXBlVHlwZSI6NywiU2hhcGVTaXplIjowLCJTcGFjaW5nIjozLCJTaGFwZVN0eWxlIjp7IiRpZCI6IjIyNDIiLCJNYXJnaW4iOnsiJGlkIjoiMjI0MyIsIlRvcCI6MC4wLCJMZWZ0IjowLjAsIlJpZ2h0IjowLjAsIkJvdHRvbSI6MC4wfSwiUGFkZGluZyI6eyIkaWQiOiIyMjQ0IiwiVG9wIjowLjAsIkxlZnQiOjAuMCwiUmlnaHQiOjAuMCwiQm90dG9tIjowLjB9LCJCYWNrZ3JvdW5kIjp7IiRpZCI6IjIyNDUiLCJDb2xvciI6eyIkaWQiOiIyMjQ2IiwiQSI6MjU1LCJSIjoyMDQsIkciOjAsIkIiOjB9fSwiSXNWaXNpYmxlIjp0cnVlLCJXaWR0aCI6MTIuMCwiSGVpZ2h0IjoxNC4wLCJCb3JkZXJTdHlsZSI6eyIkaWQiOiIyMjQ3IiwiTGluZUNvbG9yIjp7IiRpZCI6IjIyNDgiLCIkdHlwZSI6Ik5MUkUuQ29tbW9uLkRvbS5Tb2xpZENvbG9yQnJ1c2gsIE5MUkUuQ29tbW9uIiwiQ29sb3IiOnsiJGlkIjoiMjI0OSIsIkEiOjI1NSwiUiI6MjM0LCJHIjoyMiwiQiI6MzB9fSwiTGluZVdlaWdodCI6MC4wLCJMaW5lVHlwZSI6MCwiUGFyZW50U3R5bGUiOm51bGx9LCJQYXJlbnRTdHlsZSI6bnVsbH0sIlRpdGxlU3R5bGUiOnsiJGlkIjoiMjI1MCIsIkZvbnRTZXR0aW5ncyI6eyIkaWQiOiIyMjUxIiwiRm9udFNpemUiOjExLCJGb250TmFtZSI6IkNhbGlicmkiLCJJc0JvbGQiOnRydWUsIklzSXRhbGljIjpmYWxzZSwiSXNVbmRlcmxpbmVkIjpmYWxzZSwiUGFyZW50U3R5bGUiOm51bGx9LCJBdXRvU2l6ZSI6MCwiRm9yZWdyb3VuZCI6eyIkaWQiOiIyMjUyIiwiQ29sb3IiOnsiJGlkIjoiMjI1My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yMjU0IiwiVG9wIjowLjAsIkxlZnQiOjAuMCwiUmlnaHQiOjAuMCwiQm90dG9tIjowLjB9LCJQYWRkaW5nIjp7IiRpZCI6IjIyNTUiLCJUb3AiOjAuMCwiTGVmdCI6MC4wLCJSaWdodCI6MC4wLCJCb3R0b20iOjAuMH0sIkJhY2tncm91bmQiOnsiJGlkIjoiMjI1NiIsIkNvbG9yIjp7IiRpZCI6IjIyNTciLCJBIjowLCJSIjoyNTUsIkciOjI1NSwiQiI6MjU1fX0sIklzVmlzaWJsZSI6dHJ1ZSwiV2lkdGgiOjAuMCwiSGVpZ2h0IjowLjAsIkJvcmRlclN0eWxlIjpudWxsLCJQYXJlbnRTdHlsZSI6bnVsbH0sIkRhdGVTdHlsZSI6eyIkaWQiOiIyMjU4IiwiRm9udFNldHRpbmdzIjp7IiRpZCI6IjIyNTkiLCJGb250U2l6ZSI6OCwiRm9udE5hbWUiOiJTZWdvZSBVSSBTZW1pYm9sZCIsIklzQm9sZCI6ZmFsc2UsIklzSXRhbGljIjpmYWxzZSwiSXNVbmRlcmxpbmVkIjpmYWxzZSwiUGFyZW50U3R5bGUiOm51bGx9LCJBdXRvU2l6ZSI6MCwiRm9yZWdyb3VuZCI6eyIkaWQiOiIyMjYwIiwiQ29sb3IiOnsiJGlkIjoiMjI2MSIsIkEiOjI1NSwiUiI6MjM0LCJHIjoyMiwiQiI6MzB9fSwiTWF4V2lkdGgiOjIwMC4wLCJNYXhIZWlnaHQiOiJJbmZpbml0eSIsIlNtYXJ0Rm9yZWdyb3VuZElzQWN0aXZlIjpmYWxzZSwiSG9yaXpvbnRhbEFsaWdubWVudCI6MSwiVmVydGljYWxBbGlnbm1lbnQiOjAsIlNtYXJ0Rm9yZWdyb3VuZCI6bnVsbCwiQmFja2dyb3VuZEZpbGxUeXBlIjowLCJNYXJnaW4iOnsiJGlkIjoiMjI2MiIsIlRvcCI6MC4wLCJMZWZ0IjowLjAsIlJpZ2h0IjowLjAsIkJvdHRvbSI6MC4wfSwiUGFkZGluZyI6eyIkaWQiOiIyMjYzIiwiVG9wIjowLjAsIkxlZnQiOjAuMCwiUmlnaHQiOjAuMCwiQm90dG9tIjowLjB9LCJCYWNrZ3JvdW5kIjp7IiRpZCI6IjIyNjQiLCJDb2xvciI6eyIkaWQiOiIyMjY1IiwiQSI6MCwiUiI6MjU1LCJHIjoyNTUsIkIiOjI1NX19LCJJc1Zpc2libGUiOnRydWUsIldpZHRoIjowLjAsIkhlaWdodCI6MC4wLCJCb3JkZXJTdHlsZSI6bnVsbCwiUGFyZW50U3R5bGUiOm51bGx9LCJEYXRlRm9ybWF0Ijp7IiRpZCI6IjIyNj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yNjciLCJEYXRlUGFydElzVmlzaWJsZSI6dHJ1ZSwiVGltZVBhcnRJc1Zpc2libGUiOmZhbHNlfX0sIldlZWtOdW1iZXJpbmciOnsiJGlkIjoiMjI2OCIsIkZvcm1hdCI6MCwiSXNWaXNpYmxlIjpmYWxzZSwiTGFzdEtub3duVmlzaWJpbGl0eVN0YXRlIjpmYWxzZX0sIklzVmlzaWJsZSI6dHJ1ZSwiUGFyZW50U3R5bGUiOm51bGx9LCJEZWZhdWx0U3dpbWxhbmVBY3Rpdml0eVN0eWxlIjp7IiRpZCI6IjIyNjkiLCJIZWFkZXJTdHlsZSI6eyIkaWQiOiIyMjcwIiwiVGV4dFN0eWxlIjp7IiRpZCI6IjIyNzEiLCJGb250U2V0dGluZ3MiOnsiJGlkIjoiMjI3MiIsIkZvbnRTaXplIjoxMSwiRm9udE5hbWUiOiJDYWxpYnJpIiwiSXNCb2xkIjpmYWxzZSwiSXNJdGFsaWMiOmZhbHNlLCJJc1VuZGVybGluZWQiOmZhbHNlLCJQYXJlbnRTdHlsZSI6bnVsbH0sIkF1dG9TaXplIjoyLCJGb3JlZ3JvdW5kIjp7IiRpZCI6IjIyNzMiLCJDb2xvciI6eyIkaWQiOiIyMjc0IiwiQSI6MjU1LCJSIjowLCJHIjowLCJCIjowfX0sIk1heFdpZHRoIjowLjAsIk1heEhlaWdodCI6IkluZmluaXR5IiwiU21hcnRGb3JlZ3JvdW5kSXNBY3RpdmUiOmZhbHNlLCJIb3Jpem9udGFsQWxpZ25tZW50IjowLCJWZXJ0aWNhbEFsaWdubWVudCI6MCwiU21hcnRGb3JlZ3JvdW5kIjpudWxsLCJCYWNrZ3JvdW5kRmlsbFR5cGUiOjAsIk1hcmdpbiI6eyIkaWQiOiIyMjc1IiwiVG9wIjowLjAsIkxlZnQiOjAuMCwiUmlnaHQiOjAuMCwiQm90dG9tIjowLjB9LCJQYWRkaW5nIjp7IiRpZCI6IjIyNzYiLCJUb3AiOjAuMCwiTGVmdCI6MC4wLCJSaWdodCI6MC4wLCJCb3R0b20iOjAuMH0sIkJhY2tncm91bmQiOm51bGwsIklzVmlzaWJsZSI6dHJ1ZSwiV2lkdGgiOjAuMCwiSGVpZ2h0IjowLjAsIkJvcmRlclN0eWxlIjpudWxsLCJQYXJlbnRTdHlsZSI6bnVsbH0sIlJlY3RhbmdsZVN0eWxlIjp7IiRpZCI6IjIyNzciLCJNYXJnaW4iOnsiJGlkIjoiMjI3OCIsIlRvcCI6MC4wLCJMZWZ0IjowLjAsIlJpZ2h0IjowLjAsIkJvdHRvbSI6MC4wfSwiUGFkZGluZyI6eyIkaWQiOiIyMjc5IiwiVG9wIjowLjAsIkxlZnQiOjAuMCwiUmlnaHQiOjAuMCwiQm90dG9tIjowLjB9LCJCYWNrZ3JvdW5kIjp7IiRpZCI6IjIyODAiLCJDb2xvciI6eyIkaWQiOiIyMjgxIiwiQSI6NjMsIlIiOjE0NCwiRyI6MTY4LCJCIjoxODF9fSwiSXNWaXNpYmxlIjp0cnVlLCJXaWR0aCI6MC4wLCJIZWlnaHQiOjAuMCwiQm9yZGVyU3R5bGUiOnsiJGlkIjoiMjI4MiIsIkxpbmVDb2xvciI6eyIkaWQiOiIyMjgzIiwiJHR5cGUiOiJOTFJFLkNvbW1vbi5Eb20uU29saWRDb2xvckJydXNoLCBOTFJFLkNvbW1vbiIsIkNvbG9yIjp7IiRpZCI6IjIyODQiLCJBIjoyNTUsIlIiOjI1NSwiRyI6MCwiQiI6MH19LCJMaW5lV2VpZ2h0IjowLjAsIkxpbmVUeXBlIjowLCJQYXJlbnRTdHlsZSI6bnVsbH0sIlBhcmVudFN0eWxlIjpudWxsfSwiTWFyZ2luIjp7IiRpZCI6IjIyODUiLCJUb3AiOjAuMCwiTGVmdCI6MC4wLCJSaWdodCI6MC4wLCJCb3R0b20iOjAuMH0sIlBhZGRpbmciOnsiJGlkIjoiMjI4NiIsIlRvcCI6MC4wLCJMZWZ0IjowLjAsIlJpZ2h0IjowLjAsIkJvdHRvbSI6MC4wfSwiQmFja2dyb3VuZCI6bnVsbCwiSXNWaXNpYmxlIjp0cnVlLCJXaWR0aCI6MC4wLCJIZWlnaHQiOjAuMCwiQm9yZGVyU3R5bGUiOm51bGwsIlBhcmVudFN0eWxlIjpudWxsfSwiQmFja2dyb3VuZFN0eWxlIjp7IiRpZCI6IjIyODciLCJNYXJnaW4iOnsiJGlkIjoiMjI4OCIsIlRvcCI6MC4wLCJMZWZ0IjowLjAsIlJpZ2h0IjowLjAsIkJvdHRvbSI6MC4wfSwiUGFkZGluZyI6eyIkaWQiOiIyMjg5IiwiVG9wIjowLjAsIkxlZnQiOjAuMCwiUmlnaHQiOjAuMCwiQm90dG9tIjowLjB9LCJCYWNrZ3JvdW5kIjp7IiRpZCI6IjIyOTAiLCJDb2xvciI6eyIkaWQiOiIyMjkxIiwiQSI6NTEsIlIiOjE2NSwiRyI6MTY1LCJCIjoxNjV9fSwiSXNWaXNpYmxlIjp0cnVlLCJXaWR0aCI6MC4wLCJIZWlnaHQiOjAuMCwiQm9yZGVyU3R5bGUiOnsiJGlkIjoiMjI5MiIsIkxpbmVDb2xvciI6eyIkaWQiOiIyMjkzIiwiJHR5cGUiOiJOTFJFLkNvbW1vbi5Eb20uU29saWRDb2xvckJydXNoLCBOTFJFLkNvbW1vbiIsIkNvbG9yIjp7IiRpZCI6IjIyOTQiLCJBIjoyNTUsIlIiOjIzNCwiRyI6MjIsIkIiOjMwfX0sIkxpbmVXZWlnaHQiOjAuMCwiTGluZVR5cGUiOjAsIlBhcmVudFN0eWxlIjpudWxsfSwiUGFyZW50U3R5bGUiOm51bGx9LCJNYXJnaW4iOnsiJGlkIjoiMjI5NSIsIlRvcCI6MC4wLCJMZWZ0IjowLjAsIlJpZ2h0IjowLjAsIkJvdHRvbSI6MC4wfSwiUGFkZGluZyI6eyIkaWQiOiIyMjk2IiwiVG9wIjowLjAsIkxlZnQiOjAuMCwiUmlnaHQiOjAuMCwiQm90dG9tIjowLjB9LCJJc1Zpc2libGUiOnRydWUsIldpZHRoIjowLjAsIkhlaWdodCI6MC4wLCJCb3JkZXJTdHlsZSI6bnVsbCwiUGFyZW50U3R5bGUiOm51bGx9LCJNYXJnaW4iOnsiJGlkIjoiMjI5NyIsIlRvcCI6MC4wLCJMZWZ0IjowLjAsIlJpZ2h0IjowLjAsIkJvdHRvbSI6MC4wfSwiUGFkZGluZyI6eyIkaWQiOiIyMjk4IiwiVG9wIjowLjAsIkxlZnQiOjAuMCwiUmlnaHQiOjAuMCwiQm90dG9tIjowLjB9LCJJc1Zpc2libGUiOnRydWUsIldpZHRoIjowLjAsIkhlaWdodCI6MC4wLCJCb3JkZXJTdHlsZSI6eyIkaWQiOiIyMjk5IiwiTGluZUNvbG9yIjpudWxsLCJMaW5lV2VpZ2h0IjowLjAsIkxpbmVUeXBlIjowLCJQYXJlbnRTdHlsZSI6bnVsbH0sIlBhcmVudFN0eWxlIjpudWxsfV19LCJTY2FsZSI6eyIkaWQiOiIyMzAwIiwiU3RhcnREYXRlIjoiMDAwMS0wMS0wMVQwMDowMDowMCIsIkVuZERhdGUiOiIwMDAxLTAxLTAxVDAwOjAwOjAwIiwiRm9ybWF0IjoiTU1NIiwiVHlwZSI6NCwiQXV0b0RhdGVSYW5nZSI6dHJ1ZSwiV29ya2luZ0RheXMiOjMxLCJGaXNjYWxZZWFyIjp7IiRpZCI6IjIzMDEiLCJTdGFydE1vbnRoIjoxLCJVc2VTdGFydGluZ1llYXJGb3JOdW1iZXJpbmciOnRydWUsIlNob3dGaXNjYWxZZWFyTGFiZWwiOnRydWV9LCJUb2RheU1hcmtlclRleHQiOiJUb2RheSIsIkF1dG9TY2FsZVR5cGUiOnRydWV9LCJTY2FsZVYyIjp7IiRpZCI6IjIzMDIiLCJTdGFydERhdGUiOiIxOTcxLTA2LTI4VDIzOjU5OjAwIiwiRW5kRGF0ZSI6IjIwMjYtMDEtMzFUMjM6NTk6MDAiLCJBdXRvRGF0ZVJhbmdlIjpmYWxzZSwiV29ya2luZ0RheXMiOjMxLCJGaXNjYWxZZWFyIjp7IiRyZWYiOiIyMzAxIn0sIlRvZGF5TWFya2VyVGV4dCI6IlRvZGF5IiwiQXV0b1NjYWxlVHlwZSI6dHJ1ZSwiVGltZWJhbmRTY2FsZXMiOnsiJGlkIjoiMjMwMyIsIlRvcFNjYWxlTGF5ZXIiOnsiJGlkIjoiMjMwNCIsIkZvcm1hdCI6Ik1NTSIsIlR5cGUiOjR9LCJNaWRkbGVTY2FsZUxheWVyIjp7IiRpZCI6IjIzMDUiLCJGb3JtYXQiOm51bGwsIlR5cGUiOjB9LCJCb3R0b21TY2FsZUxheWVyIjp7IiRpZCI6IjIzMDYiLCJGb3JtYXQiOm51bGwsIlR5cGUiOjB9fX0sIk1pbGVzdG9uZXMiOlt7IiRpZCI6IjIzMDciLCJEYXRlIjoiMTk3Mi0wMS0xN1QyMzo1OTowMCIsIlN0eWxlIjp7IiRpZCI6IjIzMDgiLCJTaGFwZSI6MTQsIkNvbm5lY3Rvck1hcmdpbiI6eyIkaWQiOiIyMzA5IiwiVG9wIjowLjAsIkxlZnQiOjIuMCwiUmlnaHQiOjIuMCwiQm90dG9tIjowLjB9LCJDb25uZWN0b3JTdHlsZSI6eyIkaWQiOiIyMzEwIiwiTGluZUNvbG9yIjp7IiRpZCI6IjIzMTEiLCIkdHlwZSI6Ik5MUkUuQ29tbW9uLkRvbS5Tb2xpZENvbG9yQnJ1c2gsIE5MUkUuQ29tbW9uIiwiQ29sb3IiOnsiJGlkIjoiMjMxMiIsIkEiOjI1NSwiUiI6ODMsIkciOjI1NSwiQiI6MjUwfX0sIkxpbmVXZWlnaHQiOjEuMCwiTGluZVR5cGUiOjAsIlBhcmVudFN0eWxlIjpudWxsfSwiSXNCZWxvd1RpbWViYW5kIjpmYWxzZSwiUG9zaXRpb25PblRhc2siOjEsIkhpZGVEYXRlIjpmYWxzZSwiU2hhcGVTaXplIjowLCJTcGFjaW5nIjoyLjAsIlBhZGRpbmciOnsiJGlkIjoiMjMxMyIsIlRvcCI6Ny4wLCJMZWZ0IjozLjAsIlJpZ2h0IjowLjAsIkJvdHRvbSI6Mi4wfSwiU2hhcGVTdHlsZSI6eyIkaWQiOiIyMzE0IiwiTWFyZ2luIjp7IiRpZCI6IjIzMTUiLCJUb3AiOjAuMCwiTGVmdCI6MC4wLCJSaWdodCI6MC4wLCJCb3R0b20iOjAuMH0sIlBhZGRpbmciOnsiJGlkIjoiMjMxNiIsIlRvcCI6MC4wLCJMZWZ0IjowLjAsIlJpZ2h0IjowLjAsIkJvdHRvbSI6MC4wfSwiQmFja2dyb3VuZCI6eyIkaWQiOiIyMzE3IiwiQ29sb3IiOnsiJGlkIjoiMjMxOCIsIkEiOjI1NSwiUiI6ODMsIkciOjI1NSwiQiI6MjUwfX0sIklzVmlzaWJsZSI6dHJ1ZSwiV2lkdGgiOjEyLjAsIkhlaWdodCI6MTQuMCwiQm9yZGVyU3R5bGUiOnsiJGlkIjoiMjMxOSIsIkxpbmVDb2xvciI6eyIkaWQiOiIyMzIwIiwiJHR5cGUiOiJOTFJFLkNvbW1vbi5Eb20uU29saWRDb2xvckJydXNoLCBOTFJFLkNvbW1vbiIsIkNvbG9yIjp7IiRpZCI6IjIzMjEiLCJBIjoyNTUsIlIiOjgzLCJHIjoyNTUsIkIiOjI1MH19LCJMaW5lV2VpZ2h0IjowLjAsIkxpbmVUeXBlIjowLCJQYXJlbnRTdHlsZSI6bnVsbH0sIlBhcmVudFN0eWxlIjpudWxsfSwiVGl0bGVTdHlsZSI6eyIkaWQiOiIyMzIyIiwiRm9udFNldHRpbmdzIjp7IiRpZCI6IjIzMjMiLCJGb250U2l6ZSI6MTEsIkZvbnROYW1lIjoiQ2FsaWJyaSIsIklzQm9sZCI6dHJ1ZSwiSXNJdGFsaWMiOmZhbHNlLCJJc1VuZGVybGluZWQiOmZhbHNlLCJQYXJlbnRTdHlsZSI6bnVsbH0sIkF1dG9TaXplIjowLCJGb3JlZ3JvdW5kIjp7IiRpZCI6IjIzMjQiLCJDb2xvciI6eyIkaWQiOiIyMzI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zMjYiLCJUb3AiOjAuMCwiTGVmdCI6MC4wLCJSaWdodCI6MC4wLCJCb3R0b20iOjAuMH0sIlBhZGRpbmciOnsiJGlkIjoiMjMyNyIsIlRvcCI6MC4wLCJMZWZ0IjowLjAsIlJpZ2h0IjowLjAsIkJvdHRvbSI6MC4wfSwiQmFja2dyb3VuZCI6eyIkaWQiOiIyMzI4IiwiQ29sb3IiOnsiJGlkIjoiMjMyOSIsIkEiOjAsIlIiOjI1NSwiRyI6MjU1LCJCIjoyNTV9fSwiSXNWaXNpYmxlIjp0cnVlLCJXaWR0aCI6MC4wLCJIZWlnaHQiOjAuMCwiQm9yZGVyU3R5bGUiOnsiJGlkIjoiMjMzMCIsIkxpbmVDb2xvciI6bnVsbCwiTGluZVdlaWdodCI6MC4wLCJMaW5lVHlwZSI6MCwiUGFyZW50U3R5bGUiOm51bGx9LCJQYXJlbnRTdHlsZSI6bnVsbH0sIkRhdGVTdHlsZSI6eyIkaWQiOiIyMzMxIiwiRm9udFNldHRpbmdzIjp7IiRpZCI6IjIzMzIiLCJGb250U2l6ZSI6OCwiRm9udE5hbWUiOiJTZWdvZSBVSSBTZW1pYm9sZCIsIklzQm9sZCI6ZmFsc2UsIklzSXRhbGljIjpmYWxzZSwiSXNVbmRlcmxpbmVkIjpmYWxzZSwiUGFyZW50U3R5bGUiOm51bGx9LCJBdXRvU2l6ZSI6MCwiRm9yZWdyb3VuZCI6eyIkaWQiOiIyMzMzIiwiQ29sb3IiOnsiJGlkIjoiMjMzNCIsIkEiOjI1NSwiUiI6MTY1LCJHIjoxNjUsIkIiOjE2NX19LCJNYXhXaWR0aCI6MjAwLjAsIk1heEhlaWdodCI6IkluZmluaXR5IiwiU21hcnRGb3JlZ3JvdW5kSXNBY3RpdmUiOmZhbHNlLCJIb3Jpem9udGFsQWxpZ25tZW50IjoxLCJWZXJ0aWNhbEFsaWdubWVudCI6MCwiU21hcnRGb3JlZ3JvdW5kIjpudWxsLCJCYWNrZ3JvdW5kRmlsbFR5cGUiOjAsIk1hcmdpbiI6eyIkaWQiOiIyMzM1IiwiVG9wIjowLjAsIkxlZnQiOjAuMCwiUmlnaHQiOjAuMCwiQm90dG9tIjowLjB9LCJQYWRkaW5nIjp7IiRpZCI6IjIzMzYiLCJUb3AiOjAuMCwiTGVmdCI6MC4wLCJSaWdodCI6MC4wLCJCb3R0b20iOjAuMH0sIkJhY2tncm91bmQiOnsiJGlkIjoiMjMzNyIsIkNvbG9yIjp7IiRpZCI6IjIzMzgiLCJBIjowLCJSIjoyNTUsIkciOjI1NSwiQiI6MjU1fX0sIklzVmlzaWJsZSI6dHJ1ZSwiV2lkdGgiOjAuMCwiSGVpZ2h0IjowLjAsIkJvcmRlclN0eWxlIjp7IiRpZCI6IjIzMzkiLCJMaW5lQ29sb3IiOm51bGwsIkxpbmVXZWlnaHQiOjAuMCwiTGluZVR5cGUiOjAsIlBhcmVudFN0eWxlIjpudWxsfSwiUGFyZW50U3R5bGUiOm51bGx9LCJEYXRlRm9ybWF0Ijp7IiRpZCI6IjIzNDA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yMzQxIiwiRGF0ZVBhcnRJc1Zpc2libGUiOmZhbHNlLCJUaW1lUGFydElzVmlzaWJsZSI6ZmFsc2V9fSwiV2Vla051bWJlcmluZyI6eyIkaWQiOiIyMzQyIiwiRm9ybWF0IjowLCJJc1Zpc2libGUiOmZhbHNlLCJMYXN0S25vd25WaXNpYmlsaXR5U3RhdGUiOmZhbHNlfSwiSXNWaXNpYmxlIjp0cnVlLCJQYXJlbnRTdHlsZSI6bnVsbH0sIkluZGV4IjowLCJQZXJjZW50YWdlQ29tcGxldGUiOm51bGwsIlBvc2l0aW9uIjp7IlJhdGlvIjowLjAsIklzQ3VzdG9tIjpmYWxzZX0sIkRhdGVGb3JtYXQiOnsiJHJlZiI6IjIzNDAifSwiV2Vla051bWJlcmluZyI6eyIkaWQiOiIyMzQzIiwiRm9ybWF0IjowLCJJc1Zpc2libGUiOmZhbHNlLCJMYXN0S25vd25WaXNpYmlsaXR5U3RhdGUiOmZhbHNlfSwiUmVsYXRlZFRhc2tJZCI6IjAwMDAwMDAwLTAwMDAtMDAwMC0wMDAwLTAwMDAwMDAwMDAwMCIsIklkIjoiZGExMjA5NDktYjIzYy00MGIwLWFmOTUtYTNlYjhmZDdmYjNhIiwiSW1wb3J0SWQiOiIiLCJUaXRsZSI6IkVsb24gUmVldmUgTXVza1xyaXMgYm9ybiIsIk5vdGUiOm51bGwsIkh5cGVybGluayI6eyIkaWQiOiIyMzQ0IiwiQWRkcmVzcyI6IiIsIlN1YkFkZHJlc3MiOiIifSwiSXNDaGFuZ2VkIjpmYWxzZSwiSXNOZXciOmZhbHNlfSx7IiRpZCI6IjIzNDUiLCJEYXRlIjoiMjAyNC0wMS0wMVQyMzo1OTowMCIsIlN0eWxlIjp7IiRpZCI6IjIzNDYiLCJTaGFwZSI6MTQsIkNvbm5lY3Rvck1hcmdpbiI6eyIkaWQiOiIyMzQ3IiwiVG9wIjowLjAsIkxlZnQiOjIuMCwiUmlnaHQiOjIuMCwiQm90dG9tIjowLjB9LCJDb25uZWN0b3JTdHlsZSI6eyIkaWQiOiIyMzQ4IiwiTGluZUNvbG9yIjp7IiRpZCI6IjIzNDkiLCIkdHlwZSI6Ik5MUkUuQ29tbW9uLkRvbS5Tb2xpZENvbG9yQnJ1c2gsIE5MUkUuQ29tbW9uIiwiQ29sb3IiOnsiJGlkIjoiMjM1MCIsIkEiOjI1NSwiUiI6ODMsIkciOjI1NSwiQiI6MjUwfX0sIkxpbmVXZWlnaHQiOjEuMCwiTGluZVR5cGUiOjAsIlBhcmVudFN0eWxlIjpudWxsfSwiSXNCZWxvd1RpbWViYW5kIjpmYWxzZSwiUG9zaXRpb25PblRhc2siOjAsIkhpZGVEYXRlIjpmYWxzZSwiU2hhcGVTaXplIjowLCJTcGFjaW5nIjoyLjAsIlBhZGRpbmciOnsiJGlkIjoiMjM1MSIsIlRvcCI6Ny4wLCJMZWZ0IjozLjAsIlJpZ2h0IjowLjAsIkJvdHRvbSI6Mi4wfSwiU2hhcGVTdHlsZSI6eyIkaWQiOiIyMzUyIiwiTWFyZ2luIjp7IiRpZCI6IjIzNTMiLCJUb3AiOjAuMCwiTGVmdCI6MC4wLCJSaWdodCI6MC4wLCJCb3R0b20iOjAuMH0sIlBhZGRpbmciOnsiJGlkIjoiMjM1NCIsIlRvcCI6MC4wLCJMZWZ0IjowLjAsIlJpZ2h0IjowLjAsIkJvdHRvbSI6MC4wfSwiQmFja2dyb3VuZCI6eyIkaWQiOiIyMzU1IiwiQ29sb3IiOnsiJGlkIjoiMjM1NiIsIkEiOjI1NSwiUiI6ODMsIkciOjI1NSwiQiI6MjUwfX0sIklzVmlzaWJsZSI6dHJ1ZSwiV2lkdGgiOjEyLjAsIkhlaWdodCI6MTQuMCwiQm9yZGVyU3R5bGUiOnsiJGlkIjoiMjM1NyIsIkxpbmVDb2xvciI6eyIkaWQiOiIyMzU4IiwiJHR5cGUiOiJOTFJFLkNvbW1vbi5Eb20uU29saWRDb2xvckJydXNoLCBOTFJFLkNvbW1vbiIsIkNvbG9yIjp7IiRpZCI6IjIzNTkiLCJBIjoyNTUsIlIiOjM0LCJHIjo2MywiQiI6ODl9fSwiTGluZVdlaWdodCI6MC4wLCJMaW5lVHlwZSI6MCwiUGFyZW50U3R5bGUiOm51bGx9LCJQYXJlbnRTdHlsZSI6bnVsbH0sIlRpdGxlU3R5bGUiOnsiJGlkIjoiMjM2MCIsIkZvbnRTZXR0aW5ncyI6eyIkaWQiOiIyMzYxIiwiRm9udFNpemUiOjExLCJGb250TmFtZSI6IkNhbGlicmkiLCJJc0JvbGQiOnRydWUsIklzSXRhbGljIjpmYWxzZSwiSXNVbmRlcmxpbmVkIjpmYWxzZSwiUGFyZW50U3R5bGUiOm51bGx9LCJBdXRvU2l6ZSI6MiwiRm9yZWdyb3VuZCI6eyIkaWQiOiIyMzYyIiwiQ29sb3IiOnsiJGlkIjoiMjM2MyIsIkEiOjI1NSwiUiI6MjU1LCJHIjoyNTUsIkIiOjI1NX19LCJNYXhXaWR0aCI6MTcxLjgxMTk2NTk0MjM4MjgxLCJNYXhIZWlnaHQiOiJJbmZpbml0eSIsIlNtYXJ0Rm9yZWdyb3VuZElzQWN0aXZlIjpmYWxzZSwiSG9yaXpvbnRhbEFsaWdubWVudCI6MSwiVmVydGljYWxBbGlnbm1lbnQiOjAsIlNtYXJ0Rm9yZWdyb3VuZCI6bnVsbCwiQmFja2dyb3VuZEZpbGxUeXBlIjowLCJNYXJnaW4iOnsiJGlkIjoiMjM2NCIsIlRvcCI6MC4wLCJMZWZ0IjowLjAsIlJpZ2h0IjowLjAsIkJvdHRvbSI6MC4wfSwiUGFkZGluZyI6eyIkaWQiOiIyMzY1IiwiVG9wIjowLjAsIkxlZnQiOjAuMCwiUmlnaHQiOjAuMCwiQm90dG9tIjowLjB9LCJCYWNrZ3JvdW5kIjp7IiRpZCI6IjIzNjYiLCJDb2xvciI6eyIkaWQiOiIyMzY3IiwiQSI6MCwiUiI6MjU1LCJHIjoyNTUsIkIiOjI1NX19LCJJc1Zpc2libGUiOnRydWUsIldpZHRoIjowLjAsIkhlaWdodCI6MC4wLCJCb3JkZXJTdHlsZSI6eyIkaWQiOiIyMzY4IiwiTGluZUNvbG9yIjpudWxsLCJMaW5lV2VpZ2h0IjowLjAsIkxpbmVUeXBlIjowLCJQYXJlbnRTdHlsZSI6bnVsbH0sIlBhcmVudFN0eWxlIjpudWxsfSwiRGF0ZVN0eWxlIjp7IiRpZCI6IjIzNjkiLCJGb250U2V0dGluZ3MiOnsiJGlkIjoiMjM3MCIsIkZvbnRTaXplIjo4LCJGb250TmFtZSI6IlNlZ29lIFVJIFNlbWlib2xkIiwiSXNCb2xkIjpmYWxzZSwiSXNJdGFsaWMiOmZhbHNlLCJJc1VuZGVybGluZWQiOmZhbHNlLCJQYXJlbnRTdHlsZSI6bnVsbH0sIkF1dG9TaXplIjowLCJGb3JlZ3JvdW5kIjp7IiRpZCI6IjIzNzEiLCJDb2xvciI6eyIkaWQiOiIyMzcy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pZCI6IjIzNzMiLCJUb3AiOjAuMCwiTGVmdCI6MC4wLCJSaWdodCI6MC4wLCJCb3R0b20iOjAuMH0sIlBhZGRpbmciOnsiJGlkIjoiMjM3NCIsIlRvcCI6MC4wLCJMZWZ0IjowLjAsIlJpZ2h0IjowLjAsIkJvdHRvbSI6MC4wfSwiQmFja2dyb3VuZCI6eyIkaWQiOiIyMzc1IiwiQ29sb3IiOnsiJGlkIjoiMjM3NiIsIkEiOjAsIlIiOjI1NSwiRyI6MjU1LCJCIjoyNTV9fSwiSXNWaXNpYmxlIjp0cnVlLCJXaWR0aCI6MC4wLCJIZWlnaHQiOjAuMCwiQm9yZGVyU3R5bGUiOnsiJGlkIjoiMjM3NyIsIkxpbmVDb2xvciI6bnVsbCwiTGluZVdlaWdodCI6MC4wLCJMaW5lVHlwZSI6MCwiUGFyZW50U3R5bGUiOm51bGx9LCJQYXJlbnRTdHlsZSI6bnVsbH0sIkRhdGVGb3JtYXQiOnsiJGlkIjoiMjM3O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IzNzkiLCJEYXRlUGFydElzVmlzaWJsZSI6ZmFsc2UsIlRpbWVQYXJ0SXNWaXNpYmxlIjpmYWxzZX19LCJXZWVrTnVtYmVyaW5nIjp7IiRpZCI6IjIzODAiLCJGb3JtYXQiOjAsIklzVmlzaWJsZSI6ZmFsc2UsIkxhc3RLbm93blZpc2liaWxpdHlTdGF0ZSI6ZmFsc2V9LCJJc1Zpc2libGUiOnRydWUsIlBhcmVudFN0eWxlIjpudWxsfSwiSW5kZXgiOjEsIlBlcmNlbnRhZ2VDb21wbGV0ZSI6bnVsbCwiUG9zaXRpb24iOnsiUmF0aW8iOjAuMDkwMjQyNzgxNDYyNDkyNzYsIklzQ3VzdG9tIjpmYWxzZX0sIkRhdGVGb3JtYXQiOnsiJHJlZiI6IjIzNzgifSwiV2Vla051bWJlcmluZyI6eyIkaWQiOiIyMzgxIiwiRm9ybWF0IjowLCJJc1Zpc2libGUiOmZhbHNlLCJMYXN0S25vd25WaXNpYmlsaXR5U3RhdGUiOmZhbHNlfSwiUmVsYXRlZFRhc2tJZCI6IjAwMDAwMDAwLTAwMDAtMDAwMC0wMDAwLTAwMDAwMDAwMDAwMCIsIklkIjoiNDIyMzcyNjItZjYyYy00ODgyLTgzZDQtNzU4YmI5NGJjZDYxIiwiSW1wb3J0SWQiOiIiLCJUaXRsZSI6IlJhbmtzIHRoaXJkIGluXHJCbG9vbWJlcmcgQmlsbGlvbmFpcmVzIEluZGV4IiwiTm90ZSI6bnVsbCwiSHlwZXJsaW5rIjp7IiRpZCI6IjIzODIiLCJBZGRyZXNzIjoiIiwiU3ViQWRkcmVzcyI6IiJ9LCJJc0NoYW5nZWQiOmZhbHNlLCJJc05ldyI6ZmFsc2V9LHsiJGlkIjoiMjM4MyIsIkRhdGUiOiIxOTgzLTA2LTAyVDIzOjU5OjAwIiwiU3R5bGUiOnsiJGlkIjoiMjM4NCIsIlNoYXBlIjoxNCwiQ29ubmVjdG9yTWFyZ2luIjp7IiRpZCI6IjIzODUiLCJUb3AiOjAuMCwiTGVmdCI6Mi4wLCJSaWdodCI6Mi4wLCJCb3R0b20iOjAuMH0sIkNvbm5lY3RvclN0eWxlIjp7IiRpZCI6IjIzODYiLCJMaW5lQ29sb3IiOnsiJGlkIjoiMjM4NyIsIiR0eXBlIjoiTkxSRS5Db21tb24uRG9tLlNvbGlkQ29sb3JCcnVzaCwgTkxSRS5Db21tb24iLCJDb2xvciI6eyIkaWQiOiIyMzg4IiwiQSI6MjU1LCJSIjo4MywiRyI6MjU1LCJCIjoyNTB9fSwiTGluZVdlaWdodCI6MS4wLCJMaW5lVHlwZSI6MCwiUGFyZW50U3R5bGUiOm51bGx9LCJJc0JlbG93VGltZWJhbmQiOmZhbHNlLCJQb3NpdGlvbk9uVGFzayI6MSwiSGlkZURhdGUiOmZhbHNlLCJTaGFwZVNpemUiOjAsIlNwYWNpbmciOjIuMCwiUGFkZGluZyI6eyIkaWQiOiIyMzg5IiwiVG9wIjo3LjAsIkxlZnQiOjMuMCwiUmlnaHQiOjAuMCwiQm90dG9tIjoyLjB9LCJTaGFwZVN0eWxlIjp7IiRpZCI6IjIzOTAiLCJNYXJnaW4iOnsiJGlkIjoiMjM5MSIsIlRvcCI6MC4wLCJMZWZ0IjowLjAsIlJpZ2h0IjowLjAsIkJvdHRvbSI6MC4wfSwiUGFkZGluZyI6eyIkaWQiOiIyMzkyIiwiVG9wIjowLjAsIkxlZnQiOjAuMCwiUmlnaHQiOjAuMCwiQm90dG9tIjowLjB9LCJCYWNrZ3JvdW5kIjp7IiRpZCI6IjIzOTMiLCJDb2xvciI6eyIkaWQiOiIyMzk0IiwiQSI6MjU1LCJSIjo4MywiRyI6MjU1LCJCIjoyNTB9fSwiSXNWaXNpYmxlIjp0cnVlLCJXaWR0aCI6MTIuMCwiSGVpZ2h0IjoxNC4wLCJCb3JkZXJTdHlsZSI6eyIkaWQiOiIyMzk1IiwiTGluZUNvbG9yIjp7IiRpZCI6IjIzOTYiLCIkdHlwZSI6Ik5MUkUuQ29tbW9uLkRvbS5Tb2xpZENvbG9yQnJ1c2gsIE5MUkUuQ29tbW9uIiwiQ29sb3IiOnsiJGlkIjoiMjM5NyIsIkEiOjI1NSwiUiI6MzQsIkciOjYzLCJCIjo4OX19LCJMaW5lV2VpZ2h0IjowLjAsIkxpbmVUeXBlIjowLCJQYXJlbnRTdHlsZSI6bnVsbH0sIlBhcmVudFN0eWxlIjpudWxsfSwiVGl0bGVTdHlsZSI6eyIkaWQiOiIyMzk4IiwiRm9udFNldHRpbmdzIjp7IiRpZCI6IjIzOTkiLCJGb250U2l6ZSI6MTEsIkZvbnROYW1lIjoiQ2FsaWJyaSIsIklzQm9sZCI6dHJ1ZSwiSXNJdGFsaWMiOmZhbHNlLCJJc1VuZGVybGluZWQiOmZhbHNlLCJQYXJlbnRTdHlsZSI6bnVsbH0sIkF1dG9TaXplIjowLCJGb3JlZ3JvdW5kIjp7IiRpZCI6IjI0MDAiLCJDb2xvciI6eyIkaWQiOiIyNDA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0MDIiLCJUb3AiOjAuMCwiTGVmdCI6MC4wLCJSaWdodCI6MC4wLCJCb3R0b20iOjAuMH0sIlBhZGRpbmciOnsiJGlkIjoiMjQwMyIsIlRvcCI6MC4wLCJMZWZ0IjowLjAsIlJpZ2h0IjowLjAsIkJvdHRvbSI6MC4wfSwiQmFja2dyb3VuZCI6eyIkaWQiOiIyNDA0IiwiQ29sb3IiOnsiJGlkIjoiMjQwNSIsIkEiOjAsIlIiOjI1NSwiRyI6MjU1LCJCIjoyNTV9fSwiSXNWaXNpYmxlIjp0cnVlLCJXaWR0aCI6MC4wLCJIZWlnaHQiOjAuMCwiQm9yZGVyU3R5bGUiOnsiJGlkIjoiMjQwNiIsIkxpbmVDb2xvciI6bnVsbCwiTGluZVdlaWdodCI6MC4wLCJMaW5lVHlwZSI6MCwiUGFyZW50U3R5bGUiOm51bGx9LCJQYXJlbnRTdHlsZSI6bnVsbH0sIkRhdGVTdHlsZSI6eyIkaWQiOiIyNDA3IiwiRm9udFNldHRpbmdzIjp7IiRpZCI6IjI0MDgiLCJGb250U2l6ZSI6OCwiRm9udE5hbWUiOiJTZWdvZSBVSSBTZW1pYm9sZCIsIklzQm9sZCI6ZmFsc2UsIklzSXRhbGljIjpmYWxzZSwiSXNVbmRlcmxpbmVkIjpmYWxzZSwiUGFyZW50U3R5bGUiOm51bGx9LCJBdXRvU2l6ZSI6MCwiRm9yZWdyb3VuZCI6eyIkaWQiOiIyNDA5IiwiQ29sb3IiOnsiJGlkIjoiMjQxMCIsIkEiOjI1NSwiUiI6MTY1LCJHIjoxNjUsIkIiOjE2NX19LCJNYXhXaWR0aCI6MjAwLjAsIk1heEhlaWdodCI6IkluZmluaXR5IiwiU21hcnRGb3JlZ3JvdW5kSXNBY3RpdmUiOmZhbHNlLCJIb3Jpem9udGFsQWxpZ25tZW50IjoxLCJWZXJ0aWNhbEFsaWdubWVudCI6MCwiU21hcnRGb3JlZ3JvdW5kIjpudWxsLCJCYWNrZ3JvdW5kRmlsbFR5cGUiOjAsIk1hcmdpbiI6eyIkaWQiOiIyNDExIiwiVG9wIjowLjAsIkxlZnQiOjAuMCwiUmlnaHQiOjAuMCwiQm90dG9tIjowLjB9LCJQYWRkaW5nIjp7IiRpZCI6IjI0MTIiLCJUb3AiOjAuMCwiTGVmdCI6MC4wLCJSaWdodCI6MC4wLCJCb3R0b20iOjAuMH0sIkJhY2tncm91bmQiOnsiJGlkIjoiMjQxMyIsIkNvbG9yIjp7IiRpZCI6IjI0MTQiLCJBIjowLCJSIjoyNTUsIkciOjI1NSwiQiI6MjU1fX0sIklzVmlzaWJsZSI6dHJ1ZSwiV2lkdGgiOjAuMCwiSGVpZ2h0IjowLjAsIkJvcmRlclN0eWxlIjp7IiRpZCI6IjI0MTUiLCJMaW5lQ29sb3IiOm51bGwsIkxpbmVXZWlnaHQiOjAuMCwiTGluZVR5cGUiOjAsIlBhcmVudFN0eWxlIjpudWxsfSwiUGFyZW50U3R5bGUiOm51bGx9LCJEYXRlRm9ybWF0Ijp7IiRpZCI6IjI0MTY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yNDE3IiwiRGF0ZVBhcnRJc1Zpc2libGUiOmZhbHNlLCJUaW1lUGFydElzVmlzaWJsZSI6ZmFsc2V9fSwiV2Vla051bWJlcmluZyI6eyIkaWQiOiIyNDE4IiwiRm9ybWF0IjowLCJJc1Zpc2libGUiOmZhbHNlLCJMYXN0S25vd25WaXNpYmlsaXR5U3RhdGUiOmZhbHNlfSwiSXNWaXNpYmxlIjp0cnVlLCJQYXJlbnRTdHlsZSI6bnVsbH0sIkluZGV4IjoyLCJQZXJjZW50YWdlQ29tcGxldGUiOm51bGwsIlBvc2l0aW9uIjp7IlJhdGlvIjowLjAsIklzQ3VzdG9tIjpmYWxzZX0sIkRhdGVGb3JtYXQiOnsiJHJlZiI6IjI0MTYifSwiV2Vla051bWJlcmluZyI6eyIkaWQiOiIyNDE5IiwiRm9ybWF0IjowLCJJc1Zpc2libGUiOmZhbHNlLCJMYXN0S25vd25WaXNpYmlsaXR5U3RhdGUiOmZhbHNlfSwiUmVsYXRlZFRhc2tJZCI6IjAwMDAwMDAwLTAwMDAtMDAwMC0wMDAwLTAwMDAwMDAwMDAwMCIsIklkIjoiMTRjNzYyMDEtZGUyNC00MmZhLTk0ZTEtNWJlNmNkYjI1YzEzIiwiSW1wb3J0SWQiOiIiLCJUaXRsZSI6IkNyZWF0ZXMgQmxhc3RhciIsIk5vdGUiOm51bGwsIkh5cGVybGluayI6eyIkaWQiOiIyNDIwIiwiQWRkcmVzcyI6IiIsIlN1YkFkZHJlc3MiOiIifSwiSXNDaGFuZ2VkIjpmYWxzZSwiSXNOZXciOmZhbHNlfSx7IiRpZCI6IjI0MjEiLCJEYXRlIjoiMTk4OS0wMS0wMVQyMzo1OTowMCIsIlN0eWxlIjp7IiRpZCI6IjI0MjIiLCJTaGFwZSI6MTQsIkNvbm5lY3Rvck1hcmdpbiI6eyIkaWQiOiIyNDIzIiwiVG9wIjowLjAsIkxlZnQiOjIuMCwiUmlnaHQiOjIuMCwiQm90dG9tIjowLjB9LCJDb25uZWN0b3JTdHlsZSI6eyIkaWQiOiIyNDI0IiwiTGluZUNvbG9yIjp7IiRpZCI6IjI0MjUiLCIkdHlwZSI6Ik5MUkUuQ29tbW9uLkRvbS5Tb2xpZENvbG9yQnJ1c2gsIE5MUkUuQ29tbW9uIiwiQ29sb3IiOnsiJGlkIjoiMjQyNiIsIkEiOjI1NSwiUiI6ODMsIkciOjI1NSwiQiI6MjUwfX0sIkxpbmVXZWlnaHQiOjEuMCwiTGluZVR5cGUiOjAsIlBhcmVudFN0eWxlIjpudWxsfSwiSXNCZWxvd1RpbWViYW5kIjpmYWxzZSwiUG9zaXRpb25PblRhc2siOjIsIkhpZGVEYXRlIjpmYWxzZSwiU2hhcGVTaXplIjowLCJTcGFjaW5nIjoyLjAsIlBhZGRpbmciOnsiJGlkIjoiMjQyNyIsIlRvcCI6Ny4wLCJMZWZ0IjozLjAsIlJpZ2h0IjowLjAsIkJvdHRvbSI6Mi4wfSwiU2hhcGVTdHlsZSI6eyIkaWQiOiIyNDI4IiwiTWFyZ2luIjp7IiRpZCI6IjI0MjkiLCJUb3AiOjAuMCwiTGVmdCI6MC4wLCJSaWdodCI6MC4wLCJCb3R0b20iOjAuMH0sIlBhZGRpbmciOnsiJGlkIjoiMjQzMCIsIlRvcCI6MC4wLCJMZWZ0IjowLjAsIlJpZ2h0IjowLjAsIkJvdHRvbSI6MC4wfSwiQmFja2dyb3VuZCI6eyIkaWQiOiIyNDMxIiwiQ29sb3IiOnsiJGlkIjoiMjQzMiIsIkEiOjI1NSwiUiI6ODMsIkciOjI1NSwiQiI6MjUwfX0sIklzVmlzaWJsZSI6dHJ1ZSwiV2lkdGgiOjEyLjAsIkhlaWdodCI6MTQuMCwiQm9yZGVyU3R5bGUiOnsiJGlkIjoiMjQzMyIsIkxpbmVDb2xvciI6eyIkaWQiOiIyNDM0IiwiJHR5cGUiOiJOTFJFLkNvbW1vbi5Eb20uU29saWRDb2xvckJydXNoLCBOTFJFLkNvbW1vbiIsIkNvbG9yIjp7IiRpZCI6IjI0MzUiLCJBIjoyNTUsIlIiOjgzLCJHIjoyNTUsIkIiOjI1MH19LCJMaW5lV2VpZ2h0IjoxLjMzMzMzMzM3LCJMaW5lVHlwZSI6MCwiUGFyZW50U3R5bGUiOm51bGx9LCJQYXJlbnRTdHlsZSI6bnVsbH0sIlRpdGxlU3R5bGUiOnsiJGlkIjoiMjQzNiIsIkZvbnRTZXR0aW5ncyI6eyIkaWQiOiIyNDM3IiwiRm9udFNpemUiOjExLCJGb250TmFtZSI6IkNhbGlicmkiLCJJc0JvbGQiOnRydWUsIklzSXRhbGljIjpmYWxzZSwiSXNVbmRlcmxpbmVkIjpmYWxzZSwiUGFyZW50U3R5bGUiOm51bGx9LCJBdXRvU2l6ZSI6MCwiRm9yZWdyb3VuZCI6eyIkaWQiOiIyNDM4IiwiQ29sb3IiOnsiJGlkIjoiMjQz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NDQwIiwiVG9wIjowLjAsIkxlZnQiOjAuMCwiUmlnaHQiOjAuMCwiQm90dG9tIjowLjB9LCJQYWRkaW5nIjp7IiRpZCI6IjI0NDEiLCJUb3AiOjAuMCwiTGVmdCI6MC4wLCJSaWdodCI6MC4wLCJCb3R0b20iOjAuMH0sIkJhY2tncm91bmQiOnsiJGlkIjoiMjQ0MiIsIkNvbG9yIjp7IiRpZCI6IjI0NDMiLCJBIjowLCJSIjoyNTUsIkciOjI1NSwiQiI6MjU1fX0sIklzVmlzaWJsZSI6dHJ1ZSwiV2lkdGgiOjAuMCwiSGVpZ2h0IjowLjAsIkJvcmRlclN0eWxlIjp7IiRpZCI6IjI0NDQiLCJMaW5lQ29sb3IiOm51bGwsIkxpbmVXZWlnaHQiOjAuMCwiTGluZVR5cGUiOjAsIlBhcmVudFN0eWxlIjpudWxsfSwiUGFyZW50U3R5bGUiOm51bGx9LCJEYXRlU3R5bGUiOnsiJGlkIjoiMjQ0NSIsIkZvbnRTZXR0aW5ncyI6eyIkaWQiOiIyNDQ2IiwiRm9udFNpemUiOjgsIkZvbnROYW1lIjoiU2Vnb2UgVUkgU2VtaWJvbGQiLCJJc0JvbGQiOmZhbHNlLCJJc0l0YWxpYyI6ZmFsc2UsIklzVW5kZXJsaW5lZCI6ZmFsc2UsIlBhcmVudFN0eWxlIjpudWxsfSwiQXV0b1NpemUiOjAsIkZvcmVncm91bmQiOnsiJGlkIjoiMjQ0NyIsIkNvbG9yIjp7IiRpZCI6IjI0NDg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GlkIjoiMjQ0OSIsIlRvcCI6MC4wLCJMZWZ0IjowLjAsIlJpZ2h0IjowLjAsIkJvdHRvbSI6MC4wfSwiUGFkZGluZyI6eyIkaWQiOiIyNDUwIiwiVG9wIjowLjAsIkxlZnQiOjAuMCwiUmlnaHQiOjAuMCwiQm90dG9tIjowLjB9LCJCYWNrZ3JvdW5kIjp7IiRpZCI6IjI0NTEiLCJDb2xvciI6eyIkaWQiOiIyNDUyIiwiQSI6MCwiUiI6MjU1LCJHIjoyNTUsIkIiOjI1NX19LCJJc1Zpc2libGUiOnRydWUsIldpZHRoIjowLjAsIkhlaWdodCI6MC4wLCJCb3JkZXJTdHlsZSI6eyIkaWQiOiIyNDUzIiwiTGluZUNvbG9yIjpudWxsLCJMaW5lV2VpZ2h0IjowLjAsIkxpbmVUeXBlIjowLCJQYXJlbnRTdHlsZSI6bnVsbH0sIlBhcmVudFN0eWxlIjpudWxsfSwiRGF0ZUZvcm1hdCI6eyIkaWQiOiIyNDU0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jQ1NSIsIkRhdGVQYXJ0SXNWaXNpYmxlIjpmYWxzZSwiVGltZVBhcnRJc1Zpc2libGUiOmZhbHNlfX0sIldlZWtOdW1iZXJpbmciOnsiJGlkIjoiMjQ1NiIsIkZvcm1hdCI6MCwiSXNWaXNpYmxlIjpmYWxzZSwiTGFzdEtub3duVmlzaWJpbGl0eVN0YXRlIjpmYWxzZX0sIklzVmlzaWJsZSI6dHJ1ZSwiUGFyZW50U3R5bGUiOm51bGx9LCJJbmRleCI6MywiUGVyY2VudGFnZUNvbXBsZXRlIjpudWxsLCJQb3NpdGlvbiI6eyJSYXRpbyI6MC4xNDI4Mzk0NjAwMTk3MTIwOSwiSXNDdXN0b20iOnRydWV9LCJEYXRlRm9ybWF0Ijp7IiRyZWYiOiIyNDU0In0sIldlZWtOdW1iZXJpbmciOnsiJGlkIjoiMjQ1NyIsIkZvcm1hdCI6MCwiSXNWaXNpYmxlIjpmYWxzZSwiTGFzdEtub3duVmlzaWJpbGl0eVN0YXRlIjpmYWxzZX0sIlJlbGF0ZWRUYXNrSWQiOiIwMDAwMDAwMC0wMDAwLTAwMDAtMDAwMC0wMDAwMDAwMDAwMDAiLCJJZCI6IjhjMmNjZmY3LWU5MjYtNDMyYS1iMjBjLWRlZDY2YmZmMDQ2ZiIsIkltcG9ydElkIjoiIiwiVGl0bGUiOiJNb3ZlcyB0byBDYW5hZGEiLCJOb3RlIjpudWxsLCJIeXBlcmxpbmsiOnsiJGlkIjoiMjQ1OCIsIkFkZHJlc3MiOiIiLCJTdWJBZGRyZXNzIjoiIn0sIklzQ2hhbmdlZCI6ZmFsc2UsIklzTmV3IjpmYWxzZX0seyIkaWQiOiIyNDU5IiwiRGF0ZSI6IjE5OTItMDEtMDFUMjM6NTk6MDAiLCJTdHlsZSI6eyIkaWQiOiIyNDYwIiwiU2hhcGUiOjE0LCJDb25uZWN0b3JNYXJnaW4iOnsiJGlkIjoiMjQ2MSIsIlRvcCI6MC4wLCJMZWZ0IjoyLjAsIlJpZ2h0IjoyLjAsIkJvdHRvbSI6MC4wfSwiQ29ubmVjdG9yU3R5bGUiOnsiJGlkIjoiMjQ2MiIsIkxpbmVDb2xvciI6eyIkaWQiOiIyNDYzIiwiJHR5cGUiOiJOTFJFLkNvbW1vbi5Eb20uU29saWRDb2xvckJydXNoLCBOTFJFLkNvbW1vbiIsIkNvbG9yIjp7IiRpZCI6IjI0NjQiLCJBIjoyNTUsIlIiOjgzLCJHIjoyNTUsIkIiOjI1MH19LCJMaW5lV2VpZ2h0IjoxLjAsIkxpbmVUeXBlIjowLCJQYXJlbnRTdHlsZSI6bnVsbH0sIklzQmVsb3dUaW1lYmFuZCI6ZmFsc2UsIlBvc2l0aW9uT25UYXNrIjoxLCJIaWRlRGF0ZSI6ZmFsc2UsIlNoYXBlU2l6ZSI6MCwiU3BhY2luZyI6Mi4wLCJQYWRkaW5nIjp7IiRpZCI6IjI0NjUiLCJUb3AiOjcuMCwiTGVmdCI6My4wLCJSaWdodCI6MC4wLCJCb3R0b20iOjIuMH0sIlNoYXBlU3R5bGUiOnsiJGlkIjoiMjQ2NiIsIk1hcmdpbiI6eyIkaWQiOiIyNDY3IiwiVG9wIjowLjAsIkxlZnQiOjAuMCwiUmlnaHQiOjAuMCwiQm90dG9tIjowLjB9LCJQYWRkaW5nIjp7IiRpZCI6IjI0NjgiLCJUb3AiOjAuMCwiTGVmdCI6MC4wLCJSaWdodCI6MC4wLCJCb3R0b20iOjAuMH0sIkJhY2tncm91bmQiOnsiJGlkIjoiMjQ2OSIsIkNvbG9yIjp7IiRpZCI6IjI0NzAiLCJBIjoyNTUsIlIiOjgzLCJHIjoyNTUsIkIiOjI1MH19LCJJc1Zpc2libGUiOnRydWUsIldpZHRoIjoxMi4wLCJIZWlnaHQiOjE0LjAsIkJvcmRlclN0eWxlIjp7IiRpZCI6IjI0NzEiLCJMaW5lQ29sb3IiOnsiJGlkIjoiMjQ3MiIsIiR0eXBlIjoiTkxSRS5Db21tb24uRG9tLlNvbGlkQ29sb3JCcnVzaCwgTkxSRS5Db21tb24iLCJDb2xvciI6eyIkaWQiOiIyNDczIiwiQSI6MjU1LCJSIjozNCwiRyI6NjMsIkIiOjg5fX0sIkxpbmVXZWlnaHQiOjAuMCwiTGluZVR5cGUiOjAsIlBhcmVudFN0eWxlIjpudWxsfSwiUGFyZW50U3R5bGUiOm51bGx9LCJUaXRsZVN0eWxlIjp7IiRpZCI6IjI0NzQiLCJGb250U2V0dGluZ3MiOnsiJGlkIjoiMjQ3NSIsIkZvbnRTaXplIjoxMSwiRm9udE5hbWUiOiJDYWxpYnJpIiwiSXNCb2xkIjp0cnVlLCJJc0l0YWxpYyI6ZmFsc2UsIklzVW5kZXJsaW5lZCI6ZmFsc2UsIlBhcmVudFN0eWxlIjpudWxsfSwiQXV0b1NpemUiOjIsIkZvcmVncm91bmQiOnsiJGlkIjoiMjQ3NiIsIkNvbG9yIjp7IiRpZCI6IjI0NzciLCJBIjoyNTUsIlIiOjI1NSwiRyI6MjU1LCJCIjoyNTV9fSwiTWF4V2lkdGgiOjEwNS4wLCJNYXhIZWlnaHQiOiJJbmZpbml0eSIsIlNtYXJ0Rm9yZWdyb3VuZElzQWN0aXZlIjpmYWxzZSwiSG9yaXpvbnRhbEFsaWdubWVudCI6MSwiVmVydGljYWxBbGlnbm1lbnQiOjAsIlNtYXJ0Rm9yZWdyb3VuZCI6bnVsbCwiQmFja2dyb3VuZEZpbGxUeXBlIjowLCJNYXJnaW4iOnsiJGlkIjoiMjQ3OCIsIlRvcCI6MC4wLCJMZWZ0IjowLjAsIlJpZ2h0IjowLjAsIkJvdHRvbSI6MC4wfSwiUGFkZGluZyI6eyIkaWQiOiIyNDc5IiwiVG9wIjowLjAsIkxlZnQiOjAuMCwiUmlnaHQiOjAuMCwiQm90dG9tIjowLjB9LCJCYWNrZ3JvdW5kIjp7IiRpZCI6IjI0ODAiLCJDb2xvciI6eyIkaWQiOiIyNDgxIiwiQSI6MCwiUiI6MjU1LCJHIjoyNTUsIkIiOjI1NX19LCJJc1Zpc2libGUiOnRydWUsIldpZHRoIjowLjAsIkhlaWdodCI6MC4wLCJCb3JkZXJTdHlsZSI6eyIkaWQiOiIyNDgyIiwiTGluZUNvbG9yIjpudWxsLCJMaW5lV2VpZ2h0IjowLjAsIkxpbmVUeXBlIjowLCJQYXJlbnRTdHlsZSI6bnVsbH0sIlBhcmVudFN0eWxlIjpudWxsfSwiRGF0ZVN0eWxlIjp7IiRpZCI6IjI0ODMiLCJGb250U2V0dGluZ3MiOnsiJGlkIjoiMjQ4NCIsIkZvbnRTaXplIjo4LCJGb250TmFtZSI6IlNlZ29lIFVJIFNlbWlib2xkIiwiSXNCb2xkIjpmYWxzZSwiSXNJdGFsaWMiOmZhbHNlLCJJc1VuZGVybGluZWQiOmZhbHNlLCJQYXJlbnRTdHlsZSI6bnVsbH0sIkF1dG9TaXplIjowLCJGb3JlZ3JvdW5kIjp7IiRpZCI6IjI0ODUiLCJDb2xvciI6eyIkaWQiOiIyNDg2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pZCI6IjI0ODciLCJUb3AiOjAuMCwiTGVmdCI6MC4wLCJSaWdodCI6MC4wLCJCb3R0b20iOjAuMH0sIlBhZGRpbmciOnsiJGlkIjoiMjQ4OCIsIlRvcCI6MC4wLCJMZWZ0IjowLjAsIlJpZ2h0IjowLjAsIkJvdHRvbSI6MC4wfSwiQmFja2dyb3VuZCI6eyIkaWQiOiIyNDg5IiwiQ29sb3IiOnsiJGlkIjoiMjQ5MCIsIkEiOjAsIlIiOjI1NSwiRyI6MjU1LCJCIjoyNTV9fSwiSXNWaXNpYmxlIjp0cnVlLCJXaWR0aCI6MC4wLCJIZWlnaHQiOjAuMCwiQm9yZGVyU3R5bGUiOnsiJGlkIjoiMjQ5MSIsIkxpbmVDb2xvciI6bnVsbCwiTGluZVdlaWdodCI6MC4wLCJMaW5lVHlwZSI6MCwiUGFyZW50U3R5bGUiOm51bGx9LCJQYXJlbnRTdHlsZSI6bnVsbH0sIkRhdGVGb3JtYXQiOnsiJGlkIjoiMjQ5M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I0OTMiLCJEYXRlUGFydElzVmlzaWJsZSI6ZmFsc2UsIlRpbWVQYXJ0SXNWaXNpYmxlIjpmYWxzZX19LCJXZWVrTnVtYmVyaW5nIjp7IiRpZCI6IjI0OTQiLCJGb3JtYXQiOjAsIklzVmlzaWJsZSI6ZmFsc2UsIkxhc3RLbm93blZpc2liaWxpdHlTdGF0ZSI6ZmFsc2V9LCJJc1Zpc2libGUiOnRydWUsIlBhcmVudFN0eWxlIjpudWxsfSwiSW5kZXgiOjQsIlBlcmNlbnRhZ2VDb21wbGV0ZSI6bnVsbCwiUG9zaXRpb24iOnsiUmF0aW8iOjAuMDc3OTAxMjM0NTY3OTAxMjI2LCJJc0N1c3RvbSI6dHJ1ZX0sIkRhdGVGb3JtYXQiOnsiJHJlZiI6IjI0OTIifSwiV2Vla051bWJlcmluZyI6eyIkaWQiOiIyNDk1IiwiRm9ybWF0IjowLCJJc1Zpc2libGUiOmZhbHNlLCJMYXN0S25vd25WaXNpYmlsaXR5U3RhdGUiOmZhbHNlfSwiUmVsYXRlZFRhc2tJZCI6IjAwMDAwMDAwLTAwMDAtMDAwMC0wMDAwLTAwMDAwMDAwMDAwMCIsIklkIjoiNTQ0N2UxMjItZWU2Ny00YzA5LThiNzAtYmZlNmYwMTRmNjYxIiwiSW1wb3J0SWQiOiIiLCJUaXRsZSI6IkdvZXMgdG8gUGVubiwgU3RhbmZvcmQiLCJOb3RlIjpudWxsLCJIeXBlcmxpbmsiOnsiJGlkIjoiMjQ5NiIsIkFkZHJlc3MiOiIiLCJTdWJBZGRyZXNzIjoiIn0sIklzQ2hhbmdlZCI6ZmFsc2UsIklzTmV3IjpmYWxzZX0seyIkaWQiOiIyNDk3IiwiRGF0ZSI6IjIwMDItMDEtMDFUMjM6NTk6MDAiLCJTdHlsZSI6eyIkaWQiOiIyNDk4IiwiU2hhcGUiOjE0LCJDb25uZWN0b3JNYXJnaW4iOnsiJGlkIjoiMjQ5OSIsIlRvcCI6MC4wLCJMZWZ0IjoyLjAsIlJpZ2h0IjoyLjAsIkJvdHRvbSI6MC4wfSwiQ29ubmVjdG9yU3R5bGUiOnsiJGlkIjoiMjUwMCIsIkxpbmVDb2xvciI6eyIkaWQiOiIyNTAxIiwiJHR5cGUiOiJOTFJFLkNvbW1vbi5Eb20uU29saWRDb2xvckJydXNoLCBOTFJFLkNvbW1vbiIsIkNvbG9yIjp7IiRpZCI6IjI1MDIiLCJBIjoyNTUsIlIiOjgzLCJHIjoyNTUsIkIiOjI1MH19LCJMaW5lV2VpZ2h0IjoxLjAsIkxpbmVUeXBlIjowLCJQYXJlbnRTdHlsZSI6bnVsbH0sIklzQmVsb3dUaW1lYmFuZCI6ZmFsc2UsIlBvc2l0aW9uT25UYXNrIjoyLCJIaWRlRGF0ZSI6ZmFsc2UsIlNoYXBlU2l6ZSI6MCwiU3BhY2luZyI6Mi4wLCJQYWRkaW5nIjp7IiRpZCI6IjI1MDMiLCJUb3AiOjcuMCwiTGVmdCI6My4wLCJSaWdodCI6MC4wLCJCb3R0b20iOjIuMH0sIlNoYXBlU3R5bGUiOnsiJGlkIjoiMjUwNCIsIk1hcmdpbiI6eyIkaWQiOiIyNTA1IiwiVG9wIjowLjAsIkxlZnQiOjAuMCwiUmlnaHQiOjAuMCwiQm90dG9tIjowLjB9LCJQYWRkaW5nIjp7IiRpZCI6IjI1MDYiLCJUb3AiOjAuMCwiTGVmdCI6MC4wLCJSaWdodCI6MC4wLCJCb3R0b20iOjAuMH0sIkJhY2tncm91bmQiOnsiJGlkIjoiMjUwNyIsIkNvbG9yIjp7IiRpZCI6IjI1MDgiLCJBIjoyNTUsIlIiOjgzLCJHIjoyNTUsIkIiOjI1MH19LCJJc1Zpc2libGUiOnRydWUsIldpZHRoIjoxMi4wLCJIZWlnaHQiOjE0LjAsIkJvcmRlclN0eWxlIjp7IiRpZCI6IjI1MDkiLCJMaW5lQ29sb3IiOnsiJGlkIjoiMjUxMCIsIiR0eXBlIjoiTkxSRS5Db21tb24uRG9tLlNvbGlkQ29sb3JCcnVzaCwgTkxSRS5Db21tb24iLCJDb2xvciI6eyIkaWQiOiIyNTExIiwiQSI6MjU1LCJSIjozNCwiRyI6NjMsIkIiOjg5fX0sIkxpbmVXZWlnaHQiOjAuMCwiTGluZVR5cGUiOjAsIlBhcmVudFN0eWxlIjpudWxsfSwiUGFyZW50U3R5bGUiOm51bGx9LCJUaXRsZVN0eWxlIjp7IiRpZCI6IjI1MTIiLCJGb250U2V0dGluZ3MiOnsiJGlkIjoiMjUxMyIsIkZvbnRTaXplIjoxMSwiRm9udE5hbWUiOiJDYWxpYnJpIiwiSXNCb2xkIjp0cnVlLCJJc0l0YWxpYyI6ZmFsc2UsIklzVW5kZXJsaW5lZCI6ZmFsc2UsIlBhcmVudFN0eWxlIjpudWxsfSwiQXV0b1NpemUiOjAsIkZvcmVncm91bmQiOnsiJGlkIjoiMjUxNCIsIkNvbG9yIjp7IiRpZCI6IjI1MTU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UxNiIsIlRvcCI6MC4wLCJMZWZ0IjowLjAsIlJpZ2h0IjowLjAsIkJvdHRvbSI6MC4wfSwiUGFkZGluZyI6eyIkaWQiOiIyNTE3IiwiVG9wIjowLjAsIkxlZnQiOjAuMCwiUmlnaHQiOjAuMCwiQm90dG9tIjowLjB9LCJCYWNrZ3JvdW5kIjp7IiRpZCI6IjI1MTgiLCJDb2xvciI6eyIkaWQiOiIyNTE5IiwiQSI6MCwiUiI6MjU1LCJHIjoyNTUsIkIiOjI1NX19LCJJc1Zpc2libGUiOnRydWUsIldpZHRoIjowLjAsIkhlaWdodCI6MC4wLCJCb3JkZXJTdHlsZSI6eyIkaWQiOiIyNTIwIiwiTGluZUNvbG9yIjpudWxsLCJMaW5lV2VpZ2h0IjowLjAsIkxpbmVUeXBlIjowLCJQYXJlbnRTdHlsZSI6bnVsbH0sIlBhcmVudFN0eWxlIjpudWxsfSwiRGF0ZVN0eWxlIjp7IiRpZCI6IjI1MjEiLCJGb250U2V0dGluZ3MiOnsiJGlkIjoiMjUyMiIsIkZvbnRTaXplIjo4LCJGb250TmFtZSI6IlNlZ29lIFVJIFNlbWlib2xkIiwiSXNCb2xkIjpmYWxzZSwiSXNJdGFsaWMiOmZhbHNlLCJJc1VuZGVybGluZWQiOmZhbHNlLCJQYXJlbnRTdHlsZSI6bnVsbH0sIkF1dG9TaXplIjowLCJGb3JlZ3JvdW5kIjp7IiRpZCI6IjI1MjMiLCJDb2xvciI6eyIkaWQiOiIyNTI0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pZCI6IjI1MjUiLCJUb3AiOjAuMCwiTGVmdCI6MC4wLCJSaWdodCI6MC4wLCJCb3R0b20iOjAuMH0sIlBhZGRpbmciOnsiJGlkIjoiMjUyNiIsIlRvcCI6MC4wLCJMZWZ0IjowLjAsIlJpZ2h0IjowLjAsIkJvdHRvbSI6MC4wfSwiQmFja2dyb3VuZCI6eyIkaWQiOiIyNTI3IiwiQ29sb3IiOnsiJGlkIjoiMjUyOCIsIkEiOjAsIlIiOjI1NSwiRyI6MjU1LCJCIjoyNTV9fSwiSXNWaXNpYmxlIjp0cnVlLCJXaWR0aCI6MC4wLCJIZWlnaHQiOjAuMCwiQm9yZGVyU3R5bGUiOnsiJGlkIjoiMjUyOSIsIkxpbmVDb2xvciI6bnVsbCwiTGluZVdlaWdodCI6MC4wLCJMaW5lVHlwZSI6MCwiUGFyZW50U3R5bGUiOm51bGx9LCJQYXJlbnRTdHlsZSI6bnVsbH0sIkRhdGVGb3JtYXQiOnsiJGlkIjoiMjUzM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I1MzEiLCJEYXRlUGFydElzVmlzaWJsZSI6ZmFsc2UsIlRpbWVQYXJ0SXNWaXNpYmxlIjpmYWxzZX19LCJXZWVrTnVtYmVyaW5nIjp7IiRpZCI6IjI1MzIiLCJGb3JtYXQiOjAsIklzVmlzaWJsZSI6ZmFsc2UsIkxhc3RLbm93blZpc2liaWxpdHlTdGF0ZSI6ZmFsc2V9LCJJc1Zpc2libGUiOnRydWUsIlBhcmVudFN0eWxlIjpudWxsfSwiSW5kZXgiOjUsIlBlcmNlbnRhZ2VDb21wbGV0ZSI6bnVsbCwiUG9zaXRpb24iOnsiUmF0aW8iOjAuMCwiSXNDdXN0b20iOmZhbHNlfSwiRGF0ZUZvcm1hdCI6eyIkcmVmIjoiMjUzMCJ9LCJXZWVrTnVtYmVyaW5nIjp7IiRpZCI6IjI1MzMiLCJGb3JtYXQiOjAsIklzVmlzaWJsZSI6ZmFsc2UsIkxhc3RLbm93blZpc2liaWxpdHlTdGF0ZSI6ZmFsc2V9LCJSZWxhdGVkVGFza0lkIjoiMDAwMDAwMDAtMDAwMC0wMDAwLTAwMDAtMDAwMDAwMDAwMDAwIiwiSWQiOiI2NjZhYThmZi0xOGY0LTQ2N2QtYWRhMS1mMTE2YzU1ZWE3MjUiLCJJbXBvcnRJZCI6IiIsIlRpdGxlIjoiQmVjb21lcyBhIFUuUy4gY2l0aXplbiAiLCJOb3RlIjpudWxsLCJIeXBlcmxpbmsiOnsiJGlkIjoiMjUzNCIsIkFkZHJlc3MiOiIiLCJTdWJBZGRyZXNzIjoiIn0sIklzQ2hhbmdlZCI6ZmFsc2UsIklzTmV3IjpmYWxzZX1dLCJUYXNrcyI6W10sIlN3aW1sYW5lcyI6W10sIk1zUHJvamVjdEl0ZW1zVHJlZSI6bnVsbCwiTWV0YWRhdGEiOnsiJGlkIjoiMjUzNSIsIkV4Y2VsU2hlZXROYW1lIjoiU2hlZXQxIiwiSXRlbXNUaXRsZXMiOiJbXCJUZXNsYSBpcyBmb3VuZGVkIGJ5IE1hcnRpbiBFYmVyaGFyZCBhbmQgTWFyYyBUYXJwZW5uaW5nXCIsXCJFbG9uIE11c2sgYmVjb21lcyBjaGFpcm1hbiBvZiB0aGUgYm9hcmRcIixcIkVsb24gTXVzayBpbmplY3RzICQxMyBtaWxsaW9uIGludG8gdGhlIGNvbXBhbnlcIixcIkVsb24gTXVzayBhbmQgVGVjaG5vbG9neSBQYXJ0bmVycyByYWlzZSAkNDAgbWlsbGlvbiBpbiBhIFNlcmllcyBDIHJvdW5kIGZvciBUZXNsYVwiLFwiWmUnZXYgRHJvcmkgYmVjb21lcyBDRU8gYW5kIFByZXNpZGVudFwiLFwiVGVzbGEgc3RhcnRzIHByb2R1Y2luZyB0aGUgUm9hZHN0ZXJcIixcIlRlc2xhIGFubm91bmNlcyB0aGUgTW9kZWwgU1wiLFwiTXVzayBzdWNjZWVkcyBEcm9yaSBhcyBDRU9cIixcIlRlc2xhIHJhaXNlcyAkNDAgbWlsbGlvbiBpbiBkZWJ0LWZpbmFuY2luZyBhbmQgbmFycm93bHkgZXNjYXBlcyBiYW5rcnVwdGN5XCIsXCJUZXNsYSBlbnRlcnMgaW50byBhIHN0cmF0ZWdpYyBwYXJ0bmVyc2hpcCB3aXRoIERhaW1sZXIgQUdcIixcIlRlc2xhIHRha2VzIGEgJDQ2NSBtaWxsaW9uIGxvYW4gZnJvbSB0aGUgRE9FXCIsXCIgVGVzbGEgZ29lcyBJUE8gYXQgJDE3IHBlciBzaGFyZVwiLFwiVGVzbGEgb3BlbnMgVGVzbGEgRmFjdG9yeSBpbiBGcmVtb250LCBDQSBcIixcIlRlc2xhIHVudmVpbHMgdGhlIE1vZGVsIFggU1VWXCIsXCJUZXNsYSBvZmZpY2lhbGx5IHN0YXJ0cyBzZWxsaW5nIGl0cyBNb2RlbCBTXCIsXCJPbiBKdW5lIDExLCBUZXNsYSBhbm5vdW5jZXMgdGhlIGdvYWwgdG8gZGVwbG95IGEgYmF0dGVyeSBzd2FwcGluZyBzdGF0aW9uIFwiLFwiTmV3IEplcnNleSBiYW5zIHNhbGVzIG9mIHRoZSBUZXNsYSBjYXJzIGluIHRoZSBzdGF0ZVwiLFwiVGVzbGEgb3Blbi1zb3VyY2VzIGl0cyBwYXRlbnRzXCIsXCJOZXcgSmVyc2V5J3MgYmFuIGlzIHJldmVyc2VkXCIsXCJUZXNsYSBhbm5vdW5jZXMgdGhlIFRlc2xhIFBvd2Vyd2FsbCBcIixcIlRlc2xhIG9mZmljaWFsbHkgc3RhcnRzIGRlbGl2ZXJpZXMgb2YgdGhlIE1vZGVsIFhcIixcIlRlc2xhIGludHJvZHVjZXMgYXV0b3BpbG90IGZvciBNb2RlbCBTXCIsXCJHbG9iYWwgc2FsZXMgb2YgdGhlIE1vZGVsIFMgYWNoaWV2ZWQgdGhlIDEwMCwwMDAgdW5pdCBtaWxlc3RvbmUuXCIsXCJUZXNsYSBVbnZlaWxzIHRoZSBNb2RlbCAzXCIsXCJUZXNsYSBNb3RvcnMgaXMgcmVuYW1lZCB0byBUZXNsYSBJbmMuXCIsXCJDb25zdW1lciBSZXBvcnRzIHJhbmtzIFRlc2xhIGFzIHRoZSB0b3AgQW1lcmljYW4gY2FyIGJyYW5kIFwiLFwiT2ZmaWNpYWwgbGF1bmNoIG9mIE1vZGVsIDNcIl0iLCJDb2x1bW5zTWFwcGluZyI6Ilt7XCIkaWRcIjpcIjFcIixcIlNlbGVjdGVkTWFwcGluZ1wiOjIsXCJDb2x1bW5IZWFkZXJcIjpcIkNvbHVtbjNcIixcIkNvbHVtbkZyaWVuZGx5TmFtZVwiOlwiQ29sdW1uIDFcIn0se1wiJGlkXCI6XCIyXCIsXCJTZWxlY3RlZE1hcHBpbmdcIjozLFwiQ29sdW1uSGVhZGVyXCI6XCJDb2x1bW4xXCIsXCJDb2x1bW5GcmllbmRseU5hbWVcIjpcIkNvbHVtbiAxXCJ9XSIsIkhlYWRlclJvdyI6bnVsbC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LCJIZWFkZXJSb3dJbmRleCI6IiIsIk1zZVN5bmNCeVVpZCI6IkZhbHNlIiwiTXNlTGF0ZXN0SW1wb3J0SXRlbXMiOiJ7XCIkaWRcIjpcIjFcIixcIlJvb3RcIjp7XCJJbXBvcnRJZFwiOm51bGwsXCJJc0ltcG9ydGVkXCI6ZmFsc2UsXCJDaGlsZHJlblwiOlt7XCIkaWRcIjpcIjJcIixcIkltcG9ydElkXCI6XCJUZXNsYSBpcyBmb3VuZGVkIGJ5IE1hcnRpbiBFYmVyaGFyZCBhbmQgTWFyYyBUYXJwZW5uaW5nXCIsXCJJc0ltcG9ydGVkXCI6dHJ1ZSxcIkNoaWxkcmVuXCI6W119LHtcIiRpZFwiOlwiM1wiLFwiSW1wb3J0SWRcIjpcIkVsb24gTXVzayBiZWNvbWVzIGNoYWlybWFuIG9mIHRoZSBib2FyZFwiLFwiSXNJbXBvcnRlZFwiOnRydWUsXCJDaGlsZHJlblwiOltdfSx7XCIkaWRcIjpcIjRcIixcIkltcG9ydElkXCI6XCJFbG9uIE11c2sgaW5qZWN0cyAkMTMgbWlsbGlvbiBpbnRvIHRoZSBjb21wYW55XCIsXCJJc0ltcG9ydGVkXCI6dHJ1ZSxcIkNoaWxkcmVuXCI6W119LHtcIiRpZFwiOlwiNVwiLFwiSW1wb3J0SWRcIjpcIkVsb24gTXVzayBhbmQgVGVjaG5vbG9neSBQYXJ0bmVycyByYWlzZSAkNDAgbWlsbGlvbiBpbiBhIFNlcmllcyBDIHJvdW5kIGZvciBUZXNsYVwiLFwiSXNJbXBvcnRlZFwiOnRydWUsXCJDaGlsZHJlblwiOltdfSx7XCIkaWRcIjpcIjZcIixcIkltcG9ydElkXCI6XCJaZSdldiBEcm9yaSBiZWNvbWVzIENFTyBhbmQgUHJlc2lkZW50XCIsXCJJc0ltcG9ydGVkXCI6dHJ1ZSxcIkNoaWxkcmVuXCI6W119LHtcIiRpZFwiOlwiN1wiLFwiSW1wb3J0SWRcIjpcIlRlc2xhIHN0YXJ0cyBwcm9kdWNpbmcgdGhlIFJvYWRzdGVyXCIsXCJJc0ltcG9ydGVkXCI6dHJ1ZSxcIkNoaWxkcmVuXCI6W119LHtcIiRpZFwiOlwiOFwiLFwiSW1wb3J0SWRcIjpcIlRlc2xhIGFubm91bmNlcyB0aGUgTW9kZWwgU1wiLFwiSXNJbXBvcnRlZFwiOnRydWUsXCJDaGlsZHJlblwiOltdfSx7XCIkaWRcIjpcIjlcIixcIkltcG9ydElkXCI6XCJNdXNrIHN1Y2NlZWRzIERyb3JpIGFzIENFT1wiLFwiSXNJbXBvcnRlZFwiOnRydWUsXCJDaGlsZHJlblwiOltdfSx7XCIkaWRcIjpcIjEwXCIsXCJJbXBvcnRJZFwiOlwiVGVzbGEgcmFpc2VzICQ0MCBtaWxsaW9uIGluIGRlYnQtZmluYW5jaW5nIGFuZCBuYXJyb3dseSBlc2NhcGVzIGJhbmtydXB0Y3lcIixcIklzSW1wb3J0ZWRcIjp0cnVlLFwiQ2hpbGRyZW5cIjpbXX0se1wiJGlkXCI6XCIxMVwiLFwiSW1wb3J0SWRcIjpcIlRlc2xhIGVudGVycyBpbnRvIGEgc3RyYXRlZ2ljIHBhcnRuZXJzaGlwIHdpdGggRGFpbWxlciBBR1wiLFwiSXNJbXBvcnRlZFwiOnRydWUsXCJDaGlsZHJlblwiOltdfSx7XCIkaWRcIjpcIjEyXCIsXCJJbXBvcnRJZFwiOlwiVGVzbGEgdGFrZXMgYSAkNDY1IG1pbGxpb24gbG9hbiBmcm9tIHRoZSBET0VcIixcIklzSW1wb3J0ZWRcIjp0cnVlLFwiQ2hpbGRyZW5cIjpbXX0se1wiJGlkXCI6XCIxM1wiLFwiSW1wb3J0SWRcIjpcIiBUZXNsYSBnb2VzIElQTyBhdCAkMTcgcGVyIHNoYXJlXCIsXCJJc0ltcG9ydGVkXCI6dHJ1ZSxcIkNoaWxkcmVuXCI6W119LHtcIiRpZFwiOlwiMTRcIixcIkltcG9ydElkXCI6XCJUZXNsYSBvcGVucyBUZXNsYSBGYWN0b3J5IGluIEZyZW1vbnQsIENBIFwiLFwiSXNJbXBvcnRlZFwiOnRydWUsXCJDaGlsZHJlblwiOltdfSx7XCIkaWRcIjpcIjE1XCIsXCJJbXBvcnRJZFwiOlwiVGVzbGEgdW52ZWlscyB0aGUgTW9kZWwgWCBTVVZcIixcIklzSW1wb3J0ZWRcIjp0cnVlLFwiQ2hpbGRyZW5cIjpbXX0se1wiJGlkXCI6XCIxNlwiLFwiSW1wb3J0SWRcIjpcIlRlc2xhIG9mZmljaWFsbHkgc3RhcnRzIHNlbGxpbmcgaXRzIE1vZGVsIFNcIixcIklzSW1wb3J0ZWRcIjp0cnVlLFwiQ2hpbGRyZW5cIjpbXX0se1wiJGlkXCI6XCIxN1wiLFwiSW1wb3J0SWRcIjpcIk9uIEp1bmUgMTEsIFRlc2xhIGFubm91bmNlcyB0aGUgZ29hbCB0byBkZXBsb3kgYSBiYXR0ZXJ5IHN3YXBwaW5nIHN0YXRpb24gXCIsXCJJc0ltcG9ydGVkXCI6dHJ1ZSxcIkNoaWxkcmVuXCI6W119LHtcIiRpZFwiOlwiMThcIixcIkltcG9ydElkXCI6XCJOZXcgSmVyc2V5IGJhbnMgc2FsZXMgb2YgdGhlIFRlc2xhIGNhcnMgaW4gdGhlIHN0YXRlXCIsXCJJc0ltcG9ydGVkXCI6dHJ1ZSxcIkNoaWxkcmVuXCI6W119LHtcIiRpZFwiOlwiMTlcIixcIkltcG9ydElkXCI6XCJUZXNsYSBvcGVuLXNvdXJjZXMgaXRzIHBhdGVudHNcIixcIklzSW1wb3J0ZWRcIjp0cnVlLFwiQ2hpbGRyZW5cIjpbXX0se1wiJGlkXCI6XCIyMFwiLFwiSW1wb3J0SWRcIjpcIk5ldyBKZXJzZXkncyBiYW4gaXMgcmV2ZXJzZWRcIixcIklzSW1wb3J0ZWRcIjp0cnVlLFwiQ2hpbGRyZW5cIjpbXX0se1wiJGlkXCI6XCIyMVwiLFwiSW1wb3J0SWRcIjpcIlRlc2xhIGFubm91bmNlcyB0aGUgVGVzbGEgUG93ZXJ3YWxsIFwiLFwiSXNJbXBvcnRlZFwiOnRydWUsXCJDaGlsZHJlblwiOltdfSx7XCIkaWRcIjpcIjIyXCIsXCJJbXBvcnRJZFwiOlwiVGVzbGEgb2ZmaWNpYWxseSBzdGFydHMgZGVsaXZlcmllcyBvZiB0aGUgTW9kZWwgWFwiLFwiSXNJbXBvcnRlZFwiOnRydWUsXCJDaGlsZHJlblwiOltdfSx7XCIkaWRcIjpcIjIzXCIsXCJJbXBvcnRJZFwiOlwiVGVzbGEgaW50cm9kdWNlcyBhdXRvcGlsb3QgZm9yIE1vZGVsIFNcIixcIklzSW1wb3J0ZWRcIjp0cnVlLFwiQ2hpbGRyZW5cIjpbXX0se1wiJGlkXCI6XCIyNFwiLFwiSW1wb3J0SWRcIjpcIkdsb2JhbCBzYWxlcyBvZiB0aGUgTW9kZWwgUyBhY2hpZXZlZCB0aGUgMTAwLDAwMCB1bml0IG1pbGVzdG9uZS5cIixcIklzSW1wb3J0ZWRcIjp0cnVlLFwiQ2hpbGRyZW5cIjpbXX0se1wiJGlkXCI6XCIyNVwiLFwiSW1wb3J0SWRcIjpcIlRlc2xhIFVudmVpbHMgdGhlIE1vZGVsIDNcIixcIklzSW1wb3J0ZWRcIjp0cnVlLFwiQ2hpbGRyZW5cIjpbXX0se1wiJGlkXCI6XCIyNlwiLFwiSW1wb3J0SWRcIjpcIlRlc2xhIE1vdG9ycyBpcyByZW5hbWVkIHRvIFRlc2xhIEluYy5cIixcIklzSW1wb3J0ZWRcIjp0cnVlLFwiQ2hpbGRyZW5cIjpbXX0se1wiJGlkXCI6XCIyN1wiLFwiSW1wb3J0SWRcIjpcIkNvbnN1bWVyIFJlcG9ydHMgcmFua3MgVGVzbGEgYXMgdGhlIHRvcCBBbWVyaWNhbiBjYXIgYnJhbmQgXCIsXCJJc0ltcG9ydGVkXCI6dHJ1ZSxcIkNoaWxkcmVuXCI6W119LHtcIiRpZFwiOlwiMjhcIixcIkltcG9ydElkXCI6XCJPZmZpY2lhbCBsYXVuY2ggb2YgTW9kZWwgM1wiLFwiSXNJbXBvcnRlZFwiOnRydWUsXCJDaGlsZHJlblwiOltdfV19fSIsIlVwZGF0ZVNjYWxlRm9ySW1wb3J0ZWRUaW1lbGluZSI6IkZhbHNlIiwiUmVjZW50Q29sb3JzQ29sbGVjdGlvbiI6IltcIiNGRkEwMkI5M1wiLFwiI0ZGRkVCQTBBXCIsXCIjRkZFN0U2RTZcIl0iLCJTb3VyY2VUaGVtZSI6IntcIiRpZFwiOlwiMVwiLFwiSWRcIjpcIjE0YTM1MjY1LTMxMDctNDZhNS05MmZlLTQxYTM5MzYyZjQ5MFwiLFwiQ2F0ZWdvcnlcIjoyLFwiQ3VsdHVyZUluZm9OYW1lXCI6XCJlbi1VU1wiLFwiVmVyc2lvblwiOntcIiRpZFwiOlwiMlwiLFwiVGhlbWVEb21WZXJzaW9uXCI6XCIxLjEuMFwifSxcIlN0eWxlXCI6e1wiJGlkXCI6XCIzXCIsXCJUaW1lYmFuZFN0eWxlXCI6e1wiJGlkXCI6XCI0XCIsXCJSaWdodEVuZENhcHNTdHlsZVwiOntcIiRpZFwiOlwiNVwiLFwiRm9udFNldHRpbmdzXCI6e1wiJGlkXCI6XCI2XCIsXCJGb250U2l6ZVwiOjE0LFwiRm9udE5hbWVcIjpcIkNhbGlicmlcIixcIklzQm9sZFwiOnRydWUsXCJJc0l0YWxpY1wiOmZhbHNlLFwiSXNVbmRlcmxpbmVkXCI6ZmFsc2V9LFwiRm9yZWdyb3VuZFwiOntcIiRpZFwiOlwiN1wiLFwiQ29sb3JcIjp7XCIkaWRcIjpcIjhcIixcIkFcIjoyNTUsXCJSXCI6MjU1LFwiR1wiOjI1NSxcIkJcIjoyNTV9fSxcIkhvcml6b250YWxBbGlnbm1lbnRcIjowLFwiSXNWaXNpYmxlXCI6ZmFsc2V9LFwiTGVmdEVuZENhcHNTdHlsZVwiOntcIiRpZFwiOlwiOVwiLFwiRm9udFNldHRpbmdzXCI6e1wiJGlkXCI6XCIxMFwiLFwiRm9udFNpemVcIjoxNCxcIkZvbnROYW1lXCI6XCJDYWxpYnJpXCIsXCJJc0JvbGRcIjp0cnVlLFwiSXNJdGFsaWNcIjpmYWxzZSxcIklzVW5kZXJsaW5lZFwiOmZhbHNlfSxcIkZvcmVncm91bmRcIjp7XCIkaWRcIjpcIjExXCIsXCJDb2xvclwiOntcIiRpZFwiOlwiMTJcIixcIkFcIjoyNTUsXCJSXCI6MjU1LFwiR1wiOjI1NSxcIkJcIjoyNTV9fSxcIkhvcml6b250YWxBbGlnbm1lbnRcIjowLFwiSXNWaXNpYmxlXCI6ZmFsc2V9LFwiVG9kYXlNYXJrZXJTdHlsZVwiOntcIiRpZFwiOlwiMTNcIixcIlRvZGF5VGV4dFN0eWxlXCI6e1wiJGlkXCI6XCIxNFwiLFwiRm9udFNldHRpbmdzXCI6e1wiJGlkXCI6XCIxNVwiLFwiRm9udFNpemVcIjoxMixcIkZvbnROYW1lXCI6XCJDYWxpYnJpXCIsXCJJc0JvbGRcIjpmYWxzZSxcIklzSXRhbGljXCI6ZmFsc2UsXCJJc1VuZGVybGluZWRcIjpmYWxzZX0sXCJGb3JlZ3JvdW5kXCI6e1wiJGlkXCI6XCIxNlwiLFwiQ29sb3JcIjp7XCIkaWRcIjpcIjE3XCIsXCJBXCI6MjU1LFwiUlwiOjAsXCJHXCI6MCxcIkJcIjowfX0sXCJIb3Jpem9udGFsQWxpZ25tZW50XCI6MCxcIklzVmlzaWJsZVwiOnRydWV9LFwiVG9kYXlNYXJrZXJTaGFwZVN0eWxlXCI6e1wiJGlkXCI6XCIxOFwiLFwiTWFyZ2luXCI6e1wiJGlkXCI6XCIxOVwiLFwiVG9wXCI6MC4wLFwiTGVmdFwiOjAuMCxcIlJpZ2h0XCI6MC4wLFwiQm90dG9tXCI6MC4wfSxcIlBhZGRpbmdcIjp7XCIkaWRcIjpcIjIwXCIsXCJUb3BcIjowLjAsXCJMZWZ0XCI6MC4wLFwiUmlnaHRcIjowLjAsXCJCb3R0b21cIjowLjB9LFwiQmFja2dyb3VuZFwiOntcIiRpZFwiOlwiMjFcIixcIkNvbG9yXCI6e1wiJGlkXCI6XCIyMlwiLFwiQVwiOjI1NSxcIlJcIjoyNTUsXCJHXCI6MCxcIkJcIjowfX0sXCJJc1Zpc2libGVcIjp0cnVlLFwiV2lkdGhcIjowLjAsXCJIZWlnaHRcIjowLjAsXCJCb3JkZXJTdHlsZVwiOm51bGx9LFwiVG9kYXlNYXJrZXJQb3NpdGlvblwiOjMsXCJJc1Zpc2libGVcIjpmYWxzZX0sXCJTY2FsZVN0eWxlXCI6e1wiJGlkXCI6XCIyM1wiLFwiU2hvd1NlZ21lbnRTZXBhcmF0b3JzXCI6ZmFsc2UsXCJTZWdtZW50U2VwYXJhdG9yT3BhY2l0eVwiOjMwLFwiU2hhcGVcIjozLFwiU2VnbWVudFRleHRTdHlsZVwiOntcIiRpZFwiOlwiMjRcIixcIkZvbnRTZXR0aW5nc1wiOntcIiRpZFwiOlwiMjVcIixcIkZvbnRTaXplXCI6MTIsXCJGb250TmFtZVwiOlwiU2Vnb2UgVUkgU2VtaWJvbGRcIixcIklzQm9sZFwiOmZhbHNlLFwiSXNJdGFsaWNcIjpmYWxzZSxcIklzVW5kZXJsaW5lZFwiOmZhbHNlfSxcIkZvcmVncm91bmRcIjp7XCIkaWRcIjpcIjI2XCIsXCJDb2xvclwiOntcIiRpZFwiOlwiMjdcIixcIkFcIjoyNTUsXCJSXCI6MCxcIkdcIjowLFwiQlwiOjB9fSxcIkhvcml6b250YWxBbGlnbm1lbnRcIjowLFwiSXNWaXNpYmxlXCI6dHJ1ZX0sXCJTaGFwZVN0eWxlXCI6e1wiJGlkXCI6XCIyOFwiLFwiTWFyZ2luXCI6e1wiJGlkXCI6XCIyOVwiLFwiVG9wXCI6MC4wLFwiTGVmdFwiOjEwLjAsXCJSaWdodFwiOjEwLjAsXCJCb3R0b21cIjowLjB9LFwiUGFkZGluZ1wiOntcIiRpZFwiOlwiMzBcIixcIlRvcFwiOjMuMCxcIkxlZnRcIjowLjAsXCJSaWdodFwiOjAuMCxcIkJvdHRvbVwiOjMuMH0sXCJCYWNrZ3JvdW5kXCI6e1wiJGlkXCI6XCIzMVwiLFwiQ29sb3JcIjp7XCIkaWRcIjpcIjMyXCIsXCJBXCI6MjU1LFwiUlwiOjI0NyxcIkdcIjoyNTAsXCJCXCI6MjUzfX0sXCJJc1Zpc2libGVcIjp0cnVlLFwiV2lkdGhcIjo4NTguMCxcIkhlaWdodFwiOjIwLjAsXCJCb3JkZXJTdHlsZVwiOntcIiRpZFwiOlwiMzNcIixcIkxpbmVTdHlsZVwiOntcIiRpZFwiOlwiMzRcIixcIkxpbmVDb2xvclwiOntcIiRpZFwiOlwiMzVcIixcIkNvbG9yXCI6e1wiJGlkXCI6XCIzNlwiLFwiQVwiOjI1NSxcIlJcIjoyNTUsXCJHXCI6MCxcIkJcIjowfX0sXCJMaW5lV2VpZ2h0XCI6MC4wLFwiTGluZVR5cGVcIjowfSxcIklzVmlzaWJsZVwiOmZhbHNlfX19LFwiRWxhcHNlZFRpbWVTdHlsZVwiOntcIiRpZFwiOlwiMzdcIixcIkVsYXBzZWRUaW1lQmFja2dyb3VuZFwiOntcIiRpZFwiOlwiMzhcIixcIkNvbG9yXCI6e1wiJGlkXCI6XCIzOVwiLFwiQVwiOjE5MSxcIlJcIjoyNTUsXCJHXCI6MCxcIkJcIjowfX0sXCJFbGFwc2VkVGltZUZvcm1hdFwiOjIsXCJJc1Zpc2libGVcIjpmYWxzZX0sXCJNYXJnaW5cIjp7XCIkaWRcIjpcIjQwXCIsXCJUb3BcIjowLjAsXCJMZWZ0XCI6MTAuMCxcIlJpZ2h0XCI6MTAuMCxcIkJvdHRvbVwiOjAuMH0sXCJQYWRkaW5nXCI6e1wiJGlkXCI6XCI0MVwiLFwiVG9wXCI6MC4wLFwiTGVmdFwiOjAuMCxcIlJpZ2h0XCI6MC4wLFwiQm90dG9tXCI6MC4wfSxcIkJhY2tncm91bmRcIjp7XCIkaWRcIjpcIjQyXCIsXCJDb2xvclwiOntcIiRpZFwiOlwiNDNcIixcIkFcIjoyNTUsXCJSXCI6NDcsXCJHXCI6NTQsXCJCXCI6MTUzfX0sXCJJc1Zpc2libGVcIjpmYWxzZSxcIldpZHRoXCI6MC4wLFwiSGVpZ2h0XCI6MC4wLFwiQm9yZGVyU3R5bGVcIjpudWxsfSxcIlRhc2tTdHlsZVwiOntcIiRpZFwiOlwiNDRcIixcIlNoYXBlXCI6MSxcIlNoYXBlVGhpY2tuZXNzXCI6MCxcIkR1cmF0aW9uRm9ybWF0XCI6MCxcIlBlcmNlbnRhZ2VDb21wbGV0ZVRleHRTdHlsZVwiOntcIiRpZFwiOlwiNDVcIixcIkZvbnRTZXR0aW5nc1wiOntcIiRpZFwiOlwiNDZcIixcIkZvbnRTaXplXCI6MTAsXCJGb250TmFtZVwiOlwiQ2FsaWJyaVwiLFwiSXNCb2xkXCI6ZmFsc2UsXCJJc0l0YWxpY1wiOmZhbHNlLFwiSXNVbmRlcmxpbmVkXCI6ZmFsc2V9LFwiRm9yZWdyb3VuZFwiOntcIiRpZFwiOlwiNDdcIixcIkNvbG9yXCI6e1wiJGlkXCI6XCI0OFwiLFwiQVwiOjI1NSxcIlJcIjoyMzcsXCJHXCI6MTI1LFwiQlwiOjQ5fX0sXCJIb3Jpem9udGFsQWxpZ25tZW50XCI6MCxcIklzVmlzaWJsZVwiOmZhbHNlfSxcIlBlcmNlbnRhZ2VDb21wbGV0ZUhpZ2hsaWdodFN0eWxlXCI6e1wiJGlkXCI6XCI0OVwiLFwiQmFja2dyb3VuZFwiOntcIiRpZFwiOlwiNTBcIixcIkNvbG9yXCI6e1wiJGlkXCI6XCI1MVwiLFwiQVwiOjg5LFwiUlwiOjAsXCJHXCI6MCxcIkJcIjowfX19LFwiRHVyYXRpb25TdHlsZVwiOntcIiRpZFwiOlwiNTJcIixcIkZvbnRTZXR0aW5nc1wiOntcIiRpZFwiOlwiNTNcIixcIkZvbnRTaXplXCI6MTAsXCJGb250TmFtZVwiOlwiQ2FsaWJyaVwiLFwiSXNCb2xkXCI6ZmFsc2UsXCJJc0l0YWxpY1wiOmZhbHNlLFwiSXNVbmRlcmxpbmVkXCI6ZmFsc2V9LFwiRm9yZWdyb3VuZFwiOntcIiRpZFwiOlwiNTRcIixcIkNvbG9yXCI6e1wiJGlkXCI6XCI1NVwiLFwiQVwiOjI1NSxcIlJcIjoyMzcsXCJHXCI6MTI1LFwiQlwiOjQ5fX0sXCJIb3Jpem9udGFsQWxpZ25tZW50XCI6MCxcIklzVmlzaWJsZVwiOmZhbHNlfSxcIkhvcml6b250YWxDb25uZWN0b3JTdHlsZVwiOntcIiRpZFwiOlwiNTZcIixcIkxpbmVTdHlsZVwiOntcIiRpZFwiOlwiNTdcIixcIkxpbmVDb2xvclwiOntcIiRpZFwiOlwiNThcIixcIkNvbG9yXCI6e1wiJGlkXCI6XCI1OVwiLFwiQVwiOjI1NSxcIlJcIjoyMDQsXCJHXCI6MjA0LFwiQlwiOjIwNH19LFwiTGluZVdlaWdodFwiOjEuMCxcIkxpbmVUeXBlXCI6MH0sXCJJc1Zpc2libGVcIjp0cnVlfSxcIlZlcnRpY2FsQ29ubmVjdG9yU3R5bGVcIjp7XCIkaWRcIjpcIjYwXCIsXCJMaW5lU3R5bGVcIjp7XCIkaWRcIjpcIjYxXCIsXCJMaW5lQ29sb3JcIjp7XCIkaWRcIjpcIjYyXCIsXCJDb2xvclwiOntcIiRpZFwiOlwiNjNcIixcIkFcIjoyNTUsXCJSXCI6MjA0LFwiR1wiOjIwNCxcIkJcIjoyMDR9fSxcIkxpbmVXZWlnaHRcIjowLjAsXCJMaW5lVHlwZVwiOjB9LFwiSXNWaXNpYmxlXCI6ZmFsc2V9LFwiTWFyZ2luXCI6e1wiJGlkXCI6XCI2NFwiLFwiVG9wXCI6MC4wLFwiTGVmdFwiOjAuMCxcIlJpZ2h0XCI6MC4wLFwiQm90dG9tXCI6MC4wfSxcIlN0YXJ0RGF0ZVBvc2l0aW9uXCI6MyxcIkVuZERhdGVQb3NpdGlvblwiOjMsXCJUaXRsZVBvc2l0aW9uXCI6NCxcIkR1cmF0aW9uUG9zaXRpb25cIjowLFwiUGVyY2VudGFnZUNvbXBsZXRlZFBvc2l0aW9uXCI6MCxcIlNwYWNpbmdcIjozLFwiSXNCZWxvd1RpbWViYW5kXCI6ZmFsc2UsXCJTaGFwZVN0eWxlXCI6e1wiJGlkXCI6XCI2NVwiLFwiTWFyZ2luXCI6e1wiJGlkXCI6XCI2NlwiLFwiVG9wXCI6MC4wLFwiTGVmdFwiOjQuMCxcIlJpZ2h0XCI6NC4wLFwiQm90dG9tXCI6MC4wfSxcIlBhZGRpbmdcIjp7XCIkaWRcIjpcIjY3XCIsXCJUb3BcIjowLjAsXCJMZWZ0XCI6MC4wLFwiUmlnaHRcIjowLjAsXCJCb3R0b21cIjowLjB9LFwiQmFja2dyb3VuZFwiOntcIiRpZFwiOlwiNjhcIixcIkNvbG9yXCI6e1wiJGlkXCI6XCI2OVwiLFwiQVwiOjE3OCxcIlJcIjoxNDQsXCJHXCI6MTY4LFwiQlwiOjE4MX19LFwiSXNWaXNpYmxlXCI6dHJ1ZSxcIldpZHRoXCI6MC4wLFwiSGVpZ2h0XCI6MTAuMCxcIkJvcmRlclN0eWxlXCI6e1wiJGlkXCI6XCI3MFwiLFwiTGluZVN0eWxlXCI6e1wiJGlkXCI6XCI3MVwiLFwiTGluZUNvbG9yXCI6e1wiJGlkXCI6XCI3MlwiLFwiQ29sb3JcIjp7XCIkaWRcIjpcIjczXCIsXCJBXCI6MjU1LFwiUlwiOjIzNCxcIkdcIjoyMixcIkJcIjozMH19LFwiTGluZVdlaWdodFwiOjIuMCxcIkxpbmVUeXBlXCI6MH0sXCJJc1Zpc2libGVcIjpmYWxzZX19LFwiVGl0bGVTdHlsZVwiOntcIiRpZFwiOlwiNzRcIixcIkZvbnRTZXR0aW5nc1wiOntcIiRpZFwiOlwiNzVcIixcIkZvbnRTaXplXCI6MTEsXCJGb250TmFtZVwiOlwiQ2FsaWJyaVwiLFwiSXNCb2xkXCI6dHJ1ZSxcIklzSXRhbGljXCI6ZmFsc2UsXCJJc1VuZGVybGluZWRcIjpmYWxzZX0sXCJGb3JlZ3JvdW5kXCI6e1wiJGlkXCI6XCI3NlwiLFwiQ29sb3JcIjp7XCIkaWRcIjpcIjc3XCIsXCJBXCI6MjU1LFwiUlwiOjAsXCJHXCI6MCxcIkJcIjowfX0sXCJIb3Jpem9udGFsQWxpZ25tZW50XCI6MCxcIklzVmlzaWJsZVwiOnRydWV9LFwiRGF0ZVN0eWxlXCI6e1wiJGlkXCI6XCI3OFwiLFwiRm9udFNldHRpbmdzXCI6e1wiJGlkXCI6XCI3OVwiLFwiRm9udFNpemVcIjoxMCxcIkZvbnROYW1lXCI6XCJDYWxpYnJpXCIsXCJJc0JvbGRcIjpmYWxzZSxcIklzSXRhbGljXCI6ZmFsc2UsXCJJc1VuZGVybGluZWRcIjpmYWxzZX0sXCJGb3JlZ3JvdW5kXCI6e1wiJGlkXCI6XCI4MFwiLFwiQ29sb3JcIjp7XCIkaWRcIjpcIjgxXCIsXCJBXCI6MjU1LFwiUlwiOjY4LFwiR1wiOjg0LFwiQlwiOjEwNn19LFwiSG9yaXpvbnRhbEFsaWdubWVudFwiOjAsXCJJc1Zpc2libGVcIjp0cnVlfSxcIkRhdGVGb3JtYXRcIjp7XCIkaWRcIjpcIjg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gzXCIsXCJGb3JtYXRcIjowLFwiSXNWaXNpYmxlXCI6ZmFsc2UsXCJMYXN0S25vd25WaXNpYmlsaXR5U3RhdGVcIjpmYWxzZX19LFwiTWlsZXN0b25lU3R5bGVcIjp7XCIkaWRcIjpcIjg0XCIsXCJTaGFwZVwiOjE0LFwiSXNCZWxvd1RpbWViYW5kXCI6ZmFsc2UsXCJTaGFwZVNpemVcIjowLFwiUGFkZGluZ1wiOntcIiRpZFwiOlwiODVcIixcIlRvcFwiOjcuMCxcIkxlZnRcIjozLjAsXCJSaWdodFwiOjAuMCxcIkJvdHRvbVwiOjIuMH0sXCJTaGFwZVN0eWxlXCI6e1wiJGlkXCI6XCI4NlwiLFwiTWFyZ2luXCI6e1wiJGlkXCI6XCI4N1wiLFwiVG9wXCI6MC4wLFwiTGVmdFwiOjAuMCxcIlJpZ2h0XCI6MC4wLFwiQm90dG9tXCI6MC4wfSxcIlBhZGRpbmdcIjp7XCIkaWRcIjpcIjg4XCIsXCJUb3BcIjowLjAsXCJMZWZ0XCI6MC4wLFwiUmlnaHRcIjowLjAsXCJCb3R0b21cIjowLjB9LFwiQmFja2dyb3VuZFwiOntcIiRpZFwiOlwiODlcIixcIkNvbG9yXCI6e1wiJGlkXCI6XCI5MFwiLFwiQVwiOjI1NSxcIlJcIjoyNTUsXCJHXCI6MTkyLFwiQlwiOjB9fSxcIklzVmlzaWJsZVwiOnRydWUsXCJXaWR0aFwiOjEyLjAsXCJIZWlnaHRcIjoxNC4wLFwiQm9yZGVyU3R5bGVcIjp7XCIkaWRcIjpcIjkxXCIsXCJMaW5lU3R5bGVcIjp7XCIkaWRcIjpcIjkyXCIsXCJMaW5lQ29sb3JcIjp7XCIkaWRcIjpcIjkzXCIsXCJDb2xvclwiOntcIiRpZFwiOlwiOTRcIixcIkFcIjoyNTUsXCJSXCI6MjM0LFwiR1wiOjIyLFwiQlwiOjMwfX0sXCJMaW5lV2VpZ2h0XCI6Mi4wLFwiTGluZVR5cGVcIjowfSxcIklzVmlzaWJsZVwiOmZhbHNlfX0sXCJUaXRsZVN0eWxlXCI6e1wiJGlkXCI6XCI5NVwiLFwiRm9udFNldHRpbmdzXCI6e1wiJGlkXCI6XCI5NlwiLFwiRm9udFNpemVcIjoxMSxcIkZvbnROYW1lXCI6XCJDYWxpYnJpXCIsXCJJc0JvbGRcIjp0cnVlLFwiSXNJdGFsaWNcIjpmYWxzZSxcIklzVW5kZXJsaW5lZFwiOmZhbHNlfSxcIkZvcmVncm91bmRcIjp7XCIkaWRcIjpcIjk3XCIsXCJDb2xvclwiOntcIiRpZFwiOlwiOThcIixcIkFcIjoyNTUsXCJSXCI6MjU1LFwiR1wiOjI1NSxcIkJcIjoyNTV9fSxcIkhvcml6b250YWxBbGlnbm1lbnRcIjoxLFwiSXNWaXNpYmxlXCI6dHJ1ZX0sXCJEYXRlU3R5bGVcIjp7XCIkaWRcIjpcIjk5XCIsXCJGb250U2V0dGluZ3NcIjp7XCIkaWRcIjpcIjEwMFwiLFwiRm9udFNpemVcIjo4LFwiRm9udE5hbWVcIjpcIlNlZ29lIFVJIFNlbWlib2xkXCIsXCJJc0JvbGRcIjpmYWxzZSxcIklzSXRhbGljXCI6ZmFsc2UsXCJJc1VuZGVybGluZWRcIjpmYWxzZX0sXCJGb3JlZ3JvdW5kXCI6e1wiJGlkXCI6XCIxMDFcIixcIkNvbG9yXCI6e1wiJGlkXCI6XCIxMDJcIixcIkFcIjoyNTUsXCJSXCI6MjU1LFwiR1wiOjI1NSxcIkJcIjoyNTV9fSxcIkhvcml6b250YWxBbGlnbm1lbnRcIjoxLFwiSXNWaXNpYmxlXCI6dHJ1ZX0sXCJEYXRlRm9ybWF0XCI6e1wiJGlkXCI6XCIxMDNcIixcIkZvcm1hdFN0cmluZ1wiOlwieXl5eVwiLFwiU2VwYXJhdG9yXCI6XCIvXCIsXCJVc2VJbnRlcm5hdGlvbmFsRGF0ZUZvcm1hdFwiOmZhbHNlLFwiRGF0ZUlzVmlzaWJsZVwiOnRydWUsXCJUaW1lSXNWaXNpYmxlXCI6ZmFsc2UsXCJIb3VyRGlnaXRzXCI6MSxcIkFtUG1EZXNpZ25hdG9yXCI6MixcIlRyaW0wME1pbnV0ZXNcIjpmYWxzZX0sXCJXZWVrTnVtYmVyaW5nXCI6e1wiJGlkXCI6XCIxMDRcIixcIkZvcm1hdFwiOjAsXCJJc1Zpc2libGVcIjpmYWxzZSxcIkxhc3RLbm93blZpc2liaWxpdHlTdGF0ZVwiOmZhbHNlfX0sXCJNb3RTdHlsZVwiOntcIiRpZFwiOlwiMTA1XCIsXCJTaGFwZVwiOjE0LFwiU2hhcGVTaXplXCI6MCxcIkRldGFpbHNTcGFjaW5nXCI6Mi4wLFwiUGFkZGluZ1wiOntcIiRpZFwiOlwiMTA2XCIsXCJUb3BcIjo3LjAsXCJMZWZ0XCI6My4wLFwiUmlnaHRcIjowLjAsXCJCb3R0b21cIjoyLjB9LFwiUG9zaXRpb25PblRhc2tcIjoxLFwiU2hhcGVTdHlsZVwiOntcIiRpZFwiOlwiMTA3XCIsXCJNYXJnaW5cIjp7XCIkaWRcIjpcIjEwOFwiLFwiVG9wXCI6MC4wLFwiTGVmdFwiOjAuMCxcIlJpZ2h0XCI6MC4wLFwiQm90dG9tXCI6MC4wfSxcIlBhZGRpbmdcIjp7XCIkaWRcIjpcIjEwOVwiLFwiVG9wXCI6MC4wLFwiTGVmdFwiOjAuMCxcIlJpZ2h0XCI6MC4wLFwiQm90dG9tXCI6MC4wfSxcIkJhY2tncm91bmRcIjp7XCIkaWRcIjpcIjExMFwiLFwiQ29sb3JcIjp7XCIkaWRcIjpcIjExMVwiLFwiQVwiOjI1NSxcIlJcIjoyNTUsXCJHXCI6MTkyLFwiQlwiOjB9fSxcIklzVmlzaWJsZVwiOnRydWUsXCJXaWR0aFwiOjEyLjAsXCJIZWlnaHRcIjoxNC4wLFwiQm9yZGVyU3R5bGVcIjp7XCIkaWRcIjpcIjExMlwiLFwiTGluZVN0eWxlXCI6e1wiJGlkXCI6XCIxMTNcIixcIkxpbmVDb2xvclwiOntcIiRpZFwiOlwiMTE0XCIsXCJDb2xvclwiOntcIiRpZFwiOlwiMTE1XCIsXCJBXCI6MjU1LFwiUlwiOjIzNCxcIkdcIjoyMixcIkJcIjozMH19LFwiTGluZVdlaWdodFwiOjAuMCxcIkxpbmVUeXBlXCI6MH0sXCJJc1Zpc2libGVcIjpmYWxzZX19LFwiVGl0bGVTdHlsZVwiOntcIiRpZFwiOlwiMTE2XCIsXCJGb250U2V0dGluZ3NcIjp7XCIkaWRcIjpcIjExN1wiLFwiRm9udFNpemVcIjoxMSxcIkZvbnROYW1lXCI6XCJDYWxpYnJpXCIsXCJJc0JvbGRcIjp0cnVlLFwiSXNJdGFsaWNcIjpmYWxzZSxcIklzVW5kZXJsaW5lZFwiOmZhbHNlfSxcIkZvcmVncm91bmRcIjp7XCIkaWRcIjpcIjExOFwiLFwiQ29sb3JcIjp7XCIkaWRcIjpcIjExOVwiLFwiQVwiOjI1NSxcIlJcIjoyNTUsXCJHXCI6MjU1LFwiQlwiOjI1NX19LFwiSG9yaXpvbnRhbEFsaWdubWVudFwiOjEsXCJJc1Zpc2libGVcIjp0cnVlfSxcIkRhdGVTdHlsZVwiOntcIiRpZFwiOlwiMTIwXCIsXCJGb250U2V0dGluZ3NcIjp7XCIkaWRcIjpcIjEyMVwiLFwiRm9udFNpemVcIjo4LFwiRm9udE5hbWVcIjpcIlNlZ29lIFVJIFNlbWlib2xkXCIsXCJJc0JvbGRcIjpmYWxzZSxcIklzSXRhbGljXCI6ZmFsc2UsXCJJc1VuZGVybGluZWRcIjpmYWxzZX0sXCJGb3JlZ3JvdW5kXCI6e1wiJGlkXCI6XCIxMjJcIixcIkNvbG9yXCI6e1wiJGlkXCI6XCIxMjNcIixcIkFcIjoyNTUsXCJSXCI6MjU1LFwiR1wiOjI1NSxcIkJcIjoyNTV9fSxcIkhvcml6b250YWxBbGlnbm1lbnRcIjoxLFwiSXNWaXNpYmxlXCI6dHJ1ZX0sXCJEYXRlRm9ybWF0XCI6e1wiJGlkXCI6XCIxMjRcIixcIkZvcm1hdFN0cmluZ1wiOlwieXl5eVwiLFwiU2VwYXJhdG9yXCI6XCIvXCIsXCJVc2VJbnRlcm5hdGlvbmFsRGF0ZUZvcm1hdFwiOmZhbHNlLFwiRGF0ZUlzVmlzaWJsZVwiOnRydWUsXCJUaW1lSXNWaXNpYmxlXCI6ZmFsc2UsXCJIb3VyRGlnaXRzXCI6MSxcIkFtUG1EZXNpZ25hdG9yXCI6MixcIlRyaW0wME1pbnV0ZXNcIjpmYWxzZX0sXCJXZWVrTnVtYmVyaW5nXCI6e1wiJGlkXCI6XCIxMjVcIixcIkZvcm1hdFwiOjAsXCJJc1Zpc2libGVcIjpmYWxzZSxcIkxhc3RLbm93blZpc2liaWxpdHlTdGF0ZVwiOmZhbHNlfX0sXCJTd2ltbGFuZVYyU3R5bGVcIjp7XCIkaWRcIjpcIjEyNlwiLFwiU3R5bGVJZFwiOlwiYjZkYzgzM2ItYjhiNC00ZDRiLWEyOWItZDM0ZTBjN2Y2YzlhXCIsXCJOYW1lXCI6XCJTd2ltbGFuZSBTdHlsZSAxXCIsXCJIZWFkZXJTdHlsZVwiOntcIiRpZFwiOlwiMTI3XCIsXCJUZXh0U3R5bGVcIjp7XCIkaWRcIjpcIjEyOFwiLFwiRm9udFNldHRpbmdzXCI6e1wiJGlkXCI6XCIxMjlcIixcIkZvbnRTaXplXCI6MTAsXCJGb250TmFtZVwiOlwiU2Vnb2UgVUlcIixcIklzQm9sZFwiOnRydWUsXCJJc0l0YWxpY1wiOmZhbHNlLFwiSXNVbmRlcmxpbmVkXCI6ZmFsc2V9LFwiRm9yZWdyb3VuZFwiOntcIiRpZFwiOlwiMTMwXCIsXCJDb2xvclwiOntcIiRpZFwiOlwiMTMxXCIsXCJBXCI6MjU1LFwiUlwiOjAsXCJHXCI6MCxcIkJcIjowfX0sXCJIb3Jpem9udGFsQWxpZ25tZW50XCI6MCxcIklzVmlzaWJsZVwiOnRydWV9LFwiUmVjdGFuZ2xlU3R5bGVcIjp7XCIkaWRcIjpcIjEzMlwiLFwiTWFyZ2luXCI6e1wiJGlkXCI6XCIxMzNcIixcIlRvcFwiOjAuMCxcIkxlZnRcIjowLjAsXCJSaWdodFwiOjAuMCxcIkJvdHRvbVwiOjAuMH0sXCJQYWRkaW5nXCI6e1wiJGlkXCI6XCIxMzRcIixcIlRvcFwiOjAuMCxcIkxlZnRcIjowLjAsXCJSaWdodFwiOjAuMCxcIkJvdHRvbVwiOjAuMH0sXCJCYWNrZ3JvdW5kXCI6e1wiJGlkXCI6XCIxMzVcIixcIkNvbG9yXCI6e1wiJGlkXCI6XCIxMzZcIixcIkFcIjoxNzgsXCJSXCI6MTQ0LFwiR1wiOjE2OCxcIkJcIjoxODF9fSxcIklzVmlzaWJsZVwiOnRydWUsXCJXaWR0aFwiOjAuMCxcIkhlaWdodFwiOjAuMCxcIkJvcmRlclN0eWxlXCI6e1wiJGlkXCI6XCIxMzdcIixcIkxpbmVTdHlsZVwiOntcIiRpZFwiOlwiMTM4XCIsXCJMaW5lQ29sb3JcIjp7XCIkaWRcIjpcIjEzOVwiLFwiQ29sb3JcIjp7XCIkaWRcIjpcIjE0MFwiLFwiQVwiOjI1NSxcIlJcIjoxMzIsXCJHXCI6MTUxLFwiQlwiOjE3Nn19LFwiTGluZVdlaWdodFwiOjAuMCxcIkxpbmVUeXBlXCI6MH0sXCJJc1Zpc2libGVcIjpmYWxzZX19fSxcIkJhY2tncm91bmRTdHlsZVwiOntcIiRpZFwiOlwiMTQxXCIsXCJNYXJnaW5cIjp7XCIkaWRcIjpcIjE0MlwiLFwiVG9wXCI6MC4wLFwiTGVmdFwiOjAuMCxcIlJpZ2h0XCI6MC4wLFwiQm90dG9tXCI6MC4wfSxcIlBhZGRpbmdcIjp7XCIkaWRcIjpcIjE0M1wiLFwiVG9wXCI6MC4wLFwiTGVmdFwiOjAuMCxcIlJpZ2h0XCI6MC4wLFwiQm90dG9tXCI6MC4wfSxcIkJhY2tncm91bmRcIjp7XCIkaWRcIjpcIjE0NFwiLFwiQ29sb3JcIjp7XCIkaWRcIjpcIjE0NVwiLFwiQVwiOjUxLFwiUlwiOjE0NCxcIkdcIjoxNjgsXCJCXCI6MTgxfX0sXCJJc1Zpc2libGVcIjp0cnVlLFwiV2lkdGhcIjowLjAsXCJIZWlnaHRcIjowLjAsXCJCb3JkZXJTdHlsZVwiOntcIiRpZFwiOlwiMTQ2XCIsXCJMaW5lU3R5bGVcIjp7XCIkaWRcIjpcIjE0N1wiLFwiTGluZUNvbG9yXCI6e1wiJGlkXCI6XCIxNDhcIixcIkNvbG9yXCI6e1wiJGlkXCI6XCIxNDlcIixcIkFcIjoyNTUsXCJSXCI6MjM0LFwiR1wiOjIyLFwiQlwiOjMwfX0sXCJMaW5lV2VpZ2h0XCI6MC4wLFwiTGluZVR5cGVcIjowfSxcIklzVmlzaWJsZVwiOmZhbHNlfX0sXCJJc0Fib3ZlVGltZWJhbmRcIjpmYWxzZSxcIlNwYWNpbmdcIjo1LFwiRGVmYXVsdFN3aW1sYW5lQWN0aXZpdHlTdHlsZVwiOntcIiRpZFwiOlwiMTUwXCIsXCJIZWFkZXJTdHlsZVwiOntcIiRpZFwiOlwiMTUxXCIsXCJUZXh0U3R5bGVcIjp7XCIkaWRcIjpcIjE1MlwiLFwiRm9udFNldHRpbmdzXCI6e1wiJGlkXCI6XCIxNTNcIixcIkZvbnRTaXplXCI6MTEsXCJGb250TmFtZVwiOlwiQ2FsaWJyaVwiLFwiSXNCb2xkXCI6ZmFsc2UsXCJJc0l0YWxpY1wiOmZhbHNlLFwiSXNVbmRlcmxpbmVkXCI6ZmFsc2V9LFwiRm9yZWdyb3VuZFwiOntcIiRpZFwiOlwiMTU0XCIsXCJDb2xvclwiOntcIiRpZFwiOlwiMTU1XCIsXCJBXCI6MjU1LFwiUlwiOjAsXCJHXCI6MCxcIkJcIjowfX0sXCJIb3Jpem9udGFsQWxpZ25tZW50XCI6MCxcIklzVmlzaWJsZVwiOnRydWV9LFwiUmVjdGFuZ2xlU3R5bGVcIjp7XCIkaWRcIjpcIjE1NlwiLFwiTWFyZ2luXCI6e1wiJGlkXCI6XCIxNTdcIixcIlRvcFwiOjAuMCxcIkxlZnRcIjowLjAsXCJSaWdodFwiOjAuMCxcIkJvdHRvbVwiOjAuMH0sXCJQYWRkaW5nXCI6e1wiJGlkXCI6XCIxNThcIixcIlRvcFwiOjAuMCxcIkxlZnRcIjowLjAsXCJSaWdodFwiOjAuMCxcIkJvdHRvbVwiOjAuMH0sXCJCYWNrZ3JvdW5kXCI6e1wiJGlkXCI6XCIxNTlcIixcIkNvbG9yXCI6e1wiJGlkXCI6XCIxNjBcIixcIkFcIjo2MyxcIlJcIjoxNDQsXCJHXCI6MTY4LFwiQlwiOjE4MX19LFwiSXNWaXNpYmxlXCI6dHJ1ZSxcIldpZHRoXCI6MC4wLFwiSGVpZ2h0XCI6MC4wLFwiQm9yZGVyU3R5bGVcIjp7XCIkaWRcIjpcIjE2MVwiLFwiTGluZVN0eWxlXCI6e1wiJGlkXCI6XCIxNjJcIixcIkxpbmVDb2xvclwiOntcIiRpZFwiOlwiMTYzXCIsXCJDb2xvclwiOntcIiRpZFwiOlwiMTY0XCIsXCJBXCI6MjU1LFwiUlwiOjI1NSxcIkdcIjowLFwiQlwiOjB9fSxcIkxpbmVXZWlnaHRcIjowLjAsXCJMaW5lVHlwZVwiOjB9LFwiSXNWaXNpYmxlXCI6ZmFsc2V9fX0sXCJCYWNrZ3JvdW5kU3R5bGVcIjp7XCIkaWRcIjpcIjE2NVwiLFwiTWFyZ2luXCI6e1wiJGlkXCI6XCIxNjZcIixcIlRvcFwiOjAuMCxcIkxlZnRcIjowLjAsXCJSaWdodFwiOjAuMCxcIkJvdHRvbVwiOjAuMH0sXCJQYWRkaW5nXCI6e1wiJGlkXCI6XCIxNjdcIixcIlRvcFwiOjAuMCxcIkxlZnRcIjowLjAsXCJSaWdodFwiOjAuMCxcIkJvdHRvbVwiOjAuMH0sXCJCYWNrZ3JvdW5kXCI6e1wiJGlkXCI6XCIxNjhcIixcIkNvbG9yXCI6e1wiJGlkXCI6XCIxNjlcIixcIkFcIjo1MSxcIlJcIjoxNDQsXCJHXCI6MTY4LFwiQlwiOjE4MX19LFwiSXNWaXNpYmxlXCI6dHJ1ZSxcIldpZHRoXCI6MC4wLFwiSGVpZ2h0XCI6MC4wLFwiQm9yZGVyU3R5bGVcIjp7XCIkaWRcIjpcIjE3MFwiLFwiTGluZVN0eWxlXCI6e1wiJGlkXCI6XCIxNzFcIixcIkxpbmVDb2xvclwiOntcIiRpZFwiOlwiMTcyXCIsXCJDb2xvclwiOntcIiRpZFwiOlwiMTczXCIsXCJBXCI6MjU1LFwiUlwiOjIzNCxcIkdcIjoyMixcIkJcIjozMH19LFwiTGluZVdlaWdodFwiOjAuMCxcIkxpbmVUeXBlXCI6MH0sXCJJc1Zpc2libGVcIjpmYWxzZX19fSxcIkRlZmF1bHRTd2ltbGFuZU1pbGVzdG9uZVN0eWxlXCI6e1wiJGlkXCI6XCIxNzRcIixcIlRpdGxlUG9zaXRpb25cIjoyLFwiRGF0ZVBvc2l0aW9uXCI6MSxcIlNoYXBlVHlwZVwiOjEwLFwiU2hhcGVTaXplXCI6MCxcIlNwYWNpbmdcIjozLFwiU2hhcGVTdHlsZVwiOntcIiRpZFwiOlwiMTc1XCIsXCJNYXJnaW5cIjp7XCIkaWRcIjpcIjE3NlwiLFwiVG9wXCI6MC4wLFwiTGVmdFwiOjAuMCxcIlJpZ2h0XCI6MC4wLFwiQm90dG9tXCI6MC4wfSxcIlBhZGRpbmdcIjp7XCIkaWRcIjpcIjE3N1wiLFwiVG9wXCI6MC4wLFwiTGVmdFwiOjAuMCxcIlJpZ2h0XCI6MC4wLFwiQm90dG9tXCI6MC4wfSxcIkJhY2tncm91bmRcIjp7XCIkaWRcIjpcIjE3OFwiLFwiQ29sb3JcIjp7XCIkaWRcIjpcIjE3OVwiLFwiQVwiOjE3OCxcIlJcIjoxNDQsXCJHXCI6MTY4LFwiQlwiOjE4MX19LFwiSXNWaXNpYmxlXCI6dHJ1ZSxcIldpZHRoXCI6MTIuMCxcIkhlaWdodFwiOjE0LjAsXCJCb3JkZXJTdHlsZVwiOntcIiRpZFwiOlwiMTgwXCIsXCJMaW5lU3R5bGVcIjp7XCIkaWRcIjpcIjE4MVwiLFwiTGluZUNvbG9yXCI6e1wiJGlkXCI6XCIxODJcIixcIkNvbG9yXCI6e1wiJGlkXCI6XCIxODNcIixcIkFcIjoyNTUsXCJSXCI6MjM0LFwiR1wiOjIyLFwiQlwiOjMwfX0sXCJMaW5lV2VpZ2h0XCI6Mi4wLFwiTGluZVR5cGVcIjowfSxcIklzVmlzaWJsZVwiOmZhbHNlfX0sXCJUaXRsZVN0eWxlXCI6e1wiJGlkXCI6XCIxODRcIixcIkZvbnRTZXR0aW5nc1wiOntcIiRpZFwiOlwiMTg1XCIsXCJGb250U2l6ZVwiOjExLFwiRm9udE5hbWVcIjpcIkNhbGlicmlcIixcIklzQm9sZFwiOnRydWUsXCJJc0l0YWxpY1wiOmZhbHNlLFwiSXNVbmRlcmxpbmVkXCI6ZmFsc2V9LFwiRm9yZWdyb3VuZFwiOntcIiRpZFwiOlwiMTg2XCIsXCJDb2xvclwiOntcIiRpZFwiOlwiMTg3XCIsXCJBXCI6MjU1LFwiUlwiOjI1NSxcIkdcIjoyNTUsXCJCXCI6MjU1fX0sXCJIb3Jpem9udGFsQWxpZ25tZW50XCI6MCxcIklzVmlzaWJsZVwiOnRydWV9LFwiRGF0ZVN0eWxlXCI6e1wiJGlkXCI6XCIxODhcIixcIkZvbnRTZXR0aW5nc1wiOntcIiRpZFwiOlwiMTg5XCIsXCJGb250U2l6ZVwiOjgsXCJGb250TmFtZVwiOlwiU2Vnb2UgVUkgU2VtaWJvbGRcIixcIklzQm9sZFwiOmZhbHNlLFwiSXNJdGFsaWNcIjpmYWxzZSxcIklzVW5kZXJsaW5lZFwiOmZhbHNlfSxcIkZvcmVncm91bmRcIjp7XCIkaWRcIjpcIjE5MFwiLFwiQ29sb3JcIjp7XCIkaWRcIjpcIjE5MVwiLFwiQVwiOjI1NSxcIlJcIjoyNTUsXCJHXCI6MjU1LFwiQlwiOjI1NX19LFwiSG9yaXpvbnRhbEFsaWdubWVudFwiOjAsXCJJc1Zpc2libGVcIjp0cnVlfSxcIkRhdGVGb3JtYXRcIjp7XCIkaWRcIjpcIjE5MlwiLFwiRm9ybWF0U3RyaW5nXCI6XCJNTU0geXl5eVwiLFwiU2VwYXJhdG9yXCI6XCIvXCIsXCJVc2VJbnRlcm5hdGlvbmFsRGF0ZUZvcm1hdFwiOmZhbHNlLFwiRGF0ZUlzVmlzaWJsZVwiOnRydWUsXCJUaW1lSXNWaXNpYmxlXCI6ZmFsc2UsXCJIb3VyRGlnaXRzXCI6MSxcIkFtUG1EZXNpZ25hdG9yXCI6MixcIlRyaW0wME1pbnV0ZXNcIjpmYWxzZX0sXCJXZWVrTnVtYmVyaW5nXCI6e1wiJGlkXCI6XCIxOTNcIixcIkZvcm1hdFwiOjAsXCJJc1Zpc2libGVcIjpmYWxzZSxcIkxhc3RLbm93blZpc2liaWxpdHlTdGF0ZVwiOmZhbHNlfX0sXCJEZWZhdWx0U3dpbWxhbmVUYXNrU3R5bGVcIjp7XCIkaWRcIjpcIjE5NFwiLFwiU2hhcGVcIjozLFwiU2hhcGVUaGlja25lc3NcIjowLFwiRHVyYXRpb25Gb3JtYXRcIjowLFwiUGVyY2VudGFnZUNvbXBsZXRlVGV4dFN0eWxlXCI6e1wiJGlkXCI6XCIxOTVcIixcIkZvbnRTZXR0aW5nc1wiOntcIiRpZFwiOlwiMTk2XCIsXCJGb250U2l6ZVwiOjEwLFwiRm9udE5hbWVcIjpcIkNhbGlicmlcIixcIklzQm9sZFwiOmZhbHNlLFwiSXNJdGFsaWNcIjpmYWxzZSxcIklzVW5kZXJsaW5lZFwiOmZhbHNlfSxcIkZvcmVncm91bmRcIjp7XCIkaWRcIjpcIjE5N1wiLFwiQ29sb3JcIjp7XCIkaWRcIjpcIjE5OFwiLFwiQVwiOjI1NSxcIlJcIjoyMzcsXCJHXCI6MTI1LFwiQlwiOjQ5fX0sXCJIb3Jpem9udGFsQWxpZ25tZW50XCI6MCxcIklzVmlzaWJsZVwiOmZhbHNlfSxcIlBlcmNlbnRhZ2VDb21wbGV0ZUhpZ2hsaWdodFN0eWxlXCI6e1wiJGlkXCI6XCIxOTlcIixcIkJhY2tncm91bmRcIjp7XCIkaWRcIjpcIjIwMFwiLFwiQ29sb3JcIjp7XCIkaWRcIjpcIjIwMVwiLFwiQVwiOjg5LFwiUlwiOjAsXCJHXCI6MCxcIkJcIjowfX19LFwiRHVyYXRpb25TdHlsZVwiOntcIiRpZFwiOlwiMjAyXCIsXCJGb250U2V0dGluZ3NcIjp7XCIkaWRcIjpcIjIwM1wiLFwiRm9udFNpemVcIjoxMCxcIkZvbnROYW1lXCI6XCJDYWxpYnJpXCIsXCJJc0JvbGRcIjpmYWxzZSxcIklzSXRhbGljXCI6ZmFsc2UsXCJJc1VuZGVybGluZWRcIjpmYWxzZX0sXCJGb3JlZ3JvdW5kXCI6e1wiJGlkXCI6XCIyMDRcIixcIkNvbG9yXCI6e1wiJGlkXCI6XCIyMDVcIixcIkFcIjoyNTUsXCJSXCI6MjM3LFwiR1wiOjEyNSxcIkJcIjo0OX19LFwiSG9yaXpvbnRhbEFsaWdubWVudFwiOjAsXCJJc1Zpc2libGVcIjpmYWxzZX0sXCJNYXJnaW5cIjp7XCIkaWRcIjpcIjIwNlwiLFwiVG9wXCI6MC4wLFwiTGVmdFwiOjAuMCxcIlJpZ2h0XCI6MC4wLFwiQm90dG9tXCI6MC4wfSxcIlN0YXJ0RGF0ZVBvc2l0aW9uXCI6MCxcIkVuZERhdGVQb3NpdGlvblwiOjAsXCJUaXRsZVBvc2l0aW9uXCI6MixcIkR1cmF0aW9uUG9zaXRpb25cIjowLFwiUGVyY2VudGFnZUNvbXBsZXRlZFBvc2l0aW9uXCI6MCxcIlNwYWNpbmdcIjozLFwiU2hhcGVTdHlsZVwiOntcIiRpZFwiOlwiMjA3XCIsXCJNYXJnaW5cIjp7XCIkaWRcIjpcIjIwOFwiLFwiVG9wXCI6MC4wLFwiTGVmdFwiOjQuMCxcIlJpZ2h0XCI6NC4wLFwiQm90dG9tXCI6MC4wfSxcIlBhZGRpbmdcIjp7XCIkaWRcIjpcIjIwOVwiLFwiVG9wXCI6MC4wLFwiTGVmdFwiOjAuMCxcIlJpZ2h0XCI6MC4wLFwiQm90dG9tXCI6MC4wfSxcIkJhY2tncm91bmRcIjp7XCIkaWRcIjpcIjIxMFwiLFwiQ29sb3JcIjp7XCIkaWRcIjpcIjIxMVwiLFwiQVwiOjI1NSxcIlJcIjoyMDEsXCJHXCI6MjE2LFwiQlwiOjIyNX19LFwiSXNWaXNpYmxlXCI6dHJ1ZSxcIldpZHRoXCI6MC4wLFwiSGVpZ2h0XCI6MTAuMCxcIkJvcmRlclN0eWxlXCI6e1wiJGlkXCI6XCIyMTJcIixcIkxpbmVTdHlsZVwiOntcIiRpZFwiOlwiMjEzXCIsXCJMaW5lQ29sb3JcIjp7XCIkaWRcIjpcIjIxNFwiLFwiQ29sb3JcIjp7XCIkaWRcIjpcIjIxNVwiLFwiQVwiOjI1NSxcIlJcIjoyMzQsXCJHXCI6MjIsXCJCXCI6MzB9fSxcIkxpbmVXZWlnaHRcIjoyLjAsXCJMaW5lVHlwZVwiOjB9LFwiSXNWaXNpYmxlXCI6ZmFsc2V9fSxcIlRpdGxlU3R5bGVcIjp7XCIkaWRcIjpcIjIxNlwiLFwiRm9udFNldHRpbmdzXCI6e1wiJGlkXCI6XCIyMTdcIixcIkZvbnRTaXplXCI6MTEsXCJGb250TmFtZVwiOlwiQ2FsaWJyaVwiLFwiSXNCb2xkXCI6dHJ1ZSxcIklzSXRhbGljXCI6ZmFsc2UsXCJJc1VuZGVybGluZWRcIjpmYWxzZX0sXCJGb3JlZ3JvdW5kXCI6e1wiJGlkXCI6XCIyMThcIixcIkNvbG9yXCI6e1wiJGlkXCI6XCIyMTlcIixcIkFcIjoyNTUsXCJSXCI6MjAxLFwiR1wiOjIxNixcIkJcIjoyMjV9fSxcIkhvcml6b250YWxBbGlnbm1lbnRcIjoxLFwiSXNWaXNpYmxlXCI6dHJ1ZX0sXCJEYXRlU3R5bGVcIjp7XCIkaWRcIjpcIjIyMFwiLFwiRm9udFNldHRpbmdzXCI6e1wiJGlkXCI6XCIyMjFcIixcIkZvbnRTaXplXCI6MTAsXCJGb250TmFtZVwiOlwiQ2FsaWJyaVwiLFwiSXNCb2xkXCI6dHJ1ZSxcIklzSXRhbGljXCI6ZmFsc2UsXCJJc1VuZGVybGluZWRcIjpmYWxzZX0sXCJGb3JlZ3JvdW5kXCI6e1wiJGlkXCI6XCIyMjJcIixcIkNvbG9yXCI6e1wiJGlkXCI6XCIyMjNcIixcIkFcIjoyNTUsXCJSXCI6NjgsXCJHXCI6ODQsXCJCXCI6MTA2fX0sXCJIb3Jpem9udGFsQWxpZ25tZW50XCI6MCxcIklzVmlzaWJsZVwiOmZhbHNlfSxcIkRhdGVGb3JtYXRcIjp7XCIkaWRcIjpcIjIyNFwiLFwiRm9ybWF0U3RyaW5nXCI6XCJ5eXl5XCIsXCJTZXBhcmF0b3JcIjpcIi9cIixcIlVzZUludGVybmF0aW9uYWxEYXRlRm9ybWF0XCI6ZmFsc2UsXCJEYXRlSXNWaXNpYmxlXCI6dHJ1ZSxcIlRpbWVJc1Zpc2libGVcIjpmYWxzZSxcIkhvdXJEaWdpdHNcIjoxLFwiQW1QbURlc2lnbmF0b3JcIjoyLFwiVHJpbTAwTWludXRlc1wiOmZhbHNlfSxcIldlZWtOdW1iZXJpbmdcIjp7XCIkaWRcIjpcIjIyNVwiLFwiRm9ybWF0XCI6MCxcIklzVmlzaWJsZVwiOmZhbHNlLFwiTGFzdEtub3duVmlzaWJpbGl0eVN0YXRlXCI6ZmFsc2V9fSxcIkRlZmF1bHRTd2ltbGFuZU1vdFN0eWxlXCI6e1wiJGlkXCI6XCIyMjZcIixcIlNoYXBlXCI6MSxcIlNoYXBlU2l6ZVwiOjAsXCJEZXRhaWxzU3BhY2luZ1wiOjIuMCxcIlBhZGRpbmdcIjp7XCIkaWRcIjpcIjIyN1wiLFwiVG9wXCI6Ny4wLFwiTGVmdFwiOjMuMCxcIlJpZ2h0XCI6MC4wLFwiQm90dG9tXCI6Mi4wfSxcIlBvc2l0aW9uT25UYXNrXCI6MyxcIlNoYXBlU3R5bGVcIjp7XCIkaWRcIjpcIjIyOFwiLFwiTWFyZ2luXCI6e1wiJGlkXCI6XCIyMjlcIixcIlRvcFwiOjAuMCxcIkxlZnRcIjowLjAsXCJSaWdodFwiOjAuMCxcIkJvdHRvbVwiOjAuMH0sXCJQYWRkaW5nXCI6e1wiJGlkXCI6XCIyMzBcIixcIlRvcFwiOjAuMCxcIkxlZnRcIjowLjAsXCJSaWdodFwiOjAuMCxcIkJvdHRvbVwiOjAuMH0sXCJCYWNrZ3JvdW5kXCI6e1wiJGlkXCI6XCIyMzFcIixcIkNvbG9yXCI6e1wiJGlkXCI6XCIyMzJcIixcIkFcIjoyNTUsXCJSXCI6MjM3LFwiR1wiOjEyNSxcIkJcIjo0OX19LFwiSXNWaXNpYmxlXCI6dHJ1ZSxcIldpZHRoXCI6MTIuMCxcIkhlaWdodFwiOjE0LjAsXCJCb3JkZXJTdHlsZVwiOntcIiRpZFwiOlwiMjMzXCIsXCJMaW5lU3R5bGVcIjp7XCIkaWRcIjpcIjIzNFwiLFwiTGluZUNvbG9yXCI6e1wiJGlkXCI6XCIyMzVcIixcIkNvbG9yXCI6e1wiJGlkXCI6XCIyMzZcIixcIkFcIjoyNTUsXCJSXCI6MjM0LFwiR1wiOjIyLFwiQlwiOjMwfX0sXCJMaW5lV2VpZ2h0XCI6MC4wLFwiTGluZVR5cGVcIjowfSxcIklzVmlzaWJsZVwiOmZhbHNlfX0sXCJUaXRsZVN0eWxlXCI6e1wiJGlkXCI6XCIyMzdcIixcIkZvbnRTZXR0aW5nc1wiOntcIiRpZFwiOlwiMjM4XCIsXCJGb250U2l6ZVwiOjExLFwiRm9udE5hbWVcIjpcIkNhbGlicmlcIixcIklzQm9sZFwiOnRydWUsXCJJc0l0YWxpY1wiOmZhbHNlLFwiSXNVbmRlcmxpbmVkXCI6ZmFsc2V9LFwiRm9yZWdyb3VuZFwiOntcIiRpZFwiOlwiMjM5XCIsXCJDb2xvclwiOntcIiRpZFwiOlwiMjQwXCIsXCJBXCI6MjU1LFwiUlwiOjI1NSxcIkdcIjoyNTUsXCJCXCI6MjU1fX0sXCJIb3Jpem9udGFsQWxpZ25tZW50XCI6MSxcIklzVmlzaWJsZVwiOnRydWV9LFwiRGF0ZVN0eWxlXCI6e1wiJGlkXCI6XCIyNDFcIixcIkZvbnRTZXR0aW5nc1wiOntcIiRpZFwiOlwiMjQyXCIsXCJGb250U2l6ZVwiOjgsXCJGb250TmFtZVwiOlwiU2Vnb2UgVUkgU2VtaWJvbGRcIixcIklzQm9sZFwiOmZhbHNlLFwiSXNJdGFsaWNcIjpmYWxzZSxcIklzVW5kZXJsaW5lZFwiOmZhbHNlfSxcIkZvcmVncm91bmRcIjp7XCIkaWRcIjpcIjI0M1wiLFwiQ29sb3JcIjp7XCIkaWRcIjpcIjI0NFwiLFwiQVwiOjI1NSxcIlJcIjoyNTUsXCJHXCI6MjU1LFwiQlwiOjI1NX19LFwiSG9yaXpvbnRhbEFsaWdubWVudFwiOjEsXCJJc1Zpc2libGVcIjp0cnVlfSxcIkRhdGVGb3JtYXRcIjp7XCIkaWRcIjpcIjI0NVwiLFwiRm9ybWF0U3RyaW5nXCI6XCJ5eXl5XCIsXCJTZXBhcmF0b3JcIjpcIi9cIixcIlVzZUludGVybmF0aW9uYWxEYXRlRm9ybWF0XCI6ZmFsc2UsXCJEYXRlSXNWaXNpYmxlXCI6dHJ1ZSxcIlRpbWVJc1Zpc2libGVcIjpmYWxzZSxcIkhvdXJEaWdpdHNcIjoxLFwiQW1QbURlc2lnbmF0b3JcIjoyLFwiVHJpbTAwTWludXRlc1wiOmZhbHNlfSxcIldlZWtOdW1iZXJpbmdcIjp7XCIkaWRcIjpcIjI0NlwiLFwiRm9ybWF0XCI6MCxcIklzVmlzaWJsZVwiOmZhbHNlLFwiTGFzdEtub3duVmlzaWJpbGl0eVN0YXRlXCI6ZmFsc2V9fX0sXCJfYWRkaXRpb25hbFN3aW1sYW5lVjJTdHlsZXNcIjpbe1wiJGlkXCI6XCIyNDdcIixcIlN0eWxlSWRcIjpcImQxODc2MjNiLTE2MGItNDFmMC04Mzg3LTMyOTI4ZjE0NTYzNFwiLFwiTmFtZVwiOlwiU3dpbWxhbmUgU3R5bGUgMlwiLFwiSGVhZGVyU3R5bGVcIjp7XCIkaWRcIjpcIjI0OFwiLFwiVGV4dFN0eWxlXCI6e1wiJGlkXCI6XCIyNDlcIixcIkZvbnRTZXR0aW5nc1wiOntcIiRpZFwiOlwiMjUwXCIsXCJGb250U2l6ZVwiOjEwLFwiRm9udE5hbWVcIjpcIlNlZ29lIFVJXCIsXCJJc0JvbGRcIjp0cnVlLFwiSXNJdGFsaWNcIjpmYWxzZSxcIklzVW5kZXJsaW5lZFwiOmZhbHNlfSxcIkZvcmVncm91bmRcIjp7XCIkaWRcIjpcIjI1MVwiLFwiQ29sb3JcIjp7XCIkaWRcIjpcIjI1MlwiLFwiQVwiOjI1NSxcIlJcIjowLFwiR1wiOjAsXCJCXCI6MH19LFwiSG9yaXpvbnRhbEFsaWdubWVudFwiOjAsXCJJc1Zpc2libGVcIjp0cnVlfSxcIlJlY3RhbmdsZVN0eWxlXCI6e1wiJGlkXCI6XCIyNTNcIixcIk1hcmdpblwiOntcIiRpZFwiOlwiMjU0XCIsXCJUb3BcIjowLjAsXCJMZWZ0XCI6MC4wLFwiUmlnaHRcIjowLjAsXCJCb3R0b21cIjowLjB9LFwiUGFkZGluZ1wiOntcIiRpZFwiOlwiMjU1XCIsXCJUb3BcIjowLjAsXCJMZWZ0XCI6MC4wLFwiUmlnaHRcIjowLjAsXCJCb3R0b21cIjowLjB9LFwiQmFja2dyb3VuZFwiOntcIiRpZFwiOlwiMjU2XCIsXCJDb2xvclwiOntcIiRpZFwiOlwiMjU3XCIsXCJBXCI6MTc4LFwiUlwiOjE0NCxcIkdcIjoxNjgsXCJCXCI6MTgxfX0sXCJJc1Zpc2libGVcIjp0cnVlLFwiV2lkdGhcIjowLjAsXCJIZWlnaHRcIjowLjAsXCJCb3JkZXJTdHlsZVwiOntcIiRpZFwiOlwiMjU4XCIsXCJMaW5lU3R5bGVcIjp7XCIkaWRcIjpcIjI1OVwiLFwiTGluZUNvbG9yXCI6e1wiJGlkXCI6XCIyNjBcIixcIkNvbG9yXCI6e1wiJGlkXCI6XCIyNjFcIixcIkFcIjoyNTUsXCJSXCI6MjU1LFwiR1wiOjAsXCJCXCI6MH19LFwiTGluZVdlaWdodFwiOjAuMCxcIkxpbmVUeXBlXCI6MH0sXCJJc1Zpc2libGVcIjpmYWxzZX19fSxcIkJhY2tncm91bmRTdHlsZVwiOntcIiRpZFwiOlwiMjYyXCIsXCJNYXJnaW5cIjp7XCIkaWRcIjpcIjI2M1wiLFwiVG9wXCI6MC4wLFwiTGVmdFwiOjAuMCxcIlJpZ2h0XCI6MC4wLFwiQm90dG9tXCI6MC4wfSxcIlBhZGRpbmdcIjp7XCIkaWRcIjpcIjI2NFwiLFwiVG9wXCI6MC4wLFwiTGVmdFwiOjAuMCxcIlJpZ2h0XCI6MC4wLFwiQm90dG9tXCI6MC4wfSxcIkJhY2tncm91bmRcIjp7XCIkaWRcIjpcIjI2NVwiLFwiQ29sb3JcIjp7XCIkaWRcIjpcIjI2NlwiLFwiQVwiOjUxLFwiUlwiOjE2NSxcIkdcIjoxNjUsXCJCXCI6MTY1fX0sXCJJc1Zpc2libGVcIjp0cnVlLFwiV2lkdGhcIjowLjAsXCJIZWlnaHRcIjowLjAsXCJCb3JkZXJTdHlsZVwiOntcIiRpZFwiOlwiMjY3XCIsXCJMaW5lU3R5bGVcIjp7XCIkaWRcIjpcIjI2OFwiLFwiTGluZUNvbG9yXCI6e1wiJGlkXCI6XCIyNjlcIixcIkNvbG9yXCI6e1wiJGlkXCI6XCIyNzBcIixcIkFcIjoyNTUsXCJSXCI6MjM0LFwiR1wiOjIyLFwiQlwiOjMwfX0sXCJMaW5lV2VpZ2h0XCI6MC4wLFwiTGluZVR5cGVcIjowfSxcIklzVmlzaWJsZVwiOmZhbHNlfX0sXCJJc0Fib3ZlVGltZWJhbmRcIjpmYWxzZSxcIlNwYWNpbmdcIjo1LFwiRGVmYXVsdFN3aW1sYW5lQWN0aXZpdHlTdHlsZVwiOntcIiRpZFwiOlwiMjcxXCIsXCJIZWFkZXJTdHlsZVwiOntcIiRpZFwiOlwiMjcyXCIsXCJUZXh0U3R5bGVcIjp7XCIkaWRcIjpcIjI3M1wiLFwiRm9udFNldHRpbmdzXCI6e1wiJGlkXCI6XCIyNzRcIixcIkZvbnRTaXplXCI6MTEsXCJGb250TmFtZVwiOlwiQ2FsaWJyaVwiLFwiSXNCb2xkXCI6ZmFsc2UsXCJJc0l0YWxpY1wiOmZhbHNlLFwiSXNVbmRlcmxpbmVkXCI6ZmFsc2V9LFwiRm9yZWdyb3VuZFwiOntcIiRpZFwiOlwiMjc1XCIsXCJDb2xvclwiOntcIiRpZFwiOlwiMjc2XCIsXCJBXCI6MjU1LFwiUlwiOjAsXCJHXCI6MCxcIkJcIjowfX0sXCJIb3Jpem9udGFsQWxpZ25tZW50XCI6MCxcIklzVmlzaWJsZVwiOnRydWV9LFwiUmVjdGFuZ2xlU3R5bGVcIjp7XCIkaWRcIjpcIjI3N1wiLFwiTWFyZ2luXCI6e1wiJGlkXCI6XCIyNzhcIixcIlRvcFwiOjAuMCxcIkxlZnRcIjowLjAsXCJSaWdodFwiOjAuMCxcIkJvdHRvbVwiOjAuMH0sXCJQYWRkaW5nXCI6e1wiJGlkXCI6XCIyNzlcIixcIlRvcFwiOjAuMCxcIkxlZnRcIjowLjAsXCJSaWdodFwiOjAuMCxcIkJvdHRvbVwiOjAuMH0sXCJCYWNrZ3JvdW5kXCI6e1wiJGlkXCI6XCIyODBcIixcIkNvbG9yXCI6e1wiJGlkXCI6XCIyODFcIixcIkFcIjo2MyxcIlJcIjoxNDQsXCJHXCI6MTY4LFwiQlwiOjE4MX19LFwiSXNWaXNpYmxlXCI6dHJ1ZSxcIldpZHRoXCI6MC4wLFwiSGVpZ2h0XCI6MC4wLFwiQm9yZGVyU3R5bGVcIjp7XCIkaWRcIjpcIjI4MlwiLFwiTGluZVN0eWxlXCI6e1wiJGlkXCI6XCIyODNcIixcIkxpbmVDb2xvclwiOntcIiRpZFwiOlwiMjg0XCIsXCJDb2xvclwiOntcIiRpZFwiOlwiMjg1XCIsXCJBXCI6MjU1LFwiUlwiOjI1NSxcIkdcIjowLFwiQlwiOjB9fSxcIkxpbmVXZWlnaHRcIjowLjAsXCJMaW5lVHlwZVwiOjB9LFwiSXNWaXNpYmxlXCI6ZmFsc2V9fX0sXCJCYWNrZ3JvdW5kU3R5bGVcIjp7XCIkaWRcIjpcIjI4NlwiLFwiTWFyZ2luXCI6e1wiJGlkXCI6XCIyODdcIixcIlRvcFwiOjAuMCxcIkxlZnRcIjowLjAsXCJSaWdodFwiOjAuMCxcIkJvdHRvbVwiOjAuMH0sXCJQYWRkaW5nXCI6e1wiJGlkXCI6XCIyODhcIixcIlRvcFwiOjAuMCxcIkxlZnRcIjowLjAsXCJSaWdodFwiOjAuMCxcIkJvdHRvbVwiOjAuMH0sXCJCYWNrZ3JvdW5kXCI6e1wiJGlkXCI6XCIyODlcIixcIkNvbG9yXCI6e1wiJGlkXCI6XCIyOTBcIixcIkFcIjo1MSxcIlJcIjoxNjUsXCJHXCI6MTY1LFwiQlwiOjE2NX19LFwiSXNWaXNpYmxlXCI6dHJ1ZSxcIldpZHRoXCI6MC4wLFwiSGVpZ2h0XCI6MC4wLFwiQm9yZGVyU3R5bGVcIjp7XCIkaWRcIjpcIjI5MVwiLFwiTGluZVN0eWxlXCI6e1wiJGlkXCI6XCIyOTJcIixcIkxpbmVDb2xvclwiOntcIiRpZFwiOlwiMjkzXCIsXCJDb2xvclwiOntcIiRpZFwiOlwiMjk0XCIsXCJBXCI6MjU1LFwiUlwiOjIzNCxcIkdcIjoyMixcIkJcIjozMH19LFwiTGluZVdlaWdodFwiOjAuMCxcIkxpbmVUeXBlXCI6MH0sXCJJc1Zpc2libGVcIjpmYWxzZX19fSxcIkRlZmF1bHRTd2ltbGFuZU1pbGVzdG9uZVN0eWxlXCI6e1wiJGlkXCI6XCIyOTVcIixcIlRpdGxlUG9zaXRpb25cIjoyLFwiRGF0ZVBvc2l0aW9uXCI6MyxcIlNoYXBlVHlwZVwiOjcsXCJTaGFwZVNpemVcIjowLFwiU3BhY2luZ1wiOjMsXCJTaGFwZVN0eWxlXCI6e1wiJGlkXCI6XCIyOTZcIixcIk1hcmdpblwiOntcIiRpZFwiOlwiMjk3XCIsXCJUb3BcIjowLjAsXCJMZWZ0XCI6MC4wLFwiUmlnaHRcIjowLjAsXCJCb3R0b21cIjowLjB9LFwiUGFkZGluZ1wiOntcIiRpZFwiOlwiMjk4XCIsXCJUb3BcIjowLjAsXCJMZWZ0XCI6MC4wLFwiUmlnaHRcIjowLjAsXCJCb3R0b21cIjowLjB9LFwiQmFja2dyb3VuZFwiOntcIiRpZFwiOlwiMjk5XCIsXCJDb2xvclwiOntcIiRpZFwiOlwiMzAwXCIsXCJBXCI6MjU1LFwiUlwiOjIwNCxcIkdcIjowLFwiQlwiOjB9fSxcIklzVmlzaWJsZVwiOnRydWUsXCJXaWR0aFwiOjEyLjAsXCJIZWlnaHRcIjoxNC4wLFwiQm9yZGVyU3R5bGVcIjp7XCIkaWRcIjpcIjMwMVwiLFwiTGluZVN0eWxlXCI6e1wiJGlkXCI6XCIzMDJcIixcIkxpbmVDb2xvclwiOntcIiRpZFwiOlwiMzAzXCIsXCJDb2xvclwiOntcIiRpZFwiOlwiMzA0XCIsXCJBXCI6MjU1LFwiUlwiOjIzNCxcIkdcIjoyMixcIkJcIjozMH19LFwiTGluZVdlaWdodFwiOjIuMCxcIkxpbmVUeXBlXCI6MH0sXCJJc1Zpc2libGVcIjpmYWxzZX19LFwiVGl0bGVTdHlsZVwiOntcIiRpZFwiOlwiMzA1XCIsXCJGb250U2V0dGluZ3NcIjp7XCIkaWRcIjpcIjMwNlwiLFwiRm9udFNpemVcIjoxMSxcIkZvbnROYW1lXCI6XCJDYWxpYnJpXCIsXCJJc0JvbGRcIjp0cnVlLFwiSXNJdGFsaWNcIjpmYWxzZSxcIklzVW5kZXJsaW5lZFwiOmZhbHNlfSxcIkZvcmVncm91bmRcIjp7XCIkaWRcIjpcIjMwN1wiLFwiQ29sb3JcIjp7XCIkaWRcIjpcIjMwOFwiLFwiQVwiOjI1NSxcIlJcIjoyNTUsXCJHXCI6MjU1LFwiQlwiOjI1NX19LFwiSG9yaXpvbnRhbEFsaWdubWVudFwiOjAsXCJJc1Zpc2libGVcIjp0cnVlfSxcIkRhdGVTdHlsZVwiOntcIiRpZFwiOlwiMzA5XCIsXCJGb250U2V0dGluZ3NcIjp7XCIkaWRcIjpcIjMxMFwiLFwiRm9udFNpemVcIjo4LFwiRm9udE5hbWVcIjpcIlNlZ29lIFVJIFNlbWlib2xkXCIsXCJJc0JvbGRcIjpmYWxzZSxcIklzSXRhbGljXCI6ZmFsc2UsXCJJc1VuZGVybGluZWRcIjpmYWxzZX0sXCJGb3JlZ3JvdW5kXCI6e1wiJGlkXCI6XCIzMTFcIixcIkNvbG9yXCI6e1wiJGlkXCI6XCIzMTJcIixcIkFcIjoyNTUsXCJSXCI6MjM0LFwiR1wiOjIyLFwiQlwiOjMwfX0sXCJIb3Jpem9udGFsQWxpZ25tZW50XCI6MSxcIklzVmlzaWJsZVwiOnRydWV9LFwiRGF0ZUZvcm1hdFwiOntcIiRpZFwiOlwiMzEzXCIsXCJGb3JtYXRTdHJpbmdcIjpcInl5eXlcIixcIlNlcGFyYXRvclwiOlwiL1wiLFwiVXNlSW50ZXJuYXRpb25hbERhdGVGb3JtYXRcIjpmYWxzZSxcIkRhdGVJc1Zpc2libGVcIjp0cnVlLFwiVGltZUlzVmlzaWJsZVwiOmZhbHNlLFwiSG91ckRpZ2l0c1wiOjEsXCJBbVBtRGVzaWduYXRvclwiOjIsXCJUcmltMDBNaW51dGVzXCI6ZmFsc2V9LFwiV2Vla051bWJlcmluZ1wiOntcIiRpZFwiOlwiMzE0XCIsXCJGb3JtYXRcIjowLFwiSXNWaXNpYmxlXCI6ZmFsc2UsXCJMYXN0S25vd25WaXNpYmlsaXR5U3RhdGVcIjpmYWxzZX19LFwiRGVmYXVsdFN3aW1sYW5lVGFza1N0eWxlXCI6e1wiJGlkXCI6XCIzMTVcIixcIlNoYXBlXCI6MyxcIlNoYXBlVGhpY2tuZXNzXCI6MCxcIkR1cmF0aW9uRm9ybWF0XCI6MCxcIlBlcmNlbnRhZ2VDb21wbGV0ZVRleHRTdHlsZVwiOntcIiRpZFwiOlwiMzE2XCIsXCJGb250U2V0dGluZ3NcIjp7XCIkaWRcIjpcIjMxN1wiLFwiRm9udFNpemVcIjoxMCxcIkZvbnROYW1lXCI6XCJDYWxpYnJpXCIsXCJJc0JvbGRcIjpmYWxzZSxcIklzSXRhbGljXCI6ZmFsc2UsXCJJc1VuZGVybGluZWRcIjpmYWxzZX0sXCJGb3JlZ3JvdW5kXCI6e1wiJGlkXCI6XCIzMThcIixcIkNvbG9yXCI6e1wiJGlkXCI6XCIzMTlcIixcIkFcIjoyNTUsXCJSXCI6MjM3LFwiR1wiOjEyNSxcIkJcIjo0OX19LFwiSG9yaXpvbnRhbEFsaWdubWVudFwiOjAsXCJJc1Zpc2libGVcIjpmYWxzZX0sXCJQZXJjZW50YWdlQ29tcGxldGVIaWdobGlnaHRTdHlsZVwiOntcIiRpZFwiOlwiMzIwXCIsXCJCYWNrZ3JvdW5kXCI6e1wiJGlkXCI6XCIzMjFcIixcIkNvbG9yXCI6e1wiJGlkXCI6XCIzMjJcIixcIkFcIjo4OSxcIlJcIjowLFwiR1wiOjAsXCJCXCI6MH19fSxcIkR1cmF0aW9uU3R5bGVcIjp7XCIkaWRcIjpcIjMyM1wiLFwiRm9udFNldHRpbmdzXCI6e1wiJGlkXCI6XCIzMjRcIixcIkZvbnRTaXplXCI6MTAsXCJGb250TmFtZVwiOlwiQ2FsaWJyaVwiLFwiSXNCb2xkXCI6ZmFsc2UsXCJJc0l0YWxpY1wiOmZhbHNlLFwiSXNVbmRlcmxpbmVkXCI6ZmFsc2V9LFwiRm9yZWdyb3VuZFwiOntcIiRpZFwiOlwiMzI1XCIsXCJDb2xvclwiOntcIiRpZFwiOlwiMzI2XCIsXCJBXCI6MjU1LFwiUlwiOjIzNyxcIkdcIjoxMjUsXCJCXCI6NDl9fSxcIkhvcml6b250YWxBbGlnbm1lbnRcIjowLFwiSXNWaXNpYmxlXCI6ZmFsc2V9LFwiTWFyZ2luXCI6e1wiJGlkXCI6XCIzMjdcIixcIlRvcFwiOjAuMCxcIkxlZnRcIjowLjAsXCJSaWdodFwiOjAuMCxcIkJvdHRvbVwiOjAuMH0sXCJTdGFydERhdGVQb3NpdGlvblwiOjAsXCJFbmREYXRlUG9zaXRpb25cIjowLFwiVGl0bGVQb3NpdGlvblwiOjIsXCJEdXJhdGlvblBvc2l0aW9uXCI6MCxcIlBlcmNlbnRhZ2VDb21wbGV0ZWRQb3NpdGlvblwiOjAsXCJTcGFjaW5nXCI6MyxcIlNoYXBlU3R5bGVcIjp7XCIkaWRcIjpcIjMyOFwiLFwiTWFyZ2luXCI6e1wiJGlkXCI6XCIzMjlcIixcIlRvcFwiOjAuMCxcIkxlZnRcIjo0LjAsXCJSaWdodFwiOjQuMCxcIkJvdHRvbVwiOjAuMH0sXCJQYWRkaW5nXCI6e1wiJGlkXCI6XCIzMzBcIixcIlRvcFwiOjAuMCxcIkxlZnRcIjowLjAsXCJSaWdodFwiOjAuMCxcIkJvdHRvbVwiOjAuMH0sXCJCYWNrZ3JvdW5kXCI6e1wiJGlkXCI6XCIzMzFcIixcIkNvbG9yXCI6e1wiJGlkXCI6XCIzMzJcIixcIkFcIjoyNTUsXCJSXCI6MjAxLFwiR1wiOjIxNixcIkJcIjoyMjV9fSxcIklzVmlzaWJsZVwiOnRydWUsXCJXaWR0aFwiOjAuMCxcIkhlaWdodFwiOjEwLjAsXCJCb3JkZXJTdHlsZVwiOntcIiRpZFwiOlwiMzMzXCIsXCJMaW5lU3R5bGVcIjp7XCIkaWRcIjpcIjMzNFwiLFwiTGluZUNvbG9yXCI6e1wiJGlkXCI6XCIzMzVcIixcIkNvbG9yXCI6e1wiJGlkXCI6XCIzMzZcIixcIkFcIjoyNTUsXCJSXCI6MjM0LFwiR1wiOjIyLFwiQlwiOjMwfX0sXCJMaW5lV2VpZ2h0XCI6Mi4wLFwiTGluZVR5cGVcIjowfSxcIklzVmlzaWJsZVwiOmZhbHNlfX0sXCJUaXRsZVN0eWxlXCI6e1wiJGlkXCI6XCIzMzdcIixcIkZvbnRTZXR0aW5nc1wiOntcIiRpZFwiOlwiMzM4XCIsXCJGb250U2l6ZVwiOjExLFwiRm9udE5hbWVcIjpcIkNhbGlicmlcIixcIklzQm9sZFwiOnRydWUsXCJJc0l0YWxpY1wiOmZhbHNlLFwiSXNVbmRlcmxpbmVkXCI6ZmFsc2V9LFwiRm9yZWdyb3VuZFwiOntcIiRpZFwiOlwiMzM5XCIsXCJDb2xvclwiOntcIiRpZFwiOlwiMzQwXCIsXCJBXCI6MjU1LFwiUlwiOjIwMSxcIkdcIjoyMTYsXCJCXCI6MjI1fX0sXCJIb3Jpem9udGFsQWxpZ25tZW50XCI6MSxcIklzVmlzaWJsZVwiOnRydWV9LFwiRGF0ZVN0eWxlXCI6e1wiJGlkXCI6XCIzNDFcIixcIkZvbnRTZXR0aW5nc1wiOntcIiRpZFwiOlwiMzQyXCIsXCJGb250U2l6ZVwiOjEwLFwiRm9udE5hbWVcIjpcIkNhbGlicmlcIixcIklzQm9sZFwiOmZhbHNlLFwiSXNJdGFsaWNcIjpmYWxzZSxcIklzVW5kZXJsaW5lZFwiOmZhbHNlfSxcIkZvcmVncm91bmRcIjp7XCIkaWRcIjpcIjM0M1wiLFwiQ29sb3JcIjp7XCIkaWRcIjpcIjM0NFwiLFwiQVwiOjI1NSxcIlJcIjo2OCxcIkdcIjo4NCxcIkJcIjoxMDZ9fSxcIkhvcml6b250YWxBbGlnbm1lbnRcIjowLFwiSXNWaXNpYmxlXCI6ZmFsc2V9LFwiRGF0ZUZvcm1hdFwiOntcIiRpZFwiOlwiMzQ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0NlwiLFwiRm9ybWF0XCI6MCxcIklzVmlzaWJsZVwiOmZhbHNlLFwiTGFzdEtub3duVmlzaWJpbGl0eVN0YXRlXCI6ZmFsc2V9fSxcIkRlZmF1bHRTd2ltbGFuZU1vdFN0eWxlXCI6e1wiJGlkXCI6XCIzNDdcIixcIlNoYXBlXCI6NyxcIlNoYXBlU2l6ZVwiOjAsXCJEZXRhaWxzU3BhY2luZ1wiOjIuMCxcIlBhZGRpbmdcIjp7XCIkaWRcIjpcIjM0OFwiLFwiVG9wXCI6Ny4wLFwiTGVmdFwiOjMuMCxcIlJpZ2h0XCI6MC4wLFwiQm90dG9tXCI6Mi4wfSxcIlBvc2l0aW9uT25UYXNrXCI6MyxcIlNoYXBlU3R5bGVcIjp7XCIkaWRcIjpcIjM0OVwiLFwiTWFyZ2luXCI6e1wiJGlkXCI6XCIzNTBcIixcIlRvcFwiOjAuMCxcIkxlZnRcIjowLjAsXCJSaWdodFwiOjAuMCxcIkJvdHRvbVwiOjAuMH0sXCJQYWRkaW5nXCI6e1wiJGlkXCI6XCIzNTFcIixcIlRvcFwiOjAuMCxcIkxlZnRcIjowLjAsXCJSaWdodFwiOjAuMCxcIkJvdHRvbVwiOjAuMH0sXCJCYWNrZ3JvdW5kXCI6e1wiJGlkXCI6XCIzNTJcIixcIkNvbG9yXCI6e1wiJGlkXCI6XCIzNTNcIixcIkFcIjoyNTUsXCJSXCI6MjA0LFwiR1wiOjAsXCJCXCI6MH19LFwiSXNWaXNpYmxlXCI6dHJ1ZSxcIldpZHRoXCI6MTIuMCxcIkhlaWdodFwiOjE0LjAsXCJCb3JkZXJTdHlsZVwiOntcIiRpZFwiOlwiMzU0XCIsXCJMaW5lU3R5bGVcIjp7XCIkaWRcIjpcIjM1NVwiLFwiTGluZUNvbG9yXCI6e1wiJGlkXCI6XCIzNTZcIixcIkNvbG9yXCI6e1wiJGlkXCI6XCIzNTdcIixcIkFcIjoyNTUsXCJSXCI6MjM0LFwiR1wiOjIyLFwiQlwiOjMwfX0sXCJMaW5lV2VpZ2h0XCI6MC4wLFwiTGluZVR5cGVcIjowfSxcIklzVmlzaWJsZVwiOmZhbHNlfX0sXCJUaXRsZVN0eWxlXCI6e1wiJGlkXCI6XCIzNThcIixcIkZvbnRTZXR0aW5nc1wiOntcIiRpZFwiOlwiMzU5XCIsXCJGb250U2l6ZVwiOjExLFwiRm9udE5hbWVcIjpcIkNhbGlicmlcIixcIklzQm9sZFwiOnRydWUsXCJJc0l0YWxpY1wiOmZhbHNlLFwiSXNVbmRlcmxpbmVkXCI6ZmFsc2V9LFwiRm9yZWdyb3VuZFwiOntcIiRpZFwiOlwiMzYwXCIsXCJDb2xvclwiOntcIiRpZFwiOlwiMzYxXCIsXCJBXCI6MjU1LFwiUlwiOjI1NSxcIkdcIjoyNTUsXCJCXCI6MjU1fX0sXCJIb3Jpem9udGFsQWxpZ25tZW50XCI6MSxcIklzVmlzaWJsZVwiOnRydWV9LFwiRGF0ZVN0eWxlXCI6e1wiJGlkXCI6XCIzNjJcIixcIkZvbnRTZXR0aW5nc1wiOntcIiRpZFwiOlwiMzYzXCIsXCJGb250U2l6ZVwiOjgsXCJGb250TmFtZVwiOlwiU2Vnb2UgVUkgU2VtaWJvbGRcIixcIklzQm9sZFwiOmZhbHNlLFwiSXNJdGFsaWNcIjpmYWxzZSxcIklzVW5kZXJsaW5lZFwiOmZhbHNlfSxcIkZvcmVncm91bmRcIjp7XCIkaWRcIjpcIjM2NFwiLFwiQ29sb3JcIjp7XCIkaWRcIjpcIjM2NVwiLFwiQVwiOjI1NSxcIlJcIjoyMzQsXCJHXCI6MjIsXCJCXCI6MzB9fSxcIkhvcml6b250YWxBbGlnbm1lbnRcIjoxLFwiSXNWaXNpYmxlXCI6dHJ1ZX0sXCJEYXRlRm9ybWF0XCI6e1wiJGlkXCI6XCIzNjZcIixcIkZvcm1hdFN0cmluZ1wiOlwieXl5eVwiLFwiU2VwYXJhdG9yXCI6XCIvXCIsXCJVc2VJbnRlcm5hdGlvbmFsRGF0ZUZvcm1hdFwiOmZhbHNlLFwiRGF0ZUlzVmlzaWJsZVwiOnRydWUsXCJUaW1lSXNWaXNpYmxlXCI6ZmFsc2UsXCJIb3VyRGlnaXRzXCI6MSxcIkFtUG1EZXNpZ25hdG9yXCI6MixcIlRyaW0wME1pbnV0ZXNcIjpmYWxzZX0sXCJXZWVrTnVtYmVyaW5nXCI6e1wiJGlkXCI6XCIzNjdcIixcIkZvcm1hdFwiOjAsXCJJc1Zpc2libGVcIjpmYWxzZSxcIkxhc3RLbm93blZpc2liaWxpdHlTdGF0ZVwiOmZhbHNlfX19XSxcIkdyaWRsaW5lUGFuZWxTdHlsZVwiOntcIiRpZFwiOlwiMzY4XCIsXCJHcmlkbGluZVN0eWxlXCI6e1wiJGlkXCI6XCIzNjlcIixcIkxpbmVDb2xvclwiOntcIiRpZFwiOlwiMzcwXCIsXCJDb2xvclwiOntcIiRpZFwiOlwiMzcxXCIsXCJBXCI6MzgsXCJSXCI6OTEsXCJHXCI6MTU1LFwiQlwiOjIxM319LFwiTGluZVdlaWdodFwiOjEuMCxcIkxpbmVUeXBlXCI6MH0sXCJJc1Zpc2libGVcIjpmYWxzZX0sXCJBY3Rpdml0eUxpbmVQYW5lbFN0eWxlXCI6e1wiJGlkXCI6XCIzNzJcIixcIkFjdGl2aXR5TGluZVN0eWxlXCI6e1wiJGlkXCI6XCIzNzNcIixcIkxpbmVDb2xvclwiOntcIiRpZFwiOlwiMzc0XCIsXCJDb2xvclwiOntcIiRpZFwiOlwiMzc1XCIsXCJBXCI6MzgsXCJSXCI6OTEsXCJHXCI6MTU1LFwiQlwiOjIxM319LFwiTGluZVdlaWdodFwiOjEuMCxcIkxpbmVUeXBlXCI6MH0sXCJJc1Zpc2libGVcIjp0cnVlfSxcIkRlZmF1bHREZXBlbmRlbmN5U3R5bGVcIjp7XCIkaWRcIjpcIjM3NlwiLFwiTGluZVN0eWxlXCI6e1wiJGlkXCI6XCIzNzdcIixcIkxpbmVDb2xvclwiOntcIiRpZFwiOlwiMzc4XCIsXCJDb2xvclwiOntcIiRpZFwiOlwiMzc5XCIsXCJBXCI6MjU1LFwiUlwiOjAsXCJHXCI6MCxcIkJcIjowfX0sXCJMaW5lV2VpZ2h0XCI6MS4wLFwiTGluZVR5cGVcIjowfSxcIkVuZEFycm93aGVhZExpbmVTdHlsZVwiOntcIiRpZFwiOlwiMzgwXCIsXCJLaW5kXCI6MSxcIldpZHRoXCI6MSxcIkxlbmd0aFwiOjB9LFwiQnJpbmdUb0Zyb250XCI6dHJ1ZSxcIlJhZGl1c1wiOjAuMH0sXCJDcml0aWNhbFBhdGhTdHlsZVwiOntcIiRpZFwiOlwiMzgxXCIsXCJDcml0aWNhbFBhdGhTdHlsZU9wdGlvbnNcIjoxNSxcIkxpbmVTdHlsZVwiOntcIiRpZFwiOlwiMzgyXCIsXCJMaW5lQ29sb3JcIjp7XCIkaWRcIjpcIjM4M1wiLFwiQ29sb3JcIjp7XCIkaWRcIjpcIjM4NFwiLFwiQVwiOjI1NSxcIlJcIjoyMjIsXCJHXCI6NTAsXCJCXCI6NTB9fSxcIkxpbmVXZWlnaHRcIjoxLjAsXCJMaW5lVHlwZVwiOjB9LFwiVGl0bGVGb3JlZ3JvdW5kXCI6e1wiJGlkXCI6XCIzODVcIixcIkNvbG9yXCI6e1wiJGlkXCI6XCIzODZcIixcIkFcIjoyNTUsXCJSXCI6MTc2LFwiR1wiOjE5LFwiQlwiOjI1fX0sXCJTaGFwZXNCYWNrZ3JvdW5kXCI6e1wiJGlkXCI6XCIzODdcIixcIkNvbG9yXCI6e1wiJGlkXCI6XCIzODhcIixcIkFcIjoyNTUsXCJSXCI6MjUzLFwiR1wiOjIwMyxcIkJcIjoyMDh9fSxcIlNoYXBlc0JvcmRlclN0eWxlXCI6e1wiJGlkXCI6XCIzODlcIixcIkxpbmVDb2xvclwiOntcIiRpZFwiOlwiMzkwXCIsXCJDb2xvclwiOntcIiRpZFwiOlwiMzkxXCIsXCJBXCI6MjU1LFwiUlwiOjIyMixcIkdcIjo1MCxcIkJcIjo1MH19LFwiTGluZVdlaWdodFwiOjIuMCxcIkxpbmVUeXBlXCI6MH19LFwiUGFuZWxzU3BhY2luZ0RlZmluaXRpb25cIjp7XCIkaWRcIjpcIjM5MlwiLFwiU3BhY2luZ0Fib3ZlVGltZWJhbmRcIjoxNixcIlNwYWNpbmdCZWxvd1RpbWViYW5kXCI6OSxcIlNwYWNpbmdBYm92ZUJldHdlZW5Td2ltbGFuZXNBbmRUYXNrc1wiOjE2LFwiU3BhY2luZ0JlbG93QmV0d2VlblN3aW1sYW5lc0FuZFRhc2tzXCI6MTZ9LFwiX3NlbGVjdGVkVGhlbWVQcmVzZXRDb2xvcnNcIjp7XCIkaWRcIjpcIjM5M1wiLFwiVGV4dExpZ2h0XCI6e1wiJGlkXCI6XCIzOTRcIixcIkFcIjoyNTUsXCJSXCI6MjU1LFwiR1wiOjI1NSxcIkJcIjoyNTV9LFwiVGV4dERhcmtcIjp7XCIkaWRcIjpcIjM5NVwiLFwiQVwiOjI1NSxcIlJcIjowLFwiR1wiOjAsXCJCXCI6MH0sXCJBY2NlbnQxXCI6e1wiJGlkXCI6XCIzOTZcIixcIkFcIjoyNTUsXCJSXCI6MCxcIkdcIjowLFwiQlwiOjB9LFwiQWNjZW50MlwiOntcIiRpZFwiOlwiMzk3XCIsXCJBXCI6MjU1LFwiUlwiOjI0NyxcIkdcIjoyNTAsXCJCXCI6MjUzfSxcIkFjY2VudDNcIjp7XCIkaWRcIjpcIjM5OFwiLFwiQVwiOjE3OCxcIlJcIjoxNDQsXCJHXCI6MTY4LFwiQlwiOjE4MX0sXCJBY2NlbnQ0XCI6e1wiJGlkXCI6XCIzOTlcIixcIkFcIjoxNzgsXCJSXCI6MTQ0LFwiR1wiOjE2OCxcIkJcIjoxODF9LFwiQWNjZW50NVwiOntcIiRpZFwiOlwiNDAwXCIsXCJBXCI6MjU1LFwiUlwiOjI1LFwiR1wiOjEwNyxcIkJcIjozNn0sXCJBY2NlbnQ2XCI6e1wiJGlkXCI6XCI0MDFcIixcIkFcIjoyNTUsXCJSXCI6MTUsXCJHXCI6MTU4LFwiQlwiOjIxM30sXCJBY2NlbnQ3XCI6e1wiJGlkXCI6XCI0MDJcIixcIkFcIjoyNTUsXCJSXCI6MTYwLFwiR1wiOjQzLFwiQlwiOjE0N30sXCJBY2NlbnQ4XCI6e1wiJGlkXCI6XCI0MDNcIixcIkFcIjoyNTUsXCJSXCI6NzgsXCJHXCI6MTY3LFwiQlwiOjQ2fX0sXCJfY3VzdG9tUHJlc2V0Q29sb3JzXCI6e1wiJGlkXCI6XCI0MDRcIn19fSJ9LCJTZXR0aW5ncyI6eyIkaWQiOiIyNTM2IiwiSW1wYU9wdGlvbnMiOnsiJGlkIjoiMjUzNy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ZmFsc2UsIkltcG9ydFR5cGUiOjQsIkZpbGVQYXRoIjoiQzpcXE9mZmljZSBUaW1lbGluZVxcVGVzbGEgdGltZWxpbmUueGxzeCIsIlRpbWVDb25maWd1cmF0aW9uIjp7IiRpZCI6IjI1MzgiLCJVc2VUaW1lIjpmYWxzZSwiV29ya0RheVN0YXJ0IjoiMDA6MDA6MDAiLCJXb3JrRGF5RW5kIjoiMjM6NTk6MDAifSwiTGFzdFVzZWRUZW1wbGF0ZUlkIjoiY2MyNmY4NjMtMjdjZS00ODBlLWE1ODktYjNmMTJmMmQ2ZWIwIiwiTGFzdFVzZWRUaGVtZURldGFpbHMiOnsiJGlkIjoiMjUzOSIsIklkIjoiMTRhMzUyNjUtMzEwNy00NmE1LTkyZmUtNDFhMzkzNjJmNDkwIiwiVGl0bGUiOiJVbnRpdGxlZCB0aGVtZSIsIkNhdGVnb3J5IjoyfSwiRmlyc3RXZWVrT2ZZZWFyIjowLCJQbGFjZU1pbGVzdG9uZUF0VGhlQmVnaW5uaW5nT2ZUaGVEYXkiOmZhbHNlLCJEZXBlbmRlbmN5U2NoZWR1bGluZ1NldHRpbmdzIjp7IiRpZCI6IjI1NDAiLCJEZXBlbmRlbmNpZXNTY2hlZHVsaW5nTW9kZVNldHRpbmciOiJGbGV4aWJsZSIsIkRlcGVuZGVuY2llc1ByZXZpb3VzU2NoZWR1bGluZ01vZGUiOiJGbGV4aWJsZSIsIk9uQnJlYWtpbmdGbGV4aWJsZVNjaGVkdWxpbmdNb2RlU2V0dGluZyI6Iklnbm9yZUFjdGlvbi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IgnoreAction"/>
  <p:tag name="OTLTIMEBANDSPACINGABOVE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oundedCornerRectangleTimeband"/>
  <p:tag name="OTLTIMEBANDSHAPEHEIGHT" val="20"/>
  <p:tag name="OTLTIMEBANDSHAPEPADDINGLEFT" val="0"/>
  <p:tag name="OTLTIMEBANDAUTODATERANGE" val="False"/>
  <p:tag name="OTLTIMEBANDRESERVEDLEFTAREAWIDTH" val="19"/>
  <p:tag name="OTLTIMEBANDSPACINGBELOW" val="9"/>
  <p:tag name="OTLTIMEBANDSTARTDATE" val="1971-06-28T23:59:00.0000000"/>
  <p:tag name="OTLTIMEBANDENDDATE" val="2026-01-31T23:59:00.0000000"/>
  <p:tag name="OTLLEFTENDCAPSMARGINLEFT" val="47.613333333333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72-01-17T23:59:00.0000000"/>
  <p:tag name="OTLPOSITIONONTASK" val="Above"/>
  <p:tag name="OTLRELATEDTASKID" val="00000000-0000-0000-0000-000000000000"/>
  <p:tag name="OTLMTITLE" val="Elon Reeve Musk&#10;is born"/>
  <p:tag name="OTLDATEFORMATSTRING" val="MMM yyyy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1-01T23:59:00.0000000"/>
  <p:tag name="OTLPOSITIONONTASK" val="None"/>
  <p:tag name="OTLRELATEDTASKID" val="00000000-0000-0000-0000-000000000000"/>
  <p:tag name="OTLMTITLE" val="Ranks third in&#10;Bloomberg Billionaires Index"/>
  <p:tag name="OTLDATEFORMATSTRING" val="MMM yyyy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reates Blastar"/>
  <p:tag name="OTLDATE" val="1983-06-02T23:59:00.0000000"/>
  <p:tag name="OTLPOSITIONONTASK" val="Above"/>
  <p:tag name="OTLRELATEDTASKID" val="00000000-0000-0000-0000-000000000000"/>
  <p:tag name="OTLDATEFORMATSTRING" val="MMM yyyy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ves to Canada"/>
  <p:tag name="OTLDATE" val="1989-01-01T23:59:00.0000000"/>
  <p:tag name="OTLPOSITIONONTASK" val="Below"/>
  <p:tag name="OTLRELATEDTASKID" val="00000000-0000-0000-0000-000000000000"/>
  <p:tag name="OTLDATEFORMATSTRING" val="MMM yyyy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92-01-01T23:59:00.0000000"/>
  <p:tag name="OTLPOSITIONONTASK" val="Above"/>
  <p:tag name="OTLRELATEDTASKID" val="00000000-0000-0000-0000-000000000000"/>
  <p:tag name="OTLMTITLE" val="Goes to Penn, Stanford"/>
  <p:tag name="OTLDATEFORMATSTRING" val="MMM yyyy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ecomes a U.S. citizen "/>
  <p:tag name="OTLDATE" val="2002-01-01T23:59:00.0000000"/>
  <p:tag name="OTLPOSITIONONTASK" val="Below"/>
  <p:tag name="OTLRELATEDTASKID" val="00000000-0000-0000-0000-000000000000"/>
  <p:tag name="OTLDATEFORMATSTRING" val="MMM yyyy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3-14T23:59:00.0000000"/>
  <p:tag name="OTLPOSITIONONTASK" val="None"/>
  <p:tag name="OTLRELATEDTASKID" val="00000000-0000-0000-0000-000000000000"/>
  <p:tag name="OTLMILESTONESPACING" val="3"/>
  <p:tag name="OTLMTITLE" val="Starship’s successful flight"/>
  <p:tag name="OTLDATEFORMATSTRING" val="MMM yyyy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00-01-01T23:59:00.0000000"/>
  <p:tag name="OTLPOSITIONONTASK" val="None"/>
  <p:tag name="OTLRELATEDTASKID" val="00000000-0000-0000-0000-000000000000"/>
  <p:tag name="OTLMTITLE" val="Marries&#10;Justine Wilson"/>
  <p:tag name="OTLDATEFORMATSTRING" val="MMM yyyy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Xavier &amp; Griffin are born"/>
  <p:tag name="OTLDATE" val="2004-04-15T23:59:00.0000000"/>
  <p:tag name="OTLPOSITIONONTASK" val="None"/>
  <p:tag name="OTLRELATEDTASKID" val="00000000-0000-0000-0000-000000000000"/>
  <p:tag name="OTLDATEFORMATSTRING" val="MMM yyyy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20-05-04T23:59:00.0000000"/>
  <p:tag name="OTLPOSITIONONTASK" val="None"/>
  <p:tag name="OTLRELATEDTASKID" val="00000000-0000-0000-0000-000000000000"/>
  <p:tag name="OTLMTITLE" val=" X Æ A-12 is born"/>
  <p:tag name="OTLDATEFORMATSTRING" val="MMM yyyy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02-01-01T23:59:00.0000000"/>
  <p:tag name="OTLPOSITIONONTASK" val="None"/>
  <p:tag name="OTLRELATEDTASKID" val="00000000-0000-0000-0000-000000000000"/>
  <p:tag name="OTLMTITLE" val="First&#10;child"/>
  <p:tag name="OTLDATEFORMATSTRING" val="MMM yyy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Damian, Saxon &amp; Kai are born"/>
  <p:tag name="OTLDATE" val="2006-01-01T23:59:00.0000000"/>
  <p:tag name="OTLPOSITIONONTASK" val="None"/>
  <p:tag name="OTLRELATEDTASKID" val="00000000-0000-0000-0000-000000000000"/>
  <p:tag name="OTLDATEFORMATSTRING" val="MMM yyyy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21-11-01T23:59:00.0000000"/>
  <p:tag name="OTLPOSITIONONTASK" val="None"/>
  <p:tag name="OTLRELATEDTASKID" val="00000000-0000-0000-0000-000000000000"/>
  <p:tag name="OTLMTITLE" val="Strider &amp; Azure &#10;are born"/>
  <p:tag name="OTLDATEFORMATSTRING" val="MMM yyyy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18-01-01T23:59:00.0000000"/>
  <p:tag name="OTLPOSITIONONTASK" val="None"/>
  <p:tag name="OTLRELATEDTASKID" val="00000000-0000-0000-0000-000000000000"/>
  <p:tag name="OTLMTITLE" val="Dates Grimes"/>
  <p:tag name="OTLDATEFORMATSTRING" val="MMM yyyy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Divorces Justine"/>
  <p:tag name="OTLDATE" val="2008-01-01T23:59:00.0000000"/>
  <p:tag name="OTLPOSITIONONTASK" val="None"/>
  <p:tag name="OTLRELATEDTASKID" val="00000000-0000-0000-0000-000000000000"/>
  <p:tag name="OTLDATEFORMATSTRING" val="MMM yyyy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21-12-01T23:59:00.0000000"/>
  <p:tag name="OTLPOSITIONONTASK" val="None"/>
  <p:tag name="OTLRELATEDTASKID" val="00000000-0000-0000-0000-000000000000"/>
  <p:tag name="OTLMTITLE" val="Exa Dark Sideræl is born"/>
  <p:tag name="OTLDATEFORMATSTRING" val="MMM yyyy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10-01-01T23:59:00.0000000"/>
  <p:tag name="OTLPOSITIONONTASK" val="None"/>
  <p:tag name="OTLRELATEDTASKID" val="00000000-0000-0000-0000-000000000000"/>
  <p:tag name="OTLMTITLE" val="Marries&#10;Talulah Riley"/>
  <p:tag name="OTLDATEFORMATSTRING" val="MMM yyyy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12-01-01T23:59:00.0000000"/>
  <p:tag name="OTLPOSITIONONTASK" val="None"/>
  <p:tag name="OTLRELATEDTASKID" val="00000000-0000-0000-0000-000000000000"/>
  <p:tag name="OTLMTITLE" val="Divorces&#10;Talulah"/>
  <p:tag name="OTLDATEFORMATSTRING" val="MMM yyyy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23-09-01T23:59:00.0000000"/>
  <p:tag name="OTLPOSITIONONTASK" val="None"/>
  <p:tag name="OTLRELATEDTASKID" val="00000000-0000-0000-0000-000000000000"/>
  <p:tag name="OTLMTITLE" val="Techno&#10;is born"/>
  <p:tag name="OTLDATEFORMATSTRING" val="MMM yyyy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Remarries Talulah Riley"/>
  <p:tag name="OTLDATE" val="2013-01-01T23:59:00.0000000"/>
  <p:tag name="OTLPOSITIONONTASK" val="None"/>
  <p:tag name="OTLRELATEDTASKID" val="00000000-0000-0000-0000-000000000000"/>
  <p:tag name="OTLDATEFORMATSTRING" val="MMM yyyy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15-11-17T23:59:00.0000000"/>
  <p:tag name="OTLPOSITIONONTASK" val="None"/>
  <p:tag name="OTLRELATEDTASKID" val="00000000-0000-0000-0000-000000000000"/>
  <p:tag name="OTLMTITLE" val="Re-divorces&#10;Talulah"/>
  <p:tag name="OTLDATEFORMATSTRING" val="MMM yyy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1995-01-01T23:59:00.0000000"/>
  <p:tag name="OTLPOSITIONONTASK" val="None"/>
  <p:tag name="OTLRELATEDTASKID" val="00000000-0000-0000-0000-000000000000"/>
  <p:tag name="OTLMTITLE" val=" Founds Zip2&#10;Corporation"/>
  <p:tag name="OTLDATEFORMATSTRING" val="MMM yyyy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 OpenAI"/>
  <p:tag name="OTLDATE" val="2015-01-01T23:59:00.0000000"/>
  <p:tag name="OTLPOSITIONONTASK" val="None"/>
  <p:tag name="OTLRELATEDTASKID" val="00000000-0000-0000-0000-000000000000"/>
  <p:tag name="OTLDATEFORMATSTRING" val="MMM yyyy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 The Musk Foundation"/>
  <p:tag name="OTLDATE" val="2002-01-01T23:59:00.0000000"/>
  <p:tag name="OTLPOSITIONONTASK" val="None"/>
  <p:tag name="OTLRELATEDTASKID" val="00000000-0000-0000-0000-000000000000"/>
  <p:tag name="OTLDATEFORMATSTRING" val="MMM yyyy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 Falcon 1 reaches orbit"/>
  <p:tag name="OTLDATE" val="2008-01-01T23:59:00.0000000"/>
  <p:tag name="OTLPOSITIONONTASK" val="None"/>
  <p:tag name="OTLRELATEDTASKID" val="00000000-0000-0000-0000-000000000000"/>
  <p:tag name="OTLDATEFORMATSTRING" val="MMM yyyy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23-04-20T23:59:00.0000000"/>
  <p:tag name="OTLPOSITIONONTASK" val="None"/>
  <p:tag name="OTLRELATEDTASKID" val="00000000-0000-0000-0000-000000000000"/>
  <p:tag name="OTLMTITLE" val=" Starship’s &#10;failed flight "/>
  <p:tag name="OTLDATEFORMATSTRING" val="MMM yyyy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 Sells Zip2"/>
  <p:tag name="OTLDATE" val="1999-01-01T23:59:00.0000000"/>
  <p:tag name="OTLPOSITIONONTASK" val="None"/>
  <p:tag name="OTLRELATEDTASKID" val="00000000-0000-0000-0000-000000000000"/>
  <p:tag name="OTLDATEFORMATSTRING" val="MMM yyyy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04-01-01T23:59:00.0000000"/>
  <p:tag name="OTLPOSITIONONTASK" val="None"/>
  <p:tag name="OTLRELATEDTASKID" val="00000000-0000-0000-0000-000000000000"/>
  <p:tag name="OTLMTITLE" val="  TeslaMotors"/>
  <p:tag name="OTLDATEFORMATSTRING" val="MMM yyyy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 Plans for Hyperloop"/>
  <p:tag name="OTLDATE" val="2013-01-01T23:59:00.0000000"/>
  <p:tag name="OTLPOSITIONONTASK" val="None"/>
  <p:tag name="OTLRELATEDTASKID" val="00000000-0000-0000-0000-000000000000"/>
  <p:tag name="OTLDATEFORMATSTRING" val="MMM yyyy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20-01-01T23:59:00.0000000"/>
  <p:tag name="OTLPOSITIONONTASK" val="None"/>
  <p:tag name="OTLRELATEDTASKID" val="00000000-0000-0000-0000-000000000000"/>
  <p:tag name="OTLMTITLE" val="Crew Dragon"/>
  <p:tag name="OTLDATEFORMATSTRING" val="MMM yyyy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 PayPal"/>
  <p:tag name="OTLDATE" val="2000-01-01T23:59:00.0000000"/>
  <p:tag name="OTLPOSITIONONTASK" val="None"/>
  <p:tag name="OTLRELATEDTASKID" val="00000000-0000-0000-0000-000000000000"/>
  <p:tag name="OTLDATEFORMATSTRING" val="MMM yyyy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 SolarCity is founded"/>
  <p:tag name="OTLDATE" val="2006-01-01T23:59:00.0000000"/>
  <p:tag name="OTLPOSITIONONTASK" val="None"/>
  <p:tag name="OTLRELATEDTASKID" val="00000000-0000-0000-0000-000000000000"/>
  <p:tag name="OTLDATEFORMATSTRING" val="MMM yyyy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 Inspiration4"/>
  <p:tag name="OTLDATE" val="2021-09-15T23:59:00.0000000"/>
  <p:tag name="OTLPOSITIONONTASK" val="None"/>
  <p:tag name="OTLRELATEDTASKID" val="00000000-0000-0000-0000-000000000000"/>
  <p:tag name="OTLDATEFORMATSTRING" val="MMM yyyy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16-01-01T23:59:00.0000000"/>
  <p:tag name="OTLPOSITIONONTASK" val="None"/>
  <p:tag name="OTLRELATEDTASKID" val="00000000-0000-0000-0000-000000000000"/>
  <p:tag name="OTLMTITLE" val="Neuralink, &#10;The Boring Company"/>
  <p:tag name="OTLDATEFORMATSTRING" val="MMM yyyy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DATE" val="2022-04-01T23:59:00.0000000"/>
  <p:tag name="OTLPOSITIONONTASK" val="None"/>
  <p:tag name="OTLRELATEDTASKID" val="00000000-0000-0000-0000-000000000000"/>
  <p:tag name="OTLMTITLE" val="Acquires &#10;Twitter (X)"/>
  <p:tag name="OTLDATEFORMATSTRING" val="MMM yyyy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 Sells PayPal, Founds SpaceX"/>
  <p:tag name="OTLDATE" val="2002-01-01T23:59:00.0000000"/>
  <p:tag name="OTLPOSITIONONTASK" val="None"/>
  <p:tag name="OTLRELATEDTASKID" val="00000000-0000-0000-0000-000000000000"/>
  <p:tag name="OTLDATEFORMATSTRING" val="MMM yyyy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 ISS docking"/>
  <p:tag name="OTLDATE" val="2012-01-01T23:59:00.0000000"/>
  <p:tag name="OTLPOSITIONONTASK" val="None"/>
  <p:tag name="OTLRELATEDTASKID" val="00000000-0000-0000-0000-000000000000"/>
  <p:tag name="OTLDATEFORMATSTRING" val="MMM yyyy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 Falcon Heavy"/>
  <p:tag name="OTLDATE" val="2018-01-01T23:59:00.0000000"/>
  <p:tag name="OTLPOSITIONONTASK" val="None"/>
  <p:tag name="OTLRELATEDTASKID" val="00000000-0000-0000-0000-000000000000"/>
  <p:tag name="OTLDATEFORMATSTRING" val="MMM yyyy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3"/>
  <p:tag name="OTLDATE" val="2024-01-30T23:59:00.0000000"/>
  <p:tag name="OTLPOSITIONONTASK" val="None"/>
  <p:tag name="OTLRELATEDTASKID" val="00000000-0000-0000-0000-000000000000"/>
  <p:tag name="OTLMTITLE" val="12th child is born"/>
  <p:tag name="OTLDATEFORMATSTRING" val="yyyy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Microsoft Office PowerPoint</Application>
  <PresentationFormat>Widescreen</PresentationFormat>
  <Paragraphs>114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Aptos</vt:lpstr>
      <vt:lpstr>Aptos ExtraBold</vt:lpstr>
      <vt:lpstr>Arial</vt:lpstr>
      <vt:lpstr>Calibri</vt:lpstr>
      <vt:lpstr>Calibri Light</vt:lpstr>
      <vt:lpstr>Segoe UI</vt:lpstr>
      <vt:lpstr>Segoe UI Light</vt:lpstr>
      <vt:lpstr>Segoe UI Semibold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2024-03-12T14:41:39Z</dcterms:created>
  <dcterms:modified xsi:type="dcterms:W3CDTF">2024-09-17T09:19:57Z</dcterms:modified>
</cp:coreProperties>
</file>