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8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3D979-D3AA-C7BF-A5FA-D5BA70273C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AC8B5E-E969-4C45-CE5A-5E9B088E24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5B569-2A8E-A970-5650-BACC0172B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5369-C498-43DF-95FB-3D34E490C81C}" type="datetimeFigureOut">
              <a:rPr lang="en-GB" smtClean="0"/>
              <a:t>05/08/2022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C77719-2795-D341-7156-4289859C4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6F9B88-FCF0-C05D-B37C-C159E92E3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EA6-3301-48B1-947D-312017C867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146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8338C-80C3-26A4-0EC6-C0396CBEA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B33B5-8058-E532-B93F-F9A327DC04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6B263-83A4-4065-F695-EE41AA781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5369-C498-43DF-95FB-3D34E490C81C}" type="datetimeFigureOut">
              <a:rPr lang="en-GB" smtClean="0"/>
              <a:t>05/08/2022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7511A-7C22-A0E8-AB1C-BF4BBF5A4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6D9D7-A925-8BFA-BB4E-DCC815925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EA6-3301-48B1-947D-312017C867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83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6BF16C-F47F-0C10-8AAE-A563D533C3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E8803B-8B34-8538-88EE-46F3A9149C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90562C-C34A-3C31-ACFB-187E2BFC2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5369-C498-43DF-95FB-3D34E490C81C}" type="datetimeFigureOut">
              <a:rPr lang="en-GB" smtClean="0"/>
              <a:t>05/08/2022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F86AC-562B-8F1D-06B0-207931B1C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36EECB-BD2E-4B53-9F40-11B21F579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EA6-3301-48B1-947D-312017C867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809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04CBD-7627-1E8F-D7EC-34F4A28BF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EF17E-D922-A666-115C-1B1C4F094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09F427-9A6A-EA2A-4D4B-14CB38D9C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5369-C498-43DF-95FB-3D34E490C81C}" type="datetimeFigureOut">
              <a:rPr lang="en-GB" smtClean="0"/>
              <a:t>05/08/2022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B31BA6-59E3-01F8-0754-C41D5E423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B5F8B8-905E-8D68-F6D8-3BA5D3B71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EA6-3301-48B1-947D-312017C867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639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8C580-9722-2B2F-E3C7-D2804C989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85310B-6107-217B-752F-FB16B8590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6F502E-812F-9BAB-BEAD-FDAE60640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5369-C498-43DF-95FB-3D34E490C81C}" type="datetimeFigureOut">
              <a:rPr lang="en-GB" smtClean="0"/>
              <a:t>05/08/2022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AB9C4-B2CC-5F4D-79F0-FC656A0AC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EBF4D-42E3-D2E9-8DB8-0B2B6B2E4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EA6-3301-48B1-947D-312017C867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93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5FE12-6C02-6A8F-4B7D-78CFDBBF3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41A84-DB9F-4622-255F-5F70D6A0F6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9D6074-5644-A7C4-221C-CD1700BC3F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B5C12E-E355-B8F8-6481-B07E4F297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5369-C498-43DF-95FB-3D34E490C81C}" type="datetimeFigureOut">
              <a:rPr lang="en-GB" smtClean="0"/>
              <a:t>05/08/2022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6FE156-90AD-8A91-E815-DA3B034CC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B6FAB7-ADC6-6118-4A3C-94F1F75C7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EA6-3301-48B1-947D-312017C867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23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AAB79-7D9C-942E-7B6A-067A0BB52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4F302B-8020-A397-B61B-0FC459E9F2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ED3A52-C5FB-123D-B212-5D7607016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4CA147-F262-099E-8DC8-A0F84F2566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577C96-A0B4-4F45-50BB-D6A562D8EB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F437F8-271C-8546-15BB-3A1EE3014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5369-C498-43DF-95FB-3D34E490C81C}" type="datetimeFigureOut">
              <a:rPr lang="en-GB" smtClean="0"/>
              <a:t>05/08/2022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25E131-AB5F-A27C-20EC-860C31C24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55F8C1-1D7B-7078-400B-B0C3ACBDA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EA6-3301-48B1-947D-312017C867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924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8FF36-7279-AFB4-E6F4-C2A079B16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28E937-8EC9-969E-686C-CCD708A47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5369-C498-43DF-95FB-3D34E490C81C}" type="datetimeFigureOut">
              <a:rPr lang="en-GB" smtClean="0"/>
              <a:t>05/08/2022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83D6CF-2155-6361-E246-0545E7B85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AA4834-3FD3-65A2-3C0A-CFEE15C35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EA6-3301-48B1-947D-312017C867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241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351CA8-F5E7-E134-D518-8AB4341D7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5369-C498-43DF-95FB-3D34E490C81C}" type="datetimeFigureOut">
              <a:rPr lang="en-GB" smtClean="0"/>
              <a:t>05/08/2022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30B5E3-AFF9-79F2-F515-2BC8859F5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4F0C31-D218-DA20-F60B-7485FEAA4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EA6-3301-48B1-947D-312017C867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944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55B25-BDE3-0D95-4C05-A199E7FFA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37C4B-0DE3-A8E8-76C1-DB236595E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FEDAC8-B58E-490F-3170-A0344D3E44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15D4A9-E7C1-9FD6-4DD1-FCD9E4691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5369-C498-43DF-95FB-3D34E490C81C}" type="datetimeFigureOut">
              <a:rPr lang="en-GB" smtClean="0"/>
              <a:t>05/08/2022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E8C1DF-29DC-A7E3-D542-4A9A27466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75B9A9-0BF5-BAF2-F850-7CAB6ABE4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EA6-3301-48B1-947D-312017C867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186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6DF8F-18EB-4AA9-AA90-1B14B8BAB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67BDC2-9858-F019-1632-58B553BAC5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F01506-4DC5-F65C-9528-7DD7AEEB8F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F97244-2B94-17E3-2FDD-C29DA4496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5369-C498-43DF-95FB-3D34E490C81C}" type="datetimeFigureOut">
              <a:rPr lang="en-GB" smtClean="0"/>
              <a:t>05/08/2022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EA7BD7-DD44-36D7-A220-CED8DC97B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8AA0FD-F907-5DE6-CF71-7D4B8FC8F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EA6-3301-48B1-947D-312017C867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519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4917F7-FD33-6914-C5CB-285CD5C3C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BC55AE-03BC-9A70-4AB3-24907E9FA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DF0BE-4C5C-7CF2-80DE-86962374E5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65369-C498-43DF-95FB-3D34E490C81C}" type="datetimeFigureOut">
              <a:rPr lang="en-GB" smtClean="0"/>
              <a:t>05/08/2022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74B6FD-3C79-9E57-1526-B1D536F9EF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12321-6C7E-001E-03B9-789B5A43AF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8AEA6-3301-48B1-947D-312017C867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840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38" Type="http://schemas.openxmlformats.org/officeDocument/2006/relationships/tags" Target="../tags/tag138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144" Type="http://schemas.openxmlformats.org/officeDocument/2006/relationships/image" Target="../media/image3.png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137" Type="http://schemas.openxmlformats.org/officeDocument/2006/relationships/tags" Target="../tags/tag13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40" Type="http://schemas.openxmlformats.org/officeDocument/2006/relationships/tags" Target="../tags/tag14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43" Type="http://schemas.openxmlformats.org/officeDocument/2006/relationships/slideLayout" Target="../slideLayouts/slideLayout7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OTLSHAPE_SL_7509f197983849ccaeb391292b375f30_BackgroundRectangle">
            <a:extLst>
              <a:ext uri="{FF2B5EF4-FFF2-40B4-BE49-F238E27FC236}">
                <a16:creationId xmlns:a16="http://schemas.microsoft.com/office/drawing/2014/main" id="{AD2CBAE8-303D-84C7-B24D-ED01B3DFB97B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2276856"/>
            <a:ext cx="11290300" cy="913511"/>
          </a:xfrm>
          <a:prstGeom prst="rect">
            <a:avLst/>
          </a:prstGeom>
          <a:solidFill>
            <a:srgbClr val="BBDEF0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TLSHAPE_SL_060d9ebafa3743c7a3ef748734502d4f_BackgroundRectangle">
            <a:extLst>
              <a:ext uri="{FF2B5EF4-FFF2-40B4-BE49-F238E27FC236}">
                <a16:creationId xmlns:a16="http://schemas.microsoft.com/office/drawing/2014/main" id="{99AD34D5-5413-E6ED-8560-E267CE5B71D1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3253867"/>
            <a:ext cx="11290300" cy="758486"/>
          </a:xfrm>
          <a:prstGeom prst="rect">
            <a:avLst/>
          </a:prstGeom>
          <a:solidFill>
            <a:srgbClr val="BBDEF0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TLSHAPE_SL_f23c40af7d414959909fdc4830cd28f3_BackgroundRectangle">
            <a:extLst>
              <a:ext uri="{FF2B5EF4-FFF2-40B4-BE49-F238E27FC236}">
                <a16:creationId xmlns:a16="http://schemas.microsoft.com/office/drawing/2014/main" id="{B472ED9A-C4C6-087E-34E8-7BC53129CC53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4075853"/>
            <a:ext cx="11290300" cy="758486"/>
          </a:xfrm>
          <a:prstGeom prst="rect">
            <a:avLst/>
          </a:prstGeom>
          <a:solidFill>
            <a:srgbClr val="BBDEF0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TLSHAPE_SL_769fe1c534d04d7f8de953029c5de3e1_BackgroundRectangle">
            <a:extLst>
              <a:ext uri="{FF2B5EF4-FFF2-40B4-BE49-F238E27FC236}">
                <a16:creationId xmlns:a16="http://schemas.microsoft.com/office/drawing/2014/main" id="{868D8113-3834-A040-7847-91FD2C9AAE7B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4897840"/>
            <a:ext cx="11290300" cy="758486"/>
          </a:xfrm>
          <a:prstGeom prst="rect">
            <a:avLst/>
          </a:prstGeom>
          <a:solidFill>
            <a:srgbClr val="BBDEF0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TLSHAPE_SL2A_b0f01a3f4f3140f7ac5fa1813f6b8b4f_BackgroundRectangle" hidden="1">
            <a:extLst>
              <a:ext uri="{FF2B5EF4-FFF2-40B4-BE49-F238E27FC236}">
                <a16:creationId xmlns:a16="http://schemas.microsoft.com/office/drawing/2014/main" id="{E6819D36-98CC-D9B5-EB3B-5CA7924545F4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028700" y="2276856"/>
            <a:ext cx="10325100" cy="913511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TLSHAPE_SL2A_e72d06d387af4837b64727b260a55631_BackgroundRectangle" hidden="1">
            <a:extLst>
              <a:ext uri="{FF2B5EF4-FFF2-40B4-BE49-F238E27FC236}">
                <a16:creationId xmlns:a16="http://schemas.microsoft.com/office/drawing/2014/main" id="{20498D76-9C27-FEE9-D987-9B6B3BE3E23B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028700" y="3253867"/>
            <a:ext cx="10325100" cy="758486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TLSHAPE_SL2A_f770735feb924d8fa84d1d4b239cc959_BackgroundRectangle" hidden="1">
            <a:extLst>
              <a:ext uri="{FF2B5EF4-FFF2-40B4-BE49-F238E27FC236}">
                <a16:creationId xmlns:a16="http://schemas.microsoft.com/office/drawing/2014/main" id="{FF0726E5-27DB-4094-983E-2E243F063036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028700" y="4075853"/>
            <a:ext cx="10325100" cy="758486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TLSHAPE_SL2A_cef11559851540deb88a9562518b1afc_BackgroundRectangle" hidden="1">
            <a:extLst>
              <a:ext uri="{FF2B5EF4-FFF2-40B4-BE49-F238E27FC236}">
                <a16:creationId xmlns:a16="http://schemas.microsoft.com/office/drawing/2014/main" id="{2C7FFE27-9677-833D-3C24-EB62B15366A8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1028700" y="4897840"/>
            <a:ext cx="10325100" cy="758486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TLSHAPE_TB_00000000000000000000000000000000_LeftEndCaps" hidden="1">
            <a:extLst>
              <a:ext uri="{FF2B5EF4-FFF2-40B4-BE49-F238E27FC236}">
                <a16:creationId xmlns:a16="http://schemas.microsoft.com/office/drawing/2014/main" id="{B6C81CAC-3ABA-A046-76A5-701AF934BC98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chemeClr val="accent2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251" name="OTLSHAPE_TB_00000000000000000000000000000000_RightEndCaps" hidden="1">
            <a:extLst>
              <a:ext uri="{FF2B5EF4-FFF2-40B4-BE49-F238E27FC236}">
                <a16:creationId xmlns:a16="http://schemas.microsoft.com/office/drawing/2014/main" id="{33F7E747-A1A9-FAD0-37DC-E46DAFA62F46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chemeClr val="accent2"/>
                </a:solidFill>
                <a:latin typeface="Calibri" panose="020F0502020204030204" pitchFamily="34" charset="0"/>
              </a:rPr>
              <a:t>2023</a:t>
            </a:r>
          </a:p>
        </p:txBody>
      </p:sp>
      <p:sp>
        <p:nvSpPr>
          <p:cNvPr id="132" name="OTLSHAPE_TB_00000000000000000000000000000000_ScaleContainer">
            <a:extLst>
              <a:ext uri="{FF2B5EF4-FFF2-40B4-BE49-F238E27FC236}">
                <a16:creationId xmlns:a16="http://schemas.microsoft.com/office/drawing/2014/main" id="{B9D98717-8474-EEF8-69D4-10F06F36AAA0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1155700" y="1506728"/>
            <a:ext cx="10198100" cy="182880"/>
          </a:xfrm>
          <a:prstGeom prst="round2SameRect">
            <a:avLst/>
          </a:prstGeom>
          <a:solidFill>
            <a:srgbClr val="BBDEF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OTLSHAPE_TB_00000000000000000000000000000000_MiddleScaleContainer">
            <a:extLst>
              <a:ext uri="{FF2B5EF4-FFF2-40B4-BE49-F238E27FC236}">
                <a16:creationId xmlns:a16="http://schemas.microsoft.com/office/drawing/2014/main" id="{1C5437A8-EB87-F88F-A47D-A75CFC99B164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1155700" y="1698752"/>
            <a:ext cx="10198100" cy="182880"/>
          </a:xfrm>
          <a:prstGeom prst="rect">
            <a:avLst/>
          </a:prstGeom>
          <a:solidFill>
            <a:srgbClr val="EFCA0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OTLSHAPE_TB_00000000000000000000000000000000_BottomScaleContainer">
            <a:extLst>
              <a:ext uri="{FF2B5EF4-FFF2-40B4-BE49-F238E27FC236}">
                <a16:creationId xmlns:a16="http://schemas.microsoft.com/office/drawing/2014/main" id="{04AD367D-84BB-32F5-B7A0-BDDB3A6CCCF7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1155700" y="1890776"/>
            <a:ext cx="10198100" cy="182880"/>
          </a:xfrm>
          <a:prstGeom prst="round2SameRect">
            <a:avLst>
              <a:gd name="adj1" fmla="val 0"/>
              <a:gd name="adj2" fmla="val 16667"/>
            </a:avLst>
          </a:prstGeom>
          <a:solidFill>
            <a:srgbClr val="00A6A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TLSHAPE_SL_7509f197983849ccaeb391292b375f30_HeaderRectangle">
            <a:extLst>
              <a:ext uri="{FF2B5EF4-FFF2-40B4-BE49-F238E27FC236}">
                <a16:creationId xmlns:a16="http://schemas.microsoft.com/office/drawing/2014/main" id="{7637D004-9E30-48A3-F8BE-71ADBE4E81D8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63500" y="2276856"/>
            <a:ext cx="965200" cy="913511"/>
          </a:xfrm>
          <a:prstGeom prst="rect">
            <a:avLst/>
          </a:prstGeom>
          <a:solidFill>
            <a:srgbClr val="BBDEF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TLSHAPE_SL_060d9ebafa3743c7a3ef748734502d4f_HeaderRectangle">
            <a:extLst>
              <a:ext uri="{FF2B5EF4-FFF2-40B4-BE49-F238E27FC236}">
                <a16:creationId xmlns:a16="http://schemas.microsoft.com/office/drawing/2014/main" id="{8DF2F0CB-A972-A6DE-FAEA-7AFE6E75F53D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63500" y="3253867"/>
            <a:ext cx="965200" cy="758486"/>
          </a:xfrm>
          <a:prstGeom prst="rect">
            <a:avLst/>
          </a:prstGeom>
          <a:solidFill>
            <a:srgbClr val="BBDEF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TLSHAPE_SL_f23c40af7d414959909fdc4830cd28f3_HeaderRectangle">
            <a:extLst>
              <a:ext uri="{FF2B5EF4-FFF2-40B4-BE49-F238E27FC236}">
                <a16:creationId xmlns:a16="http://schemas.microsoft.com/office/drawing/2014/main" id="{86E5740A-3CC5-6A79-33CD-D6BD8267EF53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63500" y="4075853"/>
            <a:ext cx="965200" cy="758486"/>
          </a:xfrm>
          <a:prstGeom prst="rect">
            <a:avLst/>
          </a:prstGeom>
          <a:solidFill>
            <a:srgbClr val="BBDEF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TLSHAPE_SL_769fe1c534d04d7f8de953029c5de3e1_HeaderRectangle">
            <a:extLst>
              <a:ext uri="{FF2B5EF4-FFF2-40B4-BE49-F238E27FC236}">
                <a16:creationId xmlns:a16="http://schemas.microsoft.com/office/drawing/2014/main" id="{EAF0EB00-6F4A-E8EB-F4D7-5E6B0EEA8E57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63500" y="4897840"/>
            <a:ext cx="965200" cy="758486"/>
          </a:xfrm>
          <a:prstGeom prst="rect">
            <a:avLst/>
          </a:prstGeom>
          <a:solidFill>
            <a:srgbClr val="BBDEF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TLSHAPE_SL2A_b0f01a3f4f3140f7ac5fa1813f6b8b4f_HeaderRectangle" hidden="1">
            <a:extLst>
              <a:ext uri="{FF2B5EF4-FFF2-40B4-BE49-F238E27FC236}">
                <a16:creationId xmlns:a16="http://schemas.microsoft.com/office/drawing/2014/main" id="{D958ECE8-C6E0-345A-F9ED-52F6A9D8CF48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1028700" y="2276856"/>
            <a:ext cx="0" cy="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TLSHAPE_SL2A_e72d06d387af4837b64727b260a55631_HeaderRectangle" hidden="1">
            <a:extLst>
              <a:ext uri="{FF2B5EF4-FFF2-40B4-BE49-F238E27FC236}">
                <a16:creationId xmlns:a16="http://schemas.microsoft.com/office/drawing/2014/main" id="{237BD1A1-D071-C273-8DAE-53128C64D53B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1028700" y="3253867"/>
            <a:ext cx="0" cy="0"/>
          </a:xfrm>
          <a:prstGeom prst="rect">
            <a:avLst/>
          </a:prstGeom>
          <a:solidFill>
            <a:schemeClr val="accent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TLSHAPE_SL2A_f770735feb924d8fa84d1d4b239cc959_HeaderRectangle" hidden="1">
            <a:extLst>
              <a:ext uri="{FF2B5EF4-FFF2-40B4-BE49-F238E27FC236}">
                <a16:creationId xmlns:a16="http://schemas.microsoft.com/office/drawing/2014/main" id="{53BC0740-5172-B592-2F52-158C43EECA80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1028700" y="4075853"/>
            <a:ext cx="0" cy="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OTLSHAPE_SL2A_cef11559851540deb88a9562518b1afc_HeaderRectangle" hidden="1">
            <a:extLst>
              <a:ext uri="{FF2B5EF4-FFF2-40B4-BE49-F238E27FC236}">
                <a16:creationId xmlns:a16="http://schemas.microsoft.com/office/drawing/2014/main" id="{DB4A555F-C5B6-B99B-55B4-C8CBF31D5B6B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1028700" y="4897840"/>
            <a:ext cx="0" cy="0"/>
          </a:xfrm>
          <a:prstGeom prst="rect">
            <a:avLst/>
          </a:prstGeom>
          <a:solidFill>
            <a:schemeClr val="accent4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TLSHAPE_SLT_a49df5de215444d7b687cbabedd0f2bb_Shape">
            <a:extLst>
              <a:ext uri="{FF2B5EF4-FFF2-40B4-BE49-F238E27FC236}">
                <a16:creationId xmlns:a16="http://schemas.microsoft.com/office/drawing/2014/main" id="{9CDB86FD-4044-A038-A1E4-12FECF4D38C5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1659000" y="2780199"/>
            <a:ext cx="2273300" cy="217043"/>
          </a:xfrm>
          <a:prstGeom prst="rect">
            <a:avLst/>
          </a:prstGeom>
          <a:solidFill>
            <a:srgbClr val="00A6A6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TLSHAPE_SLT_ee80e1a06eb7488ea5515e74033ca1d7_Shape">
            <a:extLst>
              <a:ext uri="{FF2B5EF4-FFF2-40B4-BE49-F238E27FC236}">
                <a16:creationId xmlns:a16="http://schemas.microsoft.com/office/drawing/2014/main" id="{FE71C439-FD2D-3436-8D2C-99AC54D277DC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3923853" y="2780199"/>
            <a:ext cx="2730500" cy="217043"/>
          </a:xfrm>
          <a:prstGeom prst="rect">
            <a:avLst/>
          </a:prstGeom>
          <a:solidFill>
            <a:srgbClr val="00A6A6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TLSHAPE_SLT_0bddd659c4eb4966aa38219baecba7f5_Shape">
            <a:extLst>
              <a:ext uri="{FF2B5EF4-FFF2-40B4-BE49-F238E27FC236}">
                <a16:creationId xmlns:a16="http://schemas.microsoft.com/office/drawing/2014/main" id="{85407595-2DE4-7FB4-C06D-93D50A42A4CE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4301328" y="3757210"/>
            <a:ext cx="4699000" cy="217043"/>
          </a:xfrm>
          <a:prstGeom prst="rect">
            <a:avLst/>
          </a:prstGeom>
          <a:solidFill>
            <a:srgbClr val="00A6A6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TLSHAPE_SLT_7be956614801451ebf4b1911a29aa6df_Shape">
            <a:extLst>
              <a:ext uri="{FF2B5EF4-FFF2-40B4-BE49-F238E27FC236}">
                <a16:creationId xmlns:a16="http://schemas.microsoft.com/office/drawing/2014/main" id="{AAC637F7-AFBB-BA76-19C4-352D1DC771EA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5643463" y="4579196"/>
            <a:ext cx="1930400" cy="217043"/>
          </a:xfrm>
          <a:prstGeom prst="rect">
            <a:avLst/>
          </a:prstGeom>
          <a:solidFill>
            <a:srgbClr val="00A6A6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TLSHAPE_SLT_a90a5cff12ea4b579c041e31a9266a72_Shape">
            <a:extLst>
              <a:ext uri="{FF2B5EF4-FFF2-40B4-BE49-F238E27FC236}">
                <a16:creationId xmlns:a16="http://schemas.microsoft.com/office/drawing/2014/main" id="{AA051727-2395-A975-0814-47D1209B20A1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7992198" y="4579196"/>
            <a:ext cx="1346200" cy="217043"/>
          </a:xfrm>
          <a:prstGeom prst="rect">
            <a:avLst/>
          </a:prstGeom>
          <a:solidFill>
            <a:srgbClr val="00A6A6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TLSHAPE_SLT_6fd0afe55e014254aa6c6c34896a6e2d_Shape">
            <a:extLst>
              <a:ext uri="{FF2B5EF4-FFF2-40B4-BE49-F238E27FC236}">
                <a16:creationId xmlns:a16="http://schemas.microsoft.com/office/drawing/2014/main" id="{1A477EEE-DAAA-AB6A-5619-33BA5BA96A92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8872975" y="5401183"/>
            <a:ext cx="1181100" cy="217043"/>
          </a:xfrm>
          <a:prstGeom prst="rect">
            <a:avLst/>
          </a:prstGeom>
          <a:solidFill>
            <a:srgbClr val="00A6A6"/>
          </a:solidFill>
          <a:ln w="19050" cap="flat" cmpd="sng" algn="ctr">
            <a:solidFill>
              <a:schemeClr val="lt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OTLSHAPE_TB_00000000000000000000000000000000_ElapsedTime" hidden="1">
            <a:extLst>
              <a:ext uri="{FF2B5EF4-FFF2-40B4-BE49-F238E27FC236}">
                <a16:creationId xmlns:a16="http://schemas.microsoft.com/office/drawing/2014/main" id="{69B5A85A-C735-BBDE-4FEF-1DB5DD600062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1155700" y="1506728"/>
            <a:ext cx="0" cy="0"/>
          </a:xfrm>
          <a:prstGeom prst="rect">
            <a:avLst/>
          </a:prstGeom>
          <a:solidFill>
            <a:srgbClr val="FF000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TLSHAPE_SLT_a49df5de215444d7b687cbabedd0f2bb_ShapePercentage" hidden="1">
            <a:extLst>
              <a:ext uri="{FF2B5EF4-FFF2-40B4-BE49-F238E27FC236}">
                <a16:creationId xmlns:a16="http://schemas.microsoft.com/office/drawing/2014/main" id="{8C18DDEF-1691-5635-B463-F2997E2B209D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1659000" y="2780199"/>
            <a:ext cx="0" cy="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TLSHAPE_SLT_ee80e1a06eb7488ea5515e74033ca1d7_ShapePercentage" hidden="1">
            <a:extLst>
              <a:ext uri="{FF2B5EF4-FFF2-40B4-BE49-F238E27FC236}">
                <a16:creationId xmlns:a16="http://schemas.microsoft.com/office/drawing/2014/main" id="{97CD2F7B-9D88-4D6C-9134-D81BC5CD88C3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3923853" y="2780199"/>
            <a:ext cx="0" cy="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TLSHAPE_SLT_0bddd659c4eb4966aa38219baecba7f5_ShapePercentage" hidden="1">
            <a:extLst>
              <a:ext uri="{FF2B5EF4-FFF2-40B4-BE49-F238E27FC236}">
                <a16:creationId xmlns:a16="http://schemas.microsoft.com/office/drawing/2014/main" id="{E7CF4A54-25E8-1FE9-B78D-78AB919EA485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4301328" y="3757210"/>
            <a:ext cx="0" cy="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TLSHAPE_SLT_7be956614801451ebf4b1911a29aa6df_ShapePercentage" hidden="1">
            <a:extLst>
              <a:ext uri="{FF2B5EF4-FFF2-40B4-BE49-F238E27FC236}">
                <a16:creationId xmlns:a16="http://schemas.microsoft.com/office/drawing/2014/main" id="{B12F9DD2-C727-61CA-E436-D83F005AC045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5643463" y="4579196"/>
            <a:ext cx="0" cy="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TLSHAPE_SLT_a90a5cff12ea4b579c041e31a9266a72_ShapePercentage" hidden="1">
            <a:extLst>
              <a:ext uri="{FF2B5EF4-FFF2-40B4-BE49-F238E27FC236}">
                <a16:creationId xmlns:a16="http://schemas.microsoft.com/office/drawing/2014/main" id="{D8575DC5-EBC7-A401-ED0E-FE18FC81EBD0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7992198" y="4579196"/>
            <a:ext cx="0" cy="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TLSHAPE_SLT_6fd0afe55e014254aa6c6c34896a6e2d_ShapePercentage" hidden="1">
            <a:extLst>
              <a:ext uri="{FF2B5EF4-FFF2-40B4-BE49-F238E27FC236}">
                <a16:creationId xmlns:a16="http://schemas.microsoft.com/office/drawing/2014/main" id="{D5AA5814-0C5A-29D3-B28E-5B507DAE1DDE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8872975" y="5401183"/>
            <a:ext cx="0" cy="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TLSHAPE_SL_7509f197983849ccaeb391292b375f30_Header">
            <a:extLst>
              <a:ext uri="{FF2B5EF4-FFF2-40B4-BE49-F238E27FC236}">
                <a16:creationId xmlns:a16="http://schemas.microsoft.com/office/drawing/2014/main" id="{581A8217-393F-5174-B6CB-271BF1F9B6D1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63500" y="2640584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 panose="020F0502020204030204" pitchFamily="34" charset="0"/>
              </a:rPr>
              <a:t>Stage I</a:t>
            </a:r>
          </a:p>
        </p:txBody>
      </p:sp>
      <p:sp>
        <p:nvSpPr>
          <p:cNvPr id="99" name="OTLSHAPE_SL_060d9ebafa3743c7a3ef748734502d4f_Header">
            <a:extLst>
              <a:ext uri="{FF2B5EF4-FFF2-40B4-BE49-F238E27FC236}">
                <a16:creationId xmlns:a16="http://schemas.microsoft.com/office/drawing/2014/main" id="{866CD6DC-9C52-0A77-55A1-9739426017CB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63500" y="3540083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 panose="020F0502020204030204" pitchFamily="34" charset="0"/>
              </a:rPr>
              <a:t>Stage II</a:t>
            </a:r>
          </a:p>
        </p:txBody>
      </p:sp>
      <p:sp>
        <p:nvSpPr>
          <p:cNvPr id="108" name="OTLSHAPE_SL_f23c40af7d414959909fdc4830cd28f3_Header">
            <a:extLst>
              <a:ext uri="{FF2B5EF4-FFF2-40B4-BE49-F238E27FC236}">
                <a16:creationId xmlns:a16="http://schemas.microsoft.com/office/drawing/2014/main" id="{209C7C16-C692-424D-A890-BC711687F9FF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63500" y="4362069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 panose="020F0502020204030204" pitchFamily="34" charset="0"/>
              </a:rPr>
              <a:t>Stage III</a:t>
            </a:r>
          </a:p>
        </p:txBody>
      </p:sp>
      <p:sp>
        <p:nvSpPr>
          <p:cNvPr id="111" name="OTLSHAPE_SL_769fe1c534d04d7f8de953029c5de3e1_Header">
            <a:extLst>
              <a:ext uri="{FF2B5EF4-FFF2-40B4-BE49-F238E27FC236}">
                <a16:creationId xmlns:a16="http://schemas.microsoft.com/office/drawing/2014/main" id="{7CBA747E-79C4-F62B-6156-1B5A5A48CE5F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63500" y="5184055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 panose="020F0502020204030204" pitchFamily="34" charset="0"/>
              </a:rPr>
              <a:t>Stage IV</a:t>
            </a:r>
          </a:p>
        </p:txBody>
      </p:sp>
      <p:sp>
        <p:nvSpPr>
          <p:cNvPr id="256" name="OTLSHAPE_SL2A_b0f01a3f4f3140f7ac5fa1813f6b8b4f_Header" hidden="1">
            <a:extLst>
              <a:ext uri="{FF2B5EF4-FFF2-40B4-BE49-F238E27FC236}">
                <a16:creationId xmlns:a16="http://schemas.microsoft.com/office/drawing/2014/main" id="{74174F86-CB27-79FD-B57F-89B24A1EE572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69" name="OTLSHAPE_SL2A_e72d06d387af4837b64727b260a55631_Header" hidden="1">
            <a:extLst>
              <a:ext uri="{FF2B5EF4-FFF2-40B4-BE49-F238E27FC236}">
                <a16:creationId xmlns:a16="http://schemas.microsoft.com/office/drawing/2014/main" id="{012BF756-1111-9B77-AF6F-79AB00D7DEFE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77" name="OTLSHAPE_SL2A_f770735feb924d8fa84d1d4b239cc959_Header" hidden="1">
            <a:extLst>
              <a:ext uri="{FF2B5EF4-FFF2-40B4-BE49-F238E27FC236}">
                <a16:creationId xmlns:a16="http://schemas.microsoft.com/office/drawing/2014/main" id="{91F26FBD-3105-EEC1-3667-EAF5374AA783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90" name="OTLSHAPE_SL2A_cef11559851540deb88a9562518b1afc_Header" hidden="1">
            <a:extLst>
              <a:ext uri="{FF2B5EF4-FFF2-40B4-BE49-F238E27FC236}">
                <a16:creationId xmlns:a16="http://schemas.microsoft.com/office/drawing/2014/main" id="{02B016E8-B87C-8592-99E9-BBB869745CC3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53" name="OTLSHAPE_TB_00000000000000000000000000000000_TodayMarkerShape" hidden="1">
            <a:extLst>
              <a:ext uri="{FF2B5EF4-FFF2-40B4-BE49-F238E27FC236}">
                <a16:creationId xmlns:a16="http://schemas.microsoft.com/office/drawing/2014/main" id="{E54D0BE8-F621-6B2B-1FEB-627CA933457E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1320649" y="2073656"/>
            <a:ext cx="63500" cy="6096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80C8A7DB-E81B-CAB4-ADB3-92BFB355B7FE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1219200" y="1505140"/>
            <a:ext cx="241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>
                <a:solidFill>
                  <a:schemeClr val="dk1"/>
                </a:solidFill>
              </a:rPr>
              <a:t>Aug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9C18AE59-0576-861F-D34E-8DCCDCA32121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2519393" y="1505140"/>
            <a:ext cx="228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8">
                <a:solidFill>
                  <a:schemeClr val="dk1"/>
                </a:solidFill>
              </a:rPr>
              <a:t>Sep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DD085757-0E42-FBFD-E393-232E80BCFC6F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3777644" y="1505140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2">
                <a:solidFill>
                  <a:schemeClr val="dk1"/>
                </a:solidFill>
              </a:rPr>
              <a:t>Oct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279DC33A-CE6F-F4ED-575A-6059FB945AAB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5077837" y="1505140"/>
            <a:ext cx="24397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>
                <a:solidFill>
                  <a:schemeClr val="dk1"/>
                </a:solidFill>
              </a:rPr>
              <a:t>Nov</a:t>
            </a: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8369E6AA-DDF1-F276-A70B-E0011CE92FC9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6336088" y="1505140"/>
            <a:ext cx="23185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2" dirty="0">
                <a:solidFill>
                  <a:schemeClr val="dk1"/>
                </a:solidFill>
              </a:rPr>
              <a:t>Dec</a:t>
            </a:r>
          </a:p>
        </p:txBody>
      </p:sp>
      <p:sp>
        <p:nvSpPr>
          <p:cNvPr id="13" name="OTLSHAPE_TB_00000000000000000000000000000000_TimescaleInterval6">
            <a:extLst>
              <a:ext uri="{FF2B5EF4-FFF2-40B4-BE49-F238E27FC236}">
                <a16:creationId xmlns:a16="http://schemas.microsoft.com/office/drawing/2014/main" id="{6B7E6B88-75F7-44CC-4494-CB467783DD55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7636281" y="1505140"/>
            <a:ext cx="2032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>
                <a:solidFill>
                  <a:schemeClr val="dk1"/>
                </a:solidFill>
              </a:rPr>
              <a:t>Jan</a:t>
            </a:r>
          </a:p>
        </p:txBody>
      </p:sp>
      <p:sp>
        <p:nvSpPr>
          <p:cNvPr id="14" name="OTLSHAPE_TB_00000000000000000000000000000000_TimescaleInterval7">
            <a:extLst>
              <a:ext uri="{FF2B5EF4-FFF2-40B4-BE49-F238E27FC236}">
                <a16:creationId xmlns:a16="http://schemas.microsoft.com/office/drawing/2014/main" id="{A979CA60-316C-C4EB-9CB2-8A8F0175104F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8936475" y="1505140"/>
            <a:ext cx="219227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8">
                <a:solidFill>
                  <a:schemeClr val="dk1"/>
                </a:solidFill>
              </a:rPr>
              <a:t>Feb</a:t>
            </a:r>
          </a:p>
        </p:txBody>
      </p:sp>
      <p:sp>
        <p:nvSpPr>
          <p:cNvPr id="15" name="OTLSHAPE_TB_00000000000000000000000000000000_TimescaleInterval8">
            <a:extLst>
              <a:ext uri="{FF2B5EF4-FFF2-40B4-BE49-F238E27FC236}">
                <a16:creationId xmlns:a16="http://schemas.microsoft.com/office/drawing/2014/main" id="{6B36167B-5FBC-2BB0-8A7F-2B23CACEB8E8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10110843" y="1505140"/>
            <a:ext cx="25577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8" dirty="0">
                <a:solidFill>
                  <a:schemeClr val="dk1"/>
                </a:solidFill>
              </a:rPr>
              <a:t>Mar</a:t>
            </a:r>
          </a:p>
        </p:txBody>
      </p:sp>
      <p:sp>
        <p:nvSpPr>
          <p:cNvPr id="135" name="OTLSHAPE_TB_00000000000000000000000000000000_MiddleTimescaleInterval1">
            <a:extLst>
              <a:ext uri="{FF2B5EF4-FFF2-40B4-BE49-F238E27FC236}">
                <a16:creationId xmlns:a16="http://schemas.microsoft.com/office/drawing/2014/main" id="{22D07CF3-E5E7-B626-0982-2EF119DB4DE8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1219200" y="1697164"/>
            <a:ext cx="4699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4">
                <a:solidFill>
                  <a:schemeClr val="dk1"/>
                </a:solidFill>
              </a:rPr>
              <a:t>Week 1</a:t>
            </a:r>
          </a:p>
        </p:txBody>
      </p:sp>
      <p:sp>
        <p:nvSpPr>
          <p:cNvPr id="136" name="OTLSHAPE_TB_00000000000000000000000000000000_MiddleTimescaleInterval2">
            <a:extLst>
              <a:ext uri="{FF2B5EF4-FFF2-40B4-BE49-F238E27FC236}">
                <a16:creationId xmlns:a16="http://schemas.microsoft.com/office/drawing/2014/main" id="{F30423D6-7AD3-6831-F60B-51651C44F505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2645218" y="1697164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40">
                <a:solidFill>
                  <a:schemeClr val="dk1"/>
                </a:solidFill>
              </a:rPr>
              <a:t>6</a:t>
            </a:r>
          </a:p>
        </p:txBody>
      </p:sp>
      <p:sp>
        <p:nvSpPr>
          <p:cNvPr id="137" name="OTLSHAPE_TB_00000000000000000000000000000000_MiddleTimescaleInterval3">
            <a:extLst>
              <a:ext uri="{FF2B5EF4-FFF2-40B4-BE49-F238E27FC236}">
                <a16:creationId xmlns:a16="http://schemas.microsoft.com/office/drawing/2014/main" id="{8DDF3BC9-9C3E-4151-CD38-B17E71AB8108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4113178" y="1697164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8">
                <a:solidFill>
                  <a:schemeClr val="dk1"/>
                </a:solidFill>
              </a:rPr>
              <a:t>11</a:t>
            </a:r>
          </a:p>
        </p:txBody>
      </p:sp>
      <p:sp>
        <p:nvSpPr>
          <p:cNvPr id="138" name="OTLSHAPE_TB_00000000000000000000000000000000_MiddleTimescaleInterval4">
            <a:extLst>
              <a:ext uri="{FF2B5EF4-FFF2-40B4-BE49-F238E27FC236}">
                <a16:creationId xmlns:a16="http://schemas.microsoft.com/office/drawing/2014/main" id="{157E4A04-7623-5F65-6E71-DDE7A08BCA62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5581138" y="1697164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8">
                <a:solidFill>
                  <a:schemeClr val="dk1"/>
                </a:solidFill>
              </a:rPr>
              <a:t>16</a:t>
            </a:r>
          </a:p>
        </p:txBody>
      </p:sp>
      <p:sp>
        <p:nvSpPr>
          <p:cNvPr id="139" name="OTLSHAPE_TB_00000000000000000000000000000000_MiddleTimescaleInterval5">
            <a:extLst>
              <a:ext uri="{FF2B5EF4-FFF2-40B4-BE49-F238E27FC236}">
                <a16:creationId xmlns:a16="http://schemas.microsoft.com/office/drawing/2014/main" id="{82924CE4-64D2-7316-DCDE-5501BA47E3A1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7049098" y="1697164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8">
                <a:solidFill>
                  <a:schemeClr val="dk1"/>
                </a:solidFill>
              </a:rPr>
              <a:t>21</a:t>
            </a:r>
          </a:p>
        </p:txBody>
      </p:sp>
      <p:sp>
        <p:nvSpPr>
          <p:cNvPr id="140" name="OTLSHAPE_TB_00000000000000000000000000000000_MiddleTimescaleInterval6">
            <a:extLst>
              <a:ext uri="{FF2B5EF4-FFF2-40B4-BE49-F238E27FC236}">
                <a16:creationId xmlns:a16="http://schemas.microsoft.com/office/drawing/2014/main" id="{FE340416-62AC-7D2E-D771-DDBFFF66C95D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8517058" y="1697164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8">
                <a:solidFill>
                  <a:schemeClr val="dk1"/>
                </a:solidFill>
              </a:rPr>
              <a:t>26</a:t>
            </a:r>
          </a:p>
        </p:txBody>
      </p:sp>
      <p:sp>
        <p:nvSpPr>
          <p:cNvPr id="141" name="OTLSHAPE_TB_00000000000000000000000000000000_MiddleTimescaleInterval7">
            <a:extLst>
              <a:ext uri="{FF2B5EF4-FFF2-40B4-BE49-F238E27FC236}">
                <a16:creationId xmlns:a16="http://schemas.microsoft.com/office/drawing/2014/main" id="{E22A75CA-61E3-CD1A-82E1-36393D597CA4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9985017" y="1697164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8" dirty="0">
                <a:solidFill>
                  <a:schemeClr val="dk1"/>
                </a:solidFill>
              </a:rPr>
              <a:t>31</a:t>
            </a:r>
          </a:p>
        </p:txBody>
      </p:sp>
      <p:sp>
        <p:nvSpPr>
          <p:cNvPr id="142" name="OTLSHAPE_TB_00000000000000000000000000000000_BottomTimescaleInterval1">
            <a:extLst>
              <a:ext uri="{FF2B5EF4-FFF2-40B4-BE49-F238E27FC236}">
                <a16:creationId xmlns:a16="http://schemas.microsoft.com/office/drawing/2014/main" id="{F06FEF6E-BC3C-5982-E207-25483223AA1C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1219200" y="1889189"/>
            <a:ext cx="34176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4">
                <a:solidFill>
                  <a:schemeClr val="lt1"/>
                </a:solidFill>
              </a:rPr>
              <a:t>Day 1</a:t>
            </a:r>
          </a:p>
        </p:txBody>
      </p:sp>
      <p:sp>
        <p:nvSpPr>
          <p:cNvPr id="143" name="OTLSHAPE_TB_00000000000000000000000000000000_BottomTimescaleInterval2">
            <a:extLst>
              <a:ext uri="{FF2B5EF4-FFF2-40B4-BE49-F238E27FC236}">
                <a16:creationId xmlns:a16="http://schemas.microsoft.com/office/drawing/2014/main" id="{8CA9330C-C0F5-201A-1DF8-A042B3881C39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2351626" y="1889189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8">
                <a:solidFill>
                  <a:schemeClr val="lt1"/>
                </a:solidFill>
              </a:rPr>
              <a:t>28</a:t>
            </a:r>
          </a:p>
        </p:txBody>
      </p:sp>
      <p:sp>
        <p:nvSpPr>
          <p:cNvPr id="144" name="OTLSHAPE_TB_00000000000000000000000000000000_BottomTimescaleInterval3">
            <a:extLst>
              <a:ext uri="{FF2B5EF4-FFF2-40B4-BE49-F238E27FC236}">
                <a16:creationId xmlns:a16="http://schemas.microsoft.com/office/drawing/2014/main" id="{DE42A93E-3F94-5084-444E-4E1F0CE6A85D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3484052" y="1889189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8">
                <a:solidFill>
                  <a:schemeClr val="lt1"/>
                </a:solidFill>
              </a:rPr>
              <a:t>55</a:t>
            </a:r>
          </a:p>
        </p:txBody>
      </p:sp>
      <p:sp>
        <p:nvSpPr>
          <p:cNvPr id="145" name="OTLSHAPE_TB_00000000000000000000000000000000_BottomTimescaleInterval4">
            <a:extLst>
              <a:ext uri="{FF2B5EF4-FFF2-40B4-BE49-F238E27FC236}">
                <a16:creationId xmlns:a16="http://schemas.microsoft.com/office/drawing/2014/main" id="{A24281C6-57F7-8563-F367-4D9A1F66E5DB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4616478" y="1889189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8">
                <a:solidFill>
                  <a:schemeClr val="lt1"/>
                </a:solidFill>
              </a:rPr>
              <a:t>82</a:t>
            </a:r>
          </a:p>
        </p:txBody>
      </p:sp>
      <p:sp>
        <p:nvSpPr>
          <p:cNvPr id="146" name="OTLSHAPE_TB_00000000000000000000000000000000_BottomTimescaleInterval5">
            <a:extLst>
              <a:ext uri="{FF2B5EF4-FFF2-40B4-BE49-F238E27FC236}">
                <a16:creationId xmlns:a16="http://schemas.microsoft.com/office/drawing/2014/main" id="{46D5BB39-FFB6-5A57-6393-A5FA6D30A610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5748905" y="1889189"/>
            <a:ext cx="23179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2">
                <a:solidFill>
                  <a:schemeClr val="lt1"/>
                </a:solidFill>
              </a:rPr>
              <a:t>109</a:t>
            </a:r>
          </a:p>
        </p:txBody>
      </p:sp>
      <p:sp>
        <p:nvSpPr>
          <p:cNvPr id="147" name="OTLSHAPE_TB_00000000000000000000000000000000_BottomTimescaleInterval6">
            <a:extLst>
              <a:ext uri="{FF2B5EF4-FFF2-40B4-BE49-F238E27FC236}">
                <a16:creationId xmlns:a16="http://schemas.microsoft.com/office/drawing/2014/main" id="{BA1DF0F2-3396-1D5D-ADBA-5A92E6AD030A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6881330" y="1889189"/>
            <a:ext cx="235642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2">
                <a:solidFill>
                  <a:schemeClr val="lt1"/>
                </a:solidFill>
              </a:rPr>
              <a:t>136</a:t>
            </a:r>
          </a:p>
        </p:txBody>
      </p:sp>
      <p:sp>
        <p:nvSpPr>
          <p:cNvPr id="148" name="OTLSHAPE_TB_00000000000000000000000000000000_BottomTimescaleInterval7">
            <a:extLst>
              <a:ext uri="{FF2B5EF4-FFF2-40B4-BE49-F238E27FC236}">
                <a16:creationId xmlns:a16="http://schemas.microsoft.com/office/drawing/2014/main" id="{51166CD9-81B1-ED59-4989-511DF14FBFAC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8013757" y="1889189"/>
            <a:ext cx="235642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2">
                <a:solidFill>
                  <a:schemeClr val="lt1"/>
                </a:solidFill>
              </a:rPr>
              <a:t>163</a:t>
            </a:r>
            <a:endParaRPr lang="en-GB" sz="1200" spc="-22" dirty="0">
              <a:solidFill>
                <a:schemeClr val="lt1"/>
              </a:solidFill>
            </a:endParaRPr>
          </a:p>
        </p:txBody>
      </p:sp>
      <p:sp>
        <p:nvSpPr>
          <p:cNvPr id="24" name="OTLSHAPE_TB_00000000000000000000000000000000_BottomTimescaleInterval8">
            <a:extLst>
              <a:ext uri="{FF2B5EF4-FFF2-40B4-BE49-F238E27FC236}">
                <a16:creationId xmlns:a16="http://schemas.microsoft.com/office/drawing/2014/main" id="{67FB7A9B-85B4-E5D5-5A82-46FF10EBF42E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9146183" y="1889189"/>
            <a:ext cx="235642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>
                <a:solidFill>
                  <a:schemeClr val="lt1"/>
                </a:solidFill>
                <a:latin typeface="Calibri" panose="020F0502020204030204" pitchFamily="34" charset="0"/>
              </a:rPr>
              <a:t>190</a:t>
            </a:r>
          </a:p>
        </p:txBody>
      </p:sp>
      <p:sp>
        <p:nvSpPr>
          <p:cNvPr id="25" name="OTLSHAPE_TB_00000000000000000000000000000000_BottomTimescaleInterval9">
            <a:extLst>
              <a:ext uri="{FF2B5EF4-FFF2-40B4-BE49-F238E27FC236}">
                <a16:creationId xmlns:a16="http://schemas.microsoft.com/office/drawing/2014/main" id="{737F56E5-ED14-0C43-9299-B4B89568FCE2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10278609" y="1889189"/>
            <a:ext cx="235642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>
                <a:solidFill>
                  <a:schemeClr val="lt1"/>
                </a:solidFill>
                <a:latin typeface="Calibri" panose="020F0502020204030204" pitchFamily="34" charset="0"/>
              </a:rPr>
              <a:t>217</a:t>
            </a:r>
          </a:p>
        </p:txBody>
      </p:sp>
      <p:sp>
        <p:nvSpPr>
          <p:cNvPr id="160" name="OTLSHAPE_SLT_a49df5de215444d7b687cbabedd0f2bb_JoinedDate">
            <a:extLst>
              <a:ext uri="{FF2B5EF4-FFF2-40B4-BE49-F238E27FC236}">
                <a16:creationId xmlns:a16="http://schemas.microsoft.com/office/drawing/2014/main" id="{3C5B773F-EB32-06F9-21D5-DD4B172CFA80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1659000" y="2997242"/>
            <a:ext cx="736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accent3"/>
                </a:solidFill>
                <a:latin typeface="Calibri" panose="020F0502020204030204" pitchFamily="34" charset="0"/>
              </a:rPr>
              <a:t>Aug 13 - Oct 5</a:t>
            </a:r>
          </a:p>
        </p:txBody>
      </p:sp>
      <p:sp>
        <p:nvSpPr>
          <p:cNvPr id="161" name="OTLSHAPE_SLT_a49df5de215444d7b687cbabedd0f2bb_Title">
            <a:extLst>
              <a:ext uri="{FF2B5EF4-FFF2-40B4-BE49-F238E27FC236}">
                <a16:creationId xmlns:a16="http://schemas.microsoft.com/office/drawing/2014/main" id="{3F7AD02B-88DE-8457-EE10-05E7B3FC0960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2437484" y="2780199"/>
            <a:ext cx="698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b="1" spc="-14" dirty="0">
                <a:solidFill>
                  <a:schemeClr val="lt1"/>
                </a:solidFill>
                <a:latin typeface="Calibri" panose="020F0502020204030204" pitchFamily="34" charset="0"/>
              </a:rPr>
              <a:t>Activity A</a:t>
            </a:r>
          </a:p>
        </p:txBody>
      </p:sp>
      <p:sp>
        <p:nvSpPr>
          <p:cNvPr id="174" name="OTLSHAPE_SLT_ee80e1a06eb7488ea5515e74033ca1d7_JoinedDate">
            <a:extLst>
              <a:ext uri="{FF2B5EF4-FFF2-40B4-BE49-F238E27FC236}">
                <a16:creationId xmlns:a16="http://schemas.microsoft.com/office/drawing/2014/main" id="{85A5FF4A-99F1-20C9-5087-5A7F81F45798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3923853" y="2997242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accent3"/>
                </a:solidFill>
                <a:latin typeface="Calibri" panose="020F0502020204030204" pitchFamily="34" charset="0"/>
              </a:rPr>
              <a:t>Oct 6 - Dec 9</a:t>
            </a:r>
          </a:p>
        </p:txBody>
      </p:sp>
      <p:sp>
        <p:nvSpPr>
          <p:cNvPr id="175" name="OTLSHAPE_SLT_ee80e1a06eb7488ea5515e74033ca1d7_Title">
            <a:extLst>
              <a:ext uri="{FF2B5EF4-FFF2-40B4-BE49-F238E27FC236}">
                <a16:creationId xmlns:a16="http://schemas.microsoft.com/office/drawing/2014/main" id="{92C5858B-C241-55B4-2BEC-C8D425ABF555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4937059" y="2780199"/>
            <a:ext cx="698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b="1" spc="-14" dirty="0">
                <a:solidFill>
                  <a:schemeClr val="lt1"/>
                </a:solidFill>
                <a:latin typeface="Calibri" panose="020F0502020204030204" pitchFamily="34" charset="0"/>
              </a:rPr>
              <a:t>Activity B</a:t>
            </a:r>
          </a:p>
        </p:txBody>
      </p:sp>
      <p:sp>
        <p:nvSpPr>
          <p:cNvPr id="191" name="OTLSHAPE_SLT_0bddd659c4eb4966aa38219baecba7f5_JoinedDate">
            <a:extLst>
              <a:ext uri="{FF2B5EF4-FFF2-40B4-BE49-F238E27FC236}">
                <a16:creationId xmlns:a16="http://schemas.microsoft.com/office/drawing/2014/main" id="{9F64761D-6F8F-1CBE-1E64-97403E0837A7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3536957" y="3788220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>
                <a:solidFill>
                  <a:schemeClr val="accent3"/>
                </a:solidFill>
                <a:latin typeface="Calibri" panose="020F0502020204030204" pitchFamily="34" charset="0"/>
              </a:rPr>
              <a:t>Oct 15 - Feb 3</a:t>
            </a:r>
          </a:p>
        </p:txBody>
      </p:sp>
      <p:sp>
        <p:nvSpPr>
          <p:cNvPr id="192" name="OTLSHAPE_SLT_0bddd659c4eb4966aa38219baecba7f5_Title">
            <a:extLst>
              <a:ext uri="{FF2B5EF4-FFF2-40B4-BE49-F238E27FC236}">
                <a16:creationId xmlns:a16="http://schemas.microsoft.com/office/drawing/2014/main" id="{386F557C-55D5-60CF-834F-AD22A4225FC6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6302937" y="3757210"/>
            <a:ext cx="698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b="1" spc="-14" dirty="0">
                <a:solidFill>
                  <a:schemeClr val="lt1"/>
                </a:solidFill>
                <a:latin typeface="Calibri" panose="020F0502020204030204" pitchFamily="34" charset="0"/>
              </a:rPr>
              <a:t>Activity C</a:t>
            </a:r>
          </a:p>
        </p:txBody>
      </p:sp>
      <p:sp>
        <p:nvSpPr>
          <p:cNvPr id="205" name="OTLSHAPE_SLT_7be956614801451ebf4b1911a29aa6df_JoinedDate">
            <a:extLst>
              <a:ext uri="{FF2B5EF4-FFF2-40B4-BE49-F238E27FC236}">
                <a16:creationId xmlns:a16="http://schemas.microsoft.com/office/drawing/2014/main" id="{E5FA87A6-EF25-E71E-F043-75C8DD021E62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4780583" y="4610206"/>
            <a:ext cx="81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>
                <a:solidFill>
                  <a:schemeClr val="accent3"/>
                </a:solidFill>
                <a:latin typeface="Calibri" panose="020F0502020204030204" pitchFamily="34" charset="0"/>
              </a:rPr>
              <a:t>Nov 16 - Dec 31</a:t>
            </a:r>
          </a:p>
        </p:txBody>
      </p:sp>
      <p:sp>
        <p:nvSpPr>
          <p:cNvPr id="206" name="OTLSHAPE_SLT_7be956614801451ebf4b1911a29aa6df_Title">
            <a:extLst>
              <a:ext uri="{FF2B5EF4-FFF2-40B4-BE49-F238E27FC236}">
                <a16:creationId xmlns:a16="http://schemas.microsoft.com/office/drawing/2014/main" id="{3497E8A6-5C5F-E983-F755-58474CB0B686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6251999" y="4579196"/>
            <a:ext cx="7239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b="1" spc="-14" dirty="0">
                <a:solidFill>
                  <a:schemeClr val="lt1"/>
                </a:solidFill>
                <a:latin typeface="Calibri" panose="020F0502020204030204" pitchFamily="34" charset="0"/>
              </a:rPr>
              <a:t>Activity D</a:t>
            </a:r>
          </a:p>
        </p:txBody>
      </p:sp>
      <p:sp>
        <p:nvSpPr>
          <p:cNvPr id="216" name="OTLSHAPE_SLT_a90a5cff12ea4b579c041e31a9266a72_JoinedDate">
            <a:extLst>
              <a:ext uri="{FF2B5EF4-FFF2-40B4-BE49-F238E27FC236}">
                <a16:creationId xmlns:a16="http://schemas.microsoft.com/office/drawing/2014/main" id="{BD8396B5-0BE8-0716-F081-4E8E0BECD51F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9385104" y="4610206"/>
            <a:ext cx="774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accent3"/>
                </a:solidFill>
                <a:latin typeface="Calibri" panose="020F0502020204030204" pitchFamily="34" charset="0"/>
              </a:rPr>
              <a:t>Jan 11 - Feb 11</a:t>
            </a:r>
          </a:p>
        </p:txBody>
      </p:sp>
      <p:sp>
        <p:nvSpPr>
          <p:cNvPr id="217" name="OTLSHAPE_SLT_a90a5cff12ea4b579c041e31a9266a72_Title">
            <a:extLst>
              <a:ext uri="{FF2B5EF4-FFF2-40B4-BE49-F238E27FC236}">
                <a16:creationId xmlns:a16="http://schemas.microsoft.com/office/drawing/2014/main" id="{F94393E5-BA74-B94A-8E23-519B5EED07AC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8319822" y="4579196"/>
            <a:ext cx="698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b="1" spc="-14" dirty="0">
                <a:solidFill>
                  <a:schemeClr val="lt1"/>
                </a:solidFill>
                <a:latin typeface="Calibri" panose="020F0502020204030204" pitchFamily="34" charset="0"/>
              </a:rPr>
              <a:t>Activity E</a:t>
            </a:r>
          </a:p>
        </p:txBody>
      </p:sp>
      <p:sp>
        <p:nvSpPr>
          <p:cNvPr id="230" name="OTLSHAPE_SLT_6fd0afe55e014254aa6c6c34896a6e2d_JoinedDate">
            <a:extLst>
              <a:ext uri="{FF2B5EF4-FFF2-40B4-BE49-F238E27FC236}">
                <a16:creationId xmlns:a16="http://schemas.microsoft.com/office/drawing/2014/main" id="{2D188F0E-A1B9-FEB8-0335-593D2E0085B9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8102550" y="5432192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>
                <a:solidFill>
                  <a:schemeClr val="accent3"/>
                </a:solidFill>
                <a:latin typeface="Calibri" panose="020F0502020204030204" pitchFamily="34" charset="0"/>
              </a:rPr>
              <a:t>Feb 1 - Feb 28</a:t>
            </a:r>
          </a:p>
        </p:txBody>
      </p:sp>
      <p:sp>
        <p:nvSpPr>
          <p:cNvPr id="231" name="OTLSHAPE_SLT_6fd0afe55e014254aa6c6c34896a6e2d_Title">
            <a:extLst>
              <a:ext uri="{FF2B5EF4-FFF2-40B4-BE49-F238E27FC236}">
                <a16:creationId xmlns:a16="http://schemas.microsoft.com/office/drawing/2014/main" id="{AFD245CB-DC7B-70AF-22E3-9B6C0389EE14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9119276" y="5401183"/>
            <a:ext cx="698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b="1" spc="-14" dirty="0">
                <a:solidFill>
                  <a:schemeClr val="lt1"/>
                </a:solidFill>
                <a:latin typeface="Calibri" panose="020F0502020204030204" pitchFamily="34" charset="0"/>
              </a:rPr>
              <a:t>Activity F</a:t>
            </a:r>
          </a:p>
        </p:txBody>
      </p:sp>
      <p:sp>
        <p:nvSpPr>
          <p:cNvPr id="254" name="OTLSHAPE_TB_00000000000000000000000000000000_TodayMarkerText" hidden="1">
            <a:extLst>
              <a:ext uri="{FF2B5EF4-FFF2-40B4-BE49-F238E27FC236}">
                <a16:creationId xmlns:a16="http://schemas.microsoft.com/office/drawing/2014/main" id="{5285A04E-27C9-9DA0-CB59-4B1134C661F8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-168984" y="58866"/>
            <a:ext cx="363369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259" name="OTLSHAPE_SLT_a49df5de215444d7b687cbabedd0f2bb_Duration" hidden="1">
            <a:extLst>
              <a:ext uri="{FF2B5EF4-FFF2-40B4-BE49-F238E27FC236}">
                <a16:creationId xmlns:a16="http://schemas.microsoft.com/office/drawing/2014/main" id="{7E94BDE1-3CCA-5705-50A5-91B9D1833B93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3"/>
                </a:solidFill>
                <a:latin typeface="Calibri" panose="020F0502020204030204" pitchFamily="34" charset="0"/>
              </a:rPr>
              <a:t>38 days</a:t>
            </a:r>
          </a:p>
        </p:txBody>
      </p:sp>
      <p:sp>
        <p:nvSpPr>
          <p:cNvPr id="260" name="OTLSHAPE_SLT_a49df5de215444d7b687cbabedd0f2bb_TextPercentage" hidden="1">
            <a:extLst>
              <a:ext uri="{FF2B5EF4-FFF2-40B4-BE49-F238E27FC236}">
                <a16:creationId xmlns:a16="http://schemas.microsoft.com/office/drawing/2014/main" id="{478D57E7-24B6-9257-6120-67937170F5BA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61" name="OTLSHAPE_SLT_a49df5de215444d7b687cbabedd0f2bb_StartDate" hidden="1">
            <a:extLst>
              <a:ext uri="{FF2B5EF4-FFF2-40B4-BE49-F238E27FC236}">
                <a16:creationId xmlns:a16="http://schemas.microsoft.com/office/drawing/2014/main" id="{F8885BDF-A22D-4203-95CC-DB435B562BA7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3"/>
              </a:solidFill>
              <a:latin typeface="Calibri" panose="020F0502020204030204" pitchFamily="34" charset="0"/>
            </a:endParaRPr>
          </a:p>
        </p:txBody>
      </p:sp>
      <p:sp>
        <p:nvSpPr>
          <p:cNvPr id="262" name="OTLSHAPE_SLT_a49df5de215444d7b687cbabedd0f2bb_EndDate" hidden="1">
            <a:extLst>
              <a:ext uri="{FF2B5EF4-FFF2-40B4-BE49-F238E27FC236}">
                <a16:creationId xmlns:a16="http://schemas.microsoft.com/office/drawing/2014/main" id="{77E34271-9891-4F97-F97E-4F25BB21DB7D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3"/>
              </a:solidFill>
              <a:latin typeface="Calibri" panose="020F0502020204030204" pitchFamily="34" charset="0"/>
            </a:endParaRPr>
          </a:p>
        </p:txBody>
      </p:sp>
      <p:sp>
        <p:nvSpPr>
          <p:cNvPr id="264" name="OTLSHAPE_SLT_ee80e1a06eb7488ea5515e74033ca1d7_Duration" hidden="1">
            <a:extLst>
              <a:ext uri="{FF2B5EF4-FFF2-40B4-BE49-F238E27FC236}">
                <a16:creationId xmlns:a16="http://schemas.microsoft.com/office/drawing/2014/main" id="{DF5911DC-1229-E01B-8B6A-CBCDF8E80F48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3"/>
                </a:solidFill>
                <a:latin typeface="Calibri" panose="020F0502020204030204" pitchFamily="34" charset="0"/>
              </a:rPr>
              <a:t>47 days</a:t>
            </a:r>
          </a:p>
        </p:txBody>
      </p:sp>
      <p:sp>
        <p:nvSpPr>
          <p:cNvPr id="265" name="OTLSHAPE_SLT_ee80e1a06eb7488ea5515e74033ca1d7_TextPercentage" hidden="1">
            <a:extLst>
              <a:ext uri="{FF2B5EF4-FFF2-40B4-BE49-F238E27FC236}">
                <a16:creationId xmlns:a16="http://schemas.microsoft.com/office/drawing/2014/main" id="{2379F624-CA09-B460-B14E-1595AAA63AC2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66" name="OTLSHAPE_SLT_ee80e1a06eb7488ea5515e74033ca1d7_StartDate" hidden="1">
            <a:extLst>
              <a:ext uri="{FF2B5EF4-FFF2-40B4-BE49-F238E27FC236}">
                <a16:creationId xmlns:a16="http://schemas.microsoft.com/office/drawing/2014/main" id="{B7D96A85-70D0-6A38-0E2B-D96A54838599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3"/>
              </a:solidFill>
              <a:latin typeface="Calibri" panose="020F0502020204030204" pitchFamily="34" charset="0"/>
            </a:endParaRPr>
          </a:p>
        </p:txBody>
      </p:sp>
      <p:sp>
        <p:nvSpPr>
          <p:cNvPr id="267" name="OTLSHAPE_SLT_ee80e1a06eb7488ea5515e74033ca1d7_EndDate" hidden="1">
            <a:extLst>
              <a:ext uri="{FF2B5EF4-FFF2-40B4-BE49-F238E27FC236}">
                <a16:creationId xmlns:a16="http://schemas.microsoft.com/office/drawing/2014/main" id="{9984898D-A7F3-A637-EC12-A09E6564B067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3"/>
              </a:solidFill>
              <a:latin typeface="Calibri" panose="020F0502020204030204" pitchFamily="34" charset="0"/>
            </a:endParaRPr>
          </a:p>
        </p:txBody>
      </p:sp>
      <p:sp>
        <p:nvSpPr>
          <p:cNvPr id="272" name="OTLSHAPE_SLT_0bddd659c4eb4966aa38219baecba7f5_Duration" hidden="1">
            <a:extLst>
              <a:ext uri="{FF2B5EF4-FFF2-40B4-BE49-F238E27FC236}">
                <a16:creationId xmlns:a16="http://schemas.microsoft.com/office/drawing/2014/main" id="{F8A9A8B8-ED4D-4EDB-F22E-8493091F7E9C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3"/>
                </a:solidFill>
                <a:latin typeface="Calibri" panose="020F0502020204030204" pitchFamily="34" charset="0"/>
              </a:rPr>
              <a:t>80 days</a:t>
            </a:r>
          </a:p>
        </p:txBody>
      </p:sp>
      <p:sp>
        <p:nvSpPr>
          <p:cNvPr id="273" name="OTLSHAPE_SLT_0bddd659c4eb4966aa38219baecba7f5_TextPercentage" hidden="1">
            <a:extLst>
              <a:ext uri="{FF2B5EF4-FFF2-40B4-BE49-F238E27FC236}">
                <a16:creationId xmlns:a16="http://schemas.microsoft.com/office/drawing/2014/main" id="{2B08E117-392E-51A1-EB1B-182997CAF136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74" name="OTLSHAPE_SLT_0bddd659c4eb4966aa38219baecba7f5_StartDate" hidden="1">
            <a:extLst>
              <a:ext uri="{FF2B5EF4-FFF2-40B4-BE49-F238E27FC236}">
                <a16:creationId xmlns:a16="http://schemas.microsoft.com/office/drawing/2014/main" id="{B72847F1-3777-C807-C802-843E6C90586A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accent3"/>
              </a:solidFill>
              <a:latin typeface="Calibri" panose="020F0502020204030204" pitchFamily="34" charset="0"/>
            </a:endParaRPr>
          </a:p>
        </p:txBody>
      </p:sp>
      <p:sp>
        <p:nvSpPr>
          <p:cNvPr id="275" name="OTLSHAPE_SLT_0bddd659c4eb4966aa38219baecba7f5_EndDate" hidden="1">
            <a:extLst>
              <a:ext uri="{FF2B5EF4-FFF2-40B4-BE49-F238E27FC236}">
                <a16:creationId xmlns:a16="http://schemas.microsoft.com/office/drawing/2014/main" id="{1753209D-AD62-5F4D-504A-531A93D8910D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accent3"/>
              </a:solidFill>
              <a:latin typeface="Calibri" panose="020F0502020204030204" pitchFamily="34" charset="0"/>
            </a:endParaRPr>
          </a:p>
        </p:txBody>
      </p:sp>
      <p:sp>
        <p:nvSpPr>
          <p:cNvPr id="280" name="OTLSHAPE_SLT_7be956614801451ebf4b1911a29aa6df_Duration" hidden="1">
            <a:extLst>
              <a:ext uri="{FF2B5EF4-FFF2-40B4-BE49-F238E27FC236}">
                <a16:creationId xmlns:a16="http://schemas.microsoft.com/office/drawing/2014/main" id="{CB1976B6-42BA-4C87-0FBA-9F78A2ABDB9B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3"/>
                </a:solidFill>
                <a:latin typeface="Calibri" panose="020F0502020204030204" pitchFamily="34" charset="0"/>
              </a:rPr>
              <a:t>33 days</a:t>
            </a:r>
          </a:p>
        </p:txBody>
      </p:sp>
      <p:sp>
        <p:nvSpPr>
          <p:cNvPr id="281" name="OTLSHAPE_SLT_7be956614801451ebf4b1911a29aa6df_TextPercentage" hidden="1">
            <a:extLst>
              <a:ext uri="{FF2B5EF4-FFF2-40B4-BE49-F238E27FC236}">
                <a16:creationId xmlns:a16="http://schemas.microsoft.com/office/drawing/2014/main" id="{A839BEAF-6293-0A3F-8EAF-F59E574F0941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82" name="OTLSHAPE_SLT_7be956614801451ebf4b1911a29aa6df_StartDate" hidden="1">
            <a:extLst>
              <a:ext uri="{FF2B5EF4-FFF2-40B4-BE49-F238E27FC236}">
                <a16:creationId xmlns:a16="http://schemas.microsoft.com/office/drawing/2014/main" id="{172E1C3E-4292-AD51-351D-929639AD2972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accent3"/>
              </a:solidFill>
              <a:latin typeface="Calibri" panose="020F0502020204030204" pitchFamily="34" charset="0"/>
            </a:endParaRPr>
          </a:p>
        </p:txBody>
      </p:sp>
      <p:sp>
        <p:nvSpPr>
          <p:cNvPr id="283" name="OTLSHAPE_SLT_7be956614801451ebf4b1911a29aa6df_EndDate" hidden="1">
            <a:extLst>
              <a:ext uri="{FF2B5EF4-FFF2-40B4-BE49-F238E27FC236}">
                <a16:creationId xmlns:a16="http://schemas.microsoft.com/office/drawing/2014/main" id="{9BB2169A-D7E1-C6C6-0FE1-8E82B84089CA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accent3"/>
              </a:solidFill>
              <a:latin typeface="Calibri" panose="020F0502020204030204" pitchFamily="34" charset="0"/>
            </a:endParaRPr>
          </a:p>
        </p:txBody>
      </p:sp>
      <p:sp>
        <p:nvSpPr>
          <p:cNvPr id="285" name="OTLSHAPE_SLT_a90a5cff12ea4b579c041e31a9266a72_Duration" hidden="1">
            <a:extLst>
              <a:ext uri="{FF2B5EF4-FFF2-40B4-BE49-F238E27FC236}">
                <a16:creationId xmlns:a16="http://schemas.microsoft.com/office/drawing/2014/main" id="{8D551786-AFDF-960C-0C25-963EF3A8F97A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3"/>
                </a:solidFill>
                <a:latin typeface="Calibri" panose="020F0502020204030204" pitchFamily="34" charset="0"/>
              </a:rPr>
              <a:t>23 days</a:t>
            </a:r>
          </a:p>
        </p:txBody>
      </p:sp>
      <p:sp>
        <p:nvSpPr>
          <p:cNvPr id="286" name="OTLSHAPE_SLT_a90a5cff12ea4b579c041e31a9266a72_TextPercentage" hidden="1">
            <a:extLst>
              <a:ext uri="{FF2B5EF4-FFF2-40B4-BE49-F238E27FC236}">
                <a16:creationId xmlns:a16="http://schemas.microsoft.com/office/drawing/2014/main" id="{C6ABC5DA-FD3C-009A-0F27-F7BEFF21D789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87" name="OTLSHAPE_SLT_a90a5cff12ea4b579c041e31a9266a72_StartDate" hidden="1">
            <a:extLst>
              <a:ext uri="{FF2B5EF4-FFF2-40B4-BE49-F238E27FC236}">
                <a16:creationId xmlns:a16="http://schemas.microsoft.com/office/drawing/2014/main" id="{A8C86AB4-BC2B-A03B-89C8-07BBD7FFF9F4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3"/>
              </a:solidFill>
              <a:latin typeface="Calibri" panose="020F0502020204030204" pitchFamily="34" charset="0"/>
            </a:endParaRPr>
          </a:p>
        </p:txBody>
      </p:sp>
      <p:sp>
        <p:nvSpPr>
          <p:cNvPr id="288" name="OTLSHAPE_SLT_a90a5cff12ea4b579c041e31a9266a72_EndDate" hidden="1">
            <a:extLst>
              <a:ext uri="{FF2B5EF4-FFF2-40B4-BE49-F238E27FC236}">
                <a16:creationId xmlns:a16="http://schemas.microsoft.com/office/drawing/2014/main" id="{4E0E035E-38F1-BF77-F497-BD21A0B7EE80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3"/>
              </a:solidFill>
              <a:latin typeface="Calibri" panose="020F0502020204030204" pitchFamily="34" charset="0"/>
            </a:endParaRPr>
          </a:p>
        </p:txBody>
      </p:sp>
      <p:sp>
        <p:nvSpPr>
          <p:cNvPr id="293" name="OTLSHAPE_SLT_6fd0afe55e014254aa6c6c34896a6e2d_Duration" hidden="1">
            <a:extLst>
              <a:ext uri="{FF2B5EF4-FFF2-40B4-BE49-F238E27FC236}">
                <a16:creationId xmlns:a16="http://schemas.microsoft.com/office/drawing/2014/main" id="{985CB20F-EE75-79A8-B039-E3FB2C0274D5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3"/>
                </a:solidFill>
                <a:latin typeface="Calibri" panose="020F0502020204030204" pitchFamily="34" charset="0"/>
              </a:rPr>
              <a:t>20 days</a:t>
            </a:r>
          </a:p>
        </p:txBody>
      </p:sp>
      <p:sp>
        <p:nvSpPr>
          <p:cNvPr id="294" name="OTLSHAPE_SLT_6fd0afe55e014254aa6c6c34896a6e2d_TextPercentage" hidden="1">
            <a:extLst>
              <a:ext uri="{FF2B5EF4-FFF2-40B4-BE49-F238E27FC236}">
                <a16:creationId xmlns:a16="http://schemas.microsoft.com/office/drawing/2014/main" id="{6EAD426D-E9AF-1BA7-3A9D-0E1390184D1D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295" name="OTLSHAPE_SLT_6fd0afe55e014254aa6c6c34896a6e2d_StartDate" hidden="1">
            <a:extLst>
              <a:ext uri="{FF2B5EF4-FFF2-40B4-BE49-F238E27FC236}">
                <a16:creationId xmlns:a16="http://schemas.microsoft.com/office/drawing/2014/main" id="{F97E665D-D543-7DAB-F923-F20B2C1F43A4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accent3"/>
              </a:solidFill>
              <a:latin typeface="Calibri" panose="020F0502020204030204" pitchFamily="34" charset="0"/>
            </a:endParaRPr>
          </a:p>
        </p:txBody>
      </p:sp>
      <p:sp>
        <p:nvSpPr>
          <p:cNvPr id="296" name="OTLSHAPE_SLT_6fd0afe55e014254aa6c6c34896a6e2d_EndDate" hidden="1">
            <a:extLst>
              <a:ext uri="{FF2B5EF4-FFF2-40B4-BE49-F238E27FC236}">
                <a16:creationId xmlns:a16="http://schemas.microsoft.com/office/drawing/2014/main" id="{68B04944-54AD-E18D-6D92-58EF98E4F97E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accent3"/>
              </a:solidFill>
              <a:latin typeface="Calibri" panose="020F0502020204030204" pitchFamily="34" charset="0"/>
            </a:endParaRPr>
          </a:p>
        </p:txBody>
      </p:sp>
      <p:cxnSp>
        <p:nvCxnSpPr>
          <p:cNvPr id="236" name="OTLSHAPE_TB_00000000000000000000000000000000_Separator1">
            <a:extLst>
              <a:ext uri="{FF2B5EF4-FFF2-40B4-BE49-F238E27FC236}">
                <a16:creationId xmlns:a16="http://schemas.microsoft.com/office/drawing/2014/main" id="{9F62FA9B-AA44-7A99-834B-624B1D6206D6}"/>
              </a:ext>
            </a:extLst>
          </p:cNvPr>
          <p:cNvCxnSpPr/>
          <p:nvPr>
            <p:custDataLst>
              <p:tags r:id="rId106"/>
            </p:custDataLst>
          </p:nvPr>
        </p:nvCxnSpPr>
        <p:spPr>
          <a:xfrm>
            <a:off x="2455893" y="150672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OTLSHAPE_TB_00000000000000000000000000000000_Separator2">
            <a:extLst>
              <a:ext uri="{FF2B5EF4-FFF2-40B4-BE49-F238E27FC236}">
                <a16:creationId xmlns:a16="http://schemas.microsoft.com/office/drawing/2014/main" id="{5E5FE558-9EF7-C2D2-E847-6E521B90F232}"/>
              </a:ext>
            </a:extLst>
          </p:cNvPr>
          <p:cNvCxnSpPr/>
          <p:nvPr>
            <p:custDataLst>
              <p:tags r:id="rId107"/>
            </p:custDataLst>
          </p:nvPr>
        </p:nvCxnSpPr>
        <p:spPr>
          <a:xfrm>
            <a:off x="3714144" y="150672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OTLSHAPE_TB_00000000000000000000000000000000_Separator3">
            <a:extLst>
              <a:ext uri="{FF2B5EF4-FFF2-40B4-BE49-F238E27FC236}">
                <a16:creationId xmlns:a16="http://schemas.microsoft.com/office/drawing/2014/main" id="{B31DD512-614A-E04A-2992-FF283DA49DF0}"/>
              </a:ext>
            </a:extLst>
          </p:cNvPr>
          <p:cNvCxnSpPr/>
          <p:nvPr>
            <p:custDataLst>
              <p:tags r:id="rId108"/>
            </p:custDataLst>
          </p:nvPr>
        </p:nvCxnSpPr>
        <p:spPr>
          <a:xfrm>
            <a:off x="5014337" y="150672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OTLSHAPE_TB_00000000000000000000000000000000_Separator4">
            <a:extLst>
              <a:ext uri="{FF2B5EF4-FFF2-40B4-BE49-F238E27FC236}">
                <a16:creationId xmlns:a16="http://schemas.microsoft.com/office/drawing/2014/main" id="{0C7A7BC8-2A4B-9499-7185-2C2EB5438EEC}"/>
              </a:ext>
            </a:extLst>
          </p:cNvPr>
          <p:cNvCxnSpPr/>
          <p:nvPr>
            <p:custDataLst>
              <p:tags r:id="rId109"/>
            </p:custDataLst>
          </p:nvPr>
        </p:nvCxnSpPr>
        <p:spPr>
          <a:xfrm>
            <a:off x="6272588" y="150672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OTLSHAPE_TB_00000000000000000000000000000000_Separator5">
            <a:extLst>
              <a:ext uri="{FF2B5EF4-FFF2-40B4-BE49-F238E27FC236}">
                <a16:creationId xmlns:a16="http://schemas.microsoft.com/office/drawing/2014/main" id="{3EFF4DA3-B01A-193F-F894-AED84A729DF1}"/>
              </a:ext>
            </a:extLst>
          </p:cNvPr>
          <p:cNvCxnSpPr/>
          <p:nvPr>
            <p:custDataLst>
              <p:tags r:id="rId110"/>
            </p:custDataLst>
          </p:nvPr>
        </p:nvCxnSpPr>
        <p:spPr>
          <a:xfrm>
            <a:off x="7572781" y="150672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OTLSHAPE_TB_00000000000000000000000000000000_Separator6">
            <a:extLst>
              <a:ext uri="{FF2B5EF4-FFF2-40B4-BE49-F238E27FC236}">
                <a16:creationId xmlns:a16="http://schemas.microsoft.com/office/drawing/2014/main" id="{96818DEB-E914-2DB3-6D52-49496FDE244D}"/>
              </a:ext>
            </a:extLst>
          </p:cNvPr>
          <p:cNvCxnSpPr/>
          <p:nvPr>
            <p:custDataLst>
              <p:tags r:id="rId111"/>
            </p:custDataLst>
          </p:nvPr>
        </p:nvCxnSpPr>
        <p:spPr>
          <a:xfrm>
            <a:off x="8872974" y="150672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OTLSHAPE_TB_00000000000000000000000000000000_Separator7">
            <a:extLst>
              <a:ext uri="{FF2B5EF4-FFF2-40B4-BE49-F238E27FC236}">
                <a16:creationId xmlns:a16="http://schemas.microsoft.com/office/drawing/2014/main" id="{F3141DBF-E4AA-EADA-2DFF-431D59EDCC83}"/>
              </a:ext>
            </a:extLst>
          </p:cNvPr>
          <p:cNvCxnSpPr/>
          <p:nvPr>
            <p:custDataLst>
              <p:tags r:id="rId112"/>
            </p:custDataLst>
          </p:nvPr>
        </p:nvCxnSpPr>
        <p:spPr>
          <a:xfrm>
            <a:off x="10047342" y="150672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TLSHAPE_M_f42a182745da4dc6a2a01e306aff350d_Shape">
            <a:extLst>
              <a:ext uri="{FF2B5EF4-FFF2-40B4-BE49-F238E27FC236}">
                <a16:creationId xmlns:a16="http://schemas.microsoft.com/office/drawing/2014/main" id="{FABB2B4F-7697-D5A7-690E-F1BC82EA8BA4}"/>
              </a:ext>
            </a:extLst>
          </p:cNvPr>
          <p:cNvSpPr/>
          <p:nvPr>
            <p:custDataLst>
              <p:tags r:id="rId113"/>
            </p:custDataLst>
          </p:nvPr>
        </p:nvSpPr>
        <p:spPr>
          <a:xfrm>
            <a:off x="10771847" y="1316228"/>
            <a:ext cx="228600" cy="254000"/>
          </a:xfrm>
          <a:prstGeom prst="star8">
            <a:avLst/>
          </a:prstGeom>
          <a:solidFill>
            <a:srgbClr val="00A6A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TLSHAPE_SLA_199d0cae46ea41538561df4885311cf6_Shape">
            <a:extLst>
              <a:ext uri="{FF2B5EF4-FFF2-40B4-BE49-F238E27FC236}">
                <a16:creationId xmlns:a16="http://schemas.microsoft.com/office/drawing/2014/main" id="{FA36E3A6-3EE7-546D-84A4-96A366D8BD98}"/>
              </a:ext>
            </a:extLst>
          </p:cNvPr>
          <p:cNvSpPr/>
          <p:nvPr>
            <p:custDataLst>
              <p:tags r:id="rId114"/>
            </p:custDataLst>
          </p:nvPr>
        </p:nvSpPr>
        <p:spPr>
          <a:xfrm>
            <a:off x="1876363" y="2799821"/>
            <a:ext cx="152400" cy="177800"/>
          </a:xfrm>
          <a:prstGeom prst="diamond">
            <a:avLst/>
          </a:prstGeom>
          <a:solidFill>
            <a:srgbClr val="EFCA0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TLSHAPE_SLA_d5b7e43d7a3448f2b24d21705fa8dd72_Shape">
            <a:extLst>
              <a:ext uri="{FF2B5EF4-FFF2-40B4-BE49-F238E27FC236}">
                <a16:creationId xmlns:a16="http://schemas.microsoft.com/office/drawing/2014/main" id="{33B77221-8E5E-B1A5-B9AB-7397C6E76552}"/>
              </a:ext>
            </a:extLst>
          </p:cNvPr>
          <p:cNvSpPr/>
          <p:nvPr>
            <p:custDataLst>
              <p:tags r:id="rId115"/>
            </p:custDataLst>
          </p:nvPr>
        </p:nvSpPr>
        <p:spPr>
          <a:xfrm>
            <a:off x="3512090" y="2799821"/>
            <a:ext cx="152400" cy="177800"/>
          </a:xfrm>
          <a:prstGeom prst="diamond">
            <a:avLst/>
          </a:prstGeom>
          <a:solidFill>
            <a:srgbClr val="EFCA0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TLSHAPE_SLA_9802f75dced143ada65cf462bc5f9ecc_Shape">
            <a:extLst>
              <a:ext uri="{FF2B5EF4-FFF2-40B4-BE49-F238E27FC236}">
                <a16:creationId xmlns:a16="http://schemas.microsoft.com/office/drawing/2014/main" id="{3C480086-94CF-6F0E-9092-42E110644C97}"/>
              </a:ext>
            </a:extLst>
          </p:cNvPr>
          <p:cNvSpPr/>
          <p:nvPr>
            <p:custDataLst>
              <p:tags r:id="rId116"/>
            </p:custDataLst>
          </p:nvPr>
        </p:nvSpPr>
        <p:spPr>
          <a:xfrm>
            <a:off x="4560633" y="2799821"/>
            <a:ext cx="152400" cy="177800"/>
          </a:xfrm>
          <a:prstGeom prst="diamond">
            <a:avLst/>
          </a:prstGeom>
          <a:solidFill>
            <a:srgbClr val="EFCA0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TLSHAPE_SLA_8172e60db02f4f209674059bdcf358d6_Shape">
            <a:extLst>
              <a:ext uri="{FF2B5EF4-FFF2-40B4-BE49-F238E27FC236}">
                <a16:creationId xmlns:a16="http://schemas.microsoft.com/office/drawing/2014/main" id="{E0823696-9869-E54B-DF62-DD6AF35090E8}"/>
              </a:ext>
            </a:extLst>
          </p:cNvPr>
          <p:cNvSpPr/>
          <p:nvPr>
            <p:custDataLst>
              <p:tags r:id="rId117"/>
            </p:custDataLst>
          </p:nvPr>
        </p:nvSpPr>
        <p:spPr>
          <a:xfrm>
            <a:off x="6196359" y="2799821"/>
            <a:ext cx="152400" cy="177800"/>
          </a:xfrm>
          <a:prstGeom prst="diamond">
            <a:avLst/>
          </a:prstGeom>
          <a:solidFill>
            <a:srgbClr val="EFCA0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TLSHAPE_SLA_b93aa47f288e4909a31c8cdcd078356b_Shape">
            <a:extLst>
              <a:ext uri="{FF2B5EF4-FFF2-40B4-BE49-F238E27FC236}">
                <a16:creationId xmlns:a16="http://schemas.microsoft.com/office/drawing/2014/main" id="{7F4C8C2A-02B1-F3BF-1194-54057A09E799}"/>
              </a:ext>
            </a:extLst>
          </p:cNvPr>
          <p:cNvSpPr/>
          <p:nvPr>
            <p:custDataLst>
              <p:tags r:id="rId118"/>
            </p:custDataLst>
          </p:nvPr>
        </p:nvSpPr>
        <p:spPr>
          <a:xfrm>
            <a:off x="7119077" y="3776832"/>
            <a:ext cx="152400" cy="177800"/>
          </a:xfrm>
          <a:prstGeom prst="diamond">
            <a:avLst/>
          </a:prstGeom>
          <a:solidFill>
            <a:srgbClr val="EFCA0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TLSHAPE_SLA_ce534dc14b3141749bf0e33867d9ca44_Shape">
            <a:extLst>
              <a:ext uri="{FF2B5EF4-FFF2-40B4-BE49-F238E27FC236}">
                <a16:creationId xmlns:a16="http://schemas.microsoft.com/office/drawing/2014/main" id="{91A69433-09A4-B296-9208-645590E25626}"/>
              </a:ext>
            </a:extLst>
          </p:cNvPr>
          <p:cNvSpPr/>
          <p:nvPr>
            <p:custDataLst>
              <p:tags r:id="rId119"/>
            </p:custDataLst>
          </p:nvPr>
        </p:nvSpPr>
        <p:spPr>
          <a:xfrm>
            <a:off x="7328785" y="4598818"/>
            <a:ext cx="152400" cy="177800"/>
          </a:xfrm>
          <a:prstGeom prst="diamond">
            <a:avLst/>
          </a:prstGeom>
          <a:solidFill>
            <a:srgbClr val="EFCA0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TLSHAPE_SLA_2d687e59fa204415884894194b6293a5_Shape">
            <a:extLst>
              <a:ext uri="{FF2B5EF4-FFF2-40B4-BE49-F238E27FC236}">
                <a16:creationId xmlns:a16="http://schemas.microsoft.com/office/drawing/2014/main" id="{BF729669-86F4-5592-C2DD-86E90CE0BC62}"/>
              </a:ext>
            </a:extLst>
          </p:cNvPr>
          <p:cNvSpPr/>
          <p:nvPr>
            <p:custDataLst>
              <p:tags r:id="rId120"/>
            </p:custDataLst>
          </p:nvPr>
        </p:nvSpPr>
        <p:spPr>
          <a:xfrm>
            <a:off x="9132279" y="4598818"/>
            <a:ext cx="152400" cy="177800"/>
          </a:xfrm>
          <a:prstGeom prst="diamond">
            <a:avLst/>
          </a:prstGeom>
          <a:solidFill>
            <a:srgbClr val="EFCA0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TLSHAPE_SLA_57ace669979642c8a9451abb794184c8_Shape">
            <a:extLst>
              <a:ext uri="{FF2B5EF4-FFF2-40B4-BE49-F238E27FC236}">
                <a16:creationId xmlns:a16="http://schemas.microsoft.com/office/drawing/2014/main" id="{1CFD3FE9-5522-85BA-D257-1FB1F011CF0F}"/>
              </a:ext>
            </a:extLst>
          </p:cNvPr>
          <p:cNvSpPr/>
          <p:nvPr>
            <p:custDataLst>
              <p:tags r:id="rId121"/>
            </p:custDataLst>
          </p:nvPr>
        </p:nvSpPr>
        <p:spPr>
          <a:xfrm>
            <a:off x="9887230" y="5420804"/>
            <a:ext cx="152400" cy="177800"/>
          </a:xfrm>
          <a:prstGeom prst="diamond">
            <a:avLst/>
          </a:prstGeom>
          <a:solidFill>
            <a:srgbClr val="EFCA0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TLSHAPE_M_4ce1f62bb0564d6dae5cd940f3d81a1b_Shape">
            <a:extLst>
              <a:ext uri="{FF2B5EF4-FFF2-40B4-BE49-F238E27FC236}">
                <a16:creationId xmlns:a16="http://schemas.microsoft.com/office/drawing/2014/main" id="{40CFF133-9A6B-05D4-A697-E7E30379FF34}"/>
              </a:ext>
            </a:extLst>
          </p:cNvPr>
          <p:cNvSpPr/>
          <p:nvPr>
            <p:custDataLst>
              <p:tags r:id="rId122"/>
            </p:custDataLst>
          </p:nvPr>
        </p:nvSpPr>
        <p:spPr>
          <a:xfrm>
            <a:off x="1125254" y="1316228"/>
            <a:ext cx="228600" cy="254000"/>
          </a:xfrm>
          <a:prstGeom prst="chevron">
            <a:avLst>
              <a:gd name="adj" fmla="val 30000"/>
            </a:avLst>
          </a:prstGeom>
          <a:solidFill>
            <a:srgbClr val="EFCA0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OTLSHAPE_M_4ce1f62bb0564d6dae5cd940f3d81a1b_Title">
            <a:extLst>
              <a:ext uri="{FF2B5EF4-FFF2-40B4-BE49-F238E27FC236}">
                <a16:creationId xmlns:a16="http://schemas.microsoft.com/office/drawing/2014/main" id="{C8E687EA-5509-FF0E-AD6E-9228CC665CAB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1020564" y="939885"/>
            <a:ext cx="444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10" dirty="0">
                <a:solidFill>
                  <a:schemeClr val="dk1"/>
                </a:solidFill>
              </a:rPr>
              <a:t>Kick-off</a:t>
            </a:r>
          </a:p>
        </p:txBody>
      </p:sp>
      <p:sp>
        <p:nvSpPr>
          <p:cNvPr id="30" name="OTLSHAPE_M_4ce1f62bb0564d6dae5cd940f3d81a1b_Date">
            <a:extLst>
              <a:ext uri="{FF2B5EF4-FFF2-40B4-BE49-F238E27FC236}">
                <a16:creationId xmlns:a16="http://schemas.microsoft.com/office/drawing/2014/main" id="{8F1E5A4C-F082-EA9D-1E41-96ED896EBA63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1093017" y="1135803"/>
            <a:ext cx="304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6">
                <a:solidFill>
                  <a:schemeClr val="dk2"/>
                </a:solidFill>
              </a:rPr>
              <a:t>Aug 2</a:t>
            </a:r>
          </a:p>
        </p:txBody>
      </p:sp>
      <p:sp>
        <p:nvSpPr>
          <p:cNvPr id="56" name="OTLSHAPE_M_f42a182745da4dc6a2a01e306aff350d_Title">
            <a:extLst>
              <a:ext uri="{FF2B5EF4-FFF2-40B4-BE49-F238E27FC236}">
                <a16:creationId xmlns:a16="http://schemas.microsoft.com/office/drawing/2014/main" id="{EDAA5B90-FC18-9F53-9263-6B08FB67475A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10725280" y="939885"/>
            <a:ext cx="330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18" dirty="0">
                <a:solidFill>
                  <a:schemeClr val="dk1"/>
                </a:solidFill>
              </a:rPr>
              <a:t>Event</a:t>
            </a:r>
          </a:p>
        </p:txBody>
      </p:sp>
      <p:sp>
        <p:nvSpPr>
          <p:cNvPr id="57" name="OTLSHAPE_M_f42a182745da4dc6a2a01e306aff350d_Date">
            <a:extLst>
              <a:ext uri="{FF2B5EF4-FFF2-40B4-BE49-F238E27FC236}">
                <a16:creationId xmlns:a16="http://schemas.microsoft.com/office/drawing/2014/main" id="{714F67E2-121D-B206-44B4-6A267D0BE594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10700558" y="1135803"/>
            <a:ext cx="381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4">
                <a:solidFill>
                  <a:schemeClr val="dk2"/>
                </a:solidFill>
              </a:rPr>
              <a:t>Mar 20</a:t>
            </a:r>
          </a:p>
        </p:txBody>
      </p:sp>
      <p:sp>
        <p:nvSpPr>
          <p:cNvPr id="162" name="OTLSHAPE_SLA_199d0cae46ea41538561df4885311cf6_Title">
            <a:extLst>
              <a:ext uri="{FF2B5EF4-FFF2-40B4-BE49-F238E27FC236}">
                <a16:creationId xmlns:a16="http://schemas.microsoft.com/office/drawing/2014/main" id="{6A87A346-9863-A297-4A32-F0BC4B7AA252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1610065" y="2403856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Milestone 1</a:t>
            </a:r>
          </a:p>
        </p:txBody>
      </p:sp>
      <p:sp>
        <p:nvSpPr>
          <p:cNvPr id="163" name="OTLSHAPE_SLA_199d0cae46ea41538561df4885311cf6_Date">
            <a:extLst>
              <a:ext uri="{FF2B5EF4-FFF2-40B4-BE49-F238E27FC236}">
                <a16:creationId xmlns:a16="http://schemas.microsoft.com/office/drawing/2014/main" id="{503102D2-6FFB-205A-BF86-89DFEFAF2595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1773832" y="2599775"/>
            <a:ext cx="368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Aug 19</a:t>
            </a:r>
          </a:p>
        </p:txBody>
      </p:sp>
      <p:sp>
        <p:nvSpPr>
          <p:cNvPr id="165" name="OTLSHAPE_SLA_d5b7e43d7a3448f2b24d21705fa8dd72_Title">
            <a:extLst>
              <a:ext uri="{FF2B5EF4-FFF2-40B4-BE49-F238E27FC236}">
                <a16:creationId xmlns:a16="http://schemas.microsoft.com/office/drawing/2014/main" id="{361AEAA2-706E-6155-DFB9-55880082EAB5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3245792" y="2403856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Milestone 2</a:t>
            </a:r>
          </a:p>
        </p:txBody>
      </p:sp>
      <p:sp>
        <p:nvSpPr>
          <p:cNvPr id="166" name="OTLSHAPE_SLA_d5b7e43d7a3448f2b24d21705fa8dd72_Date">
            <a:extLst>
              <a:ext uri="{FF2B5EF4-FFF2-40B4-BE49-F238E27FC236}">
                <a16:creationId xmlns:a16="http://schemas.microsoft.com/office/drawing/2014/main" id="{0DAB45F5-CB6A-002C-DD17-F7EBCF4DF59A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3415422" y="2599775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Sep 27</a:t>
            </a:r>
          </a:p>
        </p:txBody>
      </p:sp>
      <p:sp>
        <p:nvSpPr>
          <p:cNvPr id="176" name="OTLSHAPE_SLA_9802f75dced143ada65cf462bc5f9ecc_Title">
            <a:extLst>
              <a:ext uri="{FF2B5EF4-FFF2-40B4-BE49-F238E27FC236}">
                <a16:creationId xmlns:a16="http://schemas.microsoft.com/office/drawing/2014/main" id="{87E8FD1E-B8CD-9366-F17D-7DF15D9A360A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4294335" y="2403856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Milestone 3</a:t>
            </a:r>
          </a:p>
        </p:txBody>
      </p:sp>
      <p:sp>
        <p:nvSpPr>
          <p:cNvPr id="177" name="OTLSHAPE_SLA_9802f75dced143ada65cf462bc5f9ecc_Date">
            <a:extLst>
              <a:ext uri="{FF2B5EF4-FFF2-40B4-BE49-F238E27FC236}">
                <a16:creationId xmlns:a16="http://schemas.microsoft.com/office/drawing/2014/main" id="{9083E7BC-ADF8-5AD0-2067-4443EA6E84A3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4467923" y="2599775"/>
            <a:ext cx="34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Oct 22</a:t>
            </a:r>
          </a:p>
        </p:txBody>
      </p:sp>
      <p:sp>
        <p:nvSpPr>
          <p:cNvPr id="179" name="OTLSHAPE_SLA_8172e60db02f4f209674059bdcf358d6_Title">
            <a:extLst>
              <a:ext uri="{FF2B5EF4-FFF2-40B4-BE49-F238E27FC236}">
                <a16:creationId xmlns:a16="http://schemas.microsoft.com/office/drawing/2014/main" id="{24D5077C-202C-D1D6-8604-22909B7B0F35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5930061" y="2403856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Milestone 4</a:t>
            </a:r>
          </a:p>
        </p:txBody>
      </p:sp>
      <p:sp>
        <p:nvSpPr>
          <p:cNvPr id="180" name="OTLSHAPE_SLA_8172e60db02f4f209674059bdcf358d6_Date">
            <a:extLst>
              <a:ext uri="{FF2B5EF4-FFF2-40B4-BE49-F238E27FC236}">
                <a16:creationId xmlns:a16="http://schemas.microsoft.com/office/drawing/2014/main" id="{718C3E9F-FA3F-FEAD-6F6F-A551C7EBED49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6090928" y="2599775"/>
            <a:ext cx="368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Nov 30</a:t>
            </a:r>
          </a:p>
        </p:txBody>
      </p:sp>
      <p:sp>
        <p:nvSpPr>
          <p:cNvPr id="193" name="OTLSHAPE_SLA_b93aa47f288e4909a31c8cdcd078356b_Title">
            <a:extLst>
              <a:ext uri="{FF2B5EF4-FFF2-40B4-BE49-F238E27FC236}">
                <a16:creationId xmlns:a16="http://schemas.microsoft.com/office/drawing/2014/main" id="{0774163D-4031-CC9E-18FA-4315FD007112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6836989" y="3380867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Milestone  5</a:t>
            </a:r>
          </a:p>
        </p:txBody>
      </p:sp>
      <p:sp>
        <p:nvSpPr>
          <p:cNvPr id="194" name="OTLSHAPE_SLA_b93aa47f288e4909a31c8cdcd078356b_Date">
            <a:extLst>
              <a:ext uri="{FF2B5EF4-FFF2-40B4-BE49-F238E27FC236}">
                <a16:creationId xmlns:a16="http://schemas.microsoft.com/office/drawing/2014/main" id="{98D021EC-3DA3-5EBF-E66F-A00FE4F4C6A8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7019001" y="3576786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Dec 22</a:t>
            </a:r>
          </a:p>
        </p:txBody>
      </p:sp>
      <p:sp>
        <p:nvSpPr>
          <p:cNvPr id="207" name="OTLSHAPE_SLA_ce534dc14b3141749bf0e33867d9ca44_Title">
            <a:extLst>
              <a:ext uri="{FF2B5EF4-FFF2-40B4-BE49-F238E27FC236}">
                <a16:creationId xmlns:a16="http://schemas.microsoft.com/office/drawing/2014/main" id="{44F00C79-A71B-3ACD-C4F7-FECC8BA598AB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7062488" y="4202853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Milestone 6</a:t>
            </a:r>
          </a:p>
        </p:txBody>
      </p:sp>
      <p:sp>
        <p:nvSpPr>
          <p:cNvPr id="208" name="OTLSHAPE_SLA_ce534dc14b3141749bf0e33867d9ca44_Date">
            <a:extLst>
              <a:ext uri="{FF2B5EF4-FFF2-40B4-BE49-F238E27FC236}">
                <a16:creationId xmlns:a16="http://schemas.microsoft.com/office/drawing/2014/main" id="{3EDA35C4-342F-D5BB-337F-D83EF39ACB84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7228709" y="4398772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Dec 27</a:t>
            </a:r>
          </a:p>
        </p:txBody>
      </p:sp>
      <p:sp>
        <p:nvSpPr>
          <p:cNvPr id="218" name="OTLSHAPE_SLA_2d687e59fa204415884894194b6293a5_Title">
            <a:extLst>
              <a:ext uri="{FF2B5EF4-FFF2-40B4-BE49-F238E27FC236}">
                <a16:creationId xmlns:a16="http://schemas.microsoft.com/office/drawing/2014/main" id="{25A7B409-02D3-2AD8-9489-2E135295DBA4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8865981" y="4202853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Milestone 7</a:t>
            </a:r>
          </a:p>
        </p:txBody>
      </p:sp>
      <p:sp>
        <p:nvSpPr>
          <p:cNvPr id="219" name="OTLSHAPE_SLA_2d687e59fa204415884894194b6293a5_Date">
            <a:extLst>
              <a:ext uri="{FF2B5EF4-FFF2-40B4-BE49-F238E27FC236}">
                <a16:creationId xmlns:a16="http://schemas.microsoft.com/office/drawing/2014/main" id="{06D68221-77ED-A3D7-D2FF-9A0168268CE9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9068736" y="4398772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dk2"/>
                </a:solidFill>
                <a:latin typeface="Calibri" panose="020F0502020204030204" pitchFamily="34" charset="0"/>
              </a:rPr>
              <a:t>Feb 8</a:t>
            </a:r>
          </a:p>
        </p:txBody>
      </p:sp>
      <p:sp>
        <p:nvSpPr>
          <p:cNvPr id="232" name="OTLSHAPE_SLA_57ace669979642c8a9451abb794184c8_Title">
            <a:extLst>
              <a:ext uri="{FF2B5EF4-FFF2-40B4-BE49-F238E27FC236}">
                <a16:creationId xmlns:a16="http://schemas.microsoft.com/office/drawing/2014/main" id="{6AB98144-F174-9750-16CB-405758DD7F74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9620932" y="5024840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Milestone 8</a:t>
            </a:r>
          </a:p>
        </p:txBody>
      </p:sp>
      <p:sp>
        <p:nvSpPr>
          <p:cNvPr id="233" name="OTLSHAPE_SLA_57ace669979642c8a9451abb794184c8_Date">
            <a:extLst>
              <a:ext uri="{FF2B5EF4-FFF2-40B4-BE49-F238E27FC236}">
                <a16:creationId xmlns:a16="http://schemas.microsoft.com/office/drawing/2014/main" id="{8F5B352C-E5FC-40D1-E611-24189925D072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9791493" y="5220758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2"/>
                </a:solidFill>
                <a:latin typeface="Calibri" panose="020F0502020204030204" pitchFamily="34" charset="0"/>
              </a:rPr>
              <a:t>Feb 26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034D43DA-6B60-DBCD-56D0-C251C5A0B7DD}"/>
              </a:ext>
            </a:extLst>
          </p:cNvPr>
          <p:cNvSpPr txBox="1"/>
          <p:nvPr/>
        </p:nvSpPr>
        <p:spPr>
          <a:xfrm>
            <a:off x="3048000" y="3244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event-planning-template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9DA88074-9E1A-2581-81FF-8990837913A6}"/>
              </a:ext>
            </a:extLst>
          </p:cNvPr>
          <p:cNvSpPr txBox="1"/>
          <p:nvPr/>
        </p:nvSpPr>
        <p:spPr>
          <a:xfrm>
            <a:off x="3048000" y="3244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event-planning-template</a:t>
            </a:r>
          </a:p>
        </p:txBody>
      </p:sp>
      <p:pic>
        <p:nvPicPr>
          <p:cNvPr id="248" name="Picture 247" descr="Icon&#10;&#10;Description automatically generated">
            <a:extLst>
              <a:ext uri="{FF2B5EF4-FFF2-40B4-BE49-F238E27FC236}">
                <a16:creationId xmlns:a16="http://schemas.microsoft.com/office/drawing/2014/main" id="{7EBAF4AA-8A78-D820-8B70-E08655E0981D}"/>
              </a:ext>
            </a:extLst>
          </p:cNvPr>
          <p:cNvPicPr>
            <a:picLocks noChangeAspect="1"/>
          </p:cNvPicPr>
          <p:nvPr/>
        </p:nvPicPr>
        <p:blipFill>
          <a:blip r:embed="rId1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388422" y="4449492"/>
            <a:ext cx="2333128" cy="321429"/>
          </a:xfrm>
          <a:prstGeom prst="rect">
            <a:avLst/>
          </a:prstGeom>
        </p:spPr>
      </p:pic>
      <p:sp>
        <p:nvSpPr>
          <p:cNvPr id="249" name="TextBox 248">
            <a:extLst>
              <a:ext uri="{FF2B5EF4-FFF2-40B4-BE49-F238E27FC236}">
                <a16:creationId xmlns:a16="http://schemas.microsoft.com/office/drawing/2014/main" id="{2C5743A2-30AC-0532-8E52-29F5BF9F7328}"/>
              </a:ext>
            </a:extLst>
          </p:cNvPr>
          <p:cNvSpPr txBox="1"/>
          <p:nvPr/>
        </p:nvSpPr>
        <p:spPr>
          <a:xfrm>
            <a:off x="3144790" y="564478"/>
            <a:ext cx="5892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Event Planning Timeline Template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02847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7IiRpZCI6IjYiLCJEYXRlIjoiMjAyMi0wOC0xOVQyMzo1OTowMCIsIlN0eWxlIjp7IiRpZCI6IjciLCJTaGFwZSI6MS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c5LCJHIjoxMjksIkIiOjE4OX19LCJMaW5lV2VpZ2h0IjoxLjAsIkxpbmVUeXBlIjowLCJQYXJlbnRTdHlsZSI6bnVsbH0sIklzQmVsb3dUaW1lYmFuZCI6dHJ1ZSwiUG9zaXRpb25PblRhc2siOjMsIkhpZGVEYXRlIjpmYWxzZSwiU2hhcGVTaXplIjowLCJTcGFjaW5nIjoy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jM5LCJHIjoyMDIsIkIiOjh9fSwiSXNWaXNpYmxlIjp0cnVlLCJXaWR0aCI6MTIuMCwiSGVpZ2h0IjoxNC4wLCJCb3JkZXJTdHlsZSI6eyIkaWQiOiIxOCIsIkxpbmVDb2xvciI6eyIkaWQiOiIxOSIsIiR0eXBlIjoiTkxSRS5Db21tb24uRG9tLlNvbGlkQ29sb3JCcnVzaCwgTkxSRS5Db21tb24iLCJDb2xvciI6eyIkaWQiOiIyMCIsIkEiOjI1NSwiUiI6MjU1LCJHIjowLCJCIjowfX0sIkxpbmVXZWlnaHQiOjAuMCwiTGluZVR5cGUiOjAsIlBhcmVudFN0eWxlIjpudWxsfSwiUGFyZW50U3R5bGUiOm51bGx9LCJUaXRsZVN0eWxlIjp7IiRpZCI6IjIxIiwiRm9udFNldHRpbmdzIjp7IiRpZCI6IjIyIiwiRm9udFNpemUiOjExLCJGb250TmFtZSI6IkNhbGlicmkiLCJJc0JvbGQiOnRydWUsIklzSXRhbGljIjpmYWxzZSwiSXNVbmRlcmxpbmVkIjpmYWxzZSwiUGFyZW50U3R5bGUiOm51bGx9LCJBdXRvU2l6ZSI6MCwiRm9yZWdyb3VuZCI6eyIkaWQiOiIyMyIsIkNvbG9yIjp7IiRpZCI6IjI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0cnVlLCJXaWR0aCI6MC4wLCJIZWlnaHQiOjAuMCwiQm9yZGVyU3R5bGUiOnsiJGlkIjoiMzgiLCJMaW5lQ29sb3IiOm51bGwsIkxpbmVXZWlnaHQiOjAuMCwiTGluZVR5cGUiOjAsIlBhcmVudFN0eWxlIjpudWxsfSwiUGFyZW50U3R5bGUiOm51bGx9LCJEYXRlRm9ybWF0Ijp7IiRpZCI6Ij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wIiwiRm9ybWF0IjowLCJJc1Zpc2libGUiOmZhbHNlLCJMYXN0S25vd25WaXNpYmlsaXR5U3RhdGUiOmZhbHNlfSwiSXNWaXNpYmxlIjp0cnVlLCJQYXJlbnRTdHlsZSI6bnVsbH0sIkluZGV4IjozLCJQZXJjZW50YWdlQ29tcGxldGUiOm51bGwsIlBvc2l0aW9uIjp7IlJhdGlvIjowLjAsIklzQ3VzdG9tIjpmYWxzZX0sIkRhdGVGb3JtYXQiOnsiJHJlZiI6IjM5In0sIldlZWtOdW1iZXJpbmciOnsiJGlkIjoiNDEiLCJGb3JtYXQiOjAsIklzVmlzaWJsZSI6ZmFsc2UsIkxhc3RLbm93blZpc2liaWxpdHlTdGF0ZSI6ZmFsc2V9LCJSZWxhdGVkVGFza0lkIjoiYTQ5ZGY1ZGUtMjE1NC00NGQ3LWI2ODctY2JhYmVkZDBmMmJiIiwiSWQiOiIxOTlkMGNhZS00NmVhLTQxNTMtODU2MS1kZjQ4ODUzMTFjZjYiLCJJbXBvcnRJZCI6IjIiLCJUaXRsZSI6Ik1pbGVzdG9uZSAxIiwiTm90ZSI6bnVsbCwiSHlwZXJsaW5rIjp7IiRpZCI6IjQyIiwiQWRkcmVzcyI6bnVsbCwiU3ViQWRkcmVzcyI6bnVsbH0sIklzQ2hhbmdlZCI6ZmFsc2UsIklzTmV3IjpmYWxzZX0seyIkaWQiOiI0MyIsIkRhdGUiOiIyMDIyLTA5LTI3VDIzOjU5OjAwIiwiU3R5bGUiOnsiJGlkIjoiNDQiLCJTaGFwZSI6MSwiQ29ubmVjdG9yTWFyZ2luIjp7IiRpZCI6IjQ1IiwiVG9wIjowLjAsIkxlZnQiOjIuMCwiUmlnaHQiOjIuMCwiQm90dG9tIjowLjB9LCJDb25uZWN0b3JTdHlsZSI6eyIkaWQiOiI0NiIsIkxpbmVDb2xvciI6eyIkaWQiOiI0NyIsIiR0eXBlIjoiTkxSRS5Db21tb24uRG9tLlNvbGlkQ29sb3JCcnVzaCwgTkxSRS5Db21tb24iLCJDb2xvciI6eyIkaWQiOiI0OCIsIkEiOjEyNywiUiI6NzksIkciOjEyOSwiQiI6MTg5fX0sIkxpbmVXZWlnaHQiOjEuMCwiTGluZVR5cGUiOjAsIlBhcmVudFN0eWxlIjpudWxsfSwiSXNCZWxvd1RpbWViYW5kIjp0cnVlLCJQb3NpdGlvbk9uVGFzayI6MywiSGlkZURhdGUiOmZhbHNlLCJTaGFwZVNpemUiOjAsIlNwYWNpbmciOjIuMCwiUGFkZGluZyI6eyIkaWQiOiI0OSIsIlRvcCI6Ny4wLCJMZWZ0IjozLjAsIlJpZ2h0IjowLjAsIkJvdHRvbSI6Mi4wfSwiU2hhcGVTdHlsZSI6eyIkaWQiOiI1MCIsIk1hcmdpbiI6eyIkaWQiOiI1MSIsIlRvcCI6MC4wLCJMZWZ0IjowLjAsIlJpZ2h0IjowLjAsIkJvdHRvbSI6MC4wfSwiUGFkZGluZyI6eyIkaWQiOiI1MiIsIlRvcCI6MC4wLCJMZWZ0IjowLjAsIlJpZ2h0IjowLjAsIkJvdHRvbSI6MC4wfSwiQmFja2dyb3VuZCI6eyIkaWQiOiI1MyIsIkNvbG9yIjp7IiRpZCI6IjU0IiwiQSI6MjU1LCJSIjoyMzksIkciOjIwMiwiQiI6OH19LCJJc1Zpc2libGUiOnRydWUsIldpZHRoIjoxMi4wLCJIZWlnaHQiOjE0LjAsIkJvcmRlclN0eWxlIjp7IiRpZCI6IjU1IiwiTGluZUNvbG9yIjp7IiRpZCI6IjU2IiwiJHR5cGUiOiJOTFJFLkNvbW1vbi5Eb20uU29saWRDb2xvckJydXNoLCBOTFJFLkNvbW1vbiIsIkNvbG9yIjp7IiRpZCI6IjU3IiwiQSI6MjU1LCJSIjoyNTUsIkciOjAsIkIiOjB9fSwiTGluZVdlaWdodCI6MC4wLCJMaW5lVHlwZSI6MCwiUGFyZW50U3R5bGUiOm51bGx9LCJQYXJlbnRTdHlsZSI6bnVsbH0sIlRpdGxlU3R5bGUiOnsiJGlkIjoiNTgiLCJGb250U2V0dGluZ3MiOnsiJGlkIjoiNTkiLCJGb250U2l6ZSI6MTEsIkZvbnROYW1lIjoiQ2FsaWJyaSIsIklzQm9sZCI6dHJ1ZSwiSXNJdGFsaWMiOmZhbHNlLCJJc1VuZGVybGluZWQiOmZhbHNlLCJQYXJlbnRTdHlsZSI6bnVsbH0sIkF1dG9TaXplIjoyLCJGb3JlZ3JvdW5kIjp7IiRpZCI6IjYwIiwiQ29sb3IiOnsiJGlkIjoiNjEiLCJBIjoyNTUsIlIiOjAsIkciOjAsIkIiOjB9fSwiTWF4V2lkdGgiOjY2LjcyMzMzMzMzMzMzMzM0MywiTWF4SGVpZ2h0IjoiSW5maW5pdHkiLCJTbWFydEZvcmVncm91bmRJc0FjdGl2ZSI6ZmFsc2UsIkhvcml6b250YWxBbGlnbm1lbnQiOjEsIlZlcnRpY2FsQWxpZ25tZW50IjowLCJTbWFydEZvcmVncm91bmQiOm51bGwsIkJhY2tncm91bmRGaWxsVHlwZSI6MCwiTWFyZ2luIjp7IiRpZCI6IjYyIiwiVG9wIjowLjAsIkxlZnQiOjAuMCwiUmlnaHQiOjAuMCwiQm90dG9tIjowLjB9LCJQYWRkaW5nIjp7IiRpZCI6IjYzIiwiVG9wIjowLjAsIkxlZnQiOjAuMCwiUmlnaHQiOjAuMCwiQm90dG9tIjowLjB9LCJCYWNrZ3JvdW5kIjp7IiRpZCI6IjY0IiwiQ29sb3IiOnsiJGlkIjoiNjUiLCJBIjowLCJSIjoyNTUsIkciOjI1NSwiQiI6MjU1fX0sIklzVmlzaWJsZSI6dHJ1ZSwiV2lkdGgiOjAuMCwiSGVpZ2h0IjowLjAsIkJvcmRlclN0eWxlIjp7IiRpZCI6IjY2IiwiTGluZUNvbG9yIjpudWxsLCJMaW5lV2VpZ2h0IjowLjAsIkxpbmVUeXBlIjowLCJQYXJlbnRTdHlsZSI6bnVsbH0sIlBhcmVudFN0eWxlIjpudWxsfSwiRGF0ZVN0eWxlIjp7IiRpZCI6IjY3IiwiRm9udFNldHRpbmdzIjp7IiRpZCI6IjY4IiwiRm9udFNpemUiOjEwLCJGb250TmFtZSI6IkNhbGlicmkiLCJJc0JvbGQiOmZhbHNlLCJJc0l0YWxpYyI6ZmFsc2UsIklzVW5kZXJsaW5lZCI6ZmFsc2UsIlBhcmVudFN0eWxlIjpudWxsfSwiQXV0b1NpemUiOjAsIkZvcmVncm91bmQiOnsiJGlkIjoiNjkiLCJDb2xvciI6eyIkaWQiOiI3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zEiLCJUb3AiOjAuMCwiTGVmdCI6MC4wLCJSaWdodCI6MC4wLCJCb3R0b20iOjAuMH0sIlBhZGRpbmciOnsiJGlkIjoiNzIiLCJUb3AiOjAuMCwiTGVmdCI6MC4wLCJSaWdodCI6MC4wLCJCb3R0b20iOjAuMH0sIkJhY2tncm91bmQiOnsiJGlkIjoiNzMiLCJDb2xvciI6eyIkaWQiOiI3NCIsIkEiOjAsIlIiOjI1NSwiRyI6MjU1LCJCIjoyNTV9fSwiSXNWaXNpYmxlIjp0cnVlLCJXaWR0aCI6MC4wLCJIZWlnaHQiOjAuMCwiQm9yZGVyU3R5bGUiOnsiJGlkIjoiNzUiLCJMaW5lQ29sb3IiOm51bGwsIkxpbmVXZWlnaHQiOjAuMCwiTGluZVR5cGUiOjAsIlBhcmVudFN0eWxlIjpudWxsfSwiUGFyZW50U3R5bGUiOm51bGx9LCJEYXRlRm9ybWF0Ijp7IiRpZCI6Ijc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3IiwiRm9ybWF0IjowLCJJc1Zpc2libGUiOmZhbHNlLCJMYXN0S25vd25WaXNpYmlsaXR5U3RhdGUiOmZhbHNlfSwiSXNWaXNpYmxlIjp0cnVlLCJQYXJlbnRTdHlsZSI6bnVsbH0sIkluZGV4Ijo0LCJQZXJjZW50YWdlQ29tcGxldGUiOm51bGwsIlBvc2l0aW9uIjp7IlJhdGlvIjowLjAsIklzQ3VzdG9tIjpmYWxzZX0sIkRhdGVGb3JtYXQiOnsiJHJlZiI6Ijc2In0sIldlZWtOdW1iZXJpbmciOnsiJGlkIjoiNzgiLCJGb3JtYXQiOjAsIklzVmlzaWJsZSI6ZmFsc2UsIkxhc3RLbm93blZpc2liaWxpdHlTdGF0ZSI6ZmFsc2V9LCJSZWxhdGVkVGFza0lkIjoiYTQ5ZGY1ZGUtMjE1NC00NGQ3LWI2ODctY2JhYmVkZDBmMmJiIiwiSWQiOiJkNWI3ZTQzZC03YTM0LTQ4ZjItYjI0ZC0yMTcwNWZhOGRkNzIiLCJJbXBvcnRJZCI6IjMiLCJUaXRsZSI6Ik1pbGVzdG9uZSAyIiwiTm90ZSI6bnVsbCwiSHlwZXJsaW5rIjp7IiRpZCI6Ijc5IiwiQWRkcmVzcyI6bnVsbCwiU3ViQWRkcmVzcyI6bnVsbH0sIklzQ2hhbmdlZCI6ZmFsc2UsIklzTmV3IjpmYWxzZX1dLCJUYXNrRGVmaW5pdGlvbiI6eyIkaWQiOiI4MCIsIkdyb3VwTmFtZSI6bnVsbCwiU3RhcnREYXRlIjoiMjAyMi0wOC0xM1QwMDowMDowMFoiLCJFbmREYXRlIjoiMjAyMi0xMC0wNVQyMzo1OTowMFoiLCJQZXJjZW50YWdlQ29tcGxldGUiOm51bGwsIlN0eWxlIjp7IiRpZCI6IjgxIiwiU2hhcGUiOjAsIlNoYXBlVGhpY2tuZXNzIjoxLCJEdXJhdGlvbkZvcm1hdCI6MCwiSW5jbHVkZU5vbldvcmtpbmdEYXlzSW5EdXJhdGlvbiI6ZmFsc2UsIlBlcmNlbnRhZ2VDb21wbGV0ZVN0eWxlIjp7IiRpZCI6IjgyIiwiRm9udFNldHRpbmdzIjp7IiRpZCI6IjgzIiwiRm9udFNpemUiOjEwLCJGb250TmFtZSI6IkNhbGlicmkiLCJJc0JvbGQiOmZhbHNlLCJJc0l0YWxpYyI6ZmFsc2UsIklzVW5kZXJsaW5lZCI6ZmFsc2UsIlBhcmVudFN0eWxlIjpudWxsfSwiQXV0b1NpemUiOjAsIkZvcmVncm91bmQiOnsiJGlkIjoiODQiLCJDb2xvciI6eyIkaWQiOiI4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2IiwiVG9wIjowLjAsIkxlZnQiOjAuMCwiUmlnaHQiOjAuMCwiQm90dG9tIjowLjB9LCJQYWRkaW5nIjp7IiRpZCI6Ijg3IiwiVG9wIjowLjAsIkxlZnQiOjAuMCwiUmlnaHQiOjAuMCwiQm90dG9tIjowLjB9LCJCYWNrZ3JvdW5kIjp7IiRpZCI6Ijg4IiwiQ29sb3IiOnsiJGlkIjoiODkiLCJBIjo4OSwiUiI6MCwiRyI6MCwiQiI6MH19LCJJc1Zpc2libGUiOnRydWUsIldpZHRoIjowLjAsIkhlaWdodCI6MC4wLCJCb3JkZXJTdHlsZSI6eyIkaWQiOiI5MCIsIkxpbmVDb2xvciI6bnVsbCwiTGluZVdlaWdodCI6MC4wLCJMaW5lVHlwZSI6MCwiUGFyZW50U3R5bGUiOm51bGx9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k1IiwiVG9wIjowLjAsIkxlZnQiOjAuMCwiUmlnaHQiOjAuMCwiQm90dG9tIjowLjB9LCJQYWRkaW5nIjp7IiRpZCI6Ijk2IiwiVG9wIjowLjAsIkxlZnQiOjAuMCwiUmlnaHQiOjAuMCwiQm90dG9tIjowLjB9LCJCYWNrZ3JvdW5kIjp7IiRpZCI6Ijk3IiwiQ29sb3IiOnsiJGlkIjoiOTgiLCJBIjowLCJSIjoyNTUsIkciOjI1NSwiQiI6MjU1fX0sIklzVmlzaWJsZSI6dHJ1ZSwiV2lkdGgiOjAuMCwiSGVpZ2h0IjowLjAsIkJvcmRlclN0eWxlIjp7IiRpZCI6Ijk5IiwiTGluZUNvbG9yIjpudWxsLCJMaW5lV2VpZ2h0IjowLjAsIkxpbmVUeXBlIjowLCJQYXJlbnRTdHlsZSI6bnVsbH0sIlBhcmVudFN0eWxlIjpudWxsfSwiSG9yaXpvbnRhbENvbm5lY3RvclN0eWxlIjp7IiRpZCI6IjEwMCIsIkxpbmVDb2xvciI6eyIkaWQiOiIxMDEiLCIkdHlwZSI6Ik5MUkUuQ29tbW9uLkRvbS5Tb2xpZENvbG9yQnJ1c2gsIE5MUkUuQ29tbW9uIiwiQ29sb3IiOnsiJGlkIjoiMTAyIiwiQSI6MjU1LCJSIjowLCJHIjoxNjYsIkIiOjE2Nn19LCJMaW5lV2VpZ2h0IjoxLjAsIkxpbmVUeXBlIjowLCJQYXJlbnRTdHlsZSI6bnVsbH0sIlZlcnRpY2FsQ29ubmVjdG9yU3R5bGUiOnsiJGlkIjoiMTAzIiwiTGluZUNvbG9yIjp7IiRpZCI6IjEwNCIsIiR0eXBlIjoiTkxSRS5Db21tb24uRG9tLlNvbGlkQ29sb3JCcnVzaCwgTkxSRS5Db21tb24iLCJDb2xvciI6eyIkaWQiOiIxMDUiLCJBIjoyNTUsIlIiOjAsIkciOjE2NiwiQiI6MTY2fX0sIkxpbmVXZWlnaHQiOjEuMCwiTGluZVR5cGUiOjAsIlBhcmVudFN0eWxlIjpudWxsfSwiTWFyZ2luIjpudWxsLCJTdGFydERhdGVQb3NpdGlvbiI6MSwiRW5kRGF0ZVBvc2l0aW9uIjoxLCJEYXRlSXNWaXNpYmxlIjp0cnVlLCJUaXRsZVBvc2l0aW9uIjoyLCJEdXJhdGlvblBvc2l0aW9uIjo2LCJQZXJjZW50YWdlQ29tcGxldGVkUG9zaXRpb24iOjYsIlNwYWNpbmciOjMsIklzQmVsb3dUaW1lYmFuZCI6dHJ1ZSwiUGVyY2VudGFnZUNvbXBsZXRlU2hhcGVPcGFjaXR5IjozNSwiU2hhcGVTdHlsZSI6eyIkaWQiOiIxMDYiLCJNYXJnaW4iOnsiJGlkIjoiMTA3IiwiVG9wIjowLjAsIkxlZnQiOjQuMCwiUmlnaHQiOjQuMCwiQm90dG9tIjowLjB9LCJQYWRkaW5nIjp7IiRpZCI6IjEwOCIsIlRvcCI6MC4wLCJMZWZ0IjowLjAsIlJpZ2h0IjowLjAsIkJvdHRvbSI6MC4wfSwiQmFja2dyb3VuZCI6eyIkaWQiOiIxMDkiLCJDb2xvciI6eyIkaWQiOiIxMTAiLCJBIjoyNTUsIlIiOjAsIkciOjE2NiwiQiI6MTY2fX0sIklzVmlzaWJsZSI6dHJ1ZSwiV2lkdGgiOjAuMCwiSGVpZ2h0IjoxNi4wLCJCb3JkZXJTdHlsZSI6eyIkaWQiOiIxMTEiLCJMaW5lQ29sb3IiOnsiJGlkIjoiMTEyIiwiJHR5cGUiOiJOTFJFLkNvbW1vbi5Eb20uU29saWRDb2xvckJydXNoLCBOTFJFLkNvbW1vbiIsIkNvbG9yIjp7IiRpZCI6IjExMyIsIkEiOjI1NSwiUiI6MjU1LCJHIjoyNTUsIkIiOjI1NX19LCJMaW5lV2VpZ2h0IjoyLjAsIkxpbmVUeXBlIjowLCJQYXJlbnRTdHlsZSI6bnVsbH0sIlBhcmVudFN0eWxlIjpudWxsfSwiVGl0bGVTdHlsZSI6eyIkaWQiOiIxMTQiLCJGb250U2V0dGluZ3MiOnsiJGlkIjoiMTE1IiwiRm9udFNpemUiOjE0LCJGb250TmFtZSI6IkNhbGlicmkiLCJJc0JvbGQiOnRydWUsIklzSXRhbGljIjpmYWxzZSwiSXNVbmRlcmxpbmVkIjpmYWxzZSwiUGFyZW50U3R5bGUiOm51bGx9LCJBdXRvU2l6ZSI6MCwiRm9yZWdyb3VuZCI6eyIkaWQiOiIxMTYiLCJDb2xvciI6eyIkaWQiOiIxMTc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TE4IiwiVG9wIjowLjAsIkxlZnQiOjAuMCwiUmlnaHQiOjAuMCwiQm90dG9tIjowLjB9LCJQYWRkaW5nIjp7IiRpZCI6IjExOSIsIlRvcCI6MC4wLCJMZWZ0IjowLjAsIlJpZ2h0IjowLjAsIkJvdHRvbSI6MC4wfSwiQmFja2dyb3VuZCI6eyIkaWQiOiIxMjAiLCJDb2xvciI6eyIkaWQiOiIxMjEiLCJBIjowLCJSIjoyNTUsIkciOjI1NSwiQiI6MjU1fX0sIklzVmlzaWJsZSI6dHJ1ZSwiV2lkdGgiOjAuMCwiSGVpZ2h0IjowLjAsIkJvcmRlclN0eWxlIjp7IiRpZCI6IjEyMiIsIkxpbmVDb2xvciI6bnVsbCwiTGluZVdlaWdodCI6MC4wLCJMaW5lVHlwZSI6MCwiUGFyZW50U3R5bGUiOm51bGx9LCJQYXJlbnRTdHlsZSI6bnVsbH0sIkRhdGVTdHlsZSI6eyIkaWQiOiIxMjMiLCJGb250U2V0dGluZ3MiOnsiJGlkIjoiMTI0IiwiRm9udFNpemUiOjEwLCJGb250TmFtZSI6IkNhbGlicmkiLCJJc0JvbGQiOmZhbHNlLCJJc0l0YWxpYyI6ZmFsc2UsIklzVW5kZXJsaW5lZCI6ZmFsc2UsIlBhcmVudFN0eWxlIjpudWxsfSwiQXV0b1NpemUiOjAsIkZvcmVncm91bmQiOnsiJGlkIjoiMTI1IiwiQ29sb3IiOnsiJGlkIjoiMTI2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yNyIsIlRvcCI6MC4wLCJMZWZ0IjowLjAsIlJpZ2h0IjowLjAsIkJvdHRvbSI6MC4wfSwiUGFkZGluZyI6eyIkaWQiOiIxMjgiLCJUb3AiOjAuMCwiTGVmdCI6MC4wLCJSaWdodCI6MC4wLCJCb3R0b20iOjAuMH0sIkJhY2tncm91bmQiOnsiJGlkIjoiMTI5IiwiQ29sb3IiOnsiJGlkIjoiMTMwIiwiQSI6MCwiUiI6MjU1LCJHIjoyNTUsIkIiOjI1NX19LCJJc1Zpc2libGUiOnRydWUsIldpZHRoIjowLjAsIkhlaWdodCI6MC4wLCJCb3JkZXJTdHlsZSI6eyIkaWQiOiIxMzEiLCJMaW5lQ29sb3IiOm51bGwsIkxpbmVXZWlnaHQiOjAuMCwiTGluZVR5cGUiOjAsIlBhcmVudFN0eWxlIjpudWxsfSwiUGFyZW50U3R5bGUiOm51bGx9LCJEYXRlRm9ybWF0Ijp7IiRpZCI6IjEz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MiLCJGb3JtYXQiOjAsIklzVmlzaWJsZSI6ZmFsc2UsIkxhc3RLbm93blZpc2liaWxpdHlTdGF0ZSI6ZmFsc2V9LCJJc1Zpc2libGUiOnRydWUsIlBhcmVudFN0eWxlIjpudWxsfSwiSW5kZXgiOjIsIlNtYXJ0RHVyYXRpb25BY3RpdmF0ZWQiOmZhbHNlLCJEYXRlRm9ybWF0Ijp7IiRyZWYiOiIxMzIifSwiV2Vla051bWJlcmluZyI6eyIkaWQiOiIxMzQiLCJGb3JtYXQiOjAsIklzVmlzaWJsZSI6ZmFsc2UsIkxhc3RLbm93blZpc2liaWxpdHlTdGF0ZSI6ZmFsc2V9LCJJZCI6ImE0OWRmNWRlLTIxNTQtNDRkNy1iNjg3LWNiYWJlZGQwZjJiYiIsIkltcG9ydElkIjoiMTEiLCJUaXRsZSI6IkFjdGl2aXR5IEEiLCJOb3RlIjpudWxsLCJIeXBlcmxpbmsiOnsiJGlkIjoiMTM1IiwiQWRkcmVzcyI6bnVsbCwiU3ViQWRkcmVzcyI6bnVsbH0sIklzQ2hhbmdlZCI6ZmFsc2UsIklzTmV3IjpmYWxzZX19LHsiJGlkIjoiMTM2IiwiX2F0dGFjaGVkTWlsZXN0b25lcyI6W3siJGlkIjoiMTM3IiwiRGF0ZSI6IjIwMjItMTAtMjJUMjM6NTk6MDAiLCJTdHlsZSI6eyIkaWQiOiIxMzgiLCJTaGFwZSI6MSwiQ29ubmVjdG9yTWFyZ2luIjp7IiRpZCI6IjEzOSIsIlRvcCI6MC4wLCJMZWZ0IjoyLjAsIlJpZ2h0IjoyLjAsIkJvdHRvbSI6MC4wfSwiQ29ubmVjdG9yU3R5bGUiOnsiJGlkIjoiMTQwIiwiTGluZUNvbG9yIjp7IiRpZCI6IjE0MSIsIiR0eXBlIjoiTkxSRS5Db21tb24uRG9tLlNvbGlkQ29sb3JCcnVzaCwgTkxSRS5Db21tb24iLCJDb2xvciI6eyIkaWQiOiIxNDIiLCJBIjoxMjcsIlIiOjc5LCJHIjoxMjksIkIiOjE4OX19LCJMaW5lV2VpZ2h0IjoxLjAsIkxpbmVUeXBlIjowLCJQYXJlbnRTdHlsZSI6bnVsbH0sIklzQmVsb3dUaW1lYmFuZCI6dHJ1ZSwiUG9zaXRpb25PblRhc2siOjMsIkhpZGVEYXRlIjpmYWxzZSwiU2hhcGVTaXplIjowLCJTcGFjaW5nIjoyLjAsIlBhZGRpbmciOnsiJGlkIjoiMTQzIiwiVG9wIjo3LjAsIkxlZnQiOjMuMCwiUmlnaHQiOjAuMCwiQm90dG9tIjoyLjB9LCJTaGFwZVN0eWxlIjp7IiRpZCI6IjE0NCIsIk1hcmdpbiI6eyIkaWQiOiIxNDUiLCJUb3AiOjAuMCwiTGVmdCI6MC4wLCJSaWdodCI6MC4wLCJCb3R0b20iOjAuMH0sIlBhZGRpbmciOnsiJGlkIjoiMTQ2IiwiVG9wIjowLjAsIkxlZnQiOjAuMCwiUmlnaHQiOjAuMCwiQm90dG9tIjowLjB9LCJCYWNrZ3JvdW5kIjp7IiRpZCI6IjE0NyIsIkNvbG9yIjp7IiRpZCI6IjE0OCIsIkEiOjI1NSwiUiI6MjM5LCJHIjoyMDIsIkIiOjh9fSwiSXNWaXNpYmxlIjp0cnVlLCJXaWR0aCI6MTIuMCwiSGVpZ2h0IjoxNC4wLCJCb3JkZXJTdHlsZSI6eyIkaWQiOiIxNDkiLCJMaW5lQ29sb3IiOnsiJGlkIjoiMTUwIiwiJHR5cGUiOiJOTFJFLkNvbW1vbi5Eb20uU29saWRDb2xvckJydXNoLCBOTFJFLkNvbW1vbiIsIkNvbG9yIjp7IiRpZCI6IjE1MSIsIkEiOjI1NSwiUiI6MjU1LCJHIjowLCJCIjowfX0sIkxpbmVXZWlnaHQiOjAuMCwiTGluZVR5cGUiOjAsIlBhcmVudFN0eWxlIjpudWxsfSwiUGFyZW50U3R5bGUiOm51bGx9LCJUaXRsZVN0eWxlIjp7IiRpZCI6IjE1MiIsIkZvbnRTZXR0aW5ncyI6eyIkaWQiOiIxNTMiLCJGb250U2l6ZSI6MTEsIkZvbnROYW1lIjoiQ2FsaWJyaSIsIklzQm9sZCI6dHJ1ZSwiSXNJdGFsaWMiOmZhbHNlLCJJc1VuZGVybGluZWQiOmZhbHNlLCJQYXJlbnRTdHlsZSI6bnVsbH0sIkF1dG9TaXplIjowLCJGb3JlZ3JvdW5kIjp7IiRpZCI6IjE1NCIsIkNvbG9yIjp7IiRpZCI6IjE1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TYiLCJUb3AiOjAuMCwiTGVmdCI6MC4wLCJSaWdodCI6MC4wLCJCb3R0b20iOjAuMH0sIlBhZGRpbmciOnsiJGlkIjoiMTU3IiwiVG9wIjowLjAsIkxlZnQiOjAuMCwiUmlnaHQiOjAuMCwiQm90dG9tIjowLjB9LCJCYWNrZ3JvdW5kIjp7IiRpZCI6IjE1OCIsIkNvbG9yIjp7IiRpZCI6IjE1OSIsIkEiOjAsIlIiOjI1NSwiRyI6MjU1LCJCIjoyNTV9fSwiSXNWaXNpYmxlIjp0cnVlLCJXaWR0aCI6MC4wLCJIZWlnaHQiOjAuMCwiQm9yZGVyU3R5bGUiOnsiJGlkIjoiMTYwIiwiTGluZUNvbG9yIjpudWxsLCJMaW5lV2VpZ2h0IjowLjAsIkxpbmVUeXBlIjowLCJQYXJlbnRTdHlsZSI6bnVsbH0sIlBhcmVudFN0eWxlIjpudWxsfSwiRGF0ZVN0eWxlIjp7IiRpZCI6IjE2MSIsIkZvbnRTZXR0aW5ncyI6eyIkaWQiOiIxNjIiLCJGb250U2l6ZSI6MTAsIkZvbnROYW1lIjoiQ2FsaWJyaSIsIklzQm9sZCI6ZmFsc2UsIklzSXRhbGljIjpmYWxzZSwiSXNVbmRlcmxpbmVkIjpmYWxzZSwiUGFyZW50U3R5bGUiOm51bGx9LCJBdXRvU2l6ZSI6MCwiRm9yZWdyb3VuZCI6eyIkaWQiOiIxNjMiLCJDb2xvciI6eyIkaWQiOiIxNj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2NSIsIlRvcCI6MC4wLCJMZWZ0IjowLjAsIlJpZ2h0IjowLjAsIkJvdHRvbSI6MC4wfSwiUGFkZGluZyI6eyIkaWQiOiIxNjYiLCJUb3AiOjAuMCwiTGVmdCI6MC4wLCJSaWdodCI6MC4wLCJCb3R0b20iOjAuMH0sIkJhY2tncm91bmQiOnsiJGlkIjoiMTY3IiwiQ29sb3IiOnsiJGlkIjoiMTY4IiwiQSI6MCwiUiI6MjU1LCJHIjoyNTUsIkIiOjI1NX19LCJJc1Zpc2libGUiOnRydWUsIldpZHRoIjowLjAsIkhlaWdodCI6MC4wLCJCb3JkZXJTdHlsZSI6eyIkaWQiOiIxNjkiLCJMaW5lQ29sb3IiOm51bGwsIkxpbmVXZWlnaHQiOjAuMCwiTGluZVR5cGUiOjAsIlBhcmVudFN0eWxlIjpudWxsfSwiUGFyZW50U3R5bGUiOm51bGx9LCJEYXRlRm9ybWF0Ijp7IiRpZCI6IjE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EiLCJGb3JtYXQiOjAsIklzVmlzaWJsZSI6ZmFsc2UsIkxhc3RLbm93blZpc2liaWxpdHlTdGF0ZSI6ZmFsc2V9LCJJc1Zpc2libGUiOnRydWUsIlBhcmVudFN0eWxlIjpudWxsfSwiSW5kZXgiOjYsIlBlcmNlbnRhZ2VDb21wbGV0ZSI6bnVsbCwiUG9zaXRpb24iOnsiUmF0aW8iOjAuMCwiSXNDdXN0b20iOmZhbHNlfSwiRGF0ZUZvcm1hdCI6eyIkcmVmIjoiMTcwIn0sIldlZWtOdW1iZXJpbmciOnsiJGlkIjoiMTcyIiwiRm9ybWF0IjowLCJJc1Zpc2libGUiOmZhbHNlLCJMYXN0S25vd25WaXNpYmlsaXR5U3RhdGUiOmZhbHNlfSwiUmVsYXRlZFRhc2tJZCI6ImVlODBlMWEwLTZlYjctNDg4ZS1hNTUxLTVlNzQwMzNjYTFkNyIsIklkIjoiOTgwMmY3NWQtY2VkMS00M2FkLWE2NWMtZjQ2MmJjNWY5ZWNjIiwiSW1wb3J0SWQiOiI0IiwiVGl0bGUiOiJNaWxlc3RvbmUgMyIsIk5vdGUiOm51bGwsIkh5cGVybGluayI6eyIkaWQiOiIxNzMiLCJBZGRyZXNzIjpudWxsLCJTdWJBZGRyZXNzIjpudWxsfSwiSXNDaGFuZ2VkIjpmYWxzZSwiSXNOZXciOmZhbHNlfSx7IiRpZCI6IjE3NCIsIkRhdGUiOiIyMDIyLTExLTMwVDIzOjU5OjAwIiwiU3R5bGUiOnsiJGlkIjoiMTc1IiwiU2hhcGUiOjEsIkNvbm5lY3Rvck1hcmdpbiI6eyIkaWQiOiIxNzYiLCJUb3AiOjAuMCwiTGVmdCI6Mi4wLCJSaWdodCI6Mi4wLCJCb3R0b20iOjAuMH0sIkNvbm5lY3RvclN0eWxlIjp7IiRpZCI6IjE3NyIsIkxpbmVDb2xvciI6eyIkaWQiOiIxNzgiLCIkdHlwZSI6Ik5MUkUuQ29tbW9uLkRvbS5Tb2xpZENvbG9yQnJ1c2gsIE5MUkUuQ29tbW9uIiwiQ29sb3IiOnsiJGlkIjoiMTc5IiwiQSI6MTI3LCJSIjo3OSwiRyI6MTI5LCJCIjoxODl9fSwiTGluZVdlaWdodCI6MS4wLCJMaW5lVHlwZSI6MCwiUGFyZW50U3R5bGUiOm51bGx9LCJJc0JlbG93VGltZWJhbmQiOnRydWUsIlBvc2l0aW9uT25UYXNrIjozLCJIaWRlRGF0ZSI6ZmFsc2UsIlNoYXBlU2l6ZSI6MCwiU3BhY2luZyI6Mi4wLCJQYWRkaW5nIjp7IiRpZCI6IjE4MCIsIlRvcCI6Ny4wLCJMZWZ0IjozLjAsIlJpZ2h0IjowLjAsIkJvdHRvbSI6Mi4wfSwiU2hhcGVTdHlsZSI6eyIkaWQiOiIxODEiLCJNYXJnaW4iOnsiJGlkIjoiMTgyIiwiVG9wIjowLjAsIkxlZnQiOjAuMCwiUmlnaHQiOjAuMCwiQm90dG9tIjowLjB9LCJQYWRkaW5nIjp7IiRpZCI6IjE4MyIsIlRvcCI6MC4wLCJMZWZ0IjowLjAsIlJpZ2h0IjowLjAsIkJvdHRvbSI6MC4wfSwiQmFja2dyb3VuZCI6eyIkaWQiOiIxODQiLCJDb2xvciI6eyIkaWQiOiIxODUiLCJBIjoyNTUsIlIiOjIzOSwiRyI6MjAyLCJCIjo4fX0sIklzVmlzaWJsZSI6dHJ1ZSwiV2lkdGgiOjEyLjAsIkhlaWdodCI6MTQuMCwiQm9yZGVyU3R5bGUiOnsiJGlkIjoiMTg2IiwiTGluZUNvbG9yIjp7IiRpZCI6IjE4NyIsIiR0eXBlIjoiTkxSRS5Db21tb24uRG9tLlNvbGlkQ29sb3JCcnVzaCwgTkxSRS5Db21tb24iLCJDb2xvciI6eyIkaWQiOiIxODgiLCJBIjoyNTUsIlIiOjI1NSwiRyI6MCwiQiI6MH19LCJMaW5lV2VpZ2h0IjowLjAsIkxpbmVUeXBlIjowLCJQYXJlbnRTdHlsZSI6bnVsbH0sIlBhcmVudFN0eWxlIjpudWxsfSwiVGl0bGVTdHlsZSI6eyIkaWQiOiIxODkiLCJGb250U2V0dGluZ3MiOnsiJGlkIjoiMTkwIiwiRm9udFNpemUiOjExLCJGb250TmFtZSI6IkNhbGlicmkiLCJJc0JvbGQiOnRydWUsIklzSXRhbGljIjpmYWxzZSwiSXNVbmRlcmxpbmVkIjpmYWxzZSwiUGFyZW50U3R5bGUiOm51bGx9LCJBdXRvU2l6ZSI6MCwiRm9yZWdyb3VuZCI6eyIkaWQiOiIxOTEiLCJDb2xvciI6eyIkaWQiOiIxOT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kzIiwiVG9wIjowLjAsIkxlZnQiOjAuMCwiUmlnaHQiOjAuMCwiQm90dG9tIjowLjB9LCJQYWRkaW5nIjp7IiRpZCI6IjE5NCIsIlRvcCI6MC4wLCJMZWZ0IjowLjAsIlJpZ2h0IjowLjAsIkJvdHRvbSI6MC4wfSwiQmFja2dyb3VuZCI6eyIkaWQiOiIxOTUiLCJDb2xvciI6eyIkaWQiOiIxOTYiLCJBIjowLCJSIjoyNTUsIkciOjI1NSwiQiI6MjU1fX0sIklzVmlzaWJsZSI6dHJ1ZSwiV2lkdGgiOjAuMCwiSGVpZ2h0IjowLjAsIkJvcmRlclN0eWxlIjp7IiRpZCI6IjE5NyIsIkxpbmVDb2xvciI6bnVsbCwiTGluZVdlaWdodCI6MC4wLCJMaW5lVHlwZSI6MCwiUGFyZW50U3R5bGUiOm51bGx9LCJQYXJlbnRTdHlsZSI6bnVsbH0sIkRhdGVTdHlsZSI6eyIkaWQiOiIxOTgiLCJGb250U2V0dGluZ3MiOnsiJGlkIjoiMTk5IiwiRm9udFNpemUiOjEwLCJGb250TmFtZSI6IkNhbGlicmkiLCJJc0JvbGQiOmZhbHNlLCJJc0l0YWxpYyI6ZmFsc2UsIklzVW5kZXJsaW5lZCI6ZmFsc2UsIlBhcmVudFN0eWxlIjpudWxsfSwiQXV0b1NpemUiOjAsIkZvcmVncm91bmQiOnsiJGlkIjoiMjAwIiwiQ29sb3IiOnsiJGlkIjoiMjA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MDIiLCJUb3AiOjAuMCwiTGVmdCI6MC4wLCJSaWdodCI6MC4wLCJCb3R0b20iOjAuMH0sIlBhZGRpbmciOnsiJGlkIjoiMjAzIiwiVG9wIjowLjAsIkxlZnQiOjAuMCwiUmlnaHQiOjAuMCwiQm90dG9tIjowLjB9LCJCYWNrZ3JvdW5kIjp7IiRpZCI6IjIwNCIsIkNvbG9yIjp7IiRpZCI6IjIwNSIsIkEiOjAsIlIiOjI1NSwiRyI6MjU1LCJCIjoyNTV9fSwiSXNWaXNpYmxlIjp0cnVlLCJXaWR0aCI6MC4wLCJIZWlnaHQiOjAuMCwiQm9yZGVyU3R5bGUiOnsiJGlkIjoiMjA2IiwiTGluZUNvbG9yIjpudWxsLCJMaW5lV2VpZ2h0IjowLjAsIkxpbmVUeXBlIjowLCJQYXJlbnRTdHlsZSI6bnVsbH0sIlBhcmVudFN0eWxlIjpudWxsfSwiRGF0ZUZvcm1hdCI6eyIkaWQiOiIyM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4IiwiRm9ybWF0IjowLCJJc1Zpc2libGUiOmZhbHNlLCJMYXN0S25vd25WaXNpYmlsaXR5U3RhdGUiOmZhbHNlfSwiSXNWaXNpYmxlIjp0cnVlLCJQYXJlbnRTdHlsZSI6bnVsbH0sIkluZGV4Ijo3LCJQZXJjZW50YWdlQ29tcGxldGUiOm51bGwsIlBvc2l0aW9uIjp7IlJhdGlvIjowLjAsIklzQ3VzdG9tIjpmYWxzZX0sIkRhdGVGb3JtYXQiOnsiJHJlZiI6IjIwNyJ9LCJXZWVrTnVtYmVyaW5nIjp7IiRpZCI6IjIwOSIsIkZvcm1hdCI6MCwiSXNWaXNpYmxlIjpmYWxzZSwiTGFzdEtub3duVmlzaWJpbGl0eVN0YXRlIjpmYWxzZX0sIlJlbGF0ZWRUYXNrSWQiOiJlZTgwZTFhMC02ZWI3LTQ4OGUtYTU1MS01ZTc0MDMzY2ExZDciLCJJZCI6IjgxNzJlNjBkLWIwMmYtNGYyMC05Njc0LTA1OWJkY2YzNThkNiIsIkltcG9ydElkIjoiNSIsIlRpdGxlIjoiTWlsZXN0b25lIDQiLCJOb3RlIjpudWxsLCJIeXBlcmxpbmsiOnsiJGlkIjoiMjEwIiwiQWRkcmVzcyI6bnVsbCwiU3ViQWRkcmVzcyI6bnVsbH0sIklzQ2hhbmdlZCI6ZmFsc2UsIklzTmV3IjpmYWxzZX1dLCJUYXNrRGVmaW5pdGlvbiI6eyIkaWQiOiIyMTEiLCJHcm91cE5hbWUiOm51bGwsIlN0YXJ0RGF0ZSI6IjIwMjItMTAtMDZUMDA6MDA6MDBaIiwiRW5kRGF0ZSI6IjIwMjItMTItMDlUMjM6NTk6MDBaIiwiUGVyY2VudGFnZUNvbXBsZXRlIjpudWxsLCJTdHlsZSI6eyIkaWQiOiIyMTIiLCJTaGFwZSI6MCwiU2hhcGVUaGlja25lc3MiOjEsIkR1cmF0aW9uRm9ybWF0IjowLCJJbmNsdWRlTm9uV29ya2luZ0RheXNJbkR1cmF0aW9uIjpmYWxzZSwiUGVyY2VudGFnZUNvbXBsZXRlU3R5bGUiOnsiJGlkIjoiMjEzIiwiRm9udFNldHRpbmdzIjp7IiRpZCI6IjIxNCIsIkZvbnRTaXplIjoxMCwiRm9udE5hbWUiOiJDYWxpYnJpIiwiSXNCb2xkIjpmYWxzZSwiSXNJdGFsaWMiOmZhbHNlLCJJc1VuZGVybGluZWQiOmZhbHNlLCJQYXJlbnRTdHlsZSI6bnVsbH0sIkF1dG9TaXplIjowLCJGb3JlZ3JvdW5kIjp7IiRpZCI6IjIxNSIsIkNvbG9yIjp7IiRpZCI6IjI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E3IiwiVG9wIjowLjAsIkxlZnQiOjAuMCwiUmlnaHQiOjAuMCwiQm90dG9tIjowLjB9LCJQYWRkaW5nIjp7IiRpZCI6IjIxOCIsIlRvcCI6MC4wLCJMZWZ0IjowLjAsIlJpZ2h0IjowLjAsIkJvdHRvbSI6MC4wfSwiQmFja2dyb3VuZCI6eyIkaWQiOiIyMTkiLCJDb2xvciI6eyIkaWQiOiIyMjAiLCJBIjo4OSwiUiI6MCwiRyI6MCwiQiI6MH19LCJJc1Zpc2libGUiOnRydWUsIldpZHRoIjowLjAsIkhlaWdodCI6MC4wLCJCb3JkZXJTdHlsZSI6eyIkaWQiOiIyMjEiLCJMaW5lQ29sb3IiOm51bGwsIkxpbmVXZWlnaHQiOjAuMCwiTGluZVR5cGUiOjAsIlBhcmVudFN0eWxlIjpudWxsfSwiUGFyZW50U3R5bGUiOm51bGx9LCJEdXJhdGlvblN0eWxlIjp7IiRpZCI6IjIyMiIsIkZvbnRTZXR0aW5ncyI6eyIkaWQiOiIyMjMiLCJGb250U2l6ZSI6MTAsIkZvbnROYW1lIjoiQ2FsaWJyaSIsIklzQm9sZCI6ZmFsc2UsIklzSXRhbGljIjpmYWxzZSwiSXNVbmRlcmxpbmVkIjpmYWxzZSwiUGFyZW50U3R5bGUiOm51bGx9LCJBdXRvU2l6ZSI6MCwiRm9yZWdyb3VuZCI6eyIkaWQiOiIyMjQiLCJDb2xvciI6eyIkaWQiOiIyMjU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jI2IiwiVG9wIjowLjAsIkxlZnQiOjAuMCwiUmlnaHQiOjAuMCwiQm90dG9tIjowLjB9LCJQYWRkaW5nIjp7IiRpZCI6IjIyNyIsIlRvcCI6MC4wLCJMZWZ0IjowLjAsIlJpZ2h0IjowLjAsIkJvdHRvbSI6MC4wfSwiQmFja2dyb3VuZCI6eyIkaWQiOiIyMjgiLCJDb2xvciI6eyIkaWQiOiIyMjkiLCJBIjowLCJSIjoyNTUsIkciOjI1NSwiQiI6MjU1fX0sIklzVmlzaWJsZSI6dHJ1ZSwiV2lkdGgiOjAuMCwiSGVpZ2h0IjowLjAsIkJvcmRlclN0eWxlIjp7IiRpZCI6IjIzMCIsIkxpbmVDb2xvciI6bnVsbCwiTGluZVdlaWdodCI6MC4wLCJMaW5lVHlwZSI6MCwiUGFyZW50U3R5bGUiOm51bGx9LCJQYXJlbnRTdHlsZSI6bnVsbH0sIkhvcml6b250YWxDb25uZWN0b3JTdHlsZSI6eyIkaWQiOiIyMzEiLCJMaW5lQ29sb3IiOnsiJHJlZiI6IjEwMSJ9LCJMaW5lV2VpZ2h0IjoxLjAsIkxpbmVUeXBlIjowLCJQYXJlbnRTdHlsZSI6bnVsbH0sIlZlcnRpY2FsQ29ubmVjdG9yU3R5bGUiOnsiJGlkIjoiMjMyIiwiTGluZUNvbG9yIjp7IiRyZWYiOiIxMDQifSwiTGluZVdlaWdodCI6MS4wLCJMaW5lVHlwZSI6MCwiUGFyZW50U3R5bGUiOm51bGx9LCJNYXJnaW4iOm51bGwsIlN0YXJ0RGF0ZVBvc2l0aW9uIjoxLCJFbmREYXRlUG9zaXRpb24iOjEsIkRhdGVJc1Zpc2libGUiOnRydWUsIlRpdGxlUG9zaXRpb24iOjIsIkR1cmF0aW9uUG9zaXRpb24iOjYsIlBlcmNlbnRhZ2VDb21wbGV0ZWRQb3NpdGlvbiI6NiwiU3BhY2luZyI6MywiSXNCZWxvd1RpbWViYW5kIjp0cnVlLCJQZXJjZW50YWdlQ29tcGxldGVTaGFwZU9wYWNpdHkiOjM1LCJTaGFwZVN0eWxlIjp7IiRpZCI6IjIzMyIsIk1hcmdpbiI6eyIkaWQiOiIyMzQiLCJUb3AiOjAuMCwiTGVmdCI6NC4wLCJSaWdodCI6NC4wLCJCb3R0b20iOjAuMH0sIlBhZGRpbmciOnsiJGlkIjoiMjM1IiwiVG9wIjowLjAsIkxlZnQiOjAuMCwiUmlnaHQiOjAuMCwiQm90dG9tIjowLjB9LCJCYWNrZ3JvdW5kIjp7IiRpZCI6IjIzNiIsIkNvbG9yIjp7IiRpZCI6IjIzNyIsIkEiOjI1NSwiUiI6MCwiRyI6MTY2LCJCIjoxNjZ9fSwiSXNWaXNpYmxlIjp0cnVlLCJXaWR0aCI6MC4wLCJIZWlnaHQiOjE2LjAsIkJvcmRlclN0eWxlIjp7IiRpZCI6IjIzOCIsIkxpbmVDb2xvciI6eyIkaWQiOiIyMzkiLCIkdHlwZSI6Ik5MUkUuQ29tbW9uLkRvbS5Tb2xpZENvbG9yQnJ1c2gsIE5MUkUuQ29tbW9uIiwiQ29sb3IiOnsiJGlkIjoiMjQwIiwiQSI6MjU1LCJSIjoyNTUsIkciOjI1NSwiQiI6MjU1fX0sIkxpbmVXZWlnaHQiOjIuMCwiTGluZVR5cGUiOjAsIlBhcmVudFN0eWxlIjpudWxsfSwiUGFyZW50U3R5bGUiOm51bGx9LCJUaXRsZVN0eWxlIjp7IiRpZCI6IjI0MSIsIkZvbnRTZXR0aW5ncyI6eyIkaWQiOiIyNDIiLCJGb250U2l6ZSI6MTQsIkZvbnROYW1lIjoiQ2FsaWJyaSIsIklzQm9sZCI6dHJ1ZSwiSXNJdGFsaWMiOmZhbHNlLCJJc1VuZGVybGluZWQiOmZhbHNlLCJQYXJlbnRTdHlsZSI6bnVsbH0sIkF1dG9TaXplIjowLCJGb3JlZ3JvdW5kIjp7IiRpZCI6IjI0MyIsIkNvbG9yIjp7IiRpZCI6IjI0NC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MjQ1IiwiVG9wIjowLjAsIkxlZnQiOjAuMCwiUmlnaHQiOjAuMCwiQm90dG9tIjowLjB9LCJQYWRkaW5nIjp7IiRpZCI6IjI0NiIsIlRvcCI6MC4wLCJMZWZ0IjowLjAsIlJpZ2h0IjowLjAsIkJvdHRvbSI6MC4wfSwiQmFja2dyb3VuZCI6eyIkaWQiOiIyNDciLCJDb2xvciI6eyIkaWQiOiIyNDgiLCJBIjowLCJSIjoyNTUsIkciOjI1NSwiQiI6MjU1fX0sIklzVmlzaWJsZSI6dHJ1ZSwiV2lkdGgiOjAuMCwiSGVpZ2h0IjowLjAsIkJvcmRlclN0eWxlIjp7IiRpZCI6IjI0OSIsIkxpbmVDb2xvciI6bnVsbCwiTGluZVdlaWdodCI6MC4wLCJMaW5lVHlwZSI6MCwiUGFyZW50U3R5bGUiOm51bGx9LCJQYXJlbnRTdHlsZSI6bnVsbH0sIkRhdGVTdHlsZSI6eyIkaWQiOiIyNTAiLCJGb250U2V0dGluZ3MiOnsiJGlkIjoiMjUxIiwiRm9udFNpemUiOjEwLCJGb250TmFtZSI6IkNhbGlicmkiLCJJc0JvbGQiOmZhbHNlLCJJc0l0YWxpYyI6ZmFsc2UsIklzVW5kZXJsaW5lZCI6ZmFsc2UsIlBhcmVudFN0eWxlIjpudWxsfSwiQXV0b1NpemUiOjAsIkZvcmVncm91bmQiOnsiJGlkIjoiMjUyIiwiQ29sb3IiOnsiJGlkIjoiMjU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I1NCIsIlRvcCI6MC4wLCJMZWZ0IjowLjAsIlJpZ2h0IjowLjAsIkJvdHRvbSI6MC4wfSwiUGFkZGluZyI6eyIkaWQiOiIyNTUiLCJUb3AiOjAuMCwiTGVmdCI6MC4wLCJSaWdodCI6MC4wLCJCb3R0b20iOjAuMH0sIkJhY2tncm91bmQiOnsiJGlkIjoiMjU2IiwiQ29sb3IiOnsiJGlkIjoiMjU3IiwiQSI6MCwiUiI6MjU1LCJHIjoyNTUsIkIiOjI1NX19LCJJc1Zpc2libGUiOnRydWUsIldpZHRoIjowLjAsIkhlaWdodCI6MC4wLCJCb3JkZXJTdHlsZSI6eyIkaWQiOiIyNTgiLCJMaW5lQ29sb3IiOm51bGwsIkxpbmVXZWlnaHQiOjAuMCwiTGluZVR5cGUiOjAsIlBhcmVudFN0eWxlIjpudWxsfSwiUGFyZW50U3R5bGUiOm51bGx9LCJEYXRlRm9ybWF0Ijp7IiRpZCI6IjI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AiLCJGb3JtYXQiOjAsIklzVmlzaWJsZSI6ZmFsc2UsIkxhc3RLbm93blZpc2liaWxpdHlTdGF0ZSI6ZmFsc2V9LCJJc1Zpc2libGUiOnRydWUsIlBhcmVudFN0eWxlIjpudWxsfSwiSW5kZXgiOjUsIlNtYXJ0RHVyYXRpb25BY3RpdmF0ZWQiOmZhbHNlLCJEYXRlRm9ybWF0Ijp7IiRyZWYiOiIyNTkifSwiV2Vla051bWJlcmluZyI6eyIkaWQiOiIyNjEiLCJGb3JtYXQiOjAsIklzVmlzaWJsZSI6ZmFsc2UsIkxhc3RLbm93blZpc2liaWxpdHlTdGF0ZSI6ZmFsc2V9LCJJZCI6ImVlODBlMWEwLTZlYjctNDg4ZS1hNTUxLTVlNzQwMzNjYTFkNyIsIkltcG9ydElkIjoiMTIiLCJUaXRsZSI6IkFjdGl2aXR5IEIiLCJOb3RlIjpudWxsLCJIeXBlcmxpbmsiOnsiJGlkIjoiMjYyIiwiQWRkcmVzcyI6bnVsbCwiU3ViQWRkcmVzcyI6bnVsbH0sIklzQ2hhbmdlZCI6ZmFsc2UsIklzTmV3IjpmYWxzZX19XSwiX21pbGVzdG9uZXMiOltdLCJJZCI6IjMyMmE4ZTJlLTk5MTktNGI2Zi05Mjk3LTI0OTIzNzk3NTI4NSIsIklzU2luZ2xlSXRlbVJvdyI6ZmFsc2V9XSwiSW5kZXgiOjAsIklkIjoiYjBmMDFhM2YtNGYzMS00MGY3LWFjNWYtYTE4MTNmNmI4YjRmIiwiSGVhZGVyVGV4dCI6IiIsIklzRGVmYXVsdCI6dHJ1ZSwiU3R5bGUiOnsiJGlkIjoiMjYzIiwiSGVhZGVyU3R5bGUiOnsiJGlkIjoiMjY0IiwiVGV4dFN0eWxlIjp7IiRpZCI6IjI2NSIsIkZvbnRTZXR0aW5ncyI6eyIkaWQiOiIyNjYiLCJGb250U2l6ZSI6MTEsIkZvbnROYW1lIjoiQ2FsaWJyaSIsIklzQm9sZCI6ZmFsc2UsIklzSXRhbGljIjpmYWxzZSwiSXNVbmRlcmxpbmVkIjpmYWxzZSwiUGFyZW50U3R5bGUiOm51bGx9LCJBdXRvU2l6ZSI6MiwiRm9yZWdyb3VuZCI6eyIkaWQiOiIyNjciLCJDb2xvciI6eyIkaWQiOiIyNj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I2OSIsIlRvcCI6MC4wLCJMZWZ0IjowLjAsIlJpZ2h0IjowLjAsIkJvdHRvbSI6MC4wfSwiUGFkZGluZyI6eyIkaWQiOiIyNzAiLCJUb3AiOjAuMCwiTGVmdCI6MC4wLCJSaWdodCI6MC4wLCJCb3R0b20iOjAuMH0sIkJhY2tncm91bmQiOnsiJGlkIjoiMjcxIiwiQ29sb3IiOnsiJGlkIjoiMjcyIiwiQSI6MCwiUiI6MjU1LCJHIjoyNTUsIkIiOjI1NX19LCJJc1Zpc2libGUiOnRydWUsIldpZHRoIjowLjAsIkhlaWdodCI6MC4wLCJCb3JkZXJTdHlsZSI6bnVsbCwiUGFyZW50U3R5bGUiOm51bGx9LCJSZWN0YW5nbGVTdHlsZSI6eyIkaWQiOiIyNzMiLCJNYXJnaW4iOnsiJGlkIjoiMjc0IiwiVG9wIjowLjAsIkxlZnQiOjAuMCwiUmlnaHQiOjAuMCwiQm90dG9tIjowLjB9LCJQYWRkaW5nIjp7IiRpZCI6IjI3NSIsIlRvcCI6MC4wLCJMZWZ0IjowLjAsIlJpZ2h0IjowLjAsIkJvdHRvbSI6MC4wfSwiQmFja2dyb3VuZCI6eyIkaWQiOiIyNzYiLCJDb2xvciI6eyIkaWQiOiIyNzciLCJBIjo2MywiUiI6NjgsIkciOjExNCwiQiI6MTk2fX0sIklzVmlzaWJsZSI6dHJ1ZSwiV2lkdGgiOjAuMCwiSGVpZ2h0IjowLjAsIkJvcmRlclN0eWxlIjp7IiRpZCI6IjI3OCIsIkxpbmVDb2xvciI6eyIkaWQiOiIyNzkiLCIkdHlwZSI6Ik5MUkUuQ29tbW9uLkRvbS5Tb2xpZENvbG9yQnJ1c2gsIE5MUkUuQ29tbW9uIiwiQ29sb3IiOnsiJGlkIjoiMjgwIiwiQSI6MjU1LCJSIjoyNTUsIkciOjAsIkIiOjB9fSwiTGluZVdlaWdodCI6MC4wLCJMaW5lVHlwZSI6MCwiUGFyZW50U3R5bGUiOm51bGx9LCJQYXJlbnRTdHlsZSI6bnVsbH0sIk1hcmdpbiI6eyIkaWQiOiIyODEiLCJUb3AiOjAuMCwiTGVmdCI6MC4wLCJSaWdodCI6MC4wLCJCb3R0b20iOjAuMH0sIlBhZGRpbmciOnsiJGlkIjoiMjgyIiwiVG9wIjowLjAsIkxlZnQiOjAuMCwiUmlnaHQiOjAuMCwiQm90dG9tIjowLjB9LCJCYWNrZ3JvdW5kIjpudWxsLCJJc1Zpc2libGUiOnRydWUsIldpZHRoIjowLjAsIkhlaWdodCI6MC4wLCJCb3JkZXJTdHlsZSI6bnVsbCwiUGFyZW50U3R5bGUiOm51bGx9LCJCYWNrZ3JvdW5kU3R5bGUiOnsiJGlkIjoiMjgzIiwiTWFyZ2luIjp7IiRpZCI6IjI4NCIsIlRvcCI6MC4wLCJMZWZ0IjowLjAsIlJpZ2h0IjowLjAsIkJvdHRvbSI6MC4wfSwiUGFkZGluZyI6eyIkaWQiOiIyODUiLCJUb3AiOjAuMCwiTGVmdCI6MC4wLCJSaWdodCI6MC4wLCJCb3R0b20iOjAuMH0sIkJhY2tncm91bmQiOnsiJGlkIjoiMjg2IiwiQ29sb3IiOnsiJGlkIjoiMjg3IiwiQSI6NTEsIlIiOjE2NSwiRyI6MTY1LCJCIjoxNjV9fSwiSXNWaXNpYmxlIjp0cnVlLCJXaWR0aCI6MC4wLCJIZWlnaHQiOjAuMCwiQm9yZGVyU3R5bGUiOnsiJGlkIjoiMjg4IiwiTGluZUNvbG9yIjp7IiRpZCI6IjI4OSIsIiR0eXBlIjoiTkxSRS5Db21tb24uRG9tLlNvbGlkQ29sb3JCcnVzaCwgTkxSRS5Db21tb24iLCJDb2xvciI6eyIkaWQiOiIyOTAiLCJBIjoyNTUsIlIiOjI1NSwiRyI6MCwiQiI6MH19LCJMaW5lV2VpZ2h0IjowLjAsIkxpbmVUeXBlIjowLCJQYXJlbnRTdHlsZSI6bnVsbH0sIlBhcmVudFN0eWxlIjpudWxsfSwiTWFyZ2luIjp7IiRpZCI6IjI5MSIsIlRvcCI6MC4wLCJMZWZ0IjowLjAsIlJpZ2h0IjowLjAsIkJvdHRvbSI6MC4wfSwiUGFkZGluZyI6eyIkaWQiOiIyOTIiLCJUb3AiOjAuMCwiTGVmdCI6MC4wLCJSaWdodCI6MC4wLCJCb3R0b20iOjAuMH0sIklzVmlzaWJsZSI6dHJ1ZSwiV2lkdGgiOjAuMCwiSGVpZ2h0IjowLjAsIkJvcmRlclN0eWxlIjpudWxsLCJQYXJlbnRTdHlsZSI6bnVsbH19XSwiSWQiOiI3NTA5ZjE5Ny05ODM4LTQ5Y2MtYWViMy05MTI5MmIzNzVmMzAiLCJJbmRleCI6MCwiSGVhZGVyVGV4dCI6IlN0YWdlIEkiLCJTdHlsZSI6eyIkaWQiOiIyOTMiLCJIZWFkZXJTdHlsZSI6eyIkaWQiOiIyOTQiLCJUZXh0SXNWZXJ0aWNhbCI6ZmFsc2UsIlRleHRTdHlsZSI6eyIkaWQiOiIyOTUiLCJGb250U2V0dGluZ3MiOnsiJGlkIjoiMjk2IiwiRm9udFNpemUiOjEyLCJGb250TmFtZSI6IkNhbGlicmkiLCJJc0JvbGQiOnRydWUsIklzSXRhbGljIjpmYWxzZSwiSXNVbmRlcmxpbmVkIjpmYWxzZSwiUGFyZW50U3R5bGUiOm51bGx9LCJBdXRvU2l6ZSI6MiwiRm9yZWdyb3VuZCI6eyIkaWQiOiIyOTciLCJDb2xvciI6eyIkaWQiOiIyOTg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yOTkiLCJUb3AiOjAuMCwiTGVmdCI6MC4wLCJSaWdodCI6MC4wLCJCb3R0b20iOjAuMH0sIlBhZGRpbmciOnsiJGlkIjoiMzAwIiwiVG9wIjowLjAsIkxlZnQiOjAuMCwiUmlnaHQiOjAuMCwiQm90dG9tIjowLjB9LCJCYWNrZ3JvdW5kIjp7IiRpZCI6IjMwMSIsIkNvbG9yIjp7IiRpZCI6IjMwMiIsIkEiOjAsIlIiOjI1NSwiRyI6MjU1LCJCIjoyNTV9fSwiSXNWaXNpYmxlIjp0cnVlLCJXaWR0aCI6MC4wLCJIZWlnaHQiOjAuMCwiQm9yZGVyU3R5bGUiOm51bGwsIlBhcmVudFN0eWxlIjpudWxsfSwiUmVjdGFuZ2xlU3R5bGUiOnsiJGlkIjoiMzAzIiwiTWFyZ2luIjp7IiRpZCI6IjMwNCIsIlRvcCI6MC4wLCJMZWZ0IjowLjAsIlJpZ2h0IjowLjAsIkJvdHRvbSI6MC4wfSwiUGFkZGluZyI6eyIkaWQiOiIzMDUiLCJUb3AiOjAuMCwiTGVmdCI6MC4wLCJSaWdodCI6MC4wLCJCb3R0b20iOjAuMH0sIkJhY2tncm91bmQiOnsiJGlkIjoiMzA2IiwiQ29sb3IiOnsiJGlkIjoiMzA3IiwiQSI6MjU1LCJSIjoxODcsIkciOjIyMiwiQiI6MjQwfX0sIklzVmlzaWJsZSI6dHJ1ZSwiV2lkdGgiOjAuMCwiSGVpZ2h0IjowLjAsIkJvcmRlclN0eWxlIjp7IiRpZCI6IjMwOCIsIkxpbmVDb2xvciI6eyIkaWQiOiIzMDkiLCIkdHlwZSI6Ik5MUkUuQ29tbW9uLkRvbS5Tb2xpZENvbG9yQnJ1c2gsIE5MUkUuQ29tbW9uIiwiQ29sb3IiOnsiJGlkIjoiMzEwIiwiQSI6MjU1LCJSIjoyNTUsIkciOjAsIkIiOjB9fSwiTGluZVdlaWdodCI6MC4wLCJMaW5lVHlwZSI6MCwiUGFyZW50U3R5bGUiOm51bGx9LCJQYXJlbnRTdHlsZSI6bnVsbH0sIk1hcmdpbiI6eyIkaWQiOiIzMTEiLCJUb3AiOjAuMCwiTGVmdCI6MC4wLCJSaWdodCI6MC4wLCJCb3R0b20iOjAuMH0sIlBhZGRpbmciOnsiJGlkIjoiMzEyIiwiVG9wIjowLjAsIkxlZnQiOjAuMCwiUmlnaHQiOjAuMCwiQm90dG9tIjowLjB9LCJCYWNrZ3JvdW5kIjpudWxsLCJJc1Zpc2libGUiOnRydWUsIldpZHRoIjowLjAsIkhlaWdodCI6MC4wLCJCb3JkZXJTdHlsZSI6bnVsbCwiUGFyZW50U3R5bGUiOm51bGx9LCJCYWNrZ3JvdW5kU3R5bGUiOnsiJGlkIjoiMzEzIiwiTWFyZ2luIjp7IiRpZCI6IjMxNCIsIlRvcCI6MC4wLCJMZWZ0IjowLjAsIlJpZ2h0IjowLjAsIkJvdHRvbSI6MC4wfSwiUGFkZGluZyI6eyIkaWQiOiIzMTUiLCJUb3AiOjAuMCwiTGVmdCI6MC4wLCJSaWdodCI6MC4wLCJCb3R0b20iOjAuMH0sIkJhY2tncm91bmQiOnsiJGlkIjoiMzE2IiwiQ29sb3IiOnsiJGlkIjoiMzE3IiwiQSI6NTEsIlIiOjE4NywiRyI6MjIyLCJCIjoyNDB9fSwiSXNWaXNpYmxlIjp0cnVlLCJXaWR0aCI6MC4wLCJIZWlnaHQiOjAuMCwiQm9yZGVyU3R5bGUiOnsiJGlkIjoiMzE4IiwiTGluZUNvbG9yIjp7IiRpZCI6IjMxOSIsIiR0eXBlIjoiTkxSRS5Db21tb24uRG9tLlNvbGlkQ29sb3JCcnVzaCwgTkxSRS5Db21tb24iLCJDb2xvciI6eyIkaWQiOiIzMjAiLCJBIjoyNTUsIlIiOjI1NSwiRyI6MCwiQiI6MH19LCJMaW5lV2VpZ2h0IjowLjAsIkxpbmVUeXBlIjowLCJQYXJlbnRTdHlsZSI6bnVsbH0sIlBhcmVudFN0eWxlIjpudWxsfSwiSXNBYm92ZVRpbWViYW5kIjpmYWxzZSwiTWFyZ2luIjp7IiRpZCI6IjMyMSIsIlRvcCI6MC4wLCJMZWZ0IjowLjAsIlJpZ2h0IjowLjAsIkJvdHRvbSI6MC4wfSwiUGFkZGluZyI6eyIkaWQiOiIzMjIiLCJUb3AiOjAuMCwiTGVmdCI6MC4wLCJSaWdodCI6MC4wLCJCb3R0b20iOjAuMH0sIklzVmlzaWJsZSI6dHJ1ZSwiV2lkdGgiOjAuMCwiSGVpZ2h0IjowLjAsIkJvcmRlclN0eWxlIjp7IiRpZCI6IjMyMyIsIkxpbmVDb2xvciI6bnVsbCwiTGluZVdlaWdodCI6MC4wLCJMaW5lVHlwZSI6MCwiUGFyZW50U3R5bGUiOm51bGx9LCJQYXJlbnRTdHlsZSI6bnVsbH19LHsiJGlkIjoiMzI0IiwiX2FjdGl2aXRpZXMiOlt7IiRpZCI6IjMyNSIsIl9yb3dzIjpbeyIkaWQiOiIzMjYiLCJfdGFza3MiOlt7IiRpZCI6IjMyNyIsIl9hdHRhY2hlZE1pbGVzdG9uZXMiOlt7IiRpZCI6IjMyOCIsIkRhdGUiOiIyMDIyLTEyLTIyVDIzOjU5OjAwIiwiU3R5bGUiOnsiJGlkIjoiMzI5IiwiU2hhcGUiOjEsIkNvbm5lY3Rvck1hcmdpbiI6eyIkaWQiOiIzMzAiLCJUb3AiOjAuMCwiTGVmdCI6Mi4wLCJSaWdodCI6Mi4wLCJCb3R0b20iOjAuMH0sIkNvbm5lY3RvclN0eWxlIjp7IiRpZCI6IjMzMSIsIkxpbmVDb2xvciI6eyIkaWQiOiIzMzIiLCIkdHlwZSI6Ik5MUkUuQ29tbW9uLkRvbS5Tb2xpZENvbG9yQnJ1c2gsIE5MUkUuQ29tbW9uIiwiQ29sb3IiOnsiJGlkIjoiMzMzIiwiQSI6MTI3LCJSIjo3OSwiRyI6MTI5LCJCIjoxODl9fSwiTGluZVdlaWdodCI6MS4wLCJMaW5lVHlwZSI6MCwiUGFyZW50U3R5bGUiOm51bGx9LCJJc0JlbG93VGltZWJhbmQiOnRydWUsIlBvc2l0aW9uT25UYXNrIjozLCJIaWRlRGF0ZSI6ZmFsc2UsIlNoYXBlU2l6ZSI6MCwiU3BhY2luZyI6Mi4wLCJQYWRkaW5nIjp7IiRpZCI6IjMzNCIsIlRvcCI6Ny4wLCJMZWZ0IjozLjAsIlJpZ2h0IjowLjAsIkJvdHRvbSI6Mi4wfSwiU2hhcGVTdHlsZSI6eyIkaWQiOiIzMzUiLCJNYXJnaW4iOnsiJGlkIjoiMzM2IiwiVG9wIjowLjAsIkxlZnQiOjAuMCwiUmlnaHQiOjAuMCwiQm90dG9tIjowLjB9LCJQYWRkaW5nIjp7IiRpZCI6IjMzNyIsIlRvcCI6MC4wLCJMZWZ0IjowLjAsIlJpZ2h0IjowLjAsIkJvdHRvbSI6MC4wfSwiQmFja2dyb3VuZCI6eyIkaWQiOiIzMzgiLCJDb2xvciI6eyIkaWQiOiIzMzkiLCJBIjoyNTUsIlIiOjIzOSwiRyI6MjAyLCJCIjo4fX0sIklzVmlzaWJsZSI6dHJ1ZSwiV2lkdGgiOjEyLjAsIkhlaWdodCI6MTQuMCwiQm9yZGVyU3R5bGUiOnsiJGlkIjoiMzQwIiwiTGluZUNvbG9yIjp7IiRpZCI6IjM0MSIsIiR0eXBlIjoiTkxSRS5Db21tb24uRG9tLlNvbGlkQ29sb3JCcnVzaCwgTkxSRS5Db21tb24iLCJDb2xvciI6eyIkaWQiOiIzNDIiLCJBIjoyNTUsIlIiOjI1NSwiRyI6MCwiQiI6MH19LCJMaW5lV2VpZ2h0IjowLjAsIkxpbmVUeXBlIjowLCJQYXJlbnRTdHlsZSI6bnVsbH0sIlBhcmVudFN0eWxlIjpudWxsfSwiVGl0bGVTdHlsZSI6eyIkaWQiOiIzNDMiLCJGb250U2V0dGluZ3MiOnsiJGlkIjoiMzQ0IiwiRm9udFNpemUiOjExLCJGb250TmFtZSI6IkNhbGlicmkiLCJJc0JvbGQiOnRydWUsIklzSXRhbGljIjpmYWxzZSwiSXNVbmRlcmxpbmVkIjpmYWxzZSwiUGFyZW50U3R5bGUiOm51bGx9LCJBdXRvU2l6ZSI6MCwiRm9yZWdyb3VuZCI6eyIkaWQiOiIzNDUiLCJDb2xvciI6eyIkaWQiOiIzN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Q3IiwiVG9wIjowLjAsIkxlZnQiOjAuMCwiUmlnaHQiOjAuMCwiQm90dG9tIjowLjB9LCJQYWRkaW5nIjp7IiRpZCI6IjM0OCIsIlRvcCI6MC4wLCJMZWZ0IjowLjAsIlJpZ2h0IjowLjAsIkJvdHRvbSI6MC4wfSwiQmFja2dyb3VuZCI6eyIkaWQiOiIzNDkiLCJDb2xvciI6eyIkaWQiOiIzNTAiLCJBIjowLCJSIjoyNTUsIkciOjI1NSwiQiI6MjU1fX0sIklzVmlzaWJsZSI6dHJ1ZSwiV2lkdGgiOjAuMCwiSGVpZ2h0IjowLjAsIkJvcmRlclN0eWxlIjp7IiRpZCI6IjM1MSIsIkxpbmVDb2xvciI6bnVsbCwiTGluZVdlaWdodCI6MC4wLCJMaW5lVHlwZSI6MCwiUGFyZW50U3R5bGUiOm51bGx9LCJQYXJlbnRTdHlsZSI6bnVsbH0sIkRhdGVTdHlsZSI6eyIkaWQiOiIzNTIiLCJGb250U2V0dGluZ3MiOnsiJGlkIjoiMzUzIiwiRm9udFNpemUiOjEwLCJGb250TmFtZSI6IkNhbGlicmkiLCJJc0JvbGQiOmZhbHNlLCJJc0l0YWxpYyI6ZmFsc2UsIklzVW5kZXJsaW5lZCI6ZmFsc2UsIlBhcmVudFN0eWxlIjpudWxsfSwiQXV0b1NpemUiOjAsIkZvcmVncm91bmQiOnsiJGlkIjoiMzU0IiwiQ29sb3IiOnsiJGlkIjoiMzU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NTYiLCJUb3AiOjAuMCwiTGVmdCI6MC4wLCJSaWdodCI6MC4wLCJCb3R0b20iOjAuMH0sIlBhZGRpbmciOnsiJGlkIjoiMzU3IiwiVG9wIjowLjAsIkxlZnQiOjAuMCwiUmlnaHQiOjAuMCwiQm90dG9tIjowLjB9LCJCYWNrZ3JvdW5kIjp7IiRpZCI6IjM1OCIsIkNvbG9yIjp7IiRpZCI6IjM1OSIsIkEiOjAsIlIiOjI1NSwiRyI6MjU1LCJCIjoyNTV9fSwiSXNWaXNpYmxlIjp0cnVlLCJXaWR0aCI6MC4wLCJIZWlnaHQiOjAuMCwiQm9yZGVyU3R5bGUiOnsiJGlkIjoiMzYwIiwiTGluZUNvbG9yIjpudWxsLCJMaW5lV2VpZ2h0IjowLjAsIkxpbmVUeXBlIjowLCJQYXJlbnRTdHlsZSI6bnVsbH0sIlBhcmVudFN0eWxlIjpudWxsfSwiRGF0ZUZvcm1hdCI6eyIkaWQiOiIzN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YyIiwiRm9ybWF0IjowLCJJc1Zpc2libGUiOmZhbHNlLCJMYXN0S25vd25WaXNpYmlsaXR5U3RhdGUiOmZhbHNlfSwiSXNWaXNpYmxlIjp0cnVlLCJQYXJlbnRTdHlsZSI6bnVsbH0sIkluZGV4Ijo5LCJQZXJjZW50YWdlQ29tcGxldGUiOm51bGwsIlBvc2l0aW9uIjp7IlJhdGlvIjowLjAsIklzQ3VzdG9tIjpmYWxzZX0sIkRhdGVGb3JtYXQiOnsiJHJlZiI6IjM2MSJ9LCJXZWVrTnVtYmVyaW5nIjp7IiRpZCI6IjM2MyIsIkZvcm1hdCI6MCwiSXNWaXNpYmxlIjpmYWxzZSwiTGFzdEtub3duVmlzaWJpbGl0eVN0YXRlIjpmYWxzZX0sIlJlbGF0ZWRUYXNrSWQiOiIwYmRkZDY1OS1jNGViLTQ5NjYtYWEzOC0yMTliYWVjYmE3ZjUiLCJJZCI6ImI5M2FhNDdmLTI4OGUtNDkwOS1hMzFjLThjZGNkMDc4MzU2YiIsIkltcG9ydElkIjoiNiIsIlRpdGxlIjoiTWlsZXN0b25lICA1IiwiTm90ZSI6bnVsbCwiSHlwZXJsaW5rIjp7IiRpZCI6IjM2NCIsIkFkZHJlc3MiOm51bGwsIlN1YkFkZHJlc3MiOm51bGx9LCJJc0NoYW5nZWQiOmZhbHNlLCJJc05ldyI6ZmFsc2V9XSwiVGFza0RlZmluaXRpb24iOnsiJGlkIjoiMzY1IiwiR3JvdXBOYW1lIjpudWxsLCJTdGFydERhdGUiOiIyMDIyLTEwLTE1VDAwOjAwOjAwIiwiRW5kRGF0ZSI6IjIwMjMtMDItMDNUMjM6NTk6MDAiLCJQZXJjZW50YWdlQ29tcGxldGUiOm51bGwsIlN0eWxlIjp7IiRpZCI6IjM2NiIsIlNoYXBlIjowLCJTaGFwZVRoaWNrbmVzcyI6MSwiRHVyYXRpb25Gb3JtYXQiOjAsIkluY2x1ZGVOb25Xb3JraW5nRGF5c0luRHVyYXRpb24iOmZhbHNlLCJQZXJjZW50YWdlQ29tcGxldGVTdHlsZSI6eyIkaWQiOiIzNjciLCJGb250U2V0dGluZ3MiOnsiJGlkIjoiMzY4IiwiRm9udFNpemUiOjEwLCJGb250TmFtZSI6IkNhbGlicmkiLCJJc0JvbGQiOmZhbHNlLCJJc0l0YWxpYyI6ZmFsc2UsIklzVW5kZXJsaW5lZCI6ZmFsc2UsIlBhcmVudFN0eWxlIjpudWxsfSwiQXV0b1NpemUiOjAsIkZvcmVncm91bmQiOnsiJGlkIjoiMzY5IiwiQ29sb3IiOnsiJGlkIjoiMzc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NzEiLCJUb3AiOjAuMCwiTGVmdCI6MC4wLCJSaWdodCI6MC4wLCJCb3R0b20iOjAuMH0sIlBhZGRpbmciOnsiJGlkIjoiMzcyIiwiVG9wIjowLjAsIkxlZnQiOjAuMCwiUmlnaHQiOjAuMCwiQm90dG9tIjowLjB9LCJCYWNrZ3JvdW5kIjp7IiRpZCI6IjM3MyIsIkNvbG9yIjp7IiRpZCI6IjM3NCIsIkEiOjg5LCJSIjowLCJHIjowLCJCIjowfX0sIklzVmlzaWJsZSI6dHJ1ZSwiV2lkdGgiOjAuMCwiSGVpZ2h0IjowLjAsIkJvcmRlclN0eWxlIjp7IiRpZCI6IjM3NSIsIkxpbmVDb2xvciI6bnVsbCwiTGluZVdlaWdodCI6MC4wLCJMaW5lVHlwZSI6MCwiUGFyZW50U3R5bGUiOm51bGx9LCJQYXJlbnRTdHlsZSI6bnVsbH0sIkR1cmF0aW9uU3R5bGUiOnsiJGlkIjoiMzc2IiwiRm9udFNldHRpbmdzIjp7IiRpZCI6IjM3NyIsIkZvbnRTaXplIjoxMCwiRm9udE5hbWUiOiJDYWxpYnJpIiwiSXNCb2xkIjpmYWxzZSwiSXNJdGFsaWMiOmZhbHNlLCJJc1VuZGVybGluZWQiOmZhbHNlLCJQYXJlbnRTdHlsZSI6bnVsbH0sIkF1dG9TaXplIjowLCJGb3JlZ3JvdW5kIjp7IiRpZCI6IjM3OCIsIkNvbG9yIjp7IiRpZCI6IjM3O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zODAiLCJUb3AiOjAuMCwiTGVmdCI6MC4wLCJSaWdodCI6MC4wLCJCb3R0b20iOjAuMH0sIlBhZGRpbmciOnsiJGlkIjoiMzgxIiwiVG9wIjowLjAsIkxlZnQiOjAuMCwiUmlnaHQiOjAuMCwiQm90dG9tIjowLjB9LCJCYWNrZ3JvdW5kIjp7IiRpZCI6IjM4MiIsIkNvbG9yIjp7IiRpZCI6IjM4MyIsIkEiOjAsIlIiOjI1NSwiRyI6MjU1LCJCIjoyNTV9fSwiSXNWaXNpYmxlIjp0cnVlLCJXaWR0aCI6MC4wLCJIZWlnaHQiOjAuMCwiQm9yZGVyU3R5bGUiOnsiJGlkIjoiMzg0IiwiTGluZUNvbG9yIjpudWxsLCJMaW5lV2VpZ2h0IjowLjAsIkxpbmVUeXBlIjowLCJQYXJlbnRTdHlsZSI6bnVsbH0sIlBhcmVudFN0eWxlIjpudWxsfSwiSG9yaXpvbnRhbENvbm5lY3RvclN0eWxlIjp7IiRpZCI6IjM4NSIsIkxpbmVDb2xvciI6eyIkcmVmIjoiMTAxIn0sIkxpbmVXZWlnaHQiOjEuMCwiTGluZVR5cGUiOjAsIlBhcmVudFN0eWxlIjpudWxsfSwiVmVydGljYWxDb25uZWN0b3JTdHlsZSI6eyIkaWQiOiIzODY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Mzg3IiwiTWFyZ2luIjp7IiRpZCI6IjM4OCIsIlRvcCI6MC4wLCJMZWZ0Ijo0LjAsIlJpZ2h0Ijo0LjAsIkJvdHRvbSI6MC4wfSwiUGFkZGluZyI6eyIkaWQiOiIzODkiLCJUb3AiOjAuMCwiTGVmdCI6MC4wLCJSaWdodCI6MC4wLCJCb3R0b20iOjAuMH0sIkJhY2tncm91bmQiOnsiJGlkIjoiMzkwIiwiQ29sb3IiOnsiJGlkIjoiMzkxIiwiQSI6MjU1LCJSIjowLCJHIjoxNjYsIkIiOjE2Nn19LCJJc1Zpc2libGUiOnRydWUsIldpZHRoIjowLjAsIkhlaWdodCI6MTYuMCwiQm9yZGVyU3R5bGUiOnsiJGlkIjoiMzkyIiwiTGluZUNvbG9yIjp7IiRpZCI6IjM5MyIsIiR0eXBlIjoiTkxSRS5Db21tb24uRG9tLlNvbGlkQ29sb3JCcnVzaCwgTkxSRS5Db21tb24iLCJDb2xvciI6eyIkaWQiOiIzOTQiLCJBIjoyNTUsIlIiOjI1NSwiRyI6MjU1LCJCIjoyNTV9fSwiTGluZVdlaWdodCI6Mi4wLCJMaW5lVHlwZSI6MCwiUGFyZW50U3R5bGUiOm51bGx9LCJQYXJlbnRTdHlsZSI6bnVsbH0sIlRpdGxlU3R5bGUiOnsiJGlkIjoiMzk1IiwiRm9udFNldHRpbmdzIjp7IiRpZCI6IjM5NiIsIkZvbnRTaXplIjoxNCwiRm9udE5hbWUiOiJDYWxpYnJpIiwiSXNCb2xkIjp0cnVlLCJJc0l0YWxpYyI6ZmFsc2UsIklzVW5kZXJsaW5lZCI6ZmFsc2UsIlBhcmVudFN0eWxlIjpudWxsfSwiQXV0b1NpemUiOjAsIkZvcmVncm91bmQiOnsiJGlkIjoiMzk3IiwiQ29sb3IiOnsiJGlkIjoiMzk4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zOTkiLCJUb3AiOjAuMCwiTGVmdCI6MC4wLCJSaWdodCI6MC4wLCJCb3R0b20iOjAuMH0sIlBhZGRpbmciOnsiJGlkIjoiNDAwIiwiVG9wIjowLjAsIkxlZnQiOjAuMCwiUmlnaHQiOjAuMCwiQm90dG9tIjowLjB9LCJCYWNrZ3JvdW5kIjp7IiRpZCI6IjQwMSIsIkNvbG9yIjp7IiRpZCI6IjQwMiIsIkEiOjAsIlIiOjI1NSwiRyI6MjU1LCJCIjoyNTV9fSwiSXNWaXNpYmxlIjp0cnVlLCJXaWR0aCI6MC4wLCJIZWlnaHQiOjAuMCwiQm9yZGVyU3R5bGUiOnsiJGlkIjoiNDAzIiwiTGluZUNvbG9yIjpudWxsLCJMaW5lV2VpZ2h0IjowLjAsIkxpbmVUeXBlIjowLCJQYXJlbnRTdHlsZSI6bnVsbH0sIlBhcmVudFN0eWxlIjpudWxsfSwiRGF0ZVN0eWxlIjp7IiRpZCI6IjQwNCIsIkZvbnRTZXR0aW5ncyI6eyIkaWQiOiI0MDUiLCJGb250U2l6ZSI6MTAsIkZvbnROYW1lIjoiQ2FsaWJyaSIsIklzQm9sZCI6ZmFsc2UsIklzSXRhbGljIjpmYWxzZSwiSXNVbmRlcmxpbmVkIjpmYWxzZSwiUGFyZW50U3R5bGUiOm51bGx9LCJBdXRvU2l6ZSI6MCwiRm9yZWdyb3VuZCI6eyIkaWQiOiI0MDYiLCJDb2xvciI6eyIkaWQiOiI0MDc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DA4IiwiVG9wIjowLjAsIkxlZnQiOjAuMCwiUmlnaHQiOjAuMCwiQm90dG9tIjowLjB9LCJQYWRkaW5nIjp7IiRpZCI6IjQwOSIsIlRvcCI6MC4wLCJMZWZ0IjowLjAsIlJpZ2h0IjowLjAsIkJvdHRvbSI6MC4wfSwiQmFja2dyb3VuZCI6eyIkaWQiOiI0MTAiLCJDb2xvciI6eyIkaWQiOiI0MTEiLCJBIjowLCJSIjoyNTUsIkciOjI1NSwiQiI6MjU1fX0sIklzVmlzaWJsZSI6dHJ1ZSwiV2lkdGgiOjAuMCwiSGVpZ2h0IjowLjAsIkJvcmRlclN0eWxlIjp7IiRpZCI6IjQxMiIsIkxpbmVDb2xvciI6bnVsbCwiTGluZVdlaWdodCI6MC4wLCJMaW5lVHlwZSI6MCwiUGFyZW50U3R5bGUiOm51bGx9LCJQYXJlbnRTdHlsZSI6bnVsbH0sIkRhdGVGb3JtYXQiOnsiJGlkIjoiND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xNCIsIkZvcm1hdCI6MCwiSXNWaXNpYmxlIjpmYWxzZSwiTGFzdEtub3duVmlzaWJpbGl0eVN0YXRlIjpmYWxzZX0sIklzVmlzaWJsZSI6dHJ1ZSwiUGFyZW50U3R5bGUiOm51bGx9LCJJbmRleCI6OCwiU21hcnREdXJhdGlvbkFjdGl2YXRlZCI6ZmFsc2UsIkRhdGVGb3JtYXQiOnsiJHJlZiI6IjQxMyJ9LCJXZWVrTnVtYmVyaW5nIjp7IiRpZCI6IjQxNSIsIkZvcm1hdCI6MCwiSXNWaXNpYmxlIjpmYWxzZSwiTGFzdEtub3duVmlzaWJpbGl0eVN0YXRlIjpmYWxzZX0sIklkIjoiMGJkZGQ2NTktYzRlYi00OTY2LWFhMzgtMjE5YmFlY2JhN2Y1IiwiSW1wb3J0SWQiOiIxMyIsIlRpdGxlIjoiQWN0aXZpdHkgQyIsIk5vdGUiOm51bGwsIkh5cGVybGluayI6eyIkaWQiOiI0MTYiLCJBZGRyZXNzIjpudWxsLCJTdWJBZGRyZXNzIjpudWxsfSwiSXNDaGFuZ2VkIjpmYWxzZSwiSXNOZXciOmZhbHNlfX1dLCJfbWlsZXN0b25lcyI6W10sIklkIjoiMDAwMDAwMDAtMDAwMC0wMDAwLTAwMDAtMDAwMDAwMDAwMDAwIiwiSXNTaW5nbGVJdGVtUm93Ijp0cnVlfV0sIkluZGV4IjowLCJJZCI6ImU3MmQwNmQzLTg3YWYtNDgzNy1iNjQ3LTI3YjI2MGE1NTYzMSIsIkhlYWRlclRleHQiOiIiLCJJc0RlZmF1bHQiOnRydWUsIlN0eWxlIjp7IiRpZCI6IjQxNyIsIkhlYWRlclN0eWxlIjp7IiRpZCI6IjQxOCIsIlRleHRTdHlsZSI6eyIkaWQiOiI0MTkiLCJGb250U2V0dGluZ3MiOnsiJGlkIjoiNDIwIiwiRm9udFNpemUiOjExLCJGb250TmFtZSI6IkNhbGlicmkiLCJJc0JvbGQiOmZhbHNlLCJJc0l0YWxpYyI6ZmFsc2UsIklzVW5kZXJsaW5lZCI6ZmFsc2UsIlBhcmVudFN0eWxlIjpudWxsfSwiQXV0b1NpemUiOjIsIkZvcmVncm91bmQiOnsiJGlkIjoiNDIxIiwiQ29sb3IiOnsiJGlkIjoiNDI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0MjMiLCJUb3AiOjAuMCwiTGVmdCI6MC4wLCJSaWdodCI6MC4wLCJCb3R0b20iOjAuMH0sIlBhZGRpbmciOnsiJGlkIjoiNDI0IiwiVG9wIjowLjAsIkxlZnQiOjAuMCwiUmlnaHQiOjAuMCwiQm90dG9tIjowLjB9LCJCYWNrZ3JvdW5kIjp7IiRpZCI6IjQyNSIsIkNvbG9yIjp7IiRpZCI6IjQyNiIsIkEiOjAsIlIiOjI1NSwiRyI6MjU1LCJCIjoyNTV9fSwiSXNWaXNpYmxlIjp0cnVlLCJXaWR0aCI6MC4wLCJIZWlnaHQiOjAuMCwiQm9yZGVyU3R5bGUiOm51bGwsIlBhcmVudFN0eWxlIjpudWxsfSwiUmVjdGFuZ2xlU3R5bGUiOnsiJGlkIjoiNDI3IiwiTWFyZ2luIjp7IiRpZCI6IjQyOCIsIlRvcCI6MC4wLCJMZWZ0IjowLjAsIlJpZ2h0IjowLjAsIkJvdHRvbSI6MC4wfSwiUGFkZGluZyI6eyIkaWQiOiI0MjkiLCJUb3AiOjAuMCwiTGVmdCI6MC4wLCJSaWdodCI6MC4wLCJCb3R0b20iOjAuMH0sIkJhY2tncm91bmQiOnsiJGlkIjoiNDMwIiwiQ29sb3IiOnsiJGlkIjoiNDMxIiwiQSI6NjMsIlIiOjIzNywiRyI6MTI1LCJCIjo0OX19LCJJc1Zpc2libGUiOnRydWUsIldpZHRoIjowLjAsIkhlaWdodCI6MC4wLCJCb3JkZXJTdHlsZSI6eyIkaWQiOiI0MzIiLCJMaW5lQ29sb3IiOnsiJGlkIjoiNDMzIiwiJHR5cGUiOiJOTFJFLkNvbW1vbi5Eb20uU29saWRDb2xvckJydXNoLCBOTFJFLkNvbW1vbiIsIkNvbG9yIjp7IiRpZCI6IjQzNCIsIkEiOjI1NSwiUiI6MjU1LCJHIjowLCJCIjowfX0sIkxpbmVXZWlnaHQiOjAuMCwiTGluZVR5cGUiOjAsIlBhcmVudFN0eWxlIjpudWxsfSwiUGFyZW50U3R5bGUiOm51bGx9LCJNYXJnaW4iOnsiJGlkIjoiNDM1IiwiVG9wIjowLjAsIkxlZnQiOjAuMCwiUmlnaHQiOjAuMCwiQm90dG9tIjowLjB9LCJQYWRkaW5nIjp7IiRpZCI6IjQzNiIsIlRvcCI6MC4wLCJMZWZ0IjowLjAsIlJpZ2h0IjowLjAsIkJvdHRvbSI6MC4wfSwiQmFja2dyb3VuZCI6bnVsbCwiSXNWaXNpYmxlIjp0cnVlLCJXaWR0aCI6MC4wLCJIZWlnaHQiOjAuMCwiQm9yZGVyU3R5bGUiOm51bGwsIlBhcmVudFN0eWxlIjpudWxsfSwiQmFja2dyb3VuZFN0eWxlIjp7IiRpZCI6IjQzNyIsIk1hcmdpbiI6eyIkaWQiOiI0MzgiLCJUb3AiOjAuMCwiTGVmdCI6MC4wLCJSaWdodCI6MC4wLCJCb3R0b20iOjAuMH0sIlBhZGRpbmciOnsiJGlkIjoiNDM5IiwiVG9wIjowLjAsIkxlZnQiOjAuMCwiUmlnaHQiOjAuMCwiQm90dG9tIjowLjB9LCJCYWNrZ3JvdW5kIjp7IiRpZCI6IjQ0MCIsIkNvbG9yIjp7IiRpZCI6IjQ0MSIsIkEiOjUxLCJSIjoxNjUsIkciOjE2NSwiQiI6MTY1fX0sIklzVmlzaWJsZSI6dHJ1ZSwiV2lkdGgiOjAuMCwiSGVpZ2h0IjowLjAsIkJvcmRlclN0eWxlIjp7IiRpZCI6IjQ0MiIsIkxpbmVDb2xvciI6eyIkaWQiOiI0NDMiLCIkdHlwZSI6Ik5MUkUuQ29tbW9uLkRvbS5Tb2xpZENvbG9yQnJ1c2gsIE5MUkUuQ29tbW9uIiwiQ29sb3IiOnsiJGlkIjoiNDQ0IiwiQSI6MjU1LCJSIjoyNTUsIkciOjAsIkIiOjB9fSwiTGluZVdlaWdodCI6MC4wLCJMaW5lVHlwZSI6MCwiUGFyZW50U3R5bGUiOm51bGx9LCJQYXJlbnRTdHlsZSI6bnVsbH0sIk1hcmdpbiI6eyIkaWQiOiI0NDUiLCJUb3AiOjAuMCwiTGVmdCI6MC4wLCJSaWdodCI6MC4wLCJCb3R0b20iOjAuMH0sIlBhZGRpbmciOnsiJGlkIjoiNDQ2IiwiVG9wIjowLjAsIkxlZnQiOjAuMCwiUmlnaHQiOjAuMCwiQm90dG9tIjowLjB9LCJJc1Zpc2libGUiOnRydWUsIldpZHRoIjowLjAsIkhlaWdodCI6MC4wLCJCb3JkZXJTdHlsZSI6bnVsbCwiUGFyZW50U3R5bGUiOm51bGx9fV0sIklkIjoiMDYwZDllYmEtZmEzNy00M2M3LWEzZWYtNzQ4NzM0NTAyZDRmIiwiSW5kZXgiOjEsIkhlYWRlclRleHQiOiJTdGFnZSBJSSIsIlN0eWxlIjp7IiRpZCI6IjQ0NyIsIkhlYWRlclN0eWxlIjp7IiRpZCI6IjQ0OCIsIlRleHRJc1ZlcnRpY2FsIjpmYWxzZSwiVGV4dFN0eWxlIjp7IiRpZCI6IjQ0OSIsIkZvbnRTZXR0aW5ncyI6eyIkaWQiOiI0NTAiLCJGb250U2l6ZSI6MTIsIkZvbnROYW1lIjoiQ2FsaWJyaSIsIklzQm9sZCI6dHJ1ZSwiSXNJdGFsaWMiOmZhbHNlLCJJc1VuZGVybGluZWQiOmZhbHNlLCJQYXJlbnRTdHlsZSI6bnVsbH0sIkF1dG9TaXplIjoyLCJGb3JlZ3JvdW5kIjp7IiRpZCI6IjQ1MSIsIkNvbG9yIjp7IiRpZCI6IjQ1M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Q1MyIsIlRvcCI6MC4wLCJMZWZ0IjowLjAsIlJpZ2h0IjowLjAsIkJvdHRvbSI6MC4wfSwiUGFkZGluZyI6eyIkaWQiOiI0NTQiLCJUb3AiOjAuMCwiTGVmdCI6MC4wLCJSaWdodCI6MC4wLCJCb3R0b20iOjAuMH0sIkJhY2tncm91bmQiOnsiJGlkIjoiNDU1IiwiQ29sb3IiOnsiJGlkIjoiNDU2IiwiQSI6MCwiUiI6MjU1LCJHIjoyNTUsIkIiOjI1NX19LCJJc1Zpc2libGUiOnRydWUsIldpZHRoIjowLjAsIkhlaWdodCI6MC4wLCJCb3JkZXJTdHlsZSI6bnVsbCwiUGFyZW50U3R5bGUiOm51bGx9LCJSZWN0YW5nbGVTdHlsZSI6eyIkaWQiOiI0NTciLCJNYXJnaW4iOnsiJGlkIjoiNDU4IiwiVG9wIjowLjAsIkxlZnQiOjAuMCwiUmlnaHQiOjAuMCwiQm90dG9tIjowLjB9LCJQYWRkaW5nIjp7IiRpZCI6IjQ1OSIsIlRvcCI6MC4wLCJMZWZ0IjowLjAsIlJpZ2h0IjowLjAsIkJvdHRvbSI6MC4wfSwiQmFja2dyb3VuZCI6eyIkaWQiOiI0NjAiLCJDb2xvciI6eyIkaWQiOiI0NjEiLCJBIjoyNTUsIlIiOjE4NywiRyI6MjIyLCJCIjoyNDB9fSwiSXNWaXNpYmxlIjp0cnVlLCJXaWR0aCI6MC4wLCJIZWlnaHQiOjAuMCwiQm9yZGVyU3R5bGUiOnsiJGlkIjoiNDYyIiwiTGluZUNvbG9yIjp7IiRpZCI6IjQ2MyIsIiR0eXBlIjoiTkxSRS5Db21tb24uRG9tLlNvbGlkQ29sb3JCcnVzaCwgTkxSRS5Db21tb24iLCJDb2xvciI6eyIkaWQiOiI0NjQiLCJBIjoyNTUsIlIiOjI1NSwiRyI6MCwiQiI6MH19LCJMaW5lV2VpZ2h0IjowLjAsIkxpbmVUeXBlIjowLCJQYXJlbnRTdHlsZSI6bnVsbH0sIlBhcmVudFN0eWxlIjpudWxsfSwiTWFyZ2luIjp7IiRpZCI6IjQ2NSIsIlRvcCI6MC4wLCJMZWZ0IjowLjAsIlJpZ2h0IjowLjAsIkJvdHRvbSI6MC4wfSwiUGFkZGluZyI6eyIkaWQiOiI0NjYiLCJUb3AiOjAuMCwiTGVmdCI6MC4wLCJSaWdodCI6MC4wLCJCb3R0b20iOjAuMH0sIkJhY2tncm91bmQiOm51bGwsIklzVmlzaWJsZSI6dHJ1ZSwiV2lkdGgiOjAuMCwiSGVpZ2h0IjowLjAsIkJvcmRlclN0eWxlIjpudWxsLCJQYXJlbnRTdHlsZSI6bnVsbH0sIkJhY2tncm91bmRTdHlsZSI6eyIkaWQiOiI0NjciLCJNYXJnaW4iOnsiJGlkIjoiNDY4IiwiVG9wIjowLjAsIkxlZnQiOjAuMCwiUmlnaHQiOjAuMCwiQm90dG9tIjowLjB9LCJQYWRkaW5nIjp7IiRpZCI6IjQ2OSIsIlRvcCI6MC4wLCJMZWZ0IjowLjAsIlJpZ2h0IjowLjAsIkJvdHRvbSI6MC4wfSwiQmFja2dyb3VuZCI6eyIkaWQiOiI0NzAiLCJDb2xvciI6eyIkaWQiOiI0NzEiLCJBIjo1MSwiUiI6MTg3LCJHIjoyMjIsIkIiOjI0MH19LCJJc1Zpc2libGUiOnRydWUsIldpZHRoIjowLjAsIkhlaWdodCI6MC4wLCJCb3JkZXJTdHlsZSI6eyIkaWQiOiI0NzIiLCJMaW5lQ29sb3IiOnsiJGlkIjoiNDczIiwiJHR5cGUiOiJOTFJFLkNvbW1vbi5Eb20uU29saWRDb2xvckJydXNoLCBOTFJFLkNvbW1vbiIsIkNvbG9yIjp7IiRpZCI6IjQ3NCIsIkEiOjI1NSwiUiI6MjU1LCJHIjowLCJCIjowfX0sIkxpbmVXZWlnaHQiOjAuMCwiTGluZVR5cGUiOjAsIlBhcmVudFN0eWxlIjpudWxsfSwiUGFyZW50U3R5bGUiOm51bGx9LCJJc0Fib3ZlVGltZWJhbmQiOmZhbHNlLCJNYXJnaW4iOnsiJGlkIjoiNDc1IiwiVG9wIjowLjAsIkxlZnQiOjAuMCwiUmlnaHQiOjAuMCwiQm90dG9tIjowLjB9LCJQYWRkaW5nIjp7IiRpZCI6IjQ3NiIsIlRvcCI6MC4wLCJMZWZ0IjowLjAsIlJpZ2h0IjowLjAsIkJvdHRvbSI6MC4wfSwiSXNWaXNpYmxlIjp0cnVlLCJXaWR0aCI6MC4wLCJIZWlnaHQiOjAuMCwiQm9yZGVyU3R5bGUiOnsiJGlkIjoiNDc3IiwiTGluZUNvbG9yIjpudWxsLCJMaW5lV2VpZ2h0IjowLjAsIkxpbmVUeXBlIjowLCJQYXJlbnRTdHlsZSI6bnVsbH0sIlBhcmVudFN0eWxlIjpudWxsfX0seyIkaWQiOiI0NzgiLCJfYWN0aXZpdGllcyI6W3siJGlkIjoiNDc5IiwiX3Jvd3MiOlt7IiRpZCI6IjQ4MCIsIl90YXNrcyI6W3siJGlkIjoiNDgxIiwiX2F0dGFjaGVkTWlsZXN0b25lcyI6W3siJGlkIjoiNDgyIiwiRGF0ZSI6IjIwMjItMTItMjdUMjM6NTk6MDAiLCJTdHlsZSI6eyIkaWQiOiI0ODMiLCJTaGFwZSI6MSwiQ29ubmVjdG9yTWFyZ2luIjp7IiRpZCI6IjQ4NCIsIlRvcCI6MC4wLCJMZWZ0IjoyLjAsIlJpZ2h0IjoyLjAsIkJvdHRvbSI6MC4wfSwiQ29ubmVjdG9yU3R5bGUiOnsiJGlkIjoiNDg1IiwiTGluZUNvbG9yIjp7IiRpZCI6IjQ4NiIsIiR0eXBlIjoiTkxSRS5Db21tb24uRG9tLlNvbGlkQ29sb3JCcnVzaCwgTkxSRS5Db21tb24iLCJDb2xvciI6eyIkaWQiOiI0ODciLCJBIjoxMjcsIlIiOjc5LCJHIjoxMjksIkIiOjE4OX19LCJMaW5lV2VpZ2h0IjoxLjAsIkxpbmVUeXBlIjowLCJQYXJlbnRTdHlsZSI6bnVsbH0sIklzQmVsb3dUaW1lYmFuZCI6dHJ1ZSwiUG9zaXRpb25PblRhc2siOjMsIkhpZGVEYXRlIjpmYWxzZSwiU2hhcGVTaXplIjowLCJTcGFjaW5nIjoyLjAsIlBhZGRpbmciOnsiJGlkIjoiNDg4IiwiVG9wIjo3LjAsIkxlZnQiOjMuMCwiUmlnaHQiOjAuMCwiQm90dG9tIjoyLjB9LCJTaGFwZVN0eWxlIjp7IiRpZCI6IjQ4OSIsIk1hcmdpbiI6eyIkaWQiOiI0OTAiLCJUb3AiOjAuMCwiTGVmdCI6MC4wLCJSaWdodCI6MC4wLCJCb3R0b20iOjAuMH0sIlBhZGRpbmciOnsiJGlkIjoiNDkxIiwiVG9wIjowLjAsIkxlZnQiOjAuMCwiUmlnaHQiOjAuMCwiQm90dG9tIjowLjB9LCJCYWNrZ3JvdW5kIjp7IiRpZCI6IjQ5MiIsIkNvbG9yIjp7IiRpZCI6IjQ5MyIsIkEiOjI1NSwiUiI6MjM5LCJHIjoyMDIsIkIiOjh9fSwiSXNWaXNpYmxlIjp0cnVlLCJXaWR0aCI6MTIuMCwiSGVpZ2h0IjoxNC4wLCJCb3JkZXJTdHlsZSI6eyIkaWQiOiI0OTQiLCJMaW5lQ29sb3IiOnsiJGlkIjoiNDk1IiwiJHR5cGUiOiJOTFJFLkNvbW1vbi5Eb20uU29saWRDb2xvckJydXNoLCBOTFJFLkNvbW1vbiIsIkNvbG9yIjp7IiRpZCI6IjQ5NiIsIkEiOjI1NSwiUiI6MjU1LCJHIjowLCJCIjowfX0sIkxpbmVXZWlnaHQiOjAuMCwiTGluZVR5cGUiOjAsIlBhcmVudFN0eWxlIjpudWxsfSwiUGFyZW50U3R5bGUiOm51bGx9LCJUaXRsZVN0eWxlIjp7IiRpZCI6IjQ5NyIsIkZvbnRTZXR0aW5ncyI6eyIkaWQiOiI0OTgiLCJGb250U2l6ZSI6MTEsIkZvbnROYW1lIjoiQ2FsaWJyaSIsIklzQm9sZCI6dHJ1ZSwiSXNJdGFsaWMiOmZhbHNlLCJJc1VuZGVybGluZWQiOmZhbHNlLCJQYXJlbnRTdHlsZSI6bnVsbH0sIkF1dG9TaXplIjoyLCJGb3JlZ3JvdW5kIjp7IiRpZCI6IjQ5OSIsIkNvbG9yIjp7IiRpZCI6IjUwMCIsIkEiOjI1NSwiUiI6MCwiRyI6MCwiQiI6MH19LCJNYXhXaWR0aCI6NjcuMTk2NjY2NjY2NjY2NjczLCJNYXhIZWlnaHQiOiJJbmZpbml0eSIsIlNtYXJ0Rm9yZWdyb3VuZElzQWN0aXZlIjpmYWxzZSwiSG9yaXpvbnRhbEFsaWdubWVudCI6MSwiVmVydGljYWxBbGlnbm1lbnQiOjAsIlNtYXJ0Rm9yZWdyb3VuZCI6bnVsbCwiQmFja2dyb3VuZEZpbGxUeXBlIjowLCJNYXJnaW4iOnsiJGlkIjoiNTAxIiwiVG9wIjowLjAsIkxlZnQiOjAuMCwiUmlnaHQiOjAuMCwiQm90dG9tIjowLjB9LCJQYWRkaW5nIjp7IiRpZCI6IjUwMiIsIlRvcCI6MC4wLCJMZWZ0IjowLjAsIlJpZ2h0IjowLjAsIkJvdHRvbSI6MC4wfSwiQmFja2dyb3VuZCI6eyIkaWQiOiI1MDMiLCJDb2xvciI6eyIkaWQiOiI1MDQiLCJBIjowLCJSIjoyNTUsIkciOjI1NSwiQiI6MjU1fX0sIklzVmlzaWJsZSI6dHJ1ZSwiV2lkdGgiOjAuMCwiSGVpZ2h0IjowLjAsIkJvcmRlclN0eWxlIjp7IiRpZCI6IjUwNSIsIkxpbmVDb2xvciI6bnVsbCwiTGluZVdlaWdodCI6MC4wLCJMaW5lVHlwZSI6MCwiUGFyZW50U3R5bGUiOm51bGx9LCJQYXJlbnRTdHlsZSI6bnVsbH0sIkRhdGVTdHlsZSI6eyIkaWQiOiI1MDYiLCJGb250U2V0dGluZ3MiOnsiJGlkIjoiNTA3IiwiRm9udFNpemUiOjEwLCJGb250TmFtZSI6IkNhbGlicmkiLCJJc0JvbGQiOmZhbHNlLCJJc0l0YWxpYyI6ZmFsc2UsIklzVW5kZXJsaW5lZCI6ZmFsc2UsIlBhcmVudFN0eWxlIjpudWxsfSwiQXV0b1NpemUiOjAsIkZvcmVncm91bmQiOnsiJGlkIjoiNTA4IiwiQ29sb3IiOnsiJGlkIjoiNTA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MTAiLCJUb3AiOjAuMCwiTGVmdCI6MC4wLCJSaWdodCI6MC4wLCJCb3R0b20iOjAuMH0sIlBhZGRpbmciOnsiJGlkIjoiNTExIiwiVG9wIjowLjAsIkxlZnQiOjAuMCwiUmlnaHQiOjAuMCwiQm90dG9tIjowLjB9LCJCYWNrZ3JvdW5kIjp7IiRpZCI6IjUxMiIsIkNvbG9yIjp7IiRpZCI6IjUxMyIsIkEiOjAsIlIiOjI1NSwiRyI6MjU1LCJCIjoyNTV9fSwiSXNWaXNpYmxlIjp0cnVlLCJXaWR0aCI6MC4wLCJIZWlnaHQiOjAuMCwiQm9yZGVyU3R5bGUiOnsiJGlkIjoiNTE0IiwiTGluZUNvbG9yIjpudWxsLCJMaW5lV2VpZ2h0IjowLjAsIkxpbmVUeXBlIjowLCJQYXJlbnRTdHlsZSI6bnVsbH0sIlBhcmVudFN0eWxlIjpudWxsfSwiRGF0ZUZvcm1hdCI6eyIkaWQiOiI1M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E2IiwiRm9ybWF0IjowLCJJc1Zpc2libGUiOmZhbHNlLCJMYXN0S25vd25WaXNpYmlsaXR5U3RhdGUiOmZhbHNlfSwiSXNWaXNpYmxlIjp0cnVlLCJQYXJlbnRTdHlsZSI6bnVsbH0sIkluZGV4IjoxMSwiUGVyY2VudGFnZUNvbXBsZXRlIjpudWxsLCJQb3NpdGlvbiI6eyJSYXRpbyI6MC4wLCJJc0N1c3RvbSI6ZmFsc2V9LCJEYXRlRm9ybWF0Ijp7IiRyZWYiOiI1MTUifSwiV2Vla051bWJlcmluZyI6eyIkaWQiOiI1MTciLCJGb3JtYXQiOjAsIklzVmlzaWJsZSI6ZmFsc2UsIkxhc3RLbm93blZpc2liaWxpdHlTdGF0ZSI6ZmFsc2V9LCJSZWxhdGVkVGFza0lkIjoiN2JlOTU2NjEtNDgwMS00NTFlLWJmNGItMTkxMWEyOWFhNmRmIiwiSWQiOiJjZTUzNGRjMS00YjMxLTQxNzQtOWJmMC1lMzM4NjdkOWNhNDQiLCJJbXBvcnRJZCI6IjciLCJUaXRsZSI6Ik1pbGVzdG9uZSA2IiwiTm90ZSI6bnVsbCwiSHlwZXJsaW5rIjp7IiRpZCI6IjUxOCIsIkFkZHJlc3MiOm51bGwsIlN1YkFkZHJlc3MiOm51bGx9LCJJc0NoYW5nZWQiOmZhbHNlLCJJc05ldyI6ZmFsc2V9XSwiVGFza0RlZmluaXRpb24iOnsiJGlkIjoiNTE5IiwiR3JvdXBOYW1lIjpudWxsLCJTdGFydERhdGUiOiIyMDIyLTExLTE2VDAwOjAwOjAwIiwiRW5kRGF0ZSI6IjIwMjItMTItMzFUMjM6NTk6MDAiLCJQZXJjZW50YWdlQ29tcGxldGUiOm51bGwsIlN0eWxlIjp7IiRpZCI6IjUyMCIsIlNoYXBlIjowLCJTaGFwZVRoaWNrbmVzcyI6MSwiRHVyYXRpb25Gb3JtYXQiOjAsIkluY2x1ZGVOb25Xb3JraW5nRGF5c0luRHVyYXRpb24iOmZhbHNlLCJQZXJjZW50YWdlQ29tcGxldGVTdHlsZSI6eyIkaWQiOiI1MjEiLCJGb250U2V0dGluZ3MiOnsiJGlkIjoiNTIyIiwiRm9udFNpemUiOjEwLCJGb250TmFtZSI6IkNhbGlicmkiLCJJc0JvbGQiOmZhbHNlLCJJc0l0YWxpYyI6ZmFsc2UsIklzVW5kZXJsaW5lZCI6ZmFsc2UsIlBhcmVudFN0eWxlIjpudWxsfSwiQXV0b1NpemUiOjAsIkZvcmVncm91bmQiOnsiJGlkIjoiNTIzIiwiQ29sb3IiOnsiJGlkIjoiNTI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1MjUiLCJUb3AiOjAuMCwiTGVmdCI6MC4wLCJSaWdodCI6MC4wLCJCb3R0b20iOjAuMH0sIlBhZGRpbmciOnsiJGlkIjoiNTI2IiwiVG9wIjowLjAsIkxlZnQiOjAuMCwiUmlnaHQiOjAuMCwiQm90dG9tIjowLjB9LCJCYWNrZ3JvdW5kIjp7IiRpZCI6IjUyNyIsIkNvbG9yIjp7IiRpZCI6IjUyOCIsIkEiOjg5LCJSIjowLCJHIjowLCJCIjowfX0sIklzVmlzaWJsZSI6dHJ1ZSwiV2lkdGgiOjAuMCwiSGVpZ2h0IjowLjAsIkJvcmRlclN0eWxlIjp7IiRpZCI6IjUyOSIsIkxpbmVDb2xvciI6bnVsbCwiTGluZVdlaWdodCI6MC4wLCJMaW5lVHlwZSI6MCwiUGFyZW50U3R5bGUiOm51bGx9LCJQYXJlbnRTdHlsZSI6bnVsbH0sIkR1cmF0aW9uU3R5bGUiOnsiJGlkIjoiNTMwIiwiRm9udFNldHRpbmdzIjp7IiRpZCI6IjUzMSIsIkZvbnRTaXplIjoxMCwiRm9udE5hbWUiOiJDYWxpYnJpIiwiSXNCb2xkIjpmYWxzZSwiSXNJdGFsaWMiOmZhbHNlLCJJc1VuZGVybGluZWQiOmZhbHNlLCJQYXJlbnRTdHlsZSI6bnVsbH0sIkF1dG9TaXplIjowLCJGb3JlZ3JvdW5kIjp7IiRpZCI6IjUzMiIsIkNvbG9yIjp7IiRpZCI6IjUzMy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1MzQiLCJUb3AiOjAuMCwiTGVmdCI6MC4wLCJSaWdodCI6MC4wLCJCb3R0b20iOjAuMH0sIlBhZGRpbmciOnsiJGlkIjoiNTM1IiwiVG9wIjowLjAsIkxlZnQiOjAuMCwiUmlnaHQiOjAuMCwiQm90dG9tIjowLjB9LCJCYWNrZ3JvdW5kIjp7IiRpZCI6IjUzNiIsIkNvbG9yIjp7IiRpZCI6IjUzNyIsIkEiOjAsIlIiOjI1NSwiRyI6MjU1LCJCIjoyNTV9fSwiSXNWaXNpYmxlIjp0cnVlLCJXaWR0aCI6MC4wLCJIZWlnaHQiOjAuMCwiQm9yZGVyU3R5bGUiOnsiJGlkIjoiNTM4IiwiTGluZUNvbG9yIjpudWxsLCJMaW5lV2VpZ2h0IjowLjAsIkxpbmVUeXBlIjowLCJQYXJlbnRTdHlsZSI6bnVsbH0sIlBhcmVudFN0eWxlIjpudWxsfSwiSG9yaXpvbnRhbENvbm5lY3RvclN0eWxlIjp7IiRpZCI6IjUzOSIsIkxpbmVDb2xvciI6eyIkcmVmIjoiMTAxIn0sIkxpbmVXZWlnaHQiOjEuMCwiTGluZVR5cGUiOjAsIlBhcmVudFN0eWxlIjpudWxsfSwiVmVydGljYWxDb25uZWN0b3JTdHlsZSI6eyIkaWQiOiI1NDA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NTQxIiwiTWFyZ2luIjp7IiRpZCI6IjU0MiIsIlRvcCI6MC4wLCJMZWZ0Ijo0LjAsIlJpZ2h0Ijo0LjAsIkJvdHRvbSI6MC4wfSwiUGFkZGluZyI6eyIkaWQiOiI1NDMiLCJUb3AiOjAuMCwiTGVmdCI6MC4wLCJSaWdodCI6MC4wLCJCb3R0b20iOjAuMH0sIkJhY2tncm91bmQiOnsiJGlkIjoiNTQ0IiwiQ29sb3IiOnsiJGlkIjoiNTQ1IiwiQSI6MjU1LCJSIjowLCJHIjoxNjYsIkIiOjE2Nn19LCJJc1Zpc2libGUiOnRydWUsIldpZHRoIjowLjAsIkhlaWdodCI6MTYuMCwiQm9yZGVyU3R5bGUiOnsiJGlkIjoiNTQ2IiwiTGluZUNvbG9yIjp7IiRpZCI6IjU0NyIsIiR0eXBlIjoiTkxSRS5Db21tb24uRG9tLlNvbGlkQ29sb3JCcnVzaCwgTkxSRS5Db21tb24iLCJDb2xvciI6eyIkaWQiOiI1NDgiLCJBIjoyNTUsIlIiOjI1NSwiRyI6MjU1LCJCIjoyNTV9fSwiTGluZVdlaWdodCI6Mi4wLCJMaW5lVHlwZSI6MCwiUGFyZW50U3R5bGUiOm51bGx9LCJQYXJlbnRTdHlsZSI6bnVsbH0sIlRpdGxlU3R5bGUiOnsiJGlkIjoiNTQ5IiwiRm9udFNldHRpbmdzIjp7IiRpZCI6IjU1MCIsIkZvbnRTaXplIjoxNCwiRm9udE5hbWUiOiJDYWxpYnJpIiwiSXNCb2xkIjp0cnVlLCJJc0l0YWxpYyI6ZmFsc2UsIklzVW5kZXJsaW5lZCI6ZmFsc2UsIlBhcmVudFN0eWxlIjpudWxsfSwiQXV0b1NpemUiOjAsIkZvcmVncm91bmQiOnsiJGlkIjoiNTUxIiwiQ29sb3IiOnsiJGlkIjoiNTUy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1NTMiLCJUb3AiOjAuMCwiTGVmdCI6MC4wLCJSaWdodCI6MC4wLCJCb3R0b20iOjAuMH0sIlBhZGRpbmciOnsiJGlkIjoiNTU0IiwiVG9wIjowLjAsIkxlZnQiOjAuMCwiUmlnaHQiOjAuMCwiQm90dG9tIjowLjB9LCJCYWNrZ3JvdW5kIjp7IiRpZCI6IjU1NSIsIkNvbG9yIjp7IiRpZCI6IjU1NiIsIkEiOjAsIlIiOjI1NSwiRyI6MjU1LCJCIjoyNTV9fSwiSXNWaXNpYmxlIjp0cnVlLCJXaWR0aCI6MC4wLCJIZWlnaHQiOjAuMCwiQm9yZGVyU3R5bGUiOnsiJGlkIjoiNTU3IiwiTGluZUNvbG9yIjpudWxsLCJMaW5lV2VpZ2h0IjowLjAsIkxpbmVUeXBlIjowLCJQYXJlbnRTdHlsZSI6bnVsbH0sIlBhcmVudFN0eWxlIjpudWxsfSwiRGF0ZVN0eWxlIjp7IiRpZCI6IjU1OCIsIkZvbnRTZXR0aW5ncyI6eyIkaWQiOiI1NTkiLCJGb250U2l6ZSI6MTAsIkZvbnROYW1lIjoiQ2FsaWJyaSIsIklzQm9sZCI6ZmFsc2UsIklzSXRhbGljIjpmYWxzZSwiSXNVbmRlcmxpbmVkIjpmYWxzZSwiUGFyZW50U3R5bGUiOm51bGx9LCJBdXRvU2l6ZSI6MCwiRm9yZWdyb3VuZCI6eyIkaWQiOiI1NjAiLCJDb2xvciI6eyIkaWQiOiI1NjE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TYyIiwiVG9wIjowLjAsIkxlZnQiOjAuMCwiUmlnaHQiOjAuMCwiQm90dG9tIjowLjB9LCJQYWRkaW5nIjp7IiRpZCI6IjU2MyIsIlRvcCI6MC4wLCJMZWZ0IjowLjAsIlJpZ2h0IjowLjAsIkJvdHRvbSI6MC4wfSwiQmFja2dyb3VuZCI6eyIkaWQiOiI1NjQiLCJDb2xvciI6eyIkaWQiOiI1NjUiLCJBIjowLCJSIjoyNTUsIkciOjI1NSwiQiI6MjU1fX0sIklzVmlzaWJsZSI6dHJ1ZSwiV2lkdGgiOjAuMCwiSGVpZ2h0IjowLjAsIkJvcmRlclN0eWxlIjp7IiRpZCI6IjU2NiIsIkxpbmVDb2xvciI6bnVsbCwiTGluZVdlaWdodCI6MC4wLCJMaW5lVHlwZSI6MCwiUGFyZW50U3R5bGUiOm51bGx9LCJQYXJlbnRTdHlsZSI6bnVsbH0sIkRhdGVGb3JtYXQiOnsiJGlkIjoiNTY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2OCIsIkZvcm1hdCI6MCwiSXNWaXNpYmxlIjpmYWxzZSwiTGFzdEtub3duVmlzaWJpbGl0eVN0YXRlIjpmYWxzZX0sIklzVmlzaWJsZSI6dHJ1ZSwiUGFyZW50U3R5bGUiOm51bGx9LCJJbmRleCI6MTAsIlNtYXJ0RHVyYXRpb25BY3RpdmF0ZWQiOmZhbHNlLCJEYXRlRm9ybWF0Ijp7IiRyZWYiOiI1NjcifSwiV2Vla051bWJlcmluZyI6eyIkaWQiOiI1NjkiLCJGb3JtYXQiOjAsIklzVmlzaWJsZSI6ZmFsc2UsIkxhc3RLbm93blZpc2liaWxpdHlTdGF0ZSI6ZmFsc2V9LCJJZCI6IjdiZTk1NjYxLTQ4MDEtNDUxZS1iZjRiLTE5MTFhMjlhYTZkZiIsIkltcG9ydElkIjoiMTQiLCJUaXRsZSI6IkFjdGl2aXR5IEQiLCJOb3RlIjpudWxsLCJIeXBlcmxpbmsiOnsiJGlkIjoiNTcwIiwiQWRkcmVzcyI6bnVsbCwiU3ViQWRkcmVzcyI6bnVsbH0sIklzQ2hhbmdlZCI6ZmFsc2UsIklzTmV3IjpmYWxzZX19LHsiJGlkIjoiNTcxIiwiX2F0dGFjaGVkTWlsZXN0b25lcyI6W3siJGlkIjoiNTcyIiwiRGF0ZSI6IjIwMjMtMDItMDhUMjM6NTk6MDAiLCJTdHlsZSI6eyIkaWQiOiI1NzMiLCJTaGFwZSI6MSwiQ29ubmVjdG9yTWFyZ2luIjp7IiRpZCI6IjU3NCIsIlRvcCI6MC4wLCJMZWZ0IjoyLjAsIlJpZ2h0IjoyLjAsIkJvdHRvbSI6MC4wfSwiQ29ubmVjdG9yU3R5bGUiOnsiJGlkIjoiNTc1IiwiTGluZUNvbG9yIjp7IiRpZCI6IjU3NiIsIiR0eXBlIjoiTkxSRS5Db21tb24uRG9tLlNvbGlkQ29sb3JCcnVzaCwgTkxSRS5Db21tb24iLCJDb2xvciI6eyIkaWQiOiI1NzciLCJBIjoxMjcsIlIiOjc5LCJHIjoxMjksIkIiOjE4OX19LCJMaW5lV2VpZ2h0IjoxLjAsIkxpbmVUeXBlIjowLCJQYXJlbnRTdHlsZSI6bnVsbH0sIklzQmVsb3dUaW1lYmFuZCI6dHJ1ZSwiUG9zaXRpb25PblRhc2siOjMsIkhpZGVEYXRlIjpmYWxzZSwiU2hhcGVTaXplIjowLCJTcGFjaW5nIjoyLjAsIlBhZGRpbmciOnsiJGlkIjoiNTc4IiwiVG9wIjo3LjAsIkxlZnQiOjMuMCwiUmlnaHQiOjAuMCwiQm90dG9tIjoyLjB9LCJTaGFwZVN0eWxlIjp7IiRpZCI6IjU3OSIsIk1hcmdpbiI6eyIkaWQiOiI1ODAiLCJUb3AiOjAuMCwiTGVmdCI6MC4wLCJSaWdodCI6MC4wLCJCb3R0b20iOjAuMH0sIlBhZGRpbmciOnsiJGlkIjoiNTgxIiwiVG9wIjowLjAsIkxlZnQiOjAuMCwiUmlnaHQiOjAuMCwiQm90dG9tIjowLjB9LCJCYWNrZ3JvdW5kIjp7IiRpZCI6IjU4MiIsIkNvbG9yIjp7IiRpZCI6IjU4MyIsIkEiOjI1NSwiUiI6MjM5LCJHIjoyMDIsIkIiOjh9fSwiSXNWaXNpYmxlIjp0cnVlLCJXaWR0aCI6MTIuMCwiSGVpZ2h0IjoxNC4wLCJCb3JkZXJTdHlsZSI6eyIkaWQiOiI1ODQiLCJMaW5lQ29sb3IiOnsiJGlkIjoiNTg1IiwiJHR5cGUiOiJOTFJFLkNvbW1vbi5Eb20uU29saWRDb2xvckJydXNoLCBOTFJFLkNvbW1vbiIsIkNvbG9yIjp7IiRpZCI6IjU4NiIsIkEiOjI1NSwiUiI6MjU1LCJHIjowLCJCIjowfX0sIkxpbmVXZWlnaHQiOjAuMCwiTGluZVR5cGUiOjAsIlBhcmVudFN0eWxlIjpudWxsfSwiUGFyZW50U3R5bGUiOm51bGx9LCJUaXRsZVN0eWxlIjp7IiRpZCI6IjU4NyIsIkZvbnRTZXR0aW5ncyI6eyIkaWQiOiI1ODgiLCJGb250U2l6ZSI6MTEsIkZvbnROYW1lIjoiQ2FsaWJyaSIsIklzQm9sZCI6dHJ1ZSwiSXNJdGFsaWMiOmZhbHNlLCJJc1VuZGVybGluZWQiOmZhbHNlLCJQYXJlbnRTdHlsZSI6bnVsbH0sIkF1dG9TaXplIjowLCJGb3JlZ3JvdW5kIjp7IiRpZCI6IjU4OSIsIkNvbG9yIjp7IiRpZCI6IjU5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OTEiLCJUb3AiOjAuMCwiTGVmdCI6MC4wLCJSaWdodCI6MC4wLCJCb3R0b20iOjAuMH0sIlBhZGRpbmciOnsiJGlkIjoiNTkyIiwiVG9wIjowLjAsIkxlZnQiOjAuMCwiUmlnaHQiOjAuMCwiQm90dG9tIjowLjB9LCJCYWNrZ3JvdW5kIjp7IiRpZCI6IjU5MyIsIkNvbG9yIjp7IiRpZCI6IjU5NCIsIkEiOjAsIlIiOjI1NSwiRyI6MjU1LCJCIjoyNTV9fSwiSXNWaXNpYmxlIjp0cnVlLCJXaWR0aCI6MC4wLCJIZWlnaHQiOjAuMCwiQm9yZGVyU3R5bGUiOnsiJGlkIjoiNTk1IiwiTGluZUNvbG9yIjpudWxsLCJMaW5lV2VpZ2h0IjowLjAsIkxpbmVUeXBlIjowLCJQYXJlbnRTdHlsZSI6bnVsbH0sIlBhcmVudFN0eWxlIjpudWxsfSwiRGF0ZVN0eWxlIjp7IiRpZCI6IjU5NiIsIkZvbnRTZXR0aW5ncyI6eyIkaWQiOiI1OTciLCJGb250U2l6ZSI6MTAsIkZvbnROYW1lIjoiQ2FsaWJyaSIsIklzQm9sZCI6ZmFsc2UsIklzSXRhbGljIjpmYWxzZSwiSXNVbmRlcmxpbmVkIjpmYWxzZSwiUGFyZW50U3R5bGUiOm51bGx9LCJBdXRvU2l6ZSI6MCwiRm9yZWdyb3VuZCI6eyIkaWQiOiI1OTgiLCJDb2xvciI6eyIkaWQiOiI1O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YwMCIsIlRvcCI6MC4wLCJMZWZ0IjowLjAsIlJpZ2h0IjowLjAsIkJvdHRvbSI6MC4wfSwiUGFkZGluZyI6eyIkaWQiOiI2MDEiLCJUb3AiOjAuMCwiTGVmdCI6MC4wLCJSaWdodCI6MC4wLCJCb3R0b20iOjAuMH0sIkJhY2tncm91bmQiOnsiJGlkIjoiNjAyIiwiQ29sb3IiOnsiJGlkIjoiNjAzIiwiQSI6MCwiUiI6MjU1LCJHIjoyNTUsIkIiOjI1NX19LCJJc1Zpc2libGUiOnRydWUsIldpZHRoIjowLjAsIkhlaWdodCI6MC4wLCJCb3JkZXJTdHlsZSI6eyIkaWQiOiI2MDQiLCJMaW5lQ29sb3IiOm51bGwsIkxpbmVXZWlnaHQiOjAuMCwiTGluZVR5cGUiOjAsIlBhcmVudFN0eWxlIjpudWxsfSwiUGFyZW50U3R5bGUiOm51bGx9LCJEYXRlRm9ybWF0Ijp7IiRpZCI6IjY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DYiLCJGb3JtYXQiOjAsIklzVmlzaWJsZSI6ZmFsc2UsIkxhc3RLbm93blZpc2liaWxpdHlTdGF0ZSI6ZmFsc2V9LCJJc1Zpc2libGUiOnRydWUsIlBhcmVudFN0eWxlIjpudWxsfSwiSW5kZXgiOjEzLCJQZXJjZW50YWdlQ29tcGxldGUiOm51bGwsIlBvc2l0aW9uIjp7IlJhdGlvIjowLjAsIklzQ3VzdG9tIjpmYWxzZX0sIkRhdGVGb3JtYXQiOnsiJHJlZiI6IjYwNSJ9LCJXZWVrTnVtYmVyaW5nIjp7IiRpZCI6IjYwNyIsIkZvcm1hdCI6MCwiSXNWaXNpYmxlIjpmYWxzZSwiTGFzdEtub3duVmlzaWJpbGl0eVN0YXRlIjpmYWxzZX0sIlJlbGF0ZWRUYXNrSWQiOiJhOTBhNWNmZi0xMmVhLTRiNTctOWMwNC0xZTMxYTkyNjZhNzIiLCJJZCI6IjJkNjg3ZTU5LWZhMjAtNDQxNS04ODQ4LTk0MTk0YjYyOTNhNSIsIkltcG9ydElkIjoiOCIsIlRpdGxlIjoiTWlsZXN0b25lIDciLCJOb3RlIjpudWxsLCJIeXBlcmxpbmsiOnsiJGlkIjoiNjA4IiwiQWRkcmVzcyI6bnVsbCwiU3ViQWRkcmVzcyI6bnVsbH0sIklzQ2hhbmdlZCI6ZmFsc2UsIklzTmV3IjpmYWxzZX1dLCJUYXNrRGVmaW5pdGlvbiI6eyIkaWQiOiI2MDkiLCJHcm91cE5hbWUiOm51bGwsIlN0YXJ0RGF0ZSI6IjIwMjMtMDEtMTFUMDA6MDA6MDAiLCJFbmREYXRlIjoiMjAyMy0wMi0xMVQyMzo1OTowMCIsIlBlcmNlbnRhZ2VDb21wbGV0ZSI6bnVsbCwiU3R5bGUiOnsiJGlkIjoiNjEwIiwiU2hhcGUiOjAsIlNoYXBlVGhpY2tuZXNzIjoxLCJEdXJhdGlvbkZvcm1hdCI6MCwiSW5jbHVkZU5vbldvcmtpbmdEYXlzSW5EdXJhdGlvbiI6ZmFsc2UsIlBlcmNlbnRhZ2VDb21wbGV0ZVN0eWxlIjp7IiRpZCI6IjYxMSIsIkZvbnRTZXR0aW5ncyI6eyIkaWQiOiI2MTIiLCJGb250U2l6ZSI6MTAsIkZvbnROYW1lIjoiQ2FsaWJyaSIsIklzQm9sZCI6ZmFsc2UsIklzSXRhbGljIjpmYWxzZSwiSXNVbmRlcmxpbmVkIjpmYWxzZSwiUGFyZW50U3R5bGUiOm51bGx9LCJBdXRvU2l6ZSI6MCwiRm9yZWdyb3VuZCI6eyIkaWQiOiI2MTMiLCJDb2xvciI6eyIkaWQiOiI2MT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xNSIsIlRvcCI6MC4wLCJMZWZ0IjowLjAsIlJpZ2h0IjowLjAsIkJvdHRvbSI6MC4wfSwiUGFkZGluZyI6eyIkaWQiOiI2MTYiLCJUb3AiOjAuMCwiTGVmdCI6MC4wLCJSaWdodCI6MC4wLCJCb3R0b20iOjAuMH0sIkJhY2tncm91bmQiOnsiJGlkIjoiNjE3IiwiQ29sb3IiOnsiJGlkIjoiNjE4IiwiQSI6ODksIlIiOjAsIkciOjAsIkIiOjB9fSwiSXNWaXNpYmxlIjp0cnVlLCJXaWR0aCI6MC4wLCJIZWlnaHQiOjAuMCwiQm9yZGVyU3R5bGUiOnsiJGlkIjoiNjE5IiwiTGluZUNvbG9yIjpudWxsLCJMaW5lV2VpZ2h0IjowLjAsIkxpbmVUeXBlIjowLCJQYXJlbnRTdHlsZSI6bnVsbH0sIlBhcmVudFN0eWxlIjpudWxsfSwiRHVyYXRpb25TdHlsZSI6eyIkaWQiOiI2MjAiLCJGb250U2V0dGluZ3MiOnsiJGlkIjoiNjIxIiwiRm9udFNpemUiOjEwLCJGb250TmFtZSI6IkNhbGlicmkiLCJJc0JvbGQiOmZhbHNlLCJJc0l0YWxpYyI6ZmFsc2UsIklzVW5kZXJsaW5lZCI6ZmFsc2UsIlBhcmVudFN0eWxlIjpudWxsfSwiQXV0b1NpemUiOjAsIkZvcmVncm91bmQiOnsiJGlkIjoiNjIyIiwiQ29sb3IiOnsiJGlkIjoiNjI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YyNCIsIlRvcCI6MC4wLCJMZWZ0IjowLjAsIlJpZ2h0IjowLjAsIkJvdHRvbSI6MC4wfSwiUGFkZGluZyI6eyIkaWQiOiI2MjUiLCJUb3AiOjAuMCwiTGVmdCI6MC4wLCJSaWdodCI6MC4wLCJCb3R0b20iOjAuMH0sIkJhY2tncm91bmQiOnsiJGlkIjoiNjI2IiwiQ29sb3IiOnsiJGlkIjoiNjI3IiwiQSI6MCwiUiI6MjU1LCJHIjoyNTUsIkIiOjI1NX19LCJJc1Zpc2libGUiOnRydWUsIldpZHRoIjowLjAsIkhlaWdodCI6MC4wLCJCb3JkZXJTdHlsZSI6eyIkaWQiOiI2MjgiLCJMaW5lQ29sb3IiOm51bGwsIkxpbmVXZWlnaHQiOjAuMCwiTGluZVR5cGUiOjAsIlBhcmVudFN0eWxlIjpudWxsfSwiUGFyZW50U3R5bGUiOm51bGx9LCJIb3Jpem9udGFsQ29ubmVjdG9yU3R5bGUiOnsiJGlkIjoiNjI5IiwiTGluZUNvbG9yIjp7IiRyZWYiOiIxMDEifSwiTGluZVdlaWdodCI6MS4wLCJMaW5lVHlwZSI6MCwiUGFyZW50U3R5bGUiOm51bGx9LCJWZXJ0aWNhbENvbm5lY3RvclN0eWxlIjp7IiRpZCI6IjYzMCIsIkxpbmVDb2xvciI6eyIkcmVmIjoiMTA0In0sIkxpbmVXZWlnaHQiOjEuMCwiTGluZVR5cGUiOjAsIlBhcmVudFN0eWxlIjpudWxsfSwiTWFyZ2luIjpudWxsLCJTdGFydERhdGVQb3NpdGlvbiI6NCwiRW5kRGF0ZVBvc2l0aW9uIjo0LCJEYXRlSXNWaXNpYmxlIjp0cnVlLCJUaXRsZVBvc2l0aW9uIjoyLCJEdXJhdGlvblBvc2l0aW9uIjo2LCJQZXJjZW50YWdlQ29tcGxldGVkUG9zaXRpb24iOjYsIlNwYWNpbmciOjMsIklzQmVsb3dUaW1lYmFuZCI6dHJ1ZSwiUGVyY2VudGFnZUNvbXBsZXRlU2hhcGVPcGFjaXR5IjozNSwiU2hhcGVTdHlsZSI6eyIkaWQiOiI2MzEiLCJNYXJnaW4iOnsiJGlkIjoiNjMyIiwiVG9wIjowLjAsIkxlZnQiOjQuMCwiUmlnaHQiOjQuMCwiQm90dG9tIjowLjB9LCJQYWRkaW5nIjp7IiRpZCI6IjYzMyIsIlRvcCI6MC4wLCJMZWZ0IjowLjAsIlJpZ2h0IjowLjAsIkJvdHRvbSI6MC4wfSwiQmFja2dyb3VuZCI6eyIkaWQiOiI2MzQiLCJDb2xvciI6eyIkaWQiOiI2MzUiLCJBIjoyNTUsIlIiOjAsIkciOjE2NiwiQiI6MTY2fX0sIklzVmlzaWJsZSI6dHJ1ZSwiV2lkdGgiOjAuMCwiSGVpZ2h0IjoxNi4wLCJCb3JkZXJTdHlsZSI6eyIkaWQiOiI2MzYiLCJMaW5lQ29sb3IiOnsiJGlkIjoiNjM3IiwiJHR5cGUiOiJOTFJFLkNvbW1vbi5Eb20uU29saWRDb2xvckJydXNoLCBOTFJFLkNvbW1vbiIsIkNvbG9yIjp7IiRpZCI6IjYzOCIsIkEiOjI1NSwiUiI6MjU1LCJHIjoyNTUsIkIiOjI1NX19LCJMaW5lV2VpZ2h0IjoyLjAsIkxpbmVUeXBlIjowLCJQYXJlbnRTdHlsZSI6bnVsbH0sIlBhcmVudFN0eWxlIjpudWxsfSwiVGl0bGVTdHlsZSI6eyIkaWQiOiI2MzkiLCJGb250U2V0dGluZ3MiOnsiJGlkIjoiNjQwIiwiRm9udFNpemUiOjE0LCJGb250TmFtZSI6IkNhbGlicmkiLCJJc0JvbGQiOnRydWUsIklzSXRhbGljIjpmYWxzZSwiSXNVbmRlcmxpbmVkIjpmYWxzZSwiUGFyZW50U3R5bGUiOm51bGx9LCJBdXRvU2l6ZSI6MCwiRm9yZWdyb3VuZCI6eyIkaWQiOiI2NDEiLCJDb2xvciI6eyIkaWQiOiI2NDIiLCJBIjoyNTUsIlIiOjI1NSwiRyI6MjU1LCJCIjoyNTV9fSwiTWF4V2lkdGgiOjEyMjEuODE4MTgxODE4MTgxOCwiTWF4SGVpZ2h0IjoiSW5maW5pdHkiLCJTbWFydEZvcmVncm91bmRJc0FjdGl2ZSI6ZmFsc2UsIkhvcml6b250YWxBbGlnbm1lbnQiOjEsIlZlcnRpY2FsQWxpZ25tZW50IjowLCJTbWFydEZvcmVncm91bmQiOm51bGwsIkJhY2tncm91bmRGaWxsVHlwZSI6MCwiTWFyZ2luIjp7IiRpZCI6IjY0MyIsIlRvcCI6MC4wLCJMZWZ0IjowLjAsIlJpZ2h0IjowLjAsIkJvdHRvbSI6MC4wfSwiUGFkZGluZyI6eyIkaWQiOiI2NDQiLCJUb3AiOjAuMCwiTGVmdCI6MC4wLCJSaWdodCI6MC4wLCJCb3R0b20iOjAuMH0sIkJhY2tncm91bmQiOnsiJGlkIjoiNjQ1IiwiQ29sb3IiOnsiJGlkIjoiNjQ2IiwiQSI6MCwiUiI6MjU1LCJHIjoyNTUsIkIiOjI1NX19LCJJc1Zpc2libGUiOnRydWUsIldpZHRoIjowLjAsIkhlaWdodCI6MC4wLCJCb3JkZXJTdHlsZSI6eyIkaWQiOiI2NDciLCJMaW5lQ29sb3IiOm51bGwsIkxpbmVXZWlnaHQiOjAuMCwiTGluZVR5cGUiOjAsIlBhcmVudFN0eWxlIjpudWxsfSwiUGFyZW50U3R5bGUiOm51bGx9LCJEYXRlU3R5bGUiOnsiJGlkIjoiNjQ4IiwiRm9udFNldHRpbmdzIjp7IiRpZCI6IjY0OSIsIkZvbnRTaXplIjoxMCwiRm9udE5hbWUiOiJDYWxpYnJpIiwiSXNCb2xkIjpmYWxzZSwiSXNJdGFsaWMiOmZhbHNlLCJJc1VuZGVybGluZWQiOmZhbHNlLCJQYXJlbnRTdHlsZSI6bnVsbH0sIkF1dG9TaXplIjowLCJGb3JlZ3JvdW5kIjp7IiRpZCI6IjY1MCIsIkNvbG9yIjp7IiRpZCI6IjY1M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2NTIiLCJUb3AiOjAuMCwiTGVmdCI6MC4wLCJSaWdodCI6MC4wLCJCb3R0b20iOjAuMH0sIlBhZGRpbmciOnsiJGlkIjoiNjUzIiwiVG9wIjowLjAsIkxlZnQiOjAuMCwiUmlnaHQiOjAuMCwiQm90dG9tIjowLjB9LCJCYWNrZ3JvdW5kIjp7IiRpZCI6IjY1NCIsIkNvbG9yIjp7IiRpZCI6IjY1NSIsIkEiOjAsIlIiOjI1NSwiRyI6MjU1LCJCIjoyNTV9fSwiSXNWaXNpYmxlIjp0cnVlLCJXaWR0aCI6MC4wLCJIZWlnaHQiOjAuMCwiQm9yZGVyU3R5bGUiOnsiJGlkIjoiNjU2IiwiTGluZUNvbG9yIjpudWxsLCJMaW5lV2VpZ2h0IjowLjAsIkxpbmVUeXBlIjowLCJQYXJlbnRTdHlsZSI6bnVsbH0sIlBhcmVudFN0eWxlIjpudWxsfSwiRGF0ZUZvcm1hdCI6eyIkaWQiOiI2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U4IiwiRm9ybWF0IjowLCJJc1Zpc2libGUiOmZhbHNlLCJMYXN0S25vd25WaXNpYmlsaXR5U3RhdGUiOmZhbHNlfSwiSXNWaXNpYmxlIjp0cnVlLCJQYXJlbnRTdHlsZSI6bnVsbH0sIkluZGV4IjoxMiwiU21hcnREdXJhdGlvbkFjdGl2YXRlZCI6ZmFsc2UsIkRhdGVGb3JtYXQiOnsiJHJlZiI6IjY1NyJ9LCJXZWVrTnVtYmVyaW5nIjp7IiRpZCI6IjY1OSIsIkZvcm1hdCI6MCwiSXNWaXNpYmxlIjpmYWxzZSwiTGFzdEtub3duVmlzaWJpbGl0eVN0YXRlIjpmYWxzZX0sIklkIjoiYTkwYTVjZmYtMTJlYS00YjU3LTljMDQtMWUzMWE5MjY2YTcyIiwiSW1wb3J0SWQiOiIxNSIsIlRpdGxlIjoiQWN0aXZpdHkgRSIsIk5vdGUiOm51bGwsIkh5cGVybGluayI6eyIkaWQiOiI2NjAiLCJBZGRyZXNzIjpudWxsLCJTdWJBZGRyZXNzIjpudWxsfSwiSXNDaGFuZ2VkIjpmYWxzZSwiSXNOZXciOmZhbHNlfX1dLCJfbWlsZXN0b25lcyI6W10sIklkIjoiZDAzMDU3NDUtNjJiMS00NmRhLWI1M2ItYWM2MDEzNGFmOTkxIiwiSXNTaW5nbGVJdGVtUm93IjpmYWxzZX1dLCJJbmRleCI6MCwiSWQiOiJmNzcwNzM1Zi1lYjkyLTRkOGYtYTg0ZC0xZDRiMjM5Y2M5NTkiLCJIZWFkZXJUZXh0IjoiIiwiSXNEZWZhdWx0Ijp0cnVlLCJTdHlsZSI6eyIkaWQiOiI2NjEiLCJIZWFkZXJTdHlsZSI6eyIkaWQiOiI2NjIiLCJUZXh0U3R5bGUiOnsiJGlkIjoiNjYzIiwiRm9udFNldHRpbmdzIjp7IiRpZCI6IjY2NCIsIkZvbnRTaXplIjoxMSwiRm9udE5hbWUiOiJDYWxpYnJpIiwiSXNCb2xkIjpmYWxzZSwiSXNJdGFsaWMiOmZhbHNlLCJJc1VuZGVybGluZWQiOmZhbHNlLCJQYXJlbnRTdHlsZSI6bnVsbH0sIkF1dG9TaXplIjoyLCJGb3JlZ3JvdW5kIjp7IiRpZCI6IjY2NSIsIkNvbG9yIjp7IiRpZCI6IjY2Ni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Y3IiwiVG9wIjowLjAsIkxlZnQiOjAuMCwiUmlnaHQiOjAuMCwiQm90dG9tIjowLjB9LCJQYWRkaW5nIjp7IiRpZCI6IjY2OCIsIlRvcCI6MC4wLCJMZWZ0IjowLjAsIlJpZ2h0IjowLjAsIkJvdHRvbSI6MC4wfSwiQmFja2dyb3VuZCI6eyIkaWQiOiI2NjkiLCJDb2xvciI6eyIkaWQiOiI2NzAiLCJBIjowLCJSIjoyNTUsIkciOjI1NSwiQiI6MjU1fX0sIklzVmlzaWJsZSI6dHJ1ZSwiV2lkdGgiOjAuMCwiSGVpZ2h0IjowLjAsIkJvcmRlclN0eWxlIjpudWxsLCJQYXJlbnRTdHlsZSI6bnVsbH0sIlJlY3RhbmdsZVN0eWxlIjp7IiRpZCI6IjY3MSIsIk1hcmdpbiI6eyIkaWQiOiI2NzIiLCJUb3AiOjAuMCwiTGVmdCI6MC4wLCJSaWdodCI6MC4wLCJCb3R0b20iOjAuMH0sIlBhZGRpbmciOnsiJGlkIjoiNjczIiwiVG9wIjowLjAsIkxlZnQiOjAuMCwiUmlnaHQiOjAuMCwiQm90dG9tIjowLjB9LCJCYWNrZ3JvdW5kIjp7IiRpZCI6IjY3NCIsIkNvbG9yIjp7IiRpZCI6IjY3NSIsIkEiOjYzLCJSIjoxNjUsIkciOjE2NSwiQiI6MTY1fX0sIklzVmlzaWJsZSI6dHJ1ZSwiV2lkdGgiOjAuMCwiSGVpZ2h0IjowLjAsIkJvcmRlclN0eWxlIjp7IiRpZCI6IjY3NiIsIkxpbmVDb2xvciI6eyIkaWQiOiI2NzciLCIkdHlwZSI6Ik5MUkUuQ29tbW9uLkRvbS5Tb2xpZENvbG9yQnJ1c2gsIE5MUkUuQ29tbW9uIiwiQ29sb3IiOnsiJGlkIjoiNjc4IiwiQSI6MjU1LCJSIjoyNTUsIkciOjAsIkIiOjB9fSwiTGluZVdlaWdodCI6MC4wLCJMaW5lVHlwZSI6MCwiUGFyZW50U3R5bGUiOm51bGx9LCJQYXJlbnRTdHlsZSI6bnVsbH0sIk1hcmdpbiI6eyIkaWQiOiI2NzkiLCJUb3AiOjAuMCwiTGVmdCI6MC4wLCJSaWdodCI6MC4wLCJCb3R0b20iOjAuMH0sIlBhZGRpbmciOnsiJGlkIjoiNjgwIiwiVG9wIjowLjAsIkxlZnQiOjAuMCwiUmlnaHQiOjAuMCwiQm90dG9tIjowLjB9LCJCYWNrZ3JvdW5kIjpudWxsLCJJc1Zpc2libGUiOnRydWUsIldpZHRoIjowLjAsIkhlaWdodCI6MC4wLCJCb3JkZXJTdHlsZSI6bnVsbCwiUGFyZW50U3R5bGUiOm51bGx9LCJCYWNrZ3JvdW5kU3R5bGUiOnsiJGlkIjoiNjgxIiwiTWFyZ2luIjp7IiRpZCI6IjY4MiIsIlRvcCI6MC4wLCJMZWZ0IjowLjAsIlJpZ2h0IjowLjAsIkJvdHRvbSI6MC4wfSwiUGFkZGluZyI6eyIkaWQiOiI2ODMiLCJUb3AiOjAuMCwiTGVmdCI6MC4wLCJSaWdodCI6MC4wLCJCb3R0b20iOjAuMH0sIkJhY2tncm91bmQiOnsiJGlkIjoiNjg0IiwiQ29sb3IiOnsiJGlkIjoiNjg1IiwiQSI6NTEsIlIiOjE2NSwiRyI6MTY1LCJCIjoxNjV9fSwiSXNWaXNpYmxlIjp0cnVlLCJXaWR0aCI6MC4wLCJIZWlnaHQiOjAuMCwiQm9yZGVyU3R5bGUiOnsiJGlkIjoiNjg2IiwiTGluZUNvbG9yIjp7IiRpZCI6IjY4NyIsIiR0eXBlIjoiTkxSRS5Db21tb24uRG9tLlNvbGlkQ29sb3JCcnVzaCwgTkxSRS5Db21tb24iLCJDb2xvciI6eyIkaWQiOiI2ODgiLCJBIjoyNTUsIlIiOjI1NSwiRyI6MCwiQiI6MH19LCJMaW5lV2VpZ2h0IjowLjAsIkxpbmVUeXBlIjowLCJQYXJlbnRTdHlsZSI6bnVsbH0sIlBhcmVudFN0eWxlIjpudWxsfSwiTWFyZ2luIjp7IiRpZCI6IjY4OSIsIlRvcCI6MC4wLCJMZWZ0IjowLjAsIlJpZ2h0IjowLjAsIkJvdHRvbSI6MC4wfSwiUGFkZGluZyI6eyIkaWQiOiI2OTAiLCJUb3AiOjAuMCwiTGVmdCI6MC4wLCJSaWdodCI6MC4wLCJCb3R0b20iOjAuMH0sIklzVmlzaWJsZSI6dHJ1ZSwiV2lkdGgiOjAuMCwiSGVpZ2h0IjowLjAsIkJvcmRlclN0eWxlIjpudWxsLCJQYXJlbnRTdHlsZSI6bnVsbH19XSwiSWQiOiJmMjNjNDBhZi03ZDQxLTQ5NTktOTA5Zi1kYzQ4MzBjZDI4ZjMiLCJJbmRleCI6MiwiSGVhZGVyVGV4dCI6IlN0YWdlIElJSSIsIlN0eWxlIjp7IiRpZCI6IjY5MSIsIkhlYWRlclN0eWxlIjp7IiRpZCI6IjY5MiIsIlRleHRJc1ZlcnRpY2FsIjpmYWxzZSwiVGV4dFN0eWxlIjp7IiRpZCI6IjY5MyIsIkZvbnRTZXR0aW5ncyI6eyIkaWQiOiI2OTQiLCJGb250U2l6ZSI6MTIsIkZvbnROYW1lIjoiQ2FsaWJyaSIsIklzQm9sZCI6dHJ1ZSwiSXNJdGFsaWMiOmZhbHNlLCJJc1VuZGVybGluZWQiOmZhbHNlLCJQYXJlbnRTdHlsZSI6bnVsbH0sIkF1dG9TaXplIjoyLCJGb3JlZ3JvdW5kIjp7IiRpZCI6IjY5NSIsIkNvbG9yIjp7IiRpZCI6IjY5N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Y5NyIsIlRvcCI6MC4wLCJMZWZ0IjowLjAsIlJpZ2h0IjowLjAsIkJvdHRvbSI6MC4wfSwiUGFkZGluZyI6eyIkaWQiOiI2OTgiLCJUb3AiOjAuMCwiTGVmdCI6MC4wLCJSaWdodCI6MC4wLCJCb3R0b20iOjAuMH0sIkJhY2tncm91bmQiOnsiJGlkIjoiNjk5IiwiQ29sb3IiOnsiJGlkIjoiNzAwIiwiQSI6MCwiUiI6MjU1LCJHIjoyNTUsIkIiOjI1NX19LCJJc1Zpc2libGUiOnRydWUsIldpZHRoIjowLjAsIkhlaWdodCI6MC4wLCJCb3JkZXJTdHlsZSI6bnVsbCwiUGFyZW50U3R5bGUiOm51bGx9LCJSZWN0YW5nbGVTdHlsZSI6eyIkaWQiOiI3MDEiLCJNYXJnaW4iOnsiJGlkIjoiNzAyIiwiVG9wIjowLjAsIkxlZnQiOjAuMCwiUmlnaHQiOjAuMCwiQm90dG9tIjowLjB9LCJQYWRkaW5nIjp7IiRpZCI6IjcwMyIsIlRvcCI6MC4wLCJMZWZ0IjowLjAsIlJpZ2h0IjowLjAsIkJvdHRvbSI6MC4wfSwiQmFja2dyb3VuZCI6eyIkaWQiOiI3MDQiLCJDb2xvciI6eyIkaWQiOiI3MDUiLCJBIjoyNTUsIlIiOjE4NywiRyI6MjIyLCJCIjoyNDB9fSwiSXNWaXNpYmxlIjp0cnVlLCJXaWR0aCI6MC4wLCJIZWlnaHQiOjAuMCwiQm9yZGVyU3R5bGUiOnsiJGlkIjoiNzA2IiwiTGluZUNvbG9yIjp7IiRpZCI6IjcwNyIsIiR0eXBlIjoiTkxSRS5Db21tb24uRG9tLlNvbGlkQ29sb3JCcnVzaCwgTkxSRS5Db21tb24iLCJDb2xvciI6eyIkaWQiOiI3MDgiLCJBIjoyNTUsIlIiOjI1NSwiRyI6MCwiQiI6MH19LCJMaW5lV2VpZ2h0IjowLjAsIkxpbmVUeXBlIjowLCJQYXJlbnRTdHlsZSI6bnVsbH0sIlBhcmVudFN0eWxlIjpudWxsfSwiTWFyZ2luIjp7IiRpZCI6IjcwOSIsIlRvcCI6MC4wLCJMZWZ0IjowLjAsIlJpZ2h0IjowLjAsIkJvdHRvbSI6MC4wfSwiUGFkZGluZyI6eyIkaWQiOiI3MTAiLCJUb3AiOjAuMCwiTGVmdCI6MC4wLCJSaWdodCI6MC4wLCJCb3R0b20iOjAuMH0sIkJhY2tncm91bmQiOm51bGwsIklzVmlzaWJsZSI6dHJ1ZSwiV2lkdGgiOjAuMCwiSGVpZ2h0IjowLjAsIkJvcmRlclN0eWxlIjpudWxsLCJQYXJlbnRTdHlsZSI6bnVsbH0sIkJhY2tncm91bmRTdHlsZSI6eyIkaWQiOiI3MTEiLCJNYXJnaW4iOnsiJGlkIjoiNzEyIiwiVG9wIjowLjAsIkxlZnQiOjAuMCwiUmlnaHQiOjAuMCwiQm90dG9tIjowLjB9LCJQYWRkaW5nIjp7IiRpZCI6IjcxMyIsIlRvcCI6MC4wLCJMZWZ0IjowLjAsIlJpZ2h0IjowLjAsIkJvdHRvbSI6MC4wfSwiQmFja2dyb3VuZCI6eyIkaWQiOiI3MTQiLCJDb2xvciI6eyIkaWQiOiI3MTUiLCJBIjo1MSwiUiI6MTg3LCJHIjoyMjIsIkIiOjI0MH19LCJJc1Zpc2libGUiOnRydWUsIldpZHRoIjowLjAsIkhlaWdodCI6MC4wLCJCb3JkZXJTdHlsZSI6eyIkaWQiOiI3MTYiLCJMaW5lQ29sb3IiOnsiJGlkIjoiNzE3IiwiJHR5cGUiOiJOTFJFLkNvbW1vbi5Eb20uU29saWRDb2xvckJydXNoLCBOTFJFLkNvbW1vbiIsIkNvbG9yIjp7IiRpZCI6IjcxOCIsIkEiOjI1NSwiUiI6MjU1LCJHIjowLCJCIjowfX0sIkxpbmVXZWlnaHQiOjAuMCwiTGluZVR5cGUiOjAsIlBhcmVudFN0eWxlIjpudWxsfSwiUGFyZW50U3R5bGUiOm51bGx9LCJJc0Fib3ZlVGltZWJhbmQiOmZhbHNlLCJNYXJnaW4iOnsiJGlkIjoiNzE5IiwiVG9wIjowLjAsIkxlZnQiOjAuMCwiUmlnaHQiOjAuMCwiQm90dG9tIjowLjB9LCJQYWRkaW5nIjp7IiRpZCI6IjcyMCIsIlRvcCI6MC4wLCJMZWZ0IjowLjAsIlJpZ2h0IjowLjAsIkJvdHRvbSI6MC4wfSwiSXNWaXNpYmxlIjp0cnVlLCJXaWR0aCI6MC4wLCJIZWlnaHQiOjAuMCwiQm9yZGVyU3R5bGUiOnsiJGlkIjoiNzIxIiwiTGluZUNvbG9yIjpudWxsLCJMaW5lV2VpZ2h0IjowLjAsIkxpbmVUeXBlIjowLCJQYXJlbnRTdHlsZSI6bnVsbH0sIlBhcmVudFN0eWxlIjpudWxsfX0seyIkaWQiOiI3MjIiLCJfYWN0aXZpdGllcyI6W3siJGlkIjoiNzIzIiwiX3Jvd3MiOlt7IiRpZCI6IjcyNCIsIl90YXNrcyI6W3siJGlkIjoiNzI1IiwiX2F0dGFjaGVkTWlsZXN0b25lcyI6W3siJGlkIjoiNzI2IiwiRGF0ZSI6IjIwMjMtMDItMjZUMjM6NTk6MDAiLCJTdHlsZSI6eyIkaWQiOiI3MjciLCJTaGFwZSI6MSwiQ29ubmVjdG9yTWFyZ2luIjp7IiRpZCI6IjcyOCIsIlRvcCI6MC4wLCJMZWZ0IjoyLjAsIlJpZ2h0IjoyLjAsIkJvdHRvbSI6MC4wfSwiQ29ubmVjdG9yU3R5bGUiOnsiJGlkIjoiNzI5IiwiTGluZUNvbG9yIjp7IiRpZCI6IjczMCIsIiR0eXBlIjoiTkxSRS5Db21tb24uRG9tLlNvbGlkQ29sb3JCcnVzaCwgTkxSRS5Db21tb24iLCJDb2xvciI6eyIkaWQiOiI3MzEiLCJBIjoxMjcsIlIiOjc5LCJHIjoxMjksIkIiOjE4OX19LCJMaW5lV2VpZ2h0IjoxLjAsIkxpbmVUeXBlIjowLCJQYXJlbnRTdHlsZSI6bnVsbH0sIklzQmVsb3dUaW1lYmFuZCI6dHJ1ZSwiUG9zaXRpb25PblRhc2siOjMsIkhpZGVEYXRlIjpmYWxzZSwiU2hhcGVTaXplIjowLCJTcGFjaW5nIjoyLjAsIlBhZGRpbmciOnsiJGlkIjoiNzMyIiwiVG9wIjo3LjAsIkxlZnQiOjMuMCwiUmlnaHQiOjAuMCwiQm90dG9tIjoyLjB9LCJTaGFwZVN0eWxlIjp7IiRpZCI6IjczMyIsIk1hcmdpbiI6eyIkaWQiOiI3MzQiLCJUb3AiOjAuMCwiTGVmdCI6MC4wLCJSaWdodCI6MC4wLCJCb3R0b20iOjAuMH0sIlBhZGRpbmciOnsiJGlkIjoiNzM1IiwiVG9wIjowLjAsIkxlZnQiOjAuMCwiUmlnaHQiOjAuMCwiQm90dG9tIjowLjB9LCJCYWNrZ3JvdW5kIjp7IiRpZCI6IjczNiIsIkNvbG9yIjp7IiRpZCI6IjczNyIsIkEiOjI1NSwiUiI6MjM5LCJHIjoyMDIsIkIiOjh9fSwiSXNWaXNpYmxlIjp0cnVlLCJXaWR0aCI6MTIuMCwiSGVpZ2h0IjoxNC4wLCJCb3JkZXJTdHlsZSI6eyIkaWQiOiI3MzgiLCJMaW5lQ29sb3IiOnsiJGlkIjoiNzM5IiwiJHR5cGUiOiJOTFJFLkNvbW1vbi5Eb20uU29saWRDb2xvckJydXNoLCBOTFJFLkNvbW1vbiIsIkNvbG9yIjp7IiRpZCI6Ijc0MCIsIkEiOjI1NSwiUiI6MjU1LCJHIjowLCJCIjowfX0sIkxpbmVXZWlnaHQiOjAuMCwiTGluZVR5cGUiOjAsIlBhcmVudFN0eWxlIjpudWxsfSwiUGFyZW50U3R5bGUiOm51bGx9LCJUaXRsZVN0eWxlIjp7IiRpZCI6Ijc0MSIsIkZvbnRTZXR0aW5ncyI6eyIkaWQiOiI3NDIiLCJGb250U2l6ZSI6MTEsIkZvbnROYW1lIjoiQ2FsaWJyaSIsIklzQm9sZCI6dHJ1ZSwiSXNJdGFsaWMiOmZhbHNlLCJJc1VuZGVybGluZWQiOmZhbHNlLCJQYXJlbnRTdHlsZSI6bnVsbH0sIkF1dG9TaXplIjowLCJGb3JlZ3JvdW5kIjp7IiRpZCI6Ijc0MyIsIkNvbG9yIjp7IiRpZCI6Ijc0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DUiLCJUb3AiOjAuMCwiTGVmdCI6MC4wLCJSaWdodCI6MC4wLCJCb3R0b20iOjAuMH0sIlBhZGRpbmciOnsiJGlkIjoiNzQ2IiwiVG9wIjowLjAsIkxlZnQiOjAuMCwiUmlnaHQiOjAuMCwiQm90dG9tIjowLjB9LCJCYWNrZ3JvdW5kIjp7IiRpZCI6Ijc0NyIsIkNvbG9yIjp7IiRpZCI6Ijc0OCIsIkEiOjAsIlIiOjI1NSwiRyI6MjU1LCJCIjoyNTV9fSwiSXNWaXNpYmxlIjp0cnVlLCJXaWR0aCI6MC4wLCJIZWlnaHQiOjAuMCwiQm9yZGVyU3R5bGUiOnsiJGlkIjoiNzQ5IiwiTGluZUNvbG9yIjpudWxsLCJMaW5lV2VpZ2h0IjowLjAsIkxpbmVUeXBlIjowLCJQYXJlbnRTdHlsZSI6bnVsbH0sIlBhcmVudFN0eWxlIjpudWxsfSwiRGF0ZVN0eWxlIjp7IiRpZCI6Ijc1MCIsIkZvbnRTZXR0aW5ncyI6eyIkaWQiOiI3NTEiLCJGb250U2l6ZSI6MTAsIkZvbnROYW1lIjoiQ2FsaWJyaSIsIklzQm9sZCI6ZmFsc2UsIklzSXRhbGljIjpmYWxzZSwiSXNVbmRlcmxpbmVkIjpmYWxzZSwiUGFyZW50U3R5bGUiOm51bGx9LCJBdXRvU2l6ZSI6MCwiRm9yZWdyb3VuZCI6eyIkaWQiOiI3NTIiLCJDb2xvciI6eyIkaWQiOiI3NT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1NCIsIlRvcCI6MC4wLCJMZWZ0IjowLjAsIlJpZ2h0IjowLjAsIkJvdHRvbSI6MC4wfSwiUGFkZGluZyI6eyIkaWQiOiI3NTUiLCJUb3AiOjAuMCwiTGVmdCI6MC4wLCJSaWdodCI6MC4wLCJCb3R0b20iOjAuMH0sIkJhY2tncm91bmQiOnsiJGlkIjoiNzU2IiwiQ29sb3IiOnsiJGlkIjoiNzU3IiwiQSI6MCwiUiI6MjU1LCJHIjoyNTUsIkIiOjI1NX19LCJJc1Zpc2libGUiOnRydWUsIldpZHRoIjowLjAsIkhlaWdodCI6MC4wLCJCb3JkZXJTdHlsZSI6eyIkaWQiOiI3NTgiLCJMaW5lQ29sb3IiOm51bGwsIkxpbmVXZWlnaHQiOjAuMCwiTGluZVR5cGUiOjAsIlBhcmVudFN0eWxlIjpudWxsfSwiUGFyZW50U3R5bGUiOm51bGx9LCJEYXRlRm9ybWF0Ijp7IiRpZCI6Ijc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jAiLCJGb3JtYXQiOjAsIklzVmlzaWJsZSI6ZmFsc2UsIkxhc3RLbm93blZpc2liaWxpdHlTdGF0ZSI6ZmFsc2V9LCJJc1Zpc2libGUiOnRydWUsIlBhcmVudFN0eWxlIjpudWxsfSwiSW5kZXgiOjE1LCJQZXJjZW50YWdlQ29tcGxldGUiOm51bGwsIlBvc2l0aW9uIjp7IlJhdGlvIjowLjAsIklzQ3VzdG9tIjpmYWxzZX0sIkRhdGVGb3JtYXQiOnsiJHJlZiI6Ijc1OSJ9LCJXZWVrTnVtYmVyaW5nIjp7IiRpZCI6Ijc2MSIsIkZvcm1hdCI6MCwiSXNWaXNpYmxlIjpmYWxzZSwiTGFzdEtub3duVmlzaWJpbGl0eVN0YXRlIjpmYWxzZX0sIlJlbGF0ZWRUYXNrSWQiOiI2ZmQwYWZlNS01ZTAxLTQyNTQtYWE2Yy02YzM0ODk2YTZlMmQiLCJJZCI6IjU3YWNlNjY5LTk3OTYtNDJjOC1hOTQ1LTFhYmI3OTQxODRjOCIsIkltcG9ydElkIjoiOSIsIlRpdGxlIjoiTWlsZXN0b25lIDgiLCJOb3RlIjpudWxsLCJIeXBlcmxpbmsiOnsiJGlkIjoiNzYyIiwiQWRkcmVzcyI6bnVsbCwiU3ViQWRkcmVzcyI6bnVsbH0sIklzQ2hhbmdlZCI6ZmFsc2UsIklzTmV3IjpmYWxzZX1dLCJUYXNrRGVmaW5pdGlvbiI6eyIkaWQiOiI3NjMiLCJHcm91cE5hbWUiOm51bGwsIlN0YXJ0RGF0ZSI6IjIwMjMtMDItMDFUMDA6MDA6MDBaIiwiRW5kRGF0ZSI6IjIwMjMtMDItMjhUMjM6NTk6MDBaIiwiUGVyY2VudGFnZUNvbXBsZXRlIjpudWxsLCJTdHlsZSI6eyIkaWQiOiI3NjQiLCJTaGFwZSI6MCwiU2hhcGVUaGlja25lc3MiOjEsIkR1cmF0aW9uRm9ybWF0IjowLCJJbmNsdWRlTm9uV29ya2luZ0RheXNJbkR1cmF0aW9uIjpmYWxzZSwiUGVyY2VudGFnZUNvbXBsZXRlU3R5bGUiOnsiJGlkIjoiNzY1IiwiRm9udFNldHRpbmdzIjp7IiRpZCI6Ijc2NiIsIkZvbnRTaXplIjoxMCwiRm9udE5hbWUiOiJDYWxpYnJpIiwiSXNCb2xkIjpmYWxzZSwiSXNJdGFsaWMiOmZhbHNlLCJJc1VuZGVybGluZWQiOmZhbHNlLCJQYXJlbnRTdHlsZSI6bnVsbH0sIkF1dG9TaXplIjowLCJGb3JlZ3JvdW5kIjp7IiRpZCI6Ijc2NyIsIkNvbG9yIjp7IiRpZCI6Ijc2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Y5IiwiVG9wIjowLjAsIkxlZnQiOjAuMCwiUmlnaHQiOjAuMCwiQm90dG9tIjowLjB9LCJQYWRkaW5nIjp7IiRpZCI6Ijc3MCIsIlRvcCI6MC4wLCJMZWZ0IjowLjAsIlJpZ2h0IjowLjAsIkJvdHRvbSI6MC4wfSwiQmFja2dyb3VuZCI6eyIkaWQiOiI3NzEiLCJDb2xvciI6eyIkaWQiOiI3NzIiLCJBIjo4OSwiUiI6MCwiRyI6MCwiQiI6MH19LCJJc1Zpc2libGUiOnRydWUsIldpZHRoIjowLjAsIkhlaWdodCI6MC4wLCJCb3JkZXJTdHlsZSI6eyIkaWQiOiI3NzMiLCJMaW5lQ29sb3IiOm51bGwsIkxpbmVXZWlnaHQiOjAuMCwiTGluZVR5cGUiOjAsIlBhcmVudFN0eWxlIjpudWxsfSwiUGFyZW50U3R5bGUiOm51bGx9LCJEdXJhdGlvblN0eWxlIjp7IiRpZCI6Ijc3NCIsIkZvbnRTZXR0aW5ncyI6eyIkaWQiOiI3NzUiLCJGb250U2l6ZSI6MTAsIkZvbnROYW1lIjoiQ2FsaWJyaSIsIklzQm9sZCI6ZmFsc2UsIklzSXRhbGljIjpmYWxzZSwiSXNVbmRlcmxpbmVkIjpmYWxzZSwiUGFyZW50U3R5bGUiOm51bGx9LCJBdXRvU2l6ZSI6MCwiRm9yZWdyb3VuZCI6eyIkaWQiOiI3NzYiLCJDb2xvciI6eyIkaWQiOiI3Nzc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Nzc4IiwiVG9wIjowLjAsIkxlZnQiOjAuMCwiUmlnaHQiOjAuMCwiQm90dG9tIjowLjB9LCJQYWRkaW5nIjp7IiRpZCI6Ijc3OSIsIlRvcCI6MC4wLCJMZWZ0IjowLjAsIlJpZ2h0IjowLjAsIkJvdHRvbSI6MC4wfSwiQmFja2dyb3VuZCI6eyIkaWQiOiI3ODAiLCJDb2xvciI6eyIkaWQiOiI3ODEiLCJBIjowLCJSIjoyNTUsIkciOjI1NSwiQiI6MjU1fX0sIklzVmlzaWJsZSI6dHJ1ZSwiV2lkdGgiOjAuMCwiSGVpZ2h0IjowLjAsIkJvcmRlclN0eWxlIjp7IiRpZCI6Ijc4MiIsIkxpbmVDb2xvciI6bnVsbCwiTGluZVdlaWdodCI6MC4wLCJMaW5lVHlwZSI6MCwiUGFyZW50U3R5bGUiOm51bGx9LCJQYXJlbnRTdHlsZSI6bnVsbH0sIkhvcml6b250YWxDb25uZWN0b3JTdHlsZSI6eyIkaWQiOiI3ODMiLCJMaW5lQ29sb3IiOnsiJHJlZiI6IjEwMSJ9LCJMaW5lV2VpZ2h0IjoxLjAsIkxpbmVUeXBlIjowLCJQYXJlbnRTdHlsZSI6bnVsbH0sIlZlcnRpY2FsQ29ubmVjdG9yU3R5bGUiOnsiJGlkIjoiNzg0IiwiTGluZUNvbG9yIjp7IiRyZWYiOiIxMDQifSwiTGluZVdlaWdodCI6MS4wLCJMaW5lVHlwZSI6MCwiUGFyZW50U3R5bGUiOm51bGx9LCJNYXJnaW4iOm51bGwsIlN0YXJ0RGF0ZVBvc2l0aW9uIjozLCJFbmREYXRlUG9zaXRpb24iOjMsIkRhdGVJc1Zpc2libGUiOnRydWUsIlRpdGxlUG9zaXRpb24iOjIsIkR1cmF0aW9uUG9zaXRpb24iOjYsIlBlcmNlbnRhZ2VDb21wbGV0ZWRQb3NpdGlvbiI6NiwiU3BhY2luZyI6MywiSXNCZWxvd1RpbWViYW5kIjp0cnVlLCJQZXJjZW50YWdlQ29tcGxldGVTaGFwZU9wYWNpdHkiOjM1LCJTaGFwZVN0eWxlIjp7IiRpZCI6Ijc4NSIsIk1hcmdpbiI6eyIkaWQiOiI3ODYiLCJUb3AiOjAuMCwiTGVmdCI6NC4wLCJSaWdodCI6NC4wLCJCb3R0b20iOjAuMH0sIlBhZGRpbmciOnsiJGlkIjoiNzg3IiwiVG9wIjowLjAsIkxlZnQiOjAuMCwiUmlnaHQiOjAuMCwiQm90dG9tIjowLjB9LCJCYWNrZ3JvdW5kIjp7IiRpZCI6Ijc4OCIsIkNvbG9yIjp7IiRpZCI6Ijc4OSIsIkEiOjI1NSwiUiI6MCwiRyI6MTY2LCJCIjoxNjZ9fSwiSXNWaXNpYmxlIjp0cnVlLCJXaWR0aCI6MC4wLCJIZWlnaHQiOjE2LjAsIkJvcmRlclN0eWxlIjp7IiRpZCI6Ijc5MCIsIkxpbmVDb2xvciI6eyIkaWQiOiI3OTEiLCIkdHlwZSI6Ik5MUkUuQ29tbW9uLkRvbS5Tb2xpZENvbG9yQnJ1c2gsIE5MUkUuQ29tbW9uIiwiQ29sb3IiOnsiJGlkIjoiNzkyIiwiQSI6MjU1LCJSIjoyNTUsIkciOjI1NSwiQiI6MjU1fX0sIkxpbmVXZWlnaHQiOjIuMCwiTGluZVR5cGUiOjAsIlBhcmVudFN0eWxlIjpudWxsfSwiUGFyZW50U3R5bGUiOm51bGx9LCJUaXRsZVN0eWxlIjp7IiRpZCI6Ijc5MyIsIkZvbnRTZXR0aW5ncyI6eyIkaWQiOiI3OTQiLCJGb250U2l6ZSI6MTQsIkZvbnROYW1lIjoiQ2FsaWJyaSIsIklzQm9sZCI6dHJ1ZSwiSXNJdGFsaWMiOmZhbHNlLCJJc1VuZGVybGluZWQiOmZhbHNlLCJQYXJlbnRTdHlsZSI6bnVsbH0sIkF1dG9TaXplIjowLCJGb3JlZ3JvdW5kIjp7IiRpZCI6Ijc5NSIsIkNvbG9yIjp7IiRpZCI6Ijc5Ni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Nzk3IiwiVG9wIjowLjAsIkxlZnQiOjAuMCwiUmlnaHQiOjAuMCwiQm90dG9tIjowLjB9LCJQYWRkaW5nIjp7IiRpZCI6Ijc5OCIsIlRvcCI6MC4wLCJMZWZ0IjowLjAsIlJpZ2h0IjowLjAsIkJvdHRvbSI6MC4wfSwiQmFja2dyb3VuZCI6eyIkaWQiOiI3OTkiLCJDb2xvciI6eyIkaWQiOiI4MDAiLCJBIjowLCJSIjoyNTUsIkciOjI1NSwiQiI6MjU1fX0sIklzVmlzaWJsZSI6dHJ1ZSwiV2lkdGgiOjAuMCwiSGVpZ2h0IjowLjAsIkJvcmRlclN0eWxlIjp7IiRpZCI6IjgwMSIsIkxpbmVDb2xvciI6bnVsbCwiTGluZVdlaWdodCI6MC4wLCJMaW5lVHlwZSI6MCwiUGFyZW50U3R5bGUiOm51bGx9LCJQYXJlbnRTdHlsZSI6bnVsbH0sIkRhdGVTdHlsZSI6eyIkaWQiOiI4MDIiLCJGb250U2V0dGluZ3MiOnsiJGlkIjoiODAzIiwiRm9udFNpemUiOjEwLCJGb250TmFtZSI6IkNhbGlicmkiLCJJc0JvbGQiOmZhbHNlLCJJc0l0YWxpYyI6ZmFsc2UsIklzVW5kZXJsaW5lZCI6ZmFsc2UsIlBhcmVudFN0eWxlIjpudWxsfSwiQXV0b1NpemUiOjAsIkZvcmVncm91bmQiOnsiJGlkIjoiODA0IiwiQ29sb3IiOnsiJGlkIjoiODA1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gwNiIsIlRvcCI6MC4wLCJMZWZ0IjowLjAsIlJpZ2h0IjowLjAsIkJvdHRvbSI6MC4wfSwiUGFkZGluZyI6eyIkaWQiOiI4MDciLCJUb3AiOjAuMCwiTGVmdCI6MC4wLCJSaWdodCI6MC4wLCJCb3R0b20iOjAuMH0sIkJhY2tncm91bmQiOnsiJGlkIjoiODA4IiwiQ29sb3IiOnsiJGlkIjoiODA5IiwiQSI6MCwiUiI6MjU1LCJHIjoyNTUsIkIiOjI1NX19LCJJc1Zpc2libGUiOnRydWUsIldpZHRoIjowLjAsIkhlaWdodCI6MC4wLCJCb3JkZXJTdHlsZSI6eyIkaWQiOiI4MTAiLCJMaW5lQ29sb3IiOm51bGwsIkxpbmVXZWlnaHQiOjAuMCwiTGluZVR5cGUiOjAsIlBhcmVudFN0eWxlIjpudWxsfSwiUGFyZW50U3R5bGUiOm51bGx9LCJEYXRlRm9ybWF0Ijp7IiRpZCI6Ijgx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TIiLCJGb3JtYXQiOjAsIklzVmlzaWJsZSI6ZmFsc2UsIkxhc3RLbm93blZpc2liaWxpdHlTdGF0ZSI6ZmFsc2V9LCJJc1Zpc2libGUiOnRydWUsIlBhcmVudFN0eWxlIjpudWxsfSwiSW5kZXgiOjE0LCJTbWFydER1cmF0aW9uQWN0aXZhdGVkIjpmYWxzZSwiRGF0ZUZvcm1hdCI6eyIkcmVmIjoiODExIn0sIldlZWtOdW1iZXJpbmciOnsiJGlkIjoiODEzIiwiRm9ybWF0IjowLCJJc1Zpc2libGUiOmZhbHNlLCJMYXN0S25vd25WaXNpYmlsaXR5U3RhdGUiOmZhbHNlfSwiSWQiOiI2ZmQwYWZlNS01ZTAxLTQyNTQtYWE2Yy02YzM0ODk2YTZlMmQiLCJJbXBvcnRJZCI6IjE2IiwiVGl0bGUiOiJBY3Rpdml0eSBGIiwiTm90ZSI6bnVsbCwiSHlwZXJsaW5rIjp7IiRpZCI6IjgxNCIsIkFkZHJlc3MiOm51bGwsIlN1YkFkZHJlc3MiOm51bGx9LCJJc0NoYW5nZWQiOmZhbHNlLCJJc05ldyI6ZmFsc2V9fV0sIl9taWxlc3RvbmVzIjpbXSwiSWQiOiIwMDAwMDAwMC0wMDAwLTAwMDAtMDAwMC0wMDAwMDAwMDAwMDAiLCJJc1NpbmdsZUl0ZW1Sb3ciOnRydWV9XSwiSW5kZXgiOjAsIklkIjoiY2VmMTE1NTktODUxNS00MGRlLWI4OGEtOTU2MjUxOGIxYWZjIiwiSGVhZGVyVGV4dCI6IiIsIklzRGVmYXVsdCI6dHJ1ZSwiU3R5bGUiOnsiJGlkIjoiODE1IiwiSGVhZGVyU3R5bGUiOnsiJGlkIjoiODE2IiwiVGV4dFN0eWxlIjp7IiRpZCI6IjgxNyIsIkZvbnRTZXR0aW5ncyI6eyIkaWQiOiI4MTgiLCJGb250U2l6ZSI6MTEsIkZvbnROYW1lIjoiQ2FsaWJyaSIsIklzQm9sZCI6ZmFsc2UsIklzSXRhbGljIjpmYWxzZSwiSXNVbmRlcmxpbmVkIjpmYWxzZSwiUGFyZW50U3R5bGUiOm51bGx9LCJBdXRvU2l6ZSI6MiwiRm9yZWdyb3VuZCI6eyIkaWQiOiI4MTkiLCJDb2xvciI6eyIkaWQiOiI4MjAiLCJBIjoyNTUsIlIiOjAsIkciOjAsIkIiOjB9fSwiTWF4V2lkdGgiOjAuMCwiTWF4SGVpZ2h0IjoiSW5maW5pdHkiLCJTbWFydEZvcmVncm91bmRJc0FjdGl2ZSI6ZmFsc2UsIkhvcml6b250YWxBbGlnbm1lbnQiOjAsIlZlcnRpY2FsQWxpZ25tZW50IjowLCJTbWFydEZvcmVncm91bmQiOm51bGwsIkJhY2tncm91bmRGaWxsVHlwZSI6MCwiTWFyZ2luIjp7IiRpZCI6IjgyMSIsIlRvcCI6MC4wLCJMZWZ0IjowLjAsIlJpZ2h0IjowLjAsIkJvdHRvbSI6MC4wfSwiUGFkZGluZyI6eyIkaWQiOiI4MjIiLCJUb3AiOjAuMCwiTGVmdCI6MC4wLCJSaWdodCI6MC4wLCJCb3R0b20iOjAuMH0sIkJhY2tncm91bmQiOnsiJGlkIjoiODIzIiwiQ29sb3IiOnsiJGlkIjoiODI0IiwiQSI6MCwiUiI6MjU1LCJHIjoyNTUsIkIiOjI1NX19LCJJc1Zpc2libGUiOnRydWUsIldpZHRoIjowLjAsIkhlaWdodCI6MC4wLCJCb3JkZXJTdHlsZSI6bnVsbCwiUGFyZW50U3R5bGUiOm51bGx9LCJSZWN0YW5nbGVTdHlsZSI6eyIkaWQiOiI4MjUiLCJNYXJnaW4iOnsiJGlkIjoiODI2IiwiVG9wIjowLjAsIkxlZnQiOjAuMCwiUmlnaHQiOjAuMCwiQm90dG9tIjowLjB9LCJQYWRkaW5nIjp7IiRpZCI6IjgyNyIsIlRvcCI6MC4wLCJMZWZ0IjowLjAsIlJpZ2h0IjowLjAsIkJvdHRvbSI6MC4wfSwiQmFja2dyb3VuZCI6eyIkaWQiOiI4MjgiLCJDb2xvciI6eyIkaWQiOiI4MjkiLCJBIjo2MywiUiI6MjU1LCJHIjoxOTIsIkIiOjB9fSwiSXNWaXNpYmxlIjp0cnVlLCJXaWR0aCI6MC4wLCJIZWlnaHQiOjAuMCwiQm9yZGVyU3R5bGUiOnsiJGlkIjoiODMwIiwiTGluZUNvbG9yIjp7IiRpZCI6IjgzMSIsIiR0eXBlIjoiTkxSRS5Db21tb24uRG9tLlNvbGlkQ29sb3JCcnVzaCwgTkxSRS5Db21tb24iLCJDb2xvciI6eyIkaWQiOiI4MzIiLCJBIjoyNTUsIlIiOjI1NSwiRyI6MCwiQiI6MH19LCJMaW5lV2VpZ2h0IjowLjAsIkxpbmVUeXBlIjowLCJQYXJlbnRTdHlsZSI6bnVsbH0sIlBhcmVudFN0eWxlIjpudWxsfSwiTWFyZ2luIjp7IiRpZCI6IjgzMyIsIlRvcCI6MC4wLCJMZWZ0IjowLjAsIlJpZ2h0IjowLjAsIkJvdHRvbSI6MC4wfSwiUGFkZGluZyI6eyIkaWQiOiI4MzQiLCJUb3AiOjAuMCwiTGVmdCI6MC4wLCJSaWdodCI6MC4wLCJCb3R0b20iOjAuMH0sIkJhY2tncm91bmQiOm51bGwsIklzVmlzaWJsZSI6dHJ1ZSwiV2lkdGgiOjAuMCwiSGVpZ2h0IjowLjAsIkJvcmRlclN0eWxlIjpudWxsLCJQYXJlbnRTdHlsZSI6bnVsbH0sIkJhY2tncm91bmRTdHlsZSI6eyIkaWQiOiI4MzUiLCJNYXJnaW4iOnsiJGlkIjoiODM2IiwiVG9wIjowLjAsIkxlZnQiOjAuMCwiUmlnaHQiOjAuMCwiQm90dG9tIjowLjB9LCJQYWRkaW5nIjp7IiRpZCI6IjgzNyIsIlRvcCI6MC4wLCJMZWZ0IjowLjAsIlJpZ2h0IjowLjAsIkJvdHRvbSI6MC4wfSwiQmFja2dyb3VuZCI6eyIkaWQiOiI4MzgiLCJDb2xvciI6eyIkaWQiOiI4MzkiLCJBIjo1MSwiUiI6MTY1LCJHIjoxNjUsIkIiOjE2NX19LCJJc1Zpc2libGUiOnRydWUsIldpZHRoIjowLjAsIkhlaWdodCI6MC4wLCJCb3JkZXJTdHlsZSI6eyIkaWQiOiI4NDAiLCJMaW5lQ29sb3IiOnsiJGlkIjoiODQxIiwiJHR5cGUiOiJOTFJFLkNvbW1vbi5Eb20uU29saWRDb2xvckJydXNoLCBOTFJFLkNvbW1vbiIsIkNvbG9yIjp7IiRpZCI6Ijg0MiIsIkEiOjI1NSwiUiI6MjU1LCJHIjowLCJCIjowfX0sIkxpbmVXZWlnaHQiOjAuMCwiTGluZVR5cGUiOjAsIlBhcmVudFN0eWxlIjpudWxsfSwiUGFyZW50U3R5bGUiOm51bGx9LCJNYXJnaW4iOnsiJGlkIjoiODQzIiwiVG9wIjowLjAsIkxlZnQiOjAuMCwiUmlnaHQiOjAuMCwiQm90dG9tIjowLjB9LCJQYWRkaW5nIjp7IiRpZCI6Ijg0NCIsIlRvcCI6MC4wLCJMZWZ0IjowLjAsIlJpZ2h0IjowLjAsIkJvdHRvbSI6MC4wfSwiSXNWaXNpYmxlIjp0cnVlLCJXaWR0aCI6MC4wLCJIZWlnaHQiOjAuMCwiQm9yZGVyU3R5bGUiOm51bGwsIlBhcmVudFN0eWxlIjpudWxsfX1dLCJJZCI6Ijc2OWZlMWM1LTM0ZDAtNGQ3Zi04ZGU5LTUzMDI5YzVkZTNlMSIsIkluZGV4IjozLCJIZWFkZXJUZXh0IjoiU3RhZ2UgSVYiLCJTdHlsZSI6eyIkaWQiOiI4NDUiLCJIZWFkZXJTdHlsZSI6eyIkaWQiOiI4NDYiLCJUZXh0SXNWZXJ0aWNhbCI6ZmFsc2UsIlRleHRTdHlsZSI6eyIkaWQiOiI4NDciLCJGb250U2V0dGluZ3MiOnsiJGlkIjoiODQ4IiwiRm9udFNpemUiOjEyLCJGb250TmFtZSI6IkNhbGlicmkiLCJJc0JvbGQiOnRydWUsIklzSXRhbGljIjpmYWxzZSwiSXNVbmRlcmxpbmVkIjpmYWxzZSwiUGFyZW50U3R5bGUiOm51bGx9LCJBdXRvU2l6ZSI6MiwiRm9yZWdyb3VuZCI6eyIkaWQiOiI4NDkiLCJDb2xvciI6eyIkaWQiOiI4NTA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4NTEiLCJUb3AiOjAuMCwiTGVmdCI6MC4wLCJSaWdodCI6MC4wLCJCb3R0b20iOjAuMH0sIlBhZGRpbmciOnsiJGlkIjoiODUyIiwiVG9wIjowLjAsIkxlZnQiOjAuMCwiUmlnaHQiOjAuMCwiQm90dG9tIjowLjB9LCJCYWNrZ3JvdW5kIjp7IiRpZCI6Ijg1MyIsIkNvbG9yIjp7IiRpZCI6Ijg1NCIsIkEiOjAsIlIiOjI1NSwiRyI6MjU1LCJCIjoyNTV9fSwiSXNWaXNpYmxlIjp0cnVlLCJXaWR0aCI6MC4wLCJIZWlnaHQiOjAuMCwiQm9yZGVyU3R5bGUiOm51bGwsIlBhcmVudFN0eWxlIjpudWxsfSwiUmVjdGFuZ2xlU3R5bGUiOnsiJGlkIjoiODU1IiwiTWFyZ2luIjp7IiRpZCI6Ijg1NiIsIlRvcCI6MC4wLCJMZWZ0IjowLjAsIlJpZ2h0IjowLjAsIkJvdHRvbSI6MC4wfSwiUGFkZGluZyI6eyIkaWQiOiI4NTciLCJUb3AiOjAuMCwiTGVmdCI6MC4wLCJSaWdodCI6MC4wLCJCb3R0b20iOjAuMH0sIkJhY2tncm91bmQiOnsiJGlkIjoiODU4IiwiQ29sb3IiOnsiJGlkIjoiODU5IiwiQSI6MjU1LCJSIjoxODcsIkciOjIyMiwiQiI6MjQwfX0sIklzVmlzaWJsZSI6dHJ1ZSwiV2lkdGgiOjAuMCwiSGVpZ2h0IjowLjAsIkJvcmRlclN0eWxlIjp7IiRpZCI6Ijg2MCIsIkxpbmVDb2xvciI6eyIkaWQiOiI4NjEiLCIkdHlwZSI6Ik5MUkUuQ29tbW9uLkRvbS5Tb2xpZENvbG9yQnJ1c2gsIE5MUkUuQ29tbW9uIiwiQ29sb3IiOnsiJGlkIjoiODYyIiwiQSI6MjU1LCJSIjoyNTUsIkciOjAsIkIiOjB9fSwiTGluZVdlaWdodCI6MC4wLCJMaW5lVHlwZSI6MCwiUGFyZW50U3R5bGUiOm51bGx9LCJQYXJlbnRTdHlsZSI6bnVsbH0sIk1hcmdpbiI6eyIkaWQiOiI4NjMiLCJUb3AiOjAuMCwiTGVmdCI6MC4wLCJSaWdodCI6MC4wLCJCb3R0b20iOjAuMH0sIlBhZGRpbmciOnsiJGlkIjoiODY0IiwiVG9wIjowLjAsIkxlZnQiOjAuMCwiUmlnaHQiOjAuMCwiQm90dG9tIjowLjB9LCJCYWNrZ3JvdW5kIjpudWxsLCJJc1Zpc2libGUiOnRydWUsIldpZHRoIjowLjAsIkhlaWdodCI6MC4wLCJCb3JkZXJTdHlsZSI6bnVsbCwiUGFyZW50U3R5bGUiOm51bGx9LCJCYWNrZ3JvdW5kU3R5bGUiOnsiJGlkIjoiODY1IiwiTWFyZ2luIjp7IiRpZCI6Ijg2NiIsIlRvcCI6MC4wLCJMZWZ0IjowLjAsIlJpZ2h0IjowLjAsIkJvdHRvbSI6MC4wfSwiUGFkZGluZyI6eyIkaWQiOiI4NjciLCJUb3AiOjAuMCwiTGVmdCI6MC4wLCJSaWdodCI6MC4wLCJCb3R0b20iOjAuMH0sIkJhY2tncm91bmQiOnsiJGlkIjoiODY4IiwiQ29sb3IiOnsiJGlkIjoiODY5IiwiQSI6NTEsIlIiOjE4NywiRyI6MjIyLCJCIjoyNDB9fSwiSXNWaXNpYmxlIjp0cnVlLCJXaWR0aCI6MC4wLCJIZWlnaHQiOjAuMCwiQm9yZGVyU3R5bGUiOnsiJGlkIjoiODcwIiwiTGluZUNvbG9yIjp7IiRpZCI6Ijg3MSIsIiR0eXBlIjoiTkxSRS5Db21tb24uRG9tLlNvbGlkQ29sb3JCcnVzaCwgTkxSRS5Db21tb24iLCJDb2xvciI6eyIkaWQiOiI4NzIiLCJBIjoyNTUsIlIiOjI1NSwiRyI6MCwiQiI6MH19LCJMaW5lV2VpZ2h0IjowLjAsIkxpbmVUeXBlIjowLCJQYXJlbnRTdHlsZSI6bnVsbH0sIlBhcmVudFN0eWxlIjpudWxsfSwiSXNBYm92ZVRpbWViYW5kIjpmYWxzZSwiTWFyZ2luIjp7IiRpZCI6Ijg3MyIsIlRvcCI6MC4wLCJMZWZ0IjowLjAsIlJpZ2h0IjowLjAsIkJvdHRvbSI6MC4wfSwiUGFkZGluZyI6eyIkaWQiOiI4NzQiLCJUb3AiOjAuMCwiTGVmdCI6MC4wLCJSaWdodCI6MC4wLCJCb3R0b20iOjAuMH0sIklzVmlzaWJsZSI6dHJ1ZSwiV2lkdGgiOjAuMCwiSGVpZ2h0IjowLjAsIkJvcmRlclN0eWxlIjp7IiRpZCI6Ijg3NSIsIkxpbmVDb2xvciI6bnVsbCwiTGluZVdlaWdodCI6MC4wLCJMaW5lVHlwZSI6MCwiUGFyZW50U3R5bGUiOm51bGx9LCJQYXJlbnRTdHlsZSI6bnVsbH19XSwiQ3VsdHVyZUluZm9OYW1lIjoiZW4tVVMiLCJTdHlsZU5hbWUiOm51bGwsIlZlcnNpb24iOnsiJGlkIjoiODc2IiwiVmVyc2lvbiI6IjMuNi4yIiwiT3JpZ2luYWxBc3NlbWJseVZlcnNpb24iOm51bGwsIkVkaXRpb24iOm51bGwsIkxhc3RTYXZlZEVkaXRpb24iOjMsIklzUGx1c0VkaXRpb24iOmZhbHNlLCJJc1Byb0VkaXRpb24iOmZhbHNlfSwiRWZmZWN0IjowLCJTdHlsZSI6eyIkaWQiOiI4NzciLCJUaW1lYmFuZFN0eWxlIjp7IiRpZCI6Ijg3OCIsIlNjYWxlTWFya2luZyI6MSwiU2hhcGUiOjAsIlNoYXBlU3R5bGUiOnsiJGlkIjoiODc5IiwiTWFyZ2luIjp7IiRpZCI6Ijg4MCIsIlRvcCI6MC4wLCJMZWZ0IjoxMC4wLCJSaWdodCI6MTAuMCwiQm90dG9tIjowLjB9LCJQYWRkaW5nIjp7IiRpZCI6Ijg4MSIsIlRvcCI6My4wLCJMZWZ0IjowLjAsIlJpZ2h0IjowLjAsIkJvdHRvbSI6My4wfSwiQmFja2dyb3VuZCI6eyIkaWQiOiI4ODIiLCJDb2xvciI6eyIkaWQiOiI4ODMiLCJBIjoyNTUsIlIiOjE4NywiRyI6MjIyLCJCIjoyNDB9fSwiSXNWaXNpYmxlIjp0cnVlLCJXaWR0aCI6ODU4LjAsIkhlaWdodCI6MTQuMzk5OTk5NjE4NTMwMjczLCJCb3JkZXJTdHlsZSI6eyIkaWQiOiI4ODQiLCJMaW5lQ29sb3IiOnsiJGlkIjoiODg1IiwiJHR5cGUiOiJOTFJFLkNvbW1vbi5Eb20uU29saWRDb2xvckJydXNoLCBOTFJFLkNvbW1vbiIsIkNvbG9yIjp7IiRpZCI6Ijg4NiIsIkEiOjI1NSwiUiI6MjU1LCJHIjowLCJCIjowfX0sIkxpbmVXZWlnaHQiOjAuMCwiTGluZVR5cGUiOjAsIlBhcmVudFN0eWxlIjpudWxsfSwiUGFyZW50U3R5bGUiOm51bGx9LCJNaWRkbGVUaWVyU2hhcGVTdHlsZSI6eyIkaWQiOiI4ODciLCJNYXJnaW4iOnsiJGlkIjoiODg4IiwiVG9wIjowLjAsIkxlZnQiOjEwLjAsIlJpZ2h0IjoxMC4wLCJCb3R0b20iOjAuMH0sIlBhZGRpbmciOnsiJGlkIjoiODg5IiwiVG9wIjozLjAsIkxlZnQiOjAuMCwiUmlnaHQiOjAuMCwiQm90dG9tIjozLjB9LCJCYWNrZ3JvdW5kIjp7IiRpZCI6Ijg5MCIsIkNvbG9yIjp7IiRpZCI6Ijg5MSIsIkEiOjI1NSwiUiI6MjM5LCJHIjoyMDIsIkIiOjh9fSwiSXNWaXNpYmxlIjp0cnVlLCJXaWR0aCI6ODU4LjAsIkhlaWdodCI6MTQuMzk5OTk5NjE4NTMwMjczLCJCb3JkZXJTdHlsZSI6eyIkaWQiOiI4OTIiLCJMaW5lQ29sb3IiOnsiJGlkIjoiODkzIiwiJHR5cGUiOiJOTFJFLkNvbW1vbi5Eb20uU29saWRDb2xvckJydXNoLCBOTFJFLkNvbW1vbiIsIkNvbG9yIjp7IiRpZCI6Ijg5NCIsIkEiOjI1NSwiUiI6MjU1LCJHIjowLCJCIjowfX0sIkxpbmVXZWlnaHQiOjAuMCwiTGluZVR5cGUiOjAsIlBhcmVudFN0eWxlIjpudWxsfSwiUGFyZW50U3R5bGUiOm51bGx9LCJCb3R0b21UaWVyU2hhcGVTdHlsZSI6eyIkaWQiOiI4OTUiLCJNYXJnaW4iOnsiJGlkIjoiODk2IiwiVG9wIjowLjAsIkxlZnQiOjEwLjAsIlJpZ2h0IjoxMC4wLCJCb3R0b20iOjAuMH0sIlBhZGRpbmciOnsiJGlkIjoiODk3IiwiVG9wIjozLjAsIkxlZnQiOjAuMCwiUmlnaHQiOjAuMCwiQm90dG9tIjozLjB9LCJCYWNrZ3JvdW5kIjp7IiRpZCI6Ijg5OCIsIkNvbG9yIjp7IiRpZCI6Ijg5OSIsIkEiOjI1NSwiUiI6MCwiRyI6MTY2LCJCIjoxNjZ9fSwiSXNWaXNpYmxlIjp0cnVlLCJXaWR0aCI6ODU4LjAsIkhlaWdodCI6MTQuMzk5OTk5NjE4NTMwMjczLCJCb3JkZXJTdHlsZSI6eyIkaWQiOiI5MDAiLCJMaW5lQ29sb3IiOnsiJGlkIjoiOTAxIiwiJHR5cGUiOiJOTFJFLkNvbW1vbi5Eb20uU29saWRDb2xvckJydXNoLCBOTFJFLkNvbW1vbiIsIkNvbG9yIjp7IiRpZCI6IjkwMiIsIkEiOjI1NSwiUiI6MjU1LCJHIjowLCJCIjowfX0sIkxpbmVXZWlnaHQiOjAuMCwiTGluZVR5cGUiOjAsIlBhcmVudFN0eWxlIjpudWxsfSwiUGFyZW50U3R5bGUiOm51bGx9LCJSaWdodEVuZENhcHNTdHlsZSI6eyIkaWQiOiI5MDMiLCJGb250U2V0dGluZ3MiOnsiJGlkIjoiOTA0IiwiRm9udFNpemUiOjE4LCJGb250TmFtZSI6IkNhbGlicmkiLCJJc0JvbGQiOnRydWUsIklzSXRhbGljIjpmYWxzZSwiSXNVbmRlcmxpbmVkIjpmYWxzZSwiUGFyZW50U3R5bGUiOm51bGx9LCJBdXRvU2l6ZSI6MCwiRm9yZWdyb3VuZCI6eyIkaWQiOiI5MDUiLCJDb2xvciI6eyIkaWQiOiI5MD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kwNyIsIlRvcCI6MC4wLCJMZWZ0IjowLjAsIlJpZ2h0IjoyMC4wLCJCb3R0b20iOjAuMH0sIlBhZGRpbmciOnsiJGlkIjoiOTA4IiwiVG9wIjowLjAsIkxlZnQiOjAuMCwiUmlnaHQiOjAuMCwiQm90dG9tIjowLjB9LCJCYWNrZ3JvdW5kIjp7IiRpZCI6IjkwOSIsIkNvbG9yIjp7IiRpZCI6IjkxMCIsIkEiOjAsIlIiOjAsIkciOjAsIkIiOjB9fSwiSXNWaXNpYmxlIjpmYWxzZSwiV2lkdGgiOjAuMCwiSGVpZ2h0IjowLjAsIkJvcmRlclN0eWxlIjpudWxsLCJQYXJlbnRTdHlsZSI6bnVsbH0sIkxlZnRFbmRDYXBzU3R5bGUiOnsiJGlkIjoiOTExIiwiRm9udFNldHRpbmdzIjp7IiRpZCI6IjkxMiIsIkZvbnRTaXplIjoxOCwiRm9udE5hbWUiOiJDYWxpYnJpIiwiSXNCb2xkIjp0cnVlLCJJc0l0YWxpYyI6ZmFsc2UsIklzVW5kZXJsaW5lZCI6ZmFsc2UsIlBhcmVudFN0eWxlIjpudWxsfSwiQXV0b1NpemUiOjAsIkZvcmVncm91bmQiOnsiJGlkIjoiOTEzIiwiQ29sb3IiOnsiJGlkIjoiOTE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5MTUiLCJUb3AiOjAuMCwiTGVmdCI6NDQuNTA2NjY2NjY2NjY2NjYxLCJSaWdodCI6MC4wLCJCb3R0b20iOjAuMH0sIlBhZGRpbmciOnsiJGlkIjoiOTE2IiwiVG9wIjowLjAsIkxlZnQiOjAuMCwiUmlnaHQiOjAuMCwiQm90dG9tIjowLjB9LCJCYWNrZ3JvdW5kIjp7IiRpZCI6IjkxNyIsIkNvbG9yIjp7IiRyZWYiOiI5MTAifX0sIklzVmlzaWJsZSI6ZmFsc2UsIldpZHRoIjowLjAsIkhlaWdodCI6MC4wLCJCb3JkZXJTdHlsZSI6bnVsbCwiUGFyZW50U3R5bGUiOm51bGx9LCJUb2RheVRleHRTdHlsZSI6eyIkaWQiOiI5MTgiLCJGb250U2V0dGluZ3MiOnsiJGlkIjoiOTE5IiwiRm9udFNpemUiOjEyLCJGb250TmFtZSI6IkNhbGlicmkiLCJJc0JvbGQiOmZhbHNlLCJJc0l0YWxpYyI6ZmFsc2UsIklzVW5kZXJsaW5lZCI6ZmFsc2UsIlBhcmVudFN0eWxlIjpudWxsfSwiQXV0b1NpemUiOjAsIkZvcmVncm91bmQiOnsiJGlkIjoiOTIwIiwiQ29sb3IiOnsiJGlkIjoiOTI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yMiIsIlRvcCI6MC4wLCJMZWZ0IjowLjAsIlJpZ2h0IjowLjAsIkJvdHRvbSI6MC4wfSwiUGFkZGluZyI6eyIkaWQiOiI5MjMiLCJUb3AiOjAuMCwiTGVmdCI6MC4wLCJSaWdodCI6MC4wLCJCb3R0b20iOjAuMH0sIkJhY2tncm91bmQiOnsiJGlkIjoiOTI0IiwiQ29sb3IiOnsiJHJlZiI6IjkxMCJ9fSwiSXNWaXNpYmxlIjpmYWxzZSwiV2lkdGgiOjAuMCwiSGVpZ2h0IjowLjAsIkJvcmRlclN0eWxlIjpudWxsLCJQYXJlbnRTdHlsZSI6bnVsbH0sIlRvZGF5TWFya2VyU3R5bGUiOnsiJGlkIjoiOTI1IiwiTWFyZ2luIjp7IiRpZCI6IjkyNiIsIlRvcCI6MC4wLCJMZWZ0IjowLjAsIlJpZ2h0IjowLjAsIkJvdHRvbSI6MC4wfSwiUGFkZGluZyI6eyIkaWQiOiI5MjciLCJUb3AiOjAuMCwiTGVmdCI6MC4wLCJSaWdodCI6MC4wLCJCb3R0b20iOjAuMH0sIkJhY2tncm91bmQiOnsiJGlkIjoiOTI4IiwiQ29sb3IiOnsiJGlkIjoiOTI5IiwiQSI6MjU1LCJSIjoyNTUsIkciOjAsIkIiOjB9fSwiSXNWaXNpYmxlIjp0cnVlLCJXaWR0aCI6MC4wLCJIZWlnaHQiOjAuMCwiQm9yZGVyU3R5bGUiOm51bGwsIlBhcmVudFN0eWxlIjpudWxsfSwiU2NhbGVTdHlsZSI6eyIkaWQiOiI5MzAiLCJTaGFwZSI6MCwiU2hvd1NlZ21lbnRTZXBhcmF0b3JzIjp0cnVlLCJTZWdtZW50U2VwYXJhdG9yT3BhY2l0eSI6MzAsIkhhc0JlZW5WaXNpYmxlQmVmb3JlIjp0cnVlLCJGb250U2V0dGluZ3MiOnsiJGlkIjoiOTMxIiwiRm9udFNpemUiOjEyLCJGb250TmFtZSI6IkNhbGlicmkiLCJJc0JvbGQiOmZhbHNlLCJJc0l0YWxpYyI6ZmFsc2UsIklzVW5kZXJsaW5lZCI6ZmFsc2UsIlBhcmVudFN0eWxlIjpudWxsfSwiQXV0b1NpemUiOjAsIkZvcmVncm91bmQiOnsiJGlkIjoiOTMyIiwiQ29sb3IiOnsiJGlkIjoiOTMz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kzNCIsIlRvcCI6MC4wLCJMZWZ0Ijo1LjAsIlJpZ2h0IjowLjAsIkJvdHRvbSI6MC4wfSwiUGFkZGluZyI6eyIkaWQiOiI5MzUiLCJUb3AiOjAuMCwiTGVmdCI6MC4wLCJSaWdodCI6MC4wLCJCb3R0b20iOjAuMH0sIkJhY2tncm91bmQiOnsiJGlkIjoiOTM2IiwiQ29sb3IiOnsiJHJlZiI6IjkxMCJ9fSwiSXNWaXNpYmxlIjp0cnVlLCJXaWR0aCI6MC4wLCJIZWlnaHQiOjAuMCwiQm9yZGVyU3R5bGUiOm51bGwsIlBhcmVudFN0eWxlIjpudWxsfSwiU2luZ2xlU2NhbGVTaGFwZVN0eWxlIjp7IiRpZCI6IjkzNyIsIlNoYXBlIjozLCJIZWlnaHQiOjIwLjB9LCJNaWRkbGVUaWVyU2NhbGVTdHlsZSI6eyIkaWQiOiI5MzgiLCJTaGFwZSI6MCwiU2hvd1NlZ21lbnRTZXBhcmF0b3JzIjpmYWxzZSwiU2VnbWVudFNlcGFyYXRvck9wYWNpdHkiOjMwLCJIYXNCZWVuVmlzaWJsZUJlZm9yZSI6dHJ1ZSwiRm9udFNldHRpbmdzIjp7IiRpZCI6IjkzOSIsIkZvbnRTaXplIjoxMiwiRm9udE5hbWUiOiJDYWxpYnJpIiwiSXNCb2xkIjpmYWxzZSwiSXNJdGFsaWMiOmZhbHNlLCJJc1VuZGVybGluZWQiOmZhbHNlLCJQYXJlbnRTdHlsZSI6bnVsbH0sIkF1dG9TaXplIjowLCJGb3JlZ3JvdW5kIjp7IiRyZWYiOiI5MzIifSwiTWF4V2lkdGgiOjIwMC4wLCJNYXhIZWlnaHQiOiJJbmZpbml0eSIsIlNtYXJ0Rm9yZWdyb3VuZElzQWN0aXZlIjpmYWxzZSwiSG9yaXpvbnRhbEFsaWdubWVudCI6MCwiVmVydGljYWxBbGlnbm1lbnQiOjEsIlNtYXJ0Rm9yZWdyb3VuZCI6bnVsbCwiQmFja2dyb3VuZEZpbGxUeXBlIjowLCJNYXJnaW4iOnsiJGlkIjoiOTQwIiwiVG9wIjowLjAsIkxlZnQiOjUuMCwiUmlnaHQiOjAuMCwiQm90dG9tIjowLjB9LCJQYWRkaW5nIjp7IiRpZCI6Ijk0MSIsIlRvcCI6MC4wLCJMZWZ0IjowLjAsIlJpZ2h0IjowLjAsIkJvdHRvbSI6MC4wfSwiQmFja2dyb3VuZCI6eyIkaWQiOiI5NDIiLCJDb2xvciI6eyIkaWQiOiI5NDMiLCJBIjowLCJSIjowLCJHIjowLCJCIjowfX0sIklzVmlzaWJsZSI6dHJ1ZSwiV2lkdGgiOjAuMCwiSGVpZ2h0IjowLjAsIkJvcmRlclN0eWxlIjpudWxsLCJQYXJlbnRTdHlsZSI6bnVsbH0sIkJvdHRvbVRpZXJTY2FsZVN0eWxlIjp7IiRpZCI6Ijk0NCIsIlNoYXBlIjowLCJTaG93U2VnbWVudFNlcGFyYXRvcnMiOmZhbHNlLCJTZWdtZW50U2VwYXJhdG9yT3BhY2l0eSI6MzAsIkhhc0JlZW5WaXNpYmxlQmVmb3JlIjp0cnVlLCJGb250U2V0dGluZ3MiOnsiJGlkIjoiOTQ1IiwiRm9udFNpemUiOjEyLCJGb250TmFtZSI6IkNhbGlicmkiLCJJc0JvbGQiOmZhbHNlLCJJc0l0YWxpYyI6ZmFsc2UsIklzVW5kZXJsaW5lZCI6ZmFsc2UsIlBhcmVudFN0eWxlIjpudWxsfSwiQXV0b1NpemUiOjAsIkZvcmVncm91bmQiOnsiJGlkIjoiOTQ2IiwiQ29sb3IiOnsiJGlkIjoiOTQ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k0OCIsIlRvcCI6MC4wLCJMZWZ0Ijo1LjAsIlJpZ2h0IjowLjAsIkJvdHRvbSI6MC4wfSwiUGFkZGluZyI6eyIkaWQiOiI5NDkiLCJUb3AiOjAuMCwiTGVmdCI6MC4wLCJSaWdodCI6MC4wLCJCb3R0b20iOjAuMH0sIkJhY2tncm91bmQiOnsiJGlkIjoiOTUwIiwiQ29sb3IiOnsiJGlkIjoiOTUxIiwiQSI6MCwiUiI6MCwiRyI6MCwiQiI6MH19LCJJc1Zpc2libGUiOnRydWUsIldpZHRoIjowLjAsIkhlaWdodCI6MC4wLCJCb3JkZXJTdHlsZSI6bnVsbCwiUGFyZW50U3R5bGUiOm51bGx9LCJFbGFwc2VkVGltZUJhY2tncm91bmQiOnsiJGlkIjoiOTUyIiwiQ29sb3IiOnsiJGlkIjoiOTUzIiwiQSI6MTkxLCJSIjoyNTUsIkciOjAsIkIiOjB9fSwiQXBwZW5kWWVhck9uWWVhckNoYW5nZSI6ZmFsc2UsIkVsYXBzZWRUaW1lRm9ybWF0IjowLCJUb2RheU1hcmtlclBvc2l0aW9uIjowLCJRdWlja1Bvc2l0aW9uIjozLCJBYnNvbHV0ZVBvc2l0aW9uIjoxMTguNjQsIk1hcmdpbiI6eyIkaWQiOiI5NTQiLCJUb3AiOjAuMCwiTGVmdCI6MTAuMCwiUmlnaHQiOjEwLjAsIkJvdHRvbSI6MC4wfSwiUGFkZGluZyI6eyIkaWQiOiI5NTUiLCJUb3AiOjAuMCwiTGVmdCI6MC4wLCJSaWdodCI6MC4wLCJCb3R0b20iOjAuMH0sIkJhY2tncm91bmQiOnsiJGlkIjoiOTU2IiwiQ29sb3IiOnsiJGlkIjoiOTU3IiwiQSI6MjU1LCJSIjo0NywiRyI6NTQsIkIiOjE1M319LCJJc1Zpc2libGUiOnRydWUsIldpZHRoIjowLjAsIkhlaWdodCI6MC4wLCJCb3JkZXJTdHlsZSI6bnVsbCwiUGFyZW50U3R5bGUiOm51bGx9LCJEZWZhdWx0TWlsZXN0b25lU3R5bGUiOnsiJGlkIjoiOTU4IiwiU2hhcGUiOjE3LCJDb25uZWN0b3JNYXJnaW4iOnsiJGlkIjoiOTU5IiwiVG9wIjowLjAsIkxlZnQiOjIuMCwiUmlnaHQiOjIuMCwiQm90dG9tIjowLjB9LCJDb25uZWN0b3JTdHlsZSI6eyIkaWQiOiI5NjAiLCJMaW5lQ29sb3IiOnsiJGlkIjoiOTYxIiwiJHR5cGUiOiJOTFJFLkNvbW1vbi5Eb20uU29saWRDb2xvckJydXNoLCBOTFJFLkNvbW1vbiIsIkNvbG9yIjp7IiRpZCI6Ijk2MiIsIkEiOjEyNywiUiI6NzksIkciOjEyOSwiQiI6MTg5fX0sIkxpbmVXZWlnaHQiOjEuMCwiTGluZVR5cGUiOjAsIlBhcmVudFN0eWxlIjpudWxsfSwiSXNCZWxvd1RpbWViYW5kIjpmYWxzZSwiUG9zaXRpb25PblRhc2siOjAsIkhpZGVEYXRlIjpmYWxzZSwiU2hhcGVTaXplIjowLCJTcGFjaW5nIjoyLjAsIlBhZGRpbmciOnsiJGlkIjoiOTYzIiwiVG9wIjo3LjAsIkxlZnQiOjMuMCwiUmlnaHQiOjAuMCwiQm90dG9tIjoyLjB9LCJTaGFwZVN0eWxlIjp7IiRpZCI6Ijk2NCIsIk1hcmdpbiI6eyIkaWQiOiI5NjUiLCJUb3AiOjAuMCwiTGVmdCI6MC4wLCJSaWdodCI6MC4wLCJCb3R0b20iOjAuMH0sIlBhZGRpbmciOnsiJGlkIjoiOTY2IiwiVG9wIjowLjAsIkxlZnQiOjAuMCwiUmlnaHQiOjAuMCwiQm90dG9tIjowLjB9LCJCYWNrZ3JvdW5kIjp7IiRpZCI6Ijk2NyIsIkNvbG9yIjp7IiRpZCI6Ijk2OCIsIkEiOjI1NSwiUiI6MjQwLCJHIjoxMzUsIkIiOjB9fSwiSXNWaXNpYmxlIjp0cnVlLCJXaWR0aCI6MTQuMCwiSGVpZ2h0IjoxNC4wLCJCb3JkZXJTdHlsZSI6eyIkaWQiOiI5NjkiLCJMaW5lQ29sb3IiOnsiJGlkIjoiOTcwIiwiJHR5cGUiOiJOTFJFLkNvbW1vbi5Eb20uU29saWRDb2xvckJydXNoLCBOTFJFLkNvbW1vbiIsIkNvbG9yIjp7IiRpZCI6Ijk3MSIsIkEiOjI1NSwiUiI6MjU1LCJHIjowLCJCIjowfX0sIkxpbmVXZWlnaHQiOjAuMCwiTGluZVR5cGUiOjAsIlBhcmVudFN0eWxlIjpudWxsfSwiUGFyZW50U3R5bGUiOm51bGx9LCJUaXRsZVN0eWxlIjp7IiRpZCI6Ijk3MiIsIkZvbnRTZXR0aW5ncyI6eyIkaWQiOiI5NzMiLCJGb250U2l6ZSI6MTEsIkZvbnROYW1lIjoiTW9udHNlcnJhdCBNZWRpdW0iLCJJc0JvbGQiOnRydWUsIklzSXRhbGljIjpmYWxzZSwiSXNVbmRlcmxpbmVkIjpmYWxzZSwiUGFyZW50U3R5bGUiOm51bGx9LCJBdXRvU2l6ZSI6MCwiRm9yZWdyb3VuZCI6eyIkaWQiOiI5NzQiLCJDb2xvciI6eyIkaWQiOiI5Nz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c2IiwiVG9wIjowLjAsIkxlZnQiOjAuMCwiUmlnaHQiOjAuMCwiQm90dG9tIjowLjB9LCJQYWRkaW5nIjp7IiRpZCI6Ijk3NyIsIlRvcCI6MC4wLCJMZWZ0IjowLjAsIlJpZ2h0IjowLjAsIkJvdHRvbSI6MC4wfSwiQmFja2dyb3VuZCI6eyIkaWQiOiI5NzgiLCJDb2xvciI6eyIkcmVmIjoiOTEwIn19LCJJc1Zpc2libGUiOnRydWUsIldpZHRoIjowLjAsIkhlaWdodCI6MC4wLCJCb3JkZXJTdHlsZSI6bnVsbCwiUGFyZW50U3R5bGUiOm51bGx9LCJEYXRlU3R5bGUiOnsiJGlkIjoiOTc5IiwiRm9udFNldHRpbmdzIjp7IiRpZCI6Ijk4MCIsIkZvbnRTaXplIjoxMCwiRm9udE5hbWUiOiJNb250c2VycmF0IE1lZGl1bSIsIklzQm9sZCI6ZmFsc2UsIklzSXRhbGljIjpmYWxzZSwiSXNVbmRlcmxpbmVkIjpmYWxzZSwiUGFyZW50U3R5bGUiOm51bGx9LCJBdXRvU2l6ZSI6MCwiRm9yZWdyb3VuZCI6eyIkaWQiOiI5ODEiLCJDb2xvciI6eyIkaWQiOiI5O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4MyIsIlRvcCI6MC4wLCJMZWZ0IjowLjAsIlJpZ2h0IjowLjAsIkJvdHRvbSI6MC4wfSwiUGFkZGluZyI6eyIkaWQiOiI5ODQiLCJUb3AiOjAuMCwiTGVmdCI6MC4wLCJSaWdodCI6MC4wLCJCb3R0b20iOjAuMH0sIkJhY2tncm91bmQiOnsiJGlkIjoiOTg1IiwiQ29sb3IiOnsiJHJlZiI6IjkxMCJ9fSwiSXNWaXNpYmxlIjp0cnVlLCJXaWR0aCI6MC4wLCJIZWlnaHQiOjAuMCwiQm9yZGVyU3R5bGUiOm51bGwsIlBhcmVudFN0eWxlIjpudWxsfSwiRGF0ZUZvcm1hdCI6eyIkaWQiOiI5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3IiwiRm9ybWF0IjowLCJJc1Zpc2libGUiOmZhbHNlLCJMYXN0S25vd25WaXNpYmlsaXR5U3RhdGUiOmZhbHNlfSwiSXNWaXNpYmxlIjp0cnVlLCJQYXJlbnRTdHlsZSI6bnVsbH0sIkRlZmF1bHRUYXNrU3R5bGUiOnsiJGlkIjoiOTg4IiwiU2hhcGUiOjAsIlNoYXBlVGhpY2tuZXNzIjoxLCJEdXJhdGlvbkZvcm1hdCI6MCwiSW5jbHVkZU5vbldvcmtpbmdEYXlzSW5EdXJhdGlvbiI6ZmFsc2UsIlBlcmNlbnRhZ2VDb21wbGV0ZVN0eWxlIjp7IiRpZCI6Ijk4OSIsIkZvbnRTZXR0aW5ncyI6eyIkaWQiOiI5OTAiLCJGb250U2l6ZSI6MTAsIkZvbnROYW1lIjoiQ2FsaWJyaSIsIklzQm9sZCI6ZmFsc2UsIklzSXRhbGljIjpmYWxzZSwiSXNVbmRlcmxpbmVkIjpmYWxzZSwiUGFyZW50U3R5bGUiOm51bGx9LCJBdXRvU2l6ZSI6MCwiRm9yZWdyb3VuZCI6eyIkaWQiOiI5OTEiLCJDb2xvciI6eyIkaWQiOiI5OT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5MyIsIlRvcCI6MC4wLCJMZWZ0IjowLjAsIlJpZ2h0IjowLjAsIkJvdHRvbSI6MC4wfSwiUGFkZGluZyI6eyIkaWQiOiI5OTQiLCJUb3AiOjAuMCwiTGVmdCI6MC4wLCJSaWdodCI6MC4wLCJCb3R0b20iOjAuMH0sIkJhY2tncm91bmQiOnsiJGlkIjoiOTk1IiwiQ29sb3IiOnsiJHJlZiI6IjkxMCJ9fSwiSXNWaXNpYmxlIjp0cnVlLCJXaWR0aCI6MC4wLCJIZWlnaHQiOjAuMCwiQm9yZGVyU3R5bGUiOm51bGwsIlBhcmVudFN0eWxlIjpudWxsfSwiRHVyYXRpb25TdHlsZSI6eyIkaWQiOiI5OTYiLCJGb250U2V0dGluZ3MiOnsiJGlkIjoiOTk3IiwiRm9udFNpemUiOjEwLCJGb250TmFtZSI6IkNhbGlicmkiLCJJc0JvbGQiOmZhbHNlLCJJc0l0YWxpYyI6ZmFsc2UsIklzVW5kZXJsaW5lZCI6ZmFsc2UsIlBhcmVudFN0eWxlIjpudWxsfSwiQXV0b1NpemUiOjAsIkZvcmVncm91bmQiOnsiJGlkIjoiOTk4IiwiQ29sb3IiOnsiJGlkIjoiOTk5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wMDAiLCJUb3AiOjAuMCwiTGVmdCI6MC4wLCJSaWdodCI6MC4wLCJCb3R0b20iOjAuMH0sIlBhZGRpbmciOnsiJGlkIjoiMTAwMSIsIlRvcCI6MC4wLCJMZWZ0IjowLjAsIlJpZ2h0IjowLjAsIkJvdHRvbSI6MC4wfSwiQmFja2dyb3VuZCI6eyIkaWQiOiIxMDAyIiwiQ29sb3IiOnsiJHJlZiI6IjkxMCJ9fSwiSXNWaXNpYmxlIjp0cnVlLCJXaWR0aCI6MC4wLCJIZWlnaHQiOjAuMCwiQm9yZGVyU3R5bGUiOm51bGwsIlBhcmVudFN0eWxlIjpudWxsfSwiSG9yaXpvbnRhbENvbm5lY3RvclN0eWxlIjp7IiRpZCI6IjEwMDMiLCJMaW5lQ29sb3IiOnsiJHJlZiI6IjEwMSJ9LCJMaW5lV2VpZ2h0IjoxLjAsIkxpbmVUeXBlIjowLCJQYXJlbnRTdHlsZSI6bnVsbH0sIlZlcnRpY2FsQ29ubmVjdG9yU3R5bGUiOnsiJGlkIjoiMTAwNCIsIkxpbmVDb2xvciI6eyIkcmVmIjoiMTA0In0sIkxpbmVXZWlnaHQiOjAuMCwiTGluZVR5cGUiOjAsIlBhcmVudFN0eWxlIjpudWxsfSwiTWFyZ2luIjpudWxsLCJTdGFydERhdGVQb3NpdGlvbiI6MiwiRW5kRGF0ZVBvc2l0aW9uIjoyLCJEYXRlSXNWaXNpYmxlIjp0cnVlLCJUaXRsZVBvc2l0aW9uIjozLCJEdXJhdGlvblBvc2l0aW9uIjo0LCJQZXJjZW50YWdlQ29tcGxldGVkUG9zaXRpb24iOjYsIlNwYWNpbmciOjMsIklzQmVsb3dUaW1lYmFuZCI6ZmFsc2UsIlBlcmNlbnRhZ2VDb21wbGV0ZVNoYXBlT3BhY2l0eSI6MzUsIlNoYXBlU3R5bGUiOnsiJGlkIjoiMTAwNSIsIk1hcmdpbiI6eyIkaWQiOiIxMDA2IiwiVG9wIjowLjAsIkxlZnQiOjQuMCwiUmlnaHQiOjQuMCwiQm90dG9tIjowLjB9LCJQYWRkaW5nIjp7IiRpZCI6IjEwMDciLCJUb3AiOjAuMCwiTGVmdCI6MC4wLCJSaWdodCI6MC4wLCJCb3R0b20iOjAuMH0sIkJhY2tncm91bmQiOnsiJGlkIjoiMTAwOCIsIkNvbG9yIjp7IiRpZCI6IjEwMDkiLCJBIjoyNTUsIlIiOjAsIkciOjE2NiwiQiI6MTY2fX0sIklzVmlzaWJsZSI6dHJ1ZSwiV2lkdGgiOjAuMCwiSGVpZ2h0IjoxNi4wLCJCb3JkZXJTdHlsZSI6eyIkaWQiOiIxMDEwIiwiTGluZUNvbG9yIjp7IiRpZCI6IjEwMTEiLCIkdHlwZSI6Ik5MUkUuQ29tbW9uLkRvbS5Tb2xpZENvbG9yQnJ1c2gsIE5MUkUuQ29tbW9uIiwiQ29sb3IiOnsiJGlkIjoiMTAxMiIsIkEiOjI1NSwiUiI6MjU1LCJHIjowLCJCIjowfX0sIkxpbmVXZWlnaHQiOjAuMCwiTGluZVR5cGUiOjAsIlBhcmVudFN0eWxlIjpudWxsfSwiUGFyZW50U3R5bGUiOm51bGx9LCJUaXRsZVN0eWxlIjp7IiRpZCI6IjEwMTMiLCJGb250U2V0dGluZ3MiOnsiJGlkIjoiMTAxNCIsIkZvbnRTaXplIjoxNCwiRm9udE5hbWUiOiJNb250c2VycmF0IFNlbWlCb2xkIiwiSXNCb2xkIjp0cnVlLCJJc0l0YWxpYyI6ZmFsc2UsIklzVW5kZXJsaW5lZCI6ZmFsc2UsIlBhcmVudFN0eWxlIjpudWxsfSwiQXV0b1NpemUiOjAsIkZvcmVncm91bmQiOnsiJGlkIjoiMTAxNSIsIkNvbG9yIjp7IiRpZCI6IjEwMTY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MTAxNyIsIlRvcCI6MC4wLCJMZWZ0IjowLjAsIlJpZ2h0IjowLjAsIkJvdHRvbSI6MC4wfSwiUGFkZGluZyI6eyIkaWQiOiIxMDE4IiwiVG9wIjowLjAsIkxlZnQiOjAuMCwiUmlnaHQiOjAuMCwiQm90dG9tIjowLjB9LCJCYWNrZ3JvdW5kIjp7IiRpZCI6IjEwMTkiLCJDb2xvciI6eyIkcmVmIjoiOTEwIn19LCJJc1Zpc2libGUiOnRydWUsIldpZHRoIjowLjAsIkhlaWdodCI6MC4wLCJCb3JkZXJTdHlsZSI6bnVsbCwiUGFyZW50U3R5bGUiOm51bGx9LCJEYXRlU3R5bGUiOnsiJGlkIjoiMTAyMCIsIkZvbnRTZXR0aW5ncyI6eyIkaWQiOiIxMDIxIiwiRm9udFNpemUiOjEwLCJGb250TmFtZSI6Ik1vbnRzZXJyYXQgU2VtaUJvbGQiLCJJc0JvbGQiOmZhbHNlLCJJc0l0YWxpYyI6ZmFsc2UsIklzVW5kZXJsaW5lZCI6ZmFsc2UsIlBhcmVudFN0eWxlIjpudWxsfSwiQXV0b1NpemUiOjAsIkZvcmVncm91bmQiOnsiJGlkIjoiMTAyMiIsIkNvbG9yIjp7IiRpZCI6IjEwMj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yNCIsIlRvcCI6MC4wLCJMZWZ0IjowLjAsIlJpZ2h0IjowLjAsIkJvdHRvbSI6MC4wfSwiUGFkZGluZyI6eyIkaWQiOiIxMDI1IiwiVG9wIjowLjAsIkxlZnQiOjAuMCwiUmlnaHQiOjAuMCwiQm90dG9tIjowLjB9LCJCYWNrZ3JvdW5kIjp7IiRpZCI6IjEwMjYiLCJDb2xvciI6eyIkcmVmIjoiOTEwIn19LCJJc1Zpc2libGUiOnRydWUsIldpZHRoIjowLjAsIkhlaWdodCI6MC4wLCJCb3JkZXJTdHlsZSI6bnVsbCwiUGFyZW50U3R5bGUiOm51bGx9LCJEYXRlRm9ybWF0Ijp7IiRpZCI6IjEw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yOCIsIkZvcm1hdCI6MCwiSXNWaXNpYmxlIjpmYWxzZSwiTGFzdEtub3duVmlzaWJpbGl0eVN0YXRlIjpmYWxzZX0sIklzVmlzaWJsZSI6dHJ1ZSwiUGFyZW50U3R5bGUiOm51bGwsIl9leHBsaWNpdGx5U2V0Ijp7IiRpZCI6IjEw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wMzAiLCJHcmlkbGluZVN0eWxlIjp7IiRpZCI6IjEwMzEiLCJMaW5lQ29sb3IiOnsiJGlkIjoiMTAzMiIsIiR0eXBlIjoiTkxSRS5Db21tb24uRG9tLlNvbGlkQ29sb3JCcnVzaCwgTkxSRS5Db21tb24iLCJDb2xvciI6eyIkaWQiOiIxMDMzIiwiQSI6MzgsIlIiOjkxLCJHIjoxNTUsIkIiOjIxM319LCJMaW5lV2VpZ2h0IjoxLjAsIkxpbmVUeXBlIjowLCJQYXJlbnRTdHlsZSI6bnVsbH0sIk1hcmdpbiI6eyIkaWQiOiIxMDM0IiwiVG9wIjowLjAsIkxlZnQiOjAuMCwiUmlnaHQiOjAuMCwiQm90dG9tIjowLjB9LCJQYWRkaW5nIjp7IiRpZCI6IjEwMzUiLCJUb3AiOjAuMCwiTGVmdCI6MC4wLCJSaWdodCI6MC4wLCJCb3R0b20iOjAuMH0sIkJhY2tncm91bmQiOm51bGwsIklzVmlzaWJsZSI6ZmFsc2UsIldpZHRoIjowLjAsIkhlaWdodCI6MC4wLCJCb3JkZXJTdHlsZSI6eyIkaWQiOiIxMDM2IiwiTGluZUNvbG9yIjpudWxsLCJMaW5lV2VpZ2h0IjowLjAsIkxpbmVUeXBlIjowLCJQYXJlbnRTdHlsZSI6bnVsbH0sIlBhcmVudFN0eWxlIjpudWxsfSwiQWN0aXZpdHlMaW5lUGFuZWxTdHlsZSI6eyIkaWQiOiIxMDM3IiwiQWN0aXZpdHlMaW5lU3R5bGUiOnsiJGlkIjoiMTAzOCIsIkxpbmVDb2xvciI6eyIkaWQiOiIxMDM5IiwiJHR5cGUiOiJOTFJFLkNvbW1vbi5Eb20uU29saWRDb2xvckJydXNoLCBOTFJFLkNvbW1vbiIsIkNvbG9yIjp7IiRpZCI6IjEwNDAiLCJBIjozOCwiUiI6NjgsIkciOjExNCwiQiI6MTk2fX0sIkxpbmVXZWlnaHQiOjEuMCwiTGluZVR5cGUiOjAsIlBhcmVudFN0eWxlIjpudWxsfSwiTWFyZ2luIjp7IiRpZCI6IjEwNDEiLCJUb3AiOjAuMCwiTGVmdCI6MC4wLCJSaWdodCI6MC4wLCJCb3R0b20iOjAuMH0sIlBhZGRpbmciOnsiJGlkIjoiMTA0MiIsIlRvcCI6MC4wLCJMZWZ0IjowLjAsIlJpZ2h0IjowLjAsIkJvdHRvbSI6MC4wfSwiQmFja2dyb3VuZCI6bnVsbCwiSXNWaXNpYmxlIjpmYWxzZSwiV2lkdGgiOjAuMCwiSGVpZ2h0IjowLjAsIkJvcmRlclN0eWxlIjp7IiRpZCI6IjEwNDMiLCJMaW5lQ29sb3IiOm51bGwsIkxpbmVXZWlnaHQiOjAuMCwiTGluZVR5cGUiOjAsIlBhcmVudFN0eWxlIjpudWxsfSwiUGFyZW50U3R5bGUiOm51bGx9LCJTaG93RWxhcHNlZFRpbWVHcmFkaWVudFN0eWxlIjpmYWxzZSwiVGltZWJhbmRSZXNlcnZlZExlZnRBcmVhU3R5bGUiOnsiJGlkIjoiMTA0NCIsIkFjdGl2aXR5SGVhZGVyV2lkdGgiOjAuMCwiSXNTZXQiOmZhbHNlfSwiRGVmYXVsdFN3aW1sYW5lU3R5bGUiOm51bGx9LCJTY2FsZSI6bnVsbCwiU2NhbGVWMiI6eyIkaWQiOiIxMDQ1IiwiU3RhcnREYXRlIjoiMjAyMi0wOC0wMVQyMzo1OTowMCIsIkVuZERhdGUiOiIyMDIzLTAzLTMxVDIzOjU5OjAwIiwiQXV0b0RhdGVSYW5nZSI6ZmFsc2UsIldvcmtpbmdEYXlzIjozMSwiRmlzY2FsWWVhciI6eyIkaWQiOiIxMDQ2IiwiU3RhcnRNb250aCI6MSwiVXNlU3RhcnRpbmdZZWFyRm9yTnVtYmVyaW5nIjp0cnVlLCJTaG93RmlzY2FsWWVhckxhYmVsIjp0cnVlfSwiVG9kYXlNYXJrZXJUZXh0IjoiVG9kYXkiLCJBdXRvU2NhbGVUeXBlIjpmYWxzZSwiVGltZWJhbmRTY2FsZXMiOnsiJGlkIjoiMTA0NyIsIlRvcFNjYWxlTGF5ZXIiOnsiJGlkIjoiMTA0OCIsIkZvcm1hdCI6Ik1NTSIsIlR5cGUiOjJ9LCJNaWRkbGVTY2FsZUxheWVyIjp7IiRpZCI6IjEwNDkiLCJGb3JtYXQiOiJ3IiwiVHlwZSI6MX0sIkJvdHRvbVNjYWxlTGF5ZXIiOnsiJGlkIjoiMTA1MCIsIkZvcm1hdCI6ImQiLCJUeXBlIjowfX19LCJNaWxlc3RvbmVzIjpbeyIkaWQiOiIxMDUxIiwiRGF0ZSI6IjIwMjItMDgtMDJUMjM6NTk6MDAiLCJTdHlsZSI6eyIkaWQiOiIxMDUyIiwiU2hhcGUiOjcsIkNvbm5lY3Rvck1hcmdpbiI6eyIkaWQiOiIxMDUzIiwiVG9wIjowLjAsIkxlZnQiOjIuMCwiUmlnaHQiOjIuMCwiQm90dG9tIjowLjB9LCJDb25uZWN0b3JTdHlsZSI6eyIkaWQiOiIxMDU0IiwiTGluZUNvbG9yIjp7IiRpZCI6IjEwNTUiLCIkdHlwZSI6Ik5MUkUuQ29tbW9uLkRvbS5Tb2xpZENvbG9yQnJ1c2gsIE5MUkUuQ29tbW9uIiwiQ29sb3IiOnsiJGlkIjoiMTA1NiIsIkEiOjEyNywiUiI6NzksIkciOjEyOSwiQiI6MTg5fX0sIkxpbmVXZWlnaHQiOjEuMCwiTGluZVR5cGUiOjAsIlBhcmVudFN0eWxlIjpudWxsfSwiSXNCZWxvd1RpbWViYW5kIjpmYWxzZSwiUG9zaXRpb25PblRhc2siOjAsIkhpZGVEYXRlIjpmYWxzZSwiU2hhcGVTaXplIjoxLCJTcGFjaW5nIjoyLjAsIlBhZGRpbmciOnsiJGlkIjoiMTA1NyIsIlRvcCI6Ny4wLCJMZWZ0IjozLjAsIlJpZ2h0IjowLjAsIkJvdHRvbSI6Mi4wfSwiU2hhcGVTdHlsZSI6eyIkaWQiOiIxMDU4IiwiTWFyZ2luIjp7IiRpZCI6IjEwNTkiLCJUb3AiOjAuMCwiTGVmdCI6MC4wLCJSaWdodCI6MC4wLCJCb3R0b20iOjAuMH0sIlBhZGRpbmciOnsiJGlkIjoiMTA2MCIsIlRvcCI6MC4wLCJMZWZ0IjowLjAsIlJpZ2h0IjowLjAsIkJvdHRvbSI6MC4wfSwiQmFja2dyb3VuZCI6eyIkaWQiOiIxMDYxIiwiQ29sb3IiOnsiJGlkIjoiMTA2MiIsIkEiOjI1NSwiUiI6MjM5LCJHIjoyMDIsIkIiOjh9fSwiSXNWaXNpYmxlIjp0cnVlLCJXaWR0aCI6MTguMCwiSGVpZ2h0IjoyMC4wLCJCb3JkZXJTdHlsZSI6eyIkaWQiOiIxMDYzIiwiTGluZUNvbG9yIjp7IiRpZCI6IjEwNjQiLCIkdHlwZSI6Ik5MUkUuQ29tbW9uLkRvbS5Tb2xpZENvbG9yQnJ1c2gsIE5MUkUuQ29tbW9uIiwiQ29sb3IiOnsiJGlkIjoiMTA2NSIsIkEiOjI1NSwiUiI6MjU1LCJHIjowLCJCIjowfX0sIkxpbmVXZWlnaHQiOjAuMCwiTGluZVR5cGUiOjAsIlBhcmVudFN0eWxlIjpudWxsfSwiUGFyZW50U3R5bGUiOm51bGx9LCJUaXRsZVN0eWxlIjp7IiRpZCI6IjEwNjYiLCJGb250U2V0dGluZ3MiOnsiJGlkIjoiMTA2NyIsIkZvbnRTaXplIjoxMSwiRm9udE5hbWUiOiJDYWxpYnJpIiwiSXNCb2xkIjp0cnVlLCJJc0l0YWxpYyI6ZmFsc2UsIklzVW5kZXJsaW5lZCI6ZmFsc2UsIlBhcmVudFN0eWxlIjpudWxsfSwiQXV0b1NpemUiOjAsIkZvcmVncm91bmQiOnsiJGlkIjoiMTA2OCIsIkNvbG9yIjp7IiRpZCI6IjEwNj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3MCIsIlRvcCI6MC4wLCJMZWZ0IjowLjAsIlJpZ2h0IjowLjAsIkJvdHRvbSI6MC4wfSwiUGFkZGluZyI6eyIkaWQiOiIxMDcxIiwiVG9wIjowLjAsIkxlZnQiOjAuMCwiUmlnaHQiOjAuMCwiQm90dG9tIjowLjB9LCJCYWNrZ3JvdW5kIjp7IiRpZCI6IjEwNzIiLCJDb2xvciI6eyIkaWQiOiIxMDczIiwiQSI6MCwiUiI6MjU1LCJHIjoyNTUsIkIiOjI1NX19LCJJc1Zpc2libGUiOnRydWUsIldpZHRoIjowLjAsIkhlaWdodCI6MC4wLCJCb3JkZXJTdHlsZSI6eyIkaWQiOiIxMDc0IiwiTGluZUNvbG9yIjpudWxsLCJMaW5lV2VpZ2h0IjowLjAsIkxpbmVUeXBlIjowLCJQYXJlbnRTdHlsZSI6bnVsbH0sIlBhcmVudFN0eWxlIjpudWxsfSwiRGF0ZVN0eWxlIjp7IiRpZCI6IjEwNzUiLCJGb250U2V0dGluZ3MiOnsiJGlkIjoiMTA3NiIsIkZvbnRTaXplIjoxMCwiRm9udE5hbWUiOiJDYWxpYnJpIiwiSXNCb2xkIjpmYWxzZSwiSXNJdGFsaWMiOmZhbHNlLCJJc1VuZGVybGluZWQiOmZhbHNlLCJQYXJlbnRTdHlsZSI6bnVsbH0sIkF1dG9TaXplIjowLCJGb3JlZ3JvdW5kIjp7IiRpZCI6IjEwNzciLCJDb2xvciI6eyIkaWQiOiIxMDc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Dc5IiwiVG9wIjowLjAsIkxlZnQiOjAuMCwiUmlnaHQiOjAuMCwiQm90dG9tIjowLjB9LCJQYWRkaW5nIjp7IiRpZCI6IjEwODAiLCJUb3AiOjAuMCwiTGVmdCI6MC4wLCJSaWdodCI6MC4wLCJCb3R0b20iOjAuMH0sIkJhY2tncm91bmQiOnsiJGlkIjoiMTA4MSIsIkNvbG9yIjp7IiRpZCI6IjEwODIiLCJBIjowLCJSIjoyNTUsIkciOjI1NSwiQiI6MjU1fX0sIklzVmlzaWJsZSI6dHJ1ZSwiV2lkdGgiOjAuMCwiSGVpZ2h0IjowLjAsIkJvcmRlclN0eWxlIjp7IiRpZCI6IjEwODMiLCJMaW5lQ29sb3IiOm51bGwsIkxpbmVXZWlnaHQiOjAuMCwiTGluZVR5cGUiOjAsIlBhcmVudFN0eWxlIjpudWxsfSwiUGFyZW50U3R5bGUiOm51bGx9LCJEYXRlRm9ybWF0Ijp7IiRpZCI6IjEw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4NSIsIkZvcm1hdCI6MCwiSXNWaXNpYmxlIjpmYWxzZSwiTGFzdEtub3duVmlzaWJpbGl0eVN0YXRlIjpmYWxzZX0sIklzVmlzaWJsZSI6dHJ1ZSwiUGFyZW50U3R5bGUiOm51bGx9LCJJbmRleCI6MCwiUGVyY2VudGFnZUNvbXBsZXRlIjpudWxsLCJQb3NpdGlvbiI6eyJSYXRpbyI6MC4wLCJJc0N1c3RvbSI6ZmFsc2V9LCJEYXRlRm9ybWF0Ijp7IiRyZWYiOiIxMDg0In0sIldlZWtOdW1iZXJpbmciOnsiJGlkIjoiMTA4NiIsIkZvcm1hdCI6MCwiSXNWaXNpYmxlIjpmYWxzZSwiTGFzdEtub3duVmlzaWJpbGl0eVN0YXRlIjpmYWxzZX0sIlJlbGF0ZWRUYXNrSWQiOiIwMDAwMDAwMC0wMDAwLTAwMDAtMDAwMC0wMDAwMDAwMDAwMDAiLCJJZCI6IjRjZTFmNjJiLWIwNTYtNGQ2ZC1hZTVjLWQ5NDBmM2Q4MWExYiIsIkltcG9ydElkIjoiMSIsIlRpdGxlIjoiS2ljay1vZmYiLCJOb3RlIjpudWxsLCJIeXBlcmxpbmsiOnsiJGlkIjoiMTA4NyIsIkFkZHJlc3MiOm51bGwsIlN1YkFkZHJlc3MiOm51bGx9LCJJc0NoYW5nZWQiOmZhbHNlLCJJc05ldyI6ZmFsc2V9LHsiJGlkIjoiMTA4OCIsIkRhdGUiOiIyMDIzLTAzLTIwVDIzOjU5OjAwIiwiU3R5bGUiOnsiJGlkIjoiMTA4OSIsIlNoYXBlIjoxNCwiQ29ubmVjdG9yTWFyZ2luIjp7IiRpZCI6IjEwOTAiLCJUb3AiOjAuMCwiTGVmdCI6Mi4wLCJSaWdodCI6Mi4wLCJCb3R0b20iOjAuMH0sIkNvbm5lY3RvclN0eWxlIjp7IiRpZCI6IjEwOTEiLCJMaW5lQ29sb3IiOnsiJGlkIjoiMTA5MiIsIiR0eXBlIjoiTkxSRS5Db21tb24uRG9tLlNvbGlkQ29sb3JCcnVzaCwgTkxSRS5Db21tb24iLCJDb2xvciI6eyIkaWQiOiIxMDkzIiwiQSI6MTI3LCJSIjo3OSwiRyI6MTI5LCJCIjoxODl9fSwiTGluZVdlaWdodCI6MS4wLCJMaW5lVHlwZSI6MCwiUGFyZW50U3R5bGUiOm51bGx9LCJJc0JlbG93VGltZWJhbmQiOmZhbHNlLCJQb3NpdGlvbk9uVGFzayI6MCwiSGlkZURhdGUiOmZhbHNlLCJTaGFwZVNpemUiOjEsIlNwYWNpbmciOjIuMCwiUGFkZGluZyI6eyIkaWQiOiIxMDk0IiwiVG9wIjo3LjAsIkxlZnQiOjMuMCwiUmlnaHQiOjAuMCwiQm90dG9tIjoyLjB9LCJTaGFwZVN0eWxlIjp7IiRpZCI6IjEwOTUiLCJNYXJnaW4iOnsiJGlkIjoiMTA5NiIsIlRvcCI6MC4wLCJMZWZ0IjowLjAsIlJpZ2h0IjowLjAsIkJvdHRvbSI6MC4wfSwiUGFkZGluZyI6eyIkaWQiOiIxMDk3IiwiVG9wIjowLjAsIkxlZnQiOjAuMCwiUmlnaHQiOjAuMCwiQm90dG9tIjowLjB9LCJCYWNrZ3JvdW5kIjp7IiRpZCI6IjEwOTgiLCJDb2xvciI6eyIkaWQiOiIxMDk5IiwiQSI6MjU1LCJSIjowLCJHIjoxNjYsIkIiOjE2Nn19LCJJc1Zpc2libGUiOnRydWUsIldpZHRoIjoxOC4wLCJIZWlnaHQiOjIwLjAsIkJvcmRlclN0eWxlIjp7IiRpZCI6IjExMDAiLCJMaW5lQ29sb3IiOnsiJGlkIjoiMTEwMSIsIiR0eXBlIjoiTkxSRS5Db21tb24uRG9tLlNvbGlkQ29sb3JCcnVzaCwgTkxSRS5Db21tb24iLCJDb2xvciI6eyIkaWQiOiIxMTAyIiwiQSI6MjU1LCJSIjoyNTUsIkciOjAsIkIiOjB9fSwiTGluZVdlaWdodCI6MC4wLCJMaW5lVHlwZSI6MCwiUGFyZW50U3R5bGUiOm51bGx9LCJQYXJlbnRTdHlsZSI6bnVsbH0sIlRpdGxlU3R5bGUiOnsiJGlkIjoiMTEwMyIsIkZvbnRTZXR0aW5ncyI6eyIkaWQiOiIxMTA0IiwiRm9udFNpemUiOjExLCJGb250TmFtZSI6IkNhbGlicmkiLCJJc0JvbGQiOnRydWUsIklzSXRhbGljIjpmYWxzZSwiSXNVbmRlcmxpbmVkIjpmYWxzZSwiUGFyZW50U3R5bGUiOm51bGx9LCJBdXRvU2l6ZSI6MCwiRm9yZWdyb3VuZCI6eyIkaWQiOiIxMTA1IiwiQ29sb3IiOnsiJGlkIjoiMTEw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A3IiwiVG9wIjowLjAsIkxlZnQiOjAuMCwiUmlnaHQiOjAuMCwiQm90dG9tIjowLjB9LCJQYWRkaW5nIjp7IiRpZCI6IjExMDgiLCJUb3AiOjAuMCwiTGVmdCI6MC4wLCJSaWdodCI6MC4wLCJCb3R0b20iOjAuMH0sIkJhY2tncm91bmQiOnsiJGlkIjoiMTEwOSIsIkNvbG9yIjp7IiRpZCI6IjExMTAiLCJBIjowLCJSIjoyNTUsIkciOjI1NSwiQiI6MjU1fX0sIklzVmlzaWJsZSI6dHJ1ZSwiV2lkdGgiOjAuMCwiSGVpZ2h0IjowLjAsIkJvcmRlclN0eWxlIjp7IiRpZCI6IjExMTEiLCJMaW5lQ29sb3IiOm51bGwsIkxpbmVXZWlnaHQiOjAuMCwiTGluZVR5cGUiOjAsIlBhcmVudFN0eWxlIjpudWxsfSwiUGFyZW50U3R5bGUiOm51bGx9LCJEYXRlU3R5bGUiOnsiJGlkIjoiMTExMiIsIkZvbnRTZXR0aW5ncyI6eyIkaWQiOiIxMTEzIiwiRm9udFNpemUiOjEwLCJGb250TmFtZSI6IkNhbGlicmkiLCJJc0JvbGQiOmZhbHNlLCJJc0l0YWxpYyI6ZmFsc2UsIklzVW5kZXJsaW5lZCI6ZmFsc2UsIlBhcmVudFN0eWxlIjpudWxsfSwiQXV0b1NpemUiOjAsIkZvcmVncm91bmQiOnsiJGlkIjoiMTExNCIsIkNvbG9yIjp7IiRpZCI6IjExMT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xMTYiLCJUb3AiOjAuMCwiTGVmdCI6MC4wLCJSaWdodCI6MC4wLCJCb3R0b20iOjAuMH0sIlBhZGRpbmciOnsiJGlkIjoiMTExNyIsIlRvcCI6MC4wLCJMZWZ0IjowLjAsIlJpZ2h0IjowLjAsIkJvdHRvbSI6MC4wfSwiQmFja2dyb3VuZCI6eyIkaWQiOiIxMTE4IiwiQ29sb3IiOnsiJGlkIjoiMTExOSIsIkEiOjAsIlIiOjI1NSwiRyI6MjU1LCJCIjoyNTV9fSwiSXNWaXNpYmxlIjp0cnVlLCJXaWR0aCI6MC4wLCJIZWlnaHQiOjAuMCwiQm9yZGVyU3R5bGUiOnsiJGlkIjoiMTEyMCIsIkxpbmVDb2xvciI6bnVsbCwiTGluZVdlaWdodCI6MC4wLCJMaW5lVHlwZSI6MCwiUGFyZW50U3R5bGUiOm51bGx9LCJQYXJlbnRTdHlsZSI6bnVsbH0sIkRhdGVGb3JtYXQiOnsiJGlkIjoiMTEy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IyIiwiRm9ybWF0IjowLCJJc1Zpc2libGUiOmZhbHNlLCJMYXN0S25vd25WaXNpYmlsaXR5U3RhdGUiOmZhbHNlfSwiSXNWaXNpYmxlIjp0cnVlLCJQYXJlbnRTdHlsZSI6bnVsbH0sIkluZGV4IjoxLCJQZXJjZW50YWdlQ29tcGxldGUiOm51bGwsIlBvc2l0aW9uIjp7IlJhdGlvIjowLjAsIklzQ3VzdG9tIjpmYWxzZX0sIkRhdGVGb3JtYXQiOnsiJHJlZiI6IjExMjEifSwiV2Vla051bWJlcmluZyI6eyIkaWQiOiIxMTIzIiwiRm9ybWF0IjowLCJJc1Zpc2libGUiOmZhbHNlLCJMYXN0S25vd25WaXNpYmlsaXR5U3RhdGUiOmZhbHNlfSwiUmVsYXRlZFRhc2tJZCI6IjAwMDAwMDAwLTAwMDAtMDAwMC0wMDAwLTAwMDAwMDAwMDAwMCIsIklkIjoiZjQyYTE4MjctNDVkYS00ZGM2LWEyYTAtMWUzMDZhZmYzNTBkIiwiSW1wb3J0SWQiOiIxMCIsIlRpdGxlIjoiRXZlbnQiLCJOb3RlIjpudWxsLCJIeXBlcmxpbmsiOnsiJGlkIjoiMTEyNCIsIkFkZHJlc3MiOm51bGwsIlN1YkFkZHJlc3MiOm51bGx9LCJJc0NoYW5nZWQiOmZhbHNlLCJJc05ldyI6ZmFsc2V9XSwiVGFza3MiOltdLCJTd2ltbGFuZXMiOltdLCJNc1Byb2plY3RJdGVtc1RyZWUiOnsiJGlkIjoiMTEyNSIsIlJvb3QiOnsiSW1wb3J0SWQiOm51bGwsIklzSW1wb3J0ZWQiOmZhbHNlLCJDaGlsZHJlbiI6W119fSwiTWV0YWRhdGEiOnsiJGlkIjoiMTEyNiIsIkV4Y2VsU2hlZXROYW1lIjoiVGltZWxpbmUgRGF0YSIsIkl0ZW1zVGl0bGVzIjoiW1wiTWlsZXN0b25lICAxXCIsXCJNaWxlc3RvbmUgIDJcIixcIk1pbGVzdG9uZSAgM1wiLFwiTWlsZXN0b25lICA0XCIsXCJNaWxlc3RvbmUgIDVcIixcIk1pbGVzdG9uZSAgNlwiLFwiTWlsZXN0b25lICA3XCIsXCJNaWxlc3RvbmUgIDhcIixcIk1pbGVzdG9uZSAgOVwiLFwiRXZlbnRcIixcIkFjdGl2aXR5IDFcIixcIkFjdGl2aXR5IDJcIixcIkFjdGl2aXR5IDNcIixcIkFjdGl2aXR5IDRcIixcIkFjdGl2aXR5IDVcIixcIkFjdGl2aXR5IDZcIl0iLCJJdGVtc1N3aW1sYW5lcyI6Ilt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XX19IiwiQ29sdW1uc01hcHBpbmciOiJbe1wiJGlkXCI6XCIxXCIsXCJTZWxlY3RlZE1hcHBpbmdcIjo4LFwiQ29sdW1uSGVhZGVyXCI6XCJDb2x1bW4wXCIsXCJDb2x1bW5GcmllbmRseU5hbWVcIjpcIlVuaXF1ZSBJRFwifSx7XCIkaWRcIjpcIjJcIixcIlNlbGVjdGVkTWFwcGluZ1wiOjIsXCJDb2x1bW5IZWFkZXJcIjpcIkNvbHVtbjFcIixcIkNvbHVtbkZyaWVuZGx5TmFtZVwiOlwiVGl0bGVcIn0se1wiJGlkXCI6XCIzXCIsXCJTZWxlY3RlZE1hcHBpbmdcIjozLFwiQ29sdW1uSGVhZGVyXCI6XCJDb2x1bW4yXCIsXCJDb2x1bW5GcmllbmRseU5hbWVcIjpcIlN0YXJ0IGRhdGVcIn0se1wiJGlkXCI6XCI0XCIsXCJTZWxlY3RlZE1hcHBpbmdcIjo0LFwiQ29sdW1uSGVhZGVyXCI6XCJDb2x1bW4zXCIsXCJDb2x1bW5GcmllbmRseU5hbWVcIjpcIkVuZCBkYXRlXCJ9LHtcIiRpZFwiOlwiNVwiLFwiU2VsZWN0ZWRNYXBwaW5nXCI6NSxcIkNvbHVtbkhlYWRlclwiOlwiQ29sdW1uNVwiLFwiQ29sdW1uRnJpZW5kbHlOYW1lXCI6XCIlIENvbXBsZXRlZFwifSx7XCIkaWRcIjpcIjZcIixcIlNlbGVjdGVkTWFwcGluZ1wiOjYsXCJDb2x1bW5IZWFkZXJcIjpcIkNvbHVtbjZcIixcIkNvbHVtbkZyaWVuZGx5TmFtZVwiOlwiTm90ZVwifV0iLCJIZWFkZXJSb3dJbmRleCI6IjAiLCJNc2VTeW5jQnlVaWQiOiJUcnVl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lVwZGF0ZVNjYWxlRm9ySW1wb3J0ZWRUaW1lbGluZSI6IkZhbHNlIn0sIlNldHRpbmdzIjp7IiRpZCI6IjExMjciLCJJbXBhT3B0aW9ucyI6eyIkaWQiOiIxMTI4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kY6XFxXb3JrXFxSZWRvaW5nIE91dGRhdGVkIFRlbXBsYXRlc1xcRXZlbnQgUGxhbm5pbmdcXFRpbWVsaW5lIERhdGEoMSkueGxzeCIsIlRpbWVDb25maWd1cmF0aW9uIjp7IiRpZCI6IjExMjkiLCJVc2VUaW1lIjpmYWxzZSwiV29ya0RheVN0YXJ0IjoiMDA6MDA6MDAiLCJXb3JrRGF5RW5kIjoiMjM6NTk6MDAifSwiTGFzdFVzZWRUZW1wbGF0ZUlkIjoiY2MyNmY4NjMtMjdjZS00ODBlLWE1ODktYjNmMTJmMmQ2ZWIwIiwiRmlyc3RXZWVrT2ZZZWFyIjowLCJQbGFjZU1pbGVzdG9uZUF0VGhlQmVnaW5uaW5nT2ZUaGVEYXkiOmZhbHNl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Event"/>
  <p:tag name="OTLPOSITIONONTASK" val="None"/>
  <p:tag name="OTLRELATEDTASKID" val="00000000-0000-0000-0000-000000000000"/>
  <p:tag name="OTLDATE" val="2023-03-20T23:59:00.0000000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 1"/>
  <p:tag name="OTLDATE" val="2022-08-19T23:59:00.0000000"/>
  <p:tag name="OTLPOSITIONONTASK" val="Center"/>
  <p:tag name="OTLRELATEDTASKID" val="a49df5de-2154-44d7-b687-cbabedd0f2bb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 2"/>
  <p:tag name="OTLDATE" val="2022-09-27T23:59:00.0000000"/>
  <p:tag name="OTLPOSITIONONTASK" val="Center"/>
  <p:tag name="OTLRELATEDTASKID" val="a49df5de-2154-44d7-b687-cbabedd0f2bb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 3"/>
  <p:tag name="OTLDATE" val="2022-10-22T23:59:00.0000000"/>
  <p:tag name="OTLPOSITIONONTASK" val="Center"/>
  <p:tag name="OTLRELATEDTASKID" val="ee80e1a0-6eb7-488e-a551-5e74033ca1d7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 4"/>
  <p:tag name="OTLDATE" val="2022-11-30T23:59:00.0000000"/>
  <p:tag name="OTLPOSITIONONTASK" val="Center"/>
  <p:tag name="OTLRELATEDTASKID" val="ee80e1a0-6eb7-488e-a551-5e74033ca1d7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  5"/>
  <p:tag name="OTLDATE" val="2022-12-22T23:59:00.0000000"/>
  <p:tag name="OTLPOSITIONONTASK" val="Center"/>
  <p:tag name="OTLRELATEDTASKID" val="0bddd659-c4eb-4966-aa38-219baecba7f5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 6"/>
  <p:tag name="OTLDATE" val="2022-12-27T23:59:00.0000000"/>
  <p:tag name="OTLPOSITIONONTASK" val="Center"/>
  <p:tag name="OTLRELATEDTASKID" val="7be95661-4801-451e-bf4b-1911a29aa6df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Month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AUTODATERANGE" val="False"/>
  <p:tag name="OTLTIMEBANDENDDATE" val="2023-03-31T23:59:00.0000000"/>
  <p:tag name="OTLTIMEBANDSTARTDATE" val="2022-08-01T23:59:00.0000000"/>
  <p:tag name="OTLLEFTENDCAPSMARGINLEFT" val="44.5066666666667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 7"/>
  <p:tag name="OTLDATE" val="2023-02-08T23:59:00.0000000"/>
  <p:tag name="OTLPOSITIONONTASK" val="Center"/>
  <p:tag name="OTLRELATEDTASKID" val="a90a5cff-12ea-4b57-9c04-1e31a9266a72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 8"/>
  <p:tag name="OTLDATE" val="2023-02-26T23:59:00.0000000"/>
  <p:tag name="OTLPOSITIONONTASK" val="Center"/>
  <p:tag name="OTLRELATEDTASKID" val="6fd0afe5-5e01-4254-aa6c-6c34896a6e2d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Kick-off"/>
  <p:tag name="OTLDATE" val="2022-08-02T23:59:00.0000000"/>
  <p:tag name="OTLPOSITIONONTASK" val="None"/>
  <p:tag name="OTLRELATEDTASKID" val="00000000-0000-0000-0000-000000000000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Weeks"/>
  <p:tag name="OTLTIMEBANDSCALEFORMAT" val="w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AUTODATERANGE" val="False"/>
  <p:tag name="OTLTIMEBANDENDDATE" val="2023-03-31T23:59:00.0000000"/>
  <p:tag name="OTLTIMEBANDSTARTDATE" val="2022-08-01T23:59:00.0000000"/>
  <p:tag name="OTLLEFTENDCAPSMARGINLEFT" val="44.5066666666667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Days"/>
  <p:tag name="OTLTIMEBANDSCALEFORMAT" val="d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AUTODATERANGE" val="False"/>
  <p:tag name="OTLTIMEBANDENDDATE" val="2023-03-31T23:59:00.0000000"/>
  <p:tag name="OTLTIMEBANDSTARTDATE" val="2022-08-01T23:59:00.0000000"/>
  <p:tag name="OTLLEFTENDCAPSMARGINLEFT" val="44.5066666666667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8-13T00:00:00.0000000Z"/>
  <p:tag name="OTLENDDATE" val="2022-10-05T23:59:00.0000000Z"/>
  <p:tag name="OTLDURATIONFORMAT" val="day"/>
  <p:tag name="OTLSPACING" val="3"/>
  <p:tag name="OTLSHAPETHICKNESSTYPE" val="Regular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10-06T00:00:00.0000000Z"/>
  <p:tag name="OTLENDDATE" val="2022-12-09T23:59:00.0000000Z"/>
  <p:tag name="OTLDURATIONFORMAT" val="day"/>
  <p:tag name="OTLSPACING" val="3"/>
  <p:tag name="OTLSHAPETHICKNESSTYPE" val="Regular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10-15T00:00:00.0000000"/>
  <p:tag name="OTLENDDATE" val="2023-02-03T23:59:00.0000000"/>
  <p:tag name="OTLDURATIONFORMAT" val="day"/>
  <p:tag name="OTLSPACING" val="3"/>
  <p:tag name="OTLSHAPETHICKNESSTYPE" val="Regular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11-16T00:00:00.0000000"/>
  <p:tag name="OTLENDDATE" val="2022-12-31T23:59:00.0000000"/>
  <p:tag name="OTLDURATIONFORMAT" val="day"/>
  <p:tag name="OTLSPACING" val="3"/>
  <p:tag name="OTLSHAPETHICKNESSTYPE" val="Regular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1-11T00:00:00.0000000"/>
  <p:tag name="OTLENDDATE" val="2023-02-11T23:59:00.0000000"/>
  <p:tag name="OTLDURATIONFORMAT" val="day"/>
  <p:tag name="OTLSPACING" val="3"/>
  <p:tag name="OTLSHAPETHICKNESSTYPE" val="Regular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2-01T00:00:00.0000000Z"/>
  <p:tag name="OTLENDDATE" val="2023-02-28T23:59:00.0000000Z"/>
  <p:tag name="OTLDURATIONFORMAT" val="day"/>
  <p:tag name="OTLSPACING" val="3"/>
  <p:tag name="OTLSHAPETHICKNESSTYPE" val="Regular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Hid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Hid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</Words>
  <Application>Microsoft Office PowerPoint</Application>
  <PresentationFormat>Widescreen</PresentationFormat>
  <Paragraphs>81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2022-08-05T10:19:56Z</dcterms:created>
  <dcterms:modified xsi:type="dcterms:W3CDTF">2022-08-05T10:20:24Z</dcterms:modified>
</cp:coreProperties>
</file>